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x" ContentType="application/vnd.openxmlformats-officedocument.spreadsheetml.shee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2.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notesSlides/notesSlide3.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notesSlides/notesSlide4.xml" ContentType="application/vnd.openxmlformats-officedocument.presentationml.notesSlide+xml"/>
  <Override PartName="/ppt/charts/chart4.xml" ContentType="application/vnd.openxmlformats-officedocument.drawingml.chart+xml"/>
  <Override PartName="/ppt/notesSlides/notesSlide5.xml" ContentType="application/vnd.openxmlformats-officedocument.presentationml.notesSlide+xml"/>
  <Override PartName="/ppt/charts/chart5.xml" ContentType="application/vnd.openxmlformats-officedocument.drawingml.chart+xml"/>
  <Override PartName="/ppt/notesSlides/notesSlide6.xml" ContentType="application/vnd.openxmlformats-officedocument.presentationml.notesSlide+xml"/>
  <Override PartName="/ppt/charts/chart6.xml" ContentType="application/vnd.openxmlformats-officedocument.drawingml.chart+xml"/>
  <Override PartName="/ppt/theme/themeOverride4.xml" ContentType="application/vnd.openxmlformats-officedocument.themeOverride+xml"/>
  <Override PartName="/ppt/notesSlides/notesSlide7.xml" ContentType="application/vnd.openxmlformats-officedocument.presentationml.notesSlide+xml"/>
  <Override PartName="/ppt/charts/chart7.xml" ContentType="application/vnd.openxmlformats-officedocument.drawingml.chart+xml"/>
  <Override PartName="/ppt/theme/themeOverride5.xml" ContentType="application/vnd.openxmlformats-officedocument.themeOverride+xml"/>
  <Override PartName="/ppt/notesSlides/notesSlide8.xml" ContentType="application/vnd.openxmlformats-officedocument.presentationml.notesSlide+xml"/>
  <Override PartName="/ppt/charts/chart8.xml" ContentType="application/vnd.openxmlformats-officedocument.drawingml.chart+xml"/>
  <Override PartName="/ppt/theme/themeOverride6.xml" ContentType="application/vnd.openxmlformats-officedocument.themeOverride+xml"/>
  <Override PartName="/ppt/notesSlides/notesSlide9.xml" ContentType="application/vnd.openxmlformats-officedocument.presentationml.notesSlide+xml"/>
  <Override PartName="/ppt/charts/chart9.xml" ContentType="application/vnd.openxmlformats-officedocument.drawingml.chart+xml"/>
  <Override PartName="/ppt/theme/themeOverride7.xml" ContentType="application/vnd.openxmlformats-officedocument.themeOverride+xml"/>
  <Override PartName="/ppt/notesSlides/notesSlide10.xml" ContentType="application/vnd.openxmlformats-officedocument.presentationml.notesSlide+xml"/>
  <Override PartName="/ppt/charts/chart10.xml" ContentType="application/vnd.openxmlformats-officedocument.drawingml.chart+xml"/>
  <Override PartName="/ppt/theme/themeOverride8.xml" ContentType="application/vnd.openxmlformats-officedocument.themeOverride+xml"/>
  <Override PartName="/ppt/notesSlides/notesSlide11.xml" ContentType="application/vnd.openxmlformats-officedocument.presentationml.notesSlide+xml"/>
  <Override PartName="/ppt/charts/chart11.xml" ContentType="application/vnd.openxmlformats-officedocument.drawingml.chart+xml"/>
  <Override PartName="/ppt/notesSlides/notesSlide12.xml" ContentType="application/vnd.openxmlformats-officedocument.presentationml.notesSlide+xml"/>
  <Override PartName="/ppt/charts/chart12.xml" ContentType="application/vnd.openxmlformats-officedocument.drawingml.chart+xml"/>
  <Override PartName="/ppt/notesSlides/notesSlide13.xml" ContentType="application/vnd.openxmlformats-officedocument.presentationml.notesSlide+xml"/>
  <Override PartName="/ppt/charts/chart13.xml" ContentType="application/vnd.openxmlformats-officedocument.drawingml.chart+xml"/>
  <Override PartName="/ppt/notesSlides/notesSlide14.xml" ContentType="application/vnd.openxmlformats-officedocument.presentationml.notesSlide+xml"/>
  <Override PartName="/ppt/charts/chart14.xml" ContentType="application/vnd.openxmlformats-officedocument.drawingml.chart+xml"/>
  <Override PartName="/ppt/theme/themeOverride9.xml" ContentType="application/vnd.openxmlformats-officedocument.themeOverride+xml"/>
  <Override PartName="/ppt/notesSlides/notesSlide15.xml" ContentType="application/vnd.openxmlformats-officedocument.presentationml.notesSlide+xml"/>
  <Override PartName="/ppt/charts/chart15.xml" ContentType="application/vnd.openxmlformats-officedocument.drawingml.chart+xml"/>
  <Override PartName="/ppt/theme/themeOverride10.xml" ContentType="application/vnd.openxmlformats-officedocument.themeOverride+xml"/>
  <Override PartName="/ppt/notesSlides/notesSlide16.xml" ContentType="application/vnd.openxmlformats-officedocument.presentationml.notesSlide+xml"/>
  <Override PartName="/ppt/charts/chart16.xml" ContentType="application/vnd.openxmlformats-officedocument.drawingml.chart+xml"/>
  <Override PartName="/ppt/notesSlides/notesSlide17.xml" ContentType="application/vnd.openxmlformats-officedocument.presentationml.notesSlide+xml"/>
  <Override PartName="/ppt/charts/chart17.xml" ContentType="application/vnd.openxmlformats-officedocument.drawingml.chart+xml"/>
  <Override PartName="/ppt/theme/themeOverride11.xml" ContentType="application/vnd.openxmlformats-officedocument.themeOverride+xml"/>
  <Override PartName="/ppt/charts/chart18.xml" ContentType="application/vnd.openxmlformats-officedocument.drawingml.chart+xml"/>
  <Override PartName="/ppt/theme/themeOverride12.xml" ContentType="application/vnd.openxmlformats-officedocument.themeOverride+xml"/>
  <Override PartName="/ppt/notesSlides/notesSlide18.xml" ContentType="application/vnd.openxmlformats-officedocument.presentationml.notesSlide+xml"/>
  <Override PartName="/ppt/charts/chart19.xml" ContentType="application/vnd.openxmlformats-officedocument.drawingml.chart+xml"/>
  <Override PartName="/ppt/theme/themeOverride13.xml" ContentType="application/vnd.openxmlformats-officedocument.themeOverride+xml"/>
  <Override PartName="/ppt/notesSlides/notesSlide19.xml" ContentType="application/vnd.openxmlformats-officedocument.presentationml.notesSlide+xml"/>
  <Override PartName="/ppt/charts/chart20.xml" ContentType="application/vnd.openxmlformats-officedocument.drawingml.chart+xml"/>
  <Override PartName="/ppt/notesSlides/notesSlide20.xml" ContentType="application/vnd.openxmlformats-officedocument.presentationml.notesSlide+xml"/>
  <Override PartName="/ppt/charts/chart21.xml" ContentType="application/vnd.openxmlformats-officedocument.drawingml.chart+xml"/>
  <Override PartName="/ppt/notesSlides/notesSlide21.xml" ContentType="application/vnd.openxmlformats-officedocument.presentationml.notesSlide+xml"/>
  <Override PartName="/ppt/charts/chart22.xml" ContentType="application/vnd.openxmlformats-officedocument.drawingml.chart+xml"/>
  <Override PartName="/ppt/theme/themeOverride14.xml" ContentType="application/vnd.openxmlformats-officedocument.themeOverride+xml"/>
  <Override PartName="/ppt/notesSlides/notesSlide22.xml" ContentType="application/vnd.openxmlformats-officedocument.presentationml.notesSlide+xml"/>
  <Override PartName="/ppt/charts/chart23.xml" ContentType="application/vnd.openxmlformats-officedocument.drawingml.chart+xml"/>
  <Override PartName="/ppt/theme/themeOverride15.xml" ContentType="application/vnd.openxmlformats-officedocument.themeOverride+xml"/>
  <Override PartName="/ppt/charts/chart24.xml" ContentType="application/vnd.openxmlformats-officedocument.drawingml.chart+xml"/>
  <Override PartName="/ppt/theme/themeOverride16.xml" ContentType="application/vnd.openxmlformats-officedocument.themeOverride+xml"/>
  <Override PartName="/ppt/notesSlides/notesSlide23.xml" ContentType="application/vnd.openxmlformats-officedocument.presentationml.notesSlide+xml"/>
  <Override PartName="/ppt/charts/chart25.xml" ContentType="application/vnd.openxmlformats-officedocument.drawingml.chart+xml"/>
  <Override PartName="/ppt/theme/themeOverride17.xml" ContentType="application/vnd.openxmlformats-officedocument.themeOverride+xml"/>
  <Override PartName="/ppt/charts/chart26.xml" ContentType="application/vnd.openxmlformats-officedocument.drawingml.chart+xml"/>
  <Override PartName="/ppt/theme/themeOverride18.xml" ContentType="application/vnd.openxmlformats-officedocument.themeOverride+xml"/>
  <Override PartName="/ppt/charts/chart27.xml" ContentType="application/vnd.openxmlformats-officedocument.drawingml.chart+xml"/>
  <Override PartName="/ppt/theme/themeOverride19.xml" ContentType="application/vnd.openxmlformats-officedocument.themeOverride+xml"/>
  <Override PartName="/ppt/charts/chart28.xml" ContentType="application/vnd.openxmlformats-officedocument.drawingml.chart+xml"/>
  <Override PartName="/ppt/theme/themeOverride20.xml" ContentType="application/vnd.openxmlformats-officedocument.themeOverride+xml"/>
  <Override PartName="/ppt/notesSlides/notesSlide24.xml" ContentType="application/vnd.openxmlformats-officedocument.presentationml.notesSlide+xml"/>
  <Override PartName="/ppt/charts/chart29.xml" ContentType="application/vnd.openxmlformats-officedocument.drawingml.chart+xml"/>
  <Override PartName="/ppt/theme/themeOverride21.xml" ContentType="application/vnd.openxmlformats-officedocument.themeOverride+xml"/>
  <Override PartName="/ppt/notesSlides/notesSlide25.xml" ContentType="application/vnd.openxmlformats-officedocument.presentationml.notesSlide+xml"/>
  <Override PartName="/ppt/charts/chart30.xml" ContentType="application/vnd.openxmlformats-officedocument.drawingml.chart+xml"/>
  <Override PartName="/ppt/notesSlides/notesSlide26.xml" ContentType="application/vnd.openxmlformats-officedocument.presentationml.notesSlide+xml"/>
  <Override PartName="/ppt/charts/chart31.xml" ContentType="application/vnd.openxmlformats-officedocument.drawingml.chart+xml"/>
  <Override PartName="/ppt/theme/themeOverride22.xml" ContentType="application/vnd.openxmlformats-officedocument.themeOverride+xml"/>
  <Override PartName="/ppt/notesSlides/notesSlide27.xml" ContentType="application/vnd.openxmlformats-officedocument.presentationml.notesSlide+xml"/>
  <Override PartName="/ppt/charts/chart32.xml" ContentType="application/vnd.openxmlformats-officedocument.drawingml.chart+xml"/>
  <Override PartName="/ppt/theme/themeOverride23.xml" ContentType="application/vnd.openxmlformats-officedocument.themeOverride+xml"/>
  <Override PartName="/ppt/charts/chart33.xml" ContentType="application/vnd.openxmlformats-officedocument.drawingml.chart+xml"/>
  <Override PartName="/ppt/theme/themeOverride24.xml" ContentType="application/vnd.openxmlformats-officedocument.themeOverride+xml"/>
  <Override PartName="/ppt/charts/chart34.xml" ContentType="application/vnd.openxmlformats-officedocument.drawingml.chart+xml"/>
  <Override PartName="/ppt/theme/themeOverride25.xml" ContentType="application/vnd.openxmlformats-officedocument.themeOverride+xml"/>
  <Override PartName="/ppt/notesSlides/notesSlide28.xml" ContentType="application/vnd.openxmlformats-officedocument.presentationml.notesSlide+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notesSlides/notesSlide29.xml" ContentType="application/vnd.openxmlformats-officedocument.presentationml.notesSlide+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notesSlides/notesSlide30.xml" ContentType="application/vnd.openxmlformats-officedocument.presentationml.notesSlide+xml"/>
  <Override PartName="/ppt/charts/chart41.xml" ContentType="application/vnd.openxmlformats-officedocument.drawingml.chart+xml"/>
  <Override PartName="/ppt/theme/themeOverride26.xml" ContentType="application/vnd.openxmlformats-officedocument.themeOverride+xml"/>
  <Override PartName="/ppt/notesSlides/notesSlide31.xml" ContentType="application/vnd.openxmlformats-officedocument.presentationml.notesSlide+xml"/>
  <Override PartName="/ppt/charts/chart42.xml" ContentType="application/vnd.openxmlformats-officedocument.drawingml.chart+xml"/>
  <Override PartName="/ppt/theme/themeOverride27.xml" ContentType="application/vnd.openxmlformats-officedocument.themeOverride+xml"/>
  <Override PartName="/ppt/charts/chart43.xml" ContentType="application/vnd.openxmlformats-officedocument.drawingml.chart+xml"/>
  <Override PartName="/ppt/theme/themeOverride28.xml" ContentType="application/vnd.openxmlformats-officedocument.themeOverride+xml"/>
  <Override PartName="/ppt/notesSlides/notesSlide32.xml" ContentType="application/vnd.openxmlformats-officedocument.presentationml.notesSlide+xml"/>
  <Override PartName="/ppt/charts/chart44.xml" ContentType="application/vnd.openxmlformats-officedocument.drawingml.chart+xml"/>
  <Override PartName="/ppt/theme/themeOverride29.xml" ContentType="application/vnd.openxmlformats-officedocument.themeOverride+xml"/>
  <Override PartName="/ppt/notesSlides/notesSlide33.xml" ContentType="application/vnd.openxmlformats-officedocument.presentationml.notesSlide+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notesSlides/notesSlide34.xml" ContentType="application/vnd.openxmlformats-officedocument.presentationml.notesSlide+xml"/>
  <Override PartName="/ppt/charts/chart48.xml" ContentType="application/vnd.openxmlformats-officedocument.drawingml.chart+xml"/>
  <Override PartName="/ppt/theme/themeOverride30.xml" ContentType="application/vnd.openxmlformats-officedocument.themeOverride+xml"/>
  <Override PartName="/ppt/notesSlides/notesSlide35.xml" ContentType="application/vnd.openxmlformats-officedocument.presentationml.notesSlide+xml"/>
  <Override PartName="/ppt/charts/chart49.xml" ContentType="application/vnd.openxmlformats-officedocument.drawingml.chart+xml"/>
  <Override PartName="/ppt/theme/themeOverride31.xml" ContentType="application/vnd.openxmlformats-officedocument.themeOverride+xml"/>
  <Override PartName="/ppt/notesSlides/notesSlide36.xml" ContentType="application/vnd.openxmlformats-officedocument.presentationml.notesSlide+xml"/>
  <Override PartName="/ppt/charts/chart50.xml" ContentType="application/vnd.openxmlformats-officedocument.drawingml.chart+xml"/>
  <Override PartName="/ppt/drawings/drawing1.xml" ContentType="application/vnd.openxmlformats-officedocument.drawingml.chartshapes+xml"/>
  <Override PartName="/ppt/notesSlides/notesSlide37.xml" ContentType="application/vnd.openxmlformats-officedocument.presentationml.notesSlide+xml"/>
  <Override PartName="/ppt/charts/chart51.xml" ContentType="application/vnd.openxmlformats-officedocument.drawingml.chart+xml"/>
  <Override PartName="/ppt/theme/themeOverride32.xml" ContentType="application/vnd.openxmlformats-officedocument.themeOverride+xml"/>
  <Override PartName="/ppt/notesSlides/notesSlide38.xml" ContentType="application/vnd.openxmlformats-officedocument.presentationml.notesSlide+xml"/>
  <Override PartName="/ppt/charts/chart52.xml" ContentType="application/vnd.openxmlformats-officedocument.drawingml.chart+xml"/>
  <Override PartName="/ppt/theme/themeOverride33.xml" ContentType="application/vnd.openxmlformats-officedocument.themeOverride+xml"/>
  <Override PartName="/ppt/charts/chart53.xml" ContentType="application/vnd.openxmlformats-officedocument.drawingml.chart+xml"/>
  <Override PartName="/ppt/theme/themeOverride34.xml" ContentType="application/vnd.openxmlformats-officedocument.themeOverride+xml"/>
  <Override PartName="/ppt/charts/chart54.xml" ContentType="application/vnd.openxmlformats-officedocument.drawingml.chart+xml"/>
  <Override PartName="/ppt/theme/themeOverride35.xml" ContentType="application/vnd.openxmlformats-officedocument.themeOverride+xml"/>
  <Override PartName="/ppt/charts/chart55.xml" ContentType="application/vnd.openxmlformats-officedocument.drawingml.chart+xml"/>
  <Override PartName="/ppt/theme/themeOverride36.xml" ContentType="application/vnd.openxmlformats-officedocument.themeOverride+xml"/>
  <Override PartName="/ppt/notesSlides/notesSlide39.xml" ContentType="application/vnd.openxmlformats-officedocument.presentationml.notesSlide+xml"/>
  <Override PartName="/ppt/charts/chart56.xml" ContentType="application/vnd.openxmlformats-officedocument.drawingml.chart+xml"/>
  <Override PartName="/ppt/notesSlides/notesSlide40.xml" ContentType="application/vnd.openxmlformats-officedocument.presentationml.notesSlide+xml"/>
  <Override PartName="/ppt/charts/chart57.xml" ContentType="application/vnd.openxmlformats-officedocument.drawingml.chart+xml"/>
  <Override PartName="/ppt/theme/themeOverride37.xml" ContentType="application/vnd.openxmlformats-officedocument.themeOverride+xml"/>
  <Override PartName="/ppt/notesSlides/notesSlide41.xml" ContentType="application/vnd.openxmlformats-officedocument.presentationml.notesSlide+xml"/>
  <Override PartName="/ppt/charts/chart58.xml" ContentType="application/vnd.openxmlformats-officedocument.drawingml.chart+xml"/>
  <Override PartName="/ppt/theme/themeOverride38.xml" ContentType="application/vnd.openxmlformats-officedocument.themeOverride+xml"/>
  <Override PartName="/ppt/charts/chart59.xml" ContentType="application/vnd.openxmlformats-officedocument.drawingml.chart+xml"/>
  <Override PartName="/ppt/theme/themeOverride39.xml" ContentType="application/vnd.openxmlformats-officedocument.themeOverride+xml"/>
  <Override PartName="/ppt/notesSlides/notesSlide42.xml" ContentType="application/vnd.openxmlformats-officedocument.presentationml.notesSlide+xml"/>
  <Override PartName="/ppt/charts/chart60.xml" ContentType="application/vnd.openxmlformats-officedocument.drawingml.chart+xml"/>
  <Override PartName="/ppt/notesSlides/notesSlide43.xml" ContentType="application/vnd.openxmlformats-officedocument.presentationml.notesSlide+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notesSlides/notesSlide44.xml" ContentType="application/vnd.openxmlformats-officedocument.presentationml.notesSlide+xml"/>
  <Override PartName="/ppt/charts/chart64.xml" ContentType="application/vnd.openxmlformats-officedocument.drawingml.chart+xml"/>
  <Override PartName="/ppt/notesSlides/notesSlide45.xml" ContentType="application/vnd.openxmlformats-officedocument.presentationml.notesSlide+xml"/>
  <Override PartName="/ppt/charts/chart65.xml" ContentType="application/vnd.openxmlformats-officedocument.drawingml.chart+xml"/>
  <Override PartName="/ppt/theme/themeOverride40.xml" ContentType="application/vnd.openxmlformats-officedocument.themeOverride+xml"/>
  <Override PartName="/ppt/notesSlides/notesSlide46.xml" ContentType="application/vnd.openxmlformats-officedocument.presentationml.notesSlide+xml"/>
  <Override PartName="/ppt/charts/chart66.xml" ContentType="application/vnd.openxmlformats-officedocument.drawingml.chart+xml"/>
  <Override PartName="/ppt/theme/themeOverride41.xml" ContentType="application/vnd.openxmlformats-officedocument.themeOverride+xml"/>
  <Override PartName="/ppt/notesSlides/notesSlide47.xml" ContentType="application/vnd.openxmlformats-officedocument.presentationml.notesSlide+xml"/>
  <Override PartName="/ppt/charts/chart67.xml" ContentType="application/vnd.openxmlformats-officedocument.drawingml.chart+xml"/>
  <Override PartName="/ppt/charts/chart68.xml" ContentType="application/vnd.openxmlformats-officedocument.drawingml.chart+xml"/>
  <Override PartName="/ppt/theme/themeOverride42.xml" ContentType="application/vnd.openxmlformats-officedocument.themeOverride+xml"/>
  <Override PartName="/ppt/notesSlides/notesSlide48.xml" ContentType="application/vnd.openxmlformats-officedocument.presentationml.notesSlide+xml"/>
  <Override PartName="/ppt/charts/chart69.xml" ContentType="application/vnd.openxmlformats-officedocument.drawingml.chart+xml"/>
  <Override PartName="/ppt/theme/themeOverride43.xml" ContentType="application/vnd.openxmlformats-officedocument.themeOverride+xml"/>
  <Override PartName="/ppt/notesSlides/notesSlide49.xml" ContentType="application/vnd.openxmlformats-officedocument.presentationml.notesSlide+xml"/>
  <Override PartName="/ppt/charts/chart70.xml" ContentType="application/vnd.openxmlformats-officedocument.drawingml.chart+xml"/>
  <Override PartName="/ppt/theme/themeOverride44.xml" ContentType="application/vnd.openxmlformats-officedocument.themeOverride+xml"/>
  <Override PartName="/ppt/notesSlides/notesSlide50.xml" ContentType="application/vnd.openxmlformats-officedocument.presentationml.notesSlide+xml"/>
  <Override PartName="/ppt/charts/chart71.xml" ContentType="application/vnd.openxmlformats-officedocument.drawingml.chart+xml"/>
  <Override PartName="/ppt/theme/themeOverride45.xml" ContentType="application/vnd.openxmlformats-officedocument.themeOverride+xml"/>
  <Override PartName="/ppt/notesSlides/notesSlide51.xml" ContentType="application/vnd.openxmlformats-officedocument.presentationml.notesSlide+xml"/>
  <Override PartName="/ppt/charts/chart72.xml" ContentType="application/vnd.openxmlformats-officedocument.drawingml.chart+xml"/>
  <Override PartName="/ppt/notesSlides/notesSlide52.xml" ContentType="application/vnd.openxmlformats-officedocument.presentationml.notesSlide+xml"/>
  <Override PartName="/ppt/charts/chart73.xml" ContentType="application/vnd.openxmlformats-officedocument.drawingml.chart+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charts/chart74.xml" ContentType="application/vnd.openxmlformats-officedocument.drawingml.chart+xml"/>
  <Override PartName="/ppt/notesSlides/notesSlide55.xml" ContentType="application/vnd.openxmlformats-officedocument.presentationml.notesSlide+xml"/>
  <Override PartName="/ppt/charts/chart75.xml" ContentType="application/vnd.openxmlformats-officedocument.drawingml.chart+xml"/>
  <Override PartName="/ppt/notesSlides/notesSlide56.xml" ContentType="application/vnd.openxmlformats-officedocument.presentationml.notesSlide+xml"/>
  <Override PartName="/ppt/charts/chart76.xml" ContentType="application/vnd.openxmlformats-officedocument.drawingml.chart+xml"/>
  <Override PartName="/ppt/notesSlides/notesSlide57.xml" ContentType="application/vnd.openxmlformats-officedocument.presentationml.notesSlide+xml"/>
  <Override PartName="/ppt/charts/chart77.xml" ContentType="application/vnd.openxmlformats-officedocument.drawingml.chart+xml"/>
  <Override PartName="/ppt/notesSlides/notesSlide58.xml" ContentType="application/vnd.openxmlformats-officedocument.presentationml.notesSlide+xml"/>
  <Override PartName="/ppt/charts/chart78.xml" ContentType="application/vnd.openxmlformats-officedocument.drawingml.chart+xml"/>
  <Override PartName="/ppt/notesSlides/notesSlide59.xml" ContentType="application/vnd.openxmlformats-officedocument.presentationml.notesSlide+xml"/>
  <Override PartName="/ppt/charts/chart79.xml" ContentType="application/vnd.openxmlformats-officedocument.drawingml.chart+xml"/>
  <Override PartName="/ppt/theme/themeOverride46.xml" ContentType="application/vnd.openxmlformats-officedocument.themeOverride+xml"/>
  <Override PartName="/ppt/charts/chart80.xml" ContentType="application/vnd.openxmlformats-officedocument.drawingml.chart+xml"/>
  <Override PartName="/ppt/theme/themeOverride47.xml" ContentType="application/vnd.openxmlformats-officedocument.themeOverride+xml"/>
  <Override PartName="/ppt/charts/chart81.xml" ContentType="application/vnd.openxmlformats-officedocument.drawingml.chart+xml"/>
  <Override PartName="/ppt/theme/themeOverride48.xml" ContentType="application/vnd.openxmlformats-officedocument.themeOverride+xml"/>
  <Override PartName="/ppt/charts/chart82.xml" ContentType="application/vnd.openxmlformats-officedocument.drawingml.chart+xml"/>
  <Override PartName="/ppt/theme/themeOverride49.xml" ContentType="application/vnd.openxmlformats-officedocument.themeOverride+xml"/>
  <Override PartName="/ppt/charts/chart83.xml" ContentType="application/vnd.openxmlformats-officedocument.drawingml.chart+xml"/>
  <Override PartName="/ppt/theme/themeOverride50.xml" ContentType="application/vnd.openxmlformats-officedocument.themeOverride+xml"/>
  <Override PartName="/ppt/notesSlides/notesSlide60.xml" ContentType="application/vnd.openxmlformats-officedocument.presentationml.notesSlide+xml"/>
  <Override PartName="/ppt/charts/chart84.xml" ContentType="application/vnd.openxmlformats-officedocument.drawingml.chart+xml"/>
  <Override PartName="/ppt/theme/themeOverride51.xml" ContentType="application/vnd.openxmlformats-officedocument.themeOverride+xml"/>
  <Override PartName="/ppt/notesSlides/notesSlide61.xml" ContentType="application/vnd.openxmlformats-officedocument.presentationml.notesSlide+xml"/>
  <Override PartName="/ppt/charts/chart85.xml" ContentType="application/vnd.openxmlformats-officedocument.drawingml.chart+xml"/>
  <Override PartName="/ppt/notesSlides/notesSlide62.xml" ContentType="application/vnd.openxmlformats-officedocument.presentationml.notesSlide+xml"/>
  <Override PartName="/ppt/charts/chart86.xml" ContentType="application/vnd.openxmlformats-officedocument.drawingml.chart+xml"/>
  <Override PartName="/ppt/theme/themeOverride52.xml" ContentType="application/vnd.openxmlformats-officedocument.themeOverride+xml"/>
  <Override PartName="/ppt/charts/chart87.xml" ContentType="application/vnd.openxmlformats-officedocument.drawingml.chart+xml"/>
  <Override PartName="/ppt/theme/themeOverride53.xml" ContentType="application/vnd.openxmlformats-officedocument.themeOverride+xml"/>
  <Override PartName="/ppt/notesSlides/notesSlide63.xml" ContentType="application/vnd.openxmlformats-officedocument.presentationml.notesSlide+xml"/>
  <Override PartName="/ppt/charts/chart88.xml" ContentType="application/vnd.openxmlformats-officedocument.drawingml.chart+xml"/>
  <Override PartName="/ppt/notesSlides/notesSlide64.xml" ContentType="application/vnd.openxmlformats-officedocument.presentationml.notesSlide+xml"/>
  <Override PartName="/ppt/charts/chart89.xml" ContentType="application/vnd.openxmlformats-officedocument.drawingml.chart+xml"/>
  <Override PartName="/ppt/notesSlides/notesSlide65.xml" ContentType="application/vnd.openxmlformats-officedocument.presentationml.notesSlide+xml"/>
  <Override PartName="/ppt/charts/chart90.xml" ContentType="application/vnd.openxmlformats-officedocument.drawingml.chart+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charts/chart91.xml" ContentType="application/vnd.openxmlformats-officedocument.drawingml.chart+xml"/>
  <Override PartName="/ppt/theme/themeOverride54.xml" ContentType="application/vnd.openxmlformats-officedocument.themeOverride+xml"/>
  <Override PartName="/ppt/notesSlides/notesSlide68.xml" ContentType="application/vnd.openxmlformats-officedocument.presentationml.notesSlide+xml"/>
  <Override PartName="/ppt/charts/chart92.xml" ContentType="application/vnd.openxmlformats-officedocument.drawingml.chart+xml"/>
  <Override PartName="/ppt/notesSlides/notesSlide69.xml" ContentType="application/vnd.openxmlformats-officedocument.presentationml.notesSlide+xml"/>
  <Override PartName="/ppt/charts/chart93.xml" ContentType="application/vnd.openxmlformats-officedocument.drawingml.chart+xml"/>
  <Override PartName="/ppt/theme/themeOverride55.xml" ContentType="application/vnd.openxmlformats-officedocument.themeOverride+xml"/>
  <Override PartName="/ppt/charts/chart94.xml" ContentType="application/vnd.openxmlformats-officedocument.drawingml.chart+xml"/>
  <Override PartName="/ppt/theme/themeOverride56.xml" ContentType="application/vnd.openxmlformats-officedocument.themeOverride+xml"/>
  <Override PartName="/ppt/charts/chart95.xml" ContentType="application/vnd.openxmlformats-officedocument.drawingml.chart+xml"/>
  <Override PartName="/ppt/theme/themeOverride57.xml" ContentType="application/vnd.openxmlformats-officedocument.themeOverr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charts/chart96.xml" ContentType="application/vnd.openxmlformats-officedocument.drawingml.chart+xml"/>
  <Override PartName="/ppt/theme/themeOverride58.xml" ContentType="application/vnd.openxmlformats-officedocument.themeOverride+xml"/>
  <Override PartName="/ppt/notesSlides/notesSlide72.xml" ContentType="application/vnd.openxmlformats-officedocument.presentationml.notesSlide+xml"/>
  <Override PartName="/ppt/charts/chart97.xml" ContentType="application/vnd.openxmlformats-officedocument.drawingml.chart+xml"/>
  <Override PartName="/ppt/theme/themeOverride59.xml" ContentType="application/vnd.openxmlformats-officedocument.themeOverride+xml"/>
  <Override PartName="/ppt/notesSlides/notesSlide73.xml" ContentType="application/vnd.openxmlformats-officedocument.presentationml.notesSlide+xml"/>
  <Override PartName="/ppt/charts/chart98.xml" ContentType="application/vnd.openxmlformats-officedocument.drawingml.chart+xml"/>
  <Override PartName="/ppt/theme/themeOverride60.xml" ContentType="application/vnd.openxmlformats-officedocument.themeOverride+xml"/>
  <Override PartName="/ppt/notesSlides/notesSlide74.xml" ContentType="application/vnd.openxmlformats-officedocument.presentationml.notesSlide+xml"/>
  <Override PartName="/ppt/charts/chart99.xml" ContentType="application/vnd.openxmlformats-officedocument.drawingml.chart+xml"/>
  <Override PartName="/ppt/theme/themeOverride61.xml" ContentType="application/vnd.openxmlformats-officedocument.themeOverride+xml"/>
  <Override PartName="/ppt/drawings/drawing2.xml" ContentType="application/vnd.openxmlformats-officedocument.drawingml.chartshapes+xml"/>
  <Override PartName="/ppt/notesSlides/notesSlide75.xml" ContentType="application/vnd.openxmlformats-officedocument.presentationml.notesSlide+xml"/>
  <Override PartName="/ppt/charts/chart100.xml" ContentType="application/vnd.openxmlformats-officedocument.drawingml.chart+xml"/>
  <Override PartName="/ppt/theme/themeOverride62.xml" ContentType="application/vnd.openxmlformats-officedocument.themeOverride+xml"/>
  <Override PartName="/ppt/notesSlides/notesSlide76.xml" ContentType="application/vnd.openxmlformats-officedocument.presentationml.notesSlide+xml"/>
  <Override PartName="/ppt/charts/chart101.xml" ContentType="application/vnd.openxmlformats-officedocument.drawingml.chart+xml"/>
  <Override PartName="/ppt/theme/themeOverride63.xml" ContentType="application/vnd.openxmlformats-officedocument.themeOverride+xml"/>
  <Override PartName="/ppt/charts/chart102.xml" ContentType="application/vnd.openxmlformats-officedocument.drawingml.chart+xml"/>
  <Override PartName="/ppt/theme/themeOverride64.xml" ContentType="application/vnd.openxmlformats-officedocument.themeOverride+xml"/>
  <Override PartName="/ppt/charts/chart103.xml" ContentType="application/vnd.openxmlformats-officedocument.drawingml.chart+xml"/>
  <Override PartName="/ppt/theme/themeOverride65.xml" ContentType="application/vnd.openxmlformats-officedocument.themeOverride+xml"/>
  <Override PartName="/ppt/notesSlides/notesSlide77.xml" ContentType="application/vnd.openxmlformats-officedocument.presentationml.notesSlide+xml"/>
  <Override PartName="/ppt/charts/chart104.xml" ContentType="application/vnd.openxmlformats-officedocument.drawingml.chart+xml"/>
  <Override PartName="/ppt/theme/themeOverride66.xml" ContentType="application/vnd.openxmlformats-officedocument.themeOverride+xml"/>
  <Override PartName="/ppt/notesSlides/notesSlide78.xml" ContentType="application/vnd.openxmlformats-officedocument.presentationml.notesSlide+xml"/>
  <Override PartName="/ppt/charts/chart105.xml" ContentType="application/vnd.openxmlformats-officedocument.drawingml.chart+xml"/>
  <Override PartName="/ppt/theme/themeOverride67.xml" ContentType="application/vnd.openxmlformats-officedocument.themeOverride+xml"/>
  <Override PartName="/ppt/charts/chart106.xml" ContentType="application/vnd.openxmlformats-officedocument.drawingml.chart+xml"/>
  <Override PartName="/ppt/theme/themeOverride68.xml" ContentType="application/vnd.openxmlformats-officedocument.themeOverride+xml"/>
  <Override PartName="/ppt/charts/chart107.xml" ContentType="application/vnd.openxmlformats-officedocument.drawingml.chart+xml"/>
  <Override PartName="/ppt/theme/themeOverride69.xml" ContentType="application/vnd.openxmlformats-officedocument.themeOverride+xml"/>
  <Override PartName="/ppt/notesSlides/notesSlide79.xml" ContentType="application/vnd.openxmlformats-officedocument.presentationml.notesSlide+xml"/>
  <Override PartName="/ppt/charts/chart108.xml" ContentType="application/vnd.openxmlformats-officedocument.drawingml.chart+xml"/>
  <Override PartName="/ppt/theme/themeOverride70.xml" ContentType="application/vnd.openxmlformats-officedocument.themeOverride+xml"/>
  <Override PartName="/ppt/charts/chart109.xml" ContentType="application/vnd.openxmlformats-officedocument.drawingml.chart+xml"/>
  <Override PartName="/ppt/theme/themeOverride71.xml" ContentType="application/vnd.openxmlformats-officedocument.themeOverride+xml"/>
  <Override PartName="/ppt/charts/chart110.xml" ContentType="application/vnd.openxmlformats-officedocument.drawingml.chart+xml"/>
  <Override PartName="/ppt/theme/themeOverride72.xml" ContentType="application/vnd.openxmlformats-officedocument.themeOverride+xml"/>
  <Override PartName="/ppt/notesSlides/notesSlide80.xml" ContentType="application/vnd.openxmlformats-officedocument.presentationml.notesSlide+xml"/>
  <Override PartName="/ppt/charts/chart111.xml" ContentType="application/vnd.openxmlformats-officedocument.drawingml.chart+xml"/>
  <Override PartName="/ppt/theme/themeOverride73.xml" ContentType="application/vnd.openxmlformats-officedocument.themeOverride+xml"/>
  <Override PartName="/ppt/charts/chart112.xml" ContentType="application/vnd.openxmlformats-officedocument.drawingml.chart+xml"/>
  <Override PartName="/ppt/theme/themeOverride74.xml" ContentType="application/vnd.openxmlformats-officedocument.themeOverride+xml"/>
  <Override PartName="/ppt/charts/chart113.xml" ContentType="application/vnd.openxmlformats-officedocument.drawingml.chart+xml"/>
  <Override PartName="/ppt/theme/themeOverride75.xml" ContentType="application/vnd.openxmlformats-officedocument.themeOverride+xml"/>
  <Override PartName="/ppt/notesSlides/notesSlide81.xml" ContentType="application/vnd.openxmlformats-officedocument.presentationml.notesSlide+xml"/>
  <Override PartName="/ppt/charts/chart114.xml" ContentType="application/vnd.openxmlformats-officedocument.drawingml.chart+xml"/>
  <Override PartName="/ppt/theme/themeOverride76.xml" ContentType="application/vnd.openxmlformats-officedocument.themeOverride+xml"/>
  <Override PartName="/ppt/charts/chart115.xml" ContentType="application/vnd.openxmlformats-officedocument.drawingml.chart+xml"/>
  <Override PartName="/ppt/theme/themeOverride77.xml" ContentType="application/vnd.openxmlformats-officedocument.themeOverride+xml"/>
  <Override PartName="/ppt/charts/chart116.xml" ContentType="application/vnd.openxmlformats-officedocument.drawingml.chart+xml"/>
  <Override PartName="/ppt/theme/themeOverride78.xml" ContentType="application/vnd.openxmlformats-officedocument.themeOverride+xml"/>
  <Override PartName="/ppt/charts/chart117.xml" ContentType="application/vnd.openxmlformats-officedocument.drawingml.chart+xml"/>
  <Override PartName="/ppt/theme/themeOverride79.xml" ContentType="application/vnd.openxmlformats-officedocument.themeOverride+xml"/>
  <Override PartName="/ppt/notesSlides/notesSlide82.xml" ContentType="application/vnd.openxmlformats-officedocument.presentationml.notesSlide+xml"/>
  <Override PartName="/ppt/charts/chart118.xml" ContentType="application/vnd.openxmlformats-officedocument.drawingml.chart+xml"/>
  <Override PartName="/ppt/notesSlides/notesSlide83.xml" ContentType="application/vnd.openxmlformats-officedocument.presentationml.notesSlide+xml"/>
  <Override PartName="/ppt/charts/chart119.xml" ContentType="application/vnd.openxmlformats-officedocument.drawingml.chart+xml"/>
  <Override PartName="/ppt/theme/themeOverride80.xml" ContentType="application/vnd.openxmlformats-officedocument.themeOverride+xml"/>
  <Override PartName="/ppt/notesSlides/notesSlide84.xml" ContentType="application/vnd.openxmlformats-officedocument.presentationml.notesSlide+xml"/>
  <Override PartName="/ppt/charts/chart120.xml" ContentType="application/vnd.openxmlformats-officedocument.drawingml.chart+xml"/>
  <Override PartName="/ppt/notesSlides/notesSlide85.xml" ContentType="application/vnd.openxmlformats-officedocument.presentationml.notesSlide+xml"/>
  <Override PartName="/ppt/charts/chart121.xml" ContentType="application/vnd.openxmlformats-officedocument.drawingml.chart+xml"/>
  <Override PartName="/ppt/notesSlides/notesSlide86.xml" ContentType="application/vnd.openxmlformats-officedocument.presentationml.notesSlide+xml"/>
  <Override PartName="/ppt/charts/chart122.xml" ContentType="application/vnd.openxmlformats-officedocument.drawingml.chart+xml"/>
  <Override PartName="/ppt/theme/themeOverride81.xml" ContentType="application/vnd.openxmlformats-officedocument.themeOverride+xml"/>
  <Override PartName="/ppt/notesSlides/notesSlide87.xml" ContentType="application/vnd.openxmlformats-officedocument.presentationml.notesSlide+xml"/>
  <Override PartName="/ppt/charts/chart123.xml" ContentType="application/vnd.openxmlformats-officedocument.drawingml.chart+xml"/>
  <Override PartName="/ppt/theme/themeOverride82.xml" ContentType="application/vnd.openxmlformats-officedocument.themeOverride+xml"/>
  <Override PartName="/ppt/notesSlides/notesSlide88.xml" ContentType="application/vnd.openxmlformats-officedocument.presentationml.notesSlide+xml"/>
  <Override PartName="/ppt/charts/chart124.xml" ContentType="application/vnd.openxmlformats-officedocument.drawingml.chart+xml"/>
  <Override PartName="/ppt/theme/themeOverride83.xml" ContentType="application/vnd.openxmlformats-officedocument.themeOverride+xml"/>
  <Override PartName="/ppt/notesSlides/notesSlide89.xml" ContentType="application/vnd.openxmlformats-officedocument.presentationml.notesSlide+xml"/>
  <Override PartName="/ppt/charts/chart125.xml" ContentType="application/vnd.openxmlformats-officedocument.drawingml.chart+xml"/>
  <Override PartName="/ppt/theme/themeOverride84.xml" ContentType="application/vnd.openxmlformats-officedocument.themeOverride+xml"/>
  <Override PartName="/ppt/notesSlides/notesSlide90.xml" ContentType="application/vnd.openxmlformats-officedocument.presentationml.notesSlide+xml"/>
  <Override PartName="/ppt/charts/chart126.xml" ContentType="application/vnd.openxmlformats-officedocument.drawingml.chart+xml"/>
  <Override PartName="/ppt/theme/themeOverride85.xml" ContentType="application/vnd.openxmlformats-officedocument.themeOverride+xml"/>
  <Override PartName="/ppt/notesSlides/notesSlide91.xml" ContentType="application/vnd.openxmlformats-officedocument.presentationml.notesSlide+xml"/>
  <Override PartName="/ppt/charts/chart127.xml" ContentType="application/vnd.openxmlformats-officedocument.drawingml.chart+xml"/>
  <Override PartName="/ppt/notesSlides/notesSlide92.xml" ContentType="application/vnd.openxmlformats-officedocument.presentationml.notesSlide+xml"/>
  <Override PartName="/ppt/charts/chart128.xml" ContentType="application/vnd.openxmlformats-officedocument.drawingml.chart+xml"/>
  <Override PartName="/ppt/notesSlides/notesSlide93.xml" ContentType="application/vnd.openxmlformats-officedocument.presentationml.notesSlide+xml"/>
  <Override PartName="/ppt/charts/chart129.xml" ContentType="application/vnd.openxmlformats-officedocument.drawingml.chart+xml"/>
  <Override PartName="/ppt/notesSlides/notesSlide94.xml" ContentType="application/vnd.openxmlformats-officedocument.presentationml.notesSlide+xml"/>
  <Override PartName="/ppt/charts/chart130.xml" ContentType="application/vnd.openxmlformats-officedocument.drawingml.chart+xml"/>
  <Override PartName="/ppt/charts/chart131.xml" ContentType="application/vnd.openxmlformats-officedocument.drawingml.chart+xml"/>
  <Override PartName="/ppt/notesSlides/notesSlide95.xml" ContentType="application/vnd.openxmlformats-officedocument.presentationml.notesSlide+xml"/>
  <Override PartName="/ppt/charts/chart132.xml" ContentType="application/vnd.openxmlformats-officedocument.drawingml.chart+xml"/>
  <Override PartName="/ppt/theme/themeOverride86.xml" ContentType="application/vnd.openxmlformats-officedocument.themeOverride+xml"/>
  <Override PartName="/ppt/notesSlides/notesSlide96.xml" ContentType="application/vnd.openxmlformats-officedocument.presentationml.notesSlide+xml"/>
  <Override PartName="/ppt/charts/chart133.xml" ContentType="application/vnd.openxmlformats-officedocument.drawingml.chart+xml"/>
  <Override PartName="/ppt/theme/themeOverride87.xml" ContentType="application/vnd.openxmlformats-officedocument.themeOverride+xml"/>
  <Override PartName="/ppt/notesSlides/notesSlide97.xml" ContentType="application/vnd.openxmlformats-officedocument.presentationml.notesSlide+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notesSlides/notesSlide98.xml" ContentType="application/vnd.openxmlformats-officedocument.presentationml.notesSlide+xml"/>
  <Override PartName="/ppt/charts/chart137.xml" ContentType="application/vnd.openxmlformats-officedocument.drawingml.chart+xml"/>
  <Override PartName="/ppt/notesSlides/notesSlide99.xml" ContentType="application/vnd.openxmlformats-officedocument.presentationml.notesSlide+xml"/>
  <Override PartName="/ppt/charts/chart138.xml" ContentType="application/vnd.openxmlformats-officedocument.drawingml.chart+xml"/>
  <Override PartName="/ppt/notesSlides/notesSlide100.xml" ContentType="application/vnd.openxmlformats-officedocument.presentationml.notesSlide+xml"/>
  <Override PartName="/ppt/charts/chart139.xml" ContentType="application/vnd.openxmlformats-officedocument.drawingml.chart+xml"/>
  <Override PartName="/ppt/theme/themeOverride88.xml" ContentType="application/vnd.openxmlformats-officedocument.themeOverride+xml"/>
  <Override PartName="/ppt/notesSlides/notesSlide101.xml" ContentType="application/vnd.openxmlformats-officedocument.presentationml.notesSlide+xml"/>
  <Override PartName="/ppt/charts/chart140.xml" ContentType="application/vnd.openxmlformats-officedocument.drawingml.chart+xml"/>
  <Override PartName="/ppt/charts/chart141.xml" ContentType="application/vnd.openxmlformats-officedocument.drawingml.chart+xml"/>
  <Override PartName="/ppt/theme/themeOverride89.xml" ContentType="application/vnd.openxmlformats-officedocument.themeOverride+xml"/>
  <Override PartName="/ppt/notesSlides/notesSlide102.xml" ContentType="application/vnd.openxmlformats-officedocument.presentationml.notesSlide+xml"/>
  <Override PartName="/ppt/charts/chart142.xml" ContentType="application/vnd.openxmlformats-officedocument.drawingml.chart+xml"/>
  <Override PartName="/ppt/charts/chart143.xml" ContentType="application/vnd.openxmlformats-officedocument.drawingml.chart+xml"/>
  <Override PartName="/ppt/theme/themeOverride90.xml" ContentType="application/vnd.openxmlformats-officedocument.themeOverride+xml"/>
  <Override PartName="/ppt/charts/chart144.xml" ContentType="application/vnd.openxmlformats-officedocument.drawingml.chart+xml"/>
  <Override PartName="/ppt/theme/themeOverride91.xml" ContentType="application/vnd.openxmlformats-officedocument.themeOverride+xml"/>
  <Override PartName="/ppt/notesSlides/notesSlide103.xml" ContentType="application/vnd.openxmlformats-officedocument.presentationml.notesSlide+xml"/>
  <Override PartName="/ppt/charts/chart145.xml" ContentType="application/vnd.openxmlformats-officedocument.drawingml.chart+xml"/>
  <Override PartName="/ppt/theme/themeOverride92.xml" ContentType="application/vnd.openxmlformats-officedocument.themeOverride+xml"/>
  <Override PartName="/ppt/notesSlides/notesSlide104.xml" ContentType="application/vnd.openxmlformats-officedocument.presentationml.notesSlide+xml"/>
  <Override PartName="/ppt/charts/chart146.xml" ContentType="application/vnd.openxmlformats-officedocument.drawingml.chart+xml"/>
  <Override PartName="/ppt/theme/themeOverride93.xml" ContentType="application/vnd.openxmlformats-officedocument.themeOverride+xml"/>
  <Override PartName="/ppt/notesSlides/notesSlide105.xml" ContentType="application/vnd.openxmlformats-officedocument.presentationml.notesSlide+xml"/>
  <Override PartName="/ppt/charts/chart147.xml" ContentType="application/vnd.openxmlformats-officedocument.drawingml.chart+xml"/>
  <Override PartName="/ppt/theme/themeOverride94.xml" ContentType="application/vnd.openxmlformats-officedocument.themeOverride+xml"/>
  <Override PartName="/ppt/notesSlides/notesSlide10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71" r:id="rId1"/>
    <p:sldMasterId id="2147483682" r:id="rId2"/>
  </p:sldMasterIdLst>
  <p:notesMasterIdLst>
    <p:notesMasterId r:id="rId117"/>
  </p:notesMasterIdLst>
  <p:sldIdLst>
    <p:sldId id="648" r:id="rId3"/>
    <p:sldId id="553" r:id="rId4"/>
    <p:sldId id="646" r:id="rId5"/>
    <p:sldId id="555" r:id="rId6"/>
    <p:sldId id="723" r:id="rId7"/>
    <p:sldId id="559" r:id="rId8"/>
    <p:sldId id="558" r:id="rId9"/>
    <p:sldId id="704" r:id="rId10"/>
    <p:sldId id="621" r:id="rId11"/>
    <p:sldId id="708" r:id="rId12"/>
    <p:sldId id="560" r:id="rId13"/>
    <p:sldId id="720" r:id="rId14"/>
    <p:sldId id="589" r:id="rId15"/>
    <p:sldId id="738" r:id="rId16"/>
    <p:sldId id="737" r:id="rId17"/>
    <p:sldId id="706" r:id="rId18"/>
    <p:sldId id="565" r:id="rId19"/>
    <p:sldId id="594" r:id="rId20"/>
    <p:sldId id="700" r:id="rId21"/>
    <p:sldId id="701" r:id="rId22"/>
    <p:sldId id="759" r:id="rId23"/>
    <p:sldId id="689" r:id="rId24"/>
    <p:sldId id="649" r:id="rId25"/>
    <p:sldId id="670" r:id="rId26"/>
    <p:sldId id="740" r:id="rId27"/>
    <p:sldId id="771" r:id="rId28"/>
    <p:sldId id="572" r:id="rId29"/>
    <p:sldId id="713" r:id="rId30"/>
    <p:sldId id="753" r:id="rId31"/>
    <p:sldId id="754" r:id="rId32"/>
    <p:sldId id="655" r:id="rId33"/>
    <p:sldId id="656" r:id="rId34"/>
    <p:sldId id="637" r:id="rId35"/>
    <p:sldId id="600" r:id="rId36"/>
    <p:sldId id="571" r:id="rId37"/>
    <p:sldId id="760" r:id="rId38"/>
    <p:sldId id="741" r:id="rId39"/>
    <p:sldId id="575" r:id="rId40"/>
    <p:sldId id="672" r:id="rId41"/>
    <p:sldId id="623" r:id="rId42"/>
    <p:sldId id="629" r:id="rId43"/>
    <p:sldId id="597" r:id="rId44"/>
    <p:sldId id="680" r:id="rId45"/>
    <p:sldId id="751" r:id="rId46"/>
    <p:sldId id="619" r:id="rId47"/>
    <p:sldId id="773" r:id="rId48"/>
    <p:sldId id="581" r:id="rId49"/>
    <p:sldId id="714" r:id="rId50"/>
    <p:sldId id="582" r:id="rId51"/>
    <p:sldId id="690" r:id="rId52"/>
    <p:sldId id="666" r:id="rId53"/>
    <p:sldId id="673" r:id="rId54"/>
    <p:sldId id="703" r:id="rId55"/>
    <p:sldId id="669" r:id="rId56"/>
    <p:sldId id="749" r:id="rId57"/>
    <p:sldId id="573" r:id="rId58"/>
    <p:sldId id="734" r:id="rId59"/>
    <p:sldId id="735" r:id="rId60"/>
    <p:sldId id="736" r:id="rId61"/>
    <p:sldId id="739" r:id="rId62"/>
    <p:sldId id="726" r:id="rId63"/>
    <p:sldId id="588" r:id="rId64"/>
    <p:sldId id="606" r:id="rId65"/>
    <p:sldId id="607" r:id="rId66"/>
    <p:sldId id="617" r:id="rId67"/>
    <p:sldId id="733" r:id="rId68"/>
    <p:sldId id="729" r:id="rId69"/>
    <p:sldId id="727" r:id="rId70"/>
    <p:sldId id="728" r:id="rId71"/>
    <p:sldId id="719" r:id="rId72"/>
    <p:sldId id="684" r:id="rId73"/>
    <p:sldId id="695" r:id="rId74"/>
    <p:sldId id="694" r:id="rId75"/>
    <p:sldId id="699" r:id="rId76"/>
    <p:sldId id="686" r:id="rId77"/>
    <p:sldId id="715" r:id="rId78"/>
    <p:sldId id="716" r:id="rId79"/>
    <p:sldId id="725" r:id="rId80"/>
    <p:sldId id="705" r:id="rId81"/>
    <p:sldId id="707" r:id="rId82"/>
    <p:sldId id="711" r:id="rId83"/>
    <p:sldId id="722" r:id="rId84"/>
    <p:sldId id="712" r:id="rId85"/>
    <p:sldId id="709" r:id="rId86"/>
    <p:sldId id="710" r:id="rId87"/>
    <p:sldId id="687" r:id="rId88"/>
    <p:sldId id="692" r:id="rId89"/>
    <p:sldId id="688" r:id="rId90"/>
    <p:sldId id="683" r:id="rId91"/>
    <p:sldId id="651" r:id="rId92"/>
    <p:sldId id="652" r:id="rId93"/>
    <p:sldId id="653" r:id="rId94"/>
    <p:sldId id="675" r:id="rId95"/>
    <p:sldId id="693" r:id="rId96"/>
    <p:sldId id="654" r:id="rId97"/>
    <p:sldId id="657" r:id="rId98"/>
    <p:sldId id="658" r:id="rId99"/>
    <p:sldId id="611" r:id="rId100"/>
    <p:sldId id="615" r:id="rId101"/>
    <p:sldId id="622" r:id="rId102"/>
    <p:sldId id="626" r:id="rId103"/>
    <p:sldId id="746" r:id="rId104"/>
    <p:sldId id="752" r:id="rId105"/>
    <p:sldId id="750" r:id="rId106"/>
    <p:sldId id="755" r:id="rId107"/>
    <p:sldId id="756" r:id="rId108"/>
    <p:sldId id="757" r:id="rId109"/>
    <p:sldId id="758" r:id="rId110"/>
    <p:sldId id="764" r:id="rId111"/>
    <p:sldId id="770" r:id="rId112"/>
    <p:sldId id="767" r:id="rId113"/>
    <p:sldId id="766" r:id="rId114"/>
    <p:sldId id="768" r:id="rId115"/>
    <p:sldId id="772" r:id="rId116"/>
  </p:sldIdLst>
  <p:sldSz cx="9906000" cy="6858000" type="A4"/>
  <p:notesSz cx="6807200" cy="9939338"/>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5pPr>
    <a:lvl6pPr marL="2286000" algn="l" defTabSz="914400" rtl="0" eaLnBrk="1" latinLnBrk="0" hangingPunct="1">
      <a:defRPr sz="2400" kern="1200">
        <a:solidFill>
          <a:schemeClr val="tx1"/>
        </a:solidFill>
        <a:latin typeface="Arial" charset="0"/>
        <a:ea typeface="ＭＳ Ｐゴシック" pitchFamily="34" charset="-128"/>
        <a:cs typeface="+mn-cs"/>
      </a:defRPr>
    </a:lvl6pPr>
    <a:lvl7pPr marL="2743200" algn="l" defTabSz="914400" rtl="0" eaLnBrk="1" latinLnBrk="0" hangingPunct="1">
      <a:defRPr sz="2400" kern="1200">
        <a:solidFill>
          <a:schemeClr val="tx1"/>
        </a:solidFill>
        <a:latin typeface="Arial" charset="0"/>
        <a:ea typeface="ＭＳ Ｐゴシック" pitchFamily="34" charset="-128"/>
        <a:cs typeface="+mn-cs"/>
      </a:defRPr>
    </a:lvl7pPr>
    <a:lvl8pPr marL="3200400" algn="l" defTabSz="914400" rtl="0" eaLnBrk="1" latinLnBrk="0" hangingPunct="1">
      <a:defRPr sz="2400" kern="1200">
        <a:solidFill>
          <a:schemeClr val="tx1"/>
        </a:solidFill>
        <a:latin typeface="Arial" charset="0"/>
        <a:ea typeface="ＭＳ Ｐゴシック" pitchFamily="34" charset="-128"/>
        <a:cs typeface="+mn-cs"/>
      </a:defRPr>
    </a:lvl8pPr>
    <a:lvl9pPr marL="3657600" algn="l" defTabSz="914400" rtl="0" eaLnBrk="1" latinLnBrk="0" hangingPunct="1">
      <a:defRPr sz="2400" kern="1200">
        <a:solidFill>
          <a:schemeClr val="tx1"/>
        </a:solidFill>
        <a:latin typeface="Arial" charset="0"/>
        <a:ea typeface="ＭＳ Ｐゴシック" pitchFamily="34" charset="-128"/>
        <a:cs typeface="+mn-cs"/>
      </a:defRPr>
    </a:lvl9pPr>
  </p:defaultTextStyle>
  <p:extLst>
    <p:ext uri="{521415D9-36F7-43E2-AB2F-B90AF26B5E84}">
      <p14:sectionLst xmlns:p14="http://schemas.microsoft.com/office/powerpoint/2010/main">
        <p14:section name="Chapter 1" id="{4BE50255-F52C-4907-ADED-D4D8585EAFA4}">
          <p14:sldIdLst>
            <p14:sldId id="648"/>
          </p14:sldIdLst>
        </p14:section>
        <p14:section name="Chapter 2" id="{736FDA5E-913A-4109-AE93-2877514B84D5}">
          <p14:sldIdLst>
            <p14:sldId id="553"/>
            <p14:sldId id="646"/>
            <p14:sldId id="555"/>
            <p14:sldId id="723"/>
            <p14:sldId id="559"/>
            <p14:sldId id="558"/>
            <p14:sldId id="704"/>
            <p14:sldId id="621"/>
            <p14:sldId id="708"/>
            <p14:sldId id="560"/>
            <p14:sldId id="720"/>
            <p14:sldId id="589"/>
            <p14:sldId id="738"/>
            <p14:sldId id="737"/>
            <p14:sldId id="706"/>
          </p14:sldIdLst>
        </p14:section>
        <p14:section name="Chapter 3" id="{45178298-197C-4D6A-840F-92E164073D12}">
          <p14:sldIdLst>
            <p14:sldId id="565"/>
            <p14:sldId id="594"/>
            <p14:sldId id="700"/>
            <p14:sldId id="701"/>
            <p14:sldId id="759"/>
            <p14:sldId id="689"/>
            <p14:sldId id="649"/>
            <p14:sldId id="670"/>
            <p14:sldId id="740"/>
            <p14:sldId id="771"/>
            <p14:sldId id="572"/>
            <p14:sldId id="713"/>
            <p14:sldId id="753"/>
            <p14:sldId id="754"/>
            <p14:sldId id="655"/>
            <p14:sldId id="656"/>
            <p14:sldId id="637"/>
            <p14:sldId id="600"/>
            <p14:sldId id="571"/>
            <p14:sldId id="760"/>
          </p14:sldIdLst>
        </p14:section>
        <p14:section name="Chapter 4 - Implications" id="{E4A12240-7A06-4821-A688-DE8E73EC36F8}">
          <p14:sldIdLst>
            <p14:sldId id="741"/>
            <p14:sldId id="575"/>
            <p14:sldId id="672"/>
            <p14:sldId id="623"/>
            <p14:sldId id="629"/>
            <p14:sldId id="597"/>
            <p14:sldId id="680"/>
            <p14:sldId id="751"/>
            <p14:sldId id="619"/>
            <p14:sldId id="773"/>
            <p14:sldId id="581"/>
            <p14:sldId id="714"/>
            <p14:sldId id="582"/>
            <p14:sldId id="690"/>
          </p14:sldIdLst>
        </p14:section>
        <p14:section name="Chapter 6 - demand solutions" id="{009E01D6-A435-4975-BC9F-04D61313AE02}">
          <p14:sldIdLst/>
        </p14:section>
        <p14:section name="Chapter 7 - supply solutions" id="{6B9310D3-5A73-4A52-A582-AB5BD38FE062}">
          <p14:sldIdLst>
            <p14:sldId id="666"/>
            <p14:sldId id="673"/>
            <p14:sldId id="703"/>
            <p14:sldId id="669"/>
          </p14:sldIdLst>
        </p14:section>
        <p14:section name="Chapter 8 - What govts are doing" id="{F1CED9C8-6C99-4CD5-8C8A-6737CD2EF155}">
          <p14:sldIdLst>
            <p14:sldId id="749"/>
          </p14:sldIdLst>
        </p14:section>
        <p14:section name="Appendix" id="{2854246F-EB21-4F06-A756-AC26B2DC74B4}">
          <p14:sldIdLst/>
        </p14:section>
        <p14:section name="Extras" id="{D8509760-C989-4ACF-9805-533C5E71020D}">
          <p14:sldIdLst>
            <p14:sldId id="573"/>
            <p14:sldId id="734"/>
            <p14:sldId id="735"/>
            <p14:sldId id="736"/>
            <p14:sldId id="739"/>
            <p14:sldId id="726"/>
            <p14:sldId id="588"/>
            <p14:sldId id="606"/>
            <p14:sldId id="607"/>
            <p14:sldId id="617"/>
            <p14:sldId id="733"/>
            <p14:sldId id="729"/>
            <p14:sldId id="727"/>
            <p14:sldId id="728"/>
            <p14:sldId id="719"/>
            <p14:sldId id="684"/>
            <p14:sldId id="695"/>
            <p14:sldId id="694"/>
            <p14:sldId id="699"/>
            <p14:sldId id="686"/>
            <p14:sldId id="715"/>
            <p14:sldId id="716"/>
            <p14:sldId id="725"/>
            <p14:sldId id="705"/>
            <p14:sldId id="707"/>
            <p14:sldId id="711"/>
            <p14:sldId id="722"/>
            <p14:sldId id="712"/>
            <p14:sldId id="709"/>
            <p14:sldId id="710"/>
            <p14:sldId id="687"/>
            <p14:sldId id="692"/>
            <p14:sldId id="688"/>
            <p14:sldId id="683"/>
            <p14:sldId id="651"/>
            <p14:sldId id="652"/>
            <p14:sldId id="653"/>
            <p14:sldId id="675"/>
            <p14:sldId id="693"/>
            <p14:sldId id="654"/>
            <p14:sldId id="657"/>
            <p14:sldId id="658"/>
            <p14:sldId id="611"/>
            <p14:sldId id="615"/>
            <p14:sldId id="622"/>
            <p14:sldId id="626"/>
            <p14:sldId id="746"/>
            <p14:sldId id="752"/>
            <p14:sldId id="750"/>
            <p14:sldId id="755"/>
            <p14:sldId id="756"/>
            <p14:sldId id="757"/>
            <p14:sldId id="758"/>
            <p14:sldId id="764"/>
            <p14:sldId id="770"/>
            <p14:sldId id="767"/>
            <p14:sldId id="766"/>
            <p14:sldId id="768"/>
            <p14:sldId id="772"/>
          </p14:sldIdLst>
        </p14:section>
      </p14:sectionLst>
    </p:ext>
    <p:ext uri="{EFAFB233-063F-42B5-8137-9DF3F51BA10A}">
      <p15:sldGuideLst xmlns:p15="http://schemas.microsoft.com/office/powerpoint/2012/main" xmlns="">
        <p15:guide id="1" orient="horz" pos="4001">
          <p15:clr>
            <a:srgbClr val="A4A3A4"/>
          </p15:clr>
        </p15:guide>
        <p15:guide id="2" orient="horz" pos="80">
          <p15:clr>
            <a:srgbClr val="A4A3A4"/>
          </p15:clr>
        </p15:guide>
        <p15:guide id="3" pos="398">
          <p15:clr>
            <a:srgbClr val="A4A3A4"/>
          </p15:clr>
        </p15:guide>
        <p15:guide id="4" orient="horz">
          <p15:clr>
            <a:srgbClr val="A4A3A4"/>
          </p15:clr>
        </p15:guide>
        <p15:guide id="5">
          <p15:clr>
            <a:srgbClr val="A4A3A4"/>
          </p15:clr>
        </p15:guide>
        <p15:guide id="6" orient="horz" pos="3990">
          <p15:clr>
            <a:srgbClr val="A4A3A4"/>
          </p15:clr>
        </p15:guide>
        <p15:guide id="7" pos="3121">
          <p15:clr>
            <a:srgbClr val="A4A3A4"/>
          </p15:clr>
        </p15:guide>
        <p15:guide id="8" pos="212">
          <p15:clr>
            <a:srgbClr val="A4A3A4"/>
          </p15:clr>
        </p15:guide>
        <p15:guide id="9" pos="4836">
          <p15:clr>
            <a:srgbClr val="A4A3A4"/>
          </p15:clr>
        </p15:guide>
        <p15:guide id="10" pos="6160">
          <p15:clr>
            <a:srgbClr val="A4A3A4"/>
          </p15:clr>
        </p15:guide>
      </p15:sldGuideLst>
    </p:ext>
    <p:ext uri="{2D200454-40CA-4A62-9FC3-DE9A4176ACB9}">
      <p15:notesGuideLst xmlns:p15="http://schemas.microsoft.com/office/powerpoint/2012/main" xmlns="">
        <p15:guide id="1" orient="horz" pos="3131" userDrawn="1">
          <p15:clr>
            <a:srgbClr val="A4A3A4"/>
          </p15:clr>
        </p15:guide>
        <p15:guide id="2" pos="2144"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ent Wiltshire" initials="TW" lastIdx="2"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3C7CB"/>
    <a:srgbClr val="BFBFBF"/>
    <a:srgbClr val="D9D9D9"/>
    <a:srgbClr val="FFE07F"/>
    <a:srgbClr val="FFC35A"/>
    <a:srgbClr val="F68B33"/>
    <a:srgbClr val="D4582A"/>
    <a:srgbClr val="A02226"/>
    <a:srgbClr val="621214"/>
    <a:srgbClr val="FEF0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27" autoAdjust="0"/>
    <p:restoredTop sz="72150" autoAdjust="0"/>
  </p:normalViewPr>
  <p:slideViewPr>
    <p:cSldViewPr snapToGrid="0">
      <p:cViewPr varScale="1">
        <p:scale>
          <a:sx n="78" d="100"/>
          <a:sy n="78" d="100"/>
        </p:scale>
        <p:origin x="-896" y="-120"/>
      </p:cViewPr>
      <p:guideLst>
        <p:guide orient="horz" pos="4001"/>
        <p:guide orient="horz" pos="80"/>
        <p:guide orient="horz"/>
        <p:guide orient="horz" pos="3990"/>
        <p:guide pos="398"/>
        <p:guide/>
        <p:guide pos="3121"/>
        <p:guide pos="212"/>
        <p:guide pos="4836"/>
        <p:guide pos="616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9786"/>
    </p:cViewPr>
  </p:sorterViewPr>
  <p:notesViewPr>
    <p:cSldViewPr>
      <p:cViewPr varScale="1">
        <p:scale>
          <a:sx n="69" d="100"/>
          <a:sy n="69" d="100"/>
        </p:scale>
        <p:origin x="-3368" y="-120"/>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60" Type="http://schemas.openxmlformats.org/officeDocument/2006/relationships/slide" Target="slides/slide58.xml"/><Relationship Id="rId61" Type="http://schemas.openxmlformats.org/officeDocument/2006/relationships/slide" Target="slides/slide59.xml"/><Relationship Id="rId62" Type="http://schemas.openxmlformats.org/officeDocument/2006/relationships/slide" Target="slides/slide60.xml"/><Relationship Id="rId63" Type="http://schemas.openxmlformats.org/officeDocument/2006/relationships/slide" Target="slides/slide61.xml"/><Relationship Id="rId64" Type="http://schemas.openxmlformats.org/officeDocument/2006/relationships/slide" Target="slides/slide62.xml"/><Relationship Id="rId65" Type="http://schemas.openxmlformats.org/officeDocument/2006/relationships/slide" Target="slides/slide63.xml"/><Relationship Id="rId66" Type="http://schemas.openxmlformats.org/officeDocument/2006/relationships/slide" Target="slides/slide64.xml"/><Relationship Id="rId67" Type="http://schemas.openxmlformats.org/officeDocument/2006/relationships/slide" Target="slides/slide65.xml"/><Relationship Id="rId68" Type="http://schemas.openxmlformats.org/officeDocument/2006/relationships/slide" Target="slides/slide66.xml"/><Relationship Id="rId69" Type="http://schemas.openxmlformats.org/officeDocument/2006/relationships/slide" Target="slides/slide67.xml"/><Relationship Id="rId120" Type="http://schemas.openxmlformats.org/officeDocument/2006/relationships/presProps" Target="presProps.xml"/><Relationship Id="rId121" Type="http://schemas.openxmlformats.org/officeDocument/2006/relationships/viewProps" Target="viewProps.xml"/><Relationship Id="rId122" Type="http://schemas.openxmlformats.org/officeDocument/2006/relationships/theme" Target="theme/theme1.xml"/><Relationship Id="rId123" Type="http://schemas.openxmlformats.org/officeDocument/2006/relationships/tableStyles" Target="tableStyles.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90" Type="http://schemas.openxmlformats.org/officeDocument/2006/relationships/slide" Target="slides/slide88.xml"/><Relationship Id="rId91" Type="http://schemas.openxmlformats.org/officeDocument/2006/relationships/slide" Target="slides/slide89.xml"/><Relationship Id="rId92" Type="http://schemas.openxmlformats.org/officeDocument/2006/relationships/slide" Target="slides/slide90.xml"/><Relationship Id="rId93" Type="http://schemas.openxmlformats.org/officeDocument/2006/relationships/slide" Target="slides/slide91.xml"/><Relationship Id="rId94" Type="http://schemas.openxmlformats.org/officeDocument/2006/relationships/slide" Target="slides/slide92.xml"/><Relationship Id="rId95" Type="http://schemas.openxmlformats.org/officeDocument/2006/relationships/slide" Target="slides/slide93.xml"/><Relationship Id="rId96" Type="http://schemas.openxmlformats.org/officeDocument/2006/relationships/slide" Target="slides/slide94.xml"/><Relationship Id="rId101" Type="http://schemas.openxmlformats.org/officeDocument/2006/relationships/slide" Target="slides/slide99.xml"/><Relationship Id="rId102" Type="http://schemas.openxmlformats.org/officeDocument/2006/relationships/slide" Target="slides/slide100.xml"/><Relationship Id="rId103" Type="http://schemas.openxmlformats.org/officeDocument/2006/relationships/slide" Target="slides/slide101.xml"/><Relationship Id="rId104" Type="http://schemas.openxmlformats.org/officeDocument/2006/relationships/slide" Target="slides/slide102.xml"/><Relationship Id="rId105" Type="http://schemas.openxmlformats.org/officeDocument/2006/relationships/slide" Target="slides/slide103.xml"/><Relationship Id="rId106" Type="http://schemas.openxmlformats.org/officeDocument/2006/relationships/slide" Target="slides/slide104.xml"/><Relationship Id="rId107" Type="http://schemas.openxmlformats.org/officeDocument/2006/relationships/slide" Target="slides/slide105.xml"/><Relationship Id="rId108" Type="http://schemas.openxmlformats.org/officeDocument/2006/relationships/slide" Target="slides/slide106.xml"/><Relationship Id="rId109" Type="http://schemas.openxmlformats.org/officeDocument/2006/relationships/slide" Target="slides/slide107.xml"/><Relationship Id="rId97" Type="http://schemas.openxmlformats.org/officeDocument/2006/relationships/slide" Target="slides/slide95.xml"/><Relationship Id="rId98" Type="http://schemas.openxmlformats.org/officeDocument/2006/relationships/slide" Target="slides/slide96.xml"/><Relationship Id="rId99" Type="http://schemas.openxmlformats.org/officeDocument/2006/relationships/slide" Target="slides/slide97.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100" Type="http://schemas.openxmlformats.org/officeDocument/2006/relationships/slide" Target="slides/slide98.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70" Type="http://schemas.openxmlformats.org/officeDocument/2006/relationships/slide" Target="slides/slide68.xml"/><Relationship Id="rId71" Type="http://schemas.openxmlformats.org/officeDocument/2006/relationships/slide" Target="slides/slide69.xml"/><Relationship Id="rId72" Type="http://schemas.openxmlformats.org/officeDocument/2006/relationships/slide" Target="slides/slide70.xml"/><Relationship Id="rId73" Type="http://schemas.openxmlformats.org/officeDocument/2006/relationships/slide" Target="slides/slide71.xml"/><Relationship Id="rId74" Type="http://schemas.openxmlformats.org/officeDocument/2006/relationships/slide" Target="slides/slide72.xml"/><Relationship Id="rId75" Type="http://schemas.openxmlformats.org/officeDocument/2006/relationships/slide" Target="slides/slide73.xml"/><Relationship Id="rId76" Type="http://schemas.openxmlformats.org/officeDocument/2006/relationships/slide" Target="slides/slide74.xml"/><Relationship Id="rId77" Type="http://schemas.openxmlformats.org/officeDocument/2006/relationships/slide" Target="slides/slide75.xml"/><Relationship Id="rId78" Type="http://schemas.openxmlformats.org/officeDocument/2006/relationships/slide" Target="slides/slide76.xml"/><Relationship Id="rId79" Type="http://schemas.openxmlformats.org/officeDocument/2006/relationships/slide" Target="slides/slide77.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slide" Target="slides/slide55.xml"/><Relationship Id="rId58" Type="http://schemas.openxmlformats.org/officeDocument/2006/relationships/slide" Target="slides/slide56.xml"/><Relationship Id="rId59" Type="http://schemas.openxmlformats.org/officeDocument/2006/relationships/slide" Target="slides/slide57.xml"/><Relationship Id="rId110" Type="http://schemas.openxmlformats.org/officeDocument/2006/relationships/slide" Target="slides/slide108.xml"/><Relationship Id="rId111" Type="http://schemas.openxmlformats.org/officeDocument/2006/relationships/slide" Target="slides/slide109.xml"/><Relationship Id="rId112" Type="http://schemas.openxmlformats.org/officeDocument/2006/relationships/slide" Target="slides/slide110.xml"/><Relationship Id="rId113" Type="http://schemas.openxmlformats.org/officeDocument/2006/relationships/slide" Target="slides/slide111.xml"/><Relationship Id="rId114" Type="http://schemas.openxmlformats.org/officeDocument/2006/relationships/slide" Target="slides/slide112.xml"/><Relationship Id="rId115" Type="http://schemas.openxmlformats.org/officeDocument/2006/relationships/slide" Target="slides/slide113.xml"/><Relationship Id="rId116" Type="http://schemas.openxmlformats.org/officeDocument/2006/relationships/slide" Target="slides/slide114.xml"/><Relationship Id="rId117" Type="http://schemas.openxmlformats.org/officeDocument/2006/relationships/notesMaster" Target="notesMasters/notesMaster1.xml"/><Relationship Id="rId118" Type="http://schemas.openxmlformats.org/officeDocument/2006/relationships/printerSettings" Target="printerSettings/printerSettings1.bin"/><Relationship Id="rId119" Type="http://schemas.openxmlformats.org/officeDocument/2006/relationships/commentAuthors" Target="commentAuthors.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80" Type="http://schemas.openxmlformats.org/officeDocument/2006/relationships/slide" Target="slides/slide78.xml"/><Relationship Id="rId81" Type="http://schemas.openxmlformats.org/officeDocument/2006/relationships/slide" Target="slides/slide79.xml"/><Relationship Id="rId82" Type="http://schemas.openxmlformats.org/officeDocument/2006/relationships/slide" Target="slides/slide80.xml"/><Relationship Id="rId83" Type="http://schemas.openxmlformats.org/officeDocument/2006/relationships/slide" Target="slides/slide81.xml"/><Relationship Id="rId84" Type="http://schemas.openxmlformats.org/officeDocument/2006/relationships/slide" Target="slides/slide82.xml"/><Relationship Id="rId85" Type="http://schemas.openxmlformats.org/officeDocument/2006/relationships/slide" Target="slides/slide83.xml"/><Relationship Id="rId86" Type="http://schemas.openxmlformats.org/officeDocument/2006/relationships/slide" Target="slides/slide84.xml"/><Relationship Id="rId87" Type="http://schemas.openxmlformats.org/officeDocument/2006/relationships/slide" Target="slides/slide85.xml"/><Relationship Id="rId88" Type="http://schemas.openxmlformats.org/officeDocument/2006/relationships/slide" Target="slides/slide86.xml"/><Relationship Id="rId89" Type="http://schemas.openxmlformats.org/officeDocument/2006/relationships/slide" Target="slides/slide87.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Sheet1.xlsx"/></Relationships>
</file>

<file path=ppt/charts/_rels/chart1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package" Target="../embeddings/Microsoft_Excel_Sheet10.xlsx"/></Relationships>
</file>

<file path=ppt/charts/_rels/chart100.xml.rels><?xml version="1.0" encoding="UTF-8" standalone="yes"?>
<Relationships xmlns="http://schemas.openxmlformats.org/package/2006/relationships"><Relationship Id="rId1" Type="http://schemas.openxmlformats.org/officeDocument/2006/relationships/themeOverride" Target="../theme/themeOverride62.xml"/><Relationship Id="rId2" Type="http://schemas.openxmlformats.org/officeDocument/2006/relationships/package" Target="../embeddings/Microsoft_Excel_Sheet99.xlsx"/></Relationships>
</file>

<file path=ppt/charts/_rels/chart101.xml.rels><?xml version="1.0" encoding="UTF-8" standalone="yes"?>
<Relationships xmlns="http://schemas.openxmlformats.org/package/2006/relationships"><Relationship Id="rId1" Type="http://schemas.openxmlformats.org/officeDocument/2006/relationships/themeOverride" Target="../theme/themeOverride63.xml"/><Relationship Id="rId2" Type="http://schemas.openxmlformats.org/officeDocument/2006/relationships/package" Target="../embeddings/Microsoft_Excel_Sheet100.xlsx"/></Relationships>
</file>

<file path=ppt/charts/_rels/chart102.xml.rels><?xml version="1.0" encoding="UTF-8" standalone="yes"?>
<Relationships xmlns="http://schemas.openxmlformats.org/package/2006/relationships"><Relationship Id="rId1" Type="http://schemas.openxmlformats.org/officeDocument/2006/relationships/themeOverride" Target="../theme/themeOverride64.xml"/><Relationship Id="rId2" Type="http://schemas.openxmlformats.org/officeDocument/2006/relationships/package" Target="../embeddings/Microsoft_Excel_Sheet101.xlsx"/></Relationships>
</file>

<file path=ppt/charts/_rels/chart103.xml.rels><?xml version="1.0" encoding="UTF-8" standalone="yes"?>
<Relationships xmlns="http://schemas.openxmlformats.org/package/2006/relationships"><Relationship Id="rId1" Type="http://schemas.openxmlformats.org/officeDocument/2006/relationships/themeOverride" Target="../theme/themeOverride65.xml"/><Relationship Id="rId2" Type="http://schemas.openxmlformats.org/officeDocument/2006/relationships/package" Target="../embeddings/Microsoft_Excel_Sheet102.xlsx"/></Relationships>
</file>

<file path=ppt/charts/_rels/chart104.xml.rels><?xml version="1.0" encoding="UTF-8" standalone="yes"?>
<Relationships xmlns="http://schemas.openxmlformats.org/package/2006/relationships"><Relationship Id="rId1" Type="http://schemas.openxmlformats.org/officeDocument/2006/relationships/themeOverride" Target="../theme/themeOverride66.xml"/><Relationship Id="rId2" Type="http://schemas.openxmlformats.org/officeDocument/2006/relationships/package" Target="../embeddings/Microsoft_Excel_Sheet103.xlsx"/></Relationships>
</file>

<file path=ppt/charts/_rels/chart105.xml.rels><?xml version="1.0" encoding="UTF-8" standalone="yes"?>
<Relationships xmlns="http://schemas.openxmlformats.org/package/2006/relationships"><Relationship Id="rId1" Type="http://schemas.openxmlformats.org/officeDocument/2006/relationships/themeOverride" Target="../theme/themeOverride67.xml"/><Relationship Id="rId2" Type="http://schemas.openxmlformats.org/officeDocument/2006/relationships/package" Target="../embeddings/Microsoft_Excel_Sheet104.xlsx"/></Relationships>
</file>

<file path=ppt/charts/_rels/chart106.xml.rels><?xml version="1.0" encoding="UTF-8" standalone="yes"?>
<Relationships xmlns="http://schemas.openxmlformats.org/package/2006/relationships"><Relationship Id="rId1" Type="http://schemas.openxmlformats.org/officeDocument/2006/relationships/themeOverride" Target="../theme/themeOverride68.xml"/><Relationship Id="rId2" Type="http://schemas.openxmlformats.org/officeDocument/2006/relationships/package" Target="../embeddings/Microsoft_Excel_Sheet105.xlsx"/></Relationships>
</file>

<file path=ppt/charts/_rels/chart107.xml.rels><?xml version="1.0" encoding="UTF-8" standalone="yes"?>
<Relationships xmlns="http://schemas.openxmlformats.org/package/2006/relationships"><Relationship Id="rId1" Type="http://schemas.openxmlformats.org/officeDocument/2006/relationships/themeOverride" Target="../theme/themeOverride69.xml"/><Relationship Id="rId2" Type="http://schemas.openxmlformats.org/officeDocument/2006/relationships/package" Target="../embeddings/Microsoft_Excel_Sheet106.xlsx"/></Relationships>
</file>

<file path=ppt/charts/_rels/chart108.xml.rels><?xml version="1.0" encoding="UTF-8" standalone="yes"?>
<Relationships xmlns="http://schemas.openxmlformats.org/package/2006/relationships"><Relationship Id="rId1" Type="http://schemas.openxmlformats.org/officeDocument/2006/relationships/themeOverride" Target="../theme/themeOverride70.xml"/><Relationship Id="rId2" Type="http://schemas.openxmlformats.org/officeDocument/2006/relationships/package" Target="../embeddings/Microsoft_Excel_Sheet107.xlsx"/></Relationships>
</file>

<file path=ppt/charts/_rels/chart109.xml.rels><?xml version="1.0" encoding="UTF-8" standalone="yes"?>
<Relationships xmlns="http://schemas.openxmlformats.org/package/2006/relationships"><Relationship Id="rId1" Type="http://schemas.openxmlformats.org/officeDocument/2006/relationships/themeOverride" Target="../theme/themeOverride71.xml"/><Relationship Id="rId2" Type="http://schemas.openxmlformats.org/officeDocument/2006/relationships/package" Target="../embeddings/Microsoft_Excel_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Sheet11.xlsx"/></Relationships>
</file>

<file path=ppt/charts/_rels/chart110.xml.rels><?xml version="1.0" encoding="UTF-8" standalone="yes"?>
<Relationships xmlns="http://schemas.openxmlformats.org/package/2006/relationships"><Relationship Id="rId1" Type="http://schemas.openxmlformats.org/officeDocument/2006/relationships/themeOverride" Target="../theme/themeOverride72.xml"/><Relationship Id="rId2" Type="http://schemas.openxmlformats.org/officeDocument/2006/relationships/package" Target="../embeddings/Microsoft_Excel_Sheet109.xlsx"/></Relationships>
</file>

<file path=ppt/charts/_rels/chart111.xml.rels><?xml version="1.0" encoding="UTF-8" standalone="yes"?>
<Relationships xmlns="http://schemas.openxmlformats.org/package/2006/relationships"><Relationship Id="rId1" Type="http://schemas.openxmlformats.org/officeDocument/2006/relationships/themeOverride" Target="../theme/themeOverride73.xml"/><Relationship Id="rId2" Type="http://schemas.openxmlformats.org/officeDocument/2006/relationships/package" Target="../embeddings/Microsoft_Excel_Sheet110.xlsx"/></Relationships>
</file>

<file path=ppt/charts/_rels/chart112.xml.rels><?xml version="1.0" encoding="UTF-8" standalone="yes"?>
<Relationships xmlns="http://schemas.openxmlformats.org/package/2006/relationships"><Relationship Id="rId1" Type="http://schemas.openxmlformats.org/officeDocument/2006/relationships/themeOverride" Target="../theme/themeOverride74.xml"/><Relationship Id="rId2" Type="http://schemas.openxmlformats.org/officeDocument/2006/relationships/package" Target="../embeddings/Microsoft_Excel_Sheet111.xlsx"/></Relationships>
</file>

<file path=ppt/charts/_rels/chart113.xml.rels><?xml version="1.0" encoding="UTF-8" standalone="yes"?>
<Relationships xmlns="http://schemas.openxmlformats.org/package/2006/relationships"><Relationship Id="rId1" Type="http://schemas.openxmlformats.org/officeDocument/2006/relationships/themeOverride" Target="../theme/themeOverride75.xml"/><Relationship Id="rId2" Type="http://schemas.openxmlformats.org/officeDocument/2006/relationships/package" Target="../embeddings/Microsoft_Excel_Sheet112.xlsx"/></Relationships>
</file>

<file path=ppt/charts/_rels/chart11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2.png"/><Relationship Id="rId8" Type="http://schemas.openxmlformats.org/officeDocument/2006/relationships/package" Target="../embeddings/Microsoft_Excel_Sheet113.xlsx"/><Relationship Id="rId1" Type="http://schemas.openxmlformats.org/officeDocument/2006/relationships/themeOverride" Target="../theme/themeOverride76.xml"/><Relationship Id="rId2" Type="http://schemas.openxmlformats.org/officeDocument/2006/relationships/image" Target="../media/image7.png"/></Relationships>
</file>

<file path=ppt/charts/_rels/chart11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package" Target="../embeddings/Microsoft_Excel_Sheet114.xlsx"/><Relationship Id="rId1" Type="http://schemas.openxmlformats.org/officeDocument/2006/relationships/themeOverride" Target="../theme/themeOverride77.xml"/><Relationship Id="rId2" Type="http://schemas.openxmlformats.org/officeDocument/2006/relationships/image" Target="../media/image7.png"/></Relationships>
</file>

<file path=ppt/charts/_rels/chart11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package" Target="../embeddings/Microsoft_Excel_Sheet115.xlsx"/><Relationship Id="rId1" Type="http://schemas.openxmlformats.org/officeDocument/2006/relationships/themeOverride" Target="../theme/themeOverride78.xml"/><Relationship Id="rId2" Type="http://schemas.openxmlformats.org/officeDocument/2006/relationships/image" Target="../media/image7.png"/></Relationships>
</file>

<file path=ppt/charts/_rels/chart117.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package" Target="../embeddings/Microsoft_Excel_Sheet116.xlsx"/><Relationship Id="rId1" Type="http://schemas.openxmlformats.org/officeDocument/2006/relationships/themeOverride" Target="../theme/themeOverride79.xml"/><Relationship Id="rId2" Type="http://schemas.openxmlformats.org/officeDocument/2006/relationships/image" Target="../media/image7.png"/></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Sheet117.xlsx"/></Relationships>
</file>

<file path=ppt/charts/_rels/chart119.xml.rels><?xml version="1.0" encoding="UTF-8" standalone="yes"?>
<Relationships xmlns="http://schemas.openxmlformats.org/package/2006/relationships"><Relationship Id="rId1" Type="http://schemas.openxmlformats.org/officeDocument/2006/relationships/themeOverride" Target="../theme/themeOverride80.xml"/><Relationship Id="rId2" Type="http://schemas.openxmlformats.org/officeDocument/2006/relationships/package" Target="../embeddings/Microsoft_Excel_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Sheet12.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Sheet120.xlsx"/></Relationships>
</file>

<file path=ppt/charts/_rels/chart122.xml.rels><?xml version="1.0" encoding="UTF-8" standalone="yes"?>
<Relationships xmlns="http://schemas.openxmlformats.org/package/2006/relationships"><Relationship Id="rId1" Type="http://schemas.openxmlformats.org/officeDocument/2006/relationships/themeOverride" Target="../theme/themeOverride81.xml"/><Relationship Id="rId2" Type="http://schemas.openxmlformats.org/officeDocument/2006/relationships/package" Target="../embeddings/Microsoft_Excel_Sheet121.xlsx"/></Relationships>
</file>

<file path=ppt/charts/_rels/chart123.xml.rels><?xml version="1.0" encoding="UTF-8" standalone="yes"?>
<Relationships xmlns="http://schemas.openxmlformats.org/package/2006/relationships"><Relationship Id="rId1" Type="http://schemas.openxmlformats.org/officeDocument/2006/relationships/themeOverride" Target="../theme/themeOverride82.xml"/><Relationship Id="rId2" Type="http://schemas.openxmlformats.org/officeDocument/2006/relationships/package" Target="../embeddings/Microsoft_Excel_Sheet122.xlsx"/></Relationships>
</file>

<file path=ppt/charts/_rels/chart124.xml.rels><?xml version="1.0" encoding="UTF-8" standalone="yes"?>
<Relationships xmlns="http://schemas.openxmlformats.org/package/2006/relationships"><Relationship Id="rId1" Type="http://schemas.openxmlformats.org/officeDocument/2006/relationships/themeOverride" Target="../theme/themeOverride83.xml"/><Relationship Id="rId2" Type="http://schemas.openxmlformats.org/officeDocument/2006/relationships/package" Target="../embeddings/Microsoft_Excel_Sheet123.xlsx"/></Relationships>
</file>

<file path=ppt/charts/_rels/chart125.xml.rels><?xml version="1.0" encoding="UTF-8" standalone="yes"?>
<Relationships xmlns="http://schemas.openxmlformats.org/package/2006/relationships"><Relationship Id="rId1" Type="http://schemas.openxmlformats.org/officeDocument/2006/relationships/themeOverride" Target="../theme/themeOverride84.xml"/><Relationship Id="rId2" Type="http://schemas.openxmlformats.org/officeDocument/2006/relationships/package" Target="../embeddings/Microsoft_Excel_Sheet124.xlsx"/></Relationships>
</file>

<file path=ppt/charts/_rels/chart126.xml.rels><?xml version="1.0" encoding="UTF-8" standalone="yes"?>
<Relationships xmlns="http://schemas.openxmlformats.org/package/2006/relationships"><Relationship Id="rId1" Type="http://schemas.openxmlformats.org/officeDocument/2006/relationships/themeOverride" Target="../theme/themeOverride85.xml"/><Relationship Id="rId2" Type="http://schemas.openxmlformats.org/officeDocument/2006/relationships/package" Target="../embeddings/Microsoft_Excel_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Sheet13.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Sheet130.xlsx"/></Relationships>
</file>

<file path=ppt/charts/_rels/chart132.xml.rels><?xml version="1.0" encoding="UTF-8" standalone="yes"?>
<Relationships xmlns="http://schemas.openxmlformats.org/package/2006/relationships"><Relationship Id="rId1" Type="http://schemas.openxmlformats.org/officeDocument/2006/relationships/themeOverride" Target="../theme/themeOverride86.xml"/><Relationship Id="rId2" Type="http://schemas.openxmlformats.org/officeDocument/2006/relationships/package" Target="../embeddings/Microsoft_Excel_Sheet131.xlsx"/></Relationships>
</file>

<file path=ppt/charts/_rels/chart133.xml.rels><?xml version="1.0" encoding="UTF-8" standalone="yes"?>
<Relationships xmlns="http://schemas.openxmlformats.org/package/2006/relationships"><Relationship Id="rId1" Type="http://schemas.openxmlformats.org/officeDocument/2006/relationships/themeOverride" Target="../theme/themeOverride87.xml"/><Relationship Id="rId2" Type="http://schemas.openxmlformats.org/officeDocument/2006/relationships/package" Target="../embeddings/Microsoft_Excel_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Sheet137.xlsx"/></Relationships>
</file>

<file path=ppt/charts/_rels/chart139.xml.rels><?xml version="1.0" encoding="UTF-8" standalone="yes"?>
<Relationships xmlns="http://schemas.openxmlformats.org/package/2006/relationships"><Relationship Id="rId1" Type="http://schemas.openxmlformats.org/officeDocument/2006/relationships/themeOverride" Target="../theme/themeOverride88.xml"/><Relationship Id="rId2" Type="http://schemas.openxmlformats.org/officeDocument/2006/relationships/package" Target="../embeddings/Microsoft_Excel_Sheet138.xlsx"/></Relationships>
</file>

<file path=ppt/charts/_rels/chart1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package" Target="../embeddings/Microsoft_Excel_Sheet14.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Sheet139.xlsx"/></Relationships>
</file>

<file path=ppt/charts/_rels/chart141.xml.rels><?xml version="1.0" encoding="UTF-8" standalone="yes"?>
<Relationships xmlns="http://schemas.openxmlformats.org/package/2006/relationships"><Relationship Id="rId1" Type="http://schemas.openxmlformats.org/officeDocument/2006/relationships/themeOverride" Target="../theme/themeOverride89.xml"/><Relationship Id="rId2" Type="http://schemas.openxmlformats.org/officeDocument/2006/relationships/package" Target="../embeddings/Microsoft_Excel_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Sheet141.xlsx"/></Relationships>
</file>

<file path=ppt/charts/_rels/chart143.xml.rels><?xml version="1.0" encoding="UTF-8" standalone="yes"?>
<Relationships xmlns="http://schemas.openxmlformats.org/package/2006/relationships"><Relationship Id="rId1" Type="http://schemas.openxmlformats.org/officeDocument/2006/relationships/themeOverride" Target="../theme/themeOverride90.xml"/><Relationship Id="rId2" Type="http://schemas.openxmlformats.org/officeDocument/2006/relationships/package" Target="../embeddings/Microsoft_Excel_Sheet142.xlsx"/></Relationships>
</file>

<file path=ppt/charts/_rels/chart144.xml.rels><?xml version="1.0" encoding="UTF-8" standalone="yes"?>
<Relationships xmlns="http://schemas.openxmlformats.org/package/2006/relationships"><Relationship Id="rId1" Type="http://schemas.openxmlformats.org/officeDocument/2006/relationships/themeOverride" Target="../theme/themeOverride91.xml"/><Relationship Id="rId2" Type="http://schemas.openxmlformats.org/officeDocument/2006/relationships/package" Target="../embeddings/Microsoft_Excel_Sheet143.xlsx"/></Relationships>
</file>

<file path=ppt/charts/_rels/chart145.xml.rels><?xml version="1.0" encoding="UTF-8" standalone="yes"?>
<Relationships xmlns="http://schemas.openxmlformats.org/package/2006/relationships"><Relationship Id="rId1" Type="http://schemas.openxmlformats.org/officeDocument/2006/relationships/themeOverride" Target="../theme/themeOverride92.xml"/><Relationship Id="rId2" Type="http://schemas.openxmlformats.org/officeDocument/2006/relationships/package" Target="../embeddings/Microsoft_Excel_Sheet144.xlsx"/></Relationships>
</file>

<file path=ppt/charts/_rels/chart146.xml.rels><?xml version="1.0" encoding="UTF-8" standalone="yes"?>
<Relationships xmlns="http://schemas.openxmlformats.org/package/2006/relationships"><Relationship Id="rId1" Type="http://schemas.openxmlformats.org/officeDocument/2006/relationships/themeOverride" Target="../theme/themeOverride93.xml"/><Relationship Id="rId2" Type="http://schemas.openxmlformats.org/officeDocument/2006/relationships/package" Target="../embeddings/Microsoft_Excel_Sheet145.xlsx"/></Relationships>
</file>

<file path=ppt/charts/_rels/chart147.xml.rels><?xml version="1.0" encoding="UTF-8" standalone="yes"?>
<Relationships xmlns="http://schemas.openxmlformats.org/package/2006/relationships"><Relationship Id="rId1" Type="http://schemas.openxmlformats.org/officeDocument/2006/relationships/themeOverride" Target="../theme/themeOverride94.xml"/><Relationship Id="rId2" Type="http://schemas.openxmlformats.org/officeDocument/2006/relationships/package" Target="../embeddings/Microsoft_Excel_Sheet146.xlsx"/></Relationships>
</file>

<file path=ppt/charts/_rels/chart1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package" Target="../embeddings/Microsoft_Excel_Sheet15.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Sheet16.xlsx"/></Relationships>
</file>

<file path=ppt/charts/_rels/chart17.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package" Target="../embeddings/Microsoft_Excel_Sheet17.xlsx"/></Relationships>
</file>

<file path=ppt/charts/_rels/chart18.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package" Target="../embeddings/Microsoft_Excel_Sheet18.xlsx"/></Relationships>
</file>

<file path=ppt/charts/_rels/chart1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package" Target="../embeddings/Microsoft_Excel_Sheet19.xlsx"/></Relationships>
</file>

<file path=ppt/charts/_rels/char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Sheet2.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Sheet20.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Sheet21.xlsx"/></Relationships>
</file>

<file path=ppt/charts/_rels/chart22.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package" Target="../embeddings/Microsoft_Excel_Sheet22.xlsx"/></Relationships>
</file>

<file path=ppt/charts/_rels/chart23.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package" Target="../embeddings/Microsoft_Excel_Sheet23.xlsx"/></Relationships>
</file>

<file path=ppt/charts/_rels/chart24.xml.rels><?xml version="1.0" encoding="UTF-8" standalone="yes"?>
<Relationships xmlns="http://schemas.openxmlformats.org/package/2006/relationships"><Relationship Id="rId1" Type="http://schemas.openxmlformats.org/officeDocument/2006/relationships/themeOverride" Target="../theme/themeOverride16.xml"/><Relationship Id="rId2" Type="http://schemas.openxmlformats.org/officeDocument/2006/relationships/package" Target="../embeddings/Microsoft_Excel_Sheet24.xlsx"/></Relationships>
</file>

<file path=ppt/charts/_rels/chart25.xml.rels><?xml version="1.0" encoding="UTF-8" standalone="yes"?>
<Relationships xmlns="http://schemas.openxmlformats.org/package/2006/relationships"><Relationship Id="rId1" Type="http://schemas.openxmlformats.org/officeDocument/2006/relationships/themeOverride" Target="../theme/themeOverride17.xml"/><Relationship Id="rId2" Type="http://schemas.openxmlformats.org/officeDocument/2006/relationships/package" Target="../embeddings/Microsoft_Excel_Sheet25.xlsx"/></Relationships>
</file>

<file path=ppt/charts/_rels/chart26.xml.rels><?xml version="1.0" encoding="UTF-8" standalone="yes"?>
<Relationships xmlns="http://schemas.openxmlformats.org/package/2006/relationships"><Relationship Id="rId1" Type="http://schemas.openxmlformats.org/officeDocument/2006/relationships/themeOverride" Target="../theme/themeOverride18.xml"/><Relationship Id="rId2" Type="http://schemas.openxmlformats.org/officeDocument/2006/relationships/package" Target="../embeddings/Microsoft_Excel_Sheet26.xlsx"/></Relationships>
</file>

<file path=ppt/charts/_rels/chart27.xml.rels><?xml version="1.0" encoding="UTF-8" standalone="yes"?>
<Relationships xmlns="http://schemas.openxmlformats.org/package/2006/relationships"><Relationship Id="rId1" Type="http://schemas.openxmlformats.org/officeDocument/2006/relationships/themeOverride" Target="../theme/themeOverride19.xml"/><Relationship Id="rId2" Type="http://schemas.openxmlformats.org/officeDocument/2006/relationships/package" Target="../embeddings/Microsoft_Excel_Sheet27.xlsx"/></Relationships>
</file>

<file path=ppt/charts/_rels/chart28.xml.rels><?xml version="1.0" encoding="UTF-8" standalone="yes"?>
<Relationships xmlns="http://schemas.openxmlformats.org/package/2006/relationships"><Relationship Id="rId1" Type="http://schemas.openxmlformats.org/officeDocument/2006/relationships/themeOverride" Target="../theme/themeOverride20.xml"/><Relationship Id="rId2" Type="http://schemas.openxmlformats.org/officeDocument/2006/relationships/package" Target="../embeddings/Microsoft_Excel_Sheet28.xlsx"/></Relationships>
</file>

<file path=ppt/charts/_rels/chart29.xml.rels><?xml version="1.0" encoding="UTF-8" standalone="yes"?>
<Relationships xmlns="http://schemas.openxmlformats.org/package/2006/relationships"><Relationship Id="rId1" Type="http://schemas.openxmlformats.org/officeDocument/2006/relationships/themeOverride" Target="../theme/themeOverride21.xml"/><Relationship Id="rId2" Type="http://schemas.openxmlformats.org/officeDocument/2006/relationships/package" Target="../embeddings/Microsoft_Excel_Sheet29.xlsx"/></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package" Target="../embeddings/Microsoft_Excel_Sheet3.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Sheet30.xlsx"/></Relationships>
</file>

<file path=ppt/charts/_rels/chart31.xml.rels><?xml version="1.0" encoding="UTF-8" standalone="yes"?>
<Relationships xmlns="http://schemas.openxmlformats.org/package/2006/relationships"><Relationship Id="rId1" Type="http://schemas.openxmlformats.org/officeDocument/2006/relationships/themeOverride" Target="../theme/themeOverride22.xml"/><Relationship Id="rId2" Type="http://schemas.openxmlformats.org/officeDocument/2006/relationships/package" Target="../embeddings/Microsoft_Excel_Sheet31.xlsx"/></Relationships>
</file>

<file path=ppt/charts/_rels/chart32.xml.rels><?xml version="1.0" encoding="UTF-8" standalone="yes"?>
<Relationships xmlns="http://schemas.openxmlformats.org/package/2006/relationships"><Relationship Id="rId1" Type="http://schemas.openxmlformats.org/officeDocument/2006/relationships/themeOverride" Target="../theme/themeOverride23.xml"/><Relationship Id="rId2" Type="http://schemas.openxmlformats.org/officeDocument/2006/relationships/package" Target="../embeddings/Microsoft_Excel_Sheet32.xlsx"/></Relationships>
</file>

<file path=ppt/charts/_rels/chart33.xml.rels><?xml version="1.0" encoding="UTF-8" standalone="yes"?>
<Relationships xmlns="http://schemas.openxmlformats.org/package/2006/relationships"><Relationship Id="rId1" Type="http://schemas.openxmlformats.org/officeDocument/2006/relationships/themeOverride" Target="../theme/themeOverride24.xml"/><Relationship Id="rId2" Type="http://schemas.openxmlformats.org/officeDocument/2006/relationships/package" Target="../embeddings/Microsoft_Excel_Sheet33.xlsx"/></Relationships>
</file>

<file path=ppt/charts/_rels/chart34.xml.rels><?xml version="1.0" encoding="UTF-8" standalone="yes"?>
<Relationships xmlns="http://schemas.openxmlformats.org/package/2006/relationships"><Relationship Id="rId1" Type="http://schemas.openxmlformats.org/officeDocument/2006/relationships/themeOverride" Target="../theme/themeOverride25.xml"/><Relationship Id="rId2" Type="http://schemas.openxmlformats.org/officeDocument/2006/relationships/package" Target="../embeddings/Microsoft_Excel_Sheet34.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Sheet35.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Sheet36.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Sheet37.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Sheet3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Sheet39.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4.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Sheet40.xlsx"/></Relationships>
</file>

<file path=ppt/charts/_rels/chart41.xml.rels><?xml version="1.0" encoding="UTF-8" standalone="yes"?>
<Relationships xmlns="http://schemas.openxmlformats.org/package/2006/relationships"><Relationship Id="rId1" Type="http://schemas.openxmlformats.org/officeDocument/2006/relationships/themeOverride" Target="../theme/themeOverride26.xml"/><Relationship Id="rId2" Type="http://schemas.openxmlformats.org/officeDocument/2006/relationships/package" Target="../embeddings/Microsoft_Excel_Sheet41.xlsx"/></Relationships>
</file>

<file path=ppt/charts/_rels/chart42.xml.rels><?xml version="1.0" encoding="UTF-8" standalone="yes"?>
<Relationships xmlns="http://schemas.openxmlformats.org/package/2006/relationships"><Relationship Id="rId1" Type="http://schemas.openxmlformats.org/officeDocument/2006/relationships/themeOverride" Target="../theme/themeOverride27.xml"/><Relationship Id="rId2" Type="http://schemas.openxmlformats.org/officeDocument/2006/relationships/package" Target="../embeddings/Microsoft_Excel_Sheet42.xlsx"/></Relationships>
</file>

<file path=ppt/charts/_rels/chart43.xml.rels><?xml version="1.0" encoding="UTF-8" standalone="yes"?>
<Relationships xmlns="http://schemas.openxmlformats.org/package/2006/relationships"><Relationship Id="rId1" Type="http://schemas.openxmlformats.org/officeDocument/2006/relationships/themeOverride" Target="../theme/themeOverride28.xml"/><Relationship Id="rId2" Type="http://schemas.openxmlformats.org/officeDocument/2006/relationships/package" Target="../embeddings/Microsoft_Excel_Sheet43.xlsx"/></Relationships>
</file>

<file path=ppt/charts/_rels/chart44.xml.rels><?xml version="1.0" encoding="UTF-8" standalone="yes"?>
<Relationships xmlns="http://schemas.openxmlformats.org/package/2006/relationships"><Relationship Id="rId1" Type="http://schemas.openxmlformats.org/officeDocument/2006/relationships/themeOverride" Target="../theme/themeOverride29.xml"/><Relationship Id="rId2" Type="http://schemas.openxmlformats.org/officeDocument/2006/relationships/package" Target="../embeddings/Microsoft_Excel_Sheet44.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Sheet45.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Sheet46.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Sheet47.xlsx"/></Relationships>
</file>

<file path=ppt/charts/_rels/chart48.xml.rels><?xml version="1.0" encoding="UTF-8" standalone="yes"?>
<Relationships xmlns="http://schemas.openxmlformats.org/package/2006/relationships"><Relationship Id="rId1" Type="http://schemas.openxmlformats.org/officeDocument/2006/relationships/themeOverride" Target="../theme/themeOverride30.xml"/><Relationship Id="rId2" Type="http://schemas.openxmlformats.org/officeDocument/2006/relationships/package" Target="../embeddings/Microsoft_Excel_Sheet48.xlsx"/></Relationships>
</file>

<file path=ppt/charts/_rels/chart49.xml.rels><?xml version="1.0" encoding="UTF-8" standalone="yes"?>
<Relationships xmlns="http://schemas.openxmlformats.org/package/2006/relationships"><Relationship Id="rId1" Type="http://schemas.openxmlformats.org/officeDocument/2006/relationships/themeOverride" Target="../theme/themeOverride31.xml"/><Relationship Id="rId2" Type="http://schemas.openxmlformats.org/officeDocument/2006/relationships/package" Target="../embeddings/Microsoft_Excel_Sheet49.xlsx"/></Relationships>
</file>

<file path=ppt/charts/_rels/chart5.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package" Target="../embeddings/Microsoft_Excel_Sheet5.xlsx"/></Relationships>
</file>

<file path=ppt/charts/_rels/chart50.xml.rels><?xml version="1.0" encoding="UTF-8" standalone="yes"?>
<Relationships xmlns="http://schemas.openxmlformats.org/package/2006/relationships"><Relationship Id="rId3" Type="http://schemas.microsoft.com/office/2011/relationships/chartStyle" Target="style1.xml"/><Relationship Id="rId4" Type="http://schemas.microsoft.com/office/2011/relationships/chartColorStyle" Target="colors1.xml"/><Relationship Id="rId1" Type="http://schemas.openxmlformats.org/officeDocument/2006/relationships/package" Target="../embeddings/Microsoft_Excel_Sheet50.xlsx"/><Relationship Id="rId2" Type="http://schemas.openxmlformats.org/officeDocument/2006/relationships/chartUserShapes" Target="../drawings/drawing1.xml"/></Relationships>
</file>

<file path=ppt/charts/_rels/chart51.xml.rels><?xml version="1.0" encoding="UTF-8" standalone="yes"?>
<Relationships xmlns="http://schemas.openxmlformats.org/package/2006/relationships"><Relationship Id="rId1" Type="http://schemas.openxmlformats.org/officeDocument/2006/relationships/themeOverride" Target="../theme/themeOverride32.xml"/><Relationship Id="rId2" Type="http://schemas.openxmlformats.org/officeDocument/2006/relationships/package" Target="../embeddings/Microsoft_Excel_Sheet51.xlsx"/></Relationships>
</file>

<file path=ppt/charts/_rels/chart5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package" Target="../embeddings/Microsoft_Excel_Sheet52.xlsx"/><Relationship Id="rId1" Type="http://schemas.openxmlformats.org/officeDocument/2006/relationships/themeOverride" Target="../theme/themeOverride33.xml"/><Relationship Id="rId2" Type="http://schemas.openxmlformats.org/officeDocument/2006/relationships/image" Target="../media/image7.png"/></Relationships>
</file>

<file path=ppt/charts/_rels/chart5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2.png"/><Relationship Id="rId8" Type="http://schemas.openxmlformats.org/officeDocument/2006/relationships/package" Target="../embeddings/Microsoft_Excel_Sheet53.xlsx"/><Relationship Id="rId1" Type="http://schemas.openxmlformats.org/officeDocument/2006/relationships/themeOverride" Target="../theme/themeOverride34.xml"/><Relationship Id="rId2" Type="http://schemas.openxmlformats.org/officeDocument/2006/relationships/image" Target="../media/image7.png"/></Relationships>
</file>

<file path=ppt/charts/_rels/chart5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package" Target="../embeddings/Microsoft_Excel_Sheet54.xlsx"/><Relationship Id="rId1" Type="http://schemas.openxmlformats.org/officeDocument/2006/relationships/themeOverride" Target="../theme/themeOverride35.xml"/><Relationship Id="rId2" Type="http://schemas.openxmlformats.org/officeDocument/2006/relationships/image" Target="../media/image7.png"/></Relationships>
</file>

<file path=ppt/charts/_rels/chart55.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package" Target="../embeddings/Microsoft_Excel_Sheet55.xlsx"/><Relationship Id="rId1" Type="http://schemas.openxmlformats.org/officeDocument/2006/relationships/themeOverride" Target="../theme/themeOverride36.xml"/><Relationship Id="rId2" Type="http://schemas.openxmlformats.org/officeDocument/2006/relationships/image" Target="../media/image7.png"/></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Sheet56.xlsx"/></Relationships>
</file>

<file path=ppt/charts/_rels/chart57.xml.rels><?xml version="1.0" encoding="UTF-8" standalone="yes"?>
<Relationships xmlns="http://schemas.openxmlformats.org/package/2006/relationships"><Relationship Id="rId1" Type="http://schemas.openxmlformats.org/officeDocument/2006/relationships/themeOverride" Target="../theme/themeOverride37.xml"/><Relationship Id="rId2" Type="http://schemas.openxmlformats.org/officeDocument/2006/relationships/package" Target="../embeddings/Microsoft_Excel_Sheet57.xlsx"/></Relationships>
</file>

<file path=ppt/charts/_rels/chart58.xml.rels><?xml version="1.0" encoding="UTF-8" standalone="yes"?>
<Relationships xmlns="http://schemas.openxmlformats.org/package/2006/relationships"><Relationship Id="rId1" Type="http://schemas.openxmlformats.org/officeDocument/2006/relationships/themeOverride" Target="../theme/themeOverride38.xml"/><Relationship Id="rId2" Type="http://schemas.openxmlformats.org/officeDocument/2006/relationships/package" Target="../embeddings/Microsoft_Excel_Sheet58.xlsx"/></Relationships>
</file>

<file path=ppt/charts/_rels/chart59.xml.rels><?xml version="1.0" encoding="UTF-8" standalone="yes"?>
<Relationships xmlns="http://schemas.openxmlformats.org/package/2006/relationships"><Relationship Id="rId1" Type="http://schemas.openxmlformats.org/officeDocument/2006/relationships/themeOverride" Target="../theme/themeOverride39.xml"/><Relationship Id="rId2" Type="http://schemas.openxmlformats.org/officeDocument/2006/relationships/package" Target="../embeddings/Microsoft_Excel_Sheet59.xlsx"/></Relationships>
</file>

<file path=ppt/charts/_rels/chart6.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package" Target="../embeddings/Microsoft_Excel_Sheet6.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Sheet60.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Sheet61.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Sheet62.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Sheet63.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Sheet64.xlsx"/></Relationships>
</file>

<file path=ppt/charts/_rels/chart65.xml.rels><?xml version="1.0" encoding="UTF-8" standalone="yes"?>
<Relationships xmlns="http://schemas.openxmlformats.org/package/2006/relationships"><Relationship Id="rId1" Type="http://schemas.openxmlformats.org/officeDocument/2006/relationships/themeOverride" Target="../theme/themeOverride40.xml"/><Relationship Id="rId2" Type="http://schemas.openxmlformats.org/officeDocument/2006/relationships/package" Target="../embeddings/Microsoft_Excel_Sheet65.xlsx"/></Relationships>
</file>

<file path=ppt/charts/_rels/chart66.xml.rels><?xml version="1.0" encoding="UTF-8" standalone="yes"?>
<Relationships xmlns="http://schemas.openxmlformats.org/package/2006/relationships"><Relationship Id="rId1" Type="http://schemas.openxmlformats.org/officeDocument/2006/relationships/themeOverride" Target="../theme/themeOverride41.xml"/><Relationship Id="rId2" Type="http://schemas.openxmlformats.org/officeDocument/2006/relationships/package" Target="../embeddings/Microsoft_Excel_Sheet66.xlsx"/></Relationships>
</file>

<file path=ppt/charts/_rels/chart67.xml.rels><?xml version="1.0" encoding="UTF-8" standalone="yes"?>
<Relationships xmlns="http://schemas.openxmlformats.org/package/2006/relationships"><Relationship Id="rId1" Type="http://schemas.openxmlformats.org/officeDocument/2006/relationships/oleObject" Target="NULL" TargetMode="External"/></Relationships>
</file>

<file path=ppt/charts/_rels/chart68.xml.rels><?xml version="1.0" encoding="UTF-8" standalone="yes"?>
<Relationships xmlns="http://schemas.openxmlformats.org/package/2006/relationships"><Relationship Id="rId1" Type="http://schemas.openxmlformats.org/officeDocument/2006/relationships/themeOverride" Target="../theme/themeOverride42.xml"/><Relationship Id="rId2" Type="http://schemas.openxmlformats.org/officeDocument/2006/relationships/package" Target="../embeddings/Microsoft_Excel_Sheet67.xlsx"/></Relationships>
</file>

<file path=ppt/charts/_rels/chart69.xml.rels><?xml version="1.0" encoding="UTF-8" standalone="yes"?>
<Relationships xmlns="http://schemas.openxmlformats.org/package/2006/relationships"><Relationship Id="rId1" Type="http://schemas.openxmlformats.org/officeDocument/2006/relationships/themeOverride" Target="../theme/themeOverride43.xml"/><Relationship Id="rId2" Type="http://schemas.openxmlformats.org/officeDocument/2006/relationships/package" Target="../embeddings/Microsoft_Excel_Sheet68.xlsx"/></Relationships>
</file>

<file path=ppt/charts/_rels/chart7.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package" Target="../embeddings/Microsoft_Excel_Sheet7.xlsx"/></Relationships>
</file>

<file path=ppt/charts/_rels/chart70.xml.rels><?xml version="1.0" encoding="UTF-8" standalone="yes"?>
<Relationships xmlns="http://schemas.openxmlformats.org/package/2006/relationships"><Relationship Id="rId1" Type="http://schemas.openxmlformats.org/officeDocument/2006/relationships/themeOverride" Target="../theme/themeOverride44.xml"/><Relationship Id="rId2" Type="http://schemas.openxmlformats.org/officeDocument/2006/relationships/package" Target="../embeddings/Microsoft_Excel_Sheet69.xlsx"/></Relationships>
</file>

<file path=ppt/charts/_rels/chart71.xml.rels><?xml version="1.0" encoding="UTF-8" standalone="yes"?>
<Relationships xmlns="http://schemas.openxmlformats.org/package/2006/relationships"><Relationship Id="rId1" Type="http://schemas.openxmlformats.org/officeDocument/2006/relationships/themeOverride" Target="../theme/themeOverride45.xml"/><Relationship Id="rId2" Type="http://schemas.openxmlformats.org/officeDocument/2006/relationships/package" Target="../embeddings/Microsoft_Excel_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Sheet73.xlsx"/></Relationships>
</file>

<file path=ppt/charts/_rels/chart75.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package" Target="../embeddings/Microsoft_Excel_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Sheet77.xlsx"/></Relationships>
</file>

<file path=ppt/charts/_rels/chart79.xml.rels><?xml version="1.0" encoding="UTF-8" standalone="yes"?>
<Relationships xmlns="http://schemas.openxmlformats.org/package/2006/relationships"><Relationship Id="rId1" Type="http://schemas.openxmlformats.org/officeDocument/2006/relationships/themeOverride" Target="../theme/themeOverride46.xml"/><Relationship Id="rId2" Type="http://schemas.openxmlformats.org/officeDocument/2006/relationships/package" Target="../embeddings/Microsoft_Excel_Sheet78.xlsx"/></Relationships>
</file>

<file path=ppt/charts/_rels/chart8.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package" Target="../embeddings/Microsoft_Excel_Sheet8.xlsx"/></Relationships>
</file>

<file path=ppt/charts/_rels/chart80.xml.rels><?xml version="1.0" encoding="UTF-8" standalone="yes"?>
<Relationships xmlns="http://schemas.openxmlformats.org/package/2006/relationships"><Relationship Id="rId1" Type="http://schemas.openxmlformats.org/officeDocument/2006/relationships/themeOverride" Target="../theme/themeOverride47.xml"/><Relationship Id="rId2" Type="http://schemas.openxmlformats.org/officeDocument/2006/relationships/package" Target="../embeddings/Microsoft_Excel_Sheet79.xlsx"/></Relationships>
</file>

<file path=ppt/charts/_rels/chart81.xml.rels><?xml version="1.0" encoding="UTF-8" standalone="yes"?>
<Relationships xmlns="http://schemas.openxmlformats.org/package/2006/relationships"><Relationship Id="rId1" Type="http://schemas.openxmlformats.org/officeDocument/2006/relationships/themeOverride" Target="../theme/themeOverride48.xml"/><Relationship Id="rId2" Type="http://schemas.openxmlformats.org/officeDocument/2006/relationships/package" Target="../embeddings/Microsoft_Excel_Sheet80.xlsx"/></Relationships>
</file>

<file path=ppt/charts/_rels/chart82.xml.rels><?xml version="1.0" encoding="UTF-8" standalone="yes"?>
<Relationships xmlns="http://schemas.openxmlformats.org/package/2006/relationships"><Relationship Id="rId1" Type="http://schemas.openxmlformats.org/officeDocument/2006/relationships/themeOverride" Target="../theme/themeOverride49.xml"/><Relationship Id="rId2" Type="http://schemas.openxmlformats.org/officeDocument/2006/relationships/package" Target="../embeddings/Microsoft_Excel_Sheet81.xlsx"/></Relationships>
</file>

<file path=ppt/charts/_rels/chart83.xml.rels><?xml version="1.0" encoding="UTF-8" standalone="yes"?>
<Relationships xmlns="http://schemas.openxmlformats.org/package/2006/relationships"><Relationship Id="rId1" Type="http://schemas.openxmlformats.org/officeDocument/2006/relationships/themeOverride" Target="../theme/themeOverride50.xml"/><Relationship Id="rId2" Type="http://schemas.openxmlformats.org/officeDocument/2006/relationships/package" Target="../embeddings/Microsoft_Excel_Sheet82.xlsx"/></Relationships>
</file>

<file path=ppt/charts/_rels/chart84.xml.rels><?xml version="1.0" encoding="UTF-8" standalone="yes"?>
<Relationships xmlns="http://schemas.openxmlformats.org/package/2006/relationships"><Relationship Id="rId1" Type="http://schemas.openxmlformats.org/officeDocument/2006/relationships/themeOverride" Target="../theme/themeOverride51.xml"/><Relationship Id="rId2" Type="http://schemas.openxmlformats.org/officeDocument/2006/relationships/package" Target="../embeddings/Microsoft_Excel_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Sheet84.xlsx"/></Relationships>
</file>

<file path=ppt/charts/_rels/chart86.xml.rels><?xml version="1.0" encoding="UTF-8" standalone="yes"?>
<Relationships xmlns="http://schemas.openxmlformats.org/package/2006/relationships"><Relationship Id="rId1" Type="http://schemas.openxmlformats.org/officeDocument/2006/relationships/themeOverride" Target="../theme/themeOverride52.xml"/><Relationship Id="rId2" Type="http://schemas.openxmlformats.org/officeDocument/2006/relationships/package" Target="../embeddings/Microsoft_Excel_Sheet85.xlsx"/></Relationships>
</file>

<file path=ppt/charts/_rels/chart87.xml.rels><?xml version="1.0" encoding="UTF-8" standalone="yes"?>
<Relationships xmlns="http://schemas.openxmlformats.org/package/2006/relationships"><Relationship Id="rId1" Type="http://schemas.openxmlformats.org/officeDocument/2006/relationships/themeOverride" Target="../theme/themeOverride53.xml"/><Relationship Id="rId2" Type="http://schemas.openxmlformats.org/officeDocument/2006/relationships/package" Target="../embeddings/Microsoft_Excel_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Sheet88.xlsx"/></Relationships>
</file>

<file path=ppt/charts/_rels/chart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package" Target="../embeddings/Microsoft_Excel_Sheet9.xlsx"/></Relationships>
</file>

<file path=ppt/charts/_rels/chart90.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package" Target="../embeddings/Microsoft_Excel_Sheet89.xlsx"/><Relationship Id="rId1" Type="http://schemas.openxmlformats.org/officeDocument/2006/relationships/image" Target="../media/image27.png"/><Relationship Id="rId2" Type="http://schemas.openxmlformats.org/officeDocument/2006/relationships/image" Target="../media/image28.png"/></Relationships>
</file>

<file path=ppt/charts/_rels/chart91.xml.rels><?xml version="1.0" encoding="UTF-8" standalone="yes"?>
<Relationships xmlns="http://schemas.openxmlformats.org/package/2006/relationships"><Relationship Id="rId1" Type="http://schemas.openxmlformats.org/officeDocument/2006/relationships/themeOverride" Target="../theme/themeOverride54.xml"/><Relationship Id="rId2" Type="http://schemas.openxmlformats.org/officeDocument/2006/relationships/package" Target="../embeddings/Microsoft_Excel_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Sheet91.xlsx"/></Relationships>
</file>

<file path=ppt/charts/_rels/chart93.xml.rels><?xml version="1.0" encoding="UTF-8" standalone="yes"?>
<Relationships xmlns="http://schemas.openxmlformats.org/package/2006/relationships"><Relationship Id="rId1" Type="http://schemas.openxmlformats.org/officeDocument/2006/relationships/themeOverride" Target="../theme/themeOverride55.xml"/><Relationship Id="rId2" Type="http://schemas.openxmlformats.org/officeDocument/2006/relationships/package" Target="../embeddings/Microsoft_Excel_Sheet92.xlsx"/></Relationships>
</file>

<file path=ppt/charts/_rels/chart94.xml.rels><?xml version="1.0" encoding="UTF-8" standalone="yes"?>
<Relationships xmlns="http://schemas.openxmlformats.org/package/2006/relationships"><Relationship Id="rId1" Type="http://schemas.openxmlformats.org/officeDocument/2006/relationships/themeOverride" Target="../theme/themeOverride56.xml"/><Relationship Id="rId2" Type="http://schemas.openxmlformats.org/officeDocument/2006/relationships/package" Target="../embeddings/Microsoft_Excel_Sheet93.xlsx"/></Relationships>
</file>

<file path=ppt/charts/_rels/chart95.xml.rels><?xml version="1.0" encoding="UTF-8" standalone="yes"?>
<Relationships xmlns="http://schemas.openxmlformats.org/package/2006/relationships"><Relationship Id="rId1" Type="http://schemas.openxmlformats.org/officeDocument/2006/relationships/themeOverride" Target="../theme/themeOverride57.xml"/><Relationship Id="rId2" Type="http://schemas.openxmlformats.org/officeDocument/2006/relationships/package" Target="../embeddings/Microsoft_Excel_Sheet94.xlsx"/></Relationships>
</file>

<file path=ppt/charts/_rels/chart96.xml.rels><?xml version="1.0" encoding="UTF-8" standalone="yes"?>
<Relationships xmlns="http://schemas.openxmlformats.org/package/2006/relationships"><Relationship Id="rId1" Type="http://schemas.openxmlformats.org/officeDocument/2006/relationships/themeOverride" Target="../theme/themeOverride58.xml"/><Relationship Id="rId2" Type="http://schemas.openxmlformats.org/officeDocument/2006/relationships/package" Target="../embeddings/Microsoft_Excel_Sheet95.xlsx"/></Relationships>
</file>

<file path=ppt/charts/_rels/chart97.xml.rels><?xml version="1.0" encoding="UTF-8" standalone="yes"?>
<Relationships xmlns="http://schemas.openxmlformats.org/package/2006/relationships"><Relationship Id="rId1" Type="http://schemas.openxmlformats.org/officeDocument/2006/relationships/themeOverride" Target="../theme/themeOverride59.xml"/><Relationship Id="rId2" Type="http://schemas.openxmlformats.org/officeDocument/2006/relationships/package" Target="../embeddings/Microsoft_Excel_Sheet96.xlsx"/></Relationships>
</file>

<file path=ppt/charts/_rels/chart98.xml.rels><?xml version="1.0" encoding="UTF-8" standalone="yes"?>
<Relationships xmlns="http://schemas.openxmlformats.org/package/2006/relationships"><Relationship Id="rId1" Type="http://schemas.openxmlformats.org/officeDocument/2006/relationships/themeOverride" Target="../theme/themeOverride60.xml"/><Relationship Id="rId2" Type="http://schemas.openxmlformats.org/officeDocument/2006/relationships/package" Target="../embeddings/Microsoft_Excel_Sheet97.xlsx"/></Relationships>
</file>

<file path=ppt/charts/_rels/chart99.xml.rels><?xml version="1.0" encoding="UTF-8" standalone="yes"?>
<Relationships xmlns="http://schemas.openxmlformats.org/package/2006/relationships"><Relationship Id="rId1" Type="http://schemas.openxmlformats.org/officeDocument/2006/relationships/themeOverride" Target="../theme/themeOverride61.xml"/><Relationship Id="rId2" Type="http://schemas.openxmlformats.org/officeDocument/2006/relationships/package" Target="../embeddings/Microsoft_Excel_Sheet98.xlsx"/><Relationship Id="rId3" Type="http://schemas.openxmlformats.org/officeDocument/2006/relationships/chartUserShapes" Target="../drawings/drawing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954629287110923"/>
          <c:y val="0.0307485134100847"/>
          <c:w val="0.904537071288908"/>
          <c:h val="0.812355351414407"/>
        </c:manualLayout>
      </c:layout>
      <c:lineChart>
        <c:grouping val="standard"/>
        <c:varyColors val="0"/>
        <c:ser>
          <c:idx val="0"/>
          <c:order val="0"/>
          <c:tx>
            <c:strRef>
              <c:f>Sheet1!$B$1</c:f>
              <c:strCache>
                <c:ptCount val="1"/>
                <c:pt idx="0">
                  <c:v>Improving our health system</c:v>
                </c:pt>
              </c:strCache>
            </c:strRef>
          </c:tx>
          <c:spPr>
            <a:ln w="15875">
              <a:solidFill>
                <a:srgbClr val="FFC35A"/>
              </a:solidFill>
            </a:ln>
            <a:effectLst/>
          </c:spPr>
          <c:marker>
            <c:symbol val="none"/>
          </c:marker>
          <c:cat>
            <c:numRef>
              <c:f>Sheet1!$A$2:$A$1036</c:f>
              <c:numCache>
                <c:formatCode>d/mm/yyyy;@</c:formatCode>
                <c:ptCount val="1035"/>
                <c:pt idx="0">
                  <c:v>41974.0</c:v>
                </c:pt>
                <c:pt idx="1">
                  <c:v>41975.0</c:v>
                </c:pt>
                <c:pt idx="2">
                  <c:v>41976.0</c:v>
                </c:pt>
                <c:pt idx="3">
                  <c:v>41977.0</c:v>
                </c:pt>
                <c:pt idx="4">
                  <c:v>41978.0</c:v>
                </c:pt>
                <c:pt idx="5">
                  <c:v>41979.0</c:v>
                </c:pt>
                <c:pt idx="6">
                  <c:v>41980.0</c:v>
                </c:pt>
                <c:pt idx="7">
                  <c:v>41981.0</c:v>
                </c:pt>
                <c:pt idx="8">
                  <c:v>41982.0</c:v>
                </c:pt>
                <c:pt idx="9">
                  <c:v>41983.0</c:v>
                </c:pt>
                <c:pt idx="10">
                  <c:v>41984.0</c:v>
                </c:pt>
                <c:pt idx="11">
                  <c:v>41985.0</c:v>
                </c:pt>
                <c:pt idx="12">
                  <c:v>41986.0</c:v>
                </c:pt>
                <c:pt idx="13">
                  <c:v>41987.0</c:v>
                </c:pt>
                <c:pt idx="14">
                  <c:v>41988.0</c:v>
                </c:pt>
                <c:pt idx="15">
                  <c:v>41989.0</c:v>
                </c:pt>
                <c:pt idx="16">
                  <c:v>41990.0</c:v>
                </c:pt>
                <c:pt idx="17">
                  <c:v>41991.0</c:v>
                </c:pt>
                <c:pt idx="18">
                  <c:v>41992.0</c:v>
                </c:pt>
                <c:pt idx="19">
                  <c:v>41993.0</c:v>
                </c:pt>
                <c:pt idx="20">
                  <c:v>41994.0</c:v>
                </c:pt>
                <c:pt idx="21">
                  <c:v>41995.0</c:v>
                </c:pt>
                <c:pt idx="22">
                  <c:v>41996.0</c:v>
                </c:pt>
                <c:pt idx="23">
                  <c:v>41997.0</c:v>
                </c:pt>
                <c:pt idx="24">
                  <c:v>41998.0</c:v>
                </c:pt>
                <c:pt idx="25">
                  <c:v>41999.0</c:v>
                </c:pt>
                <c:pt idx="26">
                  <c:v>42000.0</c:v>
                </c:pt>
                <c:pt idx="27">
                  <c:v>42001.0</c:v>
                </c:pt>
                <c:pt idx="28">
                  <c:v>42002.0</c:v>
                </c:pt>
                <c:pt idx="29">
                  <c:v>42003.0</c:v>
                </c:pt>
                <c:pt idx="30">
                  <c:v>42004.0</c:v>
                </c:pt>
                <c:pt idx="31">
                  <c:v>42005.0</c:v>
                </c:pt>
                <c:pt idx="32">
                  <c:v>42006.0</c:v>
                </c:pt>
                <c:pt idx="33">
                  <c:v>42007.0</c:v>
                </c:pt>
                <c:pt idx="34">
                  <c:v>42008.0</c:v>
                </c:pt>
                <c:pt idx="35">
                  <c:v>42009.0</c:v>
                </c:pt>
                <c:pt idx="36">
                  <c:v>42010.0</c:v>
                </c:pt>
                <c:pt idx="37">
                  <c:v>42011.0</c:v>
                </c:pt>
                <c:pt idx="38">
                  <c:v>42012.0</c:v>
                </c:pt>
                <c:pt idx="39">
                  <c:v>42013.0</c:v>
                </c:pt>
                <c:pt idx="40">
                  <c:v>42014.0</c:v>
                </c:pt>
                <c:pt idx="41">
                  <c:v>42015.0</c:v>
                </c:pt>
                <c:pt idx="42">
                  <c:v>42016.0</c:v>
                </c:pt>
                <c:pt idx="43">
                  <c:v>42017.0</c:v>
                </c:pt>
                <c:pt idx="44">
                  <c:v>42018.0</c:v>
                </c:pt>
                <c:pt idx="45">
                  <c:v>42019.0</c:v>
                </c:pt>
                <c:pt idx="46">
                  <c:v>42020.0</c:v>
                </c:pt>
                <c:pt idx="47">
                  <c:v>42021.0</c:v>
                </c:pt>
                <c:pt idx="48">
                  <c:v>42022.0</c:v>
                </c:pt>
                <c:pt idx="49">
                  <c:v>42023.0</c:v>
                </c:pt>
                <c:pt idx="50">
                  <c:v>42024.0</c:v>
                </c:pt>
                <c:pt idx="51">
                  <c:v>42025.0</c:v>
                </c:pt>
                <c:pt idx="52">
                  <c:v>42026.0</c:v>
                </c:pt>
                <c:pt idx="53">
                  <c:v>42027.0</c:v>
                </c:pt>
                <c:pt idx="54">
                  <c:v>42028.0</c:v>
                </c:pt>
                <c:pt idx="55">
                  <c:v>42029.0</c:v>
                </c:pt>
                <c:pt idx="56">
                  <c:v>42030.0</c:v>
                </c:pt>
                <c:pt idx="57">
                  <c:v>42031.0</c:v>
                </c:pt>
                <c:pt idx="58">
                  <c:v>42032.0</c:v>
                </c:pt>
                <c:pt idx="59">
                  <c:v>42033.0</c:v>
                </c:pt>
                <c:pt idx="60">
                  <c:v>42034.0</c:v>
                </c:pt>
                <c:pt idx="61">
                  <c:v>42035.0</c:v>
                </c:pt>
                <c:pt idx="62">
                  <c:v>42036.0</c:v>
                </c:pt>
                <c:pt idx="63">
                  <c:v>42037.0</c:v>
                </c:pt>
                <c:pt idx="64">
                  <c:v>42038.0</c:v>
                </c:pt>
                <c:pt idx="65">
                  <c:v>42039.0</c:v>
                </c:pt>
                <c:pt idx="66">
                  <c:v>42040.0</c:v>
                </c:pt>
                <c:pt idx="67">
                  <c:v>42041.0</c:v>
                </c:pt>
                <c:pt idx="68">
                  <c:v>42042.0</c:v>
                </c:pt>
                <c:pt idx="69">
                  <c:v>42043.0</c:v>
                </c:pt>
                <c:pt idx="70">
                  <c:v>42044.0</c:v>
                </c:pt>
                <c:pt idx="71">
                  <c:v>42045.0</c:v>
                </c:pt>
                <c:pt idx="72">
                  <c:v>42046.0</c:v>
                </c:pt>
                <c:pt idx="73">
                  <c:v>42047.0</c:v>
                </c:pt>
                <c:pt idx="74">
                  <c:v>42048.0</c:v>
                </c:pt>
                <c:pt idx="75">
                  <c:v>42049.0</c:v>
                </c:pt>
                <c:pt idx="76">
                  <c:v>42050.0</c:v>
                </c:pt>
                <c:pt idx="77">
                  <c:v>42051.0</c:v>
                </c:pt>
                <c:pt idx="78">
                  <c:v>42052.0</c:v>
                </c:pt>
                <c:pt idx="79">
                  <c:v>42053.0</c:v>
                </c:pt>
                <c:pt idx="80">
                  <c:v>42054.0</c:v>
                </c:pt>
                <c:pt idx="81">
                  <c:v>42055.0</c:v>
                </c:pt>
                <c:pt idx="82">
                  <c:v>42056.0</c:v>
                </c:pt>
                <c:pt idx="83">
                  <c:v>42057.0</c:v>
                </c:pt>
                <c:pt idx="84">
                  <c:v>42058.0</c:v>
                </c:pt>
                <c:pt idx="85">
                  <c:v>42059.0</c:v>
                </c:pt>
                <c:pt idx="86">
                  <c:v>42060.0</c:v>
                </c:pt>
                <c:pt idx="87">
                  <c:v>42061.0</c:v>
                </c:pt>
                <c:pt idx="88">
                  <c:v>42062.0</c:v>
                </c:pt>
                <c:pt idx="89">
                  <c:v>42063.0</c:v>
                </c:pt>
                <c:pt idx="90">
                  <c:v>42064.0</c:v>
                </c:pt>
                <c:pt idx="91">
                  <c:v>42065.0</c:v>
                </c:pt>
                <c:pt idx="92">
                  <c:v>42066.0</c:v>
                </c:pt>
                <c:pt idx="93">
                  <c:v>42067.0</c:v>
                </c:pt>
                <c:pt idx="94">
                  <c:v>42068.0</c:v>
                </c:pt>
                <c:pt idx="95">
                  <c:v>42069.0</c:v>
                </c:pt>
                <c:pt idx="96">
                  <c:v>42070.0</c:v>
                </c:pt>
                <c:pt idx="97">
                  <c:v>42071.0</c:v>
                </c:pt>
                <c:pt idx="98">
                  <c:v>42072.0</c:v>
                </c:pt>
                <c:pt idx="99">
                  <c:v>42073.0</c:v>
                </c:pt>
                <c:pt idx="100">
                  <c:v>42074.0</c:v>
                </c:pt>
                <c:pt idx="101">
                  <c:v>42075.0</c:v>
                </c:pt>
                <c:pt idx="102">
                  <c:v>42076.0</c:v>
                </c:pt>
                <c:pt idx="103">
                  <c:v>42077.0</c:v>
                </c:pt>
                <c:pt idx="104">
                  <c:v>42078.0</c:v>
                </c:pt>
                <c:pt idx="105">
                  <c:v>42079.0</c:v>
                </c:pt>
                <c:pt idx="106">
                  <c:v>42080.0</c:v>
                </c:pt>
                <c:pt idx="107">
                  <c:v>42081.0</c:v>
                </c:pt>
                <c:pt idx="108">
                  <c:v>42082.0</c:v>
                </c:pt>
                <c:pt idx="109">
                  <c:v>42083.0</c:v>
                </c:pt>
                <c:pt idx="110">
                  <c:v>42084.0</c:v>
                </c:pt>
                <c:pt idx="111">
                  <c:v>42085.0</c:v>
                </c:pt>
                <c:pt idx="112">
                  <c:v>42086.0</c:v>
                </c:pt>
                <c:pt idx="113">
                  <c:v>42087.0</c:v>
                </c:pt>
                <c:pt idx="114">
                  <c:v>42088.0</c:v>
                </c:pt>
                <c:pt idx="115">
                  <c:v>42089.0</c:v>
                </c:pt>
                <c:pt idx="116">
                  <c:v>42090.0</c:v>
                </c:pt>
                <c:pt idx="117">
                  <c:v>42091.0</c:v>
                </c:pt>
                <c:pt idx="118">
                  <c:v>42092.0</c:v>
                </c:pt>
                <c:pt idx="119">
                  <c:v>42093.0</c:v>
                </c:pt>
                <c:pt idx="120">
                  <c:v>42094.0</c:v>
                </c:pt>
                <c:pt idx="121">
                  <c:v>42095.0</c:v>
                </c:pt>
                <c:pt idx="122">
                  <c:v>42096.0</c:v>
                </c:pt>
                <c:pt idx="123">
                  <c:v>42097.0</c:v>
                </c:pt>
                <c:pt idx="124">
                  <c:v>42098.0</c:v>
                </c:pt>
                <c:pt idx="125">
                  <c:v>42099.0</c:v>
                </c:pt>
                <c:pt idx="126">
                  <c:v>42100.0</c:v>
                </c:pt>
                <c:pt idx="127">
                  <c:v>42101.0</c:v>
                </c:pt>
                <c:pt idx="128">
                  <c:v>42102.0</c:v>
                </c:pt>
                <c:pt idx="129">
                  <c:v>42103.0</c:v>
                </c:pt>
                <c:pt idx="130">
                  <c:v>42104.0</c:v>
                </c:pt>
                <c:pt idx="131">
                  <c:v>42105.0</c:v>
                </c:pt>
                <c:pt idx="132">
                  <c:v>42106.0</c:v>
                </c:pt>
                <c:pt idx="133">
                  <c:v>42107.0</c:v>
                </c:pt>
                <c:pt idx="134">
                  <c:v>42108.0</c:v>
                </c:pt>
                <c:pt idx="135">
                  <c:v>42109.0</c:v>
                </c:pt>
                <c:pt idx="136">
                  <c:v>42110.0</c:v>
                </c:pt>
                <c:pt idx="137">
                  <c:v>42111.0</c:v>
                </c:pt>
                <c:pt idx="138">
                  <c:v>42112.0</c:v>
                </c:pt>
                <c:pt idx="139">
                  <c:v>42113.0</c:v>
                </c:pt>
                <c:pt idx="140">
                  <c:v>42114.0</c:v>
                </c:pt>
                <c:pt idx="141">
                  <c:v>42115.0</c:v>
                </c:pt>
                <c:pt idx="142">
                  <c:v>42116.0</c:v>
                </c:pt>
                <c:pt idx="143">
                  <c:v>42117.0</c:v>
                </c:pt>
                <c:pt idx="144">
                  <c:v>42118.0</c:v>
                </c:pt>
                <c:pt idx="145">
                  <c:v>42119.0</c:v>
                </c:pt>
                <c:pt idx="146">
                  <c:v>42120.0</c:v>
                </c:pt>
                <c:pt idx="147">
                  <c:v>42121.0</c:v>
                </c:pt>
                <c:pt idx="148">
                  <c:v>42122.0</c:v>
                </c:pt>
                <c:pt idx="149">
                  <c:v>42123.0</c:v>
                </c:pt>
                <c:pt idx="150">
                  <c:v>42124.0</c:v>
                </c:pt>
                <c:pt idx="151">
                  <c:v>42125.0</c:v>
                </c:pt>
                <c:pt idx="152">
                  <c:v>42126.0</c:v>
                </c:pt>
                <c:pt idx="153">
                  <c:v>42127.0</c:v>
                </c:pt>
                <c:pt idx="154">
                  <c:v>42128.0</c:v>
                </c:pt>
                <c:pt idx="155">
                  <c:v>42129.0</c:v>
                </c:pt>
                <c:pt idx="156">
                  <c:v>42130.0</c:v>
                </c:pt>
                <c:pt idx="157">
                  <c:v>42131.0</c:v>
                </c:pt>
                <c:pt idx="158">
                  <c:v>42132.0</c:v>
                </c:pt>
                <c:pt idx="159">
                  <c:v>42133.0</c:v>
                </c:pt>
                <c:pt idx="160">
                  <c:v>42134.0</c:v>
                </c:pt>
                <c:pt idx="161">
                  <c:v>42135.0</c:v>
                </c:pt>
                <c:pt idx="162">
                  <c:v>42136.0</c:v>
                </c:pt>
                <c:pt idx="163">
                  <c:v>42137.0</c:v>
                </c:pt>
                <c:pt idx="164">
                  <c:v>42138.0</c:v>
                </c:pt>
                <c:pt idx="165">
                  <c:v>42139.0</c:v>
                </c:pt>
                <c:pt idx="166">
                  <c:v>42140.0</c:v>
                </c:pt>
                <c:pt idx="167">
                  <c:v>42141.0</c:v>
                </c:pt>
                <c:pt idx="168">
                  <c:v>42142.0</c:v>
                </c:pt>
                <c:pt idx="169">
                  <c:v>42143.0</c:v>
                </c:pt>
                <c:pt idx="170">
                  <c:v>42144.0</c:v>
                </c:pt>
                <c:pt idx="171">
                  <c:v>42145.0</c:v>
                </c:pt>
                <c:pt idx="172">
                  <c:v>42146.0</c:v>
                </c:pt>
                <c:pt idx="173">
                  <c:v>42147.0</c:v>
                </c:pt>
                <c:pt idx="174">
                  <c:v>42148.0</c:v>
                </c:pt>
                <c:pt idx="175">
                  <c:v>42149.0</c:v>
                </c:pt>
                <c:pt idx="176">
                  <c:v>42150.0</c:v>
                </c:pt>
                <c:pt idx="177">
                  <c:v>42151.0</c:v>
                </c:pt>
                <c:pt idx="178">
                  <c:v>42152.0</c:v>
                </c:pt>
                <c:pt idx="179">
                  <c:v>42153.0</c:v>
                </c:pt>
                <c:pt idx="180">
                  <c:v>42154.0</c:v>
                </c:pt>
                <c:pt idx="181">
                  <c:v>42155.0</c:v>
                </c:pt>
                <c:pt idx="182">
                  <c:v>42156.0</c:v>
                </c:pt>
                <c:pt idx="183">
                  <c:v>42157.0</c:v>
                </c:pt>
                <c:pt idx="184">
                  <c:v>42158.0</c:v>
                </c:pt>
                <c:pt idx="185">
                  <c:v>42159.0</c:v>
                </c:pt>
                <c:pt idx="186">
                  <c:v>42160.0</c:v>
                </c:pt>
                <c:pt idx="187">
                  <c:v>42161.0</c:v>
                </c:pt>
                <c:pt idx="188">
                  <c:v>42162.0</c:v>
                </c:pt>
                <c:pt idx="189">
                  <c:v>42163.0</c:v>
                </c:pt>
                <c:pt idx="190">
                  <c:v>42164.0</c:v>
                </c:pt>
                <c:pt idx="191">
                  <c:v>42165.0</c:v>
                </c:pt>
                <c:pt idx="192">
                  <c:v>42166.0</c:v>
                </c:pt>
                <c:pt idx="193">
                  <c:v>42167.0</c:v>
                </c:pt>
                <c:pt idx="194">
                  <c:v>42168.0</c:v>
                </c:pt>
                <c:pt idx="195">
                  <c:v>42169.0</c:v>
                </c:pt>
                <c:pt idx="196">
                  <c:v>42170.0</c:v>
                </c:pt>
                <c:pt idx="197">
                  <c:v>42171.0</c:v>
                </c:pt>
                <c:pt idx="198">
                  <c:v>42172.0</c:v>
                </c:pt>
                <c:pt idx="199">
                  <c:v>42173.0</c:v>
                </c:pt>
                <c:pt idx="200">
                  <c:v>42174.0</c:v>
                </c:pt>
                <c:pt idx="201">
                  <c:v>42175.0</c:v>
                </c:pt>
                <c:pt idx="202">
                  <c:v>42176.0</c:v>
                </c:pt>
                <c:pt idx="203">
                  <c:v>42177.0</c:v>
                </c:pt>
                <c:pt idx="204">
                  <c:v>42178.0</c:v>
                </c:pt>
                <c:pt idx="205">
                  <c:v>42179.0</c:v>
                </c:pt>
                <c:pt idx="206">
                  <c:v>42180.0</c:v>
                </c:pt>
                <c:pt idx="207">
                  <c:v>42181.0</c:v>
                </c:pt>
                <c:pt idx="208">
                  <c:v>42182.0</c:v>
                </c:pt>
                <c:pt idx="209">
                  <c:v>42183.0</c:v>
                </c:pt>
                <c:pt idx="210">
                  <c:v>42184.0</c:v>
                </c:pt>
                <c:pt idx="211">
                  <c:v>42185.0</c:v>
                </c:pt>
                <c:pt idx="212">
                  <c:v>42186.0</c:v>
                </c:pt>
                <c:pt idx="213">
                  <c:v>42187.0</c:v>
                </c:pt>
                <c:pt idx="214">
                  <c:v>42188.0</c:v>
                </c:pt>
                <c:pt idx="215">
                  <c:v>42189.0</c:v>
                </c:pt>
                <c:pt idx="216">
                  <c:v>42190.0</c:v>
                </c:pt>
                <c:pt idx="217">
                  <c:v>42191.0</c:v>
                </c:pt>
                <c:pt idx="218">
                  <c:v>42192.0</c:v>
                </c:pt>
                <c:pt idx="219">
                  <c:v>42193.0</c:v>
                </c:pt>
                <c:pt idx="220">
                  <c:v>42194.0</c:v>
                </c:pt>
                <c:pt idx="221">
                  <c:v>42195.0</c:v>
                </c:pt>
                <c:pt idx="222">
                  <c:v>42196.0</c:v>
                </c:pt>
                <c:pt idx="223">
                  <c:v>42197.0</c:v>
                </c:pt>
                <c:pt idx="224">
                  <c:v>42198.0</c:v>
                </c:pt>
                <c:pt idx="225">
                  <c:v>42199.0</c:v>
                </c:pt>
                <c:pt idx="226">
                  <c:v>42200.0</c:v>
                </c:pt>
                <c:pt idx="227">
                  <c:v>42201.0</c:v>
                </c:pt>
                <c:pt idx="228">
                  <c:v>42202.0</c:v>
                </c:pt>
                <c:pt idx="229">
                  <c:v>42203.0</c:v>
                </c:pt>
                <c:pt idx="230">
                  <c:v>42204.0</c:v>
                </c:pt>
                <c:pt idx="231">
                  <c:v>42205.0</c:v>
                </c:pt>
                <c:pt idx="232">
                  <c:v>42206.0</c:v>
                </c:pt>
                <c:pt idx="233">
                  <c:v>42207.0</c:v>
                </c:pt>
                <c:pt idx="234">
                  <c:v>42208.0</c:v>
                </c:pt>
                <c:pt idx="235">
                  <c:v>42209.0</c:v>
                </c:pt>
                <c:pt idx="236">
                  <c:v>42210.0</c:v>
                </c:pt>
                <c:pt idx="237">
                  <c:v>42211.0</c:v>
                </c:pt>
                <c:pt idx="238">
                  <c:v>42212.0</c:v>
                </c:pt>
                <c:pt idx="239">
                  <c:v>42213.0</c:v>
                </c:pt>
                <c:pt idx="240">
                  <c:v>42214.0</c:v>
                </c:pt>
                <c:pt idx="241">
                  <c:v>42215.0</c:v>
                </c:pt>
                <c:pt idx="242">
                  <c:v>42216.0</c:v>
                </c:pt>
                <c:pt idx="243">
                  <c:v>42217.0</c:v>
                </c:pt>
                <c:pt idx="244">
                  <c:v>42218.0</c:v>
                </c:pt>
                <c:pt idx="245">
                  <c:v>42219.0</c:v>
                </c:pt>
                <c:pt idx="246">
                  <c:v>42220.0</c:v>
                </c:pt>
                <c:pt idx="247">
                  <c:v>42221.0</c:v>
                </c:pt>
                <c:pt idx="248">
                  <c:v>42222.0</c:v>
                </c:pt>
                <c:pt idx="249">
                  <c:v>42223.0</c:v>
                </c:pt>
                <c:pt idx="250">
                  <c:v>42224.0</c:v>
                </c:pt>
                <c:pt idx="251">
                  <c:v>42225.0</c:v>
                </c:pt>
                <c:pt idx="252">
                  <c:v>42226.0</c:v>
                </c:pt>
                <c:pt idx="253">
                  <c:v>42227.0</c:v>
                </c:pt>
                <c:pt idx="254">
                  <c:v>42228.0</c:v>
                </c:pt>
                <c:pt idx="255">
                  <c:v>42229.0</c:v>
                </c:pt>
                <c:pt idx="256">
                  <c:v>42230.0</c:v>
                </c:pt>
                <c:pt idx="257">
                  <c:v>42231.0</c:v>
                </c:pt>
                <c:pt idx="258">
                  <c:v>42232.0</c:v>
                </c:pt>
                <c:pt idx="259">
                  <c:v>42233.0</c:v>
                </c:pt>
                <c:pt idx="260">
                  <c:v>42234.0</c:v>
                </c:pt>
                <c:pt idx="261">
                  <c:v>42235.0</c:v>
                </c:pt>
                <c:pt idx="262">
                  <c:v>42236.0</c:v>
                </c:pt>
                <c:pt idx="263">
                  <c:v>42237.0</c:v>
                </c:pt>
                <c:pt idx="264">
                  <c:v>42238.0</c:v>
                </c:pt>
                <c:pt idx="265">
                  <c:v>42239.0</c:v>
                </c:pt>
                <c:pt idx="266">
                  <c:v>42240.0</c:v>
                </c:pt>
                <c:pt idx="267">
                  <c:v>42241.0</c:v>
                </c:pt>
                <c:pt idx="268">
                  <c:v>42242.0</c:v>
                </c:pt>
                <c:pt idx="269">
                  <c:v>42243.0</c:v>
                </c:pt>
                <c:pt idx="270">
                  <c:v>42244.0</c:v>
                </c:pt>
                <c:pt idx="271">
                  <c:v>42245.0</c:v>
                </c:pt>
                <c:pt idx="272">
                  <c:v>42246.0</c:v>
                </c:pt>
                <c:pt idx="273">
                  <c:v>42247.0</c:v>
                </c:pt>
                <c:pt idx="274">
                  <c:v>42248.0</c:v>
                </c:pt>
                <c:pt idx="275">
                  <c:v>42249.0</c:v>
                </c:pt>
                <c:pt idx="276">
                  <c:v>42250.0</c:v>
                </c:pt>
                <c:pt idx="277">
                  <c:v>42251.0</c:v>
                </c:pt>
                <c:pt idx="278">
                  <c:v>42252.0</c:v>
                </c:pt>
                <c:pt idx="279">
                  <c:v>42253.0</c:v>
                </c:pt>
                <c:pt idx="280">
                  <c:v>42254.0</c:v>
                </c:pt>
                <c:pt idx="281">
                  <c:v>42255.0</c:v>
                </c:pt>
                <c:pt idx="282">
                  <c:v>42256.0</c:v>
                </c:pt>
                <c:pt idx="283">
                  <c:v>42257.0</c:v>
                </c:pt>
                <c:pt idx="284">
                  <c:v>42258.0</c:v>
                </c:pt>
                <c:pt idx="285">
                  <c:v>42259.0</c:v>
                </c:pt>
                <c:pt idx="286">
                  <c:v>42260.0</c:v>
                </c:pt>
                <c:pt idx="287">
                  <c:v>42261.0</c:v>
                </c:pt>
                <c:pt idx="288">
                  <c:v>42262.0</c:v>
                </c:pt>
                <c:pt idx="289">
                  <c:v>42263.0</c:v>
                </c:pt>
                <c:pt idx="290">
                  <c:v>42264.0</c:v>
                </c:pt>
                <c:pt idx="291">
                  <c:v>42265.0</c:v>
                </c:pt>
                <c:pt idx="292">
                  <c:v>42266.0</c:v>
                </c:pt>
                <c:pt idx="293">
                  <c:v>42267.0</c:v>
                </c:pt>
                <c:pt idx="294">
                  <c:v>42268.0</c:v>
                </c:pt>
                <c:pt idx="295">
                  <c:v>42269.0</c:v>
                </c:pt>
                <c:pt idx="296">
                  <c:v>42270.0</c:v>
                </c:pt>
                <c:pt idx="297">
                  <c:v>42271.0</c:v>
                </c:pt>
                <c:pt idx="298">
                  <c:v>42272.0</c:v>
                </c:pt>
                <c:pt idx="299">
                  <c:v>42273.0</c:v>
                </c:pt>
                <c:pt idx="300">
                  <c:v>42274.0</c:v>
                </c:pt>
                <c:pt idx="301">
                  <c:v>42275.0</c:v>
                </c:pt>
                <c:pt idx="302">
                  <c:v>42276.0</c:v>
                </c:pt>
                <c:pt idx="303">
                  <c:v>42277.0</c:v>
                </c:pt>
                <c:pt idx="304">
                  <c:v>42278.0</c:v>
                </c:pt>
                <c:pt idx="305">
                  <c:v>42279.0</c:v>
                </c:pt>
                <c:pt idx="306">
                  <c:v>42280.0</c:v>
                </c:pt>
                <c:pt idx="307">
                  <c:v>42281.0</c:v>
                </c:pt>
                <c:pt idx="308">
                  <c:v>42282.0</c:v>
                </c:pt>
                <c:pt idx="309">
                  <c:v>42283.0</c:v>
                </c:pt>
                <c:pt idx="310">
                  <c:v>42284.0</c:v>
                </c:pt>
                <c:pt idx="311">
                  <c:v>42285.0</c:v>
                </c:pt>
                <c:pt idx="312">
                  <c:v>42286.0</c:v>
                </c:pt>
                <c:pt idx="313">
                  <c:v>42287.0</c:v>
                </c:pt>
                <c:pt idx="314">
                  <c:v>42288.0</c:v>
                </c:pt>
                <c:pt idx="315">
                  <c:v>42289.0</c:v>
                </c:pt>
                <c:pt idx="316">
                  <c:v>42290.0</c:v>
                </c:pt>
                <c:pt idx="317">
                  <c:v>42291.0</c:v>
                </c:pt>
                <c:pt idx="318">
                  <c:v>42292.0</c:v>
                </c:pt>
                <c:pt idx="319">
                  <c:v>42293.0</c:v>
                </c:pt>
                <c:pt idx="320">
                  <c:v>42294.0</c:v>
                </c:pt>
                <c:pt idx="321">
                  <c:v>42295.0</c:v>
                </c:pt>
                <c:pt idx="322">
                  <c:v>42296.0</c:v>
                </c:pt>
                <c:pt idx="323">
                  <c:v>42297.0</c:v>
                </c:pt>
                <c:pt idx="324">
                  <c:v>42298.0</c:v>
                </c:pt>
                <c:pt idx="325">
                  <c:v>42299.0</c:v>
                </c:pt>
                <c:pt idx="326">
                  <c:v>42300.0</c:v>
                </c:pt>
                <c:pt idx="327">
                  <c:v>42301.0</c:v>
                </c:pt>
                <c:pt idx="328">
                  <c:v>42302.0</c:v>
                </c:pt>
                <c:pt idx="329">
                  <c:v>42303.0</c:v>
                </c:pt>
                <c:pt idx="330">
                  <c:v>42304.0</c:v>
                </c:pt>
                <c:pt idx="331">
                  <c:v>42305.0</c:v>
                </c:pt>
                <c:pt idx="332">
                  <c:v>42306.0</c:v>
                </c:pt>
                <c:pt idx="333">
                  <c:v>42307.0</c:v>
                </c:pt>
                <c:pt idx="334">
                  <c:v>42308.0</c:v>
                </c:pt>
                <c:pt idx="335">
                  <c:v>42309.0</c:v>
                </c:pt>
                <c:pt idx="336">
                  <c:v>42310.0</c:v>
                </c:pt>
                <c:pt idx="337">
                  <c:v>42311.0</c:v>
                </c:pt>
                <c:pt idx="338">
                  <c:v>42312.0</c:v>
                </c:pt>
                <c:pt idx="339">
                  <c:v>42313.0</c:v>
                </c:pt>
                <c:pt idx="340">
                  <c:v>42314.0</c:v>
                </c:pt>
                <c:pt idx="341">
                  <c:v>42315.0</c:v>
                </c:pt>
                <c:pt idx="342">
                  <c:v>42316.0</c:v>
                </c:pt>
                <c:pt idx="343">
                  <c:v>42317.0</c:v>
                </c:pt>
                <c:pt idx="344">
                  <c:v>42318.0</c:v>
                </c:pt>
                <c:pt idx="345">
                  <c:v>42319.0</c:v>
                </c:pt>
                <c:pt idx="346">
                  <c:v>42320.0</c:v>
                </c:pt>
                <c:pt idx="347">
                  <c:v>42321.0</c:v>
                </c:pt>
                <c:pt idx="348">
                  <c:v>42322.0</c:v>
                </c:pt>
                <c:pt idx="349">
                  <c:v>42323.0</c:v>
                </c:pt>
                <c:pt idx="350">
                  <c:v>42324.0</c:v>
                </c:pt>
                <c:pt idx="351">
                  <c:v>42325.0</c:v>
                </c:pt>
                <c:pt idx="352">
                  <c:v>42326.0</c:v>
                </c:pt>
                <c:pt idx="353">
                  <c:v>42327.0</c:v>
                </c:pt>
                <c:pt idx="354">
                  <c:v>42328.0</c:v>
                </c:pt>
                <c:pt idx="355">
                  <c:v>42329.0</c:v>
                </c:pt>
                <c:pt idx="356">
                  <c:v>42330.0</c:v>
                </c:pt>
                <c:pt idx="357">
                  <c:v>42331.0</c:v>
                </c:pt>
                <c:pt idx="358">
                  <c:v>42332.0</c:v>
                </c:pt>
                <c:pt idx="359">
                  <c:v>42333.0</c:v>
                </c:pt>
                <c:pt idx="360">
                  <c:v>42334.0</c:v>
                </c:pt>
                <c:pt idx="361">
                  <c:v>42335.0</c:v>
                </c:pt>
                <c:pt idx="362">
                  <c:v>42336.0</c:v>
                </c:pt>
                <c:pt idx="363">
                  <c:v>42337.0</c:v>
                </c:pt>
                <c:pt idx="364">
                  <c:v>42338.0</c:v>
                </c:pt>
                <c:pt idx="365">
                  <c:v>42339.0</c:v>
                </c:pt>
                <c:pt idx="366">
                  <c:v>42340.0</c:v>
                </c:pt>
                <c:pt idx="367">
                  <c:v>42341.0</c:v>
                </c:pt>
                <c:pt idx="368">
                  <c:v>42342.0</c:v>
                </c:pt>
                <c:pt idx="369">
                  <c:v>42343.0</c:v>
                </c:pt>
                <c:pt idx="370">
                  <c:v>42344.0</c:v>
                </c:pt>
                <c:pt idx="371">
                  <c:v>42345.0</c:v>
                </c:pt>
                <c:pt idx="372">
                  <c:v>42346.0</c:v>
                </c:pt>
                <c:pt idx="373">
                  <c:v>42347.0</c:v>
                </c:pt>
                <c:pt idx="374">
                  <c:v>42348.0</c:v>
                </c:pt>
                <c:pt idx="375">
                  <c:v>42349.0</c:v>
                </c:pt>
                <c:pt idx="376">
                  <c:v>42350.0</c:v>
                </c:pt>
                <c:pt idx="377">
                  <c:v>42351.0</c:v>
                </c:pt>
                <c:pt idx="378">
                  <c:v>42352.0</c:v>
                </c:pt>
                <c:pt idx="379">
                  <c:v>42353.0</c:v>
                </c:pt>
                <c:pt idx="380">
                  <c:v>42354.0</c:v>
                </c:pt>
                <c:pt idx="381">
                  <c:v>42355.0</c:v>
                </c:pt>
                <c:pt idx="382">
                  <c:v>42356.0</c:v>
                </c:pt>
                <c:pt idx="383">
                  <c:v>42357.0</c:v>
                </c:pt>
                <c:pt idx="384">
                  <c:v>42358.0</c:v>
                </c:pt>
                <c:pt idx="385">
                  <c:v>42359.0</c:v>
                </c:pt>
                <c:pt idx="386">
                  <c:v>42360.0</c:v>
                </c:pt>
                <c:pt idx="387">
                  <c:v>42361.0</c:v>
                </c:pt>
                <c:pt idx="388">
                  <c:v>42362.0</c:v>
                </c:pt>
                <c:pt idx="389">
                  <c:v>42363.0</c:v>
                </c:pt>
                <c:pt idx="390">
                  <c:v>42364.0</c:v>
                </c:pt>
                <c:pt idx="391">
                  <c:v>42365.0</c:v>
                </c:pt>
                <c:pt idx="392">
                  <c:v>42366.0</c:v>
                </c:pt>
                <c:pt idx="393">
                  <c:v>42367.0</c:v>
                </c:pt>
                <c:pt idx="394">
                  <c:v>42368.0</c:v>
                </c:pt>
                <c:pt idx="395">
                  <c:v>42369.0</c:v>
                </c:pt>
                <c:pt idx="396">
                  <c:v>42370.0</c:v>
                </c:pt>
                <c:pt idx="397">
                  <c:v>42371.0</c:v>
                </c:pt>
                <c:pt idx="398">
                  <c:v>42372.0</c:v>
                </c:pt>
                <c:pt idx="399">
                  <c:v>42373.0</c:v>
                </c:pt>
                <c:pt idx="400">
                  <c:v>42374.0</c:v>
                </c:pt>
                <c:pt idx="401">
                  <c:v>42375.0</c:v>
                </c:pt>
                <c:pt idx="402">
                  <c:v>42376.0</c:v>
                </c:pt>
                <c:pt idx="403">
                  <c:v>42377.0</c:v>
                </c:pt>
                <c:pt idx="404">
                  <c:v>42378.0</c:v>
                </c:pt>
                <c:pt idx="405">
                  <c:v>42379.0</c:v>
                </c:pt>
                <c:pt idx="406">
                  <c:v>42380.0</c:v>
                </c:pt>
                <c:pt idx="407">
                  <c:v>42381.0</c:v>
                </c:pt>
                <c:pt idx="408">
                  <c:v>42382.0</c:v>
                </c:pt>
                <c:pt idx="409">
                  <c:v>42383.0</c:v>
                </c:pt>
                <c:pt idx="410">
                  <c:v>42384.0</c:v>
                </c:pt>
                <c:pt idx="411">
                  <c:v>42385.0</c:v>
                </c:pt>
                <c:pt idx="412">
                  <c:v>42386.0</c:v>
                </c:pt>
                <c:pt idx="413">
                  <c:v>42387.0</c:v>
                </c:pt>
                <c:pt idx="414">
                  <c:v>42388.0</c:v>
                </c:pt>
                <c:pt idx="415">
                  <c:v>42389.0</c:v>
                </c:pt>
                <c:pt idx="416">
                  <c:v>42390.0</c:v>
                </c:pt>
                <c:pt idx="417">
                  <c:v>42391.0</c:v>
                </c:pt>
                <c:pt idx="418">
                  <c:v>42392.0</c:v>
                </c:pt>
                <c:pt idx="419">
                  <c:v>42393.0</c:v>
                </c:pt>
                <c:pt idx="420">
                  <c:v>42394.0</c:v>
                </c:pt>
                <c:pt idx="421">
                  <c:v>42395.0</c:v>
                </c:pt>
                <c:pt idx="422">
                  <c:v>42396.0</c:v>
                </c:pt>
                <c:pt idx="423">
                  <c:v>42397.0</c:v>
                </c:pt>
                <c:pt idx="424">
                  <c:v>42398.0</c:v>
                </c:pt>
                <c:pt idx="425">
                  <c:v>42399.0</c:v>
                </c:pt>
                <c:pt idx="426">
                  <c:v>42400.0</c:v>
                </c:pt>
                <c:pt idx="427">
                  <c:v>42401.0</c:v>
                </c:pt>
                <c:pt idx="428">
                  <c:v>42402.0</c:v>
                </c:pt>
                <c:pt idx="429">
                  <c:v>42403.0</c:v>
                </c:pt>
                <c:pt idx="430">
                  <c:v>42404.0</c:v>
                </c:pt>
                <c:pt idx="431">
                  <c:v>42405.0</c:v>
                </c:pt>
                <c:pt idx="432">
                  <c:v>42406.0</c:v>
                </c:pt>
                <c:pt idx="433">
                  <c:v>42407.0</c:v>
                </c:pt>
                <c:pt idx="434">
                  <c:v>42408.0</c:v>
                </c:pt>
                <c:pt idx="435">
                  <c:v>42409.0</c:v>
                </c:pt>
                <c:pt idx="436">
                  <c:v>42410.0</c:v>
                </c:pt>
                <c:pt idx="437">
                  <c:v>42411.0</c:v>
                </c:pt>
                <c:pt idx="438">
                  <c:v>42412.0</c:v>
                </c:pt>
                <c:pt idx="439">
                  <c:v>42413.0</c:v>
                </c:pt>
                <c:pt idx="440">
                  <c:v>42414.0</c:v>
                </c:pt>
                <c:pt idx="441">
                  <c:v>42415.0</c:v>
                </c:pt>
                <c:pt idx="442">
                  <c:v>42416.0</c:v>
                </c:pt>
                <c:pt idx="443">
                  <c:v>42417.0</c:v>
                </c:pt>
                <c:pt idx="444">
                  <c:v>42418.0</c:v>
                </c:pt>
                <c:pt idx="445">
                  <c:v>42419.0</c:v>
                </c:pt>
                <c:pt idx="446">
                  <c:v>42420.0</c:v>
                </c:pt>
                <c:pt idx="447">
                  <c:v>42421.0</c:v>
                </c:pt>
                <c:pt idx="448">
                  <c:v>42422.0</c:v>
                </c:pt>
                <c:pt idx="449">
                  <c:v>42423.0</c:v>
                </c:pt>
                <c:pt idx="450">
                  <c:v>42424.0</c:v>
                </c:pt>
                <c:pt idx="451">
                  <c:v>42425.0</c:v>
                </c:pt>
                <c:pt idx="452">
                  <c:v>42426.0</c:v>
                </c:pt>
                <c:pt idx="453">
                  <c:v>42427.0</c:v>
                </c:pt>
                <c:pt idx="454">
                  <c:v>42428.0</c:v>
                </c:pt>
                <c:pt idx="455">
                  <c:v>42429.0</c:v>
                </c:pt>
                <c:pt idx="456">
                  <c:v>42430.0</c:v>
                </c:pt>
                <c:pt idx="457">
                  <c:v>42431.0</c:v>
                </c:pt>
                <c:pt idx="458">
                  <c:v>42432.0</c:v>
                </c:pt>
                <c:pt idx="459">
                  <c:v>42433.0</c:v>
                </c:pt>
                <c:pt idx="460">
                  <c:v>42434.0</c:v>
                </c:pt>
                <c:pt idx="461">
                  <c:v>42435.0</c:v>
                </c:pt>
                <c:pt idx="462">
                  <c:v>42436.0</c:v>
                </c:pt>
                <c:pt idx="463">
                  <c:v>42437.0</c:v>
                </c:pt>
                <c:pt idx="464">
                  <c:v>42438.0</c:v>
                </c:pt>
                <c:pt idx="465">
                  <c:v>42439.0</c:v>
                </c:pt>
                <c:pt idx="466">
                  <c:v>42440.0</c:v>
                </c:pt>
                <c:pt idx="467">
                  <c:v>42441.0</c:v>
                </c:pt>
                <c:pt idx="468">
                  <c:v>42442.0</c:v>
                </c:pt>
                <c:pt idx="469">
                  <c:v>42443.0</c:v>
                </c:pt>
                <c:pt idx="470">
                  <c:v>42444.0</c:v>
                </c:pt>
                <c:pt idx="471">
                  <c:v>42445.0</c:v>
                </c:pt>
                <c:pt idx="472">
                  <c:v>42446.0</c:v>
                </c:pt>
                <c:pt idx="473">
                  <c:v>42447.0</c:v>
                </c:pt>
                <c:pt idx="474">
                  <c:v>42448.0</c:v>
                </c:pt>
                <c:pt idx="475">
                  <c:v>42449.0</c:v>
                </c:pt>
                <c:pt idx="476">
                  <c:v>42450.0</c:v>
                </c:pt>
                <c:pt idx="477">
                  <c:v>42451.0</c:v>
                </c:pt>
                <c:pt idx="478">
                  <c:v>42452.0</c:v>
                </c:pt>
                <c:pt idx="479">
                  <c:v>42453.0</c:v>
                </c:pt>
                <c:pt idx="480">
                  <c:v>42454.0</c:v>
                </c:pt>
                <c:pt idx="481">
                  <c:v>42455.0</c:v>
                </c:pt>
                <c:pt idx="482">
                  <c:v>42456.0</c:v>
                </c:pt>
                <c:pt idx="483">
                  <c:v>42457.0</c:v>
                </c:pt>
                <c:pt idx="484">
                  <c:v>42458.0</c:v>
                </c:pt>
                <c:pt idx="485">
                  <c:v>42459.0</c:v>
                </c:pt>
                <c:pt idx="486">
                  <c:v>42460.0</c:v>
                </c:pt>
                <c:pt idx="487">
                  <c:v>42461.0</c:v>
                </c:pt>
                <c:pt idx="488">
                  <c:v>42462.0</c:v>
                </c:pt>
                <c:pt idx="489">
                  <c:v>42463.0</c:v>
                </c:pt>
                <c:pt idx="490">
                  <c:v>42464.0</c:v>
                </c:pt>
                <c:pt idx="491">
                  <c:v>42465.0</c:v>
                </c:pt>
                <c:pt idx="492">
                  <c:v>42466.0</c:v>
                </c:pt>
                <c:pt idx="493">
                  <c:v>42467.0</c:v>
                </c:pt>
                <c:pt idx="494">
                  <c:v>42468.0</c:v>
                </c:pt>
                <c:pt idx="495">
                  <c:v>42469.0</c:v>
                </c:pt>
                <c:pt idx="496">
                  <c:v>42470.0</c:v>
                </c:pt>
                <c:pt idx="497">
                  <c:v>42471.0</c:v>
                </c:pt>
                <c:pt idx="498">
                  <c:v>42472.0</c:v>
                </c:pt>
                <c:pt idx="499">
                  <c:v>42473.0</c:v>
                </c:pt>
                <c:pt idx="500">
                  <c:v>42474.0</c:v>
                </c:pt>
                <c:pt idx="501">
                  <c:v>42475.0</c:v>
                </c:pt>
                <c:pt idx="502">
                  <c:v>42476.0</c:v>
                </c:pt>
                <c:pt idx="503">
                  <c:v>42477.0</c:v>
                </c:pt>
                <c:pt idx="504">
                  <c:v>42478.0</c:v>
                </c:pt>
                <c:pt idx="505">
                  <c:v>42479.0</c:v>
                </c:pt>
                <c:pt idx="506">
                  <c:v>42480.0</c:v>
                </c:pt>
                <c:pt idx="507">
                  <c:v>42481.0</c:v>
                </c:pt>
                <c:pt idx="508">
                  <c:v>42482.0</c:v>
                </c:pt>
                <c:pt idx="509">
                  <c:v>42483.0</c:v>
                </c:pt>
                <c:pt idx="510">
                  <c:v>42484.0</c:v>
                </c:pt>
                <c:pt idx="511">
                  <c:v>42485.0</c:v>
                </c:pt>
                <c:pt idx="512">
                  <c:v>42486.0</c:v>
                </c:pt>
                <c:pt idx="513">
                  <c:v>42487.0</c:v>
                </c:pt>
                <c:pt idx="514">
                  <c:v>42488.0</c:v>
                </c:pt>
                <c:pt idx="515">
                  <c:v>42489.0</c:v>
                </c:pt>
                <c:pt idx="516">
                  <c:v>42490.0</c:v>
                </c:pt>
                <c:pt idx="517">
                  <c:v>42491.0</c:v>
                </c:pt>
                <c:pt idx="518">
                  <c:v>42492.0</c:v>
                </c:pt>
                <c:pt idx="519">
                  <c:v>42493.0</c:v>
                </c:pt>
                <c:pt idx="520">
                  <c:v>42494.0</c:v>
                </c:pt>
                <c:pt idx="521">
                  <c:v>42495.0</c:v>
                </c:pt>
                <c:pt idx="522">
                  <c:v>42496.0</c:v>
                </c:pt>
                <c:pt idx="523">
                  <c:v>42497.0</c:v>
                </c:pt>
                <c:pt idx="524">
                  <c:v>42498.0</c:v>
                </c:pt>
                <c:pt idx="525">
                  <c:v>42499.0</c:v>
                </c:pt>
                <c:pt idx="526">
                  <c:v>42500.0</c:v>
                </c:pt>
                <c:pt idx="527">
                  <c:v>42501.0</c:v>
                </c:pt>
                <c:pt idx="528">
                  <c:v>42502.0</c:v>
                </c:pt>
                <c:pt idx="529">
                  <c:v>42503.0</c:v>
                </c:pt>
                <c:pt idx="530">
                  <c:v>42504.0</c:v>
                </c:pt>
                <c:pt idx="531">
                  <c:v>42505.0</c:v>
                </c:pt>
                <c:pt idx="532">
                  <c:v>42506.0</c:v>
                </c:pt>
                <c:pt idx="533">
                  <c:v>42507.0</c:v>
                </c:pt>
                <c:pt idx="534">
                  <c:v>42508.0</c:v>
                </c:pt>
                <c:pt idx="535">
                  <c:v>42509.0</c:v>
                </c:pt>
                <c:pt idx="536">
                  <c:v>42510.0</c:v>
                </c:pt>
                <c:pt idx="537">
                  <c:v>42511.0</c:v>
                </c:pt>
                <c:pt idx="538">
                  <c:v>42512.0</c:v>
                </c:pt>
                <c:pt idx="539">
                  <c:v>42513.0</c:v>
                </c:pt>
                <c:pt idx="540">
                  <c:v>42514.0</c:v>
                </c:pt>
                <c:pt idx="541">
                  <c:v>42515.0</c:v>
                </c:pt>
                <c:pt idx="542">
                  <c:v>42516.0</c:v>
                </c:pt>
                <c:pt idx="543">
                  <c:v>42517.0</c:v>
                </c:pt>
                <c:pt idx="544">
                  <c:v>42518.0</c:v>
                </c:pt>
                <c:pt idx="545">
                  <c:v>42519.0</c:v>
                </c:pt>
                <c:pt idx="546">
                  <c:v>42520.0</c:v>
                </c:pt>
                <c:pt idx="547">
                  <c:v>42521.0</c:v>
                </c:pt>
                <c:pt idx="548">
                  <c:v>42522.0</c:v>
                </c:pt>
                <c:pt idx="549">
                  <c:v>42523.0</c:v>
                </c:pt>
                <c:pt idx="550">
                  <c:v>42524.0</c:v>
                </c:pt>
                <c:pt idx="551">
                  <c:v>42525.0</c:v>
                </c:pt>
                <c:pt idx="552">
                  <c:v>42526.0</c:v>
                </c:pt>
                <c:pt idx="553">
                  <c:v>42527.0</c:v>
                </c:pt>
                <c:pt idx="554">
                  <c:v>42528.0</c:v>
                </c:pt>
                <c:pt idx="555">
                  <c:v>42529.0</c:v>
                </c:pt>
                <c:pt idx="556">
                  <c:v>42530.0</c:v>
                </c:pt>
                <c:pt idx="557">
                  <c:v>42531.0</c:v>
                </c:pt>
                <c:pt idx="558">
                  <c:v>42532.0</c:v>
                </c:pt>
                <c:pt idx="559">
                  <c:v>42533.0</c:v>
                </c:pt>
                <c:pt idx="560">
                  <c:v>42534.0</c:v>
                </c:pt>
                <c:pt idx="561">
                  <c:v>42535.0</c:v>
                </c:pt>
                <c:pt idx="562">
                  <c:v>42536.0</c:v>
                </c:pt>
                <c:pt idx="563">
                  <c:v>42537.0</c:v>
                </c:pt>
                <c:pt idx="564">
                  <c:v>42538.0</c:v>
                </c:pt>
                <c:pt idx="565">
                  <c:v>42539.0</c:v>
                </c:pt>
                <c:pt idx="566">
                  <c:v>42540.0</c:v>
                </c:pt>
                <c:pt idx="567">
                  <c:v>42541.0</c:v>
                </c:pt>
                <c:pt idx="568">
                  <c:v>42542.0</c:v>
                </c:pt>
                <c:pt idx="569">
                  <c:v>42543.0</c:v>
                </c:pt>
                <c:pt idx="570">
                  <c:v>42544.0</c:v>
                </c:pt>
                <c:pt idx="571">
                  <c:v>42545.0</c:v>
                </c:pt>
                <c:pt idx="572">
                  <c:v>42546.0</c:v>
                </c:pt>
                <c:pt idx="573">
                  <c:v>42547.0</c:v>
                </c:pt>
                <c:pt idx="574">
                  <c:v>42548.0</c:v>
                </c:pt>
                <c:pt idx="575">
                  <c:v>42549.0</c:v>
                </c:pt>
                <c:pt idx="576">
                  <c:v>42550.0</c:v>
                </c:pt>
                <c:pt idx="577">
                  <c:v>42551.0</c:v>
                </c:pt>
                <c:pt idx="578">
                  <c:v>42552.0</c:v>
                </c:pt>
                <c:pt idx="579">
                  <c:v>42553.0</c:v>
                </c:pt>
                <c:pt idx="580">
                  <c:v>42554.0</c:v>
                </c:pt>
                <c:pt idx="581">
                  <c:v>42555.0</c:v>
                </c:pt>
                <c:pt idx="582">
                  <c:v>42556.0</c:v>
                </c:pt>
                <c:pt idx="583">
                  <c:v>42557.0</c:v>
                </c:pt>
                <c:pt idx="584">
                  <c:v>42558.0</c:v>
                </c:pt>
                <c:pt idx="585">
                  <c:v>42559.0</c:v>
                </c:pt>
                <c:pt idx="586">
                  <c:v>42560.0</c:v>
                </c:pt>
                <c:pt idx="587">
                  <c:v>42561.0</c:v>
                </c:pt>
                <c:pt idx="588">
                  <c:v>42562.0</c:v>
                </c:pt>
                <c:pt idx="589">
                  <c:v>42563.0</c:v>
                </c:pt>
                <c:pt idx="590">
                  <c:v>42564.0</c:v>
                </c:pt>
                <c:pt idx="591">
                  <c:v>42565.0</c:v>
                </c:pt>
                <c:pt idx="592">
                  <c:v>42566.0</c:v>
                </c:pt>
                <c:pt idx="593">
                  <c:v>42567.0</c:v>
                </c:pt>
                <c:pt idx="594">
                  <c:v>42568.0</c:v>
                </c:pt>
                <c:pt idx="595">
                  <c:v>42569.0</c:v>
                </c:pt>
                <c:pt idx="596">
                  <c:v>42570.0</c:v>
                </c:pt>
                <c:pt idx="597">
                  <c:v>42571.0</c:v>
                </c:pt>
                <c:pt idx="598">
                  <c:v>42572.0</c:v>
                </c:pt>
                <c:pt idx="599">
                  <c:v>42573.0</c:v>
                </c:pt>
                <c:pt idx="600">
                  <c:v>42574.0</c:v>
                </c:pt>
                <c:pt idx="601">
                  <c:v>42575.0</c:v>
                </c:pt>
                <c:pt idx="602">
                  <c:v>42576.0</c:v>
                </c:pt>
                <c:pt idx="603">
                  <c:v>42577.0</c:v>
                </c:pt>
                <c:pt idx="604">
                  <c:v>42578.0</c:v>
                </c:pt>
                <c:pt idx="605">
                  <c:v>42579.0</c:v>
                </c:pt>
                <c:pt idx="606">
                  <c:v>42580.0</c:v>
                </c:pt>
                <c:pt idx="607">
                  <c:v>42581.0</c:v>
                </c:pt>
                <c:pt idx="608">
                  <c:v>42582.0</c:v>
                </c:pt>
                <c:pt idx="609">
                  <c:v>42583.0</c:v>
                </c:pt>
                <c:pt idx="610">
                  <c:v>42584.0</c:v>
                </c:pt>
                <c:pt idx="611">
                  <c:v>42585.0</c:v>
                </c:pt>
                <c:pt idx="612">
                  <c:v>42586.0</c:v>
                </c:pt>
                <c:pt idx="613">
                  <c:v>42587.0</c:v>
                </c:pt>
                <c:pt idx="614">
                  <c:v>42588.0</c:v>
                </c:pt>
                <c:pt idx="615">
                  <c:v>42589.0</c:v>
                </c:pt>
                <c:pt idx="616">
                  <c:v>42590.0</c:v>
                </c:pt>
                <c:pt idx="617">
                  <c:v>42591.0</c:v>
                </c:pt>
                <c:pt idx="618">
                  <c:v>42592.0</c:v>
                </c:pt>
                <c:pt idx="619">
                  <c:v>42593.0</c:v>
                </c:pt>
                <c:pt idx="620">
                  <c:v>42594.0</c:v>
                </c:pt>
                <c:pt idx="621">
                  <c:v>42595.0</c:v>
                </c:pt>
                <c:pt idx="622">
                  <c:v>42596.0</c:v>
                </c:pt>
                <c:pt idx="623">
                  <c:v>42597.0</c:v>
                </c:pt>
                <c:pt idx="624">
                  <c:v>42598.0</c:v>
                </c:pt>
                <c:pt idx="625">
                  <c:v>42599.0</c:v>
                </c:pt>
                <c:pt idx="626">
                  <c:v>42600.0</c:v>
                </c:pt>
                <c:pt idx="627">
                  <c:v>42601.0</c:v>
                </c:pt>
                <c:pt idx="628">
                  <c:v>42602.0</c:v>
                </c:pt>
                <c:pt idx="629">
                  <c:v>42603.0</c:v>
                </c:pt>
                <c:pt idx="630">
                  <c:v>42604.0</c:v>
                </c:pt>
                <c:pt idx="631">
                  <c:v>42605.0</c:v>
                </c:pt>
                <c:pt idx="632">
                  <c:v>42606.0</c:v>
                </c:pt>
                <c:pt idx="633">
                  <c:v>42607.0</c:v>
                </c:pt>
                <c:pt idx="634">
                  <c:v>42608.0</c:v>
                </c:pt>
                <c:pt idx="635">
                  <c:v>42609.0</c:v>
                </c:pt>
                <c:pt idx="636">
                  <c:v>42610.0</c:v>
                </c:pt>
                <c:pt idx="637">
                  <c:v>42611.0</c:v>
                </c:pt>
                <c:pt idx="638">
                  <c:v>42612.0</c:v>
                </c:pt>
                <c:pt idx="639">
                  <c:v>42613.0</c:v>
                </c:pt>
                <c:pt idx="640">
                  <c:v>42614.0</c:v>
                </c:pt>
                <c:pt idx="641">
                  <c:v>42615.0</c:v>
                </c:pt>
                <c:pt idx="642">
                  <c:v>42616.0</c:v>
                </c:pt>
                <c:pt idx="643">
                  <c:v>42617.0</c:v>
                </c:pt>
                <c:pt idx="644">
                  <c:v>42618.0</c:v>
                </c:pt>
                <c:pt idx="645">
                  <c:v>42619.0</c:v>
                </c:pt>
                <c:pt idx="646">
                  <c:v>42620.0</c:v>
                </c:pt>
                <c:pt idx="647">
                  <c:v>42621.0</c:v>
                </c:pt>
                <c:pt idx="648">
                  <c:v>42622.0</c:v>
                </c:pt>
                <c:pt idx="649">
                  <c:v>42623.0</c:v>
                </c:pt>
                <c:pt idx="650">
                  <c:v>42624.0</c:v>
                </c:pt>
                <c:pt idx="651">
                  <c:v>42625.0</c:v>
                </c:pt>
                <c:pt idx="652">
                  <c:v>42626.0</c:v>
                </c:pt>
                <c:pt idx="653">
                  <c:v>42627.0</c:v>
                </c:pt>
                <c:pt idx="654">
                  <c:v>42628.0</c:v>
                </c:pt>
                <c:pt idx="655">
                  <c:v>42629.0</c:v>
                </c:pt>
                <c:pt idx="656">
                  <c:v>42630.0</c:v>
                </c:pt>
                <c:pt idx="657">
                  <c:v>42631.0</c:v>
                </c:pt>
                <c:pt idx="658">
                  <c:v>42632.0</c:v>
                </c:pt>
                <c:pt idx="659">
                  <c:v>42633.0</c:v>
                </c:pt>
                <c:pt idx="660">
                  <c:v>42634.0</c:v>
                </c:pt>
                <c:pt idx="661">
                  <c:v>42635.0</c:v>
                </c:pt>
                <c:pt idx="662">
                  <c:v>42636.0</c:v>
                </c:pt>
                <c:pt idx="663">
                  <c:v>42637.0</c:v>
                </c:pt>
                <c:pt idx="664">
                  <c:v>42638.0</c:v>
                </c:pt>
                <c:pt idx="665">
                  <c:v>42639.0</c:v>
                </c:pt>
                <c:pt idx="666">
                  <c:v>42640.0</c:v>
                </c:pt>
                <c:pt idx="667">
                  <c:v>42641.0</c:v>
                </c:pt>
                <c:pt idx="668">
                  <c:v>42642.0</c:v>
                </c:pt>
                <c:pt idx="669">
                  <c:v>42643.0</c:v>
                </c:pt>
                <c:pt idx="670">
                  <c:v>42644.0</c:v>
                </c:pt>
                <c:pt idx="671">
                  <c:v>42645.0</c:v>
                </c:pt>
                <c:pt idx="672">
                  <c:v>42646.0</c:v>
                </c:pt>
                <c:pt idx="673">
                  <c:v>42647.0</c:v>
                </c:pt>
                <c:pt idx="674">
                  <c:v>42648.0</c:v>
                </c:pt>
                <c:pt idx="675">
                  <c:v>42649.0</c:v>
                </c:pt>
                <c:pt idx="676">
                  <c:v>42650.0</c:v>
                </c:pt>
                <c:pt idx="677">
                  <c:v>42651.0</c:v>
                </c:pt>
                <c:pt idx="678">
                  <c:v>42652.0</c:v>
                </c:pt>
                <c:pt idx="679">
                  <c:v>42653.0</c:v>
                </c:pt>
                <c:pt idx="680">
                  <c:v>42654.0</c:v>
                </c:pt>
                <c:pt idx="681">
                  <c:v>42655.0</c:v>
                </c:pt>
                <c:pt idx="682">
                  <c:v>42656.0</c:v>
                </c:pt>
                <c:pt idx="683">
                  <c:v>42657.0</c:v>
                </c:pt>
                <c:pt idx="684">
                  <c:v>42658.0</c:v>
                </c:pt>
                <c:pt idx="685">
                  <c:v>42659.0</c:v>
                </c:pt>
                <c:pt idx="686">
                  <c:v>42660.0</c:v>
                </c:pt>
                <c:pt idx="687">
                  <c:v>42661.0</c:v>
                </c:pt>
                <c:pt idx="688">
                  <c:v>42662.0</c:v>
                </c:pt>
                <c:pt idx="689">
                  <c:v>42663.0</c:v>
                </c:pt>
                <c:pt idx="690">
                  <c:v>42664.0</c:v>
                </c:pt>
                <c:pt idx="691">
                  <c:v>42665.0</c:v>
                </c:pt>
                <c:pt idx="692">
                  <c:v>42666.0</c:v>
                </c:pt>
                <c:pt idx="693">
                  <c:v>42667.0</c:v>
                </c:pt>
                <c:pt idx="694">
                  <c:v>42668.0</c:v>
                </c:pt>
                <c:pt idx="695">
                  <c:v>42669.0</c:v>
                </c:pt>
                <c:pt idx="696">
                  <c:v>42670.0</c:v>
                </c:pt>
                <c:pt idx="697">
                  <c:v>42671.0</c:v>
                </c:pt>
                <c:pt idx="698">
                  <c:v>42672.0</c:v>
                </c:pt>
                <c:pt idx="699">
                  <c:v>42673.0</c:v>
                </c:pt>
                <c:pt idx="700">
                  <c:v>42674.0</c:v>
                </c:pt>
                <c:pt idx="701">
                  <c:v>42675.0</c:v>
                </c:pt>
                <c:pt idx="702">
                  <c:v>42676.0</c:v>
                </c:pt>
                <c:pt idx="703">
                  <c:v>42677.0</c:v>
                </c:pt>
                <c:pt idx="704">
                  <c:v>42678.0</c:v>
                </c:pt>
                <c:pt idx="705">
                  <c:v>42679.0</c:v>
                </c:pt>
                <c:pt idx="706">
                  <c:v>42680.0</c:v>
                </c:pt>
                <c:pt idx="707">
                  <c:v>42681.0</c:v>
                </c:pt>
                <c:pt idx="708">
                  <c:v>42682.0</c:v>
                </c:pt>
                <c:pt idx="709">
                  <c:v>42683.0</c:v>
                </c:pt>
                <c:pt idx="710">
                  <c:v>42684.0</c:v>
                </c:pt>
                <c:pt idx="711">
                  <c:v>42685.0</c:v>
                </c:pt>
                <c:pt idx="712">
                  <c:v>42686.0</c:v>
                </c:pt>
                <c:pt idx="713">
                  <c:v>42687.0</c:v>
                </c:pt>
                <c:pt idx="714">
                  <c:v>42688.0</c:v>
                </c:pt>
                <c:pt idx="715">
                  <c:v>42689.0</c:v>
                </c:pt>
                <c:pt idx="716">
                  <c:v>42690.0</c:v>
                </c:pt>
                <c:pt idx="717">
                  <c:v>42691.0</c:v>
                </c:pt>
                <c:pt idx="718">
                  <c:v>42692.0</c:v>
                </c:pt>
                <c:pt idx="719">
                  <c:v>42693.0</c:v>
                </c:pt>
                <c:pt idx="720">
                  <c:v>42694.0</c:v>
                </c:pt>
                <c:pt idx="721">
                  <c:v>42695.0</c:v>
                </c:pt>
                <c:pt idx="722">
                  <c:v>42696.0</c:v>
                </c:pt>
                <c:pt idx="723">
                  <c:v>42697.0</c:v>
                </c:pt>
                <c:pt idx="724">
                  <c:v>42698.0</c:v>
                </c:pt>
                <c:pt idx="725">
                  <c:v>42699.0</c:v>
                </c:pt>
                <c:pt idx="726">
                  <c:v>42700.0</c:v>
                </c:pt>
                <c:pt idx="727">
                  <c:v>42701.0</c:v>
                </c:pt>
                <c:pt idx="728">
                  <c:v>42702.0</c:v>
                </c:pt>
                <c:pt idx="729">
                  <c:v>42703.0</c:v>
                </c:pt>
                <c:pt idx="730">
                  <c:v>42704.0</c:v>
                </c:pt>
                <c:pt idx="731">
                  <c:v>42705.0</c:v>
                </c:pt>
                <c:pt idx="732">
                  <c:v>42706.0</c:v>
                </c:pt>
                <c:pt idx="733">
                  <c:v>42707.0</c:v>
                </c:pt>
                <c:pt idx="734">
                  <c:v>42708.0</c:v>
                </c:pt>
                <c:pt idx="735">
                  <c:v>42709.0</c:v>
                </c:pt>
                <c:pt idx="736">
                  <c:v>42710.0</c:v>
                </c:pt>
                <c:pt idx="737">
                  <c:v>42711.0</c:v>
                </c:pt>
                <c:pt idx="738">
                  <c:v>42712.0</c:v>
                </c:pt>
                <c:pt idx="739">
                  <c:v>42713.0</c:v>
                </c:pt>
                <c:pt idx="740">
                  <c:v>42714.0</c:v>
                </c:pt>
                <c:pt idx="741">
                  <c:v>42715.0</c:v>
                </c:pt>
                <c:pt idx="742">
                  <c:v>42716.0</c:v>
                </c:pt>
                <c:pt idx="743">
                  <c:v>42717.0</c:v>
                </c:pt>
                <c:pt idx="744">
                  <c:v>42718.0</c:v>
                </c:pt>
                <c:pt idx="745">
                  <c:v>42719.0</c:v>
                </c:pt>
                <c:pt idx="746">
                  <c:v>42720.0</c:v>
                </c:pt>
                <c:pt idx="747">
                  <c:v>42721.0</c:v>
                </c:pt>
                <c:pt idx="748">
                  <c:v>42722.0</c:v>
                </c:pt>
                <c:pt idx="749">
                  <c:v>42723.0</c:v>
                </c:pt>
                <c:pt idx="750">
                  <c:v>42724.0</c:v>
                </c:pt>
                <c:pt idx="751">
                  <c:v>42725.0</c:v>
                </c:pt>
                <c:pt idx="752">
                  <c:v>42726.0</c:v>
                </c:pt>
                <c:pt idx="753">
                  <c:v>42727.0</c:v>
                </c:pt>
                <c:pt idx="754">
                  <c:v>42728.0</c:v>
                </c:pt>
                <c:pt idx="755">
                  <c:v>42729.0</c:v>
                </c:pt>
                <c:pt idx="756">
                  <c:v>42730.0</c:v>
                </c:pt>
                <c:pt idx="757">
                  <c:v>42731.0</c:v>
                </c:pt>
                <c:pt idx="758">
                  <c:v>42732.0</c:v>
                </c:pt>
                <c:pt idx="759">
                  <c:v>42733.0</c:v>
                </c:pt>
                <c:pt idx="760">
                  <c:v>42734.0</c:v>
                </c:pt>
                <c:pt idx="761">
                  <c:v>42735.0</c:v>
                </c:pt>
                <c:pt idx="762">
                  <c:v>42736.0</c:v>
                </c:pt>
                <c:pt idx="763">
                  <c:v>42737.0</c:v>
                </c:pt>
                <c:pt idx="764">
                  <c:v>42738.0</c:v>
                </c:pt>
                <c:pt idx="765">
                  <c:v>42739.0</c:v>
                </c:pt>
                <c:pt idx="766">
                  <c:v>42740.0</c:v>
                </c:pt>
                <c:pt idx="767">
                  <c:v>42741.0</c:v>
                </c:pt>
                <c:pt idx="768">
                  <c:v>42742.0</c:v>
                </c:pt>
                <c:pt idx="769">
                  <c:v>42743.0</c:v>
                </c:pt>
                <c:pt idx="770">
                  <c:v>42744.0</c:v>
                </c:pt>
                <c:pt idx="771">
                  <c:v>42745.0</c:v>
                </c:pt>
                <c:pt idx="772">
                  <c:v>42746.0</c:v>
                </c:pt>
                <c:pt idx="773">
                  <c:v>42747.0</c:v>
                </c:pt>
                <c:pt idx="774">
                  <c:v>42748.0</c:v>
                </c:pt>
                <c:pt idx="775">
                  <c:v>42749.0</c:v>
                </c:pt>
                <c:pt idx="776">
                  <c:v>42750.0</c:v>
                </c:pt>
                <c:pt idx="777">
                  <c:v>42751.0</c:v>
                </c:pt>
                <c:pt idx="778">
                  <c:v>42752.0</c:v>
                </c:pt>
                <c:pt idx="779">
                  <c:v>42753.0</c:v>
                </c:pt>
                <c:pt idx="780">
                  <c:v>42754.0</c:v>
                </c:pt>
                <c:pt idx="781">
                  <c:v>42755.0</c:v>
                </c:pt>
                <c:pt idx="782">
                  <c:v>42756.0</c:v>
                </c:pt>
                <c:pt idx="783">
                  <c:v>42757.0</c:v>
                </c:pt>
                <c:pt idx="784">
                  <c:v>42758.0</c:v>
                </c:pt>
                <c:pt idx="785">
                  <c:v>42759.0</c:v>
                </c:pt>
                <c:pt idx="786">
                  <c:v>42760.0</c:v>
                </c:pt>
                <c:pt idx="787">
                  <c:v>42761.0</c:v>
                </c:pt>
                <c:pt idx="788">
                  <c:v>42762.0</c:v>
                </c:pt>
                <c:pt idx="789">
                  <c:v>42763.0</c:v>
                </c:pt>
                <c:pt idx="790">
                  <c:v>42764.0</c:v>
                </c:pt>
                <c:pt idx="791">
                  <c:v>42765.0</c:v>
                </c:pt>
                <c:pt idx="792">
                  <c:v>42766.0</c:v>
                </c:pt>
                <c:pt idx="793">
                  <c:v>42767.0</c:v>
                </c:pt>
                <c:pt idx="794">
                  <c:v>42768.0</c:v>
                </c:pt>
                <c:pt idx="795">
                  <c:v>42769.0</c:v>
                </c:pt>
                <c:pt idx="796">
                  <c:v>42770.0</c:v>
                </c:pt>
                <c:pt idx="797">
                  <c:v>42771.0</c:v>
                </c:pt>
                <c:pt idx="798">
                  <c:v>42772.0</c:v>
                </c:pt>
                <c:pt idx="799">
                  <c:v>42773.0</c:v>
                </c:pt>
                <c:pt idx="800">
                  <c:v>42774.0</c:v>
                </c:pt>
                <c:pt idx="801">
                  <c:v>42775.0</c:v>
                </c:pt>
                <c:pt idx="802">
                  <c:v>42776.0</c:v>
                </c:pt>
                <c:pt idx="803">
                  <c:v>42777.0</c:v>
                </c:pt>
                <c:pt idx="804">
                  <c:v>42778.0</c:v>
                </c:pt>
                <c:pt idx="805">
                  <c:v>42779.0</c:v>
                </c:pt>
                <c:pt idx="806">
                  <c:v>42780.0</c:v>
                </c:pt>
                <c:pt idx="807">
                  <c:v>42781.0</c:v>
                </c:pt>
                <c:pt idx="808">
                  <c:v>42782.0</c:v>
                </c:pt>
                <c:pt idx="809">
                  <c:v>42783.0</c:v>
                </c:pt>
                <c:pt idx="810">
                  <c:v>42784.0</c:v>
                </c:pt>
                <c:pt idx="811">
                  <c:v>42785.0</c:v>
                </c:pt>
                <c:pt idx="812">
                  <c:v>42786.0</c:v>
                </c:pt>
                <c:pt idx="813">
                  <c:v>42787.0</c:v>
                </c:pt>
                <c:pt idx="814">
                  <c:v>42788.0</c:v>
                </c:pt>
                <c:pt idx="815">
                  <c:v>42789.0</c:v>
                </c:pt>
                <c:pt idx="816">
                  <c:v>42790.0</c:v>
                </c:pt>
                <c:pt idx="817">
                  <c:v>42791.0</c:v>
                </c:pt>
                <c:pt idx="818">
                  <c:v>42792.0</c:v>
                </c:pt>
                <c:pt idx="819">
                  <c:v>42793.0</c:v>
                </c:pt>
                <c:pt idx="820">
                  <c:v>42794.0</c:v>
                </c:pt>
                <c:pt idx="821">
                  <c:v>42795.0</c:v>
                </c:pt>
                <c:pt idx="822">
                  <c:v>42796.0</c:v>
                </c:pt>
                <c:pt idx="823">
                  <c:v>42797.0</c:v>
                </c:pt>
                <c:pt idx="824">
                  <c:v>42798.0</c:v>
                </c:pt>
                <c:pt idx="825">
                  <c:v>42799.0</c:v>
                </c:pt>
                <c:pt idx="826">
                  <c:v>42800.0</c:v>
                </c:pt>
                <c:pt idx="827">
                  <c:v>42801.0</c:v>
                </c:pt>
                <c:pt idx="828">
                  <c:v>42802.0</c:v>
                </c:pt>
                <c:pt idx="829">
                  <c:v>42803.0</c:v>
                </c:pt>
                <c:pt idx="830">
                  <c:v>42804.0</c:v>
                </c:pt>
                <c:pt idx="831">
                  <c:v>42805.0</c:v>
                </c:pt>
                <c:pt idx="832">
                  <c:v>42806.0</c:v>
                </c:pt>
                <c:pt idx="833">
                  <c:v>42807.0</c:v>
                </c:pt>
                <c:pt idx="834">
                  <c:v>42808.0</c:v>
                </c:pt>
                <c:pt idx="835">
                  <c:v>42809.0</c:v>
                </c:pt>
                <c:pt idx="836">
                  <c:v>42810.0</c:v>
                </c:pt>
                <c:pt idx="837">
                  <c:v>42811.0</c:v>
                </c:pt>
                <c:pt idx="838">
                  <c:v>42812.0</c:v>
                </c:pt>
                <c:pt idx="839">
                  <c:v>42813.0</c:v>
                </c:pt>
                <c:pt idx="840">
                  <c:v>42814.0</c:v>
                </c:pt>
                <c:pt idx="841">
                  <c:v>42815.0</c:v>
                </c:pt>
                <c:pt idx="842">
                  <c:v>42816.0</c:v>
                </c:pt>
                <c:pt idx="843">
                  <c:v>42817.0</c:v>
                </c:pt>
                <c:pt idx="844">
                  <c:v>42818.0</c:v>
                </c:pt>
                <c:pt idx="845">
                  <c:v>42819.0</c:v>
                </c:pt>
                <c:pt idx="846">
                  <c:v>42820.0</c:v>
                </c:pt>
                <c:pt idx="847">
                  <c:v>42821.0</c:v>
                </c:pt>
                <c:pt idx="848">
                  <c:v>42822.0</c:v>
                </c:pt>
                <c:pt idx="849">
                  <c:v>42823.0</c:v>
                </c:pt>
                <c:pt idx="850">
                  <c:v>42824.0</c:v>
                </c:pt>
                <c:pt idx="851">
                  <c:v>42825.0</c:v>
                </c:pt>
                <c:pt idx="852">
                  <c:v>42826.0</c:v>
                </c:pt>
                <c:pt idx="853">
                  <c:v>42827.0</c:v>
                </c:pt>
                <c:pt idx="854">
                  <c:v>42828.0</c:v>
                </c:pt>
                <c:pt idx="855">
                  <c:v>42829.0</c:v>
                </c:pt>
                <c:pt idx="856">
                  <c:v>42830.0</c:v>
                </c:pt>
                <c:pt idx="857">
                  <c:v>42831.0</c:v>
                </c:pt>
                <c:pt idx="858">
                  <c:v>42832.0</c:v>
                </c:pt>
                <c:pt idx="859">
                  <c:v>42833.0</c:v>
                </c:pt>
                <c:pt idx="860">
                  <c:v>42834.0</c:v>
                </c:pt>
                <c:pt idx="861">
                  <c:v>42835.0</c:v>
                </c:pt>
                <c:pt idx="862">
                  <c:v>42836.0</c:v>
                </c:pt>
                <c:pt idx="863">
                  <c:v>42837.0</c:v>
                </c:pt>
                <c:pt idx="864">
                  <c:v>42838.0</c:v>
                </c:pt>
                <c:pt idx="865">
                  <c:v>42839.0</c:v>
                </c:pt>
                <c:pt idx="866">
                  <c:v>42840.0</c:v>
                </c:pt>
                <c:pt idx="867">
                  <c:v>42841.0</c:v>
                </c:pt>
                <c:pt idx="868">
                  <c:v>42842.0</c:v>
                </c:pt>
                <c:pt idx="869">
                  <c:v>42843.0</c:v>
                </c:pt>
                <c:pt idx="870">
                  <c:v>42844.0</c:v>
                </c:pt>
                <c:pt idx="871">
                  <c:v>42845.0</c:v>
                </c:pt>
                <c:pt idx="872">
                  <c:v>42846.0</c:v>
                </c:pt>
                <c:pt idx="873">
                  <c:v>42847.0</c:v>
                </c:pt>
                <c:pt idx="874">
                  <c:v>42848.0</c:v>
                </c:pt>
                <c:pt idx="875">
                  <c:v>42849.0</c:v>
                </c:pt>
                <c:pt idx="876">
                  <c:v>42850.0</c:v>
                </c:pt>
                <c:pt idx="877">
                  <c:v>42851.0</c:v>
                </c:pt>
                <c:pt idx="878">
                  <c:v>42852.0</c:v>
                </c:pt>
                <c:pt idx="879">
                  <c:v>42853.0</c:v>
                </c:pt>
                <c:pt idx="880">
                  <c:v>42854.0</c:v>
                </c:pt>
                <c:pt idx="881">
                  <c:v>42855.0</c:v>
                </c:pt>
                <c:pt idx="882">
                  <c:v>42856.0</c:v>
                </c:pt>
                <c:pt idx="883">
                  <c:v>42857.0</c:v>
                </c:pt>
                <c:pt idx="884">
                  <c:v>42858.0</c:v>
                </c:pt>
                <c:pt idx="885">
                  <c:v>42859.0</c:v>
                </c:pt>
                <c:pt idx="886">
                  <c:v>42860.0</c:v>
                </c:pt>
                <c:pt idx="887">
                  <c:v>42861.0</c:v>
                </c:pt>
                <c:pt idx="888">
                  <c:v>42862.0</c:v>
                </c:pt>
                <c:pt idx="889">
                  <c:v>42863.0</c:v>
                </c:pt>
                <c:pt idx="890">
                  <c:v>42864.0</c:v>
                </c:pt>
                <c:pt idx="891">
                  <c:v>42865.0</c:v>
                </c:pt>
                <c:pt idx="892">
                  <c:v>42866.0</c:v>
                </c:pt>
                <c:pt idx="893">
                  <c:v>42867.0</c:v>
                </c:pt>
                <c:pt idx="894">
                  <c:v>42868.0</c:v>
                </c:pt>
                <c:pt idx="895">
                  <c:v>42869.0</c:v>
                </c:pt>
                <c:pt idx="896">
                  <c:v>42870.0</c:v>
                </c:pt>
                <c:pt idx="897">
                  <c:v>42871.0</c:v>
                </c:pt>
                <c:pt idx="898">
                  <c:v>42872.0</c:v>
                </c:pt>
                <c:pt idx="899">
                  <c:v>42873.0</c:v>
                </c:pt>
                <c:pt idx="900">
                  <c:v>42874.0</c:v>
                </c:pt>
                <c:pt idx="901">
                  <c:v>42875.0</c:v>
                </c:pt>
                <c:pt idx="902">
                  <c:v>42876.0</c:v>
                </c:pt>
                <c:pt idx="903">
                  <c:v>42877.0</c:v>
                </c:pt>
                <c:pt idx="904">
                  <c:v>42878.0</c:v>
                </c:pt>
                <c:pt idx="905">
                  <c:v>42879.0</c:v>
                </c:pt>
                <c:pt idx="906">
                  <c:v>42880.0</c:v>
                </c:pt>
                <c:pt idx="907">
                  <c:v>42881.0</c:v>
                </c:pt>
                <c:pt idx="908">
                  <c:v>42882.0</c:v>
                </c:pt>
                <c:pt idx="909">
                  <c:v>42883.0</c:v>
                </c:pt>
                <c:pt idx="910">
                  <c:v>42884.0</c:v>
                </c:pt>
                <c:pt idx="911">
                  <c:v>42885.0</c:v>
                </c:pt>
                <c:pt idx="912">
                  <c:v>42886.0</c:v>
                </c:pt>
                <c:pt idx="913">
                  <c:v>42887.0</c:v>
                </c:pt>
                <c:pt idx="914">
                  <c:v>42888.0</c:v>
                </c:pt>
                <c:pt idx="915">
                  <c:v>42889.0</c:v>
                </c:pt>
                <c:pt idx="916">
                  <c:v>42890.0</c:v>
                </c:pt>
                <c:pt idx="917">
                  <c:v>42891.0</c:v>
                </c:pt>
                <c:pt idx="918">
                  <c:v>42892.0</c:v>
                </c:pt>
                <c:pt idx="919">
                  <c:v>42893.0</c:v>
                </c:pt>
                <c:pt idx="920">
                  <c:v>42894.0</c:v>
                </c:pt>
                <c:pt idx="921">
                  <c:v>42895.0</c:v>
                </c:pt>
                <c:pt idx="922">
                  <c:v>42896.0</c:v>
                </c:pt>
                <c:pt idx="923">
                  <c:v>42897.0</c:v>
                </c:pt>
                <c:pt idx="924">
                  <c:v>42898.0</c:v>
                </c:pt>
                <c:pt idx="925">
                  <c:v>42899.0</c:v>
                </c:pt>
                <c:pt idx="926">
                  <c:v>42900.0</c:v>
                </c:pt>
                <c:pt idx="927">
                  <c:v>42901.0</c:v>
                </c:pt>
                <c:pt idx="928">
                  <c:v>42902.0</c:v>
                </c:pt>
                <c:pt idx="929">
                  <c:v>42903.0</c:v>
                </c:pt>
                <c:pt idx="930">
                  <c:v>42904.0</c:v>
                </c:pt>
                <c:pt idx="931">
                  <c:v>42905.0</c:v>
                </c:pt>
                <c:pt idx="932">
                  <c:v>42906.0</c:v>
                </c:pt>
                <c:pt idx="933">
                  <c:v>42907.0</c:v>
                </c:pt>
                <c:pt idx="934">
                  <c:v>42908.0</c:v>
                </c:pt>
                <c:pt idx="935">
                  <c:v>42909.0</c:v>
                </c:pt>
                <c:pt idx="936">
                  <c:v>42910.0</c:v>
                </c:pt>
                <c:pt idx="937">
                  <c:v>42911.0</c:v>
                </c:pt>
                <c:pt idx="938">
                  <c:v>42912.0</c:v>
                </c:pt>
                <c:pt idx="939">
                  <c:v>42913.0</c:v>
                </c:pt>
                <c:pt idx="940">
                  <c:v>42914.0</c:v>
                </c:pt>
                <c:pt idx="941">
                  <c:v>42915.0</c:v>
                </c:pt>
                <c:pt idx="942">
                  <c:v>42916.0</c:v>
                </c:pt>
                <c:pt idx="943">
                  <c:v>42917.0</c:v>
                </c:pt>
                <c:pt idx="944">
                  <c:v>42918.0</c:v>
                </c:pt>
                <c:pt idx="945">
                  <c:v>42919.0</c:v>
                </c:pt>
                <c:pt idx="946">
                  <c:v>42920.0</c:v>
                </c:pt>
                <c:pt idx="947">
                  <c:v>42921.0</c:v>
                </c:pt>
                <c:pt idx="948">
                  <c:v>42922.0</c:v>
                </c:pt>
                <c:pt idx="949">
                  <c:v>42923.0</c:v>
                </c:pt>
                <c:pt idx="950">
                  <c:v>42924.0</c:v>
                </c:pt>
                <c:pt idx="951">
                  <c:v>42925.0</c:v>
                </c:pt>
                <c:pt idx="952">
                  <c:v>42926.0</c:v>
                </c:pt>
                <c:pt idx="953">
                  <c:v>42927.0</c:v>
                </c:pt>
                <c:pt idx="954">
                  <c:v>42928.0</c:v>
                </c:pt>
                <c:pt idx="955">
                  <c:v>42929.0</c:v>
                </c:pt>
                <c:pt idx="956">
                  <c:v>42930.0</c:v>
                </c:pt>
                <c:pt idx="957">
                  <c:v>42931.0</c:v>
                </c:pt>
                <c:pt idx="958">
                  <c:v>42932.0</c:v>
                </c:pt>
                <c:pt idx="959">
                  <c:v>42933.0</c:v>
                </c:pt>
                <c:pt idx="960">
                  <c:v>42934.0</c:v>
                </c:pt>
                <c:pt idx="961">
                  <c:v>42935.0</c:v>
                </c:pt>
                <c:pt idx="962">
                  <c:v>42936.0</c:v>
                </c:pt>
                <c:pt idx="963">
                  <c:v>42937.0</c:v>
                </c:pt>
                <c:pt idx="964">
                  <c:v>42938.0</c:v>
                </c:pt>
                <c:pt idx="965">
                  <c:v>42939.0</c:v>
                </c:pt>
                <c:pt idx="966">
                  <c:v>42940.0</c:v>
                </c:pt>
                <c:pt idx="967">
                  <c:v>42941.0</c:v>
                </c:pt>
                <c:pt idx="968">
                  <c:v>42942.0</c:v>
                </c:pt>
                <c:pt idx="969">
                  <c:v>42943.0</c:v>
                </c:pt>
                <c:pt idx="970">
                  <c:v>42944.0</c:v>
                </c:pt>
                <c:pt idx="971">
                  <c:v>42945.0</c:v>
                </c:pt>
                <c:pt idx="972">
                  <c:v>42946.0</c:v>
                </c:pt>
                <c:pt idx="973">
                  <c:v>42947.0</c:v>
                </c:pt>
                <c:pt idx="974">
                  <c:v>42948.0</c:v>
                </c:pt>
                <c:pt idx="975">
                  <c:v>42949.0</c:v>
                </c:pt>
                <c:pt idx="976">
                  <c:v>42950.0</c:v>
                </c:pt>
                <c:pt idx="977">
                  <c:v>42951.0</c:v>
                </c:pt>
                <c:pt idx="978">
                  <c:v>42952.0</c:v>
                </c:pt>
                <c:pt idx="979">
                  <c:v>42953.0</c:v>
                </c:pt>
                <c:pt idx="980">
                  <c:v>42954.0</c:v>
                </c:pt>
                <c:pt idx="981">
                  <c:v>42955.0</c:v>
                </c:pt>
                <c:pt idx="982">
                  <c:v>42956.0</c:v>
                </c:pt>
                <c:pt idx="983">
                  <c:v>42957.0</c:v>
                </c:pt>
                <c:pt idx="984">
                  <c:v>42958.0</c:v>
                </c:pt>
                <c:pt idx="985">
                  <c:v>42959.0</c:v>
                </c:pt>
                <c:pt idx="986">
                  <c:v>42960.0</c:v>
                </c:pt>
                <c:pt idx="987">
                  <c:v>42961.0</c:v>
                </c:pt>
                <c:pt idx="988">
                  <c:v>42962.0</c:v>
                </c:pt>
                <c:pt idx="989">
                  <c:v>42963.0</c:v>
                </c:pt>
                <c:pt idx="990">
                  <c:v>42964.0</c:v>
                </c:pt>
                <c:pt idx="991">
                  <c:v>42965.0</c:v>
                </c:pt>
                <c:pt idx="992">
                  <c:v>42966.0</c:v>
                </c:pt>
                <c:pt idx="993">
                  <c:v>42967.0</c:v>
                </c:pt>
                <c:pt idx="994">
                  <c:v>42968.0</c:v>
                </c:pt>
                <c:pt idx="995">
                  <c:v>42969.0</c:v>
                </c:pt>
                <c:pt idx="996">
                  <c:v>42970.0</c:v>
                </c:pt>
                <c:pt idx="997">
                  <c:v>42971.0</c:v>
                </c:pt>
                <c:pt idx="998">
                  <c:v>42972.0</c:v>
                </c:pt>
                <c:pt idx="999">
                  <c:v>42973.0</c:v>
                </c:pt>
                <c:pt idx="1000">
                  <c:v>42974.0</c:v>
                </c:pt>
                <c:pt idx="1001">
                  <c:v>42975.0</c:v>
                </c:pt>
                <c:pt idx="1002">
                  <c:v>42976.0</c:v>
                </c:pt>
                <c:pt idx="1003">
                  <c:v>42977.0</c:v>
                </c:pt>
                <c:pt idx="1004">
                  <c:v>42978.0</c:v>
                </c:pt>
                <c:pt idx="1005">
                  <c:v>42979.0</c:v>
                </c:pt>
                <c:pt idx="1006">
                  <c:v>42980.0</c:v>
                </c:pt>
                <c:pt idx="1007">
                  <c:v>42981.0</c:v>
                </c:pt>
                <c:pt idx="1008">
                  <c:v>42982.0</c:v>
                </c:pt>
                <c:pt idx="1009">
                  <c:v>42983.0</c:v>
                </c:pt>
                <c:pt idx="1010">
                  <c:v>42984.0</c:v>
                </c:pt>
                <c:pt idx="1011">
                  <c:v>42985.0</c:v>
                </c:pt>
                <c:pt idx="1012">
                  <c:v>42986.0</c:v>
                </c:pt>
                <c:pt idx="1013">
                  <c:v>42987.0</c:v>
                </c:pt>
                <c:pt idx="1014">
                  <c:v>42988.0</c:v>
                </c:pt>
                <c:pt idx="1015">
                  <c:v>42989.0</c:v>
                </c:pt>
                <c:pt idx="1016">
                  <c:v>42990.0</c:v>
                </c:pt>
                <c:pt idx="1017">
                  <c:v>42991.0</c:v>
                </c:pt>
                <c:pt idx="1018">
                  <c:v>42992.0</c:v>
                </c:pt>
                <c:pt idx="1019">
                  <c:v>42993.0</c:v>
                </c:pt>
                <c:pt idx="1020">
                  <c:v>42994.0</c:v>
                </c:pt>
                <c:pt idx="1021">
                  <c:v>42995.0</c:v>
                </c:pt>
                <c:pt idx="1022">
                  <c:v>42996.0</c:v>
                </c:pt>
                <c:pt idx="1023">
                  <c:v>42997.0</c:v>
                </c:pt>
                <c:pt idx="1024">
                  <c:v>42998.0</c:v>
                </c:pt>
                <c:pt idx="1025">
                  <c:v>42999.0</c:v>
                </c:pt>
                <c:pt idx="1026">
                  <c:v>43000.0</c:v>
                </c:pt>
                <c:pt idx="1027">
                  <c:v>43001.0</c:v>
                </c:pt>
                <c:pt idx="1028">
                  <c:v>43002.0</c:v>
                </c:pt>
                <c:pt idx="1029">
                  <c:v>43003.0</c:v>
                </c:pt>
                <c:pt idx="1030">
                  <c:v>43004.0</c:v>
                </c:pt>
                <c:pt idx="1031">
                  <c:v>43005.0</c:v>
                </c:pt>
                <c:pt idx="1032">
                  <c:v>43006.0</c:v>
                </c:pt>
                <c:pt idx="1033">
                  <c:v>43007.0</c:v>
                </c:pt>
                <c:pt idx="1034">
                  <c:v>43008.0</c:v>
                </c:pt>
              </c:numCache>
            </c:numRef>
          </c:cat>
          <c:val>
            <c:numRef>
              <c:f>Sheet1!$B$2:$B$1036</c:f>
              <c:numCache>
                <c:formatCode>General</c:formatCode>
                <c:ptCount val="1035"/>
                <c:pt idx="0" formatCode="#,##0.0">
                  <c:v>46.9512195121951</c:v>
                </c:pt>
                <c:pt idx="144" formatCode="#,##0.0">
                  <c:v>46.4634146341463</c:v>
                </c:pt>
                <c:pt idx="246" formatCode="#,##0.0">
                  <c:v>45.8536585365853</c:v>
                </c:pt>
                <c:pt idx="343" formatCode="#,##0.0">
                  <c:v>45.48780487804861</c:v>
                </c:pt>
                <c:pt idx="517" formatCode="#,##0.0">
                  <c:v>44.5121951219512</c:v>
                </c:pt>
                <c:pt idx="640" formatCode="#,##0.0">
                  <c:v>43.9634146341463</c:v>
                </c:pt>
                <c:pt idx="735" formatCode="#,##0.0">
                  <c:v>44.08536585365847</c:v>
                </c:pt>
                <c:pt idx="849" formatCode="#,##0.0">
                  <c:v>43.2317073170731</c:v>
                </c:pt>
                <c:pt idx="1008" formatCode="#,##0.0">
                  <c:v>42.0121951219512</c:v>
                </c:pt>
              </c:numCache>
            </c:numRef>
          </c:val>
          <c:smooth val="0"/>
          <c:extLst xmlns:c16r2="http://schemas.microsoft.com/office/drawing/2015/06/chart">
            <c:ext xmlns:c16="http://schemas.microsoft.com/office/drawing/2014/chart" uri="{C3380CC4-5D6E-409C-BE32-E72D297353CC}">
              <c16:uniqueId val="{00000000-C516-4B60-8ECD-C69D0D391D64}"/>
            </c:ext>
          </c:extLst>
        </c:ser>
        <c:ser>
          <c:idx val="1"/>
          <c:order val="1"/>
          <c:tx>
            <c:strRef>
              <c:f>Sheet1!$C$1</c:f>
              <c:strCache>
                <c:ptCount val="1"/>
                <c:pt idx="0">
                  <c:v>Reducing unemployment</c:v>
                </c:pt>
              </c:strCache>
            </c:strRef>
          </c:tx>
          <c:spPr>
            <a:ln w="15875">
              <a:solidFill>
                <a:srgbClr val="F68B33"/>
              </a:solidFill>
            </a:ln>
            <a:effectLst/>
          </c:spPr>
          <c:marker>
            <c:symbol val="none"/>
          </c:marker>
          <c:cat>
            <c:numRef>
              <c:f>Sheet1!$A$2:$A$1036</c:f>
              <c:numCache>
                <c:formatCode>d/mm/yyyy;@</c:formatCode>
                <c:ptCount val="1035"/>
                <c:pt idx="0">
                  <c:v>41974.0</c:v>
                </c:pt>
                <c:pt idx="1">
                  <c:v>41975.0</c:v>
                </c:pt>
                <c:pt idx="2">
                  <c:v>41976.0</c:v>
                </c:pt>
                <c:pt idx="3">
                  <c:v>41977.0</c:v>
                </c:pt>
                <c:pt idx="4">
                  <c:v>41978.0</c:v>
                </c:pt>
                <c:pt idx="5">
                  <c:v>41979.0</c:v>
                </c:pt>
                <c:pt idx="6">
                  <c:v>41980.0</c:v>
                </c:pt>
                <c:pt idx="7">
                  <c:v>41981.0</c:v>
                </c:pt>
                <c:pt idx="8">
                  <c:v>41982.0</c:v>
                </c:pt>
                <c:pt idx="9">
                  <c:v>41983.0</c:v>
                </c:pt>
                <c:pt idx="10">
                  <c:v>41984.0</c:v>
                </c:pt>
                <c:pt idx="11">
                  <c:v>41985.0</c:v>
                </c:pt>
                <c:pt idx="12">
                  <c:v>41986.0</c:v>
                </c:pt>
                <c:pt idx="13">
                  <c:v>41987.0</c:v>
                </c:pt>
                <c:pt idx="14">
                  <c:v>41988.0</c:v>
                </c:pt>
                <c:pt idx="15">
                  <c:v>41989.0</c:v>
                </c:pt>
                <c:pt idx="16">
                  <c:v>41990.0</c:v>
                </c:pt>
                <c:pt idx="17">
                  <c:v>41991.0</c:v>
                </c:pt>
                <c:pt idx="18">
                  <c:v>41992.0</c:v>
                </c:pt>
                <c:pt idx="19">
                  <c:v>41993.0</c:v>
                </c:pt>
                <c:pt idx="20">
                  <c:v>41994.0</c:v>
                </c:pt>
                <c:pt idx="21">
                  <c:v>41995.0</c:v>
                </c:pt>
                <c:pt idx="22">
                  <c:v>41996.0</c:v>
                </c:pt>
                <c:pt idx="23">
                  <c:v>41997.0</c:v>
                </c:pt>
                <c:pt idx="24">
                  <c:v>41998.0</c:v>
                </c:pt>
                <c:pt idx="25">
                  <c:v>41999.0</c:v>
                </c:pt>
                <c:pt idx="26">
                  <c:v>42000.0</c:v>
                </c:pt>
                <c:pt idx="27">
                  <c:v>42001.0</c:v>
                </c:pt>
                <c:pt idx="28">
                  <c:v>42002.0</c:v>
                </c:pt>
                <c:pt idx="29">
                  <c:v>42003.0</c:v>
                </c:pt>
                <c:pt idx="30">
                  <c:v>42004.0</c:v>
                </c:pt>
                <c:pt idx="31">
                  <c:v>42005.0</c:v>
                </c:pt>
                <c:pt idx="32">
                  <c:v>42006.0</c:v>
                </c:pt>
                <c:pt idx="33">
                  <c:v>42007.0</c:v>
                </c:pt>
                <c:pt idx="34">
                  <c:v>42008.0</c:v>
                </c:pt>
                <c:pt idx="35">
                  <c:v>42009.0</c:v>
                </c:pt>
                <c:pt idx="36">
                  <c:v>42010.0</c:v>
                </c:pt>
                <c:pt idx="37">
                  <c:v>42011.0</c:v>
                </c:pt>
                <c:pt idx="38">
                  <c:v>42012.0</c:v>
                </c:pt>
                <c:pt idx="39">
                  <c:v>42013.0</c:v>
                </c:pt>
                <c:pt idx="40">
                  <c:v>42014.0</c:v>
                </c:pt>
                <c:pt idx="41">
                  <c:v>42015.0</c:v>
                </c:pt>
                <c:pt idx="42">
                  <c:v>42016.0</c:v>
                </c:pt>
                <c:pt idx="43">
                  <c:v>42017.0</c:v>
                </c:pt>
                <c:pt idx="44">
                  <c:v>42018.0</c:v>
                </c:pt>
                <c:pt idx="45">
                  <c:v>42019.0</c:v>
                </c:pt>
                <c:pt idx="46">
                  <c:v>42020.0</c:v>
                </c:pt>
                <c:pt idx="47">
                  <c:v>42021.0</c:v>
                </c:pt>
                <c:pt idx="48">
                  <c:v>42022.0</c:v>
                </c:pt>
                <c:pt idx="49">
                  <c:v>42023.0</c:v>
                </c:pt>
                <c:pt idx="50">
                  <c:v>42024.0</c:v>
                </c:pt>
                <c:pt idx="51">
                  <c:v>42025.0</c:v>
                </c:pt>
                <c:pt idx="52">
                  <c:v>42026.0</c:v>
                </c:pt>
                <c:pt idx="53">
                  <c:v>42027.0</c:v>
                </c:pt>
                <c:pt idx="54">
                  <c:v>42028.0</c:v>
                </c:pt>
                <c:pt idx="55">
                  <c:v>42029.0</c:v>
                </c:pt>
                <c:pt idx="56">
                  <c:v>42030.0</c:v>
                </c:pt>
                <c:pt idx="57">
                  <c:v>42031.0</c:v>
                </c:pt>
                <c:pt idx="58">
                  <c:v>42032.0</c:v>
                </c:pt>
                <c:pt idx="59">
                  <c:v>42033.0</c:v>
                </c:pt>
                <c:pt idx="60">
                  <c:v>42034.0</c:v>
                </c:pt>
                <c:pt idx="61">
                  <c:v>42035.0</c:v>
                </c:pt>
                <c:pt idx="62">
                  <c:v>42036.0</c:v>
                </c:pt>
                <c:pt idx="63">
                  <c:v>42037.0</c:v>
                </c:pt>
                <c:pt idx="64">
                  <c:v>42038.0</c:v>
                </c:pt>
                <c:pt idx="65">
                  <c:v>42039.0</c:v>
                </c:pt>
                <c:pt idx="66">
                  <c:v>42040.0</c:v>
                </c:pt>
                <c:pt idx="67">
                  <c:v>42041.0</c:v>
                </c:pt>
                <c:pt idx="68">
                  <c:v>42042.0</c:v>
                </c:pt>
                <c:pt idx="69">
                  <c:v>42043.0</c:v>
                </c:pt>
                <c:pt idx="70">
                  <c:v>42044.0</c:v>
                </c:pt>
                <c:pt idx="71">
                  <c:v>42045.0</c:v>
                </c:pt>
                <c:pt idx="72">
                  <c:v>42046.0</c:v>
                </c:pt>
                <c:pt idx="73">
                  <c:v>42047.0</c:v>
                </c:pt>
                <c:pt idx="74">
                  <c:v>42048.0</c:v>
                </c:pt>
                <c:pt idx="75">
                  <c:v>42049.0</c:v>
                </c:pt>
                <c:pt idx="76">
                  <c:v>42050.0</c:v>
                </c:pt>
                <c:pt idx="77">
                  <c:v>42051.0</c:v>
                </c:pt>
                <c:pt idx="78">
                  <c:v>42052.0</c:v>
                </c:pt>
                <c:pt idx="79">
                  <c:v>42053.0</c:v>
                </c:pt>
                <c:pt idx="80">
                  <c:v>42054.0</c:v>
                </c:pt>
                <c:pt idx="81">
                  <c:v>42055.0</c:v>
                </c:pt>
                <c:pt idx="82">
                  <c:v>42056.0</c:v>
                </c:pt>
                <c:pt idx="83">
                  <c:v>42057.0</c:v>
                </c:pt>
                <c:pt idx="84">
                  <c:v>42058.0</c:v>
                </c:pt>
                <c:pt idx="85">
                  <c:v>42059.0</c:v>
                </c:pt>
                <c:pt idx="86">
                  <c:v>42060.0</c:v>
                </c:pt>
                <c:pt idx="87">
                  <c:v>42061.0</c:v>
                </c:pt>
                <c:pt idx="88">
                  <c:v>42062.0</c:v>
                </c:pt>
                <c:pt idx="89">
                  <c:v>42063.0</c:v>
                </c:pt>
                <c:pt idx="90">
                  <c:v>42064.0</c:v>
                </c:pt>
                <c:pt idx="91">
                  <c:v>42065.0</c:v>
                </c:pt>
                <c:pt idx="92">
                  <c:v>42066.0</c:v>
                </c:pt>
                <c:pt idx="93">
                  <c:v>42067.0</c:v>
                </c:pt>
                <c:pt idx="94">
                  <c:v>42068.0</c:v>
                </c:pt>
                <c:pt idx="95">
                  <c:v>42069.0</c:v>
                </c:pt>
                <c:pt idx="96">
                  <c:v>42070.0</c:v>
                </c:pt>
                <c:pt idx="97">
                  <c:v>42071.0</c:v>
                </c:pt>
                <c:pt idx="98">
                  <c:v>42072.0</c:v>
                </c:pt>
                <c:pt idx="99">
                  <c:v>42073.0</c:v>
                </c:pt>
                <c:pt idx="100">
                  <c:v>42074.0</c:v>
                </c:pt>
                <c:pt idx="101">
                  <c:v>42075.0</c:v>
                </c:pt>
                <c:pt idx="102">
                  <c:v>42076.0</c:v>
                </c:pt>
                <c:pt idx="103">
                  <c:v>42077.0</c:v>
                </c:pt>
                <c:pt idx="104">
                  <c:v>42078.0</c:v>
                </c:pt>
                <c:pt idx="105">
                  <c:v>42079.0</c:v>
                </c:pt>
                <c:pt idx="106">
                  <c:v>42080.0</c:v>
                </c:pt>
                <c:pt idx="107">
                  <c:v>42081.0</c:v>
                </c:pt>
                <c:pt idx="108">
                  <c:v>42082.0</c:v>
                </c:pt>
                <c:pt idx="109">
                  <c:v>42083.0</c:v>
                </c:pt>
                <c:pt idx="110">
                  <c:v>42084.0</c:v>
                </c:pt>
                <c:pt idx="111">
                  <c:v>42085.0</c:v>
                </c:pt>
                <c:pt idx="112">
                  <c:v>42086.0</c:v>
                </c:pt>
                <c:pt idx="113">
                  <c:v>42087.0</c:v>
                </c:pt>
                <c:pt idx="114">
                  <c:v>42088.0</c:v>
                </c:pt>
                <c:pt idx="115">
                  <c:v>42089.0</c:v>
                </c:pt>
                <c:pt idx="116">
                  <c:v>42090.0</c:v>
                </c:pt>
                <c:pt idx="117">
                  <c:v>42091.0</c:v>
                </c:pt>
                <c:pt idx="118">
                  <c:v>42092.0</c:v>
                </c:pt>
                <c:pt idx="119">
                  <c:v>42093.0</c:v>
                </c:pt>
                <c:pt idx="120">
                  <c:v>42094.0</c:v>
                </c:pt>
                <c:pt idx="121">
                  <c:v>42095.0</c:v>
                </c:pt>
                <c:pt idx="122">
                  <c:v>42096.0</c:v>
                </c:pt>
                <c:pt idx="123">
                  <c:v>42097.0</c:v>
                </c:pt>
                <c:pt idx="124">
                  <c:v>42098.0</c:v>
                </c:pt>
                <c:pt idx="125">
                  <c:v>42099.0</c:v>
                </c:pt>
                <c:pt idx="126">
                  <c:v>42100.0</c:v>
                </c:pt>
                <c:pt idx="127">
                  <c:v>42101.0</c:v>
                </c:pt>
                <c:pt idx="128">
                  <c:v>42102.0</c:v>
                </c:pt>
                <c:pt idx="129">
                  <c:v>42103.0</c:v>
                </c:pt>
                <c:pt idx="130">
                  <c:v>42104.0</c:v>
                </c:pt>
                <c:pt idx="131">
                  <c:v>42105.0</c:v>
                </c:pt>
                <c:pt idx="132">
                  <c:v>42106.0</c:v>
                </c:pt>
                <c:pt idx="133">
                  <c:v>42107.0</c:v>
                </c:pt>
                <c:pt idx="134">
                  <c:v>42108.0</c:v>
                </c:pt>
                <c:pt idx="135">
                  <c:v>42109.0</c:v>
                </c:pt>
                <c:pt idx="136">
                  <c:v>42110.0</c:v>
                </c:pt>
                <c:pt idx="137">
                  <c:v>42111.0</c:v>
                </c:pt>
                <c:pt idx="138">
                  <c:v>42112.0</c:v>
                </c:pt>
                <c:pt idx="139">
                  <c:v>42113.0</c:v>
                </c:pt>
                <c:pt idx="140">
                  <c:v>42114.0</c:v>
                </c:pt>
                <c:pt idx="141">
                  <c:v>42115.0</c:v>
                </c:pt>
                <c:pt idx="142">
                  <c:v>42116.0</c:v>
                </c:pt>
                <c:pt idx="143">
                  <c:v>42117.0</c:v>
                </c:pt>
                <c:pt idx="144">
                  <c:v>42118.0</c:v>
                </c:pt>
                <c:pt idx="145">
                  <c:v>42119.0</c:v>
                </c:pt>
                <c:pt idx="146">
                  <c:v>42120.0</c:v>
                </c:pt>
                <c:pt idx="147">
                  <c:v>42121.0</c:v>
                </c:pt>
                <c:pt idx="148">
                  <c:v>42122.0</c:v>
                </c:pt>
                <c:pt idx="149">
                  <c:v>42123.0</c:v>
                </c:pt>
                <c:pt idx="150">
                  <c:v>42124.0</c:v>
                </c:pt>
                <c:pt idx="151">
                  <c:v>42125.0</c:v>
                </c:pt>
                <c:pt idx="152">
                  <c:v>42126.0</c:v>
                </c:pt>
                <c:pt idx="153">
                  <c:v>42127.0</c:v>
                </c:pt>
                <c:pt idx="154">
                  <c:v>42128.0</c:v>
                </c:pt>
                <c:pt idx="155">
                  <c:v>42129.0</c:v>
                </c:pt>
                <c:pt idx="156">
                  <c:v>42130.0</c:v>
                </c:pt>
                <c:pt idx="157">
                  <c:v>42131.0</c:v>
                </c:pt>
                <c:pt idx="158">
                  <c:v>42132.0</c:v>
                </c:pt>
                <c:pt idx="159">
                  <c:v>42133.0</c:v>
                </c:pt>
                <c:pt idx="160">
                  <c:v>42134.0</c:v>
                </c:pt>
                <c:pt idx="161">
                  <c:v>42135.0</c:v>
                </c:pt>
                <c:pt idx="162">
                  <c:v>42136.0</c:v>
                </c:pt>
                <c:pt idx="163">
                  <c:v>42137.0</c:v>
                </c:pt>
                <c:pt idx="164">
                  <c:v>42138.0</c:v>
                </c:pt>
                <c:pt idx="165">
                  <c:v>42139.0</c:v>
                </c:pt>
                <c:pt idx="166">
                  <c:v>42140.0</c:v>
                </c:pt>
                <c:pt idx="167">
                  <c:v>42141.0</c:v>
                </c:pt>
                <c:pt idx="168">
                  <c:v>42142.0</c:v>
                </c:pt>
                <c:pt idx="169">
                  <c:v>42143.0</c:v>
                </c:pt>
                <c:pt idx="170">
                  <c:v>42144.0</c:v>
                </c:pt>
                <c:pt idx="171">
                  <c:v>42145.0</c:v>
                </c:pt>
                <c:pt idx="172">
                  <c:v>42146.0</c:v>
                </c:pt>
                <c:pt idx="173">
                  <c:v>42147.0</c:v>
                </c:pt>
                <c:pt idx="174">
                  <c:v>42148.0</c:v>
                </c:pt>
                <c:pt idx="175">
                  <c:v>42149.0</c:v>
                </c:pt>
                <c:pt idx="176">
                  <c:v>42150.0</c:v>
                </c:pt>
                <c:pt idx="177">
                  <c:v>42151.0</c:v>
                </c:pt>
                <c:pt idx="178">
                  <c:v>42152.0</c:v>
                </c:pt>
                <c:pt idx="179">
                  <c:v>42153.0</c:v>
                </c:pt>
                <c:pt idx="180">
                  <c:v>42154.0</c:v>
                </c:pt>
                <c:pt idx="181">
                  <c:v>42155.0</c:v>
                </c:pt>
                <c:pt idx="182">
                  <c:v>42156.0</c:v>
                </c:pt>
                <c:pt idx="183">
                  <c:v>42157.0</c:v>
                </c:pt>
                <c:pt idx="184">
                  <c:v>42158.0</c:v>
                </c:pt>
                <c:pt idx="185">
                  <c:v>42159.0</c:v>
                </c:pt>
                <c:pt idx="186">
                  <c:v>42160.0</c:v>
                </c:pt>
                <c:pt idx="187">
                  <c:v>42161.0</c:v>
                </c:pt>
                <c:pt idx="188">
                  <c:v>42162.0</c:v>
                </c:pt>
                <c:pt idx="189">
                  <c:v>42163.0</c:v>
                </c:pt>
                <c:pt idx="190">
                  <c:v>42164.0</c:v>
                </c:pt>
                <c:pt idx="191">
                  <c:v>42165.0</c:v>
                </c:pt>
                <c:pt idx="192">
                  <c:v>42166.0</c:v>
                </c:pt>
                <c:pt idx="193">
                  <c:v>42167.0</c:v>
                </c:pt>
                <c:pt idx="194">
                  <c:v>42168.0</c:v>
                </c:pt>
                <c:pt idx="195">
                  <c:v>42169.0</c:v>
                </c:pt>
                <c:pt idx="196">
                  <c:v>42170.0</c:v>
                </c:pt>
                <c:pt idx="197">
                  <c:v>42171.0</c:v>
                </c:pt>
                <c:pt idx="198">
                  <c:v>42172.0</c:v>
                </c:pt>
                <c:pt idx="199">
                  <c:v>42173.0</c:v>
                </c:pt>
                <c:pt idx="200">
                  <c:v>42174.0</c:v>
                </c:pt>
                <c:pt idx="201">
                  <c:v>42175.0</c:v>
                </c:pt>
                <c:pt idx="202">
                  <c:v>42176.0</c:v>
                </c:pt>
                <c:pt idx="203">
                  <c:v>42177.0</c:v>
                </c:pt>
                <c:pt idx="204">
                  <c:v>42178.0</c:v>
                </c:pt>
                <c:pt idx="205">
                  <c:v>42179.0</c:v>
                </c:pt>
                <c:pt idx="206">
                  <c:v>42180.0</c:v>
                </c:pt>
                <c:pt idx="207">
                  <c:v>42181.0</c:v>
                </c:pt>
                <c:pt idx="208">
                  <c:v>42182.0</c:v>
                </c:pt>
                <c:pt idx="209">
                  <c:v>42183.0</c:v>
                </c:pt>
                <c:pt idx="210">
                  <c:v>42184.0</c:v>
                </c:pt>
                <c:pt idx="211">
                  <c:v>42185.0</c:v>
                </c:pt>
                <c:pt idx="212">
                  <c:v>42186.0</c:v>
                </c:pt>
                <c:pt idx="213">
                  <c:v>42187.0</c:v>
                </c:pt>
                <c:pt idx="214">
                  <c:v>42188.0</c:v>
                </c:pt>
                <c:pt idx="215">
                  <c:v>42189.0</c:v>
                </c:pt>
                <c:pt idx="216">
                  <c:v>42190.0</c:v>
                </c:pt>
                <c:pt idx="217">
                  <c:v>42191.0</c:v>
                </c:pt>
                <c:pt idx="218">
                  <c:v>42192.0</c:v>
                </c:pt>
                <c:pt idx="219">
                  <c:v>42193.0</c:v>
                </c:pt>
                <c:pt idx="220">
                  <c:v>42194.0</c:v>
                </c:pt>
                <c:pt idx="221">
                  <c:v>42195.0</c:v>
                </c:pt>
                <c:pt idx="222">
                  <c:v>42196.0</c:v>
                </c:pt>
                <c:pt idx="223">
                  <c:v>42197.0</c:v>
                </c:pt>
                <c:pt idx="224">
                  <c:v>42198.0</c:v>
                </c:pt>
                <c:pt idx="225">
                  <c:v>42199.0</c:v>
                </c:pt>
                <c:pt idx="226">
                  <c:v>42200.0</c:v>
                </c:pt>
                <c:pt idx="227">
                  <c:v>42201.0</c:v>
                </c:pt>
                <c:pt idx="228">
                  <c:v>42202.0</c:v>
                </c:pt>
                <c:pt idx="229">
                  <c:v>42203.0</c:v>
                </c:pt>
                <c:pt idx="230">
                  <c:v>42204.0</c:v>
                </c:pt>
                <c:pt idx="231">
                  <c:v>42205.0</c:v>
                </c:pt>
                <c:pt idx="232">
                  <c:v>42206.0</c:v>
                </c:pt>
                <c:pt idx="233">
                  <c:v>42207.0</c:v>
                </c:pt>
                <c:pt idx="234">
                  <c:v>42208.0</c:v>
                </c:pt>
                <c:pt idx="235">
                  <c:v>42209.0</c:v>
                </c:pt>
                <c:pt idx="236">
                  <c:v>42210.0</c:v>
                </c:pt>
                <c:pt idx="237">
                  <c:v>42211.0</c:v>
                </c:pt>
                <c:pt idx="238">
                  <c:v>42212.0</c:v>
                </c:pt>
                <c:pt idx="239">
                  <c:v>42213.0</c:v>
                </c:pt>
                <c:pt idx="240">
                  <c:v>42214.0</c:v>
                </c:pt>
                <c:pt idx="241">
                  <c:v>42215.0</c:v>
                </c:pt>
                <c:pt idx="242">
                  <c:v>42216.0</c:v>
                </c:pt>
                <c:pt idx="243">
                  <c:v>42217.0</c:v>
                </c:pt>
                <c:pt idx="244">
                  <c:v>42218.0</c:v>
                </c:pt>
                <c:pt idx="245">
                  <c:v>42219.0</c:v>
                </c:pt>
                <c:pt idx="246">
                  <c:v>42220.0</c:v>
                </c:pt>
                <c:pt idx="247">
                  <c:v>42221.0</c:v>
                </c:pt>
                <c:pt idx="248">
                  <c:v>42222.0</c:v>
                </c:pt>
                <c:pt idx="249">
                  <c:v>42223.0</c:v>
                </c:pt>
                <c:pt idx="250">
                  <c:v>42224.0</c:v>
                </c:pt>
                <c:pt idx="251">
                  <c:v>42225.0</c:v>
                </c:pt>
                <c:pt idx="252">
                  <c:v>42226.0</c:v>
                </c:pt>
                <c:pt idx="253">
                  <c:v>42227.0</c:v>
                </c:pt>
                <c:pt idx="254">
                  <c:v>42228.0</c:v>
                </c:pt>
                <c:pt idx="255">
                  <c:v>42229.0</c:v>
                </c:pt>
                <c:pt idx="256">
                  <c:v>42230.0</c:v>
                </c:pt>
                <c:pt idx="257">
                  <c:v>42231.0</c:v>
                </c:pt>
                <c:pt idx="258">
                  <c:v>42232.0</c:v>
                </c:pt>
                <c:pt idx="259">
                  <c:v>42233.0</c:v>
                </c:pt>
                <c:pt idx="260">
                  <c:v>42234.0</c:v>
                </c:pt>
                <c:pt idx="261">
                  <c:v>42235.0</c:v>
                </c:pt>
                <c:pt idx="262">
                  <c:v>42236.0</c:v>
                </c:pt>
                <c:pt idx="263">
                  <c:v>42237.0</c:v>
                </c:pt>
                <c:pt idx="264">
                  <c:v>42238.0</c:v>
                </c:pt>
                <c:pt idx="265">
                  <c:v>42239.0</c:v>
                </c:pt>
                <c:pt idx="266">
                  <c:v>42240.0</c:v>
                </c:pt>
                <c:pt idx="267">
                  <c:v>42241.0</c:v>
                </c:pt>
                <c:pt idx="268">
                  <c:v>42242.0</c:v>
                </c:pt>
                <c:pt idx="269">
                  <c:v>42243.0</c:v>
                </c:pt>
                <c:pt idx="270">
                  <c:v>42244.0</c:v>
                </c:pt>
                <c:pt idx="271">
                  <c:v>42245.0</c:v>
                </c:pt>
                <c:pt idx="272">
                  <c:v>42246.0</c:v>
                </c:pt>
                <c:pt idx="273">
                  <c:v>42247.0</c:v>
                </c:pt>
                <c:pt idx="274">
                  <c:v>42248.0</c:v>
                </c:pt>
                <c:pt idx="275">
                  <c:v>42249.0</c:v>
                </c:pt>
                <c:pt idx="276">
                  <c:v>42250.0</c:v>
                </c:pt>
                <c:pt idx="277">
                  <c:v>42251.0</c:v>
                </c:pt>
                <c:pt idx="278">
                  <c:v>42252.0</c:v>
                </c:pt>
                <c:pt idx="279">
                  <c:v>42253.0</c:v>
                </c:pt>
                <c:pt idx="280">
                  <c:v>42254.0</c:v>
                </c:pt>
                <c:pt idx="281">
                  <c:v>42255.0</c:v>
                </c:pt>
                <c:pt idx="282">
                  <c:v>42256.0</c:v>
                </c:pt>
                <c:pt idx="283">
                  <c:v>42257.0</c:v>
                </c:pt>
                <c:pt idx="284">
                  <c:v>42258.0</c:v>
                </c:pt>
                <c:pt idx="285">
                  <c:v>42259.0</c:v>
                </c:pt>
                <c:pt idx="286">
                  <c:v>42260.0</c:v>
                </c:pt>
                <c:pt idx="287">
                  <c:v>42261.0</c:v>
                </c:pt>
                <c:pt idx="288">
                  <c:v>42262.0</c:v>
                </c:pt>
                <c:pt idx="289">
                  <c:v>42263.0</c:v>
                </c:pt>
                <c:pt idx="290">
                  <c:v>42264.0</c:v>
                </c:pt>
                <c:pt idx="291">
                  <c:v>42265.0</c:v>
                </c:pt>
                <c:pt idx="292">
                  <c:v>42266.0</c:v>
                </c:pt>
                <c:pt idx="293">
                  <c:v>42267.0</c:v>
                </c:pt>
                <c:pt idx="294">
                  <c:v>42268.0</c:v>
                </c:pt>
                <c:pt idx="295">
                  <c:v>42269.0</c:v>
                </c:pt>
                <c:pt idx="296">
                  <c:v>42270.0</c:v>
                </c:pt>
                <c:pt idx="297">
                  <c:v>42271.0</c:v>
                </c:pt>
                <c:pt idx="298">
                  <c:v>42272.0</c:v>
                </c:pt>
                <c:pt idx="299">
                  <c:v>42273.0</c:v>
                </c:pt>
                <c:pt idx="300">
                  <c:v>42274.0</c:v>
                </c:pt>
                <c:pt idx="301">
                  <c:v>42275.0</c:v>
                </c:pt>
                <c:pt idx="302">
                  <c:v>42276.0</c:v>
                </c:pt>
                <c:pt idx="303">
                  <c:v>42277.0</c:v>
                </c:pt>
                <c:pt idx="304">
                  <c:v>42278.0</c:v>
                </c:pt>
                <c:pt idx="305">
                  <c:v>42279.0</c:v>
                </c:pt>
                <c:pt idx="306">
                  <c:v>42280.0</c:v>
                </c:pt>
                <c:pt idx="307">
                  <c:v>42281.0</c:v>
                </c:pt>
                <c:pt idx="308">
                  <c:v>42282.0</c:v>
                </c:pt>
                <c:pt idx="309">
                  <c:v>42283.0</c:v>
                </c:pt>
                <c:pt idx="310">
                  <c:v>42284.0</c:v>
                </c:pt>
                <c:pt idx="311">
                  <c:v>42285.0</c:v>
                </c:pt>
                <c:pt idx="312">
                  <c:v>42286.0</c:v>
                </c:pt>
                <c:pt idx="313">
                  <c:v>42287.0</c:v>
                </c:pt>
                <c:pt idx="314">
                  <c:v>42288.0</c:v>
                </c:pt>
                <c:pt idx="315">
                  <c:v>42289.0</c:v>
                </c:pt>
                <c:pt idx="316">
                  <c:v>42290.0</c:v>
                </c:pt>
                <c:pt idx="317">
                  <c:v>42291.0</c:v>
                </c:pt>
                <c:pt idx="318">
                  <c:v>42292.0</c:v>
                </c:pt>
                <c:pt idx="319">
                  <c:v>42293.0</c:v>
                </c:pt>
                <c:pt idx="320">
                  <c:v>42294.0</c:v>
                </c:pt>
                <c:pt idx="321">
                  <c:v>42295.0</c:v>
                </c:pt>
                <c:pt idx="322">
                  <c:v>42296.0</c:v>
                </c:pt>
                <c:pt idx="323">
                  <c:v>42297.0</c:v>
                </c:pt>
                <c:pt idx="324">
                  <c:v>42298.0</c:v>
                </c:pt>
                <c:pt idx="325">
                  <c:v>42299.0</c:v>
                </c:pt>
                <c:pt idx="326">
                  <c:v>42300.0</c:v>
                </c:pt>
                <c:pt idx="327">
                  <c:v>42301.0</c:v>
                </c:pt>
                <c:pt idx="328">
                  <c:v>42302.0</c:v>
                </c:pt>
                <c:pt idx="329">
                  <c:v>42303.0</c:v>
                </c:pt>
                <c:pt idx="330">
                  <c:v>42304.0</c:v>
                </c:pt>
                <c:pt idx="331">
                  <c:v>42305.0</c:v>
                </c:pt>
                <c:pt idx="332">
                  <c:v>42306.0</c:v>
                </c:pt>
                <c:pt idx="333">
                  <c:v>42307.0</c:v>
                </c:pt>
                <c:pt idx="334">
                  <c:v>42308.0</c:v>
                </c:pt>
                <c:pt idx="335">
                  <c:v>42309.0</c:v>
                </c:pt>
                <c:pt idx="336">
                  <c:v>42310.0</c:v>
                </c:pt>
                <c:pt idx="337">
                  <c:v>42311.0</c:v>
                </c:pt>
                <c:pt idx="338">
                  <c:v>42312.0</c:v>
                </c:pt>
                <c:pt idx="339">
                  <c:v>42313.0</c:v>
                </c:pt>
                <c:pt idx="340">
                  <c:v>42314.0</c:v>
                </c:pt>
                <c:pt idx="341">
                  <c:v>42315.0</c:v>
                </c:pt>
                <c:pt idx="342">
                  <c:v>42316.0</c:v>
                </c:pt>
                <c:pt idx="343">
                  <c:v>42317.0</c:v>
                </c:pt>
                <c:pt idx="344">
                  <c:v>42318.0</c:v>
                </c:pt>
                <c:pt idx="345">
                  <c:v>42319.0</c:v>
                </c:pt>
                <c:pt idx="346">
                  <c:v>42320.0</c:v>
                </c:pt>
                <c:pt idx="347">
                  <c:v>42321.0</c:v>
                </c:pt>
                <c:pt idx="348">
                  <c:v>42322.0</c:v>
                </c:pt>
                <c:pt idx="349">
                  <c:v>42323.0</c:v>
                </c:pt>
                <c:pt idx="350">
                  <c:v>42324.0</c:v>
                </c:pt>
                <c:pt idx="351">
                  <c:v>42325.0</c:v>
                </c:pt>
                <c:pt idx="352">
                  <c:v>42326.0</c:v>
                </c:pt>
                <c:pt idx="353">
                  <c:v>42327.0</c:v>
                </c:pt>
                <c:pt idx="354">
                  <c:v>42328.0</c:v>
                </c:pt>
                <c:pt idx="355">
                  <c:v>42329.0</c:v>
                </c:pt>
                <c:pt idx="356">
                  <c:v>42330.0</c:v>
                </c:pt>
                <c:pt idx="357">
                  <c:v>42331.0</c:v>
                </c:pt>
                <c:pt idx="358">
                  <c:v>42332.0</c:v>
                </c:pt>
                <c:pt idx="359">
                  <c:v>42333.0</c:v>
                </c:pt>
                <c:pt idx="360">
                  <c:v>42334.0</c:v>
                </c:pt>
                <c:pt idx="361">
                  <c:v>42335.0</c:v>
                </c:pt>
                <c:pt idx="362">
                  <c:v>42336.0</c:v>
                </c:pt>
                <c:pt idx="363">
                  <c:v>42337.0</c:v>
                </c:pt>
                <c:pt idx="364">
                  <c:v>42338.0</c:v>
                </c:pt>
                <c:pt idx="365">
                  <c:v>42339.0</c:v>
                </c:pt>
                <c:pt idx="366">
                  <c:v>42340.0</c:v>
                </c:pt>
                <c:pt idx="367">
                  <c:v>42341.0</c:v>
                </c:pt>
                <c:pt idx="368">
                  <c:v>42342.0</c:v>
                </c:pt>
                <c:pt idx="369">
                  <c:v>42343.0</c:v>
                </c:pt>
                <c:pt idx="370">
                  <c:v>42344.0</c:v>
                </c:pt>
                <c:pt idx="371">
                  <c:v>42345.0</c:v>
                </c:pt>
                <c:pt idx="372">
                  <c:v>42346.0</c:v>
                </c:pt>
                <c:pt idx="373">
                  <c:v>42347.0</c:v>
                </c:pt>
                <c:pt idx="374">
                  <c:v>42348.0</c:v>
                </c:pt>
                <c:pt idx="375">
                  <c:v>42349.0</c:v>
                </c:pt>
                <c:pt idx="376">
                  <c:v>42350.0</c:v>
                </c:pt>
                <c:pt idx="377">
                  <c:v>42351.0</c:v>
                </c:pt>
                <c:pt idx="378">
                  <c:v>42352.0</c:v>
                </c:pt>
                <c:pt idx="379">
                  <c:v>42353.0</c:v>
                </c:pt>
                <c:pt idx="380">
                  <c:v>42354.0</c:v>
                </c:pt>
                <c:pt idx="381">
                  <c:v>42355.0</c:v>
                </c:pt>
                <c:pt idx="382">
                  <c:v>42356.0</c:v>
                </c:pt>
                <c:pt idx="383">
                  <c:v>42357.0</c:v>
                </c:pt>
                <c:pt idx="384">
                  <c:v>42358.0</c:v>
                </c:pt>
                <c:pt idx="385">
                  <c:v>42359.0</c:v>
                </c:pt>
                <c:pt idx="386">
                  <c:v>42360.0</c:v>
                </c:pt>
                <c:pt idx="387">
                  <c:v>42361.0</c:v>
                </c:pt>
                <c:pt idx="388">
                  <c:v>42362.0</c:v>
                </c:pt>
                <c:pt idx="389">
                  <c:v>42363.0</c:v>
                </c:pt>
                <c:pt idx="390">
                  <c:v>42364.0</c:v>
                </c:pt>
                <c:pt idx="391">
                  <c:v>42365.0</c:v>
                </c:pt>
                <c:pt idx="392">
                  <c:v>42366.0</c:v>
                </c:pt>
                <c:pt idx="393">
                  <c:v>42367.0</c:v>
                </c:pt>
                <c:pt idx="394">
                  <c:v>42368.0</c:v>
                </c:pt>
                <c:pt idx="395">
                  <c:v>42369.0</c:v>
                </c:pt>
                <c:pt idx="396">
                  <c:v>42370.0</c:v>
                </c:pt>
                <c:pt idx="397">
                  <c:v>42371.0</c:v>
                </c:pt>
                <c:pt idx="398">
                  <c:v>42372.0</c:v>
                </c:pt>
                <c:pt idx="399">
                  <c:v>42373.0</c:v>
                </c:pt>
                <c:pt idx="400">
                  <c:v>42374.0</c:v>
                </c:pt>
                <c:pt idx="401">
                  <c:v>42375.0</c:v>
                </c:pt>
                <c:pt idx="402">
                  <c:v>42376.0</c:v>
                </c:pt>
                <c:pt idx="403">
                  <c:v>42377.0</c:v>
                </c:pt>
                <c:pt idx="404">
                  <c:v>42378.0</c:v>
                </c:pt>
                <c:pt idx="405">
                  <c:v>42379.0</c:v>
                </c:pt>
                <c:pt idx="406">
                  <c:v>42380.0</c:v>
                </c:pt>
                <c:pt idx="407">
                  <c:v>42381.0</c:v>
                </c:pt>
                <c:pt idx="408">
                  <c:v>42382.0</c:v>
                </c:pt>
                <c:pt idx="409">
                  <c:v>42383.0</c:v>
                </c:pt>
                <c:pt idx="410">
                  <c:v>42384.0</c:v>
                </c:pt>
                <c:pt idx="411">
                  <c:v>42385.0</c:v>
                </c:pt>
                <c:pt idx="412">
                  <c:v>42386.0</c:v>
                </c:pt>
                <c:pt idx="413">
                  <c:v>42387.0</c:v>
                </c:pt>
                <c:pt idx="414">
                  <c:v>42388.0</c:v>
                </c:pt>
                <c:pt idx="415">
                  <c:v>42389.0</c:v>
                </c:pt>
                <c:pt idx="416">
                  <c:v>42390.0</c:v>
                </c:pt>
                <c:pt idx="417">
                  <c:v>42391.0</c:v>
                </c:pt>
                <c:pt idx="418">
                  <c:v>42392.0</c:v>
                </c:pt>
                <c:pt idx="419">
                  <c:v>42393.0</c:v>
                </c:pt>
                <c:pt idx="420">
                  <c:v>42394.0</c:v>
                </c:pt>
                <c:pt idx="421">
                  <c:v>42395.0</c:v>
                </c:pt>
                <c:pt idx="422">
                  <c:v>42396.0</c:v>
                </c:pt>
                <c:pt idx="423">
                  <c:v>42397.0</c:v>
                </c:pt>
                <c:pt idx="424">
                  <c:v>42398.0</c:v>
                </c:pt>
                <c:pt idx="425">
                  <c:v>42399.0</c:v>
                </c:pt>
                <c:pt idx="426">
                  <c:v>42400.0</c:v>
                </c:pt>
                <c:pt idx="427">
                  <c:v>42401.0</c:v>
                </c:pt>
                <c:pt idx="428">
                  <c:v>42402.0</c:v>
                </c:pt>
                <c:pt idx="429">
                  <c:v>42403.0</c:v>
                </c:pt>
                <c:pt idx="430">
                  <c:v>42404.0</c:v>
                </c:pt>
                <c:pt idx="431">
                  <c:v>42405.0</c:v>
                </c:pt>
                <c:pt idx="432">
                  <c:v>42406.0</c:v>
                </c:pt>
                <c:pt idx="433">
                  <c:v>42407.0</c:v>
                </c:pt>
                <c:pt idx="434">
                  <c:v>42408.0</c:v>
                </c:pt>
                <c:pt idx="435">
                  <c:v>42409.0</c:v>
                </c:pt>
                <c:pt idx="436">
                  <c:v>42410.0</c:v>
                </c:pt>
                <c:pt idx="437">
                  <c:v>42411.0</c:v>
                </c:pt>
                <c:pt idx="438">
                  <c:v>42412.0</c:v>
                </c:pt>
                <c:pt idx="439">
                  <c:v>42413.0</c:v>
                </c:pt>
                <c:pt idx="440">
                  <c:v>42414.0</c:v>
                </c:pt>
                <c:pt idx="441">
                  <c:v>42415.0</c:v>
                </c:pt>
                <c:pt idx="442">
                  <c:v>42416.0</c:v>
                </c:pt>
                <c:pt idx="443">
                  <c:v>42417.0</c:v>
                </c:pt>
                <c:pt idx="444">
                  <c:v>42418.0</c:v>
                </c:pt>
                <c:pt idx="445">
                  <c:v>42419.0</c:v>
                </c:pt>
                <c:pt idx="446">
                  <c:v>42420.0</c:v>
                </c:pt>
                <c:pt idx="447">
                  <c:v>42421.0</c:v>
                </c:pt>
                <c:pt idx="448">
                  <c:v>42422.0</c:v>
                </c:pt>
                <c:pt idx="449">
                  <c:v>42423.0</c:v>
                </c:pt>
                <c:pt idx="450">
                  <c:v>42424.0</c:v>
                </c:pt>
                <c:pt idx="451">
                  <c:v>42425.0</c:v>
                </c:pt>
                <c:pt idx="452">
                  <c:v>42426.0</c:v>
                </c:pt>
                <c:pt idx="453">
                  <c:v>42427.0</c:v>
                </c:pt>
                <c:pt idx="454">
                  <c:v>42428.0</c:v>
                </c:pt>
                <c:pt idx="455">
                  <c:v>42429.0</c:v>
                </c:pt>
                <c:pt idx="456">
                  <c:v>42430.0</c:v>
                </c:pt>
                <c:pt idx="457">
                  <c:v>42431.0</c:v>
                </c:pt>
                <c:pt idx="458">
                  <c:v>42432.0</c:v>
                </c:pt>
                <c:pt idx="459">
                  <c:v>42433.0</c:v>
                </c:pt>
                <c:pt idx="460">
                  <c:v>42434.0</c:v>
                </c:pt>
                <c:pt idx="461">
                  <c:v>42435.0</c:v>
                </c:pt>
                <c:pt idx="462">
                  <c:v>42436.0</c:v>
                </c:pt>
                <c:pt idx="463">
                  <c:v>42437.0</c:v>
                </c:pt>
                <c:pt idx="464">
                  <c:v>42438.0</c:v>
                </c:pt>
                <c:pt idx="465">
                  <c:v>42439.0</c:v>
                </c:pt>
                <c:pt idx="466">
                  <c:v>42440.0</c:v>
                </c:pt>
                <c:pt idx="467">
                  <c:v>42441.0</c:v>
                </c:pt>
                <c:pt idx="468">
                  <c:v>42442.0</c:v>
                </c:pt>
                <c:pt idx="469">
                  <c:v>42443.0</c:v>
                </c:pt>
                <c:pt idx="470">
                  <c:v>42444.0</c:v>
                </c:pt>
                <c:pt idx="471">
                  <c:v>42445.0</c:v>
                </c:pt>
                <c:pt idx="472">
                  <c:v>42446.0</c:v>
                </c:pt>
                <c:pt idx="473">
                  <c:v>42447.0</c:v>
                </c:pt>
                <c:pt idx="474">
                  <c:v>42448.0</c:v>
                </c:pt>
                <c:pt idx="475">
                  <c:v>42449.0</c:v>
                </c:pt>
                <c:pt idx="476">
                  <c:v>42450.0</c:v>
                </c:pt>
                <c:pt idx="477">
                  <c:v>42451.0</c:v>
                </c:pt>
                <c:pt idx="478">
                  <c:v>42452.0</c:v>
                </c:pt>
                <c:pt idx="479">
                  <c:v>42453.0</c:v>
                </c:pt>
                <c:pt idx="480">
                  <c:v>42454.0</c:v>
                </c:pt>
                <c:pt idx="481">
                  <c:v>42455.0</c:v>
                </c:pt>
                <c:pt idx="482">
                  <c:v>42456.0</c:v>
                </c:pt>
                <c:pt idx="483">
                  <c:v>42457.0</c:v>
                </c:pt>
                <c:pt idx="484">
                  <c:v>42458.0</c:v>
                </c:pt>
                <c:pt idx="485">
                  <c:v>42459.0</c:v>
                </c:pt>
                <c:pt idx="486">
                  <c:v>42460.0</c:v>
                </c:pt>
                <c:pt idx="487">
                  <c:v>42461.0</c:v>
                </c:pt>
                <c:pt idx="488">
                  <c:v>42462.0</c:v>
                </c:pt>
                <c:pt idx="489">
                  <c:v>42463.0</c:v>
                </c:pt>
                <c:pt idx="490">
                  <c:v>42464.0</c:v>
                </c:pt>
                <c:pt idx="491">
                  <c:v>42465.0</c:v>
                </c:pt>
                <c:pt idx="492">
                  <c:v>42466.0</c:v>
                </c:pt>
                <c:pt idx="493">
                  <c:v>42467.0</c:v>
                </c:pt>
                <c:pt idx="494">
                  <c:v>42468.0</c:v>
                </c:pt>
                <c:pt idx="495">
                  <c:v>42469.0</c:v>
                </c:pt>
                <c:pt idx="496">
                  <c:v>42470.0</c:v>
                </c:pt>
                <c:pt idx="497">
                  <c:v>42471.0</c:v>
                </c:pt>
                <c:pt idx="498">
                  <c:v>42472.0</c:v>
                </c:pt>
                <c:pt idx="499">
                  <c:v>42473.0</c:v>
                </c:pt>
                <c:pt idx="500">
                  <c:v>42474.0</c:v>
                </c:pt>
                <c:pt idx="501">
                  <c:v>42475.0</c:v>
                </c:pt>
                <c:pt idx="502">
                  <c:v>42476.0</c:v>
                </c:pt>
                <c:pt idx="503">
                  <c:v>42477.0</c:v>
                </c:pt>
                <c:pt idx="504">
                  <c:v>42478.0</c:v>
                </c:pt>
                <c:pt idx="505">
                  <c:v>42479.0</c:v>
                </c:pt>
                <c:pt idx="506">
                  <c:v>42480.0</c:v>
                </c:pt>
                <c:pt idx="507">
                  <c:v>42481.0</c:v>
                </c:pt>
                <c:pt idx="508">
                  <c:v>42482.0</c:v>
                </c:pt>
                <c:pt idx="509">
                  <c:v>42483.0</c:v>
                </c:pt>
                <c:pt idx="510">
                  <c:v>42484.0</c:v>
                </c:pt>
                <c:pt idx="511">
                  <c:v>42485.0</c:v>
                </c:pt>
                <c:pt idx="512">
                  <c:v>42486.0</c:v>
                </c:pt>
                <c:pt idx="513">
                  <c:v>42487.0</c:v>
                </c:pt>
                <c:pt idx="514">
                  <c:v>42488.0</c:v>
                </c:pt>
                <c:pt idx="515">
                  <c:v>42489.0</c:v>
                </c:pt>
                <c:pt idx="516">
                  <c:v>42490.0</c:v>
                </c:pt>
                <c:pt idx="517">
                  <c:v>42491.0</c:v>
                </c:pt>
                <c:pt idx="518">
                  <c:v>42492.0</c:v>
                </c:pt>
                <c:pt idx="519">
                  <c:v>42493.0</c:v>
                </c:pt>
                <c:pt idx="520">
                  <c:v>42494.0</c:v>
                </c:pt>
                <c:pt idx="521">
                  <c:v>42495.0</c:v>
                </c:pt>
                <c:pt idx="522">
                  <c:v>42496.0</c:v>
                </c:pt>
                <c:pt idx="523">
                  <c:v>42497.0</c:v>
                </c:pt>
                <c:pt idx="524">
                  <c:v>42498.0</c:v>
                </c:pt>
                <c:pt idx="525">
                  <c:v>42499.0</c:v>
                </c:pt>
                <c:pt idx="526">
                  <c:v>42500.0</c:v>
                </c:pt>
                <c:pt idx="527">
                  <c:v>42501.0</c:v>
                </c:pt>
                <c:pt idx="528">
                  <c:v>42502.0</c:v>
                </c:pt>
                <c:pt idx="529">
                  <c:v>42503.0</c:v>
                </c:pt>
                <c:pt idx="530">
                  <c:v>42504.0</c:v>
                </c:pt>
                <c:pt idx="531">
                  <c:v>42505.0</c:v>
                </c:pt>
                <c:pt idx="532">
                  <c:v>42506.0</c:v>
                </c:pt>
                <c:pt idx="533">
                  <c:v>42507.0</c:v>
                </c:pt>
                <c:pt idx="534">
                  <c:v>42508.0</c:v>
                </c:pt>
                <c:pt idx="535">
                  <c:v>42509.0</c:v>
                </c:pt>
                <c:pt idx="536">
                  <c:v>42510.0</c:v>
                </c:pt>
                <c:pt idx="537">
                  <c:v>42511.0</c:v>
                </c:pt>
                <c:pt idx="538">
                  <c:v>42512.0</c:v>
                </c:pt>
                <c:pt idx="539">
                  <c:v>42513.0</c:v>
                </c:pt>
                <c:pt idx="540">
                  <c:v>42514.0</c:v>
                </c:pt>
                <c:pt idx="541">
                  <c:v>42515.0</c:v>
                </c:pt>
                <c:pt idx="542">
                  <c:v>42516.0</c:v>
                </c:pt>
                <c:pt idx="543">
                  <c:v>42517.0</c:v>
                </c:pt>
                <c:pt idx="544">
                  <c:v>42518.0</c:v>
                </c:pt>
                <c:pt idx="545">
                  <c:v>42519.0</c:v>
                </c:pt>
                <c:pt idx="546">
                  <c:v>42520.0</c:v>
                </c:pt>
                <c:pt idx="547">
                  <c:v>42521.0</c:v>
                </c:pt>
                <c:pt idx="548">
                  <c:v>42522.0</c:v>
                </c:pt>
                <c:pt idx="549">
                  <c:v>42523.0</c:v>
                </c:pt>
                <c:pt idx="550">
                  <c:v>42524.0</c:v>
                </c:pt>
                <c:pt idx="551">
                  <c:v>42525.0</c:v>
                </c:pt>
                <c:pt idx="552">
                  <c:v>42526.0</c:v>
                </c:pt>
                <c:pt idx="553">
                  <c:v>42527.0</c:v>
                </c:pt>
                <c:pt idx="554">
                  <c:v>42528.0</c:v>
                </c:pt>
                <c:pt idx="555">
                  <c:v>42529.0</c:v>
                </c:pt>
                <c:pt idx="556">
                  <c:v>42530.0</c:v>
                </c:pt>
                <c:pt idx="557">
                  <c:v>42531.0</c:v>
                </c:pt>
                <c:pt idx="558">
                  <c:v>42532.0</c:v>
                </c:pt>
                <c:pt idx="559">
                  <c:v>42533.0</c:v>
                </c:pt>
                <c:pt idx="560">
                  <c:v>42534.0</c:v>
                </c:pt>
                <c:pt idx="561">
                  <c:v>42535.0</c:v>
                </c:pt>
                <c:pt idx="562">
                  <c:v>42536.0</c:v>
                </c:pt>
                <c:pt idx="563">
                  <c:v>42537.0</c:v>
                </c:pt>
                <c:pt idx="564">
                  <c:v>42538.0</c:v>
                </c:pt>
                <c:pt idx="565">
                  <c:v>42539.0</c:v>
                </c:pt>
                <c:pt idx="566">
                  <c:v>42540.0</c:v>
                </c:pt>
                <c:pt idx="567">
                  <c:v>42541.0</c:v>
                </c:pt>
                <c:pt idx="568">
                  <c:v>42542.0</c:v>
                </c:pt>
                <c:pt idx="569">
                  <c:v>42543.0</c:v>
                </c:pt>
                <c:pt idx="570">
                  <c:v>42544.0</c:v>
                </c:pt>
                <c:pt idx="571">
                  <c:v>42545.0</c:v>
                </c:pt>
                <c:pt idx="572">
                  <c:v>42546.0</c:v>
                </c:pt>
                <c:pt idx="573">
                  <c:v>42547.0</c:v>
                </c:pt>
                <c:pt idx="574">
                  <c:v>42548.0</c:v>
                </c:pt>
                <c:pt idx="575">
                  <c:v>42549.0</c:v>
                </c:pt>
                <c:pt idx="576">
                  <c:v>42550.0</c:v>
                </c:pt>
                <c:pt idx="577">
                  <c:v>42551.0</c:v>
                </c:pt>
                <c:pt idx="578">
                  <c:v>42552.0</c:v>
                </c:pt>
                <c:pt idx="579">
                  <c:v>42553.0</c:v>
                </c:pt>
                <c:pt idx="580">
                  <c:v>42554.0</c:v>
                </c:pt>
                <c:pt idx="581">
                  <c:v>42555.0</c:v>
                </c:pt>
                <c:pt idx="582">
                  <c:v>42556.0</c:v>
                </c:pt>
                <c:pt idx="583">
                  <c:v>42557.0</c:v>
                </c:pt>
                <c:pt idx="584">
                  <c:v>42558.0</c:v>
                </c:pt>
                <c:pt idx="585">
                  <c:v>42559.0</c:v>
                </c:pt>
                <c:pt idx="586">
                  <c:v>42560.0</c:v>
                </c:pt>
                <c:pt idx="587">
                  <c:v>42561.0</c:v>
                </c:pt>
                <c:pt idx="588">
                  <c:v>42562.0</c:v>
                </c:pt>
                <c:pt idx="589">
                  <c:v>42563.0</c:v>
                </c:pt>
                <c:pt idx="590">
                  <c:v>42564.0</c:v>
                </c:pt>
                <c:pt idx="591">
                  <c:v>42565.0</c:v>
                </c:pt>
                <c:pt idx="592">
                  <c:v>42566.0</c:v>
                </c:pt>
                <c:pt idx="593">
                  <c:v>42567.0</c:v>
                </c:pt>
                <c:pt idx="594">
                  <c:v>42568.0</c:v>
                </c:pt>
                <c:pt idx="595">
                  <c:v>42569.0</c:v>
                </c:pt>
                <c:pt idx="596">
                  <c:v>42570.0</c:v>
                </c:pt>
                <c:pt idx="597">
                  <c:v>42571.0</c:v>
                </c:pt>
                <c:pt idx="598">
                  <c:v>42572.0</c:v>
                </c:pt>
                <c:pt idx="599">
                  <c:v>42573.0</c:v>
                </c:pt>
                <c:pt idx="600">
                  <c:v>42574.0</c:v>
                </c:pt>
                <c:pt idx="601">
                  <c:v>42575.0</c:v>
                </c:pt>
                <c:pt idx="602">
                  <c:v>42576.0</c:v>
                </c:pt>
                <c:pt idx="603">
                  <c:v>42577.0</c:v>
                </c:pt>
                <c:pt idx="604">
                  <c:v>42578.0</c:v>
                </c:pt>
                <c:pt idx="605">
                  <c:v>42579.0</c:v>
                </c:pt>
                <c:pt idx="606">
                  <c:v>42580.0</c:v>
                </c:pt>
                <c:pt idx="607">
                  <c:v>42581.0</c:v>
                </c:pt>
                <c:pt idx="608">
                  <c:v>42582.0</c:v>
                </c:pt>
                <c:pt idx="609">
                  <c:v>42583.0</c:v>
                </c:pt>
                <c:pt idx="610">
                  <c:v>42584.0</c:v>
                </c:pt>
                <c:pt idx="611">
                  <c:v>42585.0</c:v>
                </c:pt>
                <c:pt idx="612">
                  <c:v>42586.0</c:v>
                </c:pt>
                <c:pt idx="613">
                  <c:v>42587.0</c:v>
                </c:pt>
                <c:pt idx="614">
                  <c:v>42588.0</c:v>
                </c:pt>
                <c:pt idx="615">
                  <c:v>42589.0</c:v>
                </c:pt>
                <c:pt idx="616">
                  <c:v>42590.0</c:v>
                </c:pt>
                <c:pt idx="617">
                  <c:v>42591.0</c:v>
                </c:pt>
                <c:pt idx="618">
                  <c:v>42592.0</c:v>
                </c:pt>
                <c:pt idx="619">
                  <c:v>42593.0</c:v>
                </c:pt>
                <c:pt idx="620">
                  <c:v>42594.0</c:v>
                </c:pt>
                <c:pt idx="621">
                  <c:v>42595.0</c:v>
                </c:pt>
                <c:pt idx="622">
                  <c:v>42596.0</c:v>
                </c:pt>
                <c:pt idx="623">
                  <c:v>42597.0</c:v>
                </c:pt>
                <c:pt idx="624">
                  <c:v>42598.0</c:v>
                </c:pt>
                <c:pt idx="625">
                  <c:v>42599.0</c:v>
                </c:pt>
                <c:pt idx="626">
                  <c:v>42600.0</c:v>
                </c:pt>
                <c:pt idx="627">
                  <c:v>42601.0</c:v>
                </c:pt>
                <c:pt idx="628">
                  <c:v>42602.0</c:v>
                </c:pt>
                <c:pt idx="629">
                  <c:v>42603.0</c:v>
                </c:pt>
                <c:pt idx="630">
                  <c:v>42604.0</c:v>
                </c:pt>
                <c:pt idx="631">
                  <c:v>42605.0</c:v>
                </c:pt>
                <c:pt idx="632">
                  <c:v>42606.0</c:v>
                </c:pt>
                <c:pt idx="633">
                  <c:v>42607.0</c:v>
                </c:pt>
                <c:pt idx="634">
                  <c:v>42608.0</c:v>
                </c:pt>
                <c:pt idx="635">
                  <c:v>42609.0</c:v>
                </c:pt>
                <c:pt idx="636">
                  <c:v>42610.0</c:v>
                </c:pt>
                <c:pt idx="637">
                  <c:v>42611.0</c:v>
                </c:pt>
                <c:pt idx="638">
                  <c:v>42612.0</c:v>
                </c:pt>
                <c:pt idx="639">
                  <c:v>42613.0</c:v>
                </c:pt>
                <c:pt idx="640">
                  <c:v>42614.0</c:v>
                </c:pt>
                <c:pt idx="641">
                  <c:v>42615.0</c:v>
                </c:pt>
                <c:pt idx="642">
                  <c:v>42616.0</c:v>
                </c:pt>
                <c:pt idx="643">
                  <c:v>42617.0</c:v>
                </c:pt>
                <c:pt idx="644">
                  <c:v>42618.0</c:v>
                </c:pt>
                <c:pt idx="645">
                  <c:v>42619.0</c:v>
                </c:pt>
                <c:pt idx="646">
                  <c:v>42620.0</c:v>
                </c:pt>
                <c:pt idx="647">
                  <c:v>42621.0</c:v>
                </c:pt>
                <c:pt idx="648">
                  <c:v>42622.0</c:v>
                </c:pt>
                <c:pt idx="649">
                  <c:v>42623.0</c:v>
                </c:pt>
                <c:pt idx="650">
                  <c:v>42624.0</c:v>
                </c:pt>
                <c:pt idx="651">
                  <c:v>42625.0</c:v>
                </c:pt>
                <c:pt idx="652">
                  <c:v>42626.0</c:v>
                </c:pt>
                <c:pt idx="653">
                  <c:v>42627.0</c:v>
                </c:pt>
                <c:pt idx="654">
                  <c:v>42628.0</c:v>
                </c:pt>
                <c:pt idx="655">
                  <c:v>42629.0</c:v>
                </c:pt>
                <c:pt idx="656">
                  <c:v>42630.0</c:v>
                </c:pt>
                <c:pt idx="657">
                  <c:v>42631.0</c:v>
                </c:pt>
                <c:pt idx="658">
                  <c:v>42632.0</c:v>
                </c:pt>
                <c:pt idx="659">
                  <c:v>42633.0</c:v>
                </c:pt>
                <c:pt idx="660">
                  <c:v>42634.0</c:v>
                </c:pt>
                <c:pt idx="661">
                  <c:v>42635.0</c:v>
                </c:pt>
                <c:pt idx="662">
                  <c:v>42636.0</c:v>
                </c:pt>
                <c:pt idx="663">
                  <c:v>42637.0</c:v>
                </c:pt>
                <c:pt idx="664">
                  <c:v>42638.0</c:v>
                </c:pt>
                <c:pt idx="665">
                  <c:v>42639.0</c:v>
                </c:pt>
                <c:pt idx="666">
                  <c:v>42640.0</c:v>
                </c:pt>
                <c:pt idx="667">
                  <c:v>42641.0</c:v>
                </c:pt>
                <c:pt idx="668">
                  <c:v>42642.0</c:v>
                </c:pt>
                <c:pt idx="669">
                  <c:v>42643.0</c:v>
                </c:pt>
                <c:pt idx="670">
                  <c:v>42644.0</c:v>
                </c:pt>
                <c:pt idx="671">
                  <c:v>42645.0</c:v>
                </c:pt>
                <c:pt idx="672">
                  <c:v>42646.0</c:v>
                </c:pt>
                <c:pt idx="673">
                  <c:v>42647.0</c:v>
                </c:pt>
                <c:pt idx="674">
                  <c:v>42648.0</c:v>
                </c:pt>
                <c:pt idx="675">
                  <c:v>42649.0</c:v>
                </c:pt>
                <c:pt idx="676">
                  <c:v>42650.0</c:v>
                </c:pt>
                <c:pt idx="677">
                  <c:v>42651.0</c:v>
                </c:pt>
                <c:pt idx="678">
                  <c:v>42652.0</c:v>
                </c:pt>
                <c:pt idx="679">
                  <c:v>42653.0</c:v>
                </c:pt>
                <c:pt idx="680">
                  <c:v>42654.0</c:v>
                </c:pt>
                <c:pt idx="681">
                  <c:v>42655.0</c:v>
                </c:pt>
                <c:pt idx="682">
                  <c:v>42656.0</c:v>
                </c:pt>
                <c:pt idx="683">
                  <c:v>42657.0</c:v>
                </c:pt>
                <c:pt idx="684">
                  <c:v>42658.0</c:v>
                </c:pt>
                <c:pt idx="685">
                  <c:v>42659.0</c:v>
                </c:pt>
                <c:pt idx="686">
                  <c:v>42660.0</c:v>
                </c:pt>
                <c:pt idx="687">
                  <c:v>42661.0</c:v>
                </c:pt>
                <c:pt idx="688">
                  <c:v>42662.0</c:v>
                </c:pt>
                <c:pt idx="689">
                  <c:v>42663.0</c:v>
                </c:pt>
                <c:pt idx="690">
                  <c:v>42664.0</c:v>
                </c:pt>
                <c:pt idx="691">
                  <c:v>42665.0</c:v>
                </c:pt>
                <c:pt idx="692">
                  <c:v>42666.0</c:v>
                </c:pt>
                <c:pt idx="693">
                  <c:v>42667.0</c:v>
                </c:pt>
                <c:pt idx="694">
                  <c:v>42668.0</c:v>
                </c:pt>
                <c:pt idx="695">
                  <c:v>42669.0</c:v>
                </c:pt>
                <c:pt idx="696">
                  <c:v>42670.0</c:v>
                </c:pt>
                <c:pt idx="697">
                  <c:v>42671.0</c:v>
                </c:pt>
                <c:pt idx="698">
                  <c:v>42672.0</c:v>
                </c:pt>
                <c:pt idx="699">
                  <c:v>42673.0</c:v>
                </c:pt>
                <c:pt idx="700">
                  <c:v>42674.0</c:v>
                </c:pt>
                <c:pt idx="701">
                  <c:v>42675.0</c:v>
                </c:pt>
                <c:pt idx="702">
                  <c:v>42676.0</c:v>
                </c:pt>
                <c:pt idx="703">
                  <c:v>42677.0</c:v>
                </c:pt>
                <c:pt idx="704">
                  <c:v>42678.0</c:v>
                </c:pt>
                <c:pt idx="705">
                  <c:v>42679.0</c:v>
                </c:pt>
                <c:pt idx="706">
                  <c:v>42680.0</c:v>
                </c:pt>
                <c:pt idx="707">
                  <c:v>42681.0</c:v>
                </c:pt>
                <c:pt idx="708">
                  <c:v>42682.0</c:v>
                </c:pt>
                <c:pt idx="709">
                  <c:v>42683.0</c:v>
                </c:pt>
                <c:pt idx="710">
                  <c:v>42684.0</c:v>
                </c:pt>
                <c:pt idx="711">
                  <c:v>42685.0</c:v>
                </c:pt>
                <c:pt idx="712">
                  <c:v>42686.0</c:v>
                </c:pt>
                <c:pt idx="713">
                  <c:v>42687.0</c:v>
                </c:pt>
                <c:pt idx="714">
                  <c:v>42688.0</c:v>
                </c:pt>
                <c:pt idx="715">
                  <c:v>42689.0</c:v>
                </c:pt>
                <c:pt idx="716">
                  <c:v>42690.0</c:v>
                </c:pt>
                <c:pt idx="717">
                  <c:v>42691.0</c:v>
                </c:pt>
                <c:pt idx="718">
                  <c:v>42692.0</c:v>
                </c:pt>
                <c:pt idx="719">
                  <c:v>42693.0</c:v>
                </c:pt>
                <c:pt idx="720">
                  <c:v>42694.0</c:v>
                </c:pt>
                <c:pt idx="721">
                  <c:v>42695.0</c:v>
                </c:pt>
                <c:pt idx="722">
                  <c:v>42696.0</c:v>
                </c:pt>
                <c:pt idx="723">
                  <c:v>42697.0</c:v>
                </c:pt>
                <c:pt idx="724">
                  <c:v>42698.0</c:v>
                </c:pt>
                <c:pt idx="725">
                  <c:v>42699.0</c:v>
                </c:pt>
                <c:pt idx="726">
                  <c:v>42700.0</c:v>
                </c:pt>
                <c:pt idx="727">
                  <c:v>42701.0</c:v>
                </c:pt>
                <c:pt idx="728">
                  <c:v>42702.0</c:v>
                </c:pt>
                <c:pt idx="729">
                  <c:v>42703.0</c:v>
                </c:pt>
                <c:pt idx="730">
                  <c:v>42704.0</c:v>
                </c:pt>
                <c:pt idx="731">
                  <c:v>42705.0</c:v>
                </c:pt>
                <c:pt idx="732">
                  <c:v>42706.0</c:v>
                </c:pt>
                <c:pt idx="733">
                  <c:v>42707.0</c:v>
                </c:pt>
                <c:pt idx="734">
                  <c:v>42708.0</c:v>
                </c:pt>
                <c:pt idx="735">
                  <c:v>42709.0</c:v>
                </c:pt>
                <c:pt idx="736">
                  <c:v>42710.0</c:v>
                </c:pt>
                <c:pt idx="737">
                  <c:v>42711.0</c:v>
                </c:pt>
                <c:pt idx="738">
                  <c:v>42712.0</c:v>
                </c:pt>
                <c:pt idx="739">
                  <c:v>42713.0</c:v>
                </c:pt>
                <c:pt idx="740">
                  <c:v>42714.0</c:v>
                </c:pt>
                <c:pt idx="741">
                  <c:v>42715.0</c:v>
                </c:pt>
                <c:pt idx="742">
                  <c:v>42716.0</c:v>
                </c:pt>
                <c:pt idx="743">
                  <c:v>42717.0</c:v>
                </c:pt>
                <c:pt idx="744">
                  <c:v>42718.0</c:v>
                </c:pt>
                <c:pt idx="745">
                  <c:v>42719.0</c:v>
                </c:pt>
                <c:pt idx="746">
                  <c:v>42720.0</c:v>
                </c:pt>
                <c:pt idx="747">
                  <c:v>42721.0</c:v>
                </c:pt>
                <c:pt idx="748">
                  <c:v>42722.0</c:v>
                </c:pt>
                <c:pt idx="749">
                  <c:v>42723.0</c:v>
                </c:pt>
                <c:pt idx="750">
                  <c:v>42724.0</c:v>
                </c:pt>
                <c:pt idx="751">
                  <c:v>42725.0</c:v>
                </c:pt>
                <c:pt idx="752">
                  <c:v>42726.0</c:v>
                </c:pt>
                <c:pt idx="753">
                  <c:v>42727.0</c:v>
                </c:pt>
                <c:pt idx="754">
                  <c:v>42728.0</c:v>
                </c:pt>
                <c:pt idx="755">
                  <c:v>42729.0</c:v>
                </c:pt>
                <c:pt idx="756">
                  <c:v>42730.0</c:v>
                </c:pt>
                <c:pt idx="757">
                  <c:v>42731.0</c:v>
                </c:pt>
                <c:pt idx="758">
                  <c:v>42732.0</c:v>
                </c:pt>
                <c:pt idx="759">
                  <c:v>42733.0</c:v>
                </c:pt>
                <c:pt idx="760">
                  <c:v>42734.0</c:v>
                </c:pt>
                <c:pt idx="761">
                  <c:v>42735.0</c:v>
                </c:pt>
                <c:pt idx="762">
                  <c:v>42736.0</c:v>
                </c:pt>
                <c:pt idx="763">
                  <c:v>42737.0</c:v>
                </c:pt>
                <c:pt idx="764">
                  <c:v>42738.0</c:v>
                </c:pt>
                <c:pt idx="765">
                  <c:v>42739.0</c:v>
                </c:pt>
                <c:pt idx="766">
                  <c:v>42740.0</c:v>
                </c:pt>
                <c:pt idx="767">
                  <c:v>42741.0</c:v>
                </c:pt>
                <c:pt idx="768">
                  <c:v>42742.0</c:v>
                </c:pt>
                <c:pt idx="769">
                  <c:v>42743.0</c:v>
                </c:pt>
                <c:pt idx="770">
                  <c:v>42744.0</c:v>
                </c:pt>
                <c:pt idx="771">
                  <c:v>42745.0</c:v>
                </c:pt>
                <c:pt idx="772">
                  <c:v>42746.0</c:v>
                </c:pt>
                <c:pt idx="773">
                  <c:v>42747.0</c:v>
                </c:pt>
                <c:pt idx="774">
                  <c:v>42748.0</c:v>
                </c:pt>
                <c:pt idx="775">
                  <c:v>42749.0</c:v>
                </c:pt>
                <c:pt idx="776">
                  <c:v>42750.0</c:v>
                </c:pt>
                <c:pt idx="777">
                  <c:v>42751.0</c:v>
                </c:pt>
                <c:pt idx="778">
                  <c:v>42752.0</c:v>
                </c:pt>
                <c:pt idx="779">
                  <c:v>42753.0</c:v>
                </c:pt>
                <c:pt idx="780">
                  <c:v>42754.0</c:v>
                </c:pt>
                <c:pt idx="781">
                  <c:v>42755.0</c:v>
                </c:pt>
                <c:pt idx="782">
                  <c:v>42756.0</c:v>
                </c:pt>
                <c:pt idx="783">
                  <c:v>42757.0</c:v>
                </c:pt>
                <c:pt idx="784">
                  <c:v>42758.0</c:v>
                </c:pt>
                <c:pt idx="785">
                  <c:v>42759.0</c:v>
                </c:pt>
                <c:pt idx="786">
                  <c:v>42760.0</c:v>
                </c:pt>
                <c:pt idx="787">
                  <c:v>42761.0</c:v>
                </c:pt>
                <c:pt idx="788">
                  <c:v>42762.0</c:v>
                </c:pt>
                <c:pt idx="789">
                  <c:v>42763.0</c:v>
                </c:pt>
                <c:pt idx="790">
                  <c:v>42764.0</c:v>
                </c:pt>
                <c:pt idx="791">
                  <c:v>42765.0</c:v>
                </c:pt>
                <c:pt idx="792">
                  <c:v>42766.0</c:v>
                </c:pt>
                <c:pt idx="793">
                  <c:v>42767.0</c:v>
                </c:pt>
                <c:pt idx="794">
                  <c:v>42768.0</c:v>
                </c:pt>
                <c:pt idx="795">
                  <c:v>42769.0</c:v>
                </c:pt>
                <c:pt idx="796">
                  <c:v>42770.0</c:v>
                </c:pt>
                <c:pt idx="797">
                  <c:v>42771.0</c:v>
                </c:pt>
                <c:pt idx="798">
                  <c:v>42772.0</c:v>
                </c:pt>
                <c:pt idx="799">
                  <c:v>42773.0</c:v>
                </c:pt>
                <c:pt idx="800">
                  <c:v>42774.0</c:v>
                </c:pt>
                <c:pt idx="801">
                  <c:v>42775.0</c:v>
                </c:pt>
                <c:pt idx="802">
                  <c:v>42776.0</c:v>
                </c:pt>
                <c:pt idx="803">
                  <c:v>42777.0</c:v>
                </c:pt>
                <c:pt idx="804">
                  <c:v>42778.0</c:v>
                </c:pt>
                <c:pt idx="805">
                  <c:v>42779.0</c:v>
                </c:pt>
                <c:pt idx="806">
                  <c:v>42780.0</c:v>
                </c:pt>
                <c:pt idx="807">
                  <c:v>42781.0</c:v>
                </c:pt>
                <c:pt idx="808">
                  <c:v>42782.0</c:v>
                </c:pt>
                <c:pt idx="809">
                  <c:v>42783.0</c:v>
                </c:pt>
                <c:pt idx="810">
                  <c:v>42784.0</c:v>
                </c:pt>
                <c:pt idx="811">
                  <c:v>42785.0</c:v>
                </c:pt>
                <c:pt idx="812">
                  <c:v>42786.0</c:v>
                </c:pt>
                <c:pt idx="813">
                  <c:v>42787.0</c:v>
                </c:pt>
                <c:pt idx="814">
                  <c:v>42788.0</c:v>
                </c:pt>
                <c:pt idx="815">
                  <c:v>42789.0</c:v>
                </c:pt>
                <c:pt idx="816">
                  <c:v>42790.0</c:v>
                </c:pt>
                <c:pt idx="817">
                  <c:v>42791.0</c:v>
                </c:pt>
                <c:pt idx="818">
                  <c:v>42792.0</c:v>
                </c:pt>
                <c:pt idx="819">
                  <c:v>42793.0</c:v>
                </c:pt>
                <c:pt idx="820">
                  <c:v>42794.0</c:v>
                </c:pt>
                <c:pt idx="821">
                  <c:v>42795.0</c:v>
                </c:pt>
                <c:pt idx="822">
                  <c:v>42796.0</c:v>
                </c:pt>
                <c:pt idx="823">
                  <c:v>42797.0</c:v>
                </c:pt>
                <c:pt idx="824">
                  <c:v>42798.0</c:v>
                </c:pt>
                <c:pt idx="825">
                  <c:v>42799.0</c:v>
                </c:pt>
                <c:pt idx="826">
                  <c:v>42800.0</c:v>
                </c:pt>
                <c:pt idx="827">
                  <c:v>42801.0</c:v>
                </c:pt>
                <c:pt idx="828">
                  <c:v>42802.0</c:v>
                </c:pt>
                <c:pt idx="829">
                  <c:v>42803.0</c:v>
                </c:pt>
                <c:pt idx="830">
                  <c:v>42804.0</c:v>
                </c:pt>
                <c:pt idx="831">
                  <c:v>42805.0</c:v>
                </c:pt>
                <c:pt idx="832">
                  <c:v>42806.0</c:v>
                </c:pt>
                <c:pt idx="833">
                  <c:v>42807.0</c:v>
                </c:pt>
                <c:pt idx="834">
                  <c:v>42808.0</c:v>
                </c:pt>
                <c:pt idx="835">
                  <c:v>42809.0</c:v>
                </c:pt>
                <c:pt idx="836">
                  <c:v>42810.0</c:v>
                </c:pt>
                <c:pt idx="837">
                  <c:v>42811.0</c:v>
                </c:pt>
                <c:pt idx="838">
                  <c:v>42812.0</c:v>
                </c:pt>
                <c:pt idx="839">
                  <c:v>42813.0</c:v>
                </c:pt>
                <c:pt idx="840">
                  <c:v>42814.0</c:v>
                </c:pt>
                <c:pt idx="841">
                  <c:v>42815.0</c:v>
                </c:pt>
                <c:pt idx="842">
                  <c:v>42816.0</c:v>
                </c:pt>
                <c:pt idx="843">
                  <c:v>42817.0</c:v>
                </c:pt>
                <c:pt idx="844">
                  <c:v>42818.0</c:v>
                </c:pt>
                <c:pt idx="845">
                  <c:v>42819.0</c:v>
                </c:pt>
                <c:pt idx="846">
                  <c:v>42820.0</c:v>
                </c:pt>
                <c:pt idx="847">
                  <c:v>42821.0</c:v>
                </c:pt>
                <c:pt idx="848">
                  <c:v>42822.0</c:v>
                </c:pt>
                <c:pt idx="849">
                  <c:v>42823.0</c:v>
                </c:pt>
                <c:pt idx="850">
                  <c:v>42824.0</c:v>
                </c:pt>
                <c:pt idx="851">
                  <c:v>42825.0</c:v>
                </c:pt>
                <c:pt idx="852">
                  <c:v>42826.0</c:v>
                </c:pt>
                <c:pt idx="853">
                  <c:v>42827.0</c:v>
                </c:pt>
                <c:pt idx="854">
                  <c:v>42828.0</c:v>
                </c:pt>
                <c:pt idx="855">
                  <c:v>42829.0</c:v>
                </c:pt>
                <c:pt idx="856">
                  <c:v>42830.0</c:v>
                </c:pt>
                <c:pt idx="857">
                  <c:v>42831.0</c:v>
                </c:pt>
                <c:pt idx="858">
                  <c:v>42832.0</c:v>
                </c:pt>
                <c:pt idx="859">
                  <c:v>42833.0</c:v>
                </c:pt>
                <c:pt idx="860">
                  <c:v>42834.0</c:v>
                </c:pt>
                <c:pt idx="861">
                  <c:v>42835.0</c:v>
                </c:pt>
                <c:pt idx="862">
                  <c:v>42836.0</c:v>
                </c:pt>
                <c:pt idx="863">
                  <c:v>42837.0</c:v>
                </c:pt>
                <c:pt idx="864">
                  <c:v>42838.0</c:v>
                </c:pt>
                <c:pt idx="865">
                  <c:v>42839.0</c:v>
                </c:pt>
                <c:pt idx="866">
                  <c:v>42840.0</c:v>
                </c:pt>
                <c:pt idx="867">
                  <c:v>42841.0</c:v>
                </c:pt>
                <c:pt idx="868">
                  <c:v>42842.0</c:v>
                </c:pt>
                <c:pt idx="869">
                  <c:v>42843.0</c:v>
                </c:pt>
                <c:pt idx="870">
                  <c:v>42844.0</c:v>
                </c:pt>
                <c:pt idx="871">
                  <c:v>42845.0</c:v>
                </c:pt>
                <c:pt idx="872">
                  <c:v>42846.0</c:v>
                </c:pt>
                <c:pt idx="873">
                  <c:v>42847.0</c:v>
                </c:pt>
                <c:pt idx="874">
                  <c:v>42848.0</c:v>
                </c:pt>
                <c:pt idx="875">
                  <c:v>42849.0</c:v>
                </c:pt>
                <c:pt idx="876">
                  <c:v>42850.0</c:v>
                </c:pt>
                <c:pt idx="877">
                  <c:v>42851.0</c:v>
                </c:pt>
                <c:pt idx="878">
                  <c:v>42852.0</c:v>
                </c:pt>
                <c:pt idx="879">
                  <c:v>42853.0</c:v>
                </c:pt>
                <c:pt idx="880">
                  <c:v>42854.0</c:v>
                </c:pt>
                <c:pt idx="881">
                  <c:v>42855.0</c:v>
                </c:pt>
                <c:pt idx="882">
                  <c:v>42856.0</c:v>
                </c:pt>
                <c:pt idx="883">
                  <c:v>42857.0</c:v>
                </c:pt>
                <c:pt idx="884">
                  <c:v>42858.0</c:v>
                </c:pt>
                <c:pt idx="885">
                  <c:v>42859.0</c:v>
                </c:pt>
                <c:pt idx="886">
                  <c:v>42860.0</c:v>
                </c:pt>
                <c:pt idx="887">
                  <c:v>42861.0</c:v>
                </c:pt>
                <c:pt idx="888">
                  <c:v>42862.0</c:v>
                </c:pt>
                <c:pt idx="889">
                  <c:v>42863.0</c:v>
                </c:pt>
                <c:pt idx="890">
                  <c:v>42864.0</c:v>
                </c:pt>
                <c:pt idx="891">
                  <c:v>42865.0</c:v>
                </c:pt>
                <c:pt idx="892">
                  <c:v>42866.0</c:v>
                </c:pt>
                <c:pt idx="893">
                  <c:v>42867.0</c:v>
                </c:pt>
                <c:pt idx="894">
                  <c:v>42868.0</c:v>
                </c:pt>
                <c:pt idx="895">
                  <c:v>42869.0</c:v>
                </c:pt>
                <c:pt idx="896">
                  <c:v>42870.0</c:v>
                </c:pt>
                <c:pt idx="897">
                  <c:v>42871.0</c:v>
                </c:pt>
                <c:pt idx="898">
                  <c:v>42872.0</c:v>
                </c:pt>
                <c:pt idx="899">
                  <c:v>42873.0</c:v>
                </c:pt>
                <c:pt idx="900">
                  <c:v>42874.0</c:v>
                </c:pt>
                <c:pt idx="901">
                  <c:v>42875.0</c:v>
                </c:pt>
                <c:pt idx="902">
                  <c:v>42876.0</c:v>
                </c:pt>
                <c:pt idx="903">
                  <c:v>42877.0</c:v>
                </c:pt>
                <c:pt idx="904">
                  <c:v>42878.0</c:v>
                </c:pt>
                <c:pt idx="905">
                  <c:v>42879.0</c:v>
                </c:pt>
                <c:pt idx="906">
                  <c:v>42880.0</c:v>
                </c:pt>
                <c:pt idx="907">
                  <c:v>42881.0</c:v>
                </c:pt>
                <c:pt idx="908">
                  <c:v>42882.0</c:v>
                </c:pt>
                <c:pt idx="909">
                  <c:v>42883.0</c:v>
                </c:pt>
                <c:pt idx="910">
                  <c:v>42884.0</c:v>
                </c:pt>
                <c:pt idx="911">
                  <c:v>42885.0</c:v>
                </c:pt>
                <c:pt idx="912">
                  <c:v>42886.0</c:v>
                </c:pt>
                <c:pt idx="913">
                  <c:v>42887.0</c:v>
                </c:pt>
                <c:pt idx="914">
                  <c:v>42888.0</c:v>
                </c:pt>
                <c:pt idx="915">
                  <c:v>42889.0</c:v>
                </c:pt>
                <c:pt idx="916">
                  <c:v>42890.0</c:v>
                </c:pt>
                <c:pt idx="917">
                  <c:v>42891.0</c:v>
                </c:pt>
                <c:pt idx="918">
                  <c:v>42892.0</c:v>
                </c:pt>
                <c:pt idx="919">
                  <c:v>42893.0</c:v>
                </c:pt>
                <c:pt idx="920">
                  <c:v>42894.0</c:v>
                </c:pt>
                <c:pt idx="921">
                  <c:v>42895.0</c:v>
                </c:pt>
                <c:pt idx="922">
                  <c:v>42896.0</c:v>
                </c:pt>
                <c:pt idx="923">
                  <c:v>42897.0</c:v>
                </c:pt>
                <c:pt idx="924">
                  <c:v>42898.0</c:v>
                </c:pt>
                <c:pt idx="925">
                  <c:v>42899.0</c:v>
                </c:pt>
                <c:pt idx="926">
                  <c:v>42900.0</c:v>
                </c:pt>
                <c:pt idx="927">
                  <c:v>42901.0</c:v>
                </c:pt>
                <c:pt idx="928">
                  <c:v>42902.0</c:v>
                </c:pt>
                <c:pt idx="929">
                  <c:v>42903.0</c:v>
                </c:pt>
                <c:pt idx="930">
                  <c:v>42904.0</c:v>
                </c:pt>
                <c:pt idx="931">
                  <c:v>42905.0</c:v>
                </c:pt>
                <c:pt idx="932">
                  <c:v>42906.0</c:v>
                </c:pt>
                <c:pt idx="933">
                  <c:v>42907.0</c:v>
                </c:pt>
                <c:pt idx="934">
                  <c:v>42908.0</c:v>
                </c:pt>
                <c:pt idx="935">
                  <c:v>42909.0</c:v>
                </c:pt>
                <c:pt idx="936">
                  <c:v>42910.0</c:v>
                </c:pt>
                <c:pt idx="937">
                  <c:v>42911.0</c:v>
                </c:pt>
                <c:pt idx="938">
                  <c:v>42912.0</c:v>
                </c:pt>
                <c:pt idx="939">
                  <c:v>42913.0</c:v>
                </c:pt>
                <c:pt idx="940">
                  <c:v>42914.0</c:v>
                </c:pt>
                <c:pt idx="941">
                  <c:v>42915.0</c:v>
                </c:pt>
                <c:pt idx="942">
                  <c:v>42916.0</c:v>
                </c:pt>
                <c:pt idx="943">
                  <c:v>42917.0</c:v>
                </c:pt>
                <c:pt idx="944">
                  <c:v>42918.0</c:v>
                </c:pt>
                <c:pt idx="945">
                  <c:v>42919.0</c:v>
                </c:pt>
                <c:pt idx="946">
                  <c:v>42920.0</c:v>
                </c:pt>
                <c:pt idx="947">
                  <c:v>42921.0</c:v>
                </c:pt>
                <c:pt idx="948">
                  <c:v>42922.0</c:v>
                </c:pt>
                <c:pt idx="949">
                  <c:v>42923.0</c:v>
                </c:pt>
                <c:pt idx="950">
                  <c:v>42924.0</c:v>
                </c:pt>
                <c:pt idx="951">
                  <c:v>42925.0</c:v>
                </c:pt>
                <c:pt idx="952">
                  <c:v>42926.0</c:v>
                </c:pt>
                <c:pt idx="953">
                  <c:v>42927.0</c:v>
                </c:pt>
                <c:pt idx="954">
                  <c:v>42928.0</c:v>
                </c:pt>
                <c:pt idx="955">
                  <c:v>42929.0</c:v>
                </c:pt>
                <c:pt idx="956">
                  <c:v>42930.0</c:v>
                </c:pt>
                <c:pt idx="957">
                  <c:v>42931.0</c:v>
                </c:pt>
                <c:pt idx="958">
                  <c:v>42932.0</c:v>
                </c:pt>
                <c:pt idx="959">
                  <c:v>42933.0</c:v>
                </c:pt>
                <c:pt idx="960">
                  <c:v>42934.0</c:v>
                </c:pt>
                <c:pt idx="961">
                  <c:v>42935.0</c:v>
                </c:pt>
                <c:pt idx="962">
                  <c:v>42936.0</c:v>
                </c:pt>
                <c:pt idx="963">
                  <c:v>42937.0</c:v>
                </c:pt>
                <c:pt idx="964">
                  <c:v>42938.0</c:v>
                </c:pt>
                <c:pt idx="965">
                  <c:v>42939.0</c:v>
                </c:pt>
                <c:pt idx="966">
                  <c:v>42940.0</c:v>
                </c:pt>
                <c:pt idx="967">
                  <c:v>42941.0</c:v>
                </c:pt>
                <c:pt idx="968">
                  <c:v>42942.0</c:v>
                </c:pt>
                <c:pt idx="969">
                  <c:v>42943.0</c:v>
                </c:pt>
                <c:pt idx="970">
                  <c:v>42944.0</c:v>
                </c:pt>
                <c:pt idx="971">
                  <c:v>42945.0</c:v>
                </c:pt>
                <c:pt idx="972">
                  <c:v>42946.0</c:v>
                </c:pt>
                <c:pt idx="973">
                  <c:v>42947.0</c:v>
                </c:pt>
                <c:pt idx="974">
                  <c:v>42948.0</c:v>
                </c:pt>
                <c:pt idx="975">
                  <c:v>42949.0</c:v>
                </c:pt>
                <c:pt idx="976">
                  <c:v>42950.0</c:v>
                </c:pt>
                <c:pt idx="977">
                  <c:v>42951.0</c:v>
                </c:pt>
                <c:pt idx="978">
                  <c:v>42952.0</c:v>
                </c:pt>
                <c:pt idx="979">
                  <c:v>42953.0</c:v>
                </c:pt>
                <c:pt idx="980">
                  <c:v>42954.0</c:v>
                </c:pt>
                <c:pt idx="981">
                  <c:v>42955.0</c:v>
                </c:pt>
                <c:pt idx="982">
                  <c:v>42956.0</c:v>
                </c:pt>
                <c:pt idx="983">
                  <c:v>42957.0</c:v>
                </c:pt>
                <c:pt idx="984">
                  <c:v>42958.0</c:v>
                </c:pt>
                <c:pt idx="985">
                  <c:v>42959.0</c:v>
                </c:pt>
                <c:pt idx="986">
                  <c:v>42960.0</c:v>
                </c:pt>
                <c:pt idx="987">
                  <c:v>42961.0</c:v>
                </c:pt>
                <c:pt idx="988">
                  <c:v>42962.0</c:v>
                </c:pt>
                <c:pt idx="989">
                  <c:v>42963.0</c:v>
                </c:pt>
                <c:pt idx="990">
                  <c:v>42964.0</c:v>
                </c:pt>
                <c:pt idx="991">
                  <c:v>42965.0</c:v>
                </c:pt>
                <c:pt idx="992">
                  <c:v>42966.0</c:v>
                </c:pt>
                <c:pt idx="993">
                  <c:v>42967.0</c:v>
                </c:pt>
                <c:pt idx="994">
                  <c:v>42968.0</c:v>
                </c:pt>
                <c:pt idx="995">
                  <c:v>42969.0</c:v>
                </c:pt>
                <c:pt idx="996">
                  <c:v>42970.0</c:v>
                </c:pt>
                <c:pt idx="997">
                  <c:v>42971.0</c:v>
                </c:pt>
                <c:pt idx="998">
                  <c:v>42972.0</c:v>
                </c:pt>
                <c:pt idx="999">
                  <c:v>42973.0</c:v>
                </c:pt>
                <c:pt idx="1000">
                  <c:v>42974.0</c:v>
                </c:pt>
                <c:pt idx="1001">
                  <c:v>42975.0</c:v>
                </c:pt>
                <c:pt idx="1002">
                  <c:v>42976.0</c:v>
                </c:pt>
                <c:pt idx="1003">
                  <c:v>42977.0</c:v>
                </c:pt>
                <c:pt idx="1004">
                  <c:v>42978.0</c:v>
                </c:pt>
                <c:pt idx="1005">
                  <c:v>42979.0</c:v>
                </c:pt>
                <c:pt idx="1006">
                  <c:v>42980.0</c:v>
                </c:pt>
                <c:pt idx="1007">
                  <c:v>42981.0</c:v>
                </c:pt>
                <c:pt idx="1008">
                  <c:v>42982.0</c:v>
                </c:pt>
                <c:pt idx="1009">
                  <c:v>42983.0</c:v>
                </c:pt>
                <c:pt idx="1010">
                  <c:v>42984.0</c:v>
                </c:pt>
                <c:pt idx="1011">
                  <c:v>42985.0</c:v>
                </c:pt>
                <c:pt idx="1012">
                  <c:v>42986.0</c:v>
                </c:pt>
                <c:pt idx="1013">
                  <c:v>42987.0</c:v>
                </c:pt>
                <c:pt idx="1014">
                  <c:v>42988.0</c:v>
                </c:pt>
                <c:pt idx="1015">
                  <c:v>42989.0</c:v>
                </c:pt>
                <c:pt idx="1016">
                  <c:v>42990.0</c:v>
                </c:pt>
                <c:pt idx="1017">
                  <c:v>42991.0</c:v>
                </c:pt>
                <c:pt idx="1018">
                  <c:v>42992.0</c:v>
                </c:pt>
                <c:pt idx="1019">
                  <c:v>42993.0</c:v>
                </c:pt>
                <c:pt idx="1020">
                  <c:v>42994.0</c:v>
                </c:pt>
                <c:pt idx="1021">
                  <c:v>42995.0</c:v>
                </c:pt>
                <c:pt idx="1022">
                  <c:v>42996.0</c:v>
                </c:pt>
                <c:pt idx="1023">
                  <c:v>42997.0</c:v>
                </c:pt>
                <c:pt idx="1024">
                  <c:v>42998.0</c:v>
                </c:pt>
                <c:pt idx="1025">
                  <c:v>42999.0</c:v>
                </c:pt>
                <c:pt idx="1026">
                  <c:v>43000.0</c:v>
                </c:pt>
                <c:pt idx="1027">
                  <c:v>43001.0</c:v>
                </c:pt>
                <c:pt idx="1028">
                  <c:v>43002.0</c:v>
                </c:pt>
                <c:pt idx="1029">
                  <c:v>43003.0</c:v>
                </c:pt>
                <c:pt idx="1030">
                  <c:v>43004.0</c:v>
                </c:pt>
                <c:pt idx="1031">
                  <c:v>43005.0</c:v>
                </c:pt>
                <c:pt idx="1032">
                  <c:v>43006.0</c:v>
                </c:pt>
                <c:pt idx="1033">
                  <c:v>43007.0</c:v>
                </c:pt>
                <c:pt idx="1034">
                  <c:v>43008.0</c:v>
                </c:pt>
              </c:numCache>
            </c:numRef>
          </c:cat>
          <c:val>
            <c:numRef>
              <c:f>Sheet1!$C$2:$C$1036</c:f>
              <c:numCache>
                <c:formatCode>General</c:formatCode>
                <c:ptCount val="1035"/>
                <c:pt idx="0" formatCode="#,##0.0">
                  <c:v>37.0121951219512</c:v>
                </c:pt>
                <c:pt idx="144" formatCode="#,##0.0">
                  <c:v>35.91463414634135</c:v>
                </c:pt>
                <c:pt idx="246" formatCode="#,##0.0">
                  <c:v>34.8170731707317</c:v>
                </c:pt>
                <c:pt idx="343" formatCode="#,##0.0">
                  <c:v>33.84146341463401</c:v>
                </c:pt>
                <c:pt idx="517" formatCode="#,##0.0">
                  <c:v>32.2560975609756</c:v>
                </c:pt>
                <c:pt idx="640" formatCode="#,##0.0">
                  <c:v>31.15853658536575</c:v>
                </c:pt>
                <c:pt idx="735" formatCode="#,##0.0">
                  <c:v>31.15853658536575</c:v>
                </c:pt>
                <c:pt idx="849" formatCode="#,##0.0">
                  <c:v>31.58536585365851</c:v>
                </c:pt>
                <c:pt idx="1008" formatCode="#,##0.0">
                  <c:v>31.9512195121951</c:v>
                </c:pt>
              </c:numCache>
            </c:numRef>
          </c:val>
          <c:smooth val="0"/>
          <c:extLst xmlns:c16r2="http://schemas.microsoft.com/office/drawing/2015/06/chart">
            <c:ext xmlns:c16="http://schemas.microsoft.com/office/drawing/2014/chart" uri="{C3380CC4-5D6E-409C-BE32-E72D297353CC}">
              <c16:uniqueId val="{00000001-C516-4B60-8ECD-C69D0D391D64}"/>
            </c:ext>
          </c:extLst>
        </c:ser>
        <c:ser>
          <c:idx val="2"/>
          <c:order val="2"/>
          <c:tx>
            <c:strRef>
              <c:f>Sheet1!$D$1</c:f>
              <c:strCache>
                <c:ptCount val="1"/>
                <c:pt idx="0">
                  <c:v>Reducing the budget deficit</c:v>
                </c:pt>
              </c:strCache>
            </c:strRef>
          </c:tx>
          <c:spPr>
            <a:ln w="15875">
              <a:solidFill>
                <a:srgbClr val="621214"/>
              </a:solidFill>
            </a:ln>
            <a:effectLst/>
          </c:spPr>
          <c:marker>
            <c:symbol val="none"/>
          </c:marker>
          <c:cat>
            <c:numRef>
              <c:f>Sheet1!$A$2:$A$1036</c:f>
              <c:numCache>
                <c:formatCode>d/mm/yyyy;@</c:formatCode>
                <c:ptCount val="1035"/>
                <c:pt idx="0">
                  <c:v>41974.0</c:v>
                </c:pt>
                <c:pt idx="1">
                  <c:v>41975.0</c:v>
                </c:pt>
                <c:pt idx="2">
                  <c:v>41976.0</c:v>
                </c:pt>
                <c:pt idx="3">
                  <c:v>41977.0</c:v>
                </c:pt>
                <c:pt idx="4">
                  <c:v>41978.0</c:v>
                </c:pt>
                <c:pt idx="5">
                  <c:v>41979.0</c:v>
                </c:pt>
                <c:pt idx="6">
                  <c:v>41980.0</c:v>
                </c:pt>
                <c:pt idx="7">
                  <c:v>41981.0</c:v>
                </c:pt>
                <c:pt idx="8">
                  <c:v>41982.0</c:v>
                </c:pt>
                <c:pt idx="9">
                  <c:v>41983.0</c:v>
                </c:pt>
                <c:pt idx="10">
                  <c:v>41984.0</c:v>
                </c:pt>
                <c:pt idx="11">
                  <c:v>41985.0</c:v>
                </c:pt>
                <c:pt idx="12">
                  <c:v>41986.0</c:v>
                </c:pt>
                <c:pt idx="13">
                  <c:v>41987.0</c:v>
                </c:pt>
                <c:pt idx="14">
                  <c:v>41988.0</c:v>
                </c:pt>
                <c:pt idx="15">
                  <c:v>41989.0</c:v>
                </c:pt>
                <c:pt idx="16">
                  <c:v>41990.0</c:v>
                </c:pt>
                <c:pt idx="17">
                  <c:v>41991.0</c:v>
                </c:pt>
                <c:pt idx="18">
                  <c:v>41992.0</c:v>
                </c:pt>
                <c:pt idx="19">
                  <c:v>41993.0</c:v>
                </c:pt>
                <c:pt idx="20">
                  <c:v>41994.0</c:v>
                </c:pt>
                <c:pt idx="21">
                  <c:v>41995.0</c:v>
                </c:pt>
                <c:pt idx="22">
                  <c:v>41996.0</c:v>
                </c:pt>
                <c:pt idx="23">
                  <c:v>41997.0</c:v>
                </c:pt>
                <c:pt idx="24">
                  <c:v>41998.0</c:v>
                </c:pt>
                <c:pt idx="25">
                  <c:v>41999.0</c:v>
                </c:pt>
                <c:pt idx="26">
                  <c:v>42000.0</c:v>
                </c:pt>
                <c:pt idx="27">
                  <c:v>42001.0</c:v>
                </c:pt>
                <c:pt idx="28">
                  <c:v>42002.0</c:v>
                </c:pt>
                <c:pt idx="29">
                  <c:v>42003.0</c:v>
                </c:pt>
                <c:pt idx="30">
                  <c:v>42004.0</c:v>
                </c:pt>
                <c:pt idx="31">
                  <c:v>42005.0</c:v>
                </c:pt>
                <c:pt idx="32">
                  <c:v>42006.0</c:v>
                </c:pt>
                <c:pt idx="33">
                  <c:v>42007.0</c:v>
                </c:pt>
                <c:pt idx="34">
                  <c:v>42008.0</c:v>
                </c:pt>
                <c:pt idx="35">
                  <c:v>42009.0</c:v>
                </c:pt>
                <c:pt idx="36">
                  <c:v>42010.0</c:v>
                </c:pt>
                <c:pt idx="37">
                  <c:v>42011.0</c:v>
                </c:pt>
                <c:pt idx="38">
                  <c:v>42012.0</c:v>
                </c:pt>
                <c:pt idx="39">
                  <c:v>42013.0</c:v>
                </c:pt>
                <c:pt idx="40">
                  <c:v>42014.0</c:v>
                </c:pt>
                <c:pt idx="41">
                  <c:v>42015.0</c:v>
                </c:pt>
                <c:pt idx="42">
                  <c:v>42016.0</c:v>
                </c:pt>
                <c:pt idx="43">
                  <c:v>42017.0</c:v>
                </c:pt>
                <c:pt idx="44">
                  <c:v>42018.0</c:v>
                </c:pt>
                <c:pt idx="45">
                  <c:v>42019.0</c:v>
                </c:pt>
                <c:pt idx="46">
                  <c:v>42020.0</c:v>
                </c:pt>
                <c:pt idx="47">
                  <c:v>42021.0</c:v>
                </c:pt>
                <c:pt idx="48">
                  <c:v>42022.0</c:v>
                </c:pt>
                <c:pt idx="49">
                  <c:v>42023.0</c:v>
                </c:pt>
                <c:pt idx="50">
                  <c:v>42024.0</c:v>
                </c:pt>
                <c:pt idx="51">
                  <c:v>42025.0</c:v>
                </c:pt>
                <c:pt idx="52">
                  <c:v>42026.0</c:v>
                </c:pt>
                <c:pt idx="53">
                  <c:v>42027.0</c:v>
                </c:pt>
                <c:pt idx="54">
                  <c:v>42028.0</c:v>
                </c:pt>
                <c:pt idx="55">
                  <c:v>42029.0</c:v>
                </c:pt>
                <c:pt idx="56">
                  <c:v>42030.0</c:v>
                </c:pt>
                <c:pt idx="57">
                  <c:v>42031.0</c:v>
                </c:pt>
                <c:pt idx="58">
                  <c:v>42032.0</c:v>
                </c:pt>
                <c:pt idx="59">
                  <c:v>42033.0</c:v>
                </c:pt>
                <c:pt idx="60">
                  <c:v>42034.0</c:v>
                </c:pt>
                <c:pt idx="61">
                  <c:v>42035.0</c:v>
                </c:pt>
                <c:pt idx="62">
                  <c:v>42036.0</c:v>
                </c:pt>
                <c:pt idx="63">
                  <c:v>42037.0</c:v>
                </c:pt>
                <c:pt idx="64">
                  <c:v>42038.0</c:v>
                </c:pt>
                <c:pt idx="65">
                  <c:v>42039.0</c:v>
                </c:pt>
                <c:pt idx="66">
                  <c:v>42040.0</c:v>
                </c:pt>
                <c:pt idx="67">
                  <c:v>42041.0</c:v>
                </c:pt>
                <c:pt idx="68">
                  <c:v>42042.0</c:v>
                </c:pt>
                <c:pt idx="69">
                  <c:v>42043.0</c:v>
                </c:pt>
                <c:pt idx="70">
                  <c:v>42044.0</c:v>
                </c:pt>
                <c:pt idx="71">
                  <c:v>42045.0</c:v>
                </c:pt>
                <c:pt idx="72">
                  <c:v>42046.0</c:v>
                </c:pt>
                <c:pt idx="73">
                  <c:v>42047.0</c:v>
                </c:pt>
                <c:pt idx="74">
                  <c:v>42048.0</c:v>
                </c:pt>
                <c:pt idx="75">
                  <c:v>42049.0</c:v>
                </c:pt>
                <c:pt idx="76">
                  <c:v>42050.0</c:v>
                </c:pt>
                <c:pt idx="77">
                  <c:v>42051.0</c:v>
                </c:pt>
                <c:pt idx="78">
                  <c:v>42052.0</c:v>
                </c:pt>
                <c:pt idx="79">
                  <c:v>42053.0</c:v>
                </c:pt>
                <c:pt idx="80">
                  <c:v>42054.0</c:v>
                </c:pt>
                <c:pt idx="81">
                  <c:v>42055.0</c:v>
                </c:pt>
                <c:pt idx="82">
                  <c:v>42056.0</c:v>
                </c:pt>
                <c:pt idx="83">
                  <c:v>42057.0</c:v>
                </c:pt>
                <c:pt idx="84">
                  <c:v>42058.0</c:v>
                </c:pt>
                <c:pt idx="85">
                  <c:v>42059.0</c:v>
                </c:pt>
                <c:pt idx="86">
                  <c:v>42060.0</c:v>
                </c:pt>
                <c:pt idx="87">
                  <c:v>42061.0</c:v>
                </c:pt>
                <c:pt idx="88">
                  <c:v>42062.0</c:v>
                </c:pt>
                <c:pt idx="89">
                  <c:v>42063.0</c:v>
                </c:pt>
                <c:pt idx="90">
                  <c:v>42064.0</c:v>
                </c:pt>
                <c:pt idx="91">
                  <c:v>42065.0</c:v>
                </c:pt>
                <c:pt idx="92">
                  <c:v>42066.0</c:v>
                </c:pt>
                <c:pt idx="93">
                  <c:v>42067.0</c:v>
                </c:pt>
                <c:pt idx="94">
                  <c:v>42068.0</c:v>
                </c:pt>
                <c:pt idx="95">
                  <c:v>42069.0</c:v>
                </c:pt>
                <c:pt idx="96">
                  <c:v>42070.0</c:v>
                </c:pt>
                <c:pt idx="97">
                  <c:v>42071.0</c:v>
                </c:pt>
                <c:pt idx="98">
                  <c:v>42072.0</c:v>
                </c:pt>
                <c:pt idx="99">
                  <c:v>42073.0</c:v>
                </c:pt>
                <c:pt idx="100">
                  <c:v>42074.0</c:v>
                </c:pt>
                <c:pt idx="101">
                  <c:v>42075.0</c:v>
                </c:pt>
                <c:pt idx="102">
                  <c:v>42076.0</c:v>
                </c:pt>
                <c:pt idx="103">
                  <c:v>42077.0</c:v>
                </c:pt>
                <c:pt idx="104">
                  <c:v>42078.0</c:v>
                </c:pt>
                <c:pt idx="105">
                  <c:v>42079.0</c:v>
                </c:pt>
                <c:pt idx="106">
                  <c:v>42080.0</c:v>
                </c:pt>
                <c:pt idx="107">
                  <c:v>42081.0</c:v>
                </c:pt>
                <c:pt idx="108">
                  <c:v>42082.0</c:v>
                </c:pt>
                <c:pt idx="109">
                  <c:v>42083.0</c:v>
                </c:pt>
                <c:pt idx="110">
                  <c:v>42084.0</c:v>
                </c:pt>
                <c:pt idx="111">
                  <c:v>42085.0</c:v>
                </c:pt>
                <c:pt idx="112">
                  <c:v>42086.0</c:v>
                </c:pt>
                <c:pt idx="113">
                  <c:v>42087.0</c:v>
                </c:pt>
                <c:pt idx="114">
                  <c:v>42088.0</c:v>
                </c:pt>
                <c:pt idx="115">
                  <c:v>42089.0</c:v>
                </c:pt>
                <c:pt idx="116">
                  <c:v>42090.0</c:v>
                </c:pt>
                <c:pt idx="117">
                  <c:v>42091.0</c:v>
                </c:pt>
                <c:pt idx="118">
                  <c:v>42092.0</c:v>
                </c:pt>
                <c:pt idx="119">
                  <c:v>42093.0</c:v>
                </c:pt>
                <c:pt idx="120">
                  <c:v>42094.0</c:v>
                </c:pt>
                <c:pt idx="121">
                  <c:v>42095.0</c:v>
                </c:pt>
                <c:pt idx="122">
                  <c:v>42096.0</c:v>
                </c:pt>
                <c:pt idx="123">
                  <c:v>42097.0</c:v>
                </c:pt>
                <c:pt idx="124">
                  <c:v>42098.0</c:v>
                </c:pt>
                <c:pt idx="125">
                  <c:v>42099.0</c:v>
                </c:pt>
                <c:pt idx="126">
                  <c:v>42100.0</c:v>
                </c:pt>
                <c:pt idx="127">
                  <c:v>42101.0</c:v>
                </c:pt>
                <c:pt idx="128">
                  <c:v>42102.0</c:v>
                </c:pt>
                <c:pt idx="129">
                  <c:v>42103.0</c:v>
                </c:pt>
                <c:pt idx="130">
                  <c:v>42104.0</c:v>
                </c:pt>
                <c:pt idx="131">
                  <c:v>42105.0</c:v>
                </c:pt>
                <c:pt idx="132">
                  <c:v>42106.0</c:v>
                </c:pt>
                <c:pt idx="133">
                  <c:v>42107.0</c:v>
                </c:pt>
                <c:pt idx="134">
                  <c:v>42108.0</c:v>
                </c:pt>
                <c:pt idx="135">
                  <c:v>42109.0</c:v>
                </c:pt>
                <c:pt idx="136">
                  <c:v>42110.0</c:v>
                </c:pt>
                <c:pt idx="137">
                  <c:v>42111.0</c:v>
                </c:pt>
                <c:pt idx="138">
                  <c:v>42112.0</c:v>
                </c:pt>
                <c:pt idx="139">
                  <c:v>42113.0</c:v>
                </c:pt>
                <c:pt idx="140">
                  <c:v>42114.0</c:v>
                </c:pt>
                <c:pt idx="141">
                  <c:v>42115.0</c:v>
                </c:pt>
                <c:pt idx="142">
                  <c:v>42116.0</c:v>
                </c:pt>
                <c:pt idx="143">
                  <c:v>42117.0</c:v>
                </c:pt>
                <c:pt idx="144">
                  <c:v>42118.0</c:v>
                </c:pt>
                <c:pt idx="145">
                  <c:v>42119.0</c:v>
                </c:pt>
                <c:pt idx="146">
                  <c:v>42120.0</c:v>
                </c:pt>
                <c:pt idx="147">
                  <c:v>42121.0</c:v>
                </c:pt>
                <c:pt idx="148">
                  <c:v>42122.0</c:v>
                </c:pt>
                <c:pt idx="149">
                  <c:v>42123.0</c:v>
                </c:pt>
                <c:pt idx="150">
                  <c:v>42124.0</c:v>
                </c:pt>
                <c:pt idx="151">
                  <c:v>42125.0</c:v>
                </c:pt>
                <c:pt idx="152">
                  <c:v>42126.0</c:v>
                </c:pt>
                <c:pt idx="153">
                  <c:v>42127.0</c:v>
                </c:pt>
                <c:pt idx="154">
                  <c:v>42128.0</c:v>
                </c:pt>
                <c:pt idx="155">
                  <c:v>42129.0</c:v>
                </c:pt>
                <c:pt idx="156">
                  <c:v>42130.0</c:v>
                </c:pt>
                <c:pt idx="157">
                  <c:v>42131.0</c:v>
                </c:pt>
                <c:pt idx="158">
                  <c:v>42132.0</c:v>
                </c:pt>
                <c:pt idx="159">
                  <c:v>42133.0</c:v>
                </c:pt>
                <c:pt idx="160">
                  <c:v>42134.0</c:v>
                </c:pt>
                <c:pt idx="161">
                  <c:v>42135.0</c:v>
                </c:pt>
                <c:pt idx="162">
                  <c:v>42136.0</c:v>
                </c:pt>
                <c:pt idx="163">
                  <c:v>42137.0</c:v>
                </c:pt>
                <c:pt idx="164">
                  <c:v>42138.0</c:v>
                </c:pt>
                <c:pt idx="165">
                  <c:v>42139.0</c:v>
                </c:pt>
                <c:pt idx="166">
                  <c:v>42140.0</c:v>
                </c:pt>
                <c:pt idx="167">
                  <c:v>42141.0</c:v>
                </c:pt>
                <c:pt idx="168">
                  <c:v>42142.0</c:v>
                </c:pt>
                <c:pt idx="169">
                  <c:v>42143.0</c:v>
                </c:pt>
                <c:pt idx="170">
                  <c:v>42144.0</c:v>
                </c:pt>
                <c:pt idx="171">
                  <c:v>42145.0</c:v>
                </c:pt>
                <c:pt idx="172">
                  <c:v>42146.0</c:v>
                </c:pt>
                <c:pt idx="173">
                  <c:v>42147.0</c:v>
                </c:pt>
                <c:pt idx="174">
                  <c:v>42148.0</c:v>
                </c:pt>
                <c:pt idx="175">
                  <c:v>42149.0</c:v>
                </c:pt>
                <c:pt idx="176">
                  <c:v>42150.0</c:v>
                </c:pt>
                <c:pt idx="177">
                  <c:v>42151.0</c:v>
                </c:pt>
                <c:pt idx="178">
                  <c:v>42152.0</c:v>
                </c:pt>
                <c:pt idx="179">
                  <c:v>42153.0</c:v>
                </c:pt>
                <c:pt idx="180">
                  <c:v>42154.0</c:v>
                </c:pt>
                <c:pt idx="181">
                  <c:v>42155.0</c:v>
                </c:pt>
                <c:pt idx="182">
                  <c:v>42156.0</c:v>
                </c:pt>
                <c:pt idx="183">
                  <c:v>42157.0</c:v>
                </c:pt>
                <c:pt idx="184">
                  <c:v>42158.0</c:v>
                </c:pt>
                <c:pt idx="185">
                  <c:v>42159.0</c:v>
                </c:pt>
                <c:pt idx="186">
                  <c:v>42160.0</c:v>
                </c:pt>
                <c:pt idx="187">
                  <c:v>42161.0</c:v>
                </c:pt>
                <c:pt idx="188">
                  <c:v>42162.0</c:v>
                </c:pt>
                <c:pt idx="189">
                  <c:v>42163.0</c:v>
                </c:pt>
                <c:pt idx="190">
                  <c:v>42164.0</c:v>
                </c:pt>
                <c:pt idx="191">
                  <c:v>42165.0</c:v>
                </c:pt>
                <c:pt idx="192">
                  <c:v>42166.0</c:v>
                </c:pt>
                <c:pt idx="193">
                  <c:v>42167.0</c:v>
                </c:pt>
                <c:pt idx="194">
                  <c:v>42168.0</c:v>
                </c:pt>
                <c:pt idx="195">
                  <c:v>42169.0</c:v>
                </c:pt>
                <c:pt idx="196">
                  <c:v>42170.0</c:v>
                </c:pt>
                <c:pt idx="197">
                  <c:v>42171.0</c:v>
                </c:pt>
                <c:pt idx="198">
                  <c:v>42172.0</c:v>
                </c:pt>
                <c:pt idx="199">
                  <c:v>42173.0</c:v>
                </c:pt>
                <c:pt idx="200">
                  <c:v>42174.0</c:v>
                </c:pt>
                <c:pt idx="201">
                  <c:v>42175.0</c:v>
                </c:pt>
                <c:pt idx="202">
                  <c:v>42176.0</c:v>
                </c:pt>
                <c:pt idx="203">
                  <c:v>42177.0</c:v>
                </c:pt>
                <c:pt idx="204">
                  <c:v>42178.0</c:v>
                </c:pt>
                <c:pt idx="205">
                  <c:v>42179.0</c:v>
                </c:pt>
                <c:pt idx="206">
                  <c:v>42180.0</c:v>
                </c:pt>
                <c:pt idx="207">
                  <c:v>42181.0</c:v>
                </c:pt>
                <c:pt idx="208">
                  <c:v>42182.0</c:v>
                </c:pt>
                <c:pt idx="209">
                  <c:v>42183.0</c:v>
                </c:pt>
                <c:pt idx="210">
                  <c:v>42184.0</c:v>
                </c:pt>
                <c:pt idx="211">
                  <c:v>42185.0</c:v>
                </c:pt>
                <c:pt idx="212">
                  <c:v>42186.0</c:v>
                </c:pt>
                <c:pt idx="213">
                  <c:v>42187.0</c:v>
                </c:pt>
                <c:pt idx="214">
                  <c:v>42188.0</c:v>
                </c:pt>
                <c:pt idx="215">
                  <c:v>42189.0</c:v>
                </c:pt>
                <c:pt idx="216">
                  <c:v>42190.0</c:v>
                </c:pt>
                <c:pt idx="217">
                  <c:v>42191.0</c:v>
                </c:pt>
                <c:pt idx="218">
                  <c:v>42192.0</c:v>
                </c:pt>
                <c:pt idx="219">
                  <c:v>42193.0</c:v>
                </c:pt>
                <c:pt idx="220">
                  <c:v>42194.0</c:v>
                </c:pt>
                <c:pt idx="221">
                  <c:v>42195.0</c:v>
                </c:pt>
                <c:pt idx="222">
                  <c:v>42196.0</c:v>
                </c:pt>
                <c:pt idx="223">
                  <c:v>42197.0</c:v>
                </c:pt>
                <c:pt idx="224">
                  <c:v>42198.0</c:v>
                </c:pt>
                <c:pt idx="225">
                  <c:v>42199.0</c:v>
                </c:pt>
                <c:pt idx="226">
                  <c:v>42200.0</c:v>
                </c:pt>
                <c:pt idx="227">
                  <c:v>42201.0</c:v>
                </c:pt>
                <c:pt idx="228">
                  <c:v>42202.0</c:v>
                </c:pt>
                <c:pt idx="229">
                  <c:v>42203.0</c:v>
                </c:pt>
                <c:pt idx="230">
                  <c:v>42204.0</c:v>
                </c:pt>
                <c:pt idx="231">
                  <c:v>42205.0</c:v>
                </c:pt>
                <c:pt idx="232">
                  <c:v>42206.0</c:v>
                </c:pt>
                <c:pt idx="233">
                  <c:v>42207.0</c:v>
                </c:pt>
                <c:pt idx="234">
                  <c:v>42208.0</c:v>
                </c:pt>
                <c:pt idx="235">
                  <c:v>42209.0</c:v>
                </c:pt>
                <c:pt idx="236">
                  <c:v>42210.0</c:v>
                </c:pt>
                <c:pt idx="237">
                  <c:v>42211.0</c:v>
                </c:pt>
                <c:pt idx="238">
                  <c:v>42212.0</c:v>
                </c:pt>
                <c:pt idx="239">
                  <c:v>42213.0</c:v>
                </c:pt>
                <c:pt idx="240">
                  <c:v>42214.0</c:v>
                </c:pt>
                <c:pt idx="241">
                  <c:v>42215.0</c:v>
                </c:pt>
                <c:pt idx="242">
                  <c:v>42216.0</c:v>
                </c:pt>
                <c:pt idx="243">
                  <c:v>42217.0</c:v>
                </c:pt>
                <c:pt idx="244">
                  <c:v>42218.0</c:v>
                </c:pt>
                <c:pt idx="245">
                  <c:v>42219.0</c:v>
                </c:pt>
                <c:pt idx="246">
                  <c:v>42220.0</c:v>
                </c:pt>
                <c:pt idx="247">
                  <c:v>42221.0</c:v>
                </c:pt>
                <c:pt idx="248">
                  <c:v>42222.0</c:v>
                </c:pt>
                <c:pt idx="249">
                  <c:v>42223.0</c:v>
                </c:pt>
                <c:pt idx="250">
                  <c:v>42224.0</c:v>
                </c:pt>
                <c:pt idx="251">
                  <c:v>42225.0</c:v>
                </c:pt>
                <c:pt idx="252">
                  <c:v>42226.0</c:v>
                </c:pt>
                <c:pt idx="253">
                  <c:v>42227.0</c:v>
                </c:pt>
                <c:pt idx="254">
                  <c:v>42228.0</c:v>
                </c:pt>
                <c:pt idx="255">
                  <c:v>42229.0</c:v>
                </c:pt>
                <c:pt idx="256">
                  <c:v>42230.0</c:v>
                </c:pt>
                <c:pt idx="257">
                  <c:v>42231.0</c:v>
                </c:pt>
                <c:pt idx="258">
                  <c:v>42232.0</c:v>
                </c:pt>
                <c:pt idx="259">
                  <c:v>42233.0</c:v>
                </c:pt>
                <c:pt idx="260">
                  <c:v>42234.0</c:v>
                </c:pt>
                <c:pt idx="261">
                  <c:v>42235.0</c:v>
                </c:pt>
                <c:pt idx="262">
                  <c:v>42236.0</c:v>
                </c:pt>
                <c:pt idx="263">
                  <c:v>42237.0</c:v>
                </c:pt>
                <c:pt idx="264">
                  <c:v>42238.0</c:v>
                </c:pt>
                <c:pt idx="265">
                  <c:v>42239.0</c:v>
                </c:pt>
                <c:pt idx="266">
                  <c:v>42240.0</c:v>
                </c:pt>
                <c:pt idx="267">
                  <c:v>42241.0</c:v>
                </c:pt>
                <c:pt idx="268">
                  <c:v>42242.0</c:v>
                </c:pt>
                <c:pt idx="269">
                  <c:v>42243.0</c:v>
                </c:pt>
                <c:pt idx="270">
                  <c:v>42244.0</c:v>
                </c:pt>
                <c:pt idx="271">
                  <c:v>42245.0</c:v>
                </c:pt>
                <c:pt idx="272">
                  <c:v>42246.0</c:v>
                </c:pt>
                <c:pt idx="273">
                  <c:v>42247.0</c:v>
                </c:pt>
                <c:pt idx="274">
                  <c:v>42248.0</c:v>
                </c:pt>
                <c:pt idx="275">
                  <c:v>42249.0</c:v>
                </c:pt>
                <c:pt idx="276">
                  <c:v>42250.0</c:v>
                </c:pt>
                <c:pt idx="277">
                  <c:v>42251.0</c:v>
                </c:pt>
                <c:pt idx="278">
                  <c:v>42252.0</c:v>
                </c:pt>
                <c:pt idx="279">
                  <c:v>42253.0</c:v>
                </c:pt>
                <c:pt idx="280">
                  <c:v>42254.0</c:v>
                </c:pt>
                <c:pt idx="281">
                  <c:v>42255.0</c:v>
                </c:pt>
                <c:pt idx="282">
                  <c:v>42256.0</c:v>
                </c:pt>
                <c:pt idx="283">
                  <c:v>42257.0</c:v>
                </c:pt>
                <c:pt idx="284">
                  <c:v>42258.0</c:v>
                </c:pt>
                <c:pt idx="285">
                  <c:v>42259.0</c:v>
                </c:pt>
                <c:pt idx="286">
                  <c:v>42260.0</c:v>
                </c:pt>
                <c:pt idx="287">
                  <c:v>42261.0</c:v>
                </c:pt>
                <c:pt idx="288">
                  <c:v>42262.0</c:v>
                </c:pt>
                <c:pt idx="289">
                  <c:v>42263.0</c:v>
                </c:pt>
                <c:pt idx="290">
                  <c:v>42264.0</c:v>
                </c:pt>
                <c:pt idx="291">
                  <c:v>42265.0</c:v>
                </c:pt>
                <c:pt idx="292">
                  <c:v>42266.0</c:v>
                </c:pt>
                <c:pt idx="293">
                  <c:v>42267.0</c:v>
                </c:pt>
                <c:pt idx="294">
                  <c:v>42268.0</c:v>
                </c:pt>
                <c:pt idx="295">
                  <c:v>42269.0</c:v>
                </c:pt>
                <c:pt idx="296">
                  <c:v>42270.0</c:v>
                </c:pt>
                <c:pt idx="297">
                  <c:v>42271.0</c:v>
                </c:pt>
                <c:pt idx="298">
                  <c:v>42272.0</c:v>
                </c:pt>
                <c:pt idx="299">
                  <c:v>42273.0</c:v>
                </c:pt>
                <c:pt idx="300">
                  <c:v>42274.0</c:v>
                </c:pt>
                <c:pt idx="301">
                  <c:v>42275.0</c:v>
                </c:pt>
                <c:pt idx="302">
                  <c:v>42276.0</c:v>
                </c:pt>
                <c:pt idx="303">
                  <c:v>42277.0</c:v>
                </c:pt>
                <c:pt idx="304">
                  <c:v>42278.0</c:v>
                </c:pt>
                <c:pt idx="305">
                  <c:v>42279.0</c:v>
                </c:pt>
                <c:pt idx="306">
                  <c:v>42280.0</c:v>
                </c:pt>
                <c:pt idx="307">
                  <c:v>42281.0</c:v>
                </c:pt>
                <c:pt idx="308">
                  <c:v>42282.0</c:v>
                </c:pt>
                <c:pt idx="309">
                  <c:v>42283.0</c:v>
                </c:pt>
                <c:pt idx="310">
                  <c:v>42284.0</c:v>
                </c:pt>
                <c:pt idx="311">
                  <c:v>42285.0</c:v>
                </c:pt>
                <c:pt idx="312">
                  <c:v>42286.0</c:v>
                </c:pt>
                <c:pt idx="313">
                  <c:v>42287.0</c:v>
                </c:pt>
                <c:pt idx="314">
                  <c:v>42288.0</c:v>
                </c:pt>
                <c:pt idx="315">
                  <c:v>42289.0</c:v>
                </c:pt>
                <c:pt idx="316">
                  <c:v>42290.0</c:v>
                </c:pt>
                <c:pt idx="317">
                  <c:v>42291.0</c:v>
                </c:pt>
                <c:pt idx="318">
                  <c:v>42292.0</c:v>
                </c:pt>
                <c:pt idx="319">
                  <c:v>42293.0</c:v>
                </c:pt>
                <c:pt idx="320">
                  <c:v>42294.0</c:v>
                </c:pt>
                <c:pt idx="321">
                  <c:v>42295.0</c:v>
                </c:pt>
                <c:pt idx="322">
                  <c:v>42296.0</c:v>
                </c:pt>
                <c:pt idx="323">
                  <c:v>42297.0</c:v>
                </c:pt>
                <c:pt idx="324">
                  <c:v>42298.0</c:v>
                </c:pt>
                <c:pt idx="325">
                  <c:v>42299.0</c:v>
                </c:pt>
                <c:pt idx="326">
                  <c:v>42300.0</c:v>
                </c:pt>
                <c:pt idx="327">
                  <c:v>42301.0</c:v>
                </c:pt>
                <c:pt idx="328">
                  <c:v>42302.0</c:v>
                </c:pt>
                <c:pt idx="329">
                  <c:v>42303.0</c:v>
                </c:pt>
                <c:pt idx="330">
                  <c:v>42304.0</c:v>
                </c:pt>
                <c:pt idx="331">
                  <c:v>42305.0</c:v>
                </c:pt>
                <c:pt idx="332">
                  <c:v>42306.0</c:v>
                </c:pt>
                <c:pt idx="333">
                  <c:v>42307.0</c:v>
                </c:pt>
                <c:pt idx="334">
                  <c:v>42308.0</c:v>
                </c:pt>
                <c:pt idx="335">
                  <c:v>42309.0</c:v>
                </c:pt>
                <c:pt idx="336">
                  <c:v>42310.0</c:v>
                </c:pt>
                <c:pt idx="337">
                  <c:v>42311.0</c:v>
                </c:pt>
                <c:pt idx="338">
                  <c:v>42312.0</c:v>
                </c:pt>
                <c:pt idx="339">
                  <c:v>42313.0</c:v>
                </c:pt>
                <c:pt idx="340">
                  <c:v>42314.0</c:v>
                </c:pt>
                <c:pt idx="341">
                  <c:v>42315.0</c:v>
                </c:pt>
                <c:pt idx="342">
                  <c:v>42316.0</c:v>
                </c:pt>
                <c:pt idx="343">
                  <c:v>42317.0</c:v>
                </c:pt>
                <c:pt idx="344">
                  <c:v>42318.0</c:v>
                </c:pt>
                <c:pt idx="345">
                  <c:v>42319.0</c:v>
                </c:pt>
                <c:pt idx="346">
                  <c:v>42320.0</c:v>
                </c:pt>
                <c:pt idx="347">
                  <c:v>42321.0</c:v>
                </c:pt>
                <c:pt idx="348">
                  <c:v>42322.0</c:v>
                </c:pt>
                <c:pt idx="349">
                  <c:v>42323.0</c:v>
                </c:pt>
                <c:pt idx="350">
                  <c:v>42324.0</c:v>
                </c:pt>
                <c:pt idx="351">
                  <c:v>42325.0</c:v>
                </c:pt>
                <c:pt idx="352">
                  <c:v>42326.0</c:v>
                </c:pt>
                <c:pt idx="353">
                  <c:v>42327.0</c:v>
                </c:pt>
                <c:pt idx="354">
                  <c:v>42328.0</c:v>
                </c:pt>
                <c:pt idx="355">
                  <c:v>42329.0</c:v>
                </c:pt>
                <c:pt idx="356">
                  <c:v>42330.0</c:v>
                </c:pt>
                <c:pt idx="357">
                  <c:v>42331.0</c:v>
                </c:pt>
                <c:pt idx="358">
                  <c:v>42332.0</c:v>
                </c:pt>
                <c:pt idx="359">
                  <c:v>42333.0</c:v>
                </c:pt>
                <c:pt idx="360">
                  <c:v>42334.0</c:v>
                </c:pt>
                <c:pt idx="361">
                  <c:v>42335.0</c:v>
                </c:pt>
                <c:pt idx="362">
                  <c:v>42336.0</c:v>
                </c:pt>
                <c:pt idx="363">
                  <c:v>42337.0</c:v>
                </c:pt>
                <c:pt idx="364">
                  <c:v>42338.0</c:v>
                </c:pt>
                <c:pt idx="365">
                  <c:v>42339.0</c:v>
                </c:pt>
                <c:pt idx="366">
                  <c:v>42340.0</c:v>
                </c:pt>
                <c:pt idx="367">
                  <c:v>42341.0</c:v>
                </c:pt>
                <c:pt idx="368">
                  <c:v>42342.0</c:v>
                </c:pt>
                <c:pt idx="369">
                  <c:v>42343.0</c:v>
                </c:pt>
                <c:pt idx="370">
                  <c:v>42344.0</c:v>
                </c:pt>
                <c:pt idx="371">
                  <c:v>42345.0</c:v>
                </c:pt>
                <c:pt idx="372">
                  <c:v>42346.0</c:v>
                </c:pt>
                <c:pt idx="373">
                  <c:v>42347.0</c:v>
                </c:pt>
                <c:pt idx="374">
                  <c:v>42348.0</c:v>
                </c:pt>
                <c:pt idx="375">
                  <c:v>42349.0</c:v>
                </c:pt>
                <c:pt idx="376">
                  <c:v>42350.0</c:v>
                </c:pt>
                <c:pt idx="377">
                  <c:v>42351.0</c:v>
                </c:pt>
                <c:pt idx="378">
                  <c:v>42352.0</c:v>
                </c:pt>
                <c:pt idx="379">
                  <c:v>42353.0</c:v>
                </c:pt>
                <c:pt idx="380">
                  <c:v>42354.0</c:v>
                </c:pt>
                <c:pt idx="381">
                  <c:v>42355.0</c:v>
                </c:pt>
                <c:pt idx="382">
                  <c:v>42356.0</c:v>
                </c:pt>
                <c:pt idx="383">
                  <c:v>42357.0</c:v>
                </c:pt>
                <c:pt idx="384">
                  <c:v>42358.0</c:v>
                </c:pt>
                <c:pt idx="385">
                  <c:v>42359.0</c:v>
                </c:pt>
                <c:pt idx="386">
                  <c:v>42360.0</c:v>
                </c:pt>
                <c:pt idx="387">
                  <c:v>42361.0</c:v>
                </c:pt>
                <c:pt idx="388">
                  <c:v>42362.0</c:v>
                </c:pt>
                <c:pt idx="389">
                  <c:v>42363.0</c:v>
                </c:pt>
                <c:pt idx="390">
                  <c:v>42364.0</c:v>
                </c:pt>
                <c:pt idx="391">
                  <c:v>42365.0</c:v>
                </c:pt>
                <c:pt idx="392">
                  <c:v>42366.0</c:v>
                </c:pt>
                <c:pt idx="393">
                  <c:v>42367.0</c:v>
                </c:pt>
                <c:pt idx="394">
                  <c:v>42368.0</c:v>
                </c:pt>
                <c:pt idx="395">
                  <c:v>42369.0</c:v>
                </c:pt>
                <c:pt idx="396">
                  <c:v>42370.0</c:v>
                </c:pt>
                <c:pt idx="397">
                  <c:v>42371.0</c:v>
                </c:pt>
                <c:pt idx="398">
                  <c:v>42372.0</c:v>
                </c:pt>
                <c:pt idx="399">
                  <c:v>42373.0</c:v>
                </c:pt>
                <c:pt idx="400">
                  <c:v>42374.0</c:v>
                </c:pt>
                <c:pt idx="401">
                  <c:v>42375.0</c:v>
                </c:pt>
                <c:pt idx="402">
                  <c:v>42376.0</c:v>
                </c:pt>
                <c:pt idx="403">
                  <c:v>42377.0</c:v>
                </c:pt>
                <c:pt idx="404">
                  <c:v>42378.0</c:v>
                </c:pt>
                <c:pt idx="405">
                  <c:v>42379.0</c:v>
                </c:pt>
                <c:pt idx="406">
                  <c:v>42380.0</c:v>
                </c:pt>
                <c:pt idx="407">
                  <c:v>42381.0</c:v>
                </c:pt>
                <c:pt idx="408">
                  <c:v>42382.0</c:v>
                </c:pt>
                <c:pt idx="409">
                  <c:v>42383.0</c:v>
                </c:pt>
                <c:pt idx="410">
                  <c:v>42384.0</c:v>
                </c:pt>
                <c:pt idx="411">
                  <c:v>42385.0</c:v>
                </c:pt>
                <c:pt idx="412">
                  <c:v>42386.0</c:v>
                </c:pt>
                <c:pt idx="413">
                  <c:v>42387.0</c:v>
                </c:pt>
                <c:pt idx="414">
                  <c:v>42388.0</c:v>
                </c:pt>
                <c:pt idx="415">
                  <c:v>42389.0</c:v>
                </c:pt>
                <c:pt idx="416">
                  <c:v>42390.0</c:v>
                </c:pt>
                <c:pt idx="417">
                  <c:v>42391.0</c:v>
                </c:pt>
                <c:pt idx="418">
                  <c:v>42392.0</c:v>
                </c:pt>
                <c:pt idx="419">
                  <c:v>42393.0</c:v>
                </c:pt>
                <c:pt idx="420">
                  <c:v>42394.0</c:v>
                </c:pt>
                <c:pt idx="421">
                  <c:v>42395.0</c:v>
                </c:pt>
                <c:pt idx="422">
                  <c:v>42396.0</c:v>
                </c:pt>
                <c:pt idx="423">
                  <c:v>42397.0</c:v>
                </c:pt>
                <c:pt idx="424">
                  <c:v>42398.0</c:v>
                </c:pt>
                <c:pt idx="425">
                  <c:v>42399.0</c:v>
                </c:pt>
                <c:pt idx="426">
                  <c:v>42400.0</c:v>
                </c:pt>
                <c:pt idx="427">
                  <c:v>42401.0</c:v>
                </c:pt>
                <c:pt idx="428">
                  <c:v>42402.0</c:v>
                </c:pt>
                <c:pt idx="429">
                  <c:v>42403.0</c:v>
                </c:pt>
                <c:pt idx="430">
                  <c:v>42404.0</c:v>
                </c:pt>
                <c:pt idx="431">
                  <c:v>42405.0</c:v>
                </c:pt>
                <c:pt idx="432">
                  <c:v>42406.0</c:v>
                </c:pt>
                <c:pt idx="433">
                  <c:v>42407.0</c:v>
                </c:pt>
                <c:pt idx="434">
                  <c:v>42408.0</c:v>
                </c:pt>
                <c:pt idx="435">
                  <c:v>42409.0</c:v>
                </c:pt>
                <c:pt idx="436">
                  <c:v>42410.0</c:v>
                </c:pt>
                <c:pt idx="437">
                  <c:v>42411.0</c:v>
                </c:pt>
                <c:pt idx="438">
                  <c:v>42412.0</c:v>
                </c:pt>
                <c:pt idx="439">
                  <c:v>42413.0</c:v>
                </c:pt>
                <c:pt idx="440">
                  <c:v>42414.0</c:v>
                </c:pt>
                <c:pt idx="441">
                  <c:v>42415.0</c:v>
                </c:pt>
                <c:pt idx="442">
                  <c:v>42416.0</c:v>
                </c:pt>
                <c:pt idx="443">
                  <c:v>42417.0</c:v>
                </c:pt>
                <c:pt idx="444">
                  <c:v>42418.0</c:v>
                </c:pt>
                <c:pt idx="445">
                  <c:v>42419.0</c:v>
                </c:pt>
                <c:pt idx="446">
                  <c:v>42420.0</c:v>
                </c:pt>
                <c:pt idx="447">
                  <c:v>42421.0</c:v>
                </c:pt>
                <c:pt idx="448">
                  <c:v>42422.0</c:v>
                </c:pt>
                <c:pt idx="449">
                  <c:v>42423.0</c:v>
                </c:pt>
                <c:pt idx="450">
                  <c:v>42424.0</c:v>
                </c:pt>
                <c:pt idx="451">
                  <c:v>42425.0</c:v>
                </c:pt>
                <c:pt idx="452">
                  <c:v>42426.0</c:v>
                </c:pt>
                <c:pt idx="453">
                  <c:v>42427.0</c:v>
                </c:pt>
                <c:pt idx="454">
                  <c:v>42428.0</c:v>
                </c:pt>
                <c:pt idx="455">
                  <c:v>42429.0</c:v>
                </c:pt>
                <c:pt idx="456">
                  <c:v>42430.0</c:v>
                </c:pt>
                <c:pt idx="457">
                  <c:v>42431.0</c:v>
                </c:pt>
                <c:pt idx="458">
                  <c:v>42432.0</c:v>
                </c:pt>
                <c:pt idx="459">
                  <c:v>42433.0</c:v>
                </c:pt>
                <c:pt idx="460">
                  <c:v>42434.0</c:v>
                </c:pt>
                <c:pt idx="461">
                  <c:v>42435.0</c:v>
                </c:pt>
                <c:pt idx="462">
                  <c:v>42436.0</c:v>
                </c:pt>
                <c:pt idx="463">
                  <c:v>42437.0</c:v>
                </c:pt>
                <c:pt idx="464">
                  <c:v>42438.0</c:v>
                </c:pt>
                <c:pt idx="465">
                  <c:v>42439.0</c:v>
                </c:pt>
                <c:pt idx="466">
                  <c:v>42440.0</c:v>
                </c:pt>
                <c:pt idx="467">
                  <c:v>42441.0</c:v>
                </c:pt>
                <c:pt idx="468">
                  <c:v>42442.0</c:v>
                </c:pt>
                <c:pt idx="469">
                  <c:v>42443.0</c:v>
                </c:pt>
                <c:pt idx="470">
                  <c:v>42444.0</c:v>
                </c:pt>
                <c:pt idx="471">
                  <c:v>42445.0</c:v>
                </c:pt>
                <c:pt idx="472">
                  <c:v>42446.0</c:v>
                </c:pt>
                <c:pt idx="473">
                  <c:v>42447.0</c:v>
                </c:pt>
                <c:pt idx="474">
                  <c:v>42448.0</c:v>
                </c:pt>
                <c:pt idx="475">
                  <c:v>42449.0</c:v>
                </c:pt>
                <c:pt idx="476">
                  <c:v>42450.0</c:v>
                </c:pt>
                <c:pt idx="477">
                  <c:v>42451.0</c:v>
                </c:pt>
                <c:pt idx="478">
                  <c:v>42452.0</c:v>
                </c:pt>
                <c:pt idx="479">
                  <c:v>42453.0</c:v>
                </c:pt>
                <c:pt idx="480">
                  <c:v>42454.0</c:v>
                </c:pt>
                <c:pt idx="481">
                  <c:v>42455.0</c:v>
                </c:pt>
                <c:pt idx="482">
                  <c:v>42456.0</c:v>
                </c:pt>
                <c:pt idx="483">
                  <c:v>42457.0</c:v>
                </c:pt>
                <c:pt idx="484">
                  <c:v>42458.0</c:v>
                </c:pt>
                <c:pt idx="485">
                  <c:v>42459.0</c:v>
                </c:pt>
                <c:pt idx="486">
                  <c:v>42460.0</c:v>
                </c:pt>
                <c:pt idx="487">
                  <c:v>42461.0</c:v>
                </c:pt>
                <c:pt idx="488">
                  <c:v>42462.0</c:v>
                </c:pt>
                <c:pt idx="489">
                  <c:v>42463.0</c:v>
                </c:pt>
                <c:pt idx="490">
                  <c:v>42464.0</c:v>
                </c:pt>
                <c:pt idx="491">
                  <c:v>42465.0</c:v>
                </c:pt>
                <c:pt idx="492">
                  <c:v>42466.0</c:v>
                </c:pt>
                <c:pt idx="493">
                  <c:v>42467.0</c:v>
                </c:pt>
                <c:pt idx="494">
                  <c:v>42468.0</c:v>
                </c:pt>
                <c:pt idx="495">
                  <c:v>42469.0</c:v>
                </c:pt>
                <c:pt idx="496">
                  <c:v>42470.0</c:v>
                </c:pt>
                <c:pt idx="497">
                  <c:v>42471.0</c:v>
                </c:pt>
                <c:pt idx="498">
                  <c:v>42472.0</c:v>
                </c:pt>
                <c:pt idx="499">
                  <c:v>42473.0</c:v>
                </c:pt>
                <c:pt idx="500">
                  <c:v>42474.0</c:v>
                </c:pt>
                <c:pt idx="501">
                  <c:v>42475.0</c:v>
                </c:pt>
                <c:pt idx="502">
                  <c:v>42476.0</c:v>
                </c:pt>
                <c:pt idx="503">
                  <c:v>42477.0</c:v>
                </c:pt>
                <c:pt idx="504">
                  <c:v>42478.0</c:v>
                </c:pt>
                <c:pt idx="505">
                  <c:v>42479.0</c:v>
                </c:pt>
                <c:pt idx="506">
                  <c:v>42480.0</c:v>
                </c:pt>
                <c:pt idx="507">
                  <c:v>42481.0</c:v>
                </c:pt>
                <c:pt idx="508">
                  <c:v>42482.0</c:v>
                </c:pt>
                <c:pt idx="509">
                  <c:v>42483.0</c:v>
                </c:pt>
                <c:pt idx="510">
                  <c:v>42484.0</c:v>
                </c:pt>
                <c:pt idx="511">
                  <c:v>42485.0</c:v>
                </c:pt>
                <c:pt idx="512">
                  <c:v>42486.0</c:v>
                </c:pt>
                <c:pt idx="513">
                  <c:v>42487.0</c:v>
                </c:pt>
                <c:pt idx="514">
                  <c:v>42488.0</c:v>
                </c:pt>
                <c:pt idx="515">
                  <c:v>42489.0</c:v>
                </c:pt>
                <c:pt idx="516">
                  <c:v>42490.0</c:v>
                </c:pt>
                <c:pt idx="517">
                  <c:v>42491.0</c:v>
                </c:pt>
                <c:pt idx="518">
                  <c:v>42492.0</c:v>
                </c:pt>
                <c:pt idx="519">
                  <c:v>42493.0</c:v>
                </c:pt>
                <c:pt idx="520">
                  <c:v>42494.0</c:v>
                </c:pt>
                <c:pt idx="521">
                  <c:v>42495.0</c:v>
                </c:pt>
                <c:pt idx="522">
                  <c:v>42496.0</c:v>
                </c:pt>
                <c:pt idx="523">
                  <c:v>42497.0</c:v>
                </c:pt>
                <c:pt idx="524">
                  <c:v>42498.0</c:v>
                </c:pt>
                <c:pt idx="525">
                  <c:v>42499.0</c:v>
                </c:pt>
                <c:pt idx="526">
                  <c:v>42500.0</c:v>
                </c:pt>
                <c:pt idx="527">
                  <c:v>42501.0</c:v>
                </c:pt>
                <c:pt idx="528">
                  <c:v>42502.0</c:v>
                </c:pt>
                <c:pt idx="529">
                  <c:v>42503.0</c:v>
                </c:pt>
                <c:pt idx="530">
                  <c:v>42504.0</c:v>
                </c:pt>
                <c:pt idx="531">
                  <c:v>42505.0</c:v>
                </c:pt>
                <c:pt idx="532">
                  <c:v>42506.0</c:v>
                </c:pt>
                <c:pt idx="533">
                  <c:v>42507.0</c:v>
                </c:pt>
                <c:pt idx="534">
                  <c:v>42508.0</c:v>
                </c:pt>
                <c:pt idx="535">
                  <c:v>42509.0</c:v>
                </c:pt>
                <c:pt idx="536">
                  <c:v>42510.0</c:v>
                </c:pt>
                <c:pt idx="537">
                  <c:v>42511.0</c:v>
                </c:pt>
                <c:pt idx="538">
                  <c:v>42512.0</c:v>
                </c:pt>
                <c:pt idx="539">
                  <c:v>42513.0</c:v>
                </c:pt>
                <c:pt idx="540">
                  <c:v>42514.0</c:v>
                </c:pt>
                <c:pt idx="541">
                  <c:v>42515.0</c:v>
                </c:pt>
                <c:pt idx="542">
                  <c:v>42516.0</c:v>
                </c:pt>
                <c:pt idx="543">
                  <c:v>42517.0</c:v>
                </c:pt>
                <c:pt idx="544">
                  <c:v>42518.0</c:v>
                </c:pt>
                <c:pt idx="545">
                  <c:v>42519.0</c:v>
                </c:pt>
                <c:pt idx="546">
                  <c:v>42520.0</c:v>
                </c:pt>
                <c:pt idx="547">
                  <c:v>42521.0</c:v>
                </c:pt>
                <c:pt idx="548">
                  <c:v>42522.0</c:v>
                </c:pt>
                <c:pt idx="549">
                  <c:v>42523.0</c:v>
                </c:pt>
                <c:pt idx="550">
                  <c:v>42524.0</c:v>
                </c:pt>
                <c:pt idx="551">
                  <c:v>42525.0</c:v>
                </c:pt>
                <c:pt idx="552">
                  <c:v>42526.0</c:v>
                </c:pt>
                <c:pt idx="553">
                  <c:v>42527.0</c:v>
                </c:pt>
                <c:pt idx="554">
                  <c:v>42528.0</c:v>
                </c:pt>
                <c:pt idx="555">
                  <c:v>42529.0</c:v>
                </c:pt>
                <c:pt idx="556">
                  <c:v>42530.0</c:v>
                </c:pt>
                <c:pt idx="557">
                  <c:v>42531.0</c:v>
                </c:pt>
                <c:pt idx="558">
                  <c:v>42532.0</c:v>
                </c:pt>
                <c:pt idx="559">
                  <c:v>42533.0</c:v>
                </c:pt>
                <c:pt idx="560">
                  <c:v>42534.0</c:v>
                </c:pt>
                <c:pt idx="561">
                  <c:v>42535.0</c:v>
                </c:pt>
                <c:pt idx="562">
                  <c:v>42536.0</c:v>
                </c:pt>
                <c:pt idx="563">
                  <c:v>42537.0</c:v>
                </c:pt>
                <c:pt idx="564">
                  <c:v>42538.0</c:v>
                </c:pt>
                <c:pt idx="565">
                  <c:v>42539.0</c:v>
                </c:pt>
                <c:pt idx="566">
                  <c:v>42540.0</c:v>
                </c:pt>
                <c:pt idx="567">
                  <c:v>42541.0</c:v>
                </c:pt>
                <c:pt idx="568">
                  <c:v>42542.0</c:v>
                </c:pt>
                <c:pt idx="569">
                  <c:v>42543.0</c:v>
                </c:pt>
                <c:pt idx="570">
                  <c:v>42544.0</c:v>
                </c:pt>
                <c:pt idx="571">
                  <c:v>42545.0</c:v>
                </c:pt>
                <c:pt idx="572">
                  <c:v>42546.0</c:v>
                </c:pt>
                <c:pt idx="573">
                  <c:v>42547.0</c:v>
                </c:pt>
                <c:pt idx="574">
                  <c:v>42548.0</c:v>
                </c:pt>
                <c:pt idx="575">
                  <c:v>42549.0</c:v>
                </c:pt>
                <c:pt idx="576">
                  <c:v>42550.0</c:v>
                </c:pt>
                <c:pt idx="577">
                  <c:v>42551.0</c:v>
                </c:pt>
                <c:pt idx="578">
                  <c:v>42552.0</c:v>
                </c:pt>
                <c:pt idx="579">
                  <c:v>42553.0</c:v>
                </c:pt>
                <c:pt idx="580">
                  <c:v>42554.0</c:v>
                </c:pt>
                <c:pt idx="581">
                  <c:v>42555.0</c:v>
                </c:pt>
                <c:pt idx="582">
                  <c:v>42556.0</c:v>
                </c:pt>
                <c:pt idx="583">
                  <c:v>42557.0</c:v>
                </c:pt>
                <c:pt idx="584">
                  <c:v>42558.0</c:v>
                </c:pt>
                <c:pt idx="585">
                  <c:v>42559.0</c:v>
                </c:pt>
                <c:pt idx="586">
                  <c:v>42560.0</c:v>
                </c:pt>
                <c:pt idx="587">
                  <c:v>42561.0</c:v>
                </c:pt>
                <c:pt idx="588">
                  <c:v>42562.0</c:v>
                </c:pt>
                <c:pt idx="589">
                  <c:v>42563.0</c:v>
                </c:pt>
                <c:pt idx="590">
                  <c:v>42564.0</c:v>
                </c:pt>
                <c:pt idx="591">
                  <c:v>42565.0</c:v>
                </c:pt>
                <c:pt idx="592">
                  <c:v>42566.0</c:v>
                </c:pt>
                <c:pt idx="593">
                  <c:v>42567.0</c:v>
                </c:pt>
                <c:pt idx="594">
                  <c:v>42568.0</c:v>
                </c:pt>
                <c:pt idx="595">
                  <c:v>42569.0</c:v>
                </c:pt>
                <c:pt idx="596">
                  <c:v>42570.0</c:v>
                </c:pt>
                <c:pt idx="597">
                  <c:v>42571.0</c:v>
                </c:pt>
                <c:pt idx="598">
                  <c:v>42572.0</c:v>
                </c:pt>
                <c:pt idx="599">
                  <c:v>42573.0</c:v>
                </c:pt>
                <c:pt idx="600">
                  <c:v>42574.0</c:v>
                </c:pt>
                <c:pt idx="601">
                  <c:v>42575.0</c:v>
                </c:pt>
                <c:pt idx="602">
                  <c:v>42576.0</c:v>
                </c:pt>
                <c:pt idx="603">
                  <c:v>42577.0</c:v>
                </c:pt>
                <c:pt idx="604">
                  <c:v>42578.0</c:v>
                </c:pt>
                <c:pt idx="605">
                  <c:v>42579.0</c:v>
                </c:pt>
                <c:pt idx="606">
                  <c:v>42580.0</c:v>
                </c:pt>
                <c:pt idx="607">
                  <c:v>42581.0</c:v>
                </c:pt>
                <c:pt idx="608">
                  <c:v>42582.0</c:v>
                </c:pt>
                <c:pt idx="609">
                  <c:v>42583.0</c:v>
                </c:pt>
                <c:pt idx="610">
                  <c:v>42584.0</c:v>
                </c:pt>
                <c:pt idx="611">
                  <c:v>42585.0</c:v>
                </c:pt>
                <c:pt idx="612">
                  <c:v>42586.0</c:v>
                </c:pt>
                <c:pt idx="613">
                  <c:v>42587.0</c:v>
                </c:pt>
                <c:pt idx="614">
                  <c:v>42588.0</c:v>
                </c:pt>
                <c:pt idx="615">
                  <c:v>42589.0</c:v>
                </c:pt>
                <c:pt idx="616">
                  <c:v>42590.0</c:v>
                </c:pt>
                <c:pt idx="617">
                  <c:v>42591.0</c:v>
                </c:pt>
                <c:pt idx="618">
                  <c:v>42592.0</c:v>
                </c:pt>
                <c:pt idx="619">
                  <c:v>42593.0</c:v>
                </c:pt>
                <c:pt idx="620">
                  <c:v>42594.0</c:v>
                </c:pt>
                <c:pt idx="621">
                  <c:v>42595.0</c:v>
                </c:pt>
                <c:pt idx="622">
                  <c:v>42596.0</c:v>
                </c:pt>
                <c:pt idx="623">
                  <c:v>42597.0</c:v>
                </c:pt>
                <c:pt idx="624">
                  <c:v>42598.0</c:v>
                </c:pt>
                <c:pt idx="625">
                  <c:v>42599.0</c:v>
                </c:pt>
                <c:pt idx="626">
                  <c:v>42600.0</c:v>
                </c:pt>
                <c:pt idx="627">
                  <c:v>42601.0</c:v>
                </c:pt>
                <c:pt idx="628">
                  <c:v>42602.0</c:v>
                </c:pt>
                <c:pt idx="629">
                  <c:v>42603.0</c:v>
                </c:pt>
                <c:pt idx="630">
                  <c:v>42604.0</c:v>
                </c:pt>
                <c:pt idx="631">
                  <c:v>42605.0</c:v>
                </c:pt>
                <c:pt idx="632">
                  <c:v>42606.0</c:v>
                </c:pt>
                <c:pt idx="633">
                  <c:v>42607.0</c:v>
                </c:pt>
                <c:pt idx="634">
                  <c:v>42608.0</c:v>
                </c:pt>
                <c:pt idx="635">
                  <c:v>42609.0</c:v>
                </c:pt>
                <c:pt idx="636">
                  <c:v>42610.0</c:v>
                </c:pt>
                <c:pt idx="637">
                  <c:v>42611.0</c:v>
                </c:pt>
                <c:pt idx="638">
                  <c:v>42612.0</c:v>
                </c:pt>
                <c:pt idx="639">
                  <c:v>42613.0</c:v>
                </c:pt>
                <c:pt idx="640">
                  <c:v>42614.0</c:v>
                </c:pt>
                <c:pt idx="641">
                  <c:v>42615.0</c:v>
                </c:pt>
                <c:pt idx="642">
                  <c:v>42616.0</c:v>
                </c:pt>
                <c:pt idx="643">
                  <c:v>42617.0</c:v>
                </c:pt>
                <c:pt idx="644">
                  <c:v>42618.0</c:v>
                </c:pt>
                <c:pt idx="645">
                  <c:v>42619.0</c:v>
                </c:pt>
                <c:pt idx="646">
                  <c:v>42620.0</c:v>
                </c:pt>
                <c:pt idx="647">
                  <c:v>42621.0</c:v>
                </c:pt>
                <c:pt idx="648">
                  <c:v>42622.0</c:v>
                </c:pt>
                <c:pt idx="649">
                  <c:v>42623.0</c:v>
                </c:pt>
                <c:pt idx="650">
                  <c:v>42624.0</c:v>
                </c:pt>
                <c:pt idx="651">
                  <c:v>42625.0</c:v>
                </c:pt>
                <c:pt idx="652">
                  <c:v>42626.0</c:v>
                </c:pt>
                <c:pt idx="653">
                  <c:v>42627.0</c:v>
                </c:pt>
                <c:pt idx="654">
                  <c:v>42628.0</c:v>
                </c:pt>
                <c:pt idx="655">
                  <c:v>42629.0</c:v>
                </c:pt>
                <c:pt idx="656">
                  <c:v>42630.0</c:v>
                </c:pt>
                <c:pt idx="657">
                  <c:v>42631.0</c:v>
                </c:pt>
                <c:pt idx="658">
                  <c:v>42632.0</c:v>
                </c:pt>
                <c:pt idx="659">
                  <c:v>42633.0</c:v>
                </c:pt>
                <c:pt idx="660">
                  <c:v>42634.0</c:v>
                </c:pt>
                <c:pt idx="661">
                  <c:v>42635.0</c:v>
                </c:pt>
                <c:pt idx="662">
                  <c:v>42636.0</c:v>
                </c:pt>
                <c:pt idx="663">
                  <c:v>42637.0</c:v>
                </c:pt>
                <c:pt idx="664">
                  <c:v>42638.0</c:v>
                </c:pt>
                <c:pt idx="665">
                  <c:v>42639.0</c:v>
                </c:pt>
                <c:pt idx="666">
                  <c:v>42640.0</c:v>
                </c:pt>
                <c:pt idx="667">
                  <c:v>42641.0</c:v>
                </c:pt>
                <c:pt idx="668">
                  <c:v>42642.0</c:v>
                </c:pt>
                <c:pt idx="669">
                  <c:v>42643.0</c:v>
                </c:pt>
                <c:pt idx="670">
                  <c:v>42644.0</c:v>
                </c:pt>
                <c:pt idx="671">
                  <c:v>42645.0</c:v>
                </c:pt>
                <c:pt idx="672">
                  <c:v>42646.0</c:v>
                </c:pt>
                <c:pt idx="673">
                  <c:v>42647.0</c:v>
                </c:pt>
                <c:pt idx="674">
                  <c:v>42648.0</c:v>
                </c:pt>
                <c:pt idx="675">
                  <c:v>42649.0</c:v>
                </c:pt>
                <c:pt idx="676">
                  <c:v>42650.0</c:v>
                </c:pt>
                <c:pt idx="677">
                  <c:v>42651.0</c:v>
                </c:pt>
                <c:pt idx="678">
                  <c:v>42652.0</c:v>
                </c:pt>
                <c:pt idx="679">
                  <c:v>42653.0</c:v>
                </c:pt>
                <c:pt idx="680">
                  <c:v>42654.0</c:v>
                </c:pt>
                <c:pt idx="681">
                  <c:v>42655.0</c:v>
                </c:pt>
                <c:pt idx="682">
                  <c:v>42656.0</c:v>
                </c:pt>
                <c:pt idx="683">
                  <c:v>42657.0</c:v>
                </c:pt>
                <c:pt idx="684">
                  <c:v>42658.0</c:v>
                </c:pt>
                <c:pt idx="685">
                  <c:v>42659.0</c:v>
                </c:pt>
                <c:pt idx="686">
                  <c:v>42660.0</c:v>
                </c:pt>
                <c:pt idx="687">
                  <c:v>42661.0</c:v>
                </c:pt>
                <c:pt idx="688">
                  <c:v>42662.0</c:v>
                </c:pt>
                <c:pt idx="689">
                  <c:v>42663.0</c:v>
                </c:pt>
                <c:pt idx="690">
                  <c:v>42664.0</c:v>
                </c:pt>
                <c:pt idx="691">
                  <c:v>42665.0</c:v>
                </c:pt>
                <c:pt idx="692">
                  <c:v>42666.0</c:v>
                </c:pt>
                <c:pt idx="693">
                  <c:v>42667.0</c:v>
                </c:pt>
                <c:pt idx="694">
                  <c:v>42668.0</c:v>
                </c:pt>
                <c:pt idx="695">
                  <c:v>42669.0</c:v>
                </c:pt>
                <c:pt idx="696">
                  <c:v>42670.0</c:v>
                </c:pt>
                <c:pt idx="697">
                  <c:v>42671.0</c:v>
                </c:pt>
                <c:pt idx="698">
                  <c:v>42672.0</c:v>
                </c:pt>
                <c:pt idx="699">
                  <c:v>42673.0</c:v>
                </c:pt>
                <c:pt idx="700">
                  <c:v>42674.0</c:v>
                </c:pt>
                <c:pt idx="701">
                  <c:v>42675.0</c:v>
                </c:pt>
                <c:pt idx="702">
                  <c:v>42676.0</c:v>
                </c:pt>
                <c:pt idx="703">
                  <c:v>42677.0</c:v>
                </c:pt>
                <c:pt idx="704">
                  <c:v>42678.0</c:v>
                </c:pt>
                <c:pt idx="705">
                  <c:v>42679.0</c:v>
                </c:pt>
                <c:pt idx="706">
                  <c:v>42680.0</c:v>
                </c:pt>
                <c:pt idx="707">
                  <c:v>42681.0</c:v>
                </c:pt>
                <c:pt idx="708">
                  <c:v>42682.0</c:v>
                </c:pt>
                <c:pt idx="709">
                  <c:v>42683.0</c:v>
                </c:pt>
                <c:pt idx="710">
                  <c:v>42684.0</c:v>
                </c:pt>
                <c:pt idx="711">
                  <c:v>42685.0</c:v>
                </c:pt>
                <c:pt idx="712">
                  <c:v>42686.0</c:v>
                </c:pt>
                <c:pt idx="713">
                  <c:v>42687.0</c:v>
                </c:pt>
                <c:pt idx="714">
                  <c:v>42688.0</c:v>
                </c:pt>
                <c:pt idx="715">
                  <c:v>42689.0</c:v>
                </c:pt>
                <c:pt idx="716">
                  <c:v>42690.0</c:v>
                </c:pt>
                <c:pt idx="717">
                  <c:v>42691.0</c:v>
                </c:pt>
                <c:pt idx="718">
                  <c:v>42692.0</c:v>
                </c:pt>
                <c:pt idx="719">
                  <c:v>42693.0</c:v>
                </c:pt>
                <c:pt idx="720">
                  <c:v>42694.0</c:v>
                </c:pt>
                <c:pt idx="721">
                  <c:v>42695.0</c:v>
                </c:pt>
                <c:pt idx="722">
                  <c:v>42696.0</c:v>
                </c:pt>
                <c:pt idx="723">
                  <c:v>42697.0</c:v>
                </c:pt>
                <c:pt idx="724">
                  <c:v>42698.0</c:v>
                </c:pt>
                <c:pt idx="725">
                  <c:v>42699.0</c:v>
                </c:pt>
                <c:pt idx="726">
                  <c:v>42700.0</c:v>
                </c:pt>
                <c:pt idx="727">
                  <c:v>42701.0</c:v>
                </c:pt>
                <c:pt idx="728">
                  <c:v>42702.0</c:v>
                </c:pt>
                <c:pt idx="729">
                  <c:v>42703.0</c:v>
                </c:pt>
                <c:pt idx="730">
                  <c:v>42704.0</c:v>
                </c:pt>
                <c:pt idx="731">
                  <c:v>42705.0</c:v>
                </c:pt>
                <c:pt idx="732">
                  <c:v>42706.0</c:v>
                </c:pt>
                <c:pt idx="733">
                  <c:v>42707.0</c:v>
                </c:pt>
                <c:pt idx="734">
                  <c:v>42708.0</c:v>
                </c:pt>
                <c:pt idx="735">
                  <c:v>42709.0</c:v>
                </c:pt>
                <c:pt idx="736">
                  <c:v>42710.0</c:v>
                </c:pt>
                <c:pt idx="737">
                  <c:v>42711.0</c:v>
                </c:pt>
                <c:pt idx="738">
                  <c:v>42712.0</c:v>
                </c:pt>
                <c:pt idx="739">
                  <c:v>42713.0</c:v>
                </c:pt>
                <c:pt idx="740">
                  <c:v>42714.0</c:v>
                </c:pt>
                <c:pt idx="741">
                  <c:v>42715.0</c:v>
                </c:pt>
                <c:pt idx="742">
                  <c:v>42716.0</c:v>
                </c:pt>
                <c:pt idx="743">
                  <c:v>42717.0</c:v>
                </c:pt>
                <c:pt idx="744">
                  <c:v>42718.0</c:v>
                </c:pt>
                <c:pt idx="745">
                  <c:v>42719.0</c:v>
                </c:pt>
                <c:pt idx="746">
                  <c:v>42720.0</c:v>
                </c:pt>
                <c:pt idx="747">
                  <c:v>42721.0</c:v>
                </c:pt>
                <c:pt idx="748">
                  <c:v>42722.0</c:v>
                </c:pt>
                <c:pt idx="749">
                  <c:v>42723.0</c:v>
                </c:pt>
                <c:pt idx="750">
                  <c:v>42724.0</c:v>
                </c:pt>
                <c:pt idx="751">
                  <c:v>42725.0</c:v>
                </c:pt>
                <c:pt idx="752">
                  <c:v>42726.0</c:v>
                </c:pt>
                <c:pt idx="753">
                  <c:v>42727.0</c:v>
                </c:pt>
                <c:pt idx="754">
                  <c:v>42728.0</c:v>
                </c:pt>
                <c:pt idx="755">
                  <c:v>42729.0</c:v>
                </c:pt>
                <c:pt idx="756">
                  <c:v>42730.0</c:v>
                </c:pt>
                <c:pt idx="757">
                  <c:v>42731.0</c:v>
                </c:pt>
                <c:pt idx="758">
                  <c:v>42732.0</c:v>
                </c:pt>
                <c:pt idx="759">
                  <c:v>42733.0</c:v>
                </c:pt>
                <c:pt idx="760">
                  <c:v>42734.0</c:v>
                </c:pt>
                <c:pt idx="761">
                  <c:v>42735.0</c:v>
                </c:pt>
                <c:pt idx="762">
                  <c:v>42736.0</c:v>
                </c:pt>
                <c:pt idx="763">
                  <c:v>42737.0</c:v>
                </c:pt>
                <c:pt idx="764">
                  <c:v>42738.0</c:v>
                </c:pt>
                <c:pt idx="765">
                  <c:v>42739.0</c:v>
                </c:pt>
                <c:pt idx="766">
                  <c:v>42740.0</c:v>
                </c:pt>
                <c:pt idx="767">
                  <c:v>42741.0</c:v>
                </c:pt>
                <c:pt idx="768">
                  <c:v>42742.0</c:v>
                </c:pt>
                <c:pt idx="769">
                  <c:v>42743.0</c:v>
                </c:pt>
                <c:pt idx="770">
                  <c:v>42744.0</c:v>
                </c:pt>
                <c:pt idx="771">
                  <c:v>42745.0</c:v>
                </c:pt>
                <c:pt idx="772">
                  <c:v>42746.0</c:v>
                </c:pt>
                <c:pt idx="773">
                  <c:v>42747.0</c:v>
                </c:pt>
                <c:pt idx="774">
                  <c:v>42748.0</c:v>
                </c:pt>
                <c:pt idx="775">
                  <c:v>42749.0</c:v>
                </c:pt>
                <c:pt idx="776">
                  <c:v>42750.0</c:v>
                </c:pt>
                <c:pt idx="777">
                  <c:v>42751.0</c:v>
                </c:pt>
                <c:pt idx="778">
                  <c:v>42752.0</c:v>
                </c:pt>
                <c:pt idx="779">
                  <c:v>42753.0</c:v>
                </c:pt>
                <c:pt idx="780">
                  <c:v>42754.0</c:v>
                </c:pt>
                <c:pt idx="781">
                  <c:v>42755.0</c:v>
                </c:pt>
                <c:pt idx="782">
                  <c:v>42756.0</c:v>
                </c:pt>
                <c:pt idx="783">
                  <c:v>42757.0</c:v>
                </c:pt>
                <c:pt idx="784">
                  <c:v>42758.0</c:v>
                </c:pt>
                <c:pt idx="785">
                  <c:v>42759.0</c:v>
                </c:pt>
                <c:pt idx="786">
                  <c:v>42760.0</c:v>
                </c:pt>
                <c:pt idx="787">
                  <c:v>42761.0</c:v>
                </c:pt>
                <c:pt idx="788">
                  <c:v>42762.0</c:v>
                </c:pt>
                <c:pt idx="789">
                  <c:v>42763.0</c:v>
                </c:pt>
                <c:pt idx="790">
                  <c:v>42764.0</c:v>
                </c:pt>
                <c:pt idx="791">
                  <c:v>42765.0</c:v>
                </c:pt>
                <c:pt idx="792">
                  <c:v>42766.0</c:v>
                </c:pt>
                <c:pt idx="793">
                  <c:v>42767.0</c:v>
                </c:pt>
                <c:pt idx="794">
                  <c:v>42768.0</c:v>
                </c:pt>
                <c:pt idx="795">
                  <c:v>42769.0</c:v>
                </c:pt>
                <c:pt idx="796">
                  <c:v>42770.0</c:v>
                </c:pt>
                <c:pt idx="797">
                  <c:v>42771.0</c:v>
                </c:pt>
                <c:pt idx="798">
                  <c:v>42772.0</c:v>
                </c:pt>
                <c:pt idx="799">
                  <c:v>42773.0</c:v>
                </c:pt>
                <c:pt idx="800">
                  <c:v>42774.0</c:v>
                </c:pt>
                <c:pt idx="801">
                  <c:v>42775.0</c:v>
                </c:pt>
                <c:pt idx="802">
                  <c:v>42776.0</c:v>
                </c:pt>
                <c:pt idx="803">
                  <c:v>42777.0</c:v>
                </c:pt>
                <c:pt idx="804">
                  <c:v>42778.0</c:v>
                </c:pt>
                <c:pt idx="805">
                  <c:v>42779.0</c:v>
                </c:pt>
                <c:pt idx="806">
                  <c:v>42780.0</c:v>
                </c:pt>
                <c:pt idx="807">
                  <c:v>42781.0</c:v>
                </c:pt>
                <c:pt idx="808">
                  <c:v>42782.0</c:v>
                </c:pt>
                <c:pt idx="809">
                  <c:v>42783.0</c:v>
                </c:pt>
                <c:pt idx="810">
                  <c:v>42784.0</c:v>
                </c:pt>
                <c:pt idx="811">
                  <c:v>42785.0</c:v>
                </c:pt>
                <c:pt idx="812">
                  <c:v>42786.0</c:v>
                </c:pt>
                <c:pt idx="813">
                  <c:v>42787.0</c:v>
                </c:pt>
                <c:pt idx="814">
                  <c:v>42788.0</c:v>
                </c:pt>
                <c:pt idx="815">
                  <c:v>42789.0</c:v>
                </c:pt>
                <c:pt idx="816">
                  <c:v>42790.0</c:v>
                </c:pt>
                <c:pt idx="817">
                  <c:v>42791.0</c:v>
                </c:pt>
                <c:pt idx="818">
                  <c:v>42792.0</c:v>
                </c:pt>
                <c:pt idx="819">
                  <c:v>42793.0</c:v>
                </c:pt>
                <c:pt idx="820">
                  <c:v>42794.0</c:v>
                </c:pt>
                <c:pt idx="821">
                  <c:v>42795.0</c:v>
                </c:pt>
                <c:pt idx="822">
                  <c:v>42796.0</c:v>
                </c:pt>
                <c:pt idx="823">
                  <c:v>42797.0</c:v>
                </c:pt>
                <c:pt idx="824">
                  <c:v>42798.0</c:v>
                </c:pt>
                <c:pt idx="825">
                  <c:v>42799.0</c:v>
                </c:pt>
                <c:pt idx="826">
                  <c:v>42800.0</c:v>
                </c:pt>
                <c:pt idx="827">
                  <c:v>42801.0</c:v>
                </c:pt>
                <c:pt idx="828">
                  <c:v>42802.0</c:v>
                </c:pt>
                <c:pt idx="829">
                  <c:v>42803.0</c:v>
                </c:pt>
                <c:pt idx="830">
                  <c:v>42804.0</c:v>
                </c:pt>
                <c:pt idx="831">
                  <c:v>42805.0</c:v>
                </c:pt>
                <c:pt idx="832">
                  <c:v>42806.0</c:v>
                </c:pt>
                <c:pt idx="833">
                  <c:v>42807.0</c:v>
                </c:pt>
                <c:pt idx="834">
                  <c:v>42808.0</c:v>
                </c:pt>
                <c:pt idx="835">
                  <c:v>42809.0</c:v>
                </c:pt>
                <c:pt idx="836">
                  <c:v>42810.0</c:v>
                </c:pt>
                <c:pt idx="837">
                  <c:v>42811.0</c:v>
                </c:pt>
                <c:pt idx="838">
                  <c:v>42812.0</c:v>
                </c:pt>
                <c:pt idx="839">
                  <c:v>42813.0</c:v>
                </c:pt>
                <c:pt idx="840">
                  <c:v>42814.0</c:v>
                </c:pt>
                <c:pt idx="841">
                  <c:v>42815.0</c:v>
                </c:pt>
                <c:pt idx="842">
                  <c:v>42816.0</c:v>
                </c:pt>
                <c:pt idx="843">
                  <c:v>42817.0</c:v>
                </c:pt>
                <c:pt idx="844">
                  <c:v>42818.0</c:v>
                </c:pt>
                <c:pt idx="845">
                  <c:v>42819.0</c:v>
                </c:pt>
                <c:pt idx="846">
                  <c:v>42820.0</c:v>
                </c:pt>
                <c:pt idx="847">
                  <c:v>42821.0</c:v>
                </c:pt>
                <c:pt idx="848">
                  <c:v>42822.0</c:v>
                </c:pt>
                <c:pt idx="849">
                  <c:v>42823.0</c:v>
                </c:pt>
                <c:pt idx="850">
                  <c:v>42824.0</c:v>
                </c:pt>
                <c:pt idx="851">
                  <c:v>42825.0</c:v>
                </c:pt>
                <c:pt idx="852">
                  <c:v>42826.0</c:v>
                </c:pt>
                <c:pt idx="853">
                  <c:v>42827.0</c:v>
                </c:pt>
                <c:pt idx="854">
                  <c:v>42828.0</c:v>
                </c:pt>
                <c:pt idx="855">
                  <c:v>42829.0</c:v>
                </c:pt>
                <c:pt idx="856">
                  <c:v>42830.0</c:v>
                </c:pt>
                <c:pt idx="857">
                  <c:v>42831.0</c:v>
                </c:pt>
                <c:pt idx="858">
                  <c:v>42832.0</c:v>
                </c:pt>
                <c:pt idx="859">
                  <c:v>42833.0</c:v>
                </c:pt>
                <c:pt idx="860">
                  <c:v>42834.0</c:v>
                </c:pt>
                <c:pt idx="861">
                  <c:v>42835.0</c:v>
                </c:pt>
                <c:pt idx="862">
                  <c:v>42836.0</c:v>
                </c:pt>
                <c:pt idx="863">
                  <c:v>42837.0</c:v>
                </c:pt>
                <c:pt idx="864">
                  <c:v>42838.0</c:v>
                </c:pt>
                <c:pt idx="865">
                  <c:v>42839.0</c:v>
                </c:pt>
                <c:pt idx="866">
                  <c:v>42840.0</c:v>
                </c:pt>
                <c:pt idx="867">
                  <c:v>42841.0</c:v>
                </c:pt>
                <c:pt idx="868">
                  <c:v>42842.0</c:v>
                </c:pt>
                <c:pt idx="869">
                  <c:v>42843.0</c:v>
                </c:pt>
                <c:pt idx="870">
                  <c:v>42844.0</c:v>
                </c:pt>
                <c:pt idx="871">
                  <c:v>42845.0</c:v>
                </c:pt>
                <c:pt idx="872">
                  <c:v>42846.0</c:v>
                </c:pt>
                <c:pt idx="873">
                  <c:v>42847.0</c:v>
                </c:pt>
                <c:pt idx="874">
                  <c:v>42848.0</c:v>
                </c:pt>
                <c:pt idx="875">
                  <c:v>42849.0</c:v>
                </c:pt>
                <c:pt idx="876">
                  <c:v>42850.0</c:v>
                </c:pt>
                <c:pt idx="877">
                  <c:v>42851.0</c:v>
                </c:pt>
                <c:pt idx="878">
                  <c:v>42852.0</c:v>
                </c:pt>
                <c:pt idx="879">
                  <c:v>42853.0</c:v>
                </c:pt>
                <c:pt idx="880">
                  <c:v>42854.0</c:v>
                </c:pt>
                <c:pt idx="881">
                  <c:v>42855.0</c:v>
                </c:pt>
                <c:pt idx="882">
                  <c:v>42856.0</c:v>
                </c:pt>
                <c:pt idx="883">
                  <c:v>42857.0</c:v>
                </c:pt>
                <c:pt idx="884">
                  <c:v>42858.0</c:v>
                </c:pt>
                <c:pt idx="885">
                  <c:v>42859.0</c:v>
                </c:pt>
                <c:pt idx="886">
                  <c:v>42860.0</c:v>
                </c:pt>
                <c:pt idx="887">
                  <c:v>42861.0</c:v>
                </c:pt>
                <c:pt idx="888">
                  <c:v>42862.0</c:v>
                </c:pt>
                <c:pt idx="889">
                  <c:v>42863.0</c:v>
                </c:pt>
                <c:pt idx="890">
                  <c:v>42864.0</c:v>
                </c:pt>
                <c:pt idx="891">
                  <c:v>42865.0</c:v>
                </c:pt>
                <c:pt idx="892">
                  <c:v>42866.0</c:v>
                </c:pt>
                <c:pt idx="893">
                  <c:v>42867.0</c:v>
                </c:pt>
                <c:pt idx="894">
                  <c:v>42868.0</c:v>
                </c:pt>
                <c:pt idx="895">
                  <c:v>42869.0</c:v>
                </c:pt>
                <c:pt idx="896">
                  <c:v>42870.0</c:v>
                </c:pt>
                <c:pt idx="897">
                  <c:v>42871.0</c:v>
                </c:pt>
                <c:pt idx="898">
                  <c:v>42872.0</c:v>
                </c:pt>
                <c:pt idx="899">
                  <c:v>42873.0</c:v>
                </c:pt>
                <c:pt idx="900">
                  <c:v>42874.0</c:v>
                </c:pt>
                <c:pt idx="901">
                  <c:v>42875.0</c:v>
                </c:pt>
                <c:pt idx="902">
                  <c:v>42876.0</c:v>
                </c:pt>
                <c:pt idx="903">
                  <c:v>42877.0</c:v>
                </c:pt>
                <c:pt idx="904">
                  <c:v>42878.0</c:v>
                </c:pt>
                <c:pt idx="905">
                  <c:v>42879.0</c:v>
                </c:pt>
                <c:pt idx="906">
                  <c:v>42880.0</c:v>
                </c:pt>
                <c:pt idx="907">
                  <c:v>42881.0</c:v>
                </c:pt>
                <c:pt idx="908">
                  <c:v>42882.0</c:v>
                </c:pt>
                <c:pt idx="909">
                  <c:v>42883.0</c:v>
                </c:pt>
                <c:pt idx="910">
                  <c:v>42884.0</c:v>
                </c:pt>
                <c:pt idx="911">
                  <c:v>42885.0</c:v>
                </c:pt>
                <c:pt idx="912">
                  <c:v>42886.0</c:v>
                </c:pt>
                <c:pt idx="913">
                  <c:v>42887.0</c:v>
                </c:pt>
                <c:pt idx="914">
                  <c:v>42888.0</c:v>
                </c:pt>
                <c:pt idx="915">
                  <c:v>42889.0</c:v>
                </c:pt>
                <c:pt idx="916">
                  <c:v>42890.0</c:v>
                </c:pt>
                <c:pt idx="917">
                  <c:v>42891.0</c:v>
                </c:pt>
                <c:pt idx="918">
                  <c:v>42892.0</c:v>
                </c:pt>
                <c:pt idx="919">
                  <c:v>42893.0</c:v>
                </c:pt>
                <c:pt idx="920">
                  <c:v>42894.0</c:v>
                </c:pt>
                <c:pt idx="921">
                  <c:v>42895.0</c:v>
                </c:pt>
                <c:pt idx="922">
                  <c:v>42896.0</c:v>
                </c:pt>
                <c:pt idx="923">
                  <c:v>42897.0</c:v>
                </c:pt>
                <c:pt idx="924">
                  <c:v>42898.0</c:v>
                </c:pt>
                <c:pt idx="925">
                  <c:v>42899.0</c:v>
                </c:pt>
                <c:pt idx="926">
                  <c:v>42900.0</c:v>
                </c:pt>
                <c:pt idx="927">
                  <c:v>42901.0</c:v>
                </c:pt>
                <c:pt idx="928">
                  <c:v>42902.0</c:v>
                </c:pt>
                <c:pt idx="929">
                  <c:v>42903.0</c:v>
                </c:pt>
                <c:pt idx="930">
                  <c:v>42904.0</c:v>
                </c:pt>
                <c:pt idx="931">
                  <c:v>42905.0</c:v>
                </c:pt>
                <c:pt idx="932">
                  <c:v>42906.0</c:v>
                </c:pt>
                <c:pt idx="933">
                  <c:v>42907.0</c:v>
                </c:pt>
                <c:pt idx="934">
                  <c:v>42908.0</c:v>
                </c:pt>
                <c:pt idx="935">
                  <c:v>42909.0</c:v>
                </c:pt>
                <c:pt idx="936">
                  <c:v>42910.0</c:v>
                </c:pt>
                <c:pt idx="937">
                  <c:v>42911.0</c:v>
                </c:pt>
                <c:pt idx="938">
                  <c:v>42912.0</c:v>
                </c:pt>
                <c:pt idx="939">
                  <c:v>42913.0</c:v>
                </c:pt>
                <c:pt idx="940">
                  <c:v>42914.0</c:v>
                </c:pt>
                <c:pt idx="941">
                  <c:v>42915.0</c:v>
                </c:pt>
                <c:pt idx="942">
                  <c:v>42916.0</c:v>
                </c:pt>
                <c:pt idx="943">
                  <c:v>42917.0</c:v>
                </c:pt>
                <c:pt idx="944">
                  <c:v>42918.0</c:v>
                </c:pt>
                <c:pt idx="945">
                  <c:v>42919.0</c:v>
                </c:pt>
                <c:pt idx="946">
                  <c:v>42920.0</c:v>
                </c:pt>
                <c:pt idx="947">
                  <c:v>42921.0</c:v>
                </c:pt>
                <c:pt idx="948">
                  <c:v>42922.0</c:v>
                </c:pt>
                <c:pt idx="949">
                  <c:v>42923.0</c:v>
                </c:pt>
                <c:pt idx="950">
                  <c:v>42924.0</c:v>
                </c:pt>
                <c:pt idx="951">
                  <c:v>42925.0</c:v>
                </c:pt>
                <c:pt idx="952">
                  <c:v>42926.0</c:v>
                </c:pt>
                <c:pt idx="953">
                  <c:v>42927.0</c:v>
                </c:pt>
                <c:pt idx="954">
                  <c:v>42928.0</c:v>
                </c:pt>
                <c:pt idx="955">
                  <c:v>42929.0</c:v>
                </c:pt>
                <c:pt idx="956">
                  <c:v>42930.0</c:v>
                </c:pt>
                <c:pt idx="957">
                  <c:v>42931.0</c:v>
                </c:pt>
                <c:pt idx="958">
                  <c:v>42932.0</c:v>
                </c:pt>
                <c:pt idx="959">
                  <c:v>42933.0</c:v>
                </c:pt>
                <c:pt idx="960">
                  <c:v>42934.0</c:v>
                </c:pt>
                <c:pt idx="961">
                  <c:v>42935.0</c:v>
                </c:pt>
                <c:pt idx="962">
                  <c:v>42936.0</c:v>
                </c:pt>
                <c:pt idx="963">
                  <c:v>42937.0</c:v>
                </c:pt>
                <c:pt idx="964">
                  <c:v>42938.0</c:v>
                </c:pt>
                <c:pt idx="965">
                  <c:v>42939.0</c:v>
                </c:pt>
                <c:pt idx="966">
                  <c:v>42940.0</c:v>
                </c:pt>
                <c:pt idx="967">
                  <c:v>42941.0</c:v>
                </c:pt>
                <c:pt idx="968">
                  <c:v>42942.0</c:v>
                </c:pt>
                <c:pt idx="969">
                  <c:v>42943.0</c:v>
                </c:pt>
                <c:pt idx="970">
                  <c:v>42944.0</c:v>
                </c:pt>
                <c:pt idx="971">
                  <c:v>42945.0</c:v>
                </c:pt>
                <c:pt idx="972">
                  <c:v>42946.0</c:v>
                </c:pt>
                <c:pt idx="973">
                  <c:v>42947.0</c:v>
                </c:pt>
                <c:pt idx="974">
                  <c:v>42948.0</c:v>
                </c:pt>
                <c:pt idx="975">
                  <c:v>42949.0</c:v>
                </c:pt>
                <c:pt idx="976">
                  <c:v>42950.0</c:v>
                </c:pt>
                <c:pt idx="977">
                  <c:v>42951.0</c:v>
                </c:pt>
                <c:pt idx="978">
                  <c:v>42952.0</c:v>
                </c:pt>
                <c:pt idx="979">
                  <c:v>42953.0</c:v>
                </c:pt>
                <c:pt idx="980">
                  <c:v>42954.0</c:v>
                </c:pt>
                <c:pt idx="981">
                  <c:v>42955.0</c:v>
                </c:pt>
                <c:pt idx="982">
                  <c:v>42956.0</c:v>
                </c:pt>
                <c:pt idx="983">
                  <c:v>42957.0</c:v>
                </c:pt>
                <c:pt idx="984">
                  <c:v>42958.0</c:v>
                </c:pt>
                <c:pt idx="985">
                  <c:v>42959.0</c:v>
                </c:pt>
                <c:pt idx="986">
                  <c:v>42960.0</c:v>
                </c:pt>
                <c:pt idx="987">
                  <c:v>42961.0</c:v>
                </c:pt>
                <c:pt idx="988">
                  <c:v>42962.0</c:v>
                </c:pt>
                <c:pt idx="989">
                  <c:v>42963.0</c:v>
                </c:pt>
                <c:pt idx="990">
                  <c:v>42964.0</c:v>
                </c:pt>
                <c:pt idx="991">
                  <c:v>42965.0</c:v>
                </c:pt>
                <c:pt idx="992">
                  <c:v>42966.0</c:v>
                </c:pt>
                <c:pt idx="993">
                  <c:v>42967.0</c:v>
                </c:pt>
                <c:pt idx="994">
                  <c:v>42968.0</c:v>
                </c:pt>
                <c:pt idx="995">
                  <c:v>42969.0</c:v>
                </c:pt>
                <c:pt idx="996">
                  <c:v>42970.0</c:v>
                </c:pt>
                <c:pt idx="997">
                  <c:v>42971.0</c:v>
                </c:pt>
                <c:pt idx="998">
                  <c:v>42972.0</c:v>
                </c:pt>
                <c:pt idx="999">
                  <c:v>42973.0</c:v>
                </c:pt>
                <c:pt idx="1000">
                  <c:v>42974.0</c:v>
                </c:pt>
                <c:pt idx="1001">
                  <c:v>42975.0</c:v>
                </c:pt>
                <c:pt idx="1002">
                  <c:v>42976.0</c:v>
                </c:pt>
                <c:pt idx="1003">
                  <c:v>42977.0</c:v>
                </c:pt>
                <c:pt idx="1004">
                  <c:v>42978.0</c:v>
                </c:pt>
                <c:pt idx="1005">
                  <c:v>42979.0</c:v>
                </c:pt>
                <c:pt idx="1006">
                  <c:v>42980.0</c:v>
                </c:pt>
                <c:pt idx="1007">
                  <c:v>42981.0</c:v>
                </c:pt>
                <c:pt idx="1008">
                  <c:v>42982.0</c:v>
                </c:pt>
                <c:pt idx="1009">
                  <c:v>42983.0</c:v>
                </c:pt>
                <c:pt idx="1010">
                  <c:v>42984.0</c:v>
                </c:pt>
                <c:pt idx="1011">
                  <c:v>42985.0</c:v>
                </c:pt>
                <c:pt idx="1012">
                  <c:v>42986.0</c:v>
                </c:pt>
                <c:pt idx="1013">
                  <c:v>42987.0</c:v>
                </c:pt>
                <c:pt idx="1014">
                  <c:v>42988.0</c:v>
                </c:pt>
                <c:pt idx="1015">
                  <c:v>42989.0</c:v>
                </c:pt>
                <c:pt idx="1016">
                  <c:v>42990.0</c:v>
                </c:pt>
                <c:pt idx="1017">
                  <c:v>42991.0</c:v>
                </c:pt>
                <c:pt idx="1018">
                  <c:v>42992.0</c:v>
                </c:pt>
                <c:pt idx="1019">
                  <c:v>42993.0</c:v>
                </c:pt>
                <c:pt idx="1020">
                  <c:v>42994.0</c:v>
                </c:pt>
                <c:pt idx="1021">
                  <c:v>42995.0</c:v>
                </c:pt>
                <c:pt idx="1022">
                  <c:v>42996.0</c:v>
                </c:pt>
                <c:pt idx="1023">
                  <c:v>42997.0</c:v>
                </c:pt>
                <c:pt idx="1024">
                  <c:v>42998.0</c:v>
                </c:pt>
                <c:pt idx="1025">
                  <c:v>42999.0</c:v>
                </c:pt>
                <c:pt idx="1026">
                  <c:v>43000.0</c:v>
                </c:pt>
                <c:pt idx="1027">
                  <c:v>43001.0</c:v>
                </c:pt>
                <c:pt idx="1028">
                  <c:v>43002.0</c:v>
                </c:pt>
                <c:pt idx="1029">
                  <c:v>43003.0</c:v>
                </c:pt>
                <c:pt idx="1030">
                  <c:v>43004.0</c:v>
                </c:pt>
                <c:pt idx="1031">
                  <c:v>43005.0</c:v>
                </c:pt>
                <c:pt idx="1032">
                  <c:v>43006.0</c:v>
                </c:pt>
                <c:pt idx="1033">
                  <c:v>43007.0</c:v>
                </c:pt>
                <c:pt idx="1034">
                  <c:v>43008.0</c:v>
                </c:pt>
              </c:numCache>
            </c:numRef>
          </c:cat>
          <c:val>
            <c:numRef>
              <c:f>Sheet1!$D$2:$D$1036</c:f>
              <c:numCache>
                <c:formatCode>General</c:formatCode>
                <c:ptCount val="1035"/>
                <c:pt idx="0" formatCode="#,##0.0">
                  <c:v>31.9512195121951</c:v>
                </c:pt>
                <c:pt idx="144" formatCode="#,##0.0">
                  <c:v>30.4878048780487</c:v>
                </c:pt>
                <c:pt idx="246" formatCode="#,##0.0">
                  <c:v>29.0243902439024</c:v>
                </c:pt>
                <c:pt idx="343" formatCode="#,##0.0">
                  <c:v>27.9878048780487</c:v>
                </c:pt>
                <c:pt idx="517" formatCode="#,##0.0">
                  <c:v>25.670731707317</c:v>
                </c:pt>
                <c:pt idx="640" formatCode="#,##0.0">
                  <c:v>24.0243902439024</c:v>
                </c:pt>
                <c:pt idx="735" formatCode="#,##0.0">
                  <c:v>24.0243902439024</c:v>
                </c:pt>
                <c:pt idx="849" formatCode="#,##0.0">
                  <c:v>21.7073170731707</c:v>
                </c:pt>
                <c:pt idx="1008" formatCode="#,##0.0">
                  <c:v>19.0243902439024</c:v>
                </c:pt>
              </c:numCache>
            </c:numRef>
          </c:val>
          <c:smooth val="0"/>
          <c:extLst xmlns:c16r2="http://schemas.microsoft.com/office/drawing/2015/06/chart">
            <c:ext xmlns:c16="http://schemas.microsoft.com/office/drawing/2014/chart" uri="{C3380CC4-5D6E-409C-BE32-E72D297353CC}">
              <c16:uniqueId val="{00000002-C516-4B60-8ECD-C69D0D391D64}"/>
            </c:ext>
          </c:extLst>
        </c:ser>
        <c:ser>
          <c:idx val="3"/>
          <c:order val="3"/>
          <c:tx>
            <c:strRef>
              <c:f>Sheet1!$E$1</c:f>
              <c:strCache>
                <c:ptCount val="1"/>
                <c:pt idx="0">
                  <c:v>National security and terrorism</c:v>
                </c:pt>
              </c:strCache>
            </c:strRef>
          </c:tx>
          <c:spPr>
            <a:ln w="15875">
              <a:solidFill>
                <a:srgbClr val="D4582A"/>
              </a:solidFill>
            </a:ln>
          </c:spPr>
          <c:marker>
            <c:symbol val="none"/>
          </c:marker>
          <c:cat>
            <c:numRef>
              <c:f>Sheet1!$A$2:$A$1036</c:f>
              <c:numCache>
                <c:formatCode>d/mm/yyyy;@</c:formatCode>
                <c:ptCount val="1035"/>
                <c:pt idx="0">
                  <c:v>41974.0</c:v>
                </c:pt>
                <c:pt idx="1">
                  <c:v>41975.0</c:v>
                </c:pt>
                <c:pt idx="2">
                  <c:v>41976.0</c:v>
                </c:pt>
                <c:pt idx="3">
                  <c:v>41977.0</c:v>
                </c:pt>
                <c:pt idx="4">
                  <c:v>41978.0</c:v>
                </c:pt>
                <c:pt idx="5">
                  <c:v>41979.0</c:v>
                </c:pt>
                <c:pt idx="6">
                  <c:v>41980.0</c:v>
                </c:pt>
                <c:pt idx="7">
                  <c:v>41981.0</c:v>
                </c:pt>
                <c:pt idx="8">
                  <c:v>41982.0</c:v>
                </c:pt>
                <c:pt idx="9">
                  <c:v>41983.0</c:v>
                </c:pt>
                <c:pt idx="10">
                  <c:v>41984.0</c:v>
                </c:pt>
                <c:pt idx="11">
                  <c:v>41985.0</c:v>
                </c:pt>
                <c:pt idx="12">
                  <c:v>41986.0</c:v>
                </c:pt>
                <c:pt idx="13">
                  <c:v>41987.0</c:v>
                </c:pt>
                <c:pt idx="14">
                  <c:v>41988.0</c:v>
                </c:pt>
                <c:pt idx="15">
                  <c:v>41989.0</c:v>
                </c:pt>
                <c:pt idx="16">
                  <c:v>41990.0</c:v>
                </c:pt>
                <c:pt idx="17">
                  <c:v>41991.0</c:v>
                </c:pt>
                <c:pt idx="18">
                  <c:v>41992.0</c:v>
                </c:pt>
                <c:pt idx="19">
                  <c:v>41993.0</c:v>
                </c:pt>
                <c:pt idx="20">
                  <c:v>41994.0</c:v>
                </c:pt>
                <c:pt idx="21">
                  <c:v>41995.0</c:v>
                </c:pt>
                <c:pt idx="22">
                  <c:v>41996.0</c:v>
                </c:pt>
                <c:pt idx="23">
                  <c:v>41997.0</c:v>
                </c:pt>
                <c:pt idx="24">
                  <c:v>41998.0</c:v>
                </c:pt>
                <c:pt idx="25">
                  <c:v>41999.0</c:v>
                </c:pt>
                <c:pt idx="26">
                  <c:v>42000.0</c:v>
                </c:pt>
                <c:pt idx="27">
                  <c:v>42001.0</c:v>
                </c:pt>
                <c:pt idx="28">
                  <c:v>42002.0</c:v>
                </c:pt>
                <c:pt idx="29">
                  <c:v>42003.0</c:v>
                </c:pt>
                <c:pt idx="30">
                  <c:v>42004.0</c:v>
                </c:pt>
                <c:pt idx="31">
                  <c:v>42005.0</c:v>
                </c:pt>
                <c:pt idx="32">
                  <c:v>42006.0</c:v>
                </c:pt>
                <c:pt idx="33">
                  <c:v>42007.0</c:v>
                </c:pt>
                <c:pt idx="34">
                  <c:v>42008.0</c:v>
                </c:pt>
                <c:pt idx="35">
                  <c:v>42009.0</c:v>
                </c:pt>
                <c:pt idx="36">
                  <c:v>42010.0</c:v>
                </c:pt>
                <c:pt idx="37">
                  <c:v>42011.0</c:v>
                </c:pt>
                <c:pt idx="38">
                  <c:v>42012.0</c:v>
                </c:pt>
                <c:pt idx="39">
                  <c:v>42013.0</c:v>
                </c:pt>
                <c:pt idx="40">
                  <c:v>42014.0</c:v>
                </c:pt>
                <c:pt idx="41">
                  <c:v>42015.0</c:v>
                </c:pt>
                <c:pt idx="42">
                  <c:v>42016.0</c:v>
                </c:pt>
                <c:pt idx="43">
                  <c:v>42017.0</c:v>
                </c:pt>
                <c:pt idx="44">
                  <c:v>42018.0</c:v>
                </c:pt>
                <c:pt idx="45">
                  <c:v>42019.0</c:v>
                </c:pt>
                <c:pt idx="46">
                  <c:v>42020.0</c:v>
                </c:pt>
                <c:pt idx="47">
                  <c:v>42021.0</c:v>
                </c:pt>
                <c:pt idx="48">
                  <c:v>42022.0</c:v>
                </c:pt>
                <c:pt idx="49">
                  <c:v>42023.0</c:v>
                </c:pt>
                <c:pt idx="50">
                  <c:v>42024.0</c:v>
                </c:pt>
                <c:pt idx="51">
                  <c:v>42025.0</c:v>
                </c:pt>
                <c:pt idx="52">
                  <c:v>42026.0</c:v>
                </c:pt>
                <c:pt idx="53">
                  <c:v>42027.0</c:v>
                </c:pt>
                <c:pt idx="54">
                  <c:v>42028.0</c:v>
                </c:pt>
                <c:pt idx="55">
                  <c:v>42029.0</c:v>
                </c:pt>
                <c:pt idx="56">
                  <c:v>42030.0</c:v>
                </c:pt>
                <c:pt idx="57">
                  <c:v>42031.0</c:v>
                </c:pt>
                <c:pt idx="58">
                  <c:v>42032.0</c:v>
                </c:pt>
                <c:pt idx="59">
                  <c:v>42033.0</c:v>
                </c:pt>
                <c:pt idx="60">
                  <c:v>42034.0</c:v>
                </c:pt>
                <c:pt idx="61">
                  <c:v>42035.0</c:v>
                </c:pt>
                <c:pt idx="62">
                  <c:v>42036.0</c:v>
                </c:pt>
                <c:pt idx="63">
                  <c:v>42037.0</c:v>
                </c:pt>
                <c:pt idx="64">
                  <c:v>42038.0</c:v>
                </c:pt>
                <c:pt idx="65">
                  <c:v>42039.0</c:v>
                </c:pt>
                <c:pt idx="66">
                  <c:v>42040.0</c:v>
                </c:pt>
                <c:pt idx="67">
                  <c:v>42041.0</c:v>
                </c:pt>
                <c:pt idx="68">
                  <c:v>42042.0</c:v>
                </c:pt>
                <c:pt idx="69">
                  <c:v>42043.0</c:v>
                </c:pt>
                <c:pt idx="70">
                  <c:v>42044.0</c:v>
                </c:pt>
                <c:pt idx="71">
                  <c:v>42045.0</c:v>
                </c:pt>
                <c:pt idx="72">
                  <c:v>42046.0</c:v>
                </c:pt>
                <c:pt idx="73">
                  <c:v>42047.0</c:v>
                </c:pt>
                <c:pt idx="74">
                  <c:v>42048.0</c:v>
                </c:pt>
                <c:pt idx="75">
                  <c:v>42049.0</c:v>
                </c:pt>
                <c:pt idx="76">
                  <c:v>42050.0</c:v>
                </c:pt>
                <c:pt idx="77">
                  <c:v>42051.0</c:v>
                </c:pt>
                <c:pt idx="78">
                  <c:v>42052.0</c:v>
                </c:pt>
                <c:pt idx="79">
                  <c:v>42053.0</c:v>
                </c:pt>
                <c:pt idx="80">
                  <c:v>42054.0</c:v>
                </c:pt>
                <c:pt idx="81">
                  <c:v>42055.0</c:v>
                </c:pt>
                <c:pt idx="82">
                  <c:v>42056.0</c:v>
                </c:pt>
                <c:pt idx="83">
                  <c:v>42057.0</c:v>
                </c:pt>
                <c:pt idx="84">
                  <c:v>42058.0</c:v>
                </c:pt>
                <c:pt idx="85">
                  <c:v>42059.0</c:v>
                </c:pt>
                <c:pt idx="86">
                  <c:v>42060.0</c:v>
                </c:pt>
                <c:pt idx="87">
                  <c:v>42061.0</c:v>
                </c:pt>
                <c:pt idx="88">
                  <c:v>42062.0</c:v>
                </c:pt>
                <c:pt idx="89">
                  <c:v>42063.0</c:v>
                </c:pt>
                <c:pt idx="90">
                  <c:v>42064.0</c:v>
                </c:pt>
                <c:pt idx="91">
                  <c:v>42065.0</c:v>
                </c:pt>
                <c:pt idx="92">
                  <c:v>42066.0</c:v>
                </c:pt>
                <c:pt idx="93">
                  <c:v>42067.0</c:v>
                </c:pt>
                <c:pt idx="94">
                  <c:v>42068.0</c:v>
                </c:pt>
                <c:pt idx="95">
                  <c:v>42069.0</c:v>
                </c:pt>
                <c:pt idx="96">
                  <c:v>42070.0</c:v>
                </c:pt>
                <c:pt idx="97">
                  <c:v>42071.0</c:v>
                </c:pt>
                <c:pt idx="98">
                  <c:v>42072.0</c:v>
                </c:pt>
                <c:pt idx="99">
                  <c:v>42073.0</c:v>
                </c:pt>
                <c:pt idx="100">
                  <c:v>42074.0</c:v>
                </c:pt>
                <c:pt idx="101">
                  <c:v>42075.0</c:v>
                </c:pt>
                <c:pt idx="102">
                  <c:v>42076.0</c:v>
                </c:pt>
                <c:pt idx="103">
                  <c:v>42077.0</c:v>
                </c:pt>
                <c:pt idx="104">
                  <c:v>42078.0</c:v>
                </c:pt>
                <c:pt idx="105">
                  <c:v>42079.0</c:v>
                </c:pt>
                <c:pt idx="106">
                  <c:v>42080.0</c:v>
                </c:pt>
                <c:pt idx="107">
                  <c:v>42081.0</c:v>
                </c:pt>
                <c:pt idx="108">
                  <c:v>42082.0</c:v>
                </c:pt>
                <c:pt idx="109">
                  <c:v>42083.0</c:v>
                </c:pt>
                <c:pt idx="110">
                  <c:v>42084.0</c:v>
                </c:pt>
                <c:pt idx="111">
                  <c:v>42085.0</c:v>
                </c:pt>
                <c:pt idx="112">
                  <c:v>42086.0</c:v>
                </c:pt>
                <c:pt idx="113">
                  <c:v>42087.0</c:v>
                </c:pt>
                <c:pt idx="114">
                  <c:v>42088.0</c:v>
                </c:pt>
                <c:pt idx="115">
                  <c:v>42089.0</c:v>
                </c:pt>
                <c:pt idx="116">
                  <c:v>42090.0</c:v>
                </c:pt>
                <c:pt idx="117">
                  <c:v>42091.0</c:v>
                </c:pt>
                <c:pt idx="118">
                  <c:v>42092.0</c:v>
                </c:pt>
                <c:pt idx="119">
                  <c:v>42093.0</c:v>
                </c:pt>
                <c:pt idx="120">
                  <c:v>42094.0</c:v>
                </c:pt>
                <c:pt idx="121">
                  <c:v>42095.0</c:v>
                </c:pt>
                <c:pt idx="122">
                  <c:v>42096.0</c:v>
                </c:pt>
                <c:pt idx="123">
                  <c:v>42097.0</c:v>
                </c:pt>
                <c:pt idx="124">
                  <c:v>42098.0</c:v>
                </c:pt>
                <c:pt idx="125">
                  <c:v>42099.0</c:v>
                </c:pt>
                <c:pt idx="126">
                  <c:v>42100.0</c:v>
                </c:pt>
                <c:pt idx="127">
                  <c:v>42101.0</c:v>
                </c:pt>
                <c:pt idx="128">
                  <c:v>42102.0</c:v>
                </c:pt>
                <c:pt idx="129">
                  <c:v>42103.0</c:v>
                </c:pt>
                <c:pt idx="130">
                  <c:v>42104.0</c:v>
                </c:pt>
                <c:pt idx="131">
                  <c:v>42105.0</c:v>
                </c:pt>
                <c:pt idx="132">
                  <c:v>42106.0</c:v>
                </c:pt>
                <c:pt idx="133">
                  <c:v>42107.0</c:v>
                </c:pt>
                <c:pt idx="134">
                  <c:v>42108.0</c:v>
                </c:pt>
                <c:pt idx="135">
                  <c:v>42109.0</c:v>
                </c:pt>
                <c:pt idx="136">
                  <c:v>42110.0</c:v>
                </c:pt>
                <c:pt idx="137">
                  <c:v>42111.0</c:v>
                </c:pt>
                <c:pt idx="138">
                  <c:v>42112.0</c:v>
                </c:pt>
                <c:pt idx="139">
                  <c:v>42113.0</c:v>
                </c:pt>
                <c:pt idx="140">
                  <c:v>42114.0</c:v>
                </c:pt>
                <c:pt idx="141">
                  <c:v>42115.0</c:v>
                </c:pt>
                <c:pt idx="142">
                  <c:v>42116.0</c:v>
                </c:pt>
                <c:pt idx="143">
                  <c:v>42117.0</c:v>
                </c:pt>
                <c:pt idx="144">
                  <c:v>42118.0</c:v>
                </c:pt>
                <c:pt idx="145">
                  <c:v>42119.0</c:v>
                </c:pt>
                <c:pt idx="146">
                  <c:v>42120.0</c:v>
                </c:pt>
                <c:pt idx="147">
                  <c:v>42121.0</c:v>
                </c:pt>
                <c:pt idx="148">
                  <c:v>42122.0</c:v>
                </c:pt>
                <c:pt idx="149">
                  <c:v>42123.0</c:v>
                </c:pt>
                <c:pt idx="150">
                  <c:v>42124.0</c:v>
                </c:pt>
                <c:pt idx="151">
                  <c:v>42125.0</c:v>
                </c:pt>
                <c:pt idx="152">
                  <c:v>42126.0</c:v>
                </c:pt>
                <c:pt idx="153">
                  <c:v>42127.0</c:v>
                </c:pt>
                <c:pt idx="154">
                  <c:v>42128.0</c:v>
                </c:pt>
                <c:pt idx="155">
                  <c:v>42129.0</c:v>
                </c:pt>
                <c:pt idx="156">
                  <c:v>42130.0</c:v>
                </c:pt>
                <c:pt idx="157">
                  <c:v>42131.0</c:v>
                </c:pt>
                <c:pt idx="158">
                  <c:v>42132.0</c:v>
                </c:pt>
                <c:pt idx="159">
                  <c:v>42133.0</c:v>
                </c:pt>
                <c:pt idx="160">
                  <c:v>42134.0</c:v>
                </c:pt>
                <c:pt idx="161">
                  <c:v>42135.0</c:v>
                </c:pt>
                <c:pt idx="162">
                  <c:v>42136.0</c:v>
                </c:pt>
                <c:pt idx="163">
                  <c:v>42137.0</c:v>
                </c:pt>
                <c:pt idx="164">
                  <c:v>42138.0</c:v>
                </c:pt>
                <c:pt idx="165">
                  <c:v>42139.0</c:v>
                </c:pt>
                <c:pt idx="166">
                  <c:v>42140.0</c:v>
                </c:pt>
                <c:pt idx="167">
                  <c:v>42141.0</c:v>
                </c:pt>
                <c:pt idx="168">
                  <c:v>42142.0</c:v>
                </c:pt>
                <c:pt idx="169">
                  <c:v>42143.0</c:v>
                </c:pt>
                <c:pt idx="170">
                  <c:v>42144.0</c:v>
                </c:pt>
                <c:pt idx="171">
                  <c:v>42145.0</c:v>
                </c:pt>
                <c:pt idx="172">
                  <c:v>42146.0</c:v>
                </c:pt>
                <c:pt idx="173">
                  <c:v>42147.0</c:v>
                </c:pt>
                <c:pt idx="174">
                  <c:v>42148.0</c:v>
                </c:pt>
                <c:pt idx="175">
                  <c:v>42149.0</c:v>
                </c:pt>
                <c:pt idx="176">
                  <c:v>42150.0</c:v>
                </c:pt>
                <c:pt idx="177">
                  <c:v>42151.0</c:v>
                </c:pt>
                <c:pt idx="178">
                  <c:v>42152.0</c:v>
                </c:pt>
                <c:pt idx="179">
                  <c:v>42153.0</c:v>
                </c:pt>
                <c:pt idx="180">
                  <c:v>42154.0</c:v>
                </c:pt>
                <c:pt idx="181">
                  <c:v>42155.0</c:v>
                </c:pt>
                <c:pt idx="182">
                  <c:v>42156.0</c:v>
                </c:pt>
                <c:pt idx="183">
                  <c:v>42157.0</c:v>
                </c:pt>
                <c:pt idx="184">
                  <c:v>42158.0</c:v>
                </c:pt>
                <c:pt idx="185">
                  <c:v>42159.0</c:v>
                </c:pt>
                <c:pt idx="186">
                  <c:v>42160.0</c:v>
                </c:pt>
                <c:pt idx="187">
                  <c:v>42161.0</c:v>
                </c:pt>
                <c:pt idx="188">
                  <c:v>42162.0</c:v>
                </c:pt>
                <c:pt idx="189">
                  <c:v>42163.0</c:v>
                </c:pt>
                <c:pt idx="190">
                  <c:v>42164.0</c:v>
                </c:pt>
                <c:pt idx="191">
                  <c:v>42165.0</c:v>
                </c:pt>
                <c:pt idx="192">
                  <c:v>42166.0</c:v>
                </c:pt>
                <c:pt idx="193">
                  <c:v>42167.0</c:v>
                </c:pt>
                <c:pt idx="194">
                  <c:v>42168.0</c:v>
                </c:pt>
                <c:pt idx="195">
                  <c:v>42169.0</c:v>
                </c:pt>
                <c:pt idx="196">
                  <c:v>42170.0</c:v>
                </c:pt>
                <c:pt idx="197">
                  <c:v>42171.0</c:v>
                </c:pt>
                <c:pt idx="198">
                  <c:v>42172.0</c:v>
                </c:pt>
                <c:pt idx="199">
                  <c:v>42173.0</c:v>
                </c:pt>
                <c:pt idx="200">
                  <c:v>42174.0</c:v>
                </c:pt>
                <c:pt idx="201">
                  <c:v>42175.0</c:v>
                </c:pt>
                <c:pt idx="202">
                  <c:v>42176.0</c:v>
                </c:pt>
                <c:pt idx="203">
                  <c:v>42177.0</c:v>
                </c:pt>
                <c:pt idx="204">
                  <c:v>42178.0</c:v>
                </c:pt>
                <c:pt idx="205">
                  <c:v>42179.0</c:v>
                </c:pt>
                <c:pt idx="206">
                  <c:v>42180.0</c:v>
                </c:pt>
                <c:pt idx="207">
                  <c:v>42181.0</c:v>
                </c:pt>
                <c:pt idx="208">
                  <c:v>42182.0</c:v>
                </c:pt>
                <c:pt idx="209">
                  <c:v>42183.0</c:v>
                </c:pt>
                <c:pt idx="210">
                  <c:v>42184.0</c:v>
                </c:pt>
                <c:pt idx="211">
                  <c:v>42185.0</c:v>
                </c:pt>
                <c:pt idx="212">
                  <c:v>42186.0</c:v>
                </c:pt>
                <c:pt idx="213">
                  <c:v>42187.0</c:v>
                </c:pt>
                <c:pt idx="214">
                  <c:v>42188.0</c:v>
                </c:pt>
                <c:pt idx="215">
                  <c:v>42189.0</c:v>
                </c:pt>
                <c:pt idx="216">
                  <c:v>42190.0</c:v>
                </c:pt>
                <c:pt idx="217">
                  <c:v>42191.0</c:v>
                </c:pt>
                <c:pt idx="218">
                  <c:v>42192.0</c:v>
                </c:pt>
                <c:pt idx="219">
                  <c:v>42193.0</c:v>
                </c:pt>
                <c:pt idx="220">
                  <c:v>42194.0</c:v>
                </c:pt>
                <c:pt idx="221">
                  <c:v>42195.0</c:v>
                </c:pt>
                <c:pt idx="222">
                  <c:v>42196.0</c:v>
                </c:pt>
                <c:pt idx="223">
                  <c:v>42197.0</c:v>
                </c:pt>
                <c:pt idx="224">
                  <c:v>42198.0</c:v>
                </c:pt>
                <c:pt idx="225">
                  <c:v>42199.0</c:v>
                </c:pt>
                <c:pt idx="226">
                  <c:v>42200.0</c:v>
                </c:pt>
                <c:pt idx="227">
                  <c:v>42201.0</c:v>
                </c:pt>
                <c:pt idx="228">
                  <c:v>42202.0</c:v>
                </c:pt>
                <c:pt idx="229">
                  <c:v>42203.0</c:v>
                </c:pt>
                <c:pt idx="230">
                  <c:v>42204.0</c:v>
                </c:pt>
                <c:pt idx="231">
                  <c:v>42205.0</c:v>
                </c:pt>
                <c:pt idx="232">
                  <c:v>42206.0</c:v>
                </c:pt>
                <c:pt idx="233">
                  <c:v>42207.0</c:v>
                </c:pt>
                <c:pt idx="234">
                  <c:v>42208.0</c:v>
                </c:pt>
                <c:pt idx="235">
                  <c:v>42209.0</c:v>
                </c:pt>
                <c:pt idx="236">
                  <c:v>42210.0</c:v>
                </c:pt>
                <c:pt idx="237">
                  <c:v>42211.0</c:v>
                </c:pt>
                <c:pt idx="238">
                  <c:v>42212.0</c:v>
                </c:pt>
                <c:pt idx="239">
                  <c:v>42213.0</c:v>
                </c:pt>
                <c:pt idx="240">
                  <c:v>42214.0</c:v>
                </c:pt>
                <c:pt idx="241">
                  <c:v>42215.0</c:v>
                </c:pt>
                <c:pt idx="242">
                  <c:v>42216.0</c:v>
                </c:pt>
                <c:pt idx="243">
                  <c:v>42217.0</c:v>
                </c:pt>
                <c:pt idx="244">
                  <c:v>42218.0</c:v>
                </c:pt>
                <c:pt idx="245">
                  <c:v>42219.0</c:v>
                </c:pt>
                <c:pt idx="246">
                  <c:v>42220.0</c:v>
                </c:pt>
                <c:pt idx="247">
                  <c:v>42221.0</c:v>
                </c:pt>
                <c:pt idx="248">
                  <c:v>42222.0</c:v>
                </c:pt>
                <c:pt idx="249">
                  <c:v>42223.0</c:v>
                </c:pt>
                <c:pt idx="250">
                  <c:v>42224.0</c:v>
                </c:pt>
                <c:pt idx="251">
                  <c:v>42225.0</c:v>
                </c:pt>
                <c:pt idx="252">
                  <c:v>42226.0</c:v>
                </c:pt>
                <c:pt idx="253">
                  <c:v>42227.0</c:v>
                </c:pt>
                <c:pt idx="254">
                  <c:v>42228.0</c:v>
                </c:pt>
                <c:pt idx="255">
                  <c:v>42229.0</c:v>
                </c:pt>
                <c:pt idx="256">
                  <c:v>42230.0</c:v>
                </c:pt>
                <c:pt idx="257">
                  <c:v>42231.0</c:v>
                </c:pt>
                <c:pt idx="258">
                  <c:v>42232.0</c:v>
                </c:pt>
                <c:pt idx="259">
                  <c:v>42233.0</c:v>
                </c:pt>
                <c:pt idx="260">
                  <c:v>42234.0</c:v>
                </c:pt>
                <c:pt idx="261">
                  <c:v>42235.0</c:v>
                </c:pt>
                <c:pt idx="262">
                  <c:v>42236.0</c:v>
                </c:pt>
                <c:pt idx="263">
                  <c:v>42237.0</c:v>
                </c:pt>
                <c:pt idx="264">
                  <c:v>42238.0</c:v>
                </c:pt>
                <c:pt idx="265">
                  <c:v>42239.0</c:v>
                </c:pt>
                <c:pt idx="266">
                  <c:v>42240.0</c:v>
                </c:pt>
                <c:pt idx="267">
                  <c:v>42241.0</c:v>
                </c:pt>
                <c:pt idx="268">
                  <c:v>42242.0</c:v>
                </c:pt>
                <c:pt idx="269">
                  <c:v>42243.0</c:v>
                </c:pt>
                <c:pt idx="270">
                  <c:v>42244.0</c:v>
                </c:pt>
                <c:pt idx="271">
                  <c:v>42245.0</c:v>
                </c:pt>
                <c:pt idx="272">
                  <c:v>42246.0</c:v>
                </c:pt>
                <c:pt idx="273">
                  <c:v>42247.0</c:v>
                </c:pt>
                <c:pt idx="274">
                  <c:v>42248.0</c:v>
                </c:pt>
                <c:pt idx="275">
                  <c:v>42249.0</c:v>
                </c:pt>
                <c:pt idx="276">
                  <c:v>42250.0</c:v>
                </c:pt>
                <c:pt idx="277">
                  <c:v>42251.0</c:v>
                </c:pt>
                <c:pt idx="278">
                  <c:v>42252.0</c:v>
                </c:pt>
                <c:pt idx="279">
                  <c:v>42253.0</c:v>
                </c:pt>
                <c:pt idx="280">
                  <c:v>42254.0</c:v>
                </c:pt>
                <c:pt idx="281">
                  <c:v>42255.0</c:v>
                </c:pt>
                <c:pt idx="282">
                  <c:v>42256.0</c:v>
                </c:pt>
                <c:pt idx="283">
                  <c:v>42257.0</c:v>
                </c:pt>
                <c:pt idx="284">
                  <c:v>42258.0</c:v>
                </c:pt>
                <c:pt idx="285">
                  <c:v>42259.0</c:v>
                </c:pt>
                <c:pt idx="286">
                  <c:v>42260.0</c:v>
                </c:pt>
                <c:pt idx="287">
                  <c:v>42261.0</c:v>
                </c:pt>
                <c:pt idx="288">
                  <c:v>42262.0</c:v>
                </c:pt>
                <c:pt idx="289">
                  <c:v>42263.0</c:v>
                </c:pt>
                <c:pt idx="290">
                  <c:v>42264.0</c:v>
                </c:pt>
                <c:pt idx="291">
                  <c:v>42265.0</c:v>
                </c:pt>
                <c:pt idx="292">
                  <c:v>42266.0</c:v>
                </c:pt>
                <c:pt idx="293">
                  <c:v>42267.0</c:v>
                </c:pt>
                <c:pt idx="294">
                  <c:v>42268.0</c:v>
                </c:pt>
                <c:pt idx="295">
                  <c:v>42269.0</c:v>
                </c:pt>
                <c:pt idx="296">
                  <c:v>42270.0</c:v>
                </c:pt>
                <c:pt idx="297">
                  <c:v>42271.0</c:v>
                </c:pt>
                <c:pt idx="298">
                  <c:v>42272.0</c:v>
                </c:pt>
                <c:pt idx="299">
                  <c:v>42273.0</c:v>
                </c:pt>
                <c:pt idx="300">
                  <c:v>42274.0</c:v>
                </c:pt>
                <c:pt idx="301">
                  <c:v>42275.0</c:v>
                </c:pt>
                <c:pt idx="302">
                  <c:v>42276.0</c:v>
                </c:pt>
                <c:pt idx="303">
                  <c:v>42277.0</c:v>
                </c:pt>
                <c:pt idx="304">
                  <c:v>42278.0</c:v>
                </c:pt>
                <c:pt idx="305">
                  <c:v>42279.0</c:v>
                </c:pt>
                <c:pt idx="306">
                  <c:v>42280.0</c:v>
                </c:pt>
                <c:pt idx="307">
                  <c:v>42281.0</c:v>
                </c:pt>
                <c:pt idx="308">
                  <c:v>42282.0</c:v>
                </c:pt>
                <c:pt idx="309">
                  <c:v>42283.0</c:v>
                </c:pt>
                <c:pt idx="310">
                  <c:v>42284.0</c:v>
                </c:pt>
                <c:pt idx="311">
                  <c:v>42285.0</c:v>
                </c:pt>
                <c:pt idx="312">
                  <c:v>42286.0</c:v>
                </c:pt>
                <c:pt idx="313">
                  <c:v>42287.0</c:v>
                </c:pt>
                <c:pt idx="314">
                  <c:v>42288.0</c:v>
                </c:pt>
                <c:pt idx="315">
                  <c:v>42289.0</c:v>
                </c:pt>
                <c:pt idx="316">
                  <c:v>42290.0</c:v>
                </c:pt>
                <c:pt idx="317">
                  <c:v>42291.0</c:v>
                </c:pt>
                <c:pt idx="318">
                  <c:v>42292.0</c:v>
                </c:pt>
                <c:pt idx="319">
                  <c:v>42293.0</c:v>
                </c:pt>
                <c:pt idx="320">
                  <c:v>42294.0</c:v>
                </c:pt>
                <c:pt idx="321">
                  <c:v>42295.0</c:v>
                </c:pt>
                <c:pt idx="322">
                  <c:v>42296.0</c:v>
                </c:pt>
                <c:pt idx="323">
                  <c:v>42297.0</c:v>
                </c:pt>
                <c:pt idx="324">
                  <c:v>42298.0</c:v>
                </c:pt>
                <c:pt idx="325">
                  <c:v>42299.0</c:v>
                </c:pt>
                <c:pt idx="326">
                  <c:v>42300.0</c:v>
                </c:pt>
                <c:pt idx="327">
                  <c:v>42301.0</c:v>
                </c:pt>
                <c:pt idx="328">
                  <c:v>42302.0</c:v>
                </c:pt>
                <c:pt idx="329">
                  <c:v>42303.0</c:v>
                </c:pt>
                <c:pt idx="330">
                  <c:v>42304.0</c:v>
                </c:pt>
                <c:pt idx="331">
                  <c:v>42305.0</c:v>
                </c:pt>
                <c:pt idx="332">
                  <c:v>42306.0</c:v>
                </c:pt>
                <c:pt idx="333">
                  <c:v>42307.0</c:v>
                </c:pt>
                <c:pt idx="334">
                  <c:v>42308.0</c:v>
                </c:pt>
                <c:pt idx="335">
                  <c:v>42309.0</c:v>
                </c:pt>
                <c:pt idx="336">
                  <c:v>42310.0</c:v>
                </c:pt>
                <c:pt idx="337">
                  <c:v>42311.0</c:v>
                </c:pt>
                <c:pt idx="338">
                  <c:v>42312.0</c:v>
                </c:pt>
                <c:pt idx="339">
                  <c:v>42313.0</c:v>
                </c:pt>
                <c:pt idx="340">
                  <c:v>42314.0</c:v>
                </c:pt>
                <c:pt idx="341">
                  <c:v>42315.0</c:v>
                </c:pt>
                <c:pt idx="342">
                  <c:v>42316.0</c:v>
                </c:pt>
                <c:pt idx="343">
                  <c:v>42317.0</c:v>
                </c:pt>
                <c:pt idx="344">
                  <c:v>42318.0</c:v>
                </c:pt>
                <c:pt idx="345">
                  <c:v>42319.0</c:v>
                </c:pt>
                <c:pt idx="346">
                  <c:v>42320.0</c:v>
                </c:pt>
                <c:pt idx="347">
                  <c:v>42321.0</c:v>
                </c:pt>
                <c:pt idx="348">
                  <c:v>42322.0</c:v>
                </c:pt>
                <c:pt idx="349">
                  <c:v>42323.0</c:v>
                </c:pt>
                <c:pt idx="350">
                  <c:v>42324.0</c:v>
                </c:pt>
                <c:pt idx="351">
                  <c:v>42325.0</c:v>
                </c:pt>
                <c:pt idx="352">
                  <c:v>42326.0</c:v>
                </c:pt>
                <c:pt idx="353">
                  <c:v>42327.0</c:v>
                </c:pt>
                <c:pt idx="354">
                  <c:v>42328.0</c:v>
                </c:pt>
                <c:pt idx="355">
                  <c:v>42329.0</c:v>
                </c:pt>
                <c:pt idx="356">
                  <c:v>42330.0</c:v>
                </c:pt>
                <c:pt idx="357">
                  <c:v>42331.0</c:v>
                </c:pt>
                <c:pt idx="358">
                  <c:v>42332.0</c:v>
                </c:pt>
                <c:pt idx="359">
                  <c:v>42333.0</c:v>
                </c:pt>
                <c:pt idx="360">
                  <c:v>42334.0</c:v>
                </c:pt>
                <c:pt idx="361">
                  <c:v>42335.0</c:v>
                </c:pt>
                <c:pt idx="362">
                  <c:v>42336.0</c:v>
                </c:pt>
                <c:pt idx="363">
                  <c:v>42337.0</c:v>
                </c:pt>
                <c:pt idx="364">
                  <c:v>42338.0</c:v>
                </c:pt>
                <c:pt idx="365">
                  <c:v>42339.0</c:v>
                </c:pt>
                <c:pt idx="366">
                  <c:v>42340.0</c:v>
                </c:pt>
                <c:pt idx="367">
                  <c:v>42341.0</c:v>
                </c:pt>
                <c:pt idx="368">
                  <c:v>42342.0</c:v>
                </c:pt>
                <c:pt idx="369">
                  <c:v>42343.0</c:v>
                </c:pt>
                <c:pt idx="370">
                  <c:v>42344.0</c:v>
                </c:pt>
                <c:pt idx="371">
                  <c:v>42345.0</c:v>
                </c:pt>
                <c:pt idx="372">
                  <c:v>42346.0</c:v>
                </c:pt>
                <c:pt idx="373">
                  <c:v>42347.0</c:v>
                </c:pt>
                <c:pt idx="374">
                  <c:v>42348.0</c:v>
                </c:pt>
                <c:pt idx="375">
                  <c:v>42349.0</c:v>
                </c:pt>
                <c:pt idx="376">
                  <c:v>42350.0</c:v>
                </c:pt>
                <c:pt idx="377">
                  <c:v>42351.0</c:v>
                </c:pt>
                <c:pt idx="378">
                  <c:v>42352.0</c:v>
                </c:pt>
                <c:pt idx="379">
                  <c:v>42353.0</c:v>
                </c:pt>
                <c:pt idx="380">
                  <c:v>42354.0</c:v>
                </c:pt>
                <c:pt idx="381">
                  <c:v>42355.0</c:v>
                </c:pt>
                <c:pt idx="382">
                  <c:v>42356.0</c:v>
                </c:pt>
                <c:pt idx="383">
                  <c:v>42357.0</c:v>
                </c:pt>
                <c:pt idx="384">
                  <c:v>42358.0</c:v>
                </c:pt>
                <c:pt idx="385">
                  <c:v>42359.0</c:v>
                </c:pt>
                <c:pt idx="386">
                  <c:v>42360.0</c:v>
                </c:pt>
                <c:pt idx="387">
                  <c:v>42361.0</c:v>
                </c:pt>
                <c:pt idx="388">
                  <c:v>42362.0</c:v>
                </c:pt>
                <c:pt idx="389">
                  <c:v>42363.0</c:v>
                </c:pt>
                <c:pt idx="390">
                  <c:v>42364.0</c:v>
                </c:pt>
                <c:pt idx="391">
                  <c:v>42365.0</c:v>
                </c:pt>
                <c:pt idx="392">
                  <c:v>42366.0</c:v>
                </c:pt>
                <c:pt idx="393">
                  <c:v>42367.0</c:v>
                </c:pt>
                <c:pt idx="394">
                  <c:v>42368.0</c:v>
                </c:pt>
                <c:pt idx="395">
                  <c:v>42369.0</c:v>
                </c:pt>
                <c:pt idx="396">
                  <c:v>42370.0</c:v>
                </c:pt>
                <c:pt idx="397">
                  <c:v>42371.0</c:v>
                </c:pt>
                <c:pt idx="398">
                  <c:v>42372.0</c:v>
                </c:pt>
                <c:pt idx="399">
                  <c:v>42373.0</c:v>
                </c:pt>
                <c:pt idx="400">
                  <c:v>42374.0</c:v>
                </c:pt>
                <c:pt idx="401">
                  <c:v>42375.0</c:v>
                </c:pt>
                <c:pt idx="402">
                  <c:v>42376.0</c:v>
                </c:pt>
                <c:pt idx="403">
                  <c:v>42377.0</c:v>
                </c:pt>
                <c:pt idx="404">
                  <c:v>42378.0</c:v>
                </c:pt>
                <c:pt idx="405">
                  <c:v>42379.0</c:v>
                </c:pt>
                <c:pt idx="406">
                  <c:v>42380.0</c:v>
                </c:pt>
                <c:pt idx="407">
                  <c:v>42381.0</c:v>
                </c:pt>
                <c:pt idx="408">
                  <c:v>42382.0</c:v>
                </c:pt>
                <c:pt idx="409">
                  <c:v>42383.0</c:v>
                </c:pt>
                <c:pt idx="410">
                  <c:v>42384.0</c:v>
                </c:pt>
                <c:pt idx="411">
                  <c:v>42385.0</c:v>
                </c:pt>
                <c:pt idx="412">
                  <c:v>42386.0</c:v>
                </c:pt>
                <c:pt idx="413">
                  <c:v>42387.0</c:v>
                </c:pt>
                <c:pt idx="414">
                  <c:v>42388.0</c:v>
                </c:pt>
                <c:pt idx="415">
                  <c:v>42389.0</c:v>
                </c:pt>
                <c:pt idx="416">
                  <c:v>42390.0</c:v>
                </c:pt>
                <c:pt idx="417">
                  <c:v>42391.0</c:v>
                </c:pt>
                <c:pt idx="418">
                  <c:v>42392.0</c:v>
                </c:pt>
                <c:pt idx="419">
                  <c:v>42393.0</c:v>
                </c:pt>
                <c:pt idx="420">
                  <c:v>42394.0</c:v>
                </c:pt>
                <c:pt idx="421">
                  <c:v>42395.0</c:v>
                </c:pt>
                <c:pt idx="422">
                  <c:v>42396.0</c:v>
                </c:pt>
                <c:pt idx="423">
                  <c:v>42397.0</c:v>
                </c:pt>
                <c:pt idx="424">
                  <c:v>42398.0</c:v>
                </c:pt>
                <c:pt idx="425">
                  <c:v>42399.0</c:v>
                </c:pt>
                <c:pt idx="426">
                  <c:v>42400.0</c:v>
                </c:pt>
                <c:pt idx="427">
                  <c:v>42401.0</c:v>
                </c:pt>
                <c:pt idx="428">
                  <c:v>42402.0</c:v>
                </c:pt>
                <c:pt idx="429">
                  <c:v>42403.0</c:v>
                </c:pt>
                <c:pt idx="430">
                  <c:v>42404.0</c:v>
                </c:pt>
                <c:pt idx="431">
                  <c:v>42405.0</c:v>
                </c:pt>
                <c:pt idx="432">
                  <c:v>42406.0</c:v>
                </c:pt>
                <c:pt idx="433">
                  <c:v>42407.0</c:v>
                </c:pt>
                <c:pt idx="434">
                  <c:v>42408.0</c:v>
                </c:pt>
                <c:pt idx="435">
                  <c:v>42409.0</c:v>
                </c:pt>
                <c:pt idx="436">
                  <c:v>42410.0</c:v>
                </c:pt>
                <c:pt idx="437">
                  <c:v>42411.0</c:v>
                </c:pt>
                <c:pt idx="438">
                  <c:v>42412.0</c:v>
                </c:pt>
                <c:pt idx="439">
                  <c:v>42413.0</c:v>
                </c:pt>
                <c:pt idx="440">
                  <c:v>42414.0</c:v>
                </c:pt>
                <c:pt idx="441">
                  <c:v>42415.0</c:v>
                </c:pt>
                <c:pt idx="442">
                  <c:v>42416.0</c:v>
                </c:pt>
                <c:pt idx="443">
                  <c:v>42417.0</c:v>
                </c:pt>
                <c:pt idx="444">
                  <c:v>42418.0</c:v>
                </c:pt>
                <c:pt idx="445">
                  <c:v>42419.0</c:v>
                </c:pt>
                <c:pt idx="446">
                  <c:v>42420.0</c:v>
                </c:pt>
                <c:pt idx="447">
                  <c:v>42421.0</c:v>
                </c:pt>
                <c:pt idx="448">
                  <c:v>42422.0</c:v>
                </c:pt>
                <c:pt idx="449">
                  <c:v>42423.0</c:v>
                </c:pt>
                <c:pt idx="450">
                  <c:v>42424.0</c:v>
                </c:pt>
                <c:pt idx="451">
                  <c:v>42425.0</c:v>
                </c:pt>
                <c:pt idx="452">
                  <c:v>42426.0</c:v>
                </c:pt>
                <c:pt idx="453">
                  <c:v>42427.0</c:v>
                </c:pt>
                <c:pt idx="454">
                  <c:v>42428.0</c:v>
                </c:pt>
                <c:pt idx="455">
                  <c:v>42429.0</c:v>
                </c:pt>
                <c:pt idx="456">
                  <c:v>42430.0</c:v>
                </c:pt>
                <c:pt idx="457">
                  <c:v>42431.0</c:v>
                </c:pt>
                <c:pt idx="458">
                  <c:v>42432.0</c:v>
                </c:pt>
                <c:pt idx="459">
                  <c:v>42433.0</c:v>
                </c:pt>
                <c:pt idx="460">
                  <c:v>42434.0</c:v>
                </c:pt>
                <c:pt idx="461">
                  <c:v>42435.0</c:v>
                </c:pt>
                <c:pt idx="462">
                  <c:v>42436.0</c:v>
                </c:pt>
                <c:pt idx="463">
                  <c:v>42437.0</c:v>
                </c:pt>
                <c:pt idx="464">
                  <c:v>42438.0</c:v>
                </c:pt>
                <c:pt idx="465">
                  <c:v>42439.0</c:v>
                </c:pt>
                <c:pt idx="466">
                  <c:v>42440.0</c:v>
                </c:pt>
                <c:pt idx="467">
                  <c:v>42441.0</c:v>
                </c:pt>
                <c:pt idx="468">
                  <c:v>42442.0</c:v>
                </c:pt>
                <c:pt idx="469">
                  <c:v>42443.0</c:v>
                </c:pt>
                <c:pt idx="470">
                  <c:v>42444.0</c:v>
                </c:pt>
                <c:pt idx="471">
                  <c:v>42445.0</c:v>
                </c:pt>
                <c:pt idx="472">
                  <c:v>42446.0</c:v>
                </c:pt>
                <c:pt idx="473">
                  <c:v>42447.0</c:v>
                </c:pt>
                <c:pt idx="474">
                  <c:v>42448.0</c:v>
                </c:pt>
                <c:pt idx="475">
                  <c:v>42449.0</c:v>
                </c:pt>
                <c:pt idx="476">
                  <c:v>42450.0</c:v>
                </c:pt>
                <c:pt idx="477">
                  <c:v>42451.0</c:v>
                </c:pt>
                <c:pt idx="478">
                  <c:v>42452.0</c:v>
                </c:pt>
                <c:pt idx="479">
                  <c:v>42453.0</c:v>
                </c:pt>
                <c:pt idx="480">
                  <c:v>42454.0</c:v>
                </c:pt>
                <c:pt idx="481">
                  <c:v>42455.0</c:v>
                </c:pt>
                <c:pt idx="482">
                  <c:v>42456.0</c:v>
                </c:pt>
                <c:pt idx="483">
                  <c:v>42457.0</c:v>
                </c:pt>
                <c:pt idx="484">
                  <c:v>42458.0</c:v>
                </c:pt>
                <c:pt idx="485">
                  <c:v>42459.0</c:v>
                </c:pt>
                <c:pt idx="486">
                  <c:v>42460.0</c:v>
                </c:pt>
                <c:pt idx="487">
                  <c:v>42461.0</c:v>
                </c:pt>
                <c:pt idx="488">
                  <c:v>42462.0</c:v>
                </c:pt>
                <c:pt idx="489">
                  <c:v>42463.0</c:v>
                </c:pt>
                <c:pt idx="490">
                  <c:v>42464.0</c:v>
                </c:pt>
                <c:pt idx="491">
                  <c:v>42465.0</c:v>
                </c:pt>
                <c:pt idx="492">
                  <c:v>42466.0</c:v>
                </c:pt>
                <c:pt idx="493">
                  <c:v>42467.0</c:v>
                </c:pt>
                <c:pt idx="494">
                  <c:v>42468.0</c:v>
                </c:pt>
                <c:pt idx="495">
                  <c:v>42469.0</c:v>
                </c:pt>
                <c:pt idx="496">
                  <c:v>42470.0</c:v>
                </c:pt>
                <c:pt idx="497">
                  <c:v>42471.0</c:v>
                </c:pt>
                <c:pt idx="498">
                  <c:v>42472.0</c:v>
                </c:pt>
                <c:pt idx="499">
                  <c:v>42473.0</c:v>
                </c:pt>
                <c:pt idx="500">
                  <c:v>42474.0</c:v>
                </c:pt>
                <c:pt idx="501">
                  <c:v>42475.0</c:v>
                </c:pt>
                <c:pt idx="502">
                  <c:v>42476.0</c:v>
                </c:pt>
                <c:pt idx="503">
                  <c:v>42477.0</c:v>
                </c:pt>
                <c:pt idx="504">
                  <c:v>42478.0</c:v>
                </c:pt>
                <c:pt idx="505">
                  <c:v>42479.0</c:v>
                </c:pt>
                <c:pt idx="506">
                  <c:v>42480.0</c:v>
                </c:pt>
                <c:pt idx="507">
                  <c:v>42481.0</c:v>
                </c:pt>
                <c:pt idx="508">
                  <c:v>42482.0</c:v>
                </c:pt>
                <c:pt idx="509">
                  <c:v>42483.0</c:v>
                </c:pt>
                <c:pt idx="510">
                  <c:v>42484.0</c:v>
                </c:pt>
                <c:pt idx="511">
                  <c:v>42485.0</c:v>
                </c:pt>
                <c:pt idx="512">
                  <c:v>42486.0</c:v>
                </c:pt>
                <c:pt idx="513">
                  <c:v>42487.0</c:v>
                </c:pt>
                <c:pt idx="514">
                  <c:v>42488.0</c:v>
                </c:pt>
                <c:pt idx="515">
                  <c:v>42489.0</c:v>
                </c:pt>
                <c:pt idx="516">
                  <c:v>42490.0</c:v>
                </c:pt>
                <c:pt idx="517">
                  <c:v>42491.0</c:v>
                </c:pt>
                <c:pt idx="518">
                  <c:v>42492.0</c:v>
                </c:pt>
                <c:pt idx="519">
                  <c:v>42493.0</c:v>
                </c:pt>
                <c:pt idx="520">
                  <c:v>42494.0</c:v>
                </c:pt>
                <c:pt idx="521">
                  <c:v>42495.0</c:v>
                </c:pt>
                <c:pt idx="522">
                  <c:v>42496.0</c:v>
                </c:pt>
                <c:pt idx="523">
                  <c:v>42497.0</c:v>
                </c:pt>
                <c:pt idx="524">
                  <c:v>42498.0</c:v>
                </c:pt>
                <c:pt idx="525">
                  <c:v>42499.0</c:v>
                </c:pt>
                <c:pt idx="526">
                  <c:v>42500.0</c:v>
                </c:pt>
                <c:pt idx="527">
                  <c:v>42501.0</c:v>
                </c:pt>
                <c:pt idx="528">
                  <c:v>42502.0</c:v>
                </c:pt>
                <c:pt idx="529">
                  <c:v>42503.0</c:v>
                </c:pt>
                <c:pt idx="530">
                  <c:v>42504.0</c:v>
                </c:pt>
                <c:pt idx="531">
                  <c:v>42505.0</c:v>
                </c:pt>
                <c:pt idx="532">
                  <c:v>42506.0</c:v>
                </c:pt>
                <c:pt idx="533">
                  <c:v>42507.0</c:v>
                </c:pt>
                <c:pt idx="534">
                  <c:v>42508.0</c:v>
                </c:pt>
                <c:pt idx="535">
                  <c:v>42509.0</c:v>
                </c:pt>
                <c:pt idx="536">
                  <c:v>42510.0</c:v>
                </c:pt>
                <c:pt idx="537">
                  <c:v>42511.0</c:v>
                </c:pt>
                <c:pt idx="538">
                  <c:v>42512.0</c:v>
                </c:pt>
                <c:pt idx="539">
                  <c:v>42513.0</c:v>
                </c:pt>
                <c:pt idx="540">
                  <c:v>42514.0</c:v>
                </c:pt>
                <c:pt idx="541">
                  <c:v>42515.0</c:v>
                </c:pt>
                <c:pt idx="542">
                  <c:v>42516.0</c:v>
                </c:pt>
                <c:pt idx="543">
                  <c:v>42517.0</c:v>
                </c:pt>
                <c:pt idx="544">
                  <c:v>42518.0</c:v>
                </c:pt>
                <c:pt idx="545">
                  <c:v>42519.0</c:v>
                </c:pt>
                <c:pt idx="546">
                  <c:v>42520.0</c:v>
                </c:pt>
                <c:pt idx="547">
                  <c:v>42521.0</c:v>
                </c:pt>
                <c:pt idx="548">
                  <c:v>42522.0</c:v>
                </c:pt>
                <c:pt idx="549">
                  <c:v>42523.0</c:v>
                </c:pt>
                <c:pt idx="550">
                  <c:v>42524.0</c:v>
                </c:pt>
                <c:pt idx="551">
                  <c:v>42525.0</c:v>
                </c:pt>
                <c:pt idx="552">
                  <c:v>42526.0</c:v>
                </c:pt>
                <c:pt idx="553">
                  <c:v>42527.0</c:v>
                </c:pt>
                <c:pt idx="554">
                  <c:v>42528.0</c:v>
                </c:pt>
                <c:pt idx="555">
                  <c:v>42529.0</c:v>
                </c:pt>
                <c:pt idx="556">
                  <c:v>42530.0</c:v>
                </c:pt>
                <c:pt idx="557">
                  <c:v>42531.0</c:v>
                </c:pt>
                <c:pt idx="558">
                  <c:v>42532.0</c:v>
                </c:pt>
                <c:pt idx="559">
                  <c:v>42533.0</c:v>
                </c:pt>
                <c:pt idx="560">
                  <c:v>42534.0</c:v>
                </c:pt>
                <c:pt idx="561">
                  <c:v>42535.0</c:v>
                </c:pt>
                <c:pt idx="562">
                  <c:v>42536.0</c:v>
                </c:pt>
                <c:pt idx="563">
                  <c:v>42537.0</c:v>
                </c:pt>
                <c:pt idx="564">
                  <c:v>42538.0</c:v>
                </c:pt>
                <c:pt idx="565">
                  <c:v>42539.0</c:v>
                </c:pt>
                <c:pt idx="566">
                  <c:v>42540.0</c:v>
                </c:pt>
                <c:pt idx="567">
                  <c:v>42541.0</c:v>
                </c:pt>
                <c:pt idx="568">
                  <c:v>42542.0</c:v>
                </c:pt>
                <c:pt idx="569">
                  <c:v>42543.0</c:v>
                </c:pt>
                <c:pt idx="570">
                  <c:v>42544.0</c:v>
                </c:pt>
                <c:pt idx="571">
                  <c:v>42545.0</c:v>
                </c:pt>
                <c:pt idx="572">
                  <c:v>42546.0</c:v>
                </c:pt>
                <c:pt idx="573">
                  <c:v>42547.0</c:v>
                </c:pt>
                <c:pt idx="574">
                  <c:v>42548.0</c:v>
                </c:pt>
                <c:pt idx="575">
                  <c:v>42549.0</c:v>
                </c:pt>
                <c:pt idx="576">
                  <c:v>42550.0</c:v>
                </c:pt>
                <c:pt idx="577">
                  <c:v>42551.0</c:v>
                </c:pt>
                <c:pt idx="578">
                  <c:v>42552.0</c:v>
                </c:pt>
                <c:pt idx="579">
                  <c:v>42553.0</c:v>
                </c:pt>
                <c:pt idx="580">
                  <c:v>42554.0</c:v>
                </c:pt>
                <c:pt idx="581">
                  <c:v>42555.0</c:v>
                </c:pt>
                <c:pt idx="582">
                  <c:v>42556.0</c:v>
                </c:pt>
                <c:pt idx="583">
                  <c:v>42557.0</c:v>
                </c:pt>
                <c:pt idx="584">
                  <c:v>42558.0</c:v>
                </c:pt>
                <c:pt idx="585">
                  <c:v>42559.0</c:v>
                </c:pt>
                <c:pt idx="586">
                  <c:v>42560.0</c:v>
                </c:pt>
                <c:pt idx="587">
                  <c:v>42561.0</c:v>
                </c:pt>
                <c:pt idx="588">
                  <c:v>42562.0</c:v>
                </c:pt>
                <c:pt idx="589">
                  <c:v>42563.0</c:v>
                </c:pt>
                <c:pt idx="590">
                  <c:v>42564.0</c:v>
                </c:pt>
                <c:pt idx="591">
                  <c:v>42565.0</c:v>
                </c:pt>
                <c:pt idx="592">
                  <c:v>42566.0</c:v>
                </c:pt>
                <c:pt idx="593">
                  <c:v>42567.0</c:v>
                </c:pt>
                <c:pt idx="594">
                  <c:v>42568.0</c:v>
                </c:pt>
                <c:pt idx="595">
                  <c:v>42569.0</c:v>
                </c:pt>
                <c:pt idx="596">
                  <c:v>42570.0</c:v>
                </c:pt>
                <c:pt idx="597">
                  <c:v>42571.0</c:v>
                </c:pt>
                <c:pt idx="598">
                  <c:v>42572.0</c:v>
                </c:pt>
                <c:pt idx="599">
                  <c:v>42573.0</c:v>
                </c:pt>
                <c:pt idx="600">
                  <c:v>42574.0</c:v>
                </c:pt>
                <c:pt idx="601">
                  <c:v>42575.0</c:v>
                </c:pt>
                <c:pt idx="602">
                  <c:v>42576.0</c:v>
                </c:pt>
                <c:pt idx="603">
                  <c:v>42577.0</c:v>
                </c:pt>
                <c:pt idx="604">
                  <c:v>42578.0</c:v>
                </c:pt>
                <c:pt idx="605">
                  <c:v>42579.0</c:v>
                </c:pt>
                <c:pt idx="606">
                  <c:v>42580.0</c:v>
                </c:pt>
                <c:pt idx="607">
                  <c:v>42581.0</c:v>
                </c:pt>
                <c:pt idx="608">
                  <c:v>42582.0</c:v>
                </c:pt>
                <c:pt idx="609">
                  <c:v>42583.0</c:v>
                </c:pt>
                <c:pt idx="610">
                  <c:v>42584.0</c:v>
                </c:pt>
                <c:pt idx="611">
                  <c:v>42585.0</c:v>
                </c:pt>
                <c:pt idx="612">
                  <c:v>42586.0</c:v>
                </c:pt>
                <c:pt idx="613">
                  <c:v>42587.0</c:v>
                </c:pt>
                <c:pt idx="614">
                  <c:v>42588.0</c:v>
                </c:pt>
                <c:pt idx="615">
                  <c:v>42589.0</c:v>
                </c:pt>
                <c:pt idx="616">
                  <c:v>42590.0</c:v>
                </c:pt>
                <c:pt idx="617">
                  <c:v>42591.0</c:v>
                </c:pt>
                <c:pt idx="618">
                  <c:v>42592.0</c:v>
                </c:pt>
                <c:pt idx="619">
                  <c:v>42593.0</c:v>
                </c:pt>
                <c:pt idx="620">
                  <c:v>42594.0</c:v>
                </c:pt>
                <c:pt idx="621">
                  <c:v>42595.0</c:v>
                </c:pt>
                <c:pt idx="622">
                  <c:v>42596.0</c:v>
                </c:pt>
                <c:pt idx="623">
                  <c:v>42597.0</c:v>
                </c:pt>
                <c:pt idx="624">
                  <c:v>42598.0</c:v>
                </c:pt>
                <c:pt idx="625">
                  <c:v>42599.0</c:v>
                </c:pt>
                <c:pt idx="626">
                  <c:v>42600.0</c:v>
                </c:pt>
                <c:pt idx="627">
                  <c:v>42601.0</c:v>
                </c:pt>
                <c:pt idx="628">
                  <c:v>42602.0</c:v>
                </c:pt>
                <c:pt idx="629">
                  <c:v>42603.0</c:v>
                </c:pt>
                <c:pt idx="630">
                  <c:v>42604.0</c:v>
                </c:pt>
                <c:pt idx="631">
                  <c:v>42605.0</c:v>
                </c:pt>
                <c:pt idx="632">
                  <c:v>42606.0</c:v>
                </c:pt>
                <c:pt idx="633">
                  <c:v>42607.0</c:v>
                </c:pt>
                <c:pt idx="634">
                  <c:v>42608.0</c:v>
                </c:pt>
                <c:pt idx="635">
                  <c:v>42609.0</c:v>
                </c:pt>
                <c:pt idx="636">
                  <c:v>42610.0</c:v>
                </c:pt>
                <c:pt idx="637">
                  <c:v>42611.0</c:v>
                </c:pt>
                <c:pt idx="638">
                  <c:v>42612.0</c:v>
                </c:pt>
                <c:pt idx="639">
                  <c:v>42613.0</c:v>
                </c:pt>
                <c:pt idx="640">
                  <c:v>42614.0</c:v>
                </c:pt>
                <c:pt idx="641">
                  <c:v>42615.0</c:v>
                </c:pt>
                <c:pt idx="642">
                  <c:v>42616.0</c:v>
                </c:pt>
                <c:pt idx="643">
                  <c:v>42617.0</c:v>
                </c:pt>
                <c:pt idx="644">
                  <c:v>42618.0</c:v>
                </c:pt>
                <c:pt idx="645">
                  <c:v>42619.0</c:v>
                </c:pt>
                <c:pt idx="646">
                  <c:v>42620.0</c:v>
                </c:pt>
                <c:pt idx="647">
                  <c:v>42621.0</c:v>
                </c:pt>
                <c:pt idx="648">
                  <c:v>42622.0</c:v>
                </c:pt>
                <c:pt idx="649">
                  <c:v>42623.0</c:v>
                </c:pt>
                <c:pt idx="650">
                  <c:v>42624.0</c:v>
                </c:pt>
                <c:pt idx="651">
                  <c:v>42625.0</c:v>
                </c:pt>
                <c:pt idx="652">
                  <c:v>42626.0</c:v>
                </c:pt>
                <c:pt idx="653">
                  <c:v>42627.0</c:v>
                </c:pt>
                <c:pt idx="654">
                  <c:v>42628.0</c:v>
                </c:pt>
                <c:pt idx="655">
                  <c:v>42629.0</c:v>
                </c:pt>
                <c:pt idx="656">
                  <c:v>42630.0</c:v>
                </c:pt>
                <c:pt idx="657">
                  <c:v>42631.0</c:v>
                </c:pt>
                <c:pt idx="658">
                  <c:v>42632.0</c:v>
                </c:pt>
                <c:pt idx="659">
                  <c:v>42633.0</c:v>
                </c:pt>
                <c:pt idx="660">
                  <c:v>42634.0</c:v>
                </c:pt>
                <c:pt idx="661">
                  <c:v>42635.0</c:v>
                </c:pt>
                <c:pt idx="662">
                  <c:v>42636.0</c:v>
                </c:pt>
                <c:pt idx="663">
                  <c:v>42637.0</c:v>
                </c:pt>
                <c:pt idx="664">
                  <c:v>42638.0</c:v>
                </c:pt>
                <c:pt idx="665">
                  <c:v>42639.0</c:v>
                </c:pt>
                <c:pt idx="666">
                  <c:v>42640.0</c:v>
                </c:pt>
                <c:pt idx="667">
                  <c:v>42641.0</c:v>
                </c:pt>
                <c:pt idx="668">
                  <c:v>42642.0</c:v>
                </c:pt>
                <c:pt idx="669">
                  <c:v>42643.0</c:v>
                </c:pt>
                <c:pt idx="670">
                  <c:v>42644.0</c:v>
                </c:pt>
                <c:pt idx="671">
                  <c:v>42645.0</c:v>
                </c:pt>
                <c:pt idx="672">
                  <c:v>42646.0</c:v>
                </c:pt>
                <c:pt idx="673">
                  <c:v>42647.0</c:v>
                </c:pt>
                <c:pt idx="674">
                  <c:v>42648.0</c:v>
                </c:pt>
                <c:pt idx="675">
                  <c:v>42649.0</c:v>
                </c:pt>
                <c:pt idx="676">
                  <c:v>42650.0</c:v>
                </c:pt>
                <c:pt idx="677">
                  <c:v>42651.0</c:v>
                </c:pt>
                <c:pt idx="678">
                  <c:v>42652.0</c:v>
                </c:pt>
                <c:pt idx="679">
                  <c:v>42653.0</c:v>
                </c:pt>
                <c:pt idx="680">
                  <c:v>42654.0</c:v>
                </c:pt>
                <c:pt idx="681">
                  <c:v>42655.0</c:v>
                </c:pt>
                <c:pt idx="682">
                  <c:v>42656.0</c:v>
                </c:pt>
                <c:pt idx="683">
                  <c:v>42657.0</c:v>
                </c:pt>
                <c:pt idx="684">
                  <c:v>42658.0</c:v>
                </c:pt>
                <c:pt idx="685">
                  <c:v>42659.0</c:v>
                </c:pt>
                <c:pt idx="686">
                  <c:v>42660.0</c:v>
                </c:pt>
                <c:pt idx="687">
                  <c:v>42661.0</c:v>
                </c:pt>
                <c:pt idx="688">
                  <c:v>42662.0</c:v>
                </c:pt>
                <c:pt idx="689">
                  <c:v>42663.0</c:v>
                </c:pt>
                <c:pt idx="690">
                  <c:v>42664.0</c:v>
                </c:pt>
                <c:pt idx="691">
                  <c:v>42665.0</c:v>
                </c:pt>
                <c:pt idx="692">
                  <c:v>42666.0</c:v>
                </c:pt>
                <c:pt idx="693">
                  <c:v>42667.0</c:v>
                </c:pt>
                <c:pt idx="694">
                  <c:v>42668.0</c:v>
                </c:pt>
                <c:pt idx="695">
                  <c:v>42669.0</c:v>
                </c:pt>
                <c:pt idx="696">
                  <c:v>42670.0</c:v>
                </c:pt>
                <c:pt idx="697">
                  <c:v>42671.0</c:v>
                </c:pt>
                <c:pt idx="698">
                  <c:v>42672.0</c:v>
                </c:pt>
                <c:pt idx="699">
                  <c:v>42673.0</c:v>
                </c:pt>
                <c:pt idx="700">
                  <c:v>42674.0</c:v>
                </c:pt>
                <c:pt idx="701">
                  <c:v>42675.0</c:v>
                </c:pt>
                <c:pt idx="702">
                  <c:v>42676.0</c:v>
                </c:pt>
                <c:pt idx="703">
                  <c:v>42677.0</c:v>
                </c:pt>
                <c:pt idx="704">
                  <c:v>42678.0</c:v>
                </c:pt>
                <c:pt idx="705">
                  <c:v>42679.0</c:v>
                </c:pt>
                <c:pt idx="706">
                  <c:v>42680.0</c:v>
                </c:pt>
                <c:pt idx="707">
                  <c:v>42681.0</c:v>
                </c:pt>
                <c:pt idx="708">
                  <c:v>42682.0</c:v>
                </c:pt>
                <c:pt idx="709">
                  <c:v>42683.0</c:v>
                </c:pt>
                <c:pt idx="710">
                  <c:v>42684.0</c:v>
                </c:pt>
                <c:pt idx="711">
                  <c:v>42685.0</c:v>
                </c:pt>
                <c:pt idx="712">
                  <c:v>42686.0</c:v>
                </c:pt>
                <c:pt idx="713">
                  <c:v>42687.0</c:v>
                </c:pt>
                <c:pt idx="714">
                  <c:v>42688.0</c:v>
                </c:pt>
                <c:pt idx="715">
                  <c:v>42689.0</c:v>
                </c:pt>
                <c:pt idx="716">
                  <c:v>42690.0</c:v>
                </c:pt>
                <c:pt idx="717">
                  <c:v>42691.0</c:v>
                </c:pt>
                <c:pt idx="718">
                  <c:v>42692.0</c:v>
                </c:pt>
                <c:pt idx="719">
                  <c:v>42693.0</c:v>
                </c:pt>
                <c:pt idx="720">
                  <c:v>42694.0</c:v>
                </c:pt>
                <c:pt idx="721">
                  <c:v>42695.0</c:v>
                </c:pt>
                <c:pt idx="722">
                  <c:v>42696.0</c:v>
                </c:pt>
                <c:pt idx="723">
                  <c:v>42697.0</c:v>
                </c:pt>
                <c:pt idx="724">
                  <c:v>42698.0</c:v>
                </c:pt>
                <c:pt idx="725">
                  <c:v>42699.0</c:v>
                </c:pt>
                <c:pt idx="726">
                  <c:v>42700.0</c:v>
                </c:pt>
                <c:pt idx="727">
                  <c:v>42701.0</c:v>
                </c:pt>
                <c:pt idx="728">
                  <c:v>42702.0</c:v>
                </c:pt>
                <c:pt idx="729">
                  <c:v>42703.0</c:v>
                </c:pt>
                <c:pt idx="730">
                  <c:v>42704.0</c:v>
                </c:pt>
                <c:pt idx="731">
                  <c:v>42705.0</c:v>
                </c:pt>
                <c:pt idx="732">
                  <c:v>42706.0</c:v>
                </c:pt>
                <c:pt idx="733">
                  <c:v>42707.0</c:v>
                </c:pt>
                <c:pt idx="734">
                  <c:v>42708.0</c:v>
                </c:pt>
                <c:pt idx="735">
                  <c:v>42709.0</c:v>
                </c:pt>
                <c:pt idx="736">
                  <c:v>42710.0</c:v>
                </c:pt>
                <c:pt idx="737">
                  <c:v>42711.0</c:v>
                </c:pt>
                <c:pt idx="738">
                  <c:v>42712.0</c:v>
                </c:pt>
                <c:pt idx="739">
                  <c:v>42713.0</c:v>
                </c:pt>
                <c:pt idx="740">
                  <c:v>42714.0</c:v>
                </c:pt>
                <c:pt idx="741">
                  <c:v>42715.0</c:v>
                </c:pt>
                <c:pt idx="742">
                  <c:v>42716.0</c:v>
                </c:pt>
                <c:pt idx="743">
                  <c:v>42717.0</c:v>
                </c:pt>
                <c:pt idx="744">
                  <c:v>42718.0</c:v>
                </c:pt>
                <c:pt idx="745">
                  <c:v>42719.0</c:v>
                </c:pt>
                <c:pt idx="746">
                  <c:v>42720.0</c:v>
                </c:pt>
                <c:pt idx="747">
                  <c:v>42721.0</c:v>
                </c:pt>
                <c:pt idx="748">
                  <c:v>42722.0</c:v>
                </c:pt>
                <c:pt idx="749">
                  <c:v>42723.0</c:v>
                </c:pt>
                <c:pt idx="750">
                  <c:v>42724.0</c:v>
                </c:pt>
                <c:pt idx="751">
                  <c:v>42725.0</c:v>
                </c:pt>
                <c:pt idx="752">
                  <c:v>42726.0</c:v>
                </c:pt>
                <c:pt idx="753">
                  <c:v>42727.0</c:v>
                </c:pt>
                <c:pt idx="754">
                  <c:v>42728.0</c:v>
                </c:pt>
                <c:pt idx="755">
                  <c:v>42729.0</c:v>
                </c:pt>
                <c:pt idx="756">
                  <c:v>42730.0</c:v>
                </c:pt>
                <c:pt idx="757">
                  <c:v>42731.0</c:v>
                </c:pt>
                <c:pt idx="758">
                  <c:v>42732.0</c:v>
                </c:pt>
                <c:pt idx="759">
                  <c:v>42733.0</c:v>
                </c:pt>
                <c:pt idx="760">
                  <c:v>42734.0</c:v>
                </c:pt>
                <c:pt idx="761">
                  <c:v>42735.0</c:v>
                </c:pt>
                <c:pt idx="762">
                  <c:v>42736.0</c:v>
                </c:pt>
                <c:pt idx="763">
                  <c:v>42737.0</c:v>
                </c:pt>
                <c:pt idx="764">
                  <c:v>42738.0</c:v>
                </c:pt>
                <c:pt idx="765">
                  <c:v>42739.0</c:v>
                </c:pt>
                <c:pt idx="766">
                  <c:v>42740.0</c:v>
                </c:pt>
                <c:pt idx="767">
                  <c:v>42741.0</c:v>
                </c:pt>
                <c:pt idx="768">
                  <c:v>42742.0</c:v>
                </c:pt>
                <c:pt idx="769">
                  <c:v>42743.0</c:v>
                </c:pt>
                <c:pt idx="770">
                  <c:v>42744.0</c:v>
                </c:pt>
                <c:pt idx="771">
                  <c:v>42745.0</c:v>
                </c:pt>
                <c:pt idx="772">
                  <c:v>42746.0</c:v>
                </c:pt>
                <c:pt idx="773">
                  <c:v>42747.0</c:v>
                </c:pt>
                <c:pt idx="774">
                  <c:v>42748.0</c:v>
                </c:pt>
                <c:pt idx="775">
                  <c:v>42749.0</c:v>
                </c:pt>
                <c:pt idx="776">
                  <c:v>42750.0</c:v>
                </c:pt>
                <c:pt idx="777">
                  <c:v>42751.0</c:v>
                </c:pt>
                <c:pt idx="778">
                  <c:v>42752.0</c:v>
                </c:pt>
                <c:pt idx="779">
                  <c:v>42753.0</c:v>
                </c:pt>
                <c:pt idx="780">
                  <c:v>42754.0</c:v>
                </c:pt>
                <c:pt idx="781">
                  <c:v>42755.0</c:v>
                </c:pt>
                <c:pt idx="782">
                  <c:v>42756.0</c:v>
                </c:pt>
                <c:pt idx="783">
                  <c:v>42757.0</c:v>
                </c:pt>
                <c:pt idx="784">
                  <c:v>42758.0</c:v>
                </c:pt>
                <c:pt idx="785">
                  <c:v>42759.0</c:v>
                </c:pt>
                <c:pt idx="786">
                  <c:v>42760.0</c:v>
                </c:pt>
                <c:pt idx="787">
                  <c:v>42761.0</c:v>
                </c:pt>
                <c:pt idx="788">
                  <c:v>42762.0</c:v>
                </c:pt>
                <c:pt idx="789">
                  <c:v>42763.0</c:v>
                </c:pt>
                <c:pt idx="790">
                  <c:v>42764.0</c:v>
                </c:pt>
                <c:pt idx="791">
                  <c:v>42765.0</c:v>
                </c:pt>
                <c:pt idx="792">
                  <c:v>42766.0</c:v>
                </c:pt>
                <c:pt idx="793">
                  <c:v>42767.0</c:v>
                </c:pt>
                <c:pt idx="794">
                  <c:v>42768.0</c:v>
                </c:pt>
                <c:pt idx="795">
                  <c:v>42769.0</c:v>
                </c:pt>
                <c:pt idx="796">
                  <c:v>42770.0</c:v>
                </c:pt>
                <c:pt idx="797">
                  <c:v>42771.0</c:v>
                </c:pt>
                <c:pt idx="798">
                  <c:v>42772.0</c:v>
                </c:pt>
                <c:pt idx="799">
                  <c:v>42773.0</c:v>
                </c:pt>
                <c:pt idx="800">
                  <c:v>42774.0</c:v>
                </c:pt>
                <c:pt idx="801">
                  <c:v>42775.0</c:v>
                </c:pt>
                <c:pt idx="802">
                  <c:v>42776.0</c:v>
                </c:pt>
                <c:pt idx="803">
                  <c:v>42777.0</c:v>
                </c:pt>
                <c:pt idx="804">
                  <c:v>42778.0</c:v>
                </c:pt>
                <c:pt idx="805">
                  <c:v>42779.0</c:v>
                </c:pt>
                <c:pt idx="806">
                  <c:v>42780.0</c:v>
                </c:pt>
                <c:pt idx="807">
                  <c:v>42781.0</c:v>
                </c:pt>
                <c:pt idx="808">
                  <c:v>42782.0</c:v>
                </c:pt>
                <c:pt idx="809">
                  <c:v>42783.0</c:v>
                </c:pt>
                <c:pt idx="810">
                  <c:v>42784.0</c:v>
                </c:pt>
                <c:pt idx="811">
                  <c:v>42785.0</c:v>
                </c:pt>
                <c:pt idx="812">
                  <c:v>42786.0</c:v>
                </c:pt>
                <c:pt idx="813">
                  <c:v>42787.0</c:v>
                </c:pt>
                <c:pt idx="814">
                  <c:v>42788.0</c:v>
                </c:pt>
                <c:pt idx="815">
                  <c:v>42789.0</c:v>
                </c:pt>
                <c:pt idx="816">
                  <c:v>42790.0</c:v>
                </c:pt>
                <c:pt idx="817">
                  <c:v>42791.0</c:v>
                </c:pt>
                <c:pt idx="818">
                  <c:v>42792.0</c:v>
                </c:pt>
                <c:pt idx="819">
                  <c:v>42793.0</c:v>
                </c:pt>
                <c:pt idx="820">
                  <c:v>42794.0</c:v>
                </c:pt>
                <c:pt idx="821">
                  <c:v>42795.0</c:v>
                </c:pt>
                <c:pt idx="822">
                  <c:v>42796.0</c:v>
                </c:pt>
                <c:pt idx="823">
                  <c:v>42797.0</c:v>
                </c:pt>
                <c:pt idx="824">
                  <c:v>42798.0</c:v>
                </c:pt>
                <c:pt idx="825">
                  <c:v>42799.0</c:v>
                </c:pt>
                <c:pt idx="826">
                  <c:v>42800.0</c:v>
                </c:pt>
                <c:pt idx="827">
                  <c:v>42801.0</c:v>
                </c:pt>
                <c:pt idx="828">
                  <c:v>42802.0</c:v>
                </c:pt>
                <c:pt idx="829">
                  <c:v>42803.0</c:v>
                </c:pt>
                <c:pt idx="830">
                  <c:v>42804.0</c:v>
                </c:pt>
                <c:pt idx="831">
                  <c:v>42805.0</c:v>
                </c:pt>
                <c:pt idx="832">
                  <c:v>42806.0</c:v>
                </c:pt>
                <c:pt idx="833">
                  <c:v>42807.0</c:v>
                </c:pt>
                <c:pt idx="834">
                  <c:v>42808.0</c:v>
                </c:pt>
                <c:pt idx="835">
                  <c:v>42809.0</c:v>
                </c:pt>
                <c:pt idx="836">
                  <c:v>42810.0</c:v>
                </c:pt>
                <c:pt idx="837">
                  <c:v>42811.0</c:v>
                </c:pt>
                <c:pt idx="838">
                  <c:v>42812.0</c:v>
                </c:pt>
                <c:pt idx="839">
                  <c:v>42813.0</c:v>
                </c:pt>
                <c:pt idx="840">
                  <c:v>42814.0</c:v>
                </c:pt>
                <c:pt idx="841">
                  <c:v>42815.0</c:v>
                </c:pt>
                <c:pt idx="842">
                  <c:v>42816.0</c:v>
                </c:pt>
                <c:pt idx="843">
                  <c:v>42817.0</c:v>
                </c:pt>
                <c:pt idx="844">
                  <c:v>42818.0</c:v>
                </c:pt>
                <c:pt idx="845">
                  <c:v>42819.0</c:v>
                </c:pt>
                <c:pt idx="846">
                  <c:v>42820.0</c:v>
                </c:pt>
                <c:pt idx="847">
                  <c:v>42821.0</c:v>
                </c:pt>
                <c:pt idx="848">
                  <c:v>42822.0</c:v>
                </c:pt>
                <c:pt idx="849">
                  <c:v>42823.0</c:v>
                </c:pt>
                <c:pt idx="850">
                  <c:v>42824.0</c:v>
                </c:pt>
                <c:pt idx="851">
                  <c:v>42825.0</c:v>
                </c:pt>
                <c:pt idx="852">
                  <c:v>42826.0</c:v>
                </c:pt>
                <c:pt idx="853">
                  <c:v>42827.0</c:v>
                </c:pt>
                <c:pt idx="854">
                  <c:v>42828.0</c:v>
                </c:pt>
                <c:pt idx="855">
                  <c:v>42829.0</c:v>
                </c:pt>
                <c:pt idx="856">
                  <c:v>42830.0</c:v>
                </c:pt>
                <c:pt idx="857">
                  <c:v>42831.0</c:v>
                </c:pt>
                <c:pt idx="858">
                  <c:v>42832.0</c:v>
                </c:pt>
                <c:pt idx="859">
                  <c:v>42833.0</c:v>
                </c:pt>
                <c:pt idx="860">
                  <c:v>42834.0</c:v>
                </c:pt>
                <c:pt idx="861">
                  <c:v>42835.0</c:v>
                </c:pt>
                <c:pt idx="862">
                  <c:v>42836.0</c:v>
                </c:pt>
                <c:pt idx="863">
                  <c:v>42837.0</c:v>
                </c:pt>
                <c:pt idx="864">
                  <c:v>42838.0</c:v>
                </c:pt>
                <c:pt idx="865">
                  <c:v>42839.0</c:v>
                </c:pt>
                <c:pt idx="866">
                  <c:v>42840.0</c:v>
                </c:pt>
                <c:pt idx="867">
                  <c:v>42841.0</c:v>
                </c:pt>
                <c:pt idx="868">
                  <c:v>42842.0</c:v>
                </c:pt>
                <c:pt idx="869">
                  <c:v>42843.0</c:v>
                </c:pt>
                <c:pt idx="870">
                  <c:v>42844.0</c:v>
                </c:pt>
                <c:pt idx="871">
                  <c:v>42845.0</c:v>
                </c:pt>
                <c:pt idx="872">
                  <c:v>42846.0</c:v>
                </c:pt>
                <c:pt idx="873">
                  <c:v>42847.0</c:v>
                </c:pt>
                <c:pt idx="874">
                  <c:v>42848.0</c:v>
                </c:pt>
                <c:pt idx="875">
                  <c:v>42849.0</c:v>
                </c:pt>
                <c:pt idx="876">
                  <c:v>42850.0</c:v>
                </c:pt>
                <c:pt idx="877">
                  <c:v>42851.0</c:v>
                </c:pt>
                <c:pt idx="878">
                  <c:v>42852.0</c:v>
                </c:pt>
                <c:pt idx="879">
                  <c:v>42853.0</c:v>
                </c:pt>
                <c:pt idx="880">
                  <c:v>42854.0</c:v>
                </c:pt>
                <c:pt idx="881">
                  <c:v>42855.0</c:v>
                </c:pt>
                <c:pt idx="882">
                  <c:v>42856.0</c:v>
                </c:pt>
                <c:pt idx="883">
                  <c:v>42857.0</c:v>
                </c:pt>
                <c:pt idx="884">
                  <c:v>42858.0</c:v>
                </c:pt>
                <c:pt idx="885">
                  <c:v>42859.0</c:v>
                </c:pt>
                <c:pt idx="886">
                  <c:v>42860.0</c:v>
                </c:pt>
                <c:pt idx="887">
                  <c:v>42861.0</c:v>
                </c:pt>
                <c:pt idx="888">
                  <c:v>42862.0</c:v>
                </c:pt>
                <c:pt idx="889">
                  <c:v>42863.0</c:v>
                </c:pt>
                <c:pt idx="890">
                  <c:v>42864.0</c:v>
                </c:pt>
                <c:pt idx="891">
                  <c:v>42865.0</c:v>
                </c:pt>
                <c:pt idx="892">
                  <c:v>42866.0</c:v>
                </c:pt>
                <c:pt idx="893">
                  <c:v>42867.0</c:v>
                </c:pt>
                <c:pt idx="894">
                  <c:v>42868.0</c:v>
                </c:pt>
                <c:pt idx="895">
                  <c:v>42869.0</c:v>
                </c:pt>
                <c:pt idx="896">
                  <c:v>42870.0</c:v>
                </c:pt>
                <c:pt idx="897">
                  <c:v>42871.0</c:v>
                </c:pt>
                <c:pt idx="898">
                  <c:v>42872.0</c:v>
                </c:pt>
                <c:pt idx="899">
                  <c:v>42873.0</c:v>
                </c:pt>
                <c:pt idx="900">
                  <c:v>42874.0</c:v>
                </c:pt>
                <c:pt idx="901">
                  <c:v>42875.0</c:v>
                </c:pt>
                <c:pt idx="902">
                  <c:v>42876.0</c:v>
                </c:pt>
                <c:pt idx="903">
                  <c:v>42877.0</c:v>
                </c:pt>
                <c:pt idx="904">
                  <c:v>42878.0</c:v>
                </c:pt>
                <c:pt idx="905">
                  <c:v>42879.0</c:v>
                </c:pt>
                <c:pt idx="906">
                  <c:v>42880.0</c:v>
                </c:pt>
                <c:pt idx="907">
                  <c:v>42881.0</c:v>
                </c:pt>
                <c:pt idx="908">
                  <c:v>42882.0</c:v>
                </c:pt>
                <c:pt idx="909">
                  <c:v>42883.0</c:v>
                </c:pt>
                <c:pt idx="910">
                  <c:v>42884.0</c:v>
                </c:pt>
                <c:pt idx="911">
                  <c:v>42885.0</c:v>
                </c:pt>
                <c:pt idx="912">
                  <c:v>42886.0</c:v>
                </c:pt>
                <c:pt idx="913">
                  <c:v>42887.0</c:v>
                </c:pt>
                <c:pt idx="914">
                  <c:v>42888.0</c:v>
                </c:pt>
                <c:pt idx="915">
                  <c:v>42889.0</c:v>
                </c:pt>
                <c:pt idx="916">
                  <c:v>42890.0</c:v>
                </c:pt>
                <c:pt idx="917">
                  <c:v>42891.0</c:v>
                </c:pt>
                <c:pt idx="918">
                  <c:v>42892.0</c:v>
                </c:pt>
                <c:pt idx="919">
                  <c:v>42893.0</c:v>
                </c:pt>
                <c:pt idx="920">
                  <c:v>42894.0</c:v>
                </c:pt>
                <c:pt idx="921">
                  <c:v>42895.0</c:v>
                </c:pt>
                <c:pt idx="922">
                  <c:v>42896.0</c:v>
                </c:pt>
                <c:pt idx="923">
                  <c:v>42897.0</c:v>
                </c:pt>
                <c:pt idx="924">
                  <c:v>42898.0</c:v>
                </c:pt>
                <c:pt idx="925">
                  <c:v>42899.0</c:v>
                </c:pt>
                <c:pt idx="926">
                  <c:v>42900.0</c:v>
                </c:pt>
                <c:pt idx="927">
                  <c:v>42901.0</c:v>
                </c:pt>
                <c:pt idx="928">
                  <c:v>42902.0</c:v>
                </c:pt>
                <c:pt idx="929">
                  <c:v>42903.0</c:v>
                </c:pt>
                <c:pt idx="930">
                  <c:v>42904.0</c:v>
                </c:pt>
                <c:pt idx="931">
                  <c:v>42905.0</c:v>
                </c:pt>
                <c:pt idx="932">
                  <c:v>42906.0</c:v>
                </c:pt>
                <c:pt idx="933">
                  <c:v>42907.0</c:v>
                </c:pt>
                <c:pt idx="934">
                  <c:v>42908.0</c:v>
                </c:pt>
                <c:pt idx="935">
                  <c:v>42909.0</c:v>
                </c:pt>
                <c:pt idx="936">
                  <c:v>42910.0</c:v>
                </c:pt>
                <c:pt idx="937">
                  <c:v>42911.0</c:v>
                </c:pt>
                <c:pt idx="938">
                  <c:v>42912.0</c:v>
                </c:pt>
                <c:pt idx="939">
                  <c:v>42913.0</c:v>
                </c:pt>
                <c:pt idx="940">
                  <c:v>42914.0</c:v>
                </c:pt>
                <c:pt idx="941">
                  <c:v>42915.0</c:v>
                </c:pt>
                <c:pt idx="942">
                  <c:v>42916.0</c:v>
                </c:pt>
                <c:pt idx="943">
                  <c:v>42917.0</c:v>
                </c:pt>
                <c:pt idx="944">
                  <c:v>42918.0</c:v>
                </c:pt>
                <c:pt idx="945">
                  <c:v>42919.0</c:v>
                </c:pt>
                <c:pt idx="946">
                  <c:v>42920.0</c:v>
                </c:pt>
                <c:pt idx="947">
                  <c:v>42921.0</c:v>
                </c:pt>
                <c:pt idx="948">
                  <c:v>42922.0</c:v>
                </c:pt>
                <c:pt idx="949">
                  <c:v>42923.0</c:v>
                </c:pt>
                <c:pt idx="950">
                  <c:v>42924.0</c:v>
                </c:pt>
                <c:pt idx="951">
                  <c:v>42925.0</c:v>
                </c:pt>
                <c:pt idx="952">
                  <c:v>42926.0</c:v>
                </c:pt>
                <c:pt idx="953">
                  <c:v>42927.0</c:v>
                </c:pt>
                <c:pt idx="954">
                  <c:v>42928.0</c:v>
                </c:pt>
                <c:pt idx="955">
                  <c:v>42929.0</c:v>
                </c:pt>
                <c:pt idx="956">
                  <c:v>42930.0</c:v>
                </c:pt>
                <c:pt idx="957">
                  <c:v>42931.0</c:v>
                </c:pt>
                <c:pt idx="958">
                  <c:v>42932.0</c:v>
                </c:pt>
                <c:pt idx="959">
                  <c:v>42933.0</c:v>
                </c:pt>
                <c:pt idx="960">
                  <c:v>42934.0</c:v>
                </c:pt>
                <c:pt idx="961">
                  <c:v>42935.0</c:v>
                </c:pt>
                <c:pt idx="962">
                  <c:v>42936.0</c:v>
                </c:pt>
                <c:pt idx="963">
                  <c:v>42937.0</c:v>
                </c:pt>
                <c:pt idx="964">
                  <c:v>42938.0</c:v>
                </c:pt>
                <c:pt idx="965">
                  <c:v>42939.0</c:v>
                </c:pt>
                <c:pt idx="966">
                  <c:v>42940.0</c:v>
                </c:pt>
                <c:pt idx="967">
                  <c:v>42941.0</c:v>
                </c:pt>
                <c:pt idx="968">
                  <c:v>42942.0</c:v>
                </c:pt>
                <c:pt idx="969">
                  <c:v>42943.0</c:v>
                </c:pt>
                <c:pt idx="970">
                  <c:v>42944.0</c:v>
                </c:pt>
                <c:pt idx="971">
                  <c:v>42945.0</c:v>
                </c:pt>
                <c:pt idx="972">
                  <c:v>42946.0</c:v>
                </c:pt>
                <c:pt idx="973">
                  <c:v>42947.0</c:v>
                </c:pt>
                <c:pt idx="974">
                  <c:v>42948.0</c:v>
                </c:pt>
                <c:pt idx="975">
                  <c:v>42949.0</c:v>
                </c:pt>
                <c:pt idx="976">
                  <c:v>42950.0</c:v>
                </c:pt>
                <c:pt idx="977">
                  <c:v>42951.0</c:v>
                </c:pt>
                <c:pt idx="978">
                  <c:v>42952.0</c:v>
                </c:pt>
                <c:pt idx="979">
                  <c:v>42953.0</c:v>
                </c:pt>
                <c:pt idx="980">
                  <c:v>42954.0</c:v>
                </c:pt>
                <c:pt idx="981">
                  <c:v>42955.0</c:v>
                </c:pt>
                <c:pt idx="982">
                  <c:v>42956.0</c:v>
                </c:pt>
                <c:pt idx="983">
                  <c:v>42957.0</c:v>
                </c:pt>
                <c:pt idx="984">
                  <c:v>42958.0</c:v>
                </c:pt>
                <c:pt idx="985">
                  <c:v>42959.0</c:v>
                </c:pt>
                <c:pt idx="986">
                  <c:v>42960.0</c:v>
                </c:pt>
                <c:pt idx="987">
                  <c:v>42961.0</c:v>
                </c:pt>
                <c:pt idx="988">
                  <c:v>42962.0</c:v>
                </c:pt>
                <c:pt idx="989">
                  <c:v>42963.0</c:v>
                </c:pt>
                <c:pt idx="990">
                  <c:v>42964.0</c:v>
                </c:pt>
                <c:pt idx="991">
                  <c:v>42965.0</c:v>
                </c:pt>
                <c:pt idx="992">
                  <c:v>42966.0</c:v>
                </c:pt>
                <c:pt idx="993">
                  <c:v>42967.0</c:v>
                </c:pt>
                <c:pt idx="994">
                  <c:v>42968.0</c:v>
                </c:pt>
                <c:pt idx="995">
                  <c:v>42969.0</c:v>
                </c:pt>
                <c:pt idx="996">
                  <c:v>42970.0</c:v>
                </c:pt>
                <c:pt idx="997">
                  <c:v>42971.0</c:v>
                </c:pt>
                <c:pt idx="998">
                  <c:v>42972.0</c:v>
                </c:pt>
                <c:pt idx="999">
                  <c:v>42973.0</c:v>
                </c:pt>
                <c:pt idx="1000">
                  <c:v>42974.0</c:v>
                </c:pt>
                <c:pt idx="1001">
                  <c:v>42975.0</c:v>
                </c:pt>
                <c:pt idx="1002">
                  <c:v>42976.0</c:v>
                </c:pt>
                <c:pt idx="1003">
                  <c:v>42977.0</c:v>
                </c:pt>
                <c:pt idx="1004">
                  <c:v>42978.0</c:v>
                </c:pt>
                <c:pt idx="1005">
                  <c:v>42979.0</c:v>
                </c:pt>
                <c:pt idx="1006">
                  <c:v>42980.0</c:v>
                </c:pt>
                <c:pt idx="1007">
                  <c:v>42981.0</c:v>
                </c:pt>
                <c:pt idx="1008">
                  <c:v>42982.0</c:v>
                </c:pt>
                <c:pt idx="1009">
                  <c:v>42983.0</c:v>
                </c:pt>
                <c:pt idx="1010">
                  <c:v>42984.0</c:v>
                </c:pt>
                <c:pt idx="1011">
                  <c:v>42985.0</c:v>
                </c:pt>
                <c:pt idx="1012">
                  <c:v>42986.0</c:v>
                </c:pt>
                <c:pt idx="1013">
                  <c:v>42987.0</c:v>
                </c:pt>
                <c:pt idx="1014">
                  <c:v>42988.0</c:v>
                </c:pt>
                <c:pt idx="1015">
                  <c:v>42989.0</c:v>
                </c:pt>
                <c:pt idx="1016">
                  <c:v>42990.0</c:v>
                </c:pt>
                <c:pt idx="1017">
                  <c:v>42991.0</c:v>
                </c:pt>
                <c:pt idx="1018">
                  <c:v>42992.0</c:v>
                </c:pt>
                <c:pt idx="1019">
                  <c:v>42993.0</c:v>
                </c:pt>
                <c:pt idx="1020">
                  <c:v>42994.0</c:v>
                </c:pt>
                <c:pt idx="1021">
                  <c:v>42995.0</c:v>
                </c:pt>
                <c:pt idx="1022">
                  <c:v>42996.0</c:v>
                </c:pt>
                <c:pt idx="1023">
                  <c:v>42997.0</c:v>
                </c:pt>
                <c:pt idx="1024">
                  <c:v>42998.0</c:v>
                </c:pt>
                <c:pt idx="1025">
                  <c:v>42999.0</c:v>
                </c:pt>
                <c:pt idx="1026">
                  <c:v>43000.0</c:v>
                </c:pt>
                <c:pt idx="1027">
                  <c:v>43001.0</c:v>
                </c:pt>
                <c:pt idx="1028">
                  <c:v>43002.0</c:v>
                </c:pt>
                <c:pt idx="1029">
                  <c:v>43003.0</c:v>
                </c:pt>
                <c:pt idx="1030">
                  <c:v>43004.0</c:v>
                </c:pt>
                <c:pt idx="1031">
                  <c:v>43005.0</c:v>
                </c:pt>
                <c:pt idx="1032">
                  <c:v>43006.0</c:v>
                </c:pt>
                <c:pt idx="1033">
                  <c:v>43007.0</c:v>
                </c:pt>
                <c:pt idx="1034">
                  <c:v>43008.0</c:v>
                </c:pt>
              </c:numCache>
            </c:numRef>
          </c:cat>
          <c:val>
            <c:numRef>
              <c:f>Sheet1!$E$2:$E$1036</c:f>
              <c:numCache>
                <c:formatCode>General</c:formatCode>
                <c:ptCount val="1035"/>
                <c:pt idx="0" formatCode="#,##0.0">
                  <c:v>27.0731707317073</c:v>
                </c:pt>
                <c:pt idx="144" formatCode="#,##0.0">
                  <c:v>27.6219512195121</c:v>
                </c:pt>
                <c:pt idx="246" formatCode="#,##0.0">
                  <c:v>28.1097560975609</c:v>
                </c:pt>
                <c:pt idx="343" formatCode="#,##0.0">
                  <c:v>28.5975609756097</c:v>
                </c:pt>
                <c:pt idx="517" formatCode="#,##0.0">
                  <c:v>29.4512195121951</c:v>
                </c:pt>
                <c:pt idx="640" formatCode="#,##0.0">
                  <c:v>30.0609756097561</c:v>
                </c:pt>
                <c:pt idx="735" formatCode="#,##0.0">
                  <c:v>30.1219512195121</c:v>
                </c:pt>
                <c:pt idx="849" formatCode="#,##0.0">
                  <c:v>30.9756097560975</c:v>
                </c:pt>
                <c:pt idx="1008" formatCode="#,##0.0">
                  <c:v>31.9512195121951</c:v>
                </c:pt>
              </c:numCache>
            </c:numRef>
          </c:val>
          <c:smooth val="0"/>
          <c:extLst xmlns:c16r2="http://schemas.microsoft.com/office/drawing/2015/06/chart">
            <c:ext xmlns:c16="http://schemas.microsoft.com/office/drawing/2014/chart" uri="{C3380CC4-5D6E-409C-BE32-E72D297353CC}">
              <c16:uniqueId val="{00000000-13E9-4746-961E-4DCD1DA9E0A6}"/>
            </c:ext>
          </c:extLst>
        </c:ser>
        <c:ser>
          <c:idx val="5"/>
          <c:order val="4"/>
          <c:tx>
            <c:strRef>
              <c:f>Sheet1!$G$1</c:f>
              <c:strCache>
                <c:ptCount val="1"/>
                <c:pt idx="0">
                  <c:v>Housing affordability</c:v>
                </c:pt>
              </c:strCache>
            </c:strRef>
          </c:tx>
          <c:spPr>
            <a:ln w="50800">
              <a:solidFill>
                <a:srgbClr val="000000"/>
              </a:solidFill>
            </a:ln>
          </c:spPr>
          <c:marker>
            <c:symbol val="none"/>
          </c:marker>
          <c:cat>
            <c:numRef>
              <c:f>Sheet1!$A$2:$A$1036</c:f>
              <c:numCache>
                <c:formatCode>d/mm/yyyy;@</c:formatCode>
                <c:ptCount val="1035"/>
                <c:pt idx="0">
                  <c:v>41974.0</c:v>
                </c:pt>
                <c:pt idx="1">
                  <c:v>41975.0</c:v>
                </c:pt>
                <c:pt idx="2">
                  <c:v>41976.0</c:v>
                </c:pt>
                <c:pt idx="3">
                  <c:v>41977.0</c:v>
                </c:pt>
                <c:pt idx="4">
                  <c:v>41978.0</c:v>
                </c:pt>
                <c:pt idx="5">
                  <c:v>41979.0</c:v>
                </c:pt>
                <c:pt idx="6">
                  <c:v>41980.0</c:v>
                </c:pt>
                <c:pt idx="7">
                  <c:v>41981.0</c:v>
                </c:pt>
                <c:pt idx="8">
                  <c:v>41982.0</c:v>
                </c:pt>
                <c:pt idx="9">
                  <c:v>41983.0</c:v>
                </c:pt>
                <c:pt idx="10">
                  <c:v>41984.0</c:v>
                </c:pt>
                <c:pt idx="11">
                  <c:v>41985.0</c:v>
                </c:pt>
                <c:pt idx="12">
                  <c:v>41986.0</c:v>
                </c:pt>
                <c:pt idx="13">
                  <c:v>41987.0</c:v>
                </c:pt>
                <c:pt idx="14">
                  <c:v>41988.0</c:v>
                </c:pt>
                <c:pt idx="15">
                  <c:v>41989.0</c:v>
                </c:pt>
                <c:pt idx="16">
                  <c:v>41990.0</c:v>
                </c:pt>
                <c:pt idx="17">
                  <c:v>41991.0</c:v>
                </c:pt>
                <c:pt idx="18">
                  <c:v>41992.0</c:v>
                </c:pt>
                <c:pt idx="19">
                  <c:v>41993.0</c:v>
                </c:pt>
                <c:pt idx="20">
                  <c:v>41994.0</c:v>
                </c:pt>
                <c:pt idx="21">
                  <c:v>41995.0</c:v>
                </c:pt>
                <c:pt idx="22">
                  <c:v>41996.0</c:v>
                </c:pt>
                <c:pt idx="23">
                  <c:v>41997.0</c:v>
                </c:pt>
                <c:pt idx="24">
                  <c:v>41998.0</c:v>
                </c:pt>
                <c:pt idx="25">
                  <c:v>41999.0</c:v>
                </c:pt>
                <c:pt idx="26">
                  <c:v>42000.0</c:v>
                </c:pt>
                <c:pt idx="27">
                  <c:v>42001.0</c:v>
                </c:pt>
                <c:pt idx="28">
                  <c:v>42002.0</c:v>
                </c:pt>
                <c:pt idx="29">
                  <c:v>42003.0</c:v>
                </c:pt>
                <c:pt idx="30">
                  <c:v>42004.0</c:v>
                </c:pt>
                <c:pt idx="31">
                  <c:v>42005.0</c:v>
                </c:pt>
                <c:pt idx="32">
                  <c:v>42006.0</c:v>
                </c:pt>
                <c:pt idx="33">
                  <c:v>42007.0</c:v>
                </c:pt>
                <c:pt idx="34">
                  <c:v>42008.0</c:v>
                </c:pt>
                <c:pt idx="35">
                  <c:v>42009.0</c:v>
                </c:pt>
                <c:pt idx="36">
                  <c:v>42010.0</c:v>
                </c:pt>
                <c:pt idx="37">
                  <c:v>42011.0</c:v>
                </c:pt>
                <c:pt idx="38">
                  <c:v>42012.0</c:v>
                </c:pt>
                <c:pt idx="39">
                  <c:v>42013.0</c:v>
                </c:pt>
                <c:pt idx="40">
                  <c:v>42014.0</c:v>
                </c:pt>
                <c:pt idx="41">
                  <c:v>42015.0</c:v>
                </c:pt>
                <c:pt idx="42">
                  <c:v>42016.0</c:v>
                </c:pt>
                <c:pt idx="43">
                  <c:v>42017.0</c:v>
                </c:pt>
                <c:pt idx="44">
                  <c:v>42018.0</c:v>
                </c:pt>
                <c:pt idx="45">
                  <c:v>42019.0</c:v>
                </c:pt>
                <c:pt idx="46">
                  <c:v>42020.0</c:v>
                </c:pt>
                <c:pt idx="47">
                  <c:v>42021.0</c:v>
                </c:pt>
                <c:pt idx="48">
                  <c:v>42022.0</c:v>
                </c:pt>
                <c:pt idx="49">
                  <c:v>42023.0</c:v>
                </c:pt>
                <c:pt idx="50">
                  <c:v>42024.0</c:v>
                </c:pt>
                <c:pt idx="51">
                  <c:v>42025.0</c:v>
                </c:pt>
                <c:pt idx="52">
                  <c:v>42026.0</c:v>
                </c:pt>
                <c:pt idx="53">
                  <c:v>42027.0</c:v>
                </c:pt>
                <c:pt idx="54">
                  <c:v>42028.0</c:v>
                </c:pt>
                <c:pt idx="55">
                  <c:v>42029.0</c:v>
                </c:pt>
                <c:pt idx="56">
                  <c:v>42030.0</c:v>
                </c:pt>
                <c:pt idx="57">
                  <c:v>42031.0</c:v>
                </c:pt>
                <c:pt idx="58">
                  <c:v>42032.0</c:v>
                </c:pt>
                <c:pt idx="59">
                  <c:v>42033.0</c:v>
                </c:pt>
                <c:pt idx="60">
                  <c:v>42034.0</c:v>
                </c:pt>
                <c:pt idx="61">
                  <c:v>42035.0</c:v>
                </c:pt>
                <c:pt idx="62">
                  <c:v>42036.0</c:v>
                </c:pt>
                <c:pt idx="63">
                  <c:v>42037.0</c:v>
                </c:pt>
                <c:pt idx="64">
                  <c:v>42038.0</c:v>
                </c:pt>
                <c:pt idx="65">
                  <c:v>42039.0</c:v>
                </c:pt>
                <c:pt idx="66">
                  <c:v>42040.0</c:v>
                </c:pt>
                <c:pt idx="67">
                  <c:v>42041.0</c:v>
                </c:pt>
                <c:pt idx="68">
                  <c:v>42042.0</c:v>
                </c:pt>
                <c:pt idx="69">
                  <c:v>42043.0</c:v>
                </c:pt>
                <c:pt idx="70">
                  <c:v>42044.0</c:v>
                </c:pt>
                <c:pt idx="71">
                  <c:v>42045.0</c:v>
                </c:pt>
                <c:pt idx="72">
                  <c:v>42046.0</c:v>
                </c:pt>
                <c:pt idx="73">
                  <c:v>42047.0</c:v>
                </c:pt>
                <c:pt idx="74">
                  <c:v>42048.0</c:v>
                </c:pt>
                <c:pt idx="75">
                  <c:v>42049.0</c:v>
                </c:pt>
                <c:pt idx="76">
                  <c:v>42050.0</c:v>
                </c:pt>
                <c:pt idx="77">
                  <c:v>42051.0</c:v>
                </c:pt>
                <c:pt idx="78">
                  <c:v>42052.0</c:v>
                </c:pt>
                <c:pt idx="79">
                  <c:v>42053.0</c:v>
                </c:pt>
                <c:pt idx="80">
                  <c:v>42054.0</c:v>
                </c:pt>
                <c:pt idx="81">
                  <c:v>42055.0</c:v>
                </c:pt>
                <c:pt idx="82">
                  <c:v>42056.0</c:v>
                </c:pt>
                <c:pt idx="83">
                  <c:v>42057.0</c:v>
                </c:pt>
                <c:pt idx="84">
                  <c:v>42058.0</c:v>
                </c:pt>
                <c:pt idx="85">
                  <c:v>42059.0</c:v>
                </c:pt>
                <c:pt idx="86">
                  <c:v>42060.0</c:v>
                </c:pt>
                <c:pt idx="87">
                  <c:v>42061.0</c:v>
                </c:pt>
                <c:pt idx="88">
                  <c:v>42062.0</c:v>
                </c:pt>
                <c:pt idx="89">
                  <c:v>42063.0</c:v>
                </c:pt>
                <c:pt idx="90">
                  <c:v>42064.0</c:v>
                </c:pt>
                <c:pt idx="91">
                  <c:v>42065.0</c:v>
                </c:pt>
                <c:pt idx="92">
                  <c:v>42066.0</c:v>
                </c:pt>
                <c:pt idx="93">
                  <c:v>42067.0</c:v>
                </c:pt>
                <c:pt idx="94">
                  <c:v>42068.0</c:v>
                </c:pt>
                <c:pt idx="95">
                  <c:v>42069.0</c:v>
                </c:pt>
                <c:pt idx="96">
                  <c:v>42070.0</c:v>
                </c:pt>
                <c:pt idx="97">
                  <c:v>42071.0</c:v>
                </c:pt>
                <c:pt idx="98">
                  <c:v>42072.0</c:v>
                </c:pt>
                <c:pt idx="99">
                  <c:v>42073.0</c:v>
                </c:pt>
                <c:pt idx="100">
                  <c:v>42074.0</c:v>
                </c:pt>
                <c:pt idx="101">
                  <c:v>42075.0</c:v>
                </c:pt>
                <c:pt idx="102">
                  <c:v>42076.0</c:v>
                </c:pt>
                <c:pt idx="103">
                  <c:v>42077.0</c:v>
                </c:pt>
                <c:pt idx="104">
                  <c:v>42078.0</c:v>
                </c:pt>
                <c:pt idx="105">
                  <c:v>42079.0</c:v>
                </c:pt>
                <c:pt idx="106">
                  <c:v>42080.0</c:v>
                </c:pt>
                <c:pt idx="107">
                  <c:v>42081.0</c:v>
                </c:pt>
                <c:pt idx="108">
                  <c:v>42082.0</c:v>
                </c:pt>
                <c:pt idx="109">
                  <c:v>42083.0</c:v>
                </c:pt>
                <c:pt idx="110">
                  <c:v>42084.0</c:v>
                </c:pt>
                <c:pt idx="111">
                  <c:v>42085.0</c:v>
                </c:pt>
                <c:pt idx="112">
                  <c:v>42086.0</c:v>
                </c:pt>
                <c:pt idx="113">
                  <c:v>42087.0</c:v>
                </c:pt>
                <c:pt idx="114">
                  <c:v>42088.0</c:v>
                </c:pt>
                <c:pt idx="115">
                  <c:v>42089.0</c:v>
                </c:pt>
                <c:pt idx="116">
                  <c:v>42090.0</c:v>
                </c:pt>
                <c:pt idx="117">
                  <c:v>42091.0</c:v>
                </c:pt>
                <c:pt idx="118">
                  <c:v>42092.0</c:v>
                </c:pt>
                <c:pt idx="119">
                  <c:v>42093.0</c:v>
                </c:pt>
                <c:pt idx="120">
                  <c:v>42094.0</c:v>
                </c:pt>
                <c:pt idx="121">
                  <c:v>42095.0</c:v>
                </c:pt>
                <c:pt idx="122">
                  <c:v>42096.0</c:v>
                </c:pt>
                <c:pt idx="123">
                  <c:v>42097.0</c:v>
                </c:pt>
                <c:pt idx="124">
                  <c:v>42098.0</c:v>
                </c:pt>
                <c:pt idx="125">
                  <c:v>42099.0</c:v>
                </c:pt>
                <c:pt idx="126">
                  <c:v>42100.0</c:v>
                </c:pt>
                <c:pt idx="127">
                  <c:v>42101.0</c:v>
                </c:pt>
                <c:pt idx="128">
                  <c:v>42102.0</c:v>
                </c:pt>
                <c:pt idx="129">
                  <c:v>42103.0</c:v>
                </c:pt>
                <c:pt idx="130">
                  <c:v>42104.0</c:v>
                </c:pt>
                <c:pt idx="131">
                  <c:v>42105.0</c:v>
                </c:pt>
                <c:pt idx="132">
                  <c:v>42106.0</c:v>
                </c:pt>
                <c:pt idx="133">
                  <c:v>42107.0</c:v>
                </c:pt>
                <c:pt idx="134">
                  <c:v>42108.0</c:v>
                </c:pt>
                <c:pt idx="135">
                  <c:v>42109.0</c:v>
                </c:pt>
                <c:pt idx="136">
                  <c:v>42110.0</c:v>
                </c:pt>
                <c:pt idx="137">
                  <c:v>42111.0</c:v>
                </c:pt>
                <c:pt idx="138">
                  <c:v>42112.0</c:v>
                </c:pt>
                <c:pt idx="139">
                  <c:v>42113.0</c:v>
                </c:pt>
                <c:pt idx="140">
                  <c:v>42114.0</c:v>
                </c:pt>
                <c:pt idx="141">
                  <c:v>42115.0</c:v>
                </c:pt>
                <c:pt idx="142">
                  <c:v>42116.0</c:v>
                </c:pt>
                <c:pt idx="143">
                  <c:v>42117.0</c:v>
                </c:pt>
                <c:pt idx="144">
                  <c:v>42118.0</c:v>
                </c:pt>
                <c:pt idx="145">
                  <c:v>42119.0</c:v>
                </c:pt>
                <c:pt idx="146">
                  <c:v>42120.0</c:v>
                </c:pt>
                <c:pt idx="147">
                  <c:v>42121.0</c:v>
                </c:pt>
                <c:pt idx="148">
                  <c:v>42122.0</c:v>
                </c:pt>
                <c:pt idx="149">
                  <c:v>42123.0</c:v>
                </c:pt>
                <c:pt idx="150">
                  <c:v>42124.0</c:v>
                </c:pt>
                <c:pt idx="151">
                  <c:v>42125.0</c:v>
                </c:pt>
                <c:pt idx="152">
                  <c:v>42126.0</c:v>
                </c:pt>
                <c:pt idx="153">
                  <c:v>42127.0</c:v>
                </c:pt>
                <c:pt idx="154">
                  <c:v>42128.0</c:v>
                </c:pt>
                <c:pt idx="155">
                  <c:v>42129.0</c:v>
                </c:pt>
                <c:pt idx="156">
                  <c:v>42130.0</c:v>
                </c:pt>
                <c:pt idx="157">
                  <c:v>42131.0</c:v>
                </c:pt>
                <c:pt idx="158">
                  <c:v>42132.0</c:v>
                </c:pt>
                <c:pt idx="159">
                  <c:v>42133.0</c:v>
                </c:pt>
                <c:pt idx="160">
                  <c:v>42134.0</c:v>
                </c:pt>
                <c:pt idx="161">
                  <c:v>42135.0</c:v>
                </c:pt>
                <c:pt idx="162">
                  <c:v>42136.0</c:v>
                </c:pt>
                <c:pt idx="163">
                  <c:v>42137.0</c:v>
                </c:pt>
                <c:pt idx="164">
                  <c:v>42138.0</c:v>
                </c:pt>
                <c:pt idx="165">
                  <c:v>42139.0</c:v>
                </c:pt>
                <c:pt idx="166">
                  <c:v>42140.0</c:v>
                </c:pt>
                <c:pt idx="167">
                  <c:v>42141.0</c:v>
                </c:pt>
                <c:pt idx="168">
                  <c:v>42142.0</c:v>
                </c:pt>
                <c:pt idx="169">
                  <c:v>42143.0</c:v>
                </c:pt>
                <c:pt idx="170">
                  <c:v>42144.0</c:v>
                </c:pt>
                <c:pt idx="171">
                  <c:v>42145.0</c:v>
                </c:pt>
                <c:pt idx="172">
                  <c:v>42146.0</c:v>
                </c:pt>
                <c:pt idx="173">
                  <c:v>42147.0</c:v>
                </c:pt>
                <c:pt idx="174">
                  <c:v>42148.0</c:v>
                </c:pt>
                <c:pt idx="175">
                  <c:v>42149.0</c:v>
                </c:pt>
                <c:pt idx="176">
                  <c:v>42150.0</c:v>
                </c:pt>
                <c:pt idx="177">
                  <c:v>42151.0</c:v>
                </c:pt>
                <c:pt idx="178">
                  <c:v>42152.0</c:v>
                </c:pt>
                <c:pt idx="179">
                  <c:v>42153.0</c:v>
                </c:pt>
                <c:pt idx="180">
                  <c:v>42154.0</c:v>
                </c:pt>
                <c:pt idx="181">
                  <c:v>42155.0</c:v>
                </c:pt>
                <c:pt idx="182">
                  <c:v>42156.0</c:v>
                </c:pt>
                <c:pt idx="183">
                  <c:v>42157.0</c:v>
                </c:pt>
                <c:pt idx="184">
                  <c:v>42158.0</c:v>
                </c:pt>
                <c:pt idx="185">
                  <c:v>42159.0</c:v>
                </c:pt>
                <c:pt idx="186">
                  <c:v>42160.0</c:v>
                </c:pt>
                <c:pt idx="187">
                  <c:v>42161.0</c:v>
                </c:pt>
                <c:pt idx="188">
                  <c:v>42162.0</c:v>
                </c:pt>
                <c:pt idx="189">
                  <c:v>42163.0</c:v>
                </c:pt>
                <c:pt idx="190">
                  <c:v>42164.0</c:v>
                </c:pt>
                <c:pt idx="191">
                  <c:v>42165.0</c:v>
                </c:pt>
                <c:pt idx="192">
                  <c:v>42166.0</c:v>
                </c:pt>
                <c:pt idx="193">
                  <c:v>42167.0</c:v>
                </c:pt>
                <c:pt idx="194">
                  <c:v>42168.0</c:v>
                </c:pt>
                <c:pt idx="195">
                  <c:v>42169.0</c:v>
                </c:pt>
                <c:pt idx="196">
                  <c:v>42170.0</c:v>
                </c:pt>
                <c:pt idx="197">
                  <c:v>42171.0</c:v>
                </c:pt>
                <c:pt idx="198">
                  <c:v>42172.0</c:v>
                </c:pt>
                <c:pt idx="199">
                  <c:v>42173.0</c:v>
                </c:pt>
                <c:pt idx="200">
                  <c:v>42174.0</c:v>
                </c:pt>
                <c:pt idx="201">
                  <c:v>42175.0</c:v>
                </c:pt>
                <c:pt idx="202">
                  <c:v>42176.0</c:v>
                </c:pt>
                <c:pt idx="203">
                  <c:v>42177.0</c:v>
                </c:pt>
                <c:pt idx="204">
                  <c:v>42178.0</c:v>
                </c:pt>
                <c:pt idx="205">
                  <c:v>42179.0</c:v>
                </c:pt>
                <c:pt idx="206">
                  <c:v>42180.0</c:v>
                </c:pt>
                <c:pt idx="207">
                  <c:v>42181.0</c:v>
                </c:pt>
                <c:pt idx="208">
                  <c:v>42182.0</c:v>
                </c:pt>
                <c:pt idx="209">
                  <c:v>42183.0</c:v>
                </c:pt>
                <c:pt idx="210">
                  <c:v>42184.0</c:v>
                </c:pt>
                <c:pt idx="211">
                  <c:v>42185.0</c:v>
                </c:pt>
                <c:pt idx="212">
                  <c:v>42186.0</c:v>
                </c:pt>
                <c:pt idx="213">
                  <c:v>42187.0</c:v>
                </c:pt>
                <c:pt idx="214">
                  <c:v>42188.0</c:v>
                </c:pt>
                <c:pt idx="215">
                  <c:v>42189.0</c:v>
                </c:pt>
                <c:pt idx="216">
                  <c:v>42190.0</c:v>
                </c:pt>
                <c:pt idx="217">
                  <c:v>42191.0</c:v>
                </c:pt>
                <c:pt idx="218">
                  <c:v>42192.0</c:v>
                </c:pt>
                <c:pt idx="219">
                  <c:v>42193.0</c:v>
                </c:pt>
                <c:pt idx="220">
                  <c:v>42194.0</c:v>
                </c:pt>
                <c:pt idx="221">
                  <c:v>42195.0</c:v>
                </c:pt>
                <c:pt idx="222">
                  <c:v>42196.0</c:v>
                </c:pt>
                <c:pt idx="223">
                  <c:v>42197.0</c:v>
                </c:pt>
                <c:pt idx="224">
                  <c:v>42198.0</c:v>
                </c:pt>
                <c:pt idx="225">
                  <c:v>42199.0</c:v>
                </c:pt>
                <c:pt idx="226">
                  <c:v>42200.0</c:v>
                </c:pt>
                <c:pt idx="227">
                  <c:v>42201.0</c:v>
                </c:pt>
                <c:pt idx="228">
                  <c:v>42202.0</c:v>
                </c:pt>
                <c:pt idx="229">
                  <c:v>42203.0</c:v>
                </c:pt>
                <c:pt idx="230">
                  <c:v>42204.0</c:v>
                </c:pt>
                <c:pt idx="231">
                  <c:v>42205.0</c:v>
                </c:pt>
                <c:pt idx="232">
                  <c:v>42206.0</c:v>
                </c:pt>
                <c:pt idx="233">
                  <c:v>42207.0</c:v>
                </c:pt>
                <c:pt idx="234">
                  <c:v>42208.0</c:v>
                </c:pt>
                <c:pt idx="235">
                  <c:v>42209.0</c:v>
                </c:pt>
                <c:pt idx="236">
                  <c:v>42210.0</c:v>
                </c:pt>
                <c:pt idx="237">
                  <c:v>42211.0</c:v>
                </c:pt>
                <c:pt idx="238">
                  <c:v>42212.0</c:v>
                </c:pt>
                <c:pt idx="239">
                  <c:v>42213.0</c:v>
                </c:pt>
                <c:pt idx="240">
                  <c:v>42214.0</c:v>
                </c:pt>
                <c:pt idx="241">
                  <c:v>42215.0</c:v>
                </c:pt>
                <c:pt idx="242">
                  <c:v>42216.0</c:v>
                </c:pt>
                <c:pt idx="243">
                  <c:v>42217.0</c:v>
                </c:pt>
                <c:pt idx="244">
                  <c:v>42218.0</c:v>
                </c:pt>
                <c:pt idx="245">
                  <c:v>42219.0</c:v>
                </c:pt>
                <c:pt idx="246">
                  <c:v>42220.0</c:v>
                </c:pt>
                <c:pt idx="247">
                  <c:v>42221.0</c:v>
                </c:pt>
                <c:pt idx="248">
                  <c:v>42222.0</c:v>
                </c:pt>
                <c:pt idx="249">
                  <c:v>42223.0</c:v>
                </c:pt>
                <c:pt idx="250">
                  <c:v>42224.0</c:v>
                </c:pt>
                <c:pt idx="251">
                  <c:v>42225.0</c:v>
                </c:pt>
                <c:pt idx="252">
                  <c:v>42226.0</c:v>
                </c:pt>
                <c:pt idx="253">
                  <c:v>42227.0</c:v>
                </c:pt>
                <c:pt idx="254">
                  <c:v>42228.0</c:v>
                </c:pt>
                <c:pt idx="255">
                  <c:v>42229.0</c:v>
                </c:pt>
                <c:pt idx="256">
                  <c:v>42230.0</c:v>
                </c:pt>
                <c:pt idx="257">
                  <c:v>42231.0</c:v>
                </c:pt>
                <c:pt idx="258">
                  <c:v>42232.0</c:v>
                </c:pt>
                <c:pt idx="259">
                  <c:v>42233.0</c:v>
                </c:pt>
                <c:pt idx="260">
                  <c:v>42234.0</c:v>
                </c:pt>
                <c:pt idx="261">
                  <c:v>42235.0</c:v>
                </c:pt>
                <c:pt idx="262">
                  <c:v>42236.0</c:v>
                </c:pt>
                <c:pt idx="263">
                  <c:v>42237.0</c:v>
                </c:pt>
                <c:pt idx="264">
                  <c:v>42238.0</c:v>
                </c:pt>
                <c:pt idx="265">
                  <c:v>42239.0</c:v>
                </c:pt>
                <c:pt idx="266">
                  <c:v>42240.0</c:v>
                </c:pt>
                <c:pt idx="267">
                  <c:v>42241.0</c:v>
                </c:pt>
                <c:pt idx="268">
                  <c:v>42242.0</c:v>
                </c:pt>
                <c:pt idx="269">
                  <c:v>42243.0</c:v>
                </c:pt>
                <c:pt idx="270">
                  <c:v>42244.0</c:v>
                </c:pt>
                <c:pt idx="271">
                  <c:v>42245.0</c:v>
                </c:pt>
                <c:pt idx="272">
                  <c:v>42246.0</c:v>
                </c:pt>
                <c:pt idx="273">
                  <c:v>42247.0</c:v>
                </c:pt>
                <c:pt idx="274">
                  <c:v>42248.0</c:v>
                </c:pt>
                <c:pt idx="275">
                  <c:v>42249.0</c:v>
                </c:pt>
                <c:pt idx="276">
                  <c:v>42250.0</c:v>
                </c:pt>
                <c:pt idx="277">
                  <c:v>42251.0</c:v>
                </c:pt>
                <c:pt idx="278">
                  <c:v>42252.0</c:v>
                </c:pt>
                <c:pt idx="279">
                  <c:v>42253.0</c:v>
                </c:pt>
                <c:pt idx="280">
                  <c:v>42254.0</c:v>
                </c:pt>
                <c:pt idx="281">
                  <c:v>42255.0</c:v>
                </c:pt>
                <c:pt idx="282">
                  <c:v>42256.0</c:v>
                </c:pt>
                <c:pt idx="283">
                  <c:v>42257.0</c:v>
                </c:pt>
                <c:pt idx="284">
                  <c:v>42258.0</c:v>
                </c:pt>
                <c:pt idx="285">
                  <c:v>42259.0</c:v>
                </c:pt>
                <c:pt idx="286">
                  <c:v>42260.0</c:v>
                </c:pt>
                <c:pt idx="287">
                  <c:v>42261.0</c:v>
                </c:pt>
                <c:pt idx="288">
                  <c:v>42262.0</c:v>
                </c:pt>
                <c:pt idx="289">
                  <c:v>42263.0</c:v>
                </c:pt>
                <c:pt idx="290">
                  <c:v>42264.0</c:v>
                </c:pt>
                <c:pt idx="291">
                  <c:v>42265.0</c:v>
                </c:pt>
                <c:pt idx="292">
                  <c:v>42266.0</c:v>
                </c:pt>
                <c:pt idx="293">
                  <c:v>42267.0</c:v>
                </c:pt>
                <c:pt idx="294">
                  <c:v>42268.0</c:v>
                </c:pt>
                <c:pt idx="295">
                  <c:v>42269.0</c:v>
                </c:pt>
                <c:pt idx="296">
                  <c:v>42270.0</c:v>
                </c:pt>
                <c:pt idx="297">
                  <c:v>42271.0</c:v>
                </c:pt>
                <c:pt idx="298">
                  <c:v>42272.0</c:v>
                </c:pt>
                <c:pt idx="299">
                  <c:v>42273.0</c:v>
                </c:pt>
                <c:pt idx="300">
                  <c:v>42274.0</c:v>
                </c:pt>
                <c:pt idx="301">
                  <c:v>42275.0</c:v>
                </c:pt>
                <c:pt idx="302">
                  <c:v>42276.0</c:v>
                </c:pt>
                <c:pt idx="303">
                  <c:v>42277.0</c:v>
                </c:pt>
                <c:pt idx="304">
                  <c:v>42278.0</c:v>
                </c:pt>
                <c:pt idx="305">
                  <c:v>42279.0</c:v>
                </c:pt>
                <c:pt idx="306">
                  <c:v>42280.0</c:v>
                </c:pt>
                <c:pt idx="307">
                  <c:v>42281.0</c:v>
                </c:pt>
                <c:pt idx="308">
                  <c:v>42282.0</c:v>
                </c:pt>
                <c:pt idx="309">
                  <c:v>42283.0</c:v>
                </c:pt>
                <c:pt idx="310">
                  <c:v>42284.0</c:v>
                </c:pt>
                <c:pt idx="311">
                  <c:v>42285.0</c:v>
                </c:pt>
                <c:pt idx="312">
                  <c:v>42286.0</c:v>
                </c:pt>
                <c:pt idx="313">
                  <c:v>42287.0</c:v>
                </c:pt>
                <c:pt idx="314">
                  <c:v>42288.0</c:v>
                </c:pt>
                <c:pt idx="315">
                  <c:v>42289.0</c:v>
                </c:pt>
                <c:pt idx="316">
                  <c:v>42290.0</c:v>
                </c:pt>
                <c:pt idx="317">
                  <c:v>42291.0</c:v>
                </c:pt>
                <c:pt idx="318">
                  <c:v>42292.0</c:v>
                </c:pt>
                <c:pt idx="319">
                  <c:v>42293.0</c:v>
                </c:pt>
                <c:pt idx="320">
                  <c:v>42294.0</c:v>
                </c:pt>
                <c:pt idx="321">
                  <c:v>42295.0</c:v>
                </c:pt>
                <c:pt idx="322">
                  <c:v>42296.0</c:v>
                </c:pt>
                <c:pt idx="323">
                  <c:v>42297.0</c:v>
                </c:pt>
                <c:pt idx="324">
                  <c:v>42298.0</c:v>
                </c:pt>
                <c:pt idx="325">
                  <c:v>42299.0</c:v>
                </c:pt>
                <c:pt idx="326">
                  <c:v>42300.0</c:v>
                </c:pt>
                <c:pt idx="327">
                  <c:v>42301.0</c:v>
                </c:pt>
                <c:pt idx="328">
                  <c:v>42302.0</c:v>
                </c:pt>
                <c:pt idx="329">
                  <c:v>42303.0</c:v>
                </c:pt>
                <c:pt idx="330">
                  <c:v>42304.0</c:v>
                </c:pt>
                <c:pt idx="331">
                  <c:v>42305.0</c:v>
                </c:pt>
                <c:pt idx="332">
                  <c:v>42306.0</c:v>
                </c:pt>
                <c:pt idx="333">
                  <c:v>42307.0</c:v>
                </c:pt>
                <c:pt idx="334">
                  <c:v>42308.0</c:v>
                </c:pt>
                <c:pt idx="335">
                  <c:v>42309.0</c:v>
                </c:pt>
                <c:pt idx="336">
                  <c:v>42310.0</c:v>
                </c:pt>
                <c:pt idx="337">
                  <c:v>42311.0</c:v>
                </c:pt>
                <c:pt idx="338">
                  <c:v>42312.0</c:v>
                </c:pt>
                <c:pt idx="339">
                  <c:v>42313.0</c:v>
                </c:pt>
                <c:pt idx="340">
                  <c:v>42314.0</c:v>
                </c:pt>
                <c:pt idx="341">
                  <c:v>42315.0</c:v>
                </c:pt>
                <c:pt idx="342">
                  <c:v>42316.0</c:v>
                </c:pt>
                <c:pt idx="343">
                  <c:v>42317.0</c:v>
                </c:pt>
                <c:pt idx="344">
                  <c:v>42318.0</c:v>
                </c:pt>
                <c:pt idx="345">
                  <c:v>42319.0</c:v>
                </c:pt>
                <c:pt idx="346">
                  <c:v>42320.0</c:v>
                </c:pt>
                <c:pt idx="347">
                  <c:v>42321.0</c:v>
                </c:pt>
                <c:pt idx="348">
                  <c:v>42322.0</c:v>
                </c:pt>
                <c:pt idx="349">
                  <c:v>42323.0</c:v>
                </c:pt>
                <c:pt idx="350">
                  <c:v>42324.0</c:v>
                </c:pt>
                <c:pt idx="351">
                  <c:v>42325.0</c:v>
                </c:pt>
                <c:pt idx="352">
                  <c:v>42326.0</c:v>
                </c:pt>
                <c:pt idx="353">
                  <c:v>42327.0</c:v>
                </c:pt>
                <c:pt idx="354">
                  <c:v>42328.0</c:v>
                </c:pt>
                <c:pt idx="355">
                  <c:v>42329.0</c:v>
                </c:pt>
                <c:pt idx="356">
                  <c:v>42330.0</c:v>
                </c:pt>
                <c:pt idx="357">
                  <c:v>42331.0</c:v>
                </c:pt>
                <c:pt idx="358">
                  <c:v>42332.0</c:v>
                </c:pt>
                <c:pt idx="359">
                  <c:v>42333.0</c:v>
                </c:pt>
                <c:pt idx="360">
                  <c:v>42334.0</c:v>
                </c:pt>
                <c:pt idx="361">
                  <c:v>42335.0</c:v>
                </c:pt>
                <c:pt idx="362">
                  <c:v>42336.0</c:v>
                </c:pt>
                <c:pt idx="363">
                  <c:v>42337.0</c:v>
                </c:pt>
                <c:pt idx="364">
                  <c:v>42338.0</c:v>
                </c:pt>
                <c:pt idx="365">
                  <c:v>42339.0</c:v>
                </c:pt>
                <c:pt idx="366">
                  <c:v>42340.0</c:v>
                </c:pt>
                <c:pt idx="367">
                  <c:v>42341.0</c:v>
                </c:pt>
                <c:pt idx="368">
                  <c:v>42342.0</c:v>
                </c:pt>
                <c:pt idx="369">
                  <c:v>42343.0</c:v>
                </c:pt>
                <c:pt idx="370">
                  <c:v>42344.0</c:v>
                </c:pt>
                <c:pt idx="371">
                  <c:v>42345.0</c:v>
                </c:pt>
                <c:pt idx="372">
                  <c:v>42346.0</c:v>
                </c:pt>
                <c:pt idx="373">
                  <c:v>42347.0</c:v>
                </c:pt>
                <c:pt idx="374">
                  <c:v>42348.0</c:v>
                </c:pt>
                <c:pt idx="375">
                  <c:v>42349.0</c:v>
                </c:pt>
                <c:pt idx="376">
                  <c:v>42350.0</c:v>
                </c:pt>
                <c:pt idx="377">
                  <c:v>42351.0</c:v>
                </c:pt>
                <c:pt idx="378">
                  <c:v>42352.0</c:v>
                </c:pt>
                <c:pt idx="379">
                  <c:v>42353.0</c:v>
                </c:pt>
                <c:pt idx="380">
                  <c:v>42354.0</c:v>
                </c:pt>
                <c:pt idx="381">
                  <c:v>42355.0</c:v>
                </c:pt>
                <c:pt idx="382">
                  <c:v>42356.0</c:v>
                </c:pt>
                <c:pt idx="383">
                  <c:v>42357.0</c:v>
                </c:pt>
                <c:pt idx="384">
                  <c:v>42358.0</c:v>
                </c:pt>
                <c:pt idx="385">
                  <c:v>42359.0</c:v>
                </c:pt>
                <c:pt idx="386">
                  <c:v>42360.0</c:v>
                </c:pt>
                <c:pt idx="387">
                  <c:v>42361.0</c:v>
                </c:pt>
                <c:pt idx="388">
                  <c:v>42362.0</c:v>
                </c:pt>
                <c:pt idx="389">
                  <c:v>42363.0</c:v>
                </c:pt>
                <c:pt idx="390">
                  <c:v>42364.0</c:v>
                </c:pt>
                <c:pt idx="391">
                  <c:v>42365.0</c:v>
                </c:pt>
                <c:pt idx="392">
                  <c:v>42366.0</c:v>
                </c:pt>
                <c:pt idx="393">
                  <c:v>42367.0</c:v>
                </c:pt>
                <c:pt idx="394">
                  <c:v>42368.0</c:v>
                </c:pt>
                <c:pt idx="395">
                  <c:v>42369.0</c:v>
                </c:pt>
                <c:pt idx="396">
                  <c:v>42370.0</c:v>
                </c:pt>
                <c:pt idx="397">
                  <c:v>42371.0</c:v>
                </c:pt>
                <c:pt idx="398">
                  <c:v>42372.0</c:v>
                </c:pt>
                <c:pt idx="399">
                  <c:v>42373.0</c:v>
                </c:pt>
                <c:pt idx="400">
                  <c:v>42374.0</c:v>
                </c:pt>
                <c:pt idx="401">
                  <c:v>42375.0</c:v>
                </c:pt>
                <c:pt idx="402">
                  <c:v>42376.0</c:v>
                </c:pt>
                <c:pt idx="403">
                  <c:v>42377.0</c:v>
                </c:pt>
                <c:pt idx="404">
                  <c:v>42378.0</c:v>
                </c:pt>
                <c:pt idx="405">
                  <c:v>42379.0</c:v>
                </c:pt>
                <c:pt idx="406">
                  <c:v>42380.0</c:v>
                </c:pt>
                <c:pt idx="407">
                  <c:v>42381.0</c:v>
                </c:pt>
                <c:pt idx="408">
                  <c:v>42382.0</c:v>
                </c:pt>
                <c:pt idx="409">
                  <c:v>42383.0</c:v>
                </c:pt>
                <c:pt idx="410">
                  <c:v>42384.0</c:v>
                </c:pt>
                <c:pt idx="411">
                  <c:v>42385.0</c:v>
                </c:pt>
                <c:pt idx="412">
                  <c:v>42386.0</c:v>
                </c:pt>
                <c:pt idx="413">
                  <c:v>42387.0</c:v>
                </c:pt>
                <c:pt idx="414">
                  <c:v>42388.0</c:v>
                </c:pt>
                <c:pt idx="415">
                  <c:v>42389.0</c:v>
                </c:pt>
                <c:pt idx="416">
                  <c:v>42390.0</c:v>
                </c:pt>
                <c:pt idx="417">
                  <c:v>42391.0</c:v>
                </c:pt>
                <c:pt idx="418">
                  <c:v>42392.0</c:v>
                </c:pt>
                <c:pt idx="419">
                  <c:v>42393.0</c:v>
                </c:pt>
                <c:pt idx="420">
                  <c:v>42394.0</c:v>
                </c:pt>
                <c:pt idx="421">
                  <c:v>42395.0</c:v>
                </c:pt>
                <c:pt idx="422">
                  <c:v>42396.0</c:v>
                </c:pt>
                <c:pt idx="423">
                  <c:v>42397.0</c:v>
                </c:pt>
                <c:pt idx="424">
                  <c:v>42398.0</c:v>
                </c:pt>
                <c:pt idx="425">
                  <c:v>42399.0</c:v>
                </c:pt>
                <c:pt idx="426">
                  <c:v>42400.0</c:v>
                </c:pt>
                <c:pt idx="427">
                  <c:v>42401.0</c:v>
                </c:pt>
                <c:pt idx="428">
                  <c:v>42402.0</c:v>
                </c:pt>
                <c:pt idx="429">
                  <c:v>42403.0</c:v>
                </c:pt>
                <c:pt idx="430">
                  <c:v>42404.0</c:v>
                </c:pt>
                <c:pt idx="431">
                  <c:v>42405.0</c:v>
                </c:pt>
                <c:pt idx="432">
                  <c:v>42406.0</c:v>
                </c:pt>
                <c:pt idx="433">
                  <c:v>42407.0</c:v>
                </c:pt>
                <c:pt idx="434">
                  <c:v>42408.0</c:v>
                </c:pt>
                <c:pt idx="435">
                  <c:v>42409.0</c:v>
                </c:pt>
                <c:pt idx="436">
                  <c:v>42410.0</c:v>
                </c:pt>
                <c:pt idx="437">
                  <c:v>42411.0</c:v>
                </c:pt>
                <c:pt idx="438">
                  <c:v>42412.0</c:v>
                </c:pt>
                <c:pt idx="439">
                  <c:v>42413.0</c:v>
                </c:pt>
                <c:pt idx="440">
                  <c:v>42414.0</c:v>
                </c:pt>
                <c:pt idx="441">
                  <c:v>42415.0</c:v>
                </c:pt>
                <c:pt idx="442">
                  <c:v>42416.0</c:v>
                </c:pt>
                <c:pt idx="443">
                  <c:v>42417.0</c:v>
                </c:pt>
                <c:pt idx="444">
                  <c:v>42418.0</c:v>
                </c:pt>
                <c:pt idx="445">
                  <c:v>42419.0</c:v>
                </c:pt>
                <c:pt idx="446">
                  <c:v>42420.0</c:v>
                </c:pt>
                <c:pt idx="447">
                  <c:v>42421.0</c:v>
                </c:pt>
                <c:pt idx="448">
                  <c:v>42422.0</c:v>
                </c:pt>
                <c:pt idx="449">
                  <c:v>42423.0</c:v>
                </c:pt>
                <c:pt idx="450">
                  <c:v>42424.0</c:v>
                </c:pt>
                <c:pt idx="451">
                  <c:v>42425.0</c:v>
                </c:pt>
                <c:pt idx="452">
                  <c:v>42426.0</c:v>
                </c:pt>
                <c:pt idx="453">
                  <c:v>42427.0</c:v>
                </c:pt>
                <c:pt idx="454">
                  <c:v>42428.0</c:v>
                </c:pt>
                <c:pt idx="455">
                  <c:v>42429.0</c:v>
                </c:pt>
                <c:pt idx="456">
                  <c:v>42430.0</c:v>
                </c:pt>
                <c:pt idx="457">
                  <c:v>42431.0</c:v>
                </c:pt>
                <c:pt idx="458">
                  <c:v>42432.0</c:v>
                </c:pt>
                <c:pt idx="459">
                  <c:v>42433.0</c:v>
                </c:pt>
                <c:pt idx="460">
                  <c:v>42434.0</c:v>
                </c:pt>
                <c:pt idx="461">
                  <c:v>42435.0</c:v>
                </c:pt>
                <c:pt idx="462">
                  <c:v>42436.0</c:v>
                </c:pt>
                <c:pt idx="463">
                  <c:v>42437.0</c:v>
                </c:pt>
                <c:pt idx="464">
                  <c:v>42438.0</c:v>
                </c:pt>
                <c:pt idx="465">
                  <c:v>42439.0</c:v>
                </c:pt>
                <c:pt idx="466">
                  <c:v>42440.0</c:v>
                </c:pt>
                <c:pt idx="467">
                  <c:v>42441.0</c:v>
                </c:pt>
                <c:pt idx="468">
                  <c:v>42442.0</c:v>
                </c:pt>
                <c:pt idx="469">
                  <c:v>42443.0</c:v>
                </c:pt>
                <c:pt idx="470">
                  <c:v>42444.0</c:v>
                </c:pt>
                <c:pt idx="471">
                  <c:v>42445.0</c:v>
                </c:pt>
                <c:pt idx="472">
                  <c:v>42446.0</c:v>
                </c:pt>
                <c:pt idx="473">
                  <c:v>42447.0</c:v>
                </c:pt>
                <c:pt idx="474">
                  <c:v>42448.0</c:v>
                </c:pt>
                <c:pt idx="475">
                  <c:v>42449.0</c:v>
                </c:pt>
                <c:pt idx="476">
                  <c:v>42450.0</c:v>
                </c:pt>
                <c:pt idx="477">
                  <c:v>42451.0</c:v>
                </c:pt>
                <c:pt idx="478">
                  <c:v>42452.0</c:v>
                </c:pt>
                <c:pt idx="479">
                  <c:v>42453.0</c:v>
                </c:pt>
                <c:pt idx="480">
                  <c:v>42454.0</c:v>
                </c:pt>
                <c:pt idx="481">
                  <c:v>42455.0</c:v>
                </c:pt>
                <c:pt idx="482">
                  <c:v>42456.0</c:v>
                </c:pt>
                <c:pt idx="483">
                  <c:v>42457.0</c:v>
                </c:pt>
                <c:pt idx="484">
                  <c:v>42458.0</c:v>
                </c:pt>
                <c:pt idx="485">
                  <c:v>42459.0</c:v>
                </c:pt>
                <c:pt idx="486">
                  <c:v>42460.0</c:v>
                </c:pt>
                <c:pt idx="487">
                  <c:v>42461.0</c:v>
                </c:pt>
                <c:pt idx="488">
                  <c:v>42462.0</c:v>
                </c:pt>
                <c:pt idx="489">
                  <c:v>42463.0</c:v>
                </c:pt>
                <c:pt idx="490">
                  <c:v>42464.0</c:v>
                </c:pt>
                <c:pt idx="491">
                  <c:v>42465.0</c:v>
                </c:pt>
                <c:pt idx="492">
                  <c:v>42466.0</c:v>
                </c:pt>
                <c:pt idx="493">
                  <c:v>42467.0</c:v>
                </c:pt>
                <c:pt idx="494">
                  <c:v>42468.0</c:v>
                </c:pt>
                <c:pt idx="495">
                  <c:v>42469.0</c:v>
                </c:pt>
                <c:pt idx="496">
                  <c:v>42470.0</c:v>
                </c:pt>
                <c:pt idx="497">
                  <c:v>42471.0</c:v>
                </c:pt>
                <c:pt idx="498">
                  <c:v>42472.0</c:v>
                </c:pt>
                <c:pt idx="499">
                  <c:v>42473.0</c:v>
                </c:pt>
                <c:pt idx="500">
                  <c:v>42474.0</c:v>
                </c:pt>
                <c:pt idx="501">
                  <c:v>42475.0</c:v>
                </c:pt>
                <c:pt idx="502">
                  <c:v>42476.0</c:v>
                </c:pt>
                <c:pt idx="503">
                  <c:v>42477.0</c:v>
                </c:pt>
                <c:pt idx="504">
                  <c:v>42478.0</c:v>
                </c:pt>
                <c:pt idx="505">
                  <c:v>42479.0</c:v>
                </c:pt>
                <c:pt idx="506">
                  <c:v>42480.0</c:v>
                </c:pt>
                <c:pt idx="507">
                  <c:v>42481.0</c:v>
                </c:pt>
                <c:pt idx="508">
                  <c:v>42482.0</c:v>
                </c:pt>
                <c:pt idx="509">
                  <c:v>42483.0</c:v>
                </c:pt>
                <c:pt idx="510">
                  <c:v>42484.0</c:v>
                </c:pt>
                <c:pt idx="511">
                  <c:v>42485.0</c:v>
                </c:pt>
                <c:pt idx="512">
                  <c:v>42486.0</c:v>
                </c:pt>
                <c:pt idx="513">
                  <c:v>42487.0</c:v>
                </c:pt>
                <c:pt idx="514">
                  <c:v>42488.0</c:v>
                </c:pt>
                <c:pt idx="515">
                  <c:v>42489.0</c:v>
                </c:pt>
                <c:pt idx="516">
                  <c:v>42490.0</c:v>
                </c:pt>
                <c:pt idx="517">
                  <c:v>42491.0</c:v>
                </c:pt>
                <c:pt idx="518">
                  <c:v>42492.0</c:v>
                </c:pt>
                <c:pt idx="519">
                  <c:v>42493.0</c:v>
                </c:pt>
                <c:pt idx="520">
                  <c:v>42494.0</c:v>
                </c:pt>
                <c:pt idx="521">
                  <c:v>42495.0</c:v>
                </c:pt>
                <c:pt idx="522">
                  <c:v>42496.0</c:v>
                </c:pt>
                <c:pt idx="523">
                  <c:v>42497.0</c:v>
                </c:pt>
                <c:pt idx="524">
                  <c:v>42498.0</c:v>
                </c:pt>
                <c:pt idx="525">
                  <c:v>42499.0</c:v>
                </c:pt>
                <c:pt idx="526">
                  <c:v>42500.0</c:v>
                </c:pt>
                <c:pt idx="527">
                  <c:v>42501.0</c:v>
                </c:pt>
                <c:pt idx="528">
                  <c:v>42502.0</c:v>
                </c:pt>
                <c:pt idx="529">
                  <c:v>42503.0</c:v>
                </c:pt>
                <c:pt idx="530">
                  <c:v>42504.0</c:v>
                </c:pt>
                <c:pt idx="531">
                  <c:v>42505.0</c:v>
                </c:pt>
                <c:pt idx="532">
                  <c:v>42506.0</c:v>
                </c:pt>
                <c:pt idx="533">
                  <c:v>42507.0</c:v>
                </c:pt>
                <c:pt idx="534">
                  <c:v>42508.0</c:v>
                </c:pt>
                <c:pt idx="535">
                  <c:v>42509.0</c:v>
                </c:pt>
                <c:pt idx="536">
                  <c:v>42510.0</c:v>
                </c:pt>
                <c:pt idx="537">
                  <c:v>42511.0</c:v>
                </c:pt>
                <c:pt idx="538">
                  <c:v>42512.0</c:v>
                </c:pt>
                <c:pt idx="539">
                  <c:v>42513.0</c:v>
                </c:pt>
                <c:pt idx="540">
                  <c:v>42514.0</c:v>
                </c:pt>
                <c:pt idx="541">
                  <c:v>42515.0</c:v>
                </c:pt>
                <c:pt idx="542">
                  <c:v>42516.0</c:v>
                </c:pt>
                <c:pt idx="543">
                  <c:v>42517.0</c:v>
                </c:pt>
                <c:pt idx="544">
                  <c:v>42518.0</c:v>
                </c:pt>
                <c:pt idx="545">
                  <c:v>42519.0</c:v>
                </c:pt>
                <c:pt idx="546">
                  <c:v>42520.0</c:v>
                </c:pt>
                <c:pt idx="547">
                  <c:v>42521.0</c:v>
                </c:pt>
                <c:pt idx="548">
                  <c:v>42522.0</c:v>
                </c:pt>
                <c:pt idx="549">
                  <c:v>42523.0</c:v>
                </c:pt>
                <c:pt idx="550">
                  <c:v>42524.0</c:v>
                </c:pt>
                <c:pt idx="551">
                  <c:v>42525.0</c:v>
                </c:pt>
                <c:pt idx="552">
                  <c:v>42526.0</c:v>
                </c:pt>
                <c:pt idx="553">
                  <c:v>42527.0</c:v>
                </c:pt>
                <c:pt idx="554">
                  <c:v>42528.0</c:v>
                </c:pt>
                <c:pt idx="555">
                  <c:v>42529.0</c:v>
                </c:pt>
                <c:pt idx="556">
                  <c:v>42530.0</c:v>
                </c:pt>
                <c:pt idx="557">
                  <c:v>42531.0</c:v>
                </c:pt>
                <c:pt idx="558">
                  <c:v>42532.0</c:v>
                </c:pt>
                <c:pt idx="559">
                  <c:v>42533.0</c:v>
                </c:pt>
                <c:pt idx="560">
                  <c:v>42534.0</c:v>
                </c:pt>
                <c:pt idx="561">
                  <c:v>42535.0</c:v>
                </c:pt>
                <c:pt idx="562">
                  <c:v>42536.0</c:v>
                </c:pt>
                <c:pt idx="563">
                  <c:v>42537.0</c:v>
                </c:pt>
                <c:pt idx="564">
                  <c:v>42538.0</c:v>
                </c:pt>
                <c:pt idx="565">
                  <c:v>42539.0</c:v>
                </c:pt>
                <c:pt idx="566">
                  <c:v>42540.0</c:v>
                </c:pt>
                <c:pt idx="567">
                  <c:v>42541.0</c:v>
                </c:pt>
                <c:pt idx="568">
                  <c:v>42542.0</c:v>
                </c:pt>
                <c:pt idx="569">
                  <c:v>42543.0</c:v>
                </c:pt>
                <c:pt idx="570">
                  <c:v>42544.0</c:v>
                </c:pt>
                <c:pt idx="571">
                  <c:v>42545.0</c:v>
                </c:pt>
                <c:pt idx="572">
                  <c:v>42546.0</c:v>
                </c:pt>
                <c:pt idx="573">
                  <c:v>42547.0</c:v>
                </c:pt>
                <c:pt idx="574">
                  <c:v>42548.0</c:v>
                </c:pt>
                <c:pt idx="575">
                  <c:v>42549.0</c:v>
                </c:pt>
                <c:pt idx="576">
                  <c:v>42550.0</c:v>
                </c:pt>
                <c:pt idx="577">
                  <c:v>42551.0</c:v>
                </c:pt>
                <c:pt idx="578">
                  <c:v>42552.0</c:v>
                </c:pt>
                <c:pt idx="579">
                  <c:v>42553.0</c:v>
                </c:pt>
                <c:pt idx="580">
                  <c:v>42554.0</c:v>
                </c:pt>
                <c:pt idx="581">
                  <c:v>42555.0</c:v>
                </c:pt>
                <c:pt idx="582">
                  <c:v>42556.0</c:v>
                </c:pt>
                <c:pt idx="583">
                  <c:v>42557.0</c:v>
                </c:pt>
                <c:pt idx="584">
                  <c:v>42558.0</c:v>
                </c:pt>
                <c:pt idx="585">
                  <c:v>42559.0</c:v>
                </c:pt>
                <c:pt idx="586">
                  <c:v>42560.0</c:v>
                </c:pt>
                <c:pt idx="587">
                  <c:v>42561.0</c:v>
                </c:pt>
                <c:pt idx="588">
                  <c:v>42562.0</c:v>
                </c:pt>
                <c:pt idx="589">
                  <c:v>42563.0</c:v>
                </c:pt>
                <c:pt idx="590">
                  <c:v>42564.0</c:v>
                </c:pt>
                <c:pt idx="591">
                  <c:v>42565.0</c:v>
                </c:pt>
                <c:pt idx="592">
                  <c:v>42566.0</c:v>
                </c:pt>
                <c:pt idx="593">
                  <c:v>42567.0</c:v>
                </c:pt>
                <c:pt idx="594">
                  <c:v>42568.0</c:v>
                </c:pt>
                <c:pt idx="595">
                  <c:v>42569.0</c:v>
                </c:pt>
                <c:pt idx="596">
                  <c:v>42570.0</c:v>
                </c:pt>
                <c:pt idx="597">
                  <c:v>42571.0</c:v>
                </c:pt>
                <c:pt idx="598">
                  <c:v>42572.0</c:v>
                </c:pt>
                <c:pt idx="599">
                  <c:v>42573.0</c:v>
                </c:pt>
                <c:pt idx="600">
                  <c:v>42574.0</c:v>
                </c:pt>
                <c:pt idx="601">
                  <c:v>42575.0</c:v>
                </c:pt>
                <c:pt idx="602">
                  <c:v>42576.0</c:v>
                </c:pt>
                <c:pt idx="603">
                  <c:v>42577.0</c:v>
                </c:pt>
                <c:pt idx="604">
                  <c:v>42578.0</c:v>
                </c:pt>
                <c:pt idx="605">
                  <c:v>42579.0</c:v>
                </c:pt>
                <c:pt idx="606">
                  <c:v>42580.0</c:v>
                </c:pt>
                <c:pt idx="607">
                  <c:v>42581.0</c:v>
                </c:pt>
                <c:pt idx="608">
                  <c:v>42582.0</c:v>
                </c:pt>
                <c:pt idx="609">
                  <c:v>42583.0</c:v>
                </c:pt>
                <c:pt idx="610">
                  <c:v>42584.0</c:v>
                </c:pt>
                <c:pt idx="611">
                  <c:v>42585.0</c:v>
                </c:pt>
                <c:pt idx="612">
                  <c:v>42586.0</c:v>
                </c:pt>
                <c:pt idx="613">
                  <c:v>42587.0</c:v>
                </c:pt>
                <c:pt idx="614">
                  <c:v>42588.0</c:v>
                </c:pt>
                <c:pt idx="615">
                  <c:v>42589.0</c:v>
                </c:pt>
                <c:pt idx="616">
                  <c:v>42590.0</c:v>
                </c:pt>
                <c:pt idx="617">
                  <c:v>42591.0</c:v>
                </c:pt>
                <c:pt idx="618">
                  <c:v>42592.0</c:v>
                </c:pt>
                <c:pt idx="619">
                  <c:v>42593.0</c:v>
                </c:pt>
                <c:pt idx="620">
                  <c:v>42594.0</c:v>
                </c:pt>
                <c:pt idx="621">
                  <c:v>42595.0</c:v>
                </c:pt>
                <c:pt idx="622">
                  <c:v>42596.0</c:v>
                </c:pt>
                <c:pt idx="623">
                  <c:v>42597.0</c:v>
                </c:pt>
                <c:pt idx="624">
                  <c:v>42598.0</c:v>
                </c:pt>
                <c:pt idx="625">
                  <c:v>42599.0</c:v>
                </c:pt>
                <c:pt idx="626">
                  <c:v>42600.0</c:v>
                </c:pt>
                <c:pt idx="627">
                  <c:v>42601.0</c:v>
                </c:pt>
                <c:pt idx="628">
                  <c:v>42602.0</c:v>
                </c:pt>
                <c:pt idx="629">
                  <c:v>42603.0</c:v>
                </c:pt>
                <c:pt idx="630">
                  <c:v>42604.0</c:v>
                </c:pt>
                <c:pt idx="631">
                  <c:v>42605.0</c:v>
                </c:pt>
                <c:pt idx="632">
                  <c:v>42606.0</c:v>
                </c:pt>
                <c:pt idx="633">
                  <c:v>42607.0</c:v>
                </c:pt>
                <c:pt idx="634">
                  <c:v>42608.0</c:v>
                </c:pt>
                <c:pt idx="635">
                  <c:v>42609.0</c:v>
                </c:pt>
                <c:pt idx="636">
                  <c:v>42610.0</c:v>
                </c:pt>
                <c:pt idx="637">
                  <c:v>42611.0</c:v>
                </c:pt>
                <c:pt idx="638">
                  <c:v>42612.0</c:v>
                </c:pt>
                <c:pt idx="639">
                  <c:v>42613.0</c:v>
                </c:pt>
                <c:pt idx="640">
                  <c:v>42614.0</c:v>
                </c:pt>
                <c:pt idx="641">
                  <c:v>42615.0</c:v>
                </c:pt>
                <c:pt idx="642">
                  <c:v>42616.0</c:v>
                </c:pt>
                <c:pt idx="643">
                  <c:v>42617.0</c:v>
                </c:pt>
                <c:pt idx="644">
                  <c:v>42618.0</c:v>
                </c:pt>
                <c:pt idx="645">
                  <c:v>42619.0</c:v>
                </c:pt>
                <c:pt idx="646">
                  <c:v>42620.0</c:v>
                </c:pt>
                <c:pt idx="647">
                  <c:v>42621.0</c:v>
                </c:pt>
                <c:pt idx="648">
                  <c:v>42622.0</c:v>
                </c:pt>
                <c:pt idx="649">
                  <c:v>42623.0</c:v>
                </c:pt>
                <c:pt idx="650">
                  <c:v>42624.0</c:v>
                </c:pt>
                <c:pt idx="651">
                  <c:v>42625.0</c:v>
                </c:pt>
                <c:pt idx="652">
                  <c:v>42626.0</c:v>
                </c:pt>
                <c:pt idx="653">
                  <c:v>42627.0</c:v>
                </c:pt>
                <c:pt idx="654">
                  <c:v>42628.0</c:v>
                </c:pt>
                <c:pt idx="655">
                  <c:v>42629.0</c:v>
                </c:pt>
                <c:pt idx="656">
                  <c:v>42630.0</c:v>
                </c:pt>
                <c:pt idx="657">
                  <c:v>42631.0</c:v>
                </c:pt>
                <c:pt idx="658">
                  <c:v>42632.0</c:v>
                </c:pt>
                <c:pt idx="659">
                  <c:v>42633.0</c:v>
                </c:pt>
                <c:pt idx="660">
                  <c:v>42634.0</c:v>
                </c:pt>
                <c:pt idx="661">
                  <c:v>42635.0</c:v>
                </c:pt>
                <c:pt idx="662">
                  <c:v>42636.0</c:v>
                </c:pt>
                <c:pt idx="663">
                  <c:v>42637.0</c:v>
                </c:pt>
                <c:pt idx="664">
                  <c:v>42638.0</c:v>
                </c:pt>
                <c:pt idx="665">
                  <c:v>42639.0</c:v>
                </c:pt>
                <c:pt idx="666">
                  <c:v>42640.0</c:v>
                </c:pt>
                <c:pt idx="667">
                  <c:v>42641.0</c:v>
                </c:pt>
                <c:pt idx="668">
                  <c:v>42642.0</c:v>
                </c:pt>
                <c:pt idx="669">
                  <c:v>42643.0</c:v>
                </c:pt>
                <c:pt idx="670">
                  <c:v>42644.0</c:v>
                </c:pt>
                <c:pt idx="671">
                  <c:v>42645.0</c:v>
                </c:pt>
                <c:pt idx="672">
                  <c:v>42646.0</c:v>
                </c:pt>
                <c:pt idx="673">
                  <c:v>42647.0</c:v>
                </c:pt>
                <c:pt idx="674">
                  <c:v>42648.0</c:v>
                </c:pt>
                <c:pt idx="675">
                  <c:v>42649.0</c:v>
                </c:pt>
                <c:pt idx="676">
                  <c:v>42650.0</c:v>
                </c:pt>
                <c:pt idx="677">
                  <c:v>42651.0</c:v>
                </c:pt>
                <c:pt idx="678">
                  <c:v>42652.0</c:v>
                </c:pt>
                <c:pt idx="679">
                  <c:v>42653.0</c:v>
                </c:pt>
                <c:pt idx="680">
                  <c:v>42654.0</c:v>
                </c:pt>
                <c:pt idx="681">
                  <c:v>42655.0</c:v>
                </c:pt>
                <c:pt idx="682">
                  <c:v>42656.0</c:v>
                </c:pt>
                <c:pt idx="683">
                  <c:v>42657.0</c:v>
                </c:pt>
                <c:pt idx="684">
                  <c:v>42658.0</c:v>
                </c:pt>
                <c:pt idx="685">
                  <c:v>42659.0</c:v>
                </c:pt>
                <c:pt idx="686">
                  <c:v>42660.0</c:v>
                </c:pt>
                <c:pt idx="687">
                  <c:v>42661.0</c:v>
                </c:pt>
                <c:pt idx="688">
                  <c:v>42662.0</c:v>
                </c:pt>
                <c:pt idx="689">
                  <c:v>42663.0</c:v>
                </c:pt>
                <c:pt idx="690">
                  <c:v>42664.0</c:v>
                </c:pt>
                <c:pt idx="691">
                  <c:v>42665.0</c:v>
                </c:pt>
                <c:pt idx="692">
                  <c:v>42666.0</c:v>
                </c:pt>
                <c:pt idx="693">
                  <c:v>42667.0</c:v>
                </c:pt>
                <c:pt idx="694">
                  <c:v>42668.0</c:v>
                </c:pt>
                <c:pt idx="695">
                  <c:v>42669.0</c:v>
                </c:pt>
                <c:pt idx="696">
                  <c:v>42670.0</c:v>
                </c:pt>
                <c:pt idx="697">
                  <c:v>42671.0</c:v>
                </c:pt>
                <c:pt idx="698">
                  <c:v>42672.0</c:v>
                </c:pt>
                <c:pt idx="699">
                  <c:v>42673.0</c:v>
                </c:pt>
                <c:pt idx="700">
                  <c:v>42674.0</c:v>
                </c:pt>
                <c:pt idx="701">
                  <c:v>42675.0</c:v>
                </c:pt>
                <c:pt idx="702">
                  <c:v>42676.0</c:v>
                </c:pt>
                <c:pt idx="703">
                  <c:v>42677.0</c:v>
                </c:pt>
                <c:pt idx="704">
                  <c:v>42678.0</c:v>
                </c:pt>
                <c:pt idx="705">
                  <c:v>42679.0</c:v>
                </c:pt>
                <c:pt idx="706">
                  <c:v>42680.0</c:v>
                </c:pt>
                <c:pt idx="707">
                  <c:v>42681.0</c:v>
                </c:pt>
                <c:pt idx="708">
                  <c:v>42682.0</c:v>
                </c:pt>
                <c:pt idx="709">
                  <c:v>42683.0</c:v>
                </c:pt>
                <c:pt idx="710">
                  <c:v>42684.0</c:v>
                </c:pt>
                <c:pt idx="711">
                  <c:v>42685.0</c:v>
                </c:pt>
                <c:pt idx="712">
                  <c:v>42686.0</c:v>
                </c:pt>
                <c:pt idx="713">
                  <c:v>42687.0</c:v>
                </c:pt>
                <c:pt idx="714">
                  <c:v>42688.0</c:v>
                </c:pt>
                <c:pt idx="715">
                  <c:v>42689.0</c:v>
                </c:pt>
                <c:pt idx="716">
                  <c:v>42690.0</c:v>
                </c:pt>
                <c:pt idx="717">
                  <c:v>42691.0</c:v>
                </c:pt>
                <c:pt idx="718">
                  <c:v>42692.0</c:v>
                </c:pt>
                <c:pt idx="719">
                  <c:v>42693.0</c:v>
                </c:pt>
                <c:pt idx="720">
                  <c:v>42694.0</c:v>
                </c:pt>
                <c:pt idx="721">
                  <c:v>42695.0</c:v>
                </c:pt>
                <c:pt idx="722">
                  <c:v>42696.0</c:v>
                </c:pt>
                <c:pt idx="723">
                  <c:v>42697.0</c:v>
                </c:pt>
                <c:pt idx="724">
                  <c:v>42698.0</c:v>
                </c:pt>
                <c:pt idx="725">
                  <c:v>42699.0</c:v>
                </c:pt>
                <c:pt idx="726">
                  <c:v>42700.0</c:v>
                </c:pt>
                <c:pt idx="727">
                  <c:v>42701.0</c:v>
                </c:pt>
                <c:pt idx="728">
                  <c:v>42702.0</c:v>
                </c:pt>
                <c:pt idx="729">
                  <c:v>42703.0</c:v>
                </c:pt>
                <c:pt idx="730">
                  <c:v>42704.0</c:v>
                </c:pt>
                <c:pt idx="731">
                  <c:v>42705.0</c:v>
                </c:pt>
                <c:pt idx="732">
                  <c:v>42706.0</c:v>
                </c:pt>
                <c:pt idx="733">
                  <c:v>42707.0</c:v>
                </c:pt>
                <c:pt idx="734">
                  <c:v>42708.0</c:v>
                </c:pt>
                <c:pt idx="735">
                  <c:v>42709.0</c:v>
                </c:pt>
                <c:pt idx="736">
                  <c:v>42710.0</c:v>
                </c:pt>
                <c:pt idx="737">
                  <c:v>42711.0</c:v>
                </c:pt>
                <c:pt idx="738">
                  <c:v>42712.0</c:v>
                </c:pt>
                <c:pt idx="739">
                  <c:v>42713.0</c:v>
                </c:pt>
                <c:pt idx="740">
                  <c:v>42714.0</c:v>
                </c:pt>
                <c:pt idx="741">
                  <c:v>42715.0</c:v>
                </c:pt>
                <c:pt idx="742">
                  <c:v>42716.0</c:v>
                </c:pt>
                <c:pt idx="743">
                  <c:v>42717.0</c:v>
                </c:pt>
                <c:pt idx="744">
                  <c:v>42718.0</c:v>
                </c:pt>
                <c:pt idx="745">
                  <c:v>42719.0</c:v>
                </c:pt>
                <c:pt idx="746">
                  <c:v>42720.0</c:v>
                </c:pt>
                <c:pt idx="747">
                  <c:v>42721.0</c:v>
                </c:pt>
                <c:pt idx="748">
                  <c:v>42722.0</c:v>
                </c:pt>
                <c:pt idx="749">
                  <c:v>42723.0</c:v>
                </c:pt>
                <c:pt idx="750">
                  <c:v>42724.0</c:v>
                </c:pt>
                <c:pt idx="751">
                  <c:v>42725.0</c:v>
                </c:pt>
                <c:pt idx="752">
                  <c:v>42726.0</c:v>
                </c:pt>
                <c:pt idx="753">
                  <c:v>42727.0</c:v>
                </c:pt>
                <c:pt idx="754">
                  <c:v>42728.0</c:v>
                </c:pt>
                <c:pt idx="755">
                  <c:v>42729.0</c:v>
                </c:pt>
                <c:pt idx="756">
                  <c:v>42730.0</c:v>
                </c:pt>
                <c:pt idx="757">
                  <c:v>42731.0</c:v>
                </c:pt>
                <c:pt idx="758">
                  <c:v>42732.0</c:v>
                </c:pt>
                <c:pt idx="759">
                  <c:v>42733.0</c:v>
                </c:pt>
                <c:pt idx="760">
                  <c:v>42734.0</c:v>
                </c:pt>
                <c:pt idx="761">
                  <c:v>42735.0</c:v>
                </c:pt>
                <c:pt idx="762">
                  <c:v>42736.0</c:v>
                </c:pt>
                <c:pt idx="763">
                  <c:v>42737.0</c:v>
                </c:pt>
                <c:pt idx="764">
                  <c:v>42738.0</c:v>
                </c:pt>
                <c:pt idx="765">
                  <c:v>42739.0</c:v>
                </c:pt>
                <c:pt idx="766">
                  <c:v>42740.0</c:v>
                </c:pt>
                <c:pt idx="767">
                  <c:v>42741.0</c:v>
                </c:pt>
                <c:pt idx="768">
                  <c:v>42742.0</c:v>
                </c:pt>
                <c:pt idx="769">
                  <c:v>42743.0</c:v>
                </c:pt>
                <c:pt idx="770">
                  <c:v>42744.0</c:v>
                </c:pt>
                <c:pt idx="771">
                  <c:v>42745.0</c:v>
                </c:pt>
                <c:pt idx="772">
                  <c:v>42746.0</c:v>
                </c:pt>
                <c:pt idx="773">
                  <c:v>42747.0</c:v>
                </c:pt>
                <c:pt idx="774">
                  <c:v>42748.0</c:v>
                </c:pt>
                <c:pt idx="775">
                  <c:v>42749.0</c:v>
                </c:pt>
                <c:pt idx="776">
                  <c:v>42750.0</c:v>
                </c:pt>
                <c:pt idx="777">
                  <c:v>42751.0</c:v>
                </c:pt>
                <c:pt idx="778">
                  <c:v>42752.0</c:v>
                </c:pt>
                <c:pt idx="779">
                  <c:v>42753.0</c:v>
                </c:pt>
                <c:pt idx="780">
                  <c:v>42754.0</c:v>
                </c:pt>
                <c:pt idx="781">
                  <c:v>42755.0</c:v>
                </c:pt>
                <c:pt idx="782">
                  <c:v>42756.0</c:v>
                </c:pt>
                <c:pt idx="783">
                  <c:v>42757.0</c:v>
                </c:pt>
                <c:pt idx="784">
                  <c:v>42758.0</c:v>
                </c:pt>
                <c:pt idx="785">
                  <c:v>42759.0</c:v>
                </c:pt>
                <c:pt idx="786">
                  <c:v>42760.0</c:v>
                </c:pt>
                <c:pt idx="787">
                  <c:v>42761.0</c:v>
                </c:pt>
                <c:pt idx="788">
                  <c:v>42762.0</c:v>
                </c:pt>
                <c:pt idx="789">
                  <c:v>42763.0</c:v>
                </c:pt>
                <c:pt idx="790">
                  <c:v>42764.0</c:v>
                </c:pt>
                <c:pt idx="791">
                  <c:v>42765.0</c:v>
                </c:pt>
                <c:pt idx="792">
                  <c:v>42766.0</c:v>
                </c:pt>
                <c:pt idx="793">
                  <c:v>42767.0</c:v>
                </c:pt>
                <c:pt idx="794">
                  <c:v>42768.0</c:v>
                </c:pt>
                <c:pt idx="795">
                  <c:v>42769.0</c:v>
                </c:pt>
                <c:pt idx="796">
                  <c:v>42770.0</c:v>
                </c:pt>
                <c:pt idx="797">
                  <c:v>42771.0</c:v>
                </c:pt>
                <c:pt idx="798">
                  <c:v>42772.0</c:v>
                </c:pt>
                <c:pt idx="799">
                  <c:v>42773.0</c:v>
                </c:pt>
                <c:pt idx="800">
                  <c:v>42774.0</c:v>
                </c:pt>
                <c:pt idx="801">
                  <c:v>42775.0</c:v>
                </c:pt>
                <c:pt idx="802">
                  <c:v>42776.0</c:v>
                </c:pt>
                <c:pt idx="803">
                  <c:v>42777.0</c:v>
                </c:pt>
                <c:pt idx="804">
                  <c:v>42778.0</c:v>
                </c:pt>
                <c:pt idx="805">
                  <c:v>42779.0</c:v>
                </c:pt>
                <c:pt idx="806">
                  <c:v>42780.0</c:v>
                </c:pt>
                <c:pt idx="807">
                  <c:v>42781.0</c:v>
                </c:pt>
                <c:pt idx="808">
                  <c:v>42782.0</c:v>
                </c:pt>
                <c:pt idx="809">
                  <c:v>42783.0</c:v>
                </c:pt>
                <c:pt idx="810">
                  <c:v>42784.0</c:v>
                </c:pt>
                <c:pt idx="811">
                  <c:v>42785.0</c:v>
                </c:pt>
                <c:pt idx="812">
                  <c:v>42786.0</c:v>
                </c:pt>
                <c:pt idx="813">
                  <c:v>42787.0</c:v>
                </c:pt>
                <c:pt idx="814">
                  <c:v>42788.0</c:v>
                </c:pt>
                <c:pt idx="815">
                  <c:v>42789.0</c:v>
                </c:pt>
                <c:pt idx="816">
                  <c:v>42790.0</c:v>
                </c:pt>
                <c:pt idx="817">
                  <c:v>42791.0</c:v>
                </c:pt>
                <c:pt idx="818">
                  <c:v>42792.0</c:v>
                </c:pt>
                <c:pt idx="819">
                  <c:v>42793.0</c:v>
                </c:pt>
                <c:pt idx="820">
                  <c:v>42794.0</c:v>
                </c:pt>
                <c:pt idx="821">
                  <c:v>42795.0</c:v>
                </c:pt>
                <c:pt idx="822">
                  <c:v>42796.0</c:v>
                </c:pt>
                <c:pt idx="823">
                  <c:v>42797.0</c:v>
                </c:pt>
                <c:pt idx="824">
                  <c:v>42798.0</c:v>
                </c:pt>
                <c:pt idx="825">
                  <c:v>42799.0</c:v>
                </c:pt>
                <c:pt idx="826">
                  <c:v>42800.0</c:v>
                </c:pt>
                <c:pt idx="827">
                  <c:v>42801.0</c:v>
                </c:pt>
                <c:pt idx="828">
                  <c:v>42802.0</c:v>
                </c:pt>
                <c:pt idx="829">
                  <c:v>42803.0</c:v>
                </c:pt>
                <c:pt idx="830">
                  <c:v>42804.0</c:v>
                </c:pt>
                <c:pt idx="831">
                  <c:v>42805.0</c:v>
                </c:pt>
                <c:pt idx="832">
                  <c:v>42806.0</c:v>
                </c:pt>
                <c:pt idx="833">
                  <c:v>42807.0</c:v>
                </c:pt>
                <c:pt idx="834">
                  <c:v>42808.0</c:v>
                </c:pt>
                <c:pt idx="835">
                  <c:v>42809.0</c:v>
                </c:pt>
                <c:pt idx="836">
                  <c:v>42810.0</c:v>
                </c:pt>
                <c:pt idx="837">
                  <c:v>42811.0</c:v>
                </c:pt>
                <c:pt idx="838">
                  <c:v>42812.0</c:v>
                </c:pt>
                <c:pt idx="839">
                  <c:v>42813.0</c:v>
                </c:pt>
                <c:pt idx="840">
                  <c:v>42814.0</c:v>
                </c:pt>
                <c:pt idx="841">
                  <c:v>42815.0</c:v>
                </c:pt>
                <c:pt idx="842">
                  <c:v>42816.0</c:v>
                </c:pt>
                <c:pt idx="843">
                  <c:v>42817.0</c:v>
                </c:pt>
                <c:pt idx="844">
                  <c:v>42818.0</c:v>
                </c:pt>
                <c:pt idx="845">
                  <c:v>42819.0</c:v>
                </c:pt>
                <c:pt idx="846">
                  <c:v>42820.0</c:v>
                </c:pt>
                <c:pt idx="847">
                  <c:v>42821.0</c:v>
                </c:pt>
                <c:pt idx="848">
                  <c:v>42822.0</c:v>
                </c:pt>
                <c:pt idx="849">
                  <c:v>42823.0</c:v>
                </c:pt>
                <c:pt idx="850">
                  <c:v>42824.0</c:v>
                </c:pt>
                <c:pt idx="851">
                  <c:v>42825.0</c:v>
                </c:pt>
                <c:pt idx="852">
                  <c:v>42826.0</c:v>
                </c:pt>
                <c:pt idx="853">
                  <c:v>42827.0</c:v>
                </c:pt>
                <c:pt idx="854">
                  <c:v>42828.0</c:v>
                </c:pt>
                <c:pt idx="855">
                  <c:v>42829.0</c:v>
                </c:pt>
                <c:pt idx="856">
                  <c:v>42830.0</c:v>
                </c:pt>
                <c:pt idx="857">
                  <c:v>42831.0</c:v>
                </c:pt>
                <c:pt idx="858">
                  <c:v>42832.0</c:v>
                </c:pt>
                <c:pt idx="859">
                  <c:v>42833.0</c:v>
                </c:pt>
                <c:pt idx="860">
                  <c:v>42834.0</c:v>
                </c:pt>
                <c:pt idx="861">
                  <c:v>42835.0</c:v>
                </c:pt>
                <c:pt idx="862">
                  <c:v>42836.0</c:v>
                </c:pt>
                <c:pt idx="863">
                  <c:v>42837.0</c:v>
                </c:pt>
                <c:pt idx="864">
                  <c:v>42838.0</c:v>
                </c:pt>
                <c:pt idx="865">
                  <c:v>42839.0</c:v>
                </c:pt>
                <c:pt idx="866">
                  <c:v>42840.0</c:v>
                </c:pt>
                <c:pt idx="867">
                  <c:v>42841.0</c:v>
                </c:pt>
                <c:pt idx="868">
                  <c:v>42842.0</c:v>
                </c:pt>
                <c:pt idx="869">
                  <c:v>42843.0</c:v>
                </c:pt>
                <c:pt idx="870">
                  <c:v>42844.0</c:v>
                </c:pt>
                <c:pt idx="871">
                  <c:v>42845.0</c:v>
                </c:pt>
                <c:pt idx="872">
                  <c:v>42846.0</c:v>
                </c:pt>
                <c:pt idx="873">
                  <c:v>42847.0</c:v>
                </c:pt>
                <c:pt idx="874">
                  <c:v>42848.0</c:v>
                </c:pt>
                <c:pt idx="875">
                  <c:v>42849.0</c:v>
                </c:pt>
                <c:pt idx="876">
                  <c:v>42850.0</c:v>
                </c:pt>
                <c:pt idx="877">
                  <c:v>42851.0</c:v>
                </c:pt>
                <c:pt idx="878">
                  <c:v>42852.0</c:v>
                </c:pt>
                <c:pt idx="879">
                  <c:v>42853.0</c:v>
                </c:pt>
                <c:pt idx="880">
                  <c:v>42854.0</c:v>
                </c:pt>
                <c:pt idx="881">
                  <c:v>42855.0</c:v>
                </c:pt>
                <c:pt idx="882">
                  <c:v>42856.0</c:v>
                </c:pt>
                <c:pt idx="883">
                  <c:v>42857.0</c:v>
                </c:pt>
                <c:pt idx="884">
                  <c:v>42858.0</c:v>
                </c:pt>
                <c:pt idx="885">
                  <c:v>42859.0</c:v>
                </c:pt>
                <c:pt idx="886">
                  <c:v>42860.0</c:v>
                </c:pt>
                <c:pt idx="887">
                  <c:v>42861.0</c:v>
                </c:pt>
                <c:pt idx="888">
                  <c:v>42862.0</c:v>
                </c:pt>
                <c:pt idx="889">
                  <c:v>42863.0</c:v>
                </c:pt>
                <c:pt idx="890">
                  <c:v>42864.0</c:v>
                </c:pt>
                <c:pt idx="891">
                  <c:v>42865.0</c:v>
                </c:pt>
                <c:pt idx="892">
                  <c:v>42866.0</c:v>
                </c:pt>
                <c:pt idx="893">
                  <c:v>42867.0</c:v>
                </c:pt>
                <c:pt idx="894">
                  <c:v>42868.0</c:v>
                </c:pt>
                <c:pt idx="895">
                  <c:v>42869.0</c:v>
                </c:pt>
                <c:pt idx="896">
                  <c:v>42870.0</c:v>
                </c:pt>
                <c:pt idx="897">
                  <c:v>42871.0</c:v>
                </c:pt>
                <c:pt idx="898">
                  <c:v>42872.0</c:v>
                </c:pt>
                <c:pt idx="899">
                  <c:v>42873.0</c:v>
                </c:pt>
                <c:pt idx="900">
                  <c:v>42874.0</c:v>
                </c:pt>
                <c:pt idx="901">
                  <c:v>42875.0</c:v>
                </c:pt>
                <c:pt idx="902">
                  <c:v>42876.0</c:v>
                </c:pt>
                <c:pt idx="903">
                  <c:v>42877.0</c:v>
                </c:pt>
                <c:pt idx="904">
                  <c:v>42878.0</c:v>
                </c:pt>
                <c:pt idx="905">
                  <c:v>42879.0</c:v>
                </c:pt>
                <c:pt idx="906">
                  <c:v>42880.0</c:v>
                </c:pt>
                <c:pt idx="907">
                  <c:v>42881.0</c:v>
                </c:pt>
                <c:pt idx="908">
                  <c:v>42882.0</c:v>
                </c:pt>
                <c:pt idx="909">
                  <c:v>42883.0</c:v>
                </c:pt>
                <c:pt idx="910">
                  <c:v>42884.0</c:v>
                </c:pt>
                <c:pt idx="911">
                  <c:v>42885.0</c:v>
                </c:pt>
                <c:pt idx="912">
                  <c:v>42886.0</c:v>
                </c:pt>
                <c:pt idx="913">
                  <c:v>42887.0</c:v>
                </c:pt>
                <c:pt idx="914">
                  <c:v>42888.0</c:v>
                </c:pt>
                <c:pt idx="915">
                  <c:v>42889.0</c:v>
                </c:pt>
                <c:pt idx="916">
                  <c:v>42890.0</c:v>
                </c:pt>
                <c:pt idx="917">
                  <c:v>42891.0</c:v>
                </c:pt>
                <c:pt idx="918">
                  <c:v>42892.0</c:v>
                </c:pt>
                <c:pt idx="919">
                  <c:v>42893.0</c:v>
                </c:pt>
                <c:pt idx="920">
                  <c:v>42894.0</c:v>
                </c:pt>
                <c:pt idx="921">
                  <c:v>42895.0</c:v>
                </c:pt>
                <c:pt idx="922">
                  <c:v>42896.0</c:v>
                </c:pt>
                <c:pt idx="923">
                  <c:v>42897.0</c:v>
                </c:pt>
                <c:pt idx="924">
                  <c:v>42898.0</c:v>
                </c:pt>
                <c:pt idx="925">
                  <c:v>42899.0</c:v>
                </c:pt>
                <c:pt idx="926">
                  <c:v>42900.0</c:v>
                </c:pt>
                <c:pt idx="927">
                  <c:v>42901.0</c:v>
                </c:pt>
                <c:pt idx="928">
                  <c:v>42902.0</c:v>
                </c:pt>
                <c:pt idx="929">
                  <c:v>42903.0</c:v>
                </c:pt>
                <c:pt idx="930">
                  <c:v>42904.0</c:v>
                </c:pt>
                <c:pt idx="931">
                  <c:v>42905.0</c:v>
                </c:pt>
                <c:pt idx="932">
                  <c:v>42906.0</c:v>
                </c:pt>
                <c:pt idx="933">
                  <c:v>42907.0</c:v>
                </c:pt>
                <c:pt idx="934">
                  <c:v>42908.0</c:v>
                </c:pt>
                <c:pt idx="935">
                  <c:v>42909.0</c:v>
                </c:pt>
                <c:pt idx="936">
                  <c:v>42910.0</c:v>
                </c:pt>
                <c:pt idx="937">
                  <c:v>42911.0</c:v>
                </c:pt>
                <c:pt idx="938">
                  <c:v>42912.0</c:v>
                </c:pt>
                <c:pt idx="939">
                  <c:v>42913.0</c:v>
                </c:pt>
                <c:pt idx="940">
                  <c:v>42914.0</c:v>
                </c:pt>
                <c:pt idx="941">
                  <c:v>42915.0</c:v>
                </c:pt>
                <c:pt idx="942">
                  <c:v>42916.0</c:v>
                </c:pt>
                <c:pt idx="943">
                  <c:v>42917.0</c:v>
                </c:pt>
                <c:pt idx="944">
                  <c:v>42918.0</c:v>
                </c:pt>
                <c:pt idx="945">
                  <c:v>42919.0</c:v>
                </c:pt>
                <c:pt idx="946">
                  <c:v>42920.0</c:v>
                </c:pt>
                <c:pt idx="947">
                  <c:v>42921.0</c:v>
                </c:pt>
                <c:pt idx="948">
                  <c:v>42922.0</c:v>
                </c:pt>
                <c:pt idx="949">
                  <c:v>42923.0</c:v>
                </c:pt>
                <c:pt idx="950">
                  <c:v>42924.0</c:v>
                </c:pt>
                <c:pt idx="951">
                  <c:v>42925.0</c:v>
                </c:pt>
                <c:pt idx="952">
                  <c:v>42926.0</c:v>
                </c:pt>
                <c:pt idx="953">
                  <c:v>42927.0</c:v>
                </c:pt>
                <c:pt idx="954">
                  <c:v>42928.0</c:v>
                </c:pt>
                <c:pt idx="955">
                  <c:v>42929.0</c:v>
                </c:pt>
                <c:pt idx="956">
                  <c:v>42930.0</c:v>
                </c:pt>
                <c:pt idx="957">
                  <c:v>42931.0</c:v>
                </c:pt>
                <c:pt idx="958">
                  <c:v>42932.0</c:v>
                </c:pt>
                <c:pt idx="959">
                  <c:v>42933.0</c:v>
                </c:pt>
                <c:pt idx="960">
                  <c:v>42934.0</c:v>
                </c:pt>
                <c:pt idx="961">
                  <c:v>42935.0</c:v>
                </c:pt>
                <c:pt idx="962">
                  <c:v>42936.0</c:v>
                </c:pt>
                <c:pt idx="963">
                  <c:v>42937.0</c:v>
                </c:pt>
                <c:pt idx="964">
                  <c:v>42938.0</c:v>
                </c:pt>
                <c:pt idx="965">
                  <c:v>42939.0</c:v>
                </c:pt>
                <c:pt idx="966">
                  <c:v>42940.0</c:v>
                </c:pt>
                <c:pt idx="967">
                  <c:v>42941.0</c:v>
                </c:pt>
                <c:pt idx="968">
                  <c:v>42942.0</c:v>
                </c:pt>
                <c:pt idx="969">
                  <c:v>42943.0</c:v>
                </c:pt>
                <c:pt idx="970">
                  <c:v>42944.0</c:v>
                </c:pt>
                <c:pt idx="971">
                  <c:v>42945.0</c:v>
                </c:pt>
                <c:pt idx="972">
                  <c:v>42946.0</c:v>
                </c:pt>
                <c:pt idx="973">
                  <c:v>42947.0</c:v>
                </c:pt>
                <c:pt idx="974">
                  <c:v>42948.0</c:v>
                </c:pt>
                <c:pt idx="975">
                  <c:v>42949.0</c:v>
                </c:pt>
                <c:pt idx="976">
                  <c:v>42950.0</c:v>
                </c:pt>
                <c:pt idx="977">
                  <c:v>42951.0</c:v>
                </c:pt>
                <c:pt idx="978">
                  <c:v>42952.0</c:v>
                </c:pt>
                <c:pt idx="979">
                  <c:v>42953.0</c:v>
                </c:pt>
                <c:pt idx="980">
                  <c:v>42954.0</c:v>
                </c:pt>
                <c:pt idx="981">
                  <c:v>42955.0</c:v>
                </c:pt>
                <c:pt idx="982">
                  <c:v>42956.0</c:v>
                </c:pt>
                <c:pt idx="983">
                  <c:v>42957.0</c:v>
                </c:pt>
                <c:pt idx="984">
                  <c:v>42958.0</c:v>
                </c:pt>
                <c:pt idx="985">
                  <c:v>42959.0</c:v>
                </c:pt>
                <c:pt idx="986">
                  <c:v>42960.0</c:v>
                </c:pt>
                <c:pt idx="987">
                  <c:v>42961.0</c:v>
                </c:pt>
                <c:pt idx="988">
                  <c:v>42962.0</c:v>
                </c:pt>
                <c:pt idx="989">
                  <c:v>42963.0</c:v>
                </c:pt>
                <c:pt idx="990">
                  <c:v>42964.0</c:v>
                </c:pt>
                <c:pt idx="991">
                  <c:v>42965.0</c:v>
                </c:pt>
                <c:pt idx="992">
                  <c:v>42966.0</c:v>
                </c:pt>
                <c:pt idx="993">
                  <c:v>42967.0</c:v>
                </c:pt>
                <c:pt idx="994">
                  <c:v>42968.0</c:v>
                </c:pt>
                <c:pt idx="995">
                  <c:v>42969.0</c:v>
                </c:pt>
                <c:pt idx="996">
                  <c:v>42970.0</c:v>
                </c:pt>
                <c:pt idx="997">
                  <c:v>42971.0</c:v>
                </c:pt>
                <c:pt idx="998">
                  <c:v>42972.0</c:v>
                </c:pt>
                <c:pt idx="999">
                  <c:v>42973.0</c:v>
                </c:pt>
                <c:pt idx="1000">
                  <c:v>42974.0</c:v>
                </c:pt>
                <c:pt idx="1001">
                  <c:v>42975.0</c:v>
                </c:pt>
                <c:pt idx="1002">
                  <c:v>42976.0</c:v>
                </c:pt>
                <c:pt idx="1003">
                  <c:v>42977.0</c:v>
                </c:pt>
                <c:pt idx="1004">
                  <c:v>42978.0</c:v>
                </c:pt>
                <c:pt idx="1005">
                  <c:v>42979.0</c:v>
                </c:pt>
                <c:pt idx="1006">
                  <c:v>42980.0</c:v>
                </c:pt>
                <c:pt idx="1007">
                  <c:v>42981.0</c:v>
                </c:pt>
                <c:pt idx="1008">
                  <c:v>42982.0</c:v>
                </c:pt>
                <c:pt idx="1009">
                  <c:v>42983.0</c:v>
                </c:pt>
                <c:pt idx="1010">
                  <c:v>42984.0</c:v>
                </c:pt>
                <c:pt idx="1011">
                  <c:v>42985.0</c:v>
                </c:pt>
                <c:pt idx="1012">
                  <c:v>42986.0</c:v>
                </c:pt>
                <c:pt idx="1013">
                  <c:v>42987.0</c:v>
                </c:pt>
                <c:pt idx="1014">
                  <c:v>42988.0</c:v>
                </c:pt>
                <c:pt idx="1015">
                  <c:v>42989.0</c:v>
                </c:pt>
                <c:pt idx="1016">
                  <c:v>42990.0</c:v>
                </c:pt>
                <c:pt idx="1017">
                  <c:v>42991.0</c:v>
                </c:pt>
                <c:pt idx="1018">
                  <c:v>42992.0</c:v>
                </c:pt>
                <c:pt idx="1019">
                  <c:v>42993.0</c:v>
                </c:pt>
                <c:pt idx="1020">
                  <c:v>42994.0</c:v>
                </c:pt>
                <c:pt idx="1021">
                  <c:v>42995.0</c:v>
                </c:pt>
                <c:pt idx="1022">
                  <c:v>42996.0</c:v>
                </c:pt>
                <c:pt idx="1023">
                  <c:v>42997.0</c:v>
                </c:pt>
                <c:pt idx="1024">
                  <c:v>42998.0</c:v>
                </c:pt>
                <c:pt idx="1025">
                  <c:v>42999.0</c:v>
                </c:pt>
                <c:pt idx="1026">
                  <c:v>43000.0</c:v>
                </c:pt>
                <c:pt idx="1027">
                  <c:v>43001.0</c:v>
                </c:pt>
                <c:pt idx="1028">
                  <c:v>43002.0</c:v>
                </c:pt>
                <c:pt idx="1029">
                  <c:v>43003.0</c:v>
                </c:pt>
                <c:pt idx="1030">
                  <c:v>43004.0</c:v>
                </c:pt>
                <c:pt idx="1031">
                  <c:v>43005.0</c:v>
                </c:pt>
                <c:pt idx="1032">
                  <c:v>43006.0</c:v>
                </c:pt>
                <c:pt idx="1033">
                  <c:v>43007.0</c:v>
                </c:pt>
                <c:pt idx="1034">
                  <c:v>43008.0</c:v>
                </c:pt>
              </c:numCache>
            </c:numRef>
          </c:cat>
          <c:val>
            <c:numRef>
              <c:f>Sheet1!$G$2:$G$1036</c:f>
              <c:numCache>
                <c:formatCode>General</c:formatCode>
                <c:ptCount val="1035"/>
                <c:pt idx="0" formatCode="#,##0.0">
                  <c:v>23.0487804878048</c:v>
                </c:pt>
                <c:pt idx="144" formatCode="#,##0.0">
                  <c:v>24.5731707317073</c:v>
                </c:pt>
                <c:pt idx="246" formatCode="#,##0.0">
                  <c:v>25.9756097560975</c:v>
                </c:pt>
                <c:pt idx="343" formatCode="#,##0.0">
                  <c:v>27.19512195121951</c:v>
                </c:pt>
                <c:pt idx="517" formatCode="#,##0.0">
                  <c:v>29.390243902439</c:v>
                </c:pt>
                <c:pt idx="640" formatCode="#,##0.0">
                  <c:v>31.0975609756097</c:v>
                </c:pt>
                <c:pt idx="735" formatCode="#,##0.0">
                  <c:v>31.0975609756097</c:v>
                </c:pt>
                <c:pt idx="849" formatCode="#,##0.0">
                  <c:v>33.2926829268292</c:v>
                </c:pt>
                <c:pt idx="1008" formatCode="#,##0.0">
                  <c:v>35.91463414634135</c:v>
                </c:pt>
              </c:numCache>
            </c:numRef>
          </c:val>
          <c:smooth val="0"/>
          <c:extLst xmlns:c16r2="http://schemas.microsoft.com/office/drawing/2015/06/chart">
            <c:ext xmlns:c16="http://schemas.microsoft.com/office/drawing/2014/chart" uri="{C3380CC4-5D6E-409C-BE32-E72D297353CC}">
              <c16:uniqueId val="{00000002-13E9-4746-961E-4DCD1DA9E0A6}"/>
            </c:ext>
          </c:extLst>
        </c:ser>
        <c:ser>
          <c:idx val="6"/>
          <c:order val="5"/>
          <c:tx>
            <c:strRef>
              <c:f>Sheet1!$H$1</c:f>
              <c:strCache>
                <c:ptCount val="1"/>
                <c:pt idx="0">
                  <c:v>Tax avoidance by big companies</c:v>
                </c:pt>
              </c:strCache>
            </c:strRef>
          </c:tx>
          <c:spPr>
            <a:ln w="15875">
              <a:solidFill>
                <a:srgbClr val="A02226"/>
              </a:solidFill>
            </a:ln>
          </c:spPr>
          <c:marker>
            <c:symbol val="none"/>
          </c:marker>
          <c:cat>
            <c:numRef>
              <c:f>Sheet1!$A$2:$A$1036</c:f>
              <c:numCache>
                <c:formatCode>d/mm/yyyy;@</c:formatCode>
                <c:ptCount val="1035"/>
                <c:pt idx="0">
                  <c:v>41974.0</c:v>
                </c:pt>
                <c:pt idx="1">
                  <c:v>41975.0</c:v>
                </c:pt>
                <c:pt idx="2">
                  <c:v>41976.0</c:v>
                </c:pt>
                <c:pt idx="3">
                  <c:v>41977.0</c:v>
                </c:pt>
                <c:pt idx="4">
                  <c:v>41978.0</c:v>
                </c:pt>
                <c:pt idx="5">
                  <c:v>41979.0</c:v>
                </c:pt>
                <c:pt idx="6">
                  <c:v>41980.0</c:v>
                </c:pt>
                <c:pt idx="7">
                  <c:v>41981.0</c:v>
                </c:pt>
                <c:pt idx="8">
                  <c:v>41982.0</c:v>
                </c:pt>
                <c:pt idx="9">
                  <c:v>41983.0</c:v>
                </c:pt>
                <c:pt idx="10">
                  <c:v>41984.0</c:v>
                </c:pt>
                <c:pt idx="11">
                  <c:v>41985.0</c:v>
                </c:pt>
                <c:pt idx="12">
                  <c:v>41986.0</c:v>
                </c:pt>
                <c:pt idx="13">
                  <c:v>41987.0</c:v>
                </c:pt>
                <c:pt idx="14">
                  <c:v>41988.0</c:v>
                </c:pt>
                <c:pt idx="15">
                  <c:v>41989.0</c:v>
                </c:pt>
                <c:pt idx="16">
                  <c:v>41990.0</c:v>
                </c:pt>
                <c:pt idx="17">
                  <c:v>41991.0</c:v>
                </c:pt>
                <c:pt idx="18">
                  <c:v>41992.0</c:v>
                </c:pt>
                <c:pt idx="19">
                  <c:v>41993.0</c:v>
                </c:pt>
                <c:pt idx="20">
                  <c:v>41994.0</c:v>
                </c:pt>
                <c:pt idx="21">
                  <c:v>41995.0</c:v>
                </c:pt>
                <c:pt idx="22">
                  <c:v>41996.0</c:v>
                </c:pt>
                <c:pt idx="23">
                  <c:v>41997.0</c:v>
                </c:pt>
                <c:pt idx="24">
                  <c:v>41998.0</c:v>
                </c:pt>
                <c:pt idx="25">
                  <c:v>41999.0</c:v>
                </c:pt>
                <c:pt idx="26">
                  <c:v>42000.0</c:v>
                </c:pt>
                <c:pt idx="27">
                  <c:v>42001.0</c:v>
                </c:pt>
                <c:pt idx="28">
                  <c:v>42002.0</c:v>
                </c:pt>
                <c:pt idx="29">
                  <c:v>42003.0</c:v>
                </c:pt>
                <c:pt idx="30">
                  <c:v>42004.0</c:v>
                </c:pt>
                <c:pt idx="31">
                  <c:v>42005.0</c:v>
                </c:pt>
                <c:pt idx="32">
                  <c:v>42006.0</c:v>
                </c:pt>
                <c:pt idx="33">
                  <c:v>42007.0</c:v>
                </c:pt>
                <c:pt idx="34">
                  <c:v>42008.0</c:v>
                </c:pt>
                <c:pt idx="35">
                  <c:v>42009.0</c:v>
                </c:pt>
                <c:pt idx="36">
                  <c:v>42010.0</c:v>
                </c:pt>
                <c:pt idx="37">
                  <c:v>42011.0</c:v>
                </c:pt>
                <c:pt idx="38">
                  <c:v>42012.0</c:v>
                </c:pt>
                <c:pt idx="39">
                  <c:v>42013.0</c:v>
                </c:pt>
                <c:pt idx="40">
                  <c:v>42014.0</c:v>
                </c:pt>
                <c:pt idx="41">
                  <c:v>42015.0</c:v>
                </c:pt>
                <c:pt idx="42">
                  <c:v>42016.0</c:v>
                </c:pt>
                <c:pt idx="43">
                  <c:v>42017.0</c:v>
                </c:pt>
                <c:pt idx="44">
                  <c:v>42018.0</c:v>
                </c:pt>
                <c:pt idx="45">
                  <c:v>42019.0</c:v>
                </c:pt>
                <c:pt idx="46">
                  <c:v>42020.0</c:v>
                </c:pt>
                <c:pt idx="47">
                  <c:v>42021.0</c:v>
                </c:pt>
                <c:pt idx="48">
                  <c:v>42022.0</c:v>
                </c:pt>
                <c:pt idx="49">
                  <c:v>42023.0</c:v>
                </c:pt>
                <c:pt idx="50">
                  <c:v>42024.0</c:v>
                </c:pt>
                <c:pt idx="51">
                  <c:v>42025.0</c:v>
                </c:pt>
                <c:pt idx="52">
                  <c:v>42026.0</c:v>
                </c:pt>
                <c:pt idx="53">
                  <c:v>42027.0</c:v>
                </c:pt>
                <c:pt idx="54">
                  <c:v>42028.0</c:v>
                </c:pt>
                <c:pt idx="55">
                  <c:v>42029.0</c:v>
                </c:pt>
                <c:pt idx="56">
                  <c:v>42030.0</c:v>
                </c:pt>
                <c:pt idx="57">
                  <c:v>42031.0</c:v>
                </c:pt>
                <c:pt idx="58">
                  <c:v>42032.0</c:v>
                </c:pt>
                <c:pt idx="59">
                  <c:v>42033.0</c:v>
                </c:pt>
                <c:pt idx="60">
                  <c:v>42034.0</c:v>
                </c:pt>
                <c:pt idx="61">
                  <c:v>42035.0</c:v>
                </c:pt>
                <c:pt idx="62">
                  <c:v>42036.0</c:v>
                </c:pt>
                <c:pt idx="63">
                  <c:v>42037.0</c:v>
                </c:pt>
                <c:pt idx="64">
                  <c:v>42038.0</c:v>
                </c:pt>
                <c:pt idx="65">
                  <c:v>42039.0</c:v>
                </c:pt>
                <c:pt idx="66">
                  <c:v>42040.0</c:v>
                </c:pt>
                <c:pt idx="67">
                  <c:v>42041.0</c:v>
                </c:pt>
                <c:pt idx="68">
                  <c:v>42042.0</c:v>
                </c:pt>
                <c:pt idx="69">
                  <c:v>42043.0</c:v>
                </c:pt>
                <c:pt idx="70">
                  <c:v>42044.0</c:v>
                </c:pt>
                <c:pt idx="71">
                  <c:v>42045.0</c:v>
                </c:pt>
                <c:pt idx="72">
                  <c:v>42046.0</c:v>
                </c:pt>
                <c:pt idx="73">
                  <c:v>42047.0</c:v>
                </c:pt>
                <c:pt idx="74">
                  <c:v>42048.0</c:v>
                </c:pt>
                <c:pt idx="75">
                  <c:v>42049.0</c:v>
                </c:pt>
                <c:pt idx="76">
                  <c:v>42050.0</c:v>
                </c:pt>
                <c:pt idx="77">
                  <c:v>42051.0</c:v>
                </c:pt>
                <c:pt idx="78">
                  <c:v>42052.0</c:v>
                </c:pt>
                <c:pt idx="79">
                  <c:v>42053.0</c:v>
                </c:pt>
                <c:pt idx="80">
                  <c:v>42054.0</c:v>
                </c:pt>
                <c:pt idx="81">
                  <c:v>42055.0</c:v>
                </c:pt>
                <c:pt idx="82">
                  <c:v>42056.0</c:v>
                </c:pt>
                <c:pt idx="83">
                  <c:v>42057.0</c:v>
                </c:pt>
                <c:pt idx="84">
                  <c:v>42058.0</c:v>
                </c:pt>
                <c:pt idx="85">
                  <c:v>42059.0</c:v>
                </c:pt>
                <c:pt idx="86">
                  <c:v>42060.0</c:v>
                </c:pt>
                <c:pt idx="87">
                  <c:v>42061.0</c:v>
                </c:pt>
                <c:pt idx="88">
                  <c:v>42062.0</c:v>
                </c:pt>
                <c:pt idx="89">
                  <c:v>42063.0</c:v>
                </c:pt>
                <c:pt idx="90">
                  <c:v>42064.0</c:v>
                </c:pt>
                <c:pt idx="91">
                  <c:v>42065.0</c:v>
                </c:pt>
                <c:pt idx="92">
                  <c:v>42066.0</c:v>
                </c:pt>
                <c:pt idx="93">
                  <c:v>42067.0</c:v>
                </c:pt>
                <c:pt idx="94">
                  <c:v>42068.0</c:v>
                </c:pt>
                <c:pt idx="95">
                  <c:v>42069.0</c:v>
                </c:pt>
                <c:pt idx="96">
                  <c:v>42070.0</c:v>
                </c:pt>
                <c:pt idx="97">
                  <c:v>42071.0</c:v>
                </c:pt>
                <c:pt idx="98">
                  <c:v>42072.0</c:v>
                </c:pt>
                <c:pt idx="99">
                  <c:v>42073.0</c:v>
                </c:pt>
                <c:pt idx="100">
                  <c:v>42074.0</c:v>
                </c:pt>
                <c:pt idx="101">
                  <c:v>42075.0</c:v>
                </c:pt>
                <c:pt idx="102">
                  <c:v>42076.0</c:v>
                </c:pt>
                <c:pt idx="103">
                  <c:v>42077.0</c:v>
                </c:pt>
                <c:pt idx="104">
                  <c:v>42078.0</c:v>
                </c:pt>
                <c:pt idx="105">
                  <c:v>42079.0</c:v>
                </c:pt>
                <c:pt idx="106">
                  <c:v>42080.0</c:v>
                </c:pt>
                <c:pt idx="107">
                  <c:v>42081.0</c:v>
                </c:pt>
                <c:pt idx="108">
                  <c:v>42082.0</c:v>
                </c:pt>
                <c:pt idx="109">
                  <c:v>42083.0</c:v>
                </c:pt>
                <c:pt idx="110">
                  <c:v>42084.0</c:v>
                </c:pt>
                <c:pt idx="111">
                  <c:v>42085.0</c:v>
                </c:pt>
                <c:pt idx="112">
                  <c:v>42086.0</c:v>
                </c:pt>
                <c:pt idx="113">
                  <c:v>42087.0</c:v>
                </c:pt>
                <c:pt idx="114">
                  <c:v>42088.0</c:v>
                </c:pt>
                <c:pt idx="115">
                  <c:v>42089.0</c:v>
                </c:pt>
                <c:pt idx="116">
                  <c:v>42090.0</c:v>
                </c:pt>
                <c:pt idx="117">
                  <c:v>42091.0</c:v>
                </c:pt>
                <c:pt idx="118">
                  <c:v>42092.0</c:v>
                </c:pt>
                <c:pt idx="119">
                  <c:v>42093.0</c:v>
                </c:pt>
                <c:pt idx="120">
                  <c:v>42094.0</c:v>
                </c:pt>
                <c:pt idx="121">
                  <c:v>42095.0</c:v>
                </c:pt>
                <c:pt idx="122">
                  <c:v>42096.0</c:v>
                </c:pt>
                <c:pt idx="123">
                  <c:v>42097.0</c:v>
                </c:pt>
                <c:pt idx="124">
                  <c:v>42098.0</c:v>
                </c:pt>
                <c:pt idx="125">
                  <c:v>42099.0</c:v>
                </c:pt>
                <c:pt idx="126">
                  <c:v>42100.0</c:v>
                </c:pt>
                <c:pt idx="127">
                  <c:v>42101.0</c:v>
                </c:pt>
                <c:pt idx="128">
                  <c:v>42102.0</c:v>
                </c:pt>
                <c:pt idx="129">
                  <c:v>42103.0</c:v>
                </c:pt>
                <c:pt idx="130">
                  <c:v>42104.0</c:v>
                </c:pt>
                <c:pt idx="131">
                  <c:v>42105.0</c:v>
                </c:pt>
                <c:pt idx="132">
                  <c:v>42106.0</c:v>
                </c:pt>
                <c:pt idx="133">
                  <c:v>42107.0</c:v>
                </c:pt>
                <c:pt idx="134">
                  <c:v>42108.0</c:v>
                </c:pt>
                <c:pt idx="135">
                  <c:v>42109.0</c:v>
                </c:pt>
                <c:pt idx="136">
                  <c:v>42110.0</c:v>
                </c:pt>
                <c:pt idx="137">
                  <c:v>42111.0</c:v>
                </c:pt>
                <c:pt idx="138">
                  <c:v>42112.0</c:v>
                </c:pt>
                <c:pt idx="139">
                  <c:v>42113.0</c:v>
                </c:pt>
                <c:pt idx="140">
                  <c:v>42114.0</c:v>
                </c:pt>
                <c:pt idx="141">
                  <c:v>42115.0</c:v>
                </c:pt>
                <c:pt idx="142">
                  <c:v>42116.0</c:v>
                </c:pt>
                <c:pt idx="143">
                  <c:v>42117.0</c:v>
                </c:pt>
                <c:pt idx="144">
                  <c:v>42118.0</c:v>
                </c:pt>
                <c:pt idx="145">
                  <c:v>42119.0</c:v>
                </c:pt>
                <c:pt idx="146">
                  <c:v>42120.0</c:v>
                </c:pt>
                <c:pt idx="147">
                  <c:v>42121.0</c:v>
                </c:pt>
                <c:pt idx="148">
                  <c:v>42122.0</c:v>
                </c:pt>
                <c:pt idx="149">
                  <c:v>42123.0</c:v>
                </c:pt>
                <c:pt idx="150">
                  <c:v>42124.0</c:v>
                </c:pt>
                <c:pt idx="151">
                  <c:v>42125.0</c:v>
                </c:pt>
                <c:pt idx="152">
                  <c:v>42126.0</c:v>
                </c:pt>
                <c:pt idx="153">
                  <c:v>42127.0</c:v>
                </c:pt>
                <c:pt idx="154">
                  <c:v>42128.0</c:v>
                </c:pt>
                <c:pt idx="155">
                  <c:v>42129.0</c:v>
                </c:pt>
                <c:pt idx="156">
                  <c:v>42130.0</c:v>
                </c:pt>
                <c:pt idx="157">
                  <c:v>42131.0</c:v>
                </c:pt>
                <c:pt idx="158">
                  <c:v>42132.0</c:v>
                </c:pt>
                <c:pt idx="159">
                  <c:v>42133.0</c:v>
                </c:pt>
                <c:pt idx="160">
                  <c:v>42134.0</c:v>
                </c:pt>
                <c:pt idx="161">
                  <c:v>42135.0</c:v>
                </c:pt>
                <c:pt idx="162">
                  <c:v>42136.0</c:v>
                </c:pt>
                <c:pt idx="163">
                  <c:v>42137.0</c:v>
                </c:pt>
                <c:pt idx="164">
                  <c:v>42138.0</c:v>
                </c:pt>
                <c:pt idx="165">
                  <c:v>42139.0</c:v>
                </c:pt>
                <c:pt idx="166">
                  <c:v>42140.0</c:v>
                </c:pt>
                <c:pt idx="167">
                  <c:v>42141.0</c:v>
                </c:pt>
                <c:pt idx="168">
                  <c:v>42142.0</c:v>
                </c:pt>
                <c:pt idx="169">
                  <c:v>42143.0</c:v>
                </c:pt>
                <c:pt idx="170">
                  <c:v>42144.0</c:v>
                </c:pt>
                <c:pt idx="171">
                  <c:v>42145.0</c:v>
                </c:pt>
                <c:pt idx="172">
                  <c:v>42146.0</c:v>
                </c:pt>
                <c:pt idx="173">
                  <c:v>42147.0</c:v>
                </c:pt>
                <c:pt idx="174">
                  <c:v>42148.0</c:v>
                </c:pt>
                <c:pt idx="175">
                  <c:v>42149.0</c:v>
                </c:pt>
                <c:pt idx="176">
                  <c:v>42150.0</c:v>
                </c:pt>
                <c:pt idx="177">
                  <c:v>42151.0</c:v>
                </c:pt>
                <c:pt idx="178">
                  <c:v>42152.0</c:v>
                </c:pt>
                <c:pt idx="179">
                  <c:v>42153.0</c:v>
                </c:pt>
                <c:pt idx="180">
                  <c:v>42154.0</c:v>
                </c:pt>
                <c:pt idx="181">
                  <c:v>42155.0</c:v>
                </c:pt>
                <c:pt idx="182">
                  <c:v>42156.0</c:v>
                </c:pt>
                <c:pt idx="183">
                  <c:v>42157.0</c:v>
                </c:pt>
                <c:pt idx="184">
                  <c:v>42158.0</c:v>
                </c:pt>
                <c:pt idx="185">
                  <c:v>42159.0</c:v>
                </c:pt>
                <c:pt idx="186">
                  <c:v>42160.0</c:v>
                </c:pt>
                <c:pt idx="187">
                  <c:v>42161.0</c:v>
                </c:pt>
                <c:pt idx="188">
                  <c:v>42162.0</c:v>
                </c:pt>
                <c:pt idx="189">
                  <c:v>42163.0</c:v>
                </c:pt>
                <c:pt idx="190">
                  <c:v>42164.0</c:v>
                </c:pt>
                <c:pt idx="191">
                  <c:v>42165.0</c:v>
                </c:pt>
                <c:pt idx="192">
                  <c:v>42166.0</c:v>
                </c:pt>
                <c:pt idx="193">
                  <c:v>42167.0</c:v>
                </c:pt>
                <c:pt idx="194">
                  <c:v>42168.0</c:v>
                </c:pt>
                <c:pt idx="195">
                  <c:v>42169.0</c:v>
                </c:pt>
                <c:pt idx="196">
                  <c:v>42170.0</c:v>
                </c:pt>
                <c:pt idx="197">
                  <c:v>42171.0</c:v>
                </c:pt>
                <c:pt idx="198">
                  <c:v>42172.0</c:v>
                </c:pt>
                <c:pt idx="199">
                  <c:v>42173.0</c:v>
                </c:pt>
                <c:pt idx="200">
                  <c:v>42174.0</c:v>
                </c:pt>
                <c:pt idx="201">
                  <c:v>42175.0</c:v>
                </c:pt>
                <c:pt idx="202">
                  <c:v>42176.0</c:v>
                </c:pt>
                <c:pt idx="203">
                  <c:v>42177.0</c:v>
                </c:pt>
                <c:pt idx="204">
                  <c:v>42178.0</c:v>
                </c:pt>
                <c:pt idx="205">
                  <c:v>42179.0</c:v>
                </c:pt>
                <c:pt idx="206">
                  <c:v>42180.0</c:v>
                </c:pt>
                <c:pt idx="207">
                  <c:v>42181.0</c:v>
                </c:pt>
                <c:pt idx="208">
                  <c:v>42182.0</c:v>
                </c:pt>
                <c:pt idx="209">
                  <c:v>42183.0</c:v>
                </c:pt>
                <c:pt idx="210">
                  <c:v>42184.0</c:v>
                </c:pt>
                <c:pt idx="211">
                  <c:v>42185.0</c:v>
                </c:pt>
                <c:pt idx="212">
                  <c:v>42186.0</c:v>
                </c:pt>
                <c:pt idx="213">
                  <c:v>42187.0</c:v>
                </c:pt>
                <c:pt idx="214">
                  <c:v>42188.0</c:v>
                </c:pt>
                <c:pt idx="215">
                  <c:v>42189.0</c:v>
                </c:pt>
                <c:pt idx="216">
                  <c:v>42190.0</c:v>
                </c:pt>
                <c:pt idx="217">
                  <c:v>42191.0</c:v>
                </c:pt>
                <c:pt idx="218">
                  <c:v>42192.0</c:v>
                </c:pt>
                <c:pt idx="219">
                  <c:v>42193.0</c:v>
                </c:pt>
                <c:pt idx="220">
                  <c:v>42194.0</c:v>
                </c:pt>
                <c:pt idx="221">
                  <c:v>42195.0</c:v>
                </c:pt>
                <c:pt idx="222">
                  <c:v>42196.0</c:v>
                </c:pt>
                <c:pt idx="223">
                  <c:v>42197.0</c:v>
                </c:pt>
                <c:pt idx="224">
                  <c:v>42198.0</c:v>
                </c:pt>
                <c:pt idx="225">
                  <c:v>42199.0</c:v>
                </c:pt>
                <c:pt idx="226">
                  <c:v>42200.0</c:v>
                </c:pt>
                <c:pt idx="227">
                  <c:v>42201.0</c:v>
                </c:pt>
                <c:pt idx="228">
                  <c:v>42202.0</c:v>
                </c:pt>
                <c:pt idx="229">
                  <c:v>42203.0</c:v>
                </c:pt>
                <c:pt idx="230">
                  <c:v>42204.0</c:v>
                </c:pt>
                <c:pt idx="231">
                  <c:v>42205.0</c:v>
                </c:pt>
                <c:pt idx="232">
                  <c:v>42206.0</c:v>
                </c:pt>
                <c:pt idx="233">
                  <c:v>42207.0</c:v>
                </c:pt>
                <c:pt idx="234">
                  <c:v>42208.0</c:v>
                </c:pt>
                <c:pt idx="235">
                  <c:v>42209.0</c:v>
                </c:pt>
                <c:pt idx="236">
                  <c:v>42210.0</c:v>
                </c:pt>
                <c:pt idx="237">
                  <c:v>42211.0</c:v>
                </c:pt>
                <c:pt idx="238">
                  <c:v>42212.0</c:v>
                </c:pt>
                <c:pt idx="239">
                  <c:v>42213.0</c:v>
                </c:pt>
                <c:pt idx="240">
                  <c:v>42214.0</c:v>
                </c:pt>
                <c:pt idx="241">
                  <c:v>42215.0</c:v>
                </c:pt>
                <c:pt idx="242">
                  <c:v>42216.0</c:v>
                </c:pt>
                <c:pt idx="243">
                  <c:v>42217.0</c:v>
                </c:pt>
                <c:pt idx="244">
                  <c:v>42218.0</c:v>
                </c:pt>
                <c:pt idx="245">
                  <c:v>42219.0</c:v>
                </c:pt>
                <c:pt idx="246">
                  <c:v>42220.0</c:v>
                </c:pt>
                <c:pt idx="247">
                  <c:v>42221.0</c:v>
                </c:pt>
                <c:pt idx="248">
                  <c:v>42222.0</c:v>
                </c:pt>
                <c:pt idx="249">
                  <c:v>42223.0</c:v>
                </c:pt>
                <c:pt idx="250">
                  <c:v>42224.0</c:v>
                </c:pt>
                <c:pt idx="251">
                  <c:v>42225.0</c:v>
                </c:pt>
                <c:pt idx="252">
                  <c:v>42226.0</c:v>
                </c:pt>
                <c:pt idx="253">
                  <c:v>42227.0</c:v>
                </c:pt>
                <c:pt idx="254">
                  <c:v>42228.0</c:v>
                </c:pt>
                <c:pt idx="255">
                  <c:v>42229.0</c:v>
                </c:pt>
                <c:pt idx="256">
                  <c:v>42230.0</c:v>
                </c:pt>
                <c:pt idx="257">
                  <c:v>42231.0</c:v>
                </c:pt>
                <c:pt idx="258">
                  <c:v>42232.0</c:v>
                </c:pt>
                <c:pt idx="259">
                  <c:v>42233.0</c:v>
                </c:pt>
                <c:pt idx="260">
                  <c:v>42234.0</c:v>
                </c:pt>
                <c:pt idx="261">
                  <c:v>42235.0</c:v>
                </c:pt>
                <c:pt idx="262">
                  <c:v>42236.0</c:v>
                </c:pt>
                <c:pt idx="263">
                  <c:v>42237.0</c:v>
                </c:pt>
                <c:pt idx="264">
                  <c:v>42238.0</c:v>
                </c:pt>
                <c:pt idx="265">
                  <c:v>42239.0</c:v>
                </c:pt>
                <c:pt idx="266">
                  <c:v>42240.0</c:v>
                </c:pt>
                <c:pt idx="267">
                  <c:v>42241.0</c:v>
                </c:pt>
                <c:pt idx="268">
                  <c:v>42242.0</c:v>
                </c:pt>
                <c:pt idx="269">
                  <c:v>42243.0</c:v>
                </c:pt>
                <c:pt idx="270">
                  <c:v>42244.0</c:v>
                </c:pt>
                <c:pt idx="271">
                  <c:v>42245.0</c:v>
                </c:pt>
                <c:pt idx="272">
                  <c:v>42246.0</c:v>
                </c:pt>
                <c:pt idx="273">
                  <c:v>42247.0</c:v>
                </c:pt>
                <c:pt idx="274">
                  <c:v>42248.0</c:v>
                </c:pt>
                <c:pt idx="275">
                  <c:v>42249.0</c:v>
                </c:pt>
                <c:pt idx="276">
                  <c:v>42250.0</c:v>
                </c:pt>
                <c:pt idx="277">
                  <c:v>42251.0</c:v>
                </c:pt>
                <c:pt idx="278">
                  <c:v>42252.0</c:v>
                </c:pt>
                <c:pt idx="279">
                  <c:v>42253.0</c:v>
                </c:pt>
                <c:pt idx="280">
                  <c:v>42254.0</c:v>
                </c:pt>
                <c:pt idx="281">
                  <c:v>42255.0</c:v>
                </c:pt>
                <c:pt idx="282">
                  <c:v>42256.0</c:v>
                </c:pt>
                <c:pt idx="283">
                  <c:v>42257.0</c:v>
                </c:pt>
                <c:pt idx="284">
                  <c:v>42258.0</c:v>
                </c:pt>
                <c:pt idx="285">
                  <c:v>42259.0</c:v>
                </c:pt>
                <c:pt idx="286">
                  <c:v>42260.0</c:v>
                </c:pt>
                <c:pt idx="287">
                  <c:v>42261.0</c:v>
                </c:pt>
                <c:pt idx="288">
                  <c:v>42262.0</c:v>
                </c:pt>
                <c:pt idx="289">
                  <c:v>42263.0</c:v>
                </c:pt>
                <c:pt idx="290">
                  <c:v>42264.0</c:v>
                </c:pt>
                <c:pt idx="291">
                  <c:v>42265.0</c:v>
                </c:pt>
                <c:pt idx="292">
                  <c:v>42266.0</c:v>
                </c:pt>
                <c:pt idx="293">
                  <c:v>42267.0</c:v>
                </c:pt>
                <c:pt idx="294">
                  <c:v>42268.0</c:v>
                </c:pt>
                <c:pt idx="295">
                  <c:v>42269.0</c:v>
                </c:pt>
                <c:pt idx="296">
                  <c:v>42270.0</c:v>
                </c:pt>
                <c:pt idx="297">
                  <c:v>42271.0</c:v>
                </c:pt>
                <c:pt idx="298">
                  <c:v>42272.0</c:v>
                </c:pt>
                <c:pt idx="299">
                  <c:v>42273.0</c:v>
                </c:pt>
                <c:pt idx="300">
                  <c:v>42274.0</c:v>
                </c:pt>
                <c:pt idx="301">
                  <c:v>42275.0</c:v>
                </c:pt>
                <c:pt idx="302">
                  <c:v>42276.0</c:v>
                </c:pt>
                <c:pt idx="303">
                  <c:v>42277.0</c:v>
                </c:pt>
                <c:pt idx="304">
                  <c:v>42278.0</c:v>
                </c:pt>
                <c:pt idx="305">
                  <c:v>42279.0</c:v>
                </c:pt>
                <c:pt idx="306">
                  <c:v>42280.0</c:v>
                </c:pt>
                <c:pt idx="307">
                  <c:v>42281.0</c:v>
                </c:pt>
                <c:pt idx="308">
                  <c:v>42282.0</c:v>
                </c:pt>
                <c:pt idx="309">
                  <c:v>42283.0</c:v>
                </c:pt>
                <c:pt idx="310">
                  <c:v>42284.0</c:v>
                </c:pt>
                <c:pt idx="311">
                  <c:v>42285.0</c:v>
                </c:pt>
                <c:pt idx="312">
                  <c:v>42286.0</c:v>
                </c:pt>
                <c:pt idx="313">
                  <c:v>42287.0</c:v>
                </c:pt>
                <c:pt idx="314">
                  <c:v>42288.0</c:v>
                </c:pt>
                <c:pt idx="315">
                  <c:v>42289.0</c:v>
                </c:pt>
                <c:pt idx="316">
                  <c:v>42290.0</c:v>
                </c:pt>
                <c:pt idx="317">
                  <c:v>42291.0</c:v>
                </c:pt>
                <c:pt idx="318">
                  <c:v>42292.0</c:v>
                </c:pt>
                <c:pt idx="319">
                  <c:v>42293.0</c:v>
                </c:pt>
                <c:pt idx="320">
                  <c:v>42294.0</c:v>
                </c:pt>
                <c:pt idx="321">
                  <c:v>42295.0</c:v>
                </c:pt>
                <c:pt idx="322">
                  <c:v>42296.0</c:v>
                </c:pt>
                <c:pt idx="323">
                  <c:v>42297.0</c:v>
                </c:pt>
                <c:pt idx="324">
                  <c:v>42298.0</c:v>
                </c:pt>
                <c:pt idx="325">
                  <c:v>42299.0</c:v>
                </c:pt>
                <c:pt idx="326">
                  <c:v>42300.0</c:v>
                </c:pt>
                <c:pt idx="327">
                  <c:v>42301.0</c:v>
                </c:pt>
                <c:pt idx="328">
                  <c:v>42302.0</c:v>
                </c:pt>
                <c:pt idx="329">
                  <c:v>42303.0</c:v>
                </c:pt>
                <c:pt idx="330">
                  <c:v>42304.0</c:v>
                </c:pt>
                <c:pt idx="331">
                  <c:v>42305.0</c:v>
                </c:pt>
                <c:pt idx="332">
                  <c:v>42306.0</c:v>
                </c:pt>
                <c:pt idx="333">
                  <c:v>42307.0</c:v>
                </c:pt>
                <c:pt idx="334">
                  <c:v>42308.0</c:v>
                </c:pt>
                <c:pt idx="335">
                  <c:v>42309.0</c:v>
                </c:pt>
                <c:pt idx="336">
                  <c:v>42310.0</c:v>
                </c:pt>
                <c:pt idx="337">
                  <c:v>42311.0</c:v>
                </c:pt>
                <c:pt idx="338">
                  <c:v>42312.0</c:v>
                </c:pt>
                <c:pt idx="339">
                  <c:v>42313.0</c:v>
                </c:pt>
                <c:pt idx="340">
                  <c:v>42314.0</c:v>
                </c:pt>
                <c:pt idx="341">
                  <c:v>42315.0</c:v>
                </c:pt>
                <c:pt idx="342">
                  <c:v>42316.0</c:v>
                </c:pt>
                <c:pt idx="343">
                  <c:v>42317.0</c:v>
                </c:pt>
                <c:pt idx="344">
                  <c:v>42318.0</c:v>
                </c:pt>
                <c:pt idx="345">
                  <c:v>42319.0</c:v>
                </c:pt>
                <c:pt idx="346">
                  <c:v>42320.0</c:v>
                </c:pt>
                <c:pt idx="347">
                  <c:v>42321.0</c:v>
                </c:pt>
                <c:pt idx="348">
                  <c:v>42322.0</c:v>
                </c:pt>
                <c:pt idx="349">
                  <c:v>42323.0</c:v>
                </c:pt>
                <c:pt idx="350">
                  <c:v>42324.0</c:v>
                </c:pt>
                <c:pt idx="351">
                  <c:v>42325.0</c:v>
                </c:pt>
                <c:pt idx="352">
                  <c:v>42326.0</c:v>
                </c:pt>
                <c:pt idx="353">
                  <c:v>42327.0</c:v>
                </c:pt>
                <c:pt idx="354">
                  <c:v>42328.0</c:v>
                </c:pt>
                <c:pt idx="355">
                  <c:v>42329.0</c:v>
                </c:pt>
                <c:pt idx="356">
                  <c:v>42330.0</c:v>
                </c:pt>
                <c:pt idx="357">
                  <c:v>42331.0</c:v>
                </c:pt>
                <c:pt idx="358">
                  <c:v>42332.0</c:v>
                </c:pt>
                <c:pt idx="359">
                  <c:v>42333.0</c:v>
                </c:pt>
                <c:pt idx="360">
                  <c:v>42334.0</c:v>
                </c:pt>
                <c:pt idx="361">
                  <c:v>42335.0</c:v>
                </c:pt>
                <c:pt idx="362">
                  <c:v>42336.0</c:v>
                </c:pt>
                <c:pt idx="363">
                  <c:v>42337.0</c:v>
                </c:pt>
                <c:pt idx="364">
                  <c:v>42338.0</c:v>
                </c:pt>
                <c:pt idx="365">
                  <c:v>42339.0</c:v>
                </c:pt>
                <c:pt idx="366">
                  <c:v>42340.0</c:v>
                </c:pt>
                <c:pt idx="367">
                  <c:v>42341.0</c:v>
                </c:pt>
                <c:pt idx="368">
                  <c:v>42342.0</c:v>
                </c:pt>
                <c:pt idx="369">
                  <c:v>42343.0</c:v>
                </c:pt>
                <c:pt idx="370">
                  <c:v>42344.0</c:v>
                </c:pt>
                <c:pt idx="371">
                  <c:v>42345.0</c:v>
                </c:pt>
                <c:pt idx="372">
                  <c:v>42346.0</c:v>
                </c:pt>
                <c:pt idx="373">
                  <c:v>42347.0</c:v>
                </c:pt>
                <c:pt idx="374">
                  <c:v>42348.0</c:v>
                </c:pt>
                <c:pt idx="375">
                  <c:v>42349.0</c:v>
                </c:pt>
                <c:pt idx="376">
                  <c:v>42350.0</c:v>
                </c:pt>
                <c:pt idx="377">
                  <c:v>42351.0</c:v>
                </c:pt>
                <c:pt idx="378">
                  <c:v>42352.0</c:v>
                </c:pt>
                <c:pt idx="379">
                  <c:v>42353.0</c:v>
                </c:pt>
                <c:pt idx="380">
                  <c:v>42354.0</c:v>
                </c:pt>
                <c:pt idx="381">
                  <c:v>42355.0</c:v>
                </c:pt>
                <c:pt idx="382">
                  <c:v>42356.0</c:v>
                </c:pt>
                <c:pt idx="383">
                  <c:v>42357.0</c:v>
                </c:pt>
                <c:pt idx="384">
                  <c:v>42358.0</c:v>
                </c:pt>
                <c:pt idx="385">
                  <c:v>42359.0</c:v>
                </c:pt>
                <c:pt idx="386">
                  <c:v>42360.0</c:v>
                </c:pt>
                <c:pt idx="387">
                  <c:v>42361.0</c:v>
                </c:pt>
                <c:pt idx="388">
                  <c:v>42362.0</c:v>
                </c:pt>
                <c:pt idx="389">
                  <c:v>42363.0</c:v>
                </c:pt>
                <c:pt idx="390">
                  <c:v>42364.0</c:v>
                </c:pt>
                <c:pt idx="391">
                  <c:v>42365.0</c:v>
                </c:pt>
                <c:pt idx="392">
                  <c:v>42366.0</c:v>
                </c:pt>
                <c:pt idx="393">
                  <c:v>42367.0</c:v>
                </c:pt>
                <c:pt idx="394">
                  <c:v>42368.0</c:v>
                </c:pt>
                <c:pt idx="395">
                  <c:v>42369.0</c:v>
                </c:pt>
                <c:pt idx="396">
                  <c:v>42370.0</c:v>
                </c:pt>
                <c:pt idx="397">
                  <c:v>42371.0</c:v>
                </c:pt>
                <c:pt idx="398">
                  <c:v>42372.0</c:v>
                </c:pt>
                <c:pt idx="399">
                  <c:v>42373.0</c:v>
                </c:pt>
                <c:pt idx="400">
                  <c:v>42374.0</c:v>
                </c:pt>
                <c:pt idx="401">
                  <c:v>42375.0</c:v>
                </c:pt>
                <c:pt idx="402">
                  <c:v>42376.0</c:v>
                </c:pt>
                <c:pt idx="403">
                  <c:v>42377.0</c:v>
                </c:pt>
                <c:pt idx="404">
                  <c:v>42378.0</c:v>
                </c:pt>
                <c:pt idx="405">
                  <c:v>42379.0</c:v>
                </c:pt>
                <c:pt idx="406">
                  <c:v>42380.0</c:v>
                </c:pt>
                <c:pt idx="407">
                  <c:v>42381.0</c:v>
                </c:pt>
                <c:pt idx="408">
                  <c:v>42382.0</c:v>
                </c:pt>
                <c:pt idx="409">
                  <c:v>42383.0</c:v>
                </c:pt>
                <c:pt idx="410">
                  <c:v>42384.0</c:v>
                </c:pt>
                <c:pt idx="411">
                  <c:v>42385.0</c:v>
                </c:pt>
                <c:pt idx="412">
                  <c:v>42386.0</c:v>
                </c:pt>
                <c:pt idx="413">
                  <c:v>42387.0</c:v>
                </c:pt>
                <c:pt idx="414">
                  <c:v>42388.0</c:v>
                </c:pt>
                <c:pt idx="415">
                  <c:v>42389.0</c:v>
                </c:pt>
                <c:pt idx="416">
                  <c:v>42390.0</c:v>
                </c:pt>
                <c:pt idx="417">
                  <c:v>42391.0</c:v>
                </c:pt>
                <c:pt idx="418">
                  <c:v>42392.0</c:v>
                </c:pt>
                <c:pt idx="419">
                  <c:v>42393.0</c:v>
                </c:pt>
                <c:pt idx="420">
                  <c:v>42394.0</c:v>
                </c:pt>
                <c:pt idx="421">
                  <c:v>42395.0</c:v>
                </c:pt>
                <c:pt idx="422">
                  <c:v>42396.0</c:v>
                </c:pt>
                <c:pt idx="423">
                  <c:v>42397.0</c:v>
                </c:pt>
                <c:pt idx="424">
                  <c:v>42398.0</c:v>
                </c:pt>
                <c:pt idx="425">
                  <c:v>42399.0</c:v>
                </c:pt>
                <c:pt idx="426">
                  <c:v>42400.0</c:v>
                </c:pt>
                <c:pt idx="427">
                  <c:v>42401.0</c:v>
                </c:pt>
                <c:pt idx="428">
                  <c:v>42402.0</c:v>
                </c:pt>
                <c:pt idx="429">
                  <c:v>42403.0</c:v>
                </c:pt>
                <c:pt idx="430">
                  <c:v>42404.0</c:v>
                </c:pt>
                <c:pt idx="431">
                  <c:v>42405.0</c:v>
                </c:pt>
                <c:pt idx="432">
                  <c:v>42406.0</c:v>
                </c:pt>
                <c:pt idx="433">
                  <c:v>42407.0</c:v>
                </c:pt>
                <c:pt idx="434">
                  <c:v>42408.0</c:v>
                </c:pt>
                <c:pt idx="435">
                  <c:v>42409.0</c:v>
                </c:pt>
                <c:pt idx="436">
                  <c:v>42410.0</c:v>
                </c:pt>
                <c:pt idx="437">
                  <c:v>42411.0</c:v>
                </c:pt>
                <c:pt idx="438">
                  <c:v>42412.0</c:v>
                </c:pt>
                <c:pt idx="439">
                  <c:v>42413.0</c:v>
                </c:pt>
                <c:pt idx="440">
                  <c:v>42414.0</c:v>
                </c:pt>
                <c:pt idx="441">
                  <c:v>42415.0</c:v>
                </c:pt>
                <c:pt idx="442">
                  <c:v>42416.0</c:v>
                </c:pt>
                <c:pt idx="443">
                  <c:v>42417.0</c:v>
                </c:pt>
                <c:pt idx="444">
                  <c:v>42418.0</c:v>
                </c:pt>
                <c:pt idx="445">
                  <c:v>42419.0</c:v>
                </c:pt>
                <c:pt idx="446">
                  <c:v>42420.0</c:v>
                </c:pt>
                <c:pt idx="447">
                  <c:v>42421.0</c:v>
                </c:pt>
                <c:pt idx="448">
                  <c:v>42422.0</c:v>
                </c:pt>
                <c:pt idx="449">
                  <c:v>42423.0</c:v>
                </c:pt>
                <c:pt idx="450">
                  <c:v>42424.0</c:v>
                </c:pt>
                <c:pt idx="451">
                  <c:v>42425.0</c:v>
                </c:pt>
                <c:pt idx="452">
                  <c:v>42426.0</c:v>
                </c:pt>
                <c:pt idx="453">
                  <c:v>42427.0</c:v>
                </c:pt>
                <c:pt idx="454">
                  <c:v>42428.0</c:v>
                </c:pt>
                <c:pt idx="455">
                  <c:v>42429.0</c:v>
                </c:pt>
                <c:pt idx="456">
                  <c:v>42430.0</c:v>
                </c:pt>
                <c:pt idx="457">
                  <c:v>42431.0</c:v>
                </c:pt>
                <c:pt idx="458">
                  <c:v>42432.0</c:v>
                </c:pt>
                <c:pt idx="459">
                  <c:v>42433.0</c:v>
                </c:pt>
                <c:pt idx="460">
                  <c:v>42434.0</c:v>
                </c:pt>
                <c:pt idx="461">
                  <c:v>42435.0</c:v>
                </c:pt>
                <c:pt idx="462">
                  <c:v>42436.0</c:v>
                </c:pt>
                <c:pt idx="463">
                  <c:v>42437.0</c:v>
                </c:pt>
                <c:pt idx="464">
                  <c:v>42438.0</c:v>
                </c:pt>
                <c:pt idx="465">
                  <c:v>42439.0</c:v>
                </c:pt>
                <c:pt idx="466">
                  <c:v>42440.0</c:v>
                </c:pt>
                <c:pt idx="467">
                  <c:v>42441.0</c:v>
                </c:pt>
                <c:pt idx="468">
                  <c:v>42442.0</c:v>
                </c:pt>
                <c:pt idx="469">
                  <c:v>42443.0</c:v>
                </c:pt>
                <c:pt idx="470">
                  <c:v>42444.0</c:v>
                </c:pt>
                <c:pt idx="471">
                  <c:v>42445.0</c:v>
                </c:pt>
                <c:pt idx="472">
                  <c:v>42446.0</c:v>
                </c:pt>
                <c:pt idx="473">
                  <c:v>42447.0</c:v>
                </c:pt>
                <c:pt idx="474">
                  <c:v>42448.0</c:v>
                </c:pt>
                <c:pt idx="475">
                  <c:v>42449.0</c:v>
                </c:pt>
                <c:pt idx="476">
                  <c:v>42450.0</c:v>
                </c:pt>
                <c:pt idx="477">
                  <c:v>42451.0</c:v>
                </c:pt>
                <c:pt idx="478">
                  <c:v>42452.0</c:v>
                </c:pt>
                <c:pt idx="479">
                  <c:v>42453.0</c:v>
                </c:pt>
                <c:pt idx="480">
                  <c:v>42454.0</c:v>
                </c:pt>
                <c:pt idx="481">
                  <c:v>42455.0</c:v>
                </c:pt>
                <c:pt idx="482">
                  <c:v>42456.0</c:v>
                </c:pt>
                <c:pt idx="483">
                  <c:v>42457.0</c:v>
                </c:pt>
                <c:pt idx="484">
                  <c:v>42458.0</c:v>
                </c:pt>
                <c:pt idx="485">
                  <c:v>42459.0</c:v>
                </c:pt>
                <c:pt idx="486">
                  <c:v>42460.0</c:v>
                </c:pt>
                <c:pt idx="487">
                  <c:v>42461.0</c:v>
                </c:pt>
                <c:pt idx="488">
                  <c:v>42462.0</c:v>
                </c:pt>
                <c:pt idx="489">
                  <c:v>42463.0</c:v>
                </c:pt>
                <c:pt idx="490">
                  <c:v>42464.0</c:v>
                </c:pt>
                <c:pt idx="491">
                  <c:v>42465.0</c:v>
                </c:pt>
                <c:pt idx="492">
                  <c:v>42466.0</c:v>
                </c:pt>
                <c:pt idx="493">
                  <c:v>42467.0</c:v>
                </c:pt>
                <c:pt idx="494">
                  <c:v>42468.0</c:v>
                </c:pt>
                <c:pt idx="495">
                  <c:v>42469.0</c:v>
                </c:pt>
                <c:pt idx="496">
                  <c:v>42470.0</c:v>
                </c:pt>
                <c:pt idx="497">
                  <c:v>42471.0</c:v>
                </c:pt>
                <c:pt idx="498">
                  <c:v>42472.0</c:v>
                </c:pt>
                <c:pt idx="499">
                  <c:v>42473.0</c:v>
                </c:pt>
                <c:pt idx="500">
                  <c:v>42474.0</c:v>
                </c:pt>
                <c:pt idx="501">
                  <c:v>42475.0</c:v>
                </c:pt>
                <c:pt idx="502">
                  <c:v>42476.0</c:v>
                </c:pt>
                <c:pt idx="503">
                  <c:v>42477.0</c:v>
                </c:pt>
                <c:pt idx="504">
                  <c:v>42478.0</c:v>
                </c:pt>
                <c:pt idx="505">
                  <c:v>42479.0</c:v>
                </c:pt>
                <c:pt idx="506">
                  <c:v>42480.0</c:v>
                </c:pt>
                <c:pt idx="507">
                  <c:v>42481.0</c:v>
                </c:pt>
                <c:pt idx="508">
                  <c:v>42482.0</c:v>
                </c:pt>
                <c:pt idx="509">
                  <c:v>42483.0</c:v>
                </c:pt>
                <c:pt idx="510">
                  <c:v>42484.0</c:v>
                </c:pt>
                <c:pt idx="511">
                  <c:v>42485.0</c:v>
                </c:pt>
                <c:pt idx="512">
                  <c:v>42486.0</c:v>
                </c:pt>
                <c:pt idx="513">
                  <c:v>42487.0</c:v>
                </c:pt>
                <c:pt idx="514">
                  <c:v>42488.0</c:v>
                </c:pt>
                <c:pt idx="515">
                  <c:v>42489.0</c:v>
                </c:pt>
                <c:pt idx="516">
                  <c:v>42490.0</c:v>
                </c:pt>
                <c:pt idx="517">
                  <c:v>42491.0</c:v>
                </c:pt>
                <c:pt idx="518">
                  <c:v>42492.0</c:v>
                </c:pt>
                <c:pt idx="519">
                  <c:v>42493.0</c:v>
                </c:pt>
                <c:pt idx="520">
                  <c:v>42494.0</c:v>
                </c:pt>
                <c:pt idx="521">
                  <c:v>42495.0</c:v>
                </c:pt>
                <c:pt idx="522">
                  <c:v>42496.0</c:v>
                </c:pt>
                <c:pt idx="523">
                  <c:v>42497.0</c:v>
                </c:pt>
                <c:pt idx="524">
                  <c:v>42498.0</c:v>
                </c:pt>
                <c:pt idx="525">
                  <c:v>42499.0</c:v>
                </c:pt>
                <c:pt idx="526">
                  <c:v>42500.0</c:v>
                </c:pt>
                <c:pt idx="527">
                  <c:v>42501.0</c:v>
                </c:pt>
                <c:pt idx="528">
                  <c:v>42502.0</c:v>
                </c:pt>
                <c:pt idx="529">
                  <c:v>42503.0</c:v>
                </c:pt>
                <c:pt idx="530">
                  <c:v>42504.0</c:v>
                </c:pt>
                <c:pt idx="531">
                  <c:v>42505.0</c:v>
                </c:pt>
                <c:pt idx="532">
                  <c:v>42506.0</c:v>
                </c:pt>
                <c:pt idx="533">
                  <c:v>42507.0</c:v>
                </c:pt>
                <c:pt idx="534">
                  <c:v>42508.0</c:v>
                </c:pt>
                <c:pt idx="535">
                  <c:v>42509.0</c:v>
                </c:pt>
                <c:pt idx="536">
                  <c:v>42510.0</c:v>
                </c:pt>
                <c:pt idx="537">
                  <c:v>42511.0</c:v>
                </c:pt>
                <c:pt idx="538">
                  <c:v>42512.0</c:v>
                </c:pt>
                <c:pt idx="539">
                  <c:v>42513.0</c:v>
                </c:pt>
                <c:pt idx="540">
                  <c:v>42514.0</c:v>
                </c:pt>
                <c:pt idx="541">
                  <c:v>42515.0</c:v>
                </c:pt>
                <c:pt idx="542">
                  <c:v>42516.0</c:v>
                </c:pt>
                <c:pt idx="543">
                  <c:v>42517.0</c:v>
                </c:pt>
                <c:pt idx="544">
                  <c:v>42518.0</c:v>
                </c:pt>
                <c:pt idx="545">
                  <c:v>42519.0</c:v>
                </c:pt>
                <c:pt idx="546">
                  <c:v>42520.0</c:v>
                </c:pt>
                <c:pt idx="547">
                  <c:v>42521.0</c:v>
                </c:pt>
                <c:pt idx="548">
                  <c:v>42522.0</c:v>
                </c:pt>
                <c:pt idx="549">
                  <c:v>42523.0</c:v>
                </c:pt>
                <c:pt idx="550">
                  <c:v>42524.0</c:v>
                </c:pt>
                <c:pt idx="551">
                  <c:v>42525.0</c:v>
                </c:pt>
                <c:pt idx="552">
                  <c:v>42526.0</c:v>
                </c:pt>
                <c:pt idx="553">
                  <c:v>42527.0</c:v>
                </c:pt>
                <c:pt idx="554">
                  <c:v>42528.0</c:v>
                </c:pt>
                <c:pt idx="555">
                  <c:v>42529.0</c:v>
                </c:pt>
                <c:pt idx="556">
                  <c:v>42530.0</c:v>
                </c:pt>
                <c:pt idx="557">
                  <c:v>42531.0</c:v>
                </c:pt>
                <c:pt idx="558">
                  <c:v>42532.0</c:v>
                </c:pt>
                <c:pt idx="559">
                  <c:v>42533.0</c:v>
                </c:pt>
                <c:pt idx="560">
                  <c:v>42534.0</c:v>
                </c:pt>
                <c:pt idx="561">
                  <c:v>42535.0</c:v>
                </c:pt>
                <c:pt idx="562">
                  <c:v>42536.0</c:v>
                </c:pt>
                <c:pt idx="563">
                  <c:v>42537.0</c:v>
                </c:pt>
                <c:pt idx="564">
                  <c:v>42538.0</c:v>
                </c:pt>
                <c:pt idx="565">
                  <c:v>42539.0</c:v>
                </c:pt>
                <c:pt idx="566">
                  <c:v>42540.0</c:v>
                </c:pt>
                <c:pt idx="567">
                  <c:v>42541.0</c:v>
                </c:pt>
                <c:pt idx="568">
                  <c:v>42542.0</c:v>
                </c:pt>
                <c:pt idx="569">
                  <c:v>42543.0</c:v>
                </c:pt>
                <c:pt idx="570">
                  <c:v>42544.0</c:v>
                </c:pt>
                <c:pt idx="571">
                  <c:v>42545.0</c:v>
                </c:pt>
                <c:pt idx="572">
                  <c:v>42546.0</c:v>
                </c:pt>
                <c:pt idx="573">
                  <c:v>42547.0</c:v>
                </c:pt>
                <c:pt idx="574">
                  <c:v>42548.0</c:v>
                </c:pt>
                <c:pt idx="575">
                  <c:v>42549.0</c:v>
                </c:pt>
                <c:pt idx="576">
                  <c:v>42550.0</c:v>
                </c:pt>
                <c:pt idx="577">
                  <c:v>42551.0</c:v>
                </c:pt>
                <c:pt idx="578">
                  <c:v>42552.0</c:v>
                </c:pt>
                <c:pt idx="579">
                  <c:v>42553.0</c:v>
                </c:pt>
                <c:pt idx="580">
                  <c:v>42554.0</c:v>
                </c:pt>
                <c:pt idx="581">
                  <c:v>42555.0</c:v>
                </c:pt>
                <c:pt idx="582">
                  <c:v>42556.0</c:v>
                </c:pt>
                <c:pt idx="583">
                  <c:v>42557.0</c:v>
                </c:pt>
                <c:pt idx="584">
                  <c:v>42558.0</c:v>
                </c:pt>
                <c:pt idx="585">
                  <c:v>42559.0</c:v>
                </c:pt>
                <c:pt idx="586">
                  <c:v>42560.0</c:v>
                </c:pt>
                <c:pt idx="587">
                  <c:v>42561.0</c:v>
                </c:pt>
                <c:pt idx="588">
                  <c:v>42562.0</c:v>
                </c:pt>
                <c:pt idx="589">
                  <c:v>42563.0</c:v>
                </c:pt>
                <c:pt idx="590">
                  <c:v>42564.0</c:v>
                </c:pt>
                <c:pt idx="591">
                  <c:v>42565.0</c:v>
                </c:pt>
                <c:pt idx="592">
                  <c:v>42566.0</c:v>
                </c:pt>
                <c:pt idx="593">
                  <c:v>42567.0</c:v>
                </c:pt>
                <c:pt idx="594">
                  <c:v>42568.0</c:v>
                </c:pt>
                <c:pt idx="595">
                  <c:v>42569.0</c:v>
                </c:pt>
                <c:pt idx="596">
                  <c:v>42570.0</c:v>
                </c:pt>
                <c:pt idx="597">
                  <c:v>42571.0</c:v>
                </c:pt>
                <c:pt idx="598">
                  <c:v>42572.0</c:v>
                </c:pt>
                <c:pt idx="599">
                  <c:v>42573.0</c:v>
                </c:pt>
                <c:pt idx="600">
                  <c:v>42574.0</c:v>
                </c:pt>
                <c:pt idx="601">
                  <c:v>42575.0</c:v>
                </c:pt>
                <c:pt idx="602">
                  <c:v>42576.0</c:v>
                </c:pt>
                <c:pt idx="603">
                  <c:v>42577.0</c:v>
                </c:pt>
                <c:pt idx="604">
                  <c:v>42578.0</c:v>
                </c:pt>
                <c:pt idx="605">
                  <c:v>42579.0</c:v>
                </c:pt>
                <c:pt idx="606">
                  <c:v>42580.0</c:v>
                </c:pt>
                <c:pt idx="607">
                  <c:v>42581.0</c:v>
                </c:pt>
                <c:pt idx="608">
                  <c:v>42582.0</c:v>
                </c:pt>
                <c:pt idx="609">
                  <c:v>42583.0</c:v>
                </c:pt>
                <c:pt idx="610">
                  <c:v>42584.0</c:v>
                </c:pt>
                <c:pt idx="611">
                  <c:v>42585.0</c:v>
                </c:pt>
                <c:pt idx="612">
                  <c:v>42586.0</c:v>
                </c:pt>
                <c:pt idx="613">
                  <c:v>42587.0</c:v>
                </c:pt>
                <c:pt idx="614">
                  <c:v>42588.0</c:v>
                </c:pt>
                <c:pt idx="615">
                  <c:v>42589.0</c:v>
                </c:pt>
                <c:pt idx="616">
                  <c:v>42590.0</c:v>
                </c:pt>
                <c:pt idx="617">
                  <c:v>42591.0</c:v>
                </c:pt>
                <c:pt idx="618">
                  <c:v>42592.0</c:v>
                </c:pt>
                <c:pt idx="619">
                  <c:v>42593.0</c:v>
                </c:pt>
                <c:pt idx="620">
                  <c:v>42594.0</c:v>
                </c:pt>
                <c:pt idx="621">
                  <c:v>42595.0</c:v>
                </c:pt>
                <c:pt idx="622">
                  <c:v>42596.0</c:v>
                </c:pt>
                <c:pt idx="623">
                  <c:v>42597.0</c:v>
                </c:pt>
                <c:pt idx="624">
                  <c:v>42598.0</c:v>
                </c:pt>
                <c:pt idx="625">
                  <c:v>42599.0</c:v>
                </c:pt>
                <c:pt idx="626">
                  <c:v>42600.0</c:v>
                </c:pt>
                <c:pt idx="627">
                  <c:v>42601.0</c:v>
                </c:pt>
                <c:pt idx="628">
                  <c:v>42602.0</c:v>
                </c:pt>
                <c:pt idx="629">
                  <c:v>42603.0</c:v>
                </c:pt>
                <c:pt idx="630">
                  <c:v>42604.0</c:v>
                </c:pt>
                <c:pt idx="631">
                  <c:v>42605.0</c:v>
                </c:pt>
                <c:pt idx="632">
                  <c:v>42606.0</c:v>
                </c:pt>
                <c:pt idx="633">
                  <c:v>42607.0</c:v>
                </c:pt>
                <c:pt idx="634">
                  <c:v>42608.0</c:v>
                </c:pt>
                <c:pt idx="635">
                  <c:v>42609.0</c:v>
                </c:pt>
                <c:pt idx="636">
                  <c:v>42610.0</c:v>
                </c:pt>
                <c:pt idx="637">
                  <c:v>42611.0</c:v>
                </c:pt>
                <c:pt idx="638">
                  <c:v>42612.0</c:v>
                </c:pt>
                <c:pt idx="639">
                  <c:v>42613.0</c:v>
                </c:pt>
                <c:pt idx="640">
                  <c:v>42614.0</c:v>
                </c:pt>
                <c:pt idx="641">
                  <c:v>42615.0</c:v>
                </c:pt>
                <c:pt idx="642">
                  <c:v>42616.0</c:v>
                </c:pt>
                <c:pt idx="643">
                  <c:v>42617.0</c:v>
                </c:pt>
                <c:pt idx="644">
                  <c:v>42618.0</c:v>
                </c:pt>
                <c:pt idx="645">
                  <c:v>42619.0</c:v>
                </c:pt>
                <c:pt idx="646">
                  <c:v>42620.0</c:v>
                </c:pt>
                <c:pt idx="647">
                  <c:v>42621.0</c:v>
                </c:pt>
                <c:pt idx="648">
                  <c:v>42622.0</c:v>
                </c:pt>
                <c:pt idx="649">
                  <c:v>42623.0</c:v>
                </c:pt>
                <c:pt idx="650">
                  <c:v>42624.0</c:v>
                </c:pt>
                <c:pt idx="651">
                  <c:v>42625.0</c:v>
                </c:pt>
                <c:pt idx="652">
                  <c:v>42626.0</c:v>
                </c:pt>
                <c:pt idx="653">
                  <c:v>42627.0</c:v>
                </c:pt>
                <c:pt idx="654">
                  <c:v>42628.0</c:v>
                </c:pt>
                <c:pt idx="655">
                  <c:v>42629.0</c:v>
                </c:pt>
                <c:pt idx="656">
                  <c:v>42630.0</c:v>
                </c:pt>
                <c:pt idx="657">
                  <c:v>42631.0</c:v>
                </c:pt>
                <c:pt idx="658">
                  <c:v>42632.0</c:v>
                </c:pt>
                <c:pt idx="659">
                  <c:v>42633.0</c:v>
                </c:pt>
                <c:pt idx="660">
                  <c:v>42634.0</c:v>
                </c:pt>
                <c:pt idx="661">
                  <c:v>42635.0</c:v>
                </c:pt>
                <c:pt idx="662">
                  <c:v>42636.0</c:v>
                </c:pt>
                <c:pt idx="663">
                  <c:v>42637.0</c:v>
                </c:pt>
                <c:pt idx="664">
                  <c:v>42638.0</c:v>
                </c:pt>
                <c:pt idx="665">
                  <c:v>42639.0</c:v>
                </c:pt>
                <c:pt idx="666">
                  <c:v>42640.0</c:v>
                </c:pt>
                <c:pt idx="667">
                  <c:v>42641.0</c:v>
                </c:pt>
                <c:pt idx="668">
                  <c:v>42642.0</c:v>
                </c:pt>
                <c:pt idx="669">
                  <c:v>42643.0</c:v>
                </c:pt>
                <c:pt idx="670">
                  <c:v>42644.0</c:v>
                </c:pt>
                <c:pt idx="671">
                  <c:v>42645.0</c:v>
                </c:pt>
                <c:pt idx="672">
                  <c:v>42646.0</c:v>
                </c:pt>
                <c:pt idx="673">
                  <c:v>42647.0</c:v>
                </c:pt>
                <c:pt idx="674">
                  <c:v>42648.0</c:v>
                </c:pt>
                <c:pt idx="675">
                  <c:v>42649.0</c:v>
                </c:pt>
                <c:pt idx="676">
                  <c:v>42650.0</c:v>
                </c:pt>
                <c:pt idx="677">
                  <c:v>42651.0</c:v>
                </c:pt>
                <c:pt idx="678">
                  <c:v>42652.0</c:v>
                </c:pt>
                <c:pt idx="679">
                  <c:v>42653.0</c:v>
                </c:pt>
                <c:pt idx="680">
                  <c:v>42654.0</c:v>
                </c:pt>
                <c:pt idx="681">
                  <c:v>42655.0</c:v>
                </c:pt>
                <c:pt idx="682">
                  <c:v>42656.0</c:v>
                </c:pt>
                <c:pt idx="683">
                  <c:v>42657.0</c:v>
                </c:pt>
                <c:pt idx="684">
                  <c:v>42658.0</c:v>
                </c:pt>
                <c:pt idx="685">
                  <c:v>42659.0</c:v>
                </c:pt>
                <c:pt idx="686">
                  <c:v>42660.0</c:v>
                </c:pt>
                <c:pt idx="687">
                  <c:v>42661.0</c:v>
                </c:pt>
                <c:pt idx="688">
                  <c:v>42662.0</c:v>
                </c:pt>
                <c:pt idx="689">
                  <c:v>42663.0</c:v>
                </c:pt>
                <c:pt idx="690">
                  <c:v>42664.0</c:v>
                </c:pt>
                <c:pt idx="691">
                  <c:v>42665.0</c:v>
                </c:pt>
                <c:pt idx="692">
                  <c:v>42666.0</c:v>
                </c:pt>
                <c:pt idx="693">
                  <c:v>42667.0</c:v>
                </c:pt>
                <c:pt idx="694">
                  <c:v>42668.0</c:v>
                </c:pt>
                <c:pt idx="695">
                  <c:v>42669.0</c:v>
                </c:pt>
                <c:pt idx="696">
                  <c:v>42670.0</c:v>
                </c:pt>
                <c:pt idx="697">
                  <c:v>42671.0</c:v>
                </c:pt>
                <c:pt idx="698">
                  <c:v>42672.0</c:v>
                </c:pt>
                <c:pt idx="699">
                  <c:v>42673.0</c:v>
                </c:pt>
                <c:pt idx="700">
                  <c:v>42674.0</c:v>
                </c:pt>
                <c:pt idx="701">
                  <c:v>42675.0</c:v>
                </c:pt>
                <c:pt idx="702">
                  <c:v>42676.0</c:v>
                </c:pt>
                <c:pt idx="703">
                  <c:v>42677.0</c:v>
                </c:pt>
                <c:pt idx="704">
                  <c:v>42678.0</c:v>
                </c:pt>
                <c:pt idx="705">
                  <c:v>42679.0</c:v>
                </c:pt>
                <c:pt idx="706">
                  <c:v>42680.0</c:v>
                </c:pt>
                <c:pt idx="707">
                  <c:v>42681.0</c:v>
                </c:pt>
                <c:pt idx="708">
                  <c:v>42682.0</c:v>
                </c:pt>
                <c:pt idx="709">
                  <c:v>42683.0</c:v>
                </c:pt>
                <c:pt idx="710">
                  <c:v>42684.0</c:v>
                </c:pt>
                <c:pt idx="711">
                  <c:v>42685.0</c:v>
                </c:pt>
                <c:pt idx="712">
                  <c:v>42686.0</c:v>
                </c:pt>
                <c:pt idx="713">
                  <c:v>42687.0</c:v>
                </c:pt>
                <c:pt idx="714">
                  <c:v>42688.0</c:v>
                </c:pt>
                <c:pt idx="715">
                  <c:v>42689.0</c:v>
                </c:pt>
                <c:pt idx="716">
                  <c:v>42690.0</c:v>
                </c:pt>
                <c:pt idx="717">
                  <c:v>42691.0</c:v>
                </c:pt>
                <c:pt idx="718">
                  <c:v>42692.0</c:v>
                </c:pt>
                <c:pt idx="719">
                  <c:v>42693.0</c:v>
                </c:pt>
                <c:pt idx="720">
                  <c:v>42694.0</c:v>
                </c:pt>
                <c:pt idx="721">
                  <c:v>42695.0</c:v>
                </c:pt>
                <c:pt idx="722">
                  <c:v>42696.0</c:v>
                </c:pt>
                <c:pt idx="723">
                  <c:v>42697.0</c:v>
                </c:pt>
                <c:pt idx="724">
                  <c:v>42698.0</c:v>
                </c:pt>
                <c:pt idx="725">
                  <c:v>42699.0</c:v>
                </c:pt>
                <c:pt idx="726">
                  <c:v>42700.0</c:v>
                </c:pt>
                <c:pt idx="727">
                  <c:v>42701.0</c:v>
                </c:pt>
                <c:pt idx="728">
                  <c:v>42702.0</c:v>
                </c:pt>
                <c:pt idx="729">
                  <c:v>42703.0</c:v>
                </c:pt>
                <c:pt idx="730">
                  <c:v>42704.0</c:v>
                </c:pt>
                <c:pt idx="731">
                  <c:v>42705.0</c:v>
                </c:pt>
                <c:pt idx="732">
                  <c:v>42706.0</c:v>
                </c:pt>
                <c:pt idx="733">
                  <c:v>42707.0</c:v>
                </c:pt>
                <c:pt idx="734">
                  <c:v>42708.0</c:v>
                </c:pt>
                <c:pt idx="735">
                  <c:v>42709.0</c:v>
                </c:pt>
                <c:pt idx="736">
                  <c:v>42710.0</c:v>
                </c:pt>
                <c:pt idx="737">
                  <c:v>42711.0</c:v>
                </c:pt>
                <c:pt idx="738">
                  <c:v>42712.0</c:v>
                </c:pt>
                <c:pt idx="739">
                  <c:v>42713.0</c:v>
                </c:pt>
                <c:pt idx="740">
                  <c:v>42714.0</c:v>
                </c:pt>
                <c:pt idx="741">
                  <c:v>42715.0</c:v>
                </c:pt>
                <c:pt idx="742">
                  <c:v>42716.0</c:v>
                </c:pt>
                <c:pt idx="743">
                  <c:v>42717.0</c:v>
                </c:pt>
                <c:pt idx="744">
                  <c:v>42718.0</c:v>
                </c:pt>
                <c:pt idx="745">
                  <c:v>42719.0</c:v>
                </c:pt>
                <c:pt idx="746">
                  <c:v>42720.0</c:v>
                </c:pt>
                <c:pt idx="747">
                  <c:v>42721.0</c:v>
                </c:pt>
                <c:pt idx="748">
                  <c:v>42722.0</c:v>
                </c:pt>
                <c:pt idx="749">
                  <c:v>42723.0</c:v>
                </c:pt>
                <c:pt idx="750">
                  <c:v>42724.0</c:v>
                </c:pt>
                <c:pt idx="751">
                  <c:v>42725.0</c:v>
                </c:pt>
                <c:pt idx="752">
                  <c:v>42726.0</c:v>
                </c:pt>
                <c:pt idx="753">
                  <c:v>42727.0</c:v>
                </c:pt>
                <c:pt idx="754">
                  <c:v>42728.0</c:v>
                </c:pt>
                <c:pt idx="755">
                  <c:v>42729.0</c:v>
                </c:pt>
                <c:pt idx="756">
                  <c:v>42730.0</c:v>
                </c:pt>
                <c:pt idx="757">
                  <c:v>42731.0</c:v>
                </c:pt>
                <c:pt idx="758">
                  <c:v>42732.0</c:v>
                </c:pt>
                <c:pt idx="759">
                  <c:v>42733.0</c:v>
                </c:pt>
                <c:pt idx="760">
                  <c:v>42734.0</c:v>
                </c:pt>
                <c:pt idx="761">
                  <c:v>42735.0</c:v>
                </c:pt>
                <c:pt idx="762">
                  <c:v>42736.0</c:v>
                </c:pt>
                <c:pt idx="763">
                  <c:v>42737.0</c:v>
                </c:pt>
                <c:pt idx="764">
                  <c:v>42738.0</c:v>
                </c:pt>
                <c:pt idx="765">
                  <c:v>42739.0</c:v>
                </c:pt>
                <c:pt idx="766">
                  <c:v>42740.0</c:v>
                </c:pt>
                <c:pt idx="767">
                  <c:v>42741.0</c:v>
                </c:pt>
                <c:pt idx="768">
                  <c:v>42742.0</c:v>
                </c:pt>
                <c:pt idx="769">
                  <c:v>42743.0</c:v>
                </c:pt>
                <c:pt idx="770">
                  <c:v>42744.0</c:v>
                </c:pt>
                <c:pt idx="771">
                  <c:v>42745.0</c:v>
                </c:pt>
                <c:pt idx="772">
                  <c:v>42746.0</c:v>
                </c:pt>
                <c:pt idx="773">
                  <c:v>42747.0</c:v>
                </c:pt>
                <c:pt idx="774">
                  <c:v>42748.0</c:v>
                </c:pt>
                <c:pt idx="775">
                  <c:v>42749.0</c:v>
                </c:pt>
                <c:pt idx="776">
                  <c:v>42750.0</c:v>
                </c:pt>
                <c:pt idx="777">
                  <c:v>42751.0</c:v>
                </c:pt>
                <c:pt idx="778">
                  <c:v>42752.0</c:v>
                </c:pt>
                <c:pt idx="779">
                  <c:v>42753.0</c:v>
                </c:pt>
                <c:pt idx="780">
                  <c:v>42754.0</c:v>
                </c:pt>
                <c:pt idx="781">
                  <c:v>42755.0</c:v>
                </c:pt>
                <c:pt idx="782">
                  <c:v>42756.0</c:v>
                </c:pt>
                <c:pt idx="783">
                  <c:v>42757.0</c:v>
                </c:pt>
                <c:pt idx="784">
                  <c:v>42758.0</c:v>
                </c:pt>
                <c:pt idx="785">
                  <c:v>42759.0</c:v>
                </c:pt>
                <c:pt idx="786">
                  <c:v>42760.0</c:v>
                </c:pt>
                <c:pt idx="787">
                  <c:v>42761.0</c:v>
                </c:pt>
                <c:pt idx="788">
                  <c:v>42762.0</c:v>
                </c:pt>
                <c:pt idx="789">
                  <c:v>42763.0</c:v>
                </c:pt>
                <c:pt idx="790">
                  <c:v>42764.0</c:v>
                </c:pt>
                <c:pt idx="791">
                  <c:v>42765.0</c:v>
                </c:pt>
                <c:pt idx="792">
                  <c:v>42766.0</c:v>
                </c:pt>
                <c:pt idx="793">
                  <c:v>42767.0</c:v>
                </c:pt>
                <c:pt idx="794">
                  <c:v>42768.0</c:v>
                </c:pt>
                <c:pt idx="795">
                  <c:v>42769.0</c:v>
                </c:pt>
                <c:pt idx="796">
                  <c:v>42770.0</c:v>
                </c:pt>
                <c:pt idx="797">
                  <c:v>42771.0</c:v>
                </c:pt>
                <c:pt idx="798">
                  <c:v>42772.0</c:v>
                </c:pt>
                <c:pt idx="799">
                  <c:v>42773.0</c:v>
                </c:pt>
                <c:pt idx="800">
                  <c:v>42774.0</c:v>
                </c:pt>
                <c:pt idx="801">
                  <c:v>42775.0</c:v>
                </c:pt>
                <c:pt idx="802">
                  <c:v>42776.0</c:v>
                </c:pt>
                <c:pt idx="803">
                  <c:v>42777.0</c:v>
                </c:pt>
                <c:pt idx="804">
                  <c:v>42778.0</c:v>
                </c:pt>
                <c:pt idx="805">
                  <c:v>42779.0</c:v>
                </c:pt>
                <c:pt idx="806">
                  <c:v>42780.0</c:v>
                </c:pt>
                <c:pt idx="807">
                  <c:v>42781.0</c:v>
                </c:pt>
                <c:pt idx="808">
                  <c:v>42782.0</c:v>
                </c:pt>
                <c:pt idx="809">
                  <c:v>42783.0</c:v>
                </c:pt>
                <c:pt idx="810">
                  <c:v>42784.0</c:v>
                </c:pt>
                <c:pt idx="811">
                  <c:v>42785.0</c:v>
                </c:pt>
                <c:pt idx="812">
                  <c:v>42786.0</c:v>
                </c:pt>
                <c:pt idx="813">
                  <c:v>42787.0</c:v>
                </c:pt>
                <c:pt idx="814">
                  <c:v>42788.0</c:v>
                </c:pt>
                <c:pt idx="815">
                  <c:v>42789.0</c:v>
                </c:pt>
                <c:pt idx="816">
                  <c:v>42790.0</c:v>
                </c:pt>
                <c:pt idx="817">
                  <c:v>42791.0</c:v>
                </c:pt>
                <c:pt idx="818">
                  <c:v>42792.0</c:v>
                </c:pt>
                <c:pt idx="819">
                  <c:v>42793.0</c:v>
                </c:pt>
                <c:pt idx="820">
                  <c:v>42794.0</c:v>
                </c:pt>
                <c:pt idx="821">
                  <c:v>42795.0</c:v>
                </c:pt>
                <c:pt idx="822">
                  <c:v>42796.0</c:v>
                </c:pt>
                <c:pt idx="823">
                  <c:v>42797.0</c:v>
                </c:pt>
                <c:pt idx="824">
                  <c:v>42798.0</c:v>
                </c:pt>
                <c:pt idx="825">
                  <c:v>42799.0</c:v>
                </c:pt>
                <c:pt idx="826">
                  <c:v>42800.0</c:v>
                </c:pt>
                <c:pt idx="827">
                  <c:v>42801.0</c:v>
                </c:pt>
                <c:pt idx="828">
                  <c:v>42802.0</c:v>
                </c:pt>
                <c:pt idx="829">
                  <c:v>42803.0</c:v>
                </c:pt>
                <c:pt idx="830">
                  <c:v>42804.0</c:v>
                </c:pt>
                <c:pt idx="831">
                  <c:v>42805.0</c:v>
                </c:pt>
                <c:pt idx="832">
                  <c:v>42806.0</c:v>
                </c:pt>
                <c:pt idx="833">
                  <c:v>42807.0</c:v>
                </c:pt>
                <c:pt idx="834">
                  <c:v>42808.0</c:v>
                </c:pt>
                <c:pt idx="835">
                  <c:v>42809.0</c:v>
                </c:pt>
                <c:pt idx="836">
                  <c:v>42810.0</c:v>
                </c:pt>
                <c:pt idx="837">
                  <c:v>42811.0</c:v>
                </c:pt>
                <c:pt idx="838">
                  <c:v>42812.0</c:v>
                </c:pt>
                <c:pt idx="839">
                  <c:v>42813.0</c:v>
                </c:pt>
                <c:pt idx="840">
                  <c:v>42814.0</c:v>
                </c:pt>
                <c:pt idx="841">
                  <c:v>42815.0</c:v>
                </c:pt>
                <c:pt idx="842">
                  <c:v>42816.0</c:v>
                </c:pt>
                <c:pt idx="843">
                  <c:v>42817.0</c:v>
                </c:pt>
                <c:pt idx="844">
                  <c:v>42818.0</c:v>
                </c:pt>
                <c:pt idx="845">
                  <c:v>42819.0</c:v>
                </c:pt>
                <c:pt idx="846">
                  <c:v>42820.0</c:v>
                </c:pt>
                <c:pt idx="847">
                  <c:v>42821.0</c:v>
                </c:pt>
                <c:pt idx="848">
                  <c:v>42822.0</c:v>
                </c:pt>
                <c:pt idx="849">
                  <c:v>42823.0</c:v>
                </c:pt>
                <c:pt idx="850">
                  <c:v>42824.0</c:v>
                </c:pt>
                <c:pt idx="851">
                  <c:v>42825.0</c:v>
                </c:pt>
                <c:pt idx="852">
                  <c:v>42826.0</c:v>
                </c:pt>
                <c:pt idx="853">
                  <c:v>42827.0</c:v>
                </c:pt>
                <c:pt idx="854">
                  <c:v>42828.0</c:v>
                </c:pt>
                <c:pt idx="855">
                  <c:v>42829.0</c:v>
                </c:pt>
                <c:pt idx="856">
                  <c:v>42830.0</c:v>
                </c:pt>
                <c:pt idx="857">
                  <c:v>42831.0</c:v>
                </c:pt>
                <c:pt idx="858">
                  <c:v>42832.0</c:v>
                </c:pt>
                <c:pt idx="859">
                  <c:v>42833.0</c:v>
                </c:pt>
                <c:pt idx="860">
                  <c:v>42834.0</c:v>
                </c:pt>
                <c:pt idx="861">
                  <c:v>42835.0</c:v>
                </c:pt>
                <c:pt idx="862">
                  <c:v>42836.0</c:v>
                </c:pt>
                <c:pt idx="863">
                  <c:v>42837.0</c:v>
                </c:pt>
                <c:pt idx="864">
                  <c:v>42838.0</c:v>
                </c:pt>
                <c:pt idx="865">
                  <c:v>42839.0</c:v>
                </c:pt>
                <c:pt idx="866">
                  <c:v>42840.0</c:v>
                </c:pt>
                <c:pt idx="867">
                  <c:v>42841.0</c:v>
                </c:pt>
                <c:pt idx="868">
                  <c:v>42842.0</c:v>
                </c:pt>
                <c:pt idx="869">
                  <c:v>42843.0</c:v>
                </c:pt>
                <c:pt idx="870">
                  <c:v>42844.0</c:v>
                </c:pt>
                <c:pt idx="871">
                  <c:v>42845.0</c:v>
                </c:pt>
                <c:pt idx="872">
                  <c:v>42846.0</c:v>
                </c:pt>
                <c:pt idx="873">
                  <c:v>42847.0</c:v>
                </c:pt>
                <c:pt idx="874">
                  <c:v>42848.0</c:v>
                </c:pt>
                <c:pt idx="875">
                  <c:v>42849.0</c:v>
                </c:pt>
                <c:pt idx="876">
                  <c:v>42850.0</c:v>
                </c:pt>
                <c:pt idx="877">
                  <c:v>42851.0</c:v>
                </c:pt>
                <c:pt idx="878">
                  <c:v>42852.0</c:v>
                </c:pt>
                <c:pt idx="879">
                  <c:v>42853.0</c:v>
                </c:pt>
                <c:pt idx="880">
                  <c:v>42854.0</c:v>
                </c:pt>
                <c:pt idx="881">
                  <c:v>42855.0</c:v>
                </c:pt>
                <c:pt idx="882">
                  <c:v>42856.0</c:v>
                </c:pt>
                <c:pt idx="883">
                  <c:v>42857.0</c:v>
                </c:pt>
                <c:pt idx="884">
                  <c:v>42858.0</c:v>
                </c:pt>
                <c:pt idx="885">
                  <c:v>42859.0</c:v>
                </c:pt>
                <c:pt idx="886">
                  <c:v>42860.0</c:v>
                </c:pt>
                <c:pt idx="887">
                  <c:v>42861.0</c:v>
                </c:pt>
                <c:pt idx="888">
                  <c:v>42862.0</c:v>
                </c:pt>
                <c:pt idx="889">
                  <c:v>42863.0</c:v>
                </c:pt>
                <c:pt idx="890">
                  <c:v>42864.0</c:v>
                </c:pt>
                <c:pt idx="891">
                  <c:v>42865.0</c:v>
                </c:pt>
                <c:pt idx="892">
                  <c:v>42866.0</c:v>
                </c:pt>
                <c:pt idx="893">
                  <c:v>42867.0</c:v>
                </c:pt>
                <c:pt idx="894">
                  <c:v>42868.0</c:v>
                </c:pt>
                <c:pt idx="895">
                  <c:v>42869.0</c:v>
                </c:pt>
                <c:pt idx="896">
                  <c:v>42870.0</c:v>
                </c:pt>
                <c:pt idx="897">
                  <c:v>42871.0</c:v>
                </c:pt>
                <c:pt idx="898">
                  <c:v>42872.0</c:v>
                </c:pt>
                <c:pt idx="899">
                  <c:v>42873.0</c:v>
                </c:pt>
                <c:pt idx="900">
                  <c:v>42874.0</c:v>
                </c:pt>
                <c:pt idx="901">
                  <c:v>42875.0</c:v>
                </c:pt>
                <c:pt idx="902">
                  <c:v>42876.0</c:v>
                </c:pt>
                <c:pt idx="903">
                  <c:v>42877.0</c:v>
                </c:pt>
                <c:pt idx="904">
                  <c:v>42878.0</c:v>
                </c:pt>
                <c:pt idx="905">
                  <c:v>42879.0</c:v>
                </c:pt>
                <c:pt idx="906">
                  <c:v>42880.0</c:v>
                </c:pt>
                <c:pt idx="907">
                  <c:v>42881.0</c:v>
                </c:pt>
                <c:pt idx="908">
                  <c:v>42882.0</c:v>
                </c:pt>
                <c:pt idx="909">
                  <c:v>42883.0</c:v>
                </c:pt>
                <c:pt idx="910">
                  <c:v>42884.0</c:v>
                </c:pt>
                <c:pt idx="911">
                  <c:v>42885.0</c:v>
                </c:pt>
                <c:pt idx="912">
                  <c:v>42886.0</c:v>
                </c:pt>
                <c:pt idx="913">
                  <c:v>42887.0</c:v>
                </c:pt>
                <c:pt idx="914">
                  <c:v>42888.0</c:v>
                </c:pt>
                <c:pt idx="915">
                  <c:v>42889.0</c:v>
                </c:pt>
                <c:pt idx="916">
                  <c:v>42890.0</c:v>
                </c:pt>
                <c:pt idx="917">
                  <c:v>42891.0</c:v>
                </c:pt>
                <c:pt idx="918">
                  <c:v>42892.0</c:v>
                </c:pt>
                <c:pt idx="919">
                  <c:v>42893.0</c:v>
                </c:pt>
                <c:pt idx="920">
                  <c:v>42894.0</c:v>
                </c:pt>
                <c:pt idx="921">
                  <c:v>42895.0</c:v>
                </c:pt>
                <c:pt idx="922">
                  <c:v>42896.0</c:v>
                </c:pt>
                <c:pt idx="923">
                  <c:v>42897.0</c:v>
                </c:pt>
                <c:pt idx="924">
                  <c:v>42898.0</c:v>
                </c:pt>
                <c:pt idx="925">
                  <c:v>42899.0</c:v>
                </c:pt>
                <c:pt idx="926">
                  <c:v>42900.0</c:v>
                </c:pt>
                <c:pt idx="927">
                  <c:v>42901.0</c:v>
                </c:pt>
                <c:pt idx="928">
                  <c:v>42902.0</c:v>
                </c:pt>
                <c:pt idx="929">
                  <c:v>42903.0</c:v>
                </c:pt>
                <c:pt idx="930">
                  <c:v>42904.0</c:v>
                </c:pt>
                <c:pt idx="931">
                  <c:v>42905.0</c:v>
                </c:pt>
                <c:pt idx="932">
                  <c:v>42906.0</c:v>
                </c:pt>
                <c:pt idx="933">
                  <c:v>42907.0</c:v>
                </c:pt>
                <c:pt idx="934">
                  <c:v>42908.0</c:v>
                </c:pt>
                <c:pt idx="935">
                  <c:v>42909.0</c:v>
                </c:pt>
                <c:pt idx="936">
                  <c:v>42910.0</c:v>
                </c:pt>
                <c:pt idx="937">
                  <c:v>42911.0</c:v>
                </c:pt>
                <c:pt idx="938">
                  <c:v>42912.0</c:v>
                </c:pt>
                <c:pt idx="939">
                  <c:v>42913.0</c:v>
                </c:pt>
                <c:pt idx="940">
                  <c:v>42914.0</c:v>
                </c:pt>
                <c:pt idx="941">
                  <c:v>42915.0</c:v>
                </c:pt>
                <c:pt idx="942">
                  <c:v>42916.0</c:v>
                </c:pt>
                <c:pt idx="943">
                  <c:v>42917.0</c:v>
                </c:pt>
                <c:pt idx="944">
                  <c:v>42918.0</c:v>
                </c:pt>
                <c:pt idx="945">
                  <c:v>42919.0</c:v>
                </c:pt>
                <c:pt idx="946">
                  <c:v>42920.0</c:v>
                </c:pt>
                <c:pt idx="947">
                  <c:v>42921.0</c:v>
                </c:pt>
                <c:pt idx="948">
                  <c:v>42922.0</c:v>
                </c:pt>
                <c:pt idx="949">
                  <c:v>42923.0</c:v>
                </c:pt>
                <c:pt idx="950">
                  <c:v>42924.0</c:v>
                </c:pt>
                <c:pt idx="951">
                  <c:v>42925.0</c:v>
                </c:pt>
                <c:pt idx="952">
                  <c:v>42926.0</c:v>
                </c:pt>
                <c:pt idx="953">
                  <c:v>42927.0</c:v>
                </c:pt>
                <c:pt idx="954">
                  <c:v>42928.0</c:v>
                </c:pt>
                <c:pt idx="955">
                  <c:v>42929.0</c:v>
                </c:pt>
                <c:pt idx="956">
                  <c:v>42930.0</c:v>
                </c:pt>
                <c:pt idx="957">
                  <c:v>42931.0</c:v>
                </c:pt>
                <c:pt idx="958">
                  <c:v>42932.0</c:v>
                </c:pt>
                <c:pt idx="959">
                  <c:v>42933.0</c:v>
                </c:pt>
                <c:pt idx="960">
                  <c:v>42934.0</c:v>
                </c:pt>
                <c:pt idx="961">
                  <c:v>42935.0</c:v>
                </c:pt>
                <c:pt idx="962">
                  <c:v>42936.0</c:v>
                </c:pt>
                <c:pt idx="963">
                  <c:v>42937.0</c:v>
                </c:pt>
                <c:pt idx="964">
                  <c:v>42938.0</c:v>
                </c:pt>
                <c:pt idx="965">
                  <c:v>42939.0</c:v>
                </c:pt>
                <c:pt idx="966">
                  <c:v>42940.0</c:v>
                </c:pt>
                <c:pt idx="967">
                  <c:v>42941.0</c:v>
                </c:pt>
                <c:pt idx="968">
                  <c:v>42942.0</c:v>
                </c:pt>
                <c:pt idx="969">
                  <c:v>42943.0</c:v>
                </c:pt>
                <c:pt idx="970">
                  <c:v>42944.0</c:v>
                </c:pt>
                <c:pt idx="971">
                  <c:v>42945.0</c:v>
                </c:pt>
                <c:pt idx="972">
                  <c:v>42946.0</c:v>
                </c:pt>
                <c:pt idx="973">
                  <c:v>42947.0</c:v>
                </c:pt>
                <c:pt idx="974">
                  <c:v>42948.0</c:v>
                </c:pt>
                <c:pt idx="975">
                  <c:v>42949.0</c:v>
                </c:pt>
                <c:pt idx="976">
                  <c:v>42950.0</c:v>
                </c:pt>
                <c:pt idx="977">
                  <c:v>42951.0</c:v>
                </c:pt>
                <c:pt idx="978">
                  <c:v>42952.0</c:v>
                </c:pt>
                <c:pt idx="979">
                  <c:v>42953.0</c:v>
                </c:pt>
                <c:pt idx="980">
                  <c:v>42954.0</c:v>
                </c:pt>
                <c:pt idx="981">
                  <c:v>42955.0</c:v>
                </c:pt>
                <c:pt idx="982">
                  <c:v>42956.0</c:v>
                </c:pt>
                <c:pt idx="983">
                  <c:v>42957.0</c:v>
                </c:pt>
                <c:pt idx="984">
                  <c:v>42958.0</c:v>
                </c:pt>
                <c:pt idx="985">
                  <c:v>42959.0</c:v>
                </c:pt>
                <c:pt idx="986">
                  <c:v>42960.0</c:v>
                </c:pt>
                <c:pt idx="987">
                  <c:v>42961.0</c:v>
                </c:pt>
                <c:pt idx="988">
                  <c:v>42962.0</c:v>
                </c:pt>
                <c:pt idx="989">
                  <c:v>42963.0</c:v>
                </c:pt>
                <c:pt idx="990">
                  <c:v>42964.0</c:v>
                </c:pt>
                <c:pt idx="991">
                  <c:v>42965.0</c:v>
                </c:pt>
                <c:pt idx="992">
                  <c:v>42966.0</c:v>
                </c:pt>
                <c:pt idx="993">
                  <c:v>42967.0</c:v>
                </c:pt>
                <c:pt idx="994">
                  <c:v>42968.0</c:v>
                </c:pt>
                <c:pt idx="995">
                  <c:v>42969.0</c:v>
                </c:pt>
                <c:pt idx="996">
                  <c:v>42970.0</c:v>
                </c:pt>
                <c:pt idx="997">
                  <c:v>42971.0</c:v>
                </c:pt>
                <c:pt idx="998">
                  <c:v>42972.0</c:v>
                </c:pt>
                <c:pt idx="999">
                  <c:v>42973.0</c:v>
                </c:pt>
                <c:pt idx="1000">
                  <c:v>42974.0</c:v>
                </c:pt>
                <c:pt idx="1001">
                  <c:v>42975.0</c:v>
                </c:pt>
                <c:pt idx="1002">
                  <c:v>42976.0</c:v>
                </c:pt>
                <c:pt idx="1003">
                  <c:v>42977.0</c:v>
                </c:pt>
                <c:pt idx="1004">
                  <c:v>42978.0</c:v>
                </c:pt>
                <c:pt idx="1005">
                  <c:v>42979.0</c:v>
                </c:pt>
                <c:pt idx="1006">
                  <c:v>42980.0</c:v>
                </c:pt>
                <c:pt idx="1007">
                  <c:v>42981.0</c:v>
                </c:pt>
                <c:pt idx="1008">
                  <c:v>42982.0</c:v>
                </c:pt>
                <c:pt idx="1009">
                  <c:v>42983.0</c:v>
                </c:pt>
                <c:pt idx="1010">
                  <c:v>42984.0</c:v>
                </c:pt>
                <c:pt idx="1011">
                  <c:v>42985.0</c:v>
                </c:pt>
                <c:pt idx="1012">
                  <c:v>42986.0</c:v>
                </c:pt>
                <c:pt idx="1013">
                  <c:v>42987.0</c:v>
                </c:pt>
                <c:pt idx="1014">
                  <c:v>42988.0</c:v>
                </c:pt>
                <c:pt idx="1015">
                  <c:v>42989.0</c:v>
                </c:pt>
                <c:pt idx="1016">
                  <c:v>42990.0</c:v>
                </c:pt>
                <c:pt idx="1017">
                  <c:v>42991.0</c:v>
                </c:pt>
                <c:pt idx="1018">
                  <c:v>42992.0</c:v>
                </c:pt>
                <c:pt idx="1019">
                  <c:v>42993.0</c:v>
                </c:pt>
                <c:pt idx="1020">
                  <c:v>42994.0</c:v>
                </c:pt>
                <c:pt idx="1021">
                  <c:v>42995.0</c:v>
                </c:pt>
                <c:pt idx="1022">
                  <c:v>42996.0</c:v>
                </c:pt>
                <c:pt idx="1023">
                  <c:v>42997.0</c:v>
                </c:pt>
                <c:pt idx="1024">
                  <c:v>42998.0</c:v>
                </c:pt>
                <c:pt idx="1025">
                  <c:v>42999.0</c:v>
                </c:pt>
                <c:pt idx="1026">
                  <c:v>43000.0</c:v>
                </c:pt>
                <c:pt idx="1027">
                  <c:v>43001.0</c:v>
                </c:pt>
                <c:pt idx="1028">
                  <c:v>43002.0</c:v>
                </c:pt>
                <c:pt idx="1029">
                  <c:v>43003.0</c:v>
                </c:pt>
                <c:pt idx="1030">
                  <c:v>43004.0</c:v>
                </c:pt>
                <c:pt idx="1031">
                  <c:v>43005.0</c:v>
                </c:pt>
                <c:pt idx="1032">
                  <c:v>43006.0</c:v>
                </c:pt>
                <c:pt idx="1033">
                  <c:v>43007.0</c:v>
                </c:pt>
                <c:pt idx="1034">
                  <c:v>43008.0</c:v>
                </c:pt>
              </c:numCache>
            </c:numRef>
          </c:cat>
          <c:val>
            <c:numRef>
              <c:f>Sheet1!$H$2:$H$1036</c:f>
              <c:numCache>
                <c:formatCode>General</c:formatCode>
                <c:ptCount val="1035"/>
                <c:pt idx="0" formatCode="#,##0.0">
                  <c:v>22.0731707317073</c:v>
                </c:pt>
                <c:pt idx="144" formatCode="#,##0.0">
                  <c:v>22.8048780487804</c:v>
                </c:pt>
                <c:pt idx="246" formatCode="#,##0.0">
                  <c:v>23.4756097560975</c:v>
                </c:pt>
                <c:pt idx="343" formatCode="#,##0.0">
                  <c:v>24.08536585365851</c:v>
                </c:pt>
                <c:pt idx="517" formatCode="#,##0.0">
                  <c:v>25.1219512195121</c:v>
                </c:pt>
                <c:pt idx="640" formatCode="#,##0.0">
                  <c:v>26.0975609756097</c:v>
                </c:pt>
                <c:pt idx="735" formatCode="#,##0.0">
                  <c:v>26.0365853658536</c:v>
                </c:pt>
                <c:pt idx="849" formatCode="#,##0.0">
                  <c:v>26.0365853658536</c:v>
                </c:pt>
                <c:pt idx="1008" formatCode="#,##0.0">
                  <c:v>26.0975609756097</c:v>
                </c:pt>
              </c:numCache>
            </c:numRef>
          </c:val>
          <c:smooth val="0"/>
          <c:extLst xmlns:c16r2="http://schemas.microsoft.com/office/drawing/2015/06/chart">
            <c:ext xmlns:c16="http://schemas.microsoft.com/office/drawing/2014/chart" uri="{C3380CC4-5D6E-409C-BE32-E72D297353CC}">
              <c16:uniqueId val="{00000003-13E9-4746-961E-4DCD1DA9E0A6}"/>
            </c:ext>
          </c:extLst>
        </c:ser>
        <c:dLbls>
          <c:showLegendKey val="0"/>
          <c:showVal val="0"/>
          <c:showCatName val="0"/>
          <c:showSerName val="0"/>
          <c:showPercent val="0"/>
          <c:showBubbleSize val="0"/>
        </c:dLbls>
        <c:marker val="1"/>
        <c:smooth val="0"/>
        <c:axId val="1801292152"/>
        <c:axId val="1801277576"/>
      </c:lineChart>
      <c:dateAx>
        <c:axId val="1801292152"/>
        <c:scaling>
          <c:orientation val="minMax"/>
        </c:scaling>
        <c:delete val="0"/>
        <c:axPos val="b"/>
        <c:numFmt formatCode="mmmm\ yyyy" sourceLinked="0"/>
        <c:majorTickMark val="out"/>
        <c:minorTickMark val="none"/>
        <c:tickLblPos val="none"/>
        <c:spPr>
          <a:ln>
            <a:solidFill>
              <a:srgbClr val="000000"/>
            </a:solidFill>
          </a:ln>
        </c:spPr>
        <c:txPr>
          <a:bodyPr/>
          <a:lstStyle/>
          <a:p>
            <a:pPr>
              <a:defRPr sz="1200"/>
            </a:pPr>
            <a:endParaRPr lang="en-US"/>
          </a:p>
        </c:txPr>
        <c:crossAx val="1801277576"/>
        <c:crosses val="autoZero"/>
        <c:auto val="0"/>
        <c:lblOffset val="100"/>
        <c:baseTimeUnit val="days"/>
        <c:majorUnit val="6.0"/>
        <c:majorTimeUnit val="months"/>
      </c:dateAx>
      <c:valAx>
        <c:axId val="1801277576"/>
        <c:scaling>
          <c:orientation val="minMax"/>
          <c:max val="50.0"/>
          <c:min val="1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1801292152"/>
        <c:crosses val="autoZero"/>
        <c:crossBetween val="between"/>
        <c:majorUnit val="10.0"/>
      </c:valAx>
    </c:plotArea>
    <c:plotVisOnly val="1"/>
    <c:dispBlanksAs val="span"/>
    <c:showDLblsOverMax val="0"/>
  </c:chart>
  <c:txPr>
    <a:bodyPr/>
    <a:lstStyle/>
    <a:p>
      <a:pPr>
        <a:defRPr sz="1800"/>
      </a:pPr>
      <a:endParaRPr lang="en-US"/>
    </a:p>
  </c:txPr>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896727897408049"/>
          <c:h val="0.888281345850185"/>
        </c:manualLayout>
      </c:layout>
      <c:lineChart>
        <c:grouping val="standard"/>
        <c:varyColors val="0"/>
        <c:ser>
          <c:idx val="0"/>
          <c:order val="0"/>
          <c:tx>
            <c:strRef>
              <c:f>Sheet1!$B$1</c:f>
              <c:strCache>
                <c:ptCount val="1"/>
                <c:pt idx="0">
                  <c:v>Mortgage repayments to disposable income</c:v>
                </c:pt>
              </c:strCache>
            </c:strRef>
          </c:tx>
          <c:spPr>
            <a:ln>
              <a:solidFill>
                <a:srgbClr val="A02226"/>
              </a:solidFill>
            </a:ln>
          </c:spPr>
          <c:marker>
            <c:symbol val="none"/>
          </c:marker>
          <c:dPt>
            <c:idx val="159"/>
            <c:marker>
              <c:symbol val="circle"/>
              <c:size val="12"/>
              <c:spPr>
                <a:solidFill>
                  <a:srgbClr val="FFFFFF"/>
                </a:solidFill>
                <a:ln w="38100">
                  <a:solidFill>
                    <a:srgbClr val="A02226"/>
                  </a:solidFill>
                </a:ln>
                <a:effectLst/>
              </c:spPr>
            </c:marker>
            <c:bubble3D val="0"/>
            <c:spPr>
              <a:ln w="38100">
                <a:solidFill>
                  <a:srgbClr val="A02226"/>
                </a:solidFill>
              </a:ln>
              <a:effectLst/>
            </c:spPr>
            <c:extLst xmlns:c16r2="http://schemas.microsoft.com/office/drawing/2015/06/chart">
              <c:ext xmlns:c16="http://schemas.microsoft.com/office/drawing/2014/chart" uri="{C3380CC4-5D6E-409C-BE32-E72D297353CC}">
                <c16:uniqueId val="{00000001-4553-4211-9779-954663659CAF}"/>
              </c:ext>
            </c:extLst>
          </c:dPt>
          <c:cat>
            <c:numRef>
              <c:f>Sheet1!$A$2:$A$192</c:f>
              <c:numCache>
                <c:formatCode>mmm\-yyyy</c:formatCode>
                <c:ptCount val="191"/>
                <c:pt idx="0">
                  <c:v>29311.0</c:v>
                </c:pt>
                <c:pt idx="1">
                  <c:v>29402.0</c:v>
                </c:pt>
                <c:pt idx="2">
                  <c:v>29494.0</c:v>
                </c:pt>
                <c:pt idx="3">
                  <c:v>29586.0</c:v>
                </c:pt>
                <c:pt idx="4">
                  <c:v>29676.0</c:v>
                </c:pt>
                <c:pt idx="5">
                  <c:v>29767.0</c:v>
                </c:pt>
                <c:pt idx="6">
                  <c:v>29859.0</c:v>
                </c:pt>
                <c:pt idx="7">
                  <c:v>29951.0</c:v>
                </c:pt>
                <c:pt idx="8">
                  <c:v>30041.0</c:v>
                </c:pt>
                <c:pt idx="9">
                  <c:v>30132.0</c:v>
                </c:pt>
                <c:pt idx="10">
                  <c:v>30224.0</c:v>
                </c:pt>
                <c:pt idx="11">
                  <c:v>30316.0</c:v>
                </c:pt>
                <c:pt idx="12">
                  <c:v>30406.0</c:v>
                </c:pt>
                <c:pt idx="13">
                  <c:v>30497.0</c:v>
                </c:pt>
                <c:pt idx="14">
                  <c:v>30589.0</c:v>
                </c:pt>
                <c:pt idx="15">
                  <c:v>30681.0</c:v>
                </c:pt>
                <c:pt idx="16">
                  <c:v>30772.0</c:v>
                </c:pt>
                <c:pt idx="17">
                  <c:v>30863.0</c:v>
                </c:pt>
                <c:pt idx="18">
                  <c:v>30955.0</c:v>
                </c:pt>
                <c:pt idx="19">
                  <c:v>31047.0</c:v>
                </c:pt>
                <c:pt idx="20">
                  <c:v>31137.0</c:v>
                </c:pt>
                <c:pt idx="21">
                  <c:v>31228.0</c:v>
                </c:pt>
                <c:pt idx="22">
                  <c:v>31320.0</c:v>
                </c:pt>
                <c:pt idx="23">
                  <c:v>31412.0</c:v>
                </c:pt>
                <c:pt idx="24">
                  <c:v>31502.0</c:v>
                </c:pt>
                <c:pt idx="25">
                  <c:v>31593.0</c:v>
                </c:pt>
                <c:pt idx="26">
                  <c:v>31685.0</c:v>
                </c:pt>
                <c:pt idx="27">
                  <c:v>31777.0</c:v>
                </c:pt>
                <c:pt idx="28">
                  <c:v>31867.0</c:v>
                </c:pt>
                <c:pt idx="29">
                  <c:v>31958.0</c:v>
                </c:pt>
                <c:pt idx="30">
                  <c:v>32050.0</c:v>
                </c:pt>
                <c:pt idx="31">
                  <c:v>32142.0</c:v>
                </c:pt>
                <c:pt idx="32">
                  <c:v>32233.0</c:v>
                </c:pt>
                <c:pt idx="33">
                  <c:v>32324.0</c:v>
                </c:pt>
                <c:pt idx="34">
                  <c:v>32416.0</c:v>
                </c:pt>
                <c:pt idx="35">
                  <c:v>32508.0</c:v>
                </c:pt>
                <c:pt idx="36">
                  <c:v>32598.0</c:v>
                </c:pt>
                <c:pt idx="37">
                  <c:v>32689.0</c:v>
                </c:pt>
                <c:pt idx="38">
                  <c:v>32781.0</c:v>
                </c:pt>
                <c:pt idx="39">
                  <c:v>32873.0</c:v>
                </c:pt>
                <c:pt idx="40">
                  <c:v>32963.0</c:v>
                </c:pt>
                <c:pt idx="41">
                  <c:v>33054.0</c:v>
                </c:pt>
                <c:pt idx="42">
                  <c:v>33146.0</c:v>
                </c:pt>
                <c:pt idx="43">
                  <c:v>33238.0</c:v>
                </c:pt>
                <c:pt idx="44">
                  <c:v>33328.0</c:v>
                </c:pt>
                <c:pt idx="45">
                  <c:v>33419.0</c:v>
                </c:pt>
                <c:pt idx="46">
                  <c:v>33511.0</c:v>
                </c:pt>
                <c:pt idx="47">
                  <c:v>33603.0</c:v>
                </c:pt>
                <c:pt idx="48">
                  <c:v>33694.0</c:v>
                </c:pt>
                <c:pt idx="49">
                  <c:v>33785.0</c:v>
                </c:pt>
                <c:pt idx="50">
                  <c:v>33877.0</c:v>
                </c:pt>
                <c:pt idx="51">
                  <c:v>33969.0</c:v>
                </c:pt>
                <c:pt idx="52">
                  <c:v>34059.0</c:v>
                </c:pt>
                <c:pt idx="53">
                  <c:v>34150.0</c:v>
                </c:pt>
                <c:pt idx="54">
                  <c:v>34242.0</c:v>
                </c:pt>
                <c:pt idx="55">
                  <c:v>34334.0</c:v>
                </c:pt>
                <c:pt idx="56">
                  <c:v>34424.0</c:v>
                </c:pt>
                <c:pt idx="57">
                  <c:v>34515.0</c:v>
                </c:pt>
                <c:pt idx="58">
                  <c:v>34607.0</c:v>
                </c:pt>
                <c:pt idx="59">
                  <c:v>34699.0</c:v>
                </c:pt>
                <c:pt idx="60">
                  <c:v>34789.0</c:v>
                </c:pt>
                <c:pt idx="61">
                  <c:v>34880.0</c:v>
                </c:pt>
                <c:pt idx="62">
                  <c:v>34972.0</c:v>
                </c:pt>
                <c:pt idx="63">
                  <c:v>35064.0</c:v>
                </c:pt>
                <c:pt idx="64">
                  <c:v>35155.0</c:v>
                </c:pt>
                <c:pt idx="65">
                  <c:v>35246.0</c:v>
                </c:pt>
                <c:pt idx="66">
                  <c:v>35338.0</c:v>
                </c:pt>
                <c:pt idx="67">
                  <c:v>35430.0</c:v>
                </c:pt>
                <c:pt idx="68">
                  <c:v>35520.0</c:v>
                </c:pt>
                <c:pt idx="69">
                  <c:v>35611.0</c:v>
                </c:pt>
                <c:pt idx="70">
                  <c:v>35703.0</c:v>
                </c:pt>
                <c:pt idx="71">
                  <c:v>35795.0</c:v>
                </c:pt>
                <c:pt idx="72">
                  <c:v>35885.0</c:v>
                </c:pt>
                <c:pt idx="73">
                  <c:v>35976.0</c:v>
                </c:pt>
                <c:pt idx="74">
                  <c:v>36068.0</c:v>
                </c:pt>
                <c:pt idx="75">
                  <c:v>36160.0</c:v>
                </c:pt>
                <c:pt idx="76">
                  <c:v>36250.0</c:v>
                </c:pt>
                <c:pt idx="77">
                  <c:v>36341.0</c:v>
                </c:pt>
                <c:pt idx="78">
                  <c:v>36433.0</c:v>
                </c:pt>
                <c:pt idx="79">
                  <c:v>36525.0</c:v>
                </c:pt>
                <c:pt idx="80">
                  <c:v>36616.0</c:v>
                </c:pt>
                <c:pt idx="81">
                  <c:v>36707.0</c:v>
                </c:pt>
                <c:pt idx="82">
                  <c:v>36799.0</c:v>
                </c:pt>
                <c:pt idx="83">
                  <c:v>36891.0</c:v>
                </c:pt>
                <c:pt idx="84">
                  <c:v>36981.0</c:v>
                </c:pt>
                <c:pt idx="85">
                  <c:v>37072.0</c:v>
                </c:pt>
                <c:pt idx="86">
                  <c:v>37164.0</c:v>
                </c:pt>
                <c:pt idx="87">
                  <c:v>37256.0</c:v>
                </c:pt>
                <c:pt idx="88">
                  <c:v>37346.0</c:v>
                </c:pt>
                <c:pt idx="89">
                  <c:v>37437.0</c:v>
                </c:pt>
                <c:pt idx="90">
                  <c:v>37529.0</c:v>
                </c:pt>
                <c:pt idx="91">
                  <c:v>37621.0</c:v>
                </c:pt>
                <c:pt idx="92">
                  <c:v>37711.0</c:v>
                </c:pt>
                <c:pt idx="93">
                  <c:v>37802.0</c:v>
                </c:pt>
                <c:pt idx="94">
                  <c:v>37894.0</c:v>
                </c:pt>
                <c:pt idx="95">
                  <c:v>37986.0</c:v>
                </c:pt>
                <c:pt idx="96">
                  <c:v>38077.0</c:v>
                </c:pt>
                <c:pt idx="97">
                  <c:v>38168.0</c:v>
                </c:pt>
                <c:pt idx="98">
                  <c:v>38260.0</c:v>
                </c:pt>
                <c:pt idx="99">
                  <c:v>38352.0</c:v>
                </c:pt>
                <c:pt idx="100">
                  <c:v>38442.0</c:v>
                </c:pt>
                <c:pt idx="101">
                  <c:v>38533.0</c:v>
                </c:pt>
                <c:pt idx="102">
                  <c:v>38625.0</c:v>
                </c:pt>
                <c:pt idx="103">
                  <c:v>38717.0</c:v>
                </c:pt>
                <c:pt idx="104">
                  <c:v>38807.0</c:v>
                </c:pt>
                <c:pt idx="105">
                  <c:v>38898.0</c:v>
                </c:pt>
                <c:pt idx="106">
                  <c:v>38990.0</c:v>
                </c:pt>
                <c:pt idx="107">
                  <c:v>39082.0</c:v>
                </c:pt>
                <c:pt idx="108">
                  <c:v>39172.0</c:v>
                </c:pt>
                <c:pt idx="109">
                  <c:v>39263.0</c:v>
                </c:pt>
                <c:pt idx="110">
                  <c:v>39355.0</c:v>
                </c:pt>
                <c:pt idx="111">
                  <c:v>39447.0</c:v>
                </c:pt>
                <c:pt idx="112">
                  <c:v>39538.0</c:v>
                </c:pt>
                <c:pt idx="113">
                  <c:v>39629.0</c:v>
                </c:pt>
                <c:pt idx="114">
                  <c:v>39721.0</c:v>
                </c:pt>
                <c:pt idx="115">
                  <c:v>39813.0</c:v>
                </c:pt>
                <c:pt idx="116">
                  <c:v>39903.0</c:v>
                </c:pt>
                <c:pt idx="117">
                  <c:v>39994.0</c:v>
                </c:pt>
                <c:pt idx="118">
                  <c:v>40086.0</c:v>
                </c:pt>
                <c:pt idx="119">
                  <c:v>40178.0</c:v>
                </c:pt>
                <c:pt idx="120">
                  <c:v>40268.0</c:v>
                </c:pt>
                <c:pt idx="121">
                  <c:v>40359.0</c:v>
                </c:pt>
                <c:pt idx="122">
                  <c:v>40451.0</c:v>
                </c:pt>
                <c:pt idx="123">
                  <c:v>40543.0</c:v>
                </c:pt>
                <c:pt idx="124">
                  <c:v>40633.0</c:v>
                </c:pt>
                <c:pt idx="125">
                  <c:v>40724.0</c:v>
                </c:pt>
                <c:pt idx="126">
                  <c:v>40816.0</c:v>
                </c:pt>
                <c:pt idx="127">
                  <c:v>40908.0</c:v>
                </c:pt>
                <c:pt idx="128">
                  <c:v>40999.0</c:v>
                </c:pt>
                <c:pt idx="129">
                  <c:v>41090.0</c:v>
                </c:pt>
                <c:pt idx="130">
                  <c:v>41182.0</c:v>
                </c:pt>
                <c:pt idx="131">
                  <c:v>41274.0</c:v>
                </c:pt>
                <c:pt idx="132">
                  <c:v>41364.0</c:v>
                </c:pt>
                <c:pt idx="133">
                  <c:v>41455.0</c:v>
                </c:pt>
                <c:pt idx="134">
                  <c:v>41547.0</c:v>
                </c:pt>
                <c:pt idx="135">
                  <c:v>41639.0</c:v>
                </c:pt>
                <c:pt idx="136">
                  <c:v>41729.0</c:v>
                </c:pt>
                <c:pt idx="137">
                  <c:v>41820.0</c:v>
                </c:pt>
                <c:pt idx="138">
                  <c:v>41912.0</c:v>
                </c:pt>
                <c:pt idx="139">
                  <c:v>42004.0</c:v>
                </c:pt>
                <c:pt idx="140">
                  <c:v>42094.0</c:v>
                </c:pt>
                <c:pt idx="141">
                  <c:v>42185.0</c:v>
                </c:pt>
                <c:pt idx="142">
                  <c:v>42277.0</c:v>
                </c:pt>
                <c:pt idx="143">
                  <c:v>42369.0</c:v>
                </c:pt>
                <c:pt idx="144">
                  <c:v>42460.0</c:v>
                </c:pt>
                <c:pt idx="145">
                  <c:v>42551.0</c:v>
                </c:pt>
                <c:pt idx="146">
                  <c:v>42643.0</c:v>
                </c:pt>
                <c:pt idx="147">
                  <c:v>42735.0</c:v>
                </c:pt>
                <c:pt idx="148">
                  <c:v>42825.0</c:v>
                </c:pt>
                <c:pt idx="149">
                  <c:v>42916.0</c:v>
                </c:pt>
                <c:pt idx="150">
                  <c:v>43008.0</c:v>
                </c:pt>
                <c:pt idx="151">
                  <c:v>43100.0</c:v>
                </c:pt>
                <c:pt idx="152">
                  <c:v>43190.0</c:v>
                </c:pt>
                <c:pt idx="153">
                  <c:v>43281.0</c:v>
                </c:pt>
                <c:pt idx="154">
                  <c:v>43373.0</c:v>
                </c:pt>
                <c:pt idx="155">
                  <c:v>43465.0</c:v>
                </c:pt>
                <c:pt idx="156">
                  <c:v>43555.0</c:v>
                </c:pt>
                <c:pt idx="157">
                  <c:v>43646.0</c:v>
                </c:pt>
                <c:pt idx="158">
                  <c:v>43738.0</c:v>
                </c:pt>
                <c:pt idx="159">
                  <c:v>43830.0</c:v>
                </c:pt>
              </c:numCache>
            </c:numRef>
          </c:cat>
          <c:val>
            <c:numRef>
              <c:f>Sheet1!$B$2:$B$161</c:f>
              <c:numCache>
                <c:formatCode>_(* #,##0.00_);_(* \(#,##0.00\);_(* "-"??_);_(@_)</c:formatCode>
                <c:ptCount val="160"/>
                <c:pt idx="0">
                  <c:v>3.890279846607294</c:v>
                </c:pt>
                <c:pt idx="1">
                  <c:v>3.982512063358322</c:v>
                </c:pt>
                <c:pt idx="2">
                  <c:v>3.882225220412383</c:v>
                </c:pt>
                <c:pt idx="3">
                  <c:v>3.978738820104569</c:v>
                </c:pt>
                <c:pt idx="4">
                  <c:v>4.194725219205614</c:v>
                </c:pt>
                <c:pt idx="5">
                  <c:v>4.170333078235554</c:v>
                </c:pt>
                <c:pt idx="6">
                  <c:v>4.347961602927155</c:v>
                </c:pt>
                <c:pt idx="7">
                  <c:v>4.394491215241747</c:v>
                </c:pt>
                <c:pt idx="8">
                  <c:v>4.444458462021258</c:v>
                </c:pt>
                <c:pt idx="9">
                  <c:v>4.460162244127501</c:v>
                </c:pt>
                <c:pt idx="10">
                  <c:v>4.57930860168814</c:v>
                </c:pt>
                <c:pt idx="11">
                  <c:v>4.481335028683822</c:v>
                </c:pt>
                <c:pt idx="12">
                  <c:v>4.28830207491794</c:v>
                </c:pt>
                <c:pt idx="13">
                  <c:v>4.349476337065771</c:v>
                </c:pt>
                <c:pt idx="14">
                  <c:v>4.13266018036463</c:v>
                </c:pt>
                <c:pt idx="15">
                  <c:v>4.025410202387786</c:v>
                </c:pt>
                <c:pt idx="16">
                  <c:v>4.033149467240705</c:v>
                </c:pt>
                <c:pt idx="17">
                  <c:v>4.010864896422764</c:v>
                </c:pt>
                <c:pt idx="18">
                  <c:v>3.817985332964401</c:v>
                </c:pt>
                <c:pt idx="19">
                  <c:v>3.861960826898024</c:v>
                </c:pt>
                <c:pt idx="20">
                  <c:v>3.974752827338051</c:v>
                </c:pt>
                <c:pt idx="21">
                  <c:v>4.154014422136129</c:v>
                </c:pt>
                <c:pt idx="22">
                  <c:v>4.336679796885618</c:v>
                </c:pt>
                <c:pt idx="23">
                  <c:v>4.61811373250681</c:v>
                </c:pt>
                <c:pt idx="24">
                  <c:v>4.774646457176391</c:v>
                </c:pt>
                <c:pt idx="25">
                  <c:v>4.858817544699066</c:v>
                </c:pt>
                <c:pt idx="26">
                  <c:v>5.209835682074953</c:v>
                </c:pt>
                <c:pt idx="27">
                  <c:v>5.272078524450798</c:v>
                </c:pt>
                <c:pt idx="28">
                  <c:v>5.389040020946667</c:v>
                </c:pt>
                <c:pt idx="29">
                  <c:v>5.379350843908312</c:v>
                </c:pt>
                <c:pt idx="30">
                  <c:v>4.838526803265662</c:v>
                </c:pt>
                <c:pt idx="31">
                  <c:v>4.903539678645181</c:v>
                </c:pt>
                <c:pt idx="32">
                  <c:v>4.803530450999475</c:v>
                </c:pt>
                <c:pt idx="33">
                  <c:v>4.91629233509074</c:v>
                </c:pt>
                <c:pt idx="34">
                  <c:v>5.311061509339988</c:v>
                </c:pt>
                <c:pt idx="35">
                  <c:v>5.447520315957127</c:v>
                </c:pt>
                <c:pt idx="36">
                  <c:v>5.633168025469562</c:v>
                </c:pt>
                <c:pt idx="37">
                  <c:v>5.919895961234704</c:v>
                </c:pt>
                <c:pt idx="38">
                  <c:v>6.338755486702814</c:v>
                </c:pt>
                <c:pt idx="39">
                  <c:v>6.078666235027517</c:v>
                </c:pt>
                <c:pt idx="40">
                  <c:v>5.964184285263487</c:v>
                </c:pt>
                <c:pt idx="41">
                  <c:v>5.90603815725318</c:v>
                </c:pt>
                <c:pt idx="42">
                  <c:v>5.815009597528047</c:v>
                </c:pt>
                <c:pt idx="43">
                  <c:v>5.56630857566216</c:v>
                </c:pt>
                <c:pt idx="44">
                  <c:v>5.247270986767949</c:v>
                </c:pt>
                <c:pt idx="45">
                  <c:v>5.190096020667006</c:v>
                </c:pt>
                <c:pt idx="46">
                  <c:v>4.678704837953508</c:v>
                </c:pt>
                <c:pt idx="47">
                  <c:v>4.547482472912683</c:v>
                </c:pt>
                <c:pt idx="48">
                  <c:v>4.307445596786761</c:v>
                </c:pt>
                <c:pt idx="49">
                  <c:v>4.153719379728816</c:v>
                </c:pt>
                <c:pt idx="50">
                  <c:v>4.237192524085922</c:v>
                </c:pt>
                <c:pt idx="51">
                  <c:v>4.372916666666664</c:v>
                </c:pt>
                <c:pt idx="52">
                  <c:v>4.444818868238099</c:v>
                </c:pt>
                <c:pt idx="53">
                  <c:v>4.411508845038878</c:v>
                </c:pt>
                <c:pt idx="54">
                  <c:v>4.472513097472607</c:v>
                </c:pt>
                <c:pt idx="55">
                  <c:v>4.371389465431686</c:v>
                </c:pt>
                <c:pt idx="56">
                  <c:v>4.407003220815031</c:v>
                </c:pt>
                <c:pt idx="57">
                  <c:v>4.492221373458021</c:v>
                </c:pt>
                <c:pt idx="58">
                  <c:v>4.767168497088884</c:v>
                </c:pt>
                <c:pt idx="59">
                  <c:v>5.175952274645301</c:v>
                </c:pt>
                <c:pt idx="60">
                  <c:v>5.523377854740785</c:v>
                </c:pt>
                <c:pt idx="61">
                  <c:v>5.612182725335059</c:v>
                </c:pt>
                <c:pt idx="62">
                  <c:v>5.639252626509359</c:v>
                </c:pt>
                <c:pt idx="63">
                  <c:v>5.708921914039592</c:v>
                </c:pt>
                <c:pt idx="64">
                  <c:v>5.79756802417278</c:v>
                </c:pt>
                <c:pt idx="65">
                  <c:v>5.732171193659388</c:v>
                </c:pt>
                <c:pt idx="66">
                  <c:v>5.42935813401444</c:v>
                </c:pt>
                <c:pt idx="67">
                  <c:v>5.210657018069064</c:v>
                </c:pt>
                <c:pt idx="68">
                  <c:v>4.854589233528228</c:v>
                </c:pt>
                <c:pt idx="69">
                  <c:v>4.724195465718688</c:v>
                </c:pt>
                <c:pt idx="70">
                  <c:v>4.624968136383204</c:v>
                </c:pt>
                <c:pt idx="71">
                  <c:v>4.612045617968315</c:v>
                </c:pt>
                <c:pt idx="72">
                  <c:v>4.653347675696509</c:v>
                </c:pt>
                <c:pt idx="73">
                  <c:v>4.694448964075506</c:v>
                </c:pt>
                <c:pt idx="74">
                  <c:v>4.652635731480348</c:v>
                </c:pt>
                <c:pt idx="75">
                  <c:v>4.750248097674464</c:v>
                </c:pt>
                <c:pt idx="76">
                  <c:v>4.679132269607945</c:v>
                </c:pt>
                <c:pt idx="77">
                  <c:v>4.572012113250477</c:v>
                </c:pt>
                <c:pt idx="78">
                  <c:v>4.719332573729331</c:v>
                </c:pt>
                <c:pt idx="79">
                  <c:v>4.870241462904472</c:v>
                </c:pt>
                <c:pt idx="80">
                  <c:v>5.213767116546362</c:v>
                </c:pt>
                <c:pt idx="81">
                  <c:v>5.762386527488274</c:v>
                </c:pt>
                <c:pt idx="82">
                  <c:v>5.581935363085589</c:v>
                </c:pt>
                <c:pt idx="83">
                  <c:v>5.872318073613838</c:v>
                </c:pt>
                <c:pt idx="84">
                  <c:v>5.692332309198093</c:v>
                </c:pt>
                <c:pt idx="85">
                  <c:v>5.298105979434848</c:v>
                </c:pt>
                <c:pt idx="86">
                  <c:v>5.398242897982886</c:v>
                </c:pt>
                <c:pt idx="87">
                  <c:v>5.17932910856261</c:v>
                </c:pt>
                <c:pt idx="88">
                  <c:v>5.257983440076987</c:v>
                </c:pt>
                <c:pt idx="89">
                  <c:v>5.821246908297286</c:v>
                </c:pt>
                <c:pt idx="90">
                  <c:v>5.998597536076065</c:v>
                </c:pt>
                <c:pt idx="91">
                  <c:v>6.10939523090051</c:v>
                </c:pt>
                <c:pt idx="92">
                  <c:v>6.131151155304032</c:v>
                </c:pt>
                <c:pt idx="93">
                  <c:v>6.241326704824293</c:v>
                </c:pt>
                <c:pt idx="94">
                  <c:v>6.544506406049438</c:v>
                </c:pt>
                <c:pt idx="95">
                  <c:v>6.949232507631113</c:v>
                </c:pt>
                <c:pt idx="96">
                  <c:v>7.3308432082237</c:v>
                </c:pt>
                <c:pt idx="97">
                  <c:v>7.364431440771056</c:v>
                </c:pt>
                <c:pt idx="98">
                  <c:v>7.693047556110342</c:v>
                </c:pt>
                <c:pt idx="99">
                  <c:v>7.791553169034487</c:v>
                </c:pt>
                <c:pt idx="100">
                  <c:v>8.045272568746844</c:v>
                </c:pt>
                <c:pt idx="101">
                  <c:v>8.171937346223646</c:v>
                </c:pt>
                <c:pt idx="102">
                  <c:v>8.277894673995888</c:v>
                </c:pt>
                <c:pt idx="103">
                  <c:v>8.48599365944018</c:v>
                </c:pt>
                <c:pt idx="104">
                  <c:v>8.509722281498001</c:v>
                </c:pt>
                <c:pt idx="105">
                  <c:v>8.883951210779512</c:v>
                </c:pt>
                <c:pt idx="106">
                  <c:v>8.976718912638592</c:v>
                </c:pt>
                <c:pt idx="107">
                  <c:v>9.19327510691873</c:v>
                </c:pt>
                <c:pt idx="108">
                  <c:v>9.315623396066737</c:v>
                </c:pt>
                <c:pt idx="109">
                  <c:v>9.286947854584024</c:v>
                </c:pt>
                <c:pt idx="110">
                  <c:v>9.530738125569755</c:v>
                </c:pt>
                <c:pt idx="111">
                  <c:v>9.846180472917467</c:v>
                </c:pt>
                <c:pt idx="112">
                  <c:v>10.32843181047851</c:v>
                </c:pt>
                <c:pt idx="113">
                  <c:v>10.83606661476295</c:v>
                </c:pt>
                <c:pt idx="114">
                  <c:v>11.01182924808737</c:v>
                </c:pt>
                <c:pt idx="115">
                  <c:v>8.999911258776716</c:v>
                </c:pt>
                <c:pt idx="116">
                  <c:v>7.847312211398834</c:v>
                </c:pt>
                <c:pt idx="117">
                  <c:v>7.284963960716911</c:v>
                </c:pt>
                <c:pt idx="118">
                  <c:v>7.526633694807917</c:v>
                </c:pt>
                <c:pt idx="119">
                  <c:v>8.067480288637067</c:v>
                </c:pt>
                <c:pt idx="120">
                  <c:v>8.45119983135029</c:v>
                </c:pt>
                <c:pt idx="121">
                  <c:v>9.040746708083803</c:v>
                </c:pt>
                <c:pt idx="122">
                  <c:v>9.125579970653551</c:v>
                </c:pt>
                <c:pt idx="123">
                  <c:v>9.2994351608673</c:v>
                </c:pt>
                <c:pt idx="124">
                  <c:v>9.3957164222053</c:v>
                </c:pt>
                <c:pt idx="125">
                  <c:v>9.398330038775254</c:v>
                </c:pt>
                <c:pt idx="126">
                  <c:v>9.293470278522832</c:v>
                </c:pt>
                <c:pt idx="127">
                  <c:v>9.024207916567277</c:v>
                </c:pt>
                <c:pt idx="128">
                  <c:v>8.84703463046354</c:v>
                </c:pt>
                <c:pt idx="129">
                  <c:v>8.45106357320792</c:v>
                </c:pt>
                <c:pt idx="130">
                  <c:v>8.39318219998885</c:v>
                </c:pt>
                <c:pt idx="131">
                  <c:v>8.05255639998634</c:v>
                </c:pt>
                <c:pt idx="132">
                  <c:v>7.808506296100476</c:v>
                </c:pt>
                <c:pt idx="133">
                  <c:v>7.63999729053157</c:v>
                </c:pt>
                <c:pt idx="134">
                  <c:v>7.305331134737806</c:v>
                </c:pt>
                <c:pt idx="135">
                  <c:v>7.139820560069832</c:v>
                </c:pt>
                <c:pt idx="136">
                  <c:v>7.115851624712016</c:v>
                </c:pt>
                <c:pt idx="137">
                  <c:v>7.101799304083971</c:v>
                </c:pt>
                <c:pt idx="138">
                  <c:v>7.136097345430061</c:v>
                </c:pt>
                <c:pt idx="139">
                  <c:v>7.149841942063128</c:v>
                </c:pt>
                <c:pt idx="140">
                  <c:v>7.121531960382444</c:v>
                </c:pt>
                <c:pt idx="141">
                  <c:v>6.80215266674722</c:v>
                </c:pt>
                <c:pt idx="142">
                  <c:v>6.849694270306966</c:v>
                </c:pt>
                <c:pt idx="143">
                  <c:v>7.054728582356868</c:v>
                </c:pt>
                <c:pt idx="144">
                  <c:v>7.08647978238632</c:v>
                </c:pt>
                <c:pt idx="145">
                  <c:v>6.978856907911828</c:v>
                </c:pt>
                <c:pt idx="146">
                  <c:v>6.795367910407167</c:v>
                </c:pt>
                <c:pt idx="147">
                  <c:v>6.886430317734768</c:v>
                </c:pt>
                <c:pt idx="148">
                  <c:v>6.994926105896996</c:v>
                </c:pt>
                <c:pt idx="149">
                  <c:v>7.135564214004707</c:v>
                </c:pt>
                <c:pt idx="159">
                  <c:v>9.27717743100972</c:v>
                </c:pt>
              </c:numCache>
            </c:numRef>
          </c:val>
          <c:smooth val="0"/>
          <c:extLst xmlns:c16r2="http://schemas.microsoft.com/office/drawing/2015/06/chart">
            <c:ext xmlns:c16="http://schemas.microsoft.com/office/drawing/2014/chart" uri="{C3380CC4-5D6E-409C-BE32-E72D297353CC}">
              <c16:uniqueId val="{00000002-4553-4211-9779-954663659CAF}"/>
            </c:ext>
          </c:extLst>
        </c:ser>
        <c:dLbls>
          <c:showLegendKey val="0"/>
          <c:showVal val="0"/>
          <c:showCatName val="0"/>
          <c:showSerName val="0"/>
          <c:showPercent val="0"/>
          <c:showBubbleSize val="0"/>
        </c:dLbls>
        <c:marker val="1"/>
        <c:smooth val="0"/>
        <c:axId val="-2026063432"/>
        <c:axId val="-2026067160"/>
      </c:lineChart>
      <c:dateAx>
        <c:axId val="-2026063432"/>
        <c:scaling>
          <c:orientation val="minMax"/>
          <c:max val="43830.0"/>
          <c:min val="29221.0"/>
        </c:scaling>
        <c:delete val="0"/>
        <c:axPos val="b"/>
        <c:numFmt formatCode="yyyy" sourceLinked="0"/>
        <c:majorTickMark val="out"/>
        <c:minorTickMark val="none"/>
        <c:tickLblPos val="nextTo"/>
        <c:spPr>
          <a:ln>
            <a:solidFill>
              <a:srgbClr val="000000"/>
            </a:solidFill>
          </a:ln>
        </c:spPr>
        <c:txPr>
          <a:bodyPr/>
          <a:lstStyle/>
          <a:p>
            <a:pPr>
              <a:defRPr sz="2200"/>
            </a:pPr>
            <a:endParaRPr lang="en-US"/>
          </a:p>
        </c:txPr>
        <c:crossAx val="-2026067160"/>
        <c:crosses val="autoZero"/>
        <c:auto val="1"/>
        <c:lblOffset val="100"/>
        <c:baseTimeUnit val="days"/>
        <c:majorUnit val="5.0"/>
        <c:majorTimeUnit val="years"/>
        <c:minorUnit val="5.0"/>
        <c:minorTimeUnit val="days"/>
      </c:dateAx>
      <c:valAx>
        <c:axId val="-2026067160"/>
        <c:scaling>
          <c:orientation val="minMax"/>
          <c:max val="12.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crossAx val="-2026063432"/>
        <c:crossesAt val="28126.0"/>
        <c:crossBetween val="midCat"/>
        <c:majorUnit val="2.0"/>
      </c:valAx>
    </c:plotArea>
    <c:plotVisOnly val="1"/>
    <c:dispBlanksAs val="gap"/>
    <c:showDLblsOverMax val="0"/>
  </c:chart>
  <c:txPr>
    <a:bodyPr/>
    <a:lstStyle/>
    <a:p>
      <a:pPr>
        <a:defRPr sz="2200"/>
      </a:pPr>
      <a:endParaRPr lang="en-US"/>
    </a:p>
  </c:txPr>
  <c:externalData r:id="rId2">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59542833884929"/>
          <c:y val="0.0410907502131379"/>
          <c:w val="0.90798362057121"/>
          <c:h val="0.835892569657941"/>
        </c:manualLayout>
      </c:layout>
      <c:barChart>
        <c:barDir val="col"/>
        <c:grouping val="clustered"/>
        <c:varyColors val="0"/>
        <c:ser>
          <c:idx val="2"/>
          <c:order val="0"/>
          <c:tx>
            <c:strRef>
              <c:f>Sheet1!$B$1</c:f>
              <c:strCache>
                <c:ptCount val="1"/>
                <c:pt idx="0">
                  <c:v>All dwellings</c:v>
                </c:pt>
              </c:strCache>
            </c:strRef>
          </c:tx>
          <c:spPr>
            <a:solidFill>
              <a:srgbClr val="F68B33"/>
            </a:solidFill>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Sheet1!$B$2:$B$11</c:f>
              <c:numCache>
                <c:formatCode>#,##0</c:formatCode>
                <c:ptCount val="10"/>
                <c:pt idx="0">
                  <c:v>67.33161935150427</c:v>
                </c:pt>
                <c:pt idx="1">
                  <c:v>87.68997764573618</c:v>
                </c:pt>
                <c:pt idx="2">
                  <c:v>95.31234038415464</c:v>
                </c:pt>
                <c:pt idx="3">
                  <c:v>93.09143165847155</c:v>
                </c:pt>
                <c:pt idx="4">
                  <c:v>93.33365647165297</c:v>
                </c:pt>
                <c:pt idx="5">
                  <c:v>90.92760134372476</c:v>
                </c:pt>
                <c:pt idx="6">
                  <c:v>90.08111109313924</c:v>
                </c:pt>
                <c:pt idx="7">
                  <c:v>89.92602397460852</c:v>
                </c:pt>
                <c:pt idx="8">
                  <c:v>88.00049527613147</c:v>
                </c:pt>
                <c:pt idx="9">
                  <c:v>75.16276587634377</c:v>
                </c:pt>
              </c:numCache>
            </c:numRef>
          </c:val>
          <c:extLst xmlns:c16r2="http://schemas.microsoft.com/office/drawing/2015/06/chart">
            <c:ext xmlns:c16="http://schemas.microsoft.com/office/drawing/2014/chart" uri="{C3380CC4-5D6E-409C-BE32-E72D297353CC}">
              <c16:uniqueId val="{00000000-F01E-4D36-B925-75593EC6FD64}"/>
            </c:ext>
          </c:extLst>
        </c:ser>
        <c:ser>
          <c:idx val="0"/>
          <c:order val="1"/>
          <c:tx>
            <c:strRef>
              <c:f>Sheet1!$C$1</c:f>
              <c:strCache>
                <c:ptCount val="1"/>
                <c:pt idx="0">
                  <c:v>Houses</c:v>
                </c:pt>
              </c:strCache>
            </c:strRef>
          </c:tx>
          <c:spPr>
            <a:solidFill>
              <a:srgbClr val="D4582A"/>
            </a:solidFill>
            <a:ln w="9525">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Sheet1!$C$2:$C$11</c:f>
              <c:numCache>
                <c:formatCode>#,##0</c:formatCode>
                <c:ptCount val="10"/>
                <c:pt idx="0">
                  <c:v>64.12412985458141</c:v>
                </c:pt>
                <c:pt idx="1">
                  <c:v>82.14535834182307</c:v>
                </c:pt>
                <c:pt idx="2">
                  <c:v>83.13055259920108</c:v>
                </c:pt>
                <c:pt idx="3">
                  <c:v>84.42165651433987</c:v>
                </c:pt>
                <c:pt idx="4">
                  <c:v>85.1024086683276</c:v>
                </c:pt>
                <c:pt idx="5">
                  <c:v>86.31227498702776</c:v>
                </c:pt>
                <c:pt idx="6">
                  <c:v>90.78854149820273</c:v>
                </c:pt>
                <c:pt idx="7">
                  <c:v>89.71294254181262</c:v>
                </c:pt>
                <c:pt idx="8">
                  <c:v>85.96866507854184</c:v>
                </c:pt>
                <c:pt idx="9">
                  <c:v>70.0877955384245</c:v>
                </c:pt>
              </c:numCache>
            </c:numRef>
          </c:val>
          <c:extLst xmlns:c16r2="http://schemas.microsoft.com/office/drawing/2015/06/chart">
            <c:ext xmlns:c16="http://schemas.microsoft.com/office/drawing/2014/chart" uri="{C3380CC4-5D6E-409C-BE32-E72D297353CC}">
              <c16:uniqueId val="{00000001-F01E-4D36-B925-75593EC6FD64}"/>
            </c:ext>
          </c:extLst>
        </c:ser>
        <c:ser>
          <c:idx val="3"/>
          <c:order val="2"/>
          <c:tx>
            <c:strRef>
              <c:f>Sheet1!$D$1</c:f>
              <c:strCache>
                <c:ptCount val="1"/>
                <c:pt idx="0">
                  <c:v>Attached</c:v>
                </c:pt>
              </c:strCache>
            </c:strRef>
          </c:tx>
          <c:spPr>
            <a:solidFill>
              <a:srgbClr val="A02226"/>
            </a:solidFill>
            <a:ln>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Sheet1!$D$2:$D$11</c:f>
              <c:numCache>
                <c:formatCode>#,##0</c:formatCode>
                <c:ptCount val="10"/>
                <c:pt idx="0">
                  <c:v>87.8482700761886</c:v>
                </c:pt>
                <c:pt idx="1">
                  <c:v>99.15324693948246</c:v>
                </c:pt>
                <c:pt idx="2">
                  <c:v>102.6395173454</c:v>
                </c:pt>
                <c:pt idx="3">
                  <c:v>107.9568036291382</c:v>
                </c:pt>
                <c:pt idx="4">
                  <c:v>106.5180317965455</c:v>
                </c:pt>
                <c:pt idx="5">
                  <c:v>95.86260240412685</c:v>
                </c:pt>
                <c:pt idx="6">
                  <c:v>91.89975247524762</c:v>
                </c:pt>
                <c:pt idx="7">
                  <c:v>90.14453837395547</c:v>
                </c:pt>
                <c:pt idx="8">
                  <c:v>89.465466361167</c:v>
                </c:pt>
                <c:pt idx="9">
                  <c:v>85.51997733068841</c:v>
                </c:pt>
              </c:numCache>
            </c:numRef>
          </c:val>
          <c:extLst xmlns:c16r2="http://schemas.microsoft.com/office/drawing/2015/06/chart">
            <c:ext xmlns:c16="http://schemas.microsoft.com/office/drawing/2014/chart" uri="{C3380CC4-5D6E-409C-BE32-E72D297353CC}">
              <c16:uniqueId val="{00000002-F01E-4D36-B925-75593EC6FD64}"/>
            </c:ext>
          </c:extLst>
        </c:ser>
        <c:dLbls>
          <c:showLegendKey val="0"/>
          <c:showVal val="0"/>
          <c:showCatName val="0"/>
          <c:showSerName val="0"/>
          <c:showPercent val="0"/>
          <c:showBubbleSize val="0"/>
        </c:dLbls>
        <c:gapWidth val="100"/>
        <c:axId val="1800038920"/>
        <c:axId val="1800030584"/>
      </c:barChart>
      <c:catAx>
        <c:axId val="1800038920"/>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1800030584"/>
        <c:crosses val="autoZero"/>
        <c:auto val="1"/>
        <c:lblAlgn val="ctr"/>
        <c:lblOffset val="100"/>
        <c:noMultiLvlLbl val="0"/>
      </c:catAx>
      <c:valAx>
        <c:axId val="1800030584"/>
        <c:scaling>
          <c:orientation val="minMax"/>
          <c:max val="120.0"/>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2200"/>
            </a:pPr>
            <a:endParaRPr lang="en-US"/>
          </a:p>
        </c:txPr>
        <c:crossAx val="1800038920"/>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29421489177948"/>
          <c:y val="0.0257919340909736"/>
          <c:w val="0.93282923804287"/>
          <c:h val="0.86296614945488"/>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12033.0</c:v>
                </c:pt>
                <c:pt idx="1">
                  <c:v>445.0</c:v>
                </c:pt>
                <c:pt idx="2">
                  <c:v>0.0</c:v>
                </c:pt>
                <c:pt idx="3">
                  <c:v>0.0</c:v>
                </c:pt>
                <c:pt idx="4">
                  <c:v>0.0</c:v>
                </c:pt>
              </c:numCache>
            </c:numRef>
          </c:val>
          <c:extLst xmlns:c16r2="http://schemas.microsoft.com/office/drawing/2015/06/chart">
            <c:ext xmlns:c16="http://schemas.microsoft.com/office/drawing/2014/chart" uri="{C3380CC4-5D6E-409C-BE32-E72D297353CC}">
              <c16:uniqueId val="{00000000-53D8-4DB7-A1A5-4583E1B0E654}"/>
            </c:ext>
          </c:extLst>
        </c:ser>
        <c:ser>
          <c:idx val="3"/>
          <c:order val="1"/>
          <c:tx>
            <c:strRef>
              <c:f>Sheet1!$E$1</c:f>
              <c:strCache>
                <c:ptCount val="1"/>
                <c:pt idx="0">
                  <c:v>20-39</c:v>
                </c:pt>
              </c:strCache>
            </c:strRef>
          </c:tx>
          <c:spPr>
            <a:solidFill>
              <a:srgbClr val="A02226"/>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5993.0</c:v>
                </c:pt>
                <c:pt idx="1">
                  <c:v>773.0</c:v>
                </c:pt>
                <c:pt idx="2">
                  <c:v>409.0</c:v>
                </c:pt>
                <c:pt idx="3">
                  <c:v>511.0</c:v>
                </c:pt>
                <c:pt idx="4">
                  <c:v>0.0</c:v>
                </c:pt>
              </c:numCache>
            </c:numRef>
          </c:val>
          <c:extLst xmlns:c16r2="http://schemas.microsoft.com/office/drawing/2015/06/chart">
            <c:ext xmlns:c16="http://schemas.microsoft.com/office/drawing/2014/chart" uri="{C3380CC4-5D6E-409C-BE32-E72D297353CC}">
              <c16:uniqueId val="{00000001-53D8-4DB7-A1A5-4583E1B0E654}"/>
            </c:ext>
          </c:extLst>
        </c:ser>
        <c:ser>
          <c:idx val="2"/>
          <c:order val="2"/>
          <c:tx>
            <c:strRef>
              <c:f>Sheet1!$D$1</c:f>
              <c:strCache>
                <c:ptCount val="1"/>
                <c:pt idx="0">
                  <c:v>10-19</c:v>
                </c:pt>
              </c:strCache>
            </c:strRef>
          </c:tx>
          <c:spPr>
            <a:solidFill>
              <a:srgbClr val="D4582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2818.0</c:v>
                </c:pt>
                <c:pt idx="1">
                  <c:v>4009.0</c:v>
                </c:pt>
                <c:pt idx="2">
                  <c:v>1186.0</c:v>
                </c:pt>
                <c:pt idx="3">
                  <c:v>1522.0</c:v>
                </c:pt>
                <c:pt idx="4">
                  <c:v>0.0</c:v>
                </c:pt>
              </c:numCache>
            </c:numRef>
          </c:val>
          <c:extLst xmlns:c16r2="http://schemas.microsoft.com/office/drawing/2015/06/chart">
            <c:ext xmlns:c16="http://schemas.microsoft.com/office/drawing/2014/chart" uri="{C3380CC4-5D6E-409C-BE32-E72D297353CC}">
              <c16:uniqueId val="{00000002-53D8-4DB7-A1A5-4583E1B0E654}"/>
            </c:ext>
          </c:extLst>
        </c:ser>
        <c:ser>
          <c:idx val="1"/>
          <c:order val="3"/>
          <c:tx>
            <c:strRef>
              <c:f>Sheet1!$C$1</c:f>
              <c:strCache>
                <c:ptCount val="1"/>
                <c:pt idx="0">
                  <c:v>4-9</c:v>
                </c:pt>
              </c:strCache>
            </c:strRef>
          </c:tx>
          <c:spPr>
            <a:solidFill>
              <a:srgbClr val="F68B33"/>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240.0</c:v>
                </c:pt>
                <c:pt idx="1">
                  <c:v>8474.0</c:v>
                </c:pt>
                <c:pt idx="2">
                  <c:v>10322.0</c:v>
                </c:pt>
                <c:pt idx="3">
                  <c:v>5714.0</c:v>
                </c:pt>
                <c:pt idx="4">
                  <c:v>1180.0</c:v>
                </c:pt>
              </c:numCache>
            </c:numRef>
          </c:val>
          <c:extLst xmlns:c16r2="http://schemas.microsoft.com/office/drawing/2015/06/chart">
            <c:ext xmlns:c16="http://schemas.microsoft.com/office/drawing/2014/chart" uri="{C3380CC4-5D6E-409C-BE32-E72D297353CC}">
              <c16:uniqueId val="{00000003-53D8-4DB7-A1A5-4583E1B0E654}"/>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659.0</c:v>
                </c:pt>
                <c:pt idx="2">
                  <c:v>3484.0</c:v>
                </c:pt>
                <c:pt idx="3">
                  <c:v>2406.0</c:v>
                </c:pt>
                <c:pt idx="4">
                  <c:v>1001.0</c:v>
                </c:pt>
              </c:numCache>
            </c:numRef>
          </c:val>
          <c:extLst xmlns:c16r2="http://schemas.microsoft.com/office/drawing/2015/06/chart">
            <c:ext xmlns:c16="http://schemas.microsoft.com/office/drawing/2014/chart" uri="{C3380CC4-5D6E-409C-BE32-E72D297353CC}">
              <c16:uniqueId val="{00000004-53D8-4DB7-A1A5-4583E1B0E654}"/>
            </c:ext>
          </c:extLst>
        </c:ser>
        <c:dLbls>
          <c:showLegendKey val="0"/>
          <c:showVal val="0"/>
          <c:showCatName val="0"/>
          <c:showSerName val="0"/>
          <c:showPercent val="0"/>
          <c:showBubbleSize val="0"/>
        </c:dLbls>
        <c:gapWidth val="50"/>
        <c:overlap val="100"/>
        <c:axId val="-2067960968"/>
        <c:axId val="-2068201592"/>
      </c:barChart>
      <c:dateAx>
        <c:axId val="-2067960968"/>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68201592"/>
        <c:crosses val="autoZero"/>
        <c:auto val="1"/>
        <c:lblOffset val="100"/>
        <c:baseTimeUnit val="years"/>
        <c:majorTimeUnit val="years"/>
        <c:minorTimeUnit val="months"/>
      </c:dateAx>
      <c:valAx>
        <c:axId val="-2068201592"/>
        <c:scaling>
          <c:orientation val="minMax"/>
          <c:max val="5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67960968"/>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4238157875259"/>
          <c:y val="0.0251590304943875"/>
          <c:w val="0.917705637994034"/>
          <c:h val="0.859104044378923"/>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330.0</c:v>
                </c:pt>
                <c:pt idx="1">
                  <c:v>0.0</c:v>
                </c:pt>
                <c:pt idx="2">
                  <c:v>988.0</c:v>
                </c:pt>
                <c:pt idx="3">
                  <c:v>602.0</c:v>
                </c:pt>
                <c:pt idx="4">
                  <c:v>0.0</c:v>
                </c:pt>
              </c:numCache>
            </c:numRef>
          </c:val>
          <c:extLst xmlns:c16r2="http://schemas.microsoft.com/office/drawing/2015/06/chart">
            <c:ext xmlns:c16="http://schemas.microsoft.com/office/drawing/2014/chart" uri="{C3380CC4-5D6E-409C-BE32-E72D297353CC}">
              <c16:uniqueId val="{00000000-894C-4812-A4F8-A53A55296DDB}"/>
            </c:ext>
          </c:extLst>
        </c:ser>
        <c:ser>
          <c:idx val="3"/>
          <c:order val="1"/>
          <c:tx>
            <c:strRef>
              <c:f>Sheet1!$E$1</c:f>
              <c:strCache>
                <c:ptCount val="1"/>
                <c:pt idx="0">
                  <c:v>20-39</c:v>
                </c:pt>
              </c:strCache>
            </c:strRef>
          </c:tx>
          <c:spPr>
            <a:solidFill>
              <a:srgbClr val="A02226"/>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200.0</c:v>
                </c:pt>
                <c:pt idx="1">
                  <c:v>1635.0</c:v>
                </c:pt>
                <c:pt idx="2">
                  <c:v>324.0</c:v>
                </c:pt>
                <c:pt idx="3">
                  <c:v>3802.0</c:v>
                </c:pt>
                <c:pt idx="4">
                  <c:v>602.0</c:v>
                </c:pt>
              </c:numCache>
            </c:numRef>
          </c:val>
          <c:extLst xmlns:c16r2="http://schemas.microsoft.com/office/drawing/2015/06/chart">
            <c:ext xmlns:c16="http://schemas.microsoft.com/office/drawing/2014/chart" uri="{C3380CC4-5D6E-409C-BE32-E72D297353CC}">
              <c16:uniqueId val="{00000001-894C-4812-A4F8-A53A55296DDB}"/>
            </c:ext>
          </c:extLst>
        </c:ser>
        <c:ser>
          <c:idx val="2"/>
          <c:order val="2"/>
          <c:tx>
            <c:strRef>
              <c:f>Sheet1!$D$1</c:f>
              <c:strCache>
                <c:ptCount val="1"/>
                <c:pt idx="0">
                  <c:v>10-19</c:v>
                </c:pt>
              </c:strCache>
            </c:strRef>
          </c:tx>
          <c:spPr>
            <a:solidFill>
              <a:srgbClr val="D4582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977.0</c:v>
                </c:pt>
                <c:pt idx="1">
                  <c:v>3408.0</c:v>
                </c:pt>
                <c:pt idx="2">
                  <c:v>2591.0</c:v>
                </c:pt>
                <c:pt idx="3">
                  <c:v>8647.0</c:v>
                </c:pt>
                <c:pt idx="4">
                  <c:v>472.0</c:v>
                </c:pt>
              </c:numCache>
            </c:numRef>
          </c:val>
          <c:extLst xmlns:c16r2="http://schemas.microsoft.com/office/drawing/2015/06/chart">
            <c:ext xmlns:c16="http://schemas.microsoft.com/office/drawing/2014/chart" uri="{C3380CC4-5D6E-409C-BE32-E72D297353CC}">
              <c16:uniqueId val="{00000002-894C-4812-A4F8-A53A55296DDB}"/>
            </c:ext>
          </c:extLst>
        </c:ser>
        <c:ser>
          <c:idx val="1"/>
          <c:order val="3"/>
          <c:tx>
            <c:strRef>
              <c:f>Sheet1!$C$1</c:f>
              <c:strCache>
                <c:ptCount val="1"/>
                <c:pt idx="0">
                  <c:v>4-9</c:v>
                </c:pt>
              </c:strCache>
            </c:strRef>
          </c:tx>
          <c:spPr>
            <a:solidFill>
              <a:srgbClr val="F68B33"/>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344.0</c:v>
                </c:pt>
                <c:pt idx="1">
                  <c:v>10663.0</c:v>
                </c:pt>
                <c:pt idx="2">
                  <c:v>7581.0</c:v>
                </c:pt>
                <c:pt idx="3">
                  <c:v>29655.0</c:v>
                </c:pt>
                <c:pt idx="4">
                  <c:v>4081.0</c:v>
                </c:pt>
              </c:numCache>
            </c:numRef>
          </c:val>
          <c:extLst xmlns:c16r2="http://schemas.microsoft.com/office/drawing/2015/06/chart">
            <c:ext xmlns:c16="http://schemas.microsoft.com/office/drawing/2014/chart" uri="{C3380CC4-5D6E-409C-BE32-E72D297353CC}">
              <c16:uniqueId val="{00000003-894C-4812-A4F8-A53A55296DDB}"/>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455.0</c:v>
                </c:pt>
                <c:pt idx="2">
                  <c:v>525.0</c:v>
                </c:pt>
                <c:pt idx="3">
                  <c:v>2539.0</c:v>
                </c:pt>
                <c:pt idx="4">
                  <c:v>36.0</c:v>
                </c:pt>
              </c:numCache>
            </c:numRef>
          </c:val>
          <c:extLst xmlns:c16r2="http://schemas.microsoft.com/office/drawing/2015/06/chart">
            <c:ext xmlns:c16="http://schemas.microsoft.com/office/drawing/2014/chart" uri="{C3380CC4-5D6E-409C-BE32-E72D297353CC}">
              <c16:uniqueId val="{00000004-894C-4812-A4F8-A53A55296DDB}"/>
            </c:ext>
          </c:extLst>
        </c:ser>
        <c:dLbls>
          <c:showLegendKey val="0"/>
          <c:showVal val="0"/>
          <c:showCatName val="0"/>
          <c:showSerName val="0"/>
          <c:showPercent val="0"/>
          <c:showBubbleSize val="0"/>
        </c:dLbls>
        <c:gapWidth val="50"/>
        <c:overlap val="100"/>
        <c:axId val="-2068110728"/>
        <c:axId val="-2068467416"/>
      </c:barChart>
      <c:dateAx>
        <c:axId val="-2068110728"/>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68467416"/>
        <c:crosses val="autoZero"/>
        <c:auto val="1"/>
        <c:lblOffset val="100"/>
        <c:baseTimeUnit val="years"/>
        <c:majorTimeUnit val="years"/>
        <c:minorTimeUnit val="months"/>
      </c:dateAx>
      <c:valAx>
        <c:axId val="-2068467416"/>
        <c:scaling>
          <c:orientation val="minMax"/>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68110728"/>
        <c:crosses val="autoZero"/>
        <c:crossBetween val="between"/>
        <c:majorUnit val="10000.0"/>
        <c:dispUnits>
          <c:builtInUnit val="thousands"/>
          <c:dispUnitsLbl/>
        </c:dispUnits>
      </c:valAx>
    </c:plotArea>
    <c:plotVisOnly val="1"/>
    <c:dispBlanksAs val="gap"/>
    <c:showDLblsOverMax val="0"/>
  </c:chart>
  <c:txPr>
    <a:bodyPr/>
    <a:lstStyle/>
    <a:p>
      <a:pPr>
        <a:defRPr sz="1800"/>
      </a:pPr>
      <a:endParaRPr lang="en-US"/>
    </a:p>
  </c:txPr>
  <c:externalData r:id="rId2">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92380675264214E-5"/>
          <c:y val="0.0476971216261659"/>
          <c:w val="0.999920761932474"/>
          <c:h val="0.835945337289822"/>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Sheet1!$F$2:$F$5</c:f>
              <c:numCache>
                <c:formatCode>General</c:formatCode>
                <c:ptCount val="4"/>
                <c:pt idx="0">
                  <c:v>695.0</c:v>
                </c:pt>
                <c:pt idx="1">
                  <c:v>0.0</c:v>
                </c:pt>
                <c:pt idx="2">
                  <c:v>0.0</c:v>
                </c:pt>
                <c:pt idx="3">
                  <c:v>774.0</c:v>
                </c:pt>
              </c:numCache>
            </c:numRef>
          </c:val>
          <c:extLst xmlns:c16r2="http://schemas.microsoft.com/office/drawing/2015/06/chart">
            <c:ext xmlns:c16="http://schemas.microsoft.com/office/drawing/2014/chart" uri="{C3380CC4-5D6E-409C-BE32-E72D297353CC}">
              <c16:uniqueId val="{00000000-313C-40EB-B141-E3979A2189CD}"/>
            </c:ext>
          </c:extLst>
        </c:ser>
        <c:ser>
          <c:idx val="3"/>
          <c:order val="1"/>
          <c:tx>
            <c:strRef>
              <c:f>Sheet1!$E$1</c:f>
              <c:strCache>
                <c:ptCount val="1"/>
                <c:pt idx="0">
                  <c:v>20-39</c:v>
                </c:pt>
              </c:strCache>
            </c:strRef>
          </c:tx>
          <c:spPr>
            <a:solidFill>
              <a:srgbClr val="A02226"/>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Sheet1!$E$2:$E$5</c:f>
              <c:numCache>
                <c:formatCode>General</c:formatCode>
                <c:ptCount val="4"/>
                <c:pt idx="0">
                  <c:v>536.0</c:v>
                </c:pt>
                <c:pt idx="1">
                  <c:v>3843.0</c:v>
                </c:pt>
                <c:pt idx="2">
                  <c:v>375.0</c:v>
                </c:pt>
                <c:pt idx="3">
                  <c:v>28.0</c:v>
                </c:pt>
              </c:numCache>
            </c:numRef>
          </c:val>
          <c:extLst xmlns:c16r2="http://schemas.microsoft.com/office/drawing/2015/06/chart">
            <c:ext xmlns:c16="http://schemas.microsoft.com/office/drawing/2014/chart" uri="{C3380CC4-5D6E-409C-BE32-E72D297353CC}">
              <c16:uniqueId val="{00000001-313C-40EB-B141-E3979A2189CD}"/>
            </c:ext>
          </c:extLst>
        </c:ser>
        <c:ser>
          <c:idx val="2"/>
          <c:order val="2"/>
          <c:tx>
            <c:strRef>
              <c:f>Sheet1!$D$1</c:f>
              <c:strCache>
                <c:ptCount val="1"/>
                <c:pt idx="0">
                  <c:v>10-19</c:v>
                </c:pt>
              </c:strCache>
            </c:strRef>
          </c:tx>
          <c:spPr>
            <a:solidFill>
              <a:srgbClr val="D4582A"/>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Sheet1!$D$2:$D$5</c:f>
              <c:numCache>
                <c:formatCode>General</c:formatCode>
                <c:ptCount val="4"/>
                <c:pt idx="0">
                  <c:v>295.0</c:v>
                </c:pt>
                <c:pt idx="1">
                  <c:v>6285.0</c:v>
                </c:pt>
                <c:pt idx="2">
                  <c:v>2303.0</c:v>
                </c:pt>
                <c:pt idx="3">
                  <c:v>1491.0</c:v>
                </c:pt>
              </c:numCache>
            </c:numRef>
          </c:val>
          <c:extLst xmlns:c16r2="http://schemas.microsoft.com/office/drawing/2015/06/chart">
            <c:ext xmlns:c16="http://schemas.microsoft.com/office/drawing/2014/chart" uri="{C3380CC4-5D6E-409C-BE32-E72D297353CC}">
              <c16:uniqueId val="{00000002-313C-40EB-B141-E3979A2189CD}"/>
            </c:ext>
          </c:extLst>
        </c:ser>
        <c:ser>
          <c:idx val="1"/>
          <c:order val="3"/>
          <c:tx>
            <c:strRef>
              <c:f>Sheet1!$C$1</c:f>
              <c:strCache>
                <c:ptCount val="1"/>
                <c:pt idx="0">
                  <c:v>4-9</c:v>
                </c:pt>
              </c:strCache>
            </c:strRef>
          </c:tx>
          <c:spPr>
            <a:solidFill>
              <a:srgbClr val="F68B33"/>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Sheet1!$C$2:$C$5</c:f>
              <c:numCache>
                <c:formatCode>General</c:formatCode>
                <c:ptCount val="4"/>
                <c:pt idx="0">
                  <c:v>112.0</c:v>
                </c:pt>
                <c:pt idx="1">
                  <c:v>3609.0</c:v>
                </c:pt>
                <c:pt idx="2">
                  <c:v>3805.0</c:v>
                </c:pt>
                <c:pt idx="3">
                  <c:v>3945.0</c:v>
                </c:pt>
              </c:numCache>
            </c:numRef>
          </c:val>
          <c:extLst xmlns:c16r2="http://schemas.microsoft.com/office/drawing/2015/06/chart">
            <c:ext xmlns:c16="http://schemas.microsoft.com/office/drawing/2014/chart" uri="{C3380CC4-5D6E-409C-BE32-E72D297353CC}">
              <c16:uniqueId val="{00000003-313C-40EB-B141-E3979A2189CD}"/>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Sheet1!$B$2:$B$5</c:f>
              <c:numCache>
                <c:formatCode>General</c:formatCode>
                <c:ptCount val="4"/>
                <c:pt idx="0">
                  <c:v>10.0</c:v>
                </c:pt>
                <c:pt idx="1">
                  <c:v>65.0</c:v>
                </c:pt>
                <c:pt idx="2">
                  <c:v>628.0</c:v>
                </c:pt>
                <c:pt idx="3">
                  <c:v>797.0</c:v>
                </c:pt>
              </c:numCache>
            </c:numRef>
          </c:val>
          <c:extLst xmlns:c16r2="http://schemas.microsoft.com/office/drawing/2015/06/chart">
            <c:ext xmlns:c16="http://schemas.microsoft.com/office/drawing/2014/chart" uri="{C3380CC4-5D6E-409C-BE32-E72D297353CC}">
              <c16:uniqueId val="{00000004-313C-40EB-B141-E3979A2189CD}"/>
            </c:ext>
          </c:extLst>
        </c:ser>
        <c:dLbls>
          <c:showLegendKey val="0"/>
          <c:showVal val="0"/>
          <c:showCatName val="0"/>
          <c:showSerName val="0"/>
          <c:showPercent val="0"/>
          <c:showBubbleSize val="0"/>
        </c:dLbls>
        <c:gapWidth val="50"/>
        <c:overlap val="100"/>
        <c:axId val="-2067868984"/>
        <c:axId val="-2067873848"/>
      </c:barChart>
      <c:dateAx>
        <c:axId val="-2067868984"/>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67873848"/>
        <c:crosses val="autoZero"/>
        <c:auto val="1"/>
        <c:lblOffset val="100"/>
        <c:baseTimeUnit val="years"/>
        <c:majorTimeUnit val="years"/>
        <c:minorTimeUnit val="months"/>
      </c:dateAx>
      <c:valAx>
        <c:axId val="-2067873848"/>
        <c:scaling>
          <c:orientation val="minMax"/>
          <c:max val="5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67868984"/>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42890934019002"/>
          <c:y val="0.0380879311484103"/>
          <c:w val="0.775002259855059"/>
          <c:h val="0.874693441918706"/>
        </c:manualLayout>
      </c:layout>
      <c:areaChart>
        <c:grouping val="stacked"/>
        <c:varyColors val="0"/>
        <c:ser>
          <c:idx val="0"/>
          <c:order val="0"/>
          <c:tx>
            <c:strRef>
              <c:f>Sheet1!$B$1</c:f>
              <c:strCache>
                <c:ptCount val="1"/>
                <c:pt idx="0">
                  <c:v>NOM - 4 qtr rolling sum</c:v>
                </c:pt>
              </c:strCache>
            </c:strRef>
          </c:tx>
          <c:spPr>
            <a:solidFill>
              <a:srgbClr val="A02226"/>
            </a:solidFill>
            <a:ln w="9525">
              <a:solidFill>
                <a:srgbClr val="FFFFFF"/>
              </a:solidFill>
            </a:ln>
          </c:spP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Sheet1!$B$2:$B$113</c:f>
              <c:numCache>
                <c:formatCode>0.00</c:formatCode>
                <c:ptCount val="112"/>
                <c:pt idx="0">
                  <c:v>126.8</c:v>
                </c:pt>
                <c:pt idx="1">
                  <c:v>132.4</c:v>
                </c:pt>
                <c:pt idx="2">
                  <c:v>140.3</c:v>
                </c:pt>
                <c:pt idx="3">
                  <c:v>142.6</c:v>
                </c:pt>
                <c:pt idx="4">
                  <c:v>143.1</c:v>
                </c:pt>
                <c:pt idx="5">
                  <c:v>141.6</c:v>
                </c:pt>
                <c:pt idx="6">
                  <c:v>140.9</c:v>
                </c:pt>
                <c:pt idx="7">
                  <c:v>139.5</c:v>
                </c:pt>
                <c:pt idx="8">
                  <c:v>141.6</c:v>
                </c:pt>
                <c:pt idx="9">
                  <c:v>138.7</c:v>
                </c:pt>
                <c:pt idx="10">
                  <c:v>139.3</c:v>
                </c:pt>
                <c:pt idx="11">
                  <c:v>139.6</c:v>
                </c:pt>
                <c:pt idx="12">
                  <c:v>138.4</c:v>
                </c:pt>
                <c:pt idx="13">
                  <c:v>139.2</c:v>
                </c:pt>
                <c:pt idx="14">
                  <c:v>138.9</c:v>
                </c:pt>
                <c:pt idx="15">
                  <c:v>138.4</c:v>
                </c:pt>
                <c:pt idx="16">
                  <c:v>137.9</c:v>
                </c:pt>
                <c:pt idx="17">
                  <c:v>135.3</c:v>
                </c:pt>
                <c:pt idx="18">
                  <c:v>132.1</c:v>
                </c:pt>
                <c:pt idx="19">
                  <c:v>131.9</c:v>
                </c:pt>
                <c:pt idx="20">
                  <c:v>131.9</c:v>
                </c:pt>
                <c:pt idx="21">
                  <c:v>132.4</c:v>
                </c:pt>
                <c:pt idx="22">
                  <c:v>133.4</c:v>
                </c:pt>
                <c:pt idx="23">
                  <c:v>130.2</c:v>
                </c:pt>
                <c:pt idx="24">
                  <c:v>126.9</c:v>
                </c:pt>
                <c:pt idx="25">
                  <c:v>124.4</c:v>
                </c:pt>
                <c:pt idx="26">
                  <c:v>122.3</c:v>
                </c:pt>
                <c:pt idx="27">
                  <c:v>125.2</c:v>
                </c:pt>
                <c:pt idx="28">
                  <c:v>125.0</c:v>
                </c:pt>
                <c:pt idx="29">
                  <c:v>126.9</c:v>
                </c:pt>
                <c:pt idx="30">
                  <c:v>125.2</c:v>
                </c:pt>
                <c:pt idx="31">
                  <c:v>122.9</c:v>
                </c:pt>
                <c:pt idx="32">
                  <c:v>122.2</c:v>
                </c:pt>
                <c:pt idx="33">
                  <c:v>120.5</c:v>
                </c:pt>
                <c:pt idx="34">
                  <c:v>121.8</c:v>
                </c:pt>
                <c:pt idx="35">
                  <c:v>121.5</c:v>
                </c:pt>
                <c:pt idx="36">
                  <c:v>122.4</c:v>
                </c:pt>
                <c:pt idx="37">
                  <c:v>122.4</c:v>
                </c:pt>
                <c:pt idx="38">
                  <c:v>123.5</c:v>
                </c:pt>
                <c:pt idx="39">
                  <c:v>122.9</c:v>
                </c:pt>
                <c:pt idx="40">
                  <c:v>122.8</c:v>
                </c:pt>
                <c:pt idx="41">
                  <c:v>122.1</c:v>
                </c:pt>
                <c:pt idx="42">
                  <c:v>121.1</c:v>
                </c:pt>
                <c:pt idx="43">
                  <c:v>121.9</c:v>
                </c:pt>
                <c:pt idx="44">
                  <c:v>120.5</c:v>
                </c:pt>
                <c:pt idx="45">
                  <c:v>120.4</c:v>
                </c:pt>
                <c:pt idx="46">
                  <c:v>121.5</c:v>
                </c:pt>
                <c:pt idx="47">
                  <c:v>119.1</c:v>
                </c:pt>
                <c:pt idx="48">
                  <c:v>120.0</c:v>
                </c:pt>
                <c:pt idx="49">
                  <c:v>119.2</c:v>
                </c:pt>
                <c:pt idx="50">
                  <c:v>115.9</c:v>
                </c:pt>
                <c:pt idx="51">
                  <c:v>117.0</c:v>
                </c:pt>
                <c:pt idx="52">
                  <c:v>115.8</c:v>
                </c:pt>
                <c:pt idx="53">
                  <c:v>116.9</c:v>
                </c:pt>
                <c:pt idx="54">
                  <c:v>118.4</c:v>
                </c:pt>
                <c:pt idx="55">
                  <c:v>119.0</c:v>
                </c:pt>
                <c:pt idx="56">
                  <c:v>120.6</c:v>
                </c:pt>
                <c:pt idx="57">
                  <c:v>118.8</c:v>
                </c:pt>
                <c:pt idx="58">
                  <c:v>119.8</c:v>
                </c:pt>
                <c:pt idx="59">
                  <c:v>119.1</c:v>
                </c:pt>
                <c:pt idx="60">
                  <c:v>121.0</c:v>
                </c:pt>
                <c:pt idx="61">
                  <c:v>126.9</c:v>
                </c:pt>
                <c:pt idx="62">
                  <c:v>130.3</c:v>
                </c:pt>
                <c:pt idx="63">
                  <c:v>134.1</c:v>
                </c:pt>
                <c:pt idx="64">
                  <c:v>133.5</c:v>
                </c:pt>
                <c:pt idx="65">
                  <c:v>132.0</c:v>
                </c:pt>
                <c:pt idx="66">
                  <c:v>136.6</c:v>
                </c:pt>
                <c:pt idx="67">
                  <c:v>139.8</c:v>
                </c:pt>
                <c:pt idx="68">
                  <c:v>146.4</c:v>
                </c:pt>
                <c:pt idx="69">
                  <c:v>151.3</c:v>
                </c:pt>
                <c:pt idx="70">
                  <c:v>151.4</c:v>
                </c:pt>
                <c:pt idx="71">
                  <c:v>153.4</c:v>
                </c:pt>
                <c:pt idx="72">
                  <c:v>154.2</c:v>
                </c:pt>
                <c:pt idx="73">
                  <c:v>154.4</c:v>
                </c:pt>
                <c:pt idx="74">
                  <c:v>154.3</c:v>
                </c:pt>
                <c:pt idx="75">
                  <c:v>155.8</c:v>
                </c:pt>
                <c:pt idx="76">
                  <c:v>154.7</c:v>
                </c:pt>
                <c:pt idx="77">
                  <c:v>156.4</c:v>
                </c:pt>
                <c:pt idx="78">
                  <c:v>158.7</c:v>
                </c:pt>
                <c:pt idx="79">
                  <c:v>159.2</c:v>
                </c:pt>
                <c:pt idx="80">
                  <c:v>161.6</c:v>
                </c:pt>
                <c:pt idx="81">
                  <c:v>162.5</c:v>
                </c:pt>
                <c:pt idx="82">
                  <c:v>161.8</c:v>
                </c:pt>
                <c:pt idx="83">
                  <c:v>157.9</c:v>
                </c:pt>
                <c:pt idx="84">
                  <c:v>157.0</c:v>
                </c:pt>
                <c:pt idx="85">
                  <c:v>155.7</c:v>
                </c:pt>
                <c:pt idx="86">
                  <c:v>154.5</c:v>
                </c:pt>
                <c:pt idx="87">
                  <c:v>156.1</c:v>
                </c:pt>
                <c:pt idx="88">
                  <c:v>157.9</c:v>
                </c:pt>
                <c:pt idx="89">
                  <c:v>158.9</c:v>
                </c:pt>
                <c:pt idx="90">
                  <c:v>158.8</c:v>
                </c:pt>
                <c:pt idx="91">
                  <c:v>163.1</c:v>
                </c:pt>
                <c:pt idx="92">
                  <c:v>162.2</c:v>
                </c:pt>
                <c:pt idx="93">
                  <c:v>162.0</c:v>
                </c:pt>
                <c:pt idx="94">
                  <c:v>162.7</c:v>
                </c:pt>
                <c:pt idx="95">
                  <c:v>158.9</c:v>
                </c:pt>
                <c:pt idx="96">
                  <c:v>158.4</c:v>
                </c:pt>
                <c:pt idx="97">
                  <c:v>157.0</c:v>
                </c:pt>
                <c:pt idx="98">
                  <c:v>155.7</c:v>
                </c:pt>
                <c:pt idx="99">
                  <c:v>156.5</c:v>
                </c:pt>
                <c:pt idx="100">
                  <c:v>154.2</c:v>
                </c:pt>
                <c:pt idx="101">
                  <c:v>151.7</c:v>
                </c:pt>
                <c:pt idx="102">
                  <c:v>150.6</c:v>
                </c:pt>
                <c:pt idx="103">
                  <c:v>149.0</c:v>
                </c:pt>
                <c:pt idx="104">
                  <c:v>151.3</c:v>
                </c:pt>
                <c:pt idx="105">
                  <c:v>154.4</c:v>
                </c:pt>
                <c:pt idx="106">
                  <c:v>151.5</c:v>
                </c:pt>
                <c:pt idx="107">
                  <c:v>145.5</c:v>
                </c:pt>
                <c:pt idx="108">
                  <c:v>142.3</c:v>
                </c:pt>
              </c:numCache>
            </c:numRef>
          </c:val>
          <c:extLst xmlns:c16r2="http://schemas.microsoft.com/office/drawing/2015/06/chart">
            <c:ext xmlns:c16="http://schemas.microsoft.com/office/drawing/2014/chart" uri="{C3380CC4-5D6E-409C-BE32-E72D297353CC}">
              <c16:uniqueId val="{00000004-8D57-44E4-A006-D0C0291B2316}"/>
            </c:ext>
          </c:extLst>
        </c:ser>
        <c:ser>
          <c:idx val="1"/>
          <c:order val="1"/>
          <c:tx>
            <c:strRef>
              <c:f>Sheet1!$C$1</c:f>
              <c:strCache>
                <c:ptCount val="1"/>
                <c:pt idx="0">
                  <c:v>NOM - 4 qtr rolling sum as % of ERP</c:v>
                </c:pt>
              </c:strCache>
            </c:strRef>
          </c:tx>
          <c:spPr>
            <a:solidFill>
              <a:srgbClr val="F68B33"/>
            </a:solidFill>
            <a:ln w="9525">
              <a:solidFill>
                <a:srgbClr val="FFFFFF"/>
              </a:solidFill>
            </a:ln>
          </c:spP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Sheet1!$C$2:$C$113</c:f>
              <c:numCache>
                <c:formatCode>0.00</c:formatCode>
                <c:ptCount val="112"/>
                <c:pt idx="0">
                  <c:v>121.2</c:v>
                </c:pt>
                <c:pt idx="1">
                  <c:v>124.7</c:v>
                </c:pt>
                <c:pt idx="2">
                  <c:v>115.4</c:v>
                </c:pt>
                <c:pt idx="3">
                  <c:v>97.2</c:v>
                </c:pt>
                <c:pt idx="4">
                  <c:v>95.6</c:v>
                </c:pt>
                <c:pt idx="5">
                  <c:v>86.5</c:v>
                </c:pt>
                <c:pt idx="6">
                  <c:v>87.4</c:v>
                </c:pt>
                <c:pt idx="7">
                  <c:v>81.7</c:v>
                </c:pt>
                <c:pt idx="8">
                  <c:v>75.7</c:v>
                </c:pt>
                <c:pt idx="9">
                  <c:v>68.60000000000001</c:v>
                </c:pt>
                <c:pt idx="10">
                  <c:v>57.90000000000001</c:v>
                </c:pt>
                <c:pt idx="11">
                  <c:v>51.4</c:v>
                </c:pt>
                <c:pt idx="12">
                  <c:v>42.8</c:v>
                </c:pt>
                <c:pt idx="13">
                  <c:v>30.09999999999999</c:v>
                </c:pt>
                <c:pt idx="14">
                  <c:v>32.8</c:v>
                </c:pt>
                <c:pt idx="15">
                  <c:v>34.9</c:v>
                </c:pt>
                <c:pt idx="16">
                  <c:v>35.9</c:v>
                </c:pt>
                <c:pt idx="17">
                  <c:v>46.6</c:v>
                </c:pt>
                <c:pt idx="18">
                  <c:v>56.60000000000001</c:v>
                </c:pt>
                <c:pt idx="19">
                  <c:v>55.6</c:v>
                </c:pt>
                <c:pt idx="20">
                  <c:v>60.8</c:v>
                </c:pt>
                <c:pt idx="21">
                  <c:v>80.2</c:v>
                </c:pt>
                <c:pt idx="22">
                  <c:v>81.5</c:v>
                </c:pt>
                <c:pt idx="23">
                  <c:v>106.8</c:v>
                </c:pt>
                <c:pt idx="24">
                  <c:v>107.2</c:v>
                </c:pt>
                <c:pt idx="25">
                  <c:v>104.0</c:v>
                </c:pt>
                <c:pt idx="26">
                  <c:v>107.2</c:v>
                </c:pt>
                <c:pt idx="27">
                  <c:v>97.4</c:v>
                </c:pt>
                <c:pt idx="28">
                  <c:v>101.7</c:v>
                </c:pt>
                <c:pt idx="29">
                  <c:v>87.2</c:v>
                </c:pt>
                <c:pt idx="30">
                  <c:v>77.8</c:v>
                </c:pt>
                <c:pt idx="31">
                  <c:v>72.4</c:v>
                </c:pt>
                <c:pt idx="32">
                  <c:v>76.7</c:v>
                </c:pt>
                <c:pt idx="33">
                  <c:v>79.1</c:v>
                </c:pt>
                <c:pt idx="34">
                  <c:v>82.7</c:v>
                </c:pt>
                <c:pt idx="35">
                  <c:v>88.80000000000001</c:v>
                </c:pt>
                <c:pt idx="36">
                  <c:v>90.2</c:v>
                </c:pt>
                <c:pt idx="37">
                  <c:v>96.5</c:v>
                </c:pt>
                <c:pt idx="38">
                  <c:v>99.7</c:v>
                </c:pt>
                <c:pt idx="39">
                  <c:v>104.2</c:v>
                </c:pt>
                <c:pt idx="40">
                  <c:v>106.5</c:v>
                </c:pt>
                <c:pt idx="41">
                  <c:v>107.2</c:v>
                </c:pt>
                <c:pt idx="42">
                  <c:v>109.4</c:v>
                </c:pt>
                <c:pt idx="43">
                  <c:v>111.4</c:v>
                </c:pt>
                <c:pt idx="44">
                  <c:v>128.8</c:v>
                </c:pt>
                <c:pt idx="45">
                  <c:v>135.7</c:v>
                </c:pt>
                <c:pt idx="46">
                  <c:v>131.5</c:v>
                </c:pt>
                <c:pt idx="47">
                  <c:v>136.1</c:v>
                </c:pt>
                <c:pt idx="48">
                  <c:v>117.7</c:v>
                </c:pt>
                <c:pt idx="49">
                  <c:v>110.6</c:v>
                </c:pt>
                <c:pt idx="50">
                  <c:v>112.8</c:v>
                </c:pt>
                <c:pt idx="51">
                  <c:v>110.5</c:v>
                </c:pt>
                <c:pt idx="52">
                  <c:v>115.7</c:v>
                </c:pt>
                <c:pt idx="53">
                  <c:v>116.5</c:v>
                </c:pt>
                <c:pt idx="54">
                  <c:v>113.8</c:v>
                </c:pt>
                <c:pt idx="55">
                  <c:v>110.1</c:v>
                </c:pt>
                <c:pt idx="56">
                  <c:v>104.0</c:v>
                </c:pt>
                <c:pt idx="57">
                  <c:v>100.0</c:v>
                </c:pt>
                <c:pt idx="58">
                  <c:v>103.2</c:v>
                </c:pt>
                <c:pt idx="59">
                  <c:v>106.5</c:v>
                </c:pt>
                <c:pt idx="60">
                  <c:v>118.1</c:v>
                </c:pt>
                <c:pt idx="61">
                  <c:v>123.8</c:v>
                </c:pt>
                <c:pt idx="62">
                  <c:v>130.8</c:v>
                </c:pt>
                <c:pt idx="63">
                  <c:v>137.0</c:v>
                </c:pt>
                <c:pt idx="64">
                  <c:v>143.1</c:v>
                </c:pt>
                <c:pt idx="65">
                  <c:v>146.7</c:v>
                </c:pt>
                <c:pt idx="66">
                  <c:v>166.2</c:v>
                </c:pt>
                <c:pt idx="67">
                  <c:v>182.1</c:v>
                </c:pt>
                <c:pt idx="68">
                  <c:v>204.9</c:v>
                </c:pt>
                <c:pt idx="69">
                  <c:v>232.7</c:v>
                </c:pt>
                <c:pt idx="70">
                  <c:v>238.6</c:v>
                </c:pt>
                <c:pt idx="71">
                  <c:v>244.0</c:v>
                </c:pt>
                <c:pt idx="72">
                  <c:v>261.5</c:v>
                </c:pt>
                <c:pt idx="73">
                  <c:v>277.3999999999999</c:v>
                </c:pt>
                <c:pt idx="74">
                  <c:v>298.7</c:v>
                </c:pt>
                <c:pt idx="75">
                  <c:v>315.7</c:v>
                </c:pt>
                <c:pt idx="76">
                  <c:v>310.8999999999999</c:v>
                </c:pt>
                <c:pt idx="77">
                  <c:v>299.8</c:v>
                </c:pt>
                <c:pt idx="78">
                  <c:v>278.2</c:v>
                </c:pt>
                <c:pt idx="79">
                  <c:v>246.9</c:v>
                </c:pt>
                <c:pt idx="80">
                  <c:v>218.1</c:v>
                </c:pt>
                <c:pt idx="81">
                  <c:v>196.1</c:v>
                </c:pt>
                <c:pt idx="82">
                  <c:v>175.4</c:v>
                </c:pt>
                <c:pt idx="83">
                  <c:v>172.1</c:v>
                </c:pt>
                <c:pt idx="84">
                  <c:v>173.2</c:v>
                </c:pt>
                <c:pt idx="85">
                  <c:v>180.4</c:v>
                </c:pt>
                <c:pt idx="86">
                  <c:v>194.0</c:v>
                </c:pt>
                <c:pt idx="87">
                  <c:v>205.7</c:v>
                </c:pt>
                <c:pt idx="88">
                  <c:v>217.5</c:v>
                </c:pt>
                <c:pt idx="89">
                  <c:v>229.5</c:v>
                </c:pt>
                <c:pt idx="90">
                  <c:v>237.1</c:v>
                </c:pt>
                <c:pt idx="91">
                  <c:v>237.5</c:v>
                </c:pt>
                <c:pt idx="92">
                  <c:v>234.7</c:v>
                </c:pt>
                <c:pt idx="93">
                  <c:v>227.2</c:v>
                </c:pt>
                <c:pt idx="94">
                  <c:v>218.6</c:v>
                </c:pt>
                <c:pt idx="95">
                  <c:v>206.2</c:v>
                </c:pt>
                <c:pt idx="96">
                  <c:v>200.1</c:v>
                </c:pt>
                <c:pt idx="97">
                  <c:v>186.4</c:v>
                </c:pt>
                <c:pt idx="98">
                  <c:v>181.5</c:v>
                </c:pt>
                <c:pt idx="99">
                  <c:v>178.8</c:v>
                </c:pt>
                <c:pt idx="100">
                  <c:v>176.8</c:v>
                </c:pt>
                <c:pt idx="101">
                  <c:v>178.6</c:v>
                </c:pt>
                <c:pt idx="102">
                  <c:v>178.3</c:v>
                </c:pt>
                <c:pt idx="103">
                  <c:v>181.1</c:v>
                </c:pt>
                <c:pt idx="104">
                  <c:v>182.9</c:v>
                </c:pt>
                <c:pt idx="105">
                  <c:v>185.4</c:v>
                </c:pt>
                <c:pt idx="106">
                  <c:v>200.7</c:v>
                </c:pt>
                <c:pt idx="107">
                  <c:v>209.0</c:v>
                </c:pt>
                <c:pt idx="108">
                  <c:v>231.9</c:v>
                </c:pt>
              </c:numCache>
            </c:numRef>
          </c:val>
          <c:extLst xmlns:c16r2="http://schemas.microsoft.com/office/drawing/2015/06/chart">
            <c:ext xmlns:c16="http://schemas.microsoft.com/office/drawing/2014/chart" uri="{C3380CC4-5D6E-409C-BE32-E72D297353CC}">
              <c16:uniqueId val="{00000006-8D57-44E4-A006-D0C0291B2316}"/>
            </c:ext>
          </c:extLst>
        </c:ser>
        <c:dLbls>
          <c:showLegendKey val="0"/>
          <c:showVal val="0"/>
          <c:showCatName val="0"/>
          <c:showSerName val="0"/>
          <c:showPercent val="0"/>
          <c:showBubbleSize val="0"/>
        </c:dLbls>
        <c:axId val="-2067958968"/>
        <c:axId val="-2067964728"/>
      </c:areaChart>
      <c:dateAx>
        <c:axId val="-2067958968"/>
        <c:scaling>
          <c:orientation val="minMax"/>
          <c:max val="43070.0"/>
        </c:scaling>
        <c:delete val="0"/>
        <c:axPos val="b"/>
        <c:numFmt formatCode="yyyy" sourceLinked="0"/>
        <c:majorTickMark val="out"/>
        <c:minorTickMark val="none"/>
        <c:tickLblPos val="nextTo"/>
        <c:spPr>
          <a:ln>
            <a:solidFill>
              <a:schemeClr val="tx1"/>
            </a:solidFill>
          </a:ln>
        </c:spPr>
        <c:txPr>
          <a:bodyPr rot="0"/>
          <a:lstStyle/>
          <a:p>
            <a:pPr>
              <a:defRPr sz="2200"/>
            </a:pPr>
            <a:endParaRPr lang="en-US"/>
          </a:p>
        </c:txPr>
        <c:crossAx val="-2067964728"/>
        <c:crosses val="autoZero"/>
        <c:auto val="1"/>
        <c:lblOffset val="100"/>
        <c:baseTimeUnit val="months"/>
        <c:majorUnit val="5.0"/>
        <c:majorTimeUnit val="years"/>
      </c:dateAx>
      <c:valAx>
        <c:axId val="-2067964728"/>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67958968"/>
        <c:crosses val="autoZero"/>
        <c:crossBetween val="midCat"/>
        <c:majorUnit val="100.0"/>
      </c:valAx>
    </c:plotArea>
    <c:plotVisOnly val="1"/>
    <c:dispBlanksAs val="zero"/>
    <c:showDLblsOverMax val="0"/>
  </c:chart>
  <c:txPr>
    <a:bodyPr/>
    <a:lstStyle/>
    <a:p>
      <a:pPr>
        <a:defRPr sz="1800"/>
      </a:pPr>
      <a:endParaRPr lang="en-US"/>
    </a:p>
  </c:txPr>
  <c:externalData r:id="rId2">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29421489177948"/>
          <c:y val="0.0257919340909736"/>
          <c:w val="0.93282923804287"/>
          <c:h val="0.860906492379674"/>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10685.0</c:v>
                </c:pt>
                <c:pt idx="1">
                  <c:v>445.0</c:v>
                </c:pt>
                <c:pt idx="2">
                  <c:v>0.0</c:v>
                </c:pt>
                <c:pt idx="3">
                  <c:v>0.0</c:v>
                </c:pt>
                <c:pt idx="4">
                  <c:v>0.0</c:v>
                </c:pt>
              </c:numCache>
            </c:numRef>
          </c:val>
          <c:extLst xmlns:c16r2="http://schemas.microsoft.com/office/drawing/2015/06/chart">
            <c:ext xmlns:c16="http://schemas.microsoft.com/office/drawing/2014/chart" uri="{C3380CC4-5D6E-409C-BE32-E72D297353CC}">
              <c16:uniqueId val="{00000000-53D8-4DB7-A1A5-4583E1B0E654}"/>
            </c:ext>
          </c:extLst>
        </c:ser>
        <c:ser>
          <c:idx val="3"/>
          <c:order val="1"/>
          <c:tx>
            <c:strRef>
              <c:f>Sheet1!$E$1</c:f>
              <c:strCache>
                <c:ptCount val="1"/>
                <c:pt idx="0">
                  <c:v>20-39</c:v>
                </c:pt>
              </c:strCache>
            </c:strRef>
          </c:tx>
          <c:spPr>
            <a:solidFill>
              <a:srgbClr val="A02226"/>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4902.0</c:v>
                </c:pt>
                <c:pt idx="1">
                  <c:v>1053.0</c:v>
                </c:pt>
                <c:pt idx="2">
                  <c:v>693.0</c:v>
                </c:pt>
                <c:pt idx="3">
                  <c:v>511.0</c:v>
                </c:pt>
                <c:pt idx="4">
                  <c:v>0.0</c:v>
                </c:pt>
              </c:numCache>
            </c:numRef>
          </c:val>
          <c:extLst xmlns:c16r2="http://schemas.microsoft.com/office/drawing/2015/06/chart">
            <c:ext xmlns:c16="http://schemas.microsoft.com/office/drawing/2014/chart" uri="{C3380CC4-5D6E-409C-BE32-E72D297353CC}">
              <c16:uniqueId val="{00000001-53D8-4DB7-A1A5-4583E1B0E654}"/>
            </c:ext>
          </c:extLst>
        </c:ser>
        <c:ser>
          <c:idx val="2"/>
          <c:order val="2"/>
          <c:tx>
            <c:strRef>
              <c:f>Sheet1!$D$1</c:f>
              <c:strCache>
                <c:ptCount val="1"/>
                <c:pt idx="0">
                  <c:v>10-19</c:v>
                </c:pt>
              </c:strCache>
            </c:strRef>
          </c:tx>
          <c:spPr>
            <a:solidFill>
              <a:srgbClr val="D4582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3270.0</c:v>
                </c:pt>
                <c:pt idx="1">
                  <c:v>4431.0</c:v>
                </c:pt>
                <c:pt idx="2">
                  <c:v>1951.0</c:v>
                </c:pt>
                <c:pt idx="3">
                  <c:v>1761.0</c:v>
                </c:pt>
                <c:pt idx="4">
                  <c:v>0.0</c:v>
                </c:pt>
              </c:numCache>
            </c:numRef>
          </c:val>
          <c:extLst xmlns:c16r2="http://schemas.microsoft.com/office/drawing/2015/06/chart">
            <c:ext xmlns:c16="http://schemas.microsoft.com/office/drawing/2014/chart" uri="{C3380CC4-5D6E-409C-BE32-E72D297353CC}">
              <c16:uniqueId val="{00000002-53D8-4DB7-A1A5-4583E1B0E654}"/>
            </c:ext>
          </c:extLst>
        </c:ser>
        <c:ser>
          <c:idx val="1"/>
          <c:order val="3"/>
          <c:tx>
            <c:strRef>
              <c:f>Sheet1!$C$1</c:f>
              <c:strCache>
                <c:ptCount val="1"/>
                <c:pt idx="0">
                  <c:v>4-9</c:v>
                </c:pt>
              </c:strCache>
            </c:strRef>
          </c:tx>
          <c:spPr>
            <a:solidFill>
              <a:srgbClr val="F68B33"/>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285.0</c:v>
                </c:pt>
                <c:pt idx="1">
                  <c:v>7899.0</c:v>
                </c:pt>
                <c:pt idx="2">
                  <c:v>10528.0</c:v>
                </c:pt>
                <c:pt idx="3">
                  <c:v>6953.0</c:v>
                </c:pt>
                <c:pt idx="4">
                  <c:v>1350.0</c:v>
                </c:pt>
              </c:numCache>
            </c:numRef>
          </c:val>
          <c:extLst xmlns:c16r2="http://schemas.microsoft.com/office/drawing/2015/06/chart">
            <c:ext xmlns:c16="http://schemas.microsoft.com/office/drawing/2014/chart" uri="{C3380CC4-5D6E-409C-BE32-E72D297353CC}">
              <c16:uniqueId val="{00000003-53D8-4DB7-A1A5-4583E1B0E654}"/>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578.0</c:v>
                </c:pt>
                <c:pt idx="2">
                  <c:v>3073.0</c:v>
                </c:pt>
                <c:pt idx="3">
                  <c:v>2233.0</c:v>
                </c:pt>
                <c:pt idx="4">
                  <c:v>961.0</c:v>
                </c:pt>
              </c:numCache>
            </c:numRef>
          </c:val>
          <c:extLst xmlns:c16r2="http://schemas.microsoft.com/office/drawing/2015/06/chart">
            <c:ext xmlns:c16="http://schemas.microsoft.com/office/drawing/2014/chart" uri="{C3380CC4-5D6E-409C-BE32-E72D297353CC}">
              <c16:uniqueId val="{00000004-53D8-4DB7-A1A5-4583E1B0E654}"/>
            </c:ext>
          </c:extLst>
        </c:ser>
        <c:dLbls>
          <c:showLegendKey val="0"/>
          <c:showVal val="0"/>
          <c:showCatName val="0"/>
          <c:showSerName val="0"/>
          <c:showPercent val="0"/>
          <c:showBubbleSize val="0"/>
        </c:dLbls>
        <c:gapWidth val="50"/>
        <c:overlap val="100"/>
        <c:axId val="-2068073416"/>
        <c:axId val="-2068081304"/>
      </c:barChart>
      <c:dateAx>
        <c:axId val="-2068073416"/>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68081304"/>
        <c:crosses val="autoZero"/>
        <c:auto val="1"/>
        <c:lblOffset val="100"/>
        <c:baseTimeUnit val="years"/>
        <c:majorTimeUnit val="years"/>
        <c:minorTimeUnit val="months"/>
      </c:dateAx>
      <c:valAx>
        <c:axId val="-2068081304"/>
        <c:scaling>
          <c:orientation val="minMax"/>
          <c:max val="6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68073416"/>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4238157875259"/>
          <c:y val="0.0251590304943875"/>
          <c:w val="0.917705637994034"/>
          <c:h val="0.859104044378923"/>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330.0</c:v>
                </c:pt>
                <c:pt idx="1">
                  <c:v>0.0</c:v>
                </c:pt>
                <c:pt idx="2">
                  <c:v>287.0</c:v>
                </c:pt>
                <c:pt idx="3">
                  <c:v>602.0</c:v>
                </c:pt>
                <c:pt idx="4">
                  <c:v>0.0</c:v>
                </c:pt>
              </c:numCache>
            </c:numRef>
          </c:val>
          <c:extLst xmlns:c16r2="http://schemas.microsoft.com/office/drawing/2015/06/chart">
            <c:ext xmlns:c16="http://schemas.microsoft.com/office/drawing/2014/chart" uri="{C3380CC4-5D6E-409C-BE32-E72D297353CC}">
              <c16:uniqueId val="{00000000-894C-4812-A4F8-A53A55296DDB}"/>
            </c:ext>
          </c:extLst>
        </c:ser>
        <c:ser>
          <c:idx val="3"/>
          <c:order val="1"/>
          <c:tx>
            <c:strRef>
              <c:f>Sheet1!$E$1</c:f>
              <c:strCache>
                <c:ptCount val="1"/>
                <c:pt idx="0">
                  <c:v>20-39</c:v>
                </c:pt>
              </c:strCache>
            </c:strRef>
          </c:tx>
          <c:spPr>
            <a:solidFill>
              <a:srgbClr val="A02226"/>
            </a:solidFill>
            <a:ln>
              <a:solidFill>
                <a:srgbClr val="FFFFFF"/>
              </a:solidFill>
            </a:ln>
          </c:spPr>
          <c:invertIfNegative val="0"/>
          <c:dPt>
            <c:idx val="3"/>
            <c:invertIfNegative val="0"/>
            <c:bubble3D val="0"/>
            <c:spPr>
              <a:solidFill>
                <a:srgbClr val="A02226"/>
              </a:solidFill>
              <a:ln>
                <a:solidFill>
                  <a:srgbClr val="FFFFFF"/>
                </a:solidFill>
              </a:ln>
              <a:effectLst/>
            </c:spPr>
            <c:extLst xmlns:c16r2="http://schemas.microsoft.com/office/drawing/2015/06/chart">
              <c:ext xmlns:c16="http://schemas.microsoft.com/office/drawing/2014/chart" uri="{C3380CC4-5D6E-409C-BE32-E72D297353CC}">
                <c16:uniqueId val="{00000000-5989-495D-9761-AD81B7334B1F}"/>
              </c:ext>
            </c:extLst>
          </c:dPt>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529.0</c:v>
                </c:pt>
                <c:pt idx="1">
                  <c:v>2421.0</c:v>
                </c:pt>
                <c:pt idx="2">
                  <c:v>630.0</c:v>
                </c:pt>
                <c:pt idx="3">
                  <c:v>6307.0</c:v>
                </c:pt>
                <c:pt idx="4">
                  <c:v>708.0</c:v>
                </c:pt>
              </c:numCache>
            </c:numRef>
          </c:val>
          <c:extLst xmlns:c16r2="http://schemas.microsoft.com/office/drawing/2015/06/chart">
            <c:ext xmlns:c16="http://schemas.microsoft.com/office/drawing/2014/chart" uri="{C3380CC4-5D6E-409C-BE32-E72D297353CC}">
              <c16:uniqueId val="{00000001-894C-4812-A4F8-A53A55296DDB}"/>
            </c:ext>
          </c:extLst>
        </c:ser>
        <c:ser>
          <c:idx val="2"/>
          <c:order val="2"/>
          <c:tx>
            <c:strRef>
              <c:f>Sheet1!$D$1</c:f>
              <c:strCache>
                <c:ptCount val="1"/>
                <c:pt idx="0">
                  <c:v>10-19</c:v>
                </c:pt>
              </c:strCache>
            </c:strRef>
          </c:tx>
          <c:spPr>
            <a:solidFill>
              <a:srgbClr val="D4582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887.0</c:v>
                </c:pt>
                <c:pt idx="1">
                  <c:v>2713.0</c:v>
                </c:pt>
                <c:pt idx="2">
                  <c:v>3564.0</c:v>
                </c:pt>
                <c:pt idx="3">
                  <c:v>11652.0</c:v>
                </c:pt>
                <c:pt idx="4">
                  <c:v>1325.0</c:v>
                </c:pt>
              </c:numCache>
            </c:numRef>
          </c:val>
          <c:extLst xmlns:c16r2="http://schemas.microsoft.com/office/drawing/2015/06/chart">
            <c:ext xmlns:c16="http://schemas.microsoft.com/office/drawing/2014/chart" uri="{C3380CC4-5D6E-409C-BE32-E72D297353CC}">
              <c16:uniqueId val="{00000002-894C-4812-A4F8-A53A55296DDB}"/>
            </c:ext>
          </c:extLst>
        </c:ser>
        <c:ser>
          <c:idx val="1"/>
          <c:order val="3"/>
          <c:tx>
            <c:strRef>
              <c:f>Sheet1!$C$1</c:f>
              <c:strCache>
                <c:ptCount val="1"/>
                <c:pt idx="0">
                  <c:v>4-9</c:v>
                </c:pt>
              </c:strCache>
            </c:strRef>
          </c:tx>
          <c:spPr>
            <a:solidFill>
              <a:srgbClr val="F68B33"/>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493.0</c:v>
                </c:pt>
                <c:pt idx="1">
                  <c:v>10326.0</c:v>
                </c:pt>
                <c:pt idx="2">
                  <c:v>7464.0</c:v>
                </c:pt>
                <c:pt idx="3">
                  <c:v>30319.0</c:v>
                </c:pt>
                <c:pt idx="4">
                  <c:v>5049.0</c:v>
                </c:pt>
              </c:numCache>
            </c:numRef>
          </c:val>
          <c:extLst xmlns:c16r2="http://schemas.microsoft.com/office/drawing/2015/06/chart">
            <c:ext xmlns:c16="http://schemas.microsoft.com/office/drawing/2014/chart" uri="{C3380CC4-5D6E-409C-BE32-E72D297353CC}">
              <c16:uniqueId val="{00000003-894C-4812-A4F8-A53A55296DDB}"/>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420.0</c:v>
                </c:pt>
                <c:pt idx="2">
                  <c:v>458.0</c:v>
                </c:pt>
                <c:pt idx="3">
                  <c:v>1959.0</c:v>
                </c:pt>
                <c:pt idx="4">
                  <c:v>40.0</c:v>
                </c:pt>
              </c:numCache>
            </c:numRef>
          </c:val>
          <c:extLst xmlns:c16r2="http://schemas.microsoft.com/office/drawing/2015/06/chart">
            <c:ext xmlns:c16="http://schemas.microsoft.com/office/drawing/2014/chart" uri="{C3380CC4-5D6E-409C-BE32-E72D297353CC}">
              <c16:uniqueId val="{00000004-894C-4812-A4F8-A53A55296DDB}"/>
            </c:ext>
          </c:extLst>
        </c:ser>
        <c:dLbls>
          <c:showLegendKey val="0"/>
          <c:showVal val="0"/>
          <c:showCatName val="0"/>
          <c:showSerName val="0"/>
          <c:showPercent val="0"/>
          <c:showBubbleSize val="0"/>
        </c:dLbls>
        <c:gapWidth val="50"/>
        <c:overlap val="100"/>
        <c:axId val="-2068192712"/>
        <c:axId val="-2068209288"/>
      </c:barChart>
      <c:dateAx>
        <c:axId val="-2068192712"/>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68209288"/>
        <c:crosses val="autoZero"/>
        <c:auto val="1"/>
        <c:lblOffset val="100"/>
        <c:baseTimeUnit val="years"/>
        <c:majorTimeUnit val="years"/>
        <c:minorTimeUnit val="months"/>
      </c:dateAx>
      <c:valAx>
        <c:axId val="-2068209288"/>
        <c:scaling>
          <c:orientation val="minMax"/>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68192712"/>
        <c:crosses val="autoZero"/>
        <c:crossBetween val="between"/>
        <c:majorUnit val="10000.0"/>
        <c:dispUnits>
          <c:builtInUnit val="thousands"/>
          <c:dispUnitsLbl/>
        </c:dispUnits>
      </c:valAx>
    </c:plotArea>
    <c:plotVisOnly val="1"/>
    <c:dispBlanksAs val="gap"/>
    <c:showDLblsOverMax val="0"/>
  </c:chart>
  <c:txPr>
    <a:bodyPr/>
    <a:lstStyle/>
    <a:p>
      <a:pPr>
        <a:defRPr sz="1800"/>
      </a:pPr>
      <a:endParaRPr lang="en-US"/>
    </a:p>
  </c:txPr>
  <c:externalData r:id="rId2">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92380675264214E-5"/>
          <c:y val="0.0476971216261659"/>
          <c:w val="0.999920761932474"/>
          <c:h val="0.831950260985437"/>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Sheet1!$F$2:$F$5</c:f>
              <c:numCache>
                <c:formatCode>General</c:formatCode>
                <c:ptCount val="4"/>
                <c:pt idx="0">
                  <c:v>1266.0</c:v>
                </c:pt>
                <c:pt idx="1">
                  <c:v>0.0</c:v>
                </c:pt>
                <c:pt idx="2">
                  <c:v>0.0</c:v>
                </c:pt>
                <c:pt idx="3">
                  <c:v>944.0</c:v>
                </c:pt>
              </c:numCache>
            </c:numRef>
          </c:val>
          <c:extLst xmlns:c16r2="http://schemas.microsoft.com/office/drawing/2015/06/chart">
            <c:ext xmlns:c16="http://schemas.microsoft.com/office/drawing/2014/chart" uri="{C3380CC4-5D6E-409C-BE32-E72D297353CC}">
              <c16:uniqueId val="{00000000-313C-40EB-B141-E3979A2189CD}"/>
            </c:ext>
          </c:extLst>
        </c:ser>
        <c:ser>
          <c:idx val="3"/>
          <c:order val="1"/>
          <c:tx>
            <c:strRef>
              <c:f>Sheet1!$E$1</c:f>
              <c:strCache>
                <c:ptCount val="1"/>
                <c:pt idx="0">
                  <c:v>20-39</c:v>
                </c:pt>
              </c:strCache>
            </c:strRef>
          </c:tx>
          <c:spPr>
            <a:solidFill>
              <a:srgbClr val="A02226"/>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Sheet1!$E$2:$E$5</c:f>
              <c:numCache>
                <c:formatCode>General</c:formatCode>
                <c:ptCount val="4"/>
                <c:pt idx="0">
                  <c:v>720.0</c:v>
                </c:pt>
                <c:pt idx="1">
                  <c:v>4991.0</c:v>
                </c:pt>
                <c:pt idx="2">
                  <c:v>375.0</c:v>
                </c:pt>
                <c:pt idx="3">
                  <c:v>601.0</c:v>
                </c:pt>
              </c:numCache>
            </c:numRef>
          </c:val>
          <c:extLst xmlns:c16r2="http://schemas.microsoft.com/office/drawing/2015/06/chart">
            <c:ext xmlns:c16="http://schemas.microsoft.com/office/drawing/2014/chart" uri="{C3380CC4-5D6E-409C-BE32-E72D297353CC}">
              <c16:uniqueId val="{00000001-313C-40EB-B141-E3979A2189CD}"/>
            </c:ext>
          </c:extLst>
        </c:ser>
        <c:ser>
          <c:idx val="2"/>
          <c:order val="2"/>
          <c:tx>
            <c:strRef>
              <c:f>Sheet1!$D$1</c:f>
              <c:strCache>
                <c:ptCount val="1"/>
                <c:pt idx="0">
                  <c:v>10-19</c:v>
                </c:pt>
              </c:strCache>
            </c:strRef>
          </c:tx>
          <c:spPr>
            <a:solidFill>
              <a:srgbClr val="D4582A"/>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Sheet1!$D$2:$D$5</c:f>
              <c:numCache>
                <c:formatCode>General</c:formatCode>
                <c:ptCount val="4"/>
                <c:pt idx="0">
                  <c:v>378.0</c:v>
                </c:pt>
                <c:pt idx="1">
                  <c:v>6205.0</c:v>
                </c:pt>
                <c:pt idx="2">
                  <c:v>2257.0</c:v>
                </c:pt>
                <c:pt idx="3">
                  <c:v>1438.0</c:v>
                </c:pt>
              </c:numCache>
            </c:numRef>
          </c:val>
          <c:extLst xmlns:c16r2="http://schemas.microsoft.com/office/drawing/2015/06/chart">
            <c:ext xmlns:c16="http://schemas.microsoft.com/office/drawing/2014/chart" uri="{C3380CC4-5D6E-409C-BE32-E72D297353CC}">
              <c16:uniqueId val="{00000002-313C-40EB-B141-E3979A2189CD}"/>
            </c:ext>
          </c:extLst>
        </c:ser>
        <c:ser>
          <c:idx val="1"/>
          <c:order val="3"/>
          <c:tx>
            <c:strRef>
              <c:f>Sheet1!$C$1</c:f>
              <c:strCache>
                <c:ptCount val="1"/>
                <c:pt idx="0">
                  <c:v>4-9</c:v>
                </c:pt>
              </c:strCache>
            </c:strRef>
          </c:tx>
          <c:spPr>
            <a:solidFill>
              <a:srgbClr val="F68B33"/>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Sheet1!$C$2:$C$5</c:f>
              <c:numCache>
                <c:formatCode>General</c:formatCode>
                <c:ptCount val="4"/>
                <c:pt idx="0">
                  <c:v>124.0</c:v>
                </c:pt>
                <c:pt idx="1">
                  <c:v>3403.0</c:v>
                </c:pt>
                <c:pt idx="2">
                  <c:v>3481.0</c:v>
                </c:pt>
                <c:pt idx="3">
                  <c:v>5259.0</c:v>
                </c:pt>
              </c:numCache>
            </c:numRef>
          </c:val>
          <c:extLst xmlns:c16r2="http://schemas.microsoft.com/office/drawing/2015/06/chart">
            <c:ext xmlns:c16="http://schemas.microsoft.com/office/drawing/2014/chart" uri="{C3380CC4-5D6E-409C-BE32-E72D297353CC}">
              <c16:uniqueId val="{00000003-313C-40EB-B141-E3979A2189CD}"/>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Sheet1!$B$2:$B$5</c:f>
              <c:numCache>
                <c:formatCode>General</c:formatCode>
                <c:ptCount val="4"/>
                <c:pt idx="0">
                  <c:v>10.0</c:v>
                </c:pt>
                <c:pt idx="1">
                  <c:v>65.0</c:v>
                </c:pt>
                <c:pt idx="2">
                  <c:v>570.0</c:v>
                </c:pt>
                <c:pt idx="3">
                  <c:v>670.0</c:v>
                </c:pt>
              </c:numCache>
            </c:numRef>
          </c:val>
          <c:extLst xmlns:c16r2="http://schemas.microsoft.com/office/drawing/2015/06/chart">
            <c:ext xmlns:c16="http://schemas.microsoft.com/office/drawing/2014/chart" uri="{C3380CC4-5D6E-409C-BE32-E72D297353CC}">
              <c16:uniqueId val="{00000004-313C-40EB-B141-E3979A2189CD}"/>
            </c:ext>
          </c:extLst>
        </c:ser>
        <c:dLbls>
          <c:showLegendKey val="0"/>
          <c:showVal val="0"/>
          <c:showCatName val="0"/>
          <c:showSerName val="0"/>
          <c:showPercent val="0"/>
          <c:showBubbleSize val="0"/>
        </c:dLbls>
        <c:gapWidth val="50"/>
        <c:overlap val="100"/>
        <c:axId val="-2068438456"/>
        <c:axId val="-2068445224"/>
      </c:barChart>
      <c:dateAx>
        <c:axId val="-2068438456"/>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68445224"/>
        <c:crosses val="autoZero"/>
        <c:auto val="1"/>
        <c:lblOffset val="100"/>
        <c:baseTimeUnit val="years"/>
        <c:majorTimeUnit val="years"/>
        <c:minorTimeUnit val="months"/>
      </c:dateAx>
      <c:valAx>
        <c:axId val="-2068445224"/>
        <c:scaling>
          <c:orientation val="minMax"/>
          <c:max val="6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68438456"/>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29421489177948"/>
          <c:y val="0.0257919340909736"/>
          <c:w val="0.93282923804287"/>
          <c:h val="0.860906492379674"/>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5967.0</c:v>
                </c:pt>
                <c:pt idx="1">
                  <c:v>0.0</c:v>
                </c:pt>
                <c:pt idx="2">
                  <c:v>0.0</c:v>
                </c:pt>
                <c:pt idx="3">
                  <c:v>0.0</c:v>
                </c:pt>
                <c:pt idx="4">
                  <c:v>0.0</c:v>
                </c:pt>
              </c:numCache>
            </c:numRef>
          </c:val>
          <c:extLst xmlns:c16r2="http://schemas.microsoft.com/office/drawing/2015/06/chart">
            <c:ext xmlns:c16="http://schemas.microsoft.com/office/drawing/2014/chart" uri="{C3380CC4-5D6E-409C-BE32-E72D297353CC}">
              <c16:uniqueId val="{00000000-53D8-4DB7-A1A5-4583E1B0E654}"/>
            </c:ext>
          </c:extLst>
        </c:ser>
        <c:ser>
          <c:idx val="3"/>
          <c:order val="1"/>
          <c:tx>
            <c:strRef>
              <c:f>Sheet1!$E$1</c:f>
              <c:strCache>
                <c:ptCount val="1"/>
                <c:pt idx="0">
                  <c:v>20-39</c:v>
                </c:pt>
              </c:strCache>
            </c:strRef>
          </c:tx>
          <c:spPr>
            <a:solidFill>
              <a:srgbClr val="A02226"/>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2904.0</c:v>
                </c:pt>
                <c:pt idx="1">
                  <c:v>773.0</c:v>
                </c:pt>
                <c:pt idx="2">
                  <c:v>0.0</c:v>
                </c:pt>
                <c:pt idx="3">
                  <c:v>0.0</c:v>
                </c:pt>
                <c:pt idx="4">
                  <c:v>0.0</c:v>
                </c:pt>
              </c:numCache>
            </c:numRef>
          </c:val>
          <c:extLst xmlns:c16r2="http://schemas.microsoft.com/office/drawing/2015/06/chart">
            <c:ext xmlns:c16="http://schemas.microsoft.com/office/drawing/2014/chart" uri="{C3380CC4-5D6E-409C-BE32-E72D297353CC}">
              <c16:uniqueId val="{00000001-53D8-4DB7-A1A5-4583E1B0E654}"/>
            </c:ext>
          </c:extLst>
        </c:ser>
        <c:ser>
          <c:idx val="2"/>
          <c:order val="2"/>
          <c:tx>
            <c:strRef>
              <c:f>Sheet1!$D$1</c:f>
              <c:strCache>
                <c:ptCount val="1"/>
                <c:pt idx="0">
                  <c:v>10-19</c:v>
                </c:pt>
              </c:strCache>
            </c:strRef>
          </c:tx>
          <c:spPr>
            <a:solidFill>
              <a:srgbClr val="D4582A"/>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1473.0</c:v>
                </c:pt>
                <c:pt idx="1">
                  <c:v>2581.0</c:v>
                </c:pt>
                <c:pt idx="2">
                  <c:v>541.0</c:v>
                </c:pt>
                <c:pt idx="3">
                  <c:v>845.0</c:v>
                </c:pt>
                <c:pt idx="4">
                  <c:v>0.0</c:v>
                </c:pt>
              </c:numCache>
            </c:numRef>
          </c:val>
          <c:extLst xmlns:c16r2="http://schemas.microsoft.com/office/drawing/2015/06/chart">
            <c:ext xmlns:c16="http://schemas.microsoft.com/office/drawing/2014/chart" uri="{C3380CC4-5D6E-409C-BE32-E72D297353CC}">
              <c16:uniqueId val="{00000002-53D8-4DB7-A1A5-4583E1B0E654}"/>
            </c:ext>
          </c:extLst>
        </c:ser>
        <c:ser>
          <c:idx val="1"/>
          <c:order val="3"/>
          <c:tx>
            <c:strRef>
              <c:f>Sheet1!$C$1</c:f>
              <c:strCache>
                <c:ptCount val="1"/>
                <c:pt idx="0">
                  <c:v>4-9</c:v>
                </c:pt>
              </c:strCache>
            </c:strRef>
          </c:tx>
          <c:spPr>
            <a:solidFill>
              <a:srgbClr val="F68B33"/>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240.0</c:v>
                </c:pt>
                <c:pt idx="1">
                  <c:v>4614.0</c:v>
                </c:pt>
                <c:pt idx="2">
                  <c:v>5367.0</c:v>
                </c:pt>
                <c:pt idx="3">
                  <c:v>3750.0</c:v>
                </c:pt>
                <c:pt idx="4">
                  <c:v>443.0</c:v>
                </c:pt>
              </c:numCache>
            </c:numRef>
          </c:val>
          <c:extLst xmlns:c16r2="http://schemas.microsoft.com/office/drawing/2015/06/chart">
            <c:ext xmlns:c16="http://schemas.microsoft.com/office/drawing/2014/chart" uri="{C3380CC4-5D6E-409C-BE32-E72D297353CC}">
              <c16:uniqueId val="{00000003-53D8-4DB7-A1A5-4583E1B0E654}"/>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363.0</c:v>
                </c:pt>
                <c:pt idx="2">
                  <c:v>1946.0</c:v>
                </c:pt>
                <c:pt idx="3">
                  <c:v>1281.0</c:v>
                </c:pt>
                <c:pt idx="4">
                  <c:v>506.0</c:v>
                </c:pt>
              </c:numCache>
            </c:numRef>
          </c:val>
          <c:extLst xmlns:c16r2="http://schemas.microsoft.com/office/drawing/2015/06/chart">
            <c:ext xmlns:c16="http://schemas.microsoft.com/office/drawing/2014/chart" uri="{C3380CC4-5D6E-409C-BE32-E72D297353CC}">
              <c16:uniqueId val="{00000004-53D8-4DB7-A1A5-4583E1B0E654}"/>
            </c:ext>
          </c:extLst>
        </c:ser>
        <c:dLbls>
          <c:showLegendKey val="0"/>
          <c:showVal val="0"/>
          <c:showCatName val="0"/>
          <c:showSerName val="0"/>
          <c:showPercent val="0"/>
          <c:showBubbleSize val="0"/>
        </c:dLbls>
        <c:gapWidth val="50"/>
        <c:overlap val="100"/>
        <c:axId val="-2068585560"/>
        <c:axId val="-2068593912"/>
      </c:barChart>
      <c:dateAx>
        <c:axId val="-2068585560"/>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68593912"/>
        <c:crosses val="autoZero"/>
        <c:auto val="1"/>
        <c:lblOffset val="100"/>
        <c:baseTimeUnit val="years"/>
        <c:majorTimeUnit val="years"/>
        <c:minorTimeUnit val="months"/>
      </c:dateAx>
      <c:valAx>
        <c:axId val="-2068593912"/>
        <c:scaling>
          <c:orientation val="minMax"/>
          <c:max val="3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68585560"/>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4238157875259"/>
          <c:y val="0.0251590304943875"/>
          <c:w val="0.917705637994034"/>
          <c:h val="0.859104044378923"/>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0.0</c:v>
                </c:pt>
                <c:pt idx="1">
                  <c:v>0.0</c:v>
                </c:pt>
                <c:pt idx="2">
                  <c:v>287.0</c:v>
                </c:pt>
                <c:pt idx="3">
                  <c:v>0.0</c:v>
                </c:pt>
                <c:pt idx="4">
                  <c:v>0.0</c:v>
                </c:pt>
              </c:numCache>
            </c:numRef>
          </c:val>
          <c:extLst xmlns:c16r2="http://schemas.microsoft.com/office/drawing/2015/06/chart">
            <c:ext xmlns:c16="http://schemas.microsoft.com/office/drawing/2014/chart" uri="{C3380CC4-5D6E-409C-BE32-E72D297353CC}">
              <c16:uniqueId val="{00000000-894C-4812-A4F8-A53A55296DDB}"/>
            </c:ext>
          </c:extLst>
        </c:ser>
        <c:ser>
          <c:idx val="3"/>
          <c:order val="1"/>
          <c:tx>
            <c:strRef>
              <c:f>Sheet1!$E$1</c:f>
              <c:strCache>
                <c:ptCount val="1"/>
                <c:pt idx="0">
                  <c:v>20-39</c:v>
                </c:pt>
              </c:strCache>
            </c:strRef>
          </c:tx>
          <c:spPr>
            <a:solidFill>
              <a:srgbClr val="A02226"/>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0.0</c:v>
                </c:pt>
                <c:pt idx="1">
                  <c:v>1268.0</c:v>
                </c:pt>
                <c:pt idx="2">
                  <c:v>177.0</c:v>
                </c:pt>
                <c:pt idx="3">
                  <c:v>1999.0</c:v>
                </c:pt>
                <c:pt idx="4">
                  <c:v>0.0</c:v>
                </c:pt>
              </c:numCache>
            </c:numRef>
          </c:val>
          <c:extLst xmlns:c16r2="http://schemas.microsoft.com/office/drawing/2015/06/chart">
            <c:ext xmlns:c16="http://schemas.microsoft.com/office/drawing/2014/chart" uri="{C3380CC4-5D6E-409C-BE32-E72D297353CC}">
              <c16:uniqueId val="{00000001-894C-4812-A4F8-A53A55296DDB}"/>
            </c:ext>
          </c:extLst>
        </c:ser>
        <c:ser>
          <c:idx val="2"/>
          <c:order val="2"/>
          <c:tx>
            <c:strRef>
              <c:f>Sheet1!$D$1</c:f>
              <c:strCache>
                <c:ptCount val="1"/>
                <c:pt idx="0">
                  <c:v>10-19</c:v>
                </c:pt>
              </c:strCache>
            </c:strRef>
          </c:tx>
          <c:spPr>
            <a:solidFill>
              <a:srgbClr val="D4582A"/>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445.0</c:v>
                </c:pt>
                <c:pt idx="1">
                  <c:v>876.0</c:v>
                </c:pt>
                <c:pt idx="2">
                  <c:v>1733.0</c:v>
                </c:pt>
                <c:pt idx="3">
                  <c:v>4441.0</c:v>
                </c:pt>
                <c:pt idx="4">
                  <c:v>441.0</c:v>
                </c:pt>
              </c:numCache>
            </c:numRef>
          </c:val>
          <c:extLst xmlns:c16r2="http://schemas.microsoft.com/office/drawing/2015/06/chart">
            <c:ext xmlns:c16="http://schemas.microsoft.com/office/drawing/2014/chart" uri="{C3380CC4-5D6E-409C-BE32-E72D297353CC}">
              <c16:uniqueId val="{00000002-894C-4812-A4F8-A53A55296DDB}"/>
            </c:ext>
          </c:extLst>
        </c:ser>
        <c:ser>
          <c:idx val="1"/>
          <c:order val="3"/>
          <c:tx>
            <c:strRef>
              <c:f>Sheet1!$C$1</c:f>
              <c:strCache>
                <c:ptCount val="1"/>
                <c:pt idx="0">
                  <c:v>4-9</c:v>
                </c:pt>
              </c:strCache>
            </c:strRef>
          </c:tx>
          <c:spPr>
            <a:solidFill>
              <a:srgbClr val="F68B33"/>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246.0</c:v>
                </c:pt>
                <c:pt idx="1">
                  <c:v>5390.0</c:v>
                </c:pt>
                <c:pt idx="2">
                  <c:v>3858.0</c:v>
                </c:pt>
                <c:pt idx="3">
                  <c:v>15052.0</c:v>
                </c:pt>
                <c:pt idx="4">
                  <c:v>2171.0</c:v>
                </c:pt>
              </c:numCache>
            </c:numRef>
          </c:val>
          <c:extLst xmlns:c16r2="http://schemas.microsoft.com/office/drawing/2015/06/chart">
            <c:ext xmlns:c16="http://schemas.microsoft.com/office/drawing/2014/chart" uri="{C3380CC4-5D6E-409C-BE32-E72D297353CC}">
              <c16:uniqueId val="{00000003-894C-4812-A4F8-A53A55296DDB}"/>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212.0</c:v>
                </c:pt>
                <c:pt idx="2">
                  <c:v>192.0</c:v>
                </c:pt>
                <c:pt idx="3">
                  <c:v>994.0</c:v>
                </c:pt>
                <c:pt idx="4">
                  <c:v>0.0</c:v>
                </c:pt>
              </c:numCache>
            </c:numRef>
          </c:val>
          <c:extLst xmlns:c16r2="http://schemas.microsoft.com/office/drawing/2015/06/chart">
            <c:ext xmlns:c16="http://schemas.microsoft.com/office/drawing/2014/chart" uri="{C3380CC4-5D6E-409C-BE32-E72D297353CC}">
              <c16:uniqueId val="{00000004-894C-4812-A4F8-A53A55296DDB}"/>
            </c:ext>
          </c:extLst>
        </c:ser>
        <c:dLbls>
          <c:showLegendKey val="0"/>
          <c:showVal val="0"/>
          <c:showCatName val="0"/>
          <c:showSerName val="0"/>
          <c:showPercent val="0"/>
          <c:showBubbleSize val="0"/>
        </c:dLbls>
        <c:gapWidth val="50"/>
        <c:overlap val="100"/>
        <c:axId val="-2068706664"/>
        <c:axId val="-2068719272"/>
      </c:barChart>
      <c:dateAx>
        <c:axId val="-2068706664"/>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68719272"/>
        <c:crosses val="autoZero"/>
        <c:auto val="1"/>
        <c:lblOffset val="100"/>
        <c:baseTimeUnit val="years"/>
        <c:majorTimeUnit val="years"/>
        <c:minorTimeUnit val="months"/>
      </c:dateAx>
      <c:valAx>
        <c:axId val="-2068719272"/>
        <c:scaling>
          <c:orientation val="minMax"/>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68706664"/>
        <c:crosses val="autoZero"/>
        <c:crossBetween val="between"/>
        <c:majorUnit val="10000.0"/>
        <c:dispUnits>
          <c:builtInUnit val="thousands"/>
          <c:dispUnitsLbl/>
        </c:dispUnits>
      </c:valAx>
    </c:plotArea>
    <c:plotVisOnly val="1"/>
    <c:dispBlanksAs val="gap"/>
    <c:showDLblsOverMax val="0"/>
  </c:chart>
  <c:txPr>
    <a:bodyPr/>
    <a:lstStyle/>
    <a:p>
      <a:pPr>
        <a:defRPr sz="1800"/>
      </a:pPr>
      <a:endParaRPr lang="en-US"/>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543588866073465"/>
          <c:y val="0.0264583007375767"/>
          <c:w val="0.919547570157426"/>
          <c:h val="0.896964406089882"/>
        </c:manualLayout>
      </c:layout>
      <c:lineChart>
        <c:grouping val="standard"/>
        <c:varyColors val="0"/>
        <c:ser>
          <c:idx val="0"/>
          <c:order val="0"/>
          <c:tx>
            <c:strRef>
              <c:f>Sheet1!$B$1</c:f>
              <c:strCache>
                <c:ptCount val="1"/>
                <c:pt idx="0">
                  <c:v>Buying in 1990</c:v>
                </c:pt>
              </c:strCache>
            </c:strRef>
          </c:tx>
          <c:spPr>
            <a:ln w="47625">
              <a:solidFill>
                <a:schemeClr val="accent2"/>
              </a:solidFill>
            </a:ln>
          </c:spPr>
          <c:marker>
            <c:symbol val="none"/>
          </c:marker>
          <c:cat>
            <c:numRef>
              <c:f>Sheet1!$A$2:$A$27</c:f>
              <c:numCache>
                <c:formatCode>General</c:formatCode>
                <c:ptCount val="26"/>
                <c:pt idx="0">
                  <c:v>0.0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numCache>
            </c:numRef>
          </c:cat>
          <c:val>
            <c:numRef>
              <c:f>Sheet1!$B$2:$B$27</c:f>
              <c:numCache>
                <c:formatCode>#,##0.0</c:formatCode>
                <c:ptCount val="26"/>
                <c:pt idx="0">
                  <c:v>36.42329824452038</c:v>
                </c:pt>
                <c:pt idx="1">
                  <c:v>35.19347693484024</c:v>
                </c:pt>
                <c:pt idx="2">
                  <c:v>34.00518015826496</c:v>
                </c:pt>
                <c:pt idx="3">
                  <c:v>32.8570058518802</c:v>
                </c:pt>
                <c:pt idx="4">
                  <c:v>31.74759929298882</c:v>
                </c:pt>
                <c:pt idx="5">
                  <c:v>30.67565150068319</c:v>
                </c:pt>
                <c:pt idx="6">
                  <c:v>29.63989769138787</c:v>
                </c:pt>
                <c:pt idx="7">
                  <c:v>28.63911578655056</c:v>
                </c:pt>
                <c:pt idx="8">
                  <c:v>27.67212497072028</c:v>
                </c:pt>
                <c:pt idx="9">
                  <c:v>26.73778429831172</c:v>
                </c:pt>
                <c:pt idx="10">
                  <c:v>25.83499134741135</c:v>
                </c:pt>
                <c:pt idx="11">
                  <c:v>24.96268091903794</c:v>
                </c:pt>
                <c:pt idx="12">
                  <c:v>24.11982378032189</c:v>
                </c:pt>
                <c:pt idx="13">
                  <c:v>23.30542545012035</c:v>
                </c:pt>
                <c:pt idx="14">
                  <c:v>22.51852502563636</c:v>
                </c:pt>
                <c:pt idx="15">
                  <c:v>21.75819404865627</c:v>
                </c:pt>
                <c:pt idx="16">
                  <c:v>21.02353541006858</c:v>
                </c:pt>
                <c:pt idx="17">
                  <c:v>20.31368229137118</c:v>
                </c:pt>
                <c:pt idx="18">
                  <c:v>19.62779714191857</c:v>
                </c:pt>
                <c:pt idx="19">
                  <c:v>18.96507069070152</c:v>
                </c:pt>
                <c:pt idx="20">
                  <c:v>18.32472099149427</c:v>
                </c:pt>
                <c:pt idx="21">
                  <c:v>17.70599250024147</c:v>
                </c:pt>
                <c:pt idx="22">
                  <c:v>17.10815518359732</c:v>
                </c:pt>
                <c:pt idx="23">
                  <c:v>16.5305036575643</c:v>
                </c:pt>
                <c:pt idx="24">
                  <c:v>15.9723563552157</c:v>
                </c:pt>
                <c:pt idx="25">
                  <c:v>15.43305472251951</c:v>
                </c:pt>
              </c:numCache>
            </c:numRef>
          </c:val>
          <c:smooth val="0"/>
          <c:extLst xmlns:c16r2="http://schemas.microsoft.com/office/drawing/2015/06/chart">
            <c:ext xmlns:c16="http://schemas.microsoft.com/office/drawing/2014/chart" uri="{C3380CC4-5D6E-409C-BE32-E72D297353CC}">
              <c16:uniqueId val="{00000000-1427-4B33-9B3A-23C75789F54F}"/>
            </c:ext>
          </c:extLst>
        </c:ser>
        <c:ser>
          <c:idx val="1"/>
          <c:order val="1"/>
          <c:tx>
            <c:strRef>
              <c:f>Sheet1!$C$1</c:f>
              <c:strCache>
                <c:ptCount val="1"/>
                <c:pt idx="0">
                  <c:v>Buying in 2003</c:v>
                </c:pt>
              </c:strCache>
            </c:strRef>
          </c:tx>
          <c:spPr>
            <a:ln w="47625">
              <a:solidFill>
                <a:schemeClr val="accent1"/>
              </a:solidFill>
            </a:ln>
          </c:spPr>
          <c:marker>
            <c:symbol val="none"/>
          </c:marker>
          <c:cat>
            <c:numRef>
              <c:f>Sheet1!$A$2:$A$27</c:f>
              <c:numCache>
                <c:formatCode>General</c:formatCode>
                <c:ptCount val="26"/>
                <c:pt idx="0">
                  <c:v>0.0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numCache>
            </c:numRef>
          </c:cat>
          <c:val>
            <c:numRef>
              <c:f>Sheet1!$C$2:$C$27</c:f>
              <c:numCache>
                <c:formatCode>#,##0.0</c:formatCode>
                <c:ptCount val="26"/>
                <c:pt idx="0">
                  <c:v>39.75614733751333</c:v>
                </c:pt>
                <c:pt idx="1">
                  <c:v>38.73596823737968</c:v>
                </c:pt>
                <c:pt idx="2">
                  <c:v>37.74196786597223</c:v>
                </c:pt>
                <c:pt idx="3">
                  <c:v>36.7734744531699</c:v>
                </c:pt>
                <c:pt idx="4">
                  <c:v>35.82983346708711</c:v>
                </c:pt>
                <c:pt idx="5">
                  <c:v>34.9104071717252</c:v>
                </c:pt>
                <c:pt idx="6">
                  <c:v>34.01457419597445</c:v>
                </c:pt>
                <c:pt idx="7">
                  <c:v>33.14172911367604</c:v>
                </c:pt>
                <c:pt idx="8">
                  <c:v>32.2912820344602</c:v>
                </c:pt>
                <c:pt idx="9">
                  <c:v>31.46265820508342</c:v>
                </c:pt>
                <c:pt idx="10">
                  <c:v>30.65529762099614</c:v>
                </c:pt>
                <c:pt idx="11">
                  <c:v>29.86865464787766</c:v>
                </c:pt>
                <c:pt idx="12">
                  <c:v>29.10219765288301</c:v>
                </c:pt>
                <c:pt idx="13">
                  <c:v>28.3554086453522</c:v>
                </c:pt>
                <c:pt idx="14">
                  <c:v>27.62778292673931</c:v>
                </c:pt>
                <c:pt idx="15">
                  <c:v>26.91882874952472</c:v>
                </c:pt>
                <c:pt idx="16">
                  <c:v>26.22806698487982</c:v>
                </c:pt>
                <c:pt idx="17">
                  <c:v>25.55503079886007</c:v>
                </c:pt>
                <c:pt idx="18">
                  <c:v>24.89926533690674</c:v>
                </c:pt>
                <c:pt idx="19">
                  <c:v>24.26032741644516</c:v>
                </c:pt>
                <c:pt idx="20">
                  <c:v>23.63778522737083</c:v>
                </c:pt>
                <c:pt idx="21">
                  <c:v>23.03121804022145</c:v>
                </c:pt>
                <c:pt idx="22">
                  <c:v>22.44021592183748</c:v>
                </c:pt>
                <c:pt idx="23">
                  <c:v>21.8643794583192</c:v>
                </c:pt>
                <c:pt idx="24">
                  <c:v>21.30331948509282</c:v>
                </c:pt>
                <c:pt idx="25">
                  <c:v>20.75665682390344</c:v>
                </c:pt>
              </c:numCache>
            </c:numRef>
          </c:val>
          <c:smooth val="0"/>
          <c:extLst xmlns:c16r2="http://schemas.microsoft.com/office/drawing/2015/06/chart">
            <c:ext xmlns:c16="http://schemas.microsoft.com/office/drawing/2014/chart" uri="{C3380CC4-5D6E-409C-BE32-E72D297353CC}">
              <c16:uniqueId val="{00000001-1427-4B33-9B3A-23C75789F54F}"/>
            </c:ext>
          </c:extLst>
        </c:ser>
        <c:ser>
          <c:idx val="2"/>
          <c:order val="2"/>
          <c:tx>
            <c:strRef>
              <c:f>Sheet1!$D$1</c:f>
              <c:strCache>
                <c:ptCount val="1"/>
                <c:pt idx="0">
                  <c:v>Buying in 2017</c:v>
                </c:pt>
              </c:strCache>
            </c:strRef>
          </c:tx>
          <c:spPr>
            <a:ln w="47625">
              <a:solidFill>
                <a:schemeClr val="tx2"/>
              </a:solidFill>
            </a:ln>
          </c:spPr>
          <c:marker>
            <c:symbol val="none"/>
          </c:marker>
          <c:cat>
            <c:numRef>
              <c:f>Sheet1!$A$2:$A$27</c:f>
              <c:numCache>
                <c:formatCode>General</c:formatCode>
                <c:ptCount val="26"/>
                <c:pt idx="0">
                  <c:v>0.0</c:v>
                </c:pt>
                <c:pt idx="1">
                  <c:v>1.0</c:v>
                </c:pt>
                <c:pt idx="2">
                  <c:v>2.0</c:v>
                </c:pt>
                <c:pt idx="3">
                  <c:v>3.0</c:v>
                </c:pt>
                <c:pt idx="4">
                  <c:v>4.0</c:v>
                </c:pt>
                <c:pt idx="5">
                  <c:v>5.0</c:v>
                </c:pt>
                <c:pt idx="6">
                  <c:v>6.0</c:v>
                </c:pt>
                <c:pt idx="7">
                  <c:v>7.0</c:v>
                </c:pt>
                <c:pt idx="8">
                  <c:v>8.0</c:v>
                </c:pt>
                <c:pt idx="9">
                  <c:v>9.0</c:v>
                </c:pt>
                <c:pt idx="10">
                  <c:v>10.0</c:v>
                </c:pt>
                <c:pt idx="11">
                  <c:v>11.0</c:v>
                </c:pt>
                <c:pt idx="12">
                  <c:v>12.0</c:v>
                </c:pt>
                <c:pt idx="13">
                  <c:v>13.0</c:v>
                </c:pt>
                <c:pt idx="14">
                  <c:v>14.0</c:v>
                </c:pt>
                <c:pt idx="15">
                  <c:v>15.0</c:v>
                </c:pt>
                <c:pt idx="16">
                  <c:v>16.0</c:v>
                </c:pt>
                <c:pt idx="17">
                  <c:v>17.0</c:v>
                </c:pt>
                <c:pt idx="18">
                  <c:v>18.0</c:v>
                </c:pt>
                <c:pt idx="19">
                  <c:v>19.0</c:v>
                </c:pt>
                <c:pt idx="20">
                  <c:v>20.0</c:v>
                </c:pt>
                <c:pt idx="21">
                  <c:v>21.0</c:v>
                </c:pt>
                <c:pt idx="22">
                  <c:v>22.0</c:v>
                </c:pt>
                <c:pt idx="23">
                  <c:v>23.0</c:v>
                </c:pt>
                <c:pt idx="24">
                  <c:v>24.0</c:v>
                </c:pt>
                <c:pt idx="25">
                  <c:v>25.0</c:v>
                </c:pt>
              </c:numCache>
            </c:numRef>
          </c:cat>
          <c:val>
            <c:numRef>
              <c:f>Sheet1!$D$2:$D$27</c:f>
              <c:numCache>
                <c:formatCode>#,##0.0</c:formatCode>
                <c:ptCount val="26"/>
                <c:pt idx="0">
                  <c:v>41.72510668366586</c:v>
                </c:pt>
                <c:pt idx="1">
                  <c:v>40.95310142130522</c:v>
                </c:pt>
                <c:pt idx="2">
                  <c:v>40.19537993608707</c:v>
                </c:pt>
                <c:pt idx="3">
                  <c:v>39.45167794705434</c:v>
                </c:pt>
                <c:pt idx="4">
                  <c:v>38.72173606302305</c:v>
                </c:pt>
                <c:pt idx="5">
                  <c:v>38.0052996921103</c:v>
                </c:pt>
                <c:pt idx="6">
                  <c:v>37.3021189529371</c:v>
                </c:pt>
                <c:pt idx="7">
                  <c:v>36.61194858747356</c:v>
                </c:pt>
                <c:pt idx="8">
                  <c:v>35.93454787549717</c:v>
                </c:pt>
                <c:pt idx="9">
                  <c:v>35.26968055063318</c:v>
                </c:pt>
                <c:pt idx="10">
                  <c:v>34.61711471794895</c:v>
                </c:pt>
                <c:pt idx="11">
                  <c:v>33.97662277307248</c:v>
                </c:pt>
                <c:pt idx="12">
                  <c:v>33.34798132280817</c:v>
                </c:pt>
                <c:pt idx="13">
                  <c:v>32.73097110722041</c:v>
                </c:pt>
                <c:pt idx="14">
                  <c:v>32.12537692315957</c:v>
                </c:pt>
                <c:pt idx="15">
                  <c:v>31.53098754920245</c:v>
                </c:pt>
                <c:pt idx="16">
                  <c:v>30.94759567198188</c:v>
                </c:pt>
                <c:pt idx="17">
                  <c:v>30.3749978138791</c:v>
                </c:pt>
                <c:pt idx="18">
                  <c:v>29.81299426205386</c:v>
                </c:pt>
                <c:pt idx="19">
                  <c:v>29.26138899878817</c:v>
                </c:pt>
                <c:pt idx="20">
                  <c:v>28.71998963311827</c:v>
                </c:pt>
                <c:pt idx="21">
                  <c:v>28.18860733373184</c:v>
                </c:pt>
                <c:pt idx="22">
                  <c:v>27.6670567631068</c:v>
                </c:pt>
                <c:pt idx="23">
                  <c:v>27.15515601286833</c:v>
                </c:pt>
                <c:pt idx="24">
                  <c:v>26.65272654034251</c:v>
                </c:pt>
                <c:pt idx="25">
                  <c:v>26.15959310628331</c:v>
                </c:pt>
              </c:numCache>
            </c:numRef>
          </c:val>
          <c:smooth val="0"/>
          <c:extLst xmlns:c16r2="http://schemas.microsoft.com/office/drawing/2015/06/chart">
            <c:ext xmlns:c16="http://schemas.microsoft.com/office/drawing/2014/chart" uri="{C3380CC4-5D6E-409C-BE32-E72D297353CC}">
              <c16:uniqueId val="{00000000-8102-4BF1-9EA3-77ED4D93AA05}"/>
            </c:ext>
          </c:extLst>
        </c:ser>
        <c:dLbls>
          <c:showLegendKey val="0"/>
          <c:showVal val="0"/>
          <c:showCatName val="0"/>
          <c:showSerName val="0"/>
          <c:showPercent val="0"/>
          <c:showBubbleSize val="0"/>
        </c:dLbls>
        <c:marker val="1"/>
        <c:smooth val="0"/>
        <c:axId val="-2026197112"/>
        <c:axId val="-2026202936"/>
      </c:lineChart>
      <c:catAx>
        <c:axId val="-2026197112"/>
        <c:scaling>
          <c:orientation val="minMax"/>
        </c:scaling>
        <c:delete val="0"/>
        <c:axPos val="b"/>
        <c:numFmt formatCode="@" sourceLinked="0"/>
        <c:majorTickMark val="out"/>
        <c:minorTickMark val="none"/>
        <c:tickLblPos val="low"/>
        <c:spPr>
          <a:ln>
            <a:solidFill>
              <a:srgbClr val="000000"/>
            </a:solidFill>
          </a:ln>
        </c:spPr>
        <c:txPr>
          <a:bodyPr/>
          <a:lstStyle/>
          <a:p>
            <a:pPr>
              <a:defRPr sz="2200"/>
            </a:pPr>
            <a:endParaRPr lang="en-US"/>
          </a:p>
        </c:txPr>
        <c:crossAx val="-2026202936"/>
        <c:crosses val="autoZero"/>
        <c:auto val="0"/>
        <c:lblAlgn val="ctr"/>
        <c:lblOffset val="100"/>
        <c:tickLblSkip val="5"/>
        <c:tickMarkSkip val="5"/>
        <c:noMultiLvlLbl val="0"/>
      </c:catAx>
      <c:valAx>
        <c:axId val="-2026202936"/>
        <c:scaling>
          <c:orientation val="minMax"/>
          <c:max val="50.0"/>
          <c:min val="0.0"/>
        </c:scaling>
        <c:delete val="0"/>
        <c:axPos val="l"/>
        <c:majorGridlines>
          <c:spPr>
            <a:ln>
              <a:solidFill>
                <a:schemeClr val="bg1">
                  <a:lumMod val="75000"/>
                </a:schemeClr>
              </a:solidFill>
            </a:ln>
          </c:spPr>
        </c:majorGridlines>
        <c:numFmt formatCode="General" sourceLinked="0"/>
        <c:majorTickMark val="out"/>
        <c:minorTickMark val="none"/>
        <c:tickLblPos val="nextTo"/>
        <c:spPr>
          <a:ln>
            <a:noFill/>
          </a:ln>
        </c:spPr>
        <c:txPr>
          <a:bodyPr/>
          <a:lstStyle/>
          <a:p>
            <a:pPr>
              <a:defRPr sz="2200"/>
            </a:pPr>
            <a:endParaRPr lang="en-US"/>
          </a:p>
        </c:txPr>
        <c:crossAx val="-2026197112"/>
        <c:crossesAt val="1.0"/>
        <c:crossBetween val="midCat"/>
        <c:majorUnit val="10.0"/>
      </c:valAx>
      <c:spPr>
        <a:ln>
          <a:noFill/>
        </a:ln>
      </c:spPr>
    </c:plotArea>
    <c:plotVisOnly val="1"/>
    <c:dispBlanksAs val="gap"/>
    <c:showDLblsOverMax val="0"/>
  </c:chart>
  <c:spPr>
    <a:ln>
      <a:noFill/>
    </a:ln>
  </c:spPr>
  <c:txPr>
    <a:bodyPr/>
    <a:lstStyle/>
    <a:p>
      <a:pPr>
        <a:defRPr sz="1800"/>
      </a:pPr>
      <a:endParaRPr lang="en-US"/>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92380675264214E-5"/>
          <c:y val="0.0476971216261659"/>
          <c:w val="0.999920761932474"/>
          <c:h val="0.831950260985437"/>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Sheet1!$A$2:$A$5</c:f>
              <c:strCache>
                <c:ptCount val="4"/>
                <c:pt idx="0">
                  <c:v>Central
city</c:v>
                </c:pt>
                <c:pt idx="1">
                  <c:v>City
fringe</c:v>
                </c:pt>
                <c:pt idx="2">
                  <c:v>Inner</c:v>
                </c:pt>
                <c:pt idx="3">
                  <c:v>Middle</c:v>
                </c:pt>
              </c:strCache>
            </c:strRef>
          </c:cat>
          <c:val>
            <c:numRef>
              <c:f>Sheet1!$F$2:$F$5</c:f>
              <c:numCache>
                <c:formatCode>General</c:formatCode>
                <c:ptCount val="4"/>
                <c:pt idx="0">
                  <c:v>0.0</c:v>
                </c:pt>
                <c:pt idx="1">
                  <c:v>0.0</c:v>
                </c:pt>
                <c:pt idx="2">
                  <c:v>0.0</c:v>
                </c:pt>
                <c:pt idx="3">
                  <c:v>774.0</c:v>
                </c:pt>
              </c:numCache>
            </c:numRef>
          </c:val>
          <c:extLst xmlns:c16r2="http://schemas.microsoft.com/office/drawing/2015/06/chart">
            <c:ext xmlns:c16="http://schemas.microsoft.com/office/drawing/2014/chart" uri="{C3380CC4-5D6E-409C-BE32-E72D297353CC}">
              <c16:uniqueId val="{00000000-313C-40EB-B141-E3979A2189CD}"/>
            </c:ext>
          </c:extLst>
        </c:ser>
        <c:ser>
          <c:idx val="3"/>
          <c:order val="1"/>
          <c:tx>
            <c:strRef>
              <c:f>Sheet1!$E$1</c:f>
              <c:strCache>
                <c:ptCount val="1"/>
                <c:pt idx="0">
                  <c:v>20-39</c:v>
                </c:pt>
              </c:strCache>
            </c:strRef>
          </c:tx>
          <c:spPr>
            <a:solidFill>
              <a:srgbClr val="A02226"/>
            </a:solidFill>
            <a:ln>
              <a:solidFill>
                <a:srgbClr val="FFFFFF"/>
              </a:solidFill>
            </a:ln>
          </c:spPr>
          <c:invertIfNegative val="0"/>
          <c:cat>
            <c:strRef>
              <c:f>Sheet1!$A$2:$A$5</c:f>
              <c:strCache>
                <c:ptCount val="4"/>
                <c:pt idx="0">
                  <c:v>Central
city</c:v>
                </c:pt>
                <c:pt idx="1">
                  <c:v>City
fringe</c:v>
                </c:pt>
                <c:pt idx="2">
                  <c:v>Inner</c:v>
                </c:pt>
                <c:pt idx="3">
                  <c:v>Middle</c:v>
                </c:pt>
              </c:strCache>
            </c:strRef>
          </c:cat>
          <c:val>
            <c:numRef>
              <c:f>Sheet1!$E$2:$E$5</c:f>
              <c:numCache>
                <c:formatCode>General</c:formatCode>
                <c:ptCount val="4"/>
                <c:pt idx="0">
                  <c:v>0.0</c:v>
                </c:pt>
                <c:pt idx="1">
                  <c:v>1890.0</c:v>
                </c:pt>
                <c:pt idx="2">
                  <c:v>154.0</c:v>
                </c:pt>
                <c:pt idx="3">
                  <c:v>0.0</c:v>
                </c:pt>
              </c:numCache>
            </c:numRef>
          </c:val>
          <c:extLst xmlns:c16r2="http://schemas.microsoft.com/office/drawing/2015/06/chart">
            <c:ext xmlns:c16="http://schemas.microsoft.com/office/drawing/2014/chart" uri="{C3380CC4-5D6E-409C-BE32-E72D297353CC}">
              <c16:uniqueId val="{00000001-313C-40EB-B141-E3979A2189CD}"/>
            </c:ext>
          </c:extLst>
        </c:ser>
        <c:ser>
          <c:idx val="2"/>
          <c:order val="2"/>
          <c:tx>
            <c:strRef>
              <c:f>Sheet1!$D$1</c:f>
              <c:strCache>
                <c:ptCount val="1"/>
                <c:pt idx="0">
                  <c:v>10-19</c:v>
                </c:pt>
              </c:strCache>
            </c:strRef>
          </c:tx>
          <c:spPr>
            <a:solidFill>
              <a:srgbClr val="D4582A"/>
            </a:solidFill>
            <a:ln>
              <a:solidFill>
                <a:srgbClr val="FFFFFF"/>
              </a:solidFill>
            </a:ln>
          </c:spPr>
          <c:invertIfNegative val="0"/>
          <c:cat>
            <c:strRef>
              <c:f>Sheet1!$A$2:$A$5</c:f>
              <c:strCache>
                <c:ptCount val="4"/>
                <c:pt idx="0">
                  <c:v>Central
city</c:v>
                </c:pt>
                <c:pt idx="1">
                  <c:v>City
fringe</c:v>
                </c:pt>
                <c:pt idx="2">
                  <c:v>Inner</c:v>
                </c:pt>
                <c:pt idx="3">
                  <c:v>Middle</c:v>
                </c:pt>
              </c:strCache>
            </c:strRef>
          </c:cat>
          <c:val>
            <c:numRef>
              <c:f>Sheet1!$D$2:$D$5</c:f>
              <c:numCache>
                <c:formatCode>General</c:formatCode>
                <c:ptCount val="4"/>
                <c:pt idx="0">
                  <c:v>78.0</c:v>
                </c:pt>
                <c:pt idx="1">
                  <c:v>3409.0</c:v>
                </c:pt>
                <c:pt idx="2">
                  <c:v>1228.0</c:v>
                </c:pt>
                <c:pt idx="3">
                  <c:v>436.0</c:v>
                </c:pt>
              </c:numCache>
            </c:numRef>
          </c:val>
          <c:extLst xmlns:c16r2="http://schemas.microsoft.com/office/drawing/2015/06/chart">
            <c:ext xmlns:c16="http://schemas.microsoft.com/office/drawing/2014/chart" uri="{C3380CC4-5D6E-409C-BE32-E72D297353CC}">
              <c16:uniqueId val="{00000002-313C-40EB-B141-E3979A2189CD}"/>
            </c:ext>
          </c:extLst>
        </c:ser>
        <c:ser>
          <c:idx val="1"/>
          <c:order val="3"/>
          <c:tx>
            <c:strRef>
              <c:f>Sheet1!$C$1</c:f>
              <c:strCache>
                <c:ptCount val="1"/>
                <c:pt idx="0">
                  <c:v>4-9</c:v>
                </c:pt>
              </c:strCache>
            </c:strRef>
          </c:tx>
          <c:spPr>
            <a:solidFill>
              <a:srgbClr val="F68B33"/>
            </a:solidFill>
            <a:ln>
              <a:solidFill>
                <a:srgbClr val="FFFFFF"/>
              </a:solidFill>
            </a:ln>
          </c:spPr>
          <c:invertIfNegative val="0"/>
          <c:cat>
            <c:strRef>
              <c:f>Sheet1!$A$2:$A$5</c:f>
              <c:strCache>
                <c:ptCount val="4"/>
                <c:pt idx="0">
                  <c:v>Central
city</c:v>
                </c:pt>
                <c:pt idx="1">
                  <c:v>City
fringe</c:v>
                </c:pt>
                <c:pt idx="2">
                  <c:v>Inner</c:v>
                </c:pt>
                <c:pt idx="3">
                  <c:v>Middle</c:v>
                </c:pt>
              </c:strCache>
            </c:strRef>
          </c:cat>
          <c:val>
            <c:numRef>
              <c:f>Sheet1!$C$2:$C$5</c:f>
              <c:numCache>
                <c:formatCode>General</c:formatCode>
                <c:ptCount val="4"/>
                <c:pt idx="0">
                  <c:v>89.0</c:v>
                </c:pt>
                <c:pt idx="1">
                  <c:v>1553.0</c:v>
                </c:pt>
                <c:pt idx="2">
                  <c:v>2092.0</c:v>
                </c:pt>
                <c:pt idx="3">
                  <c:v>2084.0</c:v>
                </c:pt>
              </c:numCache>
            </c:numRef>
          </c:val>
          <c:extLst xmlns:c16r2="http://schemas.microsoft.com/office/drawing/2015/06/chart">
            <c:ext xmlns:c16="http://schemas.microsoft.com/office/drawing/2014/chart" uri="{C3380CC4-5D6E-409C-BE32-E72D297353CC}">
              <c16:uniqueId val="{00000003-313C-40EB-B141-E3979A2189CD}"/>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Sheet1!$B$2:$B$5</c:f>
              <c:numCache>
                <c:formatCode>General</c:formatCode>
                <c:ptCount val="4"/>
                <c:pt idx="0">
                  <c:v>10.0</c:v>
                </c:pt>
                <c:pt idx="1">
                  <c:v>65.0</c:v>
                </c:pt>
                <c:pt idx="2">
                  <c:v>374.0</c:v>
                </c:pt>
                <c:pt idx="3">
                  <c:v>533.0</c:v>
                </c:pt>
              </c:numCache>
            </c:numRef>
          </c:val>
          <c:extLst xmlns:c16r2="http://schemas.microsoft.com/office/drawing/2015/06/chart">
            <c:ext xmlns:c16="http://schemas.microsoft.com/office/drawing/2014/chart" uri="{C3380CC4-5D6E-409C-BE32-E72D297353CC}">
              <c16:uniqueId val="{00000004-313C-40EB-B141-E3979A2189CD}"/>
            </c:ext>
          </c:extLst>
        </c:ser>
        <c:dLbls>
          <c:showLegendKey val="0"/>
          <c:showVal val="0"/>
          <c:showCatName val="0"/>
          <c:showSerName val="0"/>
          <c:showPercent val="0"/>
          <c:showBubbleSize val="0"/>
        </c:dLbls>
        <c:gapWidth val="50"/>
        <c:overlap val="100"/>
        <c:axId val="-2065936600"/>
        <c:axId val="-2066060168"/>
      </c:barChart>
      <c:dateAx>
        <c:axId val="-2065936600"/>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66060168"/>
        <c:crosses val="autoZero"/>
        <c:auto val="1"/>
        <c:lblOffset val="100"/>
        <c:baseTimeUnit val="years"/>
        <c:majorTimeUnit val="years"/>
        <c:minorTimeUnit val="months"/>
      </c:dateAx>
      <c:valAx>
        <c:axId val="-2066060168"/>
        <c:scaling>
          <c:orientation val="minMax"/>
          <c:max val="3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65936600"/>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29421489177948"/>
          <c:y val="0.0257919340909736"/>
          <c:w val="0.93282923804287"/>
          <c:h val="0.860906492379674"/>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4718.0</c:v>
                </c:pt>
                <c:pt idx="1">
                  <c:v>445.0</c:v>
                </c:pt>
                <c:pt idx="2">
                  <c:v>0.0</c:v>
                </c:pt>
                <c:pt idx="3">
                  <c:v>0.0</c:v>
                </c:pt>
                <c:pt idx="4">
                  <c:v>0.0</c:v>
                </c:pt>
              </c:numCache>
            </c:numRef>
          </c:val>
          <c:extLst xmlns:c16r2="http://schemas.microsoft.com/office/drawing/2015/06/chart">
            <c:ext xmlns:c16="http://schemas.microsoft.com/office/drawing/2014/chart" uri="{C3380CC4-5D6E-409C-BE32-E72D297353CC}">
              <c16:uniqueId val="{00000000-53D8-4DB7-A1A5-4583E1B0E654}"/>
            </c:ext>
          </c:extLst>
        </c:ser>
        <c:ser>
          <c:idx val="3"/>
          <c:order val="1"/>
          <c:tx>
            <c:strRef>
              <c:f>Sheet1!$E$1</c:f>
              <c:strCache>
                <c:ptCount val="1"/>
                <c:pt idx="0">
                  <c:v>20-39</c:v>
                </c:pt>
              </c:strCache>
            </c:strRef>
          </c:tx>
          <c:spPr>
            <a:solidFill>
              <a:srgbClr val="A02226"/>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1998.0</c:v>
                </c:pt>
                <c:pt idx="1">
                  <c:v>280.0</c:v>
                </c:pt>
                <c:pt idx="2">
                  <c:v>693.0</c:v>
                </c:pt>
                <c:pt idx="3">
                  <c:v>511.0</c:v>
                </c:pt>
                <c:pt idx="4">
                  <c:v>0.0</c:v>
                </c:pt>
              </c:numCache>
            </c:numRef>
          </c:val>
          <c:extLst xmlns:c16r2="http://schemas.microsoft.com/office/drawing/2015/06/chart">
            <c:ext xmlns:c16="http://schemas.microsoft.com/office/drawing/2014/chart" uri="{C3380CC4-5D6E-409C-BE32-E72D297353CC}">
              <c16:uniqueId val="{00000001-53D8-4DB7-A1A5-4583E1B0E654}"/>
            </c:ext>
          </c:extLst>
        </c:ser>
        <c:ser>
          <c:idx val="2"/>
          <c:order val="2"/>
          <c:tx>
            <c:strRef>
              <c:f>Sheet1!$D$1</c:f>
              <c:strCache>
                <c:ptCount val="1"/>
                <c:pt idx="0">
                  <c:v>10-19</c:v>
                </c:pt>
              </c:strCache>
            </c:strRef>
          </c:tx>
          <c:spPr>
            <a:solidFill>
              <a:srgbClr val="D4582A"/>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1797.0</c:v>
                </c:pt>
                <c:pt idx="1">
                  <c:v>1850.0</c:v>
                </c:pt>
                <c:pt idx="2">
                  <c:v>1410.0</c:v>
                </c:pt>
                <c:pt idx="3">
                  <c:v>916.0</c:v>
                </c:pt>
                <c:pt idx="4">
                  <c:v>0.0</c:v>
                </c:pt>
              </c:numCache>
            </c:numRef>
          </c:val>
          <c:extLst xmlns:c16r2="http://schemas.microsoft.com/office/drawing/2015/06/chart">
            <c:ext xmlns:c16="http://schemas.microsoft.com/office/drawing/2014/chart" uri="{C3380CC4-5D6E-409C-BE32-E72D297353CC}">
              <c16:uniqueId val="{00000002-53D8-4DB7-A1A5-4583E1B0E654}"/>
            </c:ext>
          </c:extLst>
        </c:ser>
        <c:ser>
          <c:idx val="1"/>
          <c:order val="3"/>
          <c:tx>
            <c:strRef>
              <c:f>Sheet1!$C$1</c:f>
              <c:strCache>
                <c:ptCount val="1"/>
                <c:pt idx="0">
                  <c:v>4-9</c:v>
                </c:pt>
              </c:strCache>
            </c:strRef>
          </c:tx>
          <c:spPr>
            <a:solidFill>
              <a:srgbClr val="F68B33"/>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45.0</c:v>
                </c:pt>
                <c:pt idx="1">
                  <c:v>3285.0</c:v>
                </c:pt>
                <c:pt idx="2">
                  <c:v>5161.0</c:v>
                </c:pt>
                <c:pt idx="3">
                  <c:v>3203.0</c:v>
                </c:pt>
                <c:pt idx="4">
                  <c:v>907.0</c:v>
                </c:pt>
              </c:numCache>
            </c:numRef>
          </c:val>
          <c:extLst xmlns:c16r2="http://schemas.microsoft.com/office/drawing/2015/06/chart">
            <c:ext xmlns:c16="http://schemas.microsoft.com/office/drawing/2014/chart" uri="{C3380CC4-5D6E-409C-BE32-E72D297353CC}">
              <c16:uniqueId val="{00000003-53D8-4DB7-A1A5-4583E1B0E654}"/>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215.0</c:v>
                </c:pt>
                <c:pt idx="2">
                  <c:v>1127.0</c:v>
                </c:pt>
                <c:pt idx="3">
                  <c:v>952.0</c:v>
                </c:pt>
                <c:pt idx="4">
                  <c:v>455.0</c:v>
                </c:pt>
              </c:numCache>
            </c:numRef>
          </c:val>
          <c:extLst xmlns:c16r2="http://schemas.microsoft.com/office/drawing/2015/06/chart">
            <c:ext xmlns:c16="http://schemas.microsoft.com/office/drawing/2014/chart" uri="{C3380CC4-5D6E-409C-BE32-E72D297353CC}">
              <c16:uniqueId val="{00000004-53D8-4DB7-A1A5-4583E1B0E654}"/>
            </c:ext>
          </c:extLst>
        </c:ser>
        <c:dLbls>
          <c:showLegendKey val="0"/>
          <c:showVal val="0"/>
          <c:showCatName val="0"/>
          <c:showSerName val="0"/>
          <c:showPercent val="0"/>
          <c:showBubbleSize val="0"/>
        </c:dLbls>
        <c:gapWidth val="50"/>
        <c:overlap val="100"/>
        <c:axId val="-2045918824"/>
        <c:axId val="-2045921848"/>
      </c:barChart>
      <c:dateAx>
        <c:axId val="-2045918824"/>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45921848"/>
        <c:crosses val="autoZero"/>
        <c:auto val="1"/>
        <c:lblOffset val="100"/>
        <c:baseTimeUnit val="years"/>
        <c:majorTimeUnit val="years"/>
        <c:minorTimeUnit val="months"/>
      </c:dateAx>
      <c:valAx>
        <c:axId val="-2045921848"/>
        <c:scaling>
          <c:orientation val="minMax"/>
          <c:max val="3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45918824"/>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4238157875259"/>
          <c:y val="0.0251590304943875"/>
          <c:w val="0.917705637994034"/>
          <c:h val="0.859104044378923"/>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330.0</c:v>
                </c:pt>
                <c:pt idx="1">
                  <c:v>0.0</c:v>
                </c:pt>
                <c:pt idx="2">
                  <c:v>0.0</c:v>
                </c:pt>
                <c:pt idx="3">
                  <c:v>602.0</c:v>
                </c:pt>
                <c:pt idx="4">
                  <c:v>0.0</c:v>
                </c:pt>
              </c:numCache>
            </c:numRef>
          </c:val>
          <c:extLst xmlns:c16r2="http://schemas.microsoft.com/office/drawing/2015/06/chart">
            <c:ext xmlns:c16="http://schemas.microsoft.com/office/drawing/2014/chart" uri="{C3380CC4-5D6E-409C-BE32-E72D297353CC}">
              <c16:uniqueId val="{00000000-894C-4812-A4F8-A53A55296DDB}"/>
            </c:ext>
          </c:extLst>
        </c:ser>
        <c:ser>
          <c:idx val="3"/>
          <c:order val="1"/>
          <c:tx>
            <c:strRef>
              <c:f>Sheet1!$E$1</c:f>
              <c:strCache>
                <c:ptCount val="1"/>
                <c:pt idx="0">
                  <c:v>20-39</c:v>
                </c:pt>
              </c:strCache>
            </c:strRef>
          </c:tx>
          <c:spPr>
            <a:solidFill>
              <a:srgbClr val="A02226"/>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529.0</c:v>
                </c:pt>
                <c:pt idx="1">
                  <c:v>1153.0</c:v>
                </c:pt>
                <c:pt idx="2">
                  <c:v>453.0</c:v>
                </c:pt>
                <c:pt idx="3">
                  <c:v>4308.0</c:v>
                </c:pt>
                <c:pt idx="4">
                  <c:v>708.0</c:v>
                </c:pt>
              </c:numCache>
            </c:numRef>
          </c:val>
          <c:extLst xmlns:c16r2="http://schemas.microsoft.com/office/drawing/2015/06/chart">
            <c:ext xmlns:c16="http://schemas.microsoft.com/office/drawing/2014/chart" uri="{C3380CC4-5D6E-409C-BE32-E72D297353CC}">
              <c16:uniqueId val="{00000001-894C-4812-A4F8-A53A55296DDB}"/>
            </c:ext>
          </c:extLst>
        </c:ser>
        <c:ser>
          <c:idx val="2"/>
          <c:order val="2"/>
          <c:tx>
            <c:strRef>
              <c:f>Sheet1!$D$1</c:f>
              <c:strCache>
                <c:ptCount val="1"/>
                <c:pt idx="0">
                  <c:v>10-19</c:v>
                </c:pt>
              </c:strCache>
            </c:strRef>
          </c:tx>
          <c:spPr>
            <a:solidFill>
              <a:srgbClr val="D4582A"/>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442.0</c:v>
                </c:pt>
                <c:pt idx="1">
                  <c:v>1837.0</c:v>
                </c:pt>
                <c:pt idx="2">
                  <c:v>1831.0</c:v>
                </c:pt>
                <c:pt idx="3">
                  <c:v>7211.0</c:v>
                </c:pt>
                <c:pt idx="4">
                  <c:v>884.0</c:v>
                </c:pt>
              </c:numCache>
            </c:numRef>
          </c:val>
          <c:extLst xmlns:c16r2="http://schemas.microsoft.com/office/drawing/2015/06/chart">
            <c:ext xmlns:c16="http://schemas.microsoft.com/office/drawing/2014/chart" uri="{C3380CC4-5D6E-409C-BE32-E72D297353CC}">
              <c16:uniqueId val="{00000002-894C-4812-A4F8-A53A55296DDB}"/>
            </c:ext>
          </c:extLst>
        </c:ser>
        <c:ser>
          <c:idx val="1"/>
          <c:order val="3"/>
          <c:tx>
            <c:strRef>
              <c:f>Sheet1!$C$1</c:f>
              <c:strCache>
                <c:ptCount val="1"/>
                <c:pt idx="0">
                  <c:v>4-9</c:v>
                </c:pt>
              </c:strCache>
            </c:strRef>
          </c:tx>
          <c:spPr>
            <a:solidFill>
              <a:srgbClr val="F68B33"/>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247.0</c:v>
                </c:pt>
                <c:pt idx="1">
                  <c:v>4936.0</c:v>
                </c:pt>
                <c:pt idx="2">
                  <c:v>3606.0</c:v>
                </c:pt>
                <c:pt idx="3">
                  <c:v>15267.0</c:v>
                </c:pt>
                <c:pt idx="4">
                  <c:v>2878.0</c:v>
                </c:pt>
              </c:numCache>
            </c:numRef>
          </c:val>
          <c:extLst xmlns:c16r2="http://schemas.microsoft.com/office/drawing/2015/06/chart">
            <c:ext xmlns:c16="http://schemas.microsoft.com/office/drawing/2014/chart" uri="{C3380CC4-5D6E-409C-BE32-E72D297353CC}">
              <c16:uniqueId val="{00000003-894C-4812-A4F8-A53A55296DDB}"/>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208.0</c:v>
                </c:pt>
                <c:pt idx="2">
                  <c:v>266.0</c:v>
                </c:pt>
                <c:pt idx="3">
                  <c:v>965.0</c:v>
                </c:pt>
                <c:pt idx="4">
                  <c:v>40.0</c:v>
                </c:pt>
              </c:numCache>
            </c:numRef>
          </c:val>
          <c:extLst xmlns:c16r2="http://schemas.microsoft.com/office/drawing/2015/06/chart">
            <c:ext xmlns:c16="http://schemas.microsoft.com/office/drawing/2014/chart" uri="{C3380CC4-5D6E-409C-BE32-E72D297353CC}">
              <c16:uniqueId val="{00000004-894C-4812-A4F8-A53A55296DDB}"/>
            </c:ext>
          </c:extLst>
        </c:ser>
        <c:dLbls>
          <c:showLegendKey val="0"/>
          <c:showVal val="0"/>
          <c:showCatName val="0"/>
          <c:showSerName val="0"/>
          <c:showPercent val="0"/>
          <c:showBubbleSize val="0"/>
        </c:dLbls>
        <c:gapWidth val="50"/>
        <c:overlap val="100"/>
        <c:axId val="-2045982808"/>
        <c:axId val="-2045979528"/>
      </c:barChart>
      <c:dateAx>
        <c:axId val="-2045982808"/>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45979528"/>
        <c:crosses val="autoZero"/>
        <c:auto val="1"/>
        <c:lblOffset val="100"/>
        <c:baseTimeUnit val="years"/>
        <c:majorTimeUnit val="years"/>
        <c:minorTimeUnit val="months"/>
      </c:dateAx>
      <c:valAx>
        <c:axId val="-2045979528"/>
        <c:scaling>
          <c:orientation val="minMax"/>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45982808"/>
        <c:crosses val="autoZero"/>
        <c:crossBetween val="between"/>
        <c:majorUnit val="10000.0"/>
        <c:dispUnits>
          <c:builtInUnit val="thousands"/>
          <c:dispUnitsLbl/>
        </c:dispUnits>
      </c:valAx>
    </c:plotArea>
    <c:plotVisOnly val="1"/>
    <c:dispBlanksAs val="gap"/>
    <c:showDLblsOverMax val="0"/>
  </c:chart>
  <c:txPr>
    <a:bodyPr/>
    <a:lstStyle/>
    <a:p>
      <a:pPr>
        <a:defRPr sz="1800"/>
      </a:pPr>
      <a:endParaRPr lang="en-US"/>
    </a:p>
  </c:txPr>
  <c:externalData r:id="rId2">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92380675264214E-5"/>
          <c:y val="0.0476971216261659"/>
          <c:w val="0.999920761932474"/>
          <c:h val="0.831950260985437"/>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Sheet1!$A$2:$A$5</c:f>
              <c:strCache>
                <c:ptCount val="4"/>
                <c:pt idx="0">
                  <c:v>Central
city</c:v>
                </c:pt>
                <c:pt idx="1">
                  <c:v>City
fringe</c:v>
                </c:pt>
                <c:pt idx="2">
                  <c:v>Inner</c:v>
                </c:pt>
                <c:pt idx="3">
                  <c:v>Middle</c:v>
                </c:pt>
              </c:strCache>
            </c:strRef>
          </c:cat>
          <c:val>
            <c:numRef>
              <c:f>Sheet1!$F$2:$F$5</c:f>
              <c:numCache>
                <c:formatCode>General</c:formatCode>
                <c:ptCount val="4"/>
                <c:pt idx="0">
                  <c:v>1266.0</c:v>
                </c:pt>
                <c:pt idx="1">
                  <c:v>0.0</c:v>
                </c:pt>
                <c:pt idx="2">
                  <c:v>0.0</c:v>
                </c:pt>
                <c:pt idx="3">
                  <c:v>170.0</c:v>
                </c:pt>
              </c:numCache>
            </c:numRef>
          </c:val>
          <c:extLst xmlns:c16r2="http://schemas.microsoft.com/office/drawing/2015/06/chart">
            <c:ext xmlns:c16="http://schemas.microsoft.com/office/drawing/2014/chart" uri="{C3380CC4-5D6E-409C-BE32-E72D297353CC}">
              <c16:uniqueId val="{00000000-313C-40EB-B141-E3979A2189CD}"/>
            </c:ext>
          </c:extLst>
        </c:ser>
        <c:ser>
          <c:idx val="3"/>
          <c:order val="1"/>
          <c:tx>
            <c:strRef>
              <c:f>Sheet1!$E$1</c:f>
              <c:strCache>
                <c:ptCount val="1"/>
                <c:pt idx="0">
                  <c:v>20-39</c:v>
                </c:pt>
              </c:strCache>
            </c:strRef>
          </c:tx>
          <c:spPr>
            <a:solidFill>
              <a:srgbClr val="A02226"/>
            </a:solidFill>
            <a:ln>
              <a:solidFill>
                <a:srgbClr val="FFFFFF"/>
              </a:solidFill>
            </a:ln>
          </c:spPr>
          <c:invertIfNegative val="0"/>
          <c:cat>
            <c:strRef>
              <c:f>Sheet1!$A$2:$A$5</c:f>
              <c:strCache>
                <c:ptCount val="4"/>
                <c:pt idx="0">
                  <c:v>Central
city</c:v>
                </c:pt>
                <c:pt idx="1">
                  <c:v>City
fringe</c:v>
                </c:pt>
                <c:pt idx="2">
                  <c:v>Inner</c:v>
                </c:pt>
                <c:pt idx="3">
                  <c:v>Middle</c:v>
                </c:pt>
              </c:strCache>
            </c:strRef>
          </c:cat>
          <c:val>
            <c:numRef>
              <c:f>Sheet1!$E$2:$E$5</c:f>
              <c:numCache>
                <c:formatCode>General</c:formatCode>
                <c:ptCount val="4"/>
                <c:pt idx="0">
                  <c:v>720.0</c:v>
                </c:pt>
                <c:pt idx="1">
                  <c:v>3101.0</c:v>
                </c:pt>
                <c:pt idx="2">
                  <c:v>221.0</c:v>
                </c:pt>
                <c:pt idx="3">
                  <c:v>601.0</c:v>
                </c:pt>
              </c:numCache>
            </c:numRef>
          </c:val>
          <c:extLst xmlns:c16r2="http://schemas.microsoft.com/office/drawing/2015/06/chart">
            <c:ext xmlns:c16="http://schemas.microsoft.com/office/drawing/2014/chart" uri="{C3380CC4-5D6E-409C-BE32-E72D297353CC}">
              <c16:uniqueId val="{00000001-313C-40EB-B141-E3979A2189CD}"/>
            </c:ext>
          </c:extLst>
        </c:ser>
        <c:ser>
          <c:idx val="2"/>
          <c:order val="2"/>
          <c:tx>
            <c:strRef>
              <c:f>Sheet1!$D$1</c:f>
              <c:strCache>
                <c:ptCount val="1"/>
                <c:pt idx="0">
                  <c:v>10-19</c:v>
                </c:pt>
              </c:strCache>
            </c:strRef>
          </c:tx>
          <c:spPr>
            <a:solidFill>
              <a:srgbClr val="D4582A"/>
            </a:solidFill>
            <a:ln>
              <a:solidFill>
                <a:srgbClr val="FFFFFF"/>
              </a:solidFill>
            </a:ln>
          </c:spPr>
          <c:invertIfNegative val="0"/>
          <c:cat>
            <c:strRef>
              <c:f>Sheet1!$A$2:$A$5</c:f>
              <c:strCache>
                <c:ptCount val="4"/>
                <c:pt idx="0">
                  <c:v>Central
city</c:v>
                </c:pt>
                <c:pt idx="1">
                  <c:v>City
fringe</c:v>
                </c:pt>
                <c:pt idx="2">
                  <c:v>Inner</c:v>
                </c:pt>
                <c:pt idx="3">
                  <c:v>Middle</c:v>
                </c:pt>
              </c:strCache>
            </c:strRef>
          </c:cat>
          <c:val>
            <c:numRef>
              <c:f>Sheet1!$D$2:$D$5</c:f>
              <c:numCache>
                <c:formatCode>General</c:formatCode>
                <c:ptCount val="4"/>
                <c:pt idx="0">
                  <c:v>300.0</c:v>
                </c:pt>
                <c:pt idx="1">
                  <c:v>2796.0</c:v>
                </c:pt>
                <c:pt idx="2">
                  <c:v>1029.0</c:v>
                </c:pt>
                <c:pt idx="3">
                  <c:v>1002.0</c:v>
                </c:pt>
              </c:numCache>
            </c:numRef>
          </c:val>
          <c:extLst xmlns:c16r2="http://schemas.microsoft.com/office/drawing/2015/06/chart">
            <c:ext xmlns:c16="http://schemas.microsoft.com/office/drawing/2014/chart" uri="{C3380CC4-5D6E-409C-BE32-E72D297353CC}">
              <c16:uniqueId val="{00000002-313C-40EB-B141-E3979A2189CD}"/>
            </c:ext>
          </c:extLst>
        </c:ser>
        <c:ser>
          <c:idx val="1"/>
          <c:order val="3"/>
          <c:tx>
            <c:strRef>
              <c:f>Sheet1!$C$1</c:f>
              <c:strCache>
                <c:ptCount val="1"/>
                <c:pt idx="0">
                  <c:v>4-9</c:v>
                </c:pt>
              </c:strCache>
            </c:strRef>
          </c:tx>
          <c:spPr>
            <a:solidFill>
              <a:srgbClr val="F68B33"/>
            </a:solidFill>
            <a:ln>
              <a:solidFill>
                <a:srgbClr val="FFFFFF"/>
              </a:solidFill>
            </a:ln>
          </c:spPr>
          <c:invertIfNegative val="0"/>
          <c:cat>
            <c:strRef>
              <c:f>Sheet1!$A$2:$A$5</c:f>
              <c:strCache>
                <c:ptCount val="4"/>
                <c:pt idx="0">
                  <c:v>Central
city</c:v>
                </c:pt>
                <c:pt idx="1">
                  <c:v>City
fringe</c:v>
                </c:pt>
                <c:pt idx="2">
                  <c:v>Inner</c:v>
                </c:pt>
                <c:pt idx="3">
                  <c:v>Middle</c:v>
                </c:pt>
              </c:strCache>
            </c:strRef>
          </c:cat>
          <c:val>
            <c:numRef>
              <c:f>Sheet1!$C$2:$C$5</c:f>
              <c:numCache>
                <c:formatCode>General</c:formatCode>
                <c:ptCount val="4"/>
                <c:pt idx="0">
                  <c:v>35.0</c:v>
                </c:pt>
                <c:pt idx="1">
                  <c:v>1850.0</c:v>
                </c:pt>
                <c:pt idx="2">
                  <c:v>1389.0</c:v>
                </c:pt>
                <c:pt idx="3">
                  <c:v>3175.0</c:v>
                </c:pt>
              </c:numCache>
            </c:numRef>
          </c:val>
          <c:extLst xmlns:c16r2="http://schemas.microsoft.com/office/drawing/2015/06/chart">
            <c:ext xmlns:c16="http://schemas.microsoft.com/office/drawing/2014/chart" uri="{C3380CC4-5D6E-409C-BE32-E72D297353CC}">
              <c16:uniqueId val="{00000003-313C-40EB-B141-E3979A2189CD}"/>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Sheet1!$B$2:$B$5</c:f>
              <c:numCache>
                <c:formatCode>General</c:formatCode>
                <c:ptCount val="4"/>
                <c:pt idx="0">
                  <c:v>0.0</c:v>
                </c:pt>
                <c:pt idx="1">
                  <c:v>0.0</c:v>
                </c:pt>
                <c:pt idx="2">
                  <c:v>196.0</c:v>
                </c:pt>
                <c:pt idx="3">
                  <c:v>137.0</c:v>
                </c:pt>
              </c:numCache>
            </c:numRef>
          </c:val>
          <c:extLst xmlns:c16r2="http://schemas.microsoft.com/office/drawing/2015/06/chart">
            <c:ext xmlns:c16="http://schemas.microsoft.com/office/drawing/2014/chart" uri="{C3380CC4-5D6E-409C-BE32-E72D297353CC}">
              <c16:uniqueId val="{00000004-313C-40EB-B141-E3979A2189CD}"/>
            </c:ext>
          </c:extLst>
        </c:ser>
        <c:dLbls>
          <c:showLegendKey val="0"/>
          <c:showVal val="0"/>
          <c:showCatName val="0"/>
          <c:showSerName val="0"/>
          <c:showPercent val="0"/>
          <c:showBubbleSize val="0"/>
        </c:dLbls>
        <c:gapWidth val="50"/>
        <c:overlap val="100"/>
        <c:axId val="-2046080968"/>
        <c:axId val="-2046077688"/>
      </c:barChart>
      <c:dateAx>
        <c:axId val="-2046080968"/>
        <c:scaling>
          <c:orientation val="minMax"/>
        </c:scaling>
        <c:delete val="0"/>
        <c:axPos val="b"/>
        <c:numFmt formatCode="General" sourceLinked="0"/>
        <c:majorTickMark val="out"/>
        <c:minorTickMark val="none"/>
        <c:tickLblPos val="nextTo"/>
        <c:spPr>
          <a:ln>
            <a:solidFill>
              <a:srgbClr val="6A737B"/>
            </a:solidFill>
          </a:ln>
        </c:spPr>
        <c:txPr>
          <a:bodyPr/>
          <a:lstStyle/>
          <a:p>
            <a:pPr>
              <a:defRPr sz="1500"/>
            </a:pPr>
            <a:endParaRPr lang="en-US"/>
          </a:p>
        </c:txPr>
        <c:crossAx val="-2046077688"/>
        <c:crosses val="autoZero"/>
        <c:auto val="1"/>
        <c:lblOffset val="100"/>
        <c:baseTimeUnit val="years"/>
        <c:majorTimeUnit val="years"/>
        <c:minorTimeUnit val="months"/>
      </c:dateAx>
      <c:valAx>
        <c:axId val="-2046077688"/>
        <c:scaling>
          <c:orientation val="minMax"/>
          <c:max val="3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46080968"/>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562691290350155"/>
          <c:y val="0.0357691430433366"/>
          <c:w val="0.942842800948765"/>
          <c:h val="0.87246366894754"/>
        </c:manualLayout>
      </c:layout>
      <c:barChart>
        <c:barDir val="col"/>
        <c:grouping val="stacked"/>
        <c:varyColors val="0"/>
        <c:ser>
          <c:idx val="2"/>
          <c:order val="0"/>
          <c:tx>
            <c:strRef>
              <c:f>Sheet1!$E$1</c:f>
              <c:strCache>
                <c:ptCount val="1"/>
                <c:pt idx="0">
                  <c:v>Minimum</c:v>
                </c:pt>
              </c:strCache>
            </c:strRef>
          </c:tx>
          <c:spPr>
            <a:noFill/>
            <a:ln>
              <a:noFill/>
            </a:ln>
          </c:spPr>
          <c:invertIfNegative val="0"/>
          <c:cat>
            <c:strRef>
              <c:f>Sheet1!$A$2:$A$6</c:f>
              <c:strCache>
                <c:ptCount val="5"/>
                <c:pt idx="0">
                  <c:v>1</c:v>
                </c:pt>
                <c:pt idx="1">
                  <c:v>2</c:v>
                </c:pt>
                <c:pt idx="2">
                  <c:v>3</c:v>
                </c:pt>
                <c:pt idx="3">
                  <c:v>4</c:v>
                </c:pt>
                <c:pt idx="4">
                  <c:v>5</c:v>
                </c:pt>
              </c:strCache>
            </c:strRef>
          </c:cat>
          <c:val>
            <c:numRef>
              <c:f>Sheet1!$E$2:$E$6</c:f>
              <c:numCache>
                <c:formatCode>General</c:formatCode>
                <c:ptCount val="5"/>
                <c:pt idx="0">
                  <c:v>36.84277297662121</c:v>
                </c:pt>
                <c:pt idx="1">
                  <c:v>52.75377808178185</c:v>
                </c:pt>
                <c:pt idx="2">
                  <c:v>65.8983238960425</c:v>
                </c:pt>
                <c:pt idx="3">
                  <c:v>69.97286532633015</c:v>
                </c:pt>
                <c:pt idx="4">
                  <c:v>71.9696566781901</c:v>
                </c:pt>
              </c:numCache>
            </c:numRef>
          </c:val>
          <c:extLst xmlns:c16r2="http://schemas.microsoft.com/office/drawing/2015/06/chart">
            <c:ext xmlns:c16="http://schemas.microsoft.com/office/drawing/2014/chart" uri="{C3380CC4-5D6E-409C-BE32-E72D297353CC}">
              <c16:uniqueId val="{00000000-7663-4D04-8ED9-019A266B5515}"/>
            </c:ext>
          </c:extLst>
        </c:ser>
        <c:ser>
          <c:idx val="1"/>
          <c:order val="1"/>
          <c:tx>
            <c:strRef>
              <c:f>Sheet1!$D$1</c:f>
              <c:strCache>
                <c:ptCount val="1"/>
                <c:pt idx="0">
                  <c:v>gap-arrow</c:v>
                </c:pt>
              </c:strCache>
            </c:strRef>
          </c:tx>
          <c:spPr>
            <a:blipFill>
              <a:blip xmlns:r="http://schemas.openxmlformats.org/officeDocument/2006/relationships" r:embed="rId2"/>
              <a:stretch>
                <a:fillRect/>
              </a:stretch>
            </a:blipFill>
            <a:ln w="3175">
              <a:noFill/>
            </a:ln>
          </c:spPr>
          <c:invertIfNegative val="0"/>
          <c:dPt>
            <c:idx val="0"/>
            <c:invertIfNegative val="0"/>
            <c:bubble3D val="0"/>
            <c:spPr>
              <a:blipFill>
                <a:blip xmlns:r="http://schemas.openxmlformats.org/officeDocument/2006/relationships" r:embed="rId3"/>
                <a:stretch>
                  <a:fillRect/>
                </a:stretch>
              </a:blipFill>
              <a:ln w="3175">
                <a:noFill/>
              </a:ln>
            </c:spPr>
            <c:extLst xmlns:c16r2="http://schemas.microsoft.com/office/drawing/2015/06/chart">
              <c:ext xmlns:c16="http://schemas.microsoft.com/office/drawing/2014/chart" uri="{C3380CC4-5D6E-409C-BE32-E72D297353CC}">
                <c16:uniqueId val="{00000002-7663-4D04-8ED9-019A266B5515}"/>
              </c:ext>
            </c:extLst>
          </c:dPt>
          <c:dPt>
            <c:idx val="1"/>
            <c:invertIfNegative val="0"/>
            <c:bubble3D val="0"/>
            <c:spPr>
              <a:blipFill>
                <a:blip xmlns:r="http://schemas.openxmlformats.org/officeDocument/2006/relationships" r:embed="rId4"/>
                <a:stretch>
                  <a:fillRect/>
                </a:stretch>
              </a:blipFill>
              <a:ln w="3175">
                <a:noFill/>
              </a:ln>
            </c:spPr>
            <c:extLst xmlns:c16r2="http://schemas.microsoft.com/office/drawing/2015/06/chart">
              <c:ext xmlns:c16="http://schemas.microsoft.com/office/drawing/2014/chart" uri="{C3380CC4-5D6E-409C-BE32-E72D297353CC}">
                <c16:uniqueId val="{00000004-7663-4D04-8ED9-019A266B5515}"/>
              </c:ext>
            </c:extLst>
          </c:dPt>
          <c:dPt>
            <c:idx val="2"/>
            <c:invertIfNegative val="0"/>
            <c:bubble3D val="0"/>
            <c:spPr>
              <a:blipFill>
                <a:blip xmlns:r="http://schemas.openxmlformats.org/officeDocument/2006/relationships" r:embed="rId5"/>
                <a:stretch>
                  <a:fillRect/>
                </a:stretch>
              </a:blipFill>
              <a:ln w="3175">
                <a:noFill/>
              </a:ln>
            </c:spPr>
            <c:extLst xmlns:c16r2="http://schemas.microsoft.com/office/drawing/2015/06/chart">
              <c:ext xmlns:c16="http://schemas.microsoft.com/office/drawing/2014/chart" uri="{C3380CC4-5D6E-409C-BE32-E72D297353CC}">
                <c16:uniqueId val="{00000006-7663-4D04-8ED9-019A266B5515}"/>
              </c:ext>
            </c:extLst>
          </c:dPt>
          <c:dPt>
            <c:idx val="3"/>
            <c:invertIfNegative val="0"/>
            <c:bubble3D val="0"/>
            <c:spPr>
              <a:blipFill>
                <a:blip xmlns:r="http://schemas.openxmlformats.org/officeDocument/2006/relationships" r:embed="rId6"/>
                <a:stretch>
                  <a:fillRect/>
                </a:stretch>
              </a:blipFill>
              <a:ln w="3175">
                <a:noFill/>
              </a:ln>
            </c:spPr>
            <c:extLst xmlns:c16r2="http://schemas.microsoft.com/office/drawing/2015/06/chart">
              <c:ext xmlns:c16="http://schemas.microsoft.com/office/drawing/2014/chart" uri="{C3380CC4-5D6E-409C-BE32-E72D297353CC}">
                <c16:uniqueId val="{00000008-7663-4D04-8ED9-019A266B5515}"/>
              </c:ext>
            </c:extLst>
          </c:dPt>
          <c:dPt>
            <c:idx val="4"/>
            <c:invertIfNegative val="0"/>
            <c:bubble3D val="0"/>
            <c:spPr>
              <a:blipFill>
                <a:blip xmlns:r="http://schemas.openxmlformats.org/officeDocument/2006/relationships" r:embed="rId7"/>
                <a:stretch>
                  <a:fillRect/>
                </a:stretch>
              </a:blipFill>
              <a:ln w="3175">
                <a:noFill/>
              </a:ln>
            </c:spPr>
            <c:extLst xmlns:c16r2="http://schemas.microsoft.com/office/drawing/2015/06/chart">
              <c:ext xmlns:c16="http://schemas.microsoft.com/office/drawing/2014/chart" uri="{C3380CC4-5D6E-409C-BE32-E72D297353CC}">
                <c16:uniqueId val="{0000000A-7663-4D04-8ED9-019A266B5515}"/>
              </c:ext>
            </c:extLst>
          </c:dPt>
          <c:dPt>
            <c:idx val="35"/>
            <c:invertIfNegative val="0"/>
            <c:bubble3D val="0"/>
            <c:extLst xmlns:c16r2="http://schemas.microsoft.com/office/drawing/2015/06/chart">
              <c:ext xmlns:c16="http://schemas.microsoft.com/office/drawing/2014/chart" uri="{C3380CC4-5D6E-409C-BE32-E72D297353CC}">
                <c16:uniqueId val="{0000000B-7663-4D04-8ED9-019A266B5515}"/>
              </c:ext>
            </c:extLst>
          </c:dPt>
          <c:cat>
            <c:strRef>
              <c:f>Sheet1!$A$2:$A$6</c:f>
              <c:strCache>
                <c:ptCount val="5"/>
                <c:pt idx="0">
                  <c:v>1</c:v>
                </c:pt>
                <c:pt idx="1">
                  <c:v>2</c:v>
                </c:pt>
                <c:pt idx="2">
                  <c:v>3</c:v>
                </c:pt>
                <c:pt idx="3">
                  <c:v>4</c:v>
                </c:pt>
                <c:pt idx="4">
                  <c:v>5</c:v>
                </c:pt>
              </c:strCache>
            </c:strRef>
          </c:cat>
          <c:val>
            <c:numRef>
              <c:f>Sheet1!$D$2:$D$6</c:f>
              <c:numCache>
                <c:formatCode>General</c:formatCode>
                <c:ptCount val="5"/>
                <c:pt idx="0">
                  <c:v>30.2572270233788</c:v>
                </c:pt>
                <c:pt idx="1">
                  <c:v>12.74622191821815</c:v>
                </c:pt>
                <c:pt idx="2">
                  <c:v>10.1016761039575</c:v>
                </c:pt>
                <c:pt idx="3">
                  <c:v>9.82713467366986</c:v>
                </c:pt>
                <c:pt idx="4">
                  <c:v>7.930343321809973</c:v>
                </c:pt>
              </c:numCache>
            </c:numRef>
          </c:val>
          <c:extLst xmlns:c16r2="http://schemas.microsoft.com/office/drawing/2015/06/chart">
            <c:ext xmlns:c16="http://schemas.microsoft.com/office/drawing/2014/chart" uri="{C3380CC4-5D6E-409C-BE32-E72D297353CC}">
              <c16:uniqueId val="{0000000C-7663-4D04-8ED9-019A266B5515}"/>
            </c:ext>
          </c:extLst>
        </c:ser>
        <c:dLbls>
          <c:showLegendKey val="0"/>
          <c:showVal val="0"/>
          <c:showCatName val="0"/>
          <c:showSerName val="0"/>
          <c:showPercent val="0"/>
          <c:showBubbleSize val="0"/>
        </c:dLbls>
        <c:gapWidth val="150"/>
        <c:overlap val="100"/>
        <c:axId val="-2083075512"/>
        <c:axId val="-2082929832"/>
      </c:barChart>
      <c:scatterChart>
        <c:scatterStyle val="lineMarker"/>
        <c:varyColors val="0"/>
        <c:ser>
          <c:idx val="0"/>
          <c:order val="2"/>
          <c:tx>
            <c:strRef>
              <c:f>Sheet1!$B$1</c:f>
              <c:strCache>
                <c:ptCount val="1"/>
                <c:pt idx="0">
                  <c:v>1981</c:v>
                </c:pt>
              </c:strCache>
            </c:strRef>
          </c:tx>
          <c:spPr>
            <a:ln w="28575">
              <a:noFill/>
            </a:ln>
          </c:spPr>
          <c:marker>
            <c:symbol val="circle"/>
            <c:size val="9"/>
            <c:spPr>
              <a:solidFill>
                <a:srgbClr val="FFFFFF"/>
              </a:solidFill>
              <a:ln w="38100">
                <a:solidFill>
                  <a:srgbClr val="F68B33"/>
                </a:solidFill>
              </a:ln>
            </c:spPr>
          </c:marker>
          <c:dPt>
            <c:idx val="0"/>
            <c:marker>
              <c:spPr>
                <a:solidFill>
                  <a:srgbClr val="FFFFFF"/>
                </a:solidFill>
                <a:ln w="38100">
                  <a:solidFill>
                    <a:srgbClr val="621214"/>
                  </a:solidFill>
                </a:ln>
              </c:spPr>
            </c:marker>
            <c:bubble3D val="0"/>
            <c:extLst xmlns:c16r2="http://schemas.microsoft.com/office/drawing/2015/06/chart">
              <c:ext xmlns:c16="http://schemas.microsoft.com/office/drawing/2014/chart" uri="{C3380CC4-5D6E-409C-BE32-E72D297353CC}">
                <c16:uniqueId val="{0000000D-7663-4D04-8ED9-019A266B5515}"/>
              </c:ext>
            </c:extLst>
          </c:dPt>
          <c:dPt>
            <c:idx val="1"/>
            <c:marker>
              <c:spPr>
                <a:solidFill>
                  <a:srgbClr val="FFFFFF"/>
                </a:solidFill>
                <a:ln w="38100">
                  <a:solidFill>
                    <a:srgbClr val="A02226"/>
                  </a:solidFill>
                </a:ln>
              </c:spPr>
            </c:marker>
            <c:bubble3D val="0"/>
            <c:extLst xmlns:c16r2="http://schemas.microsoft.com/office/drawing/2015/06/chart">
              <c:ext xmlns:c16="http://schemas.microsoft.com/office/drawing/2014/chart" uri="{C3380CC4-5D6E-409C-BE32-E72D297353CC}">
                <c16:uniqueId val="{00000015-93E7-45A0-A557-68356EDE2A4C}"/>
              </c:ext>
            </c:extLst>
          </c:dPt>
          <c:dPt>
            <c:idx val="2"/>
            <c:marker>
              <c:spPr>
                <a:solidFill>
                  <a:srgbClr val="FFFFFF"/>
                </a:solidFill>
                <a:ln w="38100">
                  <a:solidFill>
                    <a:srgbClr val="D4582A"/>
                  </a:solidFill>
                </a:ln>
              </c:spPr>
            </c:marker>
            <c:bubble3D val="0"/>
            <c:extLst xmlns:c16r2="http://schemas.microsoft.com/office/drawing/2015/06/chart">
              <c:ext xmlns:c16="http://schemas.microsoft.com/office/drawing/2014/chart" uri="{C3380CC4-5D6E-409C-BE32-E72D297353CC}">
                <c16:uniqueId val="{00000016-93E7-45A0-A557-68356EDE2A4C}"/>
              </c:ext>
            </c:extLst>
          </c:dPt>
          <c:dPt>
            <c:idx val="4"/>
            <c:marker>
              <c:spPr>
                <a:solidFill>
                  <a:srgbClr val="FFFFFF"/>
                </a:solidFill>
                <a:ln w="38100">
                  <a:solidFill>
                    <a:srgbClr val="FFC35A"/>
                  </a:solidFill>
                </a:ln>
              </c:spPr>
            </c:marker>
            <c:bubble3D val="0"/>
            <c:extLst xmlns:c16r2="http://schemas.microsoft.com/office/drawing/2015/06/chart">
              <c:ext xmlns:c16="http://schemas.microsoft.com/office/drawing/2014/chart" uri="{C3380CC4-5D6E-409C-BE32-E72D297353CC}">
                <c16:uniqueId val="{00000018-93E7-45A0-A557-68356EDE2A4C}"/>
              </c:ext>
            </c:extLst>
          </c:dPt>
          <c:dPt>
            <c:idx val="35"/>
            <c:bubble3D val="0"/>
            <c:extLst xmlns:c16r2="http://schemas.microsoft.com/office/drawing/2015/06/chart">
              <c:ext xmlns:c16="http://schemas.microsoft.com/office/drawing/2014/chart" uri="{C3380CC4-5D6E-409C-BE32-E72D297353CC}">
                <c16:uniqueId val="{0000000E-7663-4D04-8ED9-019A266B5515}"/>
              </c:ext>
            </c:extLst>
          </c:dPt>
          <c:xVal>
            <c:strRef>
              <c:f>Sheet1!$A$2:$A$6</c:f>
              <c:strCache>
                <c:ptCount val="5"/>
                <c:pt idx="0">
                  <c:v>1</c:v>
                </c:pt>
                <c:pt idx="1">
                  <c:v>2</c:v>
                </c:pt>
                <c:pt idx="2">
                  <c:v>3</c:v>
                </c:pt>
                <c:pt idx="3">
                  <c:v>4</c:v>
                </c:pt>
                <c:pt idx="4">
                  <c:v>5</c:v>
                </c:pt>
              </c:strCache>
            </c:strRef>
          </c:xVal>
          <c:yVal>
            <c:numRef>
              <c:f>Sheet1!$B$2:$B$6</c:f>
              <c:numCache>
                <c:formatCode>General</c:formatCode>
                <c:ptCount val="5"/>
                <c:pt idx="0">
                  <c:v>67.10000000000001</c:v>
                </c:pt>
                <c:pt idx="1">
                  <c:v>65.5</c:v>
                </c:pt>
                <c:pt idx="2">
                  <c:v>76.0</c:v>
                </c:pt>
                <c:pt idx="3">
                  <c:v>79.80000000000001</c:v>
                </c:pt>
                <c:pt idx="4">
                  <c:v>79.9</c:v>
                </c:pt>
              </c:numCache>
            </c:numRef>
          </c:yVal>
          <c:smooth val="0"/>
          <c:extLst xmlns:c16r2="http://schemas.microsoft.com/office/drawing/2015/06/chart">
            <c:ext xmlns:c16="http://schemas.microsoft.com/office/drawing/2014/chart" uri="{C3380CC4-5D6E-409C-BE32-E72D297353CC}">
              <c16:uniqueId val="{0000000F-7663-4D04-8ED9-019A266B5515}"/>
            </c:ext>
          </c:extLst>
        </c:ser>
        <c:ser>
          <c:idx val="4"/>
          <c:order val="3"/>
          <c:tx>
            <c:strRef>
              <c:f>Sheet1!$C$1</c:f>
              <c:strCache>
                <c:ptCount val="1"/>
                <c:pt idx="0">
                  <c:v>2016</c:v>
                </c:pt>
              </c:strCache>
            </c:strRef>
          </c:tx>
          <c:spPr>
            <a:ln w="28575">
              <a:noFill/>
            </a:ln>
          </c:spPr>
          <c:marker>
            <c:symbol val="x"/>
            <c:size val="9"/>
            <c:spPr>
              <a:noFill/>
              <a:ln w="22225">
                <a:solidFill>
                  <a:srgbClr val="A02226"/>
                </a:solidFill>
              </a:ln>
            </c:spPr>
          </c:marker>
          <c:dPt>
            <c:idx val="0"/>
            <c:marker>
              <c:spPr>
                <a:noFill/>
                <a:ln w="22225">
                  <a:solidFill>
                    <a:srgbClr val="621214"/>
                  </a:solidFill>
                </a:ln>
              </c:spPr>
            </c:marker>
            <c:bubble3D val="0"/>
            <c:extLst xmlns:c16r2="http://schemas.microsoft.com/office/drawing/2015/06/chart">
              <c:ext xmlns:c16="http://schemas.microsoft.com/office/drawing/2014/chart" uri="{C3380CC4-5D6E-409C-BE32-E72D297353CC}">
                <c16:uniqueId val="{00000010-7663-4D04-8ED9-019A266B5515}"/>
              </c:ext>
            </c:extLst>
          </c:dPt>
          <c:dPt>
            <c:idx val="2"/>
            <c:marker>
              <c:spPr>
                <a:noFill/>
                <a:ln w="22225">
                  <a:solidFill>
                    <a:srgbClr val="D4582A"/>
                  </a:solidFill>
                </a:ln>
              </c:spPr>
            </c:marker>
            <c:bubble3D val="0"/>
            <c:extLst xmlns:c16r2="http://schemas.microsoft.com/office/drawing/2015/06/chart">
              <c:ext xmlns:c16="http://schemas.microsoft.com/office/drawing/2014/chart" uri="{C3380CC4-5D6E-409C-BE32-E72D297353CC}">
                <c16:uniqueId val="{00000012-93E7-45A0-A557-68356EDE2A4C}"/>
              </c:ext>
            </c:extLst>
          </c:dPt>
          <c:dPt>
            <c:idx val="3"/>
            <c:marker>
              <c:spPr>
                <a:noFill/>
                <a:ln w="22225">
                  <a:solidFill>
                    <a:srgbClr val="F68B33"/>
                  </a:solidFill>
                </a:ln>
              </c:spPr>
            </c:marker>
            <c:bubble3D val="0"/>
            <c:extLst xmlns:c16r2="http://schemas.microsoft.com/office/drawing/2015/06/chart">
              <c:ext xmlns:c16="http://schemas.microsoft.com/office/drawing/2014/chart" uri="{C3380CC4-5D6E-409C-BE32-E72D297353CC}">
                <c16:uniqueId val="{00000013-93E7-45A0-A557-68356EDE2A4C}"/>
              </c:ext>
            </c:extLst>
          </c:dPt>
          <c:dPt>
            <c:idx val="4"/>
            <c:marker>
              <c:spPr>
                <a:noFill/>
                <a:ln w="22225">
                  <a:solidFill>
                    <a:srgbClr val="FFC35A"/>
                  </a:solidFill>
                </a:ln>
              </c:spPr>
            </c:marker>
            <c:bubble3D val="0"/>
            <c:extLst xmlns:c16r2="http://schemas.microsoft.com/office/drawing/2015/06/chart">
              <c:ext xmlns:c16="http://schemas.microsoft.com/office/drawing/2014/chart" uri="{C3380CC4-5D6E-409C-BE32-E72D297353CC}">
                <c16:uniqueId val="{00000014-93E7-45A0-A557-68356EDE2A4C}"/>
              </c:ext>
            </c:extLst>
          </c:dPt>
          <c:dPt>
            <c:idx val="9"/>
            <c:bubble3D val="0"/>
            <c:extLst xmlns:c16r2="http://schemas.microsoft.com/office/drawing/2015/06/chart">
              <c:ext xmlns:c16="http://schemas.microsoft.com/office/drawing/2014/chart" uri="{C3380CC4-5D6E-409C-BE32-E72D297353CC}">
                <c16:uniqueId val="{00000011-7663-4D04-8ED9-019A266B5515}"/>
              </c:ext>
            </c:extLst>
          </c:dPt>
          <c:dPt>
            <c:idx val="21"/>
            <c:bubble3D val="0"/>
            <c:extLst xmlns:c16r2="http://schemas.microsoft.com/office/drawing/2015/06/chart">
              <c:ext xmlns:c16="http://schemas.microsoft.com/office/drawing/2014/chart" uri="{C3380CC4-5D6E-409C-BE32-E72D297353CC}">
                <c16:uniqueId val="{00000012-7663-4D04-8ED9-019A266B5515}"/>
              </c:ext>
            </c:extLst>
          </c:dPt>
          <c:dPt>
            <c:idx val="35"/>
            <c:bubble3D val="0"/>
            <c:extLst xmlns:c16r2="http://schemas.microsoft.com/office/drawing/2015/06/chart">
              <c:ext xmlns:c16="http://schemas.microsoft.com/office/drawing/2014/chart" uri="{C3380CC4-5D6E-409C-BE32-E72D297353CC}">
                <c16:uniqueId val="{00000013-7663-4D04-8ED9-019A266B5515}"/>
              </c:ext>
            </c:extLst>
          </c:dPt>
          <c:xVal>
            <c:strRef>
              <c:f>Sheet1!$A$2:$A$6</c:f>
              <c:strCache>
                <c:ptCount val="5"/>
                <c:pt idx="0">
                  <c:v>1</c:v>
                </c:pt>
                <c:pt idx="1">
                  <c:v>2</c:v>
                </c:pt>
                <c:pt idx="2">
                  <c:v>3</c:v>
                </c:pt>
                <c:pt idx="3">
                  <c:v>4</c:v>
                </c:pt>
                <c:pt idx="4">
                  <c:v>5</c:v>
                </c:pt>
              </c:strCache>
            </c:strRef>
          </c:xVal>
          <c:yVal>
            <c:numRef>
              <c:f>Sheet1!$C$2:$C$6</c:f>
              <c:numCache>
                <c:formatCode>General</c:formatCode>
                <c:ptCount val="5"/>
                <c:pt idx="0">
                  <c:v>36.84277297662121</c:v>
                </c:pt>
                <c:pt idx="1">
                  <c:v>52.75377808178185</c:v>
                </c:pt>
                <c:pt idx="2">
                  <c:v>65.8983238960425</c:v>
                </c:pt>
                <c:pt idx="3">
                  <c:v>69.97286532633015</c:v>
                </c:pt>
                <c:pt idx="4">
                  <c:v>71.9696566781901</c:v>
                </c:pt>
              </c:numCache>
            </c:numRef>
          </c:yVal>
          <c:smooth val="0"/>
          <c:extLst xmlns:c16r2="http://schemas.microsoft.com/office/drawing/2015/06/chart">
            <c:ext xmlns:c16="http://schemas.microsoft.com/office/drawing/2014/chart" uri="{C3380CC4-5D6E-409C-BE32-E72D297353CC}">
              <c16:uniqueId val="{00000014-7663-4D04-8ED9-019A266B5515}"/>
            </c:ext>
          </c:extLst>
        </c:ser>
        <c:dLbls>
          <c:showLegendKey val="0"/>
          <c:showVal val="0"/>
          <c:showCatName val="0"/>
          <c:showSerName val="0"/>
          <c:showPercent val="0"/>
          <c:showBubbleSize val="0"/>
        </c:dLbls>
        <c:axId val="-2083075512"/>
        <c:axId val="-2082929832"/>
      </c:scatterChart>
      <c:dateAx>
        <c:axId val="-2083075512"/>
        <c:scaling>
          <c:orientation val="minMax"/>
          <c:max val="5.0"/>
          <c:min val="1.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082929832"/>
        <c:crossesAt val="0.0"/>
        <c:auto val="0"/>
        <c:lblOffset val="100"/>
        <c:baseTimeUnit val="years"/>
        <c:majorUnit val="1.0"/>
        <c:majorTimeUnit val="years"/>
      </c:dateAx>
      <c:valAx>
        <c:axId val="-2082929832"/>
        <c:scaling>
          <c:orientation val="minMax"/>
          <c:max val="90.0"/>
          <c:min val="20.0"/>
        </c:scaling>
        <c:delete val="0"/>
        <c:axPos val="l"/>
        <c:majorGridlines>
          <c:spPr>
            <a:ln>
              <a:solidFill>
                <a:srgbClr val="6A737B">
                  <a:lumMod val="40000"/>
                  <a:lumOff val="60000"/>
                </a:srgbClr>
              </a:solidFill>
            </a:ln>
          </c:spPr>
        </c:majorGridlines>
        <c:numFmt formatCode="General" sourceLinked="0"/>
        <c:majorTickMark val="out"/>
        <c:minorTickMark val="none"/>
        <c:tickLblPos val="none"/>
        <c:spPr>
          <a:ln>
            <a:noFill/>
          </a:ln>
        </c:spPr>
        <c:txPr>
          <a:bodyPr/>
          <a:lstStyle/>
          <a:p>
            <a:pPr>
              <a:defRPr sz="2200"/>
            </a:pPr>
            <a:endParaRPr lang="en-US"/>
          </a:p>
        </c:txPr>
        <c:crossAx val="-2083075512"/>
        <c:crosses val="autoZero"/>
        <c:crossBetween val="between"/>
        <c:majorUnit val="10.0"/>
      </c:valAx>
    </c:plotArea>
    <c:plotVisOnly val="1"/>
    <c:dispBlanksAs val="gap"/>
    <c:showDLblsOverMax val="0"/>
  </c:chart>
  <c:txPr>
    <a:bodyPr/>
    <a:lstStyle/>
    <a:p>
      <a:pPr>
        <a:defRPr sz="1800"/>
      </a:pPr>
      <a:endParaRPr lang="en-US"/>
    </a:p>
  </c:txPr>
  <c:externalData r:id="rId8">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562691290350155"/>
          <c:y val="0.0357691430433366"/>
          <c:w val="0.756151044785308"/>
          <c:h val="0.87246366894754"/>
        </c:manualLayout>
      </c:layout>
      <c:barChart>
        <c:barDir val="col"/>
        <c:grouping val="stacked"/>
        <c:varyColors val="0"/>
        <c:ser>
          <c:idx val="2"/>
          <c:order val="0"/>
          <c:tx>
            <c:strRef>
              <c:f>Sheet1!$E$1</c:f>
              <c:strCache>
                <c:ptCount val="1"/>
                <c:pt idx="0">
                  <c:v>Minimum</c:v>
                </c:pt>
              </c:strCache>
            </c:strRef>
          </c:tx>
          <c:spPr>
            <a:noFill/>
            <a:ln>
              <a:noFill/>
            </a:ln>
          </c:spPr>
          <c:invertIfNegative val="0"/>
          <c:cat>
            <c:strRef>
              <c:f>Sheet1!$A$2:$A$6</c:f>
              <c:strCache>
                <c:ptCount val="5"/>
                <c:pt idx="0">
                  <c:v>1</c:v>
                </c:pt>
                <c:pt idx="1">
                  <c:v>2</c:v>
                </c:pt>
                <c:pt idx="2">
                  <c:v>3</c:v>
                </c:pt>
                <c:pt idx="3">
                  <c:v>4</c:v>
                </c:pt>
                <c:pt idx="4">
                  <c:v>5</c:v>
                </c:pt>
              </c:strCache>
            </c:strRef>
          </c:cat>
          <c:val>
            <c:numRef>
              <c:f>Sheet1!$E$2:$E$6</c:f>
              <c:numCache>
                <c:formatCode>General</c:formatCode>
                <c:ptCount val="5"/>
                <c:pt idx="0">
                  <c:v>22.73952709743783</c:v>
                </c:pt>
                <c:pt idx="1">
                  <c:v>34.0709126723572</c:v>
                </c:pt>
                <c:pt idx="2">
                  <c:v>45.57505851609245</c:v>
                </c:pt>
                <c:pt idx="3">
                  <c:v>49.5775982924962</c:v>
                </c:pt>
                <c:pt idx="4">
                  <c:v>55.12734626413394</c:v>
                </c:pt>
              </c:numCache>
            </c:numRef>
          </c:val>
          <c:extLst xmlns:c16r2="http://schemas.microsoft.com/office/drawing/2015/06/chart">
            <c:ext xmlns:c16="http://schemas.microsoft.com/office/drawing/2014/chart" uri="{C3380CC4-5D6E-409C-BE32-E72D297353CC}">
              <c16:uniqueId val="{00000000-99E9-4C82-B997-83E5171AB24C}"/>
            </c:ext>
          </c:extLst>
        </c:ser>
        <c:ser>
          <c:idx val="1"/>
          <c:order val="1"/>
          <c:tx>
            <c:strRef>
              <c:f>Sheet1!$D$1</c:f>
              <c:strCache>
                <c:ptCount val="1"/>
                <c:pt idx="0">
                  <c:v>gap-arrow</c:v>
                </c:pt>
              </c:strCache>
            </c:strRef>
          </c:tx>
          <c:spPr>
            <a:blipFill>
              <a:blip xmlns:r="http://schemas.openxmlformats.org/officeDocument/2006/relationships" r:embed="rId2"/>
              <a:stretch>
                <a:fillRect/>
              </a:stretch>
            </a:blipFill>
            <a:ln w="3175">
              <a:noFill/>
            </a:ln>
          </c:spPr>
          <c:invertIfNegative val="0"/>
          <c:dPt>
            <c:idx val="0"/>
            <c:invertIfNegative val="0"/>
            <c:bubble3D val="0"/>
            <c:spPr>
              <a:blipFill>
                <a:blip xmlns:r="http://schemas.openxmlformats.org/officeDocument/2006/relationships" r:embed="rId3"/>
                <a:stretch>
                  <a:fillRect/>
                </a:stretch>
              </a:blipFill>
              <a:ln w="3175">
                <a:noFill/>
              </a:ln>
            </c:spPr>
            <c:extLst xmlns:c16r2="http://schemas.microsoft.com/office/drawing/2015/06/chart">
              <c:ext xmlns:c16="http://schemas.microsoft.com/office/drawing/2014/chart" uri="{C3380CC4-5D6E-409C-BE32-E72D297353CC}">
                <c16:uniqueId val="{00000002-99E9-4C82-B997-83E5171AB24C}"/>
              </c:ext>
            </c:extLst>
          </c:dPt>
          <c:dPt>
            <c:idx val="1"/>
            <c:invertIfNegative val="0"/>
            <c:bubble3D val="0"/>
            <c:spPr>
              <a:blipFill>
                <a:blip xmlns:r="http://schemas.openxmlformats.org/officeDocument/2006/relationships" r:embed="rId4"/>
                <a:stretch>
                  <a:fillRect/>
                </a:stretch>
              </a:blipFill>
              <a:ln w="3175">
                <a:noFill/>
              </a:ln>
            </c:spPr>
            <c:extLst xmlns:c16r2="http://schemas.microsoft.com/office/drawing/2015/06/chart">
              <c:ext xmlns:c16="http://schemas.microsoft.com/office/drawing/2014/chart" uri="{C3380CC4-5D6E-409C-BE32-E72D297353CC}">
                <c16:uniqueId val="{00000004-99E9-4C82-B997-83E5171AB24C}"/>
              </c:ext>
            </c:extLst>
          </c:dPt>
          <c:dPt>
            <c:idx val="2"/>
            <c:invertIfNegative val="0"/>
            <c:bubble3D val="0"/>
            <c:spPr>
              <a:blipFill>
                <a:blip xmlns:r="http://schemas.openxmlformats.org/officeDocument/2006/relationships" r:embed="rId5"/>
                <a:stretch>
                  <a:fillRect/>
                </a:stretch>
              </a:blipFill>
              <a:ln w="3175">
                <a:noFill/>
              </a:ln>
            </c:spPr>
            <c:extLst xmlns:c16r2="http://schemas.microsoft.com/office/drawing/2015/06/chart">
              <c:ext xmlns:c16="http://schemas.microsoft.com/office/drawing/2014/chart" uri="{C3380CC4-5D6E-409C-BE32-E72D297353CC}">
                <c16:uniqueId val="{00000006-99E9-4C82-B997-83E5171AB24C}"/>
              </c:ext>
            </c:extLst>
          </c:dPt>
          <c:dPt>
            <c:idx val="3"/>
            <c:invertIfNegative val="0"/>
            <c:bubble3D val="0"/>
            <c:spPr>
              <a:blipFill>
                <a:blip xmlns:r="http://schemas.openxmlformats.org/officeDocument/2006/relationships" r:embed="rId6"/>
                <a:stretch>
                  <a:fillRect/>
                </a:stretch>
              </a:blipFill>
              <a:ln w="3175">
                <a:noFill/>
              </a:ln>
            </c:spPr>
            <c:extLst xmlns:c16r2="http://schemas.microsoft.com/office/drawing/2015/06/chart">
              <c:ext xmlns:c16="http://schemas.microsoft.com/office/drawing/2014/chart" uri="{C3380CC4-5D6E-409C-BE32-E72D297353CC}">
                <c16:uniqueId val="{00000008-99E9-4C82-B997-83E5171AB24C}"/>
              </c:ext>
            </c:extLst>
          </c:dPt>
          <c:dPt>
            <c:idx val="4"/>
            <c:invertIfNegative val="0"/>
            <c:bubble3D val="0"/>
            <c:spPr>
              <a:blipFill>
                <a:blip xmlns:r="http://schemas.openxmlformats.org/officeDocument/2006/relationships" r:embed="rId7"/>
                <a:stretch>
                  <a:fillRect/>
                </a:stretch>
              </a:blipFill>
              <a:ln w="3175">
                <a:noFill/>
              </a:ln>
            </c:spPr>
            <c:extLst xmlns:c16r2="http://schemas.microsoft.com/office/drawing/2015/06/chart">
              <c:ext xmlns:c16="http://schemas.microsoft.com/office/drawing/2014/chart" uri="{C3380CC4-5D6E-409C-BE32-E72D297353CC}">
                <c16:uniqueId val="{0000000A-99E9-4C82-B997-83E5171AB24C}"/>
              </c:ext>
            </c:extLst>
          </c:dPt>
          <c:dPt>
            <c:idx val="35"/>
            <c:invertIfNegative val="0"/>
            <c:bubble3D val="0"/>
            <c:extLst xmlns:c16r2="http://schemas.microsoft.com/office/drawing/2015/06/chart">
              <c:ext xmlns:c16="http://schemas.microsoft.com/office/drawing/2014/chart" uri="{C3380CC4-5D6E-409C-BE32-E72D297353CC}">
                <c16:uniqueId val="{0000000B-99E9-4C82-B997-83E5171AB24C}"/>
              </c:ext>
            </c:extLst>
          </c:dPt>
          <c:cat>
            <c:strRef>
              <c:f>Sheet1!$A$2:$A$6</c:f>
              <c:strCache>
                <c:ptCount val="5"/>
                <c:pt idx="0">
                  <c:v>1</c:v>
                </c:pt>
                <c:pt idx="1">
                  <c:v>2</c:v>
                </c:pt>
                <c:pt idx="2">
                  <c:v>3</c:v>
                </c:pt>
                <c:pt idx="3">
                  <c:v>4</c:v>
                </c:pt>
                <c:pt idx="4">
                  <c:v>5</c:v>
                </c:pt>
              </c:strCache>
            </c:strRef>
          </c:cat>
          <c:val>
            <c:numRef>
              <c:f>Sheet1!$D$2:$D$6</c:f>
              <c:numCache>
                <c:formatCode>General</c:formatCode>
                <c:ptCount val="5"/>
                <c:pt idx="0">
                  <c:v>39.96047290256218</c:v>
                </c:pt>
                <c:pt idx="1">
                  <c:v>17.92908732764282</c:v>
                </c:pt>
                <c:pt idx="2">
                  <c:v>16.72494148390754</c:v>
                </c:pt>
                <c:pt idx="3">
                  <c:v>15.52240170750382</c:v>
                </c:pt>
                <c:pt idx="4">
                  <c:v>7.37265373586607</c:v>
                </c:pt>
              </c:numCache>
            </c:numRef>
          </c:val>
          <c:extLst xmlns:c16r2="http://schemas.microsoft.com/office/drawing/2015/06/chart">
            <c:ext xmlns:c16="http://schemas.microsoft.com/office/drawing/2014/chart" uri="{C3380CC4-5D6E-409C-BE32-E72D297353CC}">
              <c16:uniqueId val="{0000000C-99E9-4C82-B997-83E5171AB24C}"/>
            </c:ext>
          </c:extLst>
        </c:ser>
        <c:dLbls>
          <c:showLegendKey val="0"/>
          <c:showVal val="0"/>
          <c:showCatName val="0"/>
          <c:showSerName val="0"/>
          <c:showPercent val="0"/>
          <c:showBubbleSize val="0"/>
        </c:dLbls>
        <c:gapWidth val="150"/>
        <c:overlap val="100"/>
        <c:axId val="-2082811880"/>
        <c:axId val="-2082812488"/>
      </c:barChart>
      <c:scatterChart>
        <c:scatterStyle val="lineMarker"/>
        <c:varyColors val="0"/>
        <c:ser>
          <c:idx val="0"/>
          <c:order val="2"/>
          <c:tx>
            <c:strRef>
              <c:f>Sheet1!$B$1</c:f>
              <c:strCache>
                <c:ptCount val="1"/>
                <c:pt idx="0">
                  <c:v>1981</c:v>
                </c:pt>
              </c:strCache>
            </c:strRef>
          </c:tx>
          <c:spPr>
            <a:ln w="28575">
              <a:noFill/>
            </a:ln>
          </c:spPr>
          <c:marker>
            <c:symbol val="circle"/>
            <c:size val="9"/>
            <c:spPr>
              <a:solidFill>
                <a:srgbClr val="FFFFFF"/>
              </a:solidFill>
              <a:ln w="38100">
                <a:solidFill>
                  <a:srgbClr val="621214"/>
                </a:solidFill>
              </a:ln>
            </c:spPr>
          </c:marker>
          <c:dPt>
            <c:idx val="0"/>
            <c:bubble3D val="0"/>
            <c:extLst xmlns:c16r2="http://schemas.microsoft.com/office/drawing/2015/06/chart">
              <c:ext xmlns:c16="http://schemas.microsoft.com/office/drawing/2014/chart" uri="{C3380CC4-5D6E-409C-BE32-E72D297353CC}">
                <c16:uniqueId val="{0000000D-99E9-4C82-B997-83E5171AB24C}"/>
              </c:ext>
            </c:extLst>
          </c:dPt>
          <c:dPt>
            <c:idx val="1"/>
            <c:marker>
              <c:spPr>
                <a:solidFill>
                  <a:srgbClr val="FFFFFF"/>
                </a:solidFill>
                <a:ln w="38100">
                  <a:solidFill>
                    <a:srgbClr val="A02226"/>
                  </a:solidFill>
                </a:ln>
              </c:spPr>
            </c:marker>
            <c:bubble3D val="0"/>
            <c:extLst xmlns:c16r2="http://schemas.microsoft.com/office/drawing/2015/06/chart">
              <c:ext xmlns:c16="http://schemas.microsoft.com/office/drawing/2014/chart" uri="{C3380CC4-5D6E-409C-BE32-E72D297353CC}">
                <c16:uniqueId val="{00000011-ACF4-4185-AFEA-569963C369BB}"/>
              </c:ext>
            </c:extLst>
          </c:dPt>
          <c:dPt>
            <c:idx val="2"/>
            <c:marker>
              <c:spPr>
                <a:solidFill>
                  <a:srgbClr val="FFFFFF"/>
                </a:solidFill>
                <a:ln w="38100">
                  <a:solidFill>
                    <a:srgbClr val="D4582A"/>
                  </a:solidFill>
                </a:ln>
              </c:spPr>
            </c:marker>
            <c:bubble3D val="0"/>
            <c:extLst xmlns:c16r2="http://schemas.microsoft.com/office/drawing/2015/06/chart">
              <c:ext xmlns:c16="http://schemas.microsoft.com/office/drawing/2014/chart" uri="{C3380CC4-5D6E-409C-BE32-E72D297353CC}">
                <c16:uniqueId val="{00000014-ACF4-4185-AFEA-569963C369BB}"/>
              </c:ext>
            </c:extLst>
          </c:dPt>
          <c:dPt>
            <c:idx val="3"/>
            <c:marker>
              <c:spPr>
                <a:solidFill>
                  <a:srgbClr val="FFFFFF"/>
                </a:solidFill>
                <a:ln w="38100">
                  <a:solidFill>
                    <a:srgbClr val="F68B33"/>
                  </a:solidFill>
                </a:ln>
              </c:spPr>
            </c:marker>
            <c:bubble3D val="0"/>
            <c:extLst xmlns:c16r2="http://schemas.microsoft.com/office/drawing/2015/06/chart">
              <c:ext xmlns:c16="http://schemas.microsoft.com/office/drawing/2014/chart" uri="{C3380CC4-5D6E-409C-BE32-E72D297353CC}">
                <c16:uniqueId val="{00000013-ACF4-4185-AFEA-569963C369BB}"/>
              </c:ext>
            </c:extLst>
          </c:dPt>
          <c:dPt>
            <c:idx val="4"/>
            <c:marker>
              <c:spPr>
                <a:solidFill>
                  <a:srgbClr val="FFFFFF"/>
                </a:solidFill>
                <a:ln w="38100">
                  <a:solidFill>
                    <a:srgbClr val="FFC35A"/>
                  </a:solidFill>
                </a:ln>
              </c:spPr>
            </c:marker>
            <c:bubble3D val="0"/>
            <c:extLst xmlns:c16r2="http://schemas.microsoft.com/office/drawing/2015/06/chart">
              <c:ext xmlns:c16="http://schemas.microsoft.com/office/drawing/2014/chart" uri="{C3380CC4-5D6E-409C-BE32-E72D297353CC}">
                <c16:uniqueId val="{00000012-ACF4-4185-AFEA-569963C369BB}"/>
              </c:ext>
            </c:extLst>
          </c:dPt>
          <c:dPt>
            <c:idx val="35"/>
            <c:bubble3D val="0"/>
            <c:extLst xmlns:c16r2="http://schemas.microsoft.com/office/drawing/2015/06/chart">
              <c:ext xmlns:c16="http://schemas.microsoft.com/office/drawing/2014/chart" uri="{C3380CC4-5D6E-409C-BE32-E72D297353CC}">
                <c16:uniqueId val="{0000000E-99E9-4C82-B997-83E5171AB24C}"/>
              </c:ext>
            </c:extLst>
          </c:dPt>
          <c:xVal>
            <c:strRef>
              <c:f>Sheet1!$A$2:$A$6</c:f>
              <c:strCache>
                <c:ptCount val="5"/>
                <c:pt idx="0">
                  <c:v>1</c:v>
                </c:pt>
                <c:pt idx="1">
                  <c:v>2</c:v>
                </c:pt>
                <c:pt idx="2">
                  <c:v>3</c:v>
                </c:pt>
                <c:pt idx="3">
                  <c:v>4</c:v>
                </c:pt>
                <c:pt idx="4">
                  <c:v>5</c:v>
                </c:pt>
              </c:strCache>
            </c:strRef>
          </c:xVal>
          <c:yVal>
            <c:numRef>
              <c:f>Sheet1!$B$2:$B$6</c:f>
              <c:numCache>
                <c:formatCode>General</c:formatCode>
                <c:ptCount val="5"/>
                <c:pt idx="0">
                  <c:v>62.7</c:v>
                </c:pt>
                <c:pt idx="1">
                  <c:v>52.0</c:v>
                </c:pt>
                <c:pt idx="2">
                  <c:v>62.3</c:v>
                </c:pt>
                <c:pt idx="3">
                  <c:v>65.10000000000001</c:v>
                </c:pt>
                <c:pt idx="4">
                  <c:v>62.5</c:v>
                </c:pt>
              </c:numCache>
            </c:numRef>
          </c:yVal>
          <c:smooth val="0"/>
          <c:extLst xmlns:c16r2="http://schemas.microsoft.com/office/drawing/2015/06/chart">
            <c:ext xmlns:c16="http://schemas.microsoft.com/office/drawing/2014/chart" uri="{C3380CC4-5D6E-409C-BE32-E72D297353CC}">
              <c16:uniqueId val="{0000000F-99E9-4C82-B997-83E5171AB24C}"/>
            </c:ext>
          </c:extLst>
        </c:ser>
        <c:ser>
          <c:idx val="4"/>
          <c:order val="3"/>
          <c:tx>
            <c:strRef>
              <c:f>Sheet1!$C$1</c:f>
              <c:strCache>
                <c:ptCount val="1"/>
                <c:pt idx="0">
                  <c:v>2016</c:v>
                </c:pt>
              </c:strCache>
            </c:strRef>
          </c:tx>
          <c:spPr>
            <a:ln w="28575">
              <a:noFill/>
            </a:ln>
          </c:spPr>
          <c:marker>
            <c:symbol val="x"/>
            <c:size val="9"/>
            <c:spPr>
              <a:noFill/>
              <a:ln w="22225">
                <a:solidFill>
                  <a:srgbClr val="A02226"/>
                </a:solidFill>
              </a:ln>
            </c:spPr>
          </c:marker>
          <c:dPt>
            <c:idx val="0"/>
            <c:marker>
              <c:spPr>
                <a:noFill/>
                <a:ln w="22225">
                  <a:solidFill>
                    <a:srgbClr val="621214"/>
                  </a:solidFill>
                </a:ln>
              </c:spPr>
            </c:marker>
            <c:bubble3D val="0"/>
            <c:extLst xmlns:c16r2="http://schemas.microsoft.com/office/drawing/2015/06/chart">
              <c:ext xmlns:c16="http://schemas.microsoft.com/office/drawing/2014/chart" uri="{C3380CC4-5D6E-409C-BE32-E72D297353CC}">
                <c16:uniqueId val="{00000010-99E9-4C82-B997-83E5171AB24C}"/>
              </c:ext>
            </c:extLst>
          </c:dPt>
          <c:dPt>
            <c:idx val="2"/>
            <c:marker>
              <c:spPr>
                <a:noFill/>
                <a:ln w="22225">
                  <a:solidFill>
                    <a:srgbClr val="D4582A"/>
                  </a:solidFill>
                </a:ln>
              </c:spPr>
            </c:marker>
            <c:bubble3D val="0"/>
            <c:extLst xmlns:c16r2="http://schemas.microsoft.com/office/drawing/2015/06/chart">
              <c:ext xmlns:c16="http://schemas.microsoft.com/office/drawing/2014/chart" uri="{C3380CC4-5D6E-409C-BE32-E72D297353CC}">
                <c16:uniqueId val="{00000016-ACF4-4185-AFEA-569963C369BB}"/>
              </c:ext>
            </c:extLst>
          </c:dPt>
          <c:dPt>
            <c:idx val="3"/>
            <c:marker>
              <c:spPr>
                <a:noFill/>
                <a:ln w="22225">
                  <a:solidFill>
                    <a:srgbClr val="F68B33"/>
                  </a:solidFill>
                </a:ln>
              </c:spPr>
            </c:marker>
            <c:bubble3D val="0"/>
            <c:extLst xmlns:c16r2="http://schemas.microsoft.com/office/drawing/2015/06/chart">
              <c:ext xmlns:c16="http://schemas.microsoft.com/office/drawing/2014/chart" uri="{C3380CC4-5D6E-409C-BE32-E72D297353CC}">
                <c16:uniqueId val="{00000017-ACF4-4185-AFEA-569963C369BB}"/>
              </c:ext>
            </c:extLst>
          </c:dPt>
          <c:dPt>
            <c:idx val="4"/>
            <c:marker>
              <c:spPr>
                <a:noFill/>
                <a:ln w="22225">
                  <a:solidFill>
                    <a:srgbClr val="FFC35A"/>
                  </a:solidFill>
                </a:ln>
              </c:spPr>
            </c:marker>
            <c:bubble3D val="0"/>
            <c:extLst xmlns:c16r2="http://schemas.microsoft.com/office/drawing/2015/06/chart">
              <c:ext xmlns:c16="http://schemas.microsoft.com/office/drawing/2014/chart" uri="{C3380CC4-5D6E-409C-BE32-E72D297353CC}">
                <c16:uniqueId val="{00000018-ACF4-4185-AFEA-569963C369BB}"/>
              </c:ext>
            </c:extLst>
          </c:dPt>
          <c:dPt>
            <c:idx val="9"/>
            <c:bubble3D val="0"/>
            <c:extLst xmlns:c16r2="http://schemas.microsoft.com/office/drawing/2015/06/chart">
              <c:ext xmlns:c16="http://schemas.microsoft.com/office/drawing/2014/chart" uri="{C3380CC4-5D6E-409C-BE32-E72D297353CC}">
                <c16:uniqueId val="{00000011-99E9-4C82-B997-83E5171AB24C}"/>
              </c:ext>
            </c:extLst>
          </c:dPt>
          <c:dPt>
            <c:idx val="21"/>
            <c:bubble3D val="0"/>
            <c:extLst xmlns:c16r2="http://schemas.microsoft.com/office/drawing/2015/06/chart">
              <c:ext xmlns:c16="http://schemas.microsoft.com/office/drawing/2014/chart" uri="{C3380CC4-5D6E-409C-BE32-E72D297353CC}">
                <c16:uniqueId val="{00000012-99E9-4C82-B997-83E5171AB24C}"/>
              </c:ext>
            </c:extLst>
          </c:dPt>
          <c:dPt>
            <c:idx val="35"/>
            <c:bubble3D val="0"/>
            <c:extLst xmlns:c16r2="http://schemas.microsoft.com/office/drawing/2015/06/chart">
              <c:ext xmlns:c16="http://schemas.microsoft.com/office/drawing/2014/chart" uri="{C3380CC4-5D6E-409C-BE32-E72D297353CC}">
                <c16:uniqueId val="{00000013-99E9-4C82-B997-83E5171AB24C}"/>
              </c:ext>
            </c:extLst>
          </c:dPt>
          <c:xVal>
            <c:strRef>
              <c:f>Sheet1!$A$2:$A$6</c:f>
              <c:strCache>
                <c:ptCount val="5"/>
                <c:pt idx="0">
                  <c:v>1</c:v>
                </c:pt>
                <c:pt idx="1">
                  <c:v>2</c:v>
                </c:pt>
                <c:pt idx="2">
                  <c:v>3</c:v>
                </c:pt>
                <c:pt idx="3">
                  <c:v>4</c:v>
                </c:pt>
                <c:pt idx="4">
                  <c:v>5</c:v>
                </c:pt>
              </c:strCache>
            </c:strRef>
          </c:xVal>
          <c:yVal>
            <c:numRef>
              <c:f>Sheet1!$C$2:$C$6</c:f>
              <c:numCache>
                <c:formatCode>General</c:formatCode>
                <c:ptCount val="5"/>
                <c:pt idx="0">
                  <c:v>22.73952709743783</c:v>
                </c:pt>
                <c:pt idx="1">
                  <c:v>34.0709126723572</c:v>
                </c:pt>
                <c:pt idx="2">
                  <c:v>45.57505851609245</c:v>
                </c:pt>
                <c:pt idx="3">
                  <c:v>49.5775982924962</c:v>
                </c:pt>
                <c:pt idx="4">
                  <c:v>55.12734626413394</c:v>
                </c:pt>
              </c:numCache>
            </c:numRef>
          </c:yVal>
          <c:smooth val="0"/>
          <c:extLst xmlns:c16r2="http://schemas.microsoft.com/office/drawing/2015/06/chart">
            <c:ext xmlns:c16="http://schemas.microsoft.com/office/drawing/2014/chart" uri="{C3380CC4-5D6E-409C-BE32-E72D297353CC}">
              <c16:uniqueId val="{00000014-99E9-4C82-B997-83E5171AB24C}"/>
            </c:ext>
          </c:extLst>
        </c:ser>
        <c:dLbls>
          <c:showLegendKey val="0"/>
          <c:showVal val="0"/>
          <c:showCatName val="0"/>
          <c:showSerName val="0"/>
          <c:showPercent val="0"/>
          <c:showBubbleSize val="0"/>
        </c:dLbls>
        <c:axId val="-2082811880"/>
        <c:axId val="-2082812488"/>
      </c:scatterChart>
      <c:dateAx>
        <c:axId val="-2082811880"/>
        <c:scaling>
          <c:orientation val="minMax"/>
          <c:max val="5.0"/>
          <c:min val="1.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082812488"/>
        <c:crossesAt val="0.0"/>
        <c:auto val="0"/>
        <c:lblOffset val="100"/>
        <c:baseTimeUnit val="years"/>
        <c:majorUnit val="1.0"/>
        <c:majorTimeUnit val="years"/>
      </c:dateAx>
      <c:valAx>
        <c:axId val="-2082812488"/>
        <c:scaling>
          <c:orientation val="minMax"/>
          <c:max val="90.0"/>
          <c:min val="2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2200"/>
            </a:pPr>
            <a:endParaRPr lang="en-US"/>
          </a:p>
        </c:txPr>
        <c:crossAx val="-2082811880"/>
        <c:crosses val="autoZero"/>
        <c:crossBetween val="between"/>
        <c:majorUnit val="10.0"/>
      </c:valAx>
    </c:plotArea>
    <c:plotVisOnly val="1"/>
    <c:dispBlanksAs val="gap"/>
    <c:showDLblsOverMax val="0"/>
  </c:chart>
  <c:txPr>
    <a:bodyPr/>
    <a:lstStyle/>
    <a:p>
      <a:pPr>
        <a:defRPr sz="1800"/>
      </a:pPr>
      <a:endParaRPr lang="en-US"/>
    </a:p>
  </c:txPr>
  <c:externalData r:id="rId8">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562691290350155"/>
          <c:y val="0.0357691430433366"/>
          <c:w val="0.943730980342397"/>
          <c:h val="0.87246366894754"/>
        </c:manualLayout>
      </c:layout>
      <c:barChart>
        <c:barDir val="col"/>
        <c:grouping val="stacked"/>
        <c:varyColors val="0"/>
        <c:ser>
          <c:idx val="2"/>
          <c:order val="0"/>
          <c:tx>
            <c:strRef>
              <c:f>Sheet1!$E$1</c:f>
              <c:strCache>
                <c:ptCount val="1"/>
                <c:pt idx="0">
                  <c:v>Minimum</c:v>
                </c:pt>
              </c:strCache>
            </c:strRef>
          </c:tx>
          <c:spPr>
            <a:noFill/>
            <a:ln>
              <a:noFill/>
            </a:ln>
          </c:spPr>
          <c:invertIfNegative val="0"/>
          <c:cat>
            <c:strRef>
              <c:f>Sheet1!$A$2:$A$6</c:f>
              <c:strCache>
                <c:ptCount val="5"/>
                <c:pt idx="0">
                  <c:v>1</c:v>
                </c:pt>
                <c:pt idx="1">
                  <c:v>2</c:v>
                </c:pt>
                <c:pt idx="2">
                  <c:v>3</c:v>
                </c:pt>
                <c:pt idx="3">
                  <c:v>4</c:v>
                </c:pt>
                <c:pt idx="4">
                  <c:v>5</c:v>
                </c:pt>
              </c:strCache>
            </c:strRef>
          </c:cat>
          <c:val>
            <c:numRef>
              <c:f>Sheet1!$E$2:$E$6</c:f>
              <c:numCache>
                <c:formatCode>General</c:formatCode>
                <c:ptCount val="5"/>
                <c:pt idx="0">
                  <c:v>47.747613149486</c:v>
                </c:pt>
                <c:pt idx="1">
                  <c:v>61.57328454931621</c:v>
                </c:pt>
                <c:pt idx="2">
                  <c:v>73.53775597269619</c:v>
                </c:pt>
                <c:pt idx="3">
                  <c:v>78.58237675305853</c:v>
                </c:pt>
                <c:pt idx="4">
                  <c:v>82.09964249702081</c:v>
                </c:pt>
              </c:numCache>
            </c:numRef>
          </c:val>
          <c:extLst xmlns:c16r2="http://schemas.microsoft.com/office/drawing/2015/06/chart">
            <c:ext xmlns:c16="http://schemas.microsoft.com/office/drawing/2014/chart" uri="{C3380CC4-5D6E-409C-BE32-E72D297353CC}">
              <c16:uniqueId val="{00000000-D4B5-4099-B05A-87C0A87A170D}"/>
            </c:ext>
          </c:extLst>
        </c:ser>
        <c:ser>
          <c:idx val="1"/>
          <c:order val="1"/>
          <c:tx>
            <c:strRef>
              <c:f>Sheet1!$D$1</c:f>
              <c:strCache>
                <c:ptCount val="1"/>
                <c:pt idx="0">
                  <c:v>gap-arrow</c:v>
                </c:pt>
              </c:strCache>
            </c:strRef>
          </c:tx>
          <c:spPr>
            <a:blipFill>
              <a:blip xmlns:r="http://schemas.openxmlformats.org/officeDocument/2006/relationships" r:embed="rId2"/>
              <a:stretch>
                <a:fillRect/>
              </a:stretch>
            </a:blipFill>
            <a:ln w="3175">
              <a:noFill/>
            </a:ln>
          </c:spPr>
          <c:invertIfNegative val="0"/>
          <c:dPt>
            <c:idx val="0"/>
            <c:invertIfNegative val="0"/>
            <c:bubble3D val="0"/>
            <c:spPr>
              <a:blipFill>
                <a:blip xmlns:r="http://schemas.openxmlformats.org/officeDocument/2006/relationships" r:embed="rId3"/>
                <a:stretch>
                  <a:fillRect/>
                </a:stretch>
              </a:blipFill>
              <a:ln w="3175">
                <a:noFill/>
              </a:ln>
            </c:spPr>
            <c:extLst xmlns:c16r2="http://schemas.microsoft.com/office/drawing/2015/06/chart">
              <c:ext xmlns:c16="http://schemas.microsoft.com/office/drawing/2014/chart" uri="{C3380CC4-5D6E-409C-BE32-E72D297353CC}">
                <c16:uniqueId val="{00000002-D4B5-4099-B05A-87C0A87A170D}"/>
              </c:ext>
            </c:extLst>
          </c:dPt>
          <c:dPt>
            <c:idx val="1"/>
            <c:invertIfNegative val="0"/>
            <c:bubble3D val="0"/>
            <c:spPr>
              <a:blipFill>
                <a:blip xmlns:r="http://schemas.openxmlformats.org/officeDocument/2006/relationships" r:embed="rId4"/>
                <a:stretch>
                  <a:fillRect/>
                </a:stretch>
              </a:blipFill>
              <a:ln w="3175">
                <a:noFill/>
              </a:ln>
            </c:spPr>
            <c:extLst xmlns:c16r2="http://schemas.microsoft.com/office/drawing/2015/06/chart">
              <c:ext xmlns:c16="http://schemas.microsoft.com/office/drawing/2014/chart" uri="{C3380CC4-5D6E-409C-BE32-E72D297353CC}">
                <c16:uniqueId val="{00000004-D4B5-4099-B05A-87C0A87A170D}"/>
              </c:ext>
            </c:extLst>
          </c:dPt>
          <c:dPt>
            <c:idx val="2"/>
            <c:invertIfNegative val="0"/>
            <c:bubble3D val="0"/>
            <c:spPr>
              <a:blipFill>
                <a:blip xmlns:r="http://schemas.openxmlformats.org/officeDocument/2006/relationships" r:embed="rId5"/>
                <a:stretch>
                  <a:fillRect/>
                </a:stretch>
              </a:blipFill>
              <a:ln w="3175">
                <a:noFill/>
              </a:ln>
            </c:spPr>
            <c:extLst xmlns:c16r2="http://schemas.microsoft.com/office/drawing/2015/06/chart">
              <c:ext xmlns:c16="http://schemas.microsoft.com/office/drawing/2014/chart" uri="{C3380CC4-5D6E-409C-BE32-E72D297353CC}">
                <c16:uniqueId val="{00000006-D4B5-4099-B05A-87C0A87A170D}"/>
              </c:ext>
            </c:extLst>
          </c:dPt>
          <c:dPt>
            <c:idx val="3"/>
            <c:invertIfNegative val="0"/>
            <c:bubble3D val="0"/>
            <c:spPr>
              <a:blipFill>
                <a:blip xmlns:r="http://schemas.openxmlformats.org/officeDocument/2006/relationships" r:embed="rId6"/>
                <a:stretch>
                  <a:fillRect/>
                </a:stretch>
              </a:blipFill>
              <a:ln w="3175">
                <a:noFill/>
              </a:ln>
            </c:spPr>
            <c:extLst xmlns:c16r2="http://schemas.microsoft.com/office/drawing/2015/06/chart">
              <c:ext xmlns:c16="http://schemas.microsoft.com/office/drawing/2014/chart" uri="{C3380CC4-5D6E-409C-BE32-E72D297353CC}">
                <c16:uniqueId val="{00000008-D4B5-4099-B05A-87C0A87A170D}"/>
              </c:ext>
            </c:extLst>
          </c:dPt>
          <c:dPt>
            <c:idx val="4"/>
            <c:invertIfNegative val="0"/>
            <c:bubble3D val="0"/>
            <c:spPr>
              <a:blipFill>
                <a:blip xmlns:r="http://schemas.openxmlformats.org/officeDocument/2006/relationships" r:embed="rId7"/>
                <a:stretch>
                  <a:fillRect/>
                </a:stretch>
              </a:blipFill>
              <a:ln w="3175">
                <a:noFill/>
              </a:ln>
            </c:spPr>
            <c:extLst xmlns:c16r2="http://schemas.microsoft.com/office/drawing/2015/06/chart">
              <c:ext xmlns:c16="http://schemas.microsoft.com/office/drawing/2014/chart" uri="{C3380CC4-5D6E-409C-BE32-E72D297353CC}">
                <c16:uniqueId val="{0000000A-D4B5-4099-B05A-87C0A87A170D}"/>
              </c:ext>
            </c:extLst>
          </c:dPt>
          <c:dPt>
            <c:idx val="35"/>
            <c:invertIfNegative val="0"/>
            <c:bubble3D val="0"/>
            <c:extLst xmlns:c16r2="http://schemas.microsoft.com/office/drawing/2015/06/chart">
              <c:ext xmlns:c16="http://schemas.microsoft.com/office/drawing/2014/chart" uri="{C3380CC4-5D6E-409C-BE32-E72D297353CC}">
                <c16:uniqueId val="{0000000B-D4B5-4099-B05A-87C0A87A170D}"/>
              </c:ext>
            </c:extLst>
          </c:dPt>
          <c:cat>
            <c:strRef>
              <c:f>Sheet1!$A$2:$A$6</c:f>
              <c:strCache>
                <c:ptCount val="5"/>
                <c:pt idx="0">
                  <c:v>1</c:v>
                </c:pt>
                <c:pt idx="1">
                  <c:v>2</c:v>
                </c:pt>
                <c:pt idx="2">
                  <c:v>3</c:v>
                </c:pt>
                <c:pt idx="3">
                  <c:v>4</c:v>
                </c:pt>
                <c:pt idx="4">
                  <c:v>5</c:v>
                </c:pt>
              </c:strCache>
            </c:strRef>
          </c:cat>
          <c:val>
            <c:numRef>
              <c:f>Sheet1!$D$2:$D$6</c:f>
              <c:numCache>
                <c:formatCode>General</c:formatCode>
                <c:ptCount val="5"/>
                <c:pt idx="0">
                  <c:v>22.15238685051398</c:v>
                </c:pt>
                <c:pt idx="1">
                  <c:v>10.7267154506837</c:v>
                </c:pt>
                <c:pt idx="2">
                  <c:v>3.862244027303757</c:v>
                </c:pt>
                <c:pt idx="3">
                  <c:v>3.917623246941304</c:v>
                </c:pt>
                <c:pt idx="4">
                  <c:v>5.500357502979185</c:v>
                </c:pt>
              </c:numCache>
            </c:numRef>
          </c:val>
          <c:extLst xmlns:c16r2="http://schemas.microsoft.com/office/drawing/2015/06/chart">
            <c:ext xmlns:c16="http://schemas.microsoft.com/office/drawing/2014/chart" uri="{C3380CC4-5D6E-409C-BE32-E72D297353CC}">
              <c16:uniqueId val="{0000000C-D4B5-4099-B05A-87C0A87A170D}"/>
            </c:ext>
          </c:extLst>
        </c:ser>
        <c:dLbls>
          <c:showLegendKey val="0"/>
          <c:showVal val="0"/>
          <c:showCatName val="0"/>
          <c:showSerName val="0"/>
          <c:showPercent val="0"/>
          <c:showBubbleSize val="0"/>
        </c:dLbls>
        <c:gapWidth val="150"/>
        <c:overlap val="100"/>
        <c:axId val="-2083114600"/>
        <c:axId val="-2083140728"/>
      </c:barChart>
      <c:scatterChart>
        <c:scatterStyle val="lineMarker"/>
        <c:varyColors val="0"/>
        <c:ser>
          <c:idx val="0"/>
          <c:order val="2"/>
          <c:tx>
            <c:strRef>
              <c:f>Sheet1!$B$1</c:f>
              <c:strCache>
                <c:ptCount val="1"/>
                <c:pt idx="0">
                  <c:v>1981</c:v>
                </c:pt>
              </c:strCache>
            </c:strRef>
          </c:tx>
          <c:spPr>
            <a:ln w="28575">
              <a:noFill/>
            </a:ln>
          </c:spPr>
          <c:marker>
            <c:symbol val="circle"/>
            <c:size val="9"/>
            <c:spPr>
              <a:solidFill>
                <a:srgbClr val="FFFFFF"/>
              </a:solidFill>
              <a:ln w="38100">
                <a:solidFill>
                  <a:srgbClr val="F68B33"/>
                </a:solidFill>
              </a:ln>
            </c:spPr>
          </c:marker>
          <c:dPt>
            <c:idx val="0"/>
            <c:marker>
              <c:spPr>
                <a:solidFill>
                  <a:srgbClr val="FFFFFF"/>
                </a:solidFill>
                <a:ln w="38100">
                  <a:solidFill>
                    <a:srgbClr val="621214"/>
                  </a:solidFill>
                </a:ln>
              </c:spPr>
            </c:marker>
            <c:bubble3D val="0"/>
            <c:extLst xmlns:c16r2="http://schemas.microsoft.com/office/drawing/2015/06/chart">
              <c:ext xmlns:c16="http://schemas.microsoft.com/office/drawing/2014/chart" uri="{C3380CC4-5D6E-409C-BE32-E72D297353CC}">
                <c16:uniqueId val="{0000000D-D4B5-4099-B05A-87C0A87A170D}"/>
              </c:ext>
            </c:extLst>
          </c:dPt>
          <c:dPt>
            <c:idx val="1"/>
            <c:marker>
              <c:spPr>
                <a:solidFill>
                  <a:srgbClr val="FFFFFF"/>
                </a:solidFill>
                <a:ln w="38100">
                  <a:solidFill>
                    <a:srgbClr val="A02226"/>
                  </a:solidFill>
                </a:ln>
              </c:spPr>
            </c:marker>
            <c:bubble3D val="0"/>
            <c:extLst xmlns:c16r2="http://schemas.microsoft.com/office/drawing/2015/06/chart">
              <c:ext xmlns:c16="http://schemas.microsoft.com/office/drawing/2014/chart" uri="{C3380CC4-5D6E-409C-BE32-E72D297353CC}">
                <c16:uniqueId val="{00000011-3837-4E30-96B1-BBB2D81E7135}"/>
              </c:ext>
            </c:extLst>
          </c:dPt>
          <c:dPt>
            <c:idx val="2"/>
            <c:marker>
              <c:spPr>
                <a:solidFill>
                  <a:srgbClr val="FFFFFF"/>
                </a:solidFill>
                <a:ln w="38100">
                  <a:solidFill>
                    <a:srgbClr val="D4582A"/>
                  </a:solidFill>
                </a:ln>
              </c:spPr>
            </c:marker>
            <c:bubble3D val="0"/>
            <c:extLst xmlns:c16r2="http://schemas.microsoft.com/office/drawing/2015/06/chart">
              <c:ext xmlns:c16="http://schemas.microsoft.com/office/drawing/2014/chart" uri="{C3380CC4-5D6E-409C-BE32-E72D297353CC}">
                <c16:uniqueId val="{00000012-3837-4E30-96B1-BBB2D81E7135}"/>
              </c:ext>
            </c:extLst>
          </c:dPt>
          <c:dPt>
            <c:idx val="4"/>
            <c:marker>
              <c:spPr>
                <a:solidFill>
                  <a:srgbClr val="FFFFFF"/>
                </a:solidFill>
                <a:ln w="38100">
                  <a:solidFill>
                    <a:srgbClr val="FFC35A"/>
                  </a:solidFill>
                </a:ln>
              </c:spPr>
            </c:marker>
            <c:bubble3D val="0"/>
            <c:extLst xmlns:c16r2="http://schemas.microsoft.com/office/drawing/2015/06/chart">
              <c:ext xmlns:c16="http://schemas.microsoft.com/office/drawing/2014/chart" uri="{C3380CC4-5D6E-409C-BE32-E72D297353CC}">
                <c16:uniqueId val="{00000014-3837-4E30-96B1-BBB2D81E7135}"/>
              </c:ext>
            </c:extLst>
          </c:dPt>
          <c:dPt>
            <c:idx val="35"/>
            <c:bubble3D val="0"/>
            <c:extLst xmlns:c16r2="http://schemas.microsoft.com/office/drawing/2015/06/chart">
              <c:ext xmlns:c16="http://schemas.microsoft.com/office/drawing/2014/chart" uri="{C3380CC4-5D6E-409C-BE32-E72D297353CC}">
                <c16:uniqueId val="{0000000E-D4B5-4099-B05A-87C0A87A170D}"/>
              </c:ext>
            </c:extLst>
          </c:dPt>
          <c:xVal>
            <c:strRef>
              <c:f>Sheet1!$A$2:$A$6</c:f>
              <c:strCache>
                <c:ptCount val="5"/>
                <c:pt idx="0">
                  <c:v>1</c:v>
                </c:pt>
                <c:pt idx="1">
                  <c:v>2</c:v>
                </c:pt>
                <c:pt idx="2">
                  <c:v>3</c:v>
                </c:pt>
                <c:pt idx="3">
                  <c:v>4</c:v>
                </c:pt>
                <c:pt idx="4">
                  <c:v>5</c:v>
                </c:pt>
              </c:strCache>
            </c:strRef>
          </c:xVal>
          <c:yVal>
            <c:numRef>
              <c:f>Sheet1!$B$2:$B$6</c:f>
              <c:numCache>
                <c:formatCode>General</c:formatCode>
                <c:ptCount val="5"/>
                <c:pt idx="0">
                  <c:v>69.9</c:v>
                </c:pt>
                <c:pt idx="1">
                  <c:v>72.3</c:v>
                </c:pt>
                <c:pt idx="2">
                  <c:v>77.4</c:v>
                </c:pt>
                <c:pt idx="3">
                  <c:v>82.5</c:v>
                </c:pt>
                <c:pt idx="4">
                  <c:v>87.6</c:v>
                </c:pt>
              </c:numCache>
            </c:numRef>
          </c:yVal>
          <c:smooth val="0"/>
          <c:extLst xmlns:c16r2="http://schemas.microsoft.com/office/drawing/2015/06/chart">
            <c:ext xmlns:c16="http://schemas.microsoft.com/office/drawing/2014/chart" uri="{C3380CC4-5D6E-409C-BE32-E72D297353CC}">
              <c16:uniqueId val="{0000000F-D4B5-4099-B05A-87C0A87A170D}"/>
            </c:ext>
          </c:extLst>
        </c:ser>
        <c:ser>
          <c:idx val="4"/>
          <c:order val="3"/>
          <c:tx>
            <c:strRef>
              <c:f>Sheet1!$C$1</c:f>
              <c:strCache>
                <c:ptCount val="1"/>
                <c:pt idx="0">
                  <c:v>2016</c:v>
                </c:pt>
              </c:strCache>
            </c:strRef>
          </c:tx>
          <c:spPr>
            <a:ln w="28575">
              <a:noFill/>
            </a:ln>
          </c:spPr>
          <c:marker>
            <c:symbol val="x"/>
            <c:size val="9"/>
            <c:spPr>
              <a:noFill/>
              <a:ln w="22225">
                <a:solidFill>
                  <a:srgbClr val="A02226"/>
                </a:solidFill>
              </a:ln>
            </c:spPr>
          </c:marker>
          <c:dPt>
            <c:idx val="0"/>
            <c:marker>
              <c:spPr>
                <a:noFill/>
                <a:ln w="22225">
                  <a:solidFill>
                    <a:srgbClr val="621214"/>
                  </a:solidFill>
                </a:ln>
              </c:spPr>
            </c:marker>
            <c:bubble3D val="0"/>
            <c:extLst xmlns:c16r2="http://schemas.microsoft.com/office/drawing/2015/06/chart">
              <c:ext xmlns:c16="http://schemas.microsoft.com/office/drawing/2014/chart" uri="{C3380CC4-5D6E-409C-BE32-E72D297353CC}">
                <c16:uniqueId val="{00000010-D4B5-4099-B05A-87C0A87A170D}"/>
              </c:ext>
            </c:extLst>
          </c:dPt>
          <c:dPt>
            <c:idx val="2"/>
            <c:marker>
              <c:spPr>
                <a:noFill/>
                <a:ln w="22225">
                  <a:solidFill>
                    <a:srgbClr val="D4582A"/>
                  </a:solidFill>
                </a:ln>
              </c:spPr>
            </c:marker>
            <c:bubble3D val="0"/>
            <c:extLst xmlns:c16r2="http://schemas.microsoft.com/office/drawing/2015/06/chart">
              <c:ext xmlns:c16="http://schemas.microsoft.com/office/drawing/2014/chart" uri="{C3380CC4-5D6E-409C-BE32-E72D297353CC}">
                <c16:uniqueId val="{00000016-3837-4E30-96B1-BBB2D81E7135}"/>
              </c:ext>
            </c:extLst>
          </c:dPt>
          <c:dPt>
            <c:idx val="3"/>
            <c:marker>
              <c:spPr>
                <a:noFill/>
                <a:ln w="22225">
                  <a:solidFill>
                    <a:srgbClr val="F68B33"/>
                  </a:solidFill>
                </a:ln>
              </c:spPr>
            </c:marker>
            <c:bubble3D val="0"/>
            <c:extLst xmlns:c16r2="http://schemas.microsoft.com/office/drawing/2015/06/chart">
              <c:ext xmlns:c16="http://schemas.microsoft.com/office/drawing/2014/chart" uri="{C3380CC4-5D6E-409C-BE32-E72D297353CC}">
                <c16:uniqueId val="{00000017-3837-4E30-96B1-BBB2D81E7135}"/>
              </c:ext>
            </c:extLst>
          </c:dPt>
          <c:dPt>
            <c:idx val="4"/>
            <c:marker>
              <c:spPr>
                <a:noFill/>
                <a:ln w="22225">
                  <a:solidFill>
                    <a:srgbClr val="FFC35A"/>
                  </a:solidFill>
                </a:ln>
              </c:spPr>
            </c:marker>
            <c:bubble3D val="0"/>
            <c:extLst xmlns:c16r2="http://schemas.microsoft.com/office/drawing/2015/06/chart">
              <c:ext xmlns:c16="http://schemas.microsoft.com/office/drawing/2014/chart" uri="{C3380CC4-5D6E-409C-BE32-E72D297353CC}">
                <c16:uniqueId val="{00000018-3837-4E30-96B1-BBB2D81E7135}"/>
              </c:ext>
            </c:extLst>
          </c:dPt>
          <c:dPt>
            <c:idx val="9"/>
            <c:bubble3D val="0"/>
            <c:extLst xmlns:c16r2="http://schemas.microsoft.com/office/drawing/2015/06/chart">
              <c:ext xmlns:c16="http://schemas.microsoft.com/office/drawing/2014/chart" uri="{C3380CC4-5D6E-409C-BE32-E72D297353CC}">
                <c16:uniqueId val="{00000011-D4B5-4099-B05A-87C0A87A170D}"/>
              </c:ext>
            </c:extLst>
          </c:dPt>
          <c:dPt>
            <c:idx val="21"/>
            <c:bubble3D val="0"/>
            <c:extLst xmlns:c16r2="http://schemas.microsoft.com/office/drawing/2015/06/chart">
              <c:ext xmlns:c16="http://schemas.microsoft.com/office/drawing/2014/chart" uri="{C3380CC4-5D6E-409C-BE32-E72D297353CC}">
                <c16:uniqueId val="{00000012-D4B5-4099-B05A-87C0A87A170D}"/>
              </c:ext>
            </c:extLst>
          </c:dPt>
          <c:dPt>
            <c:idx val="35"/>
            <c:bubble3D val="0"/>
            <c:extLst xmlns:c16r2="http://schemas.microsoft.com/office/drawing/2015/06/chart">
              <c:ext xmlns:c16="http://schemas.microsoft.com/office/drawing/2014/chart" uri="{C3380CC4-5D6E-409C-BE32-E72D297353CC}">
                <c16:uniqueId val="{00000013-D4B5-4099-B05A-87C0A87A170D}"/>
              </c:ext>
            </c:extLst>
          </c:dPt>
          <c:xVal>
            <c:strRef>
              <c:f>Sheet1!$A$2:$A$6</c:f>
              <c:strCache>
                <c:ptCount val="5"/>
                <c:pt idx="0">
                  <c:v>1</c:v>
                </c:pt>
                <c:pt idx="1">
                  <c:v>2</c:v>
                </c:pt>
                <c:pt idx="2">
                  <c:v>3</c:v>
                </c:pt>
                <c:pt idx="3">
                  <c:v>4</c:v>
                </c:pt>
                <c:pt idx="4">
                  <c:v>5</c:v>
                </c:pt>
              </c:strCache>
            </c:strRef>
          </c:xVal>
          <c:yVal>
            <c:numRef>
              <c:f>Sheet1!$C$2:$C$6</c:f>
              <c:numCache>
                <c:formatCode>General</c:formatCode>
                <c:ptCount val="5"/>
                <c:pt idx="0">
                  <c:v>47.747613149486</c:v>
                </c:pt>
                <c:pt idx="1">
                  <c:v>61.57328454931621</c:v>
                </c:pt>
                <c:pt idx="2">
                  <c:v>73.53775597269619</c:v>
                </c:pt>
                <c:pt idx="3">
                  <c:v>78.58237675305853</c:v>
                </c:pt>
                <c:pt idx="4">
                  <c:v>82.09964249702081</c:v>
                </c:pt>
              </c:numCache>
            </c:numRef>
          </c:yVal>
          <c:smooth val="0"/>
          <c:extLst xmlns:c16r2="http://schemas.microsoft.com/office/drawing/2015/06/chart">
            <c:ext xmlns:c16="http://schemas.microsoft.com/office/drawing/2014/chart" uri="{C3380CC4-5D6E-409C-BE32-E72D297353CC}">
              <c16:uniqueId val="{00000014-D4B5-4099-B05A-87C0A87A170D}"/>
            </c:ext>
          </c:extLst>
        </c:ser>
        <c:dLbls>
          <c:showLegendKey val="0"/>
          <c:showVal val="0"/>
          <c:showCatName val="0"/>
          <c:showSerName val="0"/>
          <c:showPercent val="0"/>
          <c:showBubbleSize val="0"/>
        </c:dLbls>
        <c:axId val="-2083114600"/>
        <c:axId val="-2083140728"/>
      </c:scatterChart>
      <c:dateAx>
        <c:axId val="-2083114600"/>
        <c:scaling>
          <c:orientation val="minMax"/>
          <c:max val="5.0"/>
          <c:min val="1.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083140728"/>
        <c:crossesAt val="0.0"/>
        <c:auto val="0"/>
        <c:lblOffset val="100"/>
        <c:baseTimeUnit val="years"/>
        <c:majorUnit val="1.0"/>
        <c:majorTimeUnit val="years"/>
      </c:dateAx>
      <c:valAx>
        <c:axId val="-2083140728"/>
        <c:scaling>
          <c:orientation val="minMax"/>
          <c:max val="90.0"/>
          <c:min val="20.0"/>
        </c:scaling>
        <c:delete val="0"/>
        <c:axPos val="l"/>
        <c:majorGridlines>
          <c:spPr>
            <a:ln>
              <a:solidFill>
                <a:srgbClr val="6A737B">
                  <a:lumMod val="40000"/>
                  <a:lumOff val="60000"/>
                </a:srgbClr>
              </a:solidFill>
            </a:ln>
          </c:spPr>
        </c:majorGridlines>
        <c:numFmt formatCode="General" sourceLinked="0"/>
        <c:majorTickMark val="out"/>
        <c:minorTickMark val="none"/>
        <c:tickLblPos val="none"/>
        <c:spPr>
          <a:ln>
            <a:noFill/>
          </a:ln>
        </c:spPr>
        <c:txPr>
          <a:bodyPr/>
          <a:lstStyle/>
          <a:p>
            <a:pPr>
              <a:defRPr sz="2200"/>
            </a:pPr>
            <a:endParaRPr lang="en-US"/>
          </a:p>
        </c:txPr>
        <c:crossAx val="-2083114600"/>
        <c:crosses val="autoZero"/>
        <c:crossBetween val="between"/>
        <c:majorUnit val="10.0"/>
      </c:valAx>
    </c:plotArea>
    <c:plotVisOnly val="1"/>
    <c:dispBlanksAs val="gap"/>
    <c:showDLblsOverMax val="0"/>
  </c:chart>
  <c:txPr>
    <a:bodyPr/>
    <a:lstStyle/>
    <a:p>
      <a:pPr>
        <a:defRPr sz="1800"/>
      </a:pPr>
      <a:endParaRPr lang="en-US"/>
    </a:p>
  </c:txPr>
  <c:externalData r:id="rId8">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562691290350155"/>
          <c:y val="0.0357691430433366"/>
          <c:w val="0.886921136361296"/>
          <c:h val="0.87246366894754"/>
        </c:manualLayout>
      </c:layout>
      <c:barChart>
        <c:barDir val="col"/>
        <c:grouping val="stacked"/>
        <c:varyColors val="0"/>
        <c:ser>
          <c:idx val="2"/>
          <c:order val="0"/>
          <c:tx>
            <c:strRef>
              <c:f>Sheet1!$E$1</c:f>
              <c:strCache>
                <c:ptCount val="1"/>
                <c:pt idx="0">
                  <c:v>Minimum</c:v>
                </c:pt>
              </c:strCache>
            </c:strRef>
          </c:tx>
          <c:spPr>
            <a:noFill/>
            <a:ln>
              <a:noFill/>
            </a:ln>
          </c:spPr>
          <c:invertIfNegative val="0"/>
          <c:cat>
            <c:strRef>
              <c:f>Sheet1!$A$2:$A$6</c:f>
              <c:strCache>
                <c:ptCount val="5"/>
                <c:pt idx="0">
                  <c:v>1</c:v>
                </c:pt>
                <c:pt idx="1">
                  <c:v>2</c:v>
                </c:pt>
                <c:pt idx="2">
                  <c:v>3</c:v>
                </c:pt>
                <c:pt idx="3">
                  <c:v>4</c:v>
                </c:pt>
                <c:pt idx="4">
                  <c:v>5</c:v>
                </c:pt>
              </c:strCache>
            </c:strRef>
          </c:cat>
          <c:val>
            <c:numRef>
              <c:f>Sheet1!$E$2:$E$6</c:f>
              <c:numCache>
                <c:formatCode>General</c:formatCode>
                <c:ptCount val="5"/>
                <c:pt idx="0">
                  <c:v>60.49354890837496</c:v>
                </c:pt>
                <c:pt idx="1">
                  <c:v>70.8177494151739</c:v>
                </c:pt>
                <c:pt idx="2">
                  <c:v>80.52384808831678</c:v>
                </c:pt>
                <c:pt idx="3">
                  <c:v>84.13369285311761</c:v>
                </c:pt>
                <c:pt idx="4">
                  <c:v>87.82585945267114</c:v>
                </c:pt>
              </c:numCache>
            </c:numRef>
          </c:val>
          <c:extLst xmlns:c16r2="http://schemas.microsoft.com/office/drawing/2015/06/chart">
            <c:ext xmlns:c16="http://schemas.microsoft.com/office/drawing/2014/chart" uri="{C3380CC4-5D6E-409C-BE32-E72D297353CC}">
              <c16:uniqueId val="{00000000-6285-4C36-A56C-6DEBCE357B11}"/>
            </c:ext>
          </c:extLst>
        </c:ser>
        <c:ser>
          <c:idx val="1"/>
          <c:order val="1"/>
          <c:tx>
            <c:strRef>
              <c:f>Sheet1!$D$1</c:f>
              <c:strCache>
                <c:ptCount val="1"/>
                <c:pt idx="0">
                  <c:v>gap-arrow</c:v>
                </c:pt>
              </c:strCache>
            </c:strRef>
          </c:tx>
          <c:spPr>
            <a:blipFill>
              <a:blip xmlns:r="http://schemas.openxmlformats.org/officeDocument/2006/relationships" r:embed="rId2"/>
              <a:stretch>
                <a:fillRect/>
              </a:stretch>
            </a:blipFill>
            <a:ln w="3175">
              <a:noFill/>
            </a:ln>
          </c:spPr>
          <c:invertIfNegative val="0"/>
          <c:dPt>
            <c:idx val="0"/>
            <c:invertIfNegative val="0"/>
            <c:bubble3D val="0"/>
            <c:spPr>
              <a:blipFill>
                <a:blip xmlns:r="http://schemas.openxmlformats.org/officeDocument/2006/relationships" r:embed="rId3"/>
                <a:stretch>
                  <a:fillRect/>
                </a:stretch>
              </a:blipFill>
              <a:ln w="3175">
                <a:noFill/>
              </a:ln>
            </c:spPr>
            <c:extLst xmlns:c16r2="http://schemas.microsoft.com/office/drawing/2015/06/chart">
              <c:ext xmlns:c16="http://schemas.microsoft.com/office/drawing/2014/chart" uri="{C3380CC4-5D6E-409C-BE32-E72D297353CC}">
                <c16:uniqueId val="{00000002-6285-4C36-A56C-6DEBCE357B11}"/>
              </c:ext>
            </c:extLst>
          </c:dPt>
          <c:dPt>
            <c:idx val="1"/>
            <c:invertIfNegative val="0"/>
            <c:bubble3D val="0"/>
            <c:spPr>
              <a:blipFill>
                <a:blip xmlns:r="http://schemas.openxmlformats.org/officeDocument/2006/relationships" r:embed="rId4"/>
                <a:stretch>
                  <a:fillRect/>
                </a:stretch>
              </a:blipFill>
              <a:ln w="3175">
                <a:noFill/>
              </a:ln>
            </c:spPr>
            <c:extLst xmlns:c16r2="http://schemas.microsoft.com/office/drawing/2015/06/chart">
              <c:ext xmlns:c16="http://schemas.microsoft.com/office/drawing/2014/chart" uri="{C3380CC4-5D6E-409C-BE32-E72D297353CC}">
                <c16:uniqueId val="{00000004-6285-4C36-A56C-6DEBCE357B11}"/>
              </c:ext>
            </c:extLst>
          </c:dPt>
          <c:dPt>
            <c:idx val="2"/>
            <c:invertIfNegative val="0"/>
            <c:bubble3D val="0"/>
            <c:spPr>
              <a:blipFill>
                <a:blip xmlns:r="http://schemas.openxmlformats.org/officeDocument/2006/relationships" r:embed="rId5"/>
                <a:stretch>
                  <a:fillRect/>
                </a:stretch>
              </a:blipFill>
              <a:ln w="3175">
                <a:noFill/>
              </a:ln>
            </c:spPr>
            <c:extLst xmlns:c16r2="http://schemas.microsoft.com/office/drawing/2015/06/chart">
              <c:ext xmlns:c16="http://schemas.microsoft.com/office/drawing/2014/chart" uri="{C3380CC4-5D6E-409C-BE32-E72D297353CC}">
                <c16:uniqueId val="{00000006-6285-4C36-A56C-6DEBCE357B11}"/>
              </c:ext>
            </c:extLst>
          </c:dPt>
          <c:dPt>
            <c:idx val="3"/>
            <c:invertIfNegative val="0"/>
            <c:bubble3D val="0"/>
            <c:spPr>
              <a:blipFill>
                <a:blip xmlns:r="http://schemas.openxmlformats.org/officeDocument/2006/relationships" r:embed="rId6"/>
                <a:stretch>
                  <a:fillRect/>
                </a:stretch>
              </a:blipFill>
              <a:ln w="3175">
                <a:noFill/>
              </a:ln>
            </c:spPr>
            <c:extLst xmlns:c16r2="http://schemas.microsoft.com/office/drawing/2015/06/chart">
              <c:ext xmlns:c16="http://schemas.microsoft.com/office/drawing/2014/chart" uri="{C3380CC4-5D6E-409C-BE32-E72D297353CC}">
                <c16:uniqueId val="{00000008-6285-4C36-A56C-6DEBCE357B11}"/>
              </c:ext>
            </c:extLst>
          </c:dPt>
          <c:dPt>
            <c:idx val="4"/>
            <c:invertIfNegative val="0"/>
            <c:bubble3D val="0"/>
            <c:spPr>
              <a:blipFill>
                <a:blip xmlns:r="http://schemas.openxmlformats.org/officeDocument/2006/relationships" r:embed="rId7"/>
                <a:stretch>
                  <a:fillRect/>
                </a:stretch>
              </a:blipFill>
              <a:ln w="3175">
                <a:noFill/>
              </a:ln>
            </c:spPr>
            <c:extLst xmlns:c16r2="http://schemas.microsoft.com/office/drawing/2015/06/chart">
              <c:ext xmlns:c16="http://schemas.microsoft.com/office/drawing/2014/chart" uri="{C3380CC4-5D6E-409C-BE32-E72D297353CC}">
                <c16:uniqueId val="{0000000A-6285-4C36-A56C-6DEBCE357B11}"/>
              </c:ext>
            </c:extLst>
          </c:dPt>
          <c:dPt>
            <c:idx val="35"/>
            <c:invertIfNegative val="0"/>
            <c:bubble3D val="0"/>
            <c:extLst xmlns:c16r2="http://schemas.microsoft.com/office/drawing/2015/06/chart">
              <c:ext xmlns:c16="http://schemas.microsoft.com/office/drawing/2014/chart" uri="{C3380CC4-5D6E-409C-BE32-E72D297353CC}">
                <c16:uniqueId val="{0000000B-6285-4C36-A56C-6DEBCE357B11}"/>
              </c:ext>
            </c:extLst>
          </c:dPt>
          <c:cat>
            <c:strRef>
              <c:f>Sheet1!$A$2:$A$6</c:f>
              <c:strCache>
                <c:ptCount val="5"/>
                <c:pt idx="0">
                  <c:v>1</c:v>
                </c:pt>
                <c:pt idx="1">
                  <c:v>2</c:v>
                </c:pt>
                <c:pt idx="2">
                  <c:v>3</c:v>
                </c:pt>
                <c:pt idx="3">
                  <c:v>4</c:v>
                </c:pt>
                <c:pt idx="4">
                  <c:v>5</c:v>
                </c:pt>
              </c:strCache>
            </c:strRef>
          </c:cat>
          <c:val>
            <c:numRef>
              <c:f>Sheet1!$D$2:$D$6</c:f>
              <c:numCache>
                <c:formatCode>General</c:formatCode>
                <c:ptCount val="5"/>
                <c:pt idx="0">
                  <c:v>16.10645109162505</c:v>
                </c:pt>
                <c:pt idx="1">
                  <c:v>7.682250584826107</c:v>
                </c:pt>
                <c:pt idx="2">
                  <c:v>1.87615191168321</c:v>
                </c:pt>
                <c:pt idx="3">
                  <c:v>2.266307146882383</c:v>
                </c:pt>
                <c:pt idx="4">
                  <c:v>0.474140547328759</c:v>
                </c:pt>
              </c:numCache>
            </c:numRef>
          </c:val>
          <c:extLst xmlns:c16r2="http://schemas.microsoft.com/office/drawing/2015/06/chart">
            <c:ext xmlns:c16="http://schemas.microsoft.com/office/drawing/2014/chart" uri="{C3380CC4-5D6E-409C-BE32-E72D297353CC}">
              <c16:uniqueId val="{0000000C-6285-4C36-A56C-6DEBCE357B11}"/>
            </c:ext>
          </c:extLst>
        </c:ser>
        <c:dLbls>
          <c:showLegendKey val="0"/>
          <c:showVal val="0"/>
          <c:showCatName val="0"/>
          <c:showSerName val="0"/>
          <c:showPercent val="0"/>
          <c:showBubbleSize val="0"/>
        </c:dLbls>
        <c:gapWidth val="150"/>
        <c:overlap val="100"/>
        <c:axId val="1786735992"/>
        <c:axId val="1786739256"/>
      </c:barChart>
      <c:scatterChart>
        <c:scatterStyle val="lineMarker"/>
        <c:varyColors val="0"/>
        <c:ser>
          <c:idx val="0"/>
          <c:order val="2"/>
          <c:tx>
            <c:strRef>
              <c:f>Sheet1!$B$1</c:f>
              <c:strCache>
                <c:ptCount val="1"/>
                <c:pt idx="0">
                  <c:v>1981</c:v>
                </c:pt>
              </c:strCache>
            </c:strRef>
          </c:tx>
          <c:spPr>
            <a:ln w="28575">
              <a:noFill/>
            </a:ln>
          </c:spPr>
          <c:marker>
            <c:symbol val="circle"/>
            <c:size val="9"/>
            <c:spPr>
              <a:solidFill>
                <a:srgbClr val="FFFFFF"/>
              </a:solidFill>
              <a:ln w="38100">
                <a:solidFill>
                  <a:srgbClr val="F68B33"/>
                </a:solidFill>
              </a:ln>
            </c:spPr>
          </c:marker>
          <c:dPt>
            <c:idx val="0"/>
            <c:marker>
              <c:spPr>
                <a:solidFill>
                  <a:srgbClr val="FFFFFF"/>
                </a:solidFill>
                <a:ln w="38100">
                  <a:solidFill>
                    <a:srgbClr val="621214"/>
                  </a:solidFill>
                </a:ln>
              </c:spPr>
            </c:marker>
            <c:bubble3D val="0"/>
            <c:extLst xmlns:c16r2="http://schemas.microsoft.com/office/drawing/2015/06/chart">
              <c:ext xmlns:c16="http://schemas.microsoft.com/office/drawing/2014/chart" uri="{C3380CC4-5D6E-409C-BE32-E72D297353CC}">
                <c16:uniqueId val="{0000000D-6285-4C36-A56C-6DEBCE357B11}"/>
              </c:ext>
            </c:extLst>
          </c:dPt>
          <c:dPt>
            <c:idx val="1"/>
            <c:marker>
              <c:spPr>
                <a:solidFill>
                  <a:srgbClr val="FFFFFF"/>
                </a:solidFill>
                <a:ln w="38100">
                  <a:solidFill>
                    <a:srgbClr val="A02226"/>
                  </a:solidFill>
                </a:ln>
              </c:spPr>
            </c:marker>
            <c:bubble3D val="0"/>
            <c:extLst xmlns:c16r2="http://schemas.microsoft.com/office/drawing/2015/06/chart">
              <c:ext xmlns:c16="http://schemas.microsoft.com/office/drawing/2014/chart" uri="{C3380CC4-5D6E-409C-BE32-E72D297353CC}">
                <c16:uniqueId val="{00000015-CFDC-4CC6-8642-6BE18048CF7C}"/>
              </c:ext>
            </c:extLst>
          </c:dPt>
          <c:dPt>
            <c:idx val="2"/>
            <c:marker>
              <c:spPr>
                <a:solidFill>
                  <a:srgbClr val="FFFFFF"/>
                </a:solidFill>
                <a:ln w="38100">
                  <a:solidFill>
                    <a:srgbClr val="D4582A"/>
                  </a:solidFill>
                </a:ln>
              </c:spPr>
            </c:marker>
            <c:bubble3D val="0"/>
            <c:extLst xmlns:c16r2="http://schemas.microsoft.com/office/drawing/2015/06/chart">
              <c:ext xmlns:c16="http://schemas.microsoft.com/office/drawing/2014/chart" uri="{C3380CC4-5D6E-409C-BE32-E72D297353CC}">
                <c16:uniqueId val="{00000016-CFDC-4CC6-8642-6BE18048CF7C}"/>
              </c:ext>
            </c:extLst>
          </c:dPt>
          <c:dPt>
            <c:idx val="4"/>
            <c:marker>
              <c:spPr>
                <a:solidFill>
                  <a:srgbClr val="FFFFFF"/>
                </a:solidFill>
                <a:ln w="38100">
                  <a:solidFill>
                    <a:srgbClr val="FFC35A"/>
                  </a:solidFill>
                </a:ln>
              </c:spPr>
            </c:marker>
            <c:bubble3D val="0"/>
            <c:extLst xmlns:c16r2="http://schemas.microsoft.com/office/drawing/2015/06/chart">
              <c:ext xmlns:c16="http://schemas.microsoft.com/office/drawing/2014/chart" uri="{C3380CC4-5D6E-409C-BE32-E72D297353CC}">
                <c16:uniqueId val="{00000018-CFDC-4CC6-8642-6BE18048CF7C}"/>
              </c:ext>
            </c:extLst>
          </c:dPt>
          <c:dPt>
            <c:idx val="35"/>
            <c:bubble3D val="0"/>
            <c:extLst xmlns:c16r2="http://schemas.microsoft.com/office/drawing/2015/06/chart">
              <c:ext xmlns:c16="http://schemas.microsoft.com/office/drawing/2014/chart" uri="{C3380CC4-5D6E-409C-BE32-E72D297353CC}">
                <c16:uniqueId val="{0000000E-6285-4C36-A56C-6DEBCE357B11}"/>
              </c:ext>
            </c:extLst>
          </c:dPt>
          <c:xVal>
            <c:strRef>
              <c:f>Sheet1!$A$2:$A$6</c:f>
              <c:strCache>
                <c:ptCount val="5"/>
                <c:pt idx="0">
                  <c:v>1</c:v>
                </c:pt>
                <c:pt idx="1">
                  <c:v>2</c:v>
                </c:pt>
                <c:pt idx="2">
                  <c:v>3</c:v>
                </c:pt>
                <c:pt idx="3">
                  <c:v>4</c:v>
                </c:pt>
                <c:pt idx="4">
                  <c:v>5</c:v>
                </c:pt>
              </c:strCache>
            </c:strRef>
          </c:xVal>
          <c:yVal>
            <c:numRef>
              <c:f>Sheet1!$B$2:$B$6</c:f>
              <c:numCache>
                <c:formatCode>General</c:formatCode>
                <c:ptCount val="5"/>
                <c:pt idx="0">
                  <c:v>76.6</c:v>
                </c:pt>
                <c:pt idx="1">
                  <c:v>78.5</c:v>
                </c:pt>
                <c:pt idx="2">
                  <c:v>82.4</c:v>
                </c:pt>
                <c:pt idx="3">
                  <c:v>86.4</c:v>
                </c:pt>
                <c:pt idx="4">
                  <c:v>88.3</c:v>
                </c:pt>
              </c:numCache>
            </c:numRef>
          </c:yVal>
          <c:smooth val="0"/>
          <c:extLst xmlns:c16r2="http://schemas.microsoft.com/office/drawing/2015/06/chart">
            <c:ext xmlns:c16="http://schemas.microsoft.com/office/drawing/2014/chart" uri="{C3380CC4-5D6E-409C-BE32-E72D297353CC}">
              <c16:uniqueId val="{0000000F-6285-4C36-A56C-6DEBCE357B11}"/>
            </c:ext>
          </c:extLst>
        </c:ser>
        <c:ser>
          <c:idx val="4"/>
          <c:order val="3"/>
          <c:tx>
            <c:strRef>
              <c:f>Sheet1!$C$1</c:f>
              <c:strCache>
                <c:ptCount val="1"/>
                <c:pt idx="0">
                  <c:v>2016</c:v>
                </c:pt>
              </c:strCache>
            </c:strRef>
          </c:tx>
          <c:spPr>
            <a:ln w="28575">
              <a:noFill/>
            </a:ln>
          </c:spPr>
          <c:marker>
            <c:symbol val="x"/>
            <c:size val="9"/>
            <c:spPr>
              <a:noFill/>
              <a:ln w="22225">
                <a:solidFill>
                  <a:srgbClr val="A02226"/>
                </a:solidFill>
              </a:ln>
            </c:spPr>
          </c:marker>
          <c:dPt>
            <c:idx val="0"/>
            <c:marker>
              <c:spPr>
                <a:noFill/>
                <a:ln w="22225">
                  <a:solidFill>
                    <a:srgbClr val="621214"/>
                  </a:solidFill>
                </a:ln>
              </c:spPr>
            </c:marker>
            <c:bubble3D val="0"/>
            <c:extLst xmlns:c16r2="http://schemas.microsoft.com/office/drawing/2015/06/chart">
              <c:ext xmlns:c16="http://schemas.microsoft.com/office/drawing/2014/chart" uri="{C3380CC4-5D6E-409C-BE32-E72D297353CC}">
                <c16:uniqueId val="{00000010-6285-4C36-A56C-6DEBCE357B11}"/>
              </c:ext>
            </c:extLst>
          </c:dPt>
          <c:dPt>
            <c:idx val="2"/>
            <c:marker>
              <c:spPr>
                <a:noFill/>
                <a:ln w="22225">
                  <a:solidFill>
                    <a:srgbClr val="D4582A"/>
                  </a:solidFill>
                </a:ln>
              </c:spPr>
            </c:marker>
            <c:bubble3D val="0"/>
            <c:extLst xmlns:c16r2="http://schemas.microsoft.com/office/drawing/2015/06/chart">
              <c:ext xmlns:c16="http://schemas.microsoft.com/office/drawing/2014/chart" uri="{C3380CC4-5D6E-409C-BE32-E72D297353CC}">
                <c16:uniqueId val="{00000012-CFDC-4CC6-8642-6BE18048CF7C}"/>
              </c:ext>
            </c:extLst>
          </c:dPt>
          <c:dPt>
            <c:idx val="3"/>
            <c:marker>
              <c:spPr>
                <a:noFill/>
                <a:ln w="22225">
                  <a:solidFill>
                    <a:srgbClr val="F68B33"/>
                  </a:solidFill>
                </a:ln>
              </c:spPr>
            </c:marker>
            <c:bubble3D val="0"/>
            <c:extLst xmlns:c16r2="http://schemas.microsoft.com/office/drawing/2015/06/chart">
              <c:ext xmlns:c16="http://schemas.microsoft.com/office/drawing/2014/chart" uri="{C3380CC4-5D6E-409C-BE32-E72D297353CC}">
                <c16:uniqueId val="{00000013-CFDC-4CC6-8642-6BE18048CF7C}"/>
              </c:ext>
            </c:extLst>
          </c:dPt>
          <c:dPt>
            <c:idx val="4"/>
            <c:marker>
              <c:spPr>
                <a:noFill/>
                <a:ln w="22225">
                  <a:solidFill>
                    <a:srgbClr val="FFC35A"/>
                  </a:solidFill>
                </a:ln>
              </c:spPr>
            </c:marker>
            <c:bubble3D val="0"/>
            <c:extLst xmlns:c16r2="http://schemas.microsoft.com/office/drawing/2015/06/chart">
              <c:ext xmlns:c16="http://schemas.microsoft.com/office/drawing/2014/chart" uri="{C3380CC4-5D6E-409C-BE32-E72D297353CC}">
                <c16:uniqueId val="{00000014-CFDC-4CC6-8642-6BE18048CF7C}"/>
              </c:ext>
            </c:extLst>
          </c:dPt>
          <c:dPt>
            <c:idx val="9"/>
            <c:bubble3D val="0"/>
            <c:extLst xmlns:c16r2="http://schemas.microsoft.com/office/drawing/2015/06/chart">
              <c:ext xmlns:c16="http://schemas.microsoft.com/office/drawing/2014/chart" uri="{C3380CC4-5D6E-409C-BE32-E72D297353CC}">
                <c16:uniqueId val="{00000011-6285-4C36-A56C-6DEBCE357B11}"/>
              </c:ext>
            </c:extLst>
          </c:dPt>
          <c:dPt>
            <c:idx val="21"/>
            <c:bubble3D val="0"/>
            <c:extLst xmlns:c16r2="http://schemas.microsoft.com/office/drawing/2015/06/chart">
              <c:ext xmlns:c16="http://schemas.microsoft.com/office/drawing/2014/chart" uri="{C3380CC4-5D6E-409C-BE32-E72D297353CC}">
                <c16:uniqueId val="{00000012-6285-4C36-A56C-6DEBCE357B11}"/>
              </c:ext>
            </c:extLst>
          </c:dPt>
          <c:dPt>
            <c:idx val="35"/>
            <c:bubble3D val="0"/>
            <c:extLst xmlns:c16r2="http://schemas.microsoft.com/office/drawing/2015/06/chart">
              <c:ext xmlns:c16="http://schemas.microsoft.com/office/drawing/2014/chart" uri="{C3380CC4-5D6E-409C-BE32-E72D297353CC}">
                <c16:uniqueId val="{00000013-6285-4C36-A56C-6DEBCE357B11}"/>
              </c:ext>
            </c:extLst>
          </c:dPt>
          <c:xVal>
            <c:strRef>
              <c:f>Sheet1!$A$2:$A$6</c:f>
              <c:strCache>
                <c:ptCount val="5"/>
                <c:pt idx="0">
                  <c:v>1</c:v>
                </c:pt>
                <c:pt idx="1">
                  <c:v>2</c:v>
                </c:pt>
                <c:pt idx="2">
                  <c:v>3</c:v>
                </c:pt>
                <c:pt idx="3">
                  <c:v>4</c:v>
                </c:pt>
                <c:pt idx="4">
                  <c:v>5</c:v>
                </c:pt>
              </c:strCache>
            </c:strRef>
          </c:xVal>
          <c:yVal>
            <c:numRef>
              <c:f>Sheet1!$C$2:$C$6</c:f>
              <c:numCache>
                <c:formatCode>General</c:formatCode>
                <c:ptCount val="5"/>
                <c:pt idx="0">
                  <c:v>60.49354890837496</c:v>
                </c:pt>
                <c:pt idx="1">
                  <c:v>70.8177494151739</c:v>
                </c:pt>
                <c:pt idx="2">
                  <c:v>80.52384808831678</c:v>
                </c:pt>
                <c:pt idx="3">
                  <c:v>84.13369285311761</c:v>
                </c:pt>
                <c:pt idx="4">
                  <c:v>87.82585945267114</c:v>
                </c:pt>
              </c:numCache>
            </c:numRef>
          </c:yVal>
          <c:smooth val="0"/>
          <c:extLst xmlns:c16r2="http://schemas.microsoft.com/office/drawing/2015/06/chart">
            <c:ext xmlns:c16="http://schemas.microsoft.com/office/drawing/2014/chart" uri="{C3380CC4-5D6E-409C-BE32-E72D297353CC}">
              <c16:uniqueId val="{00000014-6285-4C36-A56C-6DEBCE357B11}"/>
            </c:ext>
          </c:extLst>
        </c:ser>
        <c:dLbls>
          <c:showLegendKey val="0"/>
          <c:showVal val="0"/>
          <c:showCatName val="0"/>
          <c:showSerName val="0"/>
          <c:showPercent val="0"/>
          <c:showBubbleSize val="0"/>
        </c:dLbls>
        <c:axId val="1786735992"/>
        <c:axId val="1786739256"/>
      </c:scatterChart>
      <c:dateAx>
        <c:axId val="1786735992"/>
        <c:scaling>
          <c:orientation val="minMax"/>
          <c:max val="5.0"/>
          <c:min val="1.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1786739256"/>
        <c:crossesAt val="0.0"/>
        <c:auto val="0"/>
        <c:lblOffset val="100"/>
        <c:baseTimeUnit val="years"/>
        <c:majorUnit val="1.0"/>
        <c:majorTimeUnit val="years"/>
      </c:dateAx>
      <c:valAx>
        <c:axId val="1786739256"/>
        <c:scaling>
          <c:orientation val="minMax"/>
          <c:max val="90.0"/>
          <c:min val="20.0"/>
        </c:scaling>
        <c:delete val="0"/>
        <c:axPos val="l"/>
        <c:majorGridlines>
          <c:spPr>
            <a:ln>
              <a:solidFill>
                <a:srgbClr val="6A737B">
                  <a:lumMod val="40000"/>
                  <a:lumOff val="60000"/>
                </a:srgbClr>
              </a:solidFill>
            </a:ln>
          </c:spPr>
        </c:majorGridlines>
        <c:numFmt formatCode="General" sourceLinked="0"/>
        <c:majorTickMark val="out"/>
        <c:minorTickMark val="none"/>
        <c:tickLblPos val="none"/>
        <c:spPr>
          <a:ln>
            <a:noFill/>
          </a:ln>
        </c:spPr>
        <c:txPr>
          <a:bodyPr/>
          <a:lstStyle/>
          <a:p>
            <a:pPr>
              <a:defRPr sz="2200"/>
            </a:pPr>
            <a:endParaRPr lang="en-US"/>
          </a:p>
        </c:txPr>
        <c:crossAx val="1786735992"/>
        <c:crosses val="autoZero"/>
        <c:crossBetween val="between"/>
        <c:majorUnit val="10.0"/>
      </c:valAx>
    </c:plotArea>
    <c:plotVisOnly val="1"/>
    <c:dispBlanksAs val="gap"/>
    <c:showDLblsOverMax val="0"/>
  </c:chart>
  <c:txPr>
    <a:bodyPr/>
    <a:lstStyle/>
    <a:p>
      <a:pPr>
        <a:defRPr sz="1800"/>
      </a:pPr>
      <a:endParaRPr lang="en-US"/>
    </a:p>
  </c:txPr>
  <c:externalData r:id="rId8">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barChart>
        <c:barDir val="col"/>
        <c:grouping val="clustered"/>
        <c:varyColors val="0"/>
        <c:ser>
          <c:idx val="0"/>
          <c:order val="0"/>
          <c:tx>
            <c:strRef>
              <c:f>Sheet1!$A$2</c:f>
              <c:strCache>
                <c:ptCount val="1"/>
                <c:pt idx="0">
                  <c:v>Category 1</c:v>
                </c:pt>
              </c:strCache>
            </c:strRef>
          </c:tx>
          <c:spPr>
            <a:solidFill>
              <a:srgbClr val="F68B33"/>
            </a:solidFill>
            <a:ln>
              <a:solidFill>
                <a:schemeClr val="bg1"/>
              </a:solidFill>
            </a:ln>
            <a:effectLst/>
          </c:spPr>
          <c:invertIfNegative val="0"/>
          <c:cat>
            <c:strRef>
              <c:f>Sheet1!$B$1:$O$1</c:f>
              <c:strCache>
                <c:ptCount val="14"/>
                <c:pt idx="0">
                  <c:v>1995</c:v>
                </c:pt>
                <c:pt idx="1">
                  <c:v>1996</c:v>
                </c:pt>
                <c:pt idx="2">
                  <c:v>1997</c:v>
                </c:pt>
                <c:pt idx="3">
                  <c:v>1998</c:v>
                </c:pt>
                <c:pt idx="4">
                  <c:v>2000</c:v>
                </c:pt>
                <c:pt idx="5">
                  <c:v>2001</c:v>
                </c:pt>
                <c:pt idx="6">
                  <c:v>2003</c:v>
                </c:pt>
                <c:pt idx="7">
                  <c:v>2004</c:v>
                </c:pt>
                <c:pt idx="8">
                  <c:v>2006</c:v>
                </c:pt>
                <c:pt idx="9">
                  <c:v>2008</c:v>
                </c:pt>
                <c:pt idx="10">
                  <c:v>2010</c:v>
                </c:pt>
                <c:pt idx="11">
                  <c:v>2012</c:v>
                </c:pt>
                <c:pt idx="12">
                  <c:v>2014</c:v>
                </c:pt>
                <c:pt idx="13">
                  <c:v>2016</c:v>
                </c:pt>
              </c:strCache>
            </c:strRef>
          </c:cat>
          <c:val>
            <c:numRef>
              <c:f>Sheet1!$B$2:$O$2</c:f>
              <c:numCache>
                <c:formatCode>#,##0.0</c:formatCode>
                <c:ptCount val="14"/>
                <c:pt idx="0">
                  <c:v>5.5</c:v>
                </c:pt>
                <c:pt idx="1">
                  <c:v>6.0</c:v>
                </c:pt>
                <c:pt idx="2">
                  <c:v>5.6</c:v>
                </c:pt>
                <c:pt idx="3">
                  <c:v>5.8</c:v>
                </c:pt>
                <c:pt idx="4">
                  <c:v>5.8</c:v>
                </c:pt>
                <c:pt idx="5">
                  <c:v>5.0</c:v>
                </c:pt>
                <c:pt idx="6">
                  <c:v>4.9</c:v>
                </c:pt>
                <c:pt idx="7">
                  <c:v>4.9</c:v>
                </c:pt>
                <c:pt idx="8">
                  <c:v>4.7</c:v>
                </c:pt>
                <c:pt idx="9">
                  <c:v>4.5</c:v>
                </c:pt>
                <c:pt idx="10">
                  <c:v>3.9</c:v>
                </c:pt>
                <c:pt idx="11">
                  <c:v>3.9</c:v>
                </c:pt>
                <c:pt idx="12">
                  <c:v>3.6</c:v>
                </c:pt>
                <c:pt idx="13">
                  <c:v>3.5</c:v>
                </c:pt>
              </c:numCache>
            </c:numRef>
          </c:val>
          <c:extLst xmlns:c16r2="http://schemas.microsoft.com/office/drawing/2015/06/chart">
            <c:ext xmlns:c16="http://schemas.microsoft.com/office/drawing/2014/chart" uri="{C3380CC4-5D6E-409C-BE32-E72D297353CC}">
              <c16:uniqueId val="{00000000-62BF-41C4-B33D-C9C9F235353E}"/>
            </c:ext>
          </c:extLst>
        </c:ser>
        <c:dLbls>
          <c:showLegendKey val="0"/>
          <c:showVal val="0"/>
          <c:showCatName val="0"/>
          <c:showSerName val="0"/>
          <c:showPercent val="0"/>
          <c:showBubbleSize val="0"/>
        </c:dLbls>
        <c:gapWidth val="30"/>
        <c:axId val="1786671672"/>
        <c:axId val="1786674680"/>
      </c:barChart>
      <c:catAx>
        <c:axId val="1786671672"/>
        <c:scaling>
          <c:orientation val="minMax"/>
        </c:scaling>
        <c:delete val="0"/>
        <c:axPos val="b"/>
        <c:numFmt formatCode="General" sourceLinked="0"/>
        <c:majorTickMark val="out"/>
        <c:minorTickMark val="none"/>
        <c:tickLblPos val="nextTo"/>
        <c:txPr>
          <a:bodyPr/>
          <a:lstStyle/>
          <a:p>
            <a:pPr>
              <a:defRPr sz="2000"/>
            </a:pPr>
            <a:endParaRPr lang="en-US"/>
          </a:p>
        </c:txPr>
        <c:crossAx val="1786674680"/>
        <c:crosses val="autoZero"/>
        <c:auto val="1"/>
        <c:lblAlgn val="ctr"/>
        <c:lblOffset val="100"/>
        <c:noMultiLvlLbl val="0"/>
      </c:catAx>
      <c:valAx>
        <c:axId val="1786674680"/>
        <c:scaling>
          <c:orientation val="minMax"/>
        </c:scaling>
        <c:delete val="0"/>
        <c:axPos val="l"/>
        <c:majorGridlines>
          <c:spPr>
            <a:ln>
              <a:solidFill>
                <a:srgbClr val="D9D9D9"/>
              </a:solidFill>
            </a:ln>
          </c:spPr>
        </c:majorGridlines>
        <c:numFmt formatCode="#,##0" sourceLinked="0"/>
        <c:majorTickMark val="out"/>
        <c:minorTickMark val="none"/>
        <c:tickLblPos val="nextTo"/>
        <c:spPr>
          <a:ln>
            <a:noFill/>
          </a:ln>
        </c:spPr>
        <c:txPr>
          <a:bodyPr/>
          <a:lstStyle/>
          <a:p>
            <a:pPr>
              <a:defRPr sz="2200"/>
            </a:pPr>
            <a:endParaRPr lang="en-US"/>
          </a:p>
        </c:txPr>
        <c:crossAx val="178667167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Sheet1!$C$1</c:f>
              <c:strCache>
                <c:ptCount val="1"/>
                <c:pt idx="0">
                  <c:v>25–34</c:v>
                </c:pt>
              </c:strCache>
            </c:strRef>
          </c:tx>
          <c:spPr>
            <a:ln w="44450">
              <a:solidFill>
                <a:srgbClr val="621214"/>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Sheet1!$C$2:$C$12</c:f>
              <c:numCache>
                <c:formatCode>0.0</c:formatCode>
                <c:ptCount val="11"/>
                <c:pt idx="0">
                  <c:v>11.1</c:v>
                </c:pt>
                <c:pt idx="1">
                  <c:v>7.1</c:v>
                </c:pt>
                <c:pt idx="2">
                  <c:v>7.2</c:v>
                </c:pt>
                <c:pt idx="3">
                  <c:v>6.8</c:v>
                </c:pt>
                <c:pt idx="4">
                  <c:v>5.0</c:v>
                </c:pt>
                <c:pt idx="5">
                  <c:v>6.5</c:v>
                </c:pt>
                <c:pt idx="6">
                  <c:v>3.4</c:v>
                </c:pt>
                <c:pt idx="7">
                  <c:v>3.3</c:v>
                </c:pt>
                <c:pt idx="8">
                  <c:v>1.8</c:v>
                </c:pt>
                <c:pt idx="9">
                  <c:v>2.7</c:v>
                </c:pt>
                <c:pt idx="10">
                  <c:v>1.5</c:v>
                </c:pt>
              </c:numCache>
            </c:numRef>
          </c:val>
          <c:smooth val="0"/>
          <c:extLst xmlns:c16r2="http://schemas.microsoft.com/office/drawing/2015/06/chart">
            <c:ext xmlns:c16="http://schemas.microsoft.com/office/drawing/2014/chart" uri="{C3380CC4-5D6E-409C-BE32-E72D297353CC}">
              <c16:uniqueId val="{00000001-E150-4F2B-8E74-DF6F6F7ADF3C}"/>
            </c:ext>
          </c:extLst>
        </c:ser>
        <c:ser>
          <c:idx val="1"/>
          <c:order val="1"/>
          <c:tx>
            <c:strRef>
              <c:f>Sheet1!$D$1</c:f>
              <c:strCache>
                <c:ptCount val="1"/>
                <c:pt idx="0">
                  <c:v>35–44</c:v>
                </c:pt>
              </c:strCache>
            </c:strRef>
          </c:tx>
          <c:spPr>
            <a:ln w="44450">
              <a:solidFill>
                <a:srgbClr val="A02226"/>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Sheet1!$D$2:$D$13</c:f>
              <c:numCache>
                <c:formatCode>0.0</c:formatCode>
                <c:ptCount val="11"/>
                <c:pt idx="0">
                  <c:v>23.9</c:v>
                </c:pt>
                <c:pt idx="1">
                  <c:v>21.4</c:v>
                </c:pt>
                <c:pt idx="2">
                  <c:v>17.1</c:v>
                </c:pt>
                <c:pt idx="3">
                  <c:v>14.5</c:v>
                </c:pt>
                <c:pt idx="4">
                  <c:v>13.4</c:v>
                </c:pt>
                <c:pt idx="5">
                  <c:v>12.4</c:v>
                </c:pt>
                <c:pt idx="6">
                  <c:v>10.8</c:v>
                </c:pt>
                <c:pt idx="7">
                  <c:v>9.3</c:v>
                </c:pt>
                <c:pt idx="8">
                  <c:v>6.8</c:v>
                </c:pt>
                <c:pt idx="9">
                  <c:v>7.4</c:v>
                </c:pt>
                <c:pt idx="10">
                  <c:v>6.5</c:v>
                </c:pt>
              </c:numCache>
            </c:numRef>
          </c:val>
          <c:smooth val="0"/>
          <c:extLst xmlns:c16r2="http://schemas.microsoft.com/office/drawing/2015/06/chart">
            <c:ext xmlns:c16="http://schemas.microsoft.com/office/drawing/2014/chart" uri="{C3380CC4-5D6E-409C-BE32-E72D297353CC}">
              <c16:uniqueId val="{00000012-4F23-4FE9-972F-963D8C1ED466}"/>
            </c:ext>
          </c:extLst>
        </c:ser>
        <c:ser>
          <c:idx val="2"/>
          <c:order val="2"/>
          <c:tx>
            <c:strRef>
              <c:f>Sheet1!$E$1</c:f>
              <c:strCache>
                <c:ptCount val="1"/>
                <c:pt idx="0">
                  <c:v>45–54</c:v>
                </c:pt>
              </c:strCache>
            </c:strRef>
          </c:tx>
          <c:spPr>
            <a:ln w="44450">
              <a:solidFill>
                <a:srgbClr val="D4582A"/>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Sheet1!$E$2:$E$12</c:f>
              <c:numCache>
                <c:formatCode>0.0</c:formatCode>
                <c:ptCount val="11"/>
                <c:pt idx="0">
                  <c:v>48.5</c:v>
                </c:pt>
                <c:pt idx="1">
                  <c:v>42.8</c:v>
                </c:pt>
                <c:pt idx="2">
                  <c:v>38.8</c:v>
                </c:pt>
                <c:pt idx="3">
                  <c:v>33.6</c:v>
                </c:pt>
                <c:pt idx="4">
                  <c:v>31.4</c:v>
                </c:pt>
                <c:pt idx="5">
                  <c:v>29.3</c:v>
                </c:pt>
                <c:pt idx="6">
                  <c:v>24.2</c:v>
                </c:pt>
                <c:pt idx="7">
                  <c:v>23.9</c:v>
                </c:pt>
                <c:pt idx="8">
                  <c:v>22.1</c:v>
                </c:pt>
                <c:pt idx="9">
                  <c:v>21.0</c:v>
                </c:pt>
                <c:pt idx="10">
                  <c:v>16.6</c:v>
                </c:pt>
              </c:numCache>
            </c:numRef>
          </c:val>
          <c:smooth val="0"/>
          <c:extLst xmlns:c16r2="http://schemas.microsoft.com/office/drawing/2015/06/chart">
            <c:ext xmlns:c16="http://schemas.microsoft.com/office/drawing/2014/chart" uri="{C3380CC4-5D6E-409C-BE32-E72D297353CC}">
              <c16:uniqueId val="{00000013-4F23-4FE9-972F-963D8C1ED466}"/>
            </c:ext>
          </c:extLst>
        </c:ser>
        <c:ser>
          <c:idx val="3"/>
          <c:order val="3"/>
          <c:tx>
            <c:strRef>
              <c:f>Sheet1!$F$1</c:f>
              <c:strCache>
                <c:ptCount val="1"/>
                <c:pt idx="0">
                  <c:v>55–64</c:v>
                </c:pt>
              </c:strCache>
            </c:strRef>
          </c:tx>
          <c:spPr>
            <a:ln w="44450">
              <a:solidFill>
                <a:srgbClr val="F68B33"/>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Sheet1!$F$2:$F$12</c:f>
              <c:numCache>
                <c:formatCode>0.0</c:formatCode>
                <c:ptCount val="11"/>
                <c:pt idx="0">
                  <c:v>72.2</c:v>
                </c:pt>
                <c:pt idx="1">
                  <c:v>68.2</c:v>
                </c:pt>
                <c:pt idx="2">
                  <c:v>63.9</c:v>
                </c:pt>
                <c:pt idx="3">
                  <c:v>62.0</c:v>
                </c:pt>
                <c:pt idx="4">
                  <c:v>58.6</c:v>
                </c:pt>
                <c:pt idx="5">
                  <c:v>53.7</c:v>
                </c:pt>
                <c:pt idx="6">
                  <c:v>52.8</c:v>
                </c:pt>
                <c:pt idx="7">
                  <c:v>50.3</c:v>
                </c:pt>
                <c:pt idx="8">
                  <c:v>45.0</c:v>
                </c:pt>
                <c:pt idx="9">
                  <c:v>44.6</c:v>
                </c:pt>
                <c:pt idx="10">
                  <c:v>41.6</c:v>
                </c:pt>
              </c:numCache>
            </c:numRef>
          </c:val>
          <c:smooth val="0"/>
          <c:extLst xmlns:c16r2="http://schemas.microsoft.com/office/drawing/2015/06/chart">
            <c:ext xmlns:c16="http://schemas.microsoft.com/office/drawing/2014/chart" uri="{C3380CC4-5D6E-409C-BE32-E72D297353CC}">
              <c16:uniqueId val="{00000014-4F23-4FE9-972F-963D8C1ED466}"/>
            </c:ext>
          </c:extLst>
        </c:ser>
        <c:ser>
          <c:idx val="4"/>
          <c:order val="4"/>
          <c:tx>
            <c:strRef>
              <c:f>Sheet1!$G$1</c:f>
              <c:strCache>
                <c:ptCount val="1"/>
                <c:pt idx="0">
                  <c:v>65+</c:v>
                </c:pt>
              </c:strCache>
            </c:strRef>
          </c:tx>
          <c:spPr>
            <a:ln w="44450">
              <a:solidFill>
                <a:srgbClr val="FFC35A"/>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Sheet1!$G$2:$G$12</c:f>
              <c:numCache>
                <c:formatCode>0.00</c:formatCode>
                <c:ptCount val="11"/>
                <c:pt idx="0">
                  <c:v>81.9</c:v>
                </c:pt>
                <c:pt idx="1">
                  <c:v>82.4</c:v>
                </c:pt>
                <c:pt idx="2">
                  <c:v>80.7</c:v>
                </c:pt>
                <c:pt idx="3">
                  <c:v>80.2</c:v>
                </c:pt>
                <c:pt idx="4">
                  <c:v>79.2</c:v>
                </c:pt>
                <c:pt idx="5">
                  <c:v>79.24341019622945</c:v>
                </c:pt>
                <c:pt idx="6">
                  <c:v>77.80910254324783</c:v>
                </c:pt>
                <c:pt idx="7">
                  <c:v>78.10210252000959</c:v>
                </c:pt>
                <c:pt idx="8">
                  <c:v>76.40210252000965</c:v>
                </c:pt>
                <c:pt idx="9">
                  <c:v>76.3</c:v>
                </c:pt>
                <c:pt idx="10">
                  <c:v>75.5</c:v>
                </c:pt>
              </c:numCache>
            </c:numRef>
          </c:val>
          <c:smooth val="0"/>
          <c:extLst xmlns:c16r2="http://schemas.microsoft.com/office/drawing/2015/06/chart">
            <c:ext xmlns:c16="http://schemas.microsoft.com/office/drawing/2014/chart" uri="{C3380CC4-5D6E-409C-BE32-E72D297353CC}">
              <c16:uniqueId val="{00000015-4F23-4FE9-972F-963D8C1ED466}"/>
            </c:ext>
          </c:extLst>
        </c:ser>
        <c:dLbls>
          <c:showLegendKey val="0"/>
          <c:showVal val="0"/>
          <c:showCatName val="0"/>
          <c:showSerName val="0"/>
          <c:showPercent val="0"/>
          <c:showBubbleSize val="0"/>
        </c:dLbls>
        <c:marker val="1"/>
        <c:smooth val="0"/>
        <c:axId val="1786573576"/>
        <c:axId val="1786576920"/>
      </c:lineChart>
      <c:catAx>
        <c:axId val="1786573576"/>
        <c:scaling>
          <c:orientation val="minMax"/>
        </c:scaling>
        <c:delete val="0"/>
        <c:axPos val="b"/>
        <c:numFmt formatCode="General" sourceLinked="1"/>
        <c:majorTickMark val="out"/>
        <c:minorTickMark val="none"/>
        <c:tickLblPos val="nextTo"/>
        <c:spPr>
          <a:ln>
            <a:solidFill>
              <a:srgbClr val="000000"/>
            </a:solidFill>
          </a:ln>
        </c:spPr>
        <c:txPr>
          <a:bodyPr/>
          <a:lstStyle/>
          <a:p>
            <a:pPr>
              <a:defRPr sz="2000"/>
            </a:pPr>
            <a:endParaRPr lang="en-US"/>
          </a:p>
        </c:txPr>
        <c:crossAx val="1786576920"/>
        <c:crosses val="autoZero"/>
        <c:auto val="1"/>
        <c:lblAlgn val="ctr"/>
        <c:lblOffset val="100"/>
        <c:noMultiLvlLbl val="0"/>
      </c:catAx>
      <c:valAx>
        <c:axId val="1786576920"/>
        <c:scaling>
          <c:orientation val="minMax"/>
          <c:max val="9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1786573576"/>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556813133367939"/>
          <c:y val="0.0272142857142857"/>
          <c:w val="0.948507470220069"/>
          <c:h val="0.891797171186935"/>
        </c:manualLayout>
      </c:layout>
      <c:lineChart>
        <c:grouping val="standard"/>
        <c:varyColors val="0"/>
        <c:ser>
          <c:idx val="6"/>
          <c:order val="0"/>
          <c:tx>
            <c:strRef>
              <c:f>Sheet1!$B$1</c:f>
              <c:strCache>
                <c:ptCount val="1"/>
                <c:pt idx="0">
                  <c:v>Housing prices</c:v>
                </c:pt>
              </c:strCache>
            </c:strRef>
          </c:tx>
          <c:spPr>
            <a:ln>
              <a:solidFill>
                <a:schemeClr val="bg2"/>
              </a:solidFill>
            </a:ln>
          </c:spPr>
          <c:marker>
            <c:symbol val="none"/>
          </c:marker>
          <c:dPt>
            <c:idx val="85"/>
            <c:bubble3D val="0"/>
            <c:spPr>
              <a:ln>
                <a:solidFill>
                  <a:schemeClr val="bg2"/>
                </a:solidFill>
                <a:prstDash val="sysDash"/>
              </a:ln>
            </c:spPr>
            <c:extLst xmlns:c16r2="http://schemas.microsoft.com/office/drawing/2015/06/chart">
              <c:ext xmlns:c16="http://schemas.microsoft.com/office/drawing/2014/chart" uri="{C3380CC4-5D6E-409C-BE32-E72D297353CC}">
                <c16:uniqueId val="{00000001-0119-49B9-8C82-13633173D254}"/>
              </c:ext>
            </c:extLst>
          </c:dPt>
          <c:dPt>
            <c:idx val="86"/>
            <c:bubble3D val="0"/>
            <c:spPr>
              <a:ln>
                <a:solidFill>
                  <a:schemeClr val="bg2"/>
                </a:solidFill>
                <a:prstDash val="sysDot"/>
              </a:ln>
            </c:spPr>
            <c:extLst xmlns:c16r2="http://schemas.microsoft.com/office/drawing/2015/06/chart">
              <c:ext xmlns:c16="http://schemas.microsoft.com/office/drawing/2014/chart" uri="{C3380CC4-5D6E-409C-BE32-E72D297353CC}">
                <c16:uniqueId val="{00000003-0119-49B9-8C82-13633173D254}"/>
              </c:ext>
            </c:extLst>
          </c:dPt>
          <c:dPt>
            <c:idx val="89"/>
            <c:bubble3D val="0"/>
            <c:spPr>
              <a:ln>
                <a:solidFill>
                  <a:schemeClr val="bg2"/>
                </a:solidFill>
                <a:prstDash val="sysDot"/>
              </a:ln>
            </c:spPr>
            <c:extLst xmlns:c16r2="http://schemas.microsoft.com/office/drawing/2015/06/chart">
              <c:ext xmlns:c16="http://schemas.microsoft.com/office/drawing/2014/chart" uri="{C3380CC4-5D6E-409C-BE32-E72D297353CC}">
                <c16:uniqueId val="{00000005-0119-49B9-8C82-13633173D254}"/>
              </c:ext>
            </c:extLst>
          </c:dPt>
          <c:dPt>
            <c:idx val="93"/>
            <c:bubble3D val="0"/>
            <c:spPr>
              <a:ln>
                <a:solidFill>
                  <a:schemeClr val="bg2"/>
                </a:solidFill>
                <a:prstDash val="sysDot"/>
              </a:ln>
            </c:spPr>
            <c:extLst xmlns:c16r2="http://schemas.microsoft.com/office/drawing/2015/06/chart">
              <c:ext xmlns:c16="http://schemas.microsoft.com/office/drawing/2014/chart" uri="{C3380CC4-5D6E-409C-BE32-E72D297353CC}">
                <c16:uniqueId val="{00000007-0119-49B9-8C82-13633173D254}"/>
              </c:ext>
            </c:extLst>
          </c:dPt>
          <c:dPt>
            <c:idx val="97"/>
            <c:bubble3D val="0"/>
            <c:spPr>
              <a:ln>
                <a:solidFill>
                  <a:schemeClr val="bg2"/>
                </a:solidFill>
                <a:prstDash val="sysDot"/>
              </a:ln>
            </c:spPr>
            <c:extLst xmlns:c16r2="http://schemas.microsoft.com/office/drawing/2015/06/chart">
              <c:ext xmlns:c16="http://schemas.microsoft.com/office/drawing/2014/chart" uri="{C3380CC4-5D6E-409C-BE32-E72D297353CC}">
                <c16:uniqueId val="{00000009-0119-49B9-8C82-13633173D254}"/>
              </c:ext>
            </c:extLst>
          </c:dPt>
          <c:cat>
            <c:numRef>
              <c:f>Sheet1!$A$2:$A$83</c:f>
              <c:numCache>
                <c:formatCode>mmm\-yy</c:formatCode>
                <c:ptCount val="82"/>
                <c:pt idx="0">
                  <c:v>35674.0</c:v>
                </c:pt>
                <c:pt idx="1">
                  <c:v>35765.0</c:v>
                </c:pt>
                <c:pt idx="2">
                  <c:v>35855.0</c:v>
                </c:pt>
                <c:pt idx="3">
                  <c:v>35947.0</c:v>
                </c:pt>
                <c:pt idx="4">
                  <c:v>36039.0</c:v>
                </c:pt>
                <c:pt idx="5">
                  <c:v>36130.0</c:v>
                </c:pt>
                <c:pt idx="6">
                  <c:v>36220.0</c:v>
                </c:pt>
                <c:pt idx="7">
                  <c:v>36312.0</c:v>
                </c:pt>
                <c:pt idx="8">
                  <c:v>36404.0</c:v>
                </c:pt>
                <c:pt idx="9">
                  <c:v>36495.0</c:v>
                </c:pt>
                <c:pt idx="10">
                  <c:v>36586.0</c:v>
                </c:pt>
                <c:pt idx="11">
                  <c:v>36678.0</c:v>
                </c:pt>
                <c:pt idx="12">
                  <c:v>36770.0</c:v>
                </c:pt>
                <c:pt idx="13">
                  <c:v>36861.0</c:v>
                </c:pt>
                <c:pt idx="14">
                  <c:v>36951.0</c:v>
                </c:pt>
                <c:pt idx="15">
                  <c:v>37043.0</c:v>
                </c:pt>
                <c:pt idx="16">
                  <c:v>37135.0</c:v>
                </c:pt>
                <c:pt idx="17">
                  <c:v>37226.0</c:v>
                </c:pt>
                <c:pt idx="18">
                  <c:v>37316.0</c:v>
                </c:pt>
                <c:pt idx="19">
                  <c:v>37408.0</c:v>
                </c:pt>
                <c:pt idx="20">
                  <c:v>37500.0</c:v>
                </c:pt>
                <c:pt idx="21">
                  <c:v>37591.0</c:v>
                </c:pt>
                <c:pt idx="22">
                  <c:v>37681.0</c:v>
                </c:pt>
                <c:pt idx="23">
                  <c:v>37773.0</c:v>
                </c:pt>
                <c:pt idx="24">
                  <c:v>37865.0</c:v>
                </c:pt>
                <c:pt idx="25">
                  <c:v>37956.0</c:v>
                </c:pt>
                <c:pt idx="26">
                  <c:v>38047.0</c:v>
                </c:pt>
                <c:pt idx="27">
                  <c:v>38139.0</c:v>
                </c:pt>
                <c:pt idx="28">
                  <c:v>38231.0</c:v>
                </c:pt>
                <c:pt idx="29">
                  <c:v>38322.0</c:v>
                </c:pt>
                <c:pt idx="30">
                  <c:v>38412.0</c:v>
                </c:pt>
                <c:pt idx="31">
                  <c:v>38504.0</c:v>
                </c:pt>
                <c:pt idx="32">
                  <c:v>38596.0</c:v>
                </c:pt>
                <c:pt idx="33">
                  <c:v>38687.0</c:v>
                </c:pt>
                <c:pt idx="34">
                  <c:v>38777.0</c:v>
                </c:pt>
                <c:pt idx="35">
                  <c:v>38869.0</c:v>
                </c:pt>
                <c:pt idx="36">
                  <c:v>38961.0</c:v>
                </c:pt>
                <c:pt idx="37">
                  <c:v>39052.0</c:v>
                </c:pt>
                <c:pt idx="38">
                  <c:v>39142.0</c:v>
                </c:pt>
                <c:pt idx="39">
                  <c:v>39234.0</c:v>
                </c:pt>
                <c:pt idx="40">
                  <c:v>39326.0</c:v>
                </c:pt>
                <c:pt idx="41">
                  <c:v>39417.0</c:v>
                </c:pt>
                <c:pt idx="42">
                  <c:v>39508.0</c:v>
                </c:pt>
                <c:pt idx="43">
                  <c:v>39600.0</c:v>
                </c:pt>
                <c:pt idx="44">
                  <c:v>39692.0</c:v>
                </c:pt>
                <c:pt idx="45">
                  <c:v>39783.0</c:v>
                </c:pt>
                <c:pt idx="46">
                  <c:v>39873.0</c:v>
                </c:pt>
                <c:pt idx="47">
                  <c:v>39965.0</c:v>
                </c:pt>
                <c:pt idx="48">
                  <c:v>40057.0</c:v>
                </c:pt>
                <c:pt idx="49">
                  <c:v>40148.0</c:v>
                </c:pt>
                <c:pt idx="50">
                  <c:v>40238.0</c:v>
                </c:pt>
                <c:pt idx="51">
                  <c:v>40330.0</c:v>
                </c:pt>
                <c:pt idx="52">
                  <c:v>40422.0</c:v>
                </c:pt>
                <c:pt idx="53">
                  <c:v>40513.0</c:v>
                </c:pt>
                <c:pt idx="54">
                  <c:v>40603.0</c:v>
                </c:pt>
                <c:pt idx="55">
                  <c:v>40695.0</c:v>
                </c:pt>
                <c:pt idx="56">
                  <c:v>40787.0</c:v>
                </c:pt>
                <c:pt idx="57">
                  <c:v>40878.0</c:v>
                </c:pt>
                <c:pt idx="58">
                  <c:v>40969.0</c:v>
                </c:pt>
                <c:pt idx="59">
                  <c:v>41061.0</c:v>
                </c:pt>
                <c:pt idx="60">
                  <c:v>41153.0</c:v>
                </c:pt>
                <c:pt idx="61">
                  <c:v>41244.0</c:v>
                </c:pt>
                <c:pt idx="62">
                  <c:v>41334.0</c:v>
                </c:pt>
                <c:pt idx="63">
                  <c:v>41426.0</c:v>
                </c:pt>
                <c:pt idx="64">
                  <c:v>41518.0</c:v>
                </c:pt>
                <c:pt idx="65">
                  <c:v>41609.0</c:v>
                </c:pt>
                <c:pt idx="66">
                  <c:v>41699.0</c:v>
                </c:pt>
                <c:pt idx="67">
                  <c:v>41791.0</c:v>
                </c:pt>
                <c:pt idx="68">
                  <c:v>41883.0</c:v>
                </c:pt>
                <c:pt idx="69">
                  <c:v>41974.0</c:v>
                </c:pt>
                <c:pt idx="70">
                  <c:v>42064.0</c:v>
                </c:pt>
                <c:pt idx="71">
                  <c:v>42156.0</c:v>
                </c:pt>
                <c:pt idx="72">
                  <c:v>42248.0</c:v>
                </c:pt>
                <c:pt idx="73">
                  <c:v>42339.0</c:v>
                </c:pt>
                <c:pt idx="74">
                  <c:v>42430.0</c:v>
                </c:pt>
                <c:pt idx="75">
                  <c:v>42522.0</c:v>
                </c:pt>
                <c:pt idx="76">
                  <c:v>42614.0</c:v>
                </c:pt>
                <c:pt idx="77">
                  <c:v>42705.0</c:v>
                </c:pt>
                <c:pt idx="78">
                  <c:v>42795.0</c:v>
                </c:pt>
                <c:pt idx="79">
                  <c:v>42887.0</c:v>
                </c:pt>
                <c:pt idx="80">
                  <c:v>42979.0</c:v>
                </c:pt>
                <c:pt idx="81">
                  <c:v>43070.0</c:v>
                </c:pt>
              </c:numCache>
            </c:numRef>
          </c:cat>
          <c:val>
            <c:numRef>
              <c:f>Sheet1!$B$2:$B$83</c:f>
              <c:numCache>
                <c:formatCode>0.00</c:formatCode>
                <c:ptCount val="82"/>
                <c:pt idx="0">
                  <c:v>105.5474</c:v>
                </c:pt>
                <c:pt idx="1">
                  <c:v>107.5873</c:v>
                </c:pt>
                <c:pt idx="2">
                  <c:v>110.2472</c:v>
                </c:pt>
                <c:pt idx="3">
                  <c:v>112.6472</c:v>
                </c:pt>
                <c:pt idx="4">
                  <c:v>112.6472</c:v>
                </c:pt>
                <c:pt idx="5">
                  <c:v>114.5071</c:v>
                </c:pt>
                <c:pt idx="6">
                  <c:v>116.5571</c:v>
                </c:pt>
                <c:pt idx="7">
                  <c:v>119.217</c:v>
                </c:pt>
                <c:pt idx="8">
                  <c:v>121.437</c:v>
                </c:pt>
                <c:pt idx="9">
                  <c:v>125.4269</c:v>
                </c:pt>
                <c:pt idx="10">
                  <c:v>127.7368</c:v>
                </c:pt>
                <c:pt idx="11">
                  <c:v>130.7567</c:v>
                </c:pt>
                <c:pt idx="12">
                  <c:v>130.5767</c:v>
                </c:pt>
                <c:pt idx="13">
                  <c:v>133.6867</c:v>
                </c:pt>
                <c:pt idx="14">
                  <c:v>136.6166</c:v>
                </c:pt>
                <c:pt idx="15">
                  <c:v>141.4965</c:v>
                </c:pt>
                <c:pt idx="16">
                  <c:v>148.8663</c:v>
                </c:pt>
                <c:pt idx="17">
                  <c:v>154.4561</c:v>
                </c:pt>
                <c:pt idx="18">
                  <c:v>160.316</c:v>
                </c:pt>
                <c:pt idx="19">
                  <c:v>169.8558</c:v>
                </c:pt>
                <c:pt idx="20">
                  <c:v>176.9356</c:v>
                </c:pt>
                <c:pt idx="21">
                  <c:v>183.3954</c:v>
                </c:pt>
                <c:pt idx="22">
                  <c:v>188.3153</c:v>
                </c:pt>
                <c:pt idx="23">
                  <c:v>198.475</c:v>
                </c:pt>
                <c:pt idx="24">
                  <c:v>210.1547</c:v>
                </c:pt>
                <c:pt idx="25">
                  <c:v>218.0738</c:v>
                </c:pt>
                <c:pt idx="26">
                  <c:v>217.1601</c:v>
                </c:pt>
                <c:pt idx="27">
                  <c:v>215.0279</c:v>
                </c:pt>
                <c:pt idx="28">
                  <c:v>215.0279</c:v>
                </c:pt>
                <c:pt idx="29">
                  <c:v>218.6829</c:v>
                </c:pt>
                <c:pt idx="30">
                  <c:v>218.3784</c:v>
                </c:pt>
                <c:pt idx="31">
                  <c:v>219.9011</c:v>
                </c:pt>
                <c:pt idx="32">
                  <c:v>219.5966</c:v>
                </c:pt>
                <c:pt idx="33">
                  <c:v>223.8607</c:v>
                </c:pt>
                <c:pt idx="34">
                  <c:v>226.2971</c:v>
                </c:pt>
                <c:pt idx="35">
                  <c:v>234.5207</c:v>
                </c:pt>
                <c:pt idx="36">
                  <c:v>238.7848</c:v>
                </c:pt>
                <c:pt idx="37">
                  <c:v>243.0486</c:v>
                </c:pt>
                <c:pt idx="38">
                  <c:v>245.1808</c:v>
                </c:pt>
                <c:pt idx="39">
                  <c:v>256.1454</c:v>
                </c:pt>
                <c:pt idx="40">
                  <c:v>265.2824</c:v>
                </c:pt>
                <c:pt idx="41">
                  <c:v>275.3333</c:v>
                </c:pt>
                <c:pt idx="42">
                  <c:v>276.5516</c:v>
                </c:pt>
                <c:pt idx="43">
                  <c:v>274.1150999999999</c:v>
                </c:pt>
                <c:pt idx="44">
                  <c:v>268.0237</c:v>
                </c:pt>
                <c:pt idx="45">
                  <c:v>264.3687</c:v>
                </c:pt>
                <c:pt idx="46">
                  <c:v>263.7595999999999</c:v>
                </c:pt>
                <c:pt idx="47">
                  <c:v>274.7242</c:v>
                </c:pt>
                <c:pt idx="48">
                  <c:v>286.2979999999997</c:v>
                </c:pt>
                <c:pt idx="49">
                  <c:v>302.1358</c:v>
                </c:pt>
                <c:pt idx="50">
                  <c:v>311.5772999999999</c:v>
                </c:pt>
                <c:pt idx="51">
                  <c:v>317.6689999999999</c:v>
                </c:pt>
                <c:pt idx="52">
                  <c:v>313.7095</c:v>
                </c:pt>
                <c:pt idx="53">
                  <c:v>315.5368</c:v>
                </c:pt>
                <c:pt idx="54">
                  <c:v>312.7957999999997</c:v>
                </c:pt>
                <c:pt idx="55">
                  <c:v>310.6635999999999</c:v>
                </c:pt>
                <c:pt idx="56">
                  <c:v>305.1813</c:v>
                </c:pt>
                <c:pt idx="57">
                  <c:v>302.7449</c:v>
                </c:pt>
                <c:pt idx="58">
                  <c:v>304.5722</c:v>
                </c:pt>
                <c:pt idx="59">
                  <c:v>305.7903999999997</c:v>
                </c:pt>
                <c:pt idx="60">
                  <c:v>305.1813</c:v>
                </c:pt>
                <c:pt idx="61">
                  <c:v>311.8822</c:v>
                </c:pt>
                <c:pt idx="62">
                  <c:v>314.0140999999999</c:v>
                </c:pt>
                <c:pt idx="63">
                  <c:v>321.9327999999997</c:v>
                </c:pt>
                <c:pt idx="64">
                  <c:v>329.8519</c:v>
                </c:pt>
                <c:pt idx="65">
                  <c:v>342.9483999999997</c:v>
                </c:pt>
                <c:pt idx="66">
                  <c:v>347.8215999999997</c:v>
                </c:pt>
                <c:pt idx="67">
                  <c:v>354.5221</c:v>
                </c:pt>
                <c:pt idx="68">
                  <c:v>358.7862</c:v>
                </c:pt>
                <c:pt idx="69">
                  <c:v>366.0958</c:v>
                </c:pt>
                <c:pt idx="70">
                  <c:v>371.8827</c:v>
                </c:pt>
                <c:pt idx="71">
                  <c:v>389.2432999999999</c:v>
                </c:pt>
                <c:pt idx="72">
                  <c:v>397.1624</c:v>
                </c:pt>
                <c:pt idx="73">
                  <c:v>397.7714999999997</c:v>
                </c:pt>
                <c:pt idx="74">
                  <c:v>397.1624</c:v>
                </c:pt>
                <c:pt idx="75">
                  <c:v>405.0810999999997</c:v>
                </c:pt>
                <c:pt idx="76">
                  <c:v>411.1725</c:v>
                </c:pt>
                <c:pt idx="77">
                  <c:v>428.2285999999997</c:v>
                </c:pt>
                <c:pt idx="78">
                  <c:v>437.6703999999999</c:v>
                </c:pt>
                <c:pt idx="79">
                  <c:v>446.1983</c:v>
                </c:pt>
                <c:pt idx="80">
                  <c:v>445.28458334471</c:v>
                </c:pt>
              </c:numCache>
            </c:numRef>
          </c:val>
          <c:smooth val="0"/>
          <c:extLst xmlns:c16r2="http://schemas.microsoft.com/office/drawing/2015/06/chart">
            <c:ext xmlns:c16="http://schemas.microsoft.com/office/drawing/2014/chart" uri="{C3380CC4-5D6E-409C-BE32-E72D297353CC}">
              <c16:uniqueId val="{0000000A-0119-49B9-8C82-13633173D254}"/>
            </c:ext>
          </c:extLst>
        </c:ser>
        <c:ser>
          <c:idx val="0"/>
          <c:order val="1"/>
          <c:tx>
            <c:strRef>
              <c:f>Sheet1!$C$1</c:f>
              <c:strCache>
                <c:ptCount val="1"/>
                <c:pt idx="0">
                  <c:v>Rents</c:v>
                </c:pt>
              </c:strCache>
            </c:strRef>
          </c:tx>
          <c:spPr>
            <a:ln>
              <a:solidFill>
                <a:schemeClr val="tx2"/>
              </a:solidFill>
            </a:ln>
          </c:spPr>
          <c:marker>
            <c:symbol val="none"/>
          </c:marker>
          <c:cat>
            <c:numRef>
              <c:f>Sheet1!$A$2:$A$83</c:f>
              <c:numCache>
                <c:formatCode>mmm\-yy</c:formatCode>
                <c:ptCount val="82"/>
                <c:pt idx="0">
                  <c:v>35674.0</c:v>
                </c:pt>
                <c:pt idx="1">
                  <c:v>35765.0</c:v>
                </c:pt>
                <c:pt idx="2">
                  <c:v>35855.0</c:v>
                </c:pt>
                <c:pt idx="3">
                  <c:v>35947.0</c:v>
                </c:pt>
                <c:pt idx="4">
                  <c:v>36039.0</c:v>
                </c:pt>
                <c:pt idx="5">
                  <c:v>36130.0</c:v>
                </c:pt>
                <c:pt idx="6">
                  <c:v>36220.0</c:v>
                </c:pt>
                <c:pt idx="7">
                  <c:v>36312.0</c:v>
                </c:pt>
                <c:pt idx="8">
                  <c:v>36404.0</c:v>
                </c:pt>
                <c:pt idx="9">
                  <c:v>36495.0</c:v>
                </c:pt>
                <c:pt idx="10">
                  <c:v>36586.0</c:v>
                </c:pt>
                <c:pt idx="11">
                  <c:v>36678.0</c:v>
                </c:pt>
                <c:pt idx="12">
                  <c:v>36770.0</c:v>
                </c:pt>
                <c:pt idx="13">
                  <c:v>36861.0</c:v>
                </c:pt>
                <c:pt idx="14">
                  <c:v>36951.0</c:v>
                </c:pt>
                <c:pt idx="15">
                  <c:v>37043.0</c:v>
                </c:pt>
                <c:pt idx="16">
                  <c:v>37135.0</c:v>
                </c:pt>
                <c:pt idx="17">
                  <c:v>37226.0</c:v>
                </c:pt>
                <c:pt idx="18">
                  <c:v>37316.0</c:v>
                </c:pt>
                <c:pt idx="19">
                  <c:v>37408.0</c:v>
                </c:pt>
                <c:pt idx="20">
                  <c:v>37500.0</c:v>
                </c:pt>
                <c:pt idx="21">
                  <c:v>37591.0</c:v>
                </c:pt>
                <c:pt idx="22">
                  <c:v>37681.0</c:v>
                </c:pt>
                <c:pt idx="23">
                  <c:v>37773.0</c:v>
                </c:pt>
                <c:pt idx="24">
                  <c:v>37865.0</c:v>
                </c:pt>
                <c:pt idx="25">
                  <c:v>37956.0</c:v>
                </c:pt>
                <c:pt idx="26">
                  <c:v>38047.0</c:v>
                </c:pt>
                <c:pt idx="27">
                  <c:v>38139.0</c:v>
                </c:pt>
                <c:pt idx="28">
                  <c:v>38231.0</c:v>
                </c:pt>
                <c:pt idx="29">
                  <c:v>38322.0</c:v>
                </c:pt>
                <c:pt idx="30">
                  <c:v>38412.0</c:v>
                </c:pt>
                <c:pt idx="31">
                  <c:v>38504.0</c:v>
                </c:pt>
                <c:pt idx="32">
                  <c:v>38596.0</c:v>
                </c:pt>
                <c:pt idx="33">
                  <c:v>38687.0</c:v>
                </c:pt>
                <c:pt idx="34">
                  <c:v>38777.0</c:v>
                </c:pt>
                <c:pt idx="35">
                  <c:v>38869.0</c:v>
                </c:pt>
                <c:pt idx="36">
                  <c:v>38961.0</c:v>
                </c:pt>
                <c:pt idx="37">
                  <c:v>39052.0</c:v>
                </c:pt>
                <c:pt idx="38">
                  <c:v>39142.0</c:v>
                </c:pt>
                <c:pt idx="39">
                  <c:v>39234.0</c:v>
                </c:pt>
                <c:pt idx="40">
                  <c:v>39326.0</c:v>
                </c:pt>
                <c:pt idx="41">
                  <c:v>39417.0</c:v>
                </c:pt>
                <c:pt idx="42">
                  <c:v>39508.0</c:v>
                </c:pt>
                <c:pt idx="43">
                  <c:v>39600.0</c:v>
                </c:pt>
                <c:pt idx="44">
                  <c:v>39692.0</c:v>
                </c:pt>
                <c:pt idx="45">
                  <c:v>39783.0</c:v>
                </c:pt>
                <c:pt idx="46">
                  <c:v>39873.0</c:v>
                </c:pt>
                <c:pt idx="47">
                  <c:v>39965.0</c:v>
                </c:pt>
                <c:pt idx="48">
                  <c:v>40057.0</c:v>
                </c:pt>
                <c:pt idx="49">
                  <c:v>40148.0</c:v>
                </c:pt>
                <c:pt idx="50">
                  <c:v>40238.0</c:v>
                </c:pt>
                <c:pt idx="51">
                  <c:v>40330.0</c:v>
                </c:pt>
                <c:pt idx="52">
                  <c:v>40422.0</c:v>
                </c:pt>
                <c:pt idx="53">
                  <c:v>40513.0</c:v>
                </c:pt>
                <c:pt idx="54">
                  <c:v>40603.0</c:v>
                </c:pt>
                <c:pt idx="55">
                  <c:v>40695.0</c:v>
                </c:pt>
                <c:pt idx="56">
                  <c:v>40787.0</c:v>
                </c:pt>
                <c:pt idx="57">
                  <c:v>40878.0</c:v>
                </c:pt>
                <c:pt idx="58">
                  <c:v>40969.0</c:v>
                </c:pt>
                <c:pt idx="59">
                  <c:v>41061.0</c:v>
                </c:pt>
                <c:pt idx="60">
                  <c:v>41153.0</c:v>
                </c:pt>
                <c:pt idx="61">
                  <c:v>41244.0</c:v>
                </c:pt>
                <c:pt idx="62">
                  <c:v>41334.0</c:v>
                </c:pt>
                <c:pt idx="63">
                  <c:v>41426.0</c:v>
                </c:pt>
                <c:pt idx="64">
                  <c:v>41518.0</c:v>
                </c:pt>
                <c:pt idx="65">
                  <c:v>41609.0</c:v>
                </c:pt>
                <c:pt idx="66">
                  <c:v>41699.0</c:v>
                </c:pt>
                <c:pt idx="67">
                  <c:v>41791.0</c:v>
                </c:pt>
                <c:pt idx="68">
                  <c:v>41883.0</c:v>
                </c:pt>
                <c:pt idx="69">
                  <c:v>41974.0</c:v>
                </c:pt>
                <c:pt idx="70">
                  <c:v>42064.0</c:v>
                </c:pt>
                <c:pt idx="71">
                  <c:v>42156.0</c:v>
                </c:pt>
                <c:pt idx="72">
                  <c:v>42248.0</c:v>
                </c:pt>
                <c:pt idx="73">
                  <c:v>42339.0</c:v>
                </c:pt>
                <c:pt idx="74">
                  <c:v>42430.0</c:v>
                </c:pt>
                <c:pt idx="75">
                  <c:v>42522.0</c:v>
                </c:pt>
                <c:pt idx="76">
                  <c:v>42614.0</c:v>
                </c:pt>
                <c:pt idx="77">
                  <c:v>42705.0</c:v>
                </c:pt>
                <c:pt idx="78">
                  <c:v>42795.0</c:v>
                </c:pt>
                <c:pt idx="79">
                  <c:v>42887.0</c:v>
                </c:pt>
                <c:pt idx="80">
                  <c:v>42979.0</c:v>
                </c:pt>
                <c:pt idx="81">
                  <c:v>43070.0</c:v>
                </c:pt>
              </c:numCache>
            </c:numRef>
          </c:cat>
          <c:val>
            <c:numRef>
              <c:f>Sheet1!$C$2:$C$83</c:f>
              <c:numCache>
                <c:formatCode>0.00</c:formatCode>
                <c:ptCount val="82"/>
                <c:pt idx="0">
                  <c:v>100.3436426116838</c:v>
                </c:pt>
                <c:pt idx="1">
                  <c:v>101.2027491408935</c:v>
                </c:pt>
                <c:pt idx="2">
                  <c:v>101.7182130584193</c:v>
                </c:pt>
                <c:pt idx="3">
                  <c:v>102.7491408934708</c:v>
                </c:pt>
                <c:pt idx="4">
                  <c:v>103.6082474226804</c:v>
                </c:pt>
                <c:pt idx="5">
                  <c:v>104.1237113402062</c:v>
                </c:pt>
                <c:pt idx="6">
                  <c:v>104.8109965635739</c:v>
                </c:pt>
                <c:pt idx="7">
                  <c:v>105.4982817869416</c:v>
                </c:pt>
                <c:pt idx="8">
                  <c:v>106.0137457044674</c:v>
                </c:pt>
                <c:pt idx="9">
                  <c:v>106.872852233677</c:v>
                </c:pt>
                <c:pt idx="10">
                  <c:v>107.7319587628866</c:v>
                </c:pt>
                <c:pt idx="11">
                  <c:v>108.7628865979381</c:v>
                </c:pt>
                <c:pt idx="12">
                  <c:v>109.6219931271478</c:v>
                </c:pt>
                <c:pt idx="13">
                  <c:v>110.1374570446735</c:v>
                </c:pt>
                <c:pt idx="14">
                  <c:v>111.1683848797251</c:v>
                </c:pt>
                <c:pt idx="15">
                  <c:v>112.1993127147766</c:v>
                </c:pt>
                <c:pt idx="16">
                  <c:v>112.8865979381443</c:v>
                </c:pt>
                <c:pt idx="17">
                  <c:v>113.573883161512</c:v>
                </c:pt>
                <c:pt idx="18">
                  <c:v>114.2611683848797</c:v>
                </c:pt>
                <c:pt idx="19">
                  <c:v>115.1202749140893</c:v>
                </c:pt>
                <c:pt idx="20">
                  <c:v>115.6357388316151</c:v>
                </c:pt>
                <c:pt idx="21">
                  <c:v>115.9793814432989</c:v>
                </c:pt>
                <c:pt idx="22">
                  <c:v>116.3230240549828</c:v>
                </c:pt>
                <c:pt idx="23">
                  <c:v>117.0103092783505</c:v>
                </c:pt>
                <c:pt idx="24">
                  <c:v>117.6975945017182</c:v>
                </c:pt>
                <c:pt idx="25">
                  <c:v>118.5567010309278</c:v>
                </c:pt>
                <c:pt idx="26">
                  <c:v>119.2439862542955</c:v>
                </c:pt>
                <c:pt idx="27">
                  <c:v>120.1030927835051</c:v>
                </c:pt>
                <c:pt idx="28">
                  <c:v>120.7903780068728</c:v>
                </c:pt>
                <c:pt idx="29">
                  <c:v>121.3058419243986</c:v>
                </c:pt>
                <c:pt idx="30">
                  <c:v>121.8213058419244</c:v>
                </c:pt>
                <c:pt idx="31">
                  <c:v>122.680412371134</c:v>
                </c:pt>
                <c:pt idx="32">
                  <c:v>123.3676975945017</c:v>
                </c:pt>
                <c:pt idx="33">
                  <c:v>124.2268041237113</c:v>
                </c:pt>
                <c:pt idx="34">
                  <c:v>125.2577319587629</c:v>
                </c:pt>
                <c:pt idx="35">
                  <c:v>126.2886597938144</c:v>
                </c:pt>
                <c:pt idx="36">
                  <c:v>127.6632302405498</c:v>
                </c:pt>
                <c:pt idx="37">
                  <c:v>128.8659793814433</c:v>
                </c:pt>
                <c:pt idx="38">
                  <c:v>130.7560137457045</c:v>
                </c:pt>
                <c:pt idx="39">
                  <c:v>132.8178694158076</c:v>
                </c:pt>
                <c:pt idx="40">
                  <c:v>135.0515463917526</c:v>
                </c:pt>
                <c:pt idx="41">
                  <c:v>137.2852233676976</c:v>
                </c:pt>
                <c:pt idx="42">
                  <c:v>139.8625429553265</c:v>
                </c:pt>
                <c:pt idx="43">
                  <c:v>143.127147766323</c:v>
                </c:pt>
                <c:pt idx="44">
                  <c:v>146.0481099656358</c:v>
                </c:pt>
                <c:pt idx="45">
                  <c:v>148.7972508591065</c:v>
                </c:pt>
                <c:pt idx="46">
                  <c:v>151.2027491408935</c:v>
                </c:pt>
                <c:pt idx="47">
                  <c:v>153.4364261168385</c:v>
                </c:pt>
                <c:pt idx="48">
                  <c:v>155.1546391752577</c:v>
                </c:pt>
                <c:pt idx="49">
                  <c:v>156.5292096219931</c:v>
                </c:pt>
                <c:pt idx="50">
                  <c:v>158.2474226804124</c:v>
                </c:pt>
                <c:pt idx="51">
                  <c:v>159.9656357388316</c:v>
                </c:pt>
                <c:pt idx="52">
                  <c:v>161.6838487972508</c:v>
                </c:pt>
                <c:pt idx="53">
                  <c:v>163.2302405498282</c:v>
                </c:pt>
                <c:pt idx="54">
                  <c:v>165.2920962199313</c:v>
                </c:pt>
                <c:pt idx="55">
                  <c:v>167.1821305841924</c:v>
                </c:pt>
                <c:pt idx="56">
                  <c:v>169.2439862542955</c:v>
                </c:pt>
                <c:pt idx="57">
                  <c:v>170.9621993127148</c:v>
                </c:pt>
                <c:pt idx="58">
                  <c:v>172.680412371134</c:v>
                </c:pt>
                <c:pt idx="59">
                  <c:v>174.5704467353952</c:v>
                </c:pt>
                <c:pt idx="60">
                  <c:v>175.9450171821306</c:v>
                </c:pt>
                <c:pt idx="61">
                  <c:v>177.3195876288659</c:v>
                </c:pt>
                <c:pt idx="62">
                  <c:v>178.6941580756014</c:v>
                </c:pt>
                <c:pt idx="63">
                  <c:v>180.5841924398625</c:v>
                </c:pt>
                <c:pt idx="64">
                  <c:v>181.6151202749141</c:v>
                </c:pt>
                <c:pt idx="65">
                  <c:v>182.6460481099656</c:v>
                </c:pt>
                <c:pt idx="66">
                  <c:v>183.8487972508591</c:v>
                </c:pt>
                <c:pt idx="67">
                  <c:v>184.8797250859106</c:v>
                </c:pt>
                <c:pt idx="68">
                  <c:v>186.0824742268041</c:v>
                </c:pt>
                <c:pt idx="69">
                  <c:v>186.9415807560137</c:v>
                </c:pt>
                <c:pt idx="70">
                  <c:v>187.6288659793814</c:v>
                </c:pt>
                <c:pt idx="71">
                  <c:v>188.3161512027491</c:v>
                </c:pt>
                <c:pt idx="72">
                  <c:v>188.831615120275</c:v>
                </c:pt>
                <c:pt idx="73">
                  <c:v>189.1752577319587</c:v>
                </c:pt>
                <c:pt idx="74">
                  <c:v>189.3470790378007</c:v>
                </c:pt>
                <c:pt idx="75">
                  <c:v>189.6907216494845</c:v>
                </c:pt>
                <c:pt idx="76">
                  <c:v>190.2061855670103</c:v>
                </c:pt>
                <c:pt idx="77">
                  <c:v>190.3780068728522</c:v>
                </c:pt>
                <c:pt idx="78">
                  <c:v>190.5498281786942</c:v>
                </c:pt>
                <c:pt idx="79">
                  <c:v>190.893470790378</c:v>
                </c:pt>
                <c:pt idx="80">
                  <c:v>191.237113402062</c:v>
                </c:pt>
                <c:pt idx="81">
                  <c:v>191.7525773195876</c:v>
                </c:pt>
              </c:numCache>
            </c:numRef>
          </c:val>
          <c:smooth val="0"/>
          <c:extLst xmlns:c16r2="http://schemas.microsoft.com/office/drawing/2015/06/chart">
            <c:ext xmlns:c16="http://schemas.microsoft.com/office/drawing/2014/chart" uri="{C3380CC4-5D6E-409C-BE32-E72D297353CC}">
              <c16:uniqueId val="{0000000B-0119-49B9-8C82-13633173D254}"/>
            </c:ext>
          </c:extLst>
        </c:ser>
        <c:ser>
          <c:idx val="1"/>
          <c:order val="2"/>
          <c:tx>
            <c:strRef>
              <c:f>Sheet1!$D$1</c:f>
              <c:strCache>
                <c:ptCount val="1"/>
                <c:pt idx="0">
                  <c:v>CPI</c:v>
                </c:pt>
              </c:strCache>
            </c:strRef>
          </c:tx>
          <c:spPr>
            <a:ln>
              <a:solidFill>
                <a:schemeClr val="accent3"/>
              </a:solidFill>
            </a:ln>
          </c:spPr>
          <c:marker>
            <c:symbol val="none"/>
          </c:marker>
          <c:cat>
            <c:numRef>
              <c:f>Sheet1!$A$2:$A$83</c:f>
              <c:numCache>
                <c:formatCode>mmm\-yy</c:formatCode>
                <c:ptCount val="82"/>
                <c:pt idx="0">
                  <c:v>35674.0</c:v>
                </c:pt>
                <c:pt idx="1">
                  <c:v>35765.0</c:v>
                </c:pt>
                <c:pt idx="2">
                  <c:v>35855.0</c:v>
                </c:pt>
                <c:pt idx="3">
                  <c:v>35947.0</c:v>
                </c:pt>
                <c:pt idx="4">
                  <c:v>36039.0</c:v>
                </c:pt>
                <c:pt idx="5">
                  <c:v>36130.0</c:v>
                </c:pt>
                <c:pt idx="6">
                  <c:v>36220.0</c:v>
                </c:pt>
                <c:pt idx="7">
                  <c:v>36312.0</c:v>
                </c:pt>
                <c:pt idx="8">
                  <c:v>36404.0</c:v>
                </c:pt>
                <c:pt idx="9">
                  <c:v>36495.0</c:v>
                </c:pt>
                <c:pt idx="10">
                  <c:v>36586.0</c:v>
                </c:pt>
                <c:pt idx="11">
                  <c:v>36678.0</c:v>
                </c:pt>
                <c:pt idx="12">
                  <c:v>36770.0</c:v>
                </c:pt>
                <c:pt idx="13">
                  <c:v>36861.0</c:v>
                </c:pt>
                <c:pt idx="14">
                  <c:v>36951.0</c:v>
                </c:pt>
                <c:pt idx="15">
                  <c:v>37043.0</c:v>
                </c:pt>
                <c:pt idx="16">
                  <c:v>37135.0</c:v>
                </c:pt>
                <c:pt idx="17">
                  <c:v>37226.0</c:v>
                </c:pt>
                <c:pt idx="18">
                  <c:v>37316.0</c:v>
                </c:pt>
                <c:pt idx="19">
                  <c:v>37408.0</c:v>
                </c:pt>
                <c:pt idx="20">
                  <c:v>37500.0</c:v>
                </c:pt>
                <c:pt idx="21">
                  <c:v>37591.0</c:v>
                </c:pt>
                <c:pt idx="22">
                  <c:v>37681.0</c:v>
                </c:pt>
                <c:pt idx="23">
                  <c:v>37773.0</c:v>
                </c:pt>
                <c:pt idx="24">
                  <c:v>37865.0</c:v>
                </c:pt>
                <c:pt idx="25">
                  <c:v>37956.0</c:v>
                </c:pt>
                <c:pt idx="26">
                  <c:v>38047.0</c:v>
                </c:pt>
                <c:pt idx="27">
                  <c:v>38139.0</c:v>
                </c:pt>
                <c:pt idx="28">
                  <c:v>38231.0</c:v>
                </c:pt>
                <c:pt idx="29">
                  <c:v>38322.0</c:v>
                </c:pt>
                <c:pt idx="30">
                  <c:v>38412.0</c:v>
                </c:pt>
                <c:pt idx="31">
                  <c:v>38504.0</c:v>
                </c:pt>
                <c:pt idx="32">
                  <c:v>38596.0</c:v>
                </c:pt>
                <c:pt idx="33">
                  <c:v>38687.0</c:v>
                </c:pt>
                <c:pt idx="34">
                  <c:v>38777.0</c:v>
                </c:pt>
                <c:pt idx="35">
                  <c:v>38869.0</c:v>
                </c:pt>
                <c:pt idx="36">
                  <c:v>38961.0</c:v>
                </c:pt>
                <c:pt idx="37">
                  <c:v>39052.0</c:v>
                </c:pt>
                <c:pt idx="38">
                  <c:v>39142.0</c:v>
                </c:pt>
                <c:pt idx="39">
                  <c:v>39234.0</c:v>
                </c:pt>
                <c:pt idx="40">
                  <c:v>39326.0</c:v>
                </c:pt>
                <c:pt idx="41">
                  <c:v>39417.0</c:v>
                </c:pt>
                <c:pt idx="42">
                  <c:v>39508.0</c:v>
                </c:pt>
                <c:pt idx="43">
                  <c:v>39600.0</c:v>
                </c:pt>
                <c:pt idx="44">
                  <c:v>39692.0</c:v>
                </c:pt>
                <c:pt idx="45">
                  <c:v>39783.0</c:v>
                </c:pt>
                <c:pt idx="46">
                  <c:v>39873.0</c:v>
                </c:pt>
                <c:pt idx="47">
                  <c:v>39965.0</c:v>
                </c:pt>
                <c:pt idx="48">
                  <c:v>40057.0</c:v>
                </c:pt>
                <c:pt idx="49">
                  <c:v>40148.0</c:v>
                </c:pt>
                <c:pt idx="50">
                  <c:v>40238.0</c:v>
                </c:pt>
                <c:pt idx="51">
                  <c:v>40330.0</c:v>
                </c:pt>
                <c:pt idx="52">
                  <c:v>40422.0</c:v>
                </c:pt>
                <c:pt idx="53">
                  <c:v>40513.0</c:v>
                </c:pt>
                <c:pt idx="54">
                  <c:v>40603.0</c:v>
                </c:pt>
                <c:pt idx="55">
                  <c:v>40695.0</c:v>
                </c:pt>
                <c:pt idx="56">
                  <c:v>40787.0</c:v>
                </c:pt>
                <c:pt idx="57">
                  <c:v>40878.0</c:v>
                </c:pt>
                <c:pt idx="58">
                  <c:v>40969.0</c:v>
                </c:pt>
                <c:pt idx="59">
                  <c:v>41061.0</c:v>
                </c:pt>
                <c:pt idx="60">
                  <c:v>41153.0</c:v>
                </c:pt>
                <c:pt idx="61">
                  <c:v>41244.0</c:v>
                </c:pt>
                <c:pt idx="62">
                  <c:v>41334.0</c:v>
                </c:pt>
                <c:pt idx="63">
                  <c:v>41426.0</c:v>
                </c:pt>
                <c:pt idx="64">
                  <c:v>41518.0</c:v>
                </c:pt>
                <c:pt idx="65">
                  <c:v>41609.0</c:v>
                </c:pt>
                <c:pt idx="66">
                  <c:v>41699.0</c:v>
                </c:pt>
                <c:pt idx="67">
                  <c:v>41791.0</c:v>
                </c:pt>
                <c:pt idx="68">
                  <c:v>41883.0</c:v>
                </c:pt>
                <c:pt idx="69">
                  <c:v>41974.0</c:v>
                </c:pt>
                <c:pt idx="70">
                  <c:v>42064.0</c:v>
                </c:pt>
                <c:pt idx="71">
                  <c:v>42156.0</c:v>
                </c:pt>
                <c:pt idx="72">
                  <c:v>42248.0</c:v>
                </c:pt>
                <c:pt idx="73">
                  <c:v>42339.0</c:v>
                </c:pt>
                <c:pt idx="74">
                  <c:v>42430.0</c:v>
                </c:pt>
                <c:pt idx="75">
                  <c:v>42522.0</c:v>
                </c:pt>
                <c:pt idx="76">
                  <c:v>42614.0</c:v>
                </c:pt>
                <c:pt idx="77">
                  <c:v>42705.0</c:v>
                </c:pt>
                <c:pt idx="78">
                  <c:v>42795.0</c:v>
                </c:pt>
                <c:pt idx="79">
                  <c:v>42887.0</c:v>
                </c:pt>
                <c:pt idx="80">
                  <c:v>42979.0</c:v>
                </c:pt>
                <c:pt idx="81">
                  <c:v>43070.0</c:v>
                </c:pt>
              </c:numCache>
            </c:numRef>
          </c:cat>
          <c:val>
            <c:numRef>
              <c:f>Sheet1!$D$2:$D$83</c:f>
              <c:numCache>
                <c:formatCode>0.00</c:formatCode>
                <c:ptCount val="82"/>
                <c:pt idx="0">
                  <c:v>99.62602842183995</c:v>
                </c:pt>
                <c:pt idx="1">
                  <c:v>99.925205684368</c:v>
                </c:pt>
                <c:pt idx="2">
                  <c:v>100.224382946896</c:v>
                </c:pt>
                <c:pt idx="3">
                  <c:v>100.8227374719521</c:v>
                </c:pt>
                <c:pt idx="4">
                  <c:v>100.9723261032161</c:v>
                </c:pt>
                <c:pt idx="5">
                  <c:v>101.4210919970082</c:v>
                </c:pt>
                <c:pt idx="6">
                  <c:v>101.4210919970082</c:v>
                </c:pt>
                <c:pt idx="7">
                  <c:v>101.8698578908003</c:v>
                </c:pt>
                <c:pt idx="8">
                  <c:v>102.7673896783845</c:v>
                </c:pt>
                <c:pt idx="9">
                  <c:v>103.3657442034405</c:v>
                </c:pt>
                <c:pt idx="10">
                  <c:v>104.2632759910247</c:v>
                </c:pt>
                <c:pt idx="11">
                  <c:v>105.0112191473448</c:v>
                </c:pt>
                <c:pt idx="12">
                  <c:v>109.0501121914735</c:v>
                </c:pt>
                <c:pt idx="13">
                  <c:v>109.3492894540015</c:v>
                </c:pt>
                <c:pt idx="14">
                  <c:v>110.5459985041137</c:v>
                </c:pt>
                <c:pt idx="15">
                  <c:v>111.443530291698</c:v>
                </c:pt>
                <c:pt idx="16">
                  <c:v>111.7427075542259</c:v>
                </c:pt>
                <c:pt idx="17">
                  <c:v>112.7898279730741</c:v>
                </c:pt>
                <c:pt idx="18">
                  <c:v>113.8369483919222</c:v>
                </c:pt>
                <c:pt idx="19">
                  <c:v>114.5848915482424</c:v>
                </c:pt>
                <c:pt idx="20">
                  <c:v>115.3328347045624</c:v>
                </c:pt>
                <c:pt idx="21">
                  <c:v>116.0807778608826</c:v>
                </c:pt>
                <c:pt idx="22">
                  <c:v>117.5766641735228</c:v>
                </c:pt>
                <c:pt idx="23">
                  <c:v>117.5766641735228</c:v>
                </c:pt>
                <c:pt idx="24">
                  <c:v>118.324607329843</c:v>
                </c:pt>
                <c:pt idx="25">
                  <c:v>118.922961854899</c:v>
                </c:pt>
                <c:pt idx="26">
                  <c:v>119.9700822737472</c:v>
                </c:pt>
                <c:pt idx="27">
                  <c:v>120.5684367988033</c:v>
                </c:pt>
                <c:pt idx="28">
                  <c:v>121.0172026925954</c:v>
                </c:pt>
                <c:pt idx="29">
                  <c:v>121.9147344801795</c:v>
                </c:pt>
                <c:pt idx="30">
                  <c:v>122.8122662677637</c:v>
                </c:pt>
                <c:pt idx="31">
                  <c:v>123.5602094240838</c:v>
                </c:pt>
                <c:pt idx="32">
                  <c:v>124.756918474196</c:v>
                </c:pt>
                <c:pt idx="33">
                  <c:v>125.3552729992521</c:v>
                </c:pt>
                <c:pt idx="34">
                  <c:v>126.4023934181003</c:v>
                </c:pt>
                <c:pt idx="35">
                  <c:v>128.4966342557966</c:v>
                </c:pt>
                <c:pt idx="36">
                  <c:v>129.6933433059088</c:v>
                </c:pt>
                <c:pt idx="37">
                  <c:v>129.5437546746445</c:v>
                </c:pt>
                <c:pt idx="38">
                  <c:v>129.5437546746445</c:v>
                </c:pt>
                <c:pt idx="39">
                  <c:v>131.189229618549</c:v>
                </c:pt>
                <c:pt idx="40">
                  <c:v>132.0867614061331</c:v>
                </c:pt>
                <c:pt idx="41">
                  <c:v>133.2834704562453</c:v>
                </c:pt>
                <c:pt idx="42">
                  <c:v>135.0785340314136</c:v>
                </c:pt>
                <c:pt idx="43">
                  <c:v>137.0231862378459</c:v>
                </c:pt>
                <c:pt idx="44">
                  <c:v>138.6686611817502</c:v>
                </c:pt>
                <c:pt idx="45">
                  <c:v>138.2198952879581</c:v>
                </c:pt>
                <c:pt idx="46">
                  <c:v>138.3694839192222</c:v>
                </c:pt>
                <c:pt idx="47">
                  <c:v>138.9678384442782</c:v>
                </c:pt>
                <c:pt idx="48">
                  <c:v>140.3141361256545</c:v>
                </c:pt>
                <c:pt idx="49">
                  <c:v>141.0620792819746</c:v>
                </c:pt>
                <c:pt idx="50">
                  <c:v>142.4083769633508</c:v>
                </c:pt>
                <c:pt idx="51">
                  <c:v>143.305908750935</c:v>
                </c:pt>
                <c:pt idx="52">
                  <c:v>144.3530291697831</c:v>
                </c:pt>
                <c:pt idx="53">
                  <c:v>144.9513836948392</c:v>
                </c:pt>
                <c:pt idx="54">
                  <c:v>147.0456245325355</c:v>
                </c:pt>
                <c:pt idx="55">
                  <c:v>148.3919222139118</c:v>
                </c:pt>
                <c:pt idx="56">
                  <c:v>149.2894540014959</c:v>
                </c:pt>
                <c:pt idx="57">
                  <c:v>149.2894540014959</c:v>
                </c:pt>
                <c:pt idx="58">
                  <c:v>149.43904263276</c:v>
                </c:pt>
                <c:pt idx="59">
                  <c:v>150.18698578908</c:v>
                </c:pt>
                <c:pt idx="60">
                  <c:v>152.2812266267764</c:v>
                </c:pt>
                <c:pt idx="61">
                  <c:v>152.5804038893044</c:v>
                </c:pt>
                <c:pt idx="62">
                  <c:v>153.1787584143605</c:v>
                </c:pt>
                <c:pt idx="63">
                  <c:v>153.7771129394166</c:v>
                </c:pt>
                <c:pt idx="64">
                  <c:v>155.572176514585</c:v>
                </c:pt>
                <c:pt idx="65">
                  <c:v>156.7688855646971</c:v>
                </c:pt>
                <c:pt idx="66">
                  <c:v>157.6664173522813</c:v>
                </c:pt>
                <c:pt idx="67">
                  <c:v>158.4143605086014</c:v>
                </c:pt>
                <c:pt idx="68">
                  <c:v>159.1623036649214</c:v>
                </c:pt>
                <c:pt idx="69">
                  <c:v>159.4614809274495</c:v>
                </c:pt>
                <c:pt idx="70">
                  <c:v>159.7606581899776</c:v>
                </c:pt>
                <c:pt idx="71">
                  <c:v>160.8077786088257</c:v>
                </c:pt>
                <c:pt idx="72">
                  <c:v>161.5557217651458</c:v>
                </c:pt>
                <c:pt idx="73">
                  <c:v>162.1540762902019</c:v>
                </c:pt>
                <c:pt idx="74">
                  <c:v>161.854899027674</c:v>
                </c:pt>
                <c:pt idx="75">
                  <c:v>162.45325355273</c:v>
                </c:pt>
                <c:pt idx="76">
                  <c:v>163.6499626028419</c:v>
                </c:pt>
                <c:pt idx="77">
                  <c:v>164.5474943904264</c:v>
                </c:pt>
                <c:pt idx="78">
                  <c:v>165.2954375467465</c:v>
                </c:pt>
                <c:pt idx="79">
                  <c:v>165.5946148092745</c:v>
                </c:pt>
                <c:pt idx="80">
                  <c:v>166.6417352281225</c:v>
                </c:pt>
                <c:pt idx="81">
                  <c:v>167.6888556469708</c:v>
                </c:pt>
              </c:numCache>
            </c:numRef>
          </c:val>
          <c:smooth val="0"/>
          <c:extLst xmlns:c16r2="http://schemas.microsoft.com/office/drawing/2015/06/chart">
            <c:ext xmlns:c16="http://schemas.microsoft.com/office/drawing/2014/chart" uri="{C3380CC4-5D6E-409C-BE32-E72D297353CC}">
              <c16:uniqueId val="{0000000C-0119-49B9-8C82-13633173D254}"/>
            </c:ext>
          </c:extLst>
        </c:ser>
        <c:ser>
          <c:idx val="2"/>
          <c:order val="3"/>
          <c:tx>
            <c:strRef>
              <c:f>Sheet1!$E$1</c:f>
              <c:strCache>
                <c:ptCount val="1"/>
                <c:pt idx="0">
                  <c:v>Wages</c:v>
                </c:pt>
              </c:strCache>
            </c:strRef>
          </c:tx>
          <c:spPr>
            <a:ln>
              <a:solidFill>
                <a:schemeClr val="accent2"/>
              </a:solidFill>
            </a:ln>
          </c:spPr>
          <c:marker>
            <c:symbol val="none"/>
          </c:marker>
          <c:cat>
            <c:numRef>
              <c:f>Sheet1!$A$2:$A$83</c:f>
              <c:numCache>
                <c:formatCode>mmm\-yy</c:formatCode>
                <c:ptCount val="82"/>
                <c:pt idx="0">
                  <c:v>35674.0</c:v>
                </c:pt>
                <c:pt idx="1">
                  <c:v>35765.0</c:v>
                </c:pt>
                <c:pt idx="2">
                  <c:v>35855.0</c:v>
                </c:pt>
                <c:pt idx="3">
                  <c:v>35947.0</c:v>
                </c:pt>
                <c:pt idx="4">
                  <c:v>36039.0</c:v>
                </c:pt>
                <c:pt idx="5">
                  <c:v>36130.0</c:v>
                </c:pt>
                <c:pt idx="6">
                  <c:v>36220.0</c:v>
                </c:pt>
                <c:pt idx="7">
                  <c:v>36312.0</c:v>
                </c:pt>
                <c:pt idx="8">
                  <c:v>36404.0</c:v>
                </c:pt>
                <c:pt idx="9">
                  <c:v>36495.0</c:v>
                </c:pt>
                <c:pt idx="10">
                  <c:v>36586.0</c:v>
                </c:pt>
                <c:pt idx="11">
                  <c:v>36678.0</c:v>
                </c:pt>
                <c:pt idx="12">
                  <c:v>36770.0</c:v>
                </c:pt>
                <c:pt idx="13">
                  <c:v>36861.0</c:v>
                </c:pt>
                <c:pt idx="14">
                  <c:v>36951.0</c:v>
                </c:pt>
                <c:pt idx="15">
                  <c:v>37043.0</c:v>
                </c:pt>
                <c:pt idx="16">
                  <c:v>37135.0</c:v>
                </c:pt>
                <c:pt idx="17">
                  <c:v>37226.0</c:v>
                </c:pt>
                <c:pt idx="18">
                  <c:v>37316.0</c:v>
                </c:pt>
                <c:pt idx="19">
                  <c:v>37408.0</c:v>
                </c:pt>
                <c:pt idx="20">
                  <c:v>37500.0</c:v>
                </c:pt>
                <c:pt idx="21">
                  <c:v>37591.0</c:v>
                </c:pt>
                <c:pt idx="22">
                  <c:v>37681.0</c:v>
                </c:pt>
                <c:pt idx="23">
                  <c:v>37773.0</c:v>
                </c:pt>
                <c:pt idx="24">
                  <c:v>37865.0</c:v>
                </c:pt>
                <c:pt idx="25">
                  <c:v>37956.0</c:v>
                </c:pt>
                <c:pt idx="26">
                  <c:v>38047.0</c:v>
                </c:pt>
                <c:pt idx="27">
                  <c:v>38139.0</c:v>
                </c:pt>
                <c:pt idx="28">
                  <c:v>38231.0</c:v>
                </c:pt>
                <c:pt idx="29">
                  <c:v>38322.0</c:v>
                </c:pt>
                <c:pt idx="30">
                  <c:v>38412.0</c:v>
                </c:pt>
                <c:pt idx="31">
                  <c:v>38504.0</c:v>
                </c:pt>
                <c:pt idx="32">
                  <c:v>38596.0</c:v>
                </c:pt>
                <c:pt idx="33">
                  <c:v>38687.0</c:v>
                </c:pt>
                <c:pt idx="34">
                  <c:v>38777.0</c:v>
                </c:pt>
                <c:pt idx="35">
                  <c:v>38869.0</c:v>
                </c:pt>
                <c:pt idx="36">
                  <c:v>38961.0</c:v>
                </c:pt>
                <c:pt idx="37">
                  <c:v>39052.0</c:v>
                </c:pt>
                <c:pt idx="38">
                  <c:v>39142.0</c:v>
                </c:pt>
                <c:pt idx="39">
                  <c:v>39234.0</c:v>
                </c:pt>
                <c:pt idx="40">
                  <c:v>39326.0</c:v>
                </c:pt>
                <c:pt idx="41">
                  <c:v>39417.0</c:v>
                </c:pt>
                <c:pt idx="42">
                  <c:v>39508.0</c:v>
                </c:pt>
                <c:pt idx="43">
                  <c:v>39600.0</c:v>
                </c:pt>
                <c:pt idx="44">
                  <c:v>39692.0</c:v>
                </c:pt>
                <c:pt idx="45">
                  <c:v>39783.0</c:v>
                </c:pt>
                <c:pt idx="46">
                  <c:v>39873.0</c:v>
                </c:pt>
                <c:pt idx="47">
                  <c:v>39965.0</c:v>
                </c:pt>
                <c:pt idx="48">
                  <c:v>40057.0</c:v>
                </c:pt>
                <c:pt idx="49">
                  <c:v>40148.0</c:v>
                </c:pt>
                <c:pt idx="50">
                  <c:v>40238.0</c:v>
                </c:pt>
                <c:pt idx="51">
                  <c:v>40330.0</c:v>
                </c:pt>
                <c:pt idx="52">
                  <c:v>40422.0</c:v>
                </c:pt>
                <c:pt idx="53">
                  <c:v>40513.0</c:v>
                </c:pt>
                <c:pt idx="54">
                  <c:v>40603.0</c:v>
                </c:pt>
                <c:pt idx="55">
                  <c:v>40695.0</c:v>
                </c:pt>
                <c:pt idx="56">
                  <c:v>40787.0</c:v>
                </c:pt>
                <c:pt idx="57">
                  <c:v>40878.0</c:v>
                </c:pt>
                <c:pt idx="58">
                  <c:v>40969.0</c:v>
                </c:pt>
                <c:pt idx="59">
                  <c:v>41061.0</c:v>
                </c:pt>
                <c:pt idx="60">
                  <c:v>41153.0</c:v>
                </c:pt>
                <c:pt idx="61">
                  <c:v>41244.0</c:v>
                </c:pt>
                <c:pt idx="62">
                  <c:v>41334.0</c:v>
                </c:pt>
                <c:pt idx="63">
                  <c:v>41426.0</c:v>
                </c:pt>
                <c:pt idx="64">
                  <c:v>41518.0</c:v>
                </c:pt>
                <c:pt idx="65">
                  <c:v>41609.0</c:v>
                </c:pt>
                <c:pt idx="66">
                  <c:v>41699.0</c:v>
                </c:pt>
                <c:pt idx="67">
                  <c:v>41791.0</c:v>
                </c:pt>
                <c:pt idx="68">
                  <c:v>41883.0</c:v>
                </c:pt>
                <c:pt idx="69">
                  <c:v>41974.0</c:v>
                </c:pt>
                <c:pt idx="70">
                  <c:v>42064.0</c:v>
                </c:pt>
                <c:pt idx="71">
                  <c:v>42156.0</c:v>
                </c:pt>
                <c:pt idx="72">
                  <c:v>42248.0</c:v>
                </c:pt>
                <c:pt idx="73">
                  <c:v>42339.0</c:v>
                </c:pt>
                <c:pt idx="74">
                  <c:v>42430.0</c:v>
                </c:pt>
                <c:pt idx="75">
                  <c:v>42522.0</c:v>
                </c:pt>
                <c:pt idx="76">
                  <c:v>42614.0</c:v>
                </c:pt>
                <c:pt idx="77">
                  <c:v>42705.0</c:v>
                </c:pt>
                <c:pt idx="78">
                  <c:v>42795.0</c:v>
                </c:pt>
                <c:pt idx="79">
                  <c:v>42887.0</c:v>
                </c:pt>
                <c:pt idx="80">
                  <c:v>42979.0</c:v>
                </c:pt>
                <c:pt idx="81">
                  <c:v>43070.0</c:v>
                </c:pt>
              </c:numCache>
            </c:numRef>
          </c:cat>
          <c:val>
            <c:numRef>
              <c:f>Sheet1!$E$2:$E$83</c:f>
              <c:numCache>
                <c:formatCode>0.00</c:formatCode>
                <c:ptCount val="82"/>
                <c:pt idx="0">
                  <c:v>99.55223880597015</c:v>
                </c:pt>
                <c:pt idx="1">
                  <c:v>100.4477611940299</c:v>
                </c:pt>
                <c:pt idx="2">
                  <c:v>101.1940298507463</c:v>
                </c:pt>
                <c:pt idx="3">
                  <c:v>101.7910447761194</c:v>
                </c:pt>
                <c:pt idx="4">
                  <c:v>102.8358208955224</c:v>
                </c:pt>
                <c:pt idx="5">
                  <c:v>103.4328358208955</c:v>
                </c:pt>
                <c:pt idx="6">
                  <c:v>104.4776119402985</c:v>
                </c:pt>
                <c:pt idx="7">
                  <c:v>104.9253731343283</c:v>
                </c:pt>
                <c:pt idx="8">
                  <c:v>105.9701492537313</c:v>
                </c:pt>
                <c:pt idx="9">
                  <c:v>106.5671641791045</c:v>
                </c:pt>
                <c:pt idx="10">
                  <c:v>107.3134328358209</c:v>
                </c:pt>
                <c:pt idx="11">
                  <c:v>107.910447761194</c:v>
                </c:pt>
                <c:pt idx="12">
                  <c:v>109.2537313432836</c:v>
                </c:pt>
                <c:pt idx="13">
                  <c:v>110.1492537313433</c:v>
                </c:pt>
                <c:pt idx="14">
                  <c:v>111.3432835820895</c:v>
                </c:pt>
                <c:pt idx="15">
                  <c:v>111.9402985074627</c:v>
                </c:pt>
                <c:pt idx="16">
                  <c:v>113.1343283582089</c:v>
                </c:pt>
                <c:pt idx="17">
                  <c:v>114.0298507462687</c:v>
                </c:pt>
                <c:pt idx="18">
                  <c:v>114.7761194029851</c:v>
                </c:pt>
                <c:pt idx="19">
                  <c:v>115.5223880597015</c:v>
                </c:pt>
                <c:pt idx="20">
                  <c:v>116.8656716417911</c:v>
                </c:pt>
                <c:pt idx="21">
                  <c:v>117.7611940298508</c:v>
                </c:pt>
                <c:pt idx="22">
                  <c:v>118.955223880597</c:v>
                </c:pt>
                <c:pt idx="23">
                  <c:v>119.5522388059701</c:v>
                </c:pt>
                <c:pt idx="24">
                  <c:v>121.044776119403</c:v>
                </c:pt>
                <c:pt idx="25">
                  <c:v>122.2388059701493</c:v>
                </c:pt>
                <c:pt idx="26">
                  <c:v>123.1343283582089</c:v>
                </c:pt>
                <c:pt idx="27">
                  <c:v>123.7313432835821</c:v>
                </c:pt>
                <c:pt idx="28">
                  <c:v>125.3731343283582</c:v>
                </c:pt>
                <c:pt idx="29">
                  <c:v>126.5671641791045</c:v>
                </c:pt>
                <c:pt idx="30">
                  <c:v>127.910447761194</c:v>
                </c:pt>
                <c:pt idx="31">
                  <c:v>128.8059701492537</c:v>
                </c:pt>
                <c:pt idx="32">
                  <c:v>130.5970149253731</c:v>
                </c:pt>
                <c:pt idx="33">
                  <c:v>131.7910447761194</c:v>
                </c:pt>
                <c:pt idx="34">
                  <c:v>133.134328358209</c:v>
                </c:pt>
                <c:pt idx="35">
                  <c:v>134.179104477612</c:v>
                </c:pt>
                <c:pt idx="36">
                  <c:v>135.6716417910447</c:v>
                </c:pt>
                <c:pt idx="37">
                  <c:v>137.0149253731343</c:v>
                </c:pt>
                <c:pt idx="38">
                  <c:v>138.5074626865672</c:v>
                </c:pt>
                <c:pt idx="39">
                  <c:v>139.5522388059702</c:v>
                </c:pt>
                <c:pt idx="40">
                  <c:v>141.492537313433</c:v>
                </c:pt>
                <c:pt idx="41">
                  <c:v>142.8358208955224</c:v>
                </c:pt>
                <c:pt idx="42">
                  <c:v>144.179104477612</c:v>
                </c:pt>
                <c:pt idx="43">
                  <c:v>145.5223880597015</c:v>
                </c:pt>
                <c:pt idx="44">
                  <c:v>147.1641791044776</c:v>
                </c:pt>
                <c:pt idx="45">
                  <c:v>148.955223880597</c:v>
                </c:pt>
                <c:pt idx="46">
                  <c:v>150.0</c:v>
                </c:pt>
                <c:pt idx="47">
                  <c:v>150.8955223880597</c:v>
                </c:pt>
                <c:pt idx="48">
                  <c:v>152.2388059701492</c:v>
                </c:pt>
                <c:pt idx="49">
                  <c:v>153.2835820895521</c:v>
                </c:pt>
                <c:pt idx="50">
                  <c:v>154.6268656716418</c:v>
                </c:pt>
                <c:pt idx="51">
                  <c:v>155.5223880597015</c:v>
                </c:pt>
                <c:pt idx="52">
                  <c:v>157.7611940298507</c:v>
                </c:pt>
                <c:pt idx="53">
                  <c:v>159.1044776119403</c:v>
                </c:pt>
                <c:pt idx="54">
                  <c:v>160.5970149253731</c:v>
                </c:pt>
                <c:pt idx="55">
                  <c:v>161.492537313433</c:v>
                </c:pt>
                <c:pt idx="56">
                  <c:v>163.4328358208955</c:v>
                </c:pt>
                <c:pt idx="57">
                  <c:v>164.9253731343283</c:v>
                </c:pt>
                <c:pt idx="58">
                  <c:v>166.2686567164179</c:v>
                </c:pt>
                <c:pt idx="59">
                  <c:v>167.4626865671642</c:v>
                </c:pt>
                <c:pt idx="60">
                  <c:v>169.402985074627</c:v>
                </c:pt>
                <c:pt idx="61">
                  <c:v>170.5970149253731</c:v>
                </c:pt>
                <c:pt idx="62">
                  <c:v>171.6417910447761</c:v>
                </c:pt>
                <c:pt idx="63">
                  <c:v>172.3880597014926</c:v>
                </c:pt>
                <c:pt idx="64">
                  <c:v>174.0298507462686</c:v>
                </c:pt>
                <c:pt idx="65">
                  <c:v>174.9253731343283</c:v>
                </c:pt>
                <c:pt idx="66">
                  <c:v>176.1194029850746</c:v>
                </c:pt>
                <c:pt idx="67">
                  <c:v>176.865671641791</c:v>
                </c:pt>
                <c:pt idx="68">
                  <c:v>178.358208955224</c:v>
                </c:pt>
                <c:pt idx="69">
                  <c:v>179.402985074627</c:v>
                </c:pt>
                <c:pt idx="70">
                  <c:v>180.149253731343</c:v>
                </c:pt>
                <c:pt idx="71">
                  <c:v>180.8955223880597</c:v>
                </c:pt>
                <c:pt idx="72">
                  <c:v>182.3880597014926</c:v>
                </c:pt>
                <c:pt idx="73">
                  <c:v>183.134328358209</c:v>
                </c:pt>
                <c:pt idx="74">
                  <c:v>183.8805970149254</c:v>
                </c:pt>
                <c:pt idx="75">
                  <c:v>184.6268656716418</c:v>
                </c:pt>
                <c:pt idx="76">
                  <c:v>185.9701492537314</c:v>
                </c:pt>
                <c:pt idx="77">
                  <c:v>186.7164179104478</c:v>
                </c:pt>
                <c:pt idx="78">
                  <c:v>187.4626865671642</c:v>
                </c:pt>
                <c:pt idx="79">
                  <c:v>188.2089552238805</c:v>
                </c:pt>
                <c:pt idx="80">
                  <c:v>189.7014925373134</c:v>
                </c:pt>
                <c:pt idx="81">
                  <c:v>190.5970149253731</c:v>
                </c:pt>
              </c:numCache>
            </c:numRef>
          </c:val>
          <c:smooth val="0"/>
          <c:extLst xmlns:c16r2="http://schemas.microsoft.com/office/drawing/2015/06/chart">
            <c:ext xmlns:c16="http://schemas.microsoft.com/office/drawing/2014/chart" uri="{C3380CC4-5D6E-409C-BE32-E72D297353CC}">
              <c16:uniqueId val="{0000000D-0119-49B9-8C82-13633173D254}"/>
            </c:ext>
          </c:extLst>
        </c:ser>
        <c:dLbls>
          <c:showLegendKey val="0"/>
          <c:showVal val="0"/>
          <c:showCatName val="0"/>
          <c:showSerName val="0"/>
          <c:showPercent val="0"/>
          <c:showBubbleSize val="0"/>
        </c:dLbls>
        <c:marker val="1"/>
        <c:smooth val="0"/>
        <c:axId val="-2026490808"/>
        <c:axId val="-2026500824"/>
      </c:lineChart>
      <c:dateAx>
        <c:axId val="-2026490808"/>
        <c:scaling>
          <c:orientation val="minMax"/>
          <c:max val="43100.0"/>
          <c:min val="35490.0"/>
        </c:scaling>
        <c:delete val="0"/>
        <c:axPos val="b"/>
        <c:numFmt formatCode="yyyy" sourceLinked="0"/>
        <c:majorTickMark val="out"/>
        <c:minorTickMark val="none"/>
        <c:tickLblPos val="low"/>
        <c:spPr>
          <a:ln>
            <a:solidFill>
              <a:schemeClr val="tx1"/>
            </a:solidFill>
          </a:ln>
        </c:spPr>
        <c:txPr>
          <a:bodyPr/>
          <a:lstStyle/>
          <a:p>
            <a:pPr>
              <a:defRPr sz="2200"/>
            </a:pPr>
            <a:endParaRPr lang="en-US"/>
          </a:p>
        </c:txPr>
        <c:crossAx val="-2026500824"/>
        <c:crosses val="autoZero"/>
        <c:auto val="0"/>
        <c:lblOffset val="100"/>
        <c:baseTimeUnit val="days"/>
        <c:majorUnit val="2.0"/>
        <c:majorTimeUnit val="years"/>
        <c:minorUnit val="5.0"/>
      </c:dateAx>
      <c:valAx>
        <c:axId val="-2026500824"/>
        <c:scaling>
          <c:orientation val="minMax"/>
          <c:max val="450.0"/>
          <c:min val="50.0"/>
        </c:scaling>
        <c:delete val="0"/>
        <c:axPos val="l"/>
        <c:majorGridlines>
          <c:spPr>
            <a:ln>
              <a:solidFill>
                <a:schemeClr val="bg1">
                  <a:lumMod val="75000"/>
                </a:schemeClr>
              </a:solidFill>
            </a:ln>
          </c:spPr>
        </c:majorGridlines>
        <c:numFmt formatCode="0" sourceLinked="0"/>
        <c:majorTickMark val="out"/>
        <c:minorTickMark val="none"/>
        <c:tickLblPos val="nextTo"/>
        <c:spPr>
          <a:ln>
            <a:noFill/>
          </a:ln>
        </c:spPr>
        <c:txPr>
          <a:bodyPr/>
          <a:lstStyle/>
          <a:p>
            <a:pPr>
              <a:defRPr sz="2200"/>
            </a:pPr>
            <a:endParaRPr lang="en-US"/>
          </a:p>
        </c:txPr>
        <c:crossAx val="-2026490808"/>
        <c:crosses val="autoZero"/>
        <c:crossBetween val="midCat"/>
        <c:majorUnit val="50.0"/>
      </c:valAx>
    </c:plotArea>
    <c:plotVisOnly val="1"/>
    <c:dispBlanksAs val="span"/>
    <c:showDLblsOverMax val="0"/>
  </c:chart>
  <c:txPr>
    <a:bodyPr/>
    <a:lstStyle/>
    <a:p>
      <a:pPr>
        <a:defRPr sz="1800"/>
      </a:pPr>
      <a:endParaRPr lang="en-US"/>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2450030284676"/>
          <c:y val="0.0274165937591134"/>
          <c:w val="0.948201793607632"/>
          <c:h val="0.874712802768166"/>
        </c:manualLayout>
      </c:layout>
      <c:barChart>
        <c:barDir val="col"/>
        <c:grouping val="clustered"/>
        <c:varyColors val="0"/>
        <c:ser>
          <c:idx val="0"/>
          <c:order val="0"/>
          <c:tx>
            <c:strRef>
              <c:f>Sheet1!$B$1</c:f>
              <c:strCache>
                <c:ptCount val="1"/>
                <c:pt idx="0">
                  <c:v>2005-06</c:v>
                </c:pt>
              </c:strCache>
            </c:strRef>
          </c:tx>
          <c:spPr>
            <a:solidFill>
              <a:schemeClr val="accent2"/>
            </a:solidFill>
            <a:ln>
              <a:solidFill>
                <a:schemeClr val="bg1"/>
              </a:solidFill>
            </a:ln>
          </c:spPr>
          <c:invertIfNegative val="0"/>
          <c:cat>
            <c:strRef>
              <c:f>Sheet1!$A$2:$A$8</c:f>
              <c:strCache>
                <c:ptCount val="7"/>
                <c:pt idx="0">
                  <c:v>15–24</c:v>
                </c:pt>
                <c:pt idx="1">
                  <c:v>25–34</c:v>
                </c:pt>
                <c:pt idx="2">
                  <c:v>35–44</c:v>
                </c:pt>
                <c:pt idx="3">
                  <c:v>45–54</c:v>
                </c:pt>
                <c:pt idx="4">
                  <c:v>55–64</c:v>
                </c:pt>
                <c:pt idx="5">
                  <c:v>65–74</c:v>
                </c:pt>
                <c:pt idx="6">
                  <c:v>75+</c:v>
                </c:pt>
              </c:strCache>
            </c:strRef>
          </c:cat>
          <c:val>
            <c:numRef>
              <c:f>Sheet1!$B$2:$B$8</c:f>
              <c:numCache>
                <c:formatCode>#,##0</c:formatCode>
                <c:ptCount val="7"/>
                <c:pt idx="0">
                  <c:v>112.3155983440762</c:v>
                </c:pt>
                <c:pt idx="1">
                  <c:v>341.1301073859022</c:v>
                </c:pt>
                <c:pt idx="2">
                  <c:v>589.4667407448699</c:v>
                </c:pt>
                <c:pt idx="3">
                  <c:v>919.0610473979146</c:v>
                </c:pt>
                <c:pt idx="4">
                  <c:v>1044.306883926073</c:v>
                </c:pt>
                <c:pt idx="5">
                  <c:v>942.259415904649</c:v>
                </c:pt>
                <c:pt idx="6">
                  <c:v>729.1640199493531</c:v>
                </c:pt>
              </c:numCache>
            </c:numRef>
          </c:val>
          <c:extLst xmlns:c16r2="http://schemas.microsoft.com/office/drawing/2015/06/chart">
            <c:ext xmlns:c16="http://schemas.microsoft.com/office/drawing/2014/chart" uri="{C3380CC4-5D6E-409C-BE32-E72D297353CC}">
              <c16:uniqueId val="{00000000-0B90-45CB-A401-73AC9158020C}"/>
            </c:ext>
          </c:extLst>
        </c:ser>
        <c:ser>
          <c:idx val="1"/>
          <c:order val="1"/>
          <c:tx>
            <c:strRef>
              <c:f>Sheet1!$F$1</c:f>
              <c:strCache>
                <c:ptCount val="1"/>
                <c:pt idx="0">
                  <c:v>2015-16</c:v>
                </c:pt>
              </c:strCache>
            </c:strRef>
          </c:tx>
          <c:spPr>
            <a:solidFill>
              <a:srgbClr val="A02226"/>
            </a:solidFill>
            <a:ln>
              <a:solidFill>
                <a:schemeClr val="bg1"/>
              </a:solidFill>
            </a:ln>
          </c:spPr>
          <c:invertIfNegative val="0"/>
          <c:cat>
            <c:strRef>
              <c:f>Sheet1!$A$2:$A$8</c:f>
              <c:strCache>
                <c:ptCount val="7"/>
                <c:pt idx="0">
                  <c:v>15–24</c:v>
                </c:pt>
                <c:pt idx="1">
                  <c:v>25–34</c:v>
                </c:pt>
                <c:pt idx="2">
                  <c:v>35–44</c:v>
                </c:pt>
                <c:pt idx="3">
                  <c:v>45–54</c:v>
                </c:pt>
                <c:pt idx="4">
                  <c:v>55–64</c:v>
                </c:pt>
                <c:pt idx="5">
                  <c:v>65–74</c:v>
                </c:pt>
                <c:pt idx="6">
                  <c:v>75+</c:v>
                </c:pt>
              </c:strCache>
            </c:strRef>
          </c:cat>
          <c:val>
            <c:numRef>
              <c:f>Sheet1!$F$2:$F$8</c:f>
              <c:numCache>
                <c:formatCode>#,##0</c:formatCode>
                <c:ptCount val="7"/>
                <c:pt idx="0">
                  <c:v>115.6</c:v>
                </c:pt>
                <c:pt idx="1">
                  <c:v>317.8999999999999</c:v>
                </c:pt>
                <c:pt idx="2">
                  <c:v>645.7</c:v>
                </c:pt>
                <c:pt idx="3">
                  <c:v>1161.9</c:v>
                </c:pt>
                <c:pt idx="4">
                  <c:v>1308.3</c:v>
                </c:pt>
                <c:pt idx="5">
                  <c:v>1329.4</c:v>
                </c:pt>
                <c:pt idx="6">
                  <c:v>1036.4</c:v>
                </c:pt>
              </c:numCache>
            </c:numRef>
          </c:val>
          <c:extLst xmlns:c16r2="http://schemas.microsoft.com/office/drawing/2015/06/chart">
            <c:ext xmlns:c16="http://schemas.microsoft.com/office/drawing/2014/chart" uri="{C3380CC4-5D6E-409C-BE32-E72D297353CC}">
              <c16:uniqueId val="{00000001-0B90-45CB-A401-73AC9158020C}"/>
            </c:ext>
          </c:extLst>
        </c:ser>
        <c:dLbls>
          <c:showLegendKey val="0"/>
          <c:showVal val="0"/>
          <c:showCatName val="0"/>
          <c:showSerName val="0"/>
          <c:showPercent val="0"/>
          <c:showBubbleSize val="0"/>
        </c:dLbls>
        <c:gapWidth val="150"/>
        <c:axId val="-2046133048"/>
        <c:axId val="-2046140248"/>
      </c:barChart>
      <c:catAx>
        <c:axId val="-2046133048"/>
        <c:scaling>
          <c:orientation val="minMax"/>
        </c:scaling>
        <c:delete val="0"/>
        <c:axPos val="b"/>
        <c:numFmt formatCode="General" sourceLinked="0"/>
        <c:majorTickMark val="out"/>
        <c:minorTickMark val="none"/>
        <c:tickLblPos val="nextTo"/>
        <c:spPr>
          <a:ln>
            <a:solidFill>
              <a:srgbClr val="000000"/>
            </a:solidFill>
          </a:ln>
        </c:spPr>
        <c:txPr>
          <a:bodyPr/>
          <a:lstStyle/>
          <a:p>
            <a:pPr>
              <a:defRPr sz="2200"/>
            </a:pPr>
            <a:endParaRPr lang="en-US"/>
          </a:p>
        </c:txPr>
        <c:crossAx val="-2046140248"/>
        <c:crosses val="autoZero"/>
        <c:auto val="1"/>
        <c:lblAlgn val="ctr"/>
        <c:lblOffset val="100"/>
        <c:noMultiLvlLbl val="0"/>
      </c:catAx>
      <c:valAx>
        <c:axId val="-2046140248"/>
        <c:scaling>
          <c:orientation val="minMax"/>
          <c:max val="1400.0"/>
          <c:min val="0.0"/>
        </c:scaling>
        <c:delete val="0"/>
        <c:axPos val="l"/>
        <c:majorGridlines>
          <c:spPr>
            <a:ln>
              <a:solidFill>
                <a:schemeClr val="bg1">
                  <a:lumMod val="75000"/>
                </a:schemeClr>
              </a:solidFill>
            </a:ln>
          </c:spPr>
        </c:majorGridlines>
        <c:numFmt formatCode="#,##0" sourceLinked="0"/>
        <c:majorTickMark val="out"/>
        <c:minorTickMark val="none"/>
        <c:tickLblPos val="nextTo"/>
        <c:spPr>
          <a:ln>
            <a:noFill/>
          </a:ln>
        </c:spPr>
        <c:txPr>
          <a:bodyPr/>
          <a:lstStyle/>
          <a:p>
            <a:pPr>
              <a:defRPr sz="2200"/>
            </a:pPr>
            <a:endParaRPr lang="en-US"/>
          </a:p>
        </c:txPr>
        <c:crossAx val="-2046133048"/>
        <c:crosses val="autoZero"/>
        <c:crossBetween val="between"/>
        <c:majorUnit val="200.0"/>
        <c:minorUnit val="100.0"/>
      </c:valAx>
    </c:plotArea>
    <c:plotVisOnly val="1"/>
    <c:dispBlanksAs val="gap"/>
    <c:showDLblsOverMax val="0"/>
  </c:chart>
  <c:spPr>
    <a:ln>
      <a:noFill/>
    </a:ln>
  </c:spPr>
  <c:txPr>
    <a:bodyPr/>
    <a:lstStyle/>
    <a:p>
      <a:pPr>
        <a:defRPr sz="1800"/>
      </a:pPr>
      <a:endParaRPr lang="en-US"/>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744931312071649"/>
          <c:y val="0.0272142857142857"/>
          <c:w val="0.905881173568694"/>
          <c:h val="0.891797171186935"/>
        </c:manualLayout>
      </c:layout>
      <c:barChart>
        <c:barDir val="col"/>
        <c:grouping val="clustered"/>
        <c:varyColors val="0"/>
        <c:ser>
          <c:idx val="6"/>
          <c:order val="0"/>
          <c:tx>
            <c:strRef>
              <c:f>Sheet1!$B$1</c:f>
              <c:strCache>
                <c:ptCount val="1"/>
                <c:pt idx="0">
                  <c:v>2016</c:v>
                </c:pt>
              </c:strCache>
            </c:strRef>
          </c:tx>
          <c:spPr>
            <a:solidFill>
              <a:schemeClr val="accent2"/>
            </a:solidFill>
            <a:ln w="9525">
              <a:solidFill>
                <a:schemeClr val="bg1"/>
              </a:solidFill>
            </a:ln>
            <a:effectLst/>
          </c:spPr>
          <c:invertIfNegative val="0"/>
          <c:dPt>
            <c:idx val="1"/>
            <c:invertIfNegative val="0"/>
            <c:bubble3D val="0"/>
            <c:spPr>
              <a:solidFill>
                <a:srgbClr val="FFC35A"/>
              </a:solidFill>
              <a:ln w="9525">
                <a:solidFill>
                  <a:schemeClr val="bg1"/>
                </a:solidFill>
              </a:ln>
              <a:effectLst/>
            </c:spPr>
            <c:extLst xmlns:c16r2="http://schemas.microsoft.com/office/drawing/2015/06/chart">
              <c:ext xmlns:c16="http://schemas.microsoft.com/office/drawing/2014/chart" uri="{C3380CC4-5D6E-409C-BE32-E72D297353CC}">
                <c16:uniqueId val="{00000001-06C7-40D7-AA36-92B4A23BAFC6}"/>
              </c:ext>
            </c:extLst>
          </c:dPt>
          <c:dPt>
            <c:idx val="4"/>
            <c:invertIfNegative val="0"/>
            <c:bubble3D val="0"/>
            <c:spPr>
              <a:solidFill>
                <a:srgbClr val="FFC35A"/>
              </a:solidFill>
              <a:ln w="9525">
                <a:solidFill>
                  <a:schemeClr val="bg1"/>
                </a:solidFill>
              </a:ln>
              <a:effectLst/>
            </c:spPr>
            <c:extLst xmlns:c16r2="http://schemas.microsoft.com/office/drawing/2015/06/chart">
              <c:ext xmlns:c16="http://schemas.microsoft.com/office/drawing/2014/chart" uri="{C3380CC4-5D6E-409C-BE32-E72D297353CC}">
                <c16:uniqueId val="{00000003-06C7-40D7-AA36-92B4A23BAFC6}"/>
              </c:ext>
            </c:extLst>
          </c:dPt>
          <c:dPt>
            <c:idx val="7"/>
            <c:invertIfNegative val="0"/>
            <c:bubble3D val="0"/>
            <c:spPr>
              <a:solidFill>
                <a:srgbClr val="FFC35A"/>
              </a:solidFill>
              <a:ln w="9525">
                <a:solidFill>
                  <a:schemeClr val="bg1"/>
                </a:solidFill>
              </a:ln>
              <a:effectLst/>
            </c:spPr>
            <c:extLst xmlns:c16r2="http://schemas.microsoft.com/office/drawing/2015/06/chart">
              <c:ext xmlns:c16="http://schemas.microsoft.com/office/drawing/2014/chart" uri="{C3380CC4-5D6E-409C-BE32-E72D297353CC}">
                <c16:uniqueId val="{00000005-06C7-40D7-AA36-92B4A23BAFC6}"/>
              </c:ext>
            </c:extLst>
          </c:dPt>
          <c:dPt>
            <c:idx val="8"/>
            <c:invertIfNegative val="0"/>
            <c:bubble3D val="0"/>
            <c:extLst xmlns:c16r2="http://schemas.microsoft.com/office/drawing/2015/06/chart">
              <c:ext xmlns:c16="http://schemas.microsoft.com/office/drawing/2014/chart" uri="{C3380CC4-5D6E-409C-BE32-E72D297353CC}">
                <c16:uniqueId val="{00000000-C35A-4A4E-89FF-6D8A774F8057}"/>
              </c:ext>
            </c:extLst>
          </c:dPt>
          <c:dPt>
            <c:idx val="9"/>
            <c:invertIfNegative val="0"/>
            <c:bubble3D val="0"/>
            <c:extLst xmlns:c16r2="http://schemas.microsoft.com/office/drawing/2015/06/chart">
              <c:ext xmlns:c16="http://schemas.microsoft.com/office/drawing/2014/chart" uri="{C3380CC4-5D6E-409C-BE32-E72D297353CC}">
                <c16:uniqueId val="{00000001-C35A-4A4E-89FF-6D8A774F8057}"/>
              </c:ext>
            </c:extLst>
          </c:dPt>
          <c:dPt>
            <c:idx val="10"/>
            <c:invertIfNegative val="0"/>
            <c:bubble3D val="0"/>
            <c:spPr>
              <a:solidFill>
                <a:schemeClr val="accent3"/>
              </a:solidFill>
              <a:ln w="9525">
                <a:solidFill>
                  <a:schemeClr val="bg1"/>
                </a:solidFill>
              </a:ln>
              <a:effectLst/>
            </c:spPr>
            <c:extLst xmlns:c16r2="http://schemas.microsoft.com/office/drawing/2015/06/chart">
              <c:ext xmlns:c16="http://schemas.microsoft.com/office/drawing/2014/chart" uri="{C3380CC4-5D6E-409C-BE32-E72D297353CC}">
                <c16:uniqueId val="{00000002-C35A-4A4E-89FF-6D8A774F8057}"/>
              </c:ext>
            </c:extLst>
          </c:dPt>
          <c:dPt>
            <c:idx val="11"/>
            <c:invertIfNegative val="0"/>
            <c:bubble3D val="0"/>
            <c:extLst xmlns:c16r2="http://schemas.microsoft.com/office/drawing/2015/06/chart">
              <c:ext xmlns:c16="http://schemas.microsoft.com/office/drawing/2014/chart" uri="{C3380CC4-5D6E-409C-BE32-E72D297353CC}">
                <c16:uniqueId val="{00000003-C35A-4A4E-89FF-6D8A774F8057}"/>
              </c:ext>
            </c:extLst>
          </c:dPt>
          <c:dPt>
            <c:idx val="12"/>
            <c:invertIfNegative val="0"/>
            <c:bubble3D val="0"/>
            <c:extLst xmlns:c16r2="http://schemas.microsoft.com/office/drawing/2015/06/chart">
              <c:ext xmlns:c16="http://schemas.microsoft.com/office/drawing/2014/chart" uri="{C3380CC4-5D6E-409C-BE32-E72D297353CC}">
                <c16:uniqueId val="{00000004-C35A-4A4E-89FF-6D8A774F8057}"/>
              </c:ext>
            </c:extLst>
          </c:dPt>
          <c:dPt>
            <c:idx val="13"/>
            <c:invertIfNegative val="0"/>
            <c:bubble3D val="0"/>
            <c:spPr>
              <a:solidFill>
                <a:srgbClr val="FFC35A"/>
              </a:solidFill>
              <a:ln w="9525">
                <a:solidFill>
                  <a:schemeClr val="bg1"/>
                </a:solidFill>
              </a:ln>
              <a:effectLst/>
            </c:spPr>
            <c:extLst xmlns:c16r2="http://schemas.microsoft.com/office/drawing/2015/06/chart">
              <c:ext xmlns:c16="http://schemas.microsoft.com/office/drawing/2014/chart" uri="{C3380CC4-5D6E-409C-BE32-E72D297353CC}">
                <c16:uniqueId val="{00000005-C35A-4A4E-89FF-6D8A774F8057}"/>
              </c:ext>
            </c:extLst>
          </c:dPt>
          <c:dPt>
            <c:idx val="14"/>
            <c:invertIfNegative val="0"/>
            <c:bubble3D val="0"/>
            <c:extLst xmlns:c16r2="http://schemas.microsoft.com/office/drawing/2015/06/chart">
              <c:ext xmlns:c16="http://schemas.microsoft.com/office/drawing/2014/chart" uri="{C3380CC4-5D6E-409C-BE32-E72D297353CC}">
                <c16:uniqueId val="{00000006-C35A-4A4E-89FF-6D8A774F8057}"/>
              </c:ext>
            </c:extLst>
          </c:dPt>
          <c:cat>
            <c:strRef>
              <c:f>Sheet1!$A$2:$A$18</c:f>
              <c:strCache>
                <c:ptCount val="16"/>
                <c:pt idx="0">
                  <c:v>Sydney</c:v>
                </c:pt>
                <c:pt idx="1">
                  <c:v>Regional NSW</c:v>
                </c:pt>
                <c:pt idx="3">
                  <c:v>Melbourne</c:v>
                </c:pt>
                <c:pt idx="4">
                  <c:v>Regional Vic</c:v>
                </c:pt>
                <c:pt idx="6">
                  <c:v>Adelaide</c:v>
                </c:pt>
                <c:pt idx="7">
                  <c:v>Regional SA</c:v>
                </c:pt>
                <c:pt idx="9">
                  <c:v>Brisbane</c:v>
                </c:pt>
                <c:pt idx="10">
                  <c:v>Regional Qld</c:v>
                </c:pt>
                <c:pt idx="12">
                  <c:v>Perth</c:v>
                </c:pt>
                <c:pt idx="13">
                  <c:v>Regional WA</c:v>
                </c:pt>
                <c:pt idx="15">
                  <c:v>Australia</c:v>
                </c:pt>
              </c:strCache>
            </c:strRef>
          </c:cat>
          <c:val>
            <c:numRef>
              <c:f>Sheet1!$B$2:$B$17</c:f>
              <c:numCache>
                <c:formatCode>0.00</c:formatCode>
                <c:ptCount val="16"/>
                <c:pt idx="0" formatCode="General">
                  <c:v>8.3</c:v>
                </c:pt>
                <c:pt idx="1">
                  <c:v>6.6</c:v>
                </c:pt>
                <c:pt idx="3">
                  <c:v>7.1</c:v>
                </c:pt>
                <c:pt idx="4">
                  <c:v>5.6</c:v>
                </c:pt>
                <c:pt idx="6">
                  <c:v>6.2</c:v>
                </c:pt>
                <c:pt idx="7">
                  <c:v>4.8</c:v>
                </c:pt>
                <c:pt idx="9">
                  <c:v>5.7</c:v>
                </c:pt>
                <c:pt idx="10">
                  <c:v>6.7</c:v>
                </c:pt>
                <c:pt idx="12">
                  <c:v>5.5</c:v>
                </c:pt>
                <c:pt idx="13">
                  <c:v>5.1</c:v>
                </c:pt>
                <c:pt idx="15" formatCode="0.0">
                  <c:v>6.9</c:v>
                </c:pt>
              </c:numCache>
            </c:numRef>
          </c:val>
          <c:extLst xmlns:c16r2="http://schemas.microsoft.com/office/drawing/2015/06/chart">
            <c:ext xmlns:c16="http://schemas.microsoft.com/office/drawing/2014/chart" uri="{C3380CC4-5D6E-409C-BE32-E72D297353CC}">
              <c16:uniqueId val="{00000007-C35A-4A4E-89FF-6D8A774F8057}"/>
            </c:ext>
          </c:extLst>
        </c:ser>
        <c:dLbls>
          <c:showLegendKey val="0"/>
          <c:showVal val="0"/>
          <c:showCatName val="0"/>
          <c:showSerName val="0"/>
          <c:showPercent val="0"/>
          <c:showBubbleSize val="0"/>
        </c:dLbls>
        <c:gapWidth val="10"/>
        <c:overlap val="50"/>
        <c:axId val="1799907720"/>
        <c:axId val="1799901640"/>
      </c:barChart>
      <c:lineChart>
        <c:grouping val="standard"/>
        <c:varyColors val="0"/>
        <c:ser>
          <c:idx val="0"/>
          <c:order val="1"/>
          <c:tx>
            <c:strRef>
              <c:f>Sheet1!$C$1</c:f>
              <c:strCache>
                <c:ptCount val="1"/>
                <c:pt idx="0">
                  <c:v>2001</c:v>
                </c:pt>
              </c:strCache>
            </c:strRef>
          </c:tx>
          <c:spPr>
            <a:ln>
              <a:noFill/>
            </a:ln>
            <a:effectLst/>
          </c:spPr>
          <c:marker>
            <c:symbol val="dash"/>
            <c:size val="39"/>
            <c:spPr>
              <a:solidFill>
                <a:schemeClr val="bg2"/>
              </a:solidFill>
              <a:ln>
                <a:noFill/>
              </a:ln>
              <a:effectLst/>
            </c:spPr>
          </c:marker>
          <c:cat>
            <c:strRef>
              <c:f>Sheet1!$A$2:$A$18</c:f>
              <c:strCache>
                <c:ptCount val="16"/>
                <c:pt idx="0">
                  <c:v>Sydney</c:v>
                </c:pt>
                <c:pt idx="1">
                  <c:v>Regional NSW</c:v>
                </c:pt>
                <c:pt idx="3">
                  <c:v>Melbourne</c:v>
                </c:pt>
                <c:pt idx="4">
                  <c:v>Regional Vic</c:v>
                </c:pt>
                <c:pt idx="6">
                  <c:v>Adelaide</c:v>
                </c:pt>
                <c:pt idx="7">
                  <c:v>Regional SA</c:v>
                </c:pt>
                <c:pt idx="9">
                  <c:v>Brisbane</c:v>
                </c:pt>
                <c:pt idx="10">
                  <c:v>Regional Qld</c:v>
                </c:pt>
                <c:pt idx="12">
                  <c:v>Perth</c:v>
                </c:pt>
                <c:pt idx="13">
                  <c:v>Regional WA</c:v>
                </c:pt>
                <c:pt idx="15">
                  <c:v>Australia</c:v>
                </c:pt>
              </c:strCache>
            </c:strRef>
          </c:cat>
          <c:val>
            <c:numRef>
              <c:f>Sheet1!$C$2:$C$17</c:f>
              <c:numCache>
                <c:formatCode>General</c:formatCode>
                <c:ptCount val="16"/>
                <c:pt idx="0">
                  <c:v>5.8</c:v>
                </c:pt>
                <c:pt idx="1">
                  <c:v>4.2</c:v>
                </c:pt>
                <c:pt idx="3">
                  <c:v>4.7</c:v>
                </c:pt>
                <c:pt idx="4">
                  <c:v>3.4</c:v>
                </c:pt>
                <c:pt idx="6">
                  <c:v>3.6</c:v>
                </c:pt>
                <c:pt idx="7">
                  <c:v>2.7</c:v>
                </c:pt>
                <c:pt idx="9">
                  <c:v>3.7</c:v>
                </c:pt>
                <c:pt idx="10">
                  <c:v>4.1</c:v>
                </c:pt>
                <c:pt idx="12">
                  <c:v>3.6</c:v>
                </c:pt>
                <c:pt idx="13">
                  <c:v>3.1</c:v>
                </c:pt>
                <c:pt idx="15" formatCode="0.0">
                  <c:v>4.3</c:v>
                </c:pt>
              </c:numCache>
            </c:numRef>
          </c:val>
          <c:smooth val="0"/>
          <c:extLst xmlns:c16r2="http://schemas.microsoft.com/office/drawing/2015/06/chart">
            <c:ext xmlns:c16="http://schemas.microsoft.com/office/drawing/2014/chart" uri="{C3380CC4-5D6E-409C-BE32-E72D297353CC}">
              <c16:uniqueId val="{00000008-C35A-4A4E-89FF-6D8A774F8057}"/>
            </c:ext>
          </c:extLst>
        </c:ser>
        <c:dLbls>
          <c:showLegendKey val="0"/>
          <c:showVal val="0"/>
          <c:showCatName val="0"/>
          <c:showSerName val="0"/>
          <c:showPercent val="0"/>
          <c:showBubbleSize val="0"/>
        </c:dLbls>
        <c:marker val="1"/>
        <c:smooth val="0"/>
        <c:axId val="1799894024"/>
        <c:axId val="1799897288"/>
      </c:lineChart>
      <c:catAx>
        <c:axId val="1799907720"/>
        <c:scaling>
          <c:orientation val="minMax"/>
        </c:scaling>
        <c:delete val="0"/>
        <c:axPos val="b"/>
        <c:numFmt formatCode="General" sourceLinked="1"/>
        <c:majorTickMark val="none"/>
        <c:minorTickMark val="none"/>
        <c:tickLblPos val="low"/>
        <c:txPr>
          <a:bodyPr/>
          <a:lstStyle/>
          <a:p>
            <a:pPr>
              <a:defRPr sz="2200"/>
            </a:pPr>
            <a:endParaRPr lang="en-US"/>
          </a:p>
        </c:txPr>
        <c:crossAx val="1799901640"/>
        <c:crosses val="autoZero"/>
        <c:auto val="1"/>
        <c:lblAlgn val="ctr"/>
        <c:lblOffset val="100"/>
        <c:noMultiLvlLbl val="1"/>
      </c:catAx>
      <c:valAx>
        <c:axId val="1799901640"/>
        <c:scaling>
          <c:orientation val="minMax"/>
          <c:max val="9.0"/>
          <c:min val="0.0"/>
        </c:scaling>
        <c:delete val="0"/>
        <c:axPos val="l"/>
        <c:majorGridlines>
          <c:spPr>
            <a:ln>
              <a:solidFill>
                <a:schemeClr val="accent6">
                  <a:lumMod val="40000"/>
                  <a:lumOff val="60000"/>
                </a:schemeClr>
              </a:solidFill>
            </a:ln>
          </c:spPr>
        </c:majorGridlines>
        <c:numFmt formatCode="#,##0" sourceLinked="0"/>
        <c:majorTickMark val="out"/>
        <c:minorTickMark val="none"/>
        <c:tickLblPos val="nextTo"/>
        <c:spPr>
          <a:ln>
            <a:noFill/>
          </a:ln>
        </c:spPr>
        <c:txPr>
          <a:bodyPr/>
          <a:lstStyle/>
          <a:p>
            <a:pPr>
              <a:defRPr sz="2200"/>
            </a:pPr>
            <a:endParaRPr lang="en-US"/>
          </a:p>
        </c:txPr>
        <c:crossAx val="1799907720"/>
        <c:crosses val="autoZero"/>
        <c:crossBetween val="between"/>
        <c:majorUnit val="1.0"/>
      </c:valAx>
      <c:valAx>
        <c:axId val="1799897288"/>
        <c:scaling>
          <c:orientation val="minMax"/>
          <c:max val="9.0"/>
        </c:scaling>
        <c:delete val="0"/>
        <c:axPos val="r"/>
        <c:numFmt formatCode="General" sourceLinked="1"/>
        <c:majorTickMark val="none"/>
        <c:minorTickMark val="none"/>
        <c:tickLblPos val="nextTo"/>
        <c:spPr>
          <a:ln>
            <a:noFill/>
          </a:ln>
        </c:spPr>
        <c:txPr>
          <a:bodyPr/>
          <a:lstStyle/>
          <a:p>
            <a:pPr>
              <a:defRPr sz="1200">
                <a:solidFill>
                  <a:schemeClr val="bg1"/>
                </a:solidFill>
              </a:defRPr>
            </a:pPr>
            <a:endParaRPr lang="en-US"/>
          </a:p>
        </c:txPr>
        <c:crossAx val="1799894024"/>
        <c:crosses val="max"/>
        <c:crossBetween val="between"/>
      </c:valAx>
      <c:catAx>
        <c:axId val="1799894024"/>
        <c:scaling>
          <c:orientation val="minMax"/>
        </c:scaling>
        <c:delete val="1"/>
        <c:axPos val="b"/>
        <c:numFmt formatCode="General" sourceLinked="1"/>
        <c:majorTickMark val="out"/>
        <c:minorTickMark val="none"/>
        <c:tickLblPos val="nextTo"/>
        <c:crossAx val="1799897288"/>
        <c:crosses val="autoZero"/>
        <c:auto val="1"/>
        <c:lblAlgn val="ctr"/>
        <c:lblOffset val="100"/>
        <c:noMultiLvlLbl val="0"/>
      </c:catAx>
    </c:plotArea>
    <c:plotVisOnly val="1"/>
    <c:dispBlanksAs val="gap"/>
    <c:showDLblsOverMax val="0"/>
  </c:chart>
  <c:txPr>
    <a:bodyPr/>
    <a:lstStyle/>
    <a:p>
      <a:pPr>
        <a:defRPr sz="1800"/>
      </a:pPr>
      <a:endParaRPr lang="en-US"/>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66732283464567"/>
          <c:y val="0.0320138524351123"/>
          <c:w val="0.873914922078566"/>
          <c:h val="0.885853310002916"/>
        </c:manualLayout>
      </c:layout>
      <c:lineChart>
        <c:grouping val="standard"/>
        <c:varyColors val="0"/>
        <c:ser>
          <c:idx val="0"/>
          <c:order val="0"/>
          <c:tx>
            <c:strRef>
              <c:f>Sheet1!$B$1</c:f>
              <c:strCache>
                <c:ptCount val="1"/>
                <c:pt idx="0">
                  <c:v>% of HH income - Median gross HH measure</c:v>
                </c:pt>
              </c:strCache>
            </c:strRef>
          </c:tx>
          <c:spPr>
            <a:ln w="38100">
              <a:solidFill>
                <a:srgbClr val="A02226"/>
              </a:solidFill>
            </a:ln>
          </c:spPr>
          <c:marker>
            <c:symbol val="none"/>
          </c:marker>
          <c:dPt>
            <c:idx val="37"/>
            <c:bubble3D val="0"/>
            <c:spPr>
              <a:ln w="38100">
                <a:noFill/>
              </a:ln>
            </c:spPr>
            <c:extLst xmlns:c16r2="http://schemas.microsoft.com/office/drawing/2015/06/chart">
              <c:ext xmlns:c16="http://schemas.microsoft.com/office/drawing/2014/chart" uri="{C3380CC4-5D6E-409C-BE32-E72D297353CC}">
                <c16:uniqueId val="{00000008-5013-460D-BF53-5120B259704F}"/>
              </c:ext>
            </c:extLst>
          </c:dPt>
          <c:dPt>
            <c:idx val="38"/>
            <c:bubble3D val="0"/>
            <c:spPr>
              <a:ln w="38100">
                <a:noFill/>
              </a:ln>
            </c:spPr>
            <c:extLst xmlns:c16r2="http://schemas.microsoft.com/office/drawing/2015/06/chart">
              <c:ext xmlns:c16="http://schemas.microsoft.com/office/drawing/2014/chart" uri="{C3380CC4-5D6E-409C-BE32-E72D297353CC}">
                <c16:uniqueId val="{00000007-5013-460D-BF53-5120B259704F}"/>
              </c:ext>
            </c:extLst>
          </c:dPt>
          <c:dPt>
            <c:idx val="39"/>
            <c:marker>
              <c:symbol val="circle"/>
              <c:size val="11"/>
              <c:spPr>
                <a:solidFill>
                  <a:srgbClr val="FFFFFF"/>
                </a:solidFill>
                <a:ln w="38100">
                  <a:solidFill>
                    <a:srgbClr val="A02226"/>
                  </a:solidFill>
                </a:ln>
              </c:spPr>
            </c:marker>
            <c:bubble3D val="0"/>
            <c:spPr>
              <a:ln w="38100">
                <a:noFill/>
              </a:ln>
            </c:spPr>
            <c:extLst xmlns:c16r2="http://schemas.microsoft.com/office/drawing/2015/06/chart">
              <c:ext xmlns:c16="http://schemas.microsoft.com/office/drawing/2014/chart" uri="{C3380CC4-5D6E-409C-BE32-E72D297353CC}">
                <c16:uniqueId val="{00000003-5013-460D-BF53-5120B259704F}"/>
              </c:ext>
            </c:extLst>
          </c:dPt>
          <c:cat>
            <c:numRef>
              <c:f>Sheet1!$A$2:$A$41</c:f>
              <c:numCache>
                <c:formatCode>General</c:formatCode>
                <c:ptCount val="40"/>
                <c:pt idx="0">
                  <c:v>1980.0</c:v>
                </c:pt>
                <c:pt idx="1">
                  <c:v>1981.0</c:v>
                </c:pt>
                <c:pt idx="2">
                  <c:v>1982.0</c:v>
                </c:pt>
                <c:pt idx="3">
                  <c:v>1983.0</c:v>
                </c:pt>
                <c:pt idx="4">
                  <c:v>1984.0</c:v>
                </c:pt>
                <c:pt idx="5">
                  <c:v>1985.0</c:v>
                </c:pt>
                <c:pt idx="6">
                  <c:v>1986.0</c:v>
                </c:pt>
                <c:pt idx="7">
                  <c:v>1987.0</c:v>
                </c:pt>
                <c:pt idx="8">
                  <c:v>1988.0</c:v>
                </c:pt>
                <c:pt idx="9">
                  <c:v>1989.0</c:v>
                </c:pt>
                <c:pt idx="10">
                  <c:v>1990.0</c:v>
                </c:pt>
                <c:pt idx="11">
                  <c:v>1991.0</c:v>
                </c:pt>
                <c:pt idx="12">
                  <c:v>1992.0</c:v>
                </c:pt>
                <c:pt idx="13">
                  <c:v>1993.0</c:v>
                </c:pt>
                <c:pt idx="14">
                  <c:v>1994.0</c:v>
                </c:pt>
                <c:pt idx="15">
                  <c:v>1995.0</c:v>
                </c:pt>
                <c:pt idx="16">
                  <c:v>1996.0</c:v>
                </c:pt>
                <c:pt idx="17">
                  <c:v>1997.0</c:v>
                </c:pt>
                <c:pt idx="18">
                  <c:v>1998.0</c:v>
                </c:pt>
                <c:pt idx="19">
                  <c:v>1999.0</c:v>
                </c:pt>
                <c:pt idx="20">
                  <c:v>2000.0</c:v>
                </c:pt>
                <c:pt idx="21">
                  <c:v>2001.0</c:v>
                </c:pt>
                <c:pt idx="22">
                  <c:v>2002.0</c:v>
                </c:pt>
                <c:pt idx="23">
                  <c:v>2003.0</c:v>
                </c:pt>
                <c:pt idx="24">
                  <c:v>2004.0</c:v>
                </c:pt>
                <c:pt idx="25">
                  <c:v>2005.0</c:v>
                </c:pt>
                <c:pt idx="26">
                  <c:v>2006.0</c:v>
                </c:pt>
                <c:pt idx="27">
                  <c:v>2007.0</c:v>
                </c:pt>
                <c:pt idx="28">
                  <c:v>2008.0</c:v>
                </c:pt>
                <c:pt idx="29">
                  <c:v>2009.0</c:v>
                </c:pt>
                <c:pt idx="30">
                  <c:v>2010.0</c:v>
                </c:pt>
                <c:pt idx="31">
                  <c:v>2011.0</c:v>
                </c:pt>
                <c:pt idx="32">
                  <c:v>2012.0</c:v>
                </c:pt>
                <c:pt idx="33">
                  <c:v>2013.0</c:v>
                </c:pt>
                <c:pt idx="34">
                  <c:v>2014.0</c:v>
                </c:pt>
                <c:pt idx="35">
                  <c:v>2015.0</c:v>
                </c:pt>
                <c:pt idx="36">
                  <c:v>2016.0</c:v>
                </c:pt>
                <c:pt idx="37">
                  <c:v>2017.0</c:v>
                </c:pt>
                <c:pt idx="38">
                  <c:v>2018.0</c:v>
                </c:pt>
                <c:pt idx="39">
                  <c:v>2019.0</c:v>
                </c:pt>
              </c:numCache>
            </c:numRef>
          </c:cat>
          <c:val>
            <c:numRef>
              <c:f>Sheet1!$B$2:$B$41</c:f>
              <c:numCache>
                <c:formatCode>General</c:formatCode>
                <c:ptCount val="40"/>
                <c:pt idx="14" formatCode="_(* #,##0.00_);_(* \(#,##0.00\);_(* &quot;-&quot;??_);_(@_)">
                  <c:v>44.75455202414114</c:v>
                </c:pt>
                <c:pt idx="15" formatCode="_(* #,##0.00_);_(* \(#,##0.00\);_(* &quot;-&quot;??_);_(@_)">
                  <c:v>43.5372394701044</c:v>
                </c:pt>
                <c:pt idx="16" formatCode="_(* #,##0.00_);_(* \(#,##0.00\);_(* &quot;-&quot;??_);_(@_)">
                  <c:v>35.15795418592374</c:v>
                </c:pt>
                <c:pt idx="17" formatCode="_(* #,##0.00_);_(* \(#,##0.00\);_(* &quot;-&quot;??_);_(@_)">
                  <c:v>32.66084103760549</c:v>
                </c:pt>
                <c:pt idx="18" formatCode="_(* #,##0.00_);_(* \(#,##0.00\);_(* &quot;-&quot;??_);_(@_)">
                  <c:v>32.57555644964462</c:v>
                </c:pt>
                <c:pt idx="19" formatCode="_(* #,##0.00_);_(* \(#,##0.00\);_(* &quot;-&quot;??_);_(@_)">
                  <c:v>35.04421086996583</c:v>
                </c:pt>
                <c:pt idx="20" formatCode="_(* #,##0.00_);_(* \(#,##0.00\);_(* &quot;-&quot;??_);_(@_)">
                  <c:v>39.97421320234307</c:v>
                </c:pt>
                <c:pt idx="21" formatCode="_(* #,##0.00_);_(* \(#,##0.00\);_(* &quot;-&quot;??_);_(@_)">
                  <c:v>37.26184489394164</c:v>
                </c:pt>
                <c:pt idx="22" formatCode="_(* #,##0.00_);_(* \(#,##0.00\);_(* &quot;-&quot;??_);_(@_)">
                  <c:v>44.0898793212268</c:v>
                </c:pt>
                <c:pt idx="23" formatCode="_(* #,##0.00_);_(* \(#,##0.00\);_(* &quot;-&quot;??_);_(@_)">
                  <c:v>48.68428445006014</c:v>
                </c:pt>
                <c:pt idx="24" formatCode="_(* #,##0.00_);_(* \(#,##0.00\);_(* &quot;-&quot;??_);_(@_)">
                  <c:v>44.3114122332293</c:v>
                </c:pt>
                <c:pt idx="25" formatCode="_(* #,##0.00_);_(* \(#,##0.00\);_(* &quot;-&quot;??_);_(@_)">
                  <c:v>43.57265903661397</c:v>
                </c:pt>
                <c:pt idx="26" formatCode="_(* #,##0.00_);_(* \(#,##0.00\);_(* &quot;-&quot;??_);_(@_)">
                  <c:v>45.80408471038309</c:v>
                </c:pt>
                <c:pt idx="27" formatCode="_(* #,##0.00_);_(* \(#,##0.00\);_(* &quot;-&quot;??_);_(@_)">
                  <c:v>48.44547606084621</c:v>
                </c:pt>
                <c:pt idx="28" formatCode="_(* #,##0.00_);_(* \(#,##0.00\);_(* &quot;-&quot;??_);_(@_)">
                  <c:v>40.05023708655335</c:v>
                </c:pt>
                <c:pt idx="29" formatCode="_(* #,##0.00_);_(* \(#,##0.00\);_(* &quot;-&quot;??_);_(@_)">
                  <c:v>44.07494893247316</c:v>
                </c:pt>
                <c:pt idx="30" formatCode="_(* #,##0.00_);_(* \(#,##0.00\);_(* &quot;-&quot;??_);_(@_)">
                  <c:v>48.07222510875232</c:v>
                </c:pt>
                <c:pt idx="31" formatCode="_(* #,##0.00_);_(* \(#,##0.00\);_(* &quot;-&quot;??_);_(@_)">
                  <c:v>42.23644646147125</c:v>
                </c:pt>
                <c:pt idx="32" formatCode="_(* #,##0.00_);_(* \(#,##0.00\);_(* &quot;-&quot;??_);_(@_)">
                  <c:v>38.36682261794692</c:v>
                </c:pt>
                <c:pt idx="33" formatCode="_(* #,##0.00_);_(* \(#,##0.00\);_(* &quot;-&quot;??_);_(@_)">
                  <c:v>37.54277123407061</c:v>
                </c:pt>
                <c:pt idx="34" formatCode="_(* #,##0.00_);_(* \(#,##0.00\);_(* &quot;-&quot;??_);_(@_)">
                  <c:v>39.81438077626925</c:v>
                </c:pt>
                <c:pt idx="35" formatCode="_(* #,##0.00_);_(* \(#,##0.00\);_(* &quot;-&quot;??_);_(@_)">
                  <c:v>40.75541967973506</c:v>
                </c:pt>
                <c:pt idx="36" formatCode="_(* #,##0.00_);_(* \(#,##0.00\);_(* &quot;-&quot;??_);_(@_)">
                  <c:v>41.19523666132431</c:v>
                </c:pt>
                <c:pt idx="37" formatCode="_(* #,##0.00_);_(* \(#,##0.00\);_(* &quot;-&quot;??_);_(@_)">
                  <c:v>0.0</c:v>
                </c:pt>
                <c:pt idx="38" formatCode="_(* #,##0.00_);_(* \(#,##0.00\);_(* &quot;-&quot;??_);_(@_)">
                  <c:v>0.0</c:v>
                </c:pt>
                <c:pt idx="39" formatCode="_(* #,##0.00_);_(* \(#,##0.00\);_(* &quot;-&quot;??_);_(@_)">
                  <c:v>49.03765881942535</c:v>
                </c:pt>
              </c:numCache>
            </c:numRef>
          </c:val>
          <c:smooth val="0"/>
          <c:extLst xmlns:c16r2="http://schemas.microsoft.com/office/drawing/2015/06/chart">
            <c:ext xmlns:c16="http://schemas.microsoft.com/office/drawing/2014/chart" uri="{C3380CC4-5D6E-409C-BE32-E72D297353CC}">
              <c16:uniqueId val="{00000004-E303-476E-B1D1-34916A464221}"/>
            </c:ext>
          </c:extLst>
        </c:ser>
        <c:ser>
          <c:idx val="1"/>
          <c:order val="1"/>
          <c:tx>
            <c:strRef>
              <c:f>Sheet1!$C$1</c:f>
              <c:strCache>
                <c:ptCount val="1"/>
                <c:pt idx="0">
                  <c:v>% of HH income - Nat Accounts measure</c:v>
                </c:pt>
              </c:strCache>
            </c:strRef>
          </c:tx>
          <c:spPr>
            <a:ln w="38100">
              <a:solidFill>
                <a:srgbClr val="F68B33"/>
              </a:solidFill>
            </a:ln>
          </c:spPr>
          <c:marker>
            <c:symbol val="none"/>
          </c:marker>
          <c:dPt>
            <c:idx val="37"/>
            <c:bubble3D val="0"/>
            <c:spPr>
              <a:ln w="38100">
                <a:noFill/>
              </a:ln>
            </c:spPr>
            <c:extLst xmlns:c16r2="http://schemas.microsoft.com/office/drawing/2015/06/chart">
              <c:ext xmlns:c16="http://schemas.microsoft.com/office/drawing/2014/chart" uri="{C3380CC4-5D6E-409C-BE32-E72D297353CC}">
                <c16:uniqueId val="{00000005-5013-460D-BF53-5120B259704F}"/>
              </c:ext>
            </c:extLst>
          </c:dPt>
          <c:dPt>
            <c:idx val="38"/>
            <c:bubble3D val="0"/>
            <c:spPr>
              <a:ln w="38100">
                <a:noFill/>
              </a:ln>
            </c:spPr>
            <c:extLst xmlns:c16r2="http://schemas.microsoft.com/office/drawing/2015/06/chart">
              <c:ext xmlns:c16="http://schemas.microsoft.com/office/drawing/2014/chart" uri="{C3380CC4-5D6E-409C-BE32-E72D297353CC}">
                <c16:uniqueId val="{00000006-5013-460D-BF53-5120B259704F}"/>
              </c:ext>
            </c:extLst>
          </c:dPt>
          <c:dPt>
            <c:idx val="39"/>
            <c:marker>
              <c:symbol val="circle"/>
              <c:size val="11"/>
              <c:spPr>
                <a:solidFill>
                  <a:srgbClr val="FFFFFF"/>
                </a:solidFill>
                <a:ln w="38100"/>
              </c:spPr>
            </c:marker>
            <c:bubble3D val="0"/>
            <c:spPr>
              <a:ln w="38100">
                <a:noFill/>
              </a:ln>
            </c:spPr>
            <c:extLst xmlns:c16r2="http://schemas.microsoft.com/office/drawing/2015/06/chart">
              <c:ext xmlns:c16="http://schemas.microsoft.com/office/drawing/2014/chart" uri="{C3380CC4-5D6E-409C-BE32-E72D297353CC}">
                <c16:uniqueId val="{00000004-5013-460D-BF53-5120B259704F}"/>
              </c:ext>
            </c:extLst>
          </c:dPt>
          <c:cat>
            <c:numRef>
              <c:f>Sheet1!$A$2:$A$41</c:f>
              <c:numCache>
                <c:formatCode>General</c:formatCode>
                <c:ptCount val="40"/>
                <c:pt idx="0">
                  <c:v>1980.0</c:v>
                </c:pt>
                <c:pt idx="1">
                  <c:v>1981.0</c:v>
                </c:pt>
                <c:pt idx="2">
                  <c:v>1982.0</c:v>
                </c:pt>
                <c:pt idx="3">
                  <c:v>1983.0</c:v>
                </c:pt>
                <c:pt idx="4">
                  <c:v>1984.0</c:v>
                </c:pt>
                <c:pt idx="5">
                  <c:v>1985.0</c:v>
                </c:pt>
                <c:pt idx="6">
                  <c:v>1986.0</c:v>
                </c:pt>
                <c:pt idx="7">
                  <c:v>1987.0</c:v>
                </c:pt>
                <c:pt idx="8">
                  <c:v>1988.0</c:v>
                </c:pt>
                <c:pt idx="9">
                  <c:v>1989.0</c:v>
                </c:pt>
                <c:pt idx="10">
                  <c:v>1990.0</c:v>
                </c:pt>
                <c:pt idx="11">
                  <c:v>1991.0</c:v>
                </c:pt>
                <c:pt idx="12">
                  <c:v>1992.0</c:v>
                </c:pt>
                <c:pt idx="13">
                  <c:v>1993.0</c:v>
                </c:pt>
                <c:pt idx="14">
                  <c:v>1994.0</c:v>
                </c:pt>
                <c:pt idx="15">
                  <c:v>1995.0</c:v>
                </c:pt>
                <c:pt idx="16">
                  <c:v>1996.0</c:v>
                </c:pt>
                <c:pt idx="17">
                  <c:v>1997.0</c:v>
                </c:pt>
                <c:pt idx="18">
                  <c:v>1998.0</c:v>
                </c:pt>
                <c:pt idx="19">
                  <c:v>1999.0</c:v>
                </c:pt>
                <c:pt idx="20">
                  <c:v>2000.0</c:v>
                </c:pt>
                <c:pt idx="21">
                  <c:v>2001.0</c:v>
                </c:pt>
                <c:pt idx="22">
                  <c:v>2002.0</c:v>
                </c:pt>
                <c:pt idx="23">
                  <c:v>2003.0</c:v>
                </c:pt>
                <c:pt idx="24">
                  <c:v>2004.0</c:v>
                </c:pt>
                <c:pt idx="25">
                  <c:v>2005.0</c:v>
                </c:pt>
                <c:pt idx="26">
                  <c:v>2006.0</c:v>
                </c:pt>
                <c:pt idx="27">
                  <c:v>2007.0</c:v>
                </c:pt>
                <c:pt idx="28">
                  <c:v>2008.0</c:v>
                </c:pt>
                <c:pt idx="29">
                  <c:v>2009.0</c:v>
                </c:pt>
                <c:pt idx="30">
                  <c:v>2010.0</c:v>
                </c:pt>
                <c:pt idx="31">
                  <c:v>2011.0</c:v>
                </c:pt>
                <c:pt idx="32">
                  <c:v>2012.0</c:v>
                </c:pt>
                <c:pt idx="33">
                  <c:v>2013.0</c:v>
                </c:pt>
                <c:pt idx="34">
                  <c:v>2014.0</c:v>
                </c:pt>
                <c:pt idx="35">
                  <c:v>2015.0</c:v>
                </c:pt>
                <c:pt idx="36">
                  <c:v>2016.0</c:v>
                </c:pt>
                <c:pt idx="37">
                  <c:v>2017.0</c:v>
                </c:pt>
                <c:pt idx="38">
                  <c:v>2018.0</c:v>
                </c:pt>
                <c:pt idx="39">
                  <c:v>2019.0</c:v>
                </c:pt>
              </c:numCache>
            </c:numRef>
          </c:cat>
          <c:val>
            <c:numRef>
              <c:f>Sheet1!$C$2:$C$41</c:f>
              <c:numCache>
                <c:formatCode>_(* #,##0.00_);_(* \(#,##0.00\);_(* "-"??_);_(@_)</c:formatCode>
                <c:ptCount val="40"/>
                <c:pt idx="0">
                  <c:v>23.80468651059025</c:v>
                </c:pt>
                <c:pt idx="1">
                  <c:v>26.05547759474681</c:v>
                </c:pt>
                <c:pt idx="2">
                  <c:v>26.22404916047854</c:v>
                </c:pt>
                <c:pt idx="3">
                  <c:v>24.20147284337535</c:v>
                </c:pt>
                <c:pt idx="4">
                  <c:v>24.25340747460761</c:v>
                </c:pt>
                <c:pt idx="5">
                  <c:v>28.40583477897211</c:v>
                </c:pt>
                <c:pt idx="6">
                  <c:v>30.65889738507633</c:v>
                </c:pt>
                <c:pt idx="7">
                  <c:v>28.99021495640229</c:v>
                </c:pt>
                <c:pt idx="8">
                  <c:v>37.39417818360098</c:v>
                </c:pt>
                <c:pt idx="9">
                  <c:v>40.5782637606027</c:v>
                </c:pt>
                <c:pt idx="10">
                  <c:v>33.9845511052598</c:v>
                </c:pt>
                <c:pt idx="11">
                  <c:v>29.00880157476708</c:v>
                </c:pt>
                <c:pt idx="12">
                  <c:v>25.14358798611775</c:v>
                </c:pt>
                <c:pt idx="13">
                  <c:v>23.15280963436796</c:v>
                </c:pt>
                <c:pt idx="14">
                  <c:v>26.43924138391766</c:v>
                </c:pt>
                <c:pt idx="15">
                  <c:v>25.41252554597231</c:v>
                </c:pt>
                <c:pt idx="16">
                  <c:v>20.86254538500355</c:v>
                </c:pt>
                <c:pt idx="17">
                  <c:v>18.98806443129592</c:v>
                </c:pt>
                <c:pt idx="18">
                  <c:v>19.48321405351367</c:v>
                </c:pt>
                <c:pt idx="19">
                  <c:v>20.86334907393396</c:v>
                </c:pt>
                <c:pt idx="20">
                  <c:v>23.51536017139107</c:v>
                </c:pt>
                <c:pt idx="21">
                  <c:v>21.39031098413078</c:v>
                </c:pt>
                <c:pt idx="22">
                  <c:v>25.5973688724539</c:v>
                </c:pt>
                <c:pt idx="23">
                  <c:v>29.20571254684898</c:v>
                </c:pt>
                <c:pt idx="24">
                  <c:v>26.32110555669491</c:v>
                </c:pt>
                <c:pt idx="25">
                  <c:v>26.04764919192503</c:v>
                </c:pt>
                <c:pt idx="26">
                  <c:v>28.56766425734283</c:v>
                </c:pt>
                <c:pt idx="27">
                  <c:v>30.1325713526309</c:v>
                </c:pt>
                <c:pt idx="28">
                  <c:v>23.40203204225681</c:v>
                </c:pt>
                <c:pt idx="29">
                  <c:v>25.38542698071087</c:v>
                </c:pt>
                <c:pt idx="30">
                  <c:v>27.62540963273979</c:v>
                </c:pt>
                <c:pt idx="31">
                  <c:v>24.08739846391746</c:v>
                </c:pt>
                <c:pt idx="32">
                  <c:v>22.32011944581846</c:v>
                </c:pt>
                <c:pt idx="33">
                  <c:v>22.09949828851873</c:v>
                </c:pt>
                <c:pt idx="34">
                  <c:v>23.24692584262543</c:v>
                </c:pt>
                <c:pt idx="35">
                  <c:v>24.00009975185002</c:v>
                </c:pt>
                <c:pt idx="36">
                  <c:v>24.24646129296108</c:v>
                </c:pt>
                <c:pt idx="37">
                  <c:v>0.0</c:v>
                </c:pt>
                <c:pt idx="38">
                  <c:v>0.0</c:v>
                </c:pt>
                <c:pt idx="39">
                  <c:v>28.66004602102056</c:v>
                </c:pt>
              </c:numCache>
            </c:numRef>
          </c:val>
          <c:smooth val="0"/>
          <c:extLst xmlns:c16r2="http://schemas.microsoft.com/office/drawing/2015/06/chart">
            <c:ext xmlns:c16="http://schemas.microsoft.com/office/drawing/2014/chart" uri="{C3380CC4-5D6E-409C-BE32-E72D297353CC}">
              <c16:uniqueId val="{00000006-E303-476E-B1D1-34916A464221}"/>
            </c:ext>
          </c:extLst>
        </c:ser>
        <c:ser>
          <c:idx val="2"/>
          <c:order val="2"/>
          <c:tx>
            <c:strRef>
              <c:f>Sheet1!$D$1</c:f>
              <c:strCache>
                <c:ptCount val="1"/>
                <c:pt idx="0">
                  <c:v>Column2</c:v>
                </c:pt>
              </c:strCache>
            </c:strRef>
          </c:tx>
          <c:marker>
            <c:symbol val="none"/>
          </c:marker>
          <c:cat>
            <c:numRef>
              <c:f>Sheet1!$A$2:$A$41</c:f>
              <c:numCache>
                <c:formatCode>General</c:formatCode>
                <c:ptCount val="40"/>
                <c:pt idx="0">
                  <c:v>1980.0</c:v>
                </c:pt>
                <c:pt idx="1">
                  <c:v>1981.0</c:v>
                </c:pt>
                <c:pt idx="2">
                  <c:v>1982.0</c:v>
                </c:pt>
                <c:pt idx="3">
                  <c:v>1983.0</c:v>
                </c:pt>
                <c:pt idx="4">
                  <c:v>1984.0</c:v>
                </c:pt>
                <c:pt idx="5">
                  <c:v>1985.0</c:v>
                </c:pt>
                <c:pt idx="6">
                  <c:v>1986.0</c:v>
                </c:pt>
                <c:pt idx="7">
                  <c:v>1987.0</c:v>
                </c:pt>
                <c:pt idx="8">
                  <c:v>1988.0</c:v>
                </c:pt>
                <c:pt idx="9">
                  <c:v>1989.0</c:v>
                </c:pt>
                <c:pt idx="10">
                  <c:v>1990.0</c:v>
                </c:pt>
                <c:pt idx="11">
                  <c:v>1991.0</c:v>
                </c:pt>
                <c:pt idx="12">
                  <c:v>1992.0</c:v>
                </c:pt>
                <c:pt idx="13">
                  <c:v>1993.0</c:v>
                </c:pt>
                <c:pt idx="14">
                  <c:v>1994.0</c:v>
                </c:pt>
                <c:pt idx="15">
                  <c:v>1995.0</c:v>
                </c:pt>
                <c:pt idx="16">
                  <c:v>1996.0</c:v>
                </c:pt>
                <c:pt idx="17">
                  <c:v>1997.0</c:v>
                </c:pt>
                <c:pt idx="18">
                  <c:v>1998.0</c:v>
                </c:pt>
                <c:pt idx="19">
                  <c:v>1999.0</c:v>
                </c:pt>
                <c:pt idx="20">
                  <c:v>2000.0</c:v>
                </c:pt>
                <c:pt idx="21">
                  <c:v>2001.0</c:v>
                </c:pt>
                <c:pt idx="22">
                  <c:v>2002.0</c:v>
                </c:pt>
                <c:pt idx="23">
                  <c:v>2003.0</c:v>
                </c:pt>
                <c:pt idx="24">
                  <c:v>2004.0</c:v>
                </c:pt>
                <c:pt idx="25">
                  <c:v>2005.0</c:v>
                </c:pt>
                <c:pt idx="26">
                  <c:v>2006.0</c:v>
                </c:pt>
                <c:pt idx="27">
                  <c:v>2007.0</c:v>
                </c:pt>
                <c:pt idx="28">
                  <c:v>2008.0</c:v>
                </c:pt>
                <c:pt idx="29">
                  <c:v>2009.0</c:v>
                </c:pt>
                <c:pt idx="30">
                  <c:v>2010.0</c:v>
                </c:pt>
                <c:pt idx="31">
                  <c:v>2011.0</c:v>
                </c:pt>
                <c:pt idx="32">
                  <c:v>2012.0</c:v>
                </c:pt>
                <c:pt idx="33">
                  <c:v>2013.0</c:v>
                </c:pt>
                <c:pt idx="34">
                  <c:v>2014.0</c:v>
                </c:pt>
                <c:pt idx="35">
                  <c:v>2015.0</c:v>
                </c:pt>
                <c:pt idx="36">
                  <c:v>2016.0</c:v>
                </c:pt>
                <c:pt idx="37">
                  <c:v>2017.0</c:v>
                </c:pt>
                <c:pt idx="38">
                  <c:v>2018.0</c:v>
                </c:pt>
                <c:pt idx="39">
                  <c:v>2019.0</c:v>
                </c:pt>
              </c:numCache>
            </c:numRef>
          </c:cat>
          <c:val>
            <c:numRef>
              <c:f>Sheet1!$D$2:$D$41</c:f>
              <c:numCache>
                <c:formatCode>General</c:formatCode>
                <c:ptCount val="40"/>
              </c:numCache>
            </c:numRef>
          </c:val>
          <c:smooth val="0"/>
          <c:extLst xmlns:c16r2="http://schemas.microsoft.com/office/drawing/2015/06/chart">
            <c:ext xmlns:c16="http://schemas.microsoft.com/office/drawing/2014/chart" uri="{C3380CC4-5D6E-409C-BE32-E72D297353CC}">
              <c16:uniqueId val="{0000000C-C011-449E-A115-02EC6C0BFFFC}"/>
            </c:ext>
          </c:extLst>
        </c:ser>
        <c:dLbls>
          <c:showLegendKey val="0"/>
          <c:showVal val="0"/>
          <c:showCatName val="0"/>
          <c:showSerName val="0"/>
          <c:showPercent val="0"/>
          <c:showBubbleSize val="0"/>
        </c:dLbls>
        <c:marker val="1"/>
        <c:smooth val="0"/>
        <c:axId val="1786407608"/>
        <c:axId val="1786410824"/>
      </c:lineChart>
      <c:catAx>
        <c:axId val="1786407608"/>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1786410824"/>
        <c:crosses val="autoZero"/>
        <c:auto val="1"/>
        <c:lblAlgn val="ctr"/>
        <c:lblOffset val="100"/>
        <c:tickLblSkip val="5"/>
        <c:tickMarkSkip val="5"/>
        <c:noMultiLvlLbl val="0"/>
      </c:catAx>
      <c:valAx>
        <c:axId val="1786410824"/>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1786407608"/>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66732283464567"/>
          <c:y val="0.0320138524351123"/>
          <c:w val="0.873914922078566"/>
          <c:h val="0.885853310002916"/>
        </c:manualLayout>
      </c:layout>
      <c:lineChart>
        <c:grouping val="standard"/>
        <c:varyColors val="0"/>
        <c:ser>
          <c:idx val="1"/>
          <c:order val="0"/>
          <c:tx>
            <c:strRef>
              <c:f>Sheet1!$C$1</c:f>
              <c:strCache>
                <c:ptCount val="1"/>
                <c:pt idx="0">
                  <c:v>% of HH income - Nat Accounts measure</c:v>
                </c:pt>
              </c:strCache>
            </c:strRef>
          </c:tx>
          <c:spPr>
            <a:ln w="38100">
              <a:solidFill>
                <a:srgbClr val="F68B33"/>
              </a:solidFill>
            </a:ln>
          </c:spPr>
          <c:marker>
            <c:symbol val="none"/>
          </c:marker>
          <c:dPt>
            <c:idx val="37"/>
            <c:bubble3D val="0"/>
            <c:spPr>
              <a:ln w="38100">
                <a:noFill/>
              </a:ln>
            </c:spPr>
            <c:extLst xmlns:c16r2="http://schemas.microsoft.com/office/drawing/2015/06/chart">
              <c:ext xmlns:c16="http://schemas.microsoft.com/office/drawing/2014/chart" uri="{C3380CC4-5D6E-409C-BE32-E72D297353CC}">
                <c16:uniqueId val="{00000005-5013-460D-BF53-5120B259704F}"/>
              </c:ext>
            </c:extLst>
          </c:dPt>
          <c:dPt>
            <c:idx val="38"/>
            <c:bubble3D val="0"/>
            <c:spPr>
              <a:ln w="38100">
                <a:noFill/>
              </a:ln>
            </c:spPr>
            <c:extLst xmlns:c16r2="http://schemas.microsoft.com/office/drawing/2015/06/chart">
              <c:ext xmlns:c16="http://schemas.microsoft.com/office/drawing/2014/chart" uri="{C3380CC4-5D6E-409C-BE32-E72D297353CC}">
                <c16:uniqueId val="{00000006-5013-460D-BF53-5120B259704F}"/>
              </c:ext>
            </c:extLst>
          </c:dPt>
          <c:dPt>
            <c:idx val="39"/>
            <c:marker>
              <c:symbol val="circle"/>
              <c:size val="11"/>
              <c:spPr>
                <a:solidFill>
                  <a:srgbClr val="FFFFFF"/>
                </a:solidFill>
                <a:ln w="38100"/>
              </c:spPr>
            </c:marker>
            <c:bubble3D val="0"/>
            <c:spPr>
              <a:ln w="38100">
                <a:noFill/>
              </a:ln>
            </c:spPr>
            <c:extLst xmlns:c16r2="http://schemas.microsoft.com/office/drawing/2015/06/chart">
              <c:ext xmlns:c16="http://schemas.microsoft.com/office/drawing/2014/chart" uri="{C3380CC4-5D6E-409C-BE32-E72D297353CC}">
                <c16:uniqueId val="{00000004-5013-460D-BF53-5120B259704F}"/>
              </c:ext>
            </c:extLst>
          </c:dPt>
          <c:cat>
            <c:numRef>
              <c:f>Sheet1!$A$2:$A$41</c:f>
              <c:numCache>
                <c:formatCode>General</c:formatCode>
                <c:ptCount val="40"/>
                <c:pt idx="0">
                  <c:v>1980.0</c:v>
                </c:pt>
                <c:pt idx="1">
                  <c:v>1981.0</c:v>
                </c:pt>
                <c:pt idx="2">
                  <c:v>1982.0</c:v>
                </c:pt>
                <c:pt idx="3">
                  <c:v>1983.0</c:v>
                </c:pt>
                <c:pt idx="4">
                  <c:v>1984.0</c:v>
                </c:pt>
                <c:pt idx="5">
                  <c:v>1985.0</c:v>
                </c:pt>
                <c:pt idx="6">
                  <c:v>1986.0</c:v>
                </c:pt>
                <c:pt idx="7">
                  <c:v>1987.0</c:v>
                </c:pt>
                <c:pt idx="8">
                  <c:v>1988.0</c:v>
                </c:pt>
                <c:pt idx="9">
                  <c:v>1989.0</c:v>
                </c:pt>
                <c:pt idx="10">
                  <c:v>1990.0</c:v>
                </c:pt>
                <c:pt idx="11">
                  <c:v>1991.0</c:v>
                </c:pt>
                <c:pt idx="12">
                  <c:v>1992.0</c:v>
                </c:pt>
                <c:pt idx="13">
                  <c:v>1993.0</c:v>
                </c:pt>
                <c:pt idx="14">
                  <c:v>1994.0</c:v>
                </c:pt>
                <c:pt idx="15">
                  <c:v>1995.0</c:v>
                </c:pt>
                <c:pt idx="16">
                  <c:v>1996.0</c:v>
                </c:pt>
                <c:pt idx="17">
                  <c:v>1997.0</c:v>
                </c:pt>
                <c:pt idx="18">
                  <c:v>1998.0</c:v>
                </c:pt>
                <c:pt idx="19">
                  <c:v>1999.0</c:v>
                </c:pt>
                <c:pt idx="20">
                  <c:v>2000.0</c:v>
                </c:pt>
                <c:pt idx="21">
                  <c:v>2001.0</c:v>
                </c:pt>
                <c:pt idx="22">
                  <c:v>2002.0</c:v>
                </c:pt>
                <c:pt idx="23">
                  <c:v>2003.0</c:v>
                </c:pt>
                <c:pt idx="24">
                  <c:v>2004.0</c:v>
                </c:pt>
                <c:pt idx="25">
                  <c:v>2005.0</c:v>
                </c:pt>
                <c:pt idx="26">
                  <c:v>2006.0</c:v>
                </c:pt>
                <c:pt idx="27">
                  <c:v>2007.0</c:v>
                </c:pt>
                <c:pt idx="28">
                  <c:v>2008.0</c:v>
                </c:pt>
                <c:pt idx="29">
                  <c:v>2009.0</c:v>
                </c:pt>
                <c:pt idx="30">
                  <c:v>2010.0</c:v>
                </c:pt>
                <c:pt idx="31">
                  <c:v>2011.0</c:v>
                </c:pt>
                <c:pt idx="32">
                  <c:v>2012.0</c:v>
                </c:pt>
                <c:pt idx="33">
                  <c:v>2013.0</c:v>
                </c:pt>
                <c:pt idx="34">
                  <c:v>2014.0</c:v>
                </c:pt>
                <c:pt idx="35">
                  <c:v>2015.0</c:v>
                </c:pt>
                <c:pt idx="36">
                  <c:v>2016.0</c:v>
                </c:pt>
                <c:pt idx="37">
                  <c:v>2017.0</c:v>
                </c:pt>
                <c:pt idx="38">
                  <c:v>2018.0</c:v>
                </c:pt>
                <c:pt idx="39">
                  <c:v>2019.0</c:v>
                </c:pt>
              </c:numCache>
            </c:numRef>
          </c:cat>
          <c:val>
            <c:numRef>
              <c:f>Sheet1!$C$2:$C$41</c:f>
              <c:numCache>
                <c:formatCode>_(* #,##0.00_);_(* \(#,##0.00\);_(* "-"??_);_(@_)</c:formatCode>
                <c:ptCount val="40"/>
                <c:pt idx="0">
                  <c:v>23.80468651059025</c:v>
                </c:pt>
                <c:pt idx="1">
                  <c:v>26.05547759474681</c:v>
                </c:pt>
                <c:pt idx="2">
                  <c:v>26.22404916047854</c:v>
                </c:pt>
                <c:pt idx="3">
                  <c:v>24.20147284337535</c:v>
                </c:pt>
                <c:pt idx="4">
                  <c:v>24.25340747460761</c:v>
                </c:pt>
                <c:pt idx="5">
                  <c:v>28.40583477897211</c:v>
                </c:pt>
                <c:pt idx="6">
                  <c:v>30.65889738507633</c:v>
                </c:pt>
                <c:pt idx="7">
                  <c:v>28.99021495640229</c:v>
                </c:pt>
                <c:pt idx="8">
                  <c:v>37.39417818360098</c:v>
                </c:pt>
                <c:pt idx="9">
                  <c:v>40.5782637606027</c:v>
                </c:pt>
                <c:pt idx="10">
                  <c:v>33.9845511052598</c:v>
                </c:pt>
                <c:pt idx="11">
                  <c:v>29.00880157476708</c:v>
                </c:pt>
                <c:pt idx="12">
                  <c:v>25.14358798611775</c:v>
                </c:pt>
                <c:pt idx="13">
                  <c:v>23.15280963436796</c:v>
                </c:pt>
                <c:pt idx="14">
                  <c:v>26.43924138391766</c:v>
                </c:pt>
                <c:pt idx="15">
                  <c:v>25.41252554597231</c:v>
                </c:pt>
                <c:pt idx="16">
                  <c:v>20.86254538500355</c:v>
                </c:pt>
                <c:pt idx="17">
                  <c:v>18.98806443129592</c:v>
                </c:pt>
                <c:pt idx="18">
                  <c:v>19.48321405351367</c:v>
                </c:pt>
                <c:pt idx="19">
                  <c:v>20.86334907393396</c:v>
                </c:pt>
                <c:pt idx="20">
                  <c:v>23.51536017139107</c:v>
                </c:pt>
                <c:pt idx="21">
                  <c:v>21.39031098413078</c:v>
                </c:pt>
                <c:pt idx="22">
                  <c:v>25.5973688724539</c:v>
                </c:pt>
                <c:pt idx="23">
                  <c:v>29.20571254684898</c:v>
                </c:pt>
                <c:pt idx="24">
                  <c:v>26.32110555669491</c:v>
                </c:pt>
                <c:pt idx="25">
                  <c:v>26.04764919192503</c:v>
                </c:pt>
                <c:pt idx="26">
                  <c:v>28.56766425734283</c:v>
                </c:pt>
                <c:pt idx="27">
                  <c:v>30.1325713526309</c:v>
                </c:pt>
                <c:pt idx="28">
                  <c:v>23.40203204225681</c:v>
                </c:pt>
                <c:pt idx="29">
                  <c:v>25.38542698071087</c:v>
                </c:pt>
                <c:pt idx="30">
                  <c:v>27.62540963273979</c:v>
                </c:pt>
                <c:pt idx="31">
                  <c:v>24.08739846391746</c:v>
                </c:pt>
                <c:pt idx="32">
                  <c:v>22.32011944581846</c:v>
                </c:pt>
                <c:pt idx="33">
                  <c:v>22.09949828851873</c:v>
                </c:pt>
                <c:pt idx="34">
                  <c:v>23.24692584262543</c:v>
                </c:pt>
                <c:pt idx="35">
                  <c:v>24.00009975185002</c:v>
                </c:pt>
                <c:pt idx="36">
                  <c:v>24.24646129296108</c:v>
                </c:pt>
                <c:pt idx="37">
                  <c:v>0.0</c:v>
                </c:pt>
                <c:pt idx="38">
                  <c:v>0.0</c:v>
                </c:pt>
                <c:pt idx="39">
                  <c:v>29.45381018822934</c:v>
                </c:pt>
              </c:numCache>
            </c:numRef>
          </c:val>
          <c:smooth val="0"/>
          <c:extLst xmlns:c16r2="http://schemas.microsoft.com/office/drawing/2015/06/chart">
            <c:ext xmlns:c16="http://schemas.microsoft.com/office/drawing/2014/chart" uri="{C3380CC4-5D6E-409C-BE32-E72D297353CC}">
              <c16:uniqueId val="{00000006-E303-476E-B1D1-34916A464221}"/>
            </c:ext>
          </c:extLst>
        </c:ser>
        <c:ser>
          <c:idx val="2"/>
          <c:order val="1"/>
          <c:tx>
            <c:strRef>
              <c:f>Sheet1!$D$1</c:f>
              <c:strCache>
                <c:ptCount val="1"/>
                <c:pt idx="0">
                  <c:v>Column2</c:v>
                </c:pt>
              </c:strCache>
            </c:strRef>
          </c:tx>
          <c:marker>
            <c:symbol val="none"/>
          </c:marker>
          <c:cat>
            <c:numRef>
              <c:f>Sheet1!$A$2:$A$41</c:f>
              <c:numCache>
                <c:formatCode>General</c:formatCode>
                <c:ptCount val="40"/>
                <c:pt idx="0">
                  <c:v>1980.0</c:v>
                </c:pt>
                <c:pt idx="1">
                  <c:v>1981.0</c:v>
                </c:pt>
                <c:pt idx="2">
                  <c:v>1982.0</c:v>
                </c:pt>
                <c:pt idx="3">
                  <c:v>1983.0</c:v>
                </c:pt>
                <c:pt idx="4">
                  <c:v>1984.0</c:v>
                </c:pt>
                <c:pt idx="5">
                  <c:v>1985.0</c:v>
                </c:pt>
                <c:pt idx="6">
                  <c:v>1986.0</c:v>
                </c:pt>
                <c:pt idx="7">
                  <c:v>1987.0</c:v>
                </c:pt>
                <c:pt idx="8">
                  <c:v>1988.0</c:v>
                </c:pt>
                <c:pt idx="9">
                  <c:v>1989.0</c:v>
                </c:pt>
                <c:pt idx="10">
                  <c:v>1990.0</c:v>
                </c:pt>
                <c:pt idx="11">
                  <c:v>1991.0</c:v>
                </c:pt>
                <c:pt idx="12">
                  <c:v>1992.0</c:v>
                </c:pt>
                <c:pt idx="13">
                  <c:v>1993.0</c:v>
                </c:pt>
                <c:pt idx="14">
                  <c:v>1994.0</c:v>
                </c:pt>
                <c:pt idx="15">
                  <c:v>1995.0</c:v>
                </c:pt>
                <c:pt idx="16">
                  <c:v>1996.0</c:v>
                </c:pt>
                <c:pt idx="17">
                  <c:v>1997.0</c:v>
                </c:pt>
                <c:pt idx="18">
                  <c:v>1998.0</c:v>
                </c:pt>
                <c:pt idx="19">
                  <c:v>1999.0</c:v>
                </c:pt>
                <c:pt idx="20">
                  <c:v>2000.0</c:v>
                </c:pt>
                <c:pt idx="21">
                  <c:v>2001.0</c:v>
                </c:pt>
                <c:pt idx="22">
                  <c:v>2002.0</c:v>
                </c:pt>
                <c:pt idx="23">
                  <c:v>2003.0</c:v>
                </c:pt>
                <c:pt idx="24">
                  <c:v>2004.0</c:v>
                </c:pt>
                <c:pt idx="25">
                  <c:v>2005.0</c:v>
                </c:pt>
                <c:pt idx="26">
                  <c:v>2006.0</c:v>
                </c:pt>
                <c:pt idx="27">
                  <c:v>2007.0</c:v>
                </c:pt>
                <c:pt idx="28">
                  <c:v>2008.0</c:v>
                </c:pt>
                <c:pt idx="29">
                  <c:v>2009.0</c:v>
                </c:pt>
                <c:pt idx="30">
                  <c:v>2010.0</c:v>
                </c:pt>
                <c:pt idx="31">
                  <c:v>2011.0</c:v>
                </c:pt>
                <c:pt idx="32">
                  <c:v>2012.0</c:v>
                </c:pt>
                <c:pt idx="33">
                  <c:v>2013.0</c:v>
                </c:pt>
                <c:pt idx="34">
                  <c:v>2014.0</c:v>
                </c:pt>
                <c:pt idx="35">
                  <c:v>2015.0</c:v>
                </c:pt>
                <c:pt idx="36">
                  <c:v>2016.0</c:v>
                </c:pt>
                <c:pt idx="37">
                  <c:v>2017.0</c:v>
                </c:pt>
                <c:pt idx="38">
                  <c:v>2018.0</c:v>
                </c:pt>
                <c:pt idx="39">
                  <c:v>2019.0</c:v>
                </c:pt>
              </c:numCache>
            </c:numRef>
          </c:cat>
          <c:val>
            <c:numRef>
              <c:f>Sheet1!$D$2:$D$41</c:f>
              <c:numCache>
                <c:formatCode>General</c:formatCode>
                <c:ptCount val="40"/>
              </c:numCache>
            </c:numRef>
          </c:val>
          <c:smooth val="0"/>
          <c:extLst xmlns:c16r2="http://schemas.microsoft.com/office/drawing/2015/06/chart">
            <c:ext xmlns:c16="http://schemas.microsoft.com/office/drawing/2014/chart" uri="{C3380CC4-5D6E-409C-BE32-E72D297353CC}">
              <c16:uniqueId val="{0000000C-C011-449E-A115-02EC6C0BFFFC}"/>
            </c:ext>
          </c:extLst>
        </c:ser>
        <c:dLbls>
          <c:showLegendKey val="0"/>
          <c:showVal val="0"/>
          <c:showCatName val="0"/>
          <c:showSerName val="0"/>
          <c:showPercent val="0"/>
          <c:showBubbleSize val="0"/>
        </c:dLbls>
        <c:marker val="1"/>
        <c:smooth val="0"/>
        <c:axId val="-2046238312"/>
        <c:axId val="-2046243208"/>
      </c:lineChart>
      <c:catAx>
        <c:axId val="-2046238312"/>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46243208"/>
        <c:crosses val="autoZero"/>
        <c:auto val="1"/>
        <c:lblAlgn val="ctr"/>
        <c:lblOffset val="100"/>
        <c:tickLblSkip val="5"/>
        <c:tickMarkSkip val="5"/>
        <c:noMultiLvlLbl val="0"/>
      </c:catAx>
      <c:valAx>
        <c:axId val="-2046243208"/>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46238312"/>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287103169438138"/>
          <c:w val="0.896727897408049"/>
          <c:h val="0.942579366112372"/>
        </c:manualLayout>
      </c:layout>
      <c:barChart>
        <c:barDir val="col"/>
        <c:grouping val="clustered"/>
        <c:varyColors val="0"/>
        <c:ser>
          <c:idx val="1"/>
          <c:order val="0"/>
          <c:tx>
            <c:strRef>
              <c:f>Sheet1!$A$2</c:f>
              <c:strCache>
                <c:ptCount val="1"/>
                <c:pt idx="0">
                  <c:v>2007/08</c:v>
                </c:pt>
              </c:strCache>
            </c:strRef>
          </c:tx>
          <c:spPr>
            <a:solidFill>
              <a:srgbClr val="FFC35A"/>
            </a:solidFill>
            <a:ln w="12700" cmpd="sng">
              <a:solidFill>
                <a:srgbClr val="FFFFFF"/>
              </a:solidFill>
            </a:ln>
            <a:effectLst/>
          </c:spPr>
          <c:invertIfNegative val="0"/>
          <c:cat>
            <c:strRef>
              <c:f>Sheet1!$B$1:$D$1</c:f>
              <c:strCache>
                <c:ptCount val="3"/>
                <c:pt idx="0">
                  <c:v>All low income - aus</c:v>
                </c:pt>
                <c:pt idx="1">
                  <c:v>Greater capital city areas</c:v>
                </c:pt>
                <c:pt idx="2">
                  <c:v>Rest of state</c:v>
                </c:pt>
              </c:strCache>
            </c:strRef>
          </c:cat>
          <c:val>
            <c:numRef>
              <c:f>Sheet1!$B$2:$D$2</c:f>
              <c:numCache>
                <c:formatCode>#,##0</c:formatCode>
                <c:ptCount val="3"/>
                <c:pt idx="0">
                  <c:v>35.4</c:v>
                </c:pt>
                <c:pt idx="1">
                  <c:v>36.0</c:v>
                </c:pt>
                <c:pt idx="2">
                  <c:v>34.2</c:v>
                </c:pt>
              </c:numCache>
            </c:numRef>
          </c:val>
          <c:extLst xmlns:c16r2="http://schemas.microsoft.com/office/drawing/2015/06/chart">
            <c:ext xmlns:c16="http://schemas.microsoft.com/office/drawing/2014/chart" uri="{C3380CC4-5D6E-409C-BE32-E72D297353CC}">
              <c16:uniqueId val="{00000000-317F-442B-8F5B-04A9486D5BBC}"/>
            </c:ext>
          </c:extLst>
        </c:ser>
        <c:ser>
          <c:idx val="2"/>
          <c:order val="1"/>
          <c:tx>
            <c:strRef>
              <c:f>Sheet1!$A$3</c:f>
              <c:strCache>
                <c:ptCount val="1"/>
                <c:pt idx="0">
                  <c:v>2009/10</c:v>
                </c:pt>
              </c:strCache>
            </c:strRef>
          </c:tx>
          <c:spPr>
            <a:solidFill>
              <a:srgbClr val="F68B33"/>
            </a:solidFill>
            <a:ln w="12700" cmpd="sng">
              <a:solidFill>
                <a:srgbClr val="FFFFFF"/>
              </a:solidFill>
            </a:ln>
            <a:effectLst/>
          </c:spPr>
          <c:invertIfNegative val="0"/>
          <c:cat>
            <c:strRef>
              <c:f>Sheet1!$B$1:$D$1</c:f>
              <c:strCache>
                <c:ptCount val="3"/>
                <c:pt idx="0">
                  <c:v>All low income - aus</c:v>
                </c:pt>
                <c:pt idx="1">
                  <c:v>Greater capital city areas</c:v>
                </c:pt>
                <c:pt idx="2">
                  <c:v>Rest of state</c:v>
                </c:pt>
              </c:strCache>
            </c:strRef>
          </c:cat>
          <c:val>
            <c:numRef>
              <c:f>Sheet1!$B$3:$D$3</c:f>
              <c:numCache>
                <c:formatCode>#,##0</c:formatCode>
                <c:ptCount val="3"/>
                <c:pt idx="0">
                  <c:v>40.0</c:v>
                </c:pt>
                <c:pt idx="1">
                  <c:v>43.0</c:v>
                </c:pt>
                <c:pt idx="2">
                  <c:v>34.9</c:v>
                </c:pt>
              </c:numCache>
            </c:numRef>
          </c:val>
          <c:extLst xmlns:c16r2="http://schemas.microsoft.com/office/drawing/2015/06/chart">
            <c:ext xmlns:c16="http://schemas.microsoft.com/office/drawing/2014/chart" uri="{C3380CC4-5D6E-409C-BE32-E72D297353CC}">
              <c16:uniqueId val="{00000001-317F-442B-8F5B-04A9486D5BBC}"/>
            </c:ext>
          </c:extLst>
        </c:ser>
        <c:ser>
          <c:idx val="0"/>
          <c:order val="2"/>
          <c:tx>
            <c:strRef>
              <c:f>Sheet1!$A$4</c:f>
              <c:strCache>
                <c:ptCount val="1"/>
                <c:pt idx="0">
                  <c:v>2011/12</c:v>
                </c:pt>
              </c:strCache>
            </c:strRef>
          </c:tx>
          <c:spPr>
            <a:solidFill>
              <a:srgbClr val="D4582A"/>
            </a:solidFill>
            <a:ln w="12700" cmpd="sng">
              <a:solidFill>
                <a:srgbClr val="FFFFFF"/>
              </a:solidFill>
            </a:ln>
            <a:effectLst/>
          </c:spPr>
          <c:invertIfNegative val="0"/>
          <c:cat>
            <c:strRef>
              <c:f>Sheet1!$B$1:$D$1</c:f>
              <c:strCache>
                <c:ptCount val="3"/>
                <c:pt idx="0">
                  <c:v>All low income - aus</c:v>
                </c:pt>
                <c:pt idx="1">
                  <c:v>Greater capital city areas</c:v>
                </c:pt>
                <c:pt idx="2">
                  <c:v>Rest of state</c:v>
                </c:pt>
              </c:strCache>
            </c:strRef>
          </c:cat>
          <c:val>
            <c:numRef>
              <c:f>Sheet1!$B$4:$D$4</c:f>
              <c:numCache>
                <c:formatCode>#,##0</c:formatCode>
                <c:ptCount val="3"/>
                <c:pt idx="0">
                  <c:v>40.7</c:v>
                </c:pt>
                <c:pt idx="1">
                  <c:v>43.1</c:v>
                </c:pt>
                <c:pt idx="2">
                  <c:v>35.9</c:v>
                </c:pt>
              </c:numCache>
            </c:numRef>
          </c:val>
          <c:extLst xmlns:c16r2="http://schemas.microsoft.com/office/drawing/2015/06/chart">
            <c:ext xmlns:c16="http://schemas.microsoft.com/office/drawing/2014/chart" uri="{C3380CC4-5D6E-409C-BE32-E72D297353CC}">
              <c16:uniqueId val="{00000000-34C1-474B-9C42-BA078C3587EF}"/>
            </c:ext>
          </c:extLst>
        </c:ser>
        <c:ser>
          <c:idx val="3"/>
          <c:order val="3"/>
          <c:tx>
            <c:strRef>
              <c:f>Sheet1!$A$5</c:f>
              <c:strCache>
                <c:ptCount val="1"/>
                <c:pt idx="0">
                  <c:v>2013/14</c:v>
                </c:pt>
              </c:strCache>
            </c:strRef>
          </c:tx>
          <c:spPr>
            <a:solidFill>
              <a:srgbClr val="A02226"/>
            </a:solidFill>
            <a:ln w="12700" cmpd="sng">
              <a:solidFill>
                <a:srgbClr val="FFFFFF"/>
              </a:solidFill>
            </a:ln>
            <a:effectLst/>
          </c:spPr>
          <c:invertIfNegative val="0"/>
          <c:cat>
            <c:strRef>
              <c:f>Sheet1!$B$1:$D$1</c:f>
              <c:strCache>
                <c:ptCount val="3"/>
                <c:pt idx="0">
                  <c:v>All low income - aus</c:v>
                </c:pt>
                <c:pt idx="1">
                  <c:v>Greater capital city areas</c:v>
                </c:pt>
                <c:pt idx="2">
                  <c:v>Rest of state</c:v>
                </c:pt>
              </c:strCache>
            </c:strRef>
          </c:cat>
          <c:val>
            <c:numRef>
              <c:f>Sheet1!$B$5:$D$5</c:f>
              <c:numCache>
                <c:formatCode>#,##0</c:formatCode>
                <c:ptCount val="3"/>
                <c:pt idx="0">
                  <c:v>42.5</c:v>
                </c:pt>
                <c:pt idx="1">
                  <c:v>47.1</c:v>
                </c:pt>
                <c:pt idx="2">
                  <c:v>34.7</c:v>
                </c:pt>
              </c:numCache>
            </c:numRef>
          </c:val>
          <c:extLst xmlns:c16r2="http://schemas.microsoft.com/office/drawing/2015/06/chart">
            <c:ext xmlns:c16="http://schemas.microsoft.com/office/drawing/2014/chart" uri="{C3380CC4-5D6E-409C-BE32-E72D297353CC}">
              <c16:uniqueId val="{00000001-34C1-474B-9C42-BA078C3587EF}"/>
            </c:ext>
          </c:extLst>
        </c:ser>
        <c:ser>
          <c:idx val="4"/>
          <c:order val="4"/>
          <c:tx>
            <c:strRef>
              <c:f>Sheet1!$A$6</c:f>
              <c:strCache>
                <c:ptCount val="1"/>
                <c:pt idx="0">
                  <c:v>2015-16</c:v>
                </c:pt>
              </c:strCache>
            </c:strRef>
          </c:tx>
          <c:spPr>
            <a:solidFill>
              <a:srgbClr val="621214"/>
            </a:solidFill>
            <a:ln>
              <a:solidFill>
                <a:srgbClr val="FFFFFF"/>
              </a:solidFill>
            </a:ln>
          </c:spPr>
          <c:invertIfNegative val="0"/>
          <c:cat>
            <c:strRef>
              <c:f>Sheet1!$B$1:$D$1</c:f>
              <c:strCache>
                <c:ptCount val="3"/>
                <c:pt idx="0">
                  <c:v>All low income - aus</c:v>
                </c:pt>
                <c:pt idx="1">
                  <c:v>Greater capital city areas</c:v>
                </c:pt>
                <c:pt idx="2">
                  <c:v>Rest of state</c:v>
                </c:pt>
              </c:strCache>
            </c:strRef>
          </c:cat>
          <c:val>
            <c:numRef>
              <c:f>Sheet1!$B$6:$D$6</c:f>
              <c:numCache>
                <c:formatCode>#,##0</c:formatCode>
                <c:ptCount val="3"/>
                <c:pt idx="0">
                  <c:v>44.2</c:v>
                </c:pt>
                <c:pt idx="1">
                  <c:v>47.1</c:v>
                </c:pt>
                <c:pt idx="2">
                  <c:v>38.2</c:v>
                </c:pt>
              </c:numCache>
            </c:numRef>
          </c:val>
          <c:extLst xmlns:c16r2="http://schemas.microsoft.com/office/drawing/2015/06/chart">
            <c:ext xmlns:c16="http://schemas.microsoft.com/office/drawing/2014/chart" uri="{C3380CC4-5D6E-409C-BE32-E72D297353CC}">
              <c16:uniqueId val="{00000000-E679-4977-8A05-739DFDA64E94}"/>
            </c:ext>
          </c:extLst>
        </c:ser>
        <c:dLbls>
          <c:showLegendKey val="0"/>
          <c:showVal val="0"/>
          <c:showCatName val="0"/>
          <c:showSerName val="0"/>
          <c:showPercent val="0"/>
          <c:showBubbleSize val="0"/>
        </c:dLbls>
        <c:gapWidth val="150"/>
        <c:axId val="-2046341752"/>
        <c:axId val="-2046338408"/>
      </c:barChart>
      <c:dateAx>
        <c:axId val="-2046341752"/>
        <c:scaling>
          <c:orientation val="minMax"/>
        </c:scaling>
        <c:delete val="0"/>
        <c:axPos val="b"/>
        <c:numFmt formatCode="General" sourceLinked="0"/>
        <c:majorTickMark val="none"/>
        <c:minorTickMark val="none"/>
        <c:tickLblPos val="none"/>
        <c:spPr>
          <a:ln>
            <a:solidFill>
              <a:srgbClr val="6A737B"/>
            </a:solidFill>
          </a:ln>
        </c:spPr>
        <c:txPr>
          <a:bodyPr/>
          <a:lstStyle/>
          <a:p>
            <a:pPr>
              <a:defRPr sz="2200"/>
            </a:pPr>
            <a:endParaRPr lang="en-US"/>
          </a:p>
        </c:txPr>
        <c:crossAx val="-2046338408"/>
        <c:crosses val="autoZero"/>
        <c:auto val="0"/>
        <c:lblOffset val="100"/>
        <c:baseTimeUnit val="days"/>
        <c:majorUnit val="1.0"/>
        <c:minorUnit val="1.0"/>
      </c:dateAx>
      <c:valAx>
        <c:axId val="-2046338408"/>
        <c:scaling>
          <c:orientation val="minMax"/>
          <c:max val="5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46341752"/>
        <c:crosses val="autoZero"/>
        <c:crossBetween val="between"/>
        <c:majorUnit val="10.0"/>
      </c:valAx>
    </c:plotArea>
    <c:plotVisOnly val="1"/>
    <c:dispBlanksAs val="gap"/>
    <c:showDLblsOverMax val="0"/>
  </c:chart>
  <c:txPr>
    <a:bodyPr/>
    <a:lstStyle/>
    <a:p>
      <a:pPr>
        <a:defRPr sz="1800"/>
      </a:pPr>
      <a:endParaRPr lang="en-US"/>
    </a:p>
  </c:txPr>
  <c:externalData r:id="rId2">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287103169438138"/>
          <c:w val="0.896727897408049"/>
          <c:h val="0.942579366112372"/>
        </c:manualLayout>
      </c:layout>
      <c:barChart>
        <c:barDir val="col"/>
        <c:grouping val="clustered"/>
        <c:varyColors val="0"/>
        <c:ser>
          <c:idx val="1"/>
          <c:order val="0"/>
          <c:tx>
            <c:strRef>
              <c:f>Sheet1!$A$2</c:f>
              <c:strCache>
                <c:ptCount val="1"/>
                <c:pt idx="0">
                  <c:v>2007/08</c:v>
                </c:pt>
              </c:strCache>
            </c:strRef>
          </c:tx>
          <c:spPr>
            <a:solidFill>
              <a:srgbClr val="FFC35A"/>
            </a:solidFill>
            <a:ln w="12700" cmpd="sng">
              <a:solidFill>
                <a:srgbClr val="FFFFFF"/>
              </a:solidFill>
            </a:ln>
            <a:effectLst/>
          </c:spPr>
          <c:invertIfNegative val="0"/>
          <c:cat>
            <c:strRef>
              <c:f>Sheet1!$B$1:$E$1</c:f>
              <c:strCache>
                <c:ptCount val="4"/>
                <c:pt idx="0">
                  <c:v>Greater capital city areas - low income</c:v>
                </c:pt>
                <c:pt idx="1">
                  <c:v>Rest of state - low income</c:v>
                </c:pt>
                <c:pt idx="2">
                  <c:v>Greater capital city areas - median or average </c:v>
                </c:pt>
                <c:pt idx="3">
                  <c:v>Rest of state - median or average </c:v>
                </c:pt>
              </c:strCache>
            </c:strRef>
          </c:cat>
          <c:val>
            <c:numRef>
              <c:f>Sheet1!$B$2:$E$2</c:f>
              <c:numCache>
                <c:formatCode>#,##0</c:formatCode>
                <c:ptCount val="4"/>
                <c:pt idx="0">
                  <c:v>36.0</c:v>
                </c:pt>
                <c:pt idx="1">
                  <c:v>34.2</c:v>
                </c:pt>
                <c:pt idx="2">
                  <c:v>10.0</c:v>
                </c:pt>
                <c:pt idx="3" formatCode="General">
                  <c:v>7.0</c:v>
                </c:pt>
              </c:numCache>
            </c:numRef>
          </c:val>
          <c:extLst xmlns:c16r2="http://schemas.microsoft.com/office/drawing/2015/06/chart">
            <c:ext xmlns:c16="http://schemas.microsoft.com/office/drawing/2014/chart" uri="{C3380CC4-5D6E-409C-BE32-E72D297353CC}">
              <c16:uniqueId val="{00000000-317F-442B-8F5B-04A9486D5BBC}"/>
            </c:ext>
          </c:extLst>
        </c:ser>
        <c:ser>
          <c:idx val="2"/>
          <c:order val="1"/>
          <c:tx>
            <c:strRef>
              <c:f>Sheet1!$A$3</c:f>
              <c:strCache>
                <c:ptCount val="1"/>
                <c:pt idx="0">
                  <c:v>2009/10</c:v>
                </c:pt>
              </c:strCache>
            </c:strRef>
          </c:tx>
          <c:spPr>
            <a:solidFill>
              <a:srgbClr val="F68B33"/>
            </a:solidFill>
            <a:ln w="12700" cmpd="sng">
              <a:solidFill>
                <a:srgbClr val="FFFFFF"/>
              </a:solidFill>
            </a:ln>
            <a:effectLst/>
          </c:spPr>
          <c:invertIfNegative val="0"/>
          <c:cat>
            <c:strRef>
              <c:f>Sheet1!$B$1:$E$1</c:f>
              <c:strCache>
                <c:ptCount val="4"/>
                <c:pt idx="0">
                  <c:v>Greater capital city areas - low income</c:v>
                </c:pt>
                <c:pt idx="1">
                  <c:v>Rest of state - low income</c:v>
                </c:pt>
                <c:pt idx="2">
                  <c:v>Greater capital city areas - median or average </c:v>
                </c:pt>
                <c:pt idx="3">
                  <c:v>Rest of state - median or average </c:v>
                </c:pt>
              </c:strCache>
            </c:strRef>
          </c:cat>
          <c:val>
            <c:numRef>
              <c:f>Sheet1!$B$3:$E$3</c:f>
              <c:numCache>
                <c:formatCode>#,##0</c:formatCode>
                <c:ptCount val="4"/>
                <c:pt idx="0">
                  <c:v>43.0</c:v>
                </c:pt>
                <c:pt idx="1">
                  <c:v>34.9</c:v>
                </c:pt>
                <c:pt idx="2">
                  <c:v>11.0</c:v>
                </c:pt>
                <c:pt idx="3" formatCode="General">
                  <c:v>8.0</c:v>
                </c:pt>
              </c:numCache>
            </c:numRef>
          </c:val>
          <c:extLst xmlns:c16r2="http://schemas.microsoft.com/office/drawing/2015/06/chart">
            <c:ext xmlns:c16="http://schemas.microsoft.com/office/drawing/2014/chart" uri="{C3380CC4-5D6E-409C-BE32-E72D297353CC}">
              <c16:uniqueId val="{00000001-317F-442B-8F5B-04A9486D5BBC}"/>
            </c:ext>
          </c:extLst>
        </c:ser>
        <c:ser>
          <c:idx val="0"/>
          <c:order val="2"/>
          <c:tx>
            <c:strRef>
              <c:f>Sheet1!$A$4</c:f>
              <c:strCache>
                <c:ptCount val="1"/>
                <c:pt idx="0">
                  <c:v>2011/12</c:v>
                </c:pt>
              </c:strCache>
            </c:strRef>
          </c:tx>
          <c:spPr>
            <a:solidFill>
              <a:srgbClr val="D4582A"/>
            </a:solidFill>
            <a:ln w="12700" cmpd="sng">
              <a:solidFill>
                <a:srgbClr val="FFFFFF"/>
              </a:solidFill>
            </a:ln>
            <a:effectLst/>
          </c:spPr>
          <c:invertIfNegative val="0"/>
          <c:cat>
            <c:strRef>
              <c:f>Sheet1!$B$1:$E$1</c:f>
              <c:strCache>
                <c:ptCount val="4"/>
                <c:pt idx="0">
                  <c:v>Greater capital city areas - low income</c:v>
                </c:pt>
                <c:pt idx="1">
                  <c:v>Rest of state - low income</c:v>
                </c:pt>
                <c:pt idx="2">
                  <c:v>Greater capital city areas - median or average </c:v>
                </c:pt>
                <c:pt idx="3">
                  <c:v>Rest of state - median or average </c:v>
                </c:pt>
              </c:strCache>
            </c:strRef>
          </c:cat>
          <c:val>
            <c:numRef>
              <c:f>Sheet1!$B$4:$E$4</c:f>
              <c:numCache>
                <c:formatCode>#,##0</c:formatCode>
                <c:ptCount val="4"/>
                <c:pt idx="0">
                  <c:v>43.1</c:v>
                </c:pt>
                <c:pt idx="1">
                  <c:v>35.9</c:v>
                </c:pt>
                <c:pt idx="2">
                  <c:v>12.0</c:v>
                </c:pt>
                <c:pt idx="3" formatCode="General">
                  <c:v>9.0</c:v>
                </c:pt>
              </c:numCache>
            </c:numRef>
          </c:val>
          <c:extLst xmlns:c16r2="http://schemas.microsoft.com/office/drawing/2015/06/chart">
            <c:ext xmlns:c16="http://schemas.microsoft.com/office/drawing/2014/chart" uri="{C3380CC4-5D6E-409C-BE32-E72D297353CC}">
              <c16:uniqueId val="{00000000-34C1-474B-9C42-BA078C3587EF}"/>
            </c:ext>
          </c:extLst>
        </c:ser>
        <c:ser>
          <c:idx val="3"/>
          <c:order val="3"/>
          <c:tx>
            <c:strRef>
              <c:f>Sheet1!$A$5</c:f>
              <c:strCache>
                <c:ptCount val="1"/>
                <c:pt idx="0">
                  <c:v>2013/14</c:v>
                </c:pt>
              </c:strCache>
            </c:strRef>
          </c:tx>
          <c:spPr>
            <a:solidFill>
              <a:srgbClr val="A02226"/>
            </a:solidFill>
            <a:ln w="12700" cmpd="sng">
              <a:solidFill>
                <a:srgbClr val="FFFFFF"/>
              </a:solidFill>
            </a:ln>
            <a:effectLst/>
          </c:spPr>
          <c:invertIfNegative val="0"/>
          <c:cat>
            <c:strRef>
              <c:f>Sheet1!$B$1:$E$1</c:f>
              <c:strCache>
                <c:ptCount val="4"/>
                <c:pt idx="0">
                  <c:v>Greater capital city areas - low income</c:v>
                </c:pt>
                <c:pt idx="1">
                  <c:v>Rest of state - low income</c:v>
                </c:pt>
                <c:pt idx="2">
                  <c:v>Greater capital city areas - median or average </c:v>
                </c:pt>
                <c:pt idx="3">
                  <c:v>Rest of state - median or average </c:v>
                </c:pt>
              </c:strCache>
            </c:strRef>
          </c:cat>
          <c:val>
            <c:numRef>
              <c:f>Sheet1!$B$5:$E$5</c:f>
              <c:numCache>
                <c:formatCode>#,##0</c:formatCode>
                <c:ptCount val="4"/>
                <c:pt idx="0">
                  <c:v>47.1</c:v>
                </c:pt>
                <c:pt idx="1">
                  <c:v>34.7</c:v>
                </c:pt>
                <c:pt idx="2">
                  <c:v>13.0</c:v>
                </c:pt>
                <c:pt idx="3" formatCode="General">
                  <c:v>10.0</c:v>
                </c:pt>
              </c:numCache>
            </c:numRef>
          </c:val>
          <c:extLst xmlns:c16r2="http://schemas.microsoft.com/office/drawing/2015/06/chart">
            <c:ext xmlns:c16="http://schemas.microsoft.com/office/drawing/2014/chart" uri="{C3380CC4-5D6E-409C-BE32-E72D297353CC}">
              <c16:uniqueId val="{00000001-34C1-474B-9C42-BA078C3587EF}"/>
            </c:ext>
          </c:extLst>
        </c:ser>
        <c:ser>
          <c:idx val="4"/>
          <c:order val="4"/>
          <c:tx>
            <c:strRef>
              <c:f>Sheet1!$A$6</c:f>
              <c:strCache>
                <c:ptCount val="1"/>
                <c:pt idx="0">
                  <c:v>2015-16</c:v>
                </c:pt>
              </c:strCache>
            </c:strRef>
          </c:tx>
          <c:spPr>
            <a:solidFill>
              <a:srgbClr val="621214"/>
            </a:solidFill>
            <a:ln>
              <a:solidFill>
                <a:srgbClr val="FFFFFF"/>
              </a:solidFill>
            </a:ln>
            <a:effectLst/>
          </c:spPr>
          <c:invertIfNegative val="0"/>
          <c:cat>
            <c:strRef>
              <c:f>Sheet1!$B$1:$E$1</c:f>
              <c:strCache>
                <c:ptCount val="4"/>
                <c:pt idx="0">
                  <c:v>Greater capital city areas - low income</c:v>
                </c:pt>
                <c:pt idx="1">
                  <c:v>Rest of state - low income</c:v>
                </c:pt>
                <c:pt idx="2">
                  <c:v>Greater capital city areas - median or average </c:v>
                </c:pt>
                <c:pt idx="3">
                  <c:v>Rest of state - median or average </c:v>
                </c:pt>
              </c:strCache>
            </c:strRef>
          </c:cat>
          <c:val>
            <c:numRef>
              <c:f>Sheet1!$B$6:$E$6</c:f>
              <c:numCache>
                <c:formatCode>#,##0</c:formatCode>
                <c:ptCount val="4"/>
                <c:pt idx="0">
                  <c:v>47.1</c:v>
                </c:pt>
                <c:pt idx="1">
                  <c:v>38.2</c:v>
                </c:pt>
                <c:pt idx="2">
                  <c:v>14.0</c:v>
                </c:pt>
                <c:pt idx="3" formatCode="General">
                  <c:v>11.0</c:v>
                </c:pt>
              </c:numCache>
            </c:numRef>
          </c:val>
          <c:extLst xmlns:c16r2="http://schemas.microsoft.com/office/drawing/2015/06/chart">
            <c:ext xmlns:c16="http://schemas.microsoft.com/office/drawing/2014/chart" uri="{C3380CC4-5D6E-409C-BE32-E72D297353CC}">
              <c16:uniqueId val="{00000000-E679-4977-8A05-739DFDA64E94}"/>
            </c:ext>
          </c:extLst>
        </c:ser>
        <c:dLbls>
          <c:showLegendKey val="0"/>
          <c:showVal val="0"/>
          <c:showCatName val="0"/>
          <c:showSerName val="0"/>
          <c:showPercent val="0"/>
          <c:showBubbleSize val="0"/>
        </c:dLbls>
        <c:gapWidth val="150"/>
        <c:axId val="-2065913176"/>
        <c:axId val="-2066276504"/>
      </c:barChart>
      <c:dateAx>
        <c:axId val="-2065913176"/>
        <c:scaling>
          <c:orientation val="minMax"/>
        </c:scaling>
        <c:delete val="0"/>
        <c:axPos val="b"/>
        <c:numFmt formatCode="General" sourceLinked="0"/>
        <c:majorTickMark val="none"/>
        <c:minorTickMark val="none"/>
        <c:tickLblPos val="nextTo"/>
        <c:spPr>
          <a:ln>
            <a:solidFill>
              <a:srgbClr val="6A737B"/>
            </a:solidFill>
          </a:ln>
        </c:spPr>
        <c:txPr>
          <a:bodyPr/>
          <a:lstStyle/>
          <a:p>
            <a:pPr>
              <a:defRPr sz="2200"/>
            </a:pPr>
            <a:endParaRPr lang="en-US"/>
          </a:p>
        </c:txPr>
        <c:crossAx val="-2066276504"/>
        <c:crosses val="autoZero"/>
        <c:auto val="0"/>
        <c:lblOffset val="100"/>
        <c:baseTimeUnit val="days"/>
        <c:majorUnit val="1.0"/>
        <c:minorUnit val="1.0"/>
      </c:dateAx>
      <c:valAx>
        <c:axId val="-2066276504"/>
        <c:scaling>
          <c:orientation val="minMax"/>
          <c:max val="5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65913176"/>
        <c:crosses val="autoZero"/>
        <c:crossBetween val="between"/>
        <c:majorUnit val="10.0"/>
      </c:valAx>
    </c:plotArea>
    <c:plotVisOnly val="1"/>
    <c:dispBlanksAs val="gap"/>
    <c:showDLblsOverMax val="0"/>
  </c:chart>
  <c:txPr>
    <a:bodyPr/>
    <a:lstStyle/>
    <a:p>
      <a:pPr>
        <a:defRPr sz="1800"/>
      </a:pPr>
      <a:endParaRPr lang="en-US"/>
    </a:p>
  </c:txPr>
  <c:externalData r:id="rId2">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844769967263159"/>
          <c:h val="0.888281345850185"/>
        </c:manualLayout>
      </c:layout>
      <c:barChart>
        <c:barDir val="col"/>
        <c:grouping val="stacked"/>
        <c:varyColors val="0"/>
        <c:ser>
          <c:idx val="0"/>
          <c:order val="0"/>
          <c:tx>
            <c:strRef>
              <c:f>Sheet1!$B$1</c:f>
              <c:strCache>
                <c:ptCount val="1"/>
                <c:pt idx="0">
                  <c:v>NSW -total</c:v>
                </c:pt>
              </c:strCache>
            </c:strRef>
          </c:tx>
          <c:spPr>
            <a:solidFill>
              <a:srgbClr val="621214"/>
            </a:solidFill>
            <a:ln>
              <a:solidFill>
                <a:srgbClr val="FFFFFF"/>
              </a:solidFill>
            </a:ln>
            <a:effectLst/>
          </c:spPr>
          <c:invertIfNegative val="0"/>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Sheet1!$B$2:$B$28</c:f>
              <c:numCache>
                <c:formatCode>0</c:formatCode>
                <c:ptCount val="27"/>
                <c:pt idx="0">
                  <c:v>41188.0</c:v>
                </c:pt>
                <c:pt idx="1">
                  <c:v>39210.0</c:v>
                </c:pt>
                <c:pt idx="2">
                  <c:v>42657.0</c:v>
                </c:pt>
                <c:pt idx="3">
                  <c:v>45950.0</c:v>
                </c:pt>
                <c:pt idx="4">
                  <c:v>47400.0</c:v>
                </c:pt>
                <c:pt idx="5">
                  <c:v>49132.0</c:v>
                </c:pt>
                <c:pt idx="6">
                  <c:v>42939.0</c:v>
                </c:pt>
                <c:pt idx="7">
                  <c:v>41987.0</c:v>
                </c:pt>
                <c:pt idx="8">
                  <c:v>44645.0</c:v>
                </c:pt>
                <c:pt idx="9">
                  <c:v>47972.0</c:v>
                </c:pt>
                <c:pt idx="10">
                  <c:v>53543.0</c:v>
                </c:pt>
                <c:pt idx="11">
                  <c:v>34252.0</c:v>
                </c:pt>
                <c:pt idx="12">
                  <c:v>40986.0</c:v>
                </c:pt>
                <c:pt idx="13">
                  <c:v>43065.0</c:v>
                </c:pt>
                <c:pt idx="14">
                  <c:v>46943.0</c:v>
                </c:pt>
                <c:pt idx="15">
                  <c:v>43245.0</c:v>
                </c:pt>
                <c:pt idx="16">
                  <c:v>31152.0</c:v>
                </c:pt>
                <c:pt idx="17">
                  <c:v>29527.0</c:v>
                </c:pt>
                <c:pt idx="18">
                  <c:v>27448.0</c:v>
                </c:pt>
                <c:pt idx="19">
                  <c:v>27939.0</c:v>
                </c:pt>
                <c:pt idx="20">
                  <c:v>28563.0</c:v>
                </c:pt>
                <c:pt idx="21">
                  <c:v>31760.0</c:v>
                </c:pt>
                <c:pt idx="22">
                  <c:v>29808.0</c:v>
                </c:pt>
                <c:pt idx="23">
                  <c:v>35569.0</c:v>
                </c:pt>
                <c:pt idx="24">
                  <c:v>43249.0</c:v>
                </c:pt>
                <c:pt idx="25">
                  <c:v>47487.0</c:v>
                </c:pt>
                <c:pt idx="26">
                  <c:v>59986.0</c:v>
                </c:pt>
              </c:numCache>
            </c:numRef>
          </c:val>
          <c:extLst xmlns:c16r2="http://schemas.microsoft.com/office/drawing/2015/06/chart">
            <c:ext xmlns:c16="http://schemas.microsoft.com/office/drawing/2014/chart" uri="{C3380CC4-5D6E-409C-BE32-E72D297353CC}">
              <c16:uniqueId val="{00000000-E59E-482D-933C-7D8299C03FCC}"/>
            </c:ext>
          </c:extLst>
        </c:ser>
        <c:ser>
          <c:idx val="1"/>
          <c:order val="1"/>
          <c:tx>
            <c:strRef>
              <c:f>Sheet1!$C$1</c:f>
              <c:strCache>
                <c:ptCount val="1"/>
                <c:pt idx="0">
                  <c:v>Vic</c:v>
                </c:pt>
              </c:strCache>
            </c:strRef>
          </c:tx>
          <c:spPr>
            <a:solidFill>
              <a:srgbClr val="A02226"/>
            </a:solidFill>
            <a:ln>
              <a:solidFill>
                <a:srgbClr val="FFFFFF"/>
              </a:solidFill>
            </a:ln>
            <a:effectLst/>
          </c:spPr>
          <c:invertIfNegative val="0"/>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Sheet1!$C$2:$C$28</c:f>
              <c:numCache>
                <c:formatCode>0</c:formatCode>
                <c:ptCount val="27"/>
                <c:pt idx="0">
                  <c:v>32237.0</c:v>
                </c:pt>
                <c:pt idx="1">
                  <c:v>24431.0</c:v>
                </c:pt>
                <c:pt idx="2">
                  <c:v>26503.0</c:v>
                </c:pt>
                <c:pt idx="3">
                  <c:v>30110.0</c:v>
                </c:pt>
                <c:pt idx="4">
                  <c:v>31603.0</c:v>
                </c:pt>
                <c:pt idx="5">
                  <c:v>29157.0</c:v>
                </c:pt>
                <c:pt idx="6">
                  <c:v>22805.0</c:v>
                </c:pt>
                <c:pt idx="7">
                  <c:v>27434.0</c:v>
                </c:pt>
                <c:pt idx="8">
                  <c:v>33275.0</c:v>
                </c:pt>
                <c:pt idx="9">
                  <c:v>36510.0</c:v>
                </c:pt>
                <c:pt idx="10">
                  <c:v>42450.0</c:v>
                </c:pt>
                <c:pt idx="11">
                  <c:v>37019.0</c:v>
                </c:pt>
                <c:pt idx="12">
                  <c:v>43094.0</c:v>
                </c:pt>
                <c:pt idx="13">
                  <c:v>42856.0</c:v>
                </c:pt>
                <c:pt idx="14">
                  <c:v>43254.0</c:v>
                </c:pt>
                <c:pt idx="15">
                  <c:v>44043.0</c:v>
                </c:pt>
                <c:pt idx="16">
                  <c:v>38597.0</c:v>
                </c:pt>
                <c:pt idx="17">
                  <c:v>39953.0</c:v>
                </c:pt>
                <c:pt idx="18">
                  <c:v>37500.0</c:v>
                </c:pt>
                <c:pt idx="19">
                  <c:v>44186.0</c:v>
                </c:pt>
                <c:pt idx="20">
                  <c:v>50586.0</c:v>
                </c:pt>
                <c:pt idx="21">
                  <c:v>50581.0</c:v>
                </c:pt>
                <c:pt idx="22">
                  <c:v>50232.0</c:v>
                </c:pt>
                <c:pt idx="23">
                  <c:v>50056.0</c:v>
                </c:pt>
                <c:pt idx="24">
                  <c:v>53404.0</c:v>
                </c:pt>
                <c:pt idx="25">
                  <c:v>57515.0</c:v>
                </c:pt>
                <c:pt idx="26">
                  <c:v>59977.0</c:v>
                </c:pt>
              </c:numCache>
            </c:numRef>
          </c:val>
          <c:extLst xmlns:c16r2="http://schemas.microsoft.com/office/drawing/2015/06/chart">
            <c:ext xmlns:c16="http://schemas.microsoft.com/office/drawing/2014/chart" uri="{C3380CC4-5D6E-409C-BE32-E72D297353CC}">
              <c16:uniqueId val="{00000000-75B0-4B88-8E0A-EAC4EB0CCAE4}"/>
            </c:ext>
          </c:extLst>
        </c:ser>
        <c:ser>
          <c:idx val="2"/>
          <c:order val="2"/>
          <c:tx>
            <c:strRef>
              <c:f>Sheet1!$D$1</c:f>
              <c:strCache>
                <c:ptCount val="1"/>
                <c:pt idx="0">
                  <c:v>Qld</c:v>
                </c:pt>
              </c:strCache>
            </c:strRef>
          </c:tx>
          <c:spPr>
            <a:solidFill>
              <a:srgbClr val="D4582A"/>
            </a:solidFill>
            <a:ln>
              <a:solidFill>
                <a:srgbClr val="FFFFFF"/>
              </a:solidFill>
            </a:ln>
            <a:effectLst/>
          </c:spPr>
          <c:invertIfNegative val="0"/>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Sheet1!$D$2:$D$28</c:f>
              <c:numCache>
                <c:formatCode>0</c:formatCode>
                <c:ptCount val="27"/>
                <c:pt idx="0">
                  <c:v>35282.0</c:v>
                </c:pt>
                <c:pt idx="1">
                  <c:v>34147.0</c:v>
                </c:pt>
                <c:pt idx="2">
                  <c:v>40119.0</c:v>
                </c:pt>
                <c:pt idx="3">
                  <c:v>49174.0</c:v>
                </c:pt>
                <c:pt idx="4">
                  <c:v>49721.0</c:v>
                </c:pt>
                <c:pt idx="5">
                  <c:v>41842.0</c:v>
                </c:pt>
                <c:pt idx="6">
                  <c:v>31223.0</c:v>
                </c:pt>
                <c:pt idx="7">
                  <c:v>32700.0</c:v>
                </c:pt>
                <c:pt idx="8">
                  <c:v>35030.0</c:v>
                </c:pt>
                <c:pt idx="9">
                  <c:v>28402.0</c:v>
                </c:pt>
                <c:pt idx="10">
                  <c:v>32493.0</c:v>
                </c:pt>
                <c:pt idx="11">
                  <c:v>27033.0</c:v>
                </c:pt>
                <c:pt idx="12">
                  <c:v>31976.0</c:v>
                </c:pt>
                <c:pt idx="13">
                  <c:v>37727.0</c:v>
                </c:pt>
                <c:pt idx="14">
                  <c:v>38667.0</c:v>
                </c:pt>
                <c:pt idx="15">
                  <c:v>39805.0</c:v>
                </c:pt>
                <c:pt idx="16">
                  <c:v>37579.0</c:v>
                </c:pt>
                <c:pt idx="17">
                  <c:v>40364.0</c:v>
                </c:pt>
                <c:pt idx="18">
                  <c:v>41747.0</c:v>
                </c:pt>
                <c:pt idx="19">
                  <c:v>34248.0</c:v>
                </c:pt>
                <c:pt idx="20">
                  <c:v>34710.0</c:v>
                </c:pt>
                <c:pt idx="21">
                  <c:v>30380.0</c:v>
                </c:pt>
                <c:pt idx="22">
                  <c:v>28225.0</c:v>
                </c:pt>
                <c:pt idx="23">
                  <c:v>28333.0</c:v>
                </c:pt>
                <c:pt idx="24">
                  <c:v>32719.0</c:v>
                </c:pt>
                <c:pt idx="25">
                  <c:v>39833.0</c:v>
                </c:pt>
                <c:pt idx="26">
                  <c:v>44983.0</c:v>
                </c:pt>
              </c:numCache>
            </c:numRef>
          </c:val>
          <c:extLst xmlns:c16r2="http://schemas.microsoft.com/office/drawing/2015/06/chart">
            <c:ext xmlns:c16="http://schemas.microsoft.com/office/drawing/2014/chart" uri="{C3380CC4-5D6E-409C-BE32-E72D297353CC}">
              <c16:uniqueId val="{00000000-01E2-411A-A678-4E55B9889B02}"/>
            </c:ext>
          </c:extLst>
        </c:ser>
        <c:ser>
          <c:idx val="4"/>
          <c:order val="3"/>
          <c:tx>
            <c:strRef>
              <c:f>Sheet1!$F$1</c:f>
              <c:strCache>
                <c:ptCount val="1"/>
                <c:pt idx="0">
                  <c:v>WA</c:v>
                </c:pt>
              </c:strCache>
            </c:strRef>
          </c:tx>
          <c:spPr>
            <a:solidFill>
              <a:srgbClr val="F68B33"/>
            </a:solidFill>
            <a:ln>
              <a:solidFill>
                <a:srgbClr val="FFFFFF"/>
              </a:solidFill>
            </a:ln>
            <a:effectLst/>
          </c:spPr>
          <c:invertIfNegative val="0"/>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Sheet1!$F$2:$F$28</c:f>
              <c:numCache>
                <c:formatCode>0</c:formatCode>
                <c:ptCount val="27"/>
                <c:pt idx="0">
                  <c:v>20311.0</c:v>
                </c:pt>
                <c:pt idx="1">
                  <c:v>14722.0</c:v>
                </c:pt>
                <c:pt idx="2">
                  <c:v>16880.0</c:v>
                </c:pt>
                <c:pt idx="3">
                  <c:v>21456.0</c:v>
                </c:pt>
                <c:pt idx="4">
                  <c:v>23329.0</c:v>
                </c:pt>
                <c:pt idx="5">
                  <c:v>22142.0</c:v>
                </c:pt>
                <c:pt idx="6">
                  <c:v>14942.0</c:v>
                </c:pt>
                <c:pt idx="7">
                  <c:v>15145.0</c:v>
                </c:pt>
                <c:pt idx="8">
                  <c:v>16682.0</c:v>
                </c:pt>
                <c:pt idx="9">
                  <c:v>17988.0</c:v>
                </c:pt>
                <c:pt idx="10">
                  <c:v>20532.0</c:v>
                </c:pt>
                <c:pt idx="11">
                  <c:v>16324.0</c:v>
                </c:pt>
                <c:pt idx="12">
                  <c:v>18416.0</c:v>
                </c:pt>
                <c:pt idx="13">
                  <c:v>18321.0</c:v>
                </c:pt>
                <c:pt idx="14">
                  <c:v>18765.0</c:v>
                </c:pt>
                <c:pt idx="15">
                  <c:v>20875.0</c:v>
                </c:pt>
                <c:pt idx="16">
                  <c:v>23210.0</c:v>
                </c:pt>
                <c:pt idx="17">
                  <c:v>25675.0</c:v>
                </c:pt>
                <c:pt idx="18">
                  <c:v>22040.0</c:v>
                </c:pt>
                <c:pt idx="19">
                  <c:v>22423.0</c:v>
                </c:pt>
                <c:pt idx="20">
                  <c:v>22627.0</c:v>
                </c:pt>
                <c:pt idx="21">
                  <c:v>22782.0</c:v>
                </c:pt>
                <c:pt idx="22">
                  <c:v>19734.0</c:v>
                </c:pt>
                <c:pt idx="23">
                  <c:v>21089.0</c:v>
                </c:pt>
                <c:pt idx="24">
                  <c:v>26250.0</c:v>
                </c:pt>
                <c:pt idx="25">
                  <c:v>31940.0</c:v>
                </c:pt>
                <c:pt idx="26">
                  <c:v>28417.0</c:v>
                </c:pt>
              </c:numCache>
            </c:numRef>
          </c:val>
          <c:extLst xmlns:c16r2="http://schemas.microsoft.com/office/drawing/2015/06/chart">
            <c:ext xmlns:c16="http://schemas.microsoft.com/office/drawing/2014/chart" uri="{C3380CC4-5D6E-409C-BE32-E72D297353CC}">
              <c16:uniqueId val="{00000000-8351-47E9-9F7D-983B59B93022}"/>
            </c:ext>
          </c:extLst>
        </c:ser>
        <c:ser>
          <c:idx val="3"/>
          <c:order val="4"/>
          <c:tx>
            <c:strRef>
              <c:f>Sheet1!$E$1</c:f>
              <c:strCache>
                <c:ptCount val="1"/>
                <c:pt idx="0">
                  <c:v>SA</c:v>
                </c:pt>
              </c:strCache>
            </c:strRef>
          </c:tx>
          <c:spPr>
            <a:solidFill>
              <a:srgbClr val="FFC35A"/>
            </a:solidFill>
            <a:ln>
              <a:solidFill>
                <a:srgbClr val="FFFFFF"/>
              </a:solidFill>
              <a:prstDash val="sysDash"/>
            </a:ln>
            <a:effectLst/>
          </c:spPr>
          <c:invertIfNegative val="0"/>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Sheet1!$E$2:$E$28</c:f>
              <c:numCache>
                <c:formatCode>0</c:formatCode>
                <c:ptCount val="27"/>
                <c:pt idx="0">
                  <c:v>11436.0</c:v>
                </c:pt>
                <c:pt idx="1">
                  <c:v>11632.0</c:v>
                </c:pt>
                <c:pt idx="2">
                  <c:v>10580.0</c:v>
                </c:pt>
                <c:pt idx="3">
                  <c:v>11545.0</c:v>
                </c:pt>
                <c:pt idx="4">
                  <c:v>11872.0</c:v>
                </c:pt>
                <c:pt idx="5">
                  <c:v>8678.0</c:v>
                </c:pt>
                <c:pt idx="6">
                  <c:v>5510.0</c:v>
                </c:pt>
                <c:pt idx="7">
                  <c:v>6185.0</c:v>
                </c:pt>
                <c:pt idx="8">
                  <c:v>6627.0</c:v>
                </c:pt>
                <c:pt idx="9">
                  <c:v>7214.0</c:v>
                </c:pt>
                <c:pt idx="10">
                  <c:v>8383.0</c:v>
                </c:pt>
                <c:pt idx="11">
                  <c:v>7019.0</c:v>
                </c:pt>
                <c:pt idx="12">
                  <c:v>8743.0</c:v>
                </c:pt>
                <c:pt idx="13">
                  <c:v>9312.0</c:v>
                </c:pt>
                <c:pt idx="14">
                  <c:v>10533.0</c:v>
                </c:pt>
                <c:pt idx="15">
                  <c:v>10943.0</c:v>
                </c:pt>
                <c:pt idx="16">
                  <c:v>10530.0</c:v>
                </c:pt>
                <c:pt idx="17">
                  <c:v>10763.0</c:v>
                </c:pt>
                <c:pt idx="18">
                  <c:v>11422.0</c:v>
                </c:pt>
                <c:pt idx="19">
                  <c:v>11738.0</c:v>
                </c:pt>
                <c:pt idx="20">
                  <c:v>12214.0</c:v>
                </c:pt>
                <c:pt idx="21">
                  <c:v>11480.0</c:v>
                </c:pt>
                <c:pt idx="22">
                  <c:v>9207.0</c:v>
                </c:pt>
                <c:pt idx="23">
                  <c:v>8479.0</c:v>
                </c:pt>
                <c:pt idx="24">
                  <c:v>10153.0</c:v>
                </c:pt>
                <c:pt idx="25">
                  <c:v>10903.0</c:v>
                </c:pt>
                <c:pt idx="26">
                  <c:v>9910.0</c:v>
                </c:pt>
              </c:numCache>
            </c:numRef>
          </c:val>
          <c:extLst xmlns:c16r2="http://schemas.microsoft.com/office/drawing/2015/06/chart">
            <c:ext xmlns:c16="http://schemas.microsoft.com/office/drawing/2014/chart" uri="{C3380CC4-5D6E-409C-BE32-E72D297353CC}">
              <c16:uniqueId val="{00000001-01E2-411A-A678-4E55B9889B02}"/>
            </c:ext>
          </c:extLst>
        </c:ser>
        <c:ser>
          <c:idx val="5"/>
          <c:order val="5"/>
          <c:tx>
            <c:strRef>
              <c:f>Sheet1!$G$1:$G$2</c:f>
              <c:strCache>
                <c:ptCount val="2"/>
                <c:pt idx="0">
                  <c:v>Other</c:v>
                </c:pt>
                <c:pt idx="1">
                  <c:v>6850</c:v>
                </c:pt>
              </c:strCache>
            </c:strRef>
          </c:tx>
          <c:spPr>
            <a:solidFill>
              <a:srgbClr val="FFE07F"/>
            </a:solidFill>
            <a:ln>
              <a:solidFill>
                <a:srgbClr val="FFFFFF"/>
              </a:solidFill>
            </a:ln>
            <a:effectLst/>
          </c:spPr>
          <c:invertIfNegative val="0"/>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Sheet1!$G$2:$G$28</c:f>
              <c:numCache>
                <c:formatCode>0</c:formatCode>
                <c:ptCount val="27"/>
                <c:pt idx="0">
                  <c:v>6850.0</c:v>
                </c:pt>
                <c:pt idx="1">
                  <c:v>6635.0</c:v>
                </c:pt>
                <c:pt idx="2">
                  <c:v>9314.0</c:v>
                </c:pt>
                <c:pt idx="3">
                  <c:v>9372.0</c:v>
                </c:pt>
                <c:pt idx="4">
                  <c:v>9207.0</c:v>
                </c:pt>
                <c:pt idx="5">
                  <c:v>7203.0</c:v>
                </c:pt>
                <c:pt idx="6">
                  <c:v>6218.0</c:v>
                </c:pt>
                <c:pt idx="7">
                  <c:v>5825.0</c:v>
                </c:pt>
                <c:pt idx="8">
                  <c:v>5227.0</c:v>
                </c:pt>
                <c:pt idx="9">
                  <c:v>5539.0</c:v>
                </c:pt>
                <c:pt idx="10">
                  <c:v>5257.0</c:v>
                </c:pt>
                <c:pt idx="11">
                  <c:v>4134.0</c:v>
                </c:pt>
                <c:pt idx="12">
                  <c:v>4725.0</c:v>
                </c:pt>
                <c:pt idx="13">
                  <c:v>5802.0</c:v>
                </c:pt>
                <c:pt idx="14">
                  <c:v>5737.0</c:v>
                </c:pt>
                <c:pt idx="15">
                  <c:v>6202.0</c:v>
                </c:pt>
                <c:pt idx="16">
                  <c:v>5880.0</c:v>
                </c:pt>
                <c:pt idx="17">
                  <c:v>6742.0</c:v>
                </c:pt>
                <c:pt idx="18">
                  <c:v>5577.0</c:v>
                </c:pt>
                <c:pt idx="19">
                  <c:v>7566.0</c:v>
                </c:pt>
                <c:pt idx="20">
                  <c:v>7859.0</c:v>
                </c:pt>
                <c:pt idx="21">
                  <c:v>8632.0</c:v>
                </c:pt>
                <c:pt idx="22">
                  <c:v>8205.0</c:v>
                </c:pt>
                <c:pt idx="23">
                  <c:v>8645.0</c:v>
                </c:pt>
                <c:pt idx="24">
                  <c:v>9387.0</c:v>
                </c:pt>
                <c:pt idx="25">
                  <c:v>8639.0</c:v>
                </c:pt>
                <c:pt idx="26">
                  <c:v>7628.0</c:v>
                </c:pt>
              </c:numCache>
            </c:numRef>
          </c:val>
          <c:extLst xmlns:c16r2="http://schemas.microsoft.com/office/drawing/2015/06/chart">
            <c:ext xmlns:c16="http://schemas.microsoft.com/office/drawing/2014/chart" uri="{C3380CC4-5D6E-409C-BE32-E72D297353CC}">
              <c16:uniqueId val="{00000001-8351-47E9-9F7D-983B59B93022}"/>
            </c:ext>
          </c:extLst>
        </c:ser>
        <c:dLbls>
          <c:showLegendKey val="0"/>
          <c:showVal val="0"/>
          <c:showCatName val="0"/>
          <c:showSerName val="0"/>
          <c:showPercent val="0"/>
          <c:showBubbleSize val="0"/>
        </c:dLbls>
        <c:gapWidth val="50"/>
        <c:overlap val="100"/>
        <c:axId val="-2046466936"/>
        <c:axId val="-2046463752"/>
      </c:barChart>
      <c:lineChart>
        <c:grouping val="standard"/>
        <c:varyColors val="0"/>
        <c:ser>
          <c:idx val="6"/>
          <c:order val="6"/>
          <c:tx>
            <c:strRef>
              <c:f>Sheet1!$H$1</c:f>
              <c:strCache>
                <c:ptCount val="1"/>
                <c:pt idx="0">
                  <c:v>Additioanl residents</c:v>
                </c:pt>
              </c:strCache>
            </c:strRef>
          </c:tx>
          <c:spPr>
            <a:ln>
              <a:solidFill>
                <a:srgbClr val="000000"/>
              </a:solidFill>
            </a:ln>
          </c:spPr>
          <c:marker>
            <c:symbol val="none"/>
          </c:marker>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Sheet1!$H$2:$H$28</c:f>
              <c:numCache>
                <c:formatCode>0</c:formatCode>
                <c:ptCount val="27"/>
                <c:pt idx="0">
                  <c:v>233045.0</c:v>
                </c:pt>
                <c:pt idx="1">
                  <c:v>209213.0</c:v>
                </c:pt>
                <c:pt idx="2">
                  <c:v>178152.0</c:v>
                </c:pt>
                <c:pt idx="3">
                  <c:v>161957.0</c:v>
                </c:pt>
                <c:pt idx="4">
                  <c:v>174343.0</c:v>
                </c:pt>
                <c:pt idx="5">
                  <c:v>226183.0</c:v>
                </c:pt>
                <c:pt idx="6">
                  <c:v>210463.0</c:v>
                </c:pt>
                <c:pt idx="7">
                  <c:v>179925.0</c:v>
                </c:pt>
                <c:pt idx="8">
                  <c:v>195616.0</c:v>
                </c:pt>
                <c:pt idx="9">
                  <c:v>213590.0</c:v>
                </c:pt>
                <c:pt idx="10">
                  <c:v>221826.0</c:v>
                </c:pt>
                <c:pt idx="11">
                  <c:v>245425.0</c:v>
                </c:pt>
                <c:pt idx="12">
                  <c:v>218980.0</c:v>
                </c:pt>
                <c:pt idx="13">
                  <c:v>221714.0</c:v>
                </c:pt>
                <c:pt idx="14">
                  <c:v>218848.0</c:v>
                </c:pt>
                <c:pt idx="15">
                  <c:v>265540.0</c:v>
                </c:pt>
                <c:pt idx="16">
                  <c:v>316004.0</c:v>
                </c:pt>
                <c:pt idx="17">
                  <c:v>388574.0</c:v>
                </c:pt>
                <c:pt idx="18">
                  <c:v>459504.0</c:v>
                </c:pt>
                <c:pt idx="19">
                  <c:v>389998.0</c:v>
                </c:pt>
                <c:pt idx="20">
                  <c:v>306846.0</c:v>
                </c:pt>
                <c:pt idx="21">
                  <c:v>354932.0</c:v>
                </c:pt>
                <c:pt idx="22">
                  <c:v>414763.0</c:v>
                </c:pt>
                <c:pt idx="23">
                  <c:v>379551.0</c:v>
                </c:pt>
                <c:pt idx="24">
                  <c:v>350906.0</c:v>
                </c:pt>
                <c:pt idx="25">
                  <c:v>340209.0</c:v>
                </c:pt>
                <c:pt idx="26">
                  <c:v>372805.0</c:v>
                </c:pt>
              </c:numCache>
            </c:numRef>
          </c:val>
          <c:smooth val="0"/>
          <c:extLst xmlns:c16r2="http://schemas.microsoft.com/office/drawing/2015/06/chart">
            <c:ext xmlns:c16="http://schemas.microsoft.com/office/drawing/2014/chart" uri="{C3380CC4-5D6E-409C-BE32-E72D297353CC}">
              <c16:uniqueId val="{00000000-BA54-43C2-87CF-A699273D5941}"/>
            </c:ext>
          </c:extLst>
        </c:ser>
        <c:dLbls>
          <c:showLegendKey val="0"/>
          <c:showVal val="0"/>
          <c:showCatName val="0"/>
          <c:showSerName val="0"/>
          <c:showPercent val="0"/>
          <c:showBubbleSize val="0"/>
        </c:dLbls>
        <c:marker val="1"/>
        <c:smooth val="0"/>
        <c:axId val="-2046452712"/>
        <c:axId val="-2046458136"/>
      </c:lineChart>
      <c:dateAx>
        <c:axId val="-2046466936"/>
        <c:scaling>
          <c:orientation val="minMax"/>
          <c:max val="42370.0"/>
          <c:min val="32874.0"/>
        </c:scaling>
        <c:delete val="0"/>
        <c:axPos val="b"/>
        <c:numFmt formatCode="yyyy" sourceLinked="0"/>
        <c:majorTickMark val="none"/>
        <c:minorTickMark val="none"/>
        <c:tickLblPos val="nextTo"/>
        <c:spPr>
          <a:ln>
            <a:solidFill>
              <a:srgbClr val="6A737B"/>
            </a:solidFill>
          </a:ln>
        </c:spPr>
        <c:txPr>
          <a:bodyPr/>
          <a:lstStyle/>
          <a:p>
            <a:pPr>
              <a:defRPr sz="2200"/>
            </a:pPr>
            <a:endParaRPr lang="en-US"/>
          </a:p>
        </c:txPr>
        <c:crossAx val="-2046463752"/>
        <c:crosses val="autoZero"/>
        <c:auto val="0"/>
        <c:lblOffset val="100"/>
        <c:baseTimeUnit val="years"/>
        <c:majorUnit val="4.0"/>
        <c:majorTimeUnit val="years"/>
      </c:dateAx>
      <c:valAx>
        <c:axId val="-2046463752"/>
        <c:scaling>
          <c:orientation val="minMax"/>
          <c:max val="25000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46466936"/>
        <c:crosses val="autoZero"/>
        <c:crossBetween val="between"/>
        <c:majorUnit val="50000.0"/>
        <c:dispUnits>
          <c:builtInUnit val="thousands"/>
        </c:dispUnits>
      </c:valAx>
      <c:valAx>
        <c:axId val="-2046458136"/>
        <c:scaling>
          <c:orientation val="minMax"/>
        </c:scaling>
        <c:delete val="0"/>
        <c:axPos val="r"/>
        <c:numFmt formatCode="#,##0" sourceLinked="0"/>
        <c:majorTickMark val="out"/>
        <c:minorTickMark val="none"/>
        <c:tickLblPos val="nextTo"/>
        <c:spPr>
          <a:ln>
            <a:noFill/>
          </a:ln>
        </c:spPr>
        <c:txPr>
          <a:bodyPr/>
          <a:lstStyle/>
          <a:p>
            <a:pPr>
              <a:defRPr sz="2200"/>
            </a:pPr>
            <a:endParaRPr lang="en-US"/>
          </a:p>
        </c:txPr>
        <c:crossAx val="-2046452712"/>
        <c:crosses val="max"/>
        <c:crossBetween val="between"/>
        <c:majorUnit val="100000.0"/>
        <c:dispUnits>
          <c:builtInUnit val="thousands"/>
        </c:dispUnits>
      </c:valAx>
      <c:dateAx>
        <c:axId val="-2046452712"/>
        <c:scaling>
          <c:orientation val="minMax"/>
        </c:scaling>
        <c:delete val="1"/>
        <c:axPos val="b"/>
        <c:numFmt formatCode="m/d/yyyy" sourceLinked="1"/>
        <c:majorTickMark val="out"/>
        <c:minorTickMark val="none"/>
        <c:tickLblPos val="nextTo"/>
        <c:crossAx val="-2046458136"/>
        <c:crosses val="autoZero"/>
        <c:auto val="1"/>
        <c:lblOffset val="100"/>
        <c:baseTimeUnit val="years"/>
      </c:dateAx>
    </c:plotArea>
    <c:plotVisOnly val="1"/>
    <c:dispBlanksAs val="gap"/>
    <c:showDLblsOverMax val="0"/>
  </c:chart>
  <c:txPr>
    <a:bodyPr/>
    <a:lstStyle/>
    <a:p>
      <a:pPr>
        <a:defRPr sz="1800"/>
      </a:pPr>
      <a:endParaRPr lang="en-US"/>
    </a:p>
  </c:txPr>
  <c:externalData r:id="rId2">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lineChart>
        <c:grouping val="standard"/>
        <c:varyColors val="0"/>
        <c:ser>
          <c:idx val="0"/>
          <c:order val="0"/>
          <c:tx>
            <c:strRef>
              <c:f>Sheet1!$A$2</c:f>
              <c:strCache>
                <c:ptCount val="1"/>
                <c:pt idx="0">
                  <c:v>Australia</c:v>
                </c:pt>
              </c:strCache>
            </c:strRef>
          </c:tx>
          <c:spPr>
            <a:ln>
              <a:solidFill>
                <a:schemeClr val="tx1"/>
              </a:solidFill>
              <a:prstDash val="dash"/>
            </a:ln>
          </c:spPr>
          <c:marker>
            <c:symbol val="none"/>
          </c:marker>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Sheet1!$B$2:$N$2</c:f>
              <c:numCache>
                <c:formatCode>#,##0.0</c:formatCode>
                <c:ptCount val="13"/>
                <c:pt idx="0">
                  <c:v>5.5</c:v>
                </c:pt>
                <c:pt idx="1">
                  <c:v>6.0</c:v>
                </c:pt>
                <c:pt idx="2">
                  <c:v>5.6</c:v>
                </c:pt>
                <c:pt idx="3">
                  <c:v>5.8</c:v>
                </c:pt>
                <c:pt idx="4">
                  <c:v>5.8</c:v>
                </c:pt>
                <c:pt idx="5">
                  <c:v>5.0</c:v>
                </c:pt>
                <c:pt idx="6">
                  <c:v>4.9</c:v>
                </c:pt>
                <c:pt idx="7">
                  <c:v>4.9</c:v>
                </c:pt>
                <c:pt idx="8">
                  <c:v>4.7</c:v>
                </c:pt>
                <c:pt idx="9">
                  <c:v>4.5</c:v>
                </c:pt>
                <c:pt idx="10">
                  <c:v>3.9</c:v>
                </c:pt>
                <c:pt idx="11">
                  <c:v>3.9</c:v>
                </c:pt>
                <c:pt idx="12">
                  <c:v>3.6</c:v>
                </c:pt>
              </c:numCache>
            </c:numRef>
          </c:val>
          <c:smooth val="0"/>
          <c:extLst xmlns:c16r2="http://schemas.microsoft.com/office/drawing/2015/06/chart">
            <c:ext xmlns:c16="http://schemas.microsoft.com/office/drawing/2014/chart" uri="{C3380CC4-5D6E-409C-BE32-E72D297353CC}">
              <c16:uniqueId val="{00000000-62BF-41C4-B33D-C9C9F235353E}"/>
            </c:ext>
          </c:extLst>
        </c:ser>
        <c:ser>
          <c:idx val="1"/>
          <c:order val="1"/>
          <c:tx>
            <c:strRef>
              <c:f>Sheet1!$A$3</c:f>
              <c:strCache>
                <c:ptCount val="1"/>
                <c:pt idx="0">
                  <c:v>NSW</c:v>
                </c:pt>
              </c:strCache>
            </c:strRef>
          </c:tx>
          <c:spPr>
            <a:ln>
              <a:solidFill>
                <a:schemeClr val="accent2"/>
              </a:solidFill>
            </a:ln>
          </c:spPr>
          <c:marker>
            <c:symbol val="none"/>
          </c:marker>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Sheet1!$B$3:$N$3</c:f>
              <c:numCache>
                <c:formatCode>#,##0.0</c:formatCode>
                <c:ptCount val="13"/>
                <c:pt idx="0">
                  <c:v>5.4</c:v>
                </c:pt>
                <c:pt idx="1">
                  <c:v>6.8</c:v>
                </c:pt>
                <c:pt idx="2">
                  <c:v>5.8</c:v>
                </c:pt>
                <c:pt idx="3">
                  <c:v>5.9</c:v>
                </c:pt>
                <c:pt idx="4">
                  <c:v>6.1</c:v>
                </c:pt>
                <c:pt idx="5">
                  <c:v>5.0</c:v>
                </c:pt>
                <c:pt idx="6">
                  <c:v>5.5</c:v>
                </c:pt>
                <c:pt idx="7">
                  <c:v>5.1</c:v>
                </c:pt>
                <c:pt idx="8">
                  <c:v>5.0</c:v>
                </c:pt>
                <c:pt idx="9">
                  <c:v>5.0</c:v>
                </c:pt>
                <c:pt idx="10">
                  <c:v>3.9</c:v>
                </c:pt>
                <c:pt idx="11">
                  <c:v>4.7</c:v>
                </c:pt>
                <c:pt idx="12">
                  <c:v>3.7</c:v>
                </c:pt>
              </c:numCache>
            </c:numRef>
          </c:val>
          <c:smooth val="0"/>
          <c:extLst xmlns:c16r2="http://schemas.microsoft.com/office/drawing/2015/06/chart">
            <c:ext xmlns:c16="http://schemas.microsoft.com/office/drawing/2014/chart" uri="{C3380CC4-5D6E-409C-BE32-E72D297353CC}">
              <c16:uniqueId val="{00000000-1103-445E-9BC3-81D9FC91C6E9}"/>
            </c:ext>
          </c:extLst>
        </c:ser>
        <c:ser>
          <c:idx val="2"/>
          <c:order val="2"/>
          <c:tx>
            <c:strRef>
              <c:f>Sheet1!$A$4</c:f>
              <c:strCache>
                <c:ptCount val="1"/>
                <c:pt idx="0">
                  <c:v>Vic</c:v>
                </c:pt>
              </c:strCache>
            </c:strRef>
          </c:tx>
          <c:spPr>
            <a:ln>
              <a:solidFill>
                <a:schemeClr val="bg2"/>
              </a:solidFill>
            </a:ln>
          </c:spPr>
          <c:marker>
            <c:symbol val="none"/>
          </c:marker>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Sheet1!$B$4:$N$4</c:f>
              <c:numCache>
                <c:formatCode>#,##0.0</c:formatCode>
                <c:ptCount val="13"/>
                <c:pt idx="0">
                  <c:v>3.7</c:v>
                </c:pt>
                <c:pt idx="1">
                  <c:v>3.5</c:v>
                </c:pt>
                <c:pt idx="2">
                  <c:v>3.8</c:v>
                </c:pt>
                <c:pt idx="3">
                  <c:v>3.6</c:v>
                </c:pt>
                <c:pt idx="4">
                  <c:v>4.3</c:v>
                </c:pt>
                <c:pt idx="5">
                  <c:v>4.4</c:v>
                </c:pt>
                <c:pt idx="6">
                  <c:v>3.5</c:v>
                </c:pt>
                <c:pt idx="7">
                  <c:v>3.7</c:v>
                </c:pt>
                <c:pt idx="8">
                  <c:v>3.7</c:v>
                </c:pt>
                <c:pt idx="9">
                  <c:v>3.6</c:v>
                </c:pt>
                <c:pt idx="10">
                  <c:v>2.5</c:v>
                </c:pt>
                <c:pt idx="11">
                  <c:v>2.8</c:v>
                </c:pt>
                <c:pt idx="12">
                  <c:v>2.6</c:v>
                </c:pt>
              </c:numCache>
            </c:numRef>
          </c:val>
          <c:smooth val="0"/>
          <c:extLst xmlns:c16r2="http://schemas.microsoft.com/office/drawing/2015/06/chart">
            <c:ext xmlns:c16="http://schemas.microsoft.com/office/drawing/2014/chart" uri="{C3380CC4-5D6E-409C-BE32-E72D297353CC}">
              <c16:uniqueId val="{00000001-1103-445E-9BC3-81D9FC91C6E9}"/>
            </c:ext>
          </c:extLst>
        </c:ser>
        <c:ser>
          <c:idx val="3"/>
          <c:order val="3"/>
          <c:tx>
            <c:strRef>
              <c:f>Sheet1!$A$5</c:f>
              <c:strCache>
                <c:ptCount val="1"/>
                <c:pt idx="0">
                  <c:v>Qld</c:v>
                </c:pt>
              </c:strCache>
            </c:strRef>
          </c:tx>
          <c:spPr>
            <a:ln>
              <a:solidFill>
                <a:schemeClr val="tx2"/>
              </a:solidFill>
            </a:ln>
          </c:spPr>
          <c:marker>
            <c:symbol val="none"/>
          </c:marker>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Sheet1!$B$5:$N$5</c:f>
              <c:numCache>
                <c:formatCode>#,##0.0</c:formatCode>
                <c:ptCount val="13"/>
                <c:pt idx="0">
                  <c:v>3.9</c:v>
                </c:pt>
                <c:pt idx="1">
                  <c:v>5.0</c:v>
                </c:pt>
                <c:pt idx="2">
                  <c:v>4.0</c:v>
                </c:pt>
                <c:pt idx="3">
                  <c:v>4.1</c:v>
                </c:pt>
                <c:pt idx="4">
                  <c:v>4.9</c:v>
                </c:pt>
                <c:pt idx="5">
                  <c:v>4.4</c:v>
                </c:pt>
                <c:pt idx="6">
                  <c:v>3.6</c:v>
                </c:pt>
                <c:pt idx="7">
                  <c:v>4.3</c:v>
                </c:pt>
                <c:pt idx="8">
                  <c:v>3.6</c:v>
                </c:pt>
                <c:pt idx="9">
                  <c:v>2.8</c:v>
                </c:pt>
                <c:pt idx="10">
                  <c:v>3.7</c:v>
                </c:pt>
                <c:pt idx="11">
                  <c:v>2.7</c:v>
                </c:pt>
                <c:pt idx="12">
                  <c:v>3.4</c:v>
                </c:pt>
              </c:numCache>
            </c:numRef>
          </c:val>
          <c:smooth val="0"/>
          <c:extLst xmlns:c16r2="http://schemas.microsoft.com/office/drawing/2015/06/chart">
            <c:ext xmlns:c16="http://schemas.microsoft.com/office/drawing/2014/chart" uri="{C3380CC4-5D6E-409C-BE32-E72D297353CC}">
              <c16:uniqueId val="{00000002-1103-445E-9BC3-81D9FC91C6E9}"/>
            </c:ext>
          </c:extLst>
        </c:ser>
        <c:ser>
          <c:idx val="4"/>
          <c:order val="4"/>
          <c:tx>
            <c:strRef>
              <c:f>Sheet1!$A$6</c:f>
              <c:strCache>
                <c:ptCount val="1"/>
                <c:pt idx="0">
                  <c:v>SA</c:v>
                </c:pt>
              </c:strCache>
            </c:strRef>
          </c:tx>
          <c:spPr>
            <a:ln>
              <a:solidFill>
                <a:schemeClr val="accent4"/>
              </a:solidFill>
            </a:ln>
          </c:spPr>
          <c:marker>
            <c:symbol val="none"/>
          </c:marker>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Sheet1!$B$6:$N$6</c:f>
              <c:numCache>
                <c:formatCode>#,##0.0</c:formatCode>
                <c:ptCount val="13"/>
                <c:pt idx="0">
                  <c:v>11.8</c:v>
                </c:pt>
                <c:pt idx="1">
                  <c:v>10.1</c:v>
                </c:pt>
                <c:pt idx="2">
                  <c:v>10.3</c:v>
                </c:pt>
                <c:pt idx="3">
                  <c:v>11.2</c:v>
                </c:pt>
                <c:pt idx="4">
                  <c:v>9.4</c:v>
                </c:pt>
                <c:pt idx="5">
                  <c:v>6.1</c:v>
                </c:pt>
                <c:pt idx="6">
                  <c:v>8.200000000000001</c:v>
                </c:pt>
                <c:pt idx="7">
                  <c:v>7.8</c:v>
                </c:pt>
                <c:pt idx="8">
                  <c:v>8.1</c:v>
                </c:pt>
                <c:pt idx="9">
                  <c:v>7.7</c:v>
                </c:pt>
                <c:pt idx="10">
                  <c:v>6.4</c:v>
                </c:pt>
                <c:pt idx="11">
                  <c:v>5.7</c:v>
                </c:pt>
                <c:pt idx="12">
                  <c:v>5.9</c:v>
                </c:pt>
              </c:numCache>
            </c:numRef>
          </c:val>
          <c:smooth val="0"/>
          <c:extLst xmlns:c16r2="http://schemas.microsoft.com/office/drawing/2015/06/chart">
            <c:ext xmlns:c16="http://schemas.microsoft.com/office/drawing/2014/chart" uri="{C3380CC4-5D6E-409C-BE32-E72D297353CC}">
              <c16:uniqueId val="{00000003-1103-445E-9BC3-81D9FC91C6E9}"/>
            </c:ext>
          </c:extLst>
        </c:ser>
        <c:ser>
          <c:idx val="5"/>
          <c:order val="5"/>
          <c:tx>
            <c:strRef>
              <c:f>Sheet1!$A$7</c:f>
              <c:strCache>
                <c:ptCount val="1"/>
                <c:pt idx="0">
                  <c:v>WA</c:v>
                </c:pt>
              </c:strCache>
            </c:strRef>
          </c:tx>
          <c:spPr>
            <a:ln>
              <a:solidFill>
                <a:schemeClr val="accent1"/>
              </a:solidFill>
            </a:ln>
          </c:spPr>
          <c:marker>
            <c:symbol val="none"/>
          </c:marker>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Sheet1!$B$7:$N$7</c:f>
              <c:numCache>
                <c:formatCode>#,##0.0</c:formatCode>
                <c:ptCount val="13"/>
                <c:pt idx="0">
                  <c:v>5.2</c:v>
                </c:pt>
                <c:pt idx="1">
                  <c:v>4.5</c:v>
                </c:pt>
                <c:pt idx="2">
                  <c:v>5.2</c:v>
                </c:pt>
                <c:pt idx="3">
                  <c:v>7.0</c:v>
                </c:pt>
                <c:pt idx="4">
                  <c:v>5.6</c:v>
                </c:pt>
                <c:pt idx="5">
                  <c:v>4.1</c:v>
                </c:pt>
                <c:pt idx="6">
                  <c:v>4.7</c:v>
                </c:pt>
                <c:pt idx="7">
                  <c:v>4.0</c:v>
                </c:pt>
                <c:pt idx="8">
                  <c:v>4.0</c:v>
                </c:pt>
                <c:pt idx="9">
                  <c:v>4.3</c:v>
                </c:pt>
                <c:pt idx="10">
                  <c:v>4.7</c:v>
                </c:pt>
                <c:pt idx="11">
                  <c:v>3.8</c:v>
                </c:pt>
                <c:pt idx="12">
                  <c:v>3.1</c:v>
                </c:pt>
              </c:numCache>
            </c:numRef>
          </c:val>
          <c:smooth val="0"/>
          <c:extLst xmlns:c16r2="http://schemas.microsoft.com/office/drawing/2015/06/chart">
            <c:ext xmlns:c16="http://schemas.microsoft.com/office/drawing/2014/chart" uri="{C3380CC4-5D6E-409C-BE32-E72D297353CC}">
              <c16:uniqueId val="{00000004-1103-445E-9BC3-81D9FC91C6E9}"/>
            </c:ext>
          </c:extLst>
        </c:ser>
        <c:ser>
          <c:idx val="6"/>
          <c:order val="6"/>
          <c:tx>
            <c:strRef>
              <c:f>Sheet1!$A$8</c:f>
              <c:strCache>
                <c:ptCount val="1"/>
                <c:pt idx="0">
                  <c:v>Tas</c:v>
                </c:pt>
              </c:strCache>
            </c:strRef>
          </c:tx>
          <c:spPr>
            <a:ln>
              <a:solidFill>
                <a:schemeClr val="accent3"/>
              </a:solidFill>
            </a:ln>
          </c:spPr>
          <c:marker>
            <c:symbol val="none"/>
          </c:marker>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Sheet1!$B$8:$N$8</c:f>
              <c:numCache>
                <c:formatCode>#,##0.0</c:formatCode>
                <c:ptCount val="13"/>
                <c:pt idx="0">
                  <c:v>8.5</c:v>
                </c:pt>
                <c:pt idx="1">
                  <c:v>9.0</c:v>
                </c:pt>
                <c:pt idx="2">
                  <c:v>8.200000000000001</c:v>
                </c:pt>
                <c:pt idx="3">
                  <c:v>6.6</c:v>
                </c:pt>
                <c:pt idx="4">
                  <c:v>6.9</c:v>
                </c:pt>
                <c:pt idx="5">
                  <c:v>9.5</c:v>
                </c:pt>
                <c:pt idx="6">
                  <c:v>6.3</c:v>
                </c:pt>
                <c:pt idx="7">
                  <c:v>7.1</c:v>
                </c:pt>
                <c:pt idx="8">
                  <c:v>5.2</c:v>
                </c:pt>
                <c:pt idx="9">
                  <c:v>6.9</c:v>
                </c:pt>
                <c:pt idx="10">
                  <c:v>5.6</c:v>
                </c:pt>
                <c:pt idx="11">
                  <c:v>5.6</c:v>
                </c:pt>
                <c:pt idx="12">
                  <c:v>4.1</c:v>
                </c:pt>
              </c:numCache>
            </c:numRef>
          </c:val>
          <c:smooth val="0"/>
          <c:extLst xmlns:c16r2="http://schemas.microsoft.com/office/drawing/2015/06/chart">
            <c:ext xmlns:c16="http://schemas.microsoft.com/office/drawing/2014/chart" uri="{C3380CC4-5D6E-409C-BE32-E72D297353CC}">
              <c16:uniqueId val="{00000005-1103-445E-9BC3-81D9FC91C6E9}"/>
            </c:ext>
          </c:extLst>
        </c:ser>
        <c:dLbls>
          <c:showLegendKey val="0"/>
          <c:showVal val="0"/>
          <c:showCatName val="0"/>
          <c:showSerName val="0"/>
          <c:showPercent val="0"/>
          <c:showBubbleSize val="0"/>
        </c:dLbls>
        <c:marker val="1"/>
        <c:smooth val="0"/>
        <c:axId val="-2066108568"/>
        <c:axId val="-2066111336"/>
      </c:lineChart>
      <c:catAx>
        <c:axId val="-2066108568"/>
        <c:scaling>
          <c:orientation val="minMax"/>
        </c:scaling>
        <c:delete val="0"/>
        <c:axPos val="b"/>
        <c:numFmt formatCode="General" sourceLinked="0"/>
        <c:majorTickMark val="out"/>
        <c:minorTickMark val="none"/>
        <c:tickLblPos val="nextTo"/>
        <c:txPr>
          <a:bodyPr/>
          <a:lstStyle/>
          <a:p>
            <a:pPr>
              <a:defRPr sz="2200"/>
            </a:pPr>
            <a:endParaRPr lang="en-US"/>
          </a:p>
        </c:txPr>
        <c:crossAx val="-2066111336"/>
        <c:crosses val="autoZero"/>
        <c:auto val="1"/>
        <c:lblAlgn val="ctr"/>
        <c:lblOffset val="100"/>
        <c:noMultiLvlLbl val="0"/>
      </c:catAx>
      <c:valAx>
        <c:axId val="-2066111336"/>
        <c:scaling>
          <c:orientation val="minMax"/>
        </c:scaling>
        <c:delete val="0"/>
        <c:axPos val="l"/>
        <c:majorGridlines/>
        <c:numFmt formatCode="#,##0" sourceLinked="0"/>
        <c:majorTickMark val="out"/>
        <c:minorTickMark val="none"/>
        <c:tickLblPos val="nextTo"/>
        <c:txPr>
          <a:bodyPr/>
          <a:lstStyle/>
          <a:p>
            <a:pPr>
              <a:defRPr sz="2200"/>
            </a:pPr>
            <a:endParaRPr lang="en-US"/>
          </a:p>
        </c:txPr>
        <c:crossAx val="-206610856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barChart>
        <c:barDir val="col"/>
        <c:grouping val="clustered"/>
        <c:varyColors val="0"/>
        <c:ser>
          <c:idx val="0"/>
          <c:order val="0"/>
          <c:tx>
            <c:strRef>
              <c:f>Sheet1!$A$2</c:f>
              <c:strCache>
                <c:ptCount val="1"/>
                <c:pt idx="0">
                  <c:v>Capitals</c:v>
                </c:pt>
              </c:strCache>
            </c:strRef>
          </c:tx>
          <c:spPr>
            <a:ln>
              <a:solidFill>
                <a:schemeClr val="bg1"/>
              </a:solidFill>
              <a:prstDash val="solid"/>
            </a:ln>
          </c:spPr>
          <c:invertIfNegative val="0"/>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Sheet1!$B$2:$N$2</c:f>
              <c:numCache>
                <c:formatCode>General</c:formatCode>
                <c:ptCount val="13"/>
                <c:pt idx="7">
                  <c:v>4.93</c:v>
                </c:pt>
                <c:pt idx="12">
                  <c:v>3.11</c:v>
                </c:pt>
              </c:numCache>
            </c:numRef>
          </c:val>
          <c:extLst xmlns:c16r2="http://schemas.microsoft.com/office/drawing/2015/06/chart">
            <c:ext xmlns:c16="http://schemas.microsoft.com/office/drawing/2014/chart" uri="{C3380CC4-5D6E-409C-BE32-E72D297353CC}">
              <c16:uniqueId val="{00000000-62BF-41C4-B33D-C9C9F235353E}"/>
            </c:ext>
          </c:extLst>
        </c:ser>
        <c:ser>
          <c:idx val="1"/>
          <c:order val="1"/>
          <c:tx>
            <c:strRef>
              <c:f>Sheet1!$A$3</c:f>
              <c:strCache>
                <c:ptCount val="1"/>
                <c:pt idx="0">
                  <c:v>Non-capitals</c:v>
                </c:pt>
              </c:strCache>
            </c:strRef>
          </c:tx>
          <c:spPr>
            <a:ln>
              <a:solidFill>
                <a:schemeClr val="bg1"/>
              </a:solidFill>
            </a:ln>
          </c:spPr>
          <c:invertIfNegative val="0"/>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Sheet1!$B$3:$N$3</c:f>
              <c:numCache>
                <c:formatCode>General</c:formatCode>
                <c:ptCount val="13"/>
                <c:pt idx="7">
                  <c:v>4.44</c:v>
                </c:pt>
                <c:pt idx="12">
                  <c:v>4.33</c:v>
                </c:pt>
              </c:numCache>
            </c:numRef>
          </c:val>
          <c:extLst xmlns:c16r2="http://schemas.microsoft.com/office/drawing/2015/06/chart">
            <c:ext xmlns:c16="http://schemas.microsoft.com/office/drawing/2014/chart" uri="{C3380CC4-5D6E-409C-BE32-E72D297353CC}">
              <c16:uniqueId val="{00000000-1103-445E-9BC3-81D9FC91C6E9}"/>
            </c:ext>
          </c:extLst>
        </c:ser>
        <c:ser>
          <c:idx val="2"/>
          <c:order val="2"/>
          <c:tx>
            <c:strRef>
              <c:f>Sheet1!$A$4</c:f>
              <c:strCache>
                <c:ptCount val="1"/>
                <c:pt idx="0">
                  <c:v>Aus</c:v>
                </c:pt>
              </c:strCache>
            </c:strRef>
          </c:tx>
          <c:spPr>
            <a:ln>
              <a:solidFill>
                <a:schemeClr val="bg1"/>
              </a:solidFill>
            </a:ln>
          </c:spPr>
          <c:invertIfNegative val="0"/>
          <c:cat>
            <c:strRef>
              <c:f>Sheet1!$B$1:$N$1</c:f>
              <c:strCache>
                <c:ptCount val="13"/>
                <c:pt idx="0">
                  <c:v>1994–95</c:v>
                </c:pt>
                <c:pt idx="1">
                  <c:v>1995–96</c:v>
                </c:pt>
                <c:pt idx="2">
                  <c:v>1996–97</c:v>
                </c:pt>
                <c:pt idx="3">
                  <c:v>1997–98</c:v>
                </c:pt>
                <c:pt idx="4">
                  <c:v>1999–00</c:v>
                </c:pt>
                <c:pt idx="5">
                  <c:v>2000–01</c:v>
                </c:pt>
                <c:pt idx="6">
                  <c:v>2002–03</c:v>
                </c:pt>
                <c:pt idx="7">
                  <c:v>2003–04</c:v>
                </c:pt>
                <c:pt idx="8">
                  <c:v>2005–06</c:v>
                </c:pt>
                <c:pt idx="9">
                  <c:v>2007–08</c:v>
                </c:pt>
                <c:pt idx="10">
                  <c:v>2009–10</c:v>
                </c:pt>
                <c:pt idx="11">
                  <c:v>2011–12</c:v>
                </c:pt>
                <c:pt idx="12">
                  <c:v>2013–14</c:v>
                </c:pt>
              </c:strCache>
            </c:strRef>
          </c:cat>
          <c:val>
            <c:numRef>
              <c:f>Sheet1!$B$4:$N$4</c:f>
              <c:numCache>
                <c:formatCode>General</c:formatCode>
                <c:ptCount val="13"/>
                <c:pt idx="7">
                  <c:v>4.87</c:v>
                </c:pt>
                <c:pt idx="12">
                  <c:v>3.56</c:v>
                </c:pt>
              </c:numCache>
            </c:numRef>
          </c:val>
          <c:extLst xmlns:c16r2="http://schemas.microsoft.com/office/drawing/2015/06/chart">
            <c:ext xmlns:c16="http://schemas.microsoft.com/office/drawing/2014/chart" uri="{C3380CC4-5D6E-409C-BE32-E72D297353CC}">
              <c16:uniqueId val="{00000001-1103-445E-9BC3-81D9FC91C6E9}"/>
            </c:ext>
          </c:extLst>
        </c:ser>
        <c:dLbls>
          <c:showLegendKey val="0"/>
          <c:showVal val="0"/>
          <c:showCatName val="0"/>
          <c:showSerName val="0"/>
          <c:showPercent val="0"/>
          <c:showBubbleSize val="0"/>
        </c:dLbls>
        <c:gapWidth val="150"/>
        <c:axId val="-2046550760"/>
        <c:axId val="-2046547752"/>
      </c:barChart>
      <c:catAx>
        <c:axId val="-2046550760"/>
        <c:scaling>
          <c:orientation val="minMax"/>
        </c:scaling>
        <c:delete val="0"/>
        <c:axPos val="b"/>
        <c:numFmt formatCode="General" sourceLinked="0"/>
        <c:majorTickMark val="out"/>
        <c:minorTickMark val="none"/>
        <c:tickLblPos val="nextTo"/>
        <c:txPr>
          <a:bodyPr/>
          <a:lstStyle/>
          <a:p>
            <a:pPr>
              <a:defRPr sz="2200"/>
            </a:pPr>
            <a:endParaRPr lang="en-US"/>
          </a:p>
        </c:txPr>
        <c:crossAx val="-2046547752"/>
        <c:crosses val="autoZero"/>
        <c:auto val="1"/>
        <c:lblAlgn val="ctr"/>
        <c:lblOffset val="100"/>
        <c:noMultiLvlLbl val="0"/>
      </c:catAx>
      <c:valAx>
        <c:axId val="-2046547752"/>
        <c:scaling>
          <c:orientation val="minMax"/>
        </c:scaling>
        <c:delete val="0"/>
        <c:axPos val="l"/>
        <c:majorGridlines/>
        <c:numFmt formatCode="#,##0" sourceLinked="0"/>
        <c:majorTickMark val="out"/>
        <c:minorTickMark val="none"/>
        <c:tickLblPos val="nextTo"/>
        <c:txPr>
          <a:bodyPr/>
          <a:lstStyle/>
          <a:p>
            <a:pPr>
              <a:defRPr sz="2200"/>
            </a:pPr>
            <a:endParaRPr lang="en-US"/>
          </a:p>
        </c:txPr>
        <c:crossAx val="-2046550760"/>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F68B33"/>
            </a:solidFill>
            <a:ln>
              <a:solidFill>
                <a:srgbClr val="000000"/>
              </a:solidFill>
            </a:ln>
            <a:effectLst/>
          </c:spPr>
          <c:invertIfNegative val="0"/>
          <c:cat>
            <c:strRef>
              <c:f>Sheet1!$A$2:$A$7</c:f>
              <c:strCache>
                <c:ptCount val="6"/>
                <c:pt idx="0">
                  <c:v>1</c:v>
                </c:pt>
                <c:pt idx="1">
                  <c:v>2</c:v>
                </c:pt>
                <c:pt idx="2">
                  <c:v>3</c:v>
                </c:pt>
                <c:pt idx="3">
                  <c:v>4</c:v>
                </c:pt>
                <c:pt idx="4">
                  <c:v>5</c:v>
                </c:pt>
                <c:pt idx="5">
                  <c:v>6 or more</c:v>
                </c:pt>
              </c:strCache>
            </c:strRef>
          </c:cat>
          <c:val>
            <c:numRef>
              <c:f>Sheet1!$B$2:$B$7</c:f>
              <c:numCache>
                <c:formatCode>#,##0</c:formatCode>
                <c:ptCount val="6"/>
                <c:pt idx="0">
                  <c:v>1.445011E6</c:v>
                </c:pt>
                <c:pt idx="1">
                  <c:v>371038.0</c:v>
                </c:pt>
                <c:pt idx="2">
                  <c:v>113897.0</c:v>
                </c:pt>
                <c:pt idx="3">
                  <c:v>41360.0</c:v>
                </c:pt>
                <c:pt idx="4">
                  <c:v>16982.0</c:v>
                </c:pt>
                <c:pt idx="5">
                  <c:v>18231.0</c:v>
                </c:pt>
              </c:numCache>
            </c:numRef>
          </c:val>
          <c:extLst xmlns:c16r2="http://schemas.microsoft.com/office/drawing/2015/06/chart">
            <c:ext xmlns:c16="http://schemas.microsoft.com/office/drawing/2014/chart" uri="{C3380CC4-5D6E-409C-BE32-E72D297353CC}">
              <c16:uniqueId val="{00000000-C1F1-4494-A59F-E3FF01A47A6D}"/>
            </c:ext>
          </c:extLst>
        </c:ser>
        <c:dLbls>
          <c:showLegendKey val="0"/>
          <c:showVal val="0"/>
          <c:showCatName val="0"/>
          <c:showSerName val="0"/>
          <c:showPercent val="0"/>
          <c:showBubbleSize val="0"/>
        </c:dLbls>
        <c:gapWidth val="50"/>
        <c:overlap val="100"/>
        <c:axId val="-2046671080"/>
        <c:axId val="-2046667976"/>
      </c:barChart>
      <c:catAx>
        <c:axId val="-2046671080"/>
        <c:scaling>
          <c:orientation val="minMax"/>
        </c:scaling>
        <c:delete val="0"/>
        <c:axPos val="b"/>
        <c:numFmt formatCode="General" sourceLinked="1"/>
        <c:majorTickMark val="out"/>
        <c:minorTickMark val="none"/>
        <c:tickLblPos val="nextTo"/>
        <c:txPr>
          <a:bodyPr/>
          <a:lstStyle/>
          <a:p>
            <a:pPr>
              <a:defRPr sz="2200"/>
            </a:pPr>
            <a:endParaRPr lang="en-US"/>
          </a:p>
        </c:txPr>
        <c:crossAx val="-2046667976"/>
        <c:crosses val="autoZero"/>
        <c:auto val="1"/>
        <c:lblAlgn val="ctr"/>
        <c:lblOffset val="100"/>
        <c:noMultiLvlLbl val="0"/>
      </c:catAx>
      <c:valAx>
        <c:axId val="-2046667976"/>
        <c:scaling>
          <c:orientation val="minMax"/>
        </c:scaling>
        <c:delete val="0"/>
        <c:axPos val="l"/>
        <c:majorGridlines>
          <c:spPr>
            <a:ln>
              <a:solidFill>
                <a:schemeClr val="accent6">
                  <a:lumMod val="20000"/>
                  <a:lumOff val="80000"/>
                </a:schemeClr>
              </a:solidFill>
            </a:ln>
          </c:spPr>
        </c:majorGridlines>
        <c:numFmt formatCode="#,##0" sourceLinked="0"/>
        <c:majorTickMark val="out"/>
        <c:minorTickMark val="none"/>
        <c:tickLblPos val="nextTo"/>
        <c:spPr>
          <a:ln>
            <a:noFill/>
          </a:ln>
        </c:spPr>
        <c:txPr>
          <a:bodyPr/>
          <a:lstStyle/>
          <a:p>
            <a:pPr>
              <a:defRPr sz="2200"/>
            </a:pPr>
            <a:endParaRPr lang="en-US"/>
          </a:p>
        </c:txPr>
        <c:crossAx val="-2046671080"/>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60369473046638"/>
          <c:y val="0.0409174750373869"/>
          <c:w val="0.933963052695336"/>
          <c:h val="0.825356226305045"/>
        </c:manualLayout>
      </c:layout>
      <c:barChart>
        <c:barDir val="col"/>
        <c:grouping val="clustered"/>
        <c:varyColors val="0"/>
        <c:ser>
          <c:idx val="0"/>
          <c:order val="0"/>
          <c:tx>
            <c:strRef>
              <c:f>Sheet1!$B$1</c:f>
              <c:strCache>
                <c:ptCount val="1"/>
                <c:pt idx="0">
                  <c:v>Homeowner</c:v>
                </c:pt>
              </c:strCache>
            </c:strRef>
          </c:tx>
          <c:spPr>
            <a:solidFill>
              <a:schemeClr val="accent2"/>
            </a:solidFill>
            <a:ln>
              <a:solidFill>
                <a:schemeClr val="bg1"/>
              </a:solidFill>
            </a:ln>
            <a:effectLst/>
          </c:spPr>
          <c:invertIfNegative val="0"/>
          <c:cat>
            <c:strRef>
              <c:f>Sheet1!$A$2:$A$5</c:f>
              <c:strCache>
                <c:ptCount val="4"/>
                <c:pt idx="0">
                  <c:v>65+
(no pension)</c:v>
                </c:pt>
                <c:pt idx="1">
                  <c:v>65+
(pension)</c:v>
                </c:pt>
                <c:pt idx="2">
                  <c:v>18-65
(no welfare)</c:v>
                </c:pt>
                <c:pt idx="3">
                  <c:v>18-65
(welfare)</c:v>
                </c:pt>
              </c:strCache>
            </c:strRef>
          </c:cat>
          <c:val>
            <c:numRef>
              <c:f>Sheet1!$B$2:$B$5</c:f>
              <c:numCache>
                <c:formatCode>0.0</c:formatCode>
                <c:ptCount val="4"/>
                <c:pt idx="0">
                  <c:v>1.302484</c:v>
                </c:pt>
                <c:pt idx="1">
                  <c:v>4.029111999999997</c:v>
                </c:pt>
                <c:pt idx="2">
                  <c:v>7.834373999999999</c:v>
                </c:pt>
                <c:pt idx="3">
                  <c:v>14.754072</c:v>
                </c:pt>
              </c:numCache>
            </c:numRef>
          </c:val>
          <c:extLst xmlns:c16r2="http://schemas.microsoft.com/office/drawing/2015/06/chart">
            <c:ext xmlns:c16="http://schemas.microsoft.com/office/drawing/2014/chart" uri="{C3380CC4-5D6E-409C-BE32-E72D297353CC}">
              <c16:uniqueId val="{00000000-241A-4C8D-BA1B-600E82252D2D}"/>
            </c:ext>
          </c:extLst>
        </c:ser>
        <c:ser>
          <c:idx val="1"/>
          <c:order val="1"/>
          <c:tx>
            <c:strRef>
              <c:f>Sheet1!$C$1</c:f>
              <c:strCache>
                <c:ptCount val="1"/>
                <c:pt idx="0">
                  <c:v>Renter</c:v>
                </c:pt>
              </c:strCache>
            </c:strRef>
          </c:tx>
          <c:spPr>
            <a:solidFill>
              <a:schemeClr val="tx2"/>
            </a:solidFill>
            <a:ln>
              <a:solidFill>
                <a:schemeClr val="bg1"/>
              </a:solidFill>
            </a:ln>
            <a:effectLst/>
          </c:spPr>
          <c:invertIfNegative val="0"/>
          <c:cat>
            <c:strRef>
              <c:f>Sheet1!$A$2:$A$5</c:f>
              <c:strCache>
                <c:ptCount val="4"/>
                <c:pt idx="0">
                  <c:v>65+
(no pension)</c:v>
                </c:pt>
                <c:pt idx="1">
                  <c:v>65+
(pension)</c:v>
                </c:pt>
                <c:pt idx="2">
                  <c:v>18-65
(no welfare)</c:v>
                </c:pt>
                <c:pt idx="3">
                  <c:v>18-65
(welfare)</c:v>
                </c:pt>
              </c:strCache>
            </c:strRef>
          </c:cat>
          <c:val>
            <c:numRef>
              <c:f>Sheet1!$C$2:$C$5</c:f>
              <c:numCache>
                <c:formatCode>0.0</c:formatCode>
                <c:ptCount val="4"/>
                <c:pt idx="0">
                  <c:v>5.596435</c:v>
                </c:pt>
                <c:pt idx="1">
                  <c:v>14.104861</c:v>
                </c:pt>
                <c:pt idx="2">
                  <c:v>19.66644399999998</c:v>
                </c:pt>
                <c:pt idx="3">
                  <c:v>41.34722499999999</c:v>
                </c:pt>
              </c:numCache>
            </c:numRef>
          </c:val>
          <c:extLst xmlns:c16r2="http://schemas.microsoft.com/office/drawing/2015/06/chart">
            <c:ext xmlns:c16="http://schemas.microsoft.com/office/drawing/2014/chart" uri="{C3380CC4-5D6E-409C-BE32-E72D297353CC}">
              <c16:uniqueId val="{00000001-241A-4C8D-BA1B-600E82252D2D}"/>
            </c:ext>
          </c:extLst>
        </c:ser>
        <c:dLbls>
          <c:showLegendKey val="0"/>
          <c:showVal val="0"/>
          <c:showCatName val="0"/>
          <c:showSerName val="0"/>
          <c:showPercent val="0"/>
          <c:showBubbleSize val="0"/>
        </c:dLbls>
        <c:gapWidth val="150"/>
        <c:axId val="-2026589448"/>
        <c:axId val="-2026612440"/>
      </c:barChart>
      <c:catAx>
        <c:axId val="-2026589448"/>
        <c:scaling>
          <c:orientation val="minMax"/>
        </c:scaling>
        <c:delete val="0"/>
        <c:axPos val="b"/>
        <c:numFmt formatCode="General" sourceLinked="0"/>
        <c:majorTickMark val="none"/>
        <c:minorTickMark val="none"/>
        <c:tickLblPos val="nextTo"/>
        <c:spPr>
          <a:ln>
            <a:solidFill>
              <a:schemeClr val="tx1"/>
            </a:solidFill>
          </a:ln>
        </c:spPr>
        <c:txPr>
          <a:bodyPr/>
          <a:lstStyle/>
          <a:p>
            <a:pPr>
              <a:defRPr sz="2200"/>
            </a:pPr>
            <a:endParaRPr lang="en-US"/>
          </a:p>
        </c:txPr>
        <c:crossAx val="-2026612440"/>
        <c:crosses val="autoZero"/>
        <c:auto val="1"/>
        <c:lblAlgn val="ctr"/>
        <c:lblOffset val="100"/>
        <c:noMultiLvlLbl val="0"/>
      </c:catAx>
      <c:valAx>
        <c:axId val="-2026612440"/>
        <c:scaling>
          <c:orientation val="minMax"/>
          <c:max val="50.0"/>
        </c:scaling>
        <c:delete val="0"/>
        <c:axPos val="l"/>
        <c:majorGridlines>
          <c:spPr>
            <a:ln>
              <a:solidFill>
                <a:schemeClr val="accent6">
                  <a:lumMod val="40000"/>
                  <a:lumOff val="60000"/>
                </a:schemeClr>
              </a:solidFill>
            </a:ln>
          </c:spPr>
        </c:majorGridlines>
        <c:numFmt formatCode="#,##0" sourceLinked="0"/>
        <c:majorTickMark val="out"/>
        <c:minorTickMark val="none"/>
        <c:tickLblPos val="nextTo"/>
        <c:spPr>
          <a:ln>
            <a:noFill/>
          </a:ln>
        </c:spPr>
        <c:txPr>
          <a:bodyPr/>
          <a:lstStyle/>
          <a:p>
            <a:pPr>
              <a:defRPr sz="2200"/>
            </a:pPr>
            <a:endParaRPr lang="en-US"/>
          </a:p>
        </c:txPr>
        <c:crossAx val="-2026589448"/>
        <c:crosses val="autoZero"/>
        <c:crossBetween val="between"/>
        <c:majorUnit val="10.0"/>
      </c:valAx>
    </c:plotArea>
    <c:plotVisOnly val="1"/>
    <c:dispBlanksAs val="gap"/>
    <c:showDLblsOverMax val="0"/>
  </c:chart>
  <c:txPr>
    <a:bodyPr/>
    <a:lstStyle/>
    <a:p>
      <a:pPr>
        <a:defRPr sz="1800"/>
      </a:pPr>
      <a:endParaRPr lang="en-US"/>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2557959434945"/>
          <c:y val="0.0244444444444444"/>
          <c:w val="0.887442040565055"/>
          <c:h val="0.792393309248279"/>
        </c:manualLayout>
      </c:layout>
      <c:barChart>
        <c:barDir val="col"/>
        <c:grouping val="clustered"/>
        <c:varyColors val="0"/>
        <c:ser>
          <c:idx val="0"/>
          <c:order val="0"/>
          <c:tx>
            <c:strRef>
              <c:f>Sheet1!$B$1</c:f>
              <c:strCache>
                <c:ptCount val="1"/>
                <c:pt idx="0">
                  <c:v>% of national economy</c:v>
                </c:pt>
              </c:strCache>
            </c:strRef>
          </c:tx>
          <c:spPr>
            <a:solidFill>
              <a:schemeClr val="tx2"/>
            </a:solidFill>
            <a:ln w="6350" cmpd="sng">
              <a:solidFill>
                <a:schemeClr val="bg1"/>
              </a:solidFill>
            </a:ln>
          </c:spPr>
          <c:invertIfNegative val="0"/>
          <c:cat>
            <c:strRef>
              <c:f>Sheet1!$A$2:$A$6</c:f>
              <c:strCache>
                <c:ptCount val="5"/>
                <c:pt idx="0">
                  <c:v>Sydney</c:v>
                </c:pt>
                <c:pt idx="1">
                  <c:v>Melbourne</c:v>
                </c:pt>
                <c:pt idx="2">
                  <c:v>Brisbane</c:v>
                </c:pt>
                <c:pt idx="3">
                  <c:v>Adelaide</c:v>
                </c:pt>
                <c:pt idx="4">
                  <c:v>Perth</c:v>
                </c:pt>
              </c:strCache>
            </c:strRef>
          </c:cat>
          <c:val>
            <c:numRef>
              <c:f>Sheet1!$B$2:$B$6</c:f>
              <c:numCache>
                <c:formatCode>0%</c:formatCode>
                <c:ptCount val="5"/>
                <c:pt idx="0">
                  <c:v>0.233257961555456</c:v>
                </c:pt>
                <c:pt idx="1">
                  <c:v>0.175766410024117</c:v>
                </c:pt>
                <c:pt idx="2">
                  <c:v>0.0958916621204978</c:v>
                </c:pt>
                <c:pt idx="3">
                  <c:v>0.0456680152948756</c:v>
                </c:pt>
                <c:pt idx="4">
                  <c:v>0.0954177085827555</c:v>
                </c:pt>
              </c:numCache>
            </c:numRef>
          </c:val>
          <c:extLst xmlns:c16r2="http://schemas.microsoft.com/office/drawing/2015/06/chart">
            <c:ext xmlns:c16="http://schemas.microsoft.com/office/drawing/2014/chart" uri="{C3380CC4-5D6E-409C-BE32-E72D297353CC}">
              <c16:uniqueId val="{00000000-F9CD-4AA3-9BE2-F06B8C46A19B}"/>
            </c:ext>
          </c:extLst>
        </c:ser>
        <c:ser>
          <c:idx val="1"/>
          <c:order val="1"/>
          <c:tx>
            <c:strRef>
              <c:f>Sheet1!$C$1</c:f>
              <c:strCache>
                <c:ptCount val="1"/>
                <c:pt idx="0">
                  <c:v>% of pop'n growth</c:v>
                </c:pt>
              </c:strCache>
            </c:strRef>
          </c:tx>
          <c:spPr>
            <a:solidFill>
              <a:schemeClr val="bg2"/>
            </a:solidFill>
            <a:ln w="6350" cmpd="sng">
              <a:solidFill>
                <a:schemeClr val="bg1"/>
              </a:solidFill>
            </a:ln>
          </c:spPr>
          <c:invertIfNegative val="0"/>
          <c:cat>
            <c:strRef>
              <c:f>Sheet1!$A$2:$A$6</c:f>
              <c:strCache>
                <c:ptCount val="5"/>
                <c:pt idx="0">
                  <c:v>Sydney</c:v>
                </c:pt>
                <c:pt idx="1">
                  <c:v>Melbourne</c:v>
                </c:pt>
                <c:pt idx="2">
                  <c:v>Brisbane</c:v>
                </c:pt>
                <c:pt idx="3">
                  <c:v>Adelaide</c:v>
                </c:pt>
                <c:pt idx="4">
                  <c:v>Perth</c:v>
                </c:pt>
              </c:strCache>
            </c:strRef>
          </c:cat>
          <c:val>
            <c:numRef>
              <c:f>Sheet1!$C$2:$C$6</c:f>
              <c:numCache>
                <c:formatCode>0%</c:formatCode>
                <c:ptCount val="5"/>
                <c:pt idx="0">
                  <c:v>0.173056092528023</c:v>
                </c:pt>
                <c:pt idx="1">
                  <c:v>0.213284152338917</c:v>
                </c:pt>
                <c:pt idx="2">
                  <c:v>0.120289296219745</c:v>
                </c:pt>
                <c:pt idx="3">
                  <c:v>0.0376257653848467</c:v>
                </c:pt>
                <c:pt idx="4">
                  <c:v>0.130147885871163</c:v>
                </c:pt>
              </c:numCache>
            </c:numRef>
          </c:val>
          <c:extLst xmlns:c16r2="http://schemas.microsoft.com/office/drawing/2015/06/chart">
            <c:ext xmlns:c16="http://schemas.microsoft.com/office/drawing/2014/chart" uri="{C3380CC4-5D6E-409C-BE32-E72D297353CC}">
              <c16:uniqueId val="{00000001-F9CD-4AA3-9BE2-F06B8C46A19B}"/>
            </c:ext>
          </c:extLst>
        </c:ser>
        <c:ser>
          <c:idx val="2"/>
          <c:order val="2"/>
          <c:tx>
            <c:strRef>
              <c:f>Sheet1!$D$1</c:f>
              <c:strCache>
                <c:ptCount val="1"/>
                <c:pt idx="0">
                  <c:v>% of road + rail investment - state</c:v>
                </c:pt>
              </c:strCache>
            </c:strRef>
          </c:tx>
          <c:spPr>
            <a:solidFill>
              <a:schemeClr val="accent2"/>
            </a:solidFill>
            <a:ln w="12700" cmpd="sng">
              <a:solidFill>
                <a:schemeClr val="bg1"/>
              </a:solidFill>
            </a:ln>
          </c:spPr>
          <c:invertIfNegative val="0"/>
          <c:cat>
            <c:strRef>
              <c:f>Sheet1!$A$2:$A$6</c:f>
              <c:strCache>
                <c:ptCount val="5"/>
                <c:pt idx="0">
                  <c:v>Sydney</c:v>
                </c:pt>
                <c:pt idx="1">
                  <c:v>Melbourne</c:v>
                </c:pt>
                <c:pt idx="2">
                  <c:v>Brisbane</c:v>
                </c:pt>
                <c:pt idx="3">
                  <c:v>Adelaide</c:v>
                </c:pt>
                <c:pt idx="4">
                  <c:v>Perth</c:v>
                </c:pt>
              </c:strCache>
            </c:strRef>
          </c:cat>
          <c:val>
            <c:numRef>
              <c:f>Sheet1!$D$2:$D$6</c:f>
              <c:numCache>
                <c:formatCode>0%</c:formatCode>
                <c:ptCount val="5"/>
                <c:pt idx="0">
                  <c:v>0.195827609312671</c:v>
                </c:pt>
                <c:pt idx="1">
                  <c:v>0.111830708345986</c:v>
                </c:pt>
                <c:pt idx="2">
                  <c:v>0.123499464521007</c:v>
                </c:pt>
                <c:pt idx="3">
                  <c:v>0.0448806947101155</c:v>
                </c:pt>
                <c:pt idx="4">
                  <c:v>0.028996078305557</c:v>
                </c:pt>
              </c:numCache>
            </c:numRef>
          </c:val>
          <c:extLst xmlns:c16r2="http://schemas.microsoft.com/office/drawing/2015/06/chart">
            <c:ext xmlns:c16="http://schemas.microsoft.com/office/drawing/2014/chart" uri="{C3380CC4-5D6E-409C-BE32-E72D297353CC}">
              <c16:uniqueId val="{00000002-F9CD-4AA3-9BE2-F06B8C46A19B}"/>
            </c:ext>
          </c:extLst>
        </c:ser>
        <c:ser>
          <c:idx val="3"/>
          <c:order val="3"/>
          <c:tx>
            <c:strRef>
              <c:f>Sheet1!$E$1</c:f>
              <c:strCache>
                <c:ptCount val="1"/>
                <c:pt idx="0">
                  <c:v>% of road + rail investment - Commonwealth</c:v>
                </c:pt>
              </c:strCache>
            </c:strRef>
          </c:tx>
          <c:spPr>
            <a:solidFill>
              <a:schemeClr val="accent3"/>
            </a:solidFill>
            <a:ln w="6350" cmpd="sng">
              <a:solidFill>
                <a:schemeClr val="bg1"/>
              </a:solidFill>
            </a:ln>
          </c:spPr>
          <c:invertIfNegative val="0"/>
          <c:cat>
            <c:strRef>
              <c:f>Sheet1!$A$2:$A$6</c:f>
              <c:strCache>
                <c:ptCount val="5"/>
                <c:pt idx="0">
                  <c:v>Sydney</c:v>
                </c:pt>
                <c:pt idx="1">
                  <c:v>Melbourne</c:v>
                </c:pt>
                <c:pt idx="2">
                  <c:v>Brisbane</c:v>
                </c:pt>
                <c:pt idx="3">
                  <c:v>Adelaide</c:v>
                </c:pt>
                <c:pt idx="4">
                  <c:v>Perth</c:v>
                </c:pt>
              </c:strCache>
            </c:strRef>
          </c:cat>
          <c:val>
            <c:numRef>
              <c:f>Sheet1!$E$2:$E$6</c:f>
              <c:numCache>
                <c:formatCode>0%</c:formatCode>
                <c:ptCount val="5"/>
                <c:pt idx="0">
                  <c:v>0.0542719900316735</c:v>
                </c:pt>
                <c:pt idx="1">
                  <c:v>0.16032167185376</c:v>
                </c:pt>
                <c:pt idx="2">
                  <c:v>0.134231815563098</c:v>
                </c:pt>
                <c:pt idx="3">
                  <c:v>0.0429551506971931</c:v>
                </c:pt>
                <c:pt idx="4">
                  <c:v>0.0321823989931418</c:v>
                </c:pt>
              </c:numCache>
            </c:numRef>
          </c:val>
          <c:extLst xmlns:c16r2="http://schemas.microsoft.com/office/drawing/2015/06/chart">
            <c:ext xmlns:c16="http://schemas.microsoft.com/office/drawing/2014/chart" uri="{C3380CC4-5D6E-409C-BE32-E72D297353CC}">
              <c16:uniqueId val="{00000003-F9CD-4AA3-9BE2-F06B8C46A19B}"/>
            </c:ext>
          </c:extLst>
        </c:ser>
        <c:dLbls>
          <c:showLegendKey val="0"/>
          <c:showVal val="0"/>
          <c:showCatName val="0"/>
          <c:showSerName val="0"/>
          <c:showPercent val="0"/>
          <c:showBubbleSize val="0"/>
        </c:dLbls>
        <c:gapWidth val="70"/>
        <c:axId val="-2046745272"/>
        <c:axId val="-2046741880"/>
      </c:barChart>
      <c:catAx>
        <c:axId val="-2046745272"/>
        <c:scaling>
          <c:orientation val="minMax"/>
        </c:scaling>
        <c:delete val="0"/>
        <c:axPos val="b"/>
        <c:numFmt formatCode="General" sourceLinked="0"/>
        <c:majorTickMark val="none"/>
        <c:minorTickMark val="none"/>
        <c:tickLblPos val="nextTo"/>
        <c:spPr>
          <a:ln>
            <a:solidFill>
              <a:srgbClr val="000000"/>
            </a:solidFill>
          </a:ln>
        </c:spPr>
        <c:txPr>
          <a:bodyPr/>
          <a:lstStyle/>
          <a:p>
            <a:pPr>
              <a:defRPr sz="2000"/>
            </a:pPr>
            <a:endParaRPr lang="en-US"/>
          </a:p>
        </c:txPr>
        <c:crossAx val="-2046741880"/>
        <c:crosses val="autoZero"/>
        <c:auto val="1"/>
        <c:lblAlgn val="ctr"/>
        <c:lblOffset val="100"/>
        <c:noMultiLvlLbl val="0"/>
      </c:catAx>
      <c:valAx>
        <c:axId val="-2046741880"/>
        <c:scaling>
          <c:orientation val="minMax"/>
          <c:max val="0.3"/>
          <c:min val="0.0"/>
        </c:scaling>
        <c:delete val="0"/>
        <c:axPos val="l"/>
        <c:majorGridlines>
          <c:spPr>
            <a:ln>
              <a:solidFill>
                <a:schemeClr val="accent6">
                  <a:lumMod val="60000"/>
                  <a:lumOff val="40000"/>
                </a:schemeClr>
              </a:solidFill>
            </a:ln>
          </c:spPr>
        </c:majorGridlines>
        <c:numFmt formatCode="0%" sourceLinked="1"/>
        <c:majorTickMark val="out"/>
        <c:minorTickMark val="none"/>
        <c:tickLblPos val="nextTo"/>
        <c:spPr>
          <a:ln>
            <a:noFill/>
          </a:ln>
        </c:spPr>
        <c:txPr>
          <a:bodyPr/>
          <a:lstStyle/>
          <a:p>
            <a:pPr>
              <a:defRPr sz="2200"/>
            </a:pPr>
            <a:endParaRPr lang="en-US"/>
          </a:p>
        </c:txPr>
        <c:crossAx val="-2046745272"/>
        <c:crossesAt val="1.0"/>
        <c:crossBetween val="between"/>
        <c:majorUnit val="0.1"/>
      </c:valAx>
      <c:spPr>
        <a:noFill/>
        <a:ln w="25400">
          <a:noFill/>
        </a:ln>
      </c:spPr>
    </c:plotArea>
    <c:plotVisOnly val="1"/>
    <c:dispBlanksAs val="gap"/>
    <c:showDLblsOverMax val="0"/>
  </c:chart>
  <c:spPr>
    <a:ln>
      <a:noFill/>
    </a:ln>
  </c:spPr>
  <c:txPr>
    <a:bodyPr/>
    <a:lstStyle/>
    <a:p>
      <a:pPr>
        <a:defRPr sz="1800"/>
      </a:pPr>
      <a:endParaRPr lang="en-US"/>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09840882549984"/>
          <c:y val="0.045470796746404"/>
          <c:w val="0.865865517785925"/>
          <c:h val="0.736509421179844"/>
        </c:manualLayout>
      </c:layout>
      <c:barChart>
        <c:barDir val="col"/>
        <c:grouping val="clustered"/>
        <c:varyColors val="0"/>
        <c:ser>
          <c:idx val="0"/>
          <c:order val="0"/>
          <c:tx>
            <c:strRef>
              <c:f>Sheet1!$B$1</c:f>
              <c:strCache>
                <c:ptCount val="1"/>
                <c:pt idx="0">
                  <c:v>% of national economy</c:v>
                </c:pt>
              </c:strCache>
            </c:strRef>
          </c:tx>
          <c:spPr>
            <a:solidFill>
              <a:schemeClr val="bg2"/>
            </a:solidFill>
            <a:ln w="6350" cmpd="sng">
              <a:solidFill>
                <a:schemeClr val="bg1"/>
              </a:solidFill>
            </a:ln>
          </c:spPr>
          <c:invertIfNegative val="0"/>
          <c:cat>
            <c:strRef>
              <c:f>Sheet1!$A$2:$A$6</c:f>
              <c:strCache>
                <c:ptCount val="5"/>
                <c:pt idx="0">
                  <c:v>Rest of NSW</c:v>
                </c:pt>
                <c:pt idx="1">
                  <c:v>Rest of VIC</c:v>
                </c:pt>
                <c:pt idx="2">
                  <c:v>Rest of QLD</c:v>
                </c:pt>
                <c:pt idx="3">
                  <c:v>Rest of
SA</c:v>
                </c:pt>
                <c:pt idx="4">
                  <c:v>Rest of
WA</c:v>
                </c:pt>
              </c:strCache>
            </c:strRef>
          </c:cat>
          <c:val>
            <c:numRef>
              <c:f>Sheet1!$B$2:$B$6</c:f>
              <c:numCache>
                <c:formatCode>0%</c:formatCode>
                <c:ptCount val="5"/>
                <c:pt idx="0">
                  <c:v>0.0795748241805171</c:v>
                </c:pt>
                <c:pt idx="1">
                  <c:v>0.0437067856816662</c:v>
                </c:pt>
                <c:pt idx="2">
                  <c:v>0.0894130628506824</c:v>
                </c:pt>
                <c:pt idx="3">
                  <c:v>0.0151436795086682</c:v>
                </c:pt>
                <c:pt idx="4">
                  <c:v>0.0751018876680745</c:v>
                </c:pt>
              </c:numCache>
            </c:numRef>
          </c:val>
          <c:extLst xmlns:c16r2="http://schemas.microsoft.com/office/drawing/2015/06/chart">
            <c:ext xmlns:c16="http://schemas.microsoft.com/office/drawing/2014/chart" uri="{C3380CC4-5D6E-409C-BE32-E72D297353CC}">
              <c16:uniqueId val="{00000000-A25A-48E7-89F9-9ACF3AC8F454}"/>
            </c:ext>
          </c:extLst>
        </c:ser>
        <c:ser>
          <c:idx val="1"/>
          <c:order val="1"/>
          <c:tx>
            <c:strRef>
              <c:f>Sheet1!$C$1</c:f>
              <c:strCache>
                <c:ptCount val="1"/>
                <c:pt idx="0">
                  <c:v>% of pop'n growth</c:v>
                </c:pt>
              </c:strCache>
            </c:strRef>
          </c:tx>
          <c:spPr>
            <a:solidFill>
              <a:schemeClr val="tx2"/>
            </a:solidFill>
            <a:ln w="6350" cmpd="sng">
              <a:solidFill>
                <a:schemeClr val="bg1"/>
              </a:solidFill>
            </a:ln>
          </c:spPr>
          <c:invertIfNegative val="0"/>
          <c:cat>
            <c:strRef>
              <c:f>Sheet1!$A$2:$A$6</c:f>
              <c:strCache>
                <c:ptCount val="5"/>
                <c:pt idx="0">
                  <c:v>Rest of NSW</c:v>
                </c:pt>
                <c:pt idx="1">
                  <c:v>Rest of VIC</c:v>
                </c:pt>
                <c:pt idx="2">
                  <c:v>Rest of QLD</c:v>
                </c:pt>
                <c:pt idx="3">
                  <c:v>Rest of
SA</c:v>
                </c:pt>
                <c:pt idx="4">
                  <c:v>Rest of
WA</c:v>
                </c:pt>
              </c:strCache>
            </c:strRef>
          </c:cat>
          <c:val>
            <c:numRef>
              <c:f>Sheet1!$C$2:$C$6</c:f>
              <c:numCache>
                <c:formatCode>0%</c:formatCode>
                <c:ptCount val="5"/>
                <c:pt idx="0">
                  <c:v>0.0676082218900769</c:v>
                </c:pt>
                <c:pt idx="1">
                  <c:v>0.0428168635648989</c:v>
                </c:pt>
                <c:pt idx="2">
                  <c:v>0.133465748026849</c:v>
                </c:pt>
                <c:pt idx="3">
                  <c:v>0.00664752864940947</c:v>
                </c:pt>
                <c:pt idx="4">
                  <c:v>0.0367561791493794</c:v>
                </c:pt>
              </c:numCache>
            </c:numRef>
          </c:val>
          <c:extLst xmlns:c16r2="http://schemas.microsoft.com/office/drawing/2015/06/chart">
            <c:ext xmlns:c16="http://schemas.microsoft.com/office/drawing/2014/chart" uri="{C3380CC4-5D6E-409C-BE32-E72D297353CC}">
              <c16:uniqueId val="{00000001-A25A-48E7-89F9-9ACF3AC8F454}"/>
            </c:ext>
          </c:extLst>
        </c:ser>
        <c:ser>
          <c:idx val="2"/>
          <c:order val="2"/>
          <c:tx>
            <c:strRef>
              <c:f>Sheet1!$D$1</c:f>
              <c:strCache>
                <c:ptCount val="1"/>
                <c:pt idx="0">
                  <c:v>% of road + rail investment - state</c:v>
                </c:pt>
              </c:strCache>
            </c:strRef>
          </c:tx>
          <c:spPr>
            <a:solidFill>
              <a:schemeClr val="accent2"/>
            </a:solidFill>
            <a:ln w="6350" cmpd="sng">
              <a:solidFill>
                <a:schemeClr val="bg1"/>
              </a:solidFill>
            </a:ln>
          </c:spPr>
          <c:invertIfNegative val="0"/>
          <c:cat>
            <c:strRef>
              <c:f>Sheet1!$A$2:$A$6</c:f>
              <c:strCache>
                <c:ptCount val="5"/>
                <c:pt idx="0">
                  <c:v>Rest of NSW</c:v>
                </c:pt>
                <c:pt idx="1">
                  <c:v>Rest of VIC</c:v>
                </c:pt>
                <c:pt idx="2">
                  <c:v>Rest of QLD</c:v>
                </c:pt>
                <c:pt idx="3">
                  <c:v>Rest of
SA</c:v>
                </c:pt>
                <c:pt idx="4">
                  <c:v>Rest of
WA</c:v>
                </c:pt>
              </c:strCache>
            </c:strRef>
          </c:cat>
          <c:val>
            <c:numRef>
              <c:f>Sheet1!$D$2:$D$6</c:f>
              <c:numCache>
                <c:formatCode>0%</c:formatCode>
                <c:ptCount val="5"/>
                <c:pt idx="0">
                  <c:v>0.0953065101331639</c:v>
                </c:pt>
                <c:pt idx="1">
                  <c:v>0.0336244450537812</c:v>
                </c:pt>
                <c:pt idx="2">
                  <c:v>0.279163867384842</c:v>
                </c:pt>
                <c:pt idx="3">
                  <c:v>0.00370992453580453</c:v>
                </c:pt>
                <c:pt idx="4">
                  <c:v>0.0314888457830546</c:v>
                </c:pt>
              </c:numCache>
            </c:numRef>
          </c:val>
          <c:extLst xmlns:c16r2="http://schemas.microsoft.com/office/drawing/2015/06/chart">
            <c:ext xmlns:c16="http://schemas.microsoft.com/office/drawing/2014/chart" uri="{C3380CC4-5D6E-409C-BE32-E72D297353CC}">
              <c16:uniqueId val="{00000002-A25A-48E7-89F9-9ACF3AC8F454}"/>
            </c:ext>
          </c:extLst>
        </c:ser>
        <c:ser>
          <c:idx val="3"/>
          <c:order val="3"/>
          <c:tx>
            <c:strRef>
              <c:f>Sheet1!$E$1</c:f>
              <c:strCache>
                <c:ptCount val="1"/>
                <c:pt idx="0">
                  <c:v>% of road + rail investment - Commonwealth</c:v>
                </c:pt>
              </c:strCache>
            </c:strRef>
          </c:tx>
          <c:spPr>
            <a:solidFill>
              <a:schemeClr val="accent3"/>
            </a:solidFill>
            <a:ln w="6350" cmpd="sng">
              <a:solidFill>
                <a:schemeClr val="bg1"/>
              </a:solidFill>
            </a:ln>
          </c:spPr>
          <c:invertIfNegative val="0"/>
          <c:cat>
            <c:strRef>
              <c:f>Sheet1!$A$2:$A$6</c:f>
              <c:strCache>
                <c:ptCount val="5"/>
                <c:pt idx="0">
                  <c:v>Rest of NSW</c:v>
                </c:pt>
                <c:pt idx="1">
                  <c:v>Rest of VIC</c:v>
                </c:pt>
                <c:pt idx="2">
                  <c:v>Rest of QLD</c:v>
                </c:pt>
                <c:pt idx="3">
                  <c:v>Rest of
SA</c:v>
                </c:pt>
                <c:pt idx="4">
                  <c:v>Rest of
WA</c:v>
                </c:pt>
              </c:strCache>
            </c:strRef>
          </c:cat>
          <c:val>
            <c:numRef>
              <c:f>Sheet1!$E$2:$E$6</c:f>
              <c:numCache>
                <c:formatCode>0%</c:formatCode>
                <c:ptCount val="5"/>
                <c:pt idx="0">
                  <c:v>0.274038540363017</c:v>
                </c:pt>
                <c:pt idx="1">
                  <c:v>0.0596713924133405</c:v>
                </c:pt>
                <c:pt idx="2">
                  <c:v>0.13164128583448</c:v>
                </c:pt>
                <c:pt idx="3">
                  <c:v>0.0135856950953208</c:v>
                </c:pt>
                <c:pt idx="4">
                  <c:v>0.0523481731004561</c:v>
                </c:pt>
              </c:numCache>
            </c:numRef>
          </c:val>
          <c:extLst xmlns:c16r2="http://schemas.microsoft.com/office/drawing/2015/06/chart">
            <c:ext xmlns:c16="http://schemas.microsoft.com/office/drawing/2014/chart" uri="{C3380CC4-5D6E-409C-BE32-E72D297353CC}">
              <c16:uniqueId val="{00000003-A25A-48E7-89F9-9ACF3AC8F454}"/>
            </c:ext>
          </c:extLst>
        </c:ser>
        <c:dLbls>
          <c:showLegendKey val="0"/>
          <c:showVal val="0"/>
          <c:showCatName val="0"/>
          <c:showSerName val="0"/>
          <c:showPercent val="0"/>
          <c:showBubbleSize val="0"/>
        </c:dLbls>
        <c:gapWidth val="70"/>
        <c:axId val="-2046814104"/>
        <c:axId val="-2046810712"/>
      </c:barChart>
      <c:catAx>
        <c:axId val="-2046814104"/>
        <c:scaling>
          <c:orientation val="minMax"/>
        </c:scaling>
        <c:delete val="0"/>
        <c:axPos val="b"/>
        <c:numFmt formatCode="General" sourceLinked="0"/>
        <c:majorTickMark val="none"/>
        <c:minorTickMark val="none"/>
        <c:tickLblPos val="nextTo"/>
        <c:spPr>
          <a:ln>
            <a:solidFill>
              <a:srgbClr val="000000"/>
            </a:solidFill>
          </a:ln>
        </c:spPr>
        <c:txPr>
          <a:bodyPr/>
          <a:lstStyle/>
          <a:p>
            <a:pPr>
              <a:defRPr sz="2000"/>
            </a:pPr>
            <a:endParaRPr lang="en-US"/>
          </a:p>
        </c:txPr>
        <c:crossAx val="-2046810712"/>
        <c:crosses val="autoZero"/>
        <c:auto val="1"/>
        <c:lblAlgn val="ctr"/>
        <c:lblOffset val="100"/>
        <c:noMultiLvlLbl val="0"/>
      </c:catAx>
      <c:valAx>
        <c:axId val="-2046810712"/>
        <c:scaling>
          <c:orientation val="minMax"/>
          <c:max val="0.3"/>
          <c:min val="0.0"/>
        </c:scaling>
        <c:delete val="0"/>
        <c:axPos val="l"/>
        <c:majorGridlines>
          <c:spPr>
            <a:ln>
              <a:solidFill>
                <a:schemeClr val="accent6">
                  <a:lumMod val="60000"/>
                  <a:lumOff val="40000"/>
                </a:schemeClr>
              </a:solidFill>
            </a:ln>
          </c:spPr>
        </c:majorGridlines>
        <c:numFmt formatCode="0%" sourceLinked="1"/>
        <c:majorTickMark val="out"/>
        <c:minorTickMark val="none"/>
        <c:tickLblPos val="nextTo"/>
        <c:spPr>
          <a:ln>
            <a:noFill/>
          </a:ln>
        </c:spPr>
        <c:txPr>
          <a:bodyPr/>
          <a:lstStyle/>
          <a:p>
            <a:pPr>
              <a:defRPr sz="2200"/>
            </a:pPr>
            <a:endParaRPr lang="en-US"/>
          </a:p>
        </c:txPr>
        <c:crossAx val="-2046814104"/>
        <c:crossesAt val="1.0"/>
        <c:crossBetween val="between"/>
        <c:majorUnit val="0.1"/>
      </c:valAx>
      <c:spPr>
        <a:noFill/>
        <a:ln w="25400">
          <a:noFill/>
        </a:ln>
      </c:spPr>
    </c:plotArea>
    <c:plotVisOnly val="1"/>
    <c:dispBlanksAs val="gap"/>
    <c:showDLblsOverMax val="0"/>
  </c:chart>
  <c:spPr>
    <a:ln>
      <a:noFill/>
    </a:ln>
  </c:spPr>
  <c:txPr>
    <a:bodyPr/>
    <a:lstStyle/>
    <a:p>
      <a:pPr>
        <a:defRPr sz="1800"/>
      </a:pPr>
      <a:endParaRPr lang="en-US"/>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8"/>
          <c:order val="0"/>
          <c:tx>
            <c:strRef>
              <c:f>Sheet1!$A$12</c:f>
              <c:strCache>
                <c:ptCount val="1"/>
                <c:pt idx="0">
                  <c:v>1995/96</c:v>
                </c:pt>
              </c:strCache>
            </c:strRef>
          </c:tx>
          <c:spPr>
            <a:solidFill>
              <a:srgbClr val="FFE07F">
                <a:lumMod val="20000"/>
                <a:lumOff val="80000"/>
              </a:srgbClr>
            </a:solidFill>
          </c:spPr>
          <c:invertIfNegative val="0"/>
          <c:cat>
            <c:strRef>
              <c:f>Sheet1!$B$1:$F$1</c:f>
              <c:strCache>
                <c:ptCount val="5"/>
                <c:pt idx="0">
                  <c:v>15–24</c:v>
                </c:pt>
                <c:pt idx="1">
                  <c:v>25–34</c:v>
                </c:pt>
                <c:pt idx="2">
                  <c:v>35–44</c:v>
                </c:pt>
                <c:pt idx="3">
                  <c:v>45–54</c:v>
                </c:pt>
                <c:pt idx="4">
                  <c:v>55–64</c:v>
                </c:pt>
              </c:strCache>
            </c:strRef>
          </c:cat>
          <c:val>
            <c:numRef>
              <c:f>Sheet1!$B$12:$F$12</c:f>
              <c:numCache>
                <c:formatCode>0.0</c:formatCode>
                <c:ptCount val="5"/>
                <c:pt idx="0">
                  <c:v>5.1</c:v>
                </c:pt>
                <c:pt idx="1">
                  <c:v>11.1</c:v>
                </c:pt>
                <c:pt idx="2">
                  <c:v>23.9</c:v>
                </c:pt>
                <c:pt idx="3">
                  <c:v>48.5</c:v>
                </c:pt>
                <c:pt idx="4">
                  <c:v>72.2</c:v>
                </c:pt>
              </c:numCache>
            </c:numRef>
          </c:val>
          <c:extLst xmlns:c16r2="http://schemas.microsoft.com/office/drawing/2015/06/chart">
            <c:ext xmlns:c16="http://schemas.microsoft.com/office/drawing/2014/chart" uri="{C3380CC4-5D6E-409C-BE32-E72D297353CC}">
              <c16:uniqueId val="{00000000-E150-4F2B-8E74-DF6F6F7ADF3C}"/>
            </c:ext>
          </c:extLst>
        </c:ser>
        <c:ser>
          <c:idx val="0"/>
          <c:order val="1"/>
          <c:tx>
            <c:strRef>
              <c:f>Sheet1!$A$11</c:f>
              <c:strCache>
                <c:ptCount val="1"/>
                <c:pt idx="0">
                  <c:v>1997/98</c:v>
                </c:pt>
              </c:strCache>
            </c:strRef>
          </c:tx>
          <c:spPr>
            <a:solidFill>
              <a:srgbClr val="FFE07F">
                <a:lumMod val="60000"/>
                <a:lumOff val="40000"/>
              </a:srgbClr>
            </a:solidFill>
            <a:ln w="9525">
              <a:solidFill>
                <a:srgbClr val="FFFFFF"/>
              </a:solidFill>
            </a:ln>
          </c:spPr>
          <c:invertIfNegative val="0"/>
          <c:cat>
            <c:strRef>
              <c:f>Sheet1!$B$1:$F$1</c:f>
              <c:strCache>
                <c:ptCount val="5"/>
                <c:pt idx="0">
                  <c:v>15–24</c:v>
                </c:pt>
                <c:pt idx="1">
                  <c:v>25–34</c:v>
                </c:pt>
                <c:pt idx="2">
                  <c:v>35–44</c:v>
                </c:pt>
                <c:pt idx="3">
                  <c:v>45–54</c:v>
                </c:pt>
                <c:pt idx="4">
                  <c:v>55–64</c:v>
                </c:pt>
              </c:strCache>
            </c:strRef>
          </c:cat>
          <c:val>
            <c:numRef>
              <c:f>Sheet1!$B$11:$F$11</c:f>
              <c:numCache>
                <c:formatCode>0.0</c:formatCode>
                <c:ptCount val="5"/>
                <c:pt idx="0">
                  <c:v>2.6</c:v>
                </c:pt>
                <c:pt idx="1">
                  <c:v>7.1</c:v>
                </c:pt>
                <c:pt idx="2">
                  <c:v>21.4</c:v>
                </c:pt>
                <c:pt idx="3">
                  <c:v>42.8</c:v>
                </c:pt>
                <c:pt idx="4">
                  <c:v>68.2</c:v>
                </c:pt>
              </c:numCache>
            </c:numRef>
          </c:val>
          <c:extLst xmlns:c16r2="http://schemas.microsoft.com/office/drawing/2015/06/chart">
            <c:ext xmlns:c16="http://schemas.microsoft.com/office/drawing/2014/chart" uri="{C3380CC4-5D6E-409C-BE32-E72D297353CC}">
              <c16:uniqueId val="{00000001-E150-4F2B-8E74-DF6F6F7ADF3C}"/>
            </c:ext>
          </c:extLst>
        </c:ser>
        <c:ser>
          <c:idx val="1"/>
          <c:order val="2"/>
          <c:tx>
            <c:strRef>
              <c:f>Sheet1!$A$10</c:f>
              <c:strCache>
                <c:ptCount val="1"/>
                <c:pt idx="0">
                  <c:v>2000/01</c:v>
                </c:pt>
              </c:strCache>
            </c:strRef>
          </c:tx>
          <c:spPr>
            <a:solidFill>
              <a:srgbClr val="FFE07F"/>
            </a:solidFill>
            <a:ln w="9525">
              <a:solidFill>
                <a:srgbClr val="FFFFFF"/>
              </a:solidFill>
            </a:ln>
          </c:spPr>
          <c:invertIfNegative val="0"/>
          <c:cat>
            <c:strRef>
              <c:f>Sheet1!$B$1:$F$1</c:f>
              <c:strCache>
                <c:ptCount val="5"/>
                <c:pt idx="0">
                  <c:v>15–24</c:v>
                </c:pt>
                <c:pt idx="1">
                  <c:v>25–34</c:v>
                </c:pt>
                <c:pt idx="2">
                  <c:v>35–44</c:v>
                </c:pt>
                <c:pt idx="3">
                  <c:v>45–54</c:v>
                </c:pt>
                <c:pt idx="4">
                  <c:v>55–64</c:v>
                </c:pt>
              </c:strCache>
            </c:strRef>
          </c:cat>
          <c:val>
            <c:numRef>
              <c:f>Sheet1!$B$10:$F$10</c:f>
              <c:numCache>
                <c:formatCode>0.0</c:formatCode>
                <c:ptCount val="5"/>
                <c:pt idx="0">
                  <c:v>2.0</c:v>
                </c:pt>
                <c:pt idx="1">
                  <c:v>7.2</c:v>
                </c:pt>
                <c:pt idx="2">
                  <c:v>17.1</c:v>
                </c:pt>
                <c:pt idx="3">
                  <c:v>38.8</c:v>
                </c:pt>
                <c:pt idx="4">
                  <c:v>63.9</c:v>
                </c:pt>
              </c:numCache>
            </c:numRef>
          </c:val>
          <c:extLst xmlns:c16r2="http://schemas.microsoft.com/office/drawing/2015/06/chart">
            <c:ext xmlns:c16="http://schemas.microsoft.com/office/drawing/2014/chart" uri="{C3380CC4-5D6E-409C-BE32-E72D297353CC}">
              <c16:uniqueId val="{00000002-E150-4F2B-8E74-DF6F6F7ADF3C}"/>
            </c:ext>
          </c:extLst>
        </c:ser>
        <c:ser>
          <c:idx val="2"/>
          <c:order val="3"/>
          <c:tx>
            <c:strRef>
              <c:f>Sheet1!$A$9</c:f>
              <c:strCache>
                <c:ptCount val="1"/>
                <c:pt idx="0">
                  <c:v>2002/03</c:v>
                </c:pt>
              </c:strCache>
            </c:strRef>
          </c:tx>
          <c:spPr>
            <a:solidFill>
              <a:srgbClr val="FFC35A"/>
            </a:solidFill>
            <a:ln w="9525">
              <a:solidFill>
                <a:srgbClr val="FFFFFF"/>
              </a:solidFill>
            </a:ln>
          </c:spPr>
          <c:invertIfNegative val="0"/>
          <c:cat>
            <c:strRef>
              <c:f>Sheet1!$B$1:$F$1</c:f>
              <c:strCache>
                <c:ptCount val="5"/>
                <c:pt idx="0">
                  <c:v>15–24</c:v>
                </c:pt>
                <c:pt idx="1">
                  <c:v>25–34</c:v>
                </c:pt>
                <c:pt idx="2">
                  <c:v>35–44</c:v>
                </c:pt>
                <c:pt idx="3">
                  <c:v>45–54</c:v>
                </c:pt>
                <c:pt idx="4">
                  <c:v>55–64</c:v>
                </c:pt>
              </c:strCache>
            </c:strRef>
          </c:cat>
          <c:val>
            <c:numRef>
              <c:f>Sheet1!$B$9:$F$9</c:f>
              <c:numCache>
                <c:formatCode>0.0</c:formatCode>
                <c:ptCount val="5"/>
                <c:pt idx="0">
                  <c:v>0.3</c:v>
                </c:pt>
                <c:pt idx="1">
                  <c:v>6.8</c:v>
                </c:pt>
                <c:pt idx="2">
                  <c:v>14.5</c:v>
                </c:pt>
                <c:pt idx="3">
                  <c:v>33.6</c:v>
                </c:pt>
                <c:pt idx="4">
                  <c:v>62.0</c:v>
                </c:pt>
              </c:numCache>
            </c:numRef>
          </c:val>
          <c:extLst xmlns:c16r2="http://schemas.microsoft.com/office/drawing/2015/06/chart">
            <c:ext xmlns:c16="http://schemas.microsoft.com/office/drawing/2014/chart" uri="{C3380CC4-5D6E-409C-BE32-E72D297353CC}">
              <c16:uniqueId val="{00000003-E150-4F2B-8E74-DF6F6F7ADF3C}"/>
            </c:ext>
          </c:extLst>
        </c:ser>
        <c:ser>
          <c:idx val="3"/>
          <c:order val="4"/>
          <c:tx>
            <c:strRef>
              <c:f>Sheet1!$A$8</c:f>
              <c:strCache>
                <c:ptCount val="1"/>
                <c:pt idx="0">
                  <c:v>2003/04</c:v>
                </c:pt>
              </c:strCache>
            </c:strRef>
          </c:tx>
          <c:spPr>
            <a:solidFill>
              <a:srgbClr val="F68B33"/>
            </a:solidFill>
            <a:ln>
              <a:solidFill>
                <a:srgbClr val="FFFFFF"/>
              </a:solidFill>
            </a:ln>
          </c:spPr>
          <c:invertIfNegative val="0"/>
          <c:cat>
            <c:strRef>
              <c:f>Sheet1!$B$1:$F$1</c:f>
              <c:strCache>
                <c:ptCount val="5"/>
                <c:pt idx="0">
                  <c:v>15–24</c:v>
                </c:pt>
                <c:pt idx="1">
                  <c:v>25–34</c:v>
                </c:pt>
                <c:pt idx="2">
                  <c:v>35–44</c:v>
                </c:pt>
                <c:pt idx="3">
                  <c:v>45–54</c:v>
                </c:pt>
                <c:pt idx="4">
                  <c:v>55–64</c:v>
                </c:pt>
              </c:strCache>
            </c:strRef>
          </c:cat>
          <c:val>
            <c:numRef>
              <c:f>Sheet1!$B$8:$F$8</c:f>
              <c:numCache>
                <c:formatCode>0.0</c:formatCode>
                <c:ptCount val="5"/>
                <c:pt idx="0">
                  <c:v>2.4</c:v>
                </c:pt>
                <c:pt idx="1">
                  <c:v>5.0</c:v>
                </c:pt>
                <c:pt idx="2">
                  <c:v>13.4</c:v>
                </c:pt>
                <c:pt idx="3">
                  <c:v>31.4</c:v>
                </c:pt>
                <c:pt idx="4">
                  <c:v>58.6</c:v>
                </c:pt>
              </c:numCache>
            </c:numRef>
          </c:val>
          <c:extLst xmlns:c16r2="http://schemas.microsoft.com/office/drawing/2015/06/chart">
            <c:ext xmlns:c16="http://schemas.microsoft.com/office/drawing/2014/chart" uri="{C3380CC4-5D6E-409C-BE32-E72D297353CC}">
              <c16:uniqueId val="{00000004-E150-4F2B-8E74-DF6F6F7ADF3C}"/>
            </c:ext>
          </c:extLst>
        </c:ser>
        <c:ser>
          <c:idx val="4"/>
          <c:order val="5"/>
          <c:tx>
            <c:strRef>
              <c:f>Sheet1!$A$6</c:f>
              <c:strCache>
                <c:ptCount val="1"/>
                <c:pt idx="0">
                  <c:v>2007/08</c:v>
                </c:pt>
              </c:strCache>
            </c:strRef>
          </c:tx>
          <c:spPr>
            <a:solidFill>
              <a:srgbClr val="D4582A"/>
            </a:solidFill>
            <a:ln>
              <a:solidFill>
                <a:srgbClr val="FFFFFF"/>
              </a:solidFill>
            </a:ln>
          </c:spPr>
          <c:invertIfNegative val="0"/>
          <c:cat>
            <c:strRef>
              <c:f>Sheet1!$B$1:$F$1</c:f>
              <c:strCache>
                <c:ptCount val="5"/>
                <c:pt idx="0">
                  <c:v>15–24</c:v>
                </c:pt>
                <c:pt idx="1">
                  <c:v>25–34</c:v>
                </c:pt>
                <c:pt idx="2">
                  <c:v>35–44</c:v>
                </c:pt>
                <c:pt idx="3">
                  <c:v>45–54</c:v>
                </c:pt>
                <c:pt idx="4">
                  <c:v>55–64</c:v>
                </c:pt>
              </c:strCache>
            </c:strRef>
          </c:cat>
          <c:val>
            <c:numRef>
              <c:f>Sheet1!$B$6:$F$6</c:f>
              <c:numCache>
                <c:formatCode>0.0</c:formatCode>
                <c:ptCount val="5"/>
                <c:pt idx="0">
                  <c:v>1.8</c:v>
                </c:pt>
                <c:pt idx="1">
                  <c:v>3.4</c:v>
                </c:pt>
                <c:pt idx="2">
                  <c:v>10.8</c:v>
                </c:pt>
                <c:pt idx="3">
                  <c:v>24.2</c:v>
                </c:pt>
                <c:pt idx="4">
                  <c:v>52.8</c:v>
                </c:pt>
              </c:numCache>
            </c:numRef>
          </c:val>
          <c:extLst xmlns:c16r2="http://schemas.microsoft.com/office/drawing/2015/06/chart">
            <c:ext xmlns:c16="http://schemas.microsoft.com/office/drawing/2014/chart" uri="{C3380CC4-5D6E-409C-BE32-E72D297353CC}">
              <c16:uniqueId val="{00000005-E150-4F2B-8E74-DF6F6F7ADF3C}"/>
            </c:ext>
          </c:extLst>
        </c:ser>
        <c:ser>
          <c:idx val="5"/>
          <c:order val="6"/>
          <c:tx>
            <c:strRef>
              <c:f>Sheet1!$A$5</c:f>
              <c:strCache>
                <c:ptCount val="1"/>
                <c:pt idx="0">
                  <c:v>2009/10</c:v>
                </c:pt>
              </c:strCache>
            </c:strRef>
          </c:tx>
          <c:spPr>
            <a:solidFill>
              <a:srgbClr val="A02226"/>
            </a:solidFill>
            <a:ln>
              <a:solidFill>
                <a:srgbClr val="FFFFFF"/>
              </a:solidFill>
            </a:ln>
          </c:spPr>
          <c:invertIfNegative val="0"/>
          <c:cat>
            <c:strRef>
              <c:f>Sheet1!$B$1:$F$1</c:f>
              <c:strCache>
                <c:ptCount val="5"/>
                <c:pt idx="0">
                  <c:v>15–24</c:v>
                </c:pt>
                <c:pt idx="1">
                  <c:v>25–34</c:v>
                </c:pt>
                <c:pt idx="2">
                  <c:v>35–44</c:v>
                </c:pt>
                <c:pt idx="3">
                  <c:v>45–54</c:v>
                </c:pt>
                <c:pt idx="4">
                  <c:v>55–64</c:v>
                </c:pt>
              </c:strCache>
            </c:strRef>
          </c:cat>
          <c:val>
            <c:numRef>
              <c:f>Sheet1!$B$5:$F$5</c:f>
              <c:numCache>
                <c:formatCode>0.0</c:formatCode>
                <c:ptCount val="5"/>
                <c:pt idx="0">
                  <c:v>0.6</c:v>
                </c:pt>
                <c:pt idx="1">
                  <c:v>3.3</c:v>
                </c:pt>
                <c:pt idx="2">
                  <c:v>9.3</c:v>
                </c:pt>
                <c:pt idx="3">
                  <c:v>23.9</c:v>
                </c:pt>
                <c:pt idx="4">
                  <c:v>50.3</c:v>
                </c:pt>
              </c:numCache>
            </c:numRef>
          </c:val>
          <c:extLst xmlns:c16r2="http://schemas.microsoft.com/office/drawing/2015/06/chart">
            <c:ext xmlns:c16="http://schemas.microsoft.com/office/drawing/2014/chart" uri="{C3380CC4-5D6E-409C-BE32-E72D297353CC}">
              <c16:uniqueId val="{00000006-E150-4F2B-8E74-DF6F6F7ADF3C}"/>
            </c:ext>
          </c:extLst>
        </c:ser>
        <c:ser>
          <c:idx val="6"/>
          <c:order val="7"/>
          <c:tx>
            <c:strRef>
              <c:f>Sheet1!$A$4</c:f>
              <c:strCache>
                <c:ptCount val="1"/>
                <c:pt idx="0">
                  <c:v>2011/12</c:v>
                </c:pt>
              </c:strCache>
            </c:strRef>
          </c:tx>
          <c:spPr>
            <a:solidFill>
              <a:srgbClr val="A02226">
                <a:lumMod val="75000"/>
              </a:srgbClr>
            </a:solidFill>
            <a:ln>
              <a:solidFill>
                <a:srgbClr val="FFFFFF"/>
              </a:solidFill>
            </a:ln>
          </c:spPr>
          <c:invertIfNegative val="0"/>
          <c:cat>
            <c:strRef>
              <c:f>Sheet1!$B$1:$F$1</c:f>
              <c:strCache>
                <c:ptCount val="5"/>
                <c:pt idx="0">
                  <c:v>15–24</c:v>
                </c:pt>
                <c:pt idx="1">
                  <c:v>25–34</c:v>
                </c:pt>
                <c:pt idx="2">
                  <c:v>35–44</c:v>
                </c:pt>
                <c:pt idx="3">
                  <c:v>45–54</c:v>
                </c:pt>
                <c:pt idx="4">
                  <c:v>55–64</c:v>
                </c:pt>
              </c:strCache>
            </c:strRef>
          </c:cat>
          <c:val>
            <c:numRef>
              <c:f>Sheet1!$B$4:$F$4</c:f>
              <c:numCache>
                <c:formatCode>0.0</c:formatCode>
                <c:ptCount val="5"/>
                <c:pt idx="0">
                  <c:v>0.8</c:v>
                </c:pt>
                <c:pt idx="1">
                  <c:v>1.8</c:v>
                </c:pt>
                <c:pt idx="2">
                  <c:v>6.8</c:v>
                </c:pt>
                <c:pt idx="3">
                  <c:v>22.1</c:v>
                </c:pt>
                <c:pt idx="4">
                  <c:v>45.0</c:v>
                </c:pt>
              </c:numCache>
            </c:numRef>
          </c:val>
          <c:extLst xmlns:c16r2="http://schemas.microsoft.com/office/drawing/2015/06/chart">
            <c:ext xmlns:c16="http://schemas.microsoft.com/office/drawing/2014/chart" uri="{C3380CC4-5D6E-409C-BE32-E72D297353CC}">
              <c16:uniqueId val="{00000007-E150-4F2B-8E74-DF6F6F7ADF3C}"/>
            </c:ext>
          </c:extLst>
        </c:ser>
        <c:ser>
          <c:idx val="7"/>
          <c:order val="8"/>
          <c:tx>
            <c:strRef>
              <c:f>Sheet1!$A$3</c:f>
              <c:strCache>
                <c:ptCount val="1"/>
                <c:pt idx="0">
                  <c:v>2013/14</c:v>
                </c:pt>
              </c:strCache>
            </c:strRef>
          </c:tx>
          <c:spPr>
            <a:solidFill>
              <a:srgbClr val="2B2B2B"/>
            </a:solidFill>
            <a:ln>
              <a:solidFill>
                <a:srgbClr val="FFFFFF"/>
              </a:solidFill>
            </a:ln>
          </c:spPr>
          <c:invertIfNegative val="0"/>
          <c:cat>
            <c:strRef>
              <c:f>Sheet1!$B$1:$F$1</c:f>
              <c:strCache>
                <c:ptCount val="5"/>
                <c:pt idx="0">
                  <c:v>15–24</c:v>
                </c:pt>
                <c:pt idx="1">
                  <c:v>25–34</c:v>
                </c:pt>
                <c:pt idx="2">
                  <c:v>35–44</c:v>
                </c:pt>
                <c:pt idx="3">
                  <c:v>45–54</c:v>
                </c:pt>
                <c:pt idx="4">
                  <c:v>55–64</c:v>
                </c:pt>
              </c:strCache>
            </c:strRef>
          </c:cat>
          <c:val>
            <c:numRef>
              <c:f>Sheet1!$B$3:$F$3</c:f>
              <c:numCache>
                <c:formatCode>0.0</c:formatCode>
                <c:ptCount val="5"/>
                <c:pt idx="0">
                  <c:v>2.5</c:v>
                </c:pt>
                <c:pt idx="1">
                  <c:v>2.7</c:v>
                </c:pt>
                <c:pt idx="2">
                  <c:v>7.4</c:v>
                </c:pt>
                <c:pt idx="3">
                  <c:v>21.0</c:v>
                </c:pt>
                <c:pt idx="4">
                  <c:v>44.6</c:v>
                </c:pt>
              </c:numCache>
            </c:numRef>
          </c:val>
          <c:extLst xmlns:c16r2="http://schemas.microsoft.com/office/drawing/2015/06/chart">
            <c:ext xmlns:c16="http://schemas.microsoft.com/office/drawing/2014/chart" uri="{C3380CC4-5D6E-409C-BE32-E72D297353CC}">
              <c16:uniqueId val="{00000008-E150-4F2B-8E74-DF6F6F7ADF3C}"/>
            </c:ext>
          </c:extLst>
        </c:ser>
        <c:ser>
          <c:idx val="9"/>
          <c:order val="9"/>
          <c:tx>
            <c:strRef>
              <c:f>Sheet1!$A$2</c:f>
              <c:strCache>
                <c:ptCount val="1"/>
                <c:pt idx="0">
                  <c:v>2015/16</c:v>
                </c:pt>
              </c:strCache>
            </c:strRef>
          </c:tx>
          <c:spPr>
            <a:solidFill>
              <a:srgbClr val="000000"/>
            </a:solidFill>
            <a:ln>
              <a:solidFill>
                <a:srgbClr val="FFFFFF"/>
              </a:solidFill>
            </a:ln>
          </c:spPr>
          <c:invertIfNegative val="0"/>
          <c:cat>
            <c:strRef>
              <c:f>Sheet1!$B$1:$F$1</c:f>
              <c:strCache>
                <c:ptCount val="5"/>
                <c:pt idx="0">
                  <c:v>15–24</c:v>
                </c:pt>
                <c:pt idx="1">
                  <c:v>25–34</c:v>
                </c:pt>
                <c:pt idx="2">
                  <c:v>35–44</c:v>
                </c:pt>
                <c:pt idx="3">
                  <c:v>45–54</c:v>
                </c:pt>
                <c:pt idx="4">
                  <c:v>55–64</c:v>
                </c:pt>
              </c:strCache>
            </c:strRef>
          </c:cat>
          <c:val>
            <c:numRef>
              <c:f>Sheet1!$B$2:$F$2</c:f>
              <c:numCache>
                <c:formatCode>0.0</c:formatCode>
                <c:ptCount val="5"/>
                <c:pt idx="0">
                  <c:v>4.1</c:v>
                </c:pt>
                <c:pt idx="1">
                  <c:v>1.3</c:v>
                </c:pt>
                <c:pt idx="2">
                  <c:v>6.7</c:v>
                </c:pt>
                <c:pt idx="3">
                  <c:v>17.1</c:v>
                </c:pt>
                <c:pt idx="4">
                  <c:v>41.6</c:v>
                </c:pt>
              </c:numCache>
            </c:numRef>
          </c:val>
          <c:extLst xmlns:c16r2="http://schemas.microsoft.com/office/drawing/2015/06/chart">
            <c:ext xmlns:c16="http://schemas.microsoft.com/office/drawing/2014/chart" uri="{C3380CC4-5D6E-409C-BE32-E72D297353CC}">
              <c16:uniqueId val="{00000009-E150-4F2B-8E74-DF6F6F7ADF3C}"/>
            </c:ext>
          </c:extLst>
        </c:ser>
        <c:dLbls>
          <c:showLegendKey val="0"/>
          <c:showVal val="0"/>
          <c:showCatName val="0"/>
          <c:showSerName val="0"/>
          <c:showPercent val="0"/>
          <c:showBubbleSize val="0"/>
        </c:dLbls>
        <c:gapWidth val="100"/>
        <c:axId val="-2069434072"/>
        <c:axId val="-2069557192"/>
      </c:barChart>
      <c:catAx>
        <c:axId val="-2069434072"/>
        <c:scaling>
          <c:orientation val="minMax"/>
        </c:scaling>
        <c:delete val="0"/>
        <c:axPos val="b"/>
        <c:numFmt formatCode="General" sourceLinked="1"/>
        <c:majorTickMark val="none"/>
        <c:minorTickMark val="none"/>
        <c:tickLblPos val="nextTo"/>
        <c:spPr>
          <a:ln>
            <a:solidFill>
              <a:schemeClr val="tx1"/>
            </a:solidFill>
          </a:ln>
        </c:spPr>
        <c:txPr>
          <a:bodyPr/>
          <a:lstStyle/>
          <a:p>
            <a:pPr>
              <a:defRPr sz="2200"/>
            </a:pPr>
            <a:endParaRPr lang="en-US"/>
          </a:p>
        </c:txPr>
        <c:crossAx val="-2069557192"/>
        <c:crosses val="autoZero"/>
        <c:auto val="1"/>
        <c:lblAlgn val="ctr"/>
        <c:lblOffset val="100"/>
        <c:noMultiLvlLbl val="0"/>
      </c:catAx>
      <c:valAx>
        <c:axId val="-2069557192"/>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69434072"/>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bar"/>
        <c:grouping val="percentStacked"/>
        <c:varyColors val="0"/>
        <c:ser>
          <c:idx val="2"/>
          <c:order val="0"/>
          <c:tx>
            <c:strRef>
              <c:f>Sheet1!$A$2</c:f>
              <c:strCache>
                <c:ptCount val="1"/>
                <c:pt idx="0">
                  <c:v>Would not like it</c:v>
                </c:pt>
              </c:strCache>
            </c:strRef>
          </c:tx>
          <c:spPr>
            <a:solidFill>
              <a:srgbClr val="A02226"/>
            </a:solidFill>
            <a:ln>
              <a:solidFill>
                <a:srgbClr val="FFFFFF"/>
              </a:solidFill>
            </a:ln>
          </c:spPr>
          <c:invertIfNegative val="0"/>
          <c:cat>
            <c:strRef>
              <c:f>Sheet1!$B$1:$D$1</c:f>
              <c:strCache>
                <c:ptCount val="3"/>
                <c:pt idx="0">
                  <c:v>All capitals</c:v>
                </c:pt>
                <c:pt idx="1">
                  <c:v>Melbourne</c:v>
                </c:pt>
                <c:pt idx="2">
                  <c:v>Sydney</c:v>
                </c:pt>
              </c:strCache>
            </c:strRef>
          </c:cat>
          <c:val>
            <c:numRef>
              <c:f>Sheet1!$B$2:$D$2</c:f>
              <c:numCache>
                <c:formatCode>0.00</c:formatCode>
                <c:ptCount val="3"/>
                <c:pt idx="0">
                  <c:v>52.0</c:v>
                </c:pt>
                <c:pt idx="1">
                  <c:v>52.0</c:v>
                </c:pt>
                <c:pt idx="2">
                  <c:v>64.0</c:v>
                </c:pt>
              </c:numCache>
            </c:numRef>
          </c:val>
          <c:extLst xmlns:c16r2="http://schemas.microsoft.com/office/drawing/2015/06/chart">
            <c:ext xmlns:c16="http://schemas.microsoft.com/office/drawing/2014/chart" uri="{C3380CC4-5D6E-409C-BE32-E72D297353CC}">
              <c16:uniqueId val="{00000000-D2AD-4538-9EDC-05EA2EACD0EF}"/>
            </c:ext>
          </c:extLst>
        </c:ser>
        <c:ser>
          <c:idx val="0"/>
          <c:order val="1"/>
          <c:tx>
            <c:strRef>
              <c:f>Sheet1!$A$3</c:f>
              <c:strCache>
                <c:ptCount val="1"/>
                <c:pt idx="0">
                  <c:v>Don't care</c:v>
                </c:pt>
              </c:strCache>
            </c:strRef>
          </c:tx>
          <c:spPr>
            <a:solidFill>
              <a:srgbClr val="D4582A"/>
            </a:solidFill>
            <a:ln w="9525">
              <a:solidFill>
                <a:srgbClr val="FFFFFF"/>
              </a:solidFill>
            </a:ln>
          </c:spPr>
          <c:invertIfNegative val="0"/>
          <c:cat>
            <c:strRef>
              <c:f>Sheet1!$B$1:$D$1</c:f>
              <c:strCache>
                <c:ptCount val="3"/>
                <c:pt idx="0">
                  <c:v>All capitals</c:v>
                </c:pt>
                <c:pt idx="1">
                  <c:v>Melbourne</c:v>
                </c:pt>
                <c:pt idx="2">
                  <c:v>Sydney</c:v>
                </c:pt>
              </c:strCache>
            </c:strRef>
          </c:cat>
          <c:val>
            <c:numRef>
              <c:f>Sheet1!$B$3:$D$3</c:f>
              <c:numCache>
                <c:formatCode>0.00</c:formatCode>
                <c:ptCount val="3"/>
                <c:pt idx="0">
                  <c:v>28.0</c:v>
                </c:pt>
                <c:pt idx="1">
                  <c:v>29.0</c:v>
                </c:pt>
                <c:pt idx="2">
                  <c:v>20.0</c:v>
                </c:pt>
              </c:numCache>
            </c:numRef>
          </c:val>
          <c:extLst xmlns:c16r2="http://schemas.microsoft.com/office/drawing/2015/06/chart">
            <c:ext xmlns:c16="http://schemas.microsoft.com/office/drawing/2014/chart" uri="{C3380CC4-5D6E-409C-BE32-E72D297353CC}">
              <c16:uniqueId val="{00000001-D2AD-4538-9EDC-05EA2EACD0EF}"/>
            </c:ext>
          </c:extLst>
        </c:ser>
        <c:ser>
          <c:idx val="1"/>
          <c:order val="2"/>
          <c:tx>
            <c:strRef>
              <c:f>Sheet1!$A$4</c:f>
              <c:strCache>
                <c:ptCount val="1"/>
                <c:pt idx="0">
                  <c:v>Would like it</c:v>
                </c:pt>
              </c:strCache>
            </c:strRef>
          </c:tx>
          <c:spPr>
            <a:solidFill>
              <a:srgbClr val="F68B33"/>
            </a:solidFill>
            <a:ln w="9525">
              <a:solidFill>
                <a:srgbClr val="FFFFFF"/>
              </a:solidFill>
            </a:ln>
          </c:spPr>
          <c:invertIfNegative val="0"/>
          <c:cat>
            <c:strRef>
              <c:f>Sheet1!$B$1:$D$1</c:f>
              <c:strCache>
                <c:ptCount val="3"/>
                <c:pt idx="0">
                  <c:v>All capitals</c:v>
                </c:pt>
                <c:pt idx="1">
                  <c:v>Melbourne</c:v>
                </c:pt>
                <c:pt idx="2">
                  <c:v>Sydney</c:v>
                </c:pt>
              </c:strCache>
            </c:strRef>
          </c:cat>
          <c:val>
            <c:numRef>
              <c:f>Sheet1!$B$4:$D$4</c:f>
              <c:numCache>
                <c:formatCode>0.00</c:formatCode>
                <c:ptCount val="3"/>
                <c:pt idx="0">
                  <c:v>11.0</c:v>
                </c:pt>
                <c:pt idx="1">
                  <c:v>11.0</c:v>
                </c:pt>
                <c:pt idx="2">
                  <c:v>9.0</c:v>
                </c:pt>
              </c:numCache>
            </c:numRef>
          </c:val>
          <c:extLst xmlns:c16r2="http://schemas.microsoft.com/office/drawing/2015/06/chart">
            <c:ext xmlns:c16="http://schemas.microsoft.com/office/drawing/2014/chart" uri="{C3380CC4-5D6E-409C-BE32-E72D297353CC}">
              <c16:uniqueId val="{00000002-D2AD-4538-9EDC-05EA2EACD0EF}"/>
            </c:ext>
          </c:extLst>
        </c:ser>
        <c:ser>
          <c:idx val="3"/>
          <c:order val="3"/>
          <c:tx>
            <c:strRef>
              <c:f>Sheet1!$A$5</c:f>
              <c:strCache>
                <c:ptCount val="1"/>
                <c:pt idx="0">
                  <c:v>Other / don't know</c:v>
                </c:pt>
              </c:strCache>
            </c:strRef>
          </c:tx>
          <c:spPr>
            <a:solidFill>
              <a:srgbClr val="FFC35A"/>
            </a:solidFill>
            <a:ln>
              <a:solidFill>
                <a:srgbClr val="FFFFFF"/>
              </a:solidFill>
            </a:ln>
          </c:spPr>
          <c:invertIfNegative val="0"/>
          <c:cat>
            <c:strRef>
              <c:f>Sheet1!$B$1:$D$1</c:f>
              <c:strCache>
                <c:ptCount val="3"/>
                <c:pt idx="0">
                  <c:v>All capitals</c:v>
                </c:pt>
                <c:pt idx="1">
                  <c:v>Melbourne</c:v>
                </c:pt>
                <c:pt idx="2">
                  <c:v>Sydney</c:v>
                </c:pt>
              </c:strCache>
            </c:strRef>
          </c:cat>
          <c:val>
            <c:numRef>
              <c:f>Sheet1!$B$5:$D$5</c:f>
              <c:numCache>
                <c:formatCode>0.00</c:formatCode>
                <c:ptCount val="3"/>
                <c:pt idx="0">
                  <c:v>8.0</c:v>
                </c:pt>
                <c:pt idx="1">
                  <c:v>8.0</c:v>
                </c:pt>
                <c:pt idx="2">
                  <c:v>7.0</c:v>
                </c:pt>
              </c:numCache>
            </c:numRef>
          </c:val>
          <c:extLst xmlns:c16r2="http://schemas.microsoft.com/office/drawing/2015/06/chart">
            <c:ext xmlns:c16="http://schemas.microsoft.com/office/drawing/2014/chart" uri="{C3380CC4-5D6E-409C-BE32-E72D297353CC}">
              <c16:uniqueId val="{00000000-9803-4889-8A92-A37F9CB2CB35}"/>
            </c:ext>
          </c:extLst>
        </c:ser>
        <c:dLbls>
          <c:showLegendKey val="0"/>
          <c:showVal val="0"/>
          <c:showCatName val="0"/>
          <c:showSerName val="0"/>
          <c:showPercent val="0"/>
          <c:showBubbleSize val="0"/>
        </c:dLbls>
        <c:gapWidth val="70"/>
        <c:overlap val="100"/>
        <c:axId val="-2069005656"/>
        <c:axId val="-2069012152"/>
      </c:barChart>
      <c:catAx>
        <c:axId val="-2069005656"/>
        <c:scaling>
          <c:orientation val="minMax"/>
        </c:scaling>
        <c:delete val="0"/>
        <c:axPos val="l"/>
        <c:numFmt formatCode="General" sourceLinked="1"/>
        <c:majorTickMark val="none"/>
        <c:minorTickMark val="none"/>
        <c:tickLblPos val="nextTo"/>
        <c:spPr>
          <a:ln>
            <a:solidFill>
              <a:schemeClr val="tx1"/>
            </a:solidFill>
          </a:ln>
        </c:spPr>
        <c:txPr>
          <a:bodyPr/>
          <a:lstStyle/>
          <a:p>
            <a:pPr>
              <a:defRPr sz="2200"/>
            </a:pPr>
            <a:endParaRPr lang="en-US"/>
          </a:p>
        </c:txPr>
        <c:crossAx val="-2069012152"/>
        <c:crosses val="autoZero"/>
        <c:auto val="1"/>
        <c:lblAlgn val="ctr"/>
        <c:lblOffset val="100"/>
        <c:noMultiLvlLbl val="0"/>
      </c:catAx>
      <c:valAx>
        <c:axId val="-2069012152"/>
        <c:scaling>
          <c:orientation val="minMax"/>
          <c:max val="1.0"/>
          <c:min val="0.0"/>
        </c:scaling>
        <c:delete val="0"/>
        <c:axPos val="b"/>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69005656"/>
        <c:crosses val="autoZero"/>
        <c:crossBetween val="between"/>
        <c:majorUnit val="0.1"/>
      </c:valAx>
    </c:plotArea>
    <c:plotVisOnly val="1"/>
    <c:dispBlanksAs val="gap"/>
    <c:showDLblsOverMax val="0"/>
  </c:chart>
  <c:txPr>
    <a:bodyPr/>
    <a:lstStyle/>
    <a:p>
      <a:pPr>
        <a:defRPr sz="1800"/>
      </a:pPr>
      <a:endParaRPr lang="en-US"/>
    </a:p>
  </c:txPr>
  <c:externalData r:id="rId2">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883850393481572"/>
          <c:y val="0.048583356677524"/>
          <c:w val="0.911614960651843"/>
          <c:h val="0.91591725825531"/>
        </c:manualLayout>
      </c:layout>
      <c:barChart>
        <c:barDir val="col"/>
        <c:grouping val="stacked"/>
        <c:varyColors val="0"/>
        <c:ser>
          <c:idx val="2"/>
          <c:order val="0"/>
          <c:tx>
            <c:strRef>
              <c:f>Sheet1!$D$1</c:f>
              <c:strCache>
                <c:ptCount val="1"/>
                <c:pt idx="0">
                  <c:v>Share kept by owner</c:v>
                </c:pt>
              </c:strCache>
            </c:strRef>
          </c:tx>
          <c:spPr>
            <a:solidFill>
              <a:schemeClr val="accent2"/>
            </a:solidFill>
            <a:ln>
              <a:solidFill>
                <a:schemeClr val="bg1"/>
              </a:solidFill>
            </a:ln>
            <a:effectLst/>
          </c:spPr>
          <c:invertIfNegative val="0"/>
          <c:cat>
            <c:strRef>
              <c:f>Sheet1!$A$2:$A$4</c:f>
              <c:strCache>
                <c:ptCount val="3"/>
                <c:pt idx="0">
                  <c:v>Small investor      (1 property)</c:v>
                </c:pt>
                <c:pt idx="1">
                  <c:v>Medium investor (5 properties)</c:v>
                </c:pt>
                <c:pt idx="2">
                  <c:v>Large investor (25 properties)</c:v>
                </c:pt>
              </c:strCache>
            </c:strRef>
          </c:cat>
          <c:val>
            <c:numRef>
              <c:f>Sheet1!$D$2:$D$4</c:f>
              <c:numCache>
                <c:formatCode>0.0%</c:formatCode>
                <c:ptCount val="3"/>
                <c:pt idx="0">
                  <c:v>0.04</c:v>
                </c:pt>
                <c:pt idx="1">
                  <c:v>0.0339736363636364</c:v>
                </c:pt>
                <c:pt idx="2">
                  <c:v>0.0310050909090909</c:v>
                </c:pt>
              </c:numCache>
            </c:numRef>
          </c:val>
          <c:extLst xmlns:c16r2="http://schemas.microsoft.com/office/drawing/2015/06/chart">
            <c:ext xmlns:c16="http://schemas.microsoft.com/office/drawing/2014/chart" uri="{C3380CC4-5D6E-409C-BE32-E72D297353CC}">
              <c16:uniqueId val="{00000000-A197-48F2-9368-C4DC2E1D767B}"/>
            </c:ext>
          </c:extLst>
        </c:ser>
        <c:ser>
          <c:idx val="0"/>
          <c:order val="1"/>
          <c:tx>
            <c:strRef>
              <c:f>Sheet1!$B$1</c:f>
              <c:strCache>
                <c:ptCount val="1"/>
                <c:pt idx="0">
                  <c:v>Land tax paid per property</c:v>
                </c:pt>
              </c:strCache>
            </c:strRef>
          </c:tx>
          <c:spPr>
            <a:solidFill>
              <a:schemeClr val="tx2"/>
            </a:solidFill>
            <a:ln>
              <a:solidFill>
                <a:schemeClr val="bg1"/>
              </a:solidFill>
            </a:ln>
            <a:effectLst/>
          </c:spPr>
          <c:invertIfNegative val="0"/>
          <c:cat>
            <c:strRef>
              <c:f>Sheet1!$A$2:$A$4</c:f>
              <c:strCache>
                <c:ptCount val="3"/>
                <c:pt idx="0">
                  <c:v>Small investor      (1 property)</c:v>
                </c:pt>
                <c:pt idx="1">
                  <c:v>Medium investor (5 properties)</c:v>
                </c:pt>
                <c:pt idx="2">
                  <c:v>Large investor (25 properties)</c:v>
                </c:pt>
              </c:strCache>
            </c:strRef>
          </c:cat>
          <c:val>
            <c:numRef>
              <c:f>Sheet1!$B$2:$B$4</c:f>
              <c:numCache>
                <c:formatCode>0.0%</c:formatCode>
                <c:ptCount val="3"/>
                <c:pt idx="0">
                  <c:v>0.0</c:v>
                </c:pt>
                <c:pt idx="1">
                  <c:v>0.00602636363636363</c:v>
                </c:pt>
                <c:pt idx="2">
                  <c:v>0.00899490909090909</c:v>
                </c:pt>
              </c:numCache>
            </c:numRef>
          </c:val>
          <c:extLst xmlns:c16r2="http://schemas.microsoft.com/office/drawing/2015/06/chart">
            <c:ext xmlns:c16="http://schemas.microsoft.com/office/drawing/2014/chart" uri="{C3380CC4-5D6E-409C-BE32-E72D297353CC}">
              <c16:uniqueId val="{00000001-A197-48F2-9368-C4DC2E1D767B}"/>
            </c:ext>
          </c:extLst>
        </c:ser>
        <c:dLbls>
          <c:showLegendKey val="0"/>
          <c:showVal val="0"/>
          <c:showCatName val="0"/>
          <c:showSerName val="0"/>
          <c:showPercent val="0"/>
          <c:showBubbleSize val="0"/>
        </c:dLbls>
        <c:gapWidth val="50"/>
        <c:overlap val="100"/>
        <c:axId val="-2069087624"/>
        <c:axId val="-2069096824"/>
      </c:barChart>
      <c:catAx>
        <c:axId val="-2069087624"/>
        <c:scaling>
          <c:orientation val="minMax"/>
        </c:scaling>
        <c:delete val="0"/>
        <c:axPos val="b"/>
        <c:numFmt formatCode="General" sourceLinked="0"/>
        <c:majorTickMark val="out"/>
        <c:minorTickMark val="none"/>
        <c:tickLblPos val="none"/>
        <c:crossAx val="-2069096824"/>
        <c:crosses val="autoZero"/>
        <c:auto val="1"/>
        <c:lblAlgn val="ctr"/>
        <c:lblOffset val="100"/>
        <c:noMultiLvlLbl val="0"/>
      </c:catAx>
      <c:valAx>
        <c:axId val="-2069096824"/>
        <c:scaling>
          <c:orientation val="minMax"/>
          <c:max val="0.05"/>
        </c:scaling>
        <c:delete val="0"/>
        <c:axPos val="l"/>
        <c:majorGridlines>
          <c:spPr>
            <a:ln>
              <a:solidFill>
                <a:srgbClr val="E1E3E5"/>
              </a:solidFill>
            </a:ln>
          </c:spPr>
        </c:majorGridlines>
        <c:numFmt formatCode="0%" sourceLinked="0"/>
        <c:majorTickMark val="out"/>
        <c:minorTickMark val="none"/>
        <c:tickLblPos val="nextTo"/>
        <c:spPr>
          <a:ln>
            <a:noFill/>
          </a:ln>
        </c:spPr>
        <c:txPr>
          <a:bodyPr/>
          <a:lstStyle/>
          <a:p>
            <a:pPr>
              <a:defRPr sz="2200"/>
            </a:pPr>
            <a:endParaRPr lang="en-US"/>
          </a:p>
        </c:txPr>
        <c:crossAx val="-2069087624"/>
        <c:crosses val="autoZero"/>
        <c:crossBetween val="between"/>
        <c:majorUnit val="0.01"/>
      </c:valAx>
    </c:plotArea>
    <c:plotVisOnly val="1"/>
    <c:dispBlanksAs val="gap"/>
    <c:showDLblsOverMax val="0"/>
  </c:chart>
  <c:txPr>
    <a:bodyPr/>
    <a:lstStyle/>
    <a:p>
      <a:pPr>
        <a:defRPr sz="1800"/>
      </a:pPr>
      <a:endParaRPr lang="en-US"/>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883850393481572"/>
          <c:y val="0.048583356677524"/>
          <c:w val="0.911614960651843"/>
          <c:h val="0.763663494035791"/>
        </c:manualLayout>
      </c:layout>
      <c:barChart>
        <c:barDir val="col"/>
        <c:grouping val="stacked"/>
        <c:varyColors val="0"/>
        <c:ser>
          <c:idx val="2"/>
          <c:order val="0"/>
          <c:tx>
            <c:strRef>
              <c:f>Sheet1!$D$1</c:f>
              <c:strCache>
                <c:ptCount val="1"/>
                <c:pt idx="0">
                  <c:v>Share kept by owner</c:v>
                </c:pt>
              </c:strCache>
            </c:strRef>
          </c:tx>
          <c:spPr>
            <a:solidFill>
              <a:schemeClr val="accent2"/>
            </a:solidFill>
            <a:ln>
              <a:solidFill>
                <a:srgbClr val="FFFFFF"/>
              </a:solidFill>
            </a:ln>
            <a:effectLst/>
          </c:spPr>
          <c:invertIfNegative val="0"/>
          <c:cat>
            <c:strRef>
              <c:f>Sheet1!$A$2:$A$4</c:f>
              <c:strCache>
                <c:ptCount val="3"/>
                <c:pt idx="0">
                  <c:v>Small investor      (1 property)</c:v>
                </c:pt>
                <c:pt idx="1">
                  <c:v>Medium investor (5 properties)</c:v>
                </c:pt>
                <c:pt idx="2">
                  <c:v>Large investor (25 properties)</c:v>
                </c:pt>
              </c:strCache>
            </c:strRef>
          </c:cat>
          <c:val>
            <c:numRef>
              <c:f>Sheet1!$D$2:$D$4</c:f>
              <c:numCache>
                <c:formatCode>0.0%</c:formatCode>
                <c:ptCount val="3"/>
                <c:pt idx="0">
                  <c:v>0.0393125</c:v>
                </c:pt>
                <c:pt idx="1">
                  <c:v>0.0373958333333333</c:v>
                </c:pt>
                <c:pt idx="2">
                  <c:v>0.0311125</c:v>
                </c:pt>
              </c:numCache>
            </c:numRef>
          </c:val>
          <c:extLst xmlns:c16r2="http://schemas.microsoft.com/office/drawing/2015/06/chart">
            <c:ext xmlns:c16="http://schemas.microsoft.com/office/drawing/2014/chart" uri="{C3380CC4-5D6E-409C-BE32-E72D297353CC}">
              <c16:uniqueId val="{00000000-9BD0-40C2-BBE3-122CF6CA2DF1}"/>
            </c:ext>
          </c:extLst>
        </c:ser>
        <c:ser>
          <c:idx val="0"/>
          <c:order val="1"/>
          <c:tx>
            <c:strRef>
              <c:f>Sheet1!$B$1</c:f>
              <c:strCache>
                <c:ptCount val="1"/>
                <c:pt idx="0">
                  <c:v>Land tax paid per property</c:v>
                </c:pt>
              </c:strCache>
            </c:strRef>
          </c:tx>
          <c:spPr>
            <a:solidFill>
              <a:schemeClr val="tx2"/>
            </a:solidFill>
            <a:ln>
              <a:solidFill>
                <a:srgbClr val="FFFFFF"/>
              </a:solidFill>
            </a:ln>
            <a:effectLst/>
          </c:spPr>
          <c:invertIfNegative val="0"/>
          <c:cat>
            <c:strRef>
              <c:f>Sheet1!$A$2:$A$4</c:f>
              <c:strCache>
                <c:ptCount val="3"/>
                <c:pt idx="0">
                  <c:v>Small investor      (1 property)</c:v>
                </c:pt>
                <c:pt idx="1">
                  <c:v>Medium investor (5 properties)</c:v>
                </c:pt>
                <c:pt idx="2">
                  <c:v>Large investor (25 properties)</c:v>
                </c:pt>
              </c:strCache>
            </c:strRef>
          </c:cat>
          <c:val>
            <c:numRef>
              <c:f>Sheet1!$B$2:$B$4</c:f>
              <c:numCache>
                <c:formatCode>0.0%</c:formatCode>
                <c:ptCount val="3"/>
                <c:pt idx="0">
                  <c:v>0.0006875</c:v>
                </c:pt>
                <c:pt idx="1">
                  <c:v>0.00260416666666667</c:v>
                </c:pt>
                <c:pt idx="2">
                  <c:v>0.0088875</c:v>
                </c:pt>
              </c:numCache>
            </c:numRef>
          </c:val>
          <c:extLst xmlns:c16r2="http://schemas.microsoft.com/office/drawing/2015/06/chart">
            <c:ext xmlns:c16="http://schemas.microsoft.com/office/drawing/2014/chart" uri="{C3380CC4-5D6E-409C-BE32-E72D297353CC}">
              <c16:uniqueId val="{00000001-9BD0-40C2-BBE3-122CF6CA2DF1}"/>
            </c:ext>
          </c:extLst>
        </c:ser>
        <c:dLbls>
          <c:showLegendKey val="0"/>
          <c:showVal val="0"/>
          <c:showCatName val="0"/>
          <c:showSerName val="0"/>
          <c:showPercent val="0"/>
          <c:showBubbleSize val="0"/>
        </c:dLbls>
        <c:gapWidth val="50"/>
        <c:overlap val="100"/>
        <c:axId val="-2069201976"/>
        <c:axId val="-2069211112"/>
      </c:barChart>
      <c:catAx>
        <c:axId val="-2069201976"/>
        <c:scaling>
          <c:orientation val="minMax"/>
        </c:scaling>
        <c:delete val="0"/>
        <c:axPos val="b"/>
        <c:numFmt formatCode="General" sourceLinked="0"/>
        <c:majorTickMark val="out"/>
        <c:minorTickMark val="none"/>
        <c:tickLblPos val="none"/>
        <c:crossAx val="-2069211112"/>
        <c:crosses val="autoZero"/>
        <c:auto val="1"/>
        <c:lblAlgn val="ctr"/>
        <c:lblOffset val="100"/>
        <c:noMultiLvlLbl val="0"/>
      </c:catAx>
      <c:valAx>
        <c:axId val="-2069211112"/>
        <c:scaling>
          <c:orientation val="minMax"/>
          <c:max val="0.05"/>
        </c:scaling>
        <c:delete val="0"/>
        <c:axPos val="l"/>
        <c:majorGridlines>
          <c:spPr>
            <a:ln>
              <a:solidFill>
                <a:srgbClr val="E1E3E5"/>
              </a:solidFill>
            </a:ln>
          </c:spPr>
        </c:majorGridlines>
        <c:numFmt formatCode="0%" sourceLinked="0"/>
        <c:majorTickMark val="out"/>
        <c:minorTickMark val="none"/>
        <c:tickLblPos val="nextTo"/>
        <c:spPr>
          <a:ln>
            <a:noFill/>
          </a:ln>
        </c:spPr>
        <c:txPr>
          <a:bodyPr/>
          <a:lstStyle/>
          <a:p>
            <a:pPr>
              <a:defRPr sz="2200"/>
            </a:pPr>
            <a:endParaRPr lang="en-US"/>
          </a:p>
        </c:txPr>
        <c:crossAx val="-2069201976"/>
        <c:crosses val="autoZero"/>
        <c:crossBetween val="between"/>
        <c:majorUnit val="0.01"/>
      </c:valAx>
    </c:plotArea>
    <c:plotVisOnly val="1"/>
    <c:dispBlanksAs val="gap"/>
    <c:showDLblsOverMax val="0"/>
  </c:chart>
  <c:txPr>
    <a:bodyPr/>
    <a:lstStyle/>
    <a:p>
      <a:pPr>
        <a:defRPr sz="1800"/>
      </a:pPr>
      <a:endParaRPr lang="en-US"/>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883850393481572"/>
          <c:y val="0.048583356677524"/>
          <c:w val="0.911614960651843"/>
          <c:h val="0.763663494035791"/>
        </c:manualLayout>
      </c:layout>
      <c:barChart>
        <c:barDir val="col"/>
        <c:grouping val="stacked"/>
        <c:varyColors val="0"/>
        <c:ser>
          <c:idx val="2"/>
          <c:order val="0"/>
          <c:tx>
            <c:strRef>
              <c:f>Sheet1!$D$1</c:f>
              <c:strCache>
                <c:ptCount val="1"/>
                <c:pt idx="0">
                  <c:v>Share kept by owner</c:v>
                </c:pt>
              </c:strCache>
            </c:strRef>
          </c:tx>
          <c:spPr>
            <a:solidFill>
              <a:schemeClr val="accent2"/>
            </a:solidFill>
            <a:ln>
              <a:solidFill>
                <a:srgbClr val="FFFFFF"/>
              </a:solidFill>
            </a:ln>
            <a:effectLst/>
          </c:spPr>
          <c:invertIfNegative val="0"/>
          <c:cat>
            <c:strRef>
              <c:f>Sheet1!$A$2:$A$4</c:f>
              <c:strCache>
                <c:ptCount val="3"/>
                <c:pt idx="0">
                  <c:v>Small investor      (1 property)</c:v>
                </c:pt>
                <c:pt idx="1">
                  <c:v>Medium investor (5 properties)</c:v>
                </c:pt>
                <c:pt idx="2">
                  <c:v>Large investor (25 properties)</c:v>
                </c:pt>
              </c:strCache>
            </c:strRef>
          </c:cat>
          <c:val>
            <c:numRef>
              <c:f>Sheet1!$D$2:$D$4</c:f>
              <c:numCache>
                <c:formatCode>0.0%</c:formatCode>
                <c:ptCount val="3"/>
                <c:pt idx="0">
                  <c:v>0.04</c:v>
                </c:pt>
                <c:pt idx="1">
                  <c:v>0.0366479524489796</c:v>
                </c:pt>
                <c:pt idx="2">
                  <c:v>0.0332908163265306</c:v>
                </c:pt>
              </c:numCache>
            </c:numRef>
          </c:val>
          <c:extLst xmlns:c16r2="http://schemas.microsoft.com/office/drawing/2015/06/chart">
            <c:ext xmlns:c16="http://schemas.microsoft.com/office/drawing/2014/chart" uri="{C3380CC4-5D6E-409C-BE32-E72D297353CC}">
              <c16:uniqueId val="{00000000-1798-4780-AACA-AF66063CAF12}"/>
            </c:ext>
          </c:extLst>
        </c:ser>
        <c:ser>
          <c:idx val="0"/>
          <c:order val="1"/>
          <c:tx>
            <c:strRef>
              <c:f>Sheet1!$B$1</c:f>
              <c:strCache>
                <c:ptCount val="1"/>
                <c:pt idx="0">
                  <c:v>Land tax paid per property</c:v>
                </c:pt>
              </c:strCache>
            </c:strRef>
          </c:tx>
          <c:spPr>
            <a:solidFill>
              <a:schemeClr val="tx2"/>
            </a:solidFill>
            <a:ln>
              <a:solidFill>
                <a:srgbClr val="FFFFFF"/>
              </a:solidFill>
            </a:ln>
            <a:effectLst/>
          </c:spPr>
          <c:invertIfNegative val="0"/>
          <c:cat>
            <c:strRef>
              <c:f>Sheet1!$A$2:$A$4</c:f>
              <c:strCache>
                <c:ptCount val="3"/>
                <c:pt idx="0">
                  <c:v>Small investor      (1 property)</c:v>
                </c:pt>
                <c:pt idx="1">
                  <c:v>Medium investor (5 properties)</c:v>
                </c:pt>
                <c:pt idx="2">
                  <c:v>Large investor (25 properties)</c:v>
                </c:pt>
              </c:strCache>
            </c:strRef>
          </c:cat>
          <c:val>
            <c:numRef>
              <c:f>Sheet1!$B$2:$B$4</c:f>
              <c:numCache>
                <c:formatCode>0.0%</c:formatCode>
                <c:ptCount val="3"/>
                <c:pt idx="0">
                  <c:v>0.0</c:v>
                </c:pt>
                <c:pt idx="1">
                  <c:v>0.00335204755102041</c:v>
                </c:pt>
                <c:pt idx="2">
                  <c:v>0.00670918367346939</c:v>
                </c:pt>
              </c:numCache>
            </c:numRef>
          </c:val>
          <c:extLst xmlns:c16r2="http://schemas.microsoft.com/office/drawing/2015/06/chart">
            <c:ext xmlns:c16="http://schemas.microsoft.com/office/drawing/2014/chart" uri="{C3380CC4-5D6E-409C-BE32-E72D297353CC}">
              <c16:uniqueId val="{00000001-1798-4780-AACA-AF66063CAF12}"/>
            </c:ext>
          </c:extLst>
        </c:ser>
        <c:dLbls>
          <c:showLegendKey val="0"/>
          <c:showVal val="0"/>
          <c:showCatName val="0"/>
          <c:showSerName val="0"/>
          <c:showPercent val="0"/>
          <c:showBubbleSize val="0"/>
        </c:dLbls>
        <c:gapWidth val="50"/>
        <c:overlap val="100"/>
        <c:axId val="-2069268744"/>
        <c:axId val="-2069276632"/>
      </c:barChart>
      <c:catAx>
        <c:axId val="-2069268744"/>
        <c:scaling>
          <c:orientation val="minMax"/>
        </c:scaling>
        <c:delete val="0"/>
        <c:axPos val="b"/>
        <c:numFmt formatCode="General" sourceLinked="0"/>
        <c:majorTickMark val="out"/>
        <c:minorTickMark val="none"/>
        <c:tickLblPos val="none"/>
        <c:crossAx val="-2069276632"/>
        <c:crosses val="autoZero"/>
        <c:auto val="1"/>
        <c:lblAlgn val="ctr"/>
        <c:lblOffset val="100"/>
        <c:noMultiLvlLbl val="0"/>
      </c:catAx>
      <c:valAx>
        <c:axId val="-2069276632"/>
        <c:scaling>
          <c:orientation val="minMax"/>
          <c:max val="0.05"/>
        </c:scaling>
        <c:delete val="0"/>
        <c:axPos val="l"/>
        <c:majorGridlines>
          <c:spPr>
            <a:ln>
              <a:solidFill>
                <a:srgbClr val="E1E3E5"/>
              </a:solidFill>
            </a:ln>
          </c:spPr>
        </c:majorGridlines>
        <c:numFmt formatCode="0%" sourceLinked="0"/>
        <c:majorTickMark val="out"/>
        <c:minorTickMark val="none"/>
        <c:tickLblPos val="nextTo"/>
        <c:spPr>
          <a:ln>
            <a:noFill/>
          </a:ln>
        </c:spPr>
        <c:txPr>
          <a:bodyPr/>
          <a:lstStyle/>
          <a:p>
            <a:pPr>
              <a:defRPr sz="2200"/>
            </a:pPr>
            <a:endParaRPr lang="en-US"/>
          </a:p>
        </c:txPr>
        <c:crossAx val="-2069268744"/>
        <c:crosses val="autoZero"/>
        <c:crossBetween val="between"/>
        <c:majorUnit val="0.01"/>
      </c:valAx>
    </c:plotArea>
    <c:plotVisOnly val="1"/>
    <c:dispBlanksAs val="gap"/>
    <c:showDLblsOverMax val="0"/>
  </c:chart>
  <c:txPr>
    <a:bodyPr/>
    <a:lstStyle/>
    <a:p>
      <a:pPr>
        <a:defRPr sz="1800"/>
      </a:pPr>
      <a:endParaRPr lang="en-US"/>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883850393481572"/>
          <c:y val="0.048583356677524"/>
          <c:w val="0.911614960651843"/>
          <c:h val="0.91591725825531"/>
        </c:manualLayout>
      </c:layout>
      <c:barChart>
        <c:barDir val="col"/>
        <c:grouping val="stacked"/>
        <c:varyColors val="0"/>
        <c:ser>
          <c:idx val="2"/>
          <c:order val="0"/>
          <c:tx>
            <c:strRef>
              <c:f>Sheet1!$D$1</c:f>
              <c:strCache>
                <c:ptCount val="1"/>
                <c:pt idx="0">
                  <c:v>Share kept by owner</c:v>
                </c:pt>
              </c:strCache>
            </c:strRef>
          </c:tx>
          <c:spPr>
            <a:solidFill>
              <a:schemeClr val="accent2"/>
            </a:solidFill>
            <a:ln>
              <a:solidFill>
                <a:schemeClr val="bg1"/>
              </a:solidFill>
            </a:ln>
            <a:effectLst/>
          </c:spPr>
          <c:invertIfNegative val="0"/>
          <c:cat>
            <c:strRef>
              <c:f>Sheet1!$A$2:$A$4</c:f>
              <c:strCache>
                <c:ptCount val="3"/>
                <c:pt idx="0">
                  <c:v>Small investor      (1 property)</c:v>
                </c:pt>
                <c:pt idx="1">
                  <c:v>Medium investor (5 properties)</c:v>
                </c:pt>
                <c:pt idx="2">
                  <c:v>Large investor (25 properties)</c:v>
                </c:pt>
              </c:strCache>
            </c:strRef>
          </c:cat>
          <c:val>
            <c:numRef>
              <c:f>Sheet1!$D$2:$D$4</c:f>
              <c:numCache>
                <c:formatCode>0.0%</c:formatCode>
                <c:ptCount val="3"/>
                <c:pt idx="0">
                  <c:v>0.04</c:v>
                </c:pt>
                <c:pt idx="1">
                  <c:v>0.0339736363636364</c:v>
                </c:pt>
                <c:pt idx="2">
                  <c:v>0.0310050909090909</c:v>
                </c:pt>
              </c:numCache>
            </c:numRef>
          </c:val>
          <c:extLst xmlns:c16r2="http://schemas.microsoft.com/office/drawing/2015/06/chart">
            <c:ext xmlns:c16="http://schemas.microsoft.com/office/drawing/2014/chart" uri="{C3380CC4-5D6E-409C-BE32-E72D297353CC}">
              <c16:uniqueId val="{00000000-A197-48F2-9368-C4DC2E1D767B}"/>
            </c:ext>
          </c:extLst>
        </c:ser>
        <c:ser>
          <c:idx val="0"/>
          <c:order val="1"/>
          <c:tx>
            <c:strRef>
              <c:f>Sheet1!$B$1</c:f>
              <c:strCache>
                <c:ptCount val="1"/>
                <c:pt idx="0">
                  <c:v>Land tax paid per property</c:v>
                </c:pt>
              </c:strCache>
            </c:strRef>
          </c:tx>
          <c:spPr>
            <a:solidFill>
              <a:schemeClr val="tx2"/>
            </a:solidFill>
            <a:ln>
              <a:solidFill>
                <a:schemeClr val="bg1"/>
              </a:solidFill>
            </a:ln>
            <a:effectLst/>
          </c:spPr>
          <c:invertIfNegative val="0"/>
          <c:cat>
            <c:strRef>
              <c:f>Sheet1!$A$2:$A$4</c:f>
              <c:strCache>
                <c:ptCount val="3"/>
                <c:pt idx="0">
                  <c:v>Small investor      (1 property)</c:v>
                </c:pt>
                <c:pt idx="1">
                  <c:v>Medium investor (5 properties)</c:v>
                </c:pt>
                <c:pt idx="2">
                  <c:v>Large investor (25 properties)</c:v>
                </c:pt>
              </c:strCache>
            </c:strRef>
          </c:cat>
          <c:val>
            <c:numRef>
              <c:f>Sheet1!$B$2:$B$4</c:f>
              <c:numCache>
                <c:formatCode>0.0%</c:formatCode>
                <c:ptCount val="3"/>
                <c:pt idx="0">
                  <c:v>0.0</c:v>
                </c:pt>
                <c:pt idx="1">
                  <c:v>0.00602636363636363</c:v>
                </c:pt>
                <c:pt idx="2">
                  <c:v>0.00899490909090909</c:v>
                </c:pt>
              </c:numCache>
            </c:numRef>
          </c:val>
          <c:extLst xmlns:c16r2="http://schemas.microsoft.com/office/drawing/2015/06/chart">
            <c:ext xmlns:c16="http://schemas.microsoft.com/office/drawing/2014/chart" uri="{C3380CC4-5D6E-409C-BE32-E72D297353CC}">
              <c16:uniqueId val="{00000001-A197-48F2-9368-C4DC2E1D767B}"/>
            </c:ext>
          </c:extLst>
        </c:ser>
        <c:dLbls>
          <c:showLegendKey val="0"/>
          <c:showVal val="0"/>
          <c:showCatName val="0"/>
          <c:showSerName val="0"/>
          <c:showPercent val="0"/>
          <c:showBubbleSize val="0"/>
        </c:dLbls>
        <c:gapWidth val="50"/>
        <c:overlap val="100"/>
        <c:axId val="-2069348984"/>
        <c:axId val="-2069358040"/>
      </c:barChart>
      <c:catAx>
        <c:axId val="-2069348984"/>
        <c:scaling>
          <c:orientation val="minMax"/>
        </c:scaling>
        <c:delete val="0"/>
        <c:axPos val="b"/>
        <c:numFmt formatCode="General" sourceLinked="0"/>
        <c:majorTickMark val="out"/>
        <c:minorTickMark val="none"/>
        <c:tickLblPos val="none"/>
        <c:crossAx val="-2069358040"/>
        <c:crosses val="autoZero"/>
        <c:auto val="1"/>
        <c:lblAlgn val="ctr"/>
        <c:lblOffset val="100"/>
        <c:noMultiLvlLbl val="0"/>
      </c:catAx>
      <c:valAx>
        <c:axId val="-2069358040"/>
        <c:scaling>
          <c:orientation val="minMax"/>
          <c:max val="0.05"/>
        </c:scaling>
        <c:delete val="0"/>
        <c:axPos val="l"/>
        <c:majorGridlines>
          <c:spPr>
            <a:ln>
              <a:solidFill>
                <a:srgbClr val="E1E3E5"/>
              </a:solidFill>
            </a:ln>
          </c:spPr>
        </c:majorGridlines>
        <c:numFmt formatCode="0%" sourceLinked="0"/>
        <c:majorTickMark val="out"/>
        <c:minorTickMark val="none"/>
        <c:tickLblPos val="nextTo"/>
        <c:spPr>
          <a:ln>
            <a:noFill/>
          </a:ln>
        </c:spPr>
        <c:txPr>
          <a:bodyPr/>
          <a:lstStyle/>
          <a:p>
            <a:pPr>
              <a:defRPr sz="2200"/>
            </a:pPr>
            <a:endParaRPr lang="en-US"/>
          </a:p>
        </c:txPr>
        <c:crossAx val="-2069348984"/>
        <c:crosses val="autoZero"/>
        <c:crossBetween val="between"/>
        <c:majorUnit val="0.01"/>
      </c:valAx>
    </c:plotArea>
    <c:plotVisOnly val="1"/>
    <c:dispBlanksAs val="gap"/>
    <c:showDLblsOverMax val="0"/>
  </c:chart>
  <c:txPr>
    <a:bodyPr/>
    <a:lstStyle/>
    <a:p>
      <a:pPr>
        <a:defRPr sz="1800"/>
      </a:pPr>
      <a:endParaRPr lang="en-US"/>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lineChart>
        <c:grouping val="standard"/>
        <c:varyColors val="0"/>
        <c:ser>
          <c:idx val="0"/>
          <c:order val="0"/>
          <c:tx>
            <c:strRef>
              <c:f>Sheet1!$B$1</c:f>
              <c:strCache>
                <c:ptCount val="1"/>
                <c:pt idx="0">
                  <c:v>NSW, Vic, Qld</c:v>
                </c:pt>
              </c:strCache>
            </c:strRef>
          </c:tx>
          <c:spPr>
            <a:ln>
              <a:solidFill>
                <a:schemeClr val="accent2"/>
              </a:solidFill>
              <a:prstDash val="solid"/>
            </a:ln>
          </c:spPr>
          <c:marker>
            <c:symbol val="none"/>
          </c:marker>
          <c:cat>
            <c:numRef>
              <c:f>Sheet1!$A$2:$A$217</c:f>
              <c:numCache>
                <c:formatCode>mmm\-yy</c:formatCode>
                <c:ptCount val="216"/>
                <c:pt idx="0">
                  <c:v>36526.0</c:v>
                </c:pt>
                <c:pt idx="1">
                  <c:v>36557.0</c:v>
                </c:pt>
                <c:pt idx="2">
                  <c:v>36586.0</c:v>
                </c:pt>
                <c:pt idx="3">
                  <c:v>36617.0</c:v>
                </c:pt>
                <c:pt idx="4">
                  <c:v>36647.0</c:v>
                </c:pt>
                <c:pt idx="5">
                  <c:v>36678.0</c:v>
                </c:pt>
                <c:pt idx="6">
                  <c:v>36708.0</c:v>
                </c:pt>
                <c:pt idx="7">
                  <c:v>36739.0</c:v>
                </c:pt>
                <c:pt idx="8">
                  <c:v>36770.0</c:v>
                </c:pt>
                <c:pt idx="9">
                  <c:v>36800.0</c:v>
                </c:pt>
                <c:pt idx="10">
                  <c:v>36831.0</c:v>
                </c:pt>
                <c:pt idx="11">
                  <c:v>36861.0</c:v>
                </c:pt>
                <c:pt idx="12">
                  <c:v>36892.0</c:v>
                </c:pt>
                <c:pt idx="13">
                  <c:v>36923.0</c:v>
                </c:pt>
                <c:pt idx="14">
                  <c:v>36951.0</c:v>
                </c:pt>
                <c:pt idx="15">
                  <c:v>36982.0</c:v>
                </c:pt>
                <c:pt idx="16">
                  <c:v>37012.0</c:v>
                </c:pt>
                <c:pt idx="17">
                  <c:v>37043.0</c:v>
                </c:pt>
                <c:pt idx="18">
                  <c:v>37073.0</c:v>
                </c:pt>
                <c:pt idx="19">
                  <c:v>37104.0</c:v>
                </c:pt>
                <c:pt idx="20">
                  <c:v>37135.0</c:v>
                </c:pt>
                <c:pt idx="21">
                  <c:v>37165.0</c:v>
                </c:pt>
                <c:pt idx="22">
                  <c:v>37196.0</c:v>
                </c:pt>
                <c:pt idx="23">
                  <c:v>37226.0</c:v>
                </c:pt>
                <c:pt idx="24">
                  <c:v>37257.0</c:v>
                </c:pt>
                <c:pt idx="25">
                  <c:v>37288.0</c:v>
                </c:pt>
                <c:pt idx="26">
                  <c:v>37316.0</c:v>
                </c:pt>
                <c:pt idx="27">
                  <c:v>37347.0</c:v>
                </c:pt>
                <c:pt idx="28">
                  <c:v>37377.0</c:v>
                </c:pt>
                <c:pt idx="29">
                  <c:v>37408.0</c:v>
                </c:pt>
                <c:pt idx="30">
                  <c:v>37438.0</c:v>
                </c:pt>
                <c:pt idx="31">
                  <c:v>37469.0</c:v>
                </c:pt>
                <c:pt idx="32">
                  <c:v>37500.0</c:v>
                </c:pt>
                <c:pt idx="33">
                  <c:v>37530.0</c:v>
                </c:pt>
                <c:pt idx="34">
                  <c:v>37561.0</c:v>
                </c:pt>
                <c:pt idx="35">
                  <c:v>37591.0</c:v>
                </c:pt>
                <c:pt idx="36">
                  <c:v>37622.0</c:v>
                </c:pt>
                <c:pt idx="37">
                  <c:v>37653.0</c:v>
                </c:pt>
                <c:pt idx="38">
                  <c:v>37681.0</c:v>
                </c:pt>
                <c:pt idx="39">
                  <c:v>37712.0</c:v>
                </c:pt>
                <c:pt idx="40">
                  <c:v>37742.0</c:v>
                </c:pt>
                <c:pt idx="41">
                  <c:v>37773.0</c:v>
                </c:pt>
                <c:pt idx="42">
                  <c:v>37803.0</c:v>
                </c:pt>
                <c:pt idx="43">
                  <c:v>37834.0</c:v>
                </c:pt>
                <c:pt idx="44">
                  <c:v>37865.0</c:v>
                </c:pt>
                <c:pt idx="45">
                  <c:v>37895.0</c:v>
                </c:pt>
                <c:pt idx="46">
                  <c:v>37926.0</c:v>
                </c:pt>
                <c:pt idx="47">
                  <c:v>37956.0</c:v>
                </c:pt>
                <c:pt idx="48">
                  <c:v>37987.0</c:v>
                </c:pt>
                <c:pt idx="49">
                  <c:v>38018.0</c:v>
                </c:pt>
                <c:pt idx="50">
                  <c:v>38047.0</c:v>
                </c:pt>
                <c:pt idx="51">
                  <c:v>38078.0</c:v>
                </c:pt>
                <c:pt idx="52">
                  <c:v>38108.0</c:v>
                </c:pt>
                <c:pt idx="53">
                  <c:v>38139.0</c:v>
                </c:pt>
                <c:pt idx="54">
                  <c:v>38169.0</c:v>
                </c:pt>
                <c:pt idx="55">
                  <c:v>38200.0</c:v>
                </c:pt>
                <c:pt idx="56">
                  <c:v>38231.0</c:v>
                </c:pt>
                <c:pt idx="57">
                  <c:v>38261.0</c:v>
                </c:pt>
                <c:pt idx="58">
                  <c:v>38292.0</c:v>
                </c:pt>
                <c:pt idx="59">
                  <c:v>38322.0</c:v>
                </c:pt>
                <c:pt idx="60">
                  <c:v>38353.0</c:v>
                </c:pt>
                <c:pt idx="61">
                  <c:v>38384.0</c:v>
                </c:pt>
                <c:pt idx="62">
                  <c:v>38412.0</c:v>
                </c:pt>
                <c:pt idx="63">
                  <c:v>38443.0</c:v>
                </c:pt>
                <c:pt idx="64">
                  <c:v>38473.0</c:v>
                </c:pt>
                <c:pt idx="65">
                  <c:v>38504.0</c:v>
                </c:pt>
                <c:pt idx="66">
                  <c:v>38534.0</c:v>
                </c:pt>
                <c:pt idx="67">
                  <c:v>38565.0</c:v>
                </c:pt>
                <c:pt idx="68">
                  <c:v>38596.0</c:v>
                </c:pt>
                <c:pt idx="69">
                  <c:v>38626.0</c:v>
                </c:pt>
                <c:pt idx="70">
                  <c:v>38657.0</c:v>
                </c:pt>
                <c:pt idx="71">
                  <c:v>38687.0</c:v>
                </c:pt>
                <c:pt idx="72">
                  <c:v>38718.0</c:v>
                </c:pt>
                <c:pt idx="73">
                  <c:v>38749.0</c:v>
                </c:pt>
                <c:pt idx="74">
                  <c:v>38777.0</c:v>
                </c:pt>
                <c:pt idx="75">
                  <c:v>38808.0</c:v>
                </c:pt>
                <c:pt idx="76">
                  <c:v>38838.0</c:v>
                </c:pt>
                <c:pt idx="77">
                  <c:v>38869.0</c:v>
                </c:pt>
                <c:pt idx="78">
                  <c:v>38899.0</c:v>
                </c:pt>
                <c:pt idx="79">
                  <c:v>38930.0</c:v>
                </c:pt>
                <c:pt idx="80">
                  <c:v>38961.0</c:v>
                </c:pt>
                <c:pt idx="81">
                  <c:v>38991.0</c:v>
                </c:pt>
                <c:pt idx="82">
                  <c:v>39022.0</c:v>
                </c:pt>
                <c:pt idx="83">
                  <c:v>39052.0</c:v>
                </c:pt>
                <c:pt idx="84">
                  <c:v>39083.0</c:v>
                </c:pt>
                <c:pt idx="85">
                  <c:v>39114.0</c:v>
                </c:pt>
                <c:pt idx="86">
                  <c:v>39142.0</c:v>
                </c:pt>
                <c:pt idx="87">
                  <c:v>39173.0</c:v>
                </c:pt>
                <c:pt idx="88">
                  <c:v>39203.0</c:v>
                </c:pt>
                <c:pt idx="89">
                  <c:v>39234.0</c:v>
                </c:pt>
                <c:pt idx="90">
                  <c:v>39264.0</c:v>
                </c:pt>
                <c:pt idx="91">
                  <c:v>39295.0</c:v>
                </c:pt>
                <c:pt idx="92">
                  <c:v>39326.0</c:v>
                </c:pt>
                <c:pt idx="93">
                  <c:v>39356.0</c:v>
                </c:pt>
                <c:pt idx="94">
                  <c:v>39387.0</c:v>
                </c:pt>
                <c:pt idx="95">
                  <c:v>39417.0</c:v>
                </c:pt>
                <c:pt idx="96">
                  <c:v>39448.0</c:v>
                </c:pt>
                <c:pt idx="97">
                  <c:v>39479.0</c:v>
                </c:pt>
                <c:pt idx="98">
                  <c:v>39508.0</c:v>
                </c:pt>
                <c:pt idx="99">
                  <c:v>39539.0</c:v>
                </c:pt>
                <c:pt idx="100">
                  <c:v>39569.0</c:v>
                </c:pt>
                <c:pt idx="101">
                  <c:v>39600.0</c:v>
                </c:pt>
                <c:pt idx="102">
                  <c:v>39630.0</c:v>
                </c:pt>
                <c:pt idx="103">
                  <c:v>39661.0</c:v>
                </c:pt>
                <c:pt idx="104">
                  <c:v>39692.0</c:v>
                </c:pt>
                <c:pt idx="105">
                  <c:v>39722.0</c:v>
                </c:pt>
                <c:pt idx="106">
                  <c:v>39753.0</c:v>
                </c:pt>
                <c:pt idx="107">
                  <c:v>39783.0</c:v>
                </c:pt>
                <c:pt idx="108">
                  <c:v>39814.0</c:v>
                </c:pt>
                <c:pt idx="109">
                  <c:v>39845.0</c:v>
                </c:pt>
                <c:pt idx="110">
                  <c:v>39873.0</c:v>
                </c:pt>
                <c:pt idx="111">
                  <c:v>39904.0</c:v>
                </c:pt>
                <c:pt idx="112">
                  <c:v>39934.0</c:v>
                </c:pt>
                <c:pt idx="113">
                  <c:v>39965.0</c:v>
                </c:pt>
                <c:pt idx="114">
                  <c:v>39995.0</c:v>
                </c:pt>
                <c:pt idx="115">
                  <c:v>40026.0</c:v>
                </c:pt>
                <c:pt idx="116">
                  <c:v>40057.0</c:v>
                </c:pt>
                <c:pt idx="117">
                  <c:v>40087.0</c:v>
                </c:pt>
                <c:pt idx="118">
                  <c:v>40118.0</c:v>
                </c:pt>
                <c:pt idx="119">
                  <c:v>40148.0</c:v>
                </c:pt>
                <c:pt idx="120">
                  <c:v>40179.0</c:v>
                </c:pt>
                <c:pt idx="121">
                  <c:v>40210.0</c:v>
                </c:pt>
                <c:pt idx="122">
                  <c:v>40238.0</c:v>
                </c:pt>
                <c:pt idx="123">
                  <c:v>40269.0</c:v>
                </c:pt>
                <c:pt idx="124">
                  <c:v>40299.0</c:v>
                </c:pt>
                <c:pt idx="125">
                  <c:v>40330.0</c:v>
                </c:pt>
                <c:pt idx="126">
                  <c:v>40360.0</c:v>
                </c:pt>
                <c:pt idx="127">
                  <c:v>40391.0</c:v>
                </c:pt>
                <c:pt idx="128">
                  <c:v>40422.0</c:v>
                </c:pt>
                <c:pt idx="129">
                  <c:v>40452.0</c:v>
                </c:pt>
                <c:pt idx="130">
                  <c:v>40483.0</c:v>
                </c:pt>
                <c:pt idx="131">
                  <c:v>40513.0</c:v>
                </c:pt>
                <c:pt idx="132">
                  <c:v>40544.0</c:v>
                </c:pt>
                <c:pt idx="133">
                  <c:v>40575.0</c:v>
                </c:pt>
                <c:pt idx="134">
                  <c:v>40603.0</c:v>
                </c:pt>
                <c:pt idx="135">
                  <c:v>40634.0</c:v>
                </c:pt>
                <c:pt idx="136">
                  <c:v>40664.0</c:v>
                </c:pt>
                <c:pt idx="137">
                  <c:v>40695.0</c:v>
                </c:pt>
                <c:pt idx="138">
                  <c:v>40725.0</c:v>
                </c:pt>
                <c:pt idx="139">
                  <c:v>40756.0</c:v>
                </c:pt>
                <c:pt idx="140">
                  <c:v>40787.0</c:v>
                </c:pt>
                <c:pt idx="141">
                  <c:v>40817.0</c:v>
                </c:pt>
                <c:pt idx="142">
                  <c:v>40848.0</c:v>
                </c:pt>
                <c:pt idx="143">
                  <c:v>40878.0</c:v>
                </c:pt>
                <c:pt idx="144">
                  <c:v>40909.0</c:v>
                </c:pt>
                <c:pt idx="145">
                  <c:v>40940.0</c:v>
                </c:pt>
                <c:pt idx="146">
                  <c:v>40969.0</c:v>
                </c:pt>
                <c:pt idx="147">
                  <c:v>41000.0</c:v>
                </c:pt>
                <c:pt idx="148">
                  <c:v>41030.0</c:v>
                </c:pt>
                <c:pt idx="149">
                  <c:v>41061.0</c:v>
                </c:pt>
                <c:pt idx="150">
                  <c:v>41091.0</c:v>
                </c:pt>
                <c:pt idx="151">
                  <c:v>41122.0</c:v>
                </c:pt>
                <c:pt idx="152">
                  <c:v>41153.0</c:v>
                </c:pt>
                <c:pt idx="153">
                  <c:v>41183.0</c:v>
                </c:pt>
                <c:pt idx="154">
                  <c:v>41214.0</c:v>
                </c:pt>
                <c:pt idx="155">
                  <c:v>41244.0</c:v>
                </c:pt>
                <c:pt idx="156">
                  <c:v>41275.0</c:v>
                </c:pt>
                <c:pt idx="157">
                  <c:v>41306.0</c:v>
                </c:pt>
                <c:pt idx="158">
                  <c:v>41334.0</c:v>
                </c:pt>
                <c:pt idx="159">
                  <c:v>41365.0</c:v>
                </c:pt>
                <c:pt idx="160">
                  <c:v>41395.0</c:v>
                </c:pt>
                <c:pt idx="161">
                  <c:v>41426.0</c:v>
                </c:pt>
                <c:pt idx="162">
                  <c:v>41456.0</c:v>
                </c:pt>
                <c:pt idx="163">
                  <c:v>41487.0</c:v>
                </c:pt>
                <c:pt idx="164">
                  <c:v>41518.0</c:v>
                </c:pt>
                <c:pt idx="165">
                  <c:v>41548.0</c:v>
                </c:pt>
                <c:pt idx="166">
                  <c:v>41579.0</c:v>
                </c:pt>
                <c:pt idx="167">
                  <c:v>41609.0</c:v>
                </c:pt>
                <c:pt idx="168">
                  <c:v>41640.0</c:v>
                </c:pt>
                <c:pt idx="169">
                  <c:v>41671.0</c:v>
                </c:pt>
                <c:pt idx="170">
                  <c:v>41699.0</c:v>
                </c:pt>
                <c:pt idx="171">
                  <c:v>41730.0</c:v>
                </c:pt>
                <c:pt idx="172">
                  <c:v>41760.0</c:v>
                </c:pt>
                <c:pt idx="173">
                  <c:v>41791.0</c:v>
                </c:pt>
                <c:pt idx="174">
                  <c:v>41821.0</c:v>
                </c:pt>
                <c:pt idx="175">
                  <c:v>41852.0</c:v>
                </c:pt>
                <c:pt idx="176">
                  <c:v>41883.0</c:v>
                </c:pt>
                <c:pt idx="177">
                  <c:v>41913.0</c:v>
                </c:pt>
                <c:pt idx="178">
                  <c:v>41944.0</c:v>
                </c:pt>
                <c:pt idx="179">
                  <c:v>41974.0</c:v>
                </c:pt>
                <c:pt idx="180">
                  <c:v>42005.0</c:v>
                </c:pt>
                <c:pt idx="181">
                  <c:v>42036.0</c:v>
                </c:pt>
                <c:pt idx="182">
                  <c:v>42064.0</c:v>
                </c:pt>
                <c:pt idx="183">
                  <c:v>42095.0</c:v>
                </c:pt>
                <c:pt idx="184">
                  <c:v>42125.0</c:v>
                </c:pt>
                <c:pt idx="185">
                  <c:v>42156.0</c:v>
                </c:pt>
                <c:pt idx="186">
                  <c:v>42186.0</c:v>
                </c:pt>
                <c:pt idx="187">
                  <c:v>42217.0</c:v>
                </c:pt>
                <c:pt idx="188">
                  <c:v>42248.0</c:v>
                </c:pt>
                <c:pt idx="189">
                  <c:v>42278.0</c:v>
                </c:pt>
                <c:pt idx="190">
                  <c:v>42309.0</c:v>
                </c:pt>
                <c:pt idx="191">
                  <c:v>42339.0</c:v>
                </c:pt>
                <c:pt idx="192">
                  <c:v>42370.0</c:v>
                </c:pt>
                <c:pt idx="193">
                  <c:v>42401.0</c:v>
                </c:pt>
                <c:pt idx="194">
                  <c:v>42430.0</c:v>
                </c:pt>
                <c:pt idx="195">
                  <c:v>42461.0</c:v>
                </c:pt>
                <c:pt idx="196">
                  <c:v>42491.0</c:v>
                </c:pt>
                <c:pt idx="197">
                  <c:v>42522.0</c:v>
                </c:pt>
                <c:pt idx="198">
                  <c:v>42552.0</c:v>
                </c:pt>
                <c:pt idx="199">
                  <c:v>42583.0</c:v>
                </c:pt>
                <c:pt idx="200">
                  <c:v>42614.0</c:v>
                </c:pt>
                <c:pt idx="201">
                  <c:v>42644.0</c:v>
                </c:pt>
                <c:pt idx="202">
                  <c:v>42675.0</c:v>
                </c:pt>
                <c:pt idx="203">
                  <c:v>42705.0</c:v>
                </c:pt>
                <c:pt idx="204">
                  <c:v>42736.0</c:v>
                </c:pt>
                <c:pt idx="205">
                  <c:v>42767.0</c:v>
                </c:pt>
                <c:pt idx="206">
                  <c:v>42795.0</c:v>
                </c:pt>
                <c:pt idx="207">
                  <c:v>42826.0</c:v>
                </c:pt>
                <c:pt idx="208">
                  <c:v>42856.0</c:v>
                </c:pt>
                <c:pt idx="209">
                  <c:v>42887.0</c:v>
                </c:pt>
                <c:pt idx="210">
                  <c:v>42917.0</c:v>
                </c:pt>
                <c:pt idx="211">
                  <c:v>42948.0</c:v>
                </c:pt>
                <c:pt idx="212">
                  <c:v>42979.0</c:v>
                </c:pt>
                <c:pt idx="213">
                  <c:v>43009.0</c:v>
                </c:pt>
                <c:pt idx="214">
                  <c:v>43040.0</c:v>
                </c:pt>
                <c:pt idx="215">
                  <c:v>43070.0</c:v>
                </c:pt>
              </c:numCache>
            </c:numRef>
          </c:cat>
          <c:val>
            <c:numRef>
              <c:f>Sheet1!$B$2:$B$217</c:f>
              <c:numCache>
                <c:formatCode>General</c:formatCode>
                <c:ptCount val="216"/>
                <c:pt idx="2" formatCode="0">
                  <c:v>7013.0</c:v>
                </c:pt>
                <c:pt idx="3" formatCode="0">
                  <c:v>6862.0</c:v>
                </c:pt>
                <c:pt idx="4" formatCode="0">
                  <c:v>6423.333333333328</c:v>
                </c:pt>
                <c:pt idx="5" formatCode="0">
                  <c:v>5459.0</c:v>
                </c:pt>
                <c:pt idx="6" formatCode="0">
                  <c:v>6105.333333333328</c:v>
                </c:pt>
                <c:pt idx="7" formatCode="0">
                  <c:v>6845.333333333328</c:v>
                </c:pt>
                <c:pt idx="8" formatCode="0">
                  <c:v>7783.333333333328</c:v>
                </c:pt>
                <c:pt idx="9" formatCode="0">
                  <c:v>7703.66666666667</c:v>
                </c:pt>
                <c:pt idx="10" formatCode="0">
                  <c:v>7597.333333333328</c:v>
                </c:pt>
                <c:pt idx="11" formatCode="0">
                  <c:v>7559.0</c:v>
                </c:pt>
                <c:pt idx="12" formatCode="0">
                  <c:v>7178.66666666667</c:v>
                </c:pt>
                <c:pt idx="13" formatCode="0">
                  <c:v>6609.333333333328</c:v>
                </c:pt>
                <c:pt idx="14" formatCode="0">
                  <c:v>6839.66666666667</c:v>
                </c:pt>
                <c:pt idx="15" formatCode="0">
                  <c:v>7493.333333333328</c:v>
                </c:pt>
                <c:pt idx="16" formatCode="0">
                  <c:v>8645.333333333327</c:v>
                </c:pt>
                <c:pt idx="17" formatCode="0">
                  <c:v>9255.666666666661</c:v>
                </c:pt>
                <c:pt idx="18" formatCode="0">
                  <c:v>10276.66666666666</c:v>
                </c:pt>
                <c:pt idx="19" formatCode="0">
                  <c:v>10619.66666666666</c:v>
                </c:pt>
                <c:pt idx="20" formatCode="0">
                  <c:v>10525.0</c:v>
                </c:pt>
                <c:pt idx="21" formatCode="0">
                  <c:v>10498.66666666666</c:v>
                </c:pt>
                <c:pt idx="22" formatCode="0">
                  <c:v>10476.0</c:v>
                </c:pt>
                <c:pt idx="23" formatCode="0">
                  <c:v>10591.66666666666</c:v>
                </c:pt>
                <c:pt idx="24" formatCode="0">
                  <c:v>9983.333333333327</c:v>
                </c:pt>
                <c:pt idx="25" formatCode="0">
                  <c:v>8848.0</c:v>
                </c:pt>
                <c:pt idx="26" formatCode="0">
                  <c:v>8244.333333333327</c:v>
                </c:pt>
                <c:pt idx="27" formatCode="0">
                  <c:v>7766.0</c:v>
                </c:pt>
                <c:pt idx="28" formatCode="0">
                  <c:v>8089.333333333328</c:v>
                </c:pt>
                <c:pt idx="29" formatCode="0">
                  <c:v>7784.0</c:v>
                </c:pt>
                <c:pt idx="30" formatCode="0">
                  <c:v>7895.0</c:v>
                </c:pt>
                <c:pt idx="31" formatCode="0">
                  <c:v>7383.0</c:v>
                </c:pt>
                <c:pt idx="32" formatCode="0">
                  <c:v>7158.66666666667</c:v>
                </c:pt>
                <c:pt idx="33" formatCode="0">
                  <c:v>6783.0</c:v>
                </c:pt>
                <c:pt idx="34" formatCode="0">
                  <c:v>6591.333333333328</c:v>
                </c:pt>
                <c:pt idx="35" formatCode="0">
                  <c:v>6495.0</c:v>
                </c:pt>
                <c:pt idx="36" formatCode="0">
                  <c:v>6023.333333333328</c:v>
                </c:pt>
                <c:pt idx="37" formatCode="0">
                  <c:v>5807.333333333328</c:v>
                </c:pt>
                <c:pt idx="38" formatCode="0">
                  <c:v>5958.66666666667</c:v>
                </c:pt>
                <c:pt idx="39" formatCode="0">
                  <c:v>6151.333333333328</c:v>
                </c:pt>
                <c:pt idx="40" formatCode="0">
                  <c:v>6333.0</c:v>
                </c:pt>
                <c:pt idx="41" formatCode="0">
                  <c:v>6097.0</c:v>
                </c:pt>
                <c:pt idx="42" formatCode="0">
                  <c:v>6225.333333333328</c:v>
                </c:pt>
                <c:pt idx="43" formatCode="0">
                  <c:v>6101.0</c:v>
                </c:pt>
                <c:pt idx="44" formatCode="0">
                  <c:v>6257.333333333328</c:v>
                </c:pt>
                <c:pt idx="45" formatCode="0">
                  <c:v>6256.66666666667</c:v>
                </c:pt>
                <c:pt idx="46" formatCode="0">
                  <c:v>6108.66666666667</c:v>
                </c:pt>
                <c:pt idx="47" formatCode="0">
                  <c:v>5871.0</c:v>
                </c:pt>
                <c:pt idx="48" formatCode="0">
                  <c:v>5112.333333333328</c:v>
                </c:pt>
                <c:pt idx="49" formatCode="0">
                  <c:v>4714.66666666667</c:v>
                </c:pt>
                <c:pt idx="50" formatCode="0">
                  <c:v>4578.0</c:v>
                </c:pt>
                <c:pt idx="51" formatCode="0">
                  <c:v>4778.0</c:v>
                </c:pt>
                <c:pt idx="52" formatCode="0">
                  <c:v>5119.0</c:v>
                </c:pt>
                <c:pt idx="53" formatCode="0">
                  <c:v>5286.0</c:v>
                </c:pt>
                <c:pt idx="54" formatCode="0">
                  <c:v>5672.66666666667</c:v>
                </c:pt>
                <c:pt idx="55" formatCode="0">
                  <c:v>5817.333333333328</c:v>
                </c:pt>
                <c:pt idx="56" formatCode="0">
                  <c:v>5903.66666666667</c:v>
                </c:pt>
                <c:pt idx="57" formatCode="0">
                  <c:v>5834.333333333328</c:v>
                </c:pt>
                <c:pt idx="58" formatCode="0">
                  <c:v>6038.66666666667</c:v>
                </c:pt>
                <c:pt idx="59" formatCode="0">
                  <c:v>6220.333333333328</c:v>
                </c:pt>
                <c:pt idx="60" formatCode="0">
                  <c:v>6047.333333333328</c:v>
                </c:pt>
                <c:pt idx="61" formatCode="0">
                  <c:v>5897.0</c:v>
                </c:pt>
                <c:pt idx="62" formatCode="0">
                  <c:v>6042.0</c:v>
                </c:pt>
                <c:pt idx="63" formatCode="0">
                  <c:v>6558.0</c:v>
                </c:pt>
                <c:pt idx="64" formatCode="0">
                  <c:v>7002.66666666667</c:v>
                </c:pt>
                <c:pt idx="65" formatCode="0">
                  <c:v>7090.333333333328</c:v>
                </c:pt>
                <c:pt idx="66" formatCode="0">
                  <c:v>7058.0</c:v>
                </c:pt>
                <c:pt idx="67" formatCode="0">
                  <c:v>7154.333333333328</c:v>
                </c:pt>
                <c:pt idx="68" formatCode="0">
                  <c:v>7335.66666666667</c:v>
                </c:pt>
                <c:pt idx="69" formatCode="0">
                  <c:v>7696.66666666667</c:v>
                </c:pt>
                <c:pt idx="70" formatCode="0">
                  <c:v>8074.66666666667</c:v>
                </c:pt>
                <c:pt idx="71" formatCode="0">
                  <c:v>8252.666666666661</c:v>
                </c:pt>
                <c:pt idx="72" formatCode="0">
                  <c:v>7859.333333333328</c:v>
                </c:pt>
                <c:pt idx="73" formatCode="0">
                  <c:v>7367.333333333328</c:v>
                </c:pt>
                <c:pt idx="74" formatCode="0">
                  <c:v>7673.333333333328</c:v>
                </c:pt>
                <c:pt idx="75" formatCode="0">
                  <c:v>8095.0</c:v>
                </c:pt>
                <c:pt idx="76" formatCode="0">
                  <c:v>8793.333333333327</c:v>
                </c:pt>
                <c:pt idx="77" formatCode="0">
                  <c:v>8589.666666666661</c:v>
                </c:pt>
                <c:pt idx="78" formatCode="0">
                  <c:v>8726.0</c:v>
                </c:pt>
                <c:pt idx="79" formatCode="0">
                  <c:v>8405.666666666661</c:v>
                </c:pt>
                <c:pt idx="80" formatCode="0">
                  <c:v>8279.666666666661</c:v>
                </c:pt>
                <c:pt idx="81" formatCode="0">
                  <c:v>8483.666666666661</c:v>
                </c:pt>
                <c:pt idx="82" formatCode="0">
                  <c:v>8754.666666666661</c:v>
                </c:pt>
                <c:pt idx="83" formatCode="0">
                  <c:v>8737.0</c:v>
                </c:pt>
                <c:pt idx="84" formatCode="0">
                  <c:v>8193.666666666661</c:v>
                </c:pt>
                <c:pt idx="85" formatCode="0">
                  <c:v>7696.333333333328</c:v>
                </c:pt>
                <c:pt idx="86" formatCode="0">
                  <c:v>7959.333333333328</c:v>
                </c:pt>
                <c:pt idx="87" formatCode="0">
                  <c:v>8368.0</c:v>
                </c:pt>
                <c:pt idx="88" formatCode="0">
                  <c:v>9042.333333333327</c:v>
                </c:pt>
                <c:pt idx="89" formatCode="0">
                  <c:v>8909.0</c:v>
                </c:pt>
                <c:pt idx="90" formatCode="0">
                  <c:v>8997.666666666661</c:v>
                </c:pt>
                <c:pt idx="91" formatCode="0">
                  <c:v>8772.333333333327</c:v>
                </c:pt>
                <c:pt idx="92" formatCode="0">
                  <c:v>8645.666666666661</c:v>
                </c:pt>
                <c:pt idx="93" formatCode="0">
                  <c:v>8985.0</c:v>
                </c:pt>
                <c:pt idx="94" formatCode="0">
                  <c:v>9307.333333333327</c:v>
                </c:pt>
                <c:pt idx="95" formatCode="0">
                  <c:v>9538.0</c:v>
                </c:pt>
                <c:pt idx="96" formatCode="0">
                  <c:v>8944.0</c:v>
                </c:pt>
                <c:pt idx="97" formatCode="0">
                  <c:v>8270.333333333327</c:v>
                </c:pt>
                <c:pt idx="98" formatCode="0">
                  <c:v>7626.0</c:v>
                </c:pt>
                <c:pt idx="99" formatCode="0">
                  <c:v>7447.66666666667</c:v>
                </c:pt>
                <c:pt idx="100" formatCode="0">
                  <c:v>7191.0</c:v>
                </c:pt>
                <c:pt idx="101" formatCode="0">
                  <c:v>7052.0</c:v>
                </c:pt>
                <c:pt idx="102" formatCode="0">
                  <c:v>7006.66666666667</c:v>
                </c:pt>
                <c:pt idx="103" formatCode="0">
                  <c:v>6734.333333333328</c:v>
                </c:pt>
                <c:pt idx="104" formatCode="0">
                  <c:v>6930.66666666667</c:v>
                </c:pt>
                <c:pt idx="105" formatCode="0">
                  <c:v>6979.333333333328</c:v>
                </c:pt>
                <c:pt idx="106" formatCode="0">
                  <c:v>7778.66666666667</c:v>
                </c:pt>
                <c:pt idx="107" formatCode="0">
                  <c:v>8988.333333333327</c:v>
                </c:pt>
                <c:pt idx="108" formatCode="0">
                  <c:v>9699.666666666661</c:v>
                </c:pt>
                <c:pt idx="109" formatCode="0">
                  <c:v>10433.0</c:v>
                </c:pt>
                <c:pt idx="110" formatCode="0">
                  <c:v>11632.0</c:v>
                </c:pt>
                <c:pt idx="111" formatCode="0">
                  <c:v>12968.0</c:v>
                </c:pt>
                <c:pt idx="112" formatCode="0">
                  <c:v>14080.66666666666</c:v>
                </c:pt>
                <c:pt idx="113" formatCode="0">
                  <c:v>13962.33333333333</c:v>
                </c:pt>
                <c:pt idx="114" formatCode="0">
                  <c:v>13695.0</c:v>
                </c:pt>
                <c:pt idx="115" formatCode="0">
                  <c:v>12579.33333333333</c:v>
                </c:pt>
                <c:pt idx="116" formatCode="0">
                  <c:v>11960.0</c:v>
                </c:pt>
                <c:pt idx="117" formatCode="0">
                  <c:v>11707.33333333333</c:v>
                </c:pt>
                <c:pt idx="118" formatCode="0">
                  <c:v>11194.33333333333</c:v>
                </c:pt>
                <c:pt idx="119" formatCode="0">
                  <c:v>10106.33333333333</c:v>
                </c:pt>
                <c:pt idx="120" formatCode="0">
                  <c:v>8167.66666666667</c:v>
                </c:pt>
                <c:pt idx="121" formatCode="0">
                  <c:v>7085.66666666667</c:v>
                </c:pt>
                <c:pt idx="122" formatCode="0">
                  <c:v>6280.333333333328</c:v>
                </c:pt>
                <c:pt idx="123" formatCode="0">
                  <c:v>6141.66666666667</c:v>
                </c:pt>
                <c:pt idx="124" formatCode="0">
                  <c:v>6143.0</c:v>
                </c:pt>
                <c:pt idx="125" formatCode="0">
                  <c:v>6006.0</c:v>
                </c:pt>
                <c:pt idx="126" formatCode="0">
                  <c:v>6071.333333333328</c:v>
                </c:pt>
                <c:pt idx="127" formatCode="0">
                  <c:v>5844.66666666667</c:v>
                </c:pt>
                <c:pt idx="128" formatCode="0">
                  <c:v>5740.333333333328</c:v>
                </c:pt>
                <c:pt idx="129" formatCode="0">
                  <c:v>5586.66666666667</c:v>
                </c:pt>
                <c:pt idx="130" formatCode="0">
                  <c:v>5774.66666666667</c:v>
                </c:pt>
                <c:pt idx="131" formatCode="0">
                  <c:v>5979.66666666667</c:v>
                </c:pt>
                <c:pt idx="132" formatCode="0">
                  <c:v>5551.66666666667</c:v>
                </c:pt>
                <c:pt idx="133" formatCode="0">
                  <c:v>5036.0</c:v>
                </c:pt>
                <c:pt idx="134" formatCode="0">
                  <c:v>4891.0</c:v>
                </c:pt>
                <c:pt idx="135" formatCode="0">
                  <c:v>5228.66666666667</c:v>
                </c:pt>
                <c:pt idx="136" formatCode="0">
                  <c:v>5680.0</c:v>
                </c:pt>
                <c:pt idx="137" formatCode="0">
                  <c:v>5593.0</c:v>
                </c:pt>
                <c:pt idx="138" formatCode="0">
                  <c:v>5651.333333333328</c:v>
                </c:pt>
                <c:pt idx="139" formatCode="0">
                  <c:v>5602.333333333328</c:v>
                </c:pt>
                <c:pt idx="140" formatCode="0">
                  <c:v>5760.333333333328</c:v>
                </c:pt>
                <c:pt idx="141" formatCode="0">
                  <c:v>6181.333333333328</c:v>
                </c:pt>
                <c:pt idx="142" formatCode="0">
                  <c:v>6856.0</c:v>
                </c:pt>
                <c:pt idx="143" formatCode="0">
                  <c:v>7574.333333333328</c:v>
                </c:pt>
                <c:pt idx="144" formatCode="0">
                  <c:v>7399.333333333328</c:v>
                </c:pt>
                <c:pt idx="145" formatCode="0">
                  <c:v>6575.333333333328</c:v>
                </c:pt>
                <c:pt idx="146" formatCode="0">
                  <c:v>5748.0</c:v>
                </c:pt>
                <c:pt idx="147" formatCode="0">
                  <c:v>5418.66666666667</c:v>
                </c:pt>
                <c:pt idx="148" formatCode="0">
                  <c:v>5860.0</c:v>
                </c:pt>
                <c:pt idx="149" formatCode="0">
                  <c:v>6022.0</c:v>
                </c:pt>
                <c:pt idx="150" formatCode="0">
                  <c:v>6447.333333333328</c:v>
                </c:pt>
                <c:pt idx="151" formatCode="0">
                  <c:v>6370.0</c:v>
                </c:pt>
                <c:pt idx="152" formatCode="0">
                  <c:v>6347.333333333328</c:v>
                </c:pt>
                <c:pt idx="153" formatCode="0">
                  <c:v>6511.66666666667</c:v>
                </c:pt>
                <c:pt idx="154" formatCode="0">
                  <c:v>6404.66666666667</c:v>
                </c:pt>
                <c:pt idx="155" formatCode="0">
                  <c:v>6033.0</c:v>
                </c:pt>
                <c:pt idx="156" formatCode="0">
                  <c:v>5226.0</c:v>
                </c:pt>
                <c:pt idx="157" formatCode="0">
                  <c:v>4748.333333333328</c:v>
                </c:pt>
                <c:pt idx="158" formatCode="0">
                  <c:v>4776.66666666667</c:v>
                </c:pt>
                <c:pt idx="159" formatCode="0">
                  <c:v>5095.333333333328</c:v>
                </c:pt>
                <c:pt idx="160" formatCode="0">
                  <c:v>5584.333333333328</c:v>
                </c:pt>
                <c:pt idx="161" formatCode="0">
                  <c:v>5752.333333333328</c:v>
                </c:pt>
                <c:pt idx="162" formatCode="0">
                  <c:v>6073.66666666667</c:v>
                </c:pt>
                <c:pt idx="163" formatCode="0">
                  <c:v>5901.333333333328</c:v>
                </c:pt>
                <c:pt idx="164" formatCode="0">
                  <c:v>5891.66666666667</c:v>
                </c:pt>
                <c:pt idx="165" formatCode="0">
                  <c:v>5821.66666666667</c:v>
                </c:pt>
                <c:pt idx="166" formatCode="0">
                  <c:v>5988.66666666667</c:v>
                </c:pt>
                <c:pt idx="167" formatCode="0">
                  <c:v>5962.333333333328</c:v>
                </c:pt>
                <c:pt idx="168" formatCode="0">
                  <c:v>5447.0</c:v>
                </c:pt>
                <c:pt idx="169" formatCode="0">
                  <c:v>5053.66666666667</c:v>
                </c:pt>
                <c:pt idx="170" formatCode="0">
                  <c:v>4981.333333333328</c:v>
                </c:pt>
                <c:pt idx="171" formatCode="0">
                  <c:v>5110.333333333328</c:v>
                </c:pt>
                <c:pt idx="172" formatCode="0">
                  <c:v>5320.333333333328</c:v>
                </c:pt>
                <c:pt idx="173" formatCode="0">
                  <c:v>5267.66666666667</c:v>
                </c:pt>
                <c:pt idx="174" formatCode="0">
                  <c:v>5384.0</c:v>
                </c:pt>
                <c:pt idx="175" formatCode="0">
                  <c:v>5330.0</c:v>
                </c:pt>
                <c:pt idx="176" formatCode="0">
                  <c:v>5564.333333333328</c:v>
                </c:pt>
                <c:pt idx="177" formatCode="0">
                  <c:v>5822.0</c:v>
                </c:pt>
                <c:pt idx="178" formatCode="0">
                  <c:v>5896.66666666667</c:v>
                </c:pt>
                <c:pt idx="179" formatCode="0">
                  <c:v>5891.333333333328</c:v>
                </c:pt>
                <c:pt idx="180" formatCode="0">
                  <c:v>5273.0</c:v>
                </c:pt>
                <c:pt idx="181" formatCode="0">
                  <c:v>5060.0</c:v>
                </c:pt>
                <c:pt idx="182" formatCode="0">
                  <c:v>5043.66666666667</c:v>
                </c:pt>
                <c:pt idx="183" formatCode="0">
                  <c:v>5300.333333333328</c:v>
                </c:pt>
                <c:pt idx="184" formatCode="0">
                  <c:v>5406.66666666667</c:v>
                </c:pt>
                <c:pt idx="185" formatCode="0">
                  <c:v>5336.0</c:v>
                </c:pt>
                <c:pt idx="186" formatCode="0">
                  <c:v>5516.0</c:v>
                </c:pt>
                <c:pt idx="187" formatCode="0">
                  <c:v>5434.333333333328</c:v>
                </c:pt>
                <c:pt idx="188" formatCode="0">
                  <c:v>5422.66666666667</c:v>
                </c:pt>
                <c:pt idx="189" formatCode="0">
                  <c:v>5307.0</c:v>
                </c:pt>
                <c:pt idx="190" formatCode="0">
                  <c:v>5423.333333333328</c:v>
                </c:pt>
                <c:pt idx="191" formatCode="0">
                  <c:v>5548.66666666667</c:v>
                </c:pt>
                <c:pt idx="192" formatCode="0">
                  <c:v>5214.0</c:v>
                </c:pt>
                <c:pt idx="193" formatCode="0">
                  <c:v>5114.0</c:v>
                </c:pt>
                <c:pt idx="194" formatCode="0">
                  <c:v>4877.0</c:v>
                </c:pt>
                <c:pt idx="195" formatCode="0">
                  <c:v>5233.66666666667</c:v>
                </c:pt>
                <c:pt idx="196" formatCode="0">
                  <c:v>5454.66666666667</c:v>
                </c:pt>
                <c:pt idx="197" formatCode="0">
                  <c:v>5619.0</c:v>
                </c:pt>
                <c:pt idx="198" formatCode="0">
                  <c:v>5559.66666666667</c:v>
                </c:pt>
                <c:pt idx="199" formatCode="0">
                  <c:v>5409.333333333328</c:v>
                </c:pt>
                <c:pt idx="200" formatCode="0">
                  <c:v>5287.66666666667</c:v>
                </c:pt>
                <c:pt idx="201" formatCode="0">
                  <c:v>5370.0</c:v>
                </c:pt>
                <c:pt idx="202" formatCode="0">
                  <c:v>5592.333333333328</c:v>
                </c:pt>
                <c:pt idx="203" formatCode="0">
                  <c:v>5725.0</c:v>
                </c:pt>
                <c:pt idx="204" formatCode="0">
                  <c:v>5407.0</c:v>
                </c:pt>
                <c:pt idx="205" formatCode="0">
                  <c:v>4985.66666666667</c:v>
                </c:pt>
                <c:pt idx="206" formatCode="0">
                  <c:v>5001.0</c:v>
                </c:pt>
                <c:pt idx="207" formatCode="0">
                  <c:v>5101.0</c:v>
                </c:pt>
                <c:pt idx="208" formatCode="0">
                  <c:v>5534.333333333328</c:v>
                </c:pt>
                <c:pt idx="209" formatCode="0">
                  <c:v>5647.0</c:v>
                </c:pt>
                <c:pt idx="210" formatCode="0">
                  <c:v>6289.333333333328</c:v>
                </c:pt>
                <c:pt idx="211" formatCode="0">
                  <c:v>6860.66666666667</c:v>
                </c:pt>
                <c:pt idx="212" formatCode="0">
                  <c:v>7277.66666666667</c:v>
                </c:pt>
                <c:pt idx="213" formatCode="0">
                  <c:v>7648.333333333328</c:v>
                </c:pt>
                <c:pt idx="214" formatCode="0">
                  <c:v>7929.0</c:v>
                </c:pt>
              </c:numCache>
            </c:numRef>
          </c:val>
          <c:smooth val="0"/>
          <c:extLst xmlns:c16r2="http://schemas.microsoft.com/office/drawing/2015/06/chart">
            <c:ext xmlns:c16="http://schemas.microsoft.com/office/drawing/2014/chart" uri="{C3380CC4-5D6E-409C-BE32-E72D297353CC}">
              <c16:uniqueId val="{00000000-62BF-41C4-B33D-C9C9F235353E}"/>
            </c:ext>
          </c:extLst>
        </c:ser>
        <c:ser>
          <c:idx val="1"/>
          <c:order val="1"/>
          <c:tx>
            <c:strRef>
              <c:f>Sheet1!$C$1</c:f>
              <c:strCache>
                <c:ptCount val="1"/>
                <c:pt idx="0">
                  <c:v>SA, Tas, ACT</c:v>
                </c:pt>
              </c:strCache>
            </c:strRef>
          </c:tx>
          <c:spPr>
            <a:ln>
              <a:solidFill>
                <a:schemeClr val="tx2"/>
              </a:solidFill>
            </a:ln>
          </c:spPr>
          <c:marker>
            <c:symbol val="none"/>
          </c:marker>
          <c:cat>
            <c:numRef>
              <c:f>Sheet1!$A$2:$A$217</c:f>
              <c:numCache>
                <c:formatCode>mmm\-yy</c:formatCode>
                <c:ptCount val="216"/>
                <c:pt idx="0">
                  <c:v>36526.0</c:v>
                </c:pt>
                <c:pt idx="1">
                  <c:v>36557.0</c:v>
                </c:pt>
                <c:pt idx="2">
                  <c:v>36586.0</c:v>
                </c:pt>
                <c:pt idx="3">
                  <c:v>36617.0</c:v>
                </c:pt>
                <c:pt idx="4">
                  <c:v>36647.0</c:v>
                </c:pt>
                <c:pt idx="5">
                  <c:v>36678.0</c:v>
                </c:pt>
                <c:pt idx="6">
                  <c:v>36708.0</c:v>
                </c:pt>
                <c:pt idx="7">
                  <c:v>36739.0</c:v>
                </c:pt>
                <c:pt idx="8">
                  <c:v>36770.0</c:v>
                </c:pt>
                <c:pt idx="9">
                  <c:v>36800.0</c:v>
                </c:pt>
                <c:pt idx="10">
                  <c:v>36831.0</c:v>
                </c:pt>
                <c:pt idx="11">
                  <c:v>36861.0</c:v>
                </c:pt>
                <c:pt idx="12">
                  <c:v>36892.0</c:v>
                </c:pt>
                <c:pt idx="13">
                  <c:v>36923.0</c:v>
                </c:pt>
                <c:pt idx="14">
                  <c:v>36951.0</c:v>
                </c:pt>
                <c:pt idx="15">
                  <c:v>36982.0</c:v>
                </c:pt>
                <c:pt idx="16">
                  <c:v>37012.0</c:v>
                </c:pt>
                <c:pt idx="17">
                  <c:v>37043.0</c:v>
                </c:pt>
                <c:pt idx="18">
                  <c:v>37073.0</c:v>
                </c:pt>
                <c:pt idx="19">
                  <c:v>37104.0</c:v>
                </c:pt>
                <c:pt idx="20">
                  <c:v>37135.0</c:v>
                </c:pt>
                <c:pt idx="21">
                  <c:v>37165.0</c:v>
                </c:pt>
                <c:pt idx="22">
                  <c:v>37196.0</c:v>
                </c:pt>
                <c:pt idx="23">
                  <c:v>37226.0</c:v>
                </c:pt>
                <c:pt idx="24">
                  <c:v>37257.0</c:v>
                </c:pt>
                <c:pt idx="25">
                  <c:v>37288.0</c:v>
                </c:pt>
                <c:pt idx="26">
                  <c:v>37316.0</c:v>
                </c:pt>
                <c:pt idx="27">
                  <c:v>37347.0</c:v>
                </c:pt>
                <c:pt idx="28">
                  <c:v>37377.0</c:v>
                </c:pt>
                <c:pt idx="29">
                  <c:v>37408.0</c:v>
                </c:pt>
                <c:pt idx="30">
                  <c:v>37438.0</c:v>
                </c:pt>
                <c:pt idx="31">
                  <c:v>37469.0</c:v>
                </c:pt>
                <c:pt idx="32">
                  <c:v>37500.0</c:v>
                </c:pt>
                <c:pt idx="33">
                  <c:v>37530.0</c:v>
                </c:pt>
                <c:pt idx="34">
                  <c:v>37561.0</c:v>
                </c:pt>
                <c:pt idx="35">
                  <c:v>37591.0</c:v>
                </c:pt>
                <c:pt idx="36">
                  <c:v>37622.0</c:v>
                </c:pt>
                <c:pt idx="37">
                  <c:v>37653.0</c:v>
                </c:pt>
                <c:pt idx="38">
                  <c:v>37681.0</c:v>
                </c:pt>
                <c:pt idx="39">
                  <c:v>37712.0</c:v>
                </c:pt>
                <c:pt idx="40">
                  <c:v>37742.0</c:v>
                </c:pt>
                <c:pt idx="41">
                  <c:v>37773.0</c:v>
                </c:pt>
                <c:pt idx="42">
                  <c:v>37803.0</c:v>
                </c:pt>
                <c:pt idx="43">
                  <c:v>37834.0</c:v>
                </c:pt>
                <c:pt idx="44">
                  <c:v>37865.0</c:v>
                </c:pt>
                <c:pt idx="45">
                  <c:v>37895.0</c:v>
                </c:pt>
                <c:pt idx="46">
                  <c:v>37926.0</c:v>
                </c:pt>
                <c:pt idx="47">
                  <c:v>37956.0</c:v>
                </c:pt>
                <c:pt idx="48">
                  <c:v>37987.0</c:v>
                </c:pt>
                <c:pt idx="49">
                  <c:v>38018.0</c:v>
                </c:pt>
                <c:pt idx="50">
                  <c:v>38047.0</c:v>
                </c:pt>
                <c:pt idx="51">
                  <c:v>38078.0</c:v>
                </c:pt>
                <c:pt idx="52">
                  <c:v>38108.0</c:v>
                </c:pt>
                <c:pt idx="53">
                  <c:v>38139.0</c:v>
                </c:pt>
                <c:pt idx="54">
                  <c:v>38169.0</c:v>
                </c:pt>
                <c:pt idx="55">
                  <c:v>38200.0</c:v>
                </c:pt>
                <c:pt idx="56">
                  <c:v>38231.0</c:v>
                </c:pt>
                <c:pt idx="57">
                  <c:v>38261.0</c:v>
                </c:pt>
                <c:pt idx="58">
                  <c:v>38292.0</c:v>
                </c:pt>
                <c:pt idx="59">
                  <c:v>38322.0</c:v>
                </c:pt>
                <c:pt idx="60">
                  <c:v>38353.0</c:v>
                </c:pt>
                <c:pt idx="61">
                  <c:v>38384.0</c:v>
                </c:pt>
                <c:pt idx="62">
                  <c:v>38412.0</c:v>
                </c:pt>
                <c:pt idx="63">
                  <c:v>38443.0</c:v>
                </c:pt>
                <c:pt idx="64">
                  <c:v>38473.0</c:v>
                </c:pt>
                <c:pt idx="65">
                  <c:v>38504.0</c:v>
                </c:pt>
                <c:pt idx="66">
                  <c:v>38534.0</c:v>
                </c:pt>
                <c:pt idx="67">
                  <c:v>38565.0</c:v>
                </c:pt>
                <c:pt idx="68">
                  <c:v>38596.0</c:v>
                </c:pt>
                <c:pt idx="69">
                  <c:v>38626.0</c:v>
                </c:pt>
                <c:pt idx="70">
                  <c:v>38657.0</c:v>
                </c:pt>
                <c:pt idx="71">
                  <c:v>38687.0</c:v>
                </c:pt>
                <c:pt idx="72">
                  <c:v>38718.0</c:v>
                </c:pt>
                <c:pt idx="73">
                  <c:v>38749.0</c:v>
                </c:pt>
                <c:pt idx="74">
                  <c:v>38777.0</c:v>
                </c:pt>
                <c:pt idx="75">
                  <c:v>38808.0</c:v>
                </c:pt>
                <c:pt idx="76">
                  <c:v>38838.0</c:v>
                </c:pt>
                <c:pt idx="77">
                  <c:v>38869.0</c:v>
                </c:pt>
                <c:pt idx="78">
                  <c:v>38899.0</c:v>
                </c:pt>
                <c:pt idx="79">
                  <c:v>38930.0</c:v>
                </c:pt>
                <c:pt idx="80">
                  <c:v>38961.0</c:v>
                </c:pt>
                <c:pt idx="81">
                  <c:v>38991.0</c:v>
                </c:pt>
                <c:pt idx="82">
                  <c:v>39022.0</c:v>
                </c:pt>
                <c:pt idx="83">
                  <c:v>39052.0</c:v>
                </c:pt>
                <c:pt idx="84">
                  <c:v>39083.0</c:v>
                </c:pt>
                <c:pt idx="85">
                  <c:v>39114.0</c:v>
                </c:pt>
                <c:pt idx="86">
                  <c:v>39142.0</c:v>
                </c:pt>
                <c:pt idx="87">
                  <c:v>39173.0</c:v>
                </c:pt>
                <c:pt idx="88">
                  <c:v>39203.0</c:v>
                </c:pt>
                <c:pt idx="89">
                  <c:v>39234.0</c:v>
                </c:pt>
                <c:pt idx="90">
                  <c:v>39264.0</c:v>
                </c:pt>
                <c:pt idx="91">
                  <c:v>39295.0</c:v>
                </c:pt>
                <c:pt idx="92">
                  <c:v>39326.0</c:v>
                </c:pt>
                <c:pt idx="93">
                  <c:v>39356.0</c:v>
                </c:pt>
                <c:pt idx="94">
                  <c:v>39387.0</c:v>
                </c:pt>
                <c:pt idx="95">
                  <c:v>39417.0</c:v>
                </c:pt>
                <c:pt idx="96">
                  <c:v>39448.0</c:v>
                </c:pt>
                <c:pt idx="97">
                  <c:v>39479.0</c:v>
                </c:pt>
                <c:pt idx="98">
                  <c:v>39508.0</c:v>
                </c:pt>
                <c:pt idx="99">
                  <c:v>39539.0</c:v>
                </c:pt>
                <c:pt idx="100">
                  <c:v>39569.0</c:v>
                </c:pt>
                <c:pt idx="101">
                  <c:v>39600.0</c:v>
                </c:pt>
                <c:pt idx="102">
                  <c:v>39630.0</c:v>
                </c:pt>
                <c:pt idx="103">
                  <c:v>39661.0</c:v>
                </c:pt>
                <c:pt idx="104">
                  <c:v>39692.0</c:v>
                </c:pt>
                <c:pt idx="105">
                  <c:v>39722.0</c:v>
                </c:pt>
                <c:pt idx="106">
                  <c:v>39753.0</c:v>
                </c:pt>
                <c:pt idx="107">
                  <c:v>39783.0</c:v>
                </c:pt>
                <c:pt idx="108">
                  <c:v>39814.0</c:v>
                </c:pt>
                <c:pt idx="109">
                  <c:v>39845.0</c:v>
                </c:pt>
                <c:pt idx="110">
                  <c:v>39873.0</c:v>
                </c:pt>
                <c:pt idx="111">
                  <c:v>39904.0</c:v>
                </c:pt>
                <c:pt idx="112">
                  <c:v>39934.0</c:v>
                </c:pt>
                <c:pt idx="113">
                  <c:v>39965.0</c:v>
                </c:pt>
                <c:pt idx="114">
                  <c:v>39995.0</c:v>
                </c:pt>
                <c:pt idx="115">
                  <c:v>40026.0</c:v>
                </c:pt>
                <c:pt idx="116">
                  <c:v>40057.0</c:v>
                </c:pt>
                <c:pt idx="117">
                  <c:v>40087.0</c:v>
                </c:pt>
                <c:pt idx="118">
                  <c:v>40118.0</c:v>
                </c:pt>
                <c:pt idx="119">
                  <c:v>40148.0</c:v>
                </c:pt>
                <c:pt idx="120">
                  <c:v>40179.0</c:v>
                </c:pt>
                <c:pt idx="121">
                  <c:v>40210.0</c:v>
                </c:pt>
                <c:pt idx="122">
                  <c:v>40238.0</c:v>
                </c:pt>
                <c:pt idx="123">
                  <c:v>40269.0</c:v>
                </c:pt>
                <c:pt idx="124">
                  <c:v>40299.0</c:v>
                </c:pt>
                <c:pt idx="125">
                  <c:v>40330.0</c:v>
                </c:pt>
                <c:pt idx="126">
                  <c:v>40360.0</c:v>
                </c:pt>
                <c:pt idx="127">
                  <c:v>40391.0</c:v>
                </c:pt>
                <c:pt idx="128">
                  <c:v>40422.0</c:v>
                </c:pt>
                <c:pt idx="129">
                  <c:v>40452.0</c:v>
                </c:pt>
                <c:pt idx="130">
                  <c:v>40483.0</c:v>
                </c:pt>
                <c:pt idx="131">
                  <c:v>40513.0</c:v>
                </c:pt>
                <c:pt idx="132">
                  <c:v>40544.0</c:v>
                </c:pt>
                <c:pt idx="133">
                  <c:v>40575.0</c:v>
                </c:pt>
                <c:pt idx="134">
                  <c:v>40603.0</c:v>
                </c:pt>
                <c:pt idx="135">
                  <c:v>40634.0</c:v>
                </c:pt>
                <c:pt idx="136">
                  <c:v>40664.0</c:v>
                </c:pt>
                <c:pt idx="137">
                  <c:v>40695.0</c:v>
                </c:pt>
                <c:pt idx="138">
                  <c:v>40725.0</c:v>
                </c:pt>
                <c:pt idx="139">
                  <c:v>40756.0</c:v>
                </c:pt>
                <c:pt idx="140">
                  <c:v>40787.0</c:v>
                </c:pt>
                <c:pt idx="141">
                  <c:v>40817.0</c:v>
                </c:pt>
                <c:pt idx="142">
                  <c:v>40848.0</c:v>
                </c:pt>
                <c:pt idx="143">
                  <c:v>40878.0</c:v>
                </c:pt>
                <c:pt idx="144">
                  <c:v>40909.0</c:v>
                </c:pt>
                <c:pt idx="145">
                  <c:v>40940.0</c:v>
                </c:pt>
                <c:pt idx="146">
                  <c:v>40969.0</c:v>
                </c:pt>
                <c:pt idx="147">
                  <c:v>41000.0</c:v>
                </c:pt>
                <c:pt idx="148">
                  <c:v>41030.0</c:v>
                </c:pt>
                <c:pt idx="149">
                  <c:v>41061.0</c:v>
                </c:pt>
                <c:pt idx="150">
                  <c:v>41091.0</c:v>
                </c:pt>
                <c:pt idx="151">
                  <c:v>41122.0</c:v>
                </c:pt>
                <c:pt idx="152">
                  <c:v>41153.0</c:v>
                </c:pt>
                <c:pt idx="153">
                  <c:v>41183.0</c:v>
                </c:pt>
                <c:pt idx="154">
                  <c:v>41214.0</c:v>
                </c:pt>
                <c:pt idx="155">
                  <c:v>41244.0</c:v>
                </c:pt>
                <c:pt idx="156">
                  <c:v>41275.0</c:v>
                </c:pt>
                <c:pt idx="157">
                  <c:v>41306.0</c:v>
                </c:pt>
                <c:pt idx="158">
                  <c:v>41334.0</c:v>
                </c:pt>
                <c:pt idx="159">
                  <c:v>41365.0</c:v>
                </c:pt>
                <c:pt idx="160">
                  <c:v>41395.0</c:v>
                </c:pt>
                <c:pt idx="161">
                  <c:v>41426.0</c:v>
                </c:pt>
                <c:pt idx="162">
                  <c:v>41456.0</c:v>
                </c:pt>
                <c:pt idx="163">
                  <c:v>41487.0</c:v>
                </c:pt>
                <c:pt idx="164">
                  <c:v>41518.0</c:v>
                </c:pt>
                <c:pt idx="165">
                  <c:v>41548.0</c:v>
                </c:pt>
                <c:pt idx="166">
                  <c:v>41579.0</c:v>
                </c:pt>
                <c:pt idx="167">
                  <c:v>41609.0</c:v>
                </c:pt>
                <c:pt idx="168">
                  <c:v>41640.0</c:v>
                </c:pt>
                <c:pt idx="169">
                  <c:v>41671.0</c:v>
                </c:pt>
                <c:pt idx="170">
                  <c:v>41699.0</c:v>
                </c:pt>
                <c:pt idx="171">
                  <c:v>41730.0</c:v>
                </c:pt>
                <c:pt idx="172">
                  <c:v>41760.0</c:v>
                </c:pt>
                <c:pt idx="173">
                  <c:v>41791.0</c:v>
                </c:pt>
                <c:pt idx="174">
                  <c:v>41821.0</c:v>
                </c:pt>
                <c:pt idx="175">
                  <c:v>41852.0</c:v>
                </c:pt>
                <c:pt idx="176">
                  <c:v>41883.0</c:v>
                </c:pt>
                <c:pt idx="177">
                  <c:v>41913.0</c:v>
                </c:pt>
                <c:pt idx="178">
                  <c:v>41944.0</c:v>
                </c:pt>
                <c:pt idx="179">
                  <c:v>41974.0</c:v>
                </c:pt>
                <c:pt idx="180">
                  <c:v>42005.0</c:v>
                </c:pt>
                <c:pt idx="181">
                  <c:v>42036.0</c:v>
                </c:pt>
                <c:pt idx="182">
                  <c:v>42064.0</c:v>
                </c:pt>
                <c:pt idx="183">
                  <c:v>42095.0</c:v>
                </c:pt>
                <c:pt idx="184">
                  <c:v>42125.0</c:v>
                </c:pt>
                <c:pt idx="185">
                  <c:v>42156.0</c:v>
                </c:pt>
                <c:pt idx="186">
                  <c:v>42186.0</c:v>
                </c:pt>
                <c:pt idx="187">
                  <c:v>42217.0</c:v>
                </c:pt>
                <c:pt idx="188">
                  <c:v>42248.0</c:v>
                </c:pt>
                <c:pt idx="189">
                  <c:v>42278.0</c:v>
                </c:pt>
                <c:pt idx="190">
                  <c:v>42309.0</c:v>
                </c:pt>
                <c:pt idx="191">
                  <c:v>42339.0</c:v>
                </c:pt>
                <c:pt idx="192">
                  <c:v>42370.0</c:v>
                </c:pt>
                <c:pt idx="193">
                  <c:v>42401.0</c:v>
                </c:pt>
                <c:pt idx="194">
                  <c:v>42430.0</c:v>
                </c:pt>
                <c:pt idx="195">
                  <c:v>42461.0</c:v>
                </c:pt>
                <c:pt idx="196">
                  <c:v>42491.0</c:v>
                </c:pt>
                <c:pt idx="197">
                  <c:v>42522.0</c:v>
                </c:pt>
                <c:pt idx="198">
                  <c:v>42552.0</c:v>
                </c:pt>
                <c:pt idx="199">
                  <c:v>42583.0</c:v>
                </c:pt>
                <c:pt idx="200">
                  <c:v>42614.0</c:v>
                </c:pt>
                <c:pt idx="201">
                  <c:v>42644.0</c:v>
                </c:pt>
                <c:pt idx="202">
                  <c:v>42675.0</c:v>
                </c:pt>
                <c:pt idx="203">
                  <c:v>42705.0</c:v>
                </c:pt>
                <c:pt idx="204">
                  <c:v>42736.0</c:v>
                </c:pt>
                <c:pt idx="205">
                  <c:v>42767.0</c:v>
                </c:pt>
                <c:pt idx="206">
                  <c:v>42795.0</c:v>
                </c:pt>
                <c:pt idx="207">
                  <c:v>42826.0</c:v>
                </c:pt>
                <c:pt idx="208">
                  <c:v>42856.0</c:v>
                </c:pt>
                <c:pt idx="209">
                  <c:v>42887.0</c:v>
                </c:pt>
                <c:pt idx="210">
                  <c:v>42917.0</c:v>
                </c:pt>
                <c:pt idx="211">
                  <c:v>42948.0</c:v>
                </c:pt>
                <c:pt idx="212">
                  <c:v>42979.0</c:v>
                </c:pt>
                <c:pt idx="213">
                  <c:v>43009.0</c:v>
                </c:pt>
                <c:pt idx="214">
                  <c:v>43040.0</c:v>
                </c:pt>
                <c:pt idx="215">
                  <c:v>43070.0</c:v>
                </c:pt>
              </c:numCache>
            </c:numRef>
          </c:cat>
          <c:val>
            <c:numRef>
              <c:f>Sheet1!$C$2:$C$217</c:f>
              <c:numCache>
                <c:formatCode>General</c:formatCode>
                <c:ptCount val="216"/>
                <c:pt idx="2" formatCode="0">
                  <c:v>1021.666666666667</c:v>
                </c:pt>
                <c:pt idx="3" formatCode="0">
                  <c:v>966.3333333333334</c:v>
                </c:pt>
                <c:pt idx="4" formatCode="0">
                  <c:v>869.6666666666666</c:v>
                </c:pt>
                <c:pt idx="5" formatCode="0">
                  <c:v>756.3333333333334</c:v>
                </c:pt>
                <c:pt idx="6" formatCode="0">
                  <c:v>990.0</c:v>
                </c:pt>
                <c:pt idx="7" formatCode="0">
                  <c:v>1203.0</c:v>
                </c:pt>
                <c:pt idx="8" formatCode="0">
                  <c:v>1362.666666666667</c:v>
                </c:pt>
                <c:pt idx="9" formatCode="0">
                  <c:v>1307.0</c:v>
                </c:pt>
                <c:pt idx="10" formatCode="0">
                  <c:v>1286.333333333333</c:v>
                </c:pt>
                <c:pt idx="11" formatCode="0">
                  <c:v>1305.333333333333</c:v>
                </c:pt>
                <c:pt idx="12" formatCode="0">
                  <c:v>1213.0</c:v>
                </c:pt>
                <c:pt idx="13" formatCode="0">
                  <c:v>1079.333333333333</c:v>
                </c:pt>
                <c:pt idx="14" formatCode="0">
                  <c:v>1045.666666666667</c:v>
                </c:pt>
                <c:pt idx="15" formatCode="0">
                  <c:v>1068.0</c:v>
                </c:pt>
                <c:pt idx="16" formatCode="0">
                  <c:v>1188.666666666667</c:v>
                </c:pt>
                <c:pt idx="17" formatCode="0">
                  <c:v>1216.666666666667</c:v>
                </c:pt>
                <c:pt idx="18" formatCode="0">
                  <c:v>1290.0</c:v>
                </c:pt>
                <c:pt idx="19" formatCode="0">
                  <c:v>1272.333333333333</c:v>
                </c:pt>
                <c:pt idx="20" formatCode="0">
                  <c:v>1217.333333333333</c:v>
                </c:pt>
                <c:pt idx="21" formatCode="0">
                  <c:v>1209.333333333333</c:v>
                </c:pt>
                <c:pt idx="22" formatCode="0">
                  <c:v>1225.666666666667</c:v>
                </c:pt>
                <c:pt idx="23" formatCode="0">
                  <c:v>1301.0</c:v>
                </c:pt>
                <c:pt idx="24" formatCode="0">
                  <c:v>1248.666666666667</c:v>
                </c:pt>
                <c:pt idx="25" formatCode="0">
                  <c:v>1132.0</c:v>
                </c:pt>
                <c:pt idx="26" formatCode="0">
                  <c:v>1082.666666666667</c:v>
                </c:pt>
                <c:pt idx="27" formatCode="0">
                  <c:v>1046.666666666667</c:v>
                </c:pt>
                <c:pt idx="28" formatCode="0">
                  <c:v>1085.666666666667</c:v>
                </c:pt>
                <c:pt idx="29" formatCode="0">
                  <c:v>1019.0</c:v>
                </c:pt>
                <c:pt idx="30" formatCode="0">
                  <c:v>1041.0</c:v>
                </c:pt>
                <c:pt idx="31" formatCode="0">
                  <c:v>987.3333333333334</c:v>
                </c:pt>
                <c:pt idx="32" formatCode="0">
                  <c:v>965.0</c:v>
                </c:pt>
                <c:pt idx="33" formatCode="0">
                  <c:v>954.6666666666666</c:v>
                </c:pt>
                <c:pt idx="34" formatCode="0">
                  <c:v>933.6666666666666</c:v>
                </c:pt>
                <c:pt idx="35" formatCode="0">
                  <c:v>919.3333333333334</c:v>
                </c:pt>
                <c:pt idx="36" formatCode="0">
                  <c:v>839.6666666666666</c:v>
                </c:pt>
                <c:pt idx="37" formatCode="0">
                  <c:v>814.6666666666666</c:v>
                </c:pt>
                <c:pt idx="38" formatCode="0">
                  <c:v>817.0</c:v>
                </c:pt>
                <c:pt idx="39" formatCode="0">
                  <c:v>836.6666666666666</c:v>
                </c:pt>
                <c:pt idx="40" formatCode="0">
                  <c:v>847.3333333333334</c:v>
                </c:pt>
                <c:pt idx="41" formatCode="0">
                  <c:v>831.6666666666666</c:v>
                </c:pt>
                <c:pt idx="42" formatCode="0">
                  <c:v>833.3333333333334</c:v>
                </c:pt>
                <c:pt idx="43" formatCode="0">
                  <c:v>798.6666666666666</c:v>
                </c:pt>
                <c:pt idx="44" formatCode="0">
                  <c:v>783.3333333333334</c:v>
                </c:pt>
                <c:pt idx="45" formatCode="0">
                  <c:v>776.3333333333334</c:v>
                </c:pt>
                <c:pt idx="46" formatCode="0">
                  <c:v>779.0</c:v>
                </c:pt>
                <c:pt idx="47" formatCode="0">
                  <c:v>791.0</c:v>
                </c:pt>
                <c:pt idx="48" formatCode="0">
                  <c:v>716.6666666666666</c:v>
                </c:pt>
                <c:pt idx="49" formatCode="0">
                  <c:v>672.3333333333334</c:v>
                </c:pt>
                <c:pt idx="50" formatCode="0">
                  <c:v>652.6666666666666</c:v>
                </c:pt>
                <c:pt idx="51" formatCode="0">
                  <c:v>674.0</c:v>
                </c:pt>
                <c:pt idx="52" formatCode="0">
                  <c:v>677.3333333333334</c:v>
                </c:pt>
                <c:pt idx="53" formatCode="0">
                  <c:v>672.6666666666666</c:v>
                </c:pt>
                <c:pt idx="54" formatCode="0">
                  <c:v>688.3333333333334</c:v>
                </c:pt>
                <c:pt idx="55" formatCode="0">
                  <c:v>708.6666666666666</c:v>
                </c:pt>
                <c:pt idx="56" formatCode="0">
                  <c:v>713.6666666666666</c:v>
                </c:pt>
                <c:pt idx="57" formatCode="0">
                  <c:v>696.6666666666666</c:v>
                </c:pt>
                <c:pt idx="58" formatCode="0">
                  <c:v>716.6666666666666</c:v>
                </c:pt>
                <c:pt idx="59" formatCode="0">
                  <c:v>745.3333333333334</c:v>
                </c:pt>
                <c:pt idx="60" formatCode="0">
                  <c:v>758.3333333333334</c:v>
                </c:pt>
                <c:pt idx="61" formatCode="0">
                  <c:v>777.3333333333334</c:v>
                </c:pt>
                <c:pt idx="62" formatCode="0">
                  <c:v>783.3333333333334</c:v>
                </c:pt>
                <c:pt idx="63" formatCode="0">
                  <c:v>836.6666666666666</c:v>
                </c:pt>
                <c:pt idx="64" formatCode="0">
                  <c:v>876.0</c:v>
                </c:pt>
                <c:pt idx="65" formatCode="0">
                  <c:v>884.6666666666666</c:v>
                </c:pt>
                <c:pt idx="66" formatCode="0">
                  <c:v>900.6666666666666</c:v>
                </c:pt>
                <c:pt idx="67" formatCode="0">
                  <c:v>909.3333333333334</c:v>
                </c:pt>
                <c:pt idx="68" formatCode="0">
                  <c:v>939.0</c:v>
                </c:pt>
                <c:pt idx="69" formatCode="0">
                  <c:v>967.6666666666666</c:v>
                </c:pt>
                <c:pt idx="70" formatCode="0">
                  <c:v>986.6666666666666</c:v>
                </c:pt>
                <c:pt idx="71" formatCode="0">
                  <c:v>967.0</c:v>
                </c:pt>
                <c:pt idx="72" formatCode="0">
                  <c:v>903.6666666666666</c:v>
                </c:pt>
                <c:pt idx="73" formatCode="0">
                  <c:v>853.0</c:v>
                </c:pt>
                <c:pt idx="74" formatCode="0">
                  <c:v>941.0</c:v>
                </c:pt>
                <c:pt idx="75" formatCode="0">
                  <c:v>983.6666666666666</c:v>
                </c:pt>
                <c:pt idx="76" formatCode="0">
                  <c:v>1048.666666666667</c:v>
                </c:pt>
                <c:pt idx="77" formatCode="0">
                  <c:v>996.6666666666666</c:v>
                </c:pt>
                <c:pt idx="78" formatCode="0">
                  <c:v>997.6666666666666</c:v>
                </c:pt>
                <c:pt idx="79" formatCode="0">
                  <c:v>970.6666666666666</c:v>
                </c:pt>
                <c:pt idx="80" formatCode="0">
                  <c:v>999.3333333333334</c:v>
                </c:pt>
                <c:pt idx="81" formatCode="0">
                  <c:v>1038.666666666667</c:v>
                </c:pt>
                <c:pt idx="82" formatCode="0">
                  <c:v>1094.666666666667</c:v>
                </c:pt>
                <c:pt idx="83" formatCode="0">
                  <c:v>1058.0</c:v>
                </c:pt>
                <c:pt idx="84" formatCode="0">
                  <c:v>985.0</c:v>
                </c:pt>
                <c:pt idx="85" formatCode="0">
                  <c:v>915.0</c:v>
                </c:pt>
                <c:pt idx="86" formatCode="0">
                  <c:v>969.6666666666666</c:v>
                </c:pt>
                <c:pt idx="87" formatCode="0">
                  <c:v>1005.666666666667</c:v>
                </c:pt>
                <c:pt idx="88" formatCode="0">
                  <c:v>1050.333333333333</c:v>
                </c:pt>
                <c:pt idx="89" formatCode="0">
                  <c:v>994.6666666666666</c:v>
                </c:pt>
                <c:pt idx="90" formatCode="0">
                  <c:v>989.3333333333334</c:v>
                </c:pt>
                <c:pt idx="91" formatCode="0">
                  <c:v>948.6666666666666</c:v>
                </c:pt>
                <c:pt idx="92" formatCode="0">
                  <c:v>930.0</c:v>
                </c:pt>
                <c:pt idx="93" formatCode="0">
                  <c:v>976.0</c:v>
                </c:pt>
                <c:pt idx="94" formatCode="0">
                  <c:v>1018.333333333333</c:v>
                </c:pt>
                <c:pt idx="95" formatCode="0">
                  <c:v>1056.0</c:v>
                </c:pt>
                <c:pt idx="96" formatCode="0">
                  <c:v>1013.333333333333</c:v>
                </c:pt>
                <c:pt idx="97" formatCode="0">
                  <c:v>978.6666666666666</c:v>
                </c:pt>
                <c:pt idx="98" formatCode="0">
                  <c:v>945.0</c:v>
                </c:pt>
                <c:pt idx="99" formatCode="0">
                  <c:v>954.6666666666666</c:v>
                </c:pt>
                <c:pt idx="100" formatCode="0">
                  <c:v>925.6666666666666</c:v>
                </c:pt>
                <c:pt idx="101" formatCode="0">
                  <c:v>901.3333333333334</c:v>
                </c:pt>
                <c:pt idx="102" formatCode="0">
                  <c:v>904.6666666666666</c:v>
                </c:pt>
                <c:pt idx="103" formatCode="0">
                  <c:v>910.0</c:v>
                </c:pt>
                <c:pt idx="104" formatCode="0">
                  <c:v>912.6666666666666</c:v>
                </c:pt>
                <c:pt idx="105" formatCode="0">
                  <c:v>904.6666666666666</c:v>
                </c:pt>
                <c:pt idx="106" formatCode="0">
                  <c:v>988.3333333333334</c:v>
                </c:pt>
                <c:pt idx="107" formatCode="0">
                  <c:v>1218.666666666667</c:v>
                </c:pt>
                <c:pt idx="108" formatCode="0">
                  <c:v>1375.666666666667</c:v>
                </c:pt>
                <c:pt idx="109" formatCode="0">
                  <c:v>1503.0</c:v>
                </c:pt>
                <c:pt idx="110" formatCode="0">
                  <c:v>1570.0</c:v>
                </c:pt>
                <c:pt idx="111" formatCode="0">
                  <c:v>1655.0</c:v>
                </c:pt>
                <c:pt idx="112" formatCode="0">
                  <c:v>1771.333333333333</c:v>
                </c:pt>
                <c:pt idx="113" formatCode="0">
                  <c:v>1810.333333333333</c:v>
                </c:pt>
                <c:pt idx="114" formatCode="0">
                  <c:v>1805.0</c:v>
                </c:pt>
                <c:pt idx="115" formatCode="0">
                  <c:v>1629.666666666667</c:v>
                </c:pt>
                <c:pt idx="116" formatCode="0">
                  <c:v>1544.666666666667</c:v>
                </c:pt>
                <c:pt idx="117" formatCode="0">
                  <c:v>1520.666666666667</c:v>
                </c:pt>
                <c:pt idx="118" formatCode="0">
                  <c:v>1472.333333333333</c:v>
                </c:pt>
                <c:pt idx="119" formatCode="0">
                  <c:v>1296.333333333333</c:v>
                </c:pt>
                <c:pt idx="120" formatCode="0">
                  <c:v>1037.333333333333</c:v>
                </c:pt>
                <c:pt idx="121" formatCode="0">
                  <c:v>882.3333333333334</c:v>
                </c:pt>
                <c:pt idx="122" formatCode="0">
                  <c:v>798.3333333333334</c:v>
                </c:pt>
                <c:pt idx="123" formatCode="0">
                  <c:v>766.3333333333334</c:v>
                </c:pt>
                <c:pt idx="124" formatCode="0">
                  <c:v>749.0</c:v>
                </c:pt>
                <c:pt idx="125" formatCode="0">
                  <c:v>698.3333333333334</c:v>
                </c:pt>
                <c:pt idx="126" formatCode="0">
                  <c:v>691.0</c:v>
                </c:pt>
                <c:pt idx="127" formatCode="0">
                  <c:v>686.3333333333334</c:v>
                </c:pt>
                <c:pt idx="128" formatCode="0">
                  <c:v>702.3333333333334</c:v>
                </c:pt>
                <c:pt idx="129" formatCode="0">
                  <c:v>683.6666666666666</c:v>
                </c:pt>
                <c:pt idx="130" formatCode="0">
                  <c:v>694.3333333333334</c:v>
                </c:pt>
                <c:pt idx="131" formatCode="0">
                  <c:v>692.6666666666666</c:v>
                </c:pt>
                <c:pt idx="132" formatCode="0">
                  <c:v>660.3333333333334</c:v>
                </c:pt>
                <c:pt idx="133" formatCode="0">
                  <c:v>604.3333333333334</c:v>
                </c:pt>
                <c:pt idx="134" formatCode="0">
                  <c:v>585.3333333333334</c:v>
                </c:pt>
                <c:pt idx="135" formatCode="0">
                  <c:v>604.6666666666666</c:v>
                </c:pt>
                <c:pt idx="136" formatCode="0">
                  <c:v>643.3333333333334</c:v>
                </c:pt>
                <c:pt idx="137" formatCode="0">
                  <c:v>643.0</c:v>
                </c:pt>
                <c:pt idx="138" formatCode="0">
                  <c:v>654.3333333333334</c:v>
                </c:pt>
                <c:pt idx="139" formatCode="0">
                  <c:v>641.6666666666666</c:v>
                </c:pt>
                <c:pt idx="140" formatCode="0">
                  <c:v>656.0</c:v>
                </c:pt>
                <c:pt idx="141" formatCode="0">
                  <c:v>657.6666666666666</c:v>
                </c:pt>
                <c:pt idx="142" formatCode="0">
                  <c:v>693.0</c:v>
                </c:pt>
                <c:pt idx="143" formatCode="0">
                  <c:v>689.6666666666666</c:v>
                </c:pt>
                <c:pt idx="144" formatCode="0">
                  <c:v>684.6666666666666</c:v>
                </c:pt>
                <c:pt idx="145" formatCode="0">
                  <c:v>666.3333333333334</c:v>
                </c:pt>
                <c:pt idx="146" formatCode="0">
                  <c:v>655.3333333333334</c:v>
                </c:pt>
                <c:pt idx="147" formatCode="0">
                  <c:v>670.6666666666666</c:v>
                </c:pt>
                <c:pt idx="148" formatCode="0">
                  <c:v>701.0</c:v>
                </c:pt>
                <c:pt idx="149" formatCode="0">
                  <c:v>693.3333333333334</c:v>
                </c:pt>
                <c:pt idx="150" formatCode="0">
                  <c:v>723.3333333333334</c:v>
                </c:pt>
                <c:pt idx="151" formatCode="0">
                  <c:v>714.6666666666666</c:v>
                </c:pt>
                <c:pt idx="152" formatCode="0">
                  <c:v>739.6666666666666</c:v>
                </c:pt>
                <c:pt idx="153" formatCode="0">
                  <c:v>730.6666666666666</c:v>
                </c:pt>
                <c:pt idx="154" formatCode="0">
                  <c:v>747.0</c:v>
                </c:pt>
                <c:pt idx="155" formatCode="0">
                  <c:v>756.0</c:v>
                </c:pt>
                <c:pt idx="156" formatCode="0">
                  <c:v>758.6666666666666</c:v>
                </c:pt>
                <c:pt idx="157" formatCode="0">
                  <c:v>748.3333333333334</c:v>
                </c:pt>
                <c:pt idx="158" formatCode="0">
                  <c:v>770.0</c:v>
                </c:pt>
                <c:pt idx="159" formatCode="0">
                  <c:v>809.0</c:v>
                </c:pt>
                <c:pt idx="160" formatCode="0">
                  <c:v>873.0</c:v>
                </c:pt>
                <c:pt idx="161" formatCode="0">
                  <c:v>891.0</c:v>
                </c:pt>
                <c:pt idx="162" formatCode="0">
                  <c:v>944.6666666666666</c:v>
                </c:pt>
                <c:pt idx="163" formatCode="0">
                  <c:v>941.0</c:v>
                </c:pt>
                <c:pt idx="164" formatCode="0">
                  <c:v>975.0</c:v>
                </c:pt>
                <c:pt idx="165" formatCode="0">
                  <c:v>974.6666666666666</c:v>
                </c:pt>
                <c:pt idx="166" formatCode="0">
                  <c:v>1005.666666666667</c:v>
                </c:pt>
                <c:pt idx="167" formatCode="0">
                  <c:v>1015.0</c:v>
                </c:pt>
                <c:pt idx="168" formatCode="0">
                  <c:v>971.3333333333334</c:v>
                </c:pt>
                <c:pt idx="169" formatCode="0">
                  <c:v>915.3333333333334</c:v>
                </c:pt>
                <c:pt idx="170" formatCode="0">
                  <c:v>892.6666666666666</c:v>
                </c:pt>
                <c:pt idx="171" formatCode="0">
                  <c:v>895.0</c:v>
                </c:pt>
                <c:pt idx="172" formatCode="0">
                  <c:v>936.3333333333334</c:v>
                </c:pt>
                <c:pt idx="173" formatCode="0">
                  <c:v>964.6666666666666</c:v>
                </c:pt>
                <c:pt idx="174" formatCode="0">
                  <c:v>987.6666666666666</c:v>
                </c:pt>
                <c:pt idx="175" formatCode="0">
                  <c:v>905.3333333333334</c:v>
                </c:pt>
                <c:pt idx="176" formatCode="0">
                  <c:v>823.3333333333334</c:v>
                </c:pt>
                <c:pt idx="177" formatCode="0">
                  <c:v>764.0</c:v>
                </c:pt>
                <c:pt idx="178" formatCode="0">
                  <c:v>754.3333333333334</c:v>
                </c:pt>
                <c:pt idx="179" formatCode="0">
                  <c:v>779.6666666666666</c:v>
                </c:pt>
                <c:pt idx="180" formatCode="0">
                  <c:v>736.3333333333334</c:v>
                </c:pt>
                <c:pt idx="181" formatCode="0">
                  <c:v>711.3333333333334</c:v>
                </c:pt>
                <c:pt idx="182" formatCode="0">
                  <c:v>670.6666666666666</c:v>
                </c:pt>
                <c:pt idx="183" formatCode="0">
                  <c:v>686.6666666666666</c:v>
                </c:pt>
                <c:pt idx="184" formatCode="0">
                  <c:v>706.3333333333334</c:v>
                </c:pt>
                <c:pt idx="185" formatCode="0">
                  <c:v>723.3333333333334</c:v>
                </c:pt>
                <c:pt idx="186" formatCode="0">
                  <c:v>716.0</c:v>
                </c:pt>
                <c:pt idx="187" formatCode="0">
                  <c:v>689.6666666666666</c:v>
                </c:pt>
                <c:pt idx="188" formatCode="0">
                  <c:v>672.3333333333334</c:v>
                </c:pt>
                <c:pt idx="189" formatCode="0">
                  <c:v>639.3333333333334</c:v>
                </c:pt>
                <c:pt idx="190" formatCode="0">
                  <c:v>678.6666666666666</c:v>
                </c:pt>
                <c:pt idx="191" formatCode="0">
                  <c:v>700.0</c:v>
                </c:pt>
                <c:pt idx="192" formatCode="0">
                  <c:v>707.0</c:v>
                </c:pt>
                <c:pt idx="193" formatCode="0">
                  <c:v>685.0</c:v>
                </c:pt>
                <c:pt idx="194" formatCode="0">
                  <c:v>676.3333333333334</c:v>
                </c:pt>
                <c:pt idx="195" formatCode="0">
                  <c:v>713.0</c:v>
                </c:pt>
                <c:pt idx="196" formatCode="0">
                  <c:v>770.3333333333334</c:v>
                </c:pt>
                <c:pt idx="197" formatCode="0">
                  <c:v>786.0</c:v>
                </c:pt>
                <c:pt idx="198" formatCode="0">
                  <c:v>773.6666666666666</c:v>
                </c:pt>
                <c:pt idx="199" formatCode="0">
                  <c:v>721.0</c:v>
                </c:pt>
                <c:pt idx="200" formatCode="0">
                  <c:v>681.6666666666666</c:v>
                </c:pt>
                <c:pt idx="201" formatCode="0">
                  <c:v>684.6666666666666</c:v>
                </c:pt>
                <c:pt idx="202" formatCode="0">
                  <c:v>718.6666666666666</c:v>
                </c:pt>
                <c:pt idx="203" formatCode="0">
                  <c:v>718.0</c:v>
                </c:pt>
                <c:pt idx="204" formatCode="0">
                  <c:v>701.0</c:v>
                </c:pt>
                <c:pt idx="205" formatCode="0">
                  <c:v>635.6666666666666</c:v>
                </c:pt>
                <c:pt idx="206" formatCode="0">
                  <c:v>660.0</c:v>
                </c:pt>
                <c:pt idx="207" formatCode="0">
                  <c:v>662.0</c:v>
                </c:pt>
                <c:pt idx="208" formatCode="0">
                  <c:v>733.6666666666666</c:v>
                </c:pt>
                <c:pt idx="209" formatCode="0">
                  <c:v>769.3333333333334</c:v>
                </c:pt>
                <c:pt idx="210" formatCode="0">
                  <c:v>819.3333333333334</c:v>
                </c:pt>
                <c:pt idx="211" formatCode="0">
                  <c:v>830.6666666666666</c:v>
                </c:pt>
                <c:pt idx="212" formatCode="0">
                  <c:v>819.3333333333334</c:v>
                </c:pt>
                <c:pt idx="213" formatCode="0">
                  <c:v>838.3333333333334</c:v>
                </c:pt>
                <c:pt idx="214" formatCode="0">
                  <c:v>898.3333333333334</c:v>
                </c:pt>
              </c:numCache>
            </c:numRef>
          </c:val>
          <c:smooth val="0"/>
          <c:extLst xmlns:c16r2="http://schemas.microsoft.com/office/drawing/2015/06/chart">
            <c:ext xmlns:c16="http://schemas.microsoft.com/office/drawing/2014/chart" uri="{C3380CC4-5D6E-409C-BE32-E72D297353CC}">
              <c16:uniqueId val="{00000000-1103-445E-9BC3-81D9FC91C6E9}"/>
            </c:ext>
          </c:extLst>
        </c:ser>
        <c:ser>
          <c:idx val="2"/>
          <c:order val="2"/>
          <c:tx>
            <c:strRef>
              <c:f>Sheet1!$D$1</c:f>
              <c:strCache>
                <c:ptCount val="1"/>
                <c:pt idx="0">
                  <c:v>WA</c:v>
                </c:pt>
              </c:strCache>
            </c:strRef>
          </c:tx>
          <c:spPr>
            <a:ln>
              <a:solidFill>
                <a:schemeClr val="accent1"/>
              </a:solidFill>
            </a:ln>
          </c:spPr>
          <c:marker>
            <c:symbol val="none"/>
          </c:marker>
          <c:cat>
            <c:numRef>
              <c:f>Sheet1!$A$2:$A$217</c:f>
              <c:numCache>
                <c:formatCode>mmm\-yy</c:formatCode>
                <c:ptCount val="216"/>
                <c:pt idx="0">
                  <c:v>36526.0</c:v>
                </c:pt>
                <c:pt idx="1">
                  <c:v>36557.0</c:v>
                </c:pt>
                <c:pt idx="2">
                  <c:v>36586.0</c:v>
                </c:pt>
                <c:pt idx="3">
                  <c:v>36617.0</c:v>
                </c:pt>
                <c:pt idx="4">
                  <c:v>36647.0</c:v>
                </c:pt>
                <c:pt idx="5">
                  <c:v>36678.0</c:v>
                </c:pt>
                <c:pt idx="6">
                  <c:v>36708.0</c:v>
                </c:pt>
                <c:pt idx="7">
                  <c:v>36739.0</c:v>
                </c:pt>
                <c:pt idx="8">
                  <c:v>36770.0</c:v>
                </c:pt>
                <c:pt idx="9">
                  <c:v>36800.0</c:v>
                </c:pt>
                <c:pt idx="10">
                  <c:v>36831.0</c:v>
                </c:pt>
                <c:pt idx="11">
                  <c:v>36861.0</c:v>
                </c:pt>
                <c:pt idx="12">
                  <c:v>36892.0</c:v>
                </c:pt>
                <c:pt idx="13">
                  <c:v>36923.0</c:v>
                </c:pt>
                <c:pt idx="14">
                  <c:v>36951.0</c:v>
                </c:pt>
                <c:pt idx="15">
                  <c:v>36982.0</c:v>
                </c:pt>
                <c:pt idx="16">
                  <c:v>37012.0</c:v>
                </c:pt>
                <c:pt idx="17">
                  <c:v>37043.0</c:v>
                </c:pt>
                <c:pt idx="18">
                  <c:v>37073.0</c:v>
                </c:pt>
                <c:pt idx="19">
                  <c:v>37104.0</c:v>
                </c:pt>
                <c:pt idx="20">
                  <c:v>37135.0</c:v>
                </c:pt>
                <c:pt idx="21">
                  <c:v>37165.0</c:v>
                </c:pt>
                <c:pt idx="22">
                  <c:v>37196.0</c:v>
                </c:pt>
                <c:pt idx="23">
                  <c:v>37226.0</c:v>
                </c:pt>
                <c:pt idx="24">
                  <c:v>37257.0</c:v>
                </c:pt>
                <c:pt idx="25">
                  <c:v>37288.0</c:v>
                </c:pt>
                <c:pt idx="26">
                  <c:v>37316.0</c:v>
                </c:pt>
                <c:pt idx="27">
                  <c:v>37347.0</c:v>
                </c:pt>
                <c:pt idx="28">
                  <c:v>37377.0</c:v>
                </c:pt>
                <c:pt idx="29">
                  <c:v>37408.0</c:v>
                </c:pt>
                <c:pt idx="30">
                  <c:v>37438.0</c:v>
                </c:pt>
                <c:pt idx="31">
                  <c:v>37469.0</c:v>
                </c:pt>
                <c:pt idx="32">
                  <c:v>37500.0</c:v>
                </c:pt>
                <c:pt idx="33">
                  <c:v>37530.0</c:v>
                </c:pt>
                <c:pt idx="34">
                  <c:v>37561.0</c:v>
                </c:pt>
                <c:pt idx="35">
                  <c:v>37591.0</c:v>
                </c:pt>
                <c:pt idx="36">
                  <c:v>37622.0</c:v>
                </c:pt>
                <c:pt idx="37">
                  <c:v>37653.0</c:v>
                </c:pt>
                <c:pt idx="38">
                  <c:v>37681.0</c:v>
                </c:pt>
                <c:pt idx="39">
                  <c:v>37712.0</c:v>
                </c:pt>
                <c:pt idx="40">
                  <c:v>37742.0</c:v>
                </c:pt>
                <c:pt idx="41">
                  <c:v>37773.0</c:v>
                </c:pt>
                <c:pt idx="42">
                  <c:v>37803.0</c:v>
                </c:pt>
                <c:pt idx="43">
                  <c:v>37834.0</c:v>
                </c:pt>
                <c:pt idx="44">
                  <c:v>37865.0</c:v>
                </c:pt>
                <c:pt idx="45">
                  <c:v>37895.0</c:v>
                </c:pt>
                <c:pt idx="46">
                  <c:v>37926.0</c:v>
                </c:pt>
                <c:pt idx="47">
                  <c:v>37956.0</c:v>
                </c:pt>
                <c:pt idx="48">
                  <c:v>37987.0</c:v>
                </c:pt>
                <c:pt idx="49">
                  <c:v>38018.0</c:v>
                </c:pt>
                <c:pt idx="50">
                  <c:v>38047.0</c:v>
                </c:pt>
                <c:pt idx="51">
                  <c:v>38078.0</c:v>
                </c:pt>
                <c:pt idx="52">
                  <c:v>38108.0</c:v>
                </c:pt>
                <c:pt idx="53">
                  <c:v>38139.0</c:v>
                </c:pt>
                <c:pt idx="54">
                  <c:v>38169.0</c:v>
                </c:pt>
                <c:pt idx="55">
                  <c:v>38200.0</c:v>
                </c:pt>
                <c:pt idx="56">
                  <c:v>38231.0</c:v>
                </c:pt>
                <c:pt idx="57">
                  <c:v>38261.0</c:v>
                </c:pt>
                <c:pt idx="58">
                  <c:v>38292.0</c:v>
                </c:pt>
                <c:pt idx="59">
                  <c:v>38322.0</c:v>
                </c:pt>
                <c:pt idx="60">
                  <c:v>38353.0</c:v>
                </c:pt>
                <c:pt idx="61">
                  <c:v>38384.0</c:v>
                </c:pt>
                <c:pt idx="62">
                  <c:v>38412.0</c:v>
                </c:pt>
                <c:pt idx="63">
                  <c:v>38443.0</c:v>
                </c:pt>
                <c:pt idx="64">
                  <c:v>38473.0</c:v>
                </c:pt>
                <c:pt idx="65">
                  <c:v>38504.0</c:v>
                </c:pt>
                <c:pt idx="66">
                  <c:v>38534.0</c:v>
                </c:pt>
                <c:pt idx="67">
                  <c:v>38565.0</c:v>
                </c:pt>
                <c:pt idx="68">
                  <c:v>38596.0</c:v>
                </c:pt>
                <c:pt idx="69">
                  <c:v>38626.0</c:v>
                </c:pt>
                <c:pt idx="70">
                  <c:v>38657.0</c:v>
                </c:pt>
                <c:pt idx="71">
                  <c:v>38687.0</c:v>
                </c:pt>
                <c:pt idx="72">
                  <c:v>38718.0</c:v>
                </c:pt>
                <c:pt idx="73">
                  <c:v>38749.0</c:v>
                </c:pt>
                <c:pt idx="74">
                  <c:v>38777.0</c:v>
                </c:pt>
                <c:pt idx="75">
                  <c:v>38808.0</c:v>
                </c:pt>
                <c:pt idx="76">
                  <c:v>38838.0</c:v>
                </c:pt>
                <c:pt idx="77">
                  <c:v>38869.0</c:v>
                </c:pt>
                <c:pt idx="78">
                  <c:v>38899.0</c:v>
                </c:pt>
                <c:pt idx="79">
                  <c:v>38930.0</c:v>
                </c:pt>
                <c:pt idx="80">
                  <c:v>38961.0</c:v>
                </c:pt>
                <c:pt idx="81">
                  <c:v>38991.0</c:v>
                </c:pt>
                <c:pt idx="82">
                  <c:v>39022.0</c:v>
                </c:pt>
                <c:pt idx="83">
                  <c:v>39052.0</c:v>
                </c:pt>
                <c:pt idx="84">
                  <c:v>39083.0</c:v>
                </c:pt>
                <c:pt idx="85">
                  <c:v>39114.0</c:v>
                </c:pt>
                <c:pt idx="86">
                  <c:v>39142.0</c:v>
                </c:pt>
                <c:pt idx="87">
                  <c:v>39173.0</c:v>
                </c:pt>
                <c:pt idx="88">
                  <c:v>39203.0</c:v>
                </c:pt>
                <c:pt idx="89">
                  <c:v>39234.0</c:v>
                </c:pt>
                <c:pt idx="90">
                  <c:v>39264.0</c:v>
                </c:pt>
                <c:pt idx="91">
                  <c:v>39295.0</c:v>
                </c:pt>
                <c:pt idx="92">
                  <c:v>39326.0</c:v>
                </c:pt>
                <c:pt idx="93">
                  <c:v>39356.0</c:v>
                </c:pt>
                <c:pt idx="94">
                  <c:v>39387.0</c:v>
                </c:pt>
                <c:pt idx="95">
                  <c:v>39417.0</c:v>
                </c:pt>
                <c:pt idx="96">
                  <c:v>39448.0</c:v>
                </c:pt>
                <c:pt idx="97">
                  <c:v>39479.0</c:v>
                </c:pt>
                <c:pt idx="98">
                  <c:v>39508.0</c:v>
                </c:pt>
                <c:pt idx="99">
                  <c:v>39539.0</c:v>
                </c:pt>
                <c:pt idx="100">
                  <c:v>39569.0</c:v>
                </c:pt>
                <c:pt idx="101">
                  <c:v>39600.0</c:v>
                </c:pt>
                <c:pt idx="102">
                  <c:v>39630.0</c:v>
                </c:pt>
                <c:pt idx="103">
                  <c:v>39661.0</c:v>
                </c:pt>
                <c:pt idx="104">
                  <c:v>39692.0</c:v>
                </c:pt>
                <c:pt idx="105">
                  <c:v>39722.0</c:v>
                </c:pt>
                <c:pt idx="106">
                  <c:v>39753.0</c:v>
                </c:pt>
                <c:pt idx="107">
                  <c:v>39783.0</c:v>
                </c:pt>
                <c:pt idx="108">
                  <c:v>39814.0</c:v>
                </c:pt>
                <c:pt idx="109">
                  <c:v>39845.0</c:v>
                </c:pt>
                <c:pt idx="110">
                  <c:v>39873.0</c:v>
                </c:pt>
                <c:pt idx="111">
                  <c:v>39904.0</c:v>
                </c:pt>
                <c:pt idx="112">
                  <c:v>39934.0</c:v>
                </c:pt>
                <c:pt idx="113">
                  <c:v>39965.0</c:v>
                </c:pt>
                <c:pt idx="114">
                  <c:v>39995.0</c:v>
                </c:pt>
                <c:pt idx="115">
                  <c:v>40026.0</c:v>
                </c:pt>
                <c:pt idx="116">
                  <c:v>40057.0</c:v>
                </c:pt>
                <c:pt idx="117">
                  <c:v>40087.0</c:v>
                </c:pt>
                <c:pt idx="118">
                  <c:v>40118.0</c:v>
                </c:pt>
                <c:pt idx="119">
                  <c:v>40148.0</c:v>
                </c:pt>
                <c:pt idx="120">
                  <c:v>40179.0</c:v>
                </c:pt>
                <c:pt idx="121">
                  <c:v>40210.0</c:v>
                </c:pt>
                <c:pt idx="122">
                  <c:v>40238.0</c:v>
                </c:pt>
                <c:pt idx="123">
                  <c:v>40269.0</c:v>
                </c:pt>
                <c:pt idx="124">
                  <c:v>40299.0</c:v>
                </c:pt>
                <c:pt idx="125">
                  <c:v>40330.0</c:v>
                </c:pt>
                <c:pt idx="126">
                  <c:v>40360.0</c:v>
                </c:pt>
                <c:pt idx="127">
                  <c:v>40391.0</c:v>
                </c:pt>
                <c:pt idx="128">
                  <c:v>40422.0</c:v>
                </c:pt>
                <c:pt idx="129">
                  <c:v>40452.0</c:v>
                </c:pt>
                <c:pt idx="130">
                  <c:v>40483.0</c:v>
                </c:pt>
                <c:pt idx="131">
                  <c:v>40513.0</c:v>
                </c:pt>
                <c:pt idx="132">
                  <c:v>40544.0</c:v>
                </c:pt>
                <c:pt idx="133">
                  <c:v>40575.0</c:v>
                </c:pt>
                <c:pt idx="134">
                  <c:v>40603.0</c:v>
                </c:pt>
                <c:pt idx="135">
                  <c:v>40634.0</c:v>
                </c:pt>
                <c:pt idx="136">
                  <c:v>40664.0</c:v>
                </c:pt>
                <c:pt idx="137">
                  <c:v>40695.0</c:v>
                </c:pt>
                <c:pt idx="138">
                  <c:v>40725.0</c:v>
                </c:pt>
                <c:pt idx="139">
                  <c:v>40756.0</c:v>
                </c:pt>
                <c:pt idx="140">
                  <c:v>40787.0</c:v>
                </c:pt>
                <c:pt idx="141">
                  <c:v>40817.0</c:v>
                </c:pt>
                <c:pt idx="142">
                  <c:v>40848.0</c:v>
                </c:pt>
                <c:pt idx="143">
                  <c:v>40878.0</c:v>
                </c:pt>
                <c:pt idx="144">
                  <c:v>40909.0</c:v>
                </c:pt>
                <c:pt idx="145">
                  <c:v>40940.0</c:v>
                </c:pt>
                <c:pt idx="146">
                  <c:v>40969.0</c:v>
                </c:pt>
                <c:pt idx="147">
                  <c:v>41000.0</c:v>
                </c:pt>
                <c:pt idx="148">
                  <c:v>41030.0</c:v>
                </c:pt>
                <c:pt idx="149">
                  <c:v>41061.0</c:v>
                </c:pt>
                <c:pt idx="150">
                  <c:v>41091.0</c:v>
                </c:pt>
                <c:pt idx="151">
                  <c:v>41122.0</c:v>
                </c:pt>
                <c:pt idx="152">
                  <c:v>41153.0</c:v>
                </c:pt>
                <c:pt idx="153">
                  <c:v>41183.0</c:v>
                </c:pt>
                <c:pt idx="154">
                  <c:v>41214.0</c:v>
                </c:pt>
                <c:pt idx="155">
                  <c:v>41244.0</c:v>
                </c:pt>
                <c:pt idx="156">
                  <c:v>41275.0</c:v>
                </c:pt>
                <c:pt idx="157">
                  <c:v>41306.0</c:v>
                </c:pt>
                <c:pt idx="158">
                  <c:v>41334.0</c:v>
                </c:pt>
                <c:pt idx="159">
                  <c:v>41365.0</c:v>
                </c:pt>
                <c:pt idx="160">
                  <c:v>41395.0</c:v>
                </c:pt>
                <c:pt idx="161">
                  <c:v>41426.0</c:v>
                </c:pt>
                <c:pt idx="162">
                  <c:v>41456.0</c:v>
                </c:pt>
                <c:pt idx="163">
                  <c:v>41487.0</c:v>
                </c:pt>
                <c:pt idx="164">
                  <c:v>41518.0</c:v>
                </c:pt>
                <c:pt idx="165">
                  <c:v>41548.0</c:v>
                </c:pt>
                <c:pt idx="166">
                  <c:v>41579.0</c:v>
                </c:pt>
                <c:pt idx="167">
                  <c:v>41609.0</c:v>
                </c:pt>
                <c:pt idx="168">
                  <c:v>41640.0</c:v>
                </c:pt>
                <c:pt idx="169">
                  <c:v>41671.0</c:v>
                </c:pt>
                <c:pt idx="170">
                  <c:v>41699.0</c:v>
                </c:pt>
                <c:pt idx="171">
                  <c:v>41730.0</c:v>
                </c:pt>
                <c:pt idx="172">
                  <c:v>41760.0</c:v>
                </c:pt>
                <c:pt idx="173">
                  <c:v>41791.0</c:v>
                </c:pt>
                <c:pt idx="174">
                  <c:v>41821.0</c:v>
                </c:pt>
                <c:pt idx="175">
                  <c:v>41852.0</c:v>
                </c:pt>
                <c:pt idx="176">
                  <c:v>41883.0</c:v>
                </c:pt>
                <c:pt idx="177">
                  <c:v>41913.0</c:v>
                </c:pt>
                <c:pt idx="178">
                  <c:v>41944.0</c:v>
                </c:pt>
                <c:pt idx="179">
                  <c:v>41974.0</c:v>
                </c:pt>
                <c:pt idx="180">
                  <c:v>42005.0</c:v>
                </c:pt>
                <c:pt idx="181">
                  <c:v>42036.0</c:v>
                </c:pt>
                <c:pt idx="182">
                  <c:v>42064.0</c:v>
                </c:pt>
                <c:pt idx="183">
                  <c:v>42095.0</c:v>
                </c:pt>
                <c:pt idx="184">
                  <c:v>42125.0</c:v>
                </c:pt>
                <c:pt idx="185">
                  <c:v>42156.0</c:v>
                </c:pt>
                <c:pt idx="186">
                  <c:v>42186.0</c:v>
                </c:pt>
                <c:pt idx="187">
                  <c:v>42217.0</c:v>
                </c:pt>
                <c:pt idx="188">
                  <c:v>42248.0</c:v>
                </c:pt>
                <c:pt idx="189">
                  <c:v>42278.0</c:v>
                </c:pt>
                <c:pt idx="190">
                  <c:v>42309.0</c:v>
                </c:pt>
                <c:pt idx="191">
                  <c:v>42339.0</c:v>
                </c:pt>
                <c:pt idx="192">
                  <c:v>42370.0</c:v>
                </c:pt>
                <c:pt idx="193">
                  <c:v>42401.0</c:v>
                </c:pt>
                <c:pt idx="194">
                  <c:v>42430.0</c:v>
                </c:pt>
                <c:pt idx="195">
                  <c:v>42461.0</c:v>
                </c:pt>
                <c:pt idx="196">
                  <c:v>42491.0</c:v>
                </c:pt>
                <c:pt idx="197">
                  <c:v>42522.0</c:v>
                </c:pt>
                <c:pt idx="198">
                  <c:v>42552.0</c:v>
                </c:pt>
                <c:pt idx="199">
                  <c:v>42583.0</c:v>
                </c:pt>
                <c:pt idx="200">
                  <c:v>42614.0</c:v>
                </c:pt>
                <c:pt idx="201">
                  <c:v>42644.0</c:v>
                </c:pt>
                <c:pt idx="202">
                  <c:v>42675.0</c:v>
                </c:pt>
                <c:pt idx="203">
                  <c:v>42705.0</c:v>
                </c:pt>
                <c:pt idx="204">
                  <c:v>42736.0</c:v>
                </c:pt>
                <c:pt idx="205">
                  <c:v>42767.0</c:v>
                </c:pt>
                <c:pt idx="206">
                  <c:v>42795.0</c:v>
                </c:pt>
                <c:pt idx="207">
                  <c:v>42826.0</c:v>
                </c:pt>
                <c:pt idx="208">
                  <c:v>42856.0</c:v>
                </c:pt>
                <c:pt idx="209">
                  <c:v>42887.0</c:v>
                </c:pt>
                <c:pt idx="210">
                  <c:v>42917.0</c:v>
                </c:pt>
                <c:pt idx="211">
                  <c:v>42948.0</c:v>
                </c:pt>
                <c:pt idx="212">
                  <c:v>42979.0</c:v>
                </c:pt>
                <c:pt idx="213">
                  <c:v>43009.0</c:v>
                </c:pt>
                <c:pt idx="214">
                  <c:v>43040.0</c:v>
                </c:pt>
                <c:pt idx="215">
                  <c:v>43070.0</c:v>
                </c:pt>
              </c:numCache>
            </c:numRef>
          </c:cat>
          <c:val>
            <c:numRef>
              <c:f>Sheet1!$D$2:$D$217</c:f>
              <c:numCache>
                <c:formatCode>General</c:formatCode>
                <c:ptCount val="216"/>
                <c:pt idx="2" formatCode="0">
                  <c:v>1416.666666666667</c:v>
                </c:pt>
                <c:pt idx="3" formatCode="0">
                  <c:v>1372.333333333333</c:v>
                </c:pt>
                <c:pt idx="4" formatCode="0">
                  <c:v>1190.0</c:v>
                </c:pt>
                <c:pt idx="5" formatCode="0">
                  <c:v>934.0</c:v>
                </c:pt>
                <c:pt idx="6" formatCode="0">
                  <c:v>1101.0</c:v>
                </c:pt>
                <c:pt idx="7" formatCode="0">
                  <c:v>1339.0</c:v>
                </c:pt>
                <c:pt idx="8" formatCode="0">
                  <c:v>1538.333333333333</c:v>
                </c:pt>
                <c:pt idx="9" formatCode="0">
                  <c:v>1446.0</c:v>
                </c:pt>
                <c:pt idx="10" formatCode="0">
                  <c:v>1309.0</c:v>
                </c:pt>
                <c:pt idx="11" formatCode="0">
                  <c:v>1232.0</c:v>
                </c:pt>
                <c:pt idx="12" formatCode="0">
                  <c:v>1205.666666666667</c:v>
                </c:pt>
                <c:pt idx="13" formatCode="0">
                  <c:v>1199.0</c:v>
                </c:pt>
                <c:pt idx="14" formatCode="0">
                  <c:v>1281.333333333333</c:v>
                </c:pt>
                <c:pt idx="15" formatCode="0">
                  <c:v>1367.333333333333</c:v>
                </c:pt>
                <c:pt idx="16" formatCode="0">
                  <c:v>1537.333333333333</c:v>
                </c:pt>
                <c:pt idx="17" formatCode="0">
                  <c:v>1638.333333333333</c:v>
                </c:pt>
                <c:pt idx="18" formatCode="0">
                  <c:v>1768.666666666667</c:v>
                </c:pt>
                <c:pt idx="19" formatCode="0">
                  <c:v>1718.666666666667</c:v>
                </c:pt>
                <c:pt idx="20" formatCode="0">
                  <c:v>1644.0</c:v>
                </c:pt>
                <c:pt idx="21" formatCode="0">
                  <c:v>1600.0</c:v>
                </c:pt>
                <c:pt idx="22" formatCode="0">
                  <c:v>1605.0</c:v>
                </c:pt>
                <c:pt idx="23" formatCode="0">
                  <c:v>1637.0</c:v>
                </c:pt>
                <c:pt idx="24" formatCode="0">
                  <c:v>1587.0</c:v>
                </c:pt>
                <c:pt idx="25" formatCode="0">
                  <c:v>1447.666666666667</c:v>
                </c:pt>
                <c:pt idx="26" formatCode="0">
                  <c:v>1340.0</c:v>
                </c:pt>
                <c:pt idx="27" formatCode="0">
                  <c:v>1247.333333333333</c:v>
                </c:pt>
                <c:pt idx="28" formatCode="0">
                  <c:v>1295.333333333333</c:v>
                </c:pt>
                <c:pt idx="29" formatCode="0">
                  <c:v>1280.333333333333</c:v>
                </c:pt>
                <c:pt idx="30" formatCode="0">
                  <c:v>1319.666666666667</c:v>
                </c:pt>
                <c:pt idx="31" formatCode="0">
                  <c:v>1219.333333333333</c:v>
                </c:pt>
                <c:pt idx="32" formatCode="0">
                  <c:v>1143.0</c:v>
                </c:pt>
                <c:pt idx="33" formatCode="0">
                  <c:v>1084.666666666667</c:v>
                </c:pt>
                <c:pt idx="34" formatCode="0">
                  <c:v>1063.666666666667</c:v>
                </c:pt>
                <c:pt idx="35" formatCode="0">
                  <c:v>1070.666666666667</c:v>
                </c:pt>
                <c:pt idx="36" formatCode="0">
                  <c:v>1001.333333333333</c:v>
                </c:pt>
                <c:pt idx="37" formatCode="0">
                  <c:v>993.3333333333334</c:v>
                </c:pt>
                <c:pt idx="38" formatCode="0">
                  <c:v>1001.333333333333</c:v>
                </c:pt>
                <c:pt idx="39" formatCode="0">
                  <c:v>1011.333333333333</c:v>
                </c:pt>
                <c:pt idx="40" formatCode="0">
                  <c:v>1030.0</c:v>
                </c:pt>
                <c:pt idx="41" formatCode="0">
                  <c:v>1041.333333333333</c:v>
                </c:pt>
                <c:pt idx="42" formatCode="0">
                  <c:v>1105.333333333333</c:v>
                </c:pt>
                <c:pt idx="43" formatCode="0">
                  <c:v>1098.333333333333</c:v>
                </c:pt>
                <c:pt idx="44" formatCode="0">
                  <c:v>1117.666666666667</c:v>
                </c:pt>
                <c:pt idx="45" formatCode="0">
                  <c:v>1119.666666666667</c:v>
                </c:pt>
                <c:pt idx="46" formatCode="0">
                  <c:v>1118.666666666667</c:v>
                </c:pt>
                <c:pt idx="47" formatCode="0">
                  <c:v>1131.666666666667</c:v>
                </c:pt>
                <c:pt idx="48" formatCode="0">
                  <c:v>1026.666666666667</c:v>
                </c:pt>
                <c:pt idx="49" formatCode="0">
                  <c:v>962.3333333333334</c:v>
                </c:pt>
                <c:pt idx="50" formatCode="0">
                  <c:v>930.6666666666666</c:v>
                </c:pt>
                <c:pt idx="51" formatCode="0">
                  <c:v>945.3333333333334</c:v>
                </c:pt>
                <c:pt idx="52" formatCode="0">
                  <c:v>976.3333333333334</c:v>
                </c:pt>
                <c:pt idx="53" formatCode="0">
                  <c:v>935.0</c:v>
                </c:pt>
                <c:pt idx="54" formatCode="0">
                  <c:v>1013.0</c:v>
                </c:pt>
                <c:pt idx="55" formatCode="0">
                  <c:v>1181.333333333333</c:v>
                </c:pt>
                <c:pt idx="56" formatCode="0">
                  <c:v>1353.333333333333</c:v>
                </c:pt>
                <c:pt idx="57" formatCode="0">
                  <c:v>1412.0</c:v>
                </c:pt>
                <c:pt idx="58" formatCode="0">
                  <c:v>1404.666666666667</c:v>
                </c:pt>
                <c:pt idx="59" formatCode="0">
                  <c:v>1382.666666666667</c:v>
                </c:pt>
                <c:pt idx="60" formatCode="0">
                  <c:v>1325.333333333333</c:v>
                </c:pt>
                <c:pt idx="61" formatCode="0">
                  <c:v>1273.333333333333</c:v>
                </c:pt>
                <c:pt idx="62" formatCode="0">
                  <c:v>1275.666666666667</c:v>
                </c:pt>
                <c:pt idx="63" formatCode="0">
                  <c:v>1330.666666666667</c:v>
                </c:pt>
                <c:pt idx="64" formatCode="0">
                  <c:v>1377.0</c:v>
                </c:pt>
                <c:pt idx="65" formatCode="0">
                  <c:v>1387.333333333333</c:v>
                </c:pt>
                <c:pt idx="66" formatCode="0">
                  <c:v>1400.0</c:v>
                </c:pt>
                <c:pt idx="67" formatCode="0">
                  <c:v>1452.666666666667</c:v>
                </c:pt>
                <c:pt idx="68" formatCode="0">
                  <c:v>1479.333333333333</c:v>
                </c:pt>
                <c:pt idx="69" formatCode="0">
                  <c:v>1509.666666666667</c:v>
                </c:pt>
                <c:pt idx="70" formatCode="0">
                  <c:v>1513.0</c:v>
                </c:pt>
                <c:pt idx="71" formatCode="0">
                  <c:v>1504.0</c:v>
                </c:pt>
                <c:pt idx="72" formatCode="0">
                  <c:v>1487.333333333333</c:v>
                </c:pt>
                <c:pt idx="73" formatCode="0">
                  <c:v>1418.666666666667</c:v>
                </c:pt>
                <c:pt idx="74" formatCode="0">
                  <c:v>1482.666666666667</c:v>
                </c:pt>
                <c:pt idx="75" formatCode="0">
                  <c:v>1454.333333333333</c:v>
                </c:pt>
                <c:pt idx="76" formatCode="0">
                  <c:v>1484.0</c:v>
                </c:pt>
                <c:pt idx="77" formatCode="0">
                  <c:v>1379.333333333333</c:v>
                </c:pt>
                <c:pt idx="78" formatCode="0">
                  <c:v>1385.0</c:v>
                </c:pt>
                <c:pt idx="79" formatCode="0">
                  <c:v>1317.666666666667</c:v>
                </c:pt>
                <c:pt idx="80" formatCode="0">
                  <c:v>1254.0</c:v>
                </c:pt>
                <c:pt idx="81" formatCode="0">
                  <c:v>1185.666666666667</c:v>
                </c:pt>
                <c:pt idx="82" formatCode="0">
                  <c:v>1112.333333333333</c:v>
                </c:pt>
                <c:pt idx="83" formatCode="0">
                  <c:v>1062.0</c:v>
                </c:pt>
                <c:pt idx="84" formatCode="0">
                  <c:v>999.3333333333334</c:v>
                </c:pt>
                <c:pt idx="85" formatCode="0">
                  <c:v>944.6666666666666</c:v>
                </c:pt>
                <c:pt idx="86" formatCode="0">
                  <c:v>956.3333333333334</c:v>
                </c:pt>
                <c:pt idx="87" formatCode="0">
                  <c:v>986.3333333333334</c:v>
                </c:pt>
                <c:pt idx="88" formatCode="0">
                  <c:v>1077.666666666667</c:v>
                </c:pt>
                <c:pt idx="89" formatCode="0">
                  <c:v>1208.333333333333</c:v>
                </c:pt>
                <c:pt idx="90" formatCode="0">
                  <c:v>1371.666666666667</c:v>
                </c:pt>
                <c:pt idx="91" formatCode="0">
                  <c:v>1496.0</c:v>
                </c:pt>
                <c:pt idx="92" formatCode="0">
                  <c:v>1438.0</c:v>
                </c:pt>
                <c:pt idx="93" formatCode="0">
                  <c:v>1421.666666666667</c:v>
                </c:pt>
                <c:pt idx="94" formatCode="0">
                  <c:v>1380.333333333333</c:v>
                </c:pt>
                <c:pt idx="95" formatCode="0">
                  <c:v>1401.333333333333</c:v>
                </c:pt>
                <c:pt idx="96" formatCode="0">
                  <c:v>1375.0</c:v>
                </c:pt>
                <c:pt idx="97" formatCode="0">
                  <c:v>1326.333333333333</c:v>
                </c:pt>
                <c:pt idx="98" formatCode="0">
                  <c:v>1259.333333333333</c:v>
                </c:pt>
                <c:pt idx="99" formatCode="0">
                  <c:v>1223.666666666667</c:v>
                </c:pt>
                <c:pt idx="100" formatCode="0">
                  <c:v>1191.0</c:v>
                </c:pt>
                <c:pt idx="101" formatCode="0">
                  <c:v>1231.666666666667</c:v>
                </c:pt>
                <c:pt idx="102" formatCode="0">
                  <c:v>1275.0</c:v>
                </c:pt>
                <c:pt idx="103" formatCode="0">
                  <c:v>1295.333333333333</c:v>
                </c:pt>
                <c:pt idx="104" formatCode="0">
                  <c:v>1290.666666666667</c:v>
                </c:pt>
                <c:pt idx="105" formatCode="0">
                  <c:v>1245.0</c:v>
                </c:pt>
                <c:pt idx="106" formatCode="0">
                  <c:v>1278.333333333333</c:v>
                </c:pt>
                <c:pt idx="107" formatCode="0">
                  <c:v>1447.0</c:v>
                </c:pt>
                <c:pt idx="108" formatCode="0">
                  <c:v>1556.333333333333</c:v>
                </c:pt>
                <c:pt idx="109" formatCode="0">
                  <c:v>1693.0</c:v>
                </c:pt>
                <c:pt idx="110" formatCode="0">
                  <c:v>1805.333333333333</c:v>
                </c:pt>
                <c:pt idx="111" formatCode="0">
                  <c:v>1922.333333333333</c:v>
                </c:pt>
                <c:pt idx="112" formatCode="0">
                  <c:v>2112.0</c:v>
                </c:pt>
                <c:pt idx="113" formatCode="0">
                  <c:v>2242.333333333338</c:v>
                </c:pt>
                <c:pt idx="114" formatCode="0">
                  <c:v>2368.333333333338</c:v>
                </c:pt>
                <c:pt idx="115" formatCode="0">
                  <c:v>2195.333333333338</c:v>
                </c:pt>
                <c:pt idx="116" formatCode="0">
                  <c:v>2183.0</c:v>
                </c:pt>
                <c:pt idx="117" formatCode="0">
                  <c:v>2166.0</c:v>
                </c:pt>
                <c:pt idx="118" formatCode="0">
                  <c:v>2249.0</c:v>
                </c:pt>
                <c:pt idx="119" formatCode="0">
                  <c:v>2043.0</c:v>
                </c:pt>
                <c:pt idx="120" formatCode="0">
                  <c:v>1701.666666666667</c:v>
                </c:pt>
                <c:pt idx="121" formatCode="0">
                  <c:v>1396.666666666667</c:v>
                </c:pt>
                <c:pt idx="122" formatCode="0">
                  <c:v>1173.333333333333</c:v>
                </c:pt>
                <c:pt idx="123" formatCode="0">
                  <c:v>1047.0</c:v>
                </c:pt>
                <c:pt idx="124" formatCode="0">
                  <c:v>977.3333333333334</c:v>
                </c:pt>
                <c:pt idx="125" formatCode="0">
                  <c:v>913.6666666666666</c:v>
                </c:pt>
                <c:pt idx="126" formatCode="0">
                  <c:v>882.0</c:v>
                </c:pt>
                <c:pt idx="127" formatCode="0">
                  <c:v>870.0</c:v>
                </c:pt>
                <c:pt idx="128" formatCode="0">
                  <c:v>855.3333333333334</c:v>
                </c:pt>
                <c:pt idx="129" formatCode="0">
                  <c:v>915.0</c:v>
                </c:pt>
                <c:pt idx="130" formatCode="0">
                  <c:v>976.0</c:v>
                </c:pt>
                <c:pt idx="131" formatCode="0">
                  <c:v>1045.0</c:v>
                </c:pt>
                <c:pt idx="132" formatCode="0">
                  <c:v>1001.666666666667</c:v>
                </c:pt>
                <c:pt idx="133" formatCode="0">
                  <c:v>928.6666666666666</c:v>
                </c:pt>
                <c:pt idx="134" formatCode="0">
                  <c:v>939.6666666666666</c:v>
                </c:pt>
                <c:pt idx="135" formatCode="0">
                  <c:v>979.3333333333334</c:v>
                </c:pt>
                <c:pt idx="136" formatCode="0">
                  <c:v>1103.0</c:v>
                </c:pt>
                <c:pt idx="137" formatCode="0">
                  <c:v>1096.666666666667</c:v>
                </c:pt>
                <c:pt idx="138" formatCode="0">
                  <c:v>1113.0</c:v>
                </c:pt>
                <c:pt idx="139" formatCode="0">
                  <c:v>1097.666666666667</c:v>
                </c:pt>
                <c:pt idx="140" formatCode="0">
                  <c:v>1133.666666666667</c:v>
                </c:pt>
                <c:pt idx="141" formatCode="0">
                  <c:v>1182.0</c:v>
                </c:pt>
                <c:pt idx="142" formatCode="0">
                  <c:v>1229.333333333333</c:v>
                </c:pt>
                <c:pt idx="143" formatCode="0">
                  <c:v>1233.0</c:v>
                </c:pt>
                <c:pt idx="144" formatCode="0">
                  <c:v>1276.0</c:v>
                </c:pt>
                <c:pt idx="145" formatCode="0">
                  <c:v>1244.333333333333</c:v>
                </c:pt>
                <c:pt idx="146" formatCode="0">
                  <c:v>1288.666666666667</c:v>
                </c:pt>
                <c:pt idx="147" formatCode="0">
                  <c:v>1277.666666666667</c:v>
                </c:pt>
                <c:pt idx="148" formatCode="0">
                  <c:v>1387.333333333333</c:v>
                </c:pt>
                <c:pt idx="149" formatCode="0">
                  <c:v>1413.0</c:v>
                </c:pt>
                <c:pt idx="150" formatCode="0">
                  <c:v>1518.0</c:v>
                </c:pt>
                <c:pt idx="151" formatCode="0">
                  <c:v>1546.0</c:v>
                </c:pt>
                <c:pt idx="152" formatCode="0">
                  <c:v>1534.666666666667</c:v>
                </c:pt>
                <c:pt idx="153" formatCode="0">
                  <c:v>1573.0</c:v>
                </c:pt>
                <c:pt idx="154" formatCode="0">
                  <c:v>1625.0</c:v>
                </c:pt>
                <c:pt idx="155" formatCode="0">
                  <c:v>1678.666666666667</c:v>
                </c:pt>
                <c:pt idx="156" formatCode="0">
                  <c:v>1632.333333333333</c:v>
                </c:pt>
                <c:pt idx="157" formatCode="0">
                  <c:v>1525.666666666667</c:v>
                </c:pt>
                <c:pt idx="158" formatCode="0">
                  <c:v>1544.666666666667</c:v>
                </c:pt>
                <c:pt idx="159" formatCode="0">
                  <c:v>1643.666666666667</c:v>
                </c:pt>
                <c:pt idx="160" formatCode="0">
                  <c:v>1856.0</c:v>
                </c:pt>
                <c:pt idx="161" formatCode="0">
                  <c:v>1903.0</c:v>
                </c:pt>
                <c:pt idx="162" formatCode="0">
                  <c:v>1918.666666666667</c:v>
                </c:pt>
                <c:pt idx="163" formatCode="0">
                  <c:v>1810.666666666667</c:v>
                </c:pt>
                <c:pt idx="164" formatCode="0">
                  <c:v>1773.666666666667</c:v>
                </c:pt>
                <c:pt idx="165" formatCode="0">
                  <c:v>1787.333333333333</c:v>
                </c:pt>
                <c:pt idx="166" formatCode="0">
                  <c:v>1766.666666666667</c:v>
                </c:pt>
                <c:pt idx="167" formatCode="0">
                  <c:v>1730.0</c:v>
                </c:pt>
                <c:pt idx="168" formatCode="0">
                  <c:v>1609.666666666667</c:v>
                </c:pt>
                <c:pt idx="169" formatCode="0">
                  <c:v>1575.333333333333</c:v>
                </c:pt>
                <c:pt idx="170" formatCode="0">
                  <c:v>1641.333333333333</c:v>
                </c:pt>
                <c:pt idx="171" formatCode="0">
                  <c:v>1660.333333333333</c:v>
                </c:pt>
                <c:pt idx="172" formatCode="0">
                  <c:v>1783.0</c:v>
                </c:pt>
                <c:pt idx="173" formatCode="0">
                  <c:v>1847.333333333333</c:v>
                </c:pt>
                <c:pt idx="174" formatCode="0">
                  <c:v>1925.0</c:v>
                </c:pt>
                <c:pt idx="175" formatCode="0">
                  <c:v>1785.666666666667</c:v>
                </c:pt>
                <c:pt idx="176" formatCode="0">
                  <c:v>1693.0</c:v>
                </c:pt>
                <c:pt idx="177" formatCode="0">
                  <c:v>1686.333333333333</c:v>
                </c:pt>
                <c:pt idx="178" formatCode="0">
                  <c:v>1706.0</c:v>
                </c:pt>
                <c:pt idx="179" formatCode="0">
                  <c:v>1681.666666666667</c:v>
                </c:pt>
                <c:pt idx="180" formatCode="0">
                  <c:v>1486.666666666667</c:v>
                </c:pt>
                <c:pt idx="181" formatCode="0">
                  <c:v>1424.666666666667</c:v>
                </c:pt>
                <c:pt idx="182" formatCode="0">
                  <c:v>1424.0</c:v>
                </c:pt>
                <c:pt idx="183" formatCode="0">
                  <c:v>1546.0</c:v>
                </c:pt>
                <c:pt idx="184" formatCode="0">
                  <c:v>1571.333333333333</c:v>
                </c:pt>
                <c:pt idx="185" formatCode="0">
                  <c:v>1572.666666666667</c:v>
                </c:pt>
                <c:pt idx="186" formatCode="0">
                  <c:v>1561.666666666667</c:v>
                </c:pt>
                <c:pt idx="187" formatCode="0">
                  <c:v>1519.666666666667</c:v>
                </c:pt>
                <c:pt idx="188" formatCode="0">
                  <c:v>1475.0</c:v>
                </c:pt>
                <c:pt idx="189" formatCode="0">
                  <c:v>1450.333333333333</c:v>
                </c:pt>
                <c:pt idx="190" formatCode="0">
                  <c:v>1458.0</c:v>
                </c:pt>
                <c:pt idx="191" formatCode="0">
                  <c:v>1431.333333333333</c:v>
                </c:pt>
                <c:pt idx="192" formatCode="0">
                  <c:v>1295.666666666667</c:v>
                </c:pt>
                <c:pt idx="193" formatCode="0">
                  <c:v>1247.666666666667</c:v>
                </c:pt>
                <c:pt idx="194" formatCode="0">
                  <c:v>1208.666666666667</c:v>
                </c:pt>
                <c:pt idx="195" formatCode="0">
                  <c:v>1284.333333333333</c:v>
                </c:pt>
                <c:pt idx="196" formatCode="0">
                  <c:v>1312.0</c:v>
                </c:pt>
                <c:pt idx="197" formatCode="0">
                  <c:v>1326.0</c:v>
                </c:pt>
                <c:pt idx="198" formatCode="0">
                  <c:v>1308.0</c:v>
                </c:pt>
                <c:pt idx="199" formatCode="0">
                  <c:v>1275.666666666667</c:v>
                </c:pt>
                <c:pt idx="200" formatCode="0">
                  <c:v>1253.333333333333</c:v>
                </c:pt>
                <c:pt idx="201" formatCode="0">
                  <c:v>1236.666666666667</c:v>
                </c:pt>
                <c:pt idx="202" formatCode="0">
                  <c:v>1278.0</c:v>
                </c:pt>
                <c:pt idx="203" formatCode="0">
                  <c:v>1269.666666666667</c:v>
                </c:pt>
                <c:pt idx="204" formatCode="0">
                  <c:v>1219.0</c:v>
                </c:pt>
                <c:pt idx="205" formatCode="0">
                  <c:v>1151.333333333333</c:v>
                </c:pt>
                <c:pt idx="206" formatCode="0">
                  <c:v>1186.333333333333</c:v>
                </c:pt>
                <c:pt idx="207" formatCode="0">
                  <c:v>1214.0</c:v>
                </c:pt>
                <c:pt idx="208" formatCode="0">
                  <c:v>1320.333333333333</c:v>
                </c:pt>
                <c:pt idx="209" formatCode="0">
                  <c:v>1376.0</c:v>
                </c:pt>
                <c:pt idx="210" formatCode="0">
                  <c:v>1505.333333333333</c:v>
                </c:pt>
                <c:pt idx="211" formatCode="0">
                  <c:v>1533.333333333333</c:v>
                </c:pt>
                <c:pt idx="212" formatCode="0">
                  <c:v>1477.333333333333</c:v>
                </c:pt>
                <c:pt idx="213" formatCode="0">
                  <c:v>1429.333333333333</c:v>
                </c:pt>
                <c:pt idx="214" formatCode="0">
                  <c:v>1357.0</c:v>
                </c:pt>
              </c:numCache>
            </c:numRef>
          </c:val>
          <c:smooth val="0"/>
          <c:extLst xmlns:c16r2="http://schemas.microsoft.com/office/drawing/2015/06/chart">
            <c:ext xmlns:c16="http://schemas.microsoft.com/office/drawing/2014/chart" uri="{C3380CC4-5D6E-409C-BE32-E72D297353CC}">
              <c16:uniqueId val="{00000006-50CF-47E1-B6E0-2E556F1860FA}"/>
            </c:ext>
          </c:extLst>
        </c:ser>
        <c:dLbls>
          <c:showLegendKey val="0"/>
          <c:showVal val="0"/>
          <c:showCatName val="0"/>
          <c:showSerName val="0"/>
          <c:showPercent val="0"/>
          <c:showBubbleSize val="0"/>
        </c:dLbls>
        <c:marker val="1"/>
        <c:smooth val="0"/>
        <c:axId val="-2069508648"/>
        <c:axId val="-2069505832"/>
      </c:lineChart>
      <c:dateAx>
        <c:axId val="-2069508648"/>
        <c:scaling>
          <c:orientation val="minMax"/>
          <c:max val="43070.0"/>
        </c:scaling>
        <c:delete val="0"/>
        <c:axPos val="b"/>
        <c:numFmt formatCode="yyyy" sourceLinked="0"/>
        <c:majorTickMark val="out"/>
        <c:minorTickMark val="none"/>
        <c:tickLblPos val="nextTo"/>
        <c:txPr>
          <a:bodyPr/>
          <a:lstStyle/>
          <a:p>
            <a:pPr>
              <a:defRPr sz="2200"/>
            </a:pPr>
            <a:endParaRPr lang="en-US"/>
          </a:p>
        </c:txPr>
        <c:crossAx val="-2069505832"/>
        <c:crosses val="autoZero"/>
        <c:auto val="1"/>
        <c:lblOffset val="100"/>
        <c:baseTimeUnit val="months"/>
        <c:majorUnit val="24.0"/>
        <c:majorTimeUnit val="months"/>
      </c:dateAx>
      <c:valAx>
        <c:axId val="-2069505832"/>
        <c:scaling>
          <c:orientation val="minMax"/>
        </c:scaling>
        <c:delete val="0"/>
        <c:axPos val="l"/>
        <c:majorGridlines>
          <c:spPr>
            <a:ln>
              <a:solidFill>
                <a:schemeClr val="accent6">
                  <a:lumMod val="40000"/>
                  <a:lumOff val="60000"/>
                </a:schemeClr>
              </a:solidFill>
            </a:ln>
          </c:spPr>
        </c:majorGridlines>
        <c:numFmt formatCode="#,##0" sourceLinked="0"/>
        <c:majorTickMark val="out"/>
        <c:minorTickMark val="none"/>
        <c:tickLblPos val="nextTo"/>
        <c:spPr>
          <a:ln>
            <a:noFill/>
          </a:ln>
        </c:spPr>
        <c:txPr>
          <a:bodyPr/>
          <a:lstStyle/>
          <a:p>
            <a:pPr>
              <a:defRPr sz="2200"/>
            </a:pPr>
            <a:endParaRPr lang="en-US"/>
          </a:p>
        </c:txPr>
        <c:crossAx val="-206950864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896727897408049"/>
          <c:h val="0.888281345850185"/>
        </c:manualLayout>
      </c:layout>
      <c:lineChart>
        <c:grouping val="standard"/>
        <c:varyColors val="0"/>
        <c:ser>
          <c:idx val="2"/>
          <c:order val="0"/>
          <c:tx>
            <c:strRef>
              <c:f>Sheet1!$C$1</c:f>
              <c:strCache>
                <c:ptCount val="1"/>
                <c:pt idx="0">
                  <c:v>Mortgage repayments to disposable income - forecast</c:v>
                </c:pt>
              </c:strCache>
            </c:strRef>
          </c:tx>
          <c:dPt>
            <c:idx val="14519"/>
            <c:marker>
              <c:symbol val="circle"/>
              <c:size val="12"/>
              <c:spPr>
                <a:solidFill>
                  <a:srgbClr val="FFFFFF"/>
                </a:solidFill>
                <a:ln w="38100">
                  <a:solidFill>
                    <a:srgbClr val="000000"/>
                  </a:solidFill>
                </a:ln>
                <a:effectLst/>
              </c:spPr>
            </c:marker>
            <c:bubble3D val="0"/>
            <c:spPr>
              <a:effectLst/>
            </c:spPr>
            <c:extLst xmlns:c16r2="http://schemas.microsoft.com/office/drawing/2015/06/chart">
              <c:ext xmlns:c16="http://schemas.microsoft.com/office/drawing/2014/chart" uri="{C3380CC4-5D6E-409C-BE32-E72D297353CC}">
                <c16:uniqueId val="{00000005-F77E-46F2-A572-2E4C1062C502}"/>
              </c:ext>
            </c:extLst>
          </c:dPt>
          <c:cat>
            <c:numRef>
              <c:f>Sheet1!$A$2:$A$14521</c:f>
              <c:numCache>
                <c:formatCode>mmm\-yyyy</c:formatCode>
                <c:ptCount val="14520"/>
                <c:pt idx="0">
                  <c:v>29311.0</c:v>
                </c:pt>
                <c:pt idx="1">
                  <c:v>29312.0</c:v>
                </c:pt>
                <c:pt idx="2">
                  <c:v>29313.0</c:v>
                </c:pt>
                <c:pt idx="3">
                  <c:v>29314.0</c:v>
                </c:pt>
                <c:pt idx="4">
                  <c:v>29315.0</c:v>
                </c:pt>
                <c:pt idx="5">
                  <c:v>29316.0</c:v>
                </c:pt>
                <c:pt idx="6">
                  <c:v>29317.0</c:v>
                </c:pt>
                <c:pt idx="7">
                  <c:v>29318.0</c:v>
                </c:pt>
                <c:pt idx="8">
                  <c:v>29319.0</c:v>
                </c:pt>
                <c:pt idx="9">
                  <c:v>29320.0</c:v>
                </c:pt>
                <c:pt idx="10">
                  <c:v>29321.0</c:v>
                </c:pt>
                <c:pt idx="11">
                  <c:v>29322.0</c:v>
                </c:pt>
                <c:pt idx="12">
                  <c:v>29323.0</c:v>
                </c:pt>
                <c:pt idx="13">
                  <c:v>29324.0</c:v>
                </c:pt>
                <c:pt idx="14">
                  <c:v>29325.0</c:v>
                </c:pt>
                <c:pt idx="15">
                  <c:v>29326.0</c:v>
                </c:pt>
                <c:pt idx="16">
                  <c:v>29327.0</c:v>
                </c:pt>
                <c:pt idx="17">
                  <c:v>29328.0</c:v>
                </c:pt>
                <c:pt idx="18">
                  <c:v>29329.0</c:v>
                </c:pt>
                <c:pt idx="19">
                  <c:v>29330.0</c:v>
                </c:pt>
                <c:pt idx="20">
                  <c:v>29331.0</c:v>
                </c:pt>
                <c:pt idx="21">
                  <c:v>29332.0</c:v>
                </c:pt>
                <c:pt idx="22">
                  <c:v>29333.0</c:v>
                </c:pt>
                <c:pt idx="23">
                  <c:v>29334.0</c:v>
                </c:pt>
                <c:pt idx="24">
                  <c:v>29335.0</c:v>
                </c:pt>
                <c:pt idx="25">
                  <c:v>29336.0</c:v>
                </c:pt>
                <c:pt idx="26">
                  <c:v>29337.0</c:v>
                </c:pt>
                <c:pt idx="27">
                  <c:v>29338.0</c:v>
                </c:pt>
                <c:pt idx="28">
                  <c:v>29339.0</c:v>
                </c:pt>
                <c:pt idx="29">
                  <c:v>29340.0</c:v>
                </c:pt>
                <c:pt idx="30">
                  <c:v>29341.0</c:v>
                </c:pt>
                <c:pt idx="31">
                  <c:v>29342.0</c:v>
                </c:pt>
                <c:pt idx="32">
                  <c:v>29343.0</c:v>
                </c:pt>
                <c:pt idx="33">
                  <c:v>29344.0</c:v>
                </c:pt>
                <c:pt idx="34">
                  <c:v>29345.0</c:v>
                </c:pt>
                <c:pt idx="35">
                  <c:v>29346.0</c:v>
                </c:pt>
                <c:pt idx="36">
                  <c:v>29347.0</c:v>
                </c:pt>
                <c:pt idx="37">
                  <c:v>29348.0</c:v>
                </c:pt>
                <c:pt idx="38">
                  <c:v>29349.0</c:v>
                </c:pt>
                <c:pt idx="39">
                  <c:v>29350.0</c:v>
                </c:pt>
                <c:pt idx="40">
                  <c:v>29351.0</c:v>
                </c:pt>
                <c:pt idx="41">
                  <c:v>29352.0</c:v>
                </c:pt>
                <c:pt idx="42">
                  <c:v>29353.0</c:v>
                </c:pt>
                <c:pt idx="43">
                  <c:v>29354.0</c:v>
                </c:pt>
                <c:pt idx="44">
                  <c:v>29355.0</c:v>
                </c:pt>
                <c:pt idx="45">
                  <c:v>29356.0</c:v>
                </c:pt>
                <c:pt idx="46">
                  <c:v>29357.0</c:v>
                </c:pt>
                <c:pt idx="47">
                  <c:v>29358.0</c:v>
                </c:pt>
                <c:pt idx="48">
                  <c:v>29359.0</c:v>
                </c:pt>
                <c:pt idx="49">
                  <c:v>29360.0</c:v>
                </c:pt>
                <c:pt idx="50">
                  <c:v>29361.0</c:v>
                </c:pt>
                <c:pt idx="51">
                  <c:v>29362.0</c:v>
                </c:pt>
                <c:pt idx="52">
                  <c:v>29363.0</c:v>
                </c:pt>
                <c:pt idx="53">
                  <c:v>29364.0</c:v>
                </c:pt>
                <c:pt idx="54">
                  <c:v>29365.0</c:v>
                </c:pt>
                <c:pt idx="55">
                  <c:v>29366.0</c:v>
                </c:pt>
                <c:pt idx="56">
                  <c:v>29367.0</c:v>
                </c:pt>
                <c:pt idx="57">
                  <c:v>29368.0</c:v>
                </c:pt>
                <c:pt idx="58">
                  <c:v>29369.0</c:v>
                </c:pt>
                <c:pt idx="59">
                  <c:v>29370.0</c:v>
                </c:pt>
                <c:pt idx="60">
                  <c:v>29371.0</c:v>
                </c:pt>
                <c:pt idx="61">
                  <c:v>29372.0</c:v>
                </c:pt>
                <c:pt idx="62">
                  <c:v>29373.0</c:v>
                </c:pt>
                <c:pt idx="63">
                  <c:v>29374.0</c:v>
                </c:pt>
                <c:pt idx="64">
                  <c:v>29375.0</c:v>
                </c:pt>
                <c:pt idx="65">
                  <c:v>29376.0</c:v>
                </c:pt>
                <c:pt idx="66">
                  <c:v>29377.0</c:v>
                </c:pt>
                <c:pt idx="67">
                  <c:v>29378.0</c:v>
                </c:pt>
                <c:pt idx="68">
                  <c:v>29379.0</c:v>
                </c:pt>
                <c:pt idx="69">
                  <c:v>29380.0</c:v>
                </c:pt>
                <c:pt idx="70">
                  <c:v>29381.0</c:v>
                </c:pt>
                <c:pt idx="71">
                  <c:v>29382.0</c:v>
                </c:pt>
                <c:pt idx="72">
                  <c:v>29383.0</c:v>
                </c:pt>
                <c:pt idx="73">
                  <c:v>29384.0</c:v>
                </c:pt>
                <c:pt idx="74">
                  <c:v>29385.0</c:v>
                </c:pt>
                <c:pt idx="75">
                  <c:v>29386.0</c:v>
                </c:pt>
                <c:pt idx="76">
                  <c:v>29387.0</c:v>
                </c:pt>
                <c:pt idx="77">
                  <c:v>29388.0</c:v>
                </c:pt>
                <c:pt idx="78">
                  <c:v>29389.0</c:v>
                </c:pt>
                <c:pt idx="79">
                  <c:v>29390.0</c:v>
                </c:pt>
                <c:pt idx="80">
                  <c:v>29391.0</c:v>
                </c:pt>
                <c:pt idx="81">
                  <c:v>29392.0</c:v>
                </c:pt>
                <c:pt idx="82">
                  <c:v>29393.0</c:v>
                </c:pt>
                <c:pt idx="83">
                  <c:v>29394.0</c:v>
                </c:pt>
                <c:pt idx="84">
                  <c:v>29395.0</c:v>
                </c:pt>
                <c:pt idx="85">
                  <c:v>29396.0</c:v>
                </c:pt>
                <c:pt idx="86">
                  <c:v>29397.0</c:v>
                </c:pt>
                <c:pt idx="87">
                  <c:v>29398.0</c:v>
                </c:pt>
                <c:pt idx="88">
                  <c:v>29399.0</c:v>
                </c:pt>
                <c:pt idx="89">
                  <c:v>29400.0</c:v>
                </c:pt>
                <c:pt idx="90">
                  <c:v>29401.0</c:v>
                </c:pt>
                <c:pt idx="91">
                  <c:v>29402.0</c:v>
                </c:pt>
                <c:pt idx="92">
                  <c:v>29403.0</c:v>
                </c:pt>
                <c:pt idx="93">
                  <c:v>29404.0</c:v>
                </c:pt>
                <c:pt idx="94">
                  <c:v>29405.0</c:v>
                </c:pt>
                <c:pt idx="95">
                  <c:v>29406.0</c:v>
                </c:pt>
                <c:pt idx="96">
                  <c:v>29407.0</c:v>
                </c:pt>
                <c:pt idx="97">
                  <c:v>29408.0</c:v>
                </c:pt>
                <c:pt idx="98">
                  <c:v>29409.0</c:v>
                </c:pt>
                <c:pt idx="99">
                  <c:v>29410.0</c:v>
                </c:pt>
                <c:pt idx="100">
                  <c:v>29411.0</c:v>
                </c:pt>
                <c:pt idx="101">
                  <c:v>29412.0</c:v>
                </c:pt>
                <c:pt idx="102">
                  <c:v>29413.0</c:v>
                </c:pt>
                <c:pt idx="103">
                  <c:v>29414.0</c:v>
                </c:pt>
                <c:pt idx="104">
                  <c:v>29415.0</c:v>
                </c:pt>
                <c:pt idx="105">
                  <c:v>29416.0</c:v>
                </c:pt>
                <c:pt idx="106">
                  <c:v>29417.0</c:v>
                </c:pt>
                <c:pt idx="107">
                  <c:v>29418.0</c:v>
                </c:pt>
                <c:pt idx="108">
                  <c:v>29419.0</c:v>
                </c:pt>
                <c:pt idx="109">
                  <c:v>29420.0</c:v>
                </c:pt>
                <c:pt idx="110">
                  <c:v>29421.0</c:v>
                </c:pt>
                <c:pt idx="111">
                  <c:v>29422.0</c:v>
                </c:pt>
                <c:pt idx="112">
                  <c:v>29423.0</c:v>
                </c:pt>
                <c:pt idx="113">
                  <c:v>29424.0</c:v>
                </c:pt>
                <c:pt idx="114">
                  <c:v>29425.0</c:v>
                </c:pt>
                <c:pt idx="115">
                  <c:v>29426.0</c:v>
                </c:pt>
                <c:pt idx="116">
                  <c:v>29427.0</c:v>
                </c:pt>
                <c:pt idx="117">
                  <c:v>29428.0</c:v>
                </c:pt>
                <c:pt idx="118">
                  <c:v>29429.0</c:v>
                </c:pt>
                <c:pt idx="119">
                  <c:v>29430.0</c:v>
                </c:pt>
                <c:pt idx="120">
                  <c:v>29431.0</c:v>
                </c:pt>
                <c:pt idx="121">
                  <c:v>29432.0</c:v>
                </c:pt>
                <c:pt idx="122">
                  <c:v>29433.0</c:v>
                </c:pt>
                <c:pt idx="123">
                  <c:v>29434.0</c:v>
                </c:pt>
                <c:pt idx="124">
                  <c:v>29435.0</c:v>
                </c:pt>
                <c:pt idx="125">
                  <c:v>29436.0</c:v>
                </c:pt>
                <c:pt idx="126">
                  <c:v>29437.0</c:v>
                </c:pt>
                <c:pt idx="127">
                  <c:v>29438.0</c:v>
                </c:pt>
                <c:pt idx="128">
                  <c:v>29439.0</c:v>
                </c:pt>
                <c:pt idx="129">
                  <c:v>29440.0</c:v>
                </c:pt>
                <c:pt idx="130">
                  <c:v>29441.0</c:v>
                </c:pt>
                <c:pt idx="131">
                  <c:v>29442.0</c:v>
                </c:pt>
                <c:pt idx="132">
                  <c:v>29443.0</c:v>
                </c:pt>
                <c:pt idx="133">
                  <c:v>29444.0</c:v>
                </c:pt>
                <c:pt idx="134">
                  <c:v>29445.0</c:v>
                </c:pt>
                <c:pt idx="135">
                  <c:v>29446.0</c:v>
                </c:pt>
                <c:pt idx="136">
                  <c:v>29447.0</c:v>
                </c:pt>
                <c:pt idx="137">
                  <c:v>29448.0</c:v>
                </c:pt>
                <c:pt idx="138">
                  <c:v>29449.0</c:v>
                </c:pt>
                <c:pt idx="139">
                  <c:v>29450.0</c:v>
                </c:pt>
                <c:pt idx="140">
                  <c:v>29451.0</c:v>
                </c:pt>
                <c:pt idx="141">
                  <c:v>29452.0</c:v>
                </c:pt>
                <c:pt idx="142">
                  <c:v>29453.0</c:v>
                </c:pt>
                <c:pt idx="143">
                  <c:v>29454.0</c:v>
                </c:pt>
                <c:pt idx="144">
                  <c:v>29455.0</c:v>
                </c:pt>
                <c:pt idx="145">
                  <c:v>29456.0</c:v>
                </c:pt>
                <c:pt idx="146">
                  <c:v>29457.0</c:v>
                </c:pt>
                <c:pt idx="147">
                  <c:v>29458.0</c:v>
                </c:pt>
                <c:pt idx="148">
                  <c:v>29459.0</c:v>
                </c:pt>
                <c:pt idx="149">
                  <c:v>29460.0</c:v>
                </c:pt>
                <c:pt idx="150">
                  <c:v>29461.0</c:v>
                </c:pt>
                <c:pt idx="151">
                  <c:v>29462.0</c:v>
                </c:pt>
                <c:pt idx="152">
                  <c:v>29463.0</c:v>
                </c:pt>
                <c:pt idx="153">
                  <c:v>29464.0</c:v>
                </c:pt>
                <c:pt idx="154">
                  <c:v>29465.0</c:v>
                </c:pt>
                <c:pt idx="155">
                  <c:v>29466.0</c:v>
                </c:pt>
                <c:pt idx="156">
                  <c:v>29467.0</c:v>
                </c:pt>
                <c:pt idx="157">
                  <c:v>29468.0</c:v>
                </c:pt>
                <c:pt idx="158">
                  <c:v>29469.0</c:v>
                </c:pt>
                <c:pt idx="159">
                  <c:v>29470.0</c:v>
                </c:pt>
                <c:pt idx="160">
                  <c:v>29471.0</c:v>
                </c:pt>
                <c:pt idx="161">
                  <c:v>29472.0</c:v>
                </c:pt>
                <c:pt idx="162">
                  <c:v>29473.0</c:v>
                </c:pt>
                <c:pt idx="163">
                  <c:v>29474.0</c:v>
                </c:pt>
                <c:pt idx="164">
                  <c:v>29475.0</c:v>
                </c:pt>
                <c:pt idx="165">
                  <c:v>29476.0</c:v>
                </c:pt>
                <c:pt idx="166">
                  <c:v>29477.0</c:v>
                </c:pt>
                <c:pt idx="167">
                  <c:v>29478.0</c:v>
                </c:pt>
                <c:pt idx="168">
                  <c:v>29479.0</c:v>
                </c:pt>
                <c:pt idx="169">
                  <c:v>29480.0</c:v>
                </c:pt>
                <c:pt idx="170">
                  <c:v>29481.0</c:v>
                </c:pt>
                <c:pt idx="171">
                  <c:v>29482.0</c:v>
                </c:pt>
                <c:pt idx="172">
                  <c:v>29483.0</c:v>
                </c:pt>
                <c:pt idx="173">
                  <c:v>29484.0</c:v>
                </c:pt>
                <c:pt idx="174">
                  <c:v>29485.0</c:v>
                </c:pt>
                <c:pt idx="175">
                  <c:v>29486.0</c:v>
                </c:pt>
                <c:pt idx="176">
                  <c:v>29487.0</c:v>
                </c:pt>
                <c:pt idx="177">
                  <c:v>29488.0</c:v>
                </c:pt>
                <c:pt idx="178">
                  <c:v>29489.0</c:v>
                </c:pt>
                <c:pt idx="179">
                  <c:v>29490.0</c:v>
                </c:pt>
                <c:pt idx="180">
                  <c:v>29491.0</c:v>
                </c:pt>
                <c:pt idx="181">
                  <c:v>29492.0</c:v>
                </c:pt>
                <c:pt idx="182">
                  <c:v>29493.0</c:v>
                </c:pt>
                <c:pt idx="183">
                  <c:v>29494.0</c:v>
                </c:pt>
                <c:pt idx="184">
                  <c:v>29495.0</c:v>
                </c:pt>
                <c:pt idx="185">
                  <c:v>29496.0</c:v>
                </c:pt>
                <c:pt idx="186">
                  <c:v>29497.0</c:v>
                </c:pt>
                <c:pt idx="187">
                  <c:v>29498.0</c:v>
                </c:pt>
                <c:pt idx="188">
                  <c:v>29499.0</c:v>
                </c:pt>
                <c:pt idx="189">
                  <c:v>29500.0</c:v>
                </c:pt>
                <c:pt idx="190">
                  <c:v>29501.0</c:v>
                </c:pt>
                <c:pt idx="191">
                  <c:v>29502.0</c:v>
                </c:pt>
                <c:pt idx="192">
                  <c:v>29503.0</c:v>
                </c:pt>
                <c:pt idx="193">
                  <c:v>29504.0</c:v>
                </c:pt>
                <c:pt idx="194">
                  <c:v>29505.0</c:v>
                </c:pt>
                <c:pt idx="195">
                  <c:v>29506.0</c:v>
                </c:pt>
                <c:pt idx="196">
                  <c:v>29507.0</c:v>
                </c:pt>
                <c:pt idx="197">
                  <c:v>29508.0</c:v>
                </c:pt>
                <c:pt idx="198">
                  <c:v>29509.0</c:v>
                </c:pt>
                <c:pt idx="199">
                  <c:v>29510.0</c:v>
                </c:pt>
                <c:pt idx="200">
                  <c:v>29511.0</c:v>
                </c:pt>
                <c:pt idx="201">
                  <c:v>29512.0</c:v>
                </c:pt>
                <c:pt idx="202">
                  <c:v>29513.0</c:v>
                </c:pt>
                <c:pt idx="203">
                  <c:v>29514.0</c:v>
                </c:pt>
                <c:pt idx="204">
                  <c:v>29515.0</c:v>
                </c:pt>
                <c:pt idx="205">
                  <c:v>29516.0</c:v>
                </c:pt>
                <c:pt idx="206">
                  <c:v>29517.0</c:v>
                </c:pt>
                <c:pt idx="207">
                  <c:v>29518.0</c:v>
                </c:pt>
                <c:pt idx="208">
                  <c:v>29519.0</c:v>
                </c:pt>
                <c:pt idx="209">
                  <c:v>29520.0</c:v>
                </c:pt>
                <c:pt idx="210">
                  <c:v>29521.0</c:v>
                </c:pt>
                <c:pt idx="211">
                  <c:v>29522.0</c:v>
                </c:pt>
                <c:pt idx="212">
                  <c:v>29523.0</c:v>
                </c:pt>
                <c:pt idx="213">
                  <c:v>29524.0</c:v>
                </c:pt>
                <c:pt idx="214">
                  <c:v>29525.0</c:v>
                </c:pt>
                <c:pt idx="215">
                  <c:v>29526.0</c:v>
                </c:pt>
                <c:pt idx="216">
                  <c:v>29527.0</c:v>
                </c:pt>
                <c:pt idx="217">
                  <c:v>29528.0</c:v>
                </c:pt>
                <c:pt idx="218">
                  <c:v>29529.0</c:v>
                </c:pt>
                <c:pt idx="219">
                  <c:v>29530.0</c:v>
                </c:pt>
                <c:pt idx="220">
                  <c:v>29531.0</c:v>
                </c:pt>
                <c:pt idx="221">
                  <c:v>29532.0</c:v>
                </c:pt>
                <c:pt idx="222">
                  <c:v>29533.0</c:v>
                </c:pt>
                <c:pt idx="223">
                  <c:v>29534.0</c:v>
                </c:pt>
                <c:pt idx="224">
                  <c:v>29535.0</c:v>
                </c:pt>
                <c:pt idx="225">
                  <c:v>29536.0</c:v>
                </c:pt>
                <c:pt idx="226">
                  <c:v>29537.0</c:v>
                </c:pt>
                <c:pt idx="227">
                  <c:v>29538.0</c:v>
                </c:pt>
                <c:pt idx="228">
                  <c:v>29539.0</c:v>
                </c:pt>
                <c:pt idx="229">
                  <c:v>29540.0</c:v>
                </c:pt>
                <c:pt idx="230">
                  <c:v>29541.0</c:v>
                </c:pt>
                <c:pt idx="231">
                  <c:v>29542.0</c:v>
                </c:pt>
                <c:pt idx="232">
                  <c:v>29543.0</c:v>
                </c:pt>
                <c:pt idx="233">
                  <c:v>29544.0</c:v>
                </c:pt>
                <c:pt idx="234">
                  <c:v>29545.0</c:v>
                </c:pt>
                <c:pt idx="235">
                  <c:v>29546.0</c:v>
                </c:pt>
                <c:pt idx="236">
                  <c:v>29547.0</c:v>
                </c:pt>
                <c:pt idx="237">
                  <c:v>29548.0</c:v>
                </c:pt>
                <c:pt idx="238">
                  <c:v>29549.0</c:v>
                </c:pt>
                <c:pt idx="239">
                  <c:v>29550.0</c:v>
                </c:pt>
                <c:pt idx="240">
                  <c:v>29551.0</c:v>
                </c:pt>
                <c:pt idx="241">
                  <c:v>29552.0</c:v>
                </c:pt>
                <c:pt idx="242">
                  <c:v>29553.0</c:v>
                </c:pt>
                <c:pt idx="243">
                  <c:v>29554.0</c:v>
                </c:pt>
                <c:pt idx="244">
                  <c:v>29555.0</c:v>
                </c:pt>
                <c:pt idx="245">
                  <c:v>29556.0</c:v>
                </c:pt>
                <c:pt idx="246">
                  <c:v>29557.0</c:v>
                </c:pt>
                <c:pt idx="247">
                  <c:v>29558.0</c:v>
                </c:pt>
                <c:pt idx="248">
                  <c:v>29559.0</c:v>
                </c:pt>
                <c:pt idx="249">
                  <c:v>29560.0</c:v>
                </c:pt>
                <c:pt idx="250">
                  <c:v>29561.0</c:v>
                </c:pt>
                <c:pt idx="251">
                  <c:v>29562.0</c:v>
                </c:pt>
                <c:pt idx="252">
                  <c:v>29563.0</c:v>
                </c:pt>
                <c:pt idx="253">
                  <c:v>29564.0</c:v>
                </c:pt>
                <c:pt idx="254">
                  <c:v>29565.0</c:v>
                </c:pt>
                <c:pt idx="255">
                  <c:v>29566.0</c:v>
                </c:pt>
                <c:pt idx="256">
                  <c:v>29567.0</c:v>
                </c:pt>
                <c:pt idx="257">
                  <c:v>29568.0</c:v>
                </c:pt>
                <c:pt idx="258">
                  <c:v>29569.0</c:v>
                </c:pt>
                <c:pt idx="259">
                  <c:v>29570.0</c:v>
                </c:pt>
                <c:pt idx="260">
                  <c:v>29571.0</c:v>
                </c:pt>
                <c:pt idx="261">
                  <c:v>29572.0</c:v>
                </c:pt>
                <c:pt idx="262">
                  <c:v>29573.0</c:v>
                </c:pt>
                <c:pt idx="263">
                  <c:v>29574.0</c:v>
                </c:pt>
                <c:pt idx="264">
                  <c:v>29575.0</c:v>
                </c:pt>
                <c:pt idx="265">
                  <c:v>29576.0</c:v>
                </c:pt>
                <c:pt idx="266">
                  <c:v>29577.0</c:v>
                </c:pt>
                <c:pt idx="267">
                  <c:v>29578.0</c:v>
                </c:pt>
                <c:pt idx="268">
                  <c:v>29579.0</c:v>
                </c:pt>
                <c:pt idx="269">
                  <c:v>29580.0</c:v>
                </c:pt>
                <c:pt idx="270">
                  <c:v>29581.0</c:v>
                </c:pt>
                <c:pt idx="271">
                  <c:v>29582.0</c:v>
                </c:pt>
                <c:pt idx="272">
                  <c:v>29583.0</c:v>
                </c:pt>
                <c:pt idx="273">
                  <c:v>29584.0</c:v>
                </c:pt>
                <c:pt idx="274">
                  <c:v>29585.0</c:v>
                </c:pt>
                <c:pt idx="275">
                  <c:v>29586.0</c:v>
                </c:pt>
                <c:pt idx="276">
                  <c:v>29587.0</c:v>
                </c:pt>
                <c:pt idx="277">
                  <c:v>29588.0</c:v>
                </c:pt>
                <c:pt idx="278">
                  <c:v>29589.0</c:v>
                </c:pt>
                <c:pt idx="279">
                  <c:v>29590.0</c:v>
                </c:pt>
                <c:pt idx="280">
                  <c:v>29591.0</c:v>
                </c:pt>
                <c:pt idx="281">
                  <c:v>29592.0</c:v>
                </c:pt>
                <c:pt idx="282">
                  <c:v>29593.0</c:v>
                </c:pt>
                <c:pt idx="283">
                  <c:v>29594.0</c:v>
                </c:pt>
                <c:pt idx="284">
                  <c:v>29595.0</c:v>
                </c:pt>
                <c:pt idx="285">
                  <c:v>29596.0</c:v>
                </c:pt>
                <c:pt idx="286">
                  <c:v>29597.0</c:v>
                </c:pt>
                <c:pt idx="287">
                  <c:v>29598.0</c:v>
                </c:pt>
                <c:pt idx="288">
                  <c:v>29599.0</c:v>
                </c:pt>
                <c:pt idx="289">
                  <c:v>29600.0</c:v>
                </c:pt>
                <c:pt idx="290">
                  <c:v>29601.0</c:v>
                </c:pt>
                <c:pt idx="291">
                  <c:v>29602.0</c:v>
                </c:pt>
                <c:pt idx="292">
                  <c:v>29603.0</c:v>
                </c:pt>
                <c:pt idx="293">
                  <c:v>29604.0</c:v>
                </c:pt>
                <c:pt idx="294">
                  <c:v>29605.0</c:v>
                </c:pt>
                <c:pt idx="295">
                  <c:v>29606.0</c:v>
                </c:pt>
                <c:pt idx="296">
                  <c:v>29607.0</c:v>
                </c:pt>
                <c:pt idx="297">
                  <c:v>29608.0</c:v>
                </c:pt>
                <c:pt idx="298">
                  <c:v>29609.0</c:v>
                </c:pt>
                <c:pt idx="299">
                  <c:v>29610.0</c:v>
                </c:pt>
                <c:pt idx="300">
                  <c:v>29611.0</c:v>
                </c:pt>
                <c:pt idx="301">
                  <c:v>29612.0</c:v>
                </c:pt>
                <c:pt idx="302">
                  <c:v>29613.0</c:v>
                </c:pt>
                <c:pt idx="303">
                  <c:v>29614.0</c:v>
                </c:pt>
                <c:pt idx="304">
                  <c:v>29615.0</c:v>
                </c:pt>
                <c:pt idx="305">
                  <c:v>29616.0</c:v>
                </c:pt>
                <c:pt idx="306">
                  <c:v>29617.0</c:v>
                </c:pt>
                <c:pt idx="307">
                  <c:v>29618.0</c:v>
                </c:pt>
                <c:pt idx="308">
                  <c:v>29619.0</c:v>
                </c:pt>
                <c:pt idx="309">
                  <c:v>29620.0</c:v>
                </c:pt>
                <c:pt idx="310">
                  <c:v>29621.0</c:v>
                </c:pt>
                <c:pt idx="311">
                  <c:v>29622.0</c:v>
                </c:pt>
                <c:pt idx="312">
                  <c:v>29623.0</c:v>
                </c:pt>
                <c:pt idx="313">
                  <c:v>29624.0</c:v>
                </c:pt>
                <c:pt idx="314">
                  <c:v>29625.0</c:v>
                </c:pt>
                <c:pt idx="315">
                  <c:v>29626.0</c:v>
                </c:pt>
                <c:pt idx="316">
                  <c:v>29627.0</c:v>
                </c:pt>
                <c:pt idx="317">
                  <c:v>29628.0</c:v>
                </c:pt>
                <c:pt idx="318">
                  <c:v>29629.0</c:v>
                </c:pt>
                <c:pt idx="319">
                  <c:v>29630.0</c:v>
                </c:pt>
                <c:pt idx="320">
                  <c:v>29631.0</c:v>
                </c:pt>
                <c:pt idx="321">
                  <c:v>29632.0</c:v>
                </c:pt>
                <c:pt idx="322">
                  <c:v>29633.0</c:v>
                </c:pt>
                <c:pt idx="323">
                  <c:v>29634.0</c:v>
                </c:pt>
                <c:pt idx="324">
                  <c:v>29635.0</c:v>
                </c:pt>
                <c:pt idx="325">
                  <c:v>29636.0</c:v>
                </c:pt>
                <c:pt idx="326">
                  <c:v>29637.0</c:v>
                </c:pt>
                <c:pt idx="327">
                  <c:v>29638.0</c:v>
                </c:pt>
                <c:pt idx="328">
                  <c:v>29639.0</c:v>
                </c:pt>
                <c:pt idx="329">
                  <c:v>29640.0</c:v>
                </c:pt>
                <c:pt idx="330">
                  <c:v>29641.0</c:v>
                </c:pt>
                <c:pt idx="331">
                  <c:v>29642.0</c:v>
                </c:pt>
                <c:pt idx="332">
                  <c:v>29643.0</c:v>
                </c:pt>
                <c:pt idx="333">
                  <c:v>29644.0</c:v>
                </c:pt>
                <c:pt idx="334">
                  <c:v>29645.0</c:v>
                </c:pt>
                <c:pt idx="335">
                  <c:v>29646.0</c:v>
                </c:pt>
                <c:pt idx="336">
                  <c:v>29647.0</c:v>
                </c:pt>
                <c:pt idx="337">
                  <c:v>29648.0</c:v>
                </c:pt>
                <c:pt idx="338">
                  <c:v>29649.0</c:v>
                </c:pt>
                <c:pt idx="339">
                  <c:v>29650.0</c:v>
                </c:pt>
                <c:pt idx="340">
                  <c:v>29651.0</c:v>
                </c:pt>
                <c:pt idx="341">
                  <c:v>29652.0</c:v>
                </c:pt>
                <c:pt idx="342">
                  <c:v>29653.0</c:v>
                </c:pt>
                <c:pt idx="343">
                  <c:v>29654.0</c:v>
                </c:pt>
                <c:pt idx="344">
                  <c:v>29655.0</c:v>
                </c:pt>
                <c:pt idx="345">
                  <c:v>29656.0</c:v>
                </c:pt>
                <c:pt idx="346">
                  <c:v>29657.0</c:v>
                </c:pt>
                <c:pt idx="347">
                  <c:v>29658.0</c:v>
                </c:pt>
                <c:pt idx="348">
                  <c:v>29659.0</c:v>
                </c:pt>
                <c:pt idx="349">
                  <c:v>29660.0</c:v>
                </c:pt>
                <c:pt idx="350">
                  <c:v>29661.0</c:v>
                </c:pt>
                <c:pt idx="351">
                  <c:v>29662.0</c:v>
                </c:pt>
                <c:pt idx="352">
                  <c:v>29663.0</c:v>
                </c:pt>
                <c:pt idx="353">
                  <c:v>29664.0</c:v>
                </c:pt>
                <c:pt idx="354">
                  <c:v>29665.0</c:v>
                </c:pt>
                <c:pt idx="355">
                  <c:v>29666.0</c:v>
                </c:pt>
                <c:pt idx="356">
                  <c:v>29667.0</c:v>
                </c:pt>
                <c:pt idx="357">
                  <c:v>29668.0</c:v>
                </c:pt>
                <c:pt idx="358">
                  <c:v>29669.0</c:v>
                </c:pt>
                <c:pt idx="359">
                  <c:v>29670.0</c:v>
                </c:pt>
                <c:pt idx="360">
                  <c:v>29671.0</c:v>
                </c:pt>
                <c:pt idx="361">
                  <c:v>29672.0</c:v>
                </c:pt>
                <c:pt idx="362">
                  <c:v>29673.0</c:v>
                </c:pt>
                <c:pt idx="363">
                  <c:v>29674.0</c:v>
                </c:pt>
                <c:pt idx="364">
                  <c:v>29675.0</c:v>
                </c:pt>
                <c:pt idx="365">
                  <c:v>29676.0</c:v>
                </c:pt>
                <c:pt idx="366">
                  <c:v>29677.0</c:v>
                </c:pt>
                <c:pt idx="367">
                  <c:v>29678.0</c:v>
                </c:pt>
                <c:pt idx="368">
                  <c:v>29679.0</c:v>
                </c:pt>
                <c:pt idx="369">
                  <c:v>29680.0</c:v>
                </c:pt>
                <c:pt idx="370">
                  <c:v>29681.0</c:v>
                </c:pt>
                <c:pt idx="371">
                  <c:v>29682.0</c:v>
                </c:pt>
                <c:pt idx="372">
                  <c:v>29683.0</c:v>
                </c:pt>
                <c:pt idx="373">
                  <c:v>29684.0</c:v>
                </c:pt>
                <c:pt idx="374">
                  <c:v>29685.0</c:v>
                </c:pt>
                <c:pt idx="375">
                  <c:v>29686.0</c:v>
                </c:pt>
                <c:pt idx="376">
                  <c:v>29687.0</c:v>
                </c:pt>
                <c:pt idx="377">
                  <c:v>29688.0</c:v>
                </c:pt>
                <c:pt idx="378">
                  <c:v>29689.0</c:v>
                </c:pt>
                <c:pt idx="379">
                  <c:v>29690.0</c:v>
                </c:pt>
                <c:pt idx="380">
                  <c:v>29691.0</c:v>
                </c:pt>
                <c:pt idx="381">
                  <c:v>29692.0</c:v>
                </c:pt>
                <c:pt idx="382">
                  <c:v>29693.0</c:v>
                </c:pt>
                <c:pt idx="383">
                  <c:v>29694.0</c:v>
                </c:pt>
                <c:pt idx="384">
                  <c:v>29695.0</c:v>
                </c:pt>
                <c:pt idx="385">
                  <c:v>29696.0</c:v>
                </c:pt>
                <c:pt idx="386">
                  <c:v>29697.0</c:v>
                </c:pt>
                <c:pt idx="387">
                  <c:v>29698.0</c:v>
                </c:pt>
                <c:pt idx="388">
                  <c:v>29699.0</c:v>
                </c:pt>
                <c:pt idx="389">
                  <c:v>29700.0</c:v>
                </c:pt>
                <c:pt idx="390">
                  <c:v>29701.0</c:v>
                </c:pt>
                <c:pt idx="391">
                  <c:v>29702.0</c:v>
                </c:pt>
                <c:pt idx="392">
                  <c:v>29703.0</c:v>
                </c:pt>
                <c:pt idx="393">
                  <c:v>29704.0</c:v>
                </c:pt>
                <c:pt idx="394">
                  <c:v>29705.0</c:v>
                </c:pt>
                <c:pt idx="395">
                  <c:v>29706.0</c:v>
                </c:pt>
                <c:pt idx="396">
                  <c:v>29707.0</c:v>
                </c:pt>
                <c:pt idx="397">
                  <c:v>29708.0</c:v>
                </c:pt>
                <c:pt idx="398">
                  <c:v>29709.0</c:v>
                </c:pt>
                <c:pt idx="399">
                  <c:v>29710.0</c:v>
                </c:pt>
                <c:pt idx="400">
                  <c:v>29711.0</c:v>
                </c:pt>
                <c:pt idx="401">
                  <c:v>29712.0</c:v>
                </c:pt>
                <c:pt idx="402">
                  <c:v>29713.0</c:v>
                </c:pt>
                <c:pt idx="403">
                  <c:v>29714.0</c:v>
                </c:pt>
                <c:pt idx="404">
                  <c:v>29715.0</c:v>
                </c:pt>
                <c:pt idx="405">
                  <c:v>29716.0</c:v>
                </c:pt>
                <c:pt idx="406">
                  <c:v>29717.0</c:v>
                </c:pt>
                <c:pt idx="407">
                  <c:v>29718.0</c:v>
                </c:pt>
                <c:pt idx="408">
                  <c:v>29719.0</c:v>
                </c:pt>
                <c:pt idx="409">
                  <c:v>29720.0</c:v>
                </c:pt>
                <c:pt idx="410">
                  <c:v>29721.0</c:v>
                </c:pt>
                <c:pt idx="411">
                  <c:v>29722.0</c:v>
                </c:pt>
                <c:pt idx="412">
                  <c:v>29723.0</c:v>
                </c:pt>
                <c:pt idx="413">
                  <c:v>29724.0</c:v>
                </c:pt>
                <c:pt idx="414">
                  <c:v>29725.0</c:v>
                </c:pt>
                <c:pt idx="415">
                  <c:v>29726.0</c:v>
                </c:pt>
                <c:pt idx="416">
                  <c:v>29727.0</c:v>
                </c:pt>
                <c:pt idx="417">
                  <c:v>29728.0</c:v>
                </c:pt>
                <c:pt idx="418">
                  <c:v>29729.0</c:v>
                </c:pt>
                <c:pt idx="419">
                  <c:v>29730.0</c:v>
                </c:pt>
                <c:pt idx="420">
                  <c:v>29731.0</c:v>
                </c:pt>
                <c:pt idx="421">
                  <c:v>29732.0</c:v>
                </c:pt>
                <c:pt idx="422">
                  <c:v>29733.0</c:v>
                </c:pt>
                <c:pt idx="423">
                  <c:v>29734.0</c:v>
                </c:pt>
                <c:pt idx="424">
                  <c:v>29735.0</c:v>
                </c:pt>
                <c:pt idx="425">
                  <c:v>29736.0</c:v>
                </c:pt>
                <c:pt idx="426">
                  <c:v>29737.0</c:v>
                </c:pt>
                <c:pt idx="427">
                  <c:v>29738.0</c:v>
                </c:pt>
                <c:pt idx="428">
                  <c:v>29739.0</c:v>
                </c:pt>
                <c:pt idx="429">
                  <c:v>29740.0</c:v>
                </c:pt>
                <c:pt idx="430">
                  <c:v>29741.0</c:v>
                </c:pt>
                <c:pt idx="431">
                  <c:v>29742.0</c:v>
                </c:pt>
                <c:pt idx="432">
                  <c:v>29743.0</c:v>
                </c:pt>
                <c:pt idx="433">
                  <c:v>29744.0</c:v>
                </c:pt>
                <c:pt idx="434">
                  <c:v>29745.0</c:v>
                </c:pt>
                <c:pt idx="435">
                  <c:v>29746.0</c:v>
                </c:pt>
                <c:pt idx="436">
                  <c:v>29747.0</c:v>
                </c:pt>
                <c:pt idx="437">
                  <c:v>29748.0</c:v>
                </c:pt>
                <c:pt idx="438">
                  <c:v>29749.0</c:v>
                </c:pt>
                <c:pt idx="439">
                  <c:v>29750.0</c:v>
                </c:pt>
                <c:pt idx="440">
                  <c:v>29751.0</c:v>
                </c:pt>
                <c:pt idx="441">
                  <c:v>29752.0</c:v>
                </c:pt>
                <c:pt idx="442">
                  <c:v>29753.0</c:v>
                </c:pt>
                <c:pt idx="443">
                  <c:v>29754.0</c:v>
                </c:pt>
                <c:pt idx="444">
                  <c:v>29755.0</c:v>
                </c:pt>
                <c:pt idx="445">
                  <c:v>29756.0</c:v>
                </c:pt>
                <c:pt idx="446">
                  <c:v>29757.0</c:v>
                </c:pt>
                <c:pt idx="447">
                  <c:v>29758.0</c:v>
                </c:pt>
                <c:pt idx="448">
                  <c:v>29759.0</c:v>
                </c:pt>
                <c:pt idx="449">
                  <c:v>29760.0</c:v>
                </c:pt>
                <c:pt idx="450">
                  <c:v>29761.0</c:v>
                </c:pt>
                <c:pt idx="451">
                  <c:v>29762.0</c:v>
                </c:pt>
                <c:pt idx="452">
                  <c:v>29763.0</c:v>
                </c:pt>
                <c:pt idx="453">
                  <c:v>29764.0</c:v>
                </c:pt>
                <c:pt idx="454">
                  <c:v>29765.0</c:v>
                </c:pt>
                <c:pt idx="455">
                  <c:v>29766.0</c:v>
                </c:pt>
                <c:pt idx="456">
                  <c:v>29767.0</c:v>
                </c:pt>
                <c:pt idx="457">
                  <c:v>29768.0</c:v>
                </c:pt>
                <c:pt idx="458">
                  <c:v>29769.0</c:v>
                </c:pt>
                <c:pt idx="459">
                  <c:v>29770.0</c:v>
                </c:pt>
                <c:pt idx="460">
                  <c:v>29771.0</c:v>
                </c:pt>
                <c:pt idx="461">
                  <c:v>29772.0</c:v>
                </c:pt>
                <c:pt idx="462">
                  <c:v>29773.0</c:v>
                </c:pt>
                <c:pt idx="463">
                  <c:v>29774.0</c:v>
                </c:pt>
                <c:pt idx="464">
                  <c:v>29775.0</c:v>
                </c:pt>
                <c:pt idx="465">
                  <c:v>29776.0</c:v>
                </c:pt>
                <c:pt idx="466">
                  <c:v>29777.0</c:v>
                </c:pt>
                <c:pt idx="467">
                  <c:v>29778.0</c:v>
                </c:pt>
                <c:pt idx="468">
                  <c:v>29779.0</c:v>
                </c:pt>
                <c:pt idx="469">
                  <c:v>29780.0</c:v>
                </c:pt>
                <c:pt idx="470">
                  <c:v>29781.0</c:v>
                </c:pt>
                <c:pt idx="471">
                  <c:v>29782.0</c:v>
                </c:pt>
                <c:pt idx="472">
                  <c:v>29783.0</c:v>
                </c:pt>
                <c:pt idx="473">
                  <c:v>29784.0</c:v>
                </c:pt>
                <c:pt idx="474">
                  <c:v>29785.0</c:v>
                </c:pt>
                <c:pt idx="475">
                  <c:v>29786.0</c:v>
                </c:pt>
                <c:pt idx="476">
                  <c:v>29787.0</c:v>
                </c:pt>
                <c:pt idx="477">
                  <c:v>29788.0</c:v>
                </c:pt>
                <c:pt idx="478">
                  <c:v>29789.0</c:v>
                </c:pt>
                <c:pt idx="479">
                  <c:v>29790.0</c:v>
                </c:pt>
                <c:pt idx="480">
                  <c:v>29791.0</c:v>
                </c:pt>
                <c:pt idx="481">
                  <c:v>29792.0</c:v>
                </c:pt>
                <c:pt idx="482">
                  <c:v>29793.0</c:v>
                </c:pt>
                <c:pt idx="483">
                  <c:v>29794.0</c:v>
                </c:pt>
                <c:pt idx="484">
                  <c:v>29795.0</c:v>
                </c:pt>
                <c:pt idx="485">
                  <c:v>29796.0</c:v>
                </c:pt>
                <c:pt idx="486">
                  <c:v>29797.0</c:v>
                </c:pt>
                <c:pt idx="487">
                  <c:v>29798.0</c:v>
                </c:pt>
                <c:pt idx="488">
                  <c:v>29799.0</c:v>
                </c:pt>
                <c:pt idx="489">
                  <c:v>29800.0</c:v>
                </c:pt>
                <c:pt idx="490">
                  <c:v>29801.0</c:v>
                </c:pt>
                <c:pt idx="491">
                  <c:v>29802.0</c:v>
                </c:pt>
                <c:pt idx="492">
                  <c:v>29803.0</c:v>
                </c:pt>
                <c:pt idx="493">
                  <c:v>29804.0</c:v>
                </c:pt>
                <c:pt idx="494">
                  <c:v>29805.0</c:v>
                </c:pt>
                <c:pt idx="495">
                  <c:v>29806.0</c:v>
                </c:pt>
                <c:pt idx="496">
                  <c:v>29807.0</c:v>
                </c:pt>
                <c:pt idx="497">
                  <c:v>29808.0</c:v>
                </c:pt>
                <c:pt idx="498">
                  <c:v>29809.0</c:v>
                </c:pt>
                <c:pt idx="499">
                  <c:v>29810.0</c:v>
                </c:pt>
                <c:pt idx="500">
                  <c:v>29811.0</c:v>
                </c:pt>
                <c:pt idx="501">
                  <c:v>29812.0</c:v>
                </c:pt>
                <c:pt idx="502">
                  <c:v>29813.0</c:v>
                </c:pt>
                <c:pt idx="503">
                  <c:v>29814.0</c:v>
                </c:pt>
                <c:pt idx="504">
                  <c:v>29815.0</c:v>
                </c:pt>
                <c:pt idx="505">
                  <c:v>29816.0</c:v>
                </c:pt>
                <c:pt idx="506">
                  <c:v>29817.0</c:v>
                </c:pt>
                <c:pt idx="507">
                  <c:v>29818.0</c:v>
                </c:pt>
                <c:pt idx="508">
                  <c:v>29819.0</c:v>
                </c:pt>
                <c:pt idx="509">
                  <c:v>29820.0</c:v>
                </c:pt>
                <c:pt idx="510">
                  <c:v>29821.0</c:v>
                </c:pt>
                <c:pt idx="511">
                  <c:v>29822.0</c:v>
                </c:pt>
                <c:pt idx="512">
                  <c:v>29823.0</c:v>
                </c:pt>
                <c:pt idx="513">
                  <c:v>29824.0</c:v>
                </c:pt>
                <c:pt idx="514">
                  <c:v>29825.0</c:v>
                </c:pt>
                <c:pt idx="515">
                  <c:v>29826.0</c:v>
                </c:pt>
                <c:pt idx="516">
                  <c:v>29827.0</c:v>
                </c:pt>
                <c:pt idx="517">
                  <c:v>29828.0</c:v>
                </c:pt>
                <c:pt idx="518">
                  <c:v>29829.0</c:v>
                </c:pt>
                <c:pt idx="519">
                  <c:v>29830.0</c:v>
                </c:pt>
                <c:pt idx="520">
                  <c:v>29831.0</c:v>
                </c:pt>
                <c:pt idx="521">
                  <c:v>29832.0</c:v>
                </c:pt>
                <c:pt idx="522">
                  <c:v>29833.0</c:v>
                </c:pt>
                <c:pt idx="523">
                  <c:v>29834.0</c:v>
                </c:pt>
                <c:pt idx="524">
                  <c:v>29835.0</c:v>
                </c:pt>
                <c:pt idx="525">
                  <c:v>29836.0</c:v>
                </c:pt>
                <c:pt idx="526">
                  <c:v>29837.0</c:v>
                </c:pt>
                <c:pt idx="527">
                  <c:v>29838.0</c:v>
                </c:pt>
                <c:pt idx="528">
                  <c:v>29839.0</c:v>
                </c:pt>
                <c:pt idx="529">
                  <c:v>29840.0</c:v>
                </c:pt>
                <c:pt idx="530">
                  <c:v>29841.0</c:v>
                </c:pt>
                <c:pt idx="531">
                  <c:v>29842.0</c:v>
                </c:pt>
                <c:pt idx="532">
                  <c:v>29843.0</c:v>
                </c:pt>
                <c:pt idx="533">
                  <c:v>29844.0</c:v>
                </c:pt>
                <c:pt idx="534">
                  <c:v>29845.0</c:v>
                </c:pt>
                <c:pt idx="535">
                  <c:v>29846.0</c:v>
                </c:pt>
                <c:pt idx="536">
                  <c:v>29847.0</c:v>
                </c:pt>
                <c:pt idx="537">
                  <c:v>29848.0</c:v>
                </c:pt>
                <c:pt idx="538">
                  <c:v>29849.0</c:v>
                </c:pt>
                <c:pt idx="539">
                  <c:v>29850.0</c:v>
                </c:pt>
                <c:pt idx="540">
                  <c:v>29851.0</c:v>
                </c:pt>
                <c:pt idx="541">
                  <c:v>29852.0</c:v>
                </c:pt>
                <c:pt idx="542">
                  <c:v>29853.0</c:v>
                </c:pt>
                <c:pt idx="543">
                  <c:v>29854.0</c:v>
                </c:pt>
                <c:pt idx="544">
                  <c:v>29855.0</c:v>
                </c:pt>
                <c:pt idx="545">
                  <c:v>29856.0</c:v>
                </c:pt>
                <c:pt idx="546">
                  <c:v>29857.0</c:v>
                </c:pt>
                <c:pt idx="547">
                  <c:v>29858.0</c:v>
                </c:pt>
                <c:pt idx="548">
                  <c:v>29859.0</c:v>
                </c:pt>
                <c:pt idx="549">
                  <c:v>29860.0</c:v>
                </c:pt>
                <c:pt idx="550">
                  <c:v>29861.0</c:v>
                </c:pt>
                <c:pt idx="551">
                  <c:v>29862.0</c:v>
                </c:pt>
                <c:pt idx="552">
                  <c:v>29863.0</c:v>
                </c:pt>
                <c:pt idx="553">
                  <c:v>29864.0</c:v>
                </c:pt>
                <c:pt idx="554">
                  <c:v>29865.0</c:v>
                </c:pt>
                <c:pt idx="555">
                  <c:v>29866.0</c:v>
                </c:pt>
                <c:pt idx="556">
                  <c:v>29867.0</c:v>
                </c:pt>
                <c:pt idx="557">
                  <c:v>29868.0</c:v>
                </c:pt>
                <c:pt idx="558">
                  <c:v>29869.0</c:v>
                </c:pt>
                <c:pt idx="559">
                  <c:v>29870.0</c:v>
                </c:pt>
                <c:pt idx="560">
                  <c:v>29871.0</c:v>
                </c:pt>
                <c:pt idx="561">
                  <c:v>29872.0</c:v>
                </c:pt>
                <c:pt idx="562">
                  <c:v>29873.0</c:v>
                </c:pt>
                <c:pt idx="563">
                  <c:v>29874.0</c:v>
                </c:pt>
                <c:pt idx="564">
                  <c:v>29875.0</c:v>
                </c:pt>
                <c:pt idx="565">
                  <c:v>29876.0</c:v>
                </c:pt>
                <c:pt idx="566">
                  <c:v>29877.0</c:v>
                </c:pt>
                <c:pt idx="567">
                  <c:v>29878.0</c:v>
                </c:pt>
                <c:pt idx="568">
                  <c:v>29879.0</c:v>
                </c:pt>
                <c:pt idx="569">
                  <c:v>29880.0</c:v>
                </c:pt>
                <c:pt idx="570">
                  <c:v>29881.0</c:v>
                </c:pt>
                <c:pt idx="571">
                  <c:v>29882.0</c:v>
                </c:pt>
                <c:pt idx="572">
                  <c:v>29883.0</c:v>
                </c:pt>
                <c:pt idx="573">
                  <c:v>29884.0</c:v>
                </c:pt>
                <c:pt idx="574">
                  <c:v>29885.0</c:v>
                </c:pt>
                <c:pt idx="575">
                  <c:v>29886.0</c:v>
                </c:pt>
                <c:pt idx="576">
                  <c:v>29887.0</c:v>
                </c:pt>
                <c:pt idx="577">
                  <c:v>29888.0</c:v>
                </c:pt>
                <c:pt idx="578">
                  <c:v>29889.0</c:v>
                </c:pt>
                <c:pt idx="579">
                  <c:v>29890.0</c:v>
                </c:pt>
                <c:pt idx="580">
                  <c:v>29891.0</c:v>
                </c:pt>
                <c:pt idx="581">
                  <c:v>29892.0</c:v>
                </c:pt>
                <c:pt idx="582">
                  <c:v>29893.0</c:v>
                </c:pt>
                <c:pt idx="583">
                  <c:v>29894.0</c:v>
                </c:pt>
                <c:pt idx="584">
                  <c:v>29895.0</c:v>
                </c:pt>
                <c:pt idx="585">
                  <c:v>29896.0</c:v>
                </c:pt>
                <c:pt idx="586">
                  <c:v>29897.0</c:v>
                </c:pt>
                <c:pt idx="587">
                  <c:v>29898.0</c:v>
                </c:pt>
                <c:pt idx="588">
                  <c:v>29899.0</c:v>
                </c:pt>
                <c:pt idx="589">
                  <c:v>29900.0</c:v>
                </c:pt>
                <c:pt idx="590">
                  <c:v>29901.0</c:v>
                </c:pt>
                <c:pt idx="591">
                  <c:v>29902.0</c:v>
                </c:pt>
                <c:pt idx="592">
                  <c:v>29903.0</c:v>
                </c:pt>
                <c:pt idx="593">
                  <c:v>29904.0</c:v>
                </c:pt>
                <c:pt idx="594">
                  <c:v>29905.0</c:v>
                </c:pt>
                <c:pt idx="595">
                  <c:v>29906.0</c:v>
                </c:pt>
                <c:pt idx="596">
                  <c:v>29907.0</c:v>
                </c:pt>
                <c:pt idx="597">
                  <c:v>29908.0</c:v>
                </c:pt>
                <c:pt idx="598">
                  <c:v>29909.0</c:v>
                </c:pt>
                <c:pt idx="599">
                  <c:v>29910.0</c:v>
                </c:pt>
                <c:pt idx="600">
                  <c:v>29911.0</c:v>
                </c:pt>
                <c:pt idx="601">
                  <c:v>29912.0</c:v>
                </c:pt>
                <c:pt idx="602">
                  <c:v>29913.0</c:v>
                </c:pt>
                <c:pt idx="603">
                  <c:v>29914.0</c:v>
                </c:pt>
                <c:pt idx="604">
                  <c:v>29915.0</c:v>
                </c:pt>
                <c:pt idx="605">
                  <c:v>29916.0</c:v>
                </c:pt>
                <c:pt idx="606">
                  <c:v>29917.0</c:v>
                </c:pt>
                <c:pt idx="607">
                  <c:v>29918.0</c:v>
                </c:pt>
                <c:pt idx="608">
                  <c:v>29919.0</c:v>
                </c:pt>
                <c:pt idx="609">
                  <c:v>29920.0</c:v>
                </c:pt>
                <c:pt idx="610">
                  <c:v>29921.0</c:v>
                </c:pt>
                <c:pt idx="611">
                  <c:v>29922.0</c:v>
                </c:pt>
                <c:pt idx="612">
                  <c:v>29923.0</c:v>
                </c:pt>
                <c:pt idx="613">
                  <c:v>29924.0</c:v>
                </c:pt>
                <c:pt idx="614">
                  <c:v>29925.0</c:v>
                </c:pt>
                <c:pt idx="615">
                  <c:v>29926.0</c:v>
                </c:pt>
                <c:pt idx="616">
                  <c:v>29927.0</c:v>
                </c:pt>
                <c:pt idx="617">
                  <c:v>29928.0</c:v>
                </c:pt>
                <c:pt idx="618">
                  <c:v>29929.0</c:v>
                </c:pt>
                <c:pt idx="619">
                  <c:v>29930.0</c:v>
                </c:pt>
                <c:pt idx="620">
                  <c:v>29931.0</c:v>
                </c:pt>
                <c:pt idx="621">
                  <c:v>29932.0</c:v>
                </c:pt>
                <c:pt idx="622">
                  <c:v>29933.0</c:v>
                </c:pt>
                <c:pt idx="623">
                  <c:v>29934.0</c:v>
                </c:pt>
                <c:pt idx="624">
                  <c:v>29935.0</c:v>
                </c:pt>
                <c:pt idx="625">
                  <c:v>29936.0</c:v>
                </c:pt>
                <c:pt idx="626">
                  <c:v>29937.0</c:v>
                </c:pt>
                <c:pt idx="627">
                  <c:v>29938.0</c:v>
                </c:pt>
                <c:pt idx="628">
                  <c:v>29939.0</c:v>
                </c:pt>
                <c:pt idx="629">
                  <c:v>29940.0</c:v>
                </c:pt>
                <c:pt idx="630">
                  <c:v>29941.0</c:v>
                </c:pt>
                <c:pt idx="631">
                  <c:v>29942.0</c:v>
                </c:pt>
                <c:pt idx="632">
                  <c:v>29943.0</c:v>
                </c:pt>
                <c:pt idx="633">
                  <c:v>29944.0</c:v>
                </c:pt>
                <c:pt idx="634">
                  <c:v>29945.0</c:v>
                </c:pt>
                <c:pt idx="635">
                  <c:v>29946.0</c:v>
                </c:pt>
                <c:pt idx="636">
                  <c:v>29947.0</c:v>
                </c:pt>
                <c:pt idx="637">
                  <c:v>29948.0</c:v>
                </c:pt>
                <c:pt idx="638">
                  <c:v>29949.0</c:v>
                </c:pt>
                <c:pt idx="639">
                  <c:v>29950.0</c:v>
                </c:pt>
                <c:pt idx="640">
                  <c:v>29951.0</c:v>
                </c:pt>
                <c:pt idx="641">
                  <c:v>29952.0</c:v>
                </c:pt>
                <c:pt idx="642">
                  <c:v>29953.0</c:v>
                </c:pt>
                <c:pt idx="643">
                  <c:v>29954.0</c:v>
                </c:pt>
                <c:pt idx="644">
                  <c:v>29955.0</c:v>
                </c:pt>
                <c:pt idx="645">
                  <c:v>29956.0</c:v>
                </c:pt>
                <c:pt idx="646">
                  <c:v>29957.0</c:v>
                </c:pt>
                <c:pt idx="647">
                  <c:v>29958.0</c:v>
                </c:pt>
                <c:pt idx="648">
                  <c:v>29959.0</c:v>
                </c:pt>
                <c:pt idx="649">
                  <c:v>29960.0</c:v>
                </c:pt>
                <c:pt idx="650">
                  <c:v>29961.0</c:v>
                </c:pt>
                <c:pt idx="651">
                  <c:v>29962.0</c:v>
                </c:pt>
                <c:pt idx="652">
                  <c:v>29963.0</c:v>
                </c:pt>
                <c:pt idx="653">
                  <c:v>29964.0</c:v>
                </c:pt>
                <c:pt idx="654">
                  <c:v>29965.0</c:v>
                </c:pt>
                <c:pt idx="655">
                  <c:v>29966.0</c:v>
                </c:pt>
                <c:pt idx="656">
                  <c:v>29967.0</c:v>
                </c:pt>
                <c:pt idx="657">
                  <c:v>29968.0</c:v>
                </c:pt>
                <c:pt idx="658">
                  <c:v>29969.0</c:v>
                </c:pt>
                <c:pt idx="659">
                  <c:v>29970.0</c:v>
                </c:pt>
                <c:pt idx="660">
                  <c:v>29971.0</c:v>
                </c:pt>
                <c:pt idx="661">
                  <c:v>29972.0</c:v>
                </c:pt>
                <c:pt idx="662">
                  <c:v>29973.0</c:v>
                </c:pt>
                <c:pt idx="663">
                  <c:v>29974.0</c:v>
                </c:pt>
                <c:pt idx="664">
                  <c:v>29975.0</c:v>
                </c:pt>
                <c:pt idx="665">
                  <c:v>29976.0</c:v>
                </c:pt>
                <c:pt idx="666">
                  <c:v>29977.0</c:v>
                </c:pt>
                <c:pt idx="667">
                  <c:v>29978.0</c:v>
                </c:pt>
                <c:pt idx="668">
                  <c:v>29979.0</c:v>
                </c:pt>
                <c:pt idx="669">
                  <c:v>29980.0</c:v>
                </c:pt>
                <c:pt idx="670">
                  <c:v>29981.0</c:v>
                </c:pt>
                <c:pt idx="671">
                  <c:v>29982.0</c:v>
                </c:pt>
                <c:pt idx="672">
                  <c:v>29983.0</c:v>
                </c:pt>
                <c:pt idx="673">
                  <c:v>29984.0</c:v>
                </c:pt>
                <c:pt idx="674">
                  <c:v>29985.0</c:v>
                </c:pt>
                <c:pt idx="675">
                  <c:v>29986.0</c:v>
                </c:pt>
                <c:pt idx="676">
                  <c:v>29987.0</c:v>
                </c:pt>
                <c:pt idx="677">
                  <c:v>29988.0</c:v>
                </c:pt>
                <c:pt idx="678">
                  <c:v>29989.0</c:v>
                </c:pt>
                <c:pt idx="679">
                  <c:v>29990.0</c:v>
                </c:pt>
                <c:pt idx="680">
                  <c:v>29991.0</c:v>
                </c:pt>
                <c:pt idx="681">
                  <c:v>29992.0</c:v>
                </c:pt>
                <c:pt idx="682">
                  <c:v>29993.0</c:v>
                </c:pt>
                <c:pt idx="683">
                  <c:v>29994.0</c:v>
                </c:pt>
                <c:pt idx="684">
                  <c:v>29995.0</c:v>
                </c:pt>
                <c:pt idx="685">
                  <c:v>29996.0</c:v>
                </c:pt>
                <c:pt idx="686">
                  <c:v>29997.0</c:v>
                </c:pt>
                <c:pt idx="687">
                  <c:v>29998.0</c:v>
                </c:pt>
                <c:pt idx="688">
                  <c:v>29999.0</c:v>
                </c:pt>
                <c:pt idx="689">
                  <c:v>30000.0</c:v>
                </c:pt>
                <c:pt idx="690">
                  <c:v>30001.0</c:v>
                </c:pt>
                <c:pt idx="691">
                  <c:v>30002.0</c:v>
                </c:pt>
                <c:pt idx="692">
                  <c:v>30003.0</c:v>
                </c:pt>
                <c:pt idx="693">
                  <c:v>30004.0</c:v>
                </c:pt>
                <c:pt idx="694">
                  <c:v>30005.0</c:v>
                </c:pt>
                <c:pt idx="695">
                  <c:v>30006.0</c:v>
                </c:pt>
                <c:pt idx="696">
                  <c:v>30007.0</c:v>
                </c:pt>
                <c:pt idx="697">
                  <c:v>30008.0</c:v>
                </c:pt>
                <c:pt idx="698">
                  <c:v>30009.0</c:v>
                </c:pt>
                <c:pt idx="699">
                  <c:v>30010.0</c:v>
                </c:pt>
                <c:pt idx="700">
                  <c:v>30011.0</c:v>
                </c:pt>
                <c:pt idx="701">
                  <c:v>30012.0</c:v>
                </c:pt>
                <c:pt idx="702">
                  <c:v>30013.0</c:v>
                </c:pt>
                <c:pt idx="703">
                  <c:v>30014.0</c:v>
                </c:pt>
                <c:pt idx="704">
                  <c:v>30015.0</c:v>
                </c:pt>
                <c:pt idx="705">
                  <c:v>30016.0</c:v>
                </c:pt>
                <c:pt idx="706">
                  <c:v>30017.0</c:v>
                </c:pt>
                <c:pt idx="707">
                  <c:v>30018.0</c:v>
                </c:pt>
                <c:pt idx="708">
                  <c:v>30019.0</c:v>
                </c:pt>
                <c:pt idx="709">
                  <c:v>30020.0</c:v>
                </c:pt>
                <c:pt idx="710">
                  <c:v>30021.0</c:v>
                </c:pt>
                <c:pt idx="711">
                  <c:v>30022.0</c:v>
                </c:pt>
                <c:pt idx="712">
                  <c:v>30023.0</c:v>
                </c:pt>
                <c:pt idx="713">
                  <c:v>30024.0</c:v>
                </c:pt>
                <c:pt idx="714">
                  <c:v>30025.0</c:v>
                </c:pt>
                <c:pt idx="715">
                  <c:v>30026.0</c:v>
                </c:pt>
                <c:pt idx="716">
                  <c:v>30027.0</c:v>
                </c:pt>
                <c:pt idx="717">
                  <c:v>30028.0</c:v>
                </c:pt>
                <c:pt idx="718">
                  <c:v>30029.0</c:v>
                </c:pt>
                <c:pt idx="719">
                  <c:v>30030.0</c:v>
                </c:pt>
                <c:pt idx="720">
                  <c:v>30031.0</c:v>
                </c:pt>
                <c:pt idx="721">
                  <c:v>30032.0</c:v>
                </c:pt>
                <c:pt idx="722">
                  <c:v>30033.0</c:v>
                </c:pt>
                <c:pt idx="723">
                  <c:v>30034.0</c:v>
                </c:pt>
                <c:pt idx="724">
                  <c:v>30035.0</c:v>
                </c:pt>
                <c:pt idx="725">
                  <c:v>30036.0</c:v>
                </c:pt>
                <c:pt idx="726">
                  <c:v>30037.0</c:v>
                </c:pt>
                <c:pt idx="727">
                  <c:v>30038.0</c:v>
                </c:pt>
                <c:pt idx="728">
                  <c:v>30039.0</c:v>
                </c:pt>
                <c:pt idx="729">
                  <c:v>30040.0</c:v>
                </c:pt>
                <c:pt idx="730">
                  <c:v>30041.0</c:v>
                </c:pt>
                <c:pt idx="731">
                  <c:v>30042.0</c:v>
                </c:pt>
                <c:pt idx="732">
                  <c:v>30043.0</c:v>
                </c:pt>
                <c:pt idx="733">
                  <c:v>30044.0</c:v>
                </c:pt>
                <c:pt idx="734">
                  <c:v>30045.0</c:v>
                </c:pt>
                <c:pt idx="735">
                  <c:v>30046.0</c:v>
                </c:pt>
                <c:pt idx="736">
                  <c:v>30047.0</c:v>
                </c:pt>
                <c:pt idx="737">
                  <c:v>30048.0</c:v>
                </c:pt>
                <c:pt idx="738">
                  <c:v>30049.0</c:v>
                </c:pt>
                <c:pt idx="739">
                  <c:v>30050.0</c:v>
                </c:pt>
                <c:pt idx="740">
                  <c:v>30051.0</c:v>
                </c:pt>
                <c:pt idx="741">
                  <c:v>30052.0</c:v>
                </c:pt>
                <c:pt idx="742">
                  <c:v>30053.0</c:v>
                </c:pt>
                <c:pt idx="743">
                  <c:v>30054.0</c:v>
                </c:pt>
                <c:pt idx="744">
                  <c:v>30055.0</c:v>
                </c:pt>
                <c:pt idx="745">
                  <c:v>30056.0</c:v>
                </c:pt>
                <c:pt idx="746">
                  <c:v>30057.0</c:v>
                </c:pt>
                <c:pt idx="747">
                  <c:v>30058.0</c:v>
                </c:pt>
                <c:pt idx="748">
                  <c:v>30059.0</c:v>
                </c:pt>
                <c:pt idx="749">
                  <c:v>30060.0</c:v>
                </c:pt>
                <c:pt idx="750">
                  <c:v>30061.0</c:v>
                </c:pt>
                <c:pt idx="751">
                  <c:v>30062.0</c:v>
                </c:pt>
                <c:pt idx="752">
                  <c:v>30063.0</c:v>
                </c:pt>
                <c:pt idx="753">
                  <c:v>30064.0</c:v>
                </c:pt>
                <c:pt idx="754">
                  <c:v>30065.0</c:v>
                </c:pt>
                <c:pt idx="755">
                  <c:v>30066.0</c:v>
                </c:pt>
                <c:pt idx="756">
                  <c:v>30067.0</c:v>
                </c:pt>
                <c:pt idx="757">
                  <c:v>30068.0</c:v>
                </c:pt>
                <c:pt idx="758">
                  <c:v>30069.0</c:v>
                </c:pt>
                <c:pt idx="759">
                  <c:v>30070.0</c:v>
                </c:pt>
                <c:pt idx="760">
                  <c:v>30071.0</c:v>
                </c:pt>
                <c:pt idx="761">
                  <c:v>30072.0</c:v>
                </c:pt>
                <c:pt idx="762">
                  <c:v>30073.0</c:v>
                </c:pt>
                <c:pt idx="763">
                  <c:v>30074.0</c:v>
                </c:pt>
                <c:pt idx="764">
                  <c:v>30075.0</c:v>
                </c:pt>
                <c:pt idx="765">
                  <c:v>30076.0</c:v>
                </c:pt>
                <c:pt idx="766">
                  <c:v>30077.0</c:v>
                </c:pt>
                <c:pt idx="767">
                  <c:v>30078.0</c:v>
                </c:pt>
                <c:pt idx="768">
                  <c:v>30079.0</c:v>
                </c:pt>
                <c:pt idx="769">
                  <c:v>30080.0</c:v>
                </c:pt>
                <c:pt idx="770">
                  <c:v>30081.0</c:v>
                </c:pt>
                <c:pt idx="771">
                  <c:v>30082.0</c:v>
                </c:pt>
                <c:pt idx="772">
                  <c:v>30083.0</c:v>
                </c:pt>
                <c:pt idx="773">
                  <c:v>30084.0</c:v>
                </c:pt>
                <c:pt idx="774">
                  <c:v>30085.0</c:v>
                </c:pt>
                <c:pt idx="775">
                  <c:v>30086.0</c:v>
                </c:pt>
                <c:pt idx="776">
                  <c:v>30087.0</c:v>
                </c:pt>
                <c:pt idx="777">
                  <c:v>30088.0</c:v>
                </c:pt>
                <c:pt idx="778">
                  <c:v>30089.0</c:v>
                </c:pt>
                <c:pt idx="779">
                  <c:v>30090.0</c:v>
                </c:pt>
                <c:pt idx="780">
                  <c:v>30091.0</c:v>
                </c:pt>
                <c:pt idx="781">
                  <c:v>30092.0</c:v>
                </c:pt>
                <c:pt idx="782">
                  <c:v>30093.0</c:v>
                </c:pt>
                <c:pt idx="783">
                  <c:v>30094.0</c:v>
                </c:pt>
                <c:pt idx="784">
                  <c:v>30095.0</c:v>
                </c:pt>
                <c:pt idx="785">
                  <c:v>30096.0</c:v>
                </c:pt>
                <c:pt idx="786">
                  <c:v>30097.0</c:v>
                </c:pt>
                <c:pt idx="787">
                  <c:v>30098.0</c:v>
                </c:pt>
                <c:pt idx="788">
                  <c:v>30099.0</c:v>
                </c:pt>
                <c:pt idx="789">
                  <c:v>30100.0</c:v>
                </c:pt>
                <c:pt idx="790">
                  <c:v>30101.0</c:v>
                </c:pt>
                <c:pt idx="791">
                  <c:v>30102.0</c:v>
                </c:pt>
                <c:pt idx="792">
                  <c:v>30103.0</c:v>
                </c:pt>
                <c:pt idx="793">
                  <c:v>30104.0</c:v>
                </c:pt>
                <c:pt idx="794">
                  <c:v>30105.0</c:v>
                </c:pt>
                <c:pt idx="795">
                  <c:v>30106.0</c:v>
                </c:pt>
                <c:pt idx="796">
                  <c:v>30107.0</c:v>
                </c:pt>
                <c:pt idx="797">
                  <c:v>30108.0</c:v>
                </c:pt>
                <c:pt idx="798">
                  <c:v>30109.0</c:v>
                </c:pt>
                <c:pt idx="799">
                  <c:v>30110.0</c:v>
                </c:pt>
                <c:pt idx="800">
                  <c:v>30111.0</c:v>
                </c:pt>
                <c:pt idx="801">
                  <c:v>30112.0</c:v>
                </c:pt>
                <c:pt idx="802">
                  <c:v>30113.0</c:v>
                </c:pt>
                <c:pt idx="803">
                  <c:v>30114.0</c:v>
                </c:pt>
                <c:pt idx="804">
                  <c:v>30115.0</c:v>
                </c:pt>
                <c:pt idx="805">
                  <c:v>30116.0</c:v>
                </c:pt>
                <c:pt idx="806">
                  <c:v>30117.0</c:v>
                </c:pt>
                <c:pt idx="807">
                  <c:v>30118.0</c:v>
                </c:pt>
                <c:pt idx="808">
                  <c:v>30119.0</c:v>
                </c:pt>
                <c:pt idx="809">
                  <c:v>30120.0</c:v>
                </c:pt>
                <c:pt idx="810">
                  <c:v>30121.0</c:v>
                </c:pt>
                <c:pt idx="811">
                  <c:v>30122.0</c:v>
                </c:pt>
                <c:pt idx="812">
                  <c:v>30123.0</c:v>
                </c:pt>
                <c:pt idx="813">
                  <c:v>30124.0</c:v>
                </c:pt>
                <c:pt idx="814">
                  <c:v>30125.0</c:v>
                </c:pt>
                <c:pt idx="815">
                  <c:v>30126.0</c:v>
                </c:pt>
                <c:pt idx="816">
                  <c:v>30127.0</c:v>
                </c:pt>
                <c:pt idx="817">
                  <c:v>30128.0</c:v>
                </c:pt>
                <c:pt idx="818">
                  <c:v>30129.0</c:v>
                </c:pt>
                <c:pt idx="819">
                  <c:v>30130.0</c:v>
                </c:pt>
                <c:pt idx="820">
                  <c:v>30131.0</c:v>
                </c:pt>
                <c:pt idx="821">
                  <c:v>30132.0</c:v>
                </c:pt>
                <c:pt idx="822">
                  <c:v>30133.0</c:v>
                </c:pt>
                <c:pt idx="823">
                  <c:v>30134.0</c:v>
                </c:pt>
                <c:pt idx="824">
                  <c:v>30135.0</c:v>
                </c:pt>
                <c:pt idx="825">
                  <c:v>30136.0</c:v>
                </c:pt>
                <c:pt idx="826">
                  <c:v>30137.0</c:v>
                </c:pt>
                <c:pt idx="827">
                  <c:v>30138.0</c:v>
                </c:pt>
                <c:pt idx="828">
                  <c:v>30139.0</c:v>
                </c:pt>
                <c:pt idx="829">
                  <c:v>30140.0</c:v>
                </c:pt>
                <c:pt idx="830">
                  <c:v>30141.0</c:v>
                </c:pt>
                <c:pt idx="831">
                  <c:v>30142.0</c:v>
                </c:pt>
                <c:pt idx="832">
                  <c:v>30143.0</c:v>
                </c:pt>
                <c:pt idx="833">
                  <c:v>30144.0</c:v>
                </c:pt>
                <c:pt idx="834">
                  <c:v>30145.0</c:v>
                </c:pt>
                <c:pt idx="835">
                  <c:v>30146.0</c:v>
                </c:pt>
                <c:pt idx="836">
                  <c:v>30147.0</c:v>
                </c:pt>
                <c:pt idx="837">
                  <c:v>30148.0</c:v>
                </c:pt>
                <c:pt idx="838">
                  <c:v>30149.0</c:v>
                </c:pt>
                <c:pt idx="839">
                  <c:v>30150.0</c:v>
                </c:pt>
                <c:pt idx="840">
                  <c:v>30151.0</c:v>
                </c:pt>
                <c:pt idx="841">
                  <c:v>30152.0</c:v>
                </c:pt>
                <c:pt idx="842">
                  <c:v>30153.0</c:v>
                </c:pt>
                <c:pt idx="843">
                  <c:v>30154.0</c:v>
                </c:pt>
                <c:pt idx="844">
                  <c:v>30155.0</c:v>
                </c:pt>
                <c:pt idx="845">
                  <c:v>30156.0</c:v>
                </c:pt>
                <c:pt idx="846">
                  <c:v>30157.0</c:v>
                </c:pt>
                <c:pt idx="847">
                  <c:v>30158.0</c:v>
                </c:pt>
                <c:pt idx="848">
                  <c:v>30159.0</c:v>
                </c:pt>
                <c:pt idx="849">
                  <c:v>30160.0</c:v>
                </c:pt>
                <c:pt idx="850">
                  <c:v>30161.0</c:v>
                </c:pt>
                <c:pt idx="851">
                  <c:v>30162.0</c:v>
                </c:pt>
                <c:pt idx="852">
                  <c:v>30163.0</c:v>
                </c:pt>
                <c:pt idx="853">
                  <c:v>30164.0</c:v>
                </c:pt>
                <c:pt idx="854">
                  <c:v>30165.0</c:v>
                </c:pt>
                <c:pt idx="855">
                  <c:v>30166.0</c:v>
                </c:pt>
                <c:pt idx="856">
                  <c:v>30167.0</c:v>
                </c:pt>
                <c:pt idx="857">
                  <c:v>30168.0</c:v>
                </c:pt>
                <c:pt idx="858">
                  <c:v>30169.0</c:v>
                </c:pt>
                <c:pt idx="859">
                  <c:v>30170.0</c:v>
                </c:pt>
                <c:pt idx="860">
                  <c:v>30171.0</c:v>
                </c:pt>
                <c:pt idx="861">
                  <c:v>30172.0</c:v>
                </c:pt>
                <c:pt idx="862">
                  <c:v>30173.0</c:v>
                </c:pt>
                <c:pt idx="863">
                  <c:v>30174.0</c:v>
                </c:pt>
                <c:pt idx="864">
                  <c:v>30175.0</c:v>
                </c:pt>
                <c:pt idx="865">
                  <c:v>30176.0</c:v>
                </c:pt>
                <c:pt idx="866">
                  <c:v>30177.0</c:v>
                </c:pt>
                <c:pt idx="867">
                  <c:v>30178.0</c:v>
                </c:pt>
                <c:pt idx="868">
                  <c:v>30179.0</c:v>
                </c:pt>
                <c:pt idx="869">
                  <c:v>30180.0</c:v>
                </c:pt>
                <c:pt idx="870">
                  <c:v>30181.0</c:v>
                </c:pt>
                <c:pt idx="871">
                  <c:v>30182.0</c:v>
                </c:pt>
                <c:pt idx="872">
                  <c:v>30183.0</c:v>
                </c:pt>
                <c:pt idx="873">
                  <c:v>30184.0</c:v>
                </c:pt>
                <c:pt idx="874">
                  <c:v>30185.0</c:v>
                </c:pt>
                <c:pt idx="875">
                  <c:v>30186.0</c:v>
                </c:pt>
                <c:pt idx="876">
                  <c:v>30187.0</c:v>
                </c:pt>
                <c:pt idx="877">
                  <c:v>30188.0</c:v>
                </c:pt>
                <c:pt idx="878">
                  <c:v>30189.0</c:v>
                </c:pt>
                <c:pt idx="879">
                  <c:v>30190.0</c:v>
                </c:pt>
                <c:pt idx="880">
                  <c:v>30191.0</c:v>
                </c:pt>
                <c:pt idx="881">
                  <c:v>30192.0</c:v>
                </c:pt>
                <c:pt idx="882">
                  <c:v>30193.0</c:v>
                </c:pt>
                <c:pt idx="883">
                  <c:v>30194.0</c:v>
                </c:pt>
                <c:pt idx="884">
                  <c:v>30195.0</c:v>
                </c:pt>
                <c:pt idx="885">
                  <c:v>30196.0</c:v>
                </c:pt>
                <c:pt idx="886">
                  <c:v>30197.0</c:v>
                </c:pt>
                <c:pt idx="887">
                  <c:v>30198.0</c:v>
                </c:pt>
                <c:pt idx="888">
                  <c:v>30199.0</c:v>
                </c:pt>
                <c:pt idx="889">
                  <c:v>30200.0</c:v>
                </c:pt>
                <c:pt idx="890">
                  <c:v>30201.0</c:v>
                </c:pt>
                <c:pt idx="891">
                  <c:v>30202.0</c:v>
                </c:pt>
                <c:pt idx="892">
                  <c:v>30203.0</c:v>
                </c:pt>
                <c:pt idx="893">
                  <c:v>30204.0</c:v>
                </c:pt>
                <c:pt idx="894">
                  <c:v>30205.0</c:v>
                </c:pt>
                <c:pt idx="895">
                  <c:v>30206.0</c:v>
                </c:pt>
                <c:pt idx="896">
                  <c:v>30207.0</c:v>
                </c:pt>
                <c:pt idx="897">
                  <c:v>30208.0</c:v>
                </c:pt>
                <c:pt idx="898">
                  <c:v>30209.0</c:v>
                </c:pt>
                <c:pt idx="899">
                  <c:v>30210.0</c:v>
                </c:pt>
                <c:pt idx="900">
                  <c:v>30211.0</c:v>
                </c:pt>
                <c:pt idx="901">
                  <c:v>30212.0</c:v>
                </c:pt>
                <c:pt idx="902">
                  <c:v>30213.0</c:v>
                </c:pt>
                <c:pt idx="903">
                  <c:v>30214.0</c:v>
                </c:pt>
                <c:pt idx="904">
                  <c:v>30215.0</c:v>
                </c:pt>
                <c:pt idx="905">
                  <c:v>30216.0</c:v>
                </c:pt>
                <c:pt idx="906">
                  <c:v>30217.0</c:v>
                </c:pt>
                <c:pt idx="907">
                  <c:v>30218.0</c:v>
                </c:pt>
                <c:pt idx="908">
                  <c:v>30219.0</c:v>
                </c:pt>
                <c:pt idx="909">
                  <c:v>30220.0</c:v>
                </c:pt>
                <c:pt idx="910">
                  <c:v>30221.0</c:v>
                </c:pt>
                <c:pt idx="911">
                  <c:v>30222.0</c:v>
                </c:pt>
                <c:pt idx="912">
                  <c:v>30223.0</c:v>
                </c:pt>
                <c:pt idx="913">
                  <c:v>30224.0</c:v>
                </c:pt>
                <c:pt idx="914">
                  <c:v>30225.0</c:v>
                </c:pt>
                <c:pt idx="915">
                  <c:v>30226.0</c:v>
                </c:pt>
                <c:pt idx="916">
                  <c:v>30227.0</c:v>
                </c:pt>
                <c:pt idx="917">
                  <c:v>30228.0</c:v>
                </c:pt>
                <c:pt idx="918">
                  <c:v>30229.0</c:v>
                </c:pt>
                <c:pt idx="919">
                  <c:v>30230.0</c:v>
                </c:pt>
                <c:pt idx="920">
                  <c:v>30231.0</c:v>
                </c:pt>
                <c:pt idx="921">
                  <c:v>30232.0</c:v>
                </c:pt>
                <c:pt idx="922">
                  <c:v>30233.0</c:v>
                </c:pt>
                <c:pt idx="923">
                  <c:v>30234.0</c:v>
                </c:pt>
                <c:pt idx="924">
                  <c:v>30235.0</c:v>
                </c:pt>
                <c:pt idx="925">
                  <c:v>30236.0</c:v>
                </c:pt>
                <c:pt idx="926">
                  <c:v>30237.0</c:v>
                </c:pt>
                <c:pt idx="927">
                  <c:v>30238.0</c:v>
                </c:pt>
                <c:pt idx="928">
                  <c:v>30239.0</c:v>
                </c:pt>
                <c:pt idx="929">
                  <c:v>30240.0</c:v>
                </c:pt>
                <c:pt idx="930">
                  <c:v>30241.0</c:v>
                </c:pt>
                <c:pt idx="931">
                  <c:v>30242.0</c:v>
                </c:pt>
                <c:pt idx="932">
                  <c:v>30243.0</c:v>
                </c:pt>
                <c:pt idx="933">
                  <c:v>30244.0</c:v>
                </c:pt>
                <c:pt idx="934">
                  <c:v>30245.0</c:v>
                </c:pt>
                <c:pt idx="935">
                  <c:v>30246.0</c:v>
                </c:pt>
                <c:pt idx="936">
                  <c:v>30247.0</c:v>
                </c:pt>
                <c:pt idx="937">
                  <c:v>30248.0</c:v>
                </c:pt>
                <c:pt idx="938">
                  <c:v>30249.0</c:v>
                </c:pt>
                <c:pt idx="939">
                  <c:v>30250.0</c:v>
                </c:pt>
                <c:pt idx="940">
                  <c:v>30251.0</c:v>
                </c:pt>
                <c:pt idx="941">
                  <c:v>30252.0</c:v>
                </c:pt>
                <c:pt idx="942">
                  <c:v>30253.0</c:v>
                </c:pt>
                <c:pt idx="943">
                  <c:v>30254.0</c:v>
                </c:pt>
                <c:pt idx="944">
                  <c:v>30255.0</c:v>
                </c:pt>
                <c:pt idx="945">
                  <c:v>30256.0</c:v>
                </c:pt>
                <c:pt idx="946">
                  <c:v>30257.0</c:v>
                </c:pt>
                <c:pt idx="947">
                  <c:v>30258.0</c:v>
                </c:pt>
                <c:pt idx="948">
                  <c:v>30259.0</c:v>
                </c:pt>
                <c:pt idx="949">
                  <c:v>30260.0</c:v>
                </c:pt>
                <c:pt idx="950">
                  <c:v>30261.0</c:v>
                </c:pt>
                <c:pt idx="951">
                  <c:v>30262.0</c:v>
                </c:pt>
                <c:pt idx="952">
                  <c:v>30263.0</c:v>
                </c:pt>
                <c:pt idx="953">
                  <c:v>30264.0</c:v>
                </c:pt>
                <c:pt idx="954">
                  <c:v>30265.0</c:v>
                </c:pt>
                <c:pt idx="955">
                  <c:v>30266.0</c:v>
                </c:pt>
                <c:pt idx="956">
                  <c:v>30267.0</c:v>
                </c:pt>
                <c:pt idx="957">
                  <c:v>30268.0</c:v>
                </c:pt>
                <c:pt idx="958">
                  <c:v>30269.0</c:v>
                </c:pt>
                <c:pt idx="959">
                  <c:v>30270.0</c:v>
                </c:pt>
                <c:pt idx="960">
                  <c:v>30271.0</c:v>
                </c:pt>
                <c:pt idx="961">
                  <c:v>30272.0</c:v>
                </c:pt>
                <c:pt idx="962">
                  <c:v>30273.0</c:v>
                </c:pt>
                <c:pt idx="963">
                  <c:v>30274.0</c:v>
                </c:pt>
                <c:pt idx="964">
                  <c:v>30275.0</c:v>
                </c:pt>
                <c:pt idx="965">
                  <c:v>30276.0</c:v>
                </c:pt>
                <c:pt idx="966">
                  <c:v>30277.0</c:v>
                </c:pt>
                <c:pt idx="967">
                  <c:v>30278.0</c:v>
                </c:pt>
                <c:pt idx="968">
                  <c:v>30279.0</c:v>
                </c:pt>
                <c:pt idx="969">
                  <c:v>30280.0</c:v>
                </c:pt>
                <c:pt idx="970">
                  <c:v>30281.0</c:v>
                </c:pt>
                <c:pt idx="971">
                  <c:v>30282.0</c:v>
                </c:pt>
                <c:pt idx="972">
                  <c:v>30283.0</c:v>
                </c:pt>
                <c:pt idx="973">
                  <c:v>30284.0</c:v>
                </c:pt>
                <c:pt idx="974">
                  <c:v>30285.0</c:v>
                </c:pt>
                <c:pt idx="975">
                  <c:v>30286.0</c:v>
                </c:pt>
                <c:pt idx="976">
                  <c:v>30287.0</c:v>
                </c:pt>
                <c:pt idx="977">
                  <c:v>30288.0</c:v>
                </c:pt>
                <c:pt idx="978">
                  <c:v>30289.0</c:v>
                </c:pt>
                <c:pt idx="979">
                  <c:v>30290.0</c:v>
                </c:pt>
                <c:pt idx="980">
                  <c:v>30291.0</c:v>
                </c:pt>
                <c:pt idx="981">
                  <c:v>30292.0</c:v>
                </c:pt>
                <c:pt idx="982">
                  <c:v>30293.0</c:v>
                </c:pt>
                <c:pt idx="983">
                  <c:v>30294.0</c:v>
                </c:pt>
                <c:pt idx="984">
                  <c:v>30295.0</c:v>
                </c:pt>
                <c:pt idx="985">
                  <c:v>30296.0</c:v>
                </c:pt>
                <c:pt idx="986">
                  <c:v>30297.0</c:v>
                </c:pt>
                <c:pt idx="987">
                  <c:v>30298.0</c:v>
                </c:pt>
                <c:pt idx="988">
                  <c:v>30299.0</c:v>
                </c:pt>
                <c:pt idx="989">
                  <c:v>30300.0</c:v>
                </c:pt>
                <c:pt idx="990">
                  <c:v>30301.0</c:v>
                </c:pt>
                <c:pt idx="991">
                  <c:v>30302.0</c:v>
                </c:pt>
                <c:pt idx="992">
                  <c:v>30303.0</c:v>
                </c:pt>
                <c:pt idx="993">
                  <c:v>30304.0</c:v>
                </c:pt>
                <c:pt idx="994">
                  <c:v>30305.0</c:v>
                </c:pt>
                <c:pt idx="995">
                  <c:v>30306.0</c:v>
                </c:pt>
                <c:pt idx="996">
                  <c:v>30307.0</c:v>
                </c:pt>
                <c:pt idx="997">
                  <c:v>30308.0</c:v>
                </c:pt>
                <c:pt idx="998">
                  <c:v>30309.0</c:v>
                </c:pt>
                <c:pt idx="999">
                  <c:v>30310.0</c:v>
                </c:pt>
                <c:pt idx="1000">
                  <c:v>30311.0</c:v>
                </c:pt>
                <c:pt idx="1001">
                  <c:v>30312.0</c:v>
                </c:pt>
                <c:pt idx="1002">
                  <c:v>30313.0</c:v>
                </c:pt>
                <c:pt idx="1003">
                  <c:v>30314.0</c:v>
                </c:pt>
                <c:pt idx="1004">
                  <c:v>30315.0</c:v>
                </c:pt>
                <c:pt idx="1005">
                  <c:v>30316.0</c:v>
                </c:pt>
                <c:pt idx="1006">
                  <c:v>30317.0</c:v>
                </c:pt>
                <c:pt idx="1007">
                  <c:v>30318.0</c:v>
                </c:pt>
                <c:pt idx="1008">
                  <c:v>30319.0</c:v>
                </c:pt>
                <c:pt idx="1009">
                  <c:v>30320.0</c:v>
                </c:pt>
                <c:pt idx="1010">
                  <c:v>30321.0</c:v>
                </c:pt>
                <c:pt idx="1011">
                  <c:v>30322.0</c:v>
                </c:pt>
                <c:pt idx="1012">
                  <c:v>30323.0</c:v>
                </c:pt>
                <c:pt idx="1013">
                  <c:v>30324.0</c:v>
                </c:pt>
                <c:pt idx="1014">
                  <c:v>30325.0</c:v>
                </c:pt>
                <c:pt idx="1015">
                  <c:v>30326.0</c:v>
                </c:pt>
                <c:pt idx="1016">
                  <c:v>30327.0</c:v>
                </c:pt>
                <c:pt idx="1017">
                  <c:v>30328.0</c:v>
                </c:pt>
                <c:pt idx="1018">
                  <c:v>30329.0</c:v>
                </c:pt>
                <c:pt idx="1019">
                  <c:v>30330.0</c:v>
                </c:pt>
                <c:pt idx="1020">
                  <c:v>30331.0</c:v>
                </c:pt>
                <c:pt idx="1021">
                  <c:v>30332.0</c:v>
                </c:pt>
                <c:pt idx="1022">
                  <c:v>30333.0</c:v>
                </c:pt>
                <c:pt idx="1023">
                  <c:v>30334.0</c:v>
                </c:pt>
                <c:pt idx="1024">
                  <c:v>30335.0</c:v>
                </c:pt>
                <c:pt idx="1025">
                  <c:v>30336.0</c:v>
                </c:pt>
                <c:pt idx="1026">
                  <c:v>30337.0</c:v>
                </c:pt>
                <c:pt idx="1027">
                  <c:v>30338.0</c:v>
                </c:pt>
                <c:pt idx="1028">
                  <c:v>30339.0</c:v>
                </c:pt>
                <c:pt idx="1029">
                  <c:v>30340.0</c:v>
                </c:pt>
                <c:pt idx="1030">
                  <c:v>30341.0</c:v>
                </c:pt>
                <c:pt idx="1031">
                  <c:v>30342.0</c:v>
                </c:pt>
                <c:pt idx="1032">
                  <c:v>30343.0</c:v>
                </c:pt>
                <c:pt idx="1033">
                  <c:v>30344.0</c:v>
                </c:pt>
                <c:pt idx="1034">
                  <c:v>30345.0</c:v>
                </c:pt>
                <c:pt idx="1035">
                  <c:v>30346.0</c:v>
                </c:pt>
                <c:pt idx="1036">
                  <c:v>30347.0</c:v>
                </c:pt>
                <c:pt idx="1037">
                  <c:v>30348.0</c:v>
                </c:pt>
                <c:pt idx="1038">
                  <c:v>30349.0</c:v>
                </c:pt>
                <c:pt idx="1039">
                  <c:v>30350.0</c:v>
                </c:pt>
                <c:pt idx="1040">
                  <c:v>30351.0</c:v>
                </c:pt>
                <c:pt idx="1041">
                  <c:v>30352.0</c:v>
                </c:pt>
                <c:pt idx="1042">
                  <c:v>30353.0</c:v>
                </c:pt>
                <c:pt idx="1043">
                  <c:v>30354.0</c:v>
                </c:pt>
                <c:pt idx="1044">
                  <c:v>30355.0</c:v>
                </c:pt>
                <c:pt idx="1045">
                  <c:v>30356.0</c:v>
                </c:pt>
                <c:pt idx="1046">
                  <c:v>30357.0</c:v>
                </c:pt>
                <c:pt idx="1047">
                  <c:v>30358.0</c:v>
                </c:pt>
                <c:pt idx="1048">
                  <c:v>30359.0</c:v>
                </c:pt>
                <c:pt idx="1049">
                  <c:v>30360.0</c:v>
                </c:pt>
                <c:pt idx="1050">
                  <c:v>30361.0</c:v>
                </c:pt>
                <c:pt idx="1051">
                  <c:v>30362.0</c:v>
                </c:pt>
                <c:pt idx="1052">
                  <c:v>30363.0</c:v>
                </c:pt>
                <c:pt idx="1053">
                  <c:v>30364.0</c:v>
                </c:pt>
                <c:pt idx="1054">
                  <c:v>30365.0</c:v>
                </c:pt>
                <c:pt idx="1055">
                  <c:v>30366.0</c:v>
                </c:pt>
                <c:pt idx="1056">
                  <c:v>30367.0</c:v>
                </c:pt>
                <c:pt idx="1057">
                  <c:v>30368.0</c:v>
                </c:pt>
                <c:pt idx="1058">
                  <c:v>30369.0</c:v>
                </c:pt>
                <c:pt idx="1059">
                  <c:v>30370.0</c:v>
                </c:pt>
                <c:pt idx="1060">
                  <c:v>30371.0</c:v>
                </c:pt>
                <c:pt idx="1061">
                  <c:v>30372.0</c:v>
                </c:pt>
                <c:pt idx="1062">
                  <c:v>30373.0</c:v>
                </c:pt>
                <c:pt idx="1063">
                  <c:v>30374.0</c:v>
                </c:pt>
                <c:pt idx="1064">
                  <c:v>30375.0</c:v>
                </c:pt>
                <c:pt idx="1065">
                  <c:v>30376.0</c:v>
                </c:pt>
                <c:pt idx="1066">
                  <c:v>30377.0</c:v>
                </c:pt>
                <c:pt idx="1067">
                  <c:v>30378.0</c:v>
                </c:pt>
                <c:pt idx="1068">
                  <c:v>30379.0</c:v>
                </c:pt>
                <c:pt idx="1069">
                  <c:v>30380.0</c:v>
                </c:pt>
                <c:pt idx="1070">
                  <c:v>30381.0</c:v>
                </c:pt>
                <c:pt idx="1071">
                  <c:v>30382.0</c:v>
                </c:pt>
                <c:pt idx="1072">
                  <c:v>30383.0</c:v>
                </c:pt>
                <c:pt idx="1073">
                  <c:v>30384.0</c:v>
                </c:pt>
                <c:pt idx="1074">
                  <c:v>30385.0</c:v>
                </c:pt>
                <c:pt idx="1075">
                  <c:v>30386.0</c:v>
                </c:pt>
                <c:pt idx="1076">
                  <c:v>30387.0</c:v>
                </c:pt>
                <c:pt idx="1077">
                  <c:v>30388.0</c:v>
                </c:pt>
                <c:pt idx="1078">
                  <c:v>30389.0</c:v>
                </c:pt>
                <c:pt idx="1079">
                  <c:v>30390.0</c:v>
                </c:pt>
                <c:pt idx="1080">
                  <c:v>30391.0</c:v>
                </c:pt>
                <c:pt idx="1081">
                  <c:v>30392.0</c:v>
                </c:pt>
                <c:pt idx="1082">
                  <c:v>30393.0</c:v>
                </c:pt>
                <c:pt idx="1083">
                  <c:v>30394.0</c:v>
                </c:pt>
                <c:pt idx="1084">
                  <c:v>30395.0</c:v>
                </c:pt>
                <c:pt idx="1085">
                  <c:v>30396.0</c:v>
                </c:pt>
                <c:pt idx="1086">
                  <c:v>30397.0</c:v>
                </c:pt>
                <c:pt idx="1087">
                  <c:v>30398.0</c:v>
                </c:pt>
                <c:pt idx="1088">
                  <c:v>30399.0</c:v>
                </c:pt>
                <c:pt idx="1089">
                  <c:v>30400.0</c:v>
                </c:pt>
                <c:pt idx="1090">
                  <c:v>30401.0</c:v>
                </c:pt>
                <c:pt idx="1091">
                  <c:v>30402.0</c:v>
                </c:pt>
                <c:pt idx="1092">
                  <c:v>30403.0</c:v>
                </c:pt>
                <c:pt idx="1093">
                  <c:v>30404.0</c:v>
                </c:pt>
                <c:pt idx="1094">
                  <c:v>30405.0</c:v>
                </c:pt>
                <c:pt idx="1095">
                  <c:v>30406.0</c:v>
                </c:pt>
                <c:pt idx="1096">
                  <c:v>30407.0</c:v>
                </c:pt>
                <c:pt idx="1097">
                  <c:v>30408.0</c:v>
                </c:pt>
                <c:pt idx="1098">
                  <c:v>30409.0</c:v>
                </c:pt>
                <c:pt idx="1099">
                  <c:v>30410.0</c:v>
                </c:pt>
                <c:pt idx="1100">
                  <c:v>30411.0</c:v>
                </c:pt>
                <c:pt idx="1101">
                  <c:v>30412.0</c:v>
                </c:pt>
                <c:pt idx="1102">
                  <c:v>30413.0</c:v>
                </c:pt>
                <c:pt idx="1103">
                  <c:v>30414.0</c:v>
                </c:pt>
                <c:pt idx="1104">
                  <c:v>30415.0</c:v>
                </c:pt>
                <c:pt idx="1105">
                  <c:v>30416.0</c:v>
                </c:pt>
                <c:pt idx="1106">
                  <c:v>30417.0</c:v>
                </c:pt>
                <c:pt idx="1107">
                  <c:v>30418.0</c:v>
                </c:pt>
                <c:pt idx="1108">
                  <c:v>30419.0</c:v>
                </c:pt>
                <c:pt idx="1109">
                  <c:v>30420.0</c:v>
                </c:pt>
                <c:pt idx="1110">
                  <c:v>30421.0</c:v>
                </c:pt>
                <c:pt idx="1111">
                  <c:v>30422.0</c:v>
                </c:pt>
                <c:pt idx="1112">
                  <c:v>30423.0</c:v>
                </c:pt>
                <c:pt idx="1113">
                  <c:v>30424.0</c:v>
                </c:pt>
                <c:pt idx="1114">
                  <c:v>30425.0</c:v>
                </c:pt>
                <c:pt idx="1115">
                  <c:v>30426.0</c:v>
                </c:pt>
                <c:pt idx="1116">
                  <c:v>30427.0</c:v>
                </c:pt>
                <c:pt idx="1117">
                  <c:v>30428.0</c:v>
                </c:pt>
                <c:pt idx="1118">
                  <c:v>30429.0</c:v>
                </c:pt>
                <c:pt idx="1119">
                  <c:v>30430.0</c:v>
                </c:pt>
                <c:pt idx="1120">
                  <c:v>30431.0</c:v>
                </c:pt>
                <c:pt idx="1121">
                  <c:v>30432.0</c:v>
                </c:pt>
                <c:pt idx="1122">
                  <c:v>30433.0</c:v>
                </c:pt>
                <c:pt idx="1123">
                  <c:v>30434.0</c:v>
                </c:pt>
                <c:pt idx="1124">
                  <c:v>30435.0</c:v>
                </c:pt>
                <c:pt idx="1125">
                  <c:v>30436.0</c:v>
                </c:pt>
                <c:pt idx="1126">
                  <c:v>30437.0</c:v>
                </c:pt>
                <c:pt idx="1127">
                  <c:v>30438.0</c:v>
                </c:pt>
                <c:pt idx="1128">
                  <c:v>30439.0</c:v>
                </c:pt>
                <c:pt idx="1129">
                  <c:v>30440.0</c:v>
                </c:pt>
                <c:pt idx="1130">
                  <c:v>30441.0</c:v>
                </c:pt>
                <c:pt idx="1131">
                  <c:v>30442.0</c:v>
                </c:pt>
                <c:pt idx="1132">
                  <c:v>30443.0</c:v>
                </c:pt>
                <c:pt idx="1133">
                  <c:v>30444.0</c:v>
                </c:pt>
                <c:pt idx="1134">
                  <c:v>30445.0</c:v>
                </c:pt>
                <c:pt idx="1135">
                  <c:v>30446.0</c:v>
                </c:pt>
                <c:pt idx="1136">
                  <c:v>30447.0</c:v>
                </c:pt>
                <c:pt idx="1137">
                  <c:v>30448.0</c:v>
                </c:pt>
                <c:pt idx="1138">
                  <c:v>30449.0</c:v>
                </c:pt>
                <c:pt idx="1139">
                  <c:v>30450.0</c:v>
                </c:pt>
                <c:pt idx="1140">
                  <c:v>30451.0</c:v>
                </c:pt>
                <c:pt idx="1141">
                  <c:v>30452.0</c:v>
                </c:pt>
                <c:pt idx="1142">
                  <c:v>30453.0</c:v>
                </c:pt>
                <c:pt idx="1143">
                  <c:v>30454.0</c:v>
                </c:pt>
                <c:pt idx="1144">
                  <c:v>30455.0</c:v>
                </c:pt>
                <c:pt idx="1145">
                  <c:v>30456.0</c:v>
                </c:pt>
                <c:pt idx="1146">
                  <c:v>30457.0</c:v>
                </c:pt>
                <c:pt idx="1147">
                  <c:v>30458.0</c:v>
                </c:pt>
                <c:pt idx="1148">
                  <c:v>30459.0</c:v>
                </c:pt>
                <c:pt idx="1149">
                  <c:v>30460.0</c:v>
                </c:pt>
                <c:pt idx="1150">
                  <c:v>30461.0</c:v>
                </c:pt>
                <c:pt idx="1151">
                  <c:v>30462.0</c:v>
                </c:pt>
                <c:pt idx="1152">
                  <c:v>30463.0</c:v>
                </c:pt>
                <c:pt idx="1153">
                  <c:v>30464.0</c:v>
                </c:pt>
                <c:pt idx="1154">
                  <c:v>30465.0</c:v>
                </c:pt>
                <c:pt idx="1155">
                  <c:v>30466.0</c:v>
                </c:pt>
                <c:pt idx="1156">
                  <c:v>30467.0</c:v>
                </c:pt>
                <c:pt idx="1157">
                  <c:v>30468.0</c:v>
                </c:pt>
                <c:pt idx="1158">
                  <c:v>30469.0</c:v>
                </c:pt>
                <c:pt idx="1159">
                  <c:v>30470.0</c:v>
                </c:pt>
                <c:pt idx="1160">
                  <c:v>30471.0</c:v>
                </c:pt>
                <c:pt idx="1161">
                  <c:v>30472.0</c:v>
                </c:pt>
                <c:pt idx="1162">
                  <c:v>30473.0</c:v>
                </c:pt>
                <c:pt idx="1163">
                  <c:v>30474.0</c:v>
                </c:pt>
                <c:pt idx="1164">
                  <c:v>30475.0</c:v>
                </c:pt>
                <c:pt idx="1165">
                  <c:v>30476.0</c:v>
                </c:pt>
                <c:pt idx="1166">
                  <c:v>30477.0</c:v>
                </c:pt>
                <c:pt idx="1167">
                  <c:v>30478.0</c:v>
                </c:pt>
                <c:pt idx="1168">
                  <c:v>30479.0</c:v>
                </c:pt>
                <c:pt idx="1169">
                  <c:v>30480.0</c:v>
                </c:pt>
                <c:pt idx="1170">
                  <c:v>30481.0</c:v>
                </c:pt>
                <c:pt idx="1171">
                  <c:v>30482.0</c:v>
                </c:pt>
                <c:pt idx="1172">
                  <c:v>30483.0</c:v>
                </c:pt>
                <c:pt idx="1173">
                  <c:v>30484.0</c:v>
                </c:pt>
                <c:pt idx="1174">
                  <c:v>30485.0</c:v>
                </c:pt>
                <c:pt idx="1175">
                  <c:v>30486.0</c:v>
                </c:pt>
                <c:pt idx="1176">
                  <c:v>30487.0</c:v>
                </c:pt>
                <c:pt idx="1177">
                  <c:v>30488.0</c:v>
                </c:pt>
                <c:pt idx="1178">
                  <c:v>30489.0</c:v>
                </c:pt>
                <c:pt idx="1179">
                  <c:v>30490.0</c:v>
                </c:pt>
                <c:pt idx="1180">
                  <c:v>30491.0</c:v>
                </c:pt>
                <c:pt idx="1181">
                  <c:v>30492.0</c:v>
                </c:pt>
                <c:pt idx="1182">
                  <c:v>30493.0</c:v>
                </c:pt>
                <c:pt idx="1183">
                  <c:v>30494.0</c:v>
                </c:pt>
                <c:pt idx="1184">
                  <c:v>30495.0</c:v>
                </c:pt>
                <c:pt idx="1185">
                  <c:v>30496.0</c:v>
                </c:pt>
                <c:pt idx="1186">
                  <c:v>30497.0</c:v>
                </c:pt>
                <c:pt idx="1187">
                  <c:v>30498.0</c:v>
                </c:pt>
                <c:pt idx="1188">
                  <c:v>30499.0</c:v>
                </c:pt>
                <c:pt idx="1189">
                  <c:v>30500.0</c:v>
                </c:pt>
                <c:pt idx="1190">
                  <c:v>30501.0</c:v>
                </c:pt>
                <c:pt idx="1191">
                  <c:v>30502.0</c:v>
                </c:pt>
                <c:pt idx="1192">
                  <c:v>30503.0</c:v>
                </c:pt>
                <c:pt idx="1193">
                  <c:v>30504.0</c:v>
                </c:pt>
                <c:pt idx="1194">
                  <c:v>30505.0</c:v>
                </c:pt>
                <c:pt idx="1195">
                  <c:v>30506.0</c:v>
                </c:pt>
                <c:pt idx="1196">
                  <c:v>30507.0</c:v>
                </c:pt>
                <c:pt idx="1197">
                  <c:v>30508.0</c:v>
                </c:pt>
                <c:pt idx="1198">
                  <c:v>30509.0</c:v>
                </c:pt>
                <c:pt idx="1199">
                  <c:v>30510.0</c:v>
                </c:pt>
                <c:pt idx="1200">
                  <c:v>30511.0</c:v>
                </c:pt>
                <c:pt idx="1201">
                  <c:v>30512.0</c:v>
                </c:pt>
                <c:pt idx="1202">
                  <c:v>30513.0</c:v>
                </c:pt>
                <c:pt idx="1203">
                  <c:v>30514.0</c:v>
                </c:pt>
                <c:pt idx="1204">
                  <c:v>30515.0</c:v>
                </c:pt>
                <c:pt idx="1205">
                  <c:v>30516.0</c:v>
                </c:pt>
                <c:pt idx="1206">
                  <c:v>30517.0</c:v>
                </c:pt>
                <c:pt idx="1207">
                  <c:v>30518.0</c:v>
                </c:pt>
                <c:pt idx="1208">
                  <c:v>30519.0</c:v>
                </c:pt>
                <c:pt idx="1209">
                  <c:v>30520.0</c:v>
                </c:pt>
                <c:pt idx="1210">
                  <c:v>30521.0</c:v>
                </c:pt>
                <c:pt idx="1211">
                  <c:v>30522.0</c:v>
                </c:pt>
                <c:pt idx="1212">
                  <c:v>30523.0</c:v>
                </c:pt>
                <c:pt idx="1213">
                  <c:v>30524.0</c:v>
                </c:pt>
                <c:pt idx="1214">
                  <c:v>30525.0</c:v>
                </c:pt>
                <c:pt idx="1215">
                  <c:v>30526.0</c:v>
                </c:pt>
                <c:pt idx="1216">
                  <c:v>30527.0</c:v>
                </c:pt>
                <c:pt idx="1217">
                  <c:v>30528.0</c:v>
                </c:pt>
                <c:pt idx="1218">
                  <c:v>30529.0</c:v>
                </c:pt>
                <c:pt idx="1219">
                  <c:v>30530.0</c:v>
                </c:pt>
                <c:pt idx="1220">
                  <c:v>30531.0</c:v>
                </c:pt>
                <c:pt idx="1221">
                  <c:v>30532.0</c:v>
                </c:pt>
                <c:pt idx="1222">
                  <c:v>30533.0</c:v>
                </c:pt>
                <c:pt idx="1223">
                  <c:v>30534.0</c:v>
                </c:pt>
                <c:pt idx="1224">
                  <c:v>30535.0</c:v>
                </c:pt>
                <c:pt idx="1225">
                  <c:v>30536.0</c:v>
                </c:pt>
                <c:pt idx="1226">
                  <c:v>30537.0</c:v>
                </c:pt>
                <c:pt idx="1227">
                  <c:v>30538.0</c:v>
                </c:pt>
                <c:pt idx="1228">
                  <c:v>30539.0</c:v>
                </c:pt>
                <c:pt idx="1229">
                  <c:v>30540.0</c:v>
                </c:pt>
                <c:pt idx="1230">
                  <c:v>30541.0</c:v>
                </c:pt>
                <c:pt idx="1231">
                  <c:v>30542.0</c:v>
                </c:pt>
                <c:pt idx="1232">
                  <c:v>30543.0</c:v>
                </c:pt>
                <c:pt idx="1233">
                  <c:v>30544.0</c:v>
                </c:pt>
                <c:pt idx="1234">
                  <c:v>30545.0</c:v>
                </c:pt>
                <c:pt idx="1235">
                  <c:v>30546.0</c:v>
                </c:pt>
                <c:pt idx="1236">
                  <c:v>30547.0</c:v>
                </c:pt>
                <c:pt idx="1237">
                  <c:v>30548.0</c:v>
                </c:pt>
                <c:pt idx="1238">
                  <c:v>30549.0</c:v>
                </c:pt>
                <c:pt idx="1239">
                  <c:v>30550.0</c:v>
                </c:pt>
                <c:pt idx="1240">
                  <c:v>30551.0</c:v>
                </c:pt>
                <c:pt idx="1241">
                  <c:v>30552.0</c:v>
                </c:pt>
                <c:pt idx="1242">
                  <c:v>30553.0</c:v>
                </c:pt>
                <c:pt idx="1243">
                  <c:v>30554.0</c:v>
                </c:pt>
                <c:pt idx="1244">
                  <c:v>30555.0</c:v>
                </c:pt>
                <c:pt idx="1245">
                  <c:v>30556.0</c:v>
                </c:pt>
                <c:pt idx="1246">
                  <c:v>30557.0</c:v>
                </c:pt>
                <c:pt idx="1247">
                  <c:v>30558.0</c:v>
                </c:pt>
                <c:pt idx="1248">
                  <c:v>30559.0</c:v>
                </c:pt>
                <c:pt idx="1249">
                  <c:v>30560.0</c:v>
                </c:pt>
                <c:pt idx="1250">
                  <c:v>30561.0</c:v>
                </c:pt>
                <c:pt idx="1251">
                  <c:v>30562.0</c:v>
                </c:pt>
                <c:pt idx="1252">
                  <c:v>30563.0</c:v>
                </c:pt>
                <c:pt idx="1253">
                  <c:v>30564.0</c:v>
                </c:pt>
                <c:pt idx="1254">
                  <c:v>30565.0</c:v>
                </c:pt>
                <c:pt idx="1255">
                  <c:v>30566.0</c:v>
                </c:pt>
                <c:pt idx="1256">
                  <c:v>30567.0</c:v>
                </c:pt>
                <c:pt idx="1257">
                  <c:v>30568.0</c:v>
                </c:pt>
                <c:pt idx="1258">
                  <c:v>30569.0</c:v>
                </c:pt>
                <c:pt idx="1259">
                  <c:v>30570.0</c:v>
                </c:pt>
                <c:pt idx="1260">
                  <c:v>30571.0</c:v>
                </c:pt>
                <c:pt idx="1261">
                  <c:v>30572.0</c:v>
                </c:pt>
                <c:pt idx="1262">
                  <c:v>30573.0</c:v>
                </c:pt>
                <c:pt idx="1263">
                  <c:v>30574.0</c:v>
                </c:pt>
                <c:pt idx="1264">
                  <c:v>30575.0</c:v>
                </c:pt>
                <c:pt idx="1265">
                  <c:v>30576.0</c:v>
                </c:pt>
                <c:pt idx="1266">
                  <c:v>30577.0</c:v>
                </c:pt>
                <c:pt idx="1267">
                  <c:v>30578.0</c:v>
                </c:pt>
                <c:pt idx="1268">
                  <c:v>30579.0</c:v>
                </c:pt>
                <c:pt idx="1269">
                  <c:v>30580.0</c:v>
                </c:pt>
                <c:pt idx="1270">
                  <c:v>30581.0</c:v>
                </c:pt>
                <c:pt idx="1271">
                  <c:v>30582.0</c:v>
                </c:pt>
                <c:pt idx="1272">
                  <c:v>30583.0</c:v>
                </c:pt>
                <c:pt idx="1273">
                  <c:v>30584.0</c:v>
                </c:pt>
                <c:pt idx="1274">
                  <c:v>30585.0</c:v>
                </c:pt>
                <c:pt idx="1275">
                  <c:v>30586.0</c:v>
                </c:pt>
                <c:pt idx="1276">
                  <c:v>30587.0</c:v>
                </c:pt>
                <c:pt idx="1277">
                  <c:v>30588.0</c:v>
                </c:pt>
                <c:pt idx="1278">
                  <c:v>30589.0</c:v>
                </c:pt>
                <c:pt idx="1279">
                  <c:v>30590.0</c:v>
                </c:pt>
                <c:pt idx="1280">
                  <c:v>30591.0</c:v>
                </c:pt>
                <c:pt idx="1281">
                  <c:v>30592.0</c:v>
                </c:pt>
                <c:pt idx="1282">
                  <c:v>30593.0</c:v>
                </c:pt>
                <c:pt idx="1283">
                  <c:v>30594.0</c:v>
                </c:pt>
                <c:pt idx="1284">
                  <c:v>30595.0</c:v>
                </c:pt>
                <c:pt idx="1285">
                  <c:v>30596.0</c:v>
                </c:pt>
                <c:pt idx="1286">
                  <c:v>30597.0</c:v>
                </c:pt>
                <c:pt idx="1287">
                  <c:v>30598.0</c:v>
                </c:pt>
                <c:pt idx="1288">
                  <c:v>30599.0</c:v>
                </c:pt>
                <c:pt idx="1289">
                  <c:v>30600.0</c:v>
                </c:pt>
                <c:pt idx="1290">
                  <c:v>30601.0</c:v>
                </c:pt>
                <c:pt idx="1291">
                  <c:v>30602.0</c:v>
                </c:pt>
                <c:pt idx="1292">
                  <c:v>30603.0</c:v>
                </c:pt>
                <c:pt idx="1293">
                  <c:v>30604.0</c:v>
                </c:pt>
                <c:pt idx="1294">
                  <c:v>30605.0</c:v>
                </c:pt>
                <c:pt idx="1295">
                  <c:v>30606.0</c:v>
                </c:pt>
                <c:pt idx="1296">
                  <c:v>30607.0</c:v>
                </c:pt>
                <c:pt idx="1297">
                  <c:v>30608.0</c:v>
                </c:pt>
                <c:pt idx="1298">
                  <c:v>30609.0</c:v>
                </c:pt>
                <c:pt idx="1299">
                  <c:v>30610.0</c:v>
                </c:pt>
                <c:pt idx="1300">
                  <c:v>30611.0</c:v>
                </c:pt>
                <c:pt idx="1301">
                  <c:v>30612.0</c:v>
                </c:pt>
                <c:pt idx="1302">
                  <c:v>30613.0</c:v>
                </c:pt>
                <c:pt idx="1303">
                  <c:v>30614.0</c:v>
                </c:pt>
                <c:pt idx="1304">
                  <c:v>30615.0</c:v>
                </c:pt>
                <c:pt idx="1305">
                  <c:v>30616.0</c:v>
                </c:pt>
                <c:pt idx="1306">
                  <c:v>30617.0</c:v>
                </c:pt>
                <c:pt idx="1307">
                  <c:v>30618.0</c:v>
                </c:pt>
                <c:pt idx="1308">
                  <c:v>30619.0</c:v>
                </c:pt>
                <c:pt idx="1309">
                  <c:v>30620.0</c:v>
                </c:pt>
                <c:pt idx="1310">
                  <c:v>30621.0</c:v>
                </c:pt>
                <c:pt idx="1311">
                  <c:v>30622.0</c:v>
                </c:pt>
                <c:pt idx="1312">
                  <c:v>30623.0</c:v>
                </c:pt>
                <c:pt idx="1313">
                  <c:v>30624.0</c:v>
                </c:pt>
                <c:pt idx="1314">
                  <c:v>30625.0</c:v>
                </c:pt>
                <c:pt idx="1315">
                  <c:v>30626.0</c:v>
                </c:pt>
                <c:pt idx="1316">
                  <c:v>30627.0</c:v>
                </c:pt>
                <c:pt idx="1317">
                  <c:v>30628.0</c:v>
                </c:pt>
                <c:pt idx="1318">
                  <c:v>30629.0</c:v>
                </c:pt>
                <c:pt idx="1319">
                  <c:v>30630.0</c:v>
                </c:pt>
                <c:pt idx="1320">
                  <c:v>30631.0</c:v>
                </c:pt>
                <c:pt idx="1321">
                  <c:v>30632.0</c:v>
                </c:pt>
                <c:pt idx="1322">
                  <c:v>30633.0</c:v>
                </c:pt>
                <c:pt idx="1323">
                  <c:v>30634.0</c:v>
                </c:pt>
                <c:pt idx="1324">
                  <c:v>30635.0</c:v>
                </c:pt>
                <c:pt idx="1325">
                  <c:v>30636.0</c:v>
                </c:pt>
                <c:pt idx="1326">
                  <c:v>30637.0</c:v>
                </c:pt>
                <c:pt idx="1327">
                  <c:v>30638.0</c:v>
                </c:pt>
                <c:pt idx="1328">
                  <c:v>30639.0</c:v>
                </c:pt>
                <c:pt idx="1329">
                  <c:v>30640.0</c:v>
                </c:pt>
                <c:pt idx="1330">
                  <c:v>30641.0</c:v>
                </c:pt>
                <c:pt idx="1331">
                  <c:v>30642.0</c:v>
                </c:pt>
                <c:pt idx="1332">
                  <c:v>30643.0</c:v>
                </c:pt>
                <c:pt idx="1333">
                  <c:v>30644.0</c:v>
                </c:pt>
                <c:pt idx="1334">
                  <c:v>30645.0</c:v>
                </c:pt>
                <c:pt idx="1335">
                  <c:v>30646.0</c:v>
                </c:pt>
                <c:pt idx="1336">
                  <c:v>30647.0</c:v>
                </c:pt>
                <c:pt idx="1337">
                  <c:v>30648.0</c:v>
                </c:pt>
                <c:pt idx="1338">
                  <c:v>30649.0</c:v>
                </c:pt>
                <c:pt idx="1339">
                  <c:v>30650.0</c:v>
                </c:pt>
                <c:pt idx="1340">
                  <c:v>30651.0</c:v>
                </c:pt>
                <c:pt idx="1341">
                  <c:v>30652.0</c:v>
                </c:pt>
                <c:pt idx="1342">
                  <c:v>30653.0</c:v>
                </c:pt>
                <c:pt idx="1343">
                  <c:v>30654.0</c:v>
                </c:pt>
                <c:pt idx="1344">
                  <c:v>30655.0</c:v>
                </c:pt>
                <c:pt idx="1345">
                  <c:v>30656.0</c:v>
                </c:pt>
                <c:pt idx="1346">
                  <c:v>30657.0</c:v>
                </c:pt>
                <c:pt idx="1347">
                  <c:v>30658.0</c:v>
                </c:pt>
                <c:pt idx="1348">
                  <c:v>30659.0</c:v>
                </c:pt>
                <c:pt idx="1349">
                  <c:v>30660.0</c:v>
                </c:pt>
                <c:pt idx="1350">
                  <c:v>30661.0</c:v>
                </c:pt>
                <c:pt idx="1351">
                  <c:v>30662.0</c:v>
                </c:pt>
                <c:pt idx="1352">
                  <c:v>30663.0</c:v>
                </c:pt>
                <c:pt idx="1353">
                  <c:v>30664.0</c:v>
                </c:pt>
                <c:pt idx="1354">
                  <c:v>30665.0</c:v>
                </c:pt>
                <c:pt idx="1355">
                  <c:v>30666.0</c:v>
                </c:pt>
                <c:pt idx="1356">
                  <c:v>30667.0</c:v>
                </c:pt>
                <c:pt idx="1357">
                  <c:v>30668.0</c:v>
                </c:pt>
                <c:pt idx="1358">
                  <c:v>30669.0</c:v>
                </c:pt>
                <c:pt idx="1359">
                  <c:v>30670.0</c:v>
                </c:pt>
                <c:pt idx="1360">
                  <c:v>30671.0</c:v>
                </c:pt>
                <c:pt idx="1361">
                  <c:v>30672.0</c:v>
                </c:pt>
                <c:pt idx="1362">
                  <c:v>30673.0</c:v>
                </c:pt>
                <c:pt idx="1363">
                  <c:v>30674.0</c:v>
                </c:pt>
                <c:pt idx="1364">
                  <c:v>30675.0</c:v>
                </c:pt>
                <c:pt idx="1365">
                  <c:v>30676.0</c:v>
                </c:pt>
                <c:pt idx="1366">
                  <c:v>30677.0</c:v>
                </c:pt>
                <c:pt idx="1367">
                  <c:v>30678.0</c:v>
                </c:pt>
                <c:pt idx="1368">
                  <c:v>30679.0</c:v>
                </c:pt>
                <c:pt idx="1369">
                  <c:v>30680.0</c:v>
                </c:pt>
                <c:pt idx="1370">
                  <c:v>30681.0</c:v>
                </c:pt>
                <c:pt idx="1371">
                  <c:v>30682.0</c:v>
                </c:pt>
                <c:pt idx="1372">
                  <c:v>30683.0</c:v>
                </c:pt>
                <c:pt idx="1373">
                  <c:v>30684.0</c:v>
                </c:pt>
                <c:pt idx="1374">
                  <c:v>30685.0</c:v>
                </c:pt>
                <c:pt idx="1375">
                  <c:v>30686.0</c:v>
                </c:pt>
                <c:pt idx="1376">
                  <c:v>30687.0</c:v>
                </c:pt>
                <c:pt idx="1377">
                  <c:v>30688.0</c:v>
                </c:pt>
                <c:pt idx="1378">
                  <c:v>30689.0</c:v>
                </c:pt>
                <c:pt idx="1379">
                  <c:v>30690.0</c:v>
                </c:pt>
                <c:pt idx="1380">
                  <c:v>30691.0</c:v>
                </c:pt>
                <c:pt idx="1381">
                  <c:v>30692.0</c:v>
                </c:pt>
                <c:pt idx="1382">
                  <c:v>30693.0</c:v>
                </c:pt>
                <c:pt idx="1383">
                  <c:v>30694.0</c:v>
                </c:pt>
                <c:pt idx="1384">
                  <c:v>30695.0</c:v>
                </c:pt>
                <c:pt idx="1385">
                  <c:v>30696.0</c:v>
                </c:pt>
                <c:pt idx="1386">
                  <c:v>30697.0</c:v>
                </c:pt>
                <c:pt idx="1387">
                  <c:v>30698.0</c:v>
                </c:pt>
                <c:pt idx="1388">
                  <c:v>30699.0</c:v>
                </c:pt>
                <c:pt idx="1389">
                  <c:v>30700.0</c:v>
                </c:pt>
                <c:pt idx="1390">
                  <c:v>30701.0</c:v>
                </c:pt>
                <c:pt idx="1391">
                  <c:v>30702.0</c:v>
                </c:pt>
                <c:pt idx="1392">
                  <c:v>30703.0</c:v>
                </c:pt>
                <c:pt idx="1393">
                  <c:v>30704.0</c:v>
                </c:pt>
                <c:pt idx="1394">
                  <c:v>30705.0</c:v>
                </c:pt>
                <c:pt idx="1395">
                  <c:v>30706.0</c:v>
                </c:pt>
                <c:pt idx="1396">
                  <c:v>30707.0</c:v>
                </c:pt>
                <c:pt idx="1397">
                  <c:v>30708.0</c:v>
                </c:pt>
                <c:pt idx="1398">
                  <c:v>30709.0</c:v>
                </c:pt>
                <c:pt idx="1399">
                  <c:v>30710.0</c:v>
                </c:pt>
                <c:pt idx="1400">
                  <c:v>30711.0</c:v>
                </c:pt>
                <c:pt idx="1401">
                  <c:v>30712.0</c:v>
                </c:pt>
                <c:pt idx="1402">
                  <c:v>30713.0</c:v>
                </c:pt>
                <c:pt idx="1403">
                  <c:v>30714.0</c:v>
                </c:pt>
                <c:pt idx="1404">
                  <c:v>30715.0</c:v>
                </c:pt>
                <c:pt idx="1405">
                  <c:v>30716.0</c:v>
                </c:pt>
                <c:pt idx="1406">
                  <c:v>30717.0</c:v>
                </c:pt>
                <c:pt idx="1407">
                  <c:v>30718.0</c:v>
                </c:pt>
                <c:pt idx="1408">
                  <c:v>30719.0</c:v>
                </c:pt>
                <c:pt idx="1409">
                  <c:v>30720.0</c:v>
                </c:pt>
                <c:pt idx="1410">
                  <c:v>30721.0</c:v>
                </c:pt>
                <c:pt idx="1411">
                  <c:v>30722.0</c:v>
                </c:pt>
                <c:pt idx="1412">
                  <c:v>30723.0</c:v>
                </c:pt>
                <c:pt idx="1413">
                  <c:v>30724.0</c:v>
                </c:pt>
                <c:pt idx="1414">
                  <c:v>30725.0</c:v>
                </c:pt>
                <c:pt idx="1415">
                  <c:v>30726.0</c:v>
                </c:pt>
                <c:pt idx="1416">
                  <c:v>30727.0</c:v>
                </c:pt>
                <c:pt idx="1417">
                  <c:v>30728.0</c:v>
                </c:pt>
                <c:pt idx="1418">
                  <c:v>30729.0</c:v>
                </c:pt>
                <c:pt idx="1419">
                  <c:v>30730.0</c:v>
                </c:pt>
                <c:pt idx="1420">
                  <c:v>30731.0</c:v>
                </c:pt>
                <c:pt idx="1421">
                  <c:v>30732.0</c:v>
                </c:pt>
                <c:pt idx="1422">
                  <c:v>30733.0</c:v>
                </c:pt>
                <c:pt idx="1423">
                  <c:v>30734.0</c:v>
                </c:pt>
                <c:pt idx="1424">
                  <c:v>30735.0</c:v>
                </c:pt>
                <c:pt idx="1425">
                  <c:v>30736.0</c:v>
                </c:pt>
                <c:pt idx="1426">
                  <c:v>30737.0</c:v>
                </c:pt>
                <c:pt idx="1427">
                  <c:v>30738.0</c:v>
                </c:pt>
                <c:pt idx="1428">
                  <c:v>30739.0</c:v>
                </c:pt>
                <c:pt idx="1429">
                  <c:v>30740.0</c:v>
                </c:pt>
                <c:pt idx="1430">
                  <c:v>30741.0</c:v>
                </c:pt>
                <c:pt idx="1431">
                  <c:v>30742.0</c:v>
                </c:pt>
                <c:pt idx="1432">
                  <c:v>30743.0</c:v>
                </c:pt>
                <c:pt idx="1433">
                  <c:v>30744.0</c:v>
                </c:pt>
                <c:pt idx="1434">
                  <c:v>30745.0</c:v>
                </c:pt>
                <c:pt idx="1435">
                  <c:v>30746.0</c:v>
                </c:pt>
                <c:pt idx="1436">
                  <c:v>30747.0</c:v>
                </c:pt>
                <c:pt idx="1437">
                  <c:v>30748.0</c:v>
                </c:pt>
                <c:pt idx="1438">
                  <c:v>30749.0</c:v>
                </c:pt>
                <c:pt idx="1439">
                  <c:v>30750.0</c:v>
                </c:pt>
                <c:pt idx="1440">
                  <c:v>30751.0</c:v>
                </c:pt>
                <c:pt idx="1441">
                  <c:v>30752.0</c:v>
                </c:pt>
                <c:pt idx="1442">
                  <c:v>30753.0</c:v>
                </c:pt>
                <c:pt idx="1443">
                  <c:v>30754.0</c:v>
                </c:pt>
                <c:pt idx="1444">
                  <c:v>30755.0</c:v>
                </c:pt>
                <c:pt idx="1445">
                  <c:v>30756.0</c:v>
                </c:pt>
                <c:pt idx="1446">
                  <c:v>30757.0</c:v>
                </c:pt>
                <c:pt idx="1447">
                  <c:v>30758.0</c:v>
                </c:pt>
                <c:pt idx="1448">
                  <c:v>30759.0</c:v>
                </c:pt>
                <c:pt idx="1449">
                  <c:v>30760.0</c:v>
                </c:pt>
                <c:pt idx="1450">
                  <c:v>30761.0</c:v>
                </c:pt>
                <c:pt idx="1451">
                  <c:v>30762.0</c:v>
                </c:pt>
                <c:pt idx="1452">
                  <c:v>30763.0</c:v>
                </c:pt>
                <c:pt idx="1453">
                  <c:v>30764.0</c:v>
                </c:pt>
                <c:pt idx="1454">
                  <c:v>30765.0</c:v>
                </c:pt>
                <c:pt idx="1455">
                  <c:v>30766.0</c:v>
                </c:pt>
                <c:pt idx="1456">
                  <c:v>30767.0</c:v>
                </c:pt>
                <c:pt idx="1457">
                  <c:v>30768.0</c:v>
                </c:pt>
                <c:pt idx="1458">
                  <c:v>30769.0</c:v>
                </c:pt>
                <c:pt idx="1459">
                  <c:v>30770.0</c:v>
                </c:pt>
                <c:pt idx="1460">
                  <c:v>30771.0</c:v>
                </c:pt>
                <c:pt idx="1461">
                  <c:v>30772.0</c:v>
                </c:pt>
                <c:pt idx="1462">
                  <c:v>30773.0</c:v>
                </c:pt>
                <c:pt idx="1463">
                  <c:v>30774.0</c:v>
                </c:pt>
                <c:pt idx="1464">
                  <c:v>30775.0</c:v>
                </c:pt>
                <c:pt idx="1465">
                  <c:v>30776.0</c:v>
                </c:pt>
                <c:pt idx="1466">
                  <c:v>30777.0</c:v>
                </c:pt>
                <c:pt idx="1467">
                  <c:v>30778.0</c:v>
                </c:pt>
                <c:pt idx="1468">
                  <c:v>30779.0</c:v>
                </c:pt>
                <c:pt idx="1469">
                  <c:v>30780.0</c:v>
                </c:pt>
                <c:pt idx="1470">
                  <c:v>30781.0</c:v>
                </c:pt>
                <c:pt idx="1471">
                  <c:v>30782.0</c:v>
                </c:pt>
                <c:pt idx="1472">
                  <c:v>30783.0</c:v>
                </c:pt>
                <c:pt idx="1473">
                  <c:v>30784.0</c:v>
                </c:pt>
                <c:pt idx="1474">
                  <c:v>30785.0</c:v>
                </c:pt>
                <c:pt idx="1475">
                  <c:v>30786.0</c:v>
                </c:pt>
                <c:pt idx="1476">
                  <c:v>30787.0</c:v>
                </c:pt>
                <c:pt idx="1477">
                  <c:v>30788.0</c:v>
                </c:pt>
                <c:pt idx="1478">
                  <c:v>30789.0</c:v>
                </c:pt>
                <c:pt idx="1479">
                  <c:v>30790.0</c:v>
                </c:pt>
                <c:pt idx="1480">
                  <c:v>30791.0</c:v>
                </c:pt>
                <c:pt idx="1481">
                  <c:v>30792.0</c:v>
                </c:pt>
                <c:pt idx="1482">
                  <c:v>30793.0</c:v>
                </c:pt>
                <c:pt idx="1483">
                  <c:v>30794.0</c:v>
                </c:pt>
                <c:pt idx="1484">
                  <c:v>30795.0</c:v>
                </c:pt>
                <c:pt idx="1485">
                  <c:v>30796.0</c:v>
                </c:pt>
                <c:pt idx="1486">
                  <c:v>30797.0</c:v>
                </c:pt>
                <c:pt idx="1487">
                  <c:v>30798.0</c:v>
                </c:pt>
                <c:pt idx="1488">
                  <c:v>30799.0</c:v>
                </c:pt>
                <c:pt idx="1489">
                  <c:v>30800.0</c:v>
                </c:pt>
                <c:pt idx="1490">
                  <c:v>30801.0</c:v>
                </c:pt>
                <c:pt idx="1491">
                  <c:v>30802.0</c:v>
                </c:pt>
                <c:pt idx="1492">
                  <c:v>30803.0</c:v>
                </c:pt>
                <c:pt idx="1493">
                  <c:v>30804.0</c:v>
                </c:pt>
                <c:pt idx="1494">
                  <c:v>30805.0</c:v>
                </c:pt>
                <c:pt idx="1495">
                  <c:v>30806.0</c:v>
                </c:pt>
                <c:pt idx="1496">
                  <c:v>30807.0</c:v>
                </c:pt>
                <c:pt idx="1497">
                  <c:v>30808.0</c:v>
                </c:pt>
                <c:pt idx="1498">
                  <c:v>30809.0</c:v>
                </c:pt>
                <c:pt idx="1499">
                  <c:v>30810.0</c:v>
                </c:pt>
                <c:pt idx="1500">
                  <c:v>30811.0</c:v>
                </c:pt>
                <c:pt idx="1501">
                  <c:v>30812.0</c:v>
                </c:pt>
                <c:pt idx="1502">
                  <c:v>30813.0</c:v>
                </c:pt>
                <c:pt idx="1503">
                  <c:v>30814.0</c:v>
                </c:pt>
                <c:pt idx="1504">
                  <c:v>30815.0</c:v>
                </c:pt>
                <c:pt idx="1505">
                  <c:v>30816.0</c:v>
                </c:pt>
                <c:pt idx="1506">
                  <c:v>30817.0</c:v>
                </c:pt>
                <c:pt idx="1507">
                  <c:v>30818.0</c:v>
                </c:pt>
                <c:pt idx="1508">
                  <c:v>30819.0</c:v>
                </c:pt>
                <c:pt idx="1509">
                  <c:v>30820.0</c:v>
                </c:pt>
                <c:pt idx="1510">
                  <c:v>30821.0</c:v>
                </c:pt>
                <c:pt idx="1511">
                  <c:v>30822.0</c:v>
                </c:pt>
                <c:pt idx="1512">
                  <c:v>30823.0</c:v>
                </c:pt>
                <c:pt idx="1513">
                  <c:v>30824.0</c:v>
                </c:pt>
                <c:pt idx="1514">
                  <c:v>30825.0</c:v>
                </c:pt>
                <c:pt idx="1515">
                  <c:v>30826.0</c:v>
                </c:pt>
                <c:pt idx="1516">
                  <c:v>30827.0</c:v>
                </c:pt>
                <c:pt idx="1517">
                  <c:v>30828.0</c:v>
                </c:pt>
                <c:pt idx="1518">
                  <c:v>30829.0</c:v>
                </c:pt>
                <c:pt idx="1519">
                  <c:v>30830.0</c:v>
                </c:pt>
                <c:pt idx="1520">
                  <c:v>30831.0</c:v>
                </c:pt>
                <c:pt idx="1521">
                  <c:v>30832.0</c:v>
                </c:pt>
                <c:pt idx="1522">
                  <c:v>30833.0</c:v>
                </c:pt>
                <c:pt idx="1523">
                  <c:v>30834.0</c:v>
                </c:pt>
                <c:pt idx="1524">
                  <c:v>30835.0</c:v>
                </c:pt>
                <c:pt idx="1525">
                  <c:v>30836.0</c:v>
                </c:pt>
                <c:pt idx="1526">
                  <c:v>30837.0</c:v>
                </c:pt>
                <c:pt idx="1527">
                  <c:v>30838.0</c:v>
                </c:pt>
                <c:pt idx="1528">
                  <c:v>30839.0</c:v>
                </c:pt>
                <c:pt idx="1529">
                  <c:v>30840.0</c:v>
                </c:pt>
                <c:pt idx="1530">
                  <c:v>30841.0</c:v>
                </c:pt>
                <c:pt idx="1531">
                  <c:v>30842.0</c:v>
                </c:pt>
                <c:pt idx="1532">
                  <c:v>30843.0</c:v>
                </c:pt>
                <c:pt idx="1533">
                  <c:v>30844.0</c:v>
                </c:pt>
                <c:pt idx="1534">
                  <c:v>30845.0</c:v>
                </c:pt>
                <c:pt idx="1535">
                  <c:v>30846.0</c:v>
                </c:pt>
                <c:pt idx="1536">
                  <c:v>30847.0</c:v>
                </c:pt>
                <c:pt idx="1537">
                  <c:v>30848.0</c:v>
                </c:pt>
                <c:pt idx="1538">
                  <c:v>30849.0</c:v>
                </c:pt>
                <c:pt idx="1539">
                  <c:v>30850.0</c:v>
                </c:pt>
                <c:pt idx="1540">
                  <c:v>30851.0</c:v>
                </c:pt>
                <c:pt idx="1541">
                  <c:v>30852.0</c:v>
                </c:pt>
                <c:pt idx="1542">
                  <c:v>30853.0</c:v>
                </c:pt>
                <c:pt idx="1543">
                  <c:v>30854.0</c:v>
                </c:pt>
                <c:pt idx="1544">
                  <c:v>30855.0</c:v>
                </c:pt>
                <c:pt idx="1545">
                  <c:v>30856.0</c:v>
                </c:pt>
                <c:pt idx="1546">
                  <c:v>30857.0</c:v>
                </c:pt>
                <c:pt idx="1547">
                  <c:v>30858.0</c:v>
                </c:pt>
                <c:pt idx="1548">
                  <c:v>30859.0</c:v>
                </c:pt>
                <c:pt idx="1549">
                  <c:v>30860.0</c:v>
                </c:pt>
                <c:pt idx="1550">
                  <c:v>30861.0</c:v>
                </c:pt>
                <c:pt idx="1551">
                  <c:v>30862.0</c:v>
                </c:pt>
                <c:pt idx="1552">
                  <c:v>30863.0</c:v>
                </c:pt>
                <c:pt idx="1553">
                  <c:v>30864.0</c:v>
                </c:pt>
                <c:pt idx="1554">
                  <c:v>30865.0</c:v>
                </c:pt>
                <c:pt idx="1555">
                  <c:v>30866.0</c:v>
                </c:pt>
                <c:pt idx="1556">
                  <c:v>30867.0</c:v>
                </c:pt>
                <c:pt idx="1557">
                  <c:v>30868.0</c:v>
                </c:pt>
                <c:pt idx="1558">
                  <c:v>30869.0</c:v>
                </c:pt>
                <c:pt idx="1559">
                  <c:v>30870.0</c:v>
                </c:pt>
                <c:pt idx="1560">
                  <c:v>30871.0</c:v>
                </c:pt>
                <c:pt idx="1561">
                  <c:v>30872.0</c:v>
                </c:pt>
                <c:pt idx="1562">
                  <c:v>30873.0</c:v>
                </c:pt>
                <c:pt idx="1563">
                  <c:v>30874.0</c:v>
                </c:pt>
                <c:pt idx="1564">
                  <c:v>30875.0</c:v>
                </c:pt>
                <c:pt idx="1565">
                  <c:v>30876.0</c:v>
                </c:pt>
                <c:pt idx="1566">
                  <c:v>30877.0</c:v>
                </c:pt>
                <c:pt idx="1567">
                  <c:v>30878.0</c:v>
                </c:pt>
                <c:pt idx="1568">
                  <c:v>30879.0</c:v>
                </c:pt>
                <c:pt idx="1569">
                  <c:v>30880.0</c:v>
                </c:pt>
                <c:pt idx="1570">
                  <c:v>30881.0</c:v>
                </c:pt>
                <c:pt idx="1571">
                  <c:v>30882.0</c:v>
                </c:pt>
                <c:pt idx="1572">
                  <c:v>30883.0</c:v>
                </c:pt>
                <c:pt idx="1573">
                  <c:v>30884.0</c:v>
                </c:pt>
                <c:pt idx="1574">
                  <c:v>30885.0</c:v>
                </c:pt>
                <c:pt idx="1575">
                  <c:v>30886.0</c:v>
                </c:pt>
                <c:pt idx="1576">
                  <c:v>30887.0</c:v>
                </c:pt>
                <c:pt idx="1577">
                  <c:v>30888.0</c:v>
                </c:pt>
                <c:pt idx="1578">
                  <c:v>30889.0</c:v>
                </c:pt>
                <c:pt idx="1579">
                  <c:v>30890.0</c:v>
                </c:pt>
                <c:pt idx="1580">
                  <c:v>30891.0</c:v>
                </c:pt>
                <c:pt idx="1581">
                  <c:v>30892.0</c:v>
                </c:pt>
                <c:pt idx="1582">
                  <c:v>30893.0</c:v>
                </c:pt>
                <c:pt idx="1583">
                  <c:v>30894.0</c:v>
                </c:pt>
                <c:pt idx="1584">
                  <c:v>30895.0</c:v>
                </c:pt>
                <c:pt idx="1585">
                  <c:v>30896.0</c:v>
                </c:pt>
                <c:pt idx="1586">
                  <c:v>30897.0</c:v>
                </c:pt>
                <c:pt idx="1587">
                  <c:v>30898.0</c:v>
                </c:pt>
                <c:pt idx="1588">
                  <c:v>30899.0</c:v>
                </c:pt>
                <c:pt idx="1589">
                  <c:v>30900.0</c:v>
                </c:pt>
                <c:pt idx="1590">
                  <c:v>30901.0</c:v>
                </c:pt>
                <c:pt idx="1591">
                  <c:v>30902.0</c:v>
                </c:pt>
                <c:pt idx="1592">
                  <c:v>30903.0</c:v>
                </c:pt>
                <c:pt idx="1593">
                  <c:v>30904.0</c:v>
                </c:pt>
                <c:pt idx="1594">
                  <c:v>30905.0</c:v>
                </c:pt>
                <c:pt idx="1595">
                  <c:v>30906.0</c:v>
                </c:pt>
                <c:pt idx="1596">
                  <c:v>30907.0</c:v>
                </c:pt>
                <c:pt idx="1597">
                  <c:v>30908.0</c:v>
                </c:pt>
                <c:pt idx="1598">
                  <c:v>30909.0</c:v>
                </c:pt>
                <c:pt idx="1599">
                  <c:v>30910.0</c:v>
                </c:pt>
                <c:pt idx="1600">
                  <c:v>30911.0</c:v>
                </c:pt>
                <c:pt idx="1601">
                  <c:v>30912.0</c:v>
                </c:pt>
                <c:pt idx="1602">
                  <c:v>30913.0</c:v>
                </c:pt>
                <c:pt idx="1603">
                  <c:v>30914.0</c:v>
                </c:pt>
                <c:pt idx="1604">
                  <c:v>30915.0</c:v>
                </c:pt>
                <c:pt idx="1605">
                  <c:v>30916.0</c:v>
                </c:pt>
                <c:pt idx="1606">
                  <c:v>30917.0</c:v>
                </c:pt>
                <c:pt idx="1607">
                  <c:v>30918.0</c:v>
                </c:pt>
                <c:pt idx="1608">
                  <c:v>30919.0</c:v>
                </c:pt>
                <c:pt idx="1609">
                  <c:v>30920.0</c:v>
                </c:pt>
                <c:pt idx="1610">
                  <c:v>30921.0</c:v>
                </c:pt>
                <c:pt idx="1611">
                  <c:v>30922.0</c:v>
                </c:pt>
                <c:pt idx="1612">
                  <c:v>30923.0</c:v>
                </c:pt>
                <c:pt idx="1613">
                  <c:v>30924.0</c:v>
                </c:pt>
                <c:pt idx="1614">
                  <c:v>30925.0</c:v>
                </c:pt>
                <c:pt idx="1615">
                  <c:v>30926.0</c:v>
                </c:pt>
                <c:pt idx="1616">
                  <c:v>30927.0</c:v>
                </c:pt>
                <c:pt idx="1617">
                  <c:v>30928.0</c:v>
                </c:pt>
                <c:pt idx="1618">
                  <c:v>30929.0</c:v>
                </c:pt>
                <c:pt idx="1619">
                  <c:v>30930.0</c:v>
                </c:pt>
                <c:pt idx="1620">
                  <c:v>30931.0</c:v>
                </c:pt>
                <c:pt idx="1621">
                  <c:v>30932.0</c:v>
                </c:pt>
                <c:pt idx="1622">
                  <c:v>30933.0</c:v>
                </c:pt>
                <c:pt idx="1623">
                  <c:v>30934.0</c:v>
                </c:pt>
                <c:pt idx="1624">
                  <c:v>30935.0</c:v>
                </c:pt>
                <c:pt idx="1625">
                  <c:v>30936.0</c:v>
                </c:pt>
                <c:pt idx="1626">
                  <c:v>30937.0</c:v>
                </c:pt>
                <c:pt idx="1627">
                  <c:v>30938.0</c:v>
                </c:pt>
                <c:pt idx="1628">
                  <c:v>30939.0</c:v>
                </c:pt>
                <c:pt idx="1629">
                  <c:v>30940.0</c:v>
                </c:pt>
                <c:pt idx="1630">
                  <c:v>30941.0</c:v>
                </c:pt>
                <c:pt idx="1631">
                  <c:v>30942.0</c:v>
                </c:pt>
                <c:pt idx="1632">
                  <c:v>30943.0</c:v>
                </c:pt>
                <c:pt idx="1633">
                  <c:v>30944.0</c:v>
                </c:pt>
                <c:pt idx="1634">
                  <c:v>30945.0</c:v>
                </c:pt>
                <c:pt idx="1635">
                  <c:v>30946.0</c:v>
                </c:pt>
                <c:pt idx="1636">
                  <c:v>30947.0</c:v>
                </c:pt>
                <c:pt idx="1637">
                  <c:v>30948.0</c:v>
                </c:pt>
                <c:pt idx="1638">
                  <c:v>30949.0</c:v>
                </c:pt>
                <c:pt idx="1639">
                  <c:v>30950.0</c:v>
                </c:pt>
                <c:pt idx="1640">
                  <c:v>30951.0</c:v>
                </c:pt>
                <c:pt idx="1641">
                  <c:v>30952.0</c:v>
                </c:pt>
                <c:pt idx="1642">
                  <c:v>30953.0</c:v>
                </c:pt>
                <c:pt idx="1643">
                  <c:v>30954.0</c:v>
                </c:pt>
                <c:pt idx="1644">
                  <c:v>30955.0</c:v>
                </c:pt>
                <c:pt idx="1645">
                  <c:v>30956.0</c:v>
                </c:pt>
                <c:pt idx="1646">
                  <c:v>30957.0</c:v>
                </c:pt>
                <c:pt idx="1647">
                  <c:v>30958.0</c:v>
                </c:pt>
                <c:pt idx="1648">
                  <c:v>30959.0</c:v>
                </c:pt>
                <c:pt idx="1649">
                  <c:v>30960.0</c:v>
                </c:pt>
                <c:pt idx="1650">
                  <c:v>30961.0</c:v>
                </c:pt>
                <c:pt idx="1651">
                  <c:v>30962.0</c:v>
                </c:pt>
                <c:pt idx="1652">
                  <c:v>30963.0</c:v>
                </c:pt>
                <c:pt idx="1653">
                  <c:v>30964.0</c:v>
                </c:pt>
                <c:pt idx="1654">
                  <c:v>30965.0</c:v>
                </c:pt>
                <c:pt idx="1655">
                  <c:v>30966.0</c:v>
                </c:pt>
                <c:pt idx="1656">
                  <c:v>30967.0</c:v>
                </c:pt>
                <c:pt idx="1657">
                  <c:v>30968.0</c:v>
                </c:pt>
                <c:pt idx="1658">
                  <c:v>30969.0</c:v>
                </c:pt>
                <c:pt idx="1659">
                  <c:v>30970.0</c:v>
                </c:pt>
                <c:pt idx="1660">
                  <c:v>30971.0</c:v>
                </c:pt>
                <c:pt idx="1661">
                  <c:v>30972.0</c:v>
                </c:pt>
                <c:pt idx="1662">
                  <c:v>30973.0</c:v>
                </c:pt>
                <c:pt idx="1663">
                  <c:v>30974.0</c:v>
                </c:pt>
                <c:pt idx="1664">
                  <c:v>30975.0</c:v>
                </c:pt>
                <c:pt idx="1665">
                  <c:v>30976.0</c:v>
                </c:pt>
                <c:pt idx="1666">
                  <c:v>30977.0</c:v>
                </c:pt>
                <c:pt idx="1667">
                  <c:v>30978.0</c:v>
                </c:pt>
                <c:pt idx="1668">
                  <c:v>30979.0</c:v>
                </c:pt>
                <c:pt idx="1669">
                  <c:v>30980.0</c:v>
                </c:pt>
                <c:pt idx="1670">
                  <c:v>30981.0</c:v>
                </c:pt>
                <c:pt idx="1671">
                  <c:v>30982.0</c:v>
                </c:pt>
                <c:pt idx="1672">
                  <c:v>30983.0</c:v>
                </c:pt>
                <c:pt idx="1673">
                  <c:v>30984.0</c:v>
                </c:pt>
                <c:pt idx="1674">
                  <c:v>30985.0</c:v>
                </c:pt>
                <c:pt idx="1675">
                  <c:v>30986.0</c:v>
                </c:pt>
                <c:pt idx="1676">
                  <c:v>30987.0</c:v>
                </c:pt>
                <c:pt idx="1677">
                  <c:v>30988.0</c:v>
                </c:pt>
                <c:pt idx="1678">
                  <c:v>30989.0</c:v>
                </c:pt>
                <c:pt idx="1679">
                  <c:v>30990.0</c:v>
                </c:pt>
                <c:pt idx="1680">
                  <c:v>30991.0</c:v>
                </c:pt>
                <c:pt idx="1681">
                  <c:v>30992.0</c:v>
                </c:pt>
                <c:pt idx="1682">
                  <c:v>30993.0</c:v>
                </c:pt>
                <c:pt idx="1683">
                  <c:v>30994.0</c:v>
                </c:pt>
                <c:pt idx="1684">
                  <c:v>30995.0</c:v>
                </c:pt>
                <c:pt idx="1685">
                  <c:v>30996.0</c:v>
                </c:pt>
                <c:pt idx="1686">
                  <c:v>30997.0</c:v>
                </c:pt>
                <c:pt idx="1687">
                  <c:v>30998.0</c:v>
                </c:pt>
                <c:pt idx="1688">
                  <c:v>30999.0</c:v>
                </c:pt>
                <c:pt idx="1689">
                  <c:v>31000.0</c:v>
                </c:pt>
                <c:pt idx="1690">
                  <c:v>31001.0</c:v>
                </c:pt>
                <c:pt idx="1691">
                  <c:v>31002.0</c:v>
                </c:pt>
                <c:pt idx="1692">
                  <c:v>31003.0</c:v>
                </c:pt>
                <c:pt idx="1693">
                  <c:v>31004.0</c:v>
                </c:pt>
                <c:pt idx="1694">
                  <c:v>31005.0</c:v>
                </c:pt>
                <c:pt idx="1695">
                  <c:v>31006.0</c:v>
                </c:pt>
                <c:pt idx="1696">
                  <c:v>31007.0</c:v>
                </c:pt>
                <c:pt idx="1697">
                  <c:v>31008.0</c:v>
                </c:pt>
                <c:pt idx="1698">
                  <c:v>31009.0</c:v>
                </c:pt>
                <c:pt idx="1699">
                  <c:v>31010.0</c:v>
                </c:pt>
                <c:pt idx="1700">
                  <c:v>31011.0</c:v>
                </c:pt>
                <c:pt idx="1701">
                  <c:v>31012.0</c:v>
                </c:pt>
                <c:pt idx="1702">
                  <c:v>31013.0</c:v>
                </c:pt>
                <c:pt idx="1703">
                  <c:v>31014.0</c:v>
                </c:pt>
                <c:pt idx="1704">
                  <c:v>31015.0</c:v>
                </c:pt>
                <c:pt idx="1705">
                  <c:v>31016.0</c:v>
                </c:pt>
                <c:pt idx="1706">
                  <c:v>31017.0</c:v>
                </c:pt>
                <c:pt idx="1707">
                  <c:v>31018.0</c:v>
                </c:pt>
                <c:pt idx="1708">
                  <c:v>31019.0</c:v>
                </c:pt>
                <c:pt idx="1709">
                  <c:v>31020.0</c:v>
                </c:pt>
                <c:pt idx="1710">
                  <c:v>31021.0</c:v>
                </c:pt>
                <c:pt idx="1711">
                  <c:v>31022.0</c:v>
                </c:pt>
                <c:pt idx="1712">
                  <c:v>31023.0</c:v>
                </c:pt>
                <c:pt idx="1713">
                  <c:v>31024.0</c:v>
                </c:pt>
                <c:pt idx="1714">
                  <c:v>31025.0</c:v>
                </c:pt>
                <c:pt idx="1715">
                  <c:v>31026.0</c:v>
                </c:pt>
                <c:pt idx="1716">
                  <c:v>31027.0</c:v>
                </c:pt>
                <c:pt idx="1717">
                  <c:v>31028.0</c:v>
                </c:pt>
                <c:pt idx="1718">
                  <c:v>31029.0</c:v>
                </c:pt>
                <c:pt idx="1719">
                  <c:v>31030.0</c:v>
                </c:pt>
                <c:pt idx="1720">
                  <c:v>31031.0</c:v>
                </c:pt>
                <c:pt idx="1721">
                  <c:v>31032.0</c:v>
                </c:pt>
                <c:pt idx="1722">
                  <c:v>31033.0</c:v>
                </c:pt>
                <c:pt idx="1723">
                  <c:v>31034.0</c:v>
                </c:pt>
                <c:pt idx="1724">
                  <c:v>31035.0</c:v>
                </c:pt>
                <c:pt idx="1725">
                  <c:v>31036.0</c:v>
                </c:pt>
                <c:pt idx="1726">
                  <c:v>31037.0</c:v>
                </c:pt>
                <c:pt idx="1727">
                  <c:v>31038.0</c:v>
                </c:pt>
                <c:pt idx="1728">
                  <c:v>31039.0</c:v>
                </c:pt>
                <c:pt idx="1729">
                  <c:v>31040.0</c:v>
                </c:pt>
                <c:pt idx="1730">
                  <c:v>31041.0</c:v>
                </c:pt>
                <c:pt idx="1731">
                  <c:v>31042.0</c:v>
                </c:pt>
                <c:pt idx="1732">
                  <c:v>31043.0</c:v>
                </c:pt>
                <c:pt idx="1733">
                  <c:v>31044.0</c:v>
                </c:pt>
                <c:pt idx="1734">
                  <c:v>31045.0</c:v>
                </c:pt>
                <c:pt idx="1735">
                  <c:v>31046.0</c:v>
                </c:pt>
                <c:pt idx="1736">
                  <c:v>31047.0</c:v>
                </c:pt>
                <c:pt idx="1737">
                  <c:v>31048.0</c:v>
                </c:pt>
                <c:pt idx="1738">
                  <c:v>31049.0</c:v>
                </c:pt>
                <c:pt idx="1739">
                  <c:v>31050.0</c:v>
                </c:pt>
                <c:pt idx="1740">
                  <c:v>31051.0</c:v>
                </c:pt>
                <c:pt idx="1741">
                  <c:v>31052.0</c:v>
                </c:pt>
                <c:pt idx="1742">
                  <c:v>31053.0</c:v>
                </c:pt>
                <c:pt idx="1743">
                  <c:v>31054.0</c:v>
                </c:pt>
                <c:pt idx="1744">
                  <c:v>31055.0</c:v>
                </c:pt>
                <c:pt idx="1745">
                  <c:v>31056.0</c:v>
                </c:pt>
                <c:pt idx="1746">
                  <c:v>31057.0</c:v>
                </c:pt>
                <c:pt idx="1747">
                  <c:v>31058.0</c:v>
                </c:pt>
                <c:pt idx="1748">
                  <c:v>31059.0</c:v>
                </c:pt>
                <c:pt idx="1749">
                  <c:v>31060.0</c:v>
                </c:pt>
                <c:pt idx="1750">
                  <c:v>31061.0</c:v>
                </c:pt>
                <c:pt idx="1751">
                  <c:v>31062.0</c:v>
                </c:pt>
                <c:pt idx="1752">
                  <c:v>31063.0</c:v>
                </c:pt>
                <c:pt idx="1753">
                  <c:v>31064.0</c:v>
                </c:pt>
                <c:pt idx="1754">
                  <c:v>31065.0</c:v>
                </c:pt>
                <c:pt idx="1755">
                  <c:v>31066.0</c:v>
                </c:pt>
                <c:pt idx="1756">
                  <c:v>31067.0</c:v>
                </c:pt>
                <c:pt idx="1757">
                  <c:v>31068.0</c:v>
                </c:pt>
                <c:pt idx="1758">
                  <c:v>31069.0</c:v>
                </c:pt>
                <c:pt idx="1759">
                  <c:v>31070.0</c:v>
                </c:pt>
                <c:pt idx="1760">
                  <c:v>31071.0</c:v>
                </c:pt>
                <c:pt idx="1761">
                  <c:v>31072.0</c:v>
                </c:pt>
                <c:pt idx="1762">
                  <c:v>31073.0</c:v>
                </c:pt>
                <c:pt idx="1763">
                  <c:v>31074.0</c:v>
                </c:pt>
                <c:pt idx="1764">
                  <c:v>31075.0</c:v>
                </c:pt>
                <c:pt idx="1765">
                  <c:v>31076.0</c:v>
                </c:pt>
                <c:pt idx="1766">
                  <c:v>31077.0</c:v>
                </c:pt>
                <c:pt idx="1767">
                  <c:v>31078.0</c:v>
                </c:pt>
                <c:pt idx="1768">
                  <c:v>31079.0</c:v>
                </c:pt>
                <c:pt idx="1769">
                  <c:v>31080.0</c:v>
                </c:pt>
                <c:pt idx="1770">
                  <c:v>31081.0</c:v>
                </c:pt>
                <c:pt idx="1771">
                  <c:v>31082.0</c:v>
                </c:pt>
                <c:pt idx="1772">
                  <c:v>31083.0</c:v>
                </c:pt>
                <c:pt idx="1773">
                  <c:v>31084.0</c:v>
                </c:pt>
                <c:pt idx="1774">
                  <c:v>31085.0</c:v>
                </c:pt>
                <c:pt idx="1775">
                  <c:v>31086.0</c:v>
                </c:pt>
                <c:pt idx="1776">
                  <c:v>31087.0</c:v>
                </c:pt>
                <c:pt idx="1777">
                  <c:v>31088.0</c:v>
                </c:pt>
                <c:pt idx="1778">
                  <c:v>31089.0</c:v>
                </c:pt>
                <c:pt idx="1779">
                  <c:v>31090.0</c:v>
                </c:pt>
                <c:pt idx="1780">
                  <c:v>31091.0</c:v>
                </c:pt>
                <c:pt idx="1781">
                  <c:v>31092.0</c:v>
                </c:pt>
                <c:pt idx="1782">
                  <c:v>31093.0</c:v>
                </c:pt>
                <c:pt idx="1783">
                  <c:v>31094.0</c:v>
                </c:pt>
                <c:pt idx="1784">
                  <c:v>31095.0</c:v>
                </c:pt>
                <c:pt idx="1785">
                  <c:v>31096.0</c:v>
                </c:pt>
                <c:pt idx="1786">
                  <c:v>31097.0</c:v>
                </c:pt>
                <c:pt idx="1787">
                  <c:v>31098.0</c:v>
                </c:pt>
                <c:pt idx="1788">
                  <c:v>31099.0</c:v>
                </c:pt>
                <c:pt idx="1789">
                  <c:v>31100.0</c:v>
                </c:pt>
                <c:pt idx="1790">
                  <c:v>31101.0</c:v>
                </c:pt>
                <c:pt idx="1791">
                  <c:v>31102.0</c:v>
                </c:pt>
                <c:pt idx="1792">
                  <c:v>31103.0</c:v>
                </c:pt>
                <c:pt idx="1793">
                  <c:v>31104.0</c:v>
                </c:pt>
                <c:pt idx="1794">
                  <c:v>31105.0</c:v>
                </c:pt>
                <c:pt idx="1795">
                  <c:v>31106.0</c:v>
                </c:pt>
                <c:pt idx="1796">
                  <c:v>31107.0</c:v>
                </c:pt>
                <c:pt idx="1797">
                  <c:v>31108.0</c:v>
                </c:pt>
                <c:pt idx="1798">
                  <c:v>31109.0</c:v>
                </c:pt>
                <c:pt idx="1799">
                  <c:v>31110.0</c:v>
                </c:pt>
                <c:pt idx="1800">
                  <c:v>31111.0</c:v>
                </c:pt>
                <c:pt idx="1801">
                  <c:v>31112.0</c:v>
                </c:pt>
                <c:pt idx="1802">
                  <c:v>31113.0</c:v>
                </c:pt>
                <c:pt idx="1803">
                  <c:v>31114.0</c:v>
                </c:pt>
                <c:pt idx="1804">
                  <c:v>31115.0</c:v>
                </c:pt>
                <c:pt idx="1805">
                  <c:v>31116.0</c:v>
                </c:pt>
                <c:pt idx="1806">
                  <c:v>31117.0</c:v>
                </c:pt>
                <c:pt idx="1807">
                  <c:v>31118.0</c:v>
                </c:pt>
                <c:pt idx="1808">
                  <c:v>31119.0</c:v>
                </c:pt>
                <c:pt idx="1809">
                  <c:v>31120.0</c:v>
                </c:pt>
                <c:pt idx="1810">
                  <c:v>31121.0</c:v>
                </c:pt>
                <c:pt idx="1811">
                  <c:v>31122.0</c:v>
                </c:pt>
                <c:pt idx="1812">
                  <c:v>31123.0</c:v>
                </c:pt>
                <c:pt idx="1813">
                  <c:v>31124.0</c:v>
                </c:pt>
                <c:pt idx="1814">
                  <c:v>31125.0</c:v>
                </c:pt>
                <c:pt idx="1815">
                  <c:v>31126.0</c:v>
                </c:pt>
                <c:pt idx="1816">
                  <c:v>31127.0</c:v>
                </c:pt>
                <c:pt idx="1817">
                  <c:v>31128.0</c:v>
                </c:pt>
                <c:pt idx="1818">
                  <c:v>31129.0</c:v>
                </c:pt>
                <c:pt idx="1819">
                  <c:v>31130.0</c:v>
                </c:pt>
                <c:pt idx="1820">
                  <c:v>31131.0</c:v>
                </c:pt>
                <c:pt idx="1821">
                  <c:v>31132.0</c:v>
                </c:pt>
                <c:pt idx="1822">
                  <c:v>31133.0</c:v>
                </c:pt>
                <c:pt idx="1823">
                  <c:v>31134.0</c:v>
                </c:pt>
                <c:pt idx="1824">
                  <c:v>31135.0</c:v>
                </c:pt>
                <c:pt idx="1825">
                  <c:v>31136.0</c:v>
                </c:pt>
                <c:pt idx="1826">
                  <c:v>31137.0</c:v>
                </c:pt>
                <c:pt idx="1827">
                  <c:v>31138.0</c:v>
                </c:pt>
                <c:pt idx="1828">
                  <c:v>31139.0</c:v>
                </c:pt>
                <c:pt idx="1829">
                  <c:v>31140.0</c:v>
                </c:pt>
                <c:pt idx="1830">
                  <c:v>31141.0</c:v>
                </c:pt>
                <c:pt idx="1831">
                  <c:v>31142.0</c:v>
                </c:pt>
                <c:pt idx="1832">
                  <c:v>31143.0</c:v>
                </c:pt>
                <c:pt idx="1833">
                  <c:v>31144.0</c:v>
                </c:pt>
                <c:pt idx="1834">
                  <c:v>31145.0</c:v>
                </c:pt>
                <c:pt idx="1835">
                  <c:v>31146.0</c:v>
                </c:pt>
                <c:pt idx="1836">
                  <c:v>31147.0</c:v>
                </c:pt>
                <c:pt idx="1837">
                  <c:v>31148.0</c:v>
                </c:pt>
                <c:pt idx="1838">
                  <c:v>31149.0</c:v>
                </c:pt>
                <c:pt idx="1839">
                  <c:v>31150.0</c:v>
                </c:pt>
                <c:pt idx="1840">
                  <c:v>31151.0</c:v>
                </c:pt>
                <c:pt idx="1841">
                  <c:v>31152.0</c:v>
                </c:pt>
                <c:pt idx="1842">
                  <c:v>31153.0</c:v>
                </c:pt>
                <c:pt idx="1843">
                  <c:v>31154.0</c:v>
                </c:pt>
                <c:pt idx="1844">
                  <c:v>31155.0</c:v>
                </c:pt>
                <c:pt idx="1845">
                  <c:v>31156.0</c:v>
                </c:pt>
                <c:pt idx="1846">
                  <c:v>31157.0</c:v>
                </c:pt>
                <c:pt idx="1847">
                  <c:v>31158.0</c:v>
                </c:pt>
                <c:pt idx="1848">
                  <c:v>31159.0</c:v>
                </c:pt>
                <c:pt idx="1849">
                  <c:v>31160.0</c:v>
                </c:pt>
                <c:pt idx="1850">
                  <c:v>31161.0</c:v>
                </c:pt>
                <c:pt idx="1851">
                  <c:v>31162.0</c:v>
                </c:pt>
                <c:pt idx="1852">
                  <c:v>31163.0</c:v>
                </c:pt>
                <c:pt idx="1853">
                  <c:v>31164.0</c:v>
                </c:pt>
                <c:pt idx="1854">
                  <c:v>31165.0</c:v>
                </c:pt>
                <c:pt idx="1855">
                  <c:v>31166.0</c:v>
                </c:pt>
                <c:pt idx="1856">
                  <c:v>31167.0</c:v>
                </c:pt>
                <c:pt idx="1857">
                  <c:v>31168.0</c:v>
                </c:pt>
                <c:pt idx="1858">
                  <c:v>31169.0</c:v>
                </c:pt>
                <c:pt idx="1859">
                  <c:v>31170.0</c:v>
                </c:pt>
                <c:pt idx="1860">
                  <c:v>31171.0</c:v>
                </c:pt>
                <c:pt idx="1861">
                  <c:v>31172.0</c:v>
                </c:pt>
                <c:pt idx="1862">
                  <c:v>31173.0</c:v>
                </c:pt>
                <c:pt idx="1863">
                  <c:v>31174.0</c:v>
                </c:pt>
                <c:pt idx="1864">
                  <c:v>31175.0</c:v>
                </c:pt>
                <c:pt idx="1865">
                  <c:v>31176.0</c:v>
                </c:pt>
                <c:pt idx="1866">
                  <c:v>31177.0</c:v>
                </c:pt>
                <c:pt idx="1867">
                  <c:v>31178.0</c:v>
                </c:pt>
                <c:pt idx="1868">
                  <c:v>31179.0</c:v>
                </c:pt>
                <c:pt idx="1869">
                  <c:v>31180.0</c:v>
                </c:pt>
                <c:pt idx="1870">
                  <c:v>31181.0</c:v>
                </c:pt>
                <c:pt idx="1871">
                  <c:v>31182.0</c:v>
                </c:pt>
                <c:pt idx="1872">
                  <c:v>31183.0</c:v>
                </c:pt>
                <c:pt idx="1873">
                  <c:v>31184.0</c:v>
                </c:pt>
                <c:pt idx="1874">
                  <c:v>31185.0</c:v>
                </c:pt>
                <c:pt idx="1875">
                  <c:v>31186.0</c:v>
                </c:pt>
                <c:pt idx="1876">
                  <c:v>31187.0</c:v>
                </c:pt>
                <c:pt idx="1877">
                  <c:v>31188.0</c:v>
                </c:pt>
                <c:pt idx="1878">
                  <c:v>31189.0</c:v>
                </c:pt>
                <c:pt idx="1879">
                  <c:v>31190.0</c:v>
                </c:pt>
                <c:pt idx="1880">
                  <c:v>31191.0</c:v>
                </c:pt>
                <c:pt idx="1881">
                  <c:v>31192.0</c:v>
                </c:pt>
                <c:pt idx="1882">
                  <c:v>31193.0</c:v>
                </c:pt>
                <c:pt idx="1883">
                  <c:v>31194.0</c:v>
                </c:pt>
                <c:pt idx="1884">
                  <c:v>31195.0</c:v>
                </c:pt>
                <c:pt idx="1885">
                  <c:v>31196.0</c:v>
                </c:pt>
                <c:pt idx="1886">
                  <c:v>31197.0</c:v>
                </c:pt>
                <c:pt idx="1887">
                  <c:v>31198.0</c:v>
                </c:pt>
                <c:pt idx="1888">
                  <c:v>31199.0</c:v>
                </c:pt>
                <c:pt idx="1889">
                  <c:v>31200.0</c:v>
                </c:pt>
                <c:pt idx="1890">
                  <c:v>31201.0</c:v>
                </c:pt>
                <c:pt idx="1891">
                  <c:v>31202.0</c:v>
                </c:pt>
                <c:pt idx="1892">
                  <c:v>31203.0</c:v>
                </c:pt>
                <c:pt idx="1893">
                  <c:v>31204.0</c:v>
                </c:pt>
                <c:pt idx="1894">
                  <c:v>31205.0</c:v>
                </c:pt>
                <c:pt idx="1895">
                  <c:v>31206.0</c:v>
                </c:pt>
                <c:pt idx="1896">
                  <c:v>31207.0</c:v>
                </c:pt>
                <c:pt idx="1897">
                  <c:v>31208.0</c:v>
                </c:pt>
                <c:pt idx="1898">
                  <c:v>31209.0</c:v>
                </c:pt>
                <c:pt idx="1899">
                  <c:v>31210.0</c:v>
                </c:pt>
                <c:pt idx="1900">
                  <c:v>31211.0</c:v>
                </c:pt>
                <c:pt idx="1901">
                  <c:v>31212.0</c:v>
                </c:pt>
                <c:pt idx="1902">
                  <c:v>31213.0</c:v>
                </c:pt>
                <c:pt idx="1903">
                  <c:v>31214.0</c:v>
                </c:pt>
                <c:pt idx="1904">
                  <c:v>31215.0</c:v>
                </c:pt>
                <c:pt idx="1905">
                  <c:v>31216.0</c:v>
                </c:pt>
                <c:pt idx="1906">
                  <c:v>31217.0</c:v>
                </c:pt>
                <c:pt idx="1907">
                  <c:v>31218.0</c:v>
                </c:pt>
                <c:pt idx="1908">
                  <c:v>31219.0</c:v>
                </c:pt>
                <c:pt idx="1909">
                  <c:v>31220.0</c:v>
                </c:pt>
                <c:pt idx="1910">
                  <c:v>31221.0</c:v>
                </c:pt>
                <c:pt idx="1911">
                  <c:v>31222.0</c:v>
                </c:pt>
                <c:pt idx="1912">
                  <c:v>31223.0</c:v>
                </c:pt>
                <c:pt idx="1913">
                  <c:v>31224.0</c:v>
                </c:pt>
                <c:pt idx="1914">
                  <c:v>31225.0</c:v>
                </c:pt>
                <c:pt idx="1915">
                  <c:v>31226.0</c:v>
                </c:pt>
                <c:pt idx="1916">
                  <c:v>31227.0</c:v>
                </c:pt>
                <c:pt idx="1917">
                  <c:v>31228.0</c:v>
                </c:pt>
                <c:pt idx="1918">
                  <c:v>31229.0</c:v>
                </c:pt>
                <c:pt idx="1919">
                  <c:v>31230.0</c:v>
                </c:pt>
                <c:pt idx="1920">
                  <c:v>31231.0</c:v>
                </c:pt>
                <c:pt idx="1921">
                  <c:v>31232.0</c:v>
                </c:pt>
                <c:pt idx="1922">
                  <c:v>31233.0</c:v>
                </c:pt>
                <c:pt idx="1923">
                  <c:v>31234.0</c:v>
                </c:pt>
                <c:pt idx="1924">
                  <c:v>31235.0</c:v>
                </c:pt>
                <c:pt idx="1925">
                  <c:v>31236.0</c:v>
                </c:pt>
                <c:pt idx="1926">
                  <c:v>31237.0</c:v>
                </c:pt>
                <c:pt idx="1927">
                  <c:v>31238.0</c:v>
                </c:pt>
                <c:pt idx="1928">
                  <c:v>31239.0</c:v>
                </c:pt>
                <c:pt idx="1929">
                  <c:v>31240.0</c:v>
                </c:pt>
                <c:pt idx="1930">
                  <c:v>31241.0</c:v>
                </c:pt>
                <c:pt idx="1931">
                  <c:v>31242.0</c:v>
                </c:pt>
                <c:pt idx="1932">
                  <c:v>31243.0</c:v>
                </c:pt>
                <c:pt idx="1933">
                  <c:v>31244.0</c:v>
                </c:pt>
                <c:pt idx="1934">
                  <c:v>31245.0</c:v>
                </c:pt>
                <c:pt idx="1935">
                  <c:v>31246.0</c:v>
                </c:pt>
                <c:pt idx="1936">
                  <c:v>31247.0</c:v>
                </c:pt>
                <c:pt idx="1937">
                  <c:v>31248.0</c:v>
                </c:pt>
                <c:pt idx="1938">
                  <c:v>31249.0</c:v>
                </c:pt>
                <c:pt idx="1939">
                  <c:v>31250.0</c:v>
                </c:pt>
                <c:pt idx="1940">
                  <c:v>31251.0</c:v>
                </c:pt>
                <c:pt idx="1941">
                  <c:v>31252.0</c:v>
                </c:pt>
                <c:pt idx="1942">
                  <c:v>31253.0</c:v>
                </c:pt>
                <c:pt idx="1943">
                  <c:v>31254.0</c:v>
                </c:pt>
                <c:pt idx="1944">
                  <c:v>31255.0</c:v>
                </c:pt>
                <c:pt idx="1945">
                  <c:v>31256.0</c:v>
                </c:pt>
                <c:pt idx="1946">
                  <c:v>31257.0</c:v>
                </c:pt>
                <c:pt idx="1947">
                  <c:v>31258.0</c:v>
                </c:pt>
                <c:pt idx="1948">
                  <c:v>31259.0</c:v>
                </c:pt>
                <c:pt idx="1949">
                  <c:v>31260.0</c:v>
                </c:pt>
                <c:pt idx="1950">
                  <c:v>31261.0</c:v>
                </c:pt>
                <c:pt idx="1951">
                  <c:v>31262.0</c:v>
                </c:pt>
                <c:pt idx="1952">
                  <c:v>31263.0</c:v>
                </c:pt>
                <c:pt idx="1953">
                  <c:v>31264.0</c:v>
                </c:pt>
                <c:pt idx="1954">
                  <c:v>31265.0</c:v>
                </c:pt>
                <c:pt idx="1955">
                  <c:v>31266.0</c:v>
                </c:pt>
                <c:pt idx="1956">
                  <c:v>31267.0</c:v>
                </c:pt>
                <c:pt idx="1957">
                  <c:v>31268.0</c:v>
                </c:pt>
                <c:pt idx="1958">
                  <c:v>31269.0</c:v>
                </c:pt>
                <c:pt idx="1959">
                  <c:v>31270.0</c:v>
                </c:pt>
                <c:pt idx="1960">
                  <c:v>31271.0</c:v>
                </c:pt>
                <c:pt idx="1961">
                  <c:v>31272.0</c:v>
                </c:pt>
                <c:pt idx="1962">
                  <c:v>31273.0</c:v>
                </c:pt>
                <c:pt idx="1963">
                  <c:v>31274.0</c:v>
                </c:pt>
                <c:pt idx="1964">
                  <c:v>31275.0</c:v>
                </c:pt>
                <c:pt idx="1965">
                  <c:v>31276.0</c:v>
                </c:pt>
                <c:pt idx="1966">
                  <c:v>31277.0</c:v>
                </c:pt>
                <c:pt idx="1967">
                  <c:v>31278.0</c:v>
                </c:pt>
                <c:pt idx="1968">
                  <c:v>31279.0</c:v>
                </c:pt>
                <c:pt idx="1969">
                  <c:v>31280.0</c:v>
                </c:pt>
                <c:pt idx="1970">
                  <c:v>31281.0</c:v>
                </c:pt>
                <c:pt idx="1971">
                  <c:v>31282.0</c:v>
                </c:pt>
                <c:pt idx="1972">
                  <c:v>31283.0</c:v>
                </c:pt>
                <c:pt idx="1973">
                  <c:v>31284.0</c:v>
                </c:pt>
                <c:pt idx="1974">
                  <c:v>31285.0</c:v>
                </c:pt>
                <c:pt idx="1975">
                  <c:v>31286.0</c:v>
                </c:pt>
                <c:pt idx="1976">
                  <c:v>31287.0</c:v>
                </c:pt>
                <c:pt idx="1977">
                  <c:v>31288.0</c:v>
                </c:pt>
                <c:pt idx="1978">
                  <c:v>31289.0</c:v>
                </c:pt>
                <c:pt idx="1979">
                  <c:v>31290.0</c:v>
                </c:pt>
                <c:pt idx="1980">
                  <c:v>31291.0</c:v>
                </c:pt>
                <c:pt idx="1981">
                  <c:v>31292.0</c:v>
                </c:pt>
                <c:pt idx="1982">
                  <c:v>31293.0</c:v>
                </c:pt>
                <c:pt idx="1983">
                  <c:v>31294.0</c:v>
                </c:pt>
                <c:pt idx="1984">
                  <c:v>31295.0</c:v>
                </c:pt>
                <c:pt idx="1985">
                  <c:v>31296.0</c:v>
                </c:pt>
                <c:pt idx="1986">
                  <c:v>31297.0</c:v>
                </c:pt>
                <c:pt idx="1987">
                  <c:v>31298.0</c:v>
                </c:pt>
                <c:pt idx="1988">
                  <c:v>31299.0</c:v>
                </c:pt>
                <c:pt idx="1989">
                  <c:v>31300.0</c:v>
                </c:pt>
                <c:pt idx="1990">
                  <c:v>31301.0</c:v>
                </c:pt>
                <c:pt idx="1991">
                  <c:v>31302.0</c:v>
                </c:pt>
                <c:pt idx="1992">
                  <c:v>31303.0</c:v>
                </c:pt>
                <c:pt idx="1993">
                  <c:v>31304.0</c:v>
                </c:pt>
                <c:pt idx="1994">
                  <c:v>31305.0</c:v>
                </c:pt>
                <c:pt idx="1995">
                  <c:v>31306.0</c:v>
                </c:pt>
                <c:pt idx="1996">
                  <c:v>31307.0</c:v>
                </c:pt>
                <c:pt idx="1997">
                  <c:v>31308.0</c:v>
                </c:pt>
                <c:pt idx="1998">
                  <c:v>31309.0</c:v>
                </c:pt>
                <c:pt idx="1999">
                  <c:v>31310.0</c:v>
                </c:pt>
                <c:pt idx="2000">
                  <c:v>31311.0</c:v>
                </c:pt>
                <c:pt idx="2001">
                  <c:v>31312.0</c:v>
                </c:pt>
                <c:pt idx="2002">
                  <c:v>31313.0</c:v>
                </c:pt>
                <c:pt idx="2003">
                  <c:v>31314.0</c:v>
                </c:pt>
                <c:pt idx="2004">
                  <c:v>31315.0</c:v>
                </c:pt>
                <c:pt idx="2005">
                  <c:v>31316.0</c:v>
                </c:pt>
                <c:pt idx="2006">
                  <c:v>31317.0</c:v>
                </c:pt>
                <c:pt idx="2007">
                  <c:v>31318.0</c:v>
                </c:pt>
                <c:pt idx="2008">
                  <c:v>31319.0</c:v>
                </c:pt>
                <c:pt idx="2009">
                  <c:v>31320.0</c:v>
                </c:pt>
                <c:pt idx="2010">
                  <c:v>31321.0</c:v>
                </c:pt>
                <c:pt idx="2011">
                  <c:v>31322.0</c:v>
                </c:pt>
                <c:pt idx="2012">
                  <c:v>31323.0</c:v>
                </c:pt>
                <c:pt idx="2013">
                  <c:v>31324.0</c:v>
                </c:pt>
                <c:pt idx="2014">
                  <c:v>31325.0</c:v>
                </c:pt>
                <c:pt idx="2015">
                  <c:v>31326.0</c:v>
                </c:pt>
                <c:pt idx="2016">
                  <c:v>31327.0</c:v>
                </c:pt>
                <c:pt idx="2017">
                  <c:v>31328.0</c:v>
                </c:pt>
                <c:pt idx="2018">
                  <c:v>31329.0</c:v>
                </c:pt>
                <c:pt idx="2019">
                  <c:v>31330.0</c:v>
                </c:pt>
                <c:pt idx="2020">
                  <c:v>31331.0</c:v>
                </c:pt>
                <c:pt idx="2021">
                  <c:v>31332.0</c:v>
                </c:pt>
                <c:pt idx="2022">
                  <c:v>31333.0</c:v>
                </c:pt>
                <c:pt idx="2023">
                  <c:v>31334.0</c:v>
                </c:pt>
                <c:pt idx="2024">
                  <c:v>31335.0</c:v>
                </c:pt>
                <c:pt idx="2025">
                  <c:v>31336.0</c:v>
                </c:pt>
                <c:pt idx="2026">
                  <c:v>31337.0</c:v>
                </c:pt>
                <c:pt idx="2027">
                  <c:v>31338.0</c:v>
                </c:pt>
                <c:pt idx="2028">
                  <c:v>31339.0</c:v>
                </c:pt>
                <c:pt idx="2029">
                  <c:v>31340.0</c:v>
                </c:pt>
                <c:pt idx="2030">
                  <c:v>31341.0</c:v>
                </c:pt>
                <c:pt idx="2031">
                  <c:v>31342.0</c:v>
                </c:pt>
                <c:pt idx="2032">
                  <c:v>31343.0</c:v>
                </c:pt>
                <c:pt idx="2033">
                  <c:v>31344.0</c:v>
                </c:pt>
                <c:pt idx="2034">
                  <c:v>31345.0</c:v>
                </c:pt>
                <c:pt idx="2035">
                  <c:v>31346.0</c:v>
                </c:pt>
                <c:pt idx="2036">
                  <c:v>31347.0</c:v>
                </c:pt>
                <c:pt idx="2037">
                  <c:v>31348.0</c:v>
                </c:pt>
                <c:pt idx="2038">
                  <c:v>31349.0</c:v>
                </c:pt>
                <c:pt idx="2039">
                  <c:v>31350.0</c:v>
                </c:pt>
                <c:pt idx="2040">
                  <c:v>31351.0</c:v>
                </c:pt>
                <c:pt idx="2041">
                  <c:v>31352.0</c:v>
                </c:pt>
                <c:pt idx="2042">
                  <c:v>31353.0</c:v>
                </c:pt>
                <c:pt idx="2043">
                  <c:v>31354.0</c:v>
                </c:pt>
                <c:pt idx="2044">
                  <c:v>31355.0</c:v>
                </c:pt>
                <c:pt idx="2045">
                  <c:v>31356.0</c:v>
                </c:pt>
                <c:pt idx="2046">
                  <c:v>31357.0</c:v>
                </c:pt>
                <c:pt idx="2047">
                  <c:v>31358.0</c:v>
                </c:pt>
                <c:pt idx="2048">
                  <c:v>31359.0</c:v>
                </c:pt>
                <c:pt idx="2049">
                  <c:v>31360.0</c:v>
                </c:pt>
                <c:pt idx="2050">
                  <c:v>31361.0</c:v>
                </c:pt>
                <c:pt idx="2051">
                  <c:v>31362.0</c:v>
                </c:pt>
                <c:pt idx="2052">
                  <c:v>31363.0</c:v>
                </c:pt>
                <c:pt idx="2053">
                  <c:v>31364.0</c:v>
                </c:pt>
                <c:pt idx="2054">
                  <c:v>31365.0</c:v>
                </c:pt>
                <c:pt idx="2055">
                  <c:v>31366.0</c:v>
                </c:pt>
                <c:pt idx="2056">
                  <c:v>31367.0</c:v>
                </c:pt>
                <c:pt idx="2057">
                  <c:v>31368.0</c:v>
                </c:pt>
                <c:pt idx="2058">
                  <c:v>31369.0</c:v>
                </c:pt>
                <c:pt idx="2059">
                  <c:v>31370.0</c:v>
                </c:pt>
                <c:pt idx="2060">
                  <c:v>31371.0</c:v>
                </c:pt>
                <c:pt idx="2061">
                  <c:v>31372.0</c:v>
                </c:pt>
                <c:pt idx="2062">
                  <c:v>31373.0</c:v>
                </c:pt>
                <c:pt idx="2063">
                  <c:v>31374.0</c:v>
                </c:pt>
                <c:pt idx="2064">
                  <c:v>31375.0</c:v>
                </c:pt>
                <c:pt idx="2065">
                  <c:v>31376.0</c:v>
                </c:pt>
                <c:pt idx="2066">
                  <c:v>31377.0</c:v>
                </c:pt>
                <c:pt idx="2067">
                  <c:v>31378.0</c:v>
                </c:pt>
                <c:pt idx="2068">
                  <c:v>31379.0</c:v>
                </c:pt>
                <c:pt idx="2069">
                  <c:v>31380.0</c:v>
                </c:pt>
                <c:pt idx="2070">
                  <c:v>31381.0</c:v>
                </c:pt>
                <c:pt idx="2071">
                  <c:v>31382.0</c:v>
                </c:pt>
                <c:pt idx="2072">
                  <c:v>31383.0</c:v>
                </c:pt>
                <c:pt idx="2073">
                  <c:v>31384.0</c:v>
                </c:pt>
                <c:pt idx="2074">
                  <c:v>31385.0</c:v>
                </c:pt>
                <c:pt idx="2075">
                  <c:v>31386.0</c:v>
                </c:pt>
                <c:pt idx="2076">
                  <c:v>31387.0</c:v>
                </c:pt>
                <c:pt idx="2077">
                  <c:v>31388.0</c:v>
                </c:pt>
                <c:pt idx="2078">
                  <c:v>31389.0</c:v>
                </c:pt>
                <c:pt idx="2079">
                  <c:v>31390.0</c:v>
                </c:pt>
                <c:pt idx="2080">
                  <c:v>31391.0</c:v>
                </c:pt>
                <c:pt idx="2081">
                  <c:v>31392.0</c:v>
                </c:pt>
                <c:pt idx="2082">
                  <c:v>31393.0</c:v>
                </c:pt>
                <c:pt idx="2083">
                  <c:v>31394.0</c:v>
                </c:pt>
                <c:pt idx="2084">
                  <c:v>31395.0</c:v>
                </c:pt>
                <c:pt idx="2085">
                  <c:v>31396.0</c:v>
                </c:pt>
                <c:pt idx="2086">
                  <c:v>31397.0</c:v>
                </c:pt>
                <c:pt idx="2087">
                  <c:v>31398.0</c:v>
                </c:pt>
                <c:pt idx="2088">
                  <c:v>31399.0</c:v>
                </c:pt>
                <c:pt idx="2089">
                  <c:v>31400.0</c:v>
                </c:pt>
                <c:pt idx="2090">
                  <c:v>31401.0</c:v>
                </c:pt>
                <c:pt idx="2091">
                  <c:v>31402.0</c:v>
                </c:pt>
                <c:pt idx="2092">
                  <c:v>31403.0</c:v>
                </c:pt>
                <c:pt idx="2093">
                  <c:v>31404.0</c:v>
                </c:pt>
                <c:pt idx="2094">
                  <c:v>31405.0</c:v>
                </c:pt>
                <c:pt idx="2095">
                  <c:v>31406.0</c:v>
                </c:pt>
                <c:pt idx="2096">
                  <c:v>31407.0</c:v>
                </c:pt>
                <c:pt idx="2097">
                  <c:v>31408.0</c:v>
                </c:pt>
                <c:pt idx="2098">
                  <c:v>31409.0</c:v>
                </c:pt>
                <c:pt idx="2099">
                  <c:v>31410.0</c:v>
                </c:pt>
                <c:pt idx="2100">
                  <c:v>31411.0</c:v>
                </c:pt>
                <c:pt idx="2101">
                  <c:v>31412.0</c:v>
                </c:pt>
                <c:pt idx="2102">
                  <c:v>31413.0</c:v>
                </c:pt>
                <c:pt idx="2103">
                  <c:v>31414.0</c:v>
                </c:pt>
                <c:pt idx="2104">
                  <c:v>31415.0</c:v>
                </c:pt>
                <c:pt idx="2105">
                  <c:v>31416.0</c:v>
                </c:pt>
                <c:pt idx="2106">
                  <c:v>31417.0</c:v>
                </c:pt>
                <c:pt idx="2107">
                  <c:v>31418.0</c:v>
                </c:pt>
                <c:pt idx="2108">
                  <c:v>31419.0</c:v>
                </c:pt>
                <c:pt idx="2109">
                  <c:v>31420.0</c:v>
                </c:pt>
                <c:pt idx="2110">
                  <c:v>31421.0</c:v>
                </c:pt>
                <c:pt idx="2111">
                  <c:v>31422.0</c:v>
                </c:pt>
                <c:pt idx="2112">
                  <c:v>31423.0</c:v>
                </c:pt>
                <c:pt idx="2113">
                  <c:v>31424.0</c:v>
                </c:pt>
                <c:pt idx="2114">
                  <c:v>31425.0</c:v>
                </c:pt>
                <c:pt idx="2115">
                  <c:v>31426.0</c:v>
                </c:pt>
                <c:pt idx="2116">
                  <c:v>31427.0</c:v>
                </c:pt>
                <c:pt idx="2117">
                  <c:v>31428.0</c:v>
                </c:pt>
                <c:pt idx="2118">
                  <c:v>31429.0</c:v>
                </c:pt>
                <c:pt idx="2119">
                  <c:v>31430.0</c:v>
                </c:pt>
                <c:pt idx="2120">
                  <c:v>31431.0</c:v>
                </c:pt>
                <c:pt idx="2121">
                  <c:v>31432.0</c:v>
                </c:pt>
                <c:pt idx="2122">
                  <c:v>31433.0</c:v>
                </c:pt>
                <c:pt idx="2123">
                  <c:v>31434.0</c:v>
                </c:pt>
                <c:pt idx="2124">
                  <c:v>31435.0</c:v>
                </c:pt>
                <c:pt idx="2125">
                  <c:v>31436.0</c:v>
                </c:pt>
                <c:pt idx="2126">
                  <c:v>31437.0</c:v>
                </c:pt>
                <c:pt idx="2127">
                  <c:v>31438.0</c:v>
                </c:pt>
                <c:pt idx="2128">
                  <c:v>31439.0</c:v>
                </c:pt>
                <c:pt idx="2129">
                  <c:v>31440.0</c:v>
                </c:pt>
                <c:pt idx="2130">
                  <c:v>31441.0</c:v>
                </c:pt>
                <c:pt idx="2131">
                  <c:v>31442.0</c:v>
                </c:pt>
                <c:pt idx="2132">
                  <c:v>31443.0</c:v>
                </c:pt>
                <c:pt idx="2133">
                  <c:v>31444.0</c:v>
                </c:pt>
                <c:pt idx="2134">
                  <c:v>31445.0</c:v>
                </c:pt>
                <c:pt idx="2135">
                  <c:v>31446.0</c:v>
                </c:pt>
                <c:pt idx="2136">
                  <c:v>31447.0</c:v>
                </c:pt>
                <c:pt idx="2137">
                  <c:v>31448.0</c:v>
                </c:pt>
                <c:pt idx="2138">
                  <c:v>31449.0</c:v>
                </c:pt>
                <c:pt idx="2139">
                  <c:v>31450.0</c:v>
                </c:pt>
                <c:pt idx="2140">
                  <c:v>31451.0</c:v>
                </c:pt>
                <c:pt idx="2141">
                  <c:v>31452.0</c:v>
                </c:pt>
                <c:pt idx="2142">
                  <c:v>31453.0</c:v>
                </c:pt>
                <c:pt idx="2143">
                  <c:v>31454.0</c:v>
                </c:pt>
                <c:pt idx="2144">
                  <c:v>31455.0</c:v>
                </c:pt>
                <c:pt idx="2145">
                  <c:v>31456.0</c:v>
                </c:pt>
                <c:pt idx="2146">
                  <c:v>31457.0</c:v>
                </c:pt>
                <c:pt idx="2147">
                  <c:v>31458.0</c:v>
                </c:pt>
                <c:pt idx="2148">
                  <c:v>31459.0</c:v>
                </c:pt>
                <c:pt idx="2149">
                  <c:v>31460.0</c:v>
                </c:pt>
                <c:pt idx="2150">
                  <c:v>31461.0</c:v>
                </c:pt>
                <c:pt idx="2151">
                  <c:v>31462.0</c:v>
                </c:pt>
                <c:pt idx="2152">
                  <c:v>31463.0</c:v>
                </c:pt>
                <c:pt idx="2153">
                  <c:v>31464.0</c:v>
                </c:pt>
                <c:pt idx="2154">
                  <c:v>31465.0</c:v>
                </c:pt>
                <c:pt idx="2155">
                  <c:v>31466.0</c:v>
                </c:pt>
                <c:pt idx="2156">
                  <c:v>31467.0</c:v>
                </c:pt>
                <c:pt idx="2157">
                  <c:v>31468.0</c:v>
                </c:pt>
                <c:pt idx="2158">
                  <c:v>31469.0</c:v>
                </c:pt>
                <c:pt idx="2159">
                  <c:v>31470.0</c:v>
                </c:pt>
                <c:pt idx="2160">
                  <c:v>31471.0</c:v>
                </c:pt>
                <c:pt idx="2161">
                  <c:v>31472.0</c:v>
                </c:pt>
                <c:pt idx="2162">
                  <c:v>31473.0</c:v>
                </c:pt>
                <c:pt idx="2163">
                  <c:v>31474.0</c:v>
                </c:pt>
                <c:pt idx="2164">
                  <c:v>31475.0</c:v>
                </c:pt>
                <c:pt idx="2165">
                  <c:v>31476.0</c:v>
                </c:pt>
                <c:pt idx="2166">
                  <c:v>31477.0</c:v>
                </c:pt>
                <c:pt idx="2167">
                  <c:v>31478.0</c:v>
                </c:pt>
                <c:pt idx="2168">
                  <c:v>31479.0</c:v>
                </c:pt>
                <c:pt idx="2169">
                  <c:v>31480.0</c:v>
                </c:pt>
                <c:pt idx="2170">
                  <c:v>31481.0</c:v>
                </c:pt>
                <c:pt idx="2171">
                  <c:v>31482.0</c:v>
                </c:pt>
                <c:pt idx="2172">
                  <c:v>31483.0</c:v>
                </c:pt>
                <c:pt idx="2173">
                  <c:v>31484.0</c:v>
                </c:pt>
                <c:pt idx="2174">
                  <c:v>31485.0</c:v>
                </c:pt>
                <c:pt idx="2175">
                  <c:v>31486.0</c:v>
                </c:pt>
                <c:pt idx="2176">
                  <c:v>31487.0</c:v>
                </c:pt>
                <c:pt idx="2177">
                  <c:v>31488.0</c:v>
                </c:pt>
                <c:pt idx="2178">
                  <c:v>31489.0</c:v>
                </c:pt>
                <c:pt idx="2179">
                  <c:v>31490.0</c:v>
                </c:pt>
                <c:pt idx="2180">
                  <c:v>31491.0</c:v>
                </c:pt>
                <c:pt idx="2181">
                  <c:v>31492.0</c:v>
                </c:pt>
                <c:pt idx="2182">
                  <c:v>31493.0</c:v>
                </c:pt>
                <c:pt idx="2183">
                  <c:v>31494.0</c:v>
                </c:pt>
                <c:pt idx="2184">
                  <c:v>31495.0</c:v>
                </c:pt>
                <c:pt idx="2185">
                  <c:v>31496.0</c:v>
                </c:pt>
                <c:pt idx="2186">
                  <c:v>31497.0</c:v>
                </c:pt>
                <c:pt idx="2187">
                  <c:v>31498.0</c:v>
                </c:pt>
                <c:pt idx="2188">
                  <c:v>31499.0</c:v>
                </c:pt>
                <c:pt idx="2189">
                  <c:v>31500.0</c:v>
                </c:pt>
                <c:pt idx="2190">
                  <c:v>31501.0</c:v>
                </c:pt>
                <c:pt idx="2191">
                  <c:v>31502.0</c:v>
                </c:pt>
                <c:pt idx="2192">
                  <c:v>31503.0</c:v>
                </c:pt>
                <c:pt idx="2193">
                  <c:v>31504.0</c:v>
                </c:pt>
                <c:pt idx="2194">
                  <c:v>31505.0</c:v>
                </c:pt>
                <c:pt idx="2195">
                  <c:v>31506.0</c:v>
                </c:pt>
                <c:pt idx="2196">
                  <c:v>31507.0</c:v>
                </c:pt>
                <c:pt idx="2197">
                  <c:v>31508.0</c:v>
                </c:pt>
                <c:pt idx="2198">
                  <c:v>31509.0</c:v>
                </c:pt>
                <c:pt idx="2199">
                  <c:v>31510.0</c:v>
                </c:pt>
                <c:pt idx="2200">
                  <c:v>31511.0</c:v>
                </c:pt>
                <c:pt idx="2201">
                  <c:v>31512.0</c:v>
                </c:pt>
                <c:pt idx="2202">
                  <c:v>31513.0</c:v>
                </c:pt>
                <c:pt idx="2203">
                  <c:v>31514.0</c:v>
                </c:pt>
                <c:pt idx="2204">
                  <c:v>31515.0</c:v>
                </c:pt>
                <c:pt idx="2205">
                  <c:v>31516.0</c:v>
                </c:pt>
                <c:pt idx="2206">
                  <c:v>31517.0</c:v>
                </c:pt>
                <c:pt idx="2207">
                  <c:v>31518.0</c:v>
                </c:pt>
                <c:pt idx="2208">
                  <c:v>31519.0</c:v>
                </c:pt>
                <c:pt idx="2209">
                  <c:v>31520.0</c:v>
                </c:pt>
                <c:pt idx="2210">
                  <c:v>31521.0</c:v>
                </c:pt>
                <c:pt idx="2211">
                  <c:v>31522.0</c:v>
                </c:pt>
                <c:pt idx="2212">
                  <c:v>31523.0</c:v>
                </c:pt>
                <c:pt idx="2213">
                  <c:v>31524.0</c:v>
                </c:pt>
                <c:pt idx="2214">
                  <c:v>31525.0</c:v>
                </c:pt>
                <c:pt idx="2215">
                  <c:v>31526.0</c:v>
                </c:pt>
                <c:pt idx="2216">
                  <c:v>31527.0</c:v>
                </c:pt>
                <c:pt idx="2217">
                  <c:v>31528.0</c:v>
                </c:pt>
                <c:pt idx="2218">
                  <c:v>31529.0</c:v>
                </c:pt>
                <c:pt idx="2219">
                  <c:v>31530.0</c:v>
                </c:pt>
                <c:pt idx="2220">
                  <c:v>31531.0</c:v>
                </c:pt>
                <c:pt idx="2221">
                  <c:v>31532.0</c:v>
                </c:pt>
                <c:pt idx="2222">
                  <c:v>31533.0</c:v>
                </c:pt>
                <c:pt idx="2223">
                  <c:v>31534.0</c:v>
                </c:pt>
                <c:pt idx="2224">
                  <c:v>31535.0</c:v>
                </c:pt>
                <c:pt idx="2225">
                  <c:v>31536.0</c:v>
                </c:pt>
                <c:pt idx="2226">
                  <c:v>31537.0</c:v>
                </c:pt>
                <c:pt idx="2227">
                  <c:v>31538.0</c:v>
                </c:pt>
                <c:pt idx="2228">
                  <c:v>31539.0</c:v>
                </c:pt>
                <c:pt idx="2229">
                  <c:v>31540.0</c:v>
                </c:pt>
                <c:pt idx="2230">
                  <c:v>31541.0</c:v>
                </c:pt>
                <c:pt idx="2231">
                  <c:v>31542.0</c:v>
                </c:pt>
                <c:pt idx="2232">
                  <c:v>31543.0</c:v>
                </c:pt>
                <c:pt idx="2233">
                  <c:v>31544.0</c:v>
                </c:pt>
                <c:pt idx="2234">
                  <c:v>31545.0</c:v>
                </c:pt>
                <c:pt idx="2235">
                  <c:v>31546.0</c:v>
                </c:pt>
                <c:pt idx="2236">
                  <c:v>31547.0</c:v>
                </c:pt>
                <c:pt idx="2237">
                  <c:v>31548.0</c:v>
                </c:pt>
                <c:pt idx="2238">
                  <c:v>31549.0</c:v>
                </c:pt>
                <c:pt idx="2239">
                  <c:v>31550.0</c:v>
                </c:pt>
                <c:pt idx="2240">
                  <c:v>31551.0</c:v>
                </c:pt>
                <c:pt idx="2241">
                  <c:v>31552.0</c:v>
                </c:pt>
                <c:pt idx="2242">
                  <c:v>31553.0</c:v>
                </c:pt>
                <c:pt idx="2243">
                  <c:v>31554.0</c:v>
                </c:pt>
                <c:pt idx="2244">
                  <c:v>31555.0</c:v>
                </c:pt>
                <c:pt idx="2245">
                  <c:v>31556.0</c:v>
                </c:pt>
                <c:pt idx="2246">
                  <c:v>31557.0</c:v>
                </c:pt>
                <c:pt idx="2247">
                  <c:v>31558.0</c:v>
                </c:pt>
                <c:pt idx="2248">
                  <c:v>31559.0</c:v>
                </c:pt>
                <c:pt idx="2249">
                  <c:v>31560.0</c:v>
                </c:pt>
                <c:pt idx="2250">
                  <c:v>31561.0</c:v>
                </c:pt>
                <c:pt idx="2251">
                  <c:v>31562.0</c:v>
                </c:pt>
                <c:pt idx="2252">
                  <c:v>31563.0</c:v>
                </c:pt>
                <c:pt idx="2253">
                  <c:v>31564.0</c:v>
                </c:pt>
                <c:pt idx="2254">
                  <c:v>31565.0</c:v>
                </c:pt>
                <c:pt idx="2255">
                  <c:v>31566.0</c:v>
                </c:pt>
                <c:pt idx="2256">
                  <c:v>31567.0</c:v>
                </c:pt>
                <c:pt idx="2257">
                  <c:v>31568.0</c:v>
                </c:pt>
                <c:pt idx="2258">
                  <c:v>31569.0</c:v>
                </c:pt>
                <c:pt idx="2259">
                  <c:v>31570.0</c:v>
                </c:pt>
                <c:pt idx="2260">
                  <c:v>31571.0</c:v>
                </c:pt>
                <c:pt idx="2261">
                  <c:v>31572.0</c:v>
                </c:pt>
                <c:pt idx="2262">
                  <c:v>31573.0</c:v>
                </c:pt>
                <c:pt idx="2263">
                  <c:v>31574.0</c:v>
                </c:pt>
                <c:pt idx="2264">
                  <c:v>31575.0</c:v>
                </c:pt>
                <c:pt idx="2265">
                  <c:v>31576.0</c:v>
                </c:pt>
                <c:pt idx="2266">
                  <c:v>31577.0</c:v>
                </c:pt>
                <c:pt idx="2267">
                  <c:v>31578.0</c:v>
                </c:pt>
                <c:pt idx="2268">
                  <c:v>31579.0</c:v>
                </c:pt>
                <c:pt idx="2269">
                  <c:v>31580.0</c:v>
                </c:pt>
                <c:pt idx="2270">
                  <c:v>31581.0</c:v>
                </c:pt>
                <c:pt idx="2271">
                  <c:v>31582.0</c:v>
                </c:pt>
                <c:pt idx="2272">
                  <c:v>31583.0</c:v>
                </c:pt>
                <c:pt idx="2273">
                  <c:v>31584.0</c:v>
                </c:pt>
                <c:pt idx="2274">
                  <c:v>31585.0</c:v>
                </c:pt>
                <c:pt idx="2275">
                  <c:v>31586.0</c:v>
                </c:pt>
                <c:pt idx="2276">
                  <c:v>31587.0</c:v>
                </c:pt>
                <c:pt idx="2277">
                  <c:v>31588.0</c:v>
                </c:pt>
                <c:pt idx="2278">
                  <c:v>31589.0</c:v>
                </c:pt>
                <c:pt idx="2279">
                  <c:v>31590.0</c:v>
                </c:pt>
                <c:pt idx="2280">
                  <c:v>31591.0</c:v>
                </c:pt>
                <c:pt idx="2281">
                  <c:v>31592.0</c:v>
                </c:pt>
                <c:pt idx="2282">
                  <c:v>31593.0</c:v>
                </c:pt>
                <c:pt idx="2283">
                  <c:v>31594.0</c:v>
                </c:pt>
                <c:pt idx="2284">
                  <c:v>31595.0</c:v>
                </c:pt>
                <c:pt idx="2285">
                  <c:v>31596.0</c:v>
                </c:pt>
                <c:pt idx="2286">
                  <c:v>31597.0</c:v>
                </c:pt>
                <c:pt idx="2287">
                  <c:v>31598.0</c:v>
                </c:pt>
                <c:pt idx="2288">
                  <c:v>31599.0</c:v>
                </c:pt>
                <c:pt idx="2289">
                  <c:v>31600.0</c:v>
                </c:pt>
                <c:pt idx="2290">
                  <c:v>31601.0</c:v>
                </c:pt>
                <c:pt idx="2291">
                  <c:v>31602.0</c:v>
                </c:pt>
                <c:pt idx="2292">
                  <c:v>31603.0</c:v>
                </c:pt>
                <c:pt idx="2293">
                  <c:v>31604.0</c:v>
                </c:pt>
                <c:pt idx="2294">
                  <c:v>31605.0</c:v>
                </c:pt>
                <c:pt idx="2295">
                  <c:v>31606.0</c:v>
                </c:pt>
                <c:pt idx="2296">
                  <c:v>31607.0</c:v>
                </c:pt>
                <c:pt idx="2297">
                  <c:v>31608.0</c:v>
                </c:pt>
                <c:pt idx="2298">
                  <c:v>31609.0</c:v>
                </c:pt>
                <c:pt idx="2299">
                  <c:v>31610.0</c:v>
                </c:pt>
                <c:pt idx="2300">
                  <c:v>31611.0</c:v>
                </c:pt>
                <c:pt idx="2301">
                  <c:v>31612.0</c:v>
                </c:pt>
                <c:pt idx="2302">
                  <c:v>31613.0</c:v>
                </c:pt>
                <c:pt idx="2303">
                  <c:v>31614.0</c:v>
                </c:pt>
                <c:pt idx="2304">
                  <c:v>31615.0</c:v>
                </c:pt>
                <c:pt idx="2305">
                  <c:v>31616.0</c:v>
                </c:pt>
                <c:pt idx="2306">
                  <c:v>31617.0</c:v>
                </c:pt>
                <c:pt idx="2307">
                  <c:v>31618.0</c:v>
                </c:pt>
                <c:pt idx="2308">
                  <c:v>31619.0</c:v>
                </c:pt>
                <c:pt idx="2309">
                  <c:v>31620.0</c:v>
                </c:pt>
                <c:pt idx="2310">
                  <c:v>31621.0</c:v>
                </c:pt>
                <c:pt idx="2311">
                  <c:v>31622.0</c:v>
                </c:pt>
                <c:pt idx="2312">
                  <c:v>31623.0</c:v>
                </c:pt>
                <c:pt idx="2313">
                  <c:v>31624.0</c:v>
                </c:pt>
                <c:pt idx="2314">
                  <c:v>31625.0</c:v>
                </c:pt>
                <c:pt idx="2315">
                  <c:v>31626.0</c:v>
                </c:pt>
                <c:pt idx="2316">
                  <c:v>31627.0</c:v>
                </c:pt>
                <c:pt idx="2317">
                  <c:v>31628.0</c:v>
                </c:pt>
                <c:pt idx="2318">
                  <c:v>31629.0</c:v>
                </c:pt>
                <c:pt idx="2319">
                  <c:v>31630.0</c:v>
                </c:pt>
                <c:pt idx="2320">
                  <c:v>31631.0</c:v>
                </c:pt>
                <c:pt idx="2321">
                  <c:v>31632.0</c:v>
                </c:pt>
                <c:pt idx="2322">
                  <c:v>31633.0</c:v>
                </c:pt>
                <c:pt idx="2323">
                  <c:v>31634.0</c:v>
                </c:pt>
                <c:pt idx="2324">
                  <c:v>31635.0</c:v>
                </c:pt>
                <c:pt idx="2325">
                  <c:v>31636.0</c:v>
                </c:pt>
                <c:pt idx="2326">
                  <c:v>31637.0</c:v>
                </c:pt>
                <c:pt idx="2327">
                  <c:v>31638.0</c:v>
                </c:pt>
                <c:pt idx="2328">
                  <c:v>31639.0</c:v>
                </c:pt>
                <c:pt idx="2329">
                  <c:v>31640.0</c:v>
                </c:pt>
                <c:pt idx="2330">
                  <c:v>31641.0</c:v>
                </c:pt>
                <c:pt idx="2331">
                  <c:v>31642.0</c:v>
                </c:pt>
                <c:pt idx="2332">
                  <c:v>31643.0</c:v>
                </c:pt>
                <c:pt idx="2333">
                  <c:v>31644.0</c:v>
                </c:pt>
                <c:pt idx="2334">
                  <c:v>31645.0</c:v>
                </c:pt>
                <c:pt idx="2335">
                  <c:v>31646.0</c:v>
                </c:pt>
                <c:pt idx="2336">
                  <c:v>31647.0</c:v>
                </c:pt>
                <c:pt idx="2337">
                  <c:v>31648.0</c:v>
                </c:pt>
                <c:pt idx="2338">
                  <c:v>31649.0</c:v>
                </c:pt>
                <c:pt idx="2339">
                  <c:v>31650.0</c:v>
                </c:pt>
                <c:pt idx="2340">
                  <c:v>31651.0</c:v>
                </c:pt>
                <c:pt idx="2341">
                  <c:v>31652.0</c:v>
                </c:pt>
                <c:pt idx="2342">
                  <c:v>31653.0</c:v>
                </c:pt>
                <c:pt idx="2343">
                  <c:v>31654.0</c:v>
                </c:pt>
                <c:pt idx="2344">
                  <c:v>31655.0</c:v>
                </c:pt>
                <c:pt idx="2345">
                  <c:v>31656.0</c:v>
                </c:pt>
                <c:pt idx="2346">
                  <c:v>31657.0</c:v>
                </c:pt>
                <c:pt idx="2347">
                  <c:v>31658.0</c:v>
                </c:pt>
                <c:pt idx="2348">
                  <c:v>31659.0</c:v>
                </c:pt>
                <c:pt idx="2349">
                  <c:v>31660.0</c:v>
                </c:pt>
                <c:pt idx="2350">
                  <c:v>31661.0</c:v>
                </c:pt>
                <c:pt idx="2351">
                  <c:v>31662.0</c:v>
                </c:pt>
                <c:pt idx="2352">
                  <c:v>31663.0</c:v>
                </c:pt>
                <c:pt idx="2353">
                  <c:v>31664.0</c:v>
                </c:pt>
                <c:pt idx="2354">
                  <c:v>31665.0</c:v>
                </c:pt>
                <c:pt idx="2355">
                  <c:v>31666.0</c:v>
                </c:pt>
                <c:pt idx="2356">
                  <c:v>31667.0</c:v>
                </c:pt>
                <c:pt idx="2357">
                  <c:v>31668.0</c:v>
                </c:pt>
                <c:pt idx="2358">
                  <c:v>31669.0</c:v>
                </c:pt>
                <c:pt idx="2359">
                  <c:v>31670.0</c:v>
                </c:pt>
                <c:pt idx="2360">
                  <c:v>31671.0</c:v>
                </c:pt>
                <c:pt idx="2361">
                  <c:v>31672.0</c:v>
                </c:pt>
                <c:pt idx="2362">
                  <c:v>31673.0</c:v>
                </c:pt>
                <c:pt idx="2363">
                  <c:v>31674.0</c:v>
                </c:pt>
                <c:pt idx="2364">
                  <c:v>31675.0</c:v>
                </c:pt>
                <c:pt idx="2365">
                  <c:v>31676.0</c:v>
                </c:pt>
                <c:pt idx="2366">
                  <c:v>31677.0</c:v>
                </c:pt>
                <c:pt idx="2367">
                  <c:v>31678.0</c:v>
                </c:pt>
                <c:pt idx="2368">
                  <c:v>31679.0</c:v>
                </c:pt>
                <c:pt idx="2369">
                  <c:v>31680.0</c:v>
                </c:pt>
                <c:pt idx="2370">
                  <c:v>31681.0</c:v>
                </c:pt>
                <c:pt idx="2371">
                  <c:v>31682.0</c:v>
                </c:pt>
                <c:pt idx="2372">
                  <c:v>31683.0</c:v>
                </c:pt>
                <c:pt idx="2373">
                  <c:v>31684.0</c:v>
                </c:pt>
                <c:pt idx="2374">
                  <c:v>31685.0</c:v>
                </c:pt>
                <c:pt idx="2375">
                  <c:v>31686.0</c:v>
                </c:pt>
                <c:pt idx="2376">
                  <c:v>31687.0</c:v>
                </c:pt>
                <c:pt idx="2377">
                  <c:v>31688.0</c:v>
                </c:pt>
                <c:pt idx="2378">
                  <c:v>31689.0</c:v>
                </c:pt>
                <c:pt idx="2379">
                  <c:v>31690.0</c:v>
                </c:pt>
                <c:pt idx="2380">
                  <c:v>31691.0</c:v>
                </c:pt>
                <c:pt idx="2381">
                  <c:v>31692.0</c:v>
                </c:pt>
                <c:pt idx="2382">
                  <c:v>31693.0</c:v>
                </c:pt>
                <c:pt idx="2383">
                  <c:v>31694.0</c:v>
                </c:pt>
                <c:pt idx="2384">
                  <c:v>31695.0</c:v>
                </c:pt>
                <c:pt idx="2385">
                  <c:v>31696.0</c:v>
                </c:pt>
                <c:pt idx="2386">
                  <c:v>31697.0</c:v>
                </c:pt>
                <c:pt idx="2387">
                  <c:v>31698.0</c:v>
                </c:pt>
                <c:pt idx="2388">
                  <c:v>31699.0</c:v>
                </c:pt>
                <c:pt idx="2389">
                  <c:v>31700.0</c:v>
                </c:pt>
                <c:pt idx="2390">
                  <c:v>31701.0</c:v>
                </c:pt>
                <c:pt idx="2391">
                  <c:v>31702.0</c:v>
                </c:pt>
                <c:pt idx="2392">
                  <c:v>31703.0</c:v>
                </c:pt>
                <c:pt idx="2393">
                  <c:v>31704.0</c:v>
                </c:pt>
                <c:pt idx="2394">
                  <c:v>31705.0</c:v>
                </c:pt>
                <c:pt idx="2395">
                  <c:v>31706.0</c:v>
                </c:pt>
                <c:pt idx="2396">
                  <c:v>31707.0</c:v>
                </c:pt>
                <c:pt idx="2397">
                  <c:v>31708.0</c:v>
                </c:pt>
                <c:pt idx="2398">
                  <c:v>31709.0</c:v>
                </c:pt>
                <c:pt idx="2399">
                  <c:v>31710.0</c:v>
                </c:pt>
                <c:pt idx="2400">
                  <c:v>31711.0</c:v>
                </c:pt>
                <c:pt idx="2401">
                  <c:v>31712.0</c:v>
                </c:pt>
                <c:pt idx="2402">
                  <c:v>31713.0</c:v>
                </c:pt>
                <c:pt idx="2403">
                  <c:v>31714.0</c:v>
                </c:pt>
                <c:pt idx="2404">
                  <c:v>31715.0</c:v>
                </c:pt>
                <c:pt idx="2405">
                  <c:v>31716.0</c:v>
                </c:pt>
                <c:pt idx="2406">
                  <c:v>31717.0</c:v>
                </c:pt>
                <c:pt idx="2407">
                  <c:v>31718.0</c:v>
                </c:pt>
                <c:pt idx="2408">
                  <c:v>31719.0</c:v>
                </c:pt>
                <c:pt idx="2409">
                  <c:v>31720.0</c:v>
                </c:pt>
                <c:pt idx="2410">
                  <c:v>31721.0</c:v>
                </c:pt>
                <c:pt idx="2411">
                  <c:v>31722.0</c:v>
                </c:pt>
                <c:pt idx="2412">
                  <c:v>31723.0</c:v>
                </c:pt>
                <c:pt idx="2413">
                  <c:v>31724.0</c:v>
                </c:pt>
                <c:pt idx="2414">
                  <c:v>31725.0</c:v>
                </c:pt>
                <c:pt idx="2415">
                  <c:v>31726.0</c:v>
                </c:pt>
                <c:pt idx="2416">
                  <c:v>31727.0</c:v>
                </c:pt>
                <c:pt idx="2417">
                  <c:v>31728.0</c:v>
                </c:pt>
                <c:pt idx="2418">
                  <c:v>31729.0</c:v>
                </c:pt>
                <c:pt idx="2419">
                  <c:v>31730.0</c:v>
                </c:pt>
                <c:pt idx="2420">
                  <c:v>31731.0</c:v>
                </c:pt>
                <c:pt idx="2421">
                  <c:v>31732.0</c:v>
                </c:pt>
                <c:pt idx="2422">
                  <c:v>31733.0</c:v>
                </c:pt>
                <c:pt idx="2423">
                  <c:v>31734.0</c:v>
                </c:pt>
                <c:pt idx="2424">
                  <c:v>31735.0</c:v>
                </c:pt>
                <c:pt idx="2425">
                  <c:v>31736.0</c:v>
                </c:pt>
                <c:pt idx="2426">
                  <c:v>31737.0</c:v>
                </c:pt>
                <c:pt idx="2427">
                  <c:v>31738.0</c:v>
                </c:pt>
                <c:pt idx="2428">
                  <c:v>31739.0</c:v>
                </c:pt>
                <c:pt idx="2429">
                  <c:v>31740.0</c:v>
                </c:pt>
                <c:pt idx="2430">
                  <c:v>31741.0</c:v>
                </c:pt>
                <c:pt idx="2431">
                  <c:v>31742.0</c:v>
                </c:pt>
                <c:pt idx="2432">
                  <c:v>31743.0</c:v>
                </c:pt>
                <c:pt idx="2433">
                  <c:v>31744.0</c:v>
                </c:pt>
                <c:pt idx="2434">
                  <c:v>31745.0</c:v>
                </c:pt>
                <c:pt idx="2435">
                  <c:v>31746.0</c:v>
                </c:pt>
                <c:pt idx="2436">
                  <c:v>31747.0</c:v>
                </c:pt>
                <c:pt idx="2437">
                  <c:v>31748.0</c:v>
                </c:pt>
                <c:pt idx="2438">
                  <c:v>31749.0</c:v>
                </c:pt>
                <c:pt idx="2439">
                  <c:v>31750.0</c:v>
                </c:pt>
                <c:pt idx="2440">
                  <c:v>31751.0</c:v>
                </c:pt>
                <c:pt idx="2441">
                  <c:v>31752.0</c:v>
                </c:pt>
                <c:pt idx="2442">
                  <c:v>31753.0</c:v>
                </c:pt>
                <c:pt idx="2443">
                  <c:v>31754.0</c:v>
                </c:pt>
                <c:pt idx="2444">
                  <c:v>31755.0</c:v>
                </c:pt>
                <c:pt idx="2445">
                  <c:v>31756.0</c:v>
                </c:pt>
                <c:pt idx="2446">
                  <c:v>31757.0</c:v>
                </c:pt>
                <c:pt idx="2447">
                  <c:v>31758.0</c:v>
                </c:pt>
                <c:pt idx="2448">
                  <c:v>31759.0</c:v>
                </c:pt>
                <c:pt idx="2449">
                  <c:v>31760.0</c:v>
                </c:pt>
                <c:pt idx="2450">
                  <c:v>31761.0</c:v>
                </c:pt>
                <c:pt idx="2451">
                  <c:v>31762.0</c:v>
                </c:pt>
                <c:pt idx="2452">
                  <c:v>31763.0</c:v>
                </c:pt>
                <c:pt idx="2453">
                  <c:v>31764.0</c:v>
                </c:pt>
                <c:pt idx="2454">
                  <c:v>31765.0</c:v>
                </c:pt>
                <c:pt idx="2455">
                  <c:v>31766.0</c:v>
                </c:pt>
                <c:pt idx="2456">
                  <c:v>31767.0</c:v>
                </c:pt>
                <c:pt idx="2457">
                  <c:v>31768.0</c:v>
                </c:pt>
                <c:pt idx="2458">
                  <c:v>31769.0</c:v>
                </c:pt>
                <c:pt idx="2459">
                  <c:v>31770.0</c:v>
                </c:pt>
                <c:pt idx="2460">
                  <c:v>31771.0</c:v>
                </c:pt>
                <c:pt idx="2461">
                  <c:v>31772.0</c:v>
                </c:pt>
                <c:pt idx="2462">
                  <c:v>31773.0</c:v>
                </c:pt>
                <c:pt idx="2463">
                  <c:v>31774.0</c:v>
                </c:pt>
                <c:pt idx="2464">
                  <c:v>31775.0</c:v>
                </c:pt>
                <c:pt idx="2465">
                  <c:v>31776.0</c:v>
                </c:pt>
                <c:pt idx="2466">
                  <c:v>31777.0</c:v>
                </c:pt>
                <c:pt idx="2467">
                  <c:v>31778.0</c:v>
                </c:pt>
                <c:pt idx="2468">
                  <c:v>31779.0</c:v>
                </c:pt>
                <c:pt idx="2469">
                  <c:v>31780.0</c:v>
                </c:pt>
                <c:pt idx="2470">
                  <c:v>31781.0</c:v>
                </c:pt>
                <c:pt idx="2471">
                  <c:v>31782.0</c:v>
                </c:pt>
                <c:pt idx="2472">
                  <c:v>31783.0</c:v>
                </c:pt>
                <c:pt idx="2473">
                  <c:v>31784.0</c:v>
                </c:pt>
                <c:pt idx="2474">
                  <c:v>31785.0</c:v>
                </c:pt>
                <c:pt idx="2475">
                  <c:v>31786.0</c:v>
                </c:pt>
                <c:pt idx="2476">
                  <c:v>31787.0</c:v>
                </c:pt>
                <c:pt idx="2477">
                  <c:v>31788.0</c:v>
                </c:pt>
                <c:pt idx="2478">
                  <c:v>31789.0</c:v>
                </c:pt>
                <c:pt idx="2479">
                  <c:v>31790.0</c:v>
                </c:pt>
                <c:pt idx="2480">
                  <c:v>31791.0</c:v>
                </c:pt>
                <c:pt idx="2481">
                  <c:v>31792.0</c:v>
                </c:pt>
                <c:pt idx="2482">
                  <c:v>31793.0</c:v>
                </c:pt>
                <c:pt idx="2483">
                  <c:v>31794.0</c:v>
                </c:pt>
                <c:pt idx="2484">
                  <c:v>31795.0</c:v>
                </c:pt>
                <c:pt idx="2485">
                  <c:v>31796.0</c:v>
                </c:pt>
                <c:pt idx="2486">
                  <c:v>31797.0</c:v>
                </c:pt>
                <c:pt idx="2487">
                  <c:v>31798.0</c:v>
                </c:pt>
                <c:pt idx="2488">
                  <c:v>31799.0</c:v>
                </c:pt>
                <c:pt idx="2489">
                  <c:v>31800.0</c:v>
                </c:pt>
                <c:pt idx="2490">
                  <c:v>31801.0</c:v>
                </c:pt>
                <c:pt idx="2491">
                  <c:v>31802.0</c:v>
                </c:pt>
                <c:pt idx="2492">
                  <c:v>31803.0</c:v>
                </c:pt>
                <c:pt idx="2493">
                  <c:v>31804.0</c:v>
                </c:pt>
                <c:pt idx="2494">
                  <c:v>31805.0</c:v>
                </c:pt>
                <c:pt idx="2495">
                  <c:v>31806.0</c:v>
                </c:pt>
                <c:pt idx="2496">
                  <c:v>31807.0</c:v>
                </c:pt>
                <c:pt idx="2497">
                  <c:v>31808.0</c:v>
                </c:pt>
                <c:pt idx="2498">
                  <c:v>31809.0</c:v>
                </c:pt>
                <c:pt idx="2499">
                  <c:v>31810.0</c:v>
                </c:pt>
                <c:pt idx="2500">
                  <c:v>31811.0</c:v>
                </c:pt>
                <c:pt idx="2501">
                  <c:v>31812.0</c:v>
                </c:pt>
                <c:pt idx="2502">
                  <c:v>31813.0</c:v>
                </c:pt>
                <c:pt idx="2503">
                  <c:v>31814.0</c:v>
                </c:pt>
                <c:pt idx="2504">
                  <c:v>31815.0</c:v>
                </c:pt>
                <c:pt idx="2505">
                  <c:v>31816.0</c:v>
                </c:pt>
                <c:pt idx="2506">
                  <c:v>31817.0</c:v>
                </c:pt>
                <c:pt idx="2507">
                  <c:v>31818.0</c:v>
                </c:pt>
                <c:pt idx="2508">
                  <c:v>31819.0</c:v>
                </c:pt>
                <c:pt idx="2509">
                  <c:v>31820.0</c:v>
                </c:pt>
                <c:pt idx="2510">
                  <c:v>31821.0</c:v>
                </c:pt>
                <c:pt idx="2511">
                  <c:v>31822.0</c:v>
                </c:pt>
                <c:pt idx="2512">
                  <c:v>31823.0</c:v>
                </c:pt>
                <c:pt idx="2513">
                  <c:v>31824.0</c:v>
                </c:pt>
                <c:pt idx="2514">
                  <c:v>31825.0</c:v>
                </c:pt>
                <c:pt idx="2515">
                  <c:v>31826.0</c:v>
                </c:pt>
                <c:pt idx="2516">
                  <c:v>31827.0</c:v>
                </c:pt>
                <c:pt idx="2517">
                  <c:v>31828.0</c:v>
                </c:pt>
                <c:pt idx="2518">
                  <c:v>31829.0</c:v>
                </c:pt>
                <c:pt idx="2519">
                  <c:v>31830.0</c:v>
                </c:pt>
                <c:pt idx="2520">
                  <c:v>31831.0</c:v>
                </c:pt>
                <c:pt idx="2521">
                  <c:v>31832.0</c:v>
                </c:pt>
                <c:pt idx="2522">
                  <c:v>31833.0</c:v>
                </c:pt>
                <c:pt idx="2523">
                  <c:v>31834.0</c:v>
                </c:pt>
                <c:pt idx="2524">
                  <c:v>31835.0</c:v>
                </c:pt>
                <c:pt idx="2525">
                  <c:v>31836.0</c:v>
                </c:pt>
                <c:pt idx="2526">
                  <c:v>31837.0</c:v>
                </c:pt>
                <c:pt idx="2527">
                  <c:v>31838.0</c:v>
                </c:pt>
                <c:pt idx="2528">
                  <c:v>31839.0</c:v>
                </c:pt>
                <c:pt idx="2529">
                  <c:v>31840.0</c:v>
                </c:pt>
                <c:pt idx="2530">
                  <c:v>31841.0</c:v>
                </c:pt>
                <c:pt idx="2531">
                  <c:v>31842.0</c:v>
                </c:pt>
                <c:pt idx="2532">
                  <c:v>31843.0</c:v>
                </c:pt>
                <c:pt idx="2533">
                  <c:v>31844.0</c:v>
                </c:pt>
                <c:pt idx="2534">
                  <c:v>31845.0</c:v>
                </c:pt>
                <c:pt idx="2535">
                  <c:v>31846.0</c:v>
                </c:pt>
                <c:pt idx="2536">
                  <c:v>31847.0</c:v>
                </c:pt>
                <c:pt idx="2537">
                  <c:v>31848.0</c:v>
                </c:pt>
                <c:pt idx="2538">
                  <c:v>31849.0</c:v>
                </c:pt>
                <c:pt idx="2539">
                  <c:v>31850.0</c:v>
                </c:pt>
                <c:pt idx="2540">
                  <c:v>31851.0</c:v>
                </c:pt>
                <c:pt idx="2541">
                  <c:v>31852.0</c:v>
                </c:pt>
                <c:pt idx="2542">
                  <c:v>31853.0</c:v>
                </c:pt>
                <c:pt idx="2543">
                  <c:v>31854.0</c:v>
                </c:pt>
                <c:pt idx="2544">
                  <c:v>31855.0</c:v>
                </c:pt>
                <c:pt idx="2545">
                  <c:v>31856.0</c:v>
                </c:pt>
                <c:pt idx="2546">
                  <c:v>31857.0</c:v>
                </c:pt>
                <c:pt idx="2547">
                  <c:v>31858.0</c:v>
                </c:pt>
                <c:pt idx="2548">
                  <c:v>31859.0</c:v>
                </c:pt>
                <c:pt idx="2549">
                  <c:v>31860.0</c:v>
                </c:pt>
                <c:pt idx="2550">
                  <c:v>31861.0</c:v>
                </c:pt>
                <c:pt idx="2551">
                  <c:v>31862.0</c:v>
                </c:pt>
                <c:pt idx="2552">
                  <c:v>31863.0</c:v>
                </c:pt>
                <c:pt idx="2553">
                  <c:v>31864.0</c:v>
                </c:pt>
                <c:pt idx="2554">
                  <c:v>31865.0</c:v>
                </c:pt>
                <c:pt idx="2555">
                  <c:v>31866.0</c:v>
                </c:pt>
                <c:pt idx="2556">
                  <c:v>31867.0</c:v>
                </c:pt>
                <c:pt idx="2557">
                  <c:v>31868.0</c:v>
                </c:pt>
                <c:pt idx="2558">
                  <c:v>31869.0</c:v>
                </c:pt>
                <c:pt idx="2559">
                  <c:v>31870.0</c:v>
                </c:pt>
                <c:pt idx="2560">
                  <c:v>31871.0</c:v>
                </c:pt>
                <c:pt idx="2561">
                  <c:v>31872.0</c:v>
                </c:pt>
                <c:pt idx="2562">
                  <c:v>31873.0</c:v>
                </c:pt>
                <c:pt idx="2563">
                  <c:v>31874.0</c:v>
                </c:pt>
                <c:pt idx="2564">
                  <c:v>31875.0</c:v>
                </c:pt>
                <c:pt idx="2565">
                  <c:v>31876.0</c:v>
                </c:pt>
                <c:pt idx="2566">
                  <c:v>31877.0</c:v>
                </c:pt>
                <c:pt idx="2567">
                  <c:v>31878.0</c:v>
                </c:pt>
                <c:pt idx="2568">
                  <c:v>31879.0</c:v>
                </c:pt>
                <c:pt idx="2569">
                  <c:v>31880.0</c:v>
                </c:pt>
                <c:pt idx="2570">
                  <c:v>31881.0</c:v>
                </c:pt>
                <c:pt idx="2571">
                  <c:v>31882.0</c:v>
                </c:pt>
                <c:pt idx="2572">
                  <c:v>31883.0</c:v>
                </c:pt>
                <c:pt idx="2573">
                  <c:v>31884.0</c:v>
                </c:pt>
                <c:pt idx="2574">
                  <c:v>31885.0</c:v>
                </c:pt>
                <c:pt idx="2575">
                  <c:v>31886.0</c:v>
                </c:pt>
                <c:pt idx="2576">
                  <c:v>31887.0</c:v>
                </c:pt>
                <c:pt idx="2577">
                  <c:v>31888.0</c:v>
                </c:pt>
                <c:pt idx="2578">
                  <c:v>31889.0</c:v>
                </c:pt>
                <c:pt idx="2579">
                  <c:v>31890.0</c:v>
                </c:pt>
                <c:pt idx="2580">
                  <c:v>31891.0</c:v>
                </c:pt>
                <c:pt idx="2581">
                  <c:v>31892.0</c:v>
                </c:pt>
                <c:pt idx="2582">
                  <c:v>31893.0</c:v>
                </c:pt>
                <c:pt idx="2583">
                  <c:v>31894.0</c:v>
                </c:pt>
                <c:pt idx="2584">
                  <c:v>31895.0</c:v>
                </c:pt>
                <c:pt idx="2585">
                  <c:v>31896.0</c:v>
                </c:pt>
                <c:pt idx="2586">
                  <c:v>31897.0</c:v>
                </c:pt>
                <c:pt idx="2587">
                  <c:v>31898.0</c:v>
                </c:pt>
                <c:pt idx="2588">
                  <c:v>31899.0</c:v>
                </c:pt>
                <c:pt idx="2589">
                  <c:v>31900.0</c:v>
                </c:pt>
                <c:pt idx="2590">
                  <c:v>31901.0</c:v>
                </c:pt>
                <c:pt idx="2591">
                  <c:v>31902.0</c:v>
                </c:pt>
                <c:pt idx="2592">
                  <c:v>31903.0</c:v>
                </c:pt>
                <c:pt idx="2593">
                  <c:v>31904.0</c:v>
                </c:pt>
                <c:pt idx="2594">
                  <c:v>31905.0</c:v>
                </c:pt>
                <c:pt idx="2595">
                  <c:v>31906.0</c:v>
                </c:pt>
                <c:pt idx="2596">
                  <c:v>31907.0</c:v>
                </c:pt>
                <c:pt idx="2597">
                  <c:v>31908.0</c:v>
                </c:pt>
                <c:pt idx="2598">
                  <c:v>31909.0</c:v>
                </c:pt>
                <c:pt idx="2599">
                  <c:v>31910.0</c:v>
                </c:pt>
                <c:pt idx="2600">
                  <c:v>31911.0</c:v>
                </c:pt>
                <c:pt idx="2601">
                  <c:v>31912.0</c:v>
                </c:pt>
                <c:pt idx="2602">
                  <c:v>31913.0</c:v>
                </c:pt>
                <c:pt idx="2603">
                  <c:v>31914.0</c:v>
                </c:pt>
                <c:pt idx="2604">
                  <c:v>31915.0</c:v>
                </c:pt>
                <c:pt idx="2605">
                  <c:v>31916.0</c:v>
                </c:pt>
                <c:pt idx="2606">
                  <c:v>31917.0</c:v>
                </c:pt>
                <c:pt idx="2607">
                  <c:v>31918.0</c:v>
                </c:pt>
                <c:pt idx="2608">
                  <c:v>31919.0</c:v>
                </c:pt>
                <c:pt idx="2609">
                  <c:v>31920.0</c:v>
                </c:pt>
                <c:pt idx="2610">
                  <c:v>31921.0</c:v>
                </c:pt>
                <c:pt idx="2611">
                  <c:v>31922.0</c:v>
                </c:pt>
                <c:pt idx="2612">
                  <c:v>31923.0</c:v>
                </c:pt>
                <c:pt idx="2613">
                  <c:v>31924.0</c:v>
                </c:pt>
                <c:pt idx="2614">
                  <c:v>31925.0</c:v>
                </c:pt>
                <c:pt idx="2615">
                  <c:v>31926.0</c:v>
                </c:pt>
                <c:pt idx="2616">
                  <c:v>31927.0</c:v>
                </c:pt>
                <c:pt idx="2617">
                  <c:v>31928.0</c:v>
                </c:pt>
                <c:pt idx="2618">
                  <c:v>31929.0</c:v>
                </c:pt>
                <c:pt idx="2619">
                  <c:v>31930.0</c:v>
                </c:pt>
                <c:pt idx="2620">
                  <c:v>31931.0</c:v>
                </c:pt>
                <c:pt idx="2621">
                  <c:v>31932.0</c:v>
                </c:pt>
                <c:pt idx="2622">
                  <c:v>31933.0</c:v>
                </c:pt>
                <c:pt idx="2623">
                  <c:v>31934.0</c:v>
                </c:pt>
                <c:pt idx="2624">
                  <c:v>31935.0</c:v>
                </c:pt>
                <c:pt idx="2625">
                  <c:v>31936.0</c:v>
                </c:pt>
                <c:pt idx="2626">
                  <c:v>31937.0</c:v>
                </c:pt>
                <c:pt idx="2627">
                  <c:v>31938.0</c:v>
                </c:pt>
                <c:pt idx="2628">
                  <c:v>31939.0</c:v>
                </c:pt>
                <c:pt idx="2629">
                  <c:v>31940.0</c:v>
                </c:pt>
                <c:pt idx="2630">
                  <c:v>31941.0</c:v>
                </c:pt>
                <c:pt idx="2631">
                  <c:v>31942.0</c:v>
                </c:pt>
                <c:pt idx="2632">
                  <c:v>31943.0</c:v>
                </c:pt>
                <c:pt idx="2633">
                  <c:v>31944.0</c:v>
                </c:pt>
                <c:pt idx="2634">
                  <c:v>31945.0</c:v>
                </c:pt>
                <c:pt idx="2635">
                  <c:v>31946.0</c:v>
                </c:pt>
                <c:pt idx="2636">
                  <c:v>31947.0</c:v>
                </c:pt>
                <c:pt idx="2637">
                  <c:v>31948.0</c:v>
                </c:pt>
                <c:pt idx="2638">
                  <c:v>31949.0</c:v>
                </c:pt>
                <c:pt idx="2639">
                  <c:v>31950.0</c:v>
                </c:pt>
                <c:pt idx="2640">
                  <c:v>31951.0</c:v>
                </c:pt>
                <c:pt idx="2641">
                  <c:v>31952.0</c:v>
                </c:pt>
                <c:pt idx="2642">
                  <c:v>31953.0</c:v>
                </c:pt>
                <c:pt idx="2643">
                  <c:v>31954.0</c:v>
                </c:pt>
                <c:pt idx="2644">
                  <c:v>31955.0</c:v>
                </c:pt>
                <c:pt idx="2645">
                  <c:v>31956.0</c:v>
                </c:pt>
                <c:pt idx="2646">
                  <c:v>31957.0</c:v>
                </c:pt>
                <c:pt idx="2647">
                  <c:v>31958.0</c:v>
                </c:pt>
                <c:pt idx="2648">
                  <c:v>31959.0</c:v>
                </c:pt>
                <c:pt idx="2649">
                  <c:v>31960.0</c:v>
                </c:pt>
                <c:pt idx="2650">
                  <c:v>31961.0</c:v>
                </c:pt>
                <c:pt idx="2651">
                  <c:v>31962.0</c:v>
                </c:pt>
                <c:pt idx="2652">
                  <c:v>31963.0</c:v>
                </c:pt>
                <c:pt idx="2653">
                  <c:v>31964.0</c:v>
                </c:pt>
                <c:pt idx="2654">
                  <c:v>31965.0</c:v>
                </c:pt>
                <c:pt idx="2655">
                  <c:v>31966.0</c:v>
                </c:pt>
                <c:pt idx="2656">
                  <c:v>31967.0</c:v>
                </c:pt>
                <c:pt idx="2657">
                  <c:v>31968.0</c:v>
                </c:pt>
                <c:pt idx="2658">
                  <c:v>31969.0</c:v>
                </c:pt>
                <c:pt idx="2659">
                  <c:v>31970.0</c:v>
                </c:pt>
                <c:pt idx="2660">
                  <c:v>31971.0</c:v>
                </c:pt>
                <c:pt idx="2661">
                  <c:v>31972.0</c:v>
                </c:pt>
                <c:pt idx="2662">
                  <c:v>31973.0</c:v>
                </c:pt>
                <c:pt idx="2663">
                  <c:v>31974.0</c:v>
                </c:pt>
                <c:pt idx="2664">
                  <c:v>31975.0</c:v>
                </c:pt>
                <c:pt idx="2665">
                  <c:v>31976.0</c:v>
                </c:pt>
                <c:pt idx="2666">
                  <c:v>31977.0</c:v>
                </c:pt>
                <c:pt idx="2667">
                  <c:v>31978.0</c:v>
                </c:pt>
                <c:pt idx="2668">
                  <c:v>31979.0</c:v>
                </c:pt>
                <c:pt idx="2669">
                  <c:v>31980.0</c:v>
                </c:pt>
                <c:pt idx="2670">
                  <c:v>31981.0</c:v>
                </c:pt>
                <c:pt idx="2671">
                  <c:v>31982.0</c:v>
                </c:pt>
                <c:pt idx="2672">
                  <c:v>31983.0</c:v>
                </c:pt>
                <c:pt idx="2673">
                  <c:v>31984.0</c:v>
                </c:pt>
                <c:pt idx="2674">
                  <c:v>31985.0</c:v>
                </c:pt>
                <c:pt idx="2675">
                  <c:v>31986.0</c:v>
                </c:pt>
                <c:pt idx="2676">
                  <c:v>31987.0</c:v>
                </c:pt>
                <c:pt idx="2677">
                  <c:v>31988.0</c:v>
                </c:pt>
                <c:pt idx="2678">
                  <c:v>31989.0</c:v>
                </c:pt>
                <c:pt idx="2679">
                  <c:v>31990.0</c:v>
                </c:pt>
                <c:pt idx="2680">
                  <c:v>31991.0</c:v>
                </c:pt>
                <c:pt idx="2681">
                  <c:v>31992.0</c:v>
                </c:pt>
                <c:pt idx="2682">
                  <c:v>31993.0</c:v>
                </c:pt>
                <c:pt idx="2683">
                  <c:v>31994.0</c:v>
                </c:pt>
                <c:pt idx="2684">
                  <c:v>31995.0</c:v>
                </c:pt>
                <c:pt idx="2685">
                  <c:v>31996.0</c:v>
                </c:pt>
                <c:pt idx="2686">
                  <c:v>31997.0</c:v>
                </c:pt>
                <c:pt idx="2687">
                  <c:v>31998.0</c:v>
                </c:pt>
                <c:pt idx="2688">
                  <c:v>31999.0</c:v>
                </c:pt>
                <c:pt idx="2689">
                  <c:v>32000.0</c:v>
                </c:pt>
                <c:pt idx="2690">
                  <c:v>32001.0</c:v>
                </c:pt>
                <c:pt idx="2691">
                  <c:v>32002.0</c:v>
                </c:pt>
                <c:pt idx="2692">
                  <c:v>32003.0</c:v>
                </c:pt>
                <c:pt idx="2693">
                  <c:v>32004.0</c:v>
                </c:pt>
                <c:pt idx="2694">
                  <c:v>32005.0</c:v>
                </c:pt>
                <c:pt idx="2695">
                  <c:v>32006.0</c:v>
                </c:pt>
                <c:pt idx="2696">
                  <c:v>32007.0</c:v>
                </c:pt>
                <c:pt idx="2697">
                  <c:v>32008.0</c:v>
                </c:pt>
                <c:pt idx="2698">
                  <c:v>32009.0</c:v>
                </c:pt>
                <c:pt idx="2699">
                  <c:v>32010.0</c:v>
                </c:pt>
                <c:pt idx="2700">
                  <c:v>32011.0</c:v>
                </c:pt>
                <c:pt idx="2701">
                  <c:v>32012.0</c:v>
                </c:pt>
                <c:pt idx="2702">
                  <c:v>32013.0</c:v>
                </c:pt>
                <c:pt idx="2703">
                  <c:v>32014.0</c:v>
                </c:pt>
                <c:pt idx="2704">
                  <c:v>32015.0</c:v>
                </c:pt>
                <c:pt idx="2705">
                  <c:v>32016.0</c:v>
                </c:pt>
                <c:pt idx="2706">
                  <c:v>32017.0</c:v>
                </c:pt>
                <c:pt idx="2707">
                  <c:v>32018.0</c:v>
                </c:pt>
                <c:pt idx="2708">
                  <c:v>32019.0</c:v>
                </c:pt>
                <c:pt idx="2709">
                  <c:v>32020.0</c:v>
                </c:pt>
                <c:pt idx="2710">
                  <c:v>32021.0</c:v>
                </c:pt>
                <c:pt idx="2711">
                  <c:v>32022.0</c:v>
                </c:pt>
                <c:pt idx="2712">
                  <c:v>32023.0</c:v>
                </c:pt>
                <c:pt idx="2713">
                  <c:v>32024.0</c:v>
                </c:pt>
                <c:pt idx="2714">
                  <c:v>32025.0</c:v>
                </c:pt>
                <c:pt idx="2715">
                  <c:v>32026.0</c:v>
                </c:pt>
                <c:pt idx="2716">
                  <c:v>32027.0</c:v>
                </c:pt>
                <c:pt idx="2717">
                  <c:v>32028.0</c:v>
                </c:pt>
                <c:pt idx="2718">
                  <c:v>32029.0</c:v>
                </c:pt>
                <c:pt idx="2719">
                  <c:v>32030.0</c:v>
                </c:pt>
                <c:pt idx="2720">
                  <c:v>32031.0</c:v>
                </c:pt>
                <c:pt idx="2721">
                  <c:v>32032.0</c:v>
                </c:pt>
                <c:pt idx="2722">
                  <c:v>32033.0</c:v>
                </c:pt>
                <c:pt idx="2723">
                  <c:v>32034.0</c:v>
                </c:pt>
                <c:pt idx="2724">
                  <c:v>32035.0</c:v>
                </c:pt>
                <c:pt idx="2725">
                  <c:v>32036.0</c:v>
                </c:pt>
                <c:pt idx="2726">
                  <c:v>32037.0</c:v>
                </c:pt>
                <c:pt idx="2727">
                  <c:v>32038.0</c:v>
                </c:pt>
                <c:pt idx="2728">
                  <c:v>32039.0</c:v>
                </c:pt>
                <c:pt idx="2729">
                  <c:v>32040.0</c:v>
                </c:pt>
                <c:pt idx="2730">
                  <c:v>32041.0</c:v>
                </c:pt>
                <c:pt idx="2731">
                  <c:v>32042.0</c:v>
                </c:pt>
                <c:pt idx="2732">
                  <c:v>32043.0</c:v>
                </c:pt>
                <c:pt idx="2733">
                  <c:v>32044.0</c:v>
                </c:pt>
                <c:pt idx="2734">
                  <c:v>32045.0</c:v>
                </c:pt>
                <c:pt idx="2735">
                  <c:v>32046.0</c:v>
                </c:pt>
                <c:pt idx="2736">
                  <c:v>32047.0</c:v>
                </c:pt>
                <c:pt idx="2737">
                  <c:v>32048.0</c:v>
                </c:pt>
                <c:pt idx="2738">
                  <c:v>32049.0</c:v>
                </c:pt>
                <c:pt idx="2739">
                  <c:v>32050.0</c:v>
                </c:pt>
                <c:pt idx="2740">
                  <c:v>32051.0</c:v>
                </c:pt>
                <c:pt idx="2741">
                  <c:v>32052.0</c:v>
                </c:pt>
                <c:pt idx="2742">
                  <c:v>32053.0</c:v>
                </c:pt>
                <c:pt idx="2743">
                  <c:v>32054.0</c:v>
                </c:pt>
                <c:pt idx="2744">
                  <c:v>32055.0</c:v>
                </c:pt>
                <c:pt idx="2745">
                  <c:v>32056.0</c:v>
                </c:pt>
                <c:pt idx="2746">
                  <c:v>32057.0</c:v>
                </c:pt>
                <c:pt idx="2747">
                  <c:v>32058.0</c:v>
                </c:pt>
                <c:pt idx="2748">
                  <c:v>32059.0</c:v>
                </c:pt>
                <c:pt idx="2749">
                  <c:v>32060.0</c:v>
                </c:pt>
                <c:pt idx="2750">
                  <c:v>32061.0</c:v>
                </c:pt>
                <c:pt idx="2751">
                  <c:v>32062.0</c:v>
                </c:pt>
                <c:pt idx="2752">
                  <c:v>32063.0</c:v>
                </c:pt>
                <c:pt idx="2753">
                  <c:v>32064.0</c:v>
                </c:pt>
                <c:pt idx="2754">
                  <c:v>32065.0</c:v>
                </c:pt>
                <c:pt idx="2755">
                  <c:v>32066.0</c:v>
                </c:pt>
                <c:pt idx="2756">
                  <c:v>32067.0</c:v>
                </c:pt>
                <c:pt idx="2757">
                  <c:v>32068.0</c:v>
                </c:pt>
                <c:pt idx="2758">
                  <c:v>32069.0</c:v>
                </c:pt>
                <c:pt idx="2759">
                  <c:v>32070.0</c:v>
                </c:pt>
                <c:pt idx="2760">
                  <c:v>32071.0</c:v>
                </c:pt>
                <c:pt idx="2761">
                  <c:v>32072.0</c:v>
                </c:pt>
                <c:pt idx="2762">
                  <c:v>32073.0</c:v>
                </c:pt>
                <c:pt idx="2763">
                  <c:v>32074.0</c:v>
                </c:pt>
                <c:pt idx="2764">
                  <c:v>32075.0</c:v>
                </c:pt>
                <c:pt idx="2765">
                  <c:v>32076.0</c:v>
                </c:pt>
                <c:pt idx="2766">
                  <c:v>32077.0</c:v>
                </c:pt>
                <c:pt idx="2767">
                  <c:v>32078.0</c:v>
                </c:pt>
                <c:pt idx="2768">
                  <c:v>32079.0</c:v>
                </c:pt>
                <c:pt idx="2769">
                  <c:v>32080.0</c:v>
                </c:pt>
                <c:pt idx="2770">
                  <c:v>32081.0</c:v>
                </c:pt>
                <c:pt idx="2771">
                  <c:v>32082.0</c:v>
                </c:pt>
                <c:pt idx="2772">
                  <c:v>32083.0</c:v>
                </c:pt>
                <c:pt idx="2773">
                  <c:v>32084.0</c:v>
                </c:pt>
                <c:pt idx="2774">
                  <c:v>32085.0</c:v>
                </c:pt>
                <c:pt idx="2775">
                  <c:v>32086.0</c:v>
                </c:pt>
                <c:pt idx="2776">
                  <c:v>32087.0</c:v>
                </c:pt>
                <c:pt idx="2777">
                  <c:v>32088.0</c:v>
                </c:pt>
                <c:pt idx="2778">
                  <c:v>32089.0</c:v>
                </c:pt>
                <c:pt idx="2779">
                  <c:v>32090.0</c:v>
                </c:pt>
                <c:pt idx="2780">
                  <c:v>32091.0</c:v>
                </c:pt>
                <c:pt idx="2781">
                  <c:v>32092.0</c:v>
                </c:pt>
                <c:pt idx="2782">
                  <c:v>32093.0</c:v>
                </c:pt>
                <c:pt idx="2783">
                  <c:v>32094.0</c:v>
                </c:pt>
                <c:pt idx="2784">
                  <c:v>32095.0</c:v>
                </c:pt>
                <c:pt idx="2785">
                  <c:v>32096.0</c:v>
                </c:pt>
                <c:pt idx="2786">
                  <c:v>32097.0</c:v>
                </c:pt>
                <c:pt idx="2787">
                  <c:v>32098.0</c:v>
                </c:pt>
                <c:pt idx="2788">
                  <c:v>32099.0</c:v>
                </c:pt>
                <c:pt idx="2789">
                  <c:v>32100.0</c:v>
                </c:pt>
                <c:pt idx="2790">
                  <c:v>32101.0</c:v>
                </c:pt>
                <c:pt idx="2791">
                  <c:v>32102.0</c:v>
                </c:pt>
                <c:pt idx="2792">
                  <c:v>32103.0</c:v>
                </c:pt>
                <c:pt idx="2793">
                  <c:v>32104.0</c:v>
                </c:pt>
                <c:pt idx="2794">
                  <c:v>32105.0</c:v>
                </c:pt>
                <c:pt idx="2795">
                  <c:v>32106.0</c:v>
                </c:pt>
                <c:pt idx="2796">
                  <c:v>32107.0</c:v>
                </c:pt>
                <c:pt idx="2797">
                  <c:v>32108.0</c:v>
                </c:pt>
                <c:pt idx="2798">
                  <c:v>32109.0</c:v>
                </c:pt>
                <c:pt idx="2799">
                  <c:v>32110.0</c:v>
                </c:pt>
                <c:pt idx="2800">
                  <c:v>32111.0</c:v>
                </c:pt>
                <c:pt idx="2801">
                  <c:v>32112.0</c:v>
                </c:pt>
                <c:pt idx="2802">
                  <c:v>32113.0</c:v>
                </c:pt>
                <c:pt idx="2803">
                  <c:v>32114.0</c:v>
                </c:pt>
                <c:pt idx="2804">
                  <c:v>32115.0</c:v>
                </c:pt>
                <c:pt idx="2805">
                  <c:v>32116.0</c:v>
                </c:pt>
                <c:pt idx="2806">
                  <c:v>32117.0</c:v>
                </c:pt>
                <c:pt idx="2807">
                  <c:v>32118.0</c:v>
                </c:pt>
                <c:pt idx="2808">
                  <c:v>32119.0</c:v>
                </c:pt>
                <c:pt idx="2809">
                  <c:v>32120.0</c:v>
                </c:pt>
                <c:pt idx="2810">
                  <c:v>32121.0</c:v>
                </c:pt>
                <c:pt idx="2811">
                  <c:v>32122.0</c:v>
                </c:pt>
                <c:pt idx="2812">
                  <c:v>32123.0</c:v>
                </c:pt>
                <c:pt idx="2813">
                  <c:v>32124.0</c:v>
                </c:pt>
                <c:pt idx="2814">
                  <c:v>32125.0</c:v>
                </c:pt>
                <c:pt idx="2815">
                  <c:v>32126.0</c:v>
                </c:pt>
                <c:pt idx="2816">
                  <c:v>32127.0</c:v>
                </c:pt>
                <c:pt idx="2817">
                  <c:v>32128.0</c:v>
                </c:pt>
                <c:pt idx="2818">
                  <c:v>32129.0</c:v>
                </c:pt>
                <c:pt idx="2819">
                  <c:v>32130.0</c:v>
                </c:pt>
                <c:pt idx="2820">
                  <c:v>32131.0</c:v>
                </c:pt>
                <c:pt idx="2821">
                  <c:v>32132.0</c:v>
                </c:pt>
                <c:pt idx="2822">
                  <c:v>32133.0</c:v>
                </c:pt>
                <c:pt idx="2823">
                  <c:v>32134.0</c:v>
                </c:pt>
                <c:pt idx="2824">
                  <c:v>32135.0</c:v>
                </c:pt>
                <c:pt idx="2825">
                  <c:v>32136.0</c:v>
                </c:pt>
                <c:pt idx="2826">
                  <c:v>32137.0</c:v>
                </c:pt>
                <c:pt idx="2827">
                  <c:v>32138.0</c:v>
                </c:pt>
                <c:pt idx="2828">
                  <c:v>32139.0</c:v>
                </c:pt>
                <c:pt idx="2829">
                  <c:v>32140.0</c:v>
                </c:pt>
                <c:pt idx="2830">
                  <c:v>32141.0</c:v>
                </c:pt>
                <c:pt idx="2831">
                  <c:v>32142.0</c:v>
                </c:pt>
                <c:pt idx="2832">
                  <c:v>32143.0</c:v>
                </c:pt>
                <c:pt idx="2833">
                  <c:v>32144.0</c:v>
                </c:pt>
                <c:pt idx="2834">
                  <c:v>32145.0</c:v>
                </c:pt>
                <c:pt idx="2835">
                  <c:v>32146.0</c:v>
                </c:pt>
                <c:pt idx="2836">
                  <c:v>32147.0</c:v>
                </c:pt>
                <c:pt idx="2837">
                  <c:v>32148.0</c:v>
                </c:pt>
                <c:pt idx="2838">
                  <c:v>32149.0</c:v>
                </c:pt>
                <c:pt idx="2839">
                  <c:v>32150.0</c:v>
                </c:pt>
                <c:pt idx="2840">
                  <c:v>32151.0</c:v>
                </c:pt>
                <c:pt idx="2841">
                  <c:v>32152.0</c:v>
                </c:pt>
                <c:pt idx="2842">
                  <c:v>32153.0</c:v>
                </c:pt>
                <c:pt idx="2843">
                  <c:v>32154.0</c:v>
                </c:pt>
                <c:pt idx="2844">
                  <c:v>32155.0</c:v>
                </c:pt>
                <c:pt idx="2845">
                  <c:v>32156.0</c:v>
                </c:pt>
                <c:pt idx="2846">
                  <c:v>32157.0</c:v>
                </c:pt>
                <c:pt idx="2847">
                  <c:v>32158.0</c:v>
                </c:pt>
                <c:pt idx="2848">
                  <c:v>32159.0</c:v>
                </c:pt>
                <c:pt idx="2849">
                  <c:v>32160.0</c:v>
                </c:pt>
                <c:pt idx="2850">
                  <c:v>32161.0</c:v>
                </c:pt>
                <c:pt idx="2851">
                  <c:v>32162.0</c:v>
                </c:pt>
                <c:pt idx="2852">
                  <c:v>32163.0</c:v>
                </c:pt>
                <c:pt idx="2853">
                  <c:v>32164.0</c:v>
                </c:pt>
                <c:pt idx="2854">
                  <c:v>32165.0</c:v>
                </c:pt>
                <c:pt idx="2855">
                  <c:v>32166.0</c:v>
                </c:pt>
                <c:pt idx="2856">
                  <c:v>32167.0</c:v>
                </c:pt>
                <c:pt idx="2857">
                  <c:v>32168.0</c:v>
                </c:pt>
                <c:pt idx="2858">
                  <c:v>32169.0</c:v>
                </c:pt>
                <c:pt idx="2859">
                  <c:v>32170.0</c:v>
                </c:pt>
                <c:pt idx="2860">
                  <c:v>32171.0</c:v>
                </c:pt>
                <c:pt idx="2861">
                  <c:v>32172.0</c:v>
                </c:pt>
                <c:pt idx="2862">
                  <c:v>32173.0</c:v>
                </c:pt>
                <c:pt idx="2863">
                  <c:v>32174.0</c:v>
                </c:pt>
                <c:pt idx="2864">
                  <c:v>32175.0</c:v>
                </c:pt>
                <c:pt idx="2865">
                  <c:v>32176.0</c:v>
                </c:pt>
                <c:pt idx="2866">
                  <c:v>32177.0</c:v>
                </c:pt>
                <c:pt idx="2867">
                  <c:v>32178.0</c:v>
                </c:pt>
                <c:pt idx="2868">
                  <c:v>32179.0</c:v>
                </c:pt>
                <c:pt idx="2869">
                  <c:v>32180.0</c:v>
                </c:pt>
                <c:pt idx="2870">
                  <c:v>32181.0</c:v>
                </c:pt>
                <c:pt idx="2871">
                  <c:v>32182.0</c:v>
                </c:pt>
                <c:pt idx="2872">
                  <c:v>32183.0</c:v>
                </c:pt>
                <c:pt idx="2873">
                  <c:v>32184.0</c:v>
                </c:pt>
                <c:pt idx="2874">
                  <c:v>32185.0</c:v>
                </c:pt>
                <c:pt idx="2875">
                  <c:v>32186.0</c:v>
                </c:pt>
                <c:pt idx="2876">
                  <c:v>32187.0</c:v>
                </c:pt>
                <c:pt idx="2877">
                  <c:v>32188.0</c:v>
                </c:pt>
                <c:pt idx="2878">
                  <c:v>32189.0</c:v>
                </c:pt>
                <c:pt idx="2879">
                  <c:v>32190.0</c:v>
                </c:pt>
                <c:pt idx="2880">
                  <c:v>32191.0</c:v>
                </c:pt>
                <c:pt idx="2881">
                  <c:v>32192.0</c:v>
                </c:pt>
                <c:pt idx="2882">
                  <c:v>32193.0</c:v>
                </c:pt>
                <c:pt idx="2883">
                  <c:v>32194.0</c:v>
                </c:pt>
                <c:pt idx="2884">
                  <c:v>32195.0</c:v>
                </c:pt>
                <c:pt idx="2885">
                  <c:v>32196.0</c:v>
                </c:pt>
                <c:pt idx="2886">
                  <c:v>32197.0</c:v>
                </c:pt>
                <c:pt idx="2887">
                  <c:v>32198.0</c:v>
                </c:pt>
                <c:pt idx="2888">
                  <c:v>32199.0</c:v>
                </c:pt>
                <c:pt idx="2889">
                  <c:v>32200.0</c:v>
                </c:pt>
                <c:pt idx="2890">
                  <c:v>32201.0</c:v>
                </c:pt>
                <c:pt idx="2891">
                  <c:v>32202.0</c:v>
                </c:pt>
                <c:pt idx="2892">
                  <c:v>32203.0</c:v>
                </c:pt>
                <c:pt idx="2893">
                  <c:v>32204.0</c:v>
                </c:pt>
                <c:pt idx="2894">
                  <c:v>32205.0</c:v>
                </c:pt>
                <c:pt idx="2895">
                  <c:v>32206.0</c:v>
                </c:pt>
                <c:pt idx="2896">
                  <c:v>32207.0</c:v>
                </c:pt>
                <c:pt idx="2897">
                  <c:v>32208.0</c:v>
                </c:pt>
                <c:pt idx="2898">
                  <c:v>32209.0</c:v>
                </c:pt>
                <c:pt idx="2899">
                  <c:v>32210.0</c:v>
                </c:pt>
                <c:pt idx="2900">
                  <c:v>32211.0</c:v>
                </c:pt>
                <c:pt idx="2901">
                  <c:v>32212.0</c:v>
                </c:pt>
                <c:pt idx="2902">
                  <c:v>32213.0</c:v>
                </c:pt>
                <c:pt idx="2903">
                  <c:v>32214.0</c:v>
                </c:pt>
                <c:pt idx="2904">
                  <c:v>32215.0</c:v>
                </c:pt>
                <c:pt idx="2905">
                  <c:v>32216.0</c:v>
                </c:pt>
                <c:pt idx="2906">
                  <c:v>32217.0</c:v>
                </c:pt>
                <c:pt idx="2907">
                  <c:v>32218.0</c:v>
                </c:pt>
                <c:pt idx="2908">
                  <c:v>32219.0</c:v>
                </c:pt>
                <c:pt idx="2909">
                  <c:v>32220.0</c:v>
                </c:pt>
                <c:pt idx="2910">
                  <c:v>32221.0</c:v>
                </c:pt>
                <c:pt idx="2911">
                  <c:v>32222.0</c:v>
                </c:pt>
                <c:pt idx="2912">
                  <c:v>32223.0</c:v>
                </c:pt>
                <c:pt idx="2913">
                  <c:v>32224.0</c:v>
                </c:pt>
                <c:pt idx="2914">
                  <c:v>32225.0</c:v>
                </c:pt>
                <c:pt idx="2915">
                  <c:v>32226.0</c:v>
                </c:pt>
                <c:pt idx="2916">
                  <c:v>32227.0</c:v>
                </c:pt>
                <c:pt idx="2917">
                  <c:v>32228.0</c:v>
                </c:pt>
                <c:pt idx="2918">
                  <c:v>32229.0</c:v>
                </c:pt>
                <c:pt idx="2919">
                  <c:v>32230.0</c:v>
                </c:pt>
                <c:pt idx="2920">
                  <c:v>32231.0</c:v>
                </c:pt>
                <c:pt idx="2921">
                  <c:v>32232.0</c:v>
                </c:pt>
                <c:pt idx="2922">
                  <c:v>32233.0</c:v>
                </c:pt>
                <c:pt idx="2923">
                  <c:v>32234.0</c:v>
                </c:pt>
                <c:pt idx="2924">
                  <c:v>32235.0</c:v>
                </c:pt>
                <c:pt idx="2925">
                  <c:v>32236.0</c:v>
                </c:pt>
                <c:pt idx="2926">
                  <c:v>32237.0</c:v>
                </c:pt>
                <c:pt idx="2927">
                  <c:v>32238.0</c:v>
                </c:pt>
                <c:pt idx="2928">
                  <c:v>32239.0</c:v>
                </c:pt>
                <c:pt idx="2929">
                  <c:v>32240.0</c:v>
                </c:pt>
                <c:pt idx="2930">
                  <c:v>32241.0</c:v>
                </c:pt>
                <c:pt idx="2931">
                  <c:v>32242.0</c:v>
                </c:pt>
                <c:pt idx="2932">
                  <c:v>32243.0</c:v>
                </c:pt>
                <c:pt idx="2933">
                  <c:v>32244.0</c:v>
                </c:pt>
                <c:pt idx="2934">
                  <c:v>32245.0</c:v>
                </c:pt>
                <c:pt idx="2935">
                  <c:v>32246.0</c:v>
                </c:pt>
                <c:pt idx="2936">
                  <c:v>32247.0</c:v>
                </c:pt>
                <c:pt idx="2937">
                  <c:v>32248.0</c:v>
                </c:pt>
                <c:pt idx="2938">
                  <c:v>32249.0</c:v>
                </c:pt>
                <c:pt idx="2939">
                  <c:v>32250.0</c:v>
                </c:pt>
                <c:pt idx="2940">
                  <c:v>32251.0</c:v>
                </c:pt>
                <c:pt idx="2941">
                  <c:v>32252.0</c:v>
                </c:pt>
                <c:pt idx="2942">
                  <c:v>32253.0</c:v>
                </c:pt>
                <c:pt idx="2943">
                  <c:v>32254.0</c:v>
                </c:pt>
                <c:pt idx="2944">
                  <c:v>32255.0</c:v>
                </c:pt>
                <c:pt idx="2945">
                  <c:v>32256.0</c:v>
                </c:pt>
                <c:pt idx="2946">
                  <c:v>32257.0</c:v>
                </c:pt>
                <c:pt idx="2947">
                  <c:v>32258.0</c:v>
                </c:pt>
                <c:pt idx="2948">
                  <c:v>32259.0</c:v>
                </c:pt>
                <c:pt idx="2949">
                  <c:v>32260.0</c:v>
                </c:pt>
                <c:pt idx="2950">
                  <c:v>32261.0</c:v>
                </c:pt>
                <c:pt idx="2951">
                  <c:v>32262.0</c:v>
                </c:pt>
                <c:pt idx="2952">
                  <c:v>32263.0</c:v>
                </c:pt>
                <c:pt idx="2953">
                  <c:v>32264.0</c:v>
                </c:pt>
                <c:pt idx="2954">
                  <c:v>32265.0</c:v>
                </c:pt>
                <c:pt idx="2955">
                  <c:v>32266.0</c:v>
                </c:pt>
                <c:pt idx="2956">
                  <c:v>32267.0</c:v>
                </c:pt>
                <c:pt idx="2957">
                  <c:v>32268.0</c:v>
                </c:pt>
                <c:pt idx="2958">
                  <c:v>32269.0</c:v>
                </c:pt>
                <c:pt idx="2959">
                  <c:v>32270.0</c:v>
                </c:pt>
                <c:pt idx="2960">
                  <c:v>32271.0</c:v>
                </c:pt>
                <c:pt idx="2961">
                  <c:v>32272.0</c:v>
                </c:pt>
                <c:pt idx="2962">
                  <c:v>32273.0</c:v>
                </c:pt>
                <c:pt idx="2963">
                  <c:v>32274.0</c:v>
                </c:pt>
                <c:pt idx="2964">
                  <c:v>32275.0</c:v>
                </c:pt>
                <c:pt idx="2965">
                  <c:v>32276.0</c:v>
                </c:pt>
                <c:pt idx="2966">
                  <c:v>32277.0</c:v>
                </c:pt>
                <c:pt idx="2967">
                  <c:v>32278.0</c:v>
                </c:pt>
                <c:pt idx="2968">
                  <c:v>32279.0</c:v>
                </c:pt>
                <c:pt idx="2969">
                  <c:v>32280.0</c:v>
                </c:pt>
                <c:pt idx="2970">
                  <c:v>32281.0</c:v>
                </c:pt>
                <c:pt idx="2971">
                  <c:v>32282.0</c:v>
                </c:pt>
                <c:pt idx="2972">
                  <c:v>32283.0</c:v>
                </c:pt>
                <c:pt idx="2973">
                  <c:v>32284.0</c:v>
                </c:pt>
                <c:pt idx="2974">
                  <c:v>32285.0</c:v>
                </c:pt>
                <c:pt idx="2975">
                  <c:v>32286.0</c:v>
                </c:pt>
                <c:pt idx="2976">
                  <c:v>32287.0</c:v>
                </c:pt>
                <c:pt idx="2977">
                  <c:v>32288.0</c:v>
                </c:pt>
                <c:pt idx="2978">
                  <c:v>32289.0</c:v>
                </c:pt>
                <c:pt idx="2979">
                  <c:v>32290.0</c:v>
                </c:pt>
                <c:pt idx="2980">
                  <c:v>32291.0</c:v>
                </c:pt>
                <c:pt idx="2981">
                  <c:v>32292.0</c:v>
                </c:pt>
                <c:pt idx="2982">
                  <c:v>32293.0</c:v>
                </c:pt>
                <c:pt idx="2983">
                  <c:v>32294.0</c:v>
                </c:pt>
                <c:pt idx="2984">
                  <c:v>32295.0</c:v>
                </c:pt>
                <c:pt idx="2985">
                  <c:v>32296.0</c:v>
                </c:pt>
                <c:pt idx="2986">
                  <c:v>32297.0</c:v>
                </c:pt>
                <c:pt idx="2987">
                  <c:v>32298.0</c:v>
                </c:pt>
                <c:pt idx="2988">
                  <c:v>32299.0</c:v>
                </c:pt>
                <c:pt idx="2989">
                  <c:v>32300.0</c:v>
                </c:pt>
                <c:pt idx="2990">
                  <c:v>32301.0</c:v>
                </c:pt>
                <c:pt idx="2991">
                  <c:v>32302.0</c:v>
                </c:pt>
                <c:pt idx="2992">
                  <c:v>32303.0</c:v>
                </c:pt>
                <c:pt idx="2993">
                  <c:v>32304.0</c:v>
                </c:pt>
                <c:pt idx="2994">
                  <c:v>32305.0</c:v>
                </c:pt>
                <c:pt idx="2995">
                  <c:v>32306.0</c:v>
                </c:pt>
                <c:pt idx="2996">
                  <c:v>32307.0</c:v>
                </c:pt>
                <c:pt idx="2997">
                  <c:v>32308.0</c:v>
                </c:pt>
                <c:pt idx="2998">
                  <c:v>32309.0</c:v>
                </c:pt>
                <c:pt idx="2999">
                  <c:v>32310.0</c:v>
                </c:pt>
                <c:pt idx="3000">
                  <c:v>32311.0</c:v>
                </c:pt>
                <c:pt idx="3001">
                  <c:v>32312.0</c:v>
                </c:pt>
                <c:pt idx="3002">
                  <c:v>32313.0</c:v>
                </c:pt>
                <c:pt idx="3003">
                  <c:v>32314.0</c:v>
                </c:pt>
                <c:pt idx="3004">
                  <c:v>32315.0</c:v>
                </c:pt>
                <c:pt idx="3005">
                  <c:v>32316.0</c:v>
                </c:pt>
                <c:pt idx="3006">
                  <c:v>32317.0</c:v>
                </c:pt>
                <c:pt idx="3007">
                  <c:v>32318.0</c:v>
                </c:pt>
                <c:pt idx="3008">
                  <c:v>32319.0</c:v>
                </c:pt>
                <c:pt idx="3009">
                  <c:v>32320.0</c:v>
                </c:pt>
                <c:pt idx="3010">
                  <c:v>32321.0</c:v>
                </c:pt>
                <c:pt idx="3011">
                  <c:v>32322.0</c:v>
                </c:pt>
                <c:pt idx="3012">
                  <c:v>32323.0</c:v>
                </c:pt>
                <c:pt idx="3013">
                  <c:v>32324.0</c:v>
                </c:pt>
                <c:pt idx="3014">
                  <c:v>32325.0</c:v>
                </c:pt>
                <c:pt idx="3015">
                  <c:v>32326.0</c:v>
                </c:pt>
                <c:pt idx="3016">
                  <c:v>32327.0</c:v>
                </c:pt>
                <c:pt idx="3017">
                  <c:v>32328.0</c:v>
                </c:pt>
                <c:pt idx="3018">
                  <c:v>32329.0</c:v>
                </c:pt>
                <c:pt idx="3019">
                  <c:v>32330.0</c:v>
                </c:pt>
                <c:pt idx="3020">
                  <c:v>32331.0</c:v>
                </c:pt>
                <c:pt idx="3021">
                  <c:v>32332.0</c:v>
                </c:pt>
                <c:pt idx="3022">
                  <c:v>32333.0</c:v>
                </c:pt>
                <c:pt idx="3023">
                  <c:v>32334.0</c:v>
                </c:pt>
                <c:pt idx="3024">
                  <c:v>32335.0</c:v>
                </c:pt>
                <c:pt idx="3025">
                  <c:v>32336.0</c:v>
                </c:pt>
                <c:pt idx="3026">
                  <c:v>32337.0</c:v>
                </c:pt>
                <c:pt idx="3027">
                  <c:v>32338.0</c:v>
                </c:pt>
                <c:pt idx="3028">
                  <c:v>32339.0</c:v>
                </c:pt>
                <c:pt idx="3029">
                  <c:v>32340.0</c:v>
                </c:pt>
                <c:pt idx="3030">
                  <c:v>32341.0</c:v>
                </c:pt>
                <c:pt idx="3031">
                  <c:v>32342.0</c:v>
                </c:pt>
                <c:pt idx="3032">
                  <c:v>32343.0</c:v>
                </c:pt>
                <c:pt idx="3033">
                  <c:v>32344.0</c:v>
                </c:pt>
                <c:pt idx="3034">
                  <c:v>32345.0</c:v>
                </c:pt>
                <c:pt idx="3035">
                  <c:v>32346.0</c:v>
                </c:pt>
                <c:pt idx="3036">
                  <c:v>32347.0</c:v>
                </c:pt>
                <c:pt idx="3037">
                  <c:v>32348.0</c:v>
                </c:pt>
                <c:pt idx="3038">
                  <c:v>32349.0</c:v>
                </c:pt>
                <c:pt idx="3039">
                  <c:v>32350.0</c:v>
                </c:pt>
                <c:pt idx="3040">
                  <c:v>32351.0</c:v>
                </c:pt>
                <c:pt idx="3041">
                  <c:v>32352.0</c:v>
                </c:pt>
                <c:pt idx="3042">
                  <c:v>32353.0</c:v>
                </c:pt>
                <c:pt idx="3043">
                  <c:v>32354.0</c:v>
                </c:pt>
                <c:pt idx="3044">
                  <c:v>32355.0</c:v>
                </c:pt>
                <c:pt idx="3045">
                  <c:v>32356.0</c:v>
                </c:pt>
                <c:pt idx="3046">
                  <c:v>32357.0</c:v>
                </c:pt>
                <c:pt idx="3047">
                  <c:v>32358.0</c:v>
                </c:pt>
                <c:pt idx="3048">
                  <c:v>32359.0</c:v>
                </c:pt>
                <c:pt idx="3049">
                  <c:v>32360.0</c:v>
                </c:pt>
                <c:pt idx="3050">
                  <c:v>32361.0</c:v>
                </c:pt>
                <c:pt idx="3051">
                  <c:v>32362.0</c:v>
                </c:pt>
                <c:pt idx="3052">
                  <c:v>32363.0</c:v>
                </c:pt>
                <c:pt idx="3053">
                  <c:v>32364.0</c:v>
                </c:pt>
                <c:pt idx="3054">
                  <c:v>32365.0</c:v>
                </c:pt>
                <c:pt idx="3055">
                  <c:v>32366.0</c:v>
                </c:pt>
                <c:pt idx="3056">
                  <c:v>32367.0</c:v>
                </c:pt>
                <c:pt idx="3057">
                  <c:v>32368.0</c:v>
                </c:pt>
                <c:pt idx="3058">
                  <c:v>32369.0</c:v>
                </c:pt>
                <c:pt idx="3059">
                  <c:v>32370.0</c:v>
                </c:pt>
                <c:pt idx="3060">
                  <c:v>32371.0</c:v>
                </c:pt>
                <c:pt idx="3061">
                  <c:v>32372.0</c:v>
                </c:pt>
                <c:pt idx="3062">
                  <c:v>32373.0</c:v>
                </c:pt>
                <c:pt idx="3063">
                  <c:v>32374.0</c:v>
                </c:pt>
                <c:pt idx="3064">
                  <c:v>32375.0</c:v>
                </c:pt>
                <c:pt idx="3065">
                  <c:v>32376.0</c:v>
                </c:pt>
                <c:pt idx="3066">
                  <c:v>32377.0</c:v>
                </c:pt>
                <c:pt idx="3067">
                  <c:v>32378.0</c:v>
                </c:pt>
                <c:pt idx="3068">
                  <c:v>32379.0</c:v>
                </c:pt>
                <c:pt idx="3069">
                  <c:v>32380.0</c:v>
                </c:pt>
                <c:pt idx="3070">
                  <c:v>32381.0</c:v>
                </c:pt>
                <c:pt idx="3071">
                  <c:v>32382.0</c:v>
                </c:pt>
                <c:pt idx="3072">
                  <c:v>32383.0</c:v>
                </c:pt>
                <c:pt idx="3073">
                  <c:v>32384.0</c:v>
                </c:pt>
                <c:pt idx="3074">
                  <c:v>32385.0</c:v>
                </c:pt>
                <c:pt idx="3075">
                  <c:v>32386.0</c:v>
                </c:pt>
                <c:pt idx="3076">
                  <c:v>32387.0</c:v>
                </c:pt>
                <c:pt idx="3077">
                  <c:v>32388.0</c:v>
                </c:pt>
                <c:pt idx="3078">
                  <c:v>32389.0</c:v>
                </c:pt>
                <c:pt idx="3079">
                  <c:v>32390.0</c:v>
                </c:pt>
                <c:pt idx="3080">
                  <c:v>32391.0</c:v>
                </c:pt>
                <c:pt idx="3081">
                  <c:v>32392.0</c:v>
                </c:pt>
                <c:pt idx="3082">
                  <c:v>32393.0</c:v>
                </c:pt>
                <c:pt idx="3083">
                  <c:v>32394.0</c:v>
                </c:pt>
                <c:pt idx="3084">
                  <c:v>32395.0</c:v>
                </c:pt>
                <c:pt idx="3085">
                  <c:v>32396.0</c:v>
                </c:pt>
                <c:pt idx="3086">
                  <c:v>32397.0</c:v>
                </c:pt>
                <c:pt idx="3087">
                  <c:v>32398.0</c:v>
                </c:pt>
                <c:pt idx="3088">
                  <c:v>32399.0</c:v>
                </c:pt>
                <c:pt idx="3089">
                  <c:v>32400.0</c:v>
                </c:pt>
                <c:pt idx="3090">
                  <c:v>32401.0</c:v>
                </c:pt>
                <c:pt idx="3091">
                  <c:v>32402.0</c:v>
                </c:pt>
                <c:pt idx="3092">
                  <c:v>32403.0</c:v>
                </c:pt>
                <c:pt idx="3093">
                  <c:v>32404.0</c:v>
                </c:pt>
                <c:pt idx="3094">
                  <c:v>32405.0</c:v>
                </c:pt>
                <c:pt idx="3095">
                  <c:v>32406.0</c:v>
                </c:pt>
                <c:pt idx="3096">
                  <c:v>32407.0</c:v>
                </c:pt>
                <c:pt idx="3097">
                  <c:v>32408.0</c:v>
                </c:pt>
                <c:pt idx="3098">
                  <c:v>32409.0</c:v>
                </c:pt>
                <c:pt idx="3099">
                  <c:v>32410.0</c:v>
                </c:pt>
                <c:pt idx="3100">
                  <c:v>32411.0</c:v>
                </c:pt>
                <c:pt idx="3101">
                  <c:v>32412.0</c:v>
                </c:pt>
                <c:pt idx="3102">
                  <c:v>32413.0</c:v>
                </c:pt>
                <c:pt idx="3103">
                  <c:v>32414.0</c:v>
                </c:pt>
                <c:pt idx="3104">
                  <c:v>32415.0</c:v>
                </c:pt>
                <c:pt idx="3105">
                  <c:v>32416.0</c:v>
                </c:pt>
                <c:pt idx="3106">
                  <c:v>32417.0</c:v>
                </c:pt>
                <c:pt idx="3107">
                  <c:v>32418.0</c:v>
                </c:pt>
                <c:pt idx="3108">
                  <c:v>32419.0</c:v>
                </c:pt>
                <c:pt idx="3109">
                  <c:v>32420.0</c:v>
                </c:pt>
                <c:pt idx="3110">
                  <c:v>32421.0</c:v>
                </c:pt>
                <c:pt idx="3111">
                  <c:v>32422.0</c:v>
                </c:pt>
                <c:pt idx="3112">
                  <c:v>32423.0</c:v>
                </c:pt>
                <c:pt idx="3113">
                  <c:v>32424.0</c:v>
                </c:pt>
                <c:pt idx="3114">
                  <c:v>32425.0</c:v>
                </c:pt>
                <c:pt idx="3115">
                  <c:v>32426.0</c:v>
                </c:pt>
                <c:pt idx="3116">
                  <c:v>32427.0</c:v>
                </c:pt>
                <c:pt idx="3117">
                  <c:v>32428.0</c:v>
                </c:pt>
                <c:pt idx="3118">
                  <c:v>32429.0</c:v>
                </c:pt>
                <c:pt idx="3119">
                  <c:v>32430.0</c:v>
                </c:pt>
                <c:pt idx="3120">
                  <c:v>32431.0</c:v>
                </c:pt>
                <c:pt idx="3121">
                  <c:v>32432.0</c:v>
                </c:pt>
                <c:pt idx="3122">
                  <c:v>32433.0</c:v>
                </c:pt>
                <c:pt idx="3123">
                  <c:v>32434.0</c:v>
                </c:pt>
                <c:pt idx="3124">
                  <c:v>32435.0</c:v>
                </c:pt>
                <c:pt idx="3125">
                  <c:v>32436.0</c:v>
                </c:pt>
                <c:pt idx="3126">
                  <c:v>32437.0</c:v>
                </c:pt>
                <c:pt idx="3127">
                  <c:v>32438.0</c:v>
                </c:pt>
                <c:pt idx="3128">
                  <c:v>32439.0</c:v>
                </c:pt>
                <c:pt idx="3129">
                  <c:v>32440.0</c:v>
                </c:pt>
                <c:pt idx="3130">
                  <c:v>32441.0</c:v>
                </c:pt>
                <c:pt idx="3131">
                  <c:v>32442.0</c:v>
                </c:pt>
                <c:pt idx="3132">
                  <c:v>32443.0</c:v>
                </c:pt>
                <c:pt idx="3133">
                  <c:v>32444.0</c:v>
                </c:pt>
                <c:pt idx="3134">
                  <c:v>32445.0</c:v>
                </c:pt>
                <c:pt idx="3135">
                  <c:v>32446.0</c:v>
                </c:pt>
                <c:pt idx="3136">
                  <c:v>32447.0</c:v>
                </c:pt>
                <c:pt idx="3137">
                  <c:v>32448.0</c:v>
                </c:pt>
                <c:pt idx="3138">
                  <c:v>32449.0</c:v>
                </c:pt>
                <c:pt idx="3139">
                  <c:v>32450.0</c:v>
                </c:pt>
                <c:pt idx="3140">
                  <c:v>32451.0</c:v>
                </c:pt>
                <c:pt idx="3141">
                  <c:v>32452.0</c:v>
                </c:pt>
                <c:pt idx="3142">
                  <c:v>32453.0</c:v>
                </c:pt>
                <c:pt idx="3143">
                  <c:v>32454.0</c:v>
                </c:pt>
                <c:pt idx="3144">
                  <c:v>32455.0</c:v>
                </c:pt>
                <c:pt idx="3145">
                  <c:v>32456.0</c:v>
                </c:pt>
                <c:pt idx="3146">
                  <c:v>32457.0</c:v>
                </c:pt>
                <c:pt idx="3147">
                  <c:v>32458.0</c:v>
                </c:pt>
                <c:pt idx="3148">
                  <c:v>32459.0</c:v>
                </c:pt>
                <c:pt idx="3149">
                  <c:v>32460.0</c:v>
                </c:pt>
                <c:pt idx="3150">
                  <c:v>32461.0</c:v>
                </c:pt>
                <c:pt idx="3151">
                  <c:v>32462.0</c:v>
                </c:pt>
                <c:pt idx="3152">
                  <c:v>32463.0</c:v>
                </c:pt>
                <c:pt idx="3153">
                  <c:v>32464.0</c:v>
                </c:pt>
                <c:pt idx="3154">
                  <c:v>32465.0</c:v>
                </c:pt>
                <c:pt idx="3155">
                  <c:v>32466.0</c:v>
                </c:pt>
                <c:pt idx="3156">
                  <c:v>32467.0</c:v>
                </c:pt>
                <c:pt idx="3157">
                  <c:v>32468.0</c:v>
                </c:pt>
                <c:pt idx="3158">
                  <c:v>32469.0</c:v>
                </c:pt>
                <c:pt idx="3159">
                  <c:v>32470.0</c:v>
                </c:pt>
                <c:pt idx="3160">
                  <c:v>32471.0</c:v>
                </c:pt>
                <c:pt idx="3161">
                  <c:v>32472.0</c:v>
                </c:pt>
                <c:pt idx="3162">
                  <c:v>32473.0</c:v>
                </c:pt>
                <c:pt idx="3163">
                  <c:v>32474.0</c:v>
                </c:pt>
                <c:pt idx="3164">
                  <c:v>32475.0</c:v>
                </c:pt>
                <c:pt idx="3165">
                  <c:v>32476.0</c:v>
                </c:pt>
                <c:pt idx="3166">
                  <c:v>32477.0</c:v>
                </c:pt>
                <c:pt idx="3167">
                  <c:v>32478.0</c:v>
                </c:pt>
                <c:pt idx="3168">
                  <c:v>32479.0</c:v>
                </c:pt>
                <c:pt idx="3169">
                  <c:v>32480.0</c:v>
                </c:pt>
                <c:pt idx="3170">
                  <c:v>32481.0</c:v>
                </c:pt>
                <c:pt idx="3171">
                  <c:v>32482.0</c:v>
                </c:pt>
                <c:pt idx="3172">
                  <c:v>32483.0</c:v>
                </c:pt>
                <c:pt idx="3173">
                  <c:v>32484.0</c:v>
                </c:pt>
                <c:pt idx="3174">
                  <c:v>32485.0</c:v>
                </c:pt>
                <c:pt idx="3175">
                  <c:v>32486.0</c:v>
                </c:pt>
                <c:pt idx="3176">
                  <c:v>32487.0</c:v>
                </c:pt>
                <c:pt idx="3177">
                  <c:v>32488.0</c:v>
                </c:pt>
                <c:pt idx="3178">
                  <c:v>32489.0</c:v>
                </c:pt>
                <c:pt idx="3179">
                  <c:v>32490.0</c:v>
                </c:pt>
                <c:pt idx="3180">
                  <c:v>32491.0</c:v>
                </c:pt>
                <c:pt idx="3181">
                  <c:v>32492.0</c:v>
                </c:pt>
                <c:pt idx="3182">
                  <c:v>32493.0</c:v>
                </c:pt>
                <c:pt idx="3183">
                  <c:v>32494.0</c:v>
                </c:pt>
                <c:pt idx="3184">
                  <c:v>32495.0</c:v>
                </c:pt>
                <c:pt idx="3185">
                  <c:v>32496.0</c:v>
                </c:pt>
                <c:pt idx="3186">
                  <c:v>32497.0</c:v>
                </c:pt>
                <c:pt idx="3187">
                  <c:v>32498.0</c:v>
                </c:pt>
                <c:pt idx="3188">
                  <c:v>32499.0</c:v>
                </c:pt>
                <c:pt idx="3189">
                  <c:v>32500.0</c:v>
                </c:pt>
                <c:pt idx="3190">
                  <c:v>32501.0</c:v>
                </c:pt>
                <c:pt idx="3191">
                  <c:v>32502.0</c:v>
                </c:pt>
                <c:pt idx="3192">
                  <c:v>32503.0</c:v>
                </c:pt>
                <c:pt idx="3193">
                  <c:v>32504.0</c:v>
                </c:pt>
                <c:pt idx="3194">
                  <c:v>32505.0</c:v>
                </c:pt>
                <c:pt idx="3195">
                  <c:v>32506.0</c:v>
                </c:pt>
                <c:pt idx="3196">
                  <c:v>32507.0</c:v>
                </c:pt>
                <c:pt idx="3197">
                  <c:v>32508.0</c:v>
                </c:pt>
                <c:pt idx="3198">
                  <c:v>32509.0</c:v>
                </c:pt>
                <c:pt idx="3199">
                  <c:v>32510.0</c:v>
                </c:pt>
                <c:pt idx="3200">
                  <c:v>32511.0</c:v>
                </c:pt>
                <c:pt idx="3201">
                  <c:v>32512.0</c:v>
                </c:pt>
                <c:pt idx="3202">
                  <c:v>32513.0</c:v>
                </c:pt>
                <c:pt idx="3203">
                  <c:v>32514.0</c:v>
                </c:pt>
                <c:pt idx="3204">
                  <c:v>32515.0</c:v>
                </c:pt>
                <c:pt idx="3205">
                  <c:v>32516.0</c:v>
                </c:pt>
                <c:pt idx="3206">
                  <c:v>32517.0</c:v>
                </c:pt>
                <c:pt idx="3207">
                  <c:v>32518.0</c:v>
                </c:pt>
                <c:pt idx="3208">
                  <c:v>32519.0</c:v>
                </c:pt>
                <c:pt idx="3209">
                  <c:v>32520.0</c:v>
                </c:pt>
                <c:pt idx="3210">
                  <c:v>32521.0</c:v>
                </c:pt>
                <c:pt idx="3211">
                  <c:v>32522.0</c:v>
                </c:pt>
                <c:pt idx="3212">
                  <c:v>32523.0</c:v>
                </c:pt>
                <c:pt idx="3213">
                  <c:v>32524.0</c:v>
                </c:pt>
                <c:pt idx="3214">
                  <c:v>32525.0</c:v>
                </c:pt>
                <c:pt idx="3215">
                  <c:v>32526.0</c:v>
                </c:pt>
                <c:pt idx="3216">
                  <c:v>32527.0</c:v>
                </c:pt>
                <c:pt idx="3217">
                  <c:v>32528.0</c:v>
                </c:pt>
                <c:pt idx="3218">
                  <c:v>32529.0</c:v>
                </c:pt>
                <c:pt idx="3219">
                  <c:v>32530.0</c:v>
                </c:pt>
                <c:pt idx="3220">
                  <c:v>32531.0</c:v>
                </c:pt>
                <c:pt idx="3221">
                  <c:v>32532.0</c:v>
                </c:pt>
                <c:pt idx="3222">
                  <c:v>32533.0</c:v>
                </c:pt>
                <c:pt idx="3223">
                  <c:v>32534.0</c:v>
                </c:pt>
                <c:pt idx="3224">
                  <c:v>32535.0</c:v>
                </c:pt>
                <c:pt idx="3225">
                  <c:v>32536.0</c:v>
                </c:pt>
                <c:pt idx="3226">
                  <c:v>32537.0</c:v>
                </c:pt>
                <c:pt idx="3227">
                  <c:v>32538.0</c:v>
                </c:pt>
                <c:pt idx="3228">
                  <c:v>32539.0</c:v>
                </c:pt>
                <c:pt idx="3229">
                  <c:v>32540.0</c:v>
                </c:pt>
                <c:pt idx="3230">
                  <c:v>32541.0</c:v>
                </c:pt>
                <c:pt idx="3231">
                  <c:v>32542.0</c:v>
                </c:pt>
                <c:pt idx="3232">
                  <c:v>32543.0</c:v>
                </c:pt>
                <c:pt idx="3233">
                  <c:v>32544.0</c:v>
                </c:pt>
                <c:pt idx="3234">
                  <c:v>32545.0</c:v>
                </c:pt>
                <c:pt idx="3235">
                  <c:v>32546.0</c:v>
                </c:pt>
                <c:pt idx="3236">
                  <c:v>32547.0</c:v>
                </c:pt>
                <c:pt idx="3237">
                  <c:v>32548.0</c:v>
                </c:pt>
                <c:pt idx="3238">
                  <c:v>32549.0</c:v>
                </c:pt>
                <c:pt idx="3239">
                  <c:v>32550.0</c:v>
                </c:pt>
                <c:pt idx="3240">
                  <c:v>32551.0</c:v>
                </c:pt>
                <c:pt idx="3241">
                  <c:v>32552.0</c:v>
                </c:pt>
                <c:pt idx="3242">
                  <c:v>32553.0</c:v>
                </c:pt>
                <c:pt idx="3243">
                  <c:v>32554.0</c:v>
                </c:pt>
                <c:pt idx="3244">
                  <c:v>32555.0</c:v>
                </c:pt>
                <c:pt idx="3245">
                  <c:v>32556.0</c:v>
                </c:pt>
                <c:pt idx="3246">
                  <c:v>32557.0</c:v>
                </c:pt>
                <c:pt idx="3247">
                  <c:v>32558.0</c:v>
                </c:pt>
                <c:pt idx="3248">
                  <c:v>32559.0</c:v>
                </c:pt>
                <c:pt idx="3249">
                  <c:v>32560.0</c:v>
                </c:pt>
                <c:pt idx="3250">
                  <c:v>32561.0</c:v>
                </c:pt>
                <c:pt idx="3251">
                  <c:v>32562.0</c:v>
                </c:pt>
                <c:pt idx="3252">
                  <c:v>32563.0</c:v>
                </c:pt>
                <c:pt idx="3253">
                  <c:v>32564.0</c:v>
                </c:pt>
                <c:pt idx="3254">
                  <c:v>32565.0</c:v>
                </c:pt>
                <c:pt idx="3255">
                  <c:v>32566.0</c:v>
                </c:pt>
                <c:pt idx="3256">
                  <c:v>32567.0</c:v>
                </c:pt>
                <c:pt idx="3257">
                  <c:v>32568.0</c:v>
                </c:pt>
                <c:pt idx="3258">
                  <c:v>32569.0</c:v>
                </c:pt>
                <c:pt idx="3259">
                  <c:v>32570.0</c:v>
                </c:pt>
                <c:pt idx="3260">
                  <c:v>32571.0</c:v>
                </c:pt>
                <c:pt idx="3261">
                  <c:v>32572.0</c:v>
                </c:pt>
                <c:pt idx="3262">
                  <c:v>32573.0</c:v>
                </c:pt>
                <c:pt idx="3263">
                  <c:v>32574.0</c:v>
                </c:pt>
                <c:pt idx="3264">
                  <c:v>32575.0</c:v>
                </c:pt>
                <c:pt idx="3265">
                  <c:v>32576.0</c:v>
                </c:pt>
                <c:pt idx="3266">
                  <c:v>32577.0</c:v>
                </c:pt>
                <c:pt idx="3267">
                  <c:v>32578.0</c:v>
                </c:pt>
                <c:pt idx="3268">
                  <c:v>32579.0</c:v>
                </c:pt>
                <c:pt idx="3269">
                  <c:v>32580.0</c:v>
                </c:pt>
                <c:pt idx="3270">
                  <c:v>32581.0</c:v>
                </c:pt>
                <c:pt idx="3271">
                  <c:v>32582.0</c:v>
                </c:pt>
                <c:pt idx="3272">
                  <c:v>32583.0</c:v>
                </c:pt>
                <c:pt idx="3273">
                  <c:v>32584.0</c:v>
                </c:pt>
                <c:pt idx="3274">
                  <c:v>32585.0</c:v>
                </c:pt>
                <c:pt idx="3275">
                  <c:v>32586.0</c:v>
                </c:pt>
                <c:pt idx="3276">
                  <c:v>32587.0</c:v>
                </c:pt>
                <c:pt idx="3277">
                  <c:v>32588.0</c:v>
                </c:pt>
                <c:pt idx="3278">
                  <c:v>32589.0</c:v>
                </c:pt>
                <c:pt idx="3279">
                  <c:v>32590.0</c:v>
                </c:pt>
                <c:pt idx="3280">
                  <c:v>32591.0</c:v>
                </c:pt>
                <c:pt idx="3281">
                  <c:v>32592.0</c:v>
                </c:pt>
                <c:pt idx="3282">
                  <c:v>32593.0</c:v>
                </c:pt>
                <c:pt idx="3283">
                  <c:v>32594.0</c:v>
                </c:pt>
                <c:pt idx="3284">
                  <c:v>32595.0</c:v>
                </c:pt>
                <c:pt idx="3285">
                  <c:v>32596.0</c:v>
                </c:pt>
                <c:pt idx="3286">
                  <c:v>32597.0</c:v>
                </c:pt>
                <c:pt idx="3287">
                  <c:v>32598.0</c:v>
                </c:pt>
                <c:pt idx="3288">
                  <c:v>32599.0</c:v>
                </c:pt>
                <c:pt idx="3289">
                  <c:v>32600.0</c:v>
                </c:pt>
                <c:pt idx="3290">
                  <c:v>32601.0</c:v>
                </c:pt>
                <c:pt idx="3291">
                  <c:v>32602.0</c:v>
                </c:pt>
                <c:pt idx="3292">
                  <c:v>32603.0</c:v>
                </c:pt>
                <c:pt idx="3293">
                  <c:v>32604.0</c:v>
                </c:pt>
                <c:pt idx="3294">
                  <c:v>32605.0</c:v>
                </c:pt>
                <c:pt idx="3295">
                  <c:v>32606.0</c:v>
                </c:pt>
                <c:pt idx="3296">
                  <c:v>32607.0</c:v>
                </c:pt>
                <c:pt idx="3297">
                  <c:v>32608.0</c:v>
                </c:pt>
                <c:pt idx="3298">
                  <c:v>32609.0</c:v>
                </c:pt>
                <c:pt idx="3299">
                  <c:v>32610.0</c:v>
                </c:pt>
                <c:pt idx="3300">
                  <c:v>32611.0</c:v>
                </c:pt>
                <c:pt idx="3301">
                  <c:v>32612.0</c:v>
                </c:pt>
                <c:pt idx="3302">
                  <c:v>32613.0</c:v>
                </c:pt>
                <c:pt idx="3303">
                  <c:v>32614.0</c:v>
                </c:pt>
                <c:pt idx="3304">
                  <c:v>32615.0</c:v>
                </c:pt>
                <c:pt idx="3305">
                  <c:v>32616.0</c:v>
                </c:pt>
                <c:pt idx="3306">
                  <c:v>32617.0</c:v>
                </c:pt>
                <c:pt idx="3307">
                  <c:v>32618.0</c:v>
                </c:pt>
                <c:pt idx="3308">
                  <c:v>32619.0</c:v>
                </c:pt>
                <c:pt idx="3309">
                  <c:v>32620.0</c:v>
                </c:pt>
                <c:pt idx="3310">
                  <c:v>32621.0</c:v>
                </c:pt>
                <c:pt idx="3311">
                  <c:v>32622.0</c:v>
                </c:pt>
                <c:pt idx="3312">
                  <c:v>32623.0</c:v>
                </c:pt>
                <c:pt idx="3313">
                  <c:v>32624.0</c:v>
                </c:pt>
                <c:pt idx="3314">
                  <c:v>32625.0</c:v>
                </c:pt>
                <c:pt idx="3315">
                  <c:v>32626.0</c:v>
                </c:pt>
                <c:pt idx="3316">
                  <c:v>32627.0</c:v>
                </c:pt>
                <c:pt idx="3317">
                  <c:v>32628.0</c:v>
                </c:pt>
                <c:pt idx="3318">
                  <c:v>32629.0</c:v>
                </c:pt>
                <c:pt idx="3319">
                  <c:v>32630.0</c:v>
                </c:pt>
                <c:pt idx="3320">
                  <c:v>32631.0</c:v>
                </c:pt>
                <c:pt idx="3321">
                  <c:v>32632.0</c:v>
                </c:pt>
                <c:pt idx="3322">
                  <c:v>32633.0</c:v>
                </c:pt>
                <c:pt idx="3323">
                  <c:v>32634.0</c:v>
                </c:pt>
                <c:pt idx="3324">
                  <c:v>32635.0</c:v>
                </c:pt>
                <c:pt idx="3325">
                  <c:v>32636.0</c:v>
                </c:pt>
                <c:pt idx="3326">
                  <c:v>32637.0</c:v>
                </c:pt>
                <c:pt idx="3327">
                  <c:v>32638.0</c:v>
                </c:pt>
                <c:pt idx="3328">
                  <c:v>32639.0</c:v>
                </c:pt>
                <c:pt idx="3329">
                  <c:v>32640.0</c:v>
                </c:pt>
                <c:pt idx="3330">
                  <c:v>32641.0</c:v>
                </c:pt>
                <c:pt idx="3331">
                  <c:v>32642.0</c:v>
                </c:pt>
                <c:pt idx="3332">
                  <c:v>32643.0</c:v>
                </c:pt>
                <c:pt idx="3333">
                  <c:v>32644.0</c:v>
                </c:pt>
                <c:pt idx="3334">
                  <c:v>32645.0</c:v>
                </c:pt>
                <c:pt idx="3335">
                  <c:v>32646.0</c:v>
                </c:pt>
                <c:pt idx="3336">
                  <c:v>32647.0</c:v>
                </c:pt>
                <c:pt idx="3337">
                  <c:v>32648.0</c:v>
                </c:pt>
                <c:pt idx="3338">
                  <c:v>32649.0</c:v>
                </c:pt>
                <c:pt idx="3339">
                  <c:v>32650.0</c:v>
                </c:pt>
                <c:pt idx="3340">
                  <c:v>32651.0</c:v>
                </c:pt>
                <c:pt idx="3341">
                  <c:v>32652.0</c:v>
                </c:pt>
                <c:pt idx="3342">
                  <c:v>32653.0</c:v>
                </c:pt>
                <c:pt idx="3343">
                  <c:v>32654.0</c:v>
                </c:pt>
                <c:pt idx="3344">
                  <c:v>32655.0</c:v>
                </c:pt>
                <c:pt idx="3345">
                  <c:v>32656.0</c:v>
                </c:pt>
                <c:pt idx="3346">
                  <c:v>32657.0</c:v>
                </c:pt>
                <c:pt idx="3347">
                  <c:v>32658.0</c:v>
                </c:pt>
                <c:pt idx="3348">
                  <c:v>32659.0</c:v>
                </c:pt>
                <c:pt idx="3349">
                  <c:v>32660.0</c:v>
                </c:pt>
                <c:pt idx="3350">
                  <c:v>32661.0</c:v>
                </c:pt>
                <c:pt idx="3351">
                  <c:v>32662.0</c:v>
                </c:pt>
                <c:pt idx="3352">
                  <c:v>32663.0</c:v>
                </c:pt>
                <c:pt idx="3353">
                  <c:v>32664.0</c:v>
                </c:pt>
                <c:pt idx="3354">
                  <c:v>32665.0</c:v>
                </c:pt>
                <c:pt idx="3355">
                  <c:v>32666.0</c:v>
                </c:pt>
                <c:pt idx="3356">
                  <c:v>32667.0</c:v>
                </c:pt>
                <c:pt idx="3357">
                  <c:v>32668.0</c:v>
                </c:pt>
                <c:pt idx="3358">
                  <c:v>32669.0</c:v>
                </c:pt>
                <c:pt idx="3359">
                  <c:v>32670.0</c:v>
                </c:pt>
                <c:pt idx="3360">
                  <c:v>32671.0</c:v>
                </c:pt>
                <c:pt idx="3361">
                  <c:v>32672.0</c:v>
                </c:pt>
                <c:pt idx="3362">
                  <c:v>32673.0</c:v>
                </c:pt>
                <c:pt idx="3363">
                  <c:v>32674.0</c:v>
                </c:pt>
                <c:pt idx="3364">
                  <c:v>32675.0</c:v>
                </c:pt>
                <c:pt idx="3365">
                  <c:v>32676.0</c:v>
                </c:pt>
                <c:pt idx="3366">
                  <c:v>32677.0</c:v>
                </c:pt>
                <c:pt idx="3367">
                  <c:v>32678.0</c:v>
                </c:pt>
                <c:pt idx="3368">
                  <c:v>32679.0</c:v>
                </c:pt>
                <c:pt idx="3369">
                  <c:v>32680.0</c:v>
                </c:pt>
                <c:pt idx="3370">
                  <c:v>32681.0</c:v>
                </c:pt>
                <c:pt idx="3371">
                  <c:v>32682.0</c:v>
                </c:pt>
                <c:pt idx="3372">
                  <c:v>32683.0</c:v>
                </c:pt>
                <c:pt idx="3373">
                  <c:v>32684.0</c:v>
                </c:pt>
                <c:pt idx="3374">
                  <c:v>32685.0</c:v>
                </c:pt>
                <c:pt idx="3375">
                  <c:v>32686.0</c:v>
                </c:pt>
                <c:pt idx="3376">
                  <c:v>32687.0</c:v>
                </c:pt>
                <c:pt idx="3377">
                  <c:v>32688.0</c:v>
                </c:pt>
                <c:pt idx="3378">
                  <c:v>32689.0</c:v>
                </c:pt>
                <c:pt idx="3379">
                  <c:v>32690.0</c:v>
                </c:pt>
                <c:pt idx="3380">
                  <c:v>32691.0</c:v>
                </c:pt>
                <c:pt idx="3381">
                  <c:v>32692.0</c:v>
                </c:pt>
                <c:pt idx="3382">
                  <c:v>32693.0</c:v>
                </c:pt>
                <c:pt idx="3383">
                  <c:v>32694.0</c:v>
                </c:pt>
                <c:pt idx="3384">
                  <c:v>32695.0</c:v>
                </c:pt>
                <c:pt idx="3385">
                  <c:v>32696.0</c:v>
                </c:pt>
                <c:pt idx="3386">
                  <c:v>32697.0</c:v>
                </c:pt>
                <c:pt idx="3387">
                  <c:v>32698.0</c:v>
                </c:pt>
                <c:pt idx="3388">
                  <c:v>32699.0</c:v>
                </c:pt>
                <c:pt idx="3389">
                  <c:v>32700.0</c:v>
                </c:pt>
                <c:pt idx="3390">
                  <c:v>32701.0</c:v>
                </c:pt>
                <c:pt idx="3391">
                  <c:v>32702.0</c:v>
                </c:pt>
                <c:pt idx="3392">
                  <c:v>32703.0</c:v>
                </c:pt>
                <c:pt idx="3393">
                  <c:v>32704.0</c:v>
                </c:pt>
                <c:pt idx="3394">
                  <c:v>32705.0</c:v>
                </c:pt>
                <c:pt idx="3395">
                  <c:v>32706.0</c:v>
                </c:pt>
                <c:pt idx="3396">
                  <c:v>32707.0</c:v>
                </c:pt>
                <c:pt idx="3397">
                  <c:v>32708.0</c:v>
                </c:pt>
                <c:pt idx="3398">
                  <c:v>32709.0</c:v>
                </c:pt>
                <c:pt idx="3399">
                  <c:v>32710.0</c:v>
                </c:pt>
                <c:pt idx="3400">
                  <c:v>32711.0</c:v>
                </c:pt>
                <c:pt idx="3401">
                  <c:v>32712.0</c:v>
                </c:pt>
                <c:pt idx="3402">
                  <c:v>32713.0</c:v>
                </c:pt>
                <c:pt idx="3403">
                  <c:v>32714.0</c:v>
                </c:pt>
                <c:pt idx="3404">
                  <c:v>32715.0</c:v>
                </c:pt>
                <c:pt idx="3405">
                  <c:v>32716.0</c:v>
                </c:pt>
                <c:pt idx="3406">
                  <c:v>32717.0</c:v>
                </c:pt>
                <c:pt idx="3407">
                  <c:v>32718.0</c:v>
                </c:pt>
                <c:pt idx="3408">
                  <c:v>32719.0</c:v>
                </c:pt>
                <c:pt idx="3409">
                  <c:v>32720.0</c:v>
                </c:pt>
                <c:pt idx="3410">
                  <c:v>32721.0</c:v>
                </c:pt>
                <c:pt idx="3411">
                  <c:v>32722.0</c:v>
                </c:pt>
                <c:pt idx="3412">
                  <c:v>32723.0</c:v>
                </c:pt>
                <c:pt idx="3413">
                  <c:v>32724.0</c:v>
                </c:pt>
                <c:pt idx="3414">
                  <c:v>32725.0</c:v>
                </c:pt>
                <c:pt idx="3415">
                  <c:v>32726.0</c:v>
                </c:pt>
                <c:pt idx="3416">
                  <c:v>32727.0</c:v>
                </c:pt>
                <c:pt idx="3417">
                  <c:v>32728.0</c:v>
                </c:pt>
                <c:pt idx="3418">
                  <c:v>32729.0</c:v>
                </c:pt>
                <c:pt idx="3419">
                  <c:v>32730.0</c:v>
                </c:pt>
                <c:pt idx="3420">
                  <c:v>32731.0</c:v>
                </c:pt>
                <c:pt idx="3421">
                  <c:v>32732.0</c:v>
                </c:pt>
                <c:pt idx="3422">
                  <c:v>32733.0</c:v>
                </c:pt>
                <c:pt idx="3423">
                  <c:v>32734.0</c:v>
                </c:pt>
                <c:pt idx="3424">
                  <c:v>32735.0</c:v>
                </c:pt>
                <c:pt idx="3425">
                  <c:v>32736.0</c:v>
                </c:pt>
                <c:pt idx="3426">
                  <c:v>32737.0</c:v>
                </c:pt>
                <c:pt idx="3427">
                  <c:v>32738.0</c:v>
                </c:pt>
                <c:pt idx="3428">
                  <c:v>32739.0</c:v>
                </c:pt>
                <c:pt idx="3429">
                  <c:v>32740.0</c:v>
                </c:pt>
                <c:pt idx="3430">
                  <c:v>32741.0</c:v>
                </c:pt>
                <c:pt idx="3431">
                  <c:v>32742.0</c:v>
                </c:pt>
                <c:pt idx="3432">
                  <c:v>32743.0</c:v>
                </c:pt>
                <c:pt idx="3433">
                  <c:v>32744.0</c:v>
                </c:pt>
                <c:pt idx="3434">
                  <c:v>32745.0</c:v>
                </c:pt>
                <c:pt idx="3435">
                  <c:v>32746.0</c:v>
                </c:pt>
                <c:pt idx="3436">
                  <c:v>32747.0</c:v>
                </c:pt>
                <c:pt idx="3437">
                  <c:v>32748.0</c:v>
                </c:pt>
                <c:pt idx="3438">
                  <c:v>32749.0</c:v>
                </c:pt>
                <c:pt idx="3439">
                  <c:v>32750.0</c:v>
                </c:pt>
                <c:pt idx="3440">
                  <c:v>32751.0</c:v>
                </c:pt>
                <c:pt idx="3441">
                  <c:v>32752.0</c:v>
                </c:pt>
                <c:pt idx="3442">
                  <c:v>32753.0</c:v>
                </c:pt>
                <c:pt idx="3443">
                  <c:v>32754.0</c:v>
                </c:pt>
                <c:pt idx="3444">
                  <c:v>32755.0</c:v>
                </c:pt>
                <c:pt idx="3445">
                  <c:v>32756.0</c:v>
                </c:pt>
                <c:pt idx="3446">
                  <c:v>32757.0</c:v>
                </c:pt>
                <c:pt idx="3447">
                  <c:v>32758.0</c:v>
                </c:pt>
                <c:pt idx="3448">
                  <c:v>32759.0</c:v>
                </c:pt>
                <c:pt idx="3449">
                  <c:v>32760.0</c:v>
                </c:pt>
                <c:pt idx="3450">
                  <c:v>32761.0</c:v>
                </c:pt>
                <c:pt idx="3451">
                  <c:v>32762.0</c:v>
                </c:pt>
                <c:pt idx="3452">
                  <c:v>32763.0</c:v>
                </c:pt>
                <c:pt idx="3453">
                  <c:v>32764.0</c:v>
                </c:pt>
                <c:pt idx="3454">
                  <c:v>32765.0</c:v>
                </c:pt>
                <c:pt idx="3455">
                  <c:v>32766.0</c:v>
                </c:pt>
                <c:pt idx="3456">
                  <c:v>32767.0</c:v>
                </c:pt>
                <c:pt idx="3457">
                  <c:v>32768.0</c:v>
                </c:pt>
                <c:pt idx="3458">
                  <c:v>32769.0</c:v>
                </c:pt>
                <c:pt idx="3459">
                  <c:v>32770.0</c:v>
                </c:pt>
                <c:pt idx="3460">
                  <c:v>32771.0</c:v>
                </c:pt>
                <c:pt idx="3461">
                  <c:v>32772.0</c:v>
                </c:pt>
                <c:pt idx="3462">
                  <c:v>32773.0</c:v>
                </c:pt>
                <c:pt idx="3463">
                  <c:v>32774.0</c:v>
                </c:pt>
                <c:pt idx="3464">
                  <c:v>32775.0</c:v>
                </c:pt>
                <c:pt idx="3465">
                  <c:v>32776.0</c:v>
                </c:pt>
                <c:pt idx="3466">
                  <c:v>32777.0</c:v>
                </c:pt>
                <c:pt idx="3467">
                  <c:v>32778.0</c:v>
                </c:pt>
                <c:pt idx="3468">
                  <c:v>32779.0</c:v>
                </c:pt>
                <c:pt idx="3469">
                  <c:v>32780.0</c:v>
                </c:pt>
                <c:pt idx="3470">
                  <c:v>32781.0</c:v>
                </c:pt>
                <c:pt idx="3471">
                  <c:v>32782.0</c:v>
                </c:pt>
                <c:pt idx="3472">
                  <c:v>32783.0</c:v>
                </c:pt>
                <c:pt idx="3473">
                  <c:v>32784.0</c:v>
                </c:pt>
                <c:pt idx="3474">
                  <c:v>32785.0</c:v>
                </c:pt>
                <c:pt idx="3475">
                  <c:v>32786.0</c:v>
                </c:pt>
                <c:pt idx="3476">
                  <c:v>32787.0</c:v>
                </c:pt>
                <c:pt idx="3477">
                  <c:v>32788.0</c:v>
                </c:pt>
                <c:pt idx="3478">
                  <c:v>32789.0</c:v>
                </c:pt>
                <c:pt idx="3479">
                  <c:v>32790.0</c:v>
                </c:pt>
                <c:pt idx="3480">
                  <c:v>32791.0</c:v>
                </c:pt>
                <c:pt idx="3481">
                  <c:v>32792.0</c:v>
                </c:pt>
                <c:pt idx="3482">
                  <c:v>32793.0</c:v>
                </c:pt>
                <c:pt idx="3483">
                  <c:v>32794.0</c:v>
                </c:pt>
                <c:pt idx="3484">
                  <c:v>32795.0</c:v>
                </c:pt>
                <c:pt idx="3485">
                  <c:v>32796.0</c:v>
                </c:pt>
                <c:pt idx="3486">
                  <c:v>32797.0</c:v>
                </c:pt>
                <c:pt idx="3487">
                  <c:v>32798.0</c:v>
                </c:pt>
                <c:pt idx="3488">
                  <c:v>32799.0</c:v>
                </c:pt>
                <c:pt idx="3489">
                  <c:v>32800.0</c:v>
                </c:pt>
                <c:pt idx="3490">
                  <c:v>32801.0</c:v>
                </c:pt>
                <c:pt idx="3491">
                  <c:v>32802.0</c:v>
                </c:pt>
                <c:pt idx="3492">
                  <c:v>32803.0</c:v>
                </c:pt>
                <c:pt idx="3493">
                  <c:v>32804.0</c:v>
                </c:pt>
                <c:pt idx="3494">
                  <c:v>32805.0</c:v>
                </c:pt>
                <c:pt idx="3495">
                  <c:v>32806.0</c:v>
                </c:pt>
                <c:pt idx="3496">
                  <c:v>32807.0</c:v>
                </c:pt>
                <c:pt idx="3497">
                  <c:v>32808.0</c:v>
                </c:pt>
                <c:pt idx="3498">
                  <c:v>32809.0</c:v>
                </c:pt>
                <c:pt idx="3499">
                  <c:v>32810.0</c:v>
                </c:pt>
                <c:pt idx="3500">
                  <c:v>32811.0</c:v>
                </c:pt>
                <c:pt idx="3501">
                  <c:v>32812.0</c:v>
                </c:pt>
                <c:pt idx="3502">
                  <c:v>32813.0</c:v>
                </c:pt>
                <c:pt idx="3503">
                  <c:v>32814.0</c:v>
                </c:pt>
                <c:pt idx="3504">
                  <c:v>32815.0</c:v>
                </c:pt>
                <c:pt idx="3505">
                  <c:v>32816.0</c:v>
                </c:pt>
                <c:pt idx="3506">
                  <c:v>32817.0</c:v>
                </c:pt>
                <c:pt idx="3507">
                  <c:v>32818.0</c:v>
                </c:pt>
                <c:pt idx="3508">
                  <c:v>32819.0</c:v>
                </c:pt>
                <c:pt idx="3509">
                  <c:v>32820.0</c:v>
                </c:pt>
                <c:pt idx="3510">
                  <c:v>32821.0</c:v>
                </c:pt>
                <c:pt idx="3511">
                  <c:v>32822.0</c:v>
                </c:pt>
                <c:pt idx="3512">
                  <c:v>32823.0</c:v>
                </c:pt>
                <c:pt idx="3513">
                  <c:v>32824.0</c:v>
                </c:pt>
                <c:pt idx="3514">
                  <c:v>32825.0</c:v>
                </c:pt>
                <c:pt idx="3515">
                  <c:v>32826.0</c:v>
                </c:pt>
                <c:pt idx="3516">
                  <c:v>32827.0</c:v>
                </c:pt>
                <c:pt idx="3517">
                  <c:v>32828.0</c:v>
                </c:pt>
                <c:pt idx="3518">
                  <c:v>32829.0</c:v>
                </c:pt>
                <c:pt idx="3519">
                  <c:v>32830.0</c:v>
                </c:pt>
                <c:pt idx="3520">
                  <c:v>32831.0</c:v>
                </c:pt>
                <c:pt idx="3521">
                  <c:v>32832.0</c:v>
                </c:pt>
                <c:pt idx="3522">
                  <c:v>32833.0</c:v>
                </c:pt>
                <c:pt idx="3523">
                  <c:v>32834.0</c:v>
                </c:pt>
                <c:pt idx="3524">
                  <c:v>32835.0</c:v>
                </c:pt>
                <c:pt idx="3525">
                  <c:v>32836.0</c:v>
                </c:pt>
                <c:pt idx="3526">
                  <c:v>32837.0</c:v>
                </c:pt>
                <c:pt idx="3527">
                  <c:v>32838.0</c:v>
                </c:pt>
                <c:pt idx="3528">
                  <c:v>32839.0</c:v>
                </c:pt>
                <c:pt idx="3529">
                  <c:v>32840.0</c:v>
                </c:pt>
                <c:pt idx="3530">
                  <c:v>32841.0</c:v>
                </c:pt>
                <c:pt idx="3531">
                  <c:v>32842.0</c:v>
                </c:pt>
                <c:pt idx="3532">
                  <c:v>32843.0</c:v>
                </c:pt>
                <c:pt idx="3533">
                  <c:v>32844.0</c:v>
                </c:pt>
                <c:pt idx="3534">
                  <c:v>32845.0</c:v>
                </c:pt>
                <c:pt idx="3535">
                  <c:v>32846.0</c:v>
                </c:pt>
                <c:pt idx="3536">
                  <c:v>32847.0</c:v>
                </c:pt>
                <c:pt idx="3537">
                  <c:v>32848.0</c:v>
                </c:pt>
                <c:pt idx="3538">
                  <c:v>32849.0</c:v>
                </c:pt>
                <c:pt idx="3539">
                  <c:v>32850.0</c:v>
                </c:pt>
                <c:pt idx="3540">
                  <c:v>32851.0</c:v>
                </c:pt>
                <c:pt idx="3541">
                  <c:v>32852.0</c:v>
                </c:pt>
                <c:pt idx="3542">
                  <c:v>32853.0</c:v>
                </c:pt>
                <c:pt idx="3543">
                  <c:v>32854.0</c:v>
                </c:pt>
                <c:pt idx="3544">
                  <c:v>32855.0</c:v>
                </c:pt>
                <c:pt idx="3545">
                  <c:v>32856.0</c:v>
                </c:pt>
                <c:pt idx="3546">
                  <c:v>32857.0</c:v>
                </c:pt>
                <c:pt idx="3547">
                  <c:v>32858.0</c:v>
                </c:pt>
                <c:pt idx="3548">
                  <c:v>32859.0</c:v>
                </c:pt>
                <c:pt idx="3549">
                  <c:v>32860.0</c:v>
                </c:pt>
                <c:pt idx="3550">
                  <c:v>32861.0</c:v>
                </c:pt>
                <c:pt idx="3551">
                  <c:v>32862.0</c:v>
                </c:pt>
                <c:pt idx="3552">
                  <c:v>32863.0</c:v>
                </c:pt>
                <c:pt idx="3553">
                  <c:v>32864.0</c:v>
                </c:pt>
                <c:pt idx="3554">
                  <c:v>32865.0</c:v>
                </c:pt>
                <c:pt idx="3555">
                  <c:v>32866.0</c:v>
                </c:pt>
                <c:pt idx="3556">
                  <c:v>32867.0</c:v>
                </c:pt>
                <c:pt idx="3557">
                  <c:v>32868.0</c:v>
                </c:pt>
                <c:pt idx="3558">
                  <c:v>32869.0</c:v>
                </c:pt>
                <c:pt idx="3559">
                  <c:v>32870.0</c:v>
                </c:pt>
                <c:pt idx="3560">
                  <c:v>32871.0</c:v>
                </c:pt>
                <c:pt idx="3561">
                  <c:v>32872.0</c:v>
                </c:pt>
                <c:pt idx="3562">
                  <c:v>32873.0</c:v>
                </c:pt>
                <c:pt idx="3563">
                  <c:v>32874.0</c:v>
                </c:pt>
                <c:pt idx="3564">
                  <c:v>32875.0</c:v>
                </c:pt>
                <c:pt idx="3565">
                  <c:v>32876.0</c:v>
                </c:pt>
                <c:pt idx="3566">
                  <c:v>32877.0</c:v>
                </c:pt>
                <c:pt idx="3567">
                  <c:v>32878.0</c:v>
                </c:pt>
                <c:pt idx="3568">
                  <c:v>32879.0</c:v>
                </c:pt>
                <c:pt idx="3569">
                  <c:v>32880.0</c:v>
                </c:pt>
                <c:pt idx="3570">
                  <c:v>32881.0</c:v>
                </c:pt>
                <c:pt idx="3571">
                  <c:v>32882.0</c:v>
                </c:pt>
                <c:pt idx="3572">
                  <c:v>32883.0</c:v>
                </c:pt>
                <c:pt idx="3573">
                  <c:v>32884.0</c:v>
                </c:pt>
                <c:pt idx="3574">
                  <c:v>32885.0</c:v>
                </c:pt>
                <c:pt idx="3575">
                  <c:v>32886.0</c:v>
                </c:pt>
                <c:pt idx="3576">
                  <c:v>32887.0</c:v>
                </c:pt>
                <c:pt idx="3577">
                  <c:v>32888.0</c:v>
                </c:pt>
                <c:pt idx="3578">
                  <c:v>32889.0</c:v>
                </c:pt>
                <c:pt idx="3579">
                  <c:v>32890.0</c:v>
                </c:pt>
                <c:pt idx="3580">
                  <c:v>32891.0</c:v>
                </c:pt>
                <c:pt idx="3581">
                  <c:v>32892.0</c:v>
                </c:pt>
                <c:pt idx="3582">
                  <c:v>32893.0</c:v>
                </c:pt>
                <c:pt idx="3583">
                  <c:v>32894.0</c:v>
                </c:pt>
                <c:pt idx="3584">
                  <c:v>32895.0</c:v>
                </c:pt>
                <c:pt idx="3585">
                  <c:v>32896.0</c:v>
                </c:pt>
                <c:pt idx="3586">
                  <c:v>32897.0</c:v>
                </c:pt>
                <c:pt idx="3587">
                  <c:v>32898.0</c:v>
                </c:pt>
                <c:pt idx="3588">
                  <c:v>32899.0</c:v>
                </c:pt>
                <c:pt idx="3589">
                  <c:v>32900.0</c:v>
                </c:pt>
                <c:pt idx="3590">
                  <c:v>32901.0</c:v>
                </c:pt>
                <c:pt idx="3591">
                  <c:v>32902.0</c:v>
                </c:pt>
                <c:pt idx="3592">
                  <c:v>32903.0</c:v>
                </c:pt>
                <c:pt idx="3593">
                  <c:v>32904.0</c:v>
                </c:pt>
                <c:pt idx="3594">
                  <c:v>32905.0</c:v>
                </c:pt>
                <c:pt idx="3595">
                  <c:v>32906.0</c:v>
                </c:pt>
                <c:pt idx="3596">
                  <c:v>32907.0</c:v>
                </c:pt>
                <c:pt idx="3597">
                  <c:v>32908.0</c:v>
                </c:pt>
                <c:pt idx="3598">
                  <c:v>32909.0</c:v>
                </c:pt>
                <c:pt idx="3599">
                  <c:v>32910.0</c:v>
                </c:pt>
                <c:pt idx="3600">
                  <c:v>32911.0</c:v>
                </c:pt>
                <c:pt idx="3601">
                  <c:v>32912.0</c:v>
                </c:pt>
                <c:pt idx="3602">
                  <c:v>32913.0</c:v>
                </c:pt>
                <c:pt idx="3603">
                  <c:v>32914.0</c:v>
                </c:pt>
                <c:pt idx="3604">
                  <c:v>32915.0</c:v>
                </c:pt>
                <c:pt idx="3605">
                  <c:v>32916.0</c:v>
                </c:pt>
                <c:pt idx="3606">
                  <c:v>32917.0</c:v>
                </c:pt>
                <c:pt idx="3607">
                  <c:v>32918.0</c:v>
                </c:pt>
                <c:pt idx="3608">
                  <c:v>32919.0</c:v>
                </c:pt>
                <c:pt idx="3609">
                  <c:v>32920.0</c:v>
                </c:pt>
                <c:pt idx="3610">
                  <c:v>32921.0</c:v>
                </c:pt>
                <c:pt idx="3611">
                  <c:v>32922.0</c:v>
                </c:pt>
                <c:pt idx="3612">
                  <c:v>32923.0</c:v>
                </c:pt>
                <c:pt idx="3613">
                  <c:v>32924.0</c:v>
                </c:pt>
                <c:pt idx="3614">
                  <c:v>32925.0</c:v>
                </c:pt>
                <c:pt idx="3615">
                  <c:v>32926.0</c:v>
                </c:pt>
                <c:pt idx="3616">
                  <c:v>32927.0</c:v>
                </c:pt>
                <c:pt idx="3617">
                  <c:v>32928.0</c:v>
                </c:pt>
                <c:pt idx="3618">
                  <c:v>32929.0</c:v>
                </c:pt>
                <c:pt idx="3619">
                  <c:v>32930.0</c:v>
                </c:pt>
                <c:pt idx="3620">
                  <c:v>32931.0</c:v>
                </c:pt>
                <c:pt idx="3621">
                  <c:v>32932.0</c:v>
                </c:pt>
                <c:pt idx="3622">
                  <c:v>32933.0</c:v>
                </c:pt>
                <c:pt idx="3623">
                  <c:v>32934.0</c:v>
                </c:pt>
                <c:pt idx="3624">
                  <c:v>32935.0</c:v>
                </c:pt>
                <c:pt idx="3625">
                  <c:v>32936.0</c:v>
                </c:pt>
                <c:pt idx="3626">
                  <c:v>32937.0</c:v>
                </c:pt>
                <c:pt idx="3627">
                  <c:v>32938.0</c:v>
                </c:pt>
                <c:pt idx="3628">
                  <c:v>32939.0</c:v>
                </c:pt>
                <c:pt idx="3629">
                  <c:v>32940.0</c:v>
                </c:pt>
                <c:pt idx="3630">
                  <c:v>32941.0</c:v>
                </c:pt>
                <c:pt idx="3631">
                  <c:v>32942.0</c:v>
                </c:pt>
                <c:pt idx="3632">
                  <c:v>32943.0</c:v>
                </c:pt>
                <c:pt idx="3633">
                  <c:v>32944.0</c:v>
                </c:pt>
                <c:pt idx="3634">
                  <c:v>32945.0</c:v>
                </c:pt>
                <c:pt idx="3635">
                  <c:v>32946.0</c:v>
                </c:pt>
                <c:pt idx="3636">
                  <c:v>32947.0</c:v>
                </c:pt>
                <c:pt idx="3637">
                  <c:v>32948.0</c:v>
                </c:pt>
                <c:pt idx="3638">
                  <c:v>32949.0</c:v>
                </c:pt>
                <c:pt idx="3639">
                  <c:v>32950.0</c:v>
                </c:pt>
                <c:pt idx="3640">
                  <c:v>32951.0</c:v>
                </c:pt>
                <c:pt idx="3641">
                  <c:v>32952.0</c:v>
                </c:pt>
                <c:pt idx="3642">
                  <c:v>32953.0</c:v>
                </c:pt>
                <c:pt idx="3643">
                  <c:v>32954.0</c:v>
                </c:pt>
                <c:pt idx="3644">
                  <c:v>32955.0</c:v>
                </c:pt>
                <c:pt idx="3645">
                  <c:v>32956.0</c:v>
                </c:pt>
                <c:pt idx="3646">
                  <c:v>32957.0</c:v>
                </c:pt>
                <c:pt idx="3647">
                  <c:v>32958.0</c:v>
                </c:pt>
                <c:pt idx="3648">
                  <c:v>32959.0</c:v>
                </c:pt>
                <c:pt idx="3649">
                  <c:v>32960.0</c:v>
                </c:pt>
                <c:pt idx="3650">
                  <c:v>32961.0</c:v>
                </c:pt>
                <c:pt idx="3651">
                  <c:v>32962.0</c:v>
                </c:pt>
                <c:pt idx="3652">
                  <c:v>32963.0</c:v>
                </c:pt>
                <c:pt idx="3653">
                  <c:v>32964.0</c:v>
                </c:pt>
                <c:pt idx="3654">
                  <c:v>32965.0</c:v>
                </c:pt>
                <c:pt idx="3655">
                  <c:v>32966.0</c:v>
                </c:pt>
                <c:pt idx="3656">
                  <c:v>32967.0</c:v>
                </c:pt>
                <c:pt idx="3657">
                  <c:v>32968.0</c:v>
                </c:pt>
                <c:pt idx="3658">
                  <c:v>32969.0</c:v>
                </c:pt>
                <c:pt idx="3659">
                  <c:v>32970.0</c:v>
                </c:pt>
                <c:pt idx="3660">
                  <c:v>32971.0</c:v>
                </c:pt>
                <c:pt idx="3661">
                  <c:v>32972.0</c:v>
                </c:pt>
                <c:pt idx="3662">
                  <c:v>32973.0</c:v>
                </c:pt>
                <c:pt idx="3663">
                  <c:v>32974.0</c:v>
                </c:pt>
                <c:pt idx="3664">
                  <c:v>32975.0</c:v>
                </c:pt>
                <c:pt idx="3665">
                  <c:v>32976.0</c:v>
                </c:pt>
                <c:pt idx="3666">
                  <c:v>32977.0</c:v>
                </c:pt>
                <c:pt idx="3667">
                  <c:v>32978.0</c:v>
                </c:pt>
                <c:pt idx="3668">
                  <c:v>32979.0</c:v>
                </c:pt>
                <c:pt idx="3669">
                  <c:v>32980.0</c:v>
                </c:pt>
                <c:pt idx="3670">
                  <c:v>32981.0</c:v>
                </c:pt>
                <c:pt idx="3671">
                  <c:v>32982.0</c:v>
                </c:pt>
                <c:pt idx="3672">
                  <c:v>32983.0</c:v>
                </c:pt>
                <c:pt idx="3673">
                  <c:v>32984.0</c:v>
                </c:pt>
                <c:pt idx="3674">
                  <c:v>32985.0</c:v>
                </c:pt>
                <c:pt idx="3675">
                  <c:v>32986.0</c:v>
                </c:pt>
                <c:pt idx="3676">
                  <c:v>32987.0</c:v>
                </c:pt>
                <c:pt idx="3677">
                  <c:v>32988.0</c:v>
                </c:pt>
                <c:pt idx="3678">
                  <c:v>32989.0</c:v>
                </c:pt>
                <c:pt idx="3679">
                  <c:v>32990.0</c:v>
                </c:pt>
                <c:pt idx="3680">
                  <c:v>32991.0</c:v>
                </c:pt>
                <c:pt idx="3681">
                  <c:v>32992.0</c:v>
                </c:pt>
                <c:pt idx="3682">
                  <c:v>32993.0</c:v>
                </c:pt>
                <c:pt idx="3683">
                  <c:v>32994.0</c:v>
                </c:pt>
                <c:pt idx="3684">
                  <c:v>32995.0</c:v>
                </c:pt>
                <c:pt idx="3685">
                  <c:v>32996.0</c:v>
                </c:pt>
                <c:pt idx="3686">
                  <c:v>32997.0</c:v>
                </c:pt>
                <c:pt idx="3687">
                  <c:v>32998.0</c:v>
                </c:pt>
                <c:pt idx="3688">
                  <c:v>32999.0</c:v>
                </c:pt>
                <c:pt idx="3689">
                  <c:v>33000.0</c:v>
                </c:pt>
                <c:pt idx="3690">
                  <c:v>33001.0</c:v>
                </c:pt>
                <c:pt idx="3691">
                  <c:v>33002.0</c:v>
                </c:pt>
                <c:pt idx="3692">
                  <c:v>33003.0</c:v>
                </c:pt>
                <c:pt idx="3693">
                  <c:v>33004.0</c:v>
                </c:pt>
                <c:pt idx="3694">
                  <c:v>33005.0</c:v>
                </c:pt>
                <c:pt idx="3695">
                  <c:v>33006.0</c:v>
                </c:pt>
                <c:pt idx="3696">
                  <c:v>33007.0</c:v>
                </c:pt>
                <c:pt idx="3697">
                  <c:v>33008.0</c:v>
                </c:pt>
                <c:pt idx="3698">
                  <c:v>33009.0</c:v>
                </c:pt>
                <c:pt idx="3699">
                  <c:v>33010.0</c:v>
                </c:pt>
                <c:pt idx="3700">
                  <c:v>33011.0</c:v>
                </c:pt>
                <c:pt idx="3701">
                  <c:v>33012.0</c:v>
                </c:pt>
                <c:pt idx="3702">
                  <c:v>33013.0</c:v>
                </c:pt>
                <c:pt idx="3703">
                  <c:v>33014.0</c:v>
                </c:pt>
                <c:pt idx="3704">
                  <c:v>33015.0</c:v>
                </c:pt>
                <c:pt idx="3705">
                  <c:v>33016.0</c:v>
                </c:pt>
                <c:pt idx="3706">
                  <c:v>33017.0</c:v>
                </c:pt>
                <c:pt idx="3707">
                  <c:v>33018.0</c:v>
                </c:pt>
                <c:pt idx="3708">
                  <c:v>33019.0</c:v>
                </c:pt>
                <c:pt idx="3709">
                  <c:v>33020.0</c:v>
                </c:pt>
                <c:pt idx="3710">
                  <c:v>33021.0</c:v>
                </c:pt>
                <c:pt idx="3711">
                  <c:v>33022.0</c:v>
                </c:pt>
                <c:pt idx="3712">
                  <c:v>33023.0</c:v>
                </c:pt>
                <c:pt idx="3713">
                  <c:v>33024.0</c:v>
                </c:pt>
                <c:pt idx="3714">
                  <c:v>33025.0</c:v>
                </c:pt>
                <c:pt idx="3715">
                  <c:v>33026.0</c:v>
                </c:pt>
                <c:pt idx="3716">
                  <c:v>33027.0</c:v>
                </c:pt>
                <c:pt idx="3717">
                  <c:v>33028.0</c:v>
                </c:pt>
                <c:pt idx="3718">
                  <c:v>33029.0</c:v>
                </c:pt>
                <c:pt idx="3719">
                  <c:v>33030.0</c:v>
                </c:pt>
                <c:pt idx="3720">
                  <c:v>33031.0</c:v>
                </c:pt>
                <c:pt idx="3721">
                  <c:v>33032.0</c:v>
                </c:pt>
                <c:pt idx="3722">
                  <c:v>33033.0</c:v>
                </c:pt>
                <c:pt idx="3723">
                  <c:v>33034.0</c:v>
                </c:pt>
                <c:pt idx="3724">
                  <c:v>33035.0</c:v>
                </c:pt>
                <c:pt idx="3725">
                  <c:v>33036.0</c:v>
                </c:pt>
                <c:pt idx="3726">
                  <c:v>33037.0</c:v>
                </c:pt>
                <c:pt idx="3727">
                  <c:v>33038.0</c:v>
                </c:pt>
                <c:pt idx="3728">
                  <c:v>33039.0</c:v>
                </c:pt>
                <c:pt idx="3729">
                  <c:v>33040.0</c:v>
                </c:pt>
                <c:pt idx="3730">
                  <c:v>33041.0</c:v>
                </c:pt>
                <c:pt idx="3731">
                  <c:v>33042.0</c:v>
                </c:pt>
                <c:pt idx="3732">
                  <c:v>33043.0</c:v>
                </c:pt>
                <c:pt idx="3733">
                  <c:v>33044.0</c:v>
                </c:pt>
                <c:pt idx="3734">
                  <c:v>33045.0</c:v>
                </c:pt>
                <c:pt idx="3735">
                  <c:v>33046.0</c:v>
                </c:pt>
                <c:pt idx="3736">
                  <c:v>33047.0</c:v>
                </c:pt>
                <c:pt idx="3737">
                  <c:v>33048.0</c:v>
                </c:pt>
                <c:pt idx="3738">
                  <c:v>33049.0</c:v>
                </c:pt>
                <c:pt idx="3739">
                  <c:v>33050.0</c:v>
                </c:pt>
                <c:pt idx="3740">
                  <c:v>33051.0</c:v>
                </c:pt>
                <c:pt idx="3741">
                  <c:v>33052.0</c:v>
                </c:pt>
                <c:pt idx="3742">
                  <c:v>33053.0</c:v>
                </c:pt>
                <c:pt idx="3743">
                  <c:v>33054.0</c:v>
                </c:pt>
                <c:pt idx="3744">
                  <c:v>33055.0</c:v>
                </c:pt>
                <c:pt idx="3745">
                  <c:v>33056.0</c:v>
                </c:pt>
                <c:pt idx="3746">
                  <c:v>33057.0</c:v>
                </c:pt>
                <c:pt idx="3747">
                  <c:v>33058.0</c:v>
                </c:pt>
                <c:pt idx="3748">
                  <c:v>33059.0</c:v>
                </c:pt>
                <c:pt idx="3749">
                  <c:v>33060.0</c:v>
                </c:pt>
                <c:pt idx="3750">
                  <c:v>33061.0</c:v>
                </c:pt>
                <c:pt idx="3751">
                  <c:v>33062.0</c:v>
                </c:pt>
                <c:pt idx="3752">
                  <c:v>33063.0</c:v>
                </c:pt>
                <c:pt idx="3753">
                  <c:v>33064.0</c:v>
                </c:pt>
                <c:pt idx="3754">
                  <c:v>33065.0</c:v>
                </c:pt>
                <c:pt idx="3755">
                  <c:v>33066.0</c:v>
                </c:pt>
                <c:pt idx="3756">
                  <c:v>33067.0</c:v>
                </c:pt>
                <c:pt idx="3757">
                  <c:v>33068.0</c:v>
                </c:pt>
                <c:pt idx="3758">
                  <c:v>33069.0</c:v>
                </c:pt>
                <c:pt idx="3759">
                  <c:v>33070.0</c:v>
                </c:pt>
                <c:pt idx="3760">
                  <c:v>33071.0</c:v>
                </c:pt>
                <c:pt idx="3761">
                  <c:v>33072.0</c:v>
                </c:pt>
                <c:pt idx="3762">
                  <c:v>33073.0</c:v>
                </c:pt>
                <c:pt idx="3763">
                  <c:v>33074.0</c:v>
                </c:pt>
                <c:pt idx="3764">
                  <c:v>33075.0</c:v>
                </c:pt>
                <c:pt idx="3765">
                  <c:v>33076.0</c:v>
                </c:pt>
                <c:pt idx="3766">
                  <c:v>33077.0</c:v>
                </c:pt>
                <c:pt idx="3767">
                  <c:v>33078.0</c:v>
                </c:pt>
                <c:pt idx="3768">
                  <c:v>33079.0</c:v>
                </c:pt>
                <c:pt idx="3769">
                  <c:v>33080.0</c:v>
                </c:pt>
                <c:pt idx="3770">
                  <c:v>33081.0</c:v>
                </c:pt>
                <c:pt idx="3771">
                  <c:v>33082.0</c:v>
                </c:pt>
                <c:pt idx="3772">
                  <c:v>33083.0</c:v>
                </c:pt>
                <c:pt idx="3773">
                  <c:v>33084.0</c:v>
                </c:pt>
                <c:pt idx="3774">
                  <c:v>33085.0</c:v>
                </c:pt>
                <c:pt idx="3775">
                  <c:v>33086.0</c:v>
                </c:pt>
                <c:pt idx="3776">
                  <c:v>33087.0</c:v>
                </c:pt>
                <c:pt idx="3777">
                  <c:v>33088.0</c:v>
                </c:pt>
                <c:pt idx="3778">
                  <c:v>33089.0</c:v>
                </c:pt>
                <c:pt idx="3779">
                  <c:v>33090.0</c:v>
                </c:pt>
                <c:pt idx="3780">
                  <c:v>33091.0</c:v>
                </c:pt>
                <c:pt idx="3781">
                  <c:v>33092.0</c:v>
                </c:pt>
                <c:pt idx="3782">
                  <c:v>33093.0</c:v>
                </c:pt>
                <c:pt idx="3783">
                  <c:v>33094.0</c:v>
                </c:pt>
                <c:pt idx="3784">
                  <c:v>33095.0</c:v>
                </c:pt>
                <c:pt idx="3785">
                  <c:v>33096.0</c:v>
                </c:pt>
                <c:pt idx="3786">
                  <c:v>33097.0</c:v>
                </c:pt>
                <c:pt idx="3787">
                  <c:v>33098.0</c:v>
                </c:pt>
                <c:pt idx="3788">
                  <c:v>33099.0</c:v>
                </c:pt>
                <c:pt idx="3789">
                  <c:v>33100.0</c:v>
                </c:pt>
                <c:pt idx="3790">
                  <c:v>33101.0</c:v>
                </c:pt>
                <c:pt idx="3791">
                  <c:v>33102.0</c:v>
                </c:pt>
                <c:pt idx="3792">
                  <c:v>33103.0</c:v>
                </c:pt>
                <c:pt idx="3793">
                  <c:v>33104.0</c:v>
                </c:pt>
                <c:pt idx="3794">
                  <c:v>33105.0</c:v>
                </c:pt>
                <c:pt idx="3795">
                  <c:v>33106.0</c:v>
                </c:pt>
                <c:pt idx="3796">
                  <c:v>33107.0</c:v>
                </c:pt>
                <c:pt idx="3797">
                  <c:v>33108.0</c:v>
                </c:pt>
                <c:pt idx="3798">
                  <c:v>33109.0</c:v>
                </c:pt>
                <c:pt idx="3799">
                  <c:v>33110.0</c:v>
                </c:pt>
                <c:pt idx="3800">
                  <c:v>33111.0</c:v>
                </c:pt>
                <c:pt idx="3801">
                  <c:v>33112.0</c:v>
                </c:pt>
                <c:pt idx="3802">
                  <c:v>33113.0</c:v>
                </c:pt>
                <c:pt idx="3803">
                  <c:v>33114.0</c:v>
                </c:pt>
                <c:pt idx="3804">
                  <c:v>33115.0</c:v>
                </c:pt>
                <c:pt idx="3805">
                  <c:v>33116.0</c:v>
                </c:pt>
                <c:pt idx="3806">
                  <c:v>33117.0</c:v>
                </c:pt>
                <c:pt idx="3807">
                  <c:v>33118.0</c:v>
                </c:pt>
                <c:pt idx="3808">
                  <c:v>33119.0</c:v>
                </c:pt>
                <c:pt idx="3809">
                  <c:v>33120.0</c:v>
                </c:pt>
                <c:pt idx="3810">
                  <c:v>33121.0</c:v>
                </c:pt>
                <c:pt idx="3811">
                  <c:v>33122.0</c:v>
                </c:pt>
                <c:pt idx="3812">
                  <c:v>33123.0</c:v>
                </c:pt>
                <c:pt idx="3813">
                  <c:v>33124.0</c:v>
                </c:pt>
                <c:pt idx="3814">
                  <c:v>33125.0</c:v>
                </c:pt>
                <c:pt idx="3815">
                  <c:v>33126.0</c:v>
                </c:pt>
                <c:pt idx="3816">
                  <c:v>33127.0</c:v>
                </c:pt>
                <c:pt idx="3817">
                  <c:v>33128.0</c:v>
                </c:pt>
                <c:pt idx="3818">
                  <c:v>33129.0</c:v>
                </c:pt>
                <c:pt idx="3819">
                  <c:v>33130.0</c:v>
                </c:pt>
                <c:pt idx="3820">
                  <c:v>33131.0</c:v>
                </c:pt>
                <c:pt idx="3821">
                  <c:v>33132.0</c:v>
                </c:pt>
                <c:pt idx="3822">
                  <c:v>33133.0</c:v>
                </c:pt>
                <c:pt idx="3823">
                  <c:v>33134.0</c:v>
                </c:pt>
                <c:pt idx="3824">
                  <c:v>33135.0</c:v>
                </c:pt>
                <c:pt idx="3825">
                  <c:v>33136.0</c:v>
                </c:pt>
                <c:pt idx="3826">
                  <c:v>33137.0</c:v>
                </c:pt>
                <c:pt idx="3827">
                  <c:v>33138.0</c:v>
                </c:pt>
                <c:pt idx="3828">
                  <c:v>33139.0</c:v>
                </c:pt>
                <c:pt idx="3829">
                  <c:v>33140.0</c:v>
                </c:pt>
                <c:pt idx="3830">
                  <c:v>33141.0</c:v>
                </c:pt>
                <c:pt idx="3831">
                  <c:v>33142.0</c:v>
                </c:pt>
                <c:pt idx="3832">
                  <c:v>33143.0</c:v>
                </c:pt>
                <c:pt idx="3833">
                  <c:v>33144.0</c:v>
                </c:pt>
                <c:pt idx="3834">
                  <c:v>33145.0</c:v>
                </c:pt>
                <c:pt idx="3835">
                  <c:v>33146.0</c:v>
                </c:pt>
                <c:pt idx="3836">
                  <c:v>33147.0</c:v>
                </c:pt>
                <c:pt idx="3837">
                  <c:v>33148.0</c:v>
                </c:pt>
                <c:pt idx="3838">
                  <c:v>33149.0</c:v>
                </c:pt>
                <c:pt idx="3839">
                  <c:v>33150.0</c:v>
                </c:pt>
                <c:pt idx="3840">
                  <c:v>33151.0</c:v>
                </c:pt>
                <c:pt idx="3841">
                  <c:v>33152.0</c:v>
                </c:pt>
                <c:pt idx="3842">
                  <c:v>33153.0</c:v>
                </c:pt>
                <c:pt idx="3843">
                  <c:v>33154.0</c:v>
                </c:pt>
                <c:pt idx="3844">
                  <c:v>33155.0</c:v>
                </c:pt>
                <c:pt idx="3845">
                  <c:v>33156.0</c:v>
                </c:pt>
                <c:pt idx="3846">
                  <c:v>33157.0</c:v>
                </c:pt>
                <c:pt idx="3847">
                  <c:v>33158.0</c:v>
                </c:pt>
                <c:pt idx="3848">
                  <c:v>33159.0</c:v>
                </c:pt>
                <c:pt idx="3849">
                  <c:v>33160.0</c:v>
                </c:pt>
                <c:pt idx="3850">
                  <c:v>33161.0</c:v>
                </c:pt>
                <c:pt idx="3851">
                  <c:v>33162.0</c:v>
                </c:pt>
                <c:pt idx="3852">
                  <c:v>33163.0</c:v>
                </c:pt>
                <c:pt idx="3853">
                  <c:v>33164.0</c:v>
                </c:pt>
                <c:pt idx="3854">
                  <c:v>33165.0</c:v>
                </c:pt>
                <c:pt idx="3855">
                  <c:v>33166.0</c:v>
                </c:pt>
                <c:pt idx="3856">
                  <c:v>33167.0</c:v>
                </c:pt>
                <c:pt idx="3857">
                  <c:v>33168.0</c:v>
                </c:pt>
                <c:pt idx="3858">
                  <c:v>33169.0</c:v>
                </c:pt>
                <c:pt idx="3859">
                  <c:v>33170.0</c:v>
                </c:pt>
                <c:pt idx="3860">
                  <c:v>33171.0</c:v>
                </c:pt>
                <c:pt idx="3861">
                  <c:v>33172.0</c:v>
                </c:pt>
                <c:pt idx="3862">
                  <c:v>33173.0</c:v>
                </c:pt>
                <c:pt idx="3863">
                  <c:v>33174.0</c:v>
                </c:pt>
                <c:pt idx="3864">
                  <c:v>33175.0</c:v>
                </c:pt>
                <c:pt idx="3865">
                  <c:v>33176.0</c:v>
                </c:pt>
                <c:pt idx="3866">
                  <c:v>33177.0</c:v>
                </c:pt>
                <c:pt idx="3867">
                  <c:v>33178.0</c:v>
                </c:pt>
                <c:pt idx="3868">
                  <c:v>33179.0</c:v>
                </c:pt>
                <c:pt idx="3869">
                  <c:v>33180.0</c:v>
                </c:pt>
                <c:pt idx="3870">
                  <c:v>33181.0</c:v>
                </c:pt>
                <c:pt idx="3871">
                  <c:v>33182.0</c:v>
                </c:pt>
                <c:pt idx="3872">
                  <c:v>33183.0</c:v>
                </c:pt>
                <c:pt idx="3873">
                  <c:v>33184.0</c:v>
                </c:pt>
                <c:pt idx="3874">
                  <c:v>33185.0</c:v>
                </c:pt>
                <c:pt idx="3875">
                  <c:v>33186.0</c:v>
                </c:pt>
                <c:pt idx="3876">
                  <c:v>33187.0</c:v>
                </c:pt>
                <c:pt idx="3877">
                  <c:v>33188.0</c:v>
                </c:pt>
                <c:pt idx="3878">
                  <c:v>33189.0</c:v>
                </c:pt>
                <c:pt idx="3879">
                  <c:v>33190.0</c:v>
                </c:pt>
                <c:pt idx="3880">
                  <c:v>33191.0</c:v>
                </c:pt>
                <c:pt idx="3881">
                  <c:v>33192.0</c:v>
                </c:pt>
                <c:pt idx="3882">
                  <c:v>33193.0</c:v>
                </c:pt>
                <c:pt idx="3883">
                  <c:v>33194.0</c:v>
                </c:pt>
                <c:pt idx="3884">
                  <c:v>33195.0</c:v>
                </c:pt>
                <c:pt idx="3885">
                  <c:v>33196.0</c:v>
                </c:pt>
                <c:pt idx="3886">
                  <c:v>33197.0</c:v>
                </c:pt>
                <c:pt idx="3887">
                  <c:v>33198.0</c:v>
                </c:pt>
                <c:pt idx="3888">
                  <c:v>33199.0</c:v>
                </c:pt>
                <c:pt idx="3889">
                  <c:v>33200.0</c:v>
                </c:pt>
                <c:pt idx="3890">
                  <c:v>33201.0</c:v>
                </c:pt>
                <c:pt idx="3891">
                  <c:v>33202.0</c:v>
                </c:pt>
                <c:pt idx="3892">
                  <c:v>33203.0</c:v>
                </c:pt>
                <c:pt idx="3893">
                  <c:v>33204.0</c:v>
                </c:pt>
                <c:pt idx="3894">
                  <c:v>33205.0</c:v>
                </c:pt>
                <c:pt idx="3895">
                  <c:v>33206.0</c:v>
                </c:pt>
                <c:pt idx="3896">
                  <c:v>33207.0</c:v>
                </c:pt>
                <c:pt idx="3897">
                  <c:v>33208.0</c:v>
                </c:pt>
                <c:pt idx="3898">
                  <c:v>33209.0</c:v>
                </c:pt>
                <c:pt idx="3899">
                  <c:v>33210.0</c:v>
                </c:pt>
                <c:pt idx="3900">
                  <c:v>33211.0</c:v>
                </c:pt>
                <c:pt idx="3901">
                  <c:v>33212.0</c:v>
                </c:pt>
                <c:pt idx="3902">
                  <c:v>33213.0</c:v>
                </c:pt>
                <c:pt idx="3903">
                  <c:v>33214.0</c:v>
                </c:pt>
                <c:pt idx="3904">
                  <c:v>33215.0</c:v>
                </c:pt>
                <c:pt idx="3905">
                  <c:v>33216.0</c:v>
                </c:pt>
                <c:pt idx="3906">
                  <c:v>33217.0</c:v>
                </c:pt>
                <c:pt idx="3907">
                  <c:v>33218.0</c:v>
                </c:pt>
                <c:pt idx="3908">
                  <c:v>33219.0</c:v>
                </c:pt>
                <c:pt idx="3909">
                  <c:v>33220.0</c:v>
                </c:pt>
                <c:pt idx="3910">
                  <c:v>33221.0</c:v>
                </c:pt>
                <c:pt idx="3911">
                  <c:v>33222.0</c:v>
                </c:pt>
                <c:pt idx="3912">
                  <c:v>33223.0</c:v>
                </c:pt>
                <c:pt idx="3913">
                  <c:v>33224.0</c:v>
                </c:pt>
                <c:pt idx="3914">
                  <c:v>33225.0</c:v>
                </c:pt>
                <c:pt idx="3915">
                  <c:v>33226.0</c:v>
                </c:pt>
                <c:pt idx="3916">
                  <c:v>33227.0</c:v>
                </c:pt>
                <c:pt idx="3917">
                  <c:v>33228.0</c:v>
                </c:pt>
                <c:pt idx="3918">
                  <c:v>33229.0</c:v>
                </c:pt>
                <c:pt idx="3919">
                  <c:v>33230.0</c:v>
                </c:pt>
                <c:pt idx="3920">
                  <c:v>33231.0</c:v>
                </c:pt>
                <c:pt idx="3921">
                  <c:v>33232.0</c:v>
                </c:pt>
                <c:pt idx="3922">
                  <c:v>33233.0</c:v>
                </c:pt>
                <c:pt idx="3923">
                  <c:v>33234.0</c:v>
                </c:pt>
                <c:pt idx="3924">
                  <c:v>33235.0</c:v>
                </c:pt>
                <c:pt idx="3925">
                  <c:v>33236.0</c:v>
                </c:pt>
                <c:pt idx="3926">
                  <c:v>33237.0</c:v>
                </c:pt>
                <c:pt idx="3927">
                  <c:v>33238.0</c:v>
                </c:pt>
                <c:pt idx="3928">
                  <c:v>33239.0</c:v>
                </c:pt>
                <c:pt idx="3929">
                  <c:v>33240.0</c:v>
                </c:pt>
                <c:pt idx="3930">
                  <c:v>33241.0</c:v>
                </c:pt>
                <c:pt idx="3931">
                  <c:v>33242.0</c:v>
                </c:pt>
                <c:pt idx="3932">
                  <c:v>33243.0</c:v>
                </c:pt>
                <c:pt idx="3933">
                  <c:v>33244.0</c:v>
                </c:pt>
                <c:pt idx="3934">
                  <c:v>33245.0</c:v>
                </c:pt>
                <c:pt idx="3935">
                  <c:v>33246.0</c:v>
                </c:pt>
                <c:pt idx="3936">
                  <c:v>33247.0</c:v>
                </c:pt>
                <c:pt idx="3937">
                  <c:v>33248.0</c:v>
                </c:pt>
                <c:pt idx="3938">
                  <c:v>33249.0</c:v>
                </c:pt>
                <c:pt idx="3939">
                  <c:v>33250.0</c:v>
                </c:pt>
                <c:pt idx="3940">
                  <c:v>33251.0</c:v>
                </c:pt>
                <c:pt idx="3941">
                  <c:v>33252.0</c:v>
                </c:pt>
                <c:pt idx="3942">
                  <c:v>33253.0</c:v>
                </c:pt>
                <c:pt idx="3943">
                  <c:v>33254.0</c:v>
                </c:pt>
                <c:pt idx="3944">
                  <c:v>33255.0</c:v>
                </c:pt>
                <c:pt idx="3945">
                  <c:v>33256.0</c:v>
                </c:pt>
                <c:pt idx="3946">
                  <c:v>33257.0</c:v>
                </c:pt>
                <c:pt idx="3947">
                  <c:v>33258.0</c:v>
                </c:pt>
                <c:pt idx="3948">
                  <c:v>33259.0</c:v>
                </c:pt>
                <c:pt idx="3949">
                  <c:v>33260.0</c:v>
                </c:pt>
                <c:pt idx="3950">
                  <c:v>33261.0</c:v>
                </c:pt>
                <c:pt idx="3951">
                  <c:v>33262.0</c:v>
                </c:pt>
                <c:pt idx="3952">
                  <c:v>33263.0</c:v>
                </c:pt>
                <c:pt idx="3953">
                  <c:v>33264.0</c:v>
                </c:pt>
                <c:pt idx="3954">
                  <c:v>33265.0</c:v>
                </c:pt>
                <c:pt idx="3955">
                  <c:v>33266.0</c:v>
                </c:pt>
                <c:pt idx="3956">
                  <c:v>33267.0</c:v>
                </c:pt>
                <c:pt idx="3957">
                  <c:v>33268.0</c:v>
                </c:pt>
                <c:pt idx="3958">
                  <c:v>33269.0</c:v>
                </c:pt>
                <c:pt idx="3959">
                  <c:v>33270.0</c:v>
                </c:pt>
                <c:pt idx="3960">
                  <c:v>33271.0</c:v>
                </c:pt>
                <c:pt idx="3961">
                  <c:v>33272.0</c:v>
                </c:pt>
                <c:pt idx="3962">
                  <c:v>33273.0</c:v>
                </c:pt>
                <c:pt idx="3963">
                  <c:v>33274.0</c:v>
                </c:pt>
                <c:pt idx="3964">
                  <c:v>33275.0</c:v>
                </c:pt>
                <c:pt idx="3965">
                  <c:v>33276.0</c:v>
                </c:pt>
                <c:pt idx="3966">
                  <c:v>33277.0</c:v>
                </c:pt>
                <c:pt idx="3967">
                  <c:v>33278.0</c:v>
                </c:pt>
                <c:pt idx="3968">
                  <c:v>33279.0</c:v>
                </c:pt>
                <c:pt idx="3969">
                  <c:v>33280.0</c:v>
                </c:pt>
                <c:pt idx="3970">
                  <c:v>33281.0</c:v>
                </c:pt>
                <c:pt idx="3971">
                  <c:v>33282.0</c:v>
                </c:pt>
                <c:pt idx="3972">
                  <c:v>33283.0</c:v>
                </c:pt>
                <c:pt idx="3973">
                  <c:v>33284.0</c:v>
                </c:pt>
                <c:pt idx="3974">
                  <c:v>33285.0</c:v>
                </c:pt>
                <c:pt idx="3975">
                  <c:v>33286.0</c:v>
                </c:pt>
                <c:pt idx="3976">
                  <c:v>33287.0</c:v>
                </c:pt>
                <c:pt idx="3977">
                  <c:v>33288.0</c:v>
                </c:pt>
                <c:pt idx="3978">
                  <c:v>33289.0</c:v>
                </c:pt>
                <c:pt idx="3979">
                  <c:v>33290.0</c:v>
                </c:pt>
                <c:pt idx="3980">
                  <c:v>33291.0</c:v>
                </c:pt>
                <c:pt idx="3981">
                  <c:v>33292.0</c:v>
                </c:pt>
                <c:pt idx="3982">
                  <c:v>33293.0</c:v>
                </c:pt>
                <c:pt idx="3983">
                  <c:v>33294.0</c:v>
                </c:pt>
                <c:pt idx="3984">
                  <c:v>33295.0</c:v>
                </c:pt>
                <c:pt idx="3985">
                  <c:v>33296.0</c:v>
                </c:pt>
                <c:pt idx="3986">
                  <c:v>33297.0</c:v>
                </c:pt>
                <c:pt idx="3987">
                  <c:v>33298.0</c:v>
                </c:pt>
                <c:pt idx="3988">
                  <c:v>33299.0</c:v>
                </c:pt>
                <c:pt idx="3989">
                  <c:v>33300.0</c:v>
                </c:pt>
                <c:pt idx="3990">
                  <c:v>33301.0</c:v>
                </c:pt>
                <c:pt idx="3991">
                  <c:v>33302.0</c:v>
                </c:pt>
                <c:pt idx="3992">
                  <c:v>33303.0</c:v>
                </c:pt>
                <c:pt idx="3993">
                  <c:v>33304.0</c:v>
                </c:pt>
                <c:pt idx="3994">
                  <c:v>33305.0</c:v>
                </c:pt>
                <c:pt idx="3995">
                  <c:v>33306.0</c:v>
                </c:pt>
                <c:pt idx="3996">
                  <c:v>33307.0</c:v>
                </c:pt>
                <c:pt idx="3997">
                  <c:v>33308.0</c:v>
                </c:pt>
                <c:pt idx="3998">
                  <c:v>33309.0</c:v>
                </c:pt>
                <c:pt idx="3999">
                  <c:v>33310.0</c:v>
                </c:pt>
                <c:pt idx="4000">
                  <c:v>33311.0</c:v>
                </c:pt>
                <c:pt idx="4001">
                  <c:v>33312.0</c:v>
                </c:pt>
                <c:pt idx="4002">
                  <c:v>33313.0</c:v>
                </c:pt>
                <c:pt idx="4003">
                  <c:v>33314.0</c:v>
                </c:pt>
                <c:pt idx="4004">
                  <c:v>33315.0</c:v>
                </c:pt>
                <c:pt idx="4005">
                  <c:v>33316.0</c:v>
                </c:pt>
                <c:pt idx="4006">
                  <c:v>33317.0</c:v>
                </c:pt>
                <c:pt idx="4007">
                  <c:v>33318.0</c:v>
                </c:pt>
                <c:pt idx="4008">
                  <c:v>33319.0</c:v>
                </c:pt>
                <c:pt idx="4009">
                  <c:v>33320.0</c:v>
                </c:pt>
                <c:pt idx="4010">
                  <c:v>33321.0</c:v>
                </c:pt>
                <c:pt idx="4011">
                  <c:v>33322.0</c:v>
                </c:pt>
                <c:pt idx="4012">
                  <c:v>33323.0</c:v>
                </c:pt>
                <c:pt idx="4013">
                  <c:v>33324.0</c:v>
                </c:pt>
                <c:pt idx="4014">
                  <c:v>33325.0</c:v>
                </c:pt>
                <c:pt idx="4015">
                  <c:v>33326.0</c:v>
                </c:pt>
                <c:pt idx="4016">
                  <c:v>33327.0</c:v>
                </c:pt>
                <c:pt idx="4017">
                  <c:v>33328.0</c:v>
                </c:pt>
                <c:pt idx="4018">
                  <c:v>33329.0</c:v>
                </c:pt>
                <c:pt idx="4019">
                  <c:v>33330.0</c:v>
                </c:pt>
                <c:pt idx="4020">
                  <c:v>33331.0</c:v>
                </c:pt>
                <c:pt idx="4021">
                  <c:v>33332.0</c:v>
                </c:pt>
                <c:pt idx="4022">
                  <c:v>33333.0</c:v>
                </c:pt>
                <c:pt idx="4023">
                  <c:v>33334.0</c:v>
                </c:pt>
                <c:pt idx="4024">
                  <c:v>33335.0</c:v>
                </c:pt>
                <c:pt idx="4025">
                  <c:v>33336.0</c:v>
                </c:pt>
                <c:pt idx="4026">
                  <c:v>33337.0</c:v>
                </c:pt>
                <c:pt idx="4027">
                  <c:v>33338.0</c:v>
                </c:pt>
                <c:pt idx="4028">
                  <c:v>33339.0</c:v>
                </c:pt>
                <c:pt idx="4029">
                  <c:v>33340.0</c:v>
                </c:pt>
                <c:pt idx="4030">
                  <c:v>33341.0</c:v>
                </c:pt>
                <c:pt idx="4031">
                  <c:v>33342.0</c:v>
                </c:pt>
                <c:pt idx="4032">
                  <c:v>33343.0</c:v>
                </c:pt>
                <c:pt idx="4033">
                  <c:v>33344.0</c:v>
                </c:pt>
                <c:pt idx="4034">
                  <c:v>33345.0</c:v>
                </c:pt>
                <c:pt idx="4035">
                  <c:v>33346.0</c:v>
                </c:pt>
                <c:pt idx="4036">
                  <c:v>33347.0</c:v>
                </c:pt>
                <c:pt idx="4037">
                  <c:v>33348.0</c:v>
                </c:pt>
                <c:pt idx="4038">
                  <c:v>33349.0</c:v>
                </c:pt>
                <c:pt idx="4039">
                  <c:v>33350.0</c:v>
                </c:pt>
                <c:pt idx="4040">
                  <c:v>33351.0</c:v>
                </c:pt>
                <c:pt idx="4041">
                  <c:v>33352.0</c:v>
                </c:pt>
                <c:pt idx="4042">
                  <c:v>33353.0</c:v>
                </c:pt>
                <c:pt idx="4043">
                  <c:v>33354.0</c:v>
                </c:pt>
                <c:pt idx="4044">
                  <c:v>33355.0</c:v>
                </c:pt>
                <c:pt idx="4045">
                  <c:v>33356.0</c:v>
                </c:pt>
                <c:pt idx="4046">
                  <c:v>33357.0</c:v>
                </c:pt>
                <c:pt idx="4047">
                  <c:v>33358.0</c:v>
                </c:pt>
                <c:pt idx="4048">
                  <c:v>33359.0</c:v>
                </c:pt>
                <c:pt idx="4049">
                  <c:v>33360.0</c:v>
                </c:pt>
                <c:pt idx="4050">
                  <c:v>33361.0</c:v>
                </c:pt>
                <c:pt idx="4051">
                  <c:v>33362.0</c:v>
                </c:pt>
                <c:pt idx="4052">
                  <c:v>33363.0</c:v>
                </c:pt>
                <c:pt idx="4053">
                  <c:v>33364.0</c:v>
                </c:pt>
                <c:pt idx="4054">
                  <c:v>33365.0</c:v>
                </c:pt>
                <c:pt idx="4055">
                  <c:v>33366.0</c:v>
                </c:pt>
                <c:pt idx="4056">
                  <c:v>33367.0</c:v>
                </c:pt>
                <c:pt idx="4057">
                  <c:v>33368.0</c:v>
                </c:pt>
                <c:pt idx="4058">
                  <c:v>33369.0</c:v>
                </c:pt>
                <c:pt idx="4059">
                  <c:v>33370.0</c:v>
                </c:pt>
                <c:pt idx="4060">
                  <c:v>33371.0</c:v>
                </c:pt>
                <c:pt idx="4061">
                  <c:v>33372.0</c:v>
                </c:pt>
                <c:pt idx="4062">
                  <c:v>33373.0</c:v>
                </c:pt>
                <c:pt idx="4063">
                  <c:v>33374.0</c:v>
                </c:pt>
                <c:pt idx="4064">
                  <c:v>33375.0</c:v>
                </c:pt>
                <c:pt idx="4065">
                  <c:v>33376.0</c:v>
                </c:pt>
                <c:pt idx="4066">
                  <c:v>33377.0</c:v>
                </c:pt>
                <c:pt idx="4067">
                  <c:v>33378.0</c:v>
                </c:pt>
                <c:pt idx="4068">
                  <c:v>33379.0</c:v>
                </c:pt>
                <c:pt idx="4069">
                  <c:v>33380.0</c:v>
                </c:pt>
                <c:pt idx="4070">
                  <c:v>33381.0</c:v>
                </c:pt>
                <c:pt idx="4071">
                  <c:v>33382.0</c:v>
                </c:pt>
                <c:pt idx="4072">
                  <c:v>33383.0</c:v>
                </c:pt>
                <c:pt idx="4073">
                  <c:v>33384.0</c:v>
                </c:pt>
                <c:pt idx="4074">
                  <c:v>33385.0</c:v>
                </c:pt>
                <c:pt idx="4075">
                  <c:v>33386.0</c:v>
                </c:pt>
                <c:pt idx="4076">
                  <c:v>33387.0</c:v>
                </c:pt>
                <c:pt idx="4077">
                  <c:v>33388.0</c:v>
                </c:pt>
                <c:pt idx="4078">
                  <c:v>33389.0</c:v>
                </c:pt>
                <c:pt idx="4079">
                  <c:v>33390.0</c:v>
                </c:pt>
                <c:pt idx="4080">
                  <c:v>33391.0</c:v>
                </c:pt>
                <c:pt idx="4081">
                  <c:v>33392.0</c:v>
                </c:pt>
                <c:pt idx="4082">
                  <c:v>33393.0</c:v>
                </c:pt>
                <c:pt idx="4083">
                  <c:v>33394.0</c:v>
                </c:pt>
                <c:pt idx="4084">
                  <c:v>33395.0</c:v>
                </c:pt>
                <c:pt idx="4085">
                  <c:v>33396.0</c:v>
                </c:pt>
                <c:pt idx="4086">
                  <c:v>33397.0</c:v>
                </c:pt>
                <c:pt idx="4087">
                  <c:v>33398.0</c:v>
                </c:pt>
                <c:pt idx="4088">
                  <c:v>33399.0</c:v>
                </c:pt>
                <c:pt idx="4089">
                  <c:v>33400.0</c:v>
                </c:pt>
                <c:pt idx="4090">
                  <c:v>33401.0</c:v>
                </c:pt>
                <c:pt idx="4091">
                  <c:v>33402.0</c:v>
                </c:pt>
                <c:pt idx="4092">
                  <c:v>33403.0</c:v>
                </c:pt>
                <c:pt idx="4093">
                  <c:v>33404.0</c:v>
                </c:pt>
                <c:pt idx="4094">
                  <c:v>33405.0</c:v>
                </c:pt>
                <c:pt idx="4095">
                  <c:v>33406.0</c:v>
                </c:pt>
                <c:pt idx="4096">
                  <c:v>33407.0</c:v>
                </c:pt>
                <c:pt idx="4097">
                  <c:v>33408.0</c:v>
                </c:pt>
                <c:pt idx="4098">
                  <c:v>33409.0</c:v>
                </c:pt>
                <c:pt idx="4099">
                  <c:v>33410.0</c:v>
                </c:pt>
                <c:pt idx="4100">
                  <c:v>33411.0</c:v>
                </c:pt>
                <c:pt idx="4101">
                  <c:v>33412.0</c:v>
                </c:pt>
                <c:pt idx="4102">
                  <c:v>33413.0</c:v>
                </c:pt>
                <c:pt idx="4103">
                  <c:v>33414.0</c:v>
                </c:pt>
                <c:pt idx="4104">
                  <c:v>33415.0</c:v>
                </c:pt>
                <c:pt idx="4105">
                  <c:v>33416.0</c:v>
                </c:pt>
                <c:pt idx="4106">
                  <c:v>33417.0</c:v>
                </c:pt>
                <c:pt idx="4107">
                  <c:v>33418.0</c:v>
                </c:pt>
                <c:pt idx="4108">
                  <c:v>33419.0</c:v>
                </c:pt>
                <c:pt idx="4109">
                  <c:v>33420.0</c:v>
                </c:pt>
                <c:pt idx="4110">
                  <c:v>33421.0</c:v>
                </c:pt>
                <c:pt idx="4111">
                  <c:v>33422.0</c:v>
                </c:pt>
                <c:pt idx="4112">
                  <c:v>33423.0</c:v>
                </c:pt>
                <c:pt idx="4113">
                  <c:v>33424.0</c:v>
                </c:pt>
                <c:pt idx="4114">
                  <c:v>33425.0</c:v>
                </c:pt>
                <c:pt idx="4115">
                  <c:v>33426.0</c:v>
                </c:pt>
                <c:pt idx="4116">
                  <c:v>33427.0</c:v>
                </c:pt>
                <c:pt idx="4117">
                  <c:v>33428.0</c:v>
                </c:pt>
                <c:pt idx="4118">
                  <c:v>33429.0</c:v>
                </c:pt>
                <c:pt idx="4119">
                  <c:v>33430.0</c:v>
                </c:pt>
                <c:pt idx="4120">
                  <c:v>33431.0</c:v>
                </c:pt>
                <c:pt idx="4121">
                  <c:v>33432.0</c:v>
                </c:pt>
                <c:pt idx="4122">
                  <c:v>33433.0</c:v>
                </c:pt>
                <c:pt idx="4123">
                  <c:v>33434.0</c:v>
                </c:pt>
                <c:pt idx="4124">
                  <c:v>33435.0</c:v>
                </c:pt>
                <c:pt idx="4125">
                  <c:v>33436.0</c:v>
                </c:pt>
                <c:pt idx="4126">
                  <c:v>33437.0</c:v>
                </c:pt>
                <c:pt idx="4127">
                  <c:v>33438.0</c:v>
                </c:pt>
                <c:pt idx="4128">
                  <c:v>33439.0</c:v>
                </c:pt>
                <c:pt idx="4129">
                  <c:v>33440.0</c:v>
                </c:pt>
                <c:pt idx="4130">
                  <c:v>33441.0</c:v>
                </c:pt>
                <c:pt idx="4131">
                  <c:v>33442.0</c:v>
                </c:pt>
                <c:pt idx="4132">
                  <c:v>33443.0</c:v>
                </c:pt>
                <c:pt idx="4133">
                  <c:v>33444.0</c:v>
                </c:pt>
                <c:pt idx="4134">
                  <c:v>33445.0</c:v>
                </c:pt>
                <c:pt idx="4135">
                  <c:v>33446.0</c:v>
                </c:pt>
                <c:pt idx="4136">
                  <c:v>33447.0</c:v>
                </c:pt>
                <c:pt idx="4137">
                  <c:v>33448.0</c:v>
                </c:pt>
                <c:pt idx="4138">
                  <c:v>33449.0</c:v>
                </c:pt>
                <c:pt idx="4139">
                  <c:v>33450.0</c:v>
                </c:pt>
                <c:pt idx="4140">
                  <c:v>33451.0</c:v>
                </c:pt>
                <c:pt idx="4141">
                  <c:v>33452.0</c:v>
                </c:pt>
                <c:pt idx="4142">
                  <c:v>33453.0</c:v>
                </c:pt>
                <c:pt idx="4143">
                  <c:v>33454.0</c:v>
                </c:pt>
                <c:pt idx="4144">
                  <c:v>33455.0</c:v>
                </c:pt>
                <c:pt idx="4145">
                  <c:v>33456.0</c:v>
                </c:pt>
                <c:pt idx="4146">
                  <c:v>33457.0</c:v>
                </c:pt>
                <c:pt idx="4147">
                  <c:v>33458.0</c:v>
                </c:pt>
                <c:pt idx="4148">
                  <c:v>33459.0</c:v>
                </c:pt>
                <c:pt idx="4149">
                  <c:v>33460.0</c:v>
                </c:pt>
                <c:pt idx="4150">
                  <c:v>33461.0</c:v>
                </c:pt>
                <c:pt idx="4151">
                  <c:v>33462.0</c:v>
                </c:pt>
                <c:pt idx="4152">
                  <c:v>33463.0</c:v>
                </c:pt>
                <c:pt idx="4153">
                  <c:v>33464.0</c:v>
                </c:pt>
                <c:pt idx="4154">
                  <c:v>33465.0</c:v>
                </c:pt>
                <c:pt idx="4155">
                  <c:v>33466.0</c:v>
                </c:pt>
                <c:pt idx="4156">
                  <c:v>33467.0</c:v>
                </c:pt>
                <c:pt idx="4157">
                  <c:v>33468.0</c:v>
                </c:pt>
                <c:pt idx="4158">
                  <c:v>33469.0</c:v>
                </c:pt>
                <c:pt idx="4159">
                  <c:v>33470.0</c:v>
                </c:pt>
                <c:pt idx="4160">
                  <c:v>33471.0</c:v>
                </c:pt>
                <c:pt idx="4161">
                  <c:v>33472.0</c:v>
                </c:pt>
                <c:pt idx="4162">
                  <c:v>33473.0</c:v>
                </c:pt>
                <c:pt idx="4163">
                  <c:v>33474.0</c:v>
                </c:pt>
                <c:pt idx="4164">
                  <c:v>33475.0</c:v>
                </c:pt>
                <c:pt idx="4165">
                  <c:v>33476.0</c:v>
                </c:pt>
                <c:pt idx="4166">
                  <c:v>33477.0</c:v>
                </c:pt>
                <c:pt idx="4167">
                  <c:v>33478.0</c:v>
                </c:pt>
                <c:pt idx="4168">
                  <c:v>33479.0</c:v>
                </c:pt>
                <c:pt idx="4169">
                  <c:v>33480.0</c:v>
                </c:pt>
                <c:pt idx="4170">
                  <c:v>33481.0</c:v>
                </c:pt>
                <c:pt idx="4171">
                  <c:v>33482.0</c:v>
                </c:pt>
                <c:pt idx="4172">
                  <c:v>33483.0</c:v>
                </c:pt>
                <c:pt idx="4173">
                  <c:v>33484.0</c:v>
                </c:pt>
                <c:pt idx="4174">
                  <c:v>33485.0</c:v>
                </c:pt>
                <c:pt idx="4175">
                  <c:v>33486.0</c:v>
                </c:pt>
                <c:pt idx="4176">
                  <c:v>33487.0</c:v>
                </c:pt>
                <c:pt idx="4177">
                  <c:v>33488.0</c:v>
                </c:pt>
                <c:pt idx="4178">
                  <c:v>33489.0</c:v>
                </c:pt>
                <c:pt idx="4179">
                  <c:v>33490.0</c:v>
                </c:pt>
                <c:pt idx="4180">
                  <c:v>33491.0</c:v>
                </c:pt>
                <c:pt idx="4181">
                  <c:v>33492.0</c:v>
                </c:pt>
                <c:pt idx="4182">
                  <c:v>33493.0</c:v>
                </c:pt>
                <c:pt idx="4183">
                  <c:v>33494.0</c:v>
                </c:pt>
                <c:pt idx="4184">
                  <c:v>33495.0</c:v>
                </c:pt>
                <c:pt idx="4185">
                  <c:v>33496.0</c:v>
                </c:pt>
                <c:pt idx="4186">
                  <c:v>33497.0</c:v>
                </c:pt>
                <c:pt idx="4187">
                  <c:v>33498.0</c:v>
                </c:pt>
                <c:pt idx="4188">
                  <c:v>33499.0</c:v>
                </c:pt>
                <c:pt idx="4189">
                  <c:v>33500.0</c:v>
                </c:pt>
                <c:pt idx="4190">
                  <c:v>33501.0</c:v>
                </c:pt>
                <c:pt idx="4191">
                  <c:v>33502.0</c:v>
                </c:pt>
                <c:pt idx="4192">
                  <c:v>33503.0</c:v>
                </c:pt>
                <c:pt idx="4193">
                  <c:v>33504.0</c:v>
                </c:pt>
                <c:pt idx="4194">
                  <c:v>33505.0</c:v>
                </c:pt>
                <c:pt idx="4195">
                  <c:v>33506.0</c:v>
                </c:pt>
                <c:pt idx="4196">
                  <c:v>33507.0</c:v>
                </c:pt>
                <c:pt idx="4197">
                  <c:v>33508.0</c:v>
                </c:pt>
                <c:pt idx="4198">
                  <c:v>33509.0</c:v>
                </c:pt>
                <c:pt idx="4199">
                  <c:v>33510.0</c:v>
                </c:pt>
                <c:pt idx="4200">
                  <c:v>33511.0</c:v>
                </c:pt>
                <c:pt idx="4201">
                  <c:v>33512.0</c:v>
                </c:pt>
                <c:pt idx="4202">
                  <c:v>33513.0</c:v>
                </c:pt>
                <c:pt idx="4203">
                  <c:v>33514.0</c:v>
                </c:pt>
                <c:pt idx="4204">
                  <c:v>33515.0</c:v>
                </c:pt>
                <c:pt idx="4205">
                  <c:v>33516.0</c:v>
                </c:pt>
                <c:pt idx="4206">
                  <c:v>33517.0</c:v>
                </c:pt>
                <c:pt idx="4207">
                  <c:v>33518.0</c:v>
                </c:pt>
                <c:pt idx="4208">
                  <c:v>33519.0</c:v>
                </c:pt>
                <c:pt idx="4209">
                  <c:v>33520.0</c:v>
                </c:pt>
                <c:pt idx="4210">
                  <c:v>33521.0</c:v>
                </c:pt>
                <c:pt idx="4211">
                  <c:v>33522.0</c:v>
                </c:pt>
                <c:pt idx="4212">
                  <c:v>33523.0</c:v>
                </c:pt>
                <c:pt idx="4213">
                  <c:v>33524.0</c:v>
                </c:pt>
                <c:pt idx="4214">
                  <c:v>33525.0</c:v>
                </c:pt>
                <c:pt idx="4215">
                  <c:v>33526.0</c:v>
                </c:pt>
                <c:pt idx="4216">
                  <c:v>33527.0</c:v>
                </c:pt>
                <c:pt idx="4217">
                  <c:v>33528.0</c:v>
                </c:pt>
                <c:pt idx="4218">
                  <c:v>33529.0</c:v>
                </c:pt>
                <c:pt idx="4219">
                  <c:v>33530.0</c:v>
                </c:pt>
                <c:pt idx="4220">
                  <c:v>33531.0</c:v>
                </c:pt>
                <c:pt idx="4221">
                  <c:v>33532.0</c:v>
                </c:pt>
                <c:pt idx="4222">
                  <c:v>33533.0</c:v>
                </c:pt>
                <c:pt idx="4223">
                  <c:v>33534.0</c:v>
                </c:pt>
                <c:pt idx="4224">
                  <c:v>33535.0</c:v>
                </c:pt>
                <c:pt idx="4225">
                  <c:v>33536.0</c:v>
                </c:pt>
                <c:pt idx="4226">
                  <c:v>33537.0</c:v>
                </c:pt>
                <c:pt idx="4227">
                  <c:v>33538.0</c:v>
                </c:pt>
                <c:pt idx="4228">
                  <c:v>33539.0</c:v>
                </c:pt>
                <c:pt idx="4229">
                  <c:v>33540.0</c:v>
                </c:pt>
                <c:pt idx="4230">
                  <c:v>33541.0</c:v>
                </c:pt>
                <c:pt idx="4231">
                  <c:v>33542.0</c:v>
                </c:pt>
                <c:pt idx="4232">
                  <c:v>33543.0</c:v>
                </c:pt>
                <c:pt idx="4233">
                  <c:v>33544.0</c:v>
                </c:pt>
                <c:pt idx="4234">
                  <c:v>33545.0</c:v>
                </c:pt>
                <c:pt idx="4235">
                  <c:v>33546.0</c:v>
                </c:pt>
                <c:pt idx="4236">
                  <c:v>33547.0</c:v>
                </c:pt>
                <c:pt idx="4237">
                  <c:v>33548.0</c:v>
                </c:pt>
                <c:pt idx="4238">
                  <c:v>33549.0</c:v>
                </c:pt>
                <c:pt idx="4239">
                  <c:v>33550.0</c:v>
                </c:pt>
                <c:pt idx="4240">
                  <c:v>33551.0</c:v>
                </c:pt>
                <c:pt idx="4241">
                  <c:v>33552.0</c:v>
                </c:pt>
                <c:pt idx="4242">
                  <c:v>33553.0</c:v>
                </c:pt>
                <c:pt idx="4243">
                  <c:v>33554.0</c:v>
                </c:pt>
                <c:pt idx="4244">
                  <c:v>33555.0</c:v>
                </c:pt>
                <c:pt idx="4245">
                  <c:v>33556.0</c:v>
                </c:pt>
                <c:pt idx="4246">
                  <c:v>33557.0</c:v>
                </c:pt>
                <c:pt idx="4247">
                  <c:v>33558.0</c:v>
                </c:pt>
                <c:pt idx="4248">
                  <c:v>33559.0</c:v>
                </c:pt>
                <c:pt idx="4249">
                  <c:v>33560.0</c:v>
                </c:pt>
                <c:pt idx="4250">
                  <c:v>33561.0</c:v>
                </c:pt>
                <c:pt idx="4251">
                  <c:v>33562.0</c:v>
                </c:pt>
                <c:pt idx="4252">
                  <c:v>33563.0</c:v>
                </c:pt>
                <c:pt idx="4253">
                  <c:v>33564.0</c:v>
                </c:pt>
                <c:pt idx="4254">
                  <c:v>33565.0</c:v>
                </c:pt>
                <c:pt idx="4255">
                  <c:v>33566.0</c:v>
                </c:pt>
                <c:pt idx="4256">
                  <c:v>33567.0</c:v>
                </c:pt>
                <c:pt idx="4257">
                  <c:v>33568.0</c:v>
                </c:pt>
                <c:pt idx="4258">
                  <c:v>33569.0</c:v>
                </c:pt>
                <c:pt idx="4259">
                  <c:v>33570.0</c:v>
                </c:pt>
                <c:pt idx="4260">
                  <c:v>33571.0</c:v>
                </c:pt>
                <c:pt idx="4261">
                  <c:v>33572.0</c:v>
                </c:pt>
                <c:pt idx="4262">
                  <c:v>33573.0</c:v>
                </c:pt>
                <c:pt idx="4263">
                  <c:v>33574.0</c:v>
                </c:pt>
                <c:pt idx="4264">
                  <c:v>33575.0</c:v>
                </c:pt>
                <c:pt idx="4265">
                  <c:v>33576.0</c:v>
                </c:pt>
                <c:pt idx="4266">
                  <c:v>33577.0</c:v>
                </c:pt>
                <c:pt idx="4267">
                  <c:v>33578.0</c:v>
                </c:pt>
                <c:pt idx="4268">
                  <c:v>33579.0</c:v>
                </c:pt>
                <c:pt idx="4269">
                  <c:v>33580.0</c:v>
                </c:pt>
                <c:pt idx="4270">
                  <c:v>33581.0</c:v>
                </c:pt>
                <c:pt idx="4271">
                  <c:v>33582.0</c:v>
                </c:pt>
                <c:pt idx="4272">
                  <c:v>33583.0</c:v>
                </c:pt>
                <c:pt idx="4273">
                  <c:v>33584.0</c:v>
                </c:pt>
                <c:pt idx="4274">
                  <c:v>33585.0</c:v>
                </c:pt>
                <c:pt idx="4275">
                  <c:v>33586.0</c:v>
                </c:pt>
                <c:pt idx="4276">
                  <c:v>33587.0</c:v>
                </c:pt>
                <c:pt idx="4277">
                  <c:v>33588.0</c:v>
                </c:pt>
                <c:pt idx="4278">
                  <c:v>33589.0</c:v>
                </c:pt>
                <c:pt idx="4279">
                  <c:v>33590.0</c:v>
                </c:pt>
                <c:pt idx="4280">
                  <c:v>33591.0</c:v>
                </c:pt>
                <c:pt idx="4281">
                  <c:v>33592.0</c:v>
                </c:pt>
                <c:pt idx="4282">
                  <c:v>33593.0</c:v>
                </c:pt>
                <c:pt idx="4283">
                  <c:v>33594.0</c:v>
                </c:pt>
                <c:pt idx="4284">
                  <c:v>33595.0</c:v>
                </c:pt>
                <c:pt idx="4285">
                  <c:v>33596.0</c:v>
                </c:pt>
                <c:pt idx="4286">
                  <c:v>33597.0</c:v>
                </c:pt>
                <c:pt idx="4287">
                  <c:v>33598.0</c:v>
                </c:pt>
                <c:pt idx="4288">
                  <c:v>33599.0</c:v>
                </c:pt>
                <c:pt idx="4289">
                  <c:v>33600.0</c:v>
                </c:pt>
                <c:pt idx="4290">
                  <c:v>33601.0</c:v>
                </c:pt>
                <c:pt idx="4291">
                  <c:v>33602.0</c:v>
                </c:pt>
                <c:pt idx="4292">
                  <c:v>33603.0</c:v>
                </c:pt>
                <c:pt idx="4293">
                  <c:v>33604.0</c:v>
                </c:pt>
                <c:pt idx="4294">
                  <c:v>33605.0</c:v>
                </c:pt>
                <c:pt idx="4295">
                  <c:v>33606.0</c:v>
                </c:pt>
                <c:pt idx="4296">
                  <c:v>33607.0</c:v>
                </c:pt>
                <c:pt idx="4297">
                  <c:v>33608.0</c:v>
                </c:pt>
                <c:pt idx="4298">
                  <c:v>33609.0</c:v>
                </c:pt>
                <c:pt idx="4299">
                  <c:v>33610.0</c:v>
                </c:pt>
                <c:pt idx="4300">
                  <c:v>33611.0</c:v>
                </c:pt>
                <c:pt idx="4301">
                  <c:v>33612.0</c:v>
                </c:pt>
                <c:pt idx="4302">
                  <c:v>33613.0</c:v>
                </c:pt>
                <c:pt idx="4303">
                  <c:v>33614.0</c:v>
                </c:pt>
                <c:pt idx="4304">
                  <c:v>33615.0</c:v>
                </c:pt>
                <c:pt idx="4305">
                  <c:v>33616.0</c:v>
                </c:pt>
                <c:pt idx="4306">
                  <c:v>33617.0</c:v>
                </c:pt>
                <c:pt idx="4307">
                  <c:v>33618.0</c:v>
                </c:pt>
                <c:pt idx="4308">
                  <c:v>33619.0</c:v>
                </c:pt>
                <c:pt idx="4309">
                  <c:v>33620.0</c:v>
                </c:pt>
                <c:pt idx="4310">
                  <c:v>33621.0</c:v>
                </c:pt>
                <c:pt idx="4311">
                  <c:v>33622.0</c:v>
                </c:pt>
                <c:pt idx="4312">
                  <c:v>33623.0</c:v>
                </c:pt>
                <c:pt idx="4313">
                  <c:v>33624.0</c:v>
                </c:pt>
                <c:pt idx="4314">
                  <c:v>33625.0</c:v>
                </c:pt>
                <c:pt idx="4315">
                  <c:v>33626.0</c:v>
                </c:pt>
                <c:pt idx="4316">
                  <c:v>33627.0</c:v>
                </c:pt>
                <c:pt idx="4317">
                  <c:v>33628.0</c:v>
                </c:pt>
                <c:pt idx="4318">
                  <c:v>33629.0</c:v>
                </c:pt>
                <c:pt idx="4319">
                  <c:v>33630.0</c:v>
                </c:pt>
                <c:pt idx="4320">
                  <c:v>33631.0</c:v>
                </c:pt>
                <c:pt idx="4321">
                  <c:v>33632.0</c:v>
                </c:pt>
                <c:pt idx="4322">
                  <c:v>33633.0</c:v>
                </c:pt>
                <c:pt idx="4323">
                  <c:v>33634.0</c:v>
                </c:pt>
                <c:pt idx="4324">
                  <c:v>33635.0</c:v>
                </c:pt>
                <c:pt idx="4325">
                  <c:v>33636.0</c:v>
                </c:pt>
                <c:pt idx="4326">
                  <c:v>33637.0</c:v>
                </c:pt>
                <c:pt idx="4327">
                  <c:v>33638.0</c:v>
                </c:pt>
                <c:pt idx="4328">
                  <c:v>33639.0</c:v>
                </c:pt>
                <c:pt idx="4329">
                  <c:v>33640.0</c:v>
                </c:pt>
                <c:pt idx="4330">
                  <c:v>33641.0</c:v>
                </c:pt>
                <c:pt idx="4331">
                  <c:v>33642.0</c:v>
                </c:pt>
                <c:pt idx="4332">
                  <c:v>33643.0</c:v>
                </c:pt>
                <c:pt idx="4333">
                  <c:v>33644.0</c:v>
                </c:pt>
                <c:pt idx="4334">
                  <c:v>33645.0</c:v>
                </c:pt>
                <c:pt idx="4335">
                  <c:v>33646.0</c:v>
                </c:pt>
                <c:pt idx="4336">
                  <c:v>33647.0</c:v>
                </c:pt>
                <c:pt idx="4337">
                  <c:v>33648.0</c:v>
                </c:pt>
                <c:pt idx="4338">
                  <c:v>33649.0</c:v>
                </c:pt>
                <c:pt idx="4339">
                  <c:v>33650.0</c:v>
                </c:pt>
                <c:pt idx="4340">
                  <c:v>33651.0</c:v>
                </c:pt>
                <c:pt idx="4341">
                  <c:v>33652.0</c:v>
                </c:pt>
                <c:pt idx="4342">
                  <c:v>33653.0</c:v>
                </c:pt>
                <c:pt idx="4343">
                  <c:v>33654.0</c:v>
                </c:pt>
                <c:pt idx="4344">
                  <c:v>33655.0</c:v>
                </c:pt>
                <c:pt idx="4345">
                  <c:v>33656.0</c:v>
                </c:pt>
                <c:pt idx="4346">
                  <c:v>33657.0</c:v>
                </c:pt>
                <c:pt idx="4347">
                  <c:v>33658.0</c:v>
                </c:pt>
                <c:pt idx="4348">
                  <c:v>33659.0</c:v>
                </c:pt>
                <c:pt idx="4349">
                  <c:v>33660.0</c:v>
                </c:pt>
                <c:pt idx="4350">
                  <c:v>33661.0</c:v>
                </c:pt>
                <c:pt idx="4351">
                  <c:v>33662.0</c:v>
                </c:pt>
                <c:pt idx="4352">
                  <c:v>33663.0</c:v>
                </c:pt>
                <c:pt idx="4353">
                  <c:v>33664.0</c:v>
                </c:pt>
                <c:pt idx="4354">
                  <c:v>33665.0</c:v>
                </c:pt>
                <c:pt idx="4355">
                  <c:v>33666.0</c:v>
                </c:pt>
                <c:pt idx="4356">
                  <c:v>33667.0</c:v>
                </c:pt>
                <c:pt idx="4357">
                  <c:v>33668.0</c:v>
                </c:pt>
                <c:pt idx="4358">
                  <c:v>33669.0</c:v>
                </c:pt>
                <c:pt idx="4359">
                  <c:v>33670.0</c:v>
                </c:pt>
                <c:pt idx="4360">
                  <c:v>33671.0</c:v>
                </c:pt>
                <c:pt idx="4361">
                  <c:v>33672.0</c:v>
                </c:pt>
                <c:pt idx="4362">
                  <c:v>33673.0</c:v>
                </c:pt>
                <c:pt idx="4363">
                  <c:v>33674.0</c:v>
                </c:pt>
                <c:pt idx="4364">
                  <c:v>33675.0</c:v>
                </c:pt>
                <c:pt idx="4365">
                  <c:v>33676.0</c:v>
                </c:pt>
                <c:pt idx="4366">
                  <c:v>33677.0</c:v>
                </c:pt>
                <c:pt idx="4367">
                  <c:v>33678.0</c:v>
                </c:pt>
                <c:pt idx="4368">
                  <c:v>33679.0</c:v>
                </c:pt>
                <c:pt idx="4369">
                  <c:v>33680.0</c:v>
                </c:pt>
                <c:pt idx="4370">
                  <c:v>33681.0</c:v>
                </c:pt>
                <c:pt idx="4371">
                  <c:v>33682.0</c:v>
                </c:pt>
                <c:pt idx="4372">
                  <c:v>33683.0</c:v>
                </c:pt>
                <c:pt idx="4373">
                  <c:v>33684.0</c:v>
                </c:pt>
                <c:pt idx="4374">
                  <c:v>33685.0</c:v>
                </c:pt>
                <c:pt idx="4375">
                  <c:v>33686.0</c:v>
                </c:pt>
                <c:pt idx="4376">
                  <c:v>33687.0</c:v>
                </c:pt>
                <c:pt idx="4377">
                  <c:v>33688.0</c:v>
                </c:pt>
                <c:pt idx="4378">
                  <c:v>33689.0</c:v>
                </c:pt>
                <c:pt idx="4379">
                  <c:v>33690.0</c:v>
                </c:pt>
                <c:pt idx="4380">
                  <c:v>33691.0</c:v>
                </c:pt>
                <c:pt idx="4381">
                  <c:v>33692.0</c:v>
                </c:pt>
                <c:pt idx="4382">
                  <c:v>33693.0</c:v>
                </c:pt>
                <c:pt idx="4383">
                  <c:v>33694.0</c:v>
                </c:pt>
                <c:pt idx="4384">
                  <c:v>33695.0</c:v>
                </c:pt>
                <c:pt idx="4385">
                  <c:v>33696.0</c:v>
                </c:pt>
                <c:pt idx="4386">
                  <c:v>33697.0</c:v>
                </c:pt>
                <c:pt idx="4387">
                  <c:v>33698.0</c:v>
                </c:pt>
                <c:pt idx="4388">
                  <c:v>33699.0</c:v>
                </c:pt>
                <c:pt idx="4389">
                  <c:v>33700.0</c:v>
                </c:pt>
                <c:pt idx="4390">
                  <c:v>33701.0</c:v>
                </c:pt>
                <c:pt idx="4391">
                  <c:v>33702.0</c:v>
                </c:pt>
                <c:pt idx="4392">
                  <c:v>33703.0</c:v>
                </c:pt>
                <c:pt idx="4393">
                  <c:v>33704.0</c:v>
                </c:pt>
                <c:pt idx="4394">
                  <c:v>33705.0</c:v>
                </c:pt>
                <c:pt idx="4395">
                  <c:v>33706.0</c:v>
                </c:pt>
                <c:pt idx="4396">
                  <c:v>33707.0</c:v>
                </c:pt>
                <c:pt idx="4397">
                  <c:v>33708.0</c:v>
                </c:pt>
                <c:pt idx="4398">
                  <c:v>33709.0</c:v>
                </c:pt>
                <c:pt idx="4399">
                  <c:v>33710.0</c:v>
                </c:pt>
                <c:pt idx="4400">
                  <c:v>33711.0</c:v>
                </c:pt>
                <c:pt idx="4401">
                  <c:v>33712.0</c:v>
                </c:pt>
                <c:pt idx="4402">
                  <c:v>33713.0</c:v>
                </c:pt>
                <c:pt idx="4403">
                  <c:v>33714.0</c:v>
                </c:pt>
                <c:pt idx="4404">
                  <c:v>33715.0</c:v>
                </c:pt>
                <c:pt idx="4405">
                  <c:v>33716.0</c:v>
                </c:pt>
                <c:pt idx="4406">
                  <c:v>33717.0</c:v>
                </c:pt>
                <c:pt idx="4407">
                  <c:v>33718.0</c:v>
                </c:pt>
                <c:pt idx="4408">
                  <c:v>33719.0</c:v>
                </c:pt>
                <c:pt idx="4409">
                  <c:v>33720.0</c:v>
                </c:pt>
                <c:pt idx="4410">
                  <c:v>33721.0</c:v>
                </c:pt>
                <c:pt idx="4411">
                  <c:v>33722.0</c:v>
                </c:pt>
                <c:pt idx="4412">
                  <c:v>33723.0</c:v>
                </c:pt>
                <c:pt idx="4413">
                  <c:v>33724.0</c:v>
                </c:pt>
                <c:pt idx="4414">
                  <c:v>33725.0</c:v>
                </c:pt>
                <c:pt idx="4415">
                  <c:v>33726.0</c:v>
                </c:pt>
                <c:pt idx="4416">
                  <c:v>33727.0</c:v>
                </c:pt>
                <c:pt idx="4417">
                  <c:v>33728.0</c:v>
                </c:pt>
                <c:pt idx="4418">
                  <c:v>33729.0</c:v>
                </c:pt>
                <c:pt idx="4419">
                  <c:v>33730.0</c:v>
                </c:pt>
                <c:pt idx="4420">
                  <c:v>33731.0</c:v>
                </c:pt>
                <c:pt idx="4421">
                  <c:v>33732.0</c:v>
                </c:pt>
                <c:pt idx="4422">
                  <c:v>33733.0</c:v>
                </c:pt>
                <c:pt idx="4423">
                  <c:v>33734.0</c:v>
                </c:pt>
                <c:pt idx="4424">
                  <c:v>33735.0</c:v>
                </c:pt>
                <c:pt idx="4425">
                  <c:v>33736.0</c:v>
                </c:pt>
                <c:pt idx="4426">
                  <c:v>33737.0</c:v>
                </c:pt>
                <c:pt idx="4427">
                  <c:v>33738.0</c:v>
                </c:pt>
                <c:pt idx="4428">
                  <c:v>33739.0</c:v>
                </c:pt>
                <c:pt idx="4429">
                  <c:v>33740.0</c:v>
                </c:pt>
                <c:pt idx="4430">
                  <c:v>33741.0</c:v>
                </c:pt>
                <c:pt idx="4431">
                  <c:v>33742.0</c:v>
                </c:pt>
                <c:pt idx="4432">
                  <c:v>33743.0</c:v>
                </c:pt>
                <c:pt idx="4433">
                  <c:v>33744.0</c:v>
                </c:pt>
                <c:pt idx="4434">
                  <c:v>33745.0</c:v>
                </c:pt>
                <c:pt idx="4435">
                  <c:v>33746.0</c:v>
                </c:pt>
                <c:pt idx="4436">
                  <c:v>33747.0</c:v>
                </c:pt>
                <c:pt idx="4437">
                  <c:v>33748.0</c:v>
                </c:pt>
                <c:pt idx="4438">
                  <c:v>33749.0</c:v>
                </c:pt>
                <c:pt idx="4439">
                  <c:v>33750.0</c:v>
                </c:pt>
                <c:pt idx="4440">
                  <c:v>33751.0</c:v>
                </c:pt>
                <c:pt idx="4441">
                  <c:v>33752.0</c:v>
                </c:pt>
                <c:pt idx="4442">
                  <c:v>33753.0</c:v>
                </c:pt>
                <c:pt idx="4443">
                  <c:v>33754.0</c:v>
                </c:pt>
                <c:pt idx="4444">
                  <c:v>33755.0</c:v>
                </c:pt>
                <c:pt idx="4445">
                  <c:v>33756.0</c:v>
                </c:pt>
                <c:pt idx="4446">
                  <c:v>33757.0</c:v>
                </c:pt>
                <c:pt idx="4447">
                  <c:v>33758.0</c:v>
                </c:pt>
                <c:pt idx="4448">
                  <c:v>33759.0</c:v>
                </c:pt>
                <c:pt idx="4449">
                  <c:v>33760.0</c:v>
                </c:pt>
                <c:pt idx="4450">
                  <c:v>33761.0</c:v>
                </c:pt>
                <c:pt idx="4451">
                  <c:v>33762.0</c:v>
                </c:pt>
                <c:pt idx="4452">
                  <c:v>33763.0</c:v>
                </c:pt>
                <c:pt idx="4453">
                  <c:v>33764.0</c:v>
                </c:pt>
                <c:pt idx="4454">
                  <c:v>33765.0</c:v>
                </c:pt>
                <c:pt idx="4455">
                  <c:v>33766.0</c:v>
                </c:pt>
                <c:pt idx="4456">
                  <c:v>33767.0</c:v>
                </c:pt>
                <c:pt idx="4457">
                  <c:v>33768.0</c:v>
                </c:pt>
                <c:pt idx="4458">
                  <c:v>33769.0</c:v>
                </c:pt>
                <c:pt idx="4459">
                  <c:v>33770.0</c:v>
                </c:pt>
                <c:pt idx="4460">
                  <c:v>33771.0</c:v>
                </c:pt>
                <c:pt idx="4461">
                  <c:v>33772.0</c:v>
                </c:pt>
                <c:pt idx="4462">
                  <c:v>33773.0</c:v>
                </c:pt>
                <c:pt idx="4463">
                  <c:v>33774.0</c:v>
                </c:pt>
                <c:pt idx="4464">
                  <c:v>33775.0</c:v>
                </c:pt>
                <c:pt idx="4465">
                  <c:v>33776.0</c:v>
                </c:pt>
                <c:pt idx="4466">
                  <c:v>33777.0</c:v>
                </c:pt>
                <c:pt idx="4467">
                  <c:v>33778.0</c:v>
                </c:pt>
                <c:pt idx="4468">
                  <c:v>33779.0</c:v>
                </c:pt>
                <c:pt idx="4469">
                  <c:v>33780.0</c:v>
                </c:pt>
                <c:pt idx="4470">
                  <c:v>33781.0</c:v>
                </c:pt>
                <c:pt idx="4471">
                  <c:v>33782.0</c:v>
                </c:pt>
                <c:pt idx="4472">
                  <c:v>33783.0</c:v>
                </c:pt>
                <c:pt idx="4473">
                  <c:v>33784.0</c:v>
                </c:pt>
                <c:pt idx="4474">
                  <c:v>33785.0</c:v>
                </c:pt>
                <c:pt idx="4475">
                  <c:v>33786.0</c:v>
                </c:pt>
                <c:pt idx="4476">
                  <c:v>33787.0</c:v>
                </c:pt>
                <c:pt idx="4477">
                  <c:v>33788.0</c:v>
                </c:pt>
                <c:pt idx="4478">
                  <c:v>33789.0</c:v>
                </c:pt>
                <c:pt idx="4479">
                  <c:v>33790.0</c:v>
                </c:pt>
                <c:pt idx="4480">
                  <c:v>33791.0</c:v>
                </c:pt>
                <c:pt idx="4481">
                  <c:v>33792.0</c:v>
                </c:pt>
                <c:pt idx="4482">
                  <c:v>33793.0</c:v>
                </c:pt>
                <c:pt idx="4483">
                  <c:v>33794.0</c:v>
                </c:pt>
                <c:pt idx="4484">
                  <c:v>33795.0</c:v>
                </c:pt>
                <c:pt idx="4485">
                  <c:v>33796.0</c:v>
                </c:pt>
                <c:pt idx="4486">
                  <c:v>33797.0</c:v>
                </c:pt>
                <c:pt idx="4487">
                  <c:v>33798.0</c:v>
                </c:pt>
                <c:pt idx="4488">
                  <c:v>33799.0</c:v>
                </c:pt>
                <c:pt idx="4489">
                  <c:v>33800.0</c:v>
                </c:pt>
                <c:pt idx="4490">
                  <c:v>33801.0</c:v>
                </c:pt>
                <c:pt idx="4491">
                  <c:v>33802.0</c:v>
                </c:pt>
                <c:pt idx="4492">
                  <c:v>33803.0</c:v>
                </c:pt>
                <c:pt idx="4493">
                  <c:v>33804.0</c:v>
                </c:pt>
                <c:pt idx="4494">
                  <c:v>33805.0</c:v>
                </c:pt>
                <c:pt idx="4495">
                  <c:v>33806.0</c:v>
                </c:pt>
                <c:pt idx="4496">
                  <c:v>33807.0</c:v>
                </c:pt>
                <c:pt idx="4497">
                  <c:v>33808.0</c:v>
                </c:pt>
                <c:pt idx="4498">
                  <c:v>33809.0</c:v>
                </c:pt>
                <c:pt idx="4499">
                  <c:v>33810.0</c:v>
                </c:pt>
                <c:pt idx="4500">
                  <c:v>33811.0</c:v>
                </c:pt>
                <c:pt idx="4501">
                  <c:v>33812.0</c:v>
                </c:pt>
                <c:pt idx="4502">
                  <c:v>33813.0</c:v>
                </c:pt>
                <c:pt idx="4503">
                  <c:v>33814.0</c:v>
                </c:pt>
                <c:pt idx="4504">
                  <c:v>33815.0</c:v>
                </c:pt>
                <c:pt idx="4505">
                  <c:v>33816.0</c:v>
                </c:pt>
                <c:pt idx="4506">
                  <c:v>33817.0</c:v>
                </c:pt>
                <c:pt idx="4507">
                  <c:v>33818.0</c:v>
                </c:pt>
                <c:pt idx="4508">
                  <c:v>33819.0</c:v>
                </c:pt>
                <c:pt idx="4509">
                  <c:v>33820.0</c:v>
                </c:pt>
                <c:pt idx="4510">
                  <c:v>33821.0</c:v>
                </c:pt>
                <c:pt idx="4511">
                  <c:v>33822.0</c:v>
                </c:pt>
                <c:pt idx="4512">
                  <c:v>33823.0</c:v>
                </c:pt>
                <c:pt idx="4513">
                  <c:v>33824.0</c:v>
                </c:pt>
                <c:pt idx="4514">
                  <c:v>33825.0</c:v>
                </c:pt>
                <c:pt idx="4515">
                  <c:v>33826.0</c:v>
                </c:pt>
                <c:pt idx="4516">
                  <c:v>33827.0</c:v>
                </c:pt>
                <c:pt idx="4517">
                  <c:v>33828.0</c:v>
                </c:pt>
                <c:pt idx="4518">
                  <c:v>33829.0</c:v>
                </c:pt>
                <c:pt idx="4519">
                  <c:v>33830.0</c:v>
                </c:pt>
                <c:pt idx="4520">
                  <c:v>33831.0</c:v>
                </c:pt>
                <c:pt idx="4521">
                  <c:v>33832.0</c:v>
                </c:pt>
                <c:pt idx="4522">
                  <c:v>33833.0</c:v>
                </c:pt>
                <c:pt idx="4523">
                  <c:v>33834.0</c:v>
                </c:pt>
                <c:pt idx="4524">
                  <c:v>33835.0</c:v>
                </c:pt>
                <c:pt idx="4525">
                  <c:v>33836.0</c:v>
                </c:pt>
                <c:pt idx="4526">
                  <c:v>33837.0</c:v>
                </c:pt>
                <c:pt idx="4527">
                  <c:v>33838.0</c:v>
                </c:pt>
                <c:pt idx="4528">
                  <c:v>33839.0</c:v>
                </c:pt>
                <c:pt idx="4529">
                  <c:v>33840.0</c:v>
                </c:pt>
                <c:pt idx="4530">
                  <c:v>33841.0</c:v>
                </c:pt>
                <c:pt idx="4531">
                  <c:v>33842.0</c:v>
                </c:pt>
                <c:pt idx="4532">
                  <c:v>33843.0</c:v>
                </c:pt>
                <c:pt idx="4533">
                  <c:v>33844.0</c:v>
                </c:pt>
                <c:pt idx="4534">
                  <c:v>33845.0</c:v>
                </c:pt>
                <c:pt idx="4535">
                  <c:v>33846.0</c:v>
                </c:pt>
                <c:pt idx="4536">
                  <c:v>33847.0</c:v>
                </c:pt>
                <c:pt idx="4537">
                  <c:v>33848.0</c:v>
                </c:pt>
                <c:pt idx="4538">
                  <c:v>33849.0</c:v>
                </c:pt>
                <c:pt idx="4539">
                  <c:v>33850.0</c:v>
                </c:pt>
                <c:pt idx="4540">
                  <c:v>33851.0</c:v>
                </c:pt>
                <c:pt idx="4541">
                  <c:v>33852.0</c:v>
                </c:pt>
                <c:pt idx="4542">
                  <c:v>33853.0</c:v>
                </c:pt>
                <c:pt idx="4543">
                  <c:v>33854.0</c:v>
                </c:pt>
                <c:pt idx="4544">
                  <c:v>33855.0</c:v>
                </c:pt>
                <c:pt idx="4545">
                  <c:v>33856.0</c:v>
                </c:pt>
                <c:pt idx="4546">
                  <c:v>33857.0</c:v>
                </c:pt>
                <c:pt idx="4547">
                  <c:v>33858.0</c:v>
                </c:pt>
                <c:pt idx="4548">
                  <c:v>33859.0</c:v>
                </c:pt>
                <c:pt idx="4549">
                  <c:v>33860.0</c:v>
                </c:pt>
                <c:pt idx="4550">
                  <c:v>33861.0</c:v>
                </c:pt>
                <c:pt idx="4551">
                  <c:v>33862.0</c:v>
                </c:pt>
                <c:pt idx="4552">
                  <c:v>33863.0</c:v>
                </c:pt>
                <c:pt idx="4553">
                  <c:v>33864.0</c:v>
                </c:pt>
                <c:pt idx="4554">
                  <c:v>33865.0</c:v>
                </c:pt>
                <c:pt idx="4555">
                  <c:v>33866.0</c:v>
                </c:pt>
                <c:pt idx="4556">
                  <c:v>33867.0</c:v>
                </c:pt>
                <c:pt idx="4557">
                  <c:v>33868.0</c:v>
                </c:pt>
                <c:pt idx="4558">
                  <c:v>33869.0</c:v>
                </c:pt>
                <c:pt idx="4559">
                  <c:v>33870.0</c:v>
                </c:pt>
                <c:pt idx="4560">
                  <c:v>33871.0</c:v>
                </c:pt>
                <c:pt idx="4561">
                  <c:v>33872.0</c:v>
                </c:pt>
                <c:pt idx="4562">
                  <c:v>33873.0</c:v>
                </c:pt>
                <c:pt idx="4563">
                  <c:v>33874.0</c:v>
                </c:pt>
                <c:pt idx="4564">
                  <c:v>33875.0</c:v>
                </c:pt>
                <c:pt idx="4565">
                  <c:v>33876.0</c:v>
                </c:pt>
                <c:pt idx="4566">
                  <c:v>33877.0</c:v>
                </c:pt>
                <c:pt idx="4567">
                  <c:v>33878.0</c:v>
                </c:pt>
                <c:pt idx="4568">
                  <c:v>33879.0</c:v>
                </c:pt>
                <c:pt idx="4569">
                  <c:v>33880.0</c:v>
                </c:pt>
                <c:pt idx="4570">
                  <c:v>33881.0</c:v>
                </c:pt>
                <c:pt idx="4571">
                  <c:v>33882.0</c:v>
                </c:pt>
                <c:pt idx="4572">
                  <c:v>33883.0</c:v>
                </c:pt>
                <c:pt idx="4573">
                  <c:v>33884.0</c:v>
                </c:pt>
                <c:pt idx="4574">
                  <c:v>33885.0</c:v>
                </c:pt>
                <c:pt idx="4575">
                  <c:v>33886.0</c:v>
                </c:pt>
                <c:pt idx="4576">
                  <c:v>33887.0</c:v>
                </c:pt>
                <c:pt idx="4577">
                  <c:v>33888.0</c:v>
                </c:pt>
                <c:pt idx="4578">
                  <c:v>33889.0</c:v>
                </c:pt>
                <c:pt idx="4579">
                  <c:v>33890.0</c:v>
                </c:pt>
                <c:pt idx="4580">
                  <c:v>33891.0</c:v>
                </c:pt>
                <c:pt idx="4581">
                  <c:v>33892.0</c:v>
                </c:pt>
                <c:pt idx="4582">
                  <c:v>33893.0</c:v>
                </c:pt>
                <c:pt idx="4583">
                  <c:v>33894.0</c:v>
                </c:pt>
                <c:pt idx="4584">
                  <c:v>33895.0</c:v>
                </c:pt>
                <c:pt idx="4585">
                  <c:v>33896.0</c:v>
                </c:pt>
                <c:pt idx="4586">
                  <c:v>33897.0</c:v>
                </c:pt>
                <c:pt idx="4587">
                  <c:v>33898.0</c:v>
                </c:pt>
                <c:pt idx="4588">
                  <c:v>33899.0</c:v>
                </c:pt>
                <c:pt idx="4589">
                  <c:v>33900.0</c:v>
                </c:pt>
                <c:pt idx="4590">
                  <c:v>33901.0</c:v>
                </c:pt>
                <c:pt idx="4591">
                  <c:v>33902.0</c:v>
                </c:pt>
                <c:pt idx="4592">
                  <c:v>33903.0</c:v>
                </c:pt>
                <c:pt idx="4593">
                  <c:v>33904.0</c:v>
                </c:pt>
                <c:pt idx="4594">
                  <c:v>33905.0</c:v>
                </c:pt>
                <c:pt idx="4595">
                  <c:v>33906.0</c:v>
                </c:pt>
                <c:pt idx="4596">
                  <c:v>33907.0</c:v>
                </c:pt>
                <c:pt idx="4597">
                  <c:v>33908.0</c:v>
                </c:pt>
                <c:pt idx="4598">
                  <c:v>33909.0</c:v>
                </c:pt>
                <c:pt idx="4599">
                  <c:v>33910.0</c:v>
                </c:pt>
                <c:pt idx="4600">
                  <c:v>33911.0</c:v>
                </c:pt>
                <c:pt idx="4601">
                  <c:v>33912.0</c:v>
                </c:pt>
                <c:pt idx="4602">
                  <c:v>33913.0</c:v>
                </c:pt>
                <c:pt idx="4603">
                  <c:v>33914.0</c:v>
                </c:pt>
                <c:pt idx="4604">
                  <c:v>33915.0</c:v>
                </c:pt>
                <c:pt idx="4605">
                  <c:v>33916.0</c:v>
                </c:pt>
                <c:pt idx="4606">
                  <c:v>33917.0</c:v>
                </c:pt>
                <c:pt idx="4607">
                  <c:v>33918.0</c:v>
                </c:pt>
                <c:pt idx="4608">
                  <c:v>33919.0</c:v>
                </c:pt>
                <c:pt idx="4609">
                  <c:v>33920.0</c:v>
                </c:pt>
                <c:pt idx="4610">
                  <c:v>33921.0</c:v>
                </c:pt>
                <c:pt idx="4611">
                  <c:v>33922.0</c:v>
                </c:pt>
                <c:pt idx="4612">
                  <c:v>33923.0</c:v>
                </c:pt>
                <c:pt idx="4613">
                  <c:v>33924.0</c:v>
                </c:pt>
                <c:pt idx="4614">
                  <c:v>33925.0</c:v>
                </c:pt>
                <c:pt idx="4615">
                  <c:v>33926.0</c:v>
                </c:pt>
                <c:pt idx="4616">
                  <c:v>33927.0</c:v>
                </c:pt>
                <c:pt idx="4617">
                  <c:v>33928.0</c:v>
                </c:pt>
                <c:pt idx="4618">
                  <c:v>33929.0</c:v>
                </c:pt>
                <c:pt idx="4619">
                  <c:v>33930.0</c:v>
                </c:pt>
                <c:pt idx="4620">
                  <c:v>33931.0</c:v>
                </c:pt>
                <c:pt idx="4621">
                  <c:v>33932.0</c:v>
                </c:pt>
                <c:pt idx="4622">
                  <c:v>33933.0</c:v>
                </c:pt>
                <c:pt idx="4623">
                  <c:v>33934.0</c:v>
                </c:pt>
                <c:pt idx="4624">
                  <c:v>33935.0</c:v>
                </c:pt>
                <c:pt idx="4625">
                  <c:v>33936.0</c:v>
                </c:pt>
                <c:pt idx="4626">
                  <c:v>33937.0</c:v>
                </c:pt>
                <c:pt idx="4627">
                  <c:v>33938.0</c:v>
                </c:pt>
                <c:pt idx="4628">
                  <c:v>33939.0</c:v>
                </c:pt>
                <c:pt idx="4629">
                  <c:v>33940.0</c:v>
                </c:pt>
                <c:pt idx="4630">
                  <c:v>33941.0</c:v>
                </c:pt>
                <c:pt idx="4631">
                  <c:v>33942.0</c:v>
                </c:pt>
                <c:pt idx="4632">
                  <c:v>33943.0</c:v>
                </c:pt>
                <c:pt idx="4633">
                  <c:v>33944.0</c:v>
                </c:pt>
                <c:pt idx="4634">
                  <c:v>33945.0</c:v>
                </c:pt>
                <c:pt idx="4635">
                  <c:v>33946.0</c:v>
                </c:pt>
                <c:pt idx="4636">
                  <c:v>33947.0</c:v>
                </c:pt>
                <c:pt idx="4637">
                  <c:v>33948.0</c:v>
                </c:pt>
                <c:pt idx="4638">
                  <c:v>33949.0</c:v>
                </c:pt>
                <c:pt idx="4639">
                  <c:v>33950.0</c:v>
                </c:pt>
                <c:pt idx="4640">
                  <c:v>33951.0</c:v>
                </c:pt>
                <c:pt idx="4641">
                  <c:v>33952.0</c:v>
                </c:pt>
                <c:pt idx="4642">
                  <c:v>33953.0</c:v>
                </c:pt>
                <c:pt idx="4643">
                  <c:v>33954.0</c:v>
                </c:pt>
                <c:pt idx="4644">
                  <c:v>33955.0</c:v>
                </c:pt>
                <c:pt idx="4645">
                  <c:v>33956.0</c:v>
                </c:pt>
                <c:pt idx="4646">
                  <c:v>33957.0</c:v>
                </c:pt>
                <c:pt idx="4647">
                  <c:v>33958.0</c:v>
                </c:pt>
                <c:pt idx="4648">
                  <c:v>33959.0</c:v>
                </c:pt>
                <c:pt idx="4649">
                  <c:v>33960.0</c:v>
                </c:pt>
                <c:pt idx="4650">
                  <c:v>33961.0</c:v>
                </c:pt>
                <c:pt idx="4651">
                  <c:v>33962.0</c:v>
                </c:pt>
                <c:pt idx="4652">
                  <c:v>33963.0</c:v>
                </c:pt>
                <c:pt idx="4653">
                  <c:v>33964.0</c:v>
                </c:pt>
                <c:pt idx="4654">
                  <c:v>33965.0</c:v>
                </c:pt>
                <c:pt idx="4655">
                  <c:v>33966.0</c:v>
                </c:pt>
                <c:pt idx="4656">
                  <c:v>33967.0</c:v>
                </c:pt>
                <c:pt idx="4657">
                  <c:v>33968.0</c:v>
                </c:pt>
                <c:pt idx="4658">
                  <c:v>33969.0</c:v>
                </c:pt>
                <c:pt idx="4659">
                  <c:v>33970.0</c:v>
                </c:pt>
                <c:pt idx="4660">
                  <c:v>33971.0</c:v>
                </c:pt>
                <c:pt idx="4661">
                  <c:v>33972.0</c:v>
                </c:pt>
                <c:pt idx="4662">
                  <c:v>33973.0</c:v>
                </c:pt>
                <c:pt idx="4663">
                  <c:v>33974.0</c:v>
                </c:pt>
                <c:pt idx="4664">
                  <c:v>33975.0</c:v>
                </c:pt>
                <c:pt idx="4665">
                  <c:v>33976.0</c:v>
                </c:pt>
                <c:pt idx="4666">
                  <c:v>33977.0</c:v>
                </c:pt>
                <c:pt idx="4667">
                  <c:v>33978.0</c:v>
                </c:pt>
                <c:pt idx="4668">
                  <c:v>33979.0</c:v>
                </c:pt>
                <c:pt idx="4669">
                  <c:v>33980.0</c:v>
                </c:pt>
                <c:pt idx="4670">
                  <c:v>33981.0</c:v>
                </c:pt>
                <c:pt idx="4671">
                  <c:v>33982.0</c:v>
                </c:pt>
                <c:pt idx="4672">
                  <c:v>33983.0</c:v>
                </c:pt>
                <c:pt idx="4673">
                  <c:v>33984.0</c:v>
                </c:pt>
                <c:pt idx="4674">
                  <c:v>33985.0</c:v>
                </c:pt>
                <c:pt idx="4675">
                  <c:v>33986.0</c:v>
                </c:pt>
                <c:pt idx="4676">
                  <c:v>33987.0</c:v>
                </c:pt>
                <c:pt idx="4677">
                  <c:v>33988.0</c:v>
                </c:pt>
                <c:pt idx="4678">
                  <c:v>33989.0</c:v>
                </c:pt>
                <c:pt idx="4679">
                  <c:v>33990.0</c:v>
                </c:pt>
                <c:pt idx="4680">
                  <c:v>33991.0</c:v>
                </c:pt>
                <c:pt idx="4681">
                  <c:v>33992.0</c:v>
                </c:pt>
                <c:pt idx="4682">
                  <c:v>33993.0</c:v>
                </c:pt>
                <c:pt idx="4683">
                  <c:v>33994.0</c:v>
                </c:pt>
                <c:pt idx="4684">
                  <c:v>33995.0</c:v>
                </c:pt>
                <c:pt idx="4685">
                  <c:v>33996.0</c:v>
                </c:pt>
                <c:pt idx="4686">
                  <c:v>33997.0</c:v>
                </c:pt>
                <c:pt idx="4687">
                  <c:v>33998.0</c:v>
                </c:pt>
                <c:pt idx="4688">
                  <c:v>33999.0</c:v>
                </c:pt>
                <c:pt idx="4689">
                  <c:v>34000.0</c:v>
                </c:pt>
                <c:pt idx="4690">
                  <c:v>34001.0</c:v>
                </c:pt>
                <c:pt idx="4691">
                  <c:v>34002.0</c:v>
                </c:pt>
                <c:pt idx="4692">
                  <c:v>34003.0</c:v>
                </c:pt>
                <c:pt idx="4693">
                  <c:v>34004.0</c:v>
                </c:pt>
                <c:pt idx="4694">
                  <c:v>34005.0</c:v>
                </c:pt>
                <c:pt idx="4695">
                  <c:v>34006.0</c:v>
                </c:pt>
                <c:pt idx="4696">
                  <c:v>34007.0</c:v>
                </c:pt>
                <c:pt idx="4697">
                  <c:v>34008.0</c:v>
                </c:pt>
                <c:pt idx="4698">
                  <c:v>34009.0</c:v>
                </c:pt>
                <c:pt idx="4699">
                  <c:v>34010.0</c:v>
                </c:pt>
                <c:pt idx="4700">
                  <c:v>34011.0</c:v>
                </c:pt>
                <c:pt idx="4701">
                  <c:v>34012.0</c:v>
                </c:pt>
                <c:pt idx="4702">
                  <c:v>34013.0</c:v>
                </c:pt>
                <c:pt idx="4703">
                  <c:v>34014.0</c:v>
                </c:pt>
                <c:pt idx="4704">
                  <c:v>34015.0</c:v>
                </c:pt>
                <c:pt idx="4705">
                  <c:v>34016.0</c:v>
                </c:pt>
                <c:pt idx="4706">
                  <c:v>34017.0</c:v>
                </c:pt>
                <c:pt idx="4707">
                  <c:v>34018.0</c:v>
                </c:pt>
                <c:pt idx="4708">
                  <c:v>34019.0</c:v>
                </c:pt>
                <c:pt idx="4709">
                  <c:v>34020.0</c:v>
                </c:pt>
                <c:pt idx="4710">
                  <c:v>34021.0</c:v>
                </c:pt>
                <c:pt idx="4711">
                  <c:v>34022.0</c:v>
                </c:pt>
                <c:pt idx="4712">
                  <c:v>34023.0</c:v>
                </c:pt>
                <c:pt idx="4713">
                  <c:v>34024.0</c:v>
                </c:pt>
                <c:pt idx="4714">
                  <c:v>34025.0</c:v>
                </c:pt>
                <c:pt idx="4715">
                  <c:v>34026.0</c:v>
                </c:pt>
                <c:pt idx="4716">
                  <c:v>34027.0</c:v>
                </c:pt>
                <c:pt idx="4717">
                  <c:v>34028.0</c:v>
                </c:pt>
                <c:pt idx="4718">
                  <c:v>34029.0</c:v>
                </c:pt>
                <c:pt idx="4719">
                  <c:v>34030.0</c:v>
                </c:pt>
                <c:pt idx="4720">
                  <c:v>34031.0</c:v>
                </c:pt>
                <c:pt idx="4721">
                  <c:v>34032.0</c:v>
                </c:pt>
                <c:pt idx="4722">
                  <c:v>34033.0</c:v>
                </c:pt>
                <c:pt idx="4723">
                  <c:v>34034.0</c:v>
                </c:pt>
                <c:pt idx="4724">
                  <c:v>34035.0</c:v>
                </c:pt>
                <c:pt idx="4725">
                  <c:v>34036.0</c:v>
                </c:pt>
                <c:pt idx="4726">
                  <c:v>34037.0</c:v>
                </c:pt>
                <c:pt idx="4727">
                  <c:v>34038.0</c:v>
                </c:pt>
                <c:pt idx="4728">
                  <c:v>34039.0</c:v>
                </c:pt>
                <c:pt idx="4729">
                  <c:v>34040.0</c:v>
                </c:pt>
                <c:pt idx="4730">
                  <c:v>34041.0</c:v>
                </c:pt>
                <c:pt idx="4731">
                  <c:v>34042.0</c:v>
                </c:pt>
                <c:pt idx="4732">
                  <c:v>34043.0</c:v>
                </c:pt>
                <c:pt idx="4733">
                  <c:v>34044.0</c:v>
                </c:pt>
                <c:pt idx="4734">
                  <c:v>34045.0</c:v>
                </c:pt>
                <c:pt idx="4735">
                  <c:v>34046.0</c:v>
                </c:pt>
                <c:pt idx="4736">
                  <c:v>34047.0</c:v>
                </c:pt>
                <c:pt idx="4737">
                  <c:v>34048.0</c:v>
                </c:pt>
                <c:pt idx="4738">
                  <c:v>34049.0</c:v>
                </c:pt>
                <c:pt idx="4739">
                  <c:v>34050.0</c:v>
                </c:pt>
                <c:pt idx="4740">
                  <c:v>34051.0</c:v>
                </c:pt>
                <c:pt idx="4741">
                  <c:v>34052.0</c:v>
                </c:pt>
                <c:pt idx="4742">
                  <c:v>34053.0</c:v>
                </c:pt>
                <c:pt idx="4743">
                  <c:v>34054.0</c:v>
                </c:pt>
                <c:pt idx="4744">
                  <c:v>34055.0</c:v>
                </c:pt>
                <c:pt idx="4745">
                  <c:v>34056.0</c:v>
                </c:pt>
                <c:pt idx="4746">
                  <c:v>34057.0</c:v>
                </c:pt>
                <c:pt idx="4747">
                  <c:v>34058.0</c:v>
                </c:pt>
                <c:pt idx="4748">
                  <c:v>34059.0</c:v>
                </c:pt>
                <c:pt idx="4749">
                  <c:v>34060.0</c:v>
                </c:pt>
                <c:pt idx="4750">
                  <c:v>34061.0</c:v>
                </c:pt>
                <c:pt idx="4751">
                  <c:v>34062.0</c:v>
                </c:pt>
                <c:pt idx="4752">
                  <c:v>34063.0</c:v>
                </c:pt>
                <c:pt idx="4753">
                  <c:v>34064.0</c:v>
                </c:pt>
                <c:pt idx="4754">
                  <c:v>34065.0</c:v>
                </c:pt>
                <c:pt idx="4755">
                  <c:v>34066.0</c:v>
                </c:pt>
                <c:pt idx="4756">
                  <c:v>34067.0</c:v>
                </c:pt>
                <c:pt idx="4757">
                  <c:v>34068.0</c:v>
                </c:pt>
                <c:pt idx="4758">
                  <c:v>34069.0</c:v>
                </c:pt>
                <c:pt idx="4759">
                  <c:v>34070.0</c:v>
                </c:pt>
                <c:pt idx="4760">
                  <c:v>34071.0</c:v>
                </c:pt>
                <c:pt idx="4761">
                  <c:v>34072.0</c:v>
                </c:pt>
                <c:pt idx="4762">
                  <c:v>34073.0</c:v>
                </c:pt>
                <c:pt idx="4763">
                  <c:v>34074.0</c:v>
                </c:pt>
                <c:pt idx="4764">
                  <c:v>34075.0</c:v>
                </c:pt>
                <c:pt idx="4765">
                  <c:v>34076.0</c:v>
                </c:pt>
                <c:pt idx="4766">
                  <c:v>34077.0</c:v>
                </c:pt>
                <c:pt idx="4767">
                  <c:v>34078.0</c:v>
                </c:pt>
                <c:pt idx="4768">
                  <c:v>34079.0</c:v>
                </c:pt>
                <c:pt idx="4769">
                  <c:v>34080.0</c:v>
                </c:pt>
                <c:pt idx="4770">
                  <c:v>34081.0</c:v>
                </c:pt>
                <c:pt idx="4771">
                  <c:v>34082.0</c:v>
                </c:pt>
                <c:pt idx="4772">
                  <c:v>34083.0</c:v>
                </c:pt>
                <c:pt idx="4773">
                  <c:v>34084.0</c:v>
                </c:pt>
                <c:pt idx="4774">
                  <c:v>34085.0</c:v>
                </c:pt>
                <c:pt idx="4775">
                  <c:v>34086.0</c:v>
                </c:pt>
                <c:pt idx="4776">
                  <c:v>34087.0</c:v>
                </c:pt>
                <c:pt idx="4777">
                  <c:v>34088.0</c:v>
                </c:pt>
                <c:pt idx="4778">
                  <c:v>34089.0</c:v>
                </c:pt>
                <c:pt idx="4779">
                  <c:v>34090.0</c:v>
                </c:pt>
                <c:pt idx="4780">
                  <c:v>34091.0</c:v>
                </c:pt>
                <c:pt idx="4781">
                  <c:v>34092.0</c:v>
                </c:pt>
                <c:pt idx="4782">
                  <c:v>34093.0</c:v>
                </c:pt>
                <c:pt idx="4783">
                  <c:v>34094.0</c:v>
                </c:pt>
                <c:pt idx="4784">
                  <c:v>34095.0</c:v>
                </c:pt>
                <c:pt idx="4785">
                  <c:v>34096.0</c:v>
                </c:pt>
                <c:pt idx="4786">
                  <c:v>34097.0</c:v>
                </c:pt>
                <c:pt idx="4787">
                  <c:v>34098.0</c:v>
                </c:pt>
                <c:pt idx="4788">
                  <c:v>34099.0</c:v>
                </c:pt>
                <c:pt idx="4789">
                  <c:v>34100.0</c:v>
                </c:pt>
                <c:pt idx="4790">
                  <c:v>34101.0</c:v>
                </c:pt>
                <c:pt idx="4791">
                  <c:v>34102.0</c:v>
                </c:pt>
                <c:pt idx="4792">
                  <c:v>34103.0</c:v>
                </c:pt>
                <c:pt idx="4793">
                  <c:v>34104.0</c:v>
                </c:pt>
                <c:pt idx="4794">
                  <c:v>34105.0</c:v>
                </c:pt>
                <c:pt idx="4795">
                  <c:v>34106.0</c:v>
                </c:pt>
                <c:pt idx="4796">
                  <c:v>34107.0</c:v>
                </c:pt>
                <c:pt idx="4797">
                  <c:v>34108.0</c:v>
                </c:pt>
                <c:pt idx="4798">
                  <c:v>34109.0</c:v>
                </c:pt>
                <c:pt idx="4799">
                  <c:v>34110.0</c:v>
                </c:pt>
                <c:pt idx="4800">
                  <c:v>34111.0</c:v>
                </c:pt>
                <c:pt idx="4801">
                  <c:v>34112.0</c:v>
                </c:pt>
                <c:pt idx="4802">
                  <c:v>34113.0</c:v>
                </c:pt>
                <c:pt idx="4803">
                  <c:v>34114.0</c:v>
                </c:pt>
                <c:pt idx="4804">
                  <c:v>34115.0</c:v>
                </c:pt>
                <c:pt idx="4805">
                  <c:v>34116.0</c:v>
                </c:pt>
                <c:pt idx="4806">
                  <c:v>34117.0</c:v>
                </c:pt>
                <c:pt idx="4807">
                  <c:v>34118.0</c:v>
                </c:pt>
                <c:pt idx="4808">
                  <c:v>34119.0</c:v>
                </c:pt>
                <c:pt idx="4809">
                  <c:v>34120.0</c:v>
                </c:pt>
                <c:pt idx="4810">
                  <c:v>34121.0</c:v>
                </c:pt>
                <c:pt idx="4811">
                  <c:v>34122.0</c:v>
                </c:pt>
                <c:pt idx="4812">
                  <c:v>34123.0</c:v>
                </c:pt>
                <c:pt idx="4813">
                  <c:v>34124.0</c:v>
                </c:pt>
                <c:pt idx="4814">
                  <c:v>34125.0</c:v>
                </c:pt>
                <c:pt idx="4815">
                  <c:v>34126.0</c:v>
                </c:pt>
                <c:pt idx="4816">
                  <c:v>34127.0</c:v>
                </c:pt>
                <c:pt idx="4817">
                  <c:v>34128.0</c:v>
                </c:pt>
                <c:pt idx="4818">
                  <c:v>34129.0</c:v>
                </c:pt>
                <c:pt idx="4819">
                  <c:v>34130.0</c:v>
                </c:pt>
                <c:pt idx="4820">
                  <c:v>34131.0</c:v>
                </c:pt>
                <c:pt idx="4821">
                  <c:v>34132.0</c:v>
                </c:pt>
                <c:pt idx="4822">
                  <c:v>34133.0</c:v>
                </c:pt>
                <c:pt idx="4823">
                  <c:v>34134.0</c:v>
                </c:pt>
                <c:pt idx="4824">
                  <c:v>34135.0</c:v>
                </c:pt>
                <c:pt idx="4825">
                  <c:v>34136.0</c:v>
                </c:pt>
                <c:pt idx="4826">
                  <c:v>34137.0</c:v>
                </c:pt>
                <c:pt idx="4827">
                  <c:v>34138.0</c:v>
                </c:pt>
                <c:pt idx="4828">
                  <c:v>34139.0</c:v>
                </c:pt>
                <c:pt idx="4829">
                  <c:v>34140.0</c:v>
                </c:pt>
                <c:pt idx="4830">
                  <c:v>34141.0</c:v>
                </c:pt>
                <c:pt idx="4831">
                  <c:v>34142.0</c:v>
                </c:pt>
                <c:pt idx="4832">
                  <c:v>34143.0</c:v>
                </c:pt>
                <c:pt idx="4833">
                  <c:v>34144.0</c:v>
                </c:pt>
                <c:pt idx="4834">
                  <c:v>34145.0</c:v>
                </c:pt>
                <c:pt idx="4835">
                  <c:v>34146.0</c:v>
                </c:pt>
                <c:pt idx="4836">
                  <c:v>34147.0</c:v>
                </c:pt>
                <c:pt idx="4837">
                  <c:v>34148.0</c:v>
                </c:pt>
                <c:pt idx="4838">
                  <c:v>34149.0</c:v>
                </c:pt>
                <c:pt idx="4839">
                  <c:v>34150.0</c:v>
                </c:pt>
                <c:pt idx="4840">
                  <c:v>34151.0</c:v>
                </c:pt>
                <c:pt idx="4841">
                  <c:v>34152.0</c:v>
                </c:pt>
                <c:pt idx="4842">
                  <c:v>34153.0</c:v>
                </c:pt>
                <c:pt idx="4843">
                  <c:v>34154.0</c:v>
                </c:pt>
                <c:pt idx="4844">
                  <c:v>34155.0</c:v>
                </c:pt>
                <c:pt idx="4845">
                  <c:v>34156.0</c:v>
                </c:pt>
                <c:pt idx="4846">
                  <c:v>34157.0</c:v>
                </c:pt>
                <c:pt idx="4847">
                  <c:v>34158.0</c:v>
                </c:pt>
                <c:pt idx="4848">
                  <c:v>34159.0</c:v>
                </c:pt>
                <c:pt idx="4849">
                  <c:v>34160.0</c:v>
                </c:pt>
                <c:pt idx="4850">
                  <c:v>34161.0</c:v>
                </c:pt>
                <c:pt idx="4851">
                  <c:v>34162.0</c:v>
                </c:pt>
                <c:pt idx="4852">
                  <c:v>34163.0</c:v>
                </c:pt>
                <c:pt idx="4853">
                  <c:v>34164.0</c:v>
                </c:pt>
                <c:pt idx="4854">
                  <c:v>34165.0</c:v>
                </c:pt>
                <c:pt idx="4855">
                  <c:v>34166.0</c:v>
                </c:pt>
                <c:pt idx="4856">
                  <c:v>34167.0</c:v>
                </c:pt>
                <c:pt idx="4857">
                  <c:v>34168.0</c:v>
                </c:pt>
                <c:pt idx="4858">
                  <c:v>34169.0</c:v>
                </c:pt>
                <c:pt idx="4859">
                  <c:v>34170.0</c:v>
                </c:pt>
                <c:pt idx="4860">
                  <c:v>34171.0</c:v>
                </c:pt>
                <c:pt idx="4861">
                  <c:v>34172.0</c:v>
                </c:pt>
                <c:pt idx="4862">
                  <c:v>34173.0</c:v>
                </c:pt>
                <c:pt idx="4863">
                  <c:v>34174.0</c:v>
                </c:pt>
                <c:pt idx="4864">
                  <c:v>34175.0</c:v>
                </c:pt>
                <c:pt idx="4865">
                  <c:v>34176.0</c:v>
                </c:pt>
                <c:pt idx="4866">
                  <c:v>34177.0</c:v>
                </c:pt>
                <c:pt idx="4867">
                  <c:v>34178.0</c:v>
                </c:pt>
                <c:pt idx="4868">
                  <c:v>34179.0</c:v>
                </c:pt>
                <c:pt idx="4869">
                  <c:v>34180.0</c:v>
                </c:pt>
                <c:pt idx="4870">
                  <c:v>34181.0</c:v>
                </c:pt>
                <c:pt idx="4871">
                  <c:v>34182.0</c:v>
                </c:pt>
                <c:pt idx="4872">
                  <c:v>34183.0</c:v>
                </c:pt>
                <c:pt idx="4873">
                  <c:v>34184.0</c:v>
                </c:pt>
                <c:pt idx="4874">
                  <c:v>34185.0</c:v>
                </c:pt>
                <c:pt idx="4875">
                  <c:v>34186.0</c:v>
                </c:pt>
                <c:pt idx="4876">
                  <c:v>34187.0</c:v>
                </c:pt>
                <c:pt idx="4877">
                  <c:v>34188.0</c:v>
                </c:pt>
                <c:pt idx="4878">
                  <c:v>34189.0</c:v>
                </c:pt>
                <c:pt idx="4879">
                  <c:v>34190.0</c:v>
                </c:pt>
                <c:pt idx="4880">
                  <c:v>34191.0</c:v>
                </c:pt>
                <c:pt idx="4881">
                  <c:v>34192.0</c:v>
                </c:pt>
                <c:pt idx="4882">
                  <c:v>34193.0</c:v>
                </c:pt>
                <c:pt idx="4883">
                  <c:v>34194.0</c:v>
                </c:pt>
                <c:pt idx="4884">
                  <c:v>34195.0</c:v>
                </c:pt>
                <c:pt idx="4885">
                  <c:v>34196.0</c:v>
                </c:pt>
                <c:pt idx="4886">
                  <c:v>34197.0</c:v>
                </c:pt>
                <c:pt idx="4887">
                  <c:v>34198.0</c:v>
                </c:pt>
                <c:pt idx="4888">
                  <c:v>34199.0</c:v>
                </c:pt>
                <c:pt idx="4889">
                  <c:v>34200.0</c:v>
                </c:pt>
                <c:pt idx="4890">
                  <c:v>34201.0</c:v>
                </c:pt>
                <c:pt idx="4891">
                  <c:v>34202.0</c:v>
                </c:pt>
                <c:pt idx="4892">
                  <c:v>34203.0</c:v>
                </c:pt>
                <c:pt idx="4893">
                  <c:v>34204.0</c:v>
                </c:pt>
                <c:pt idx="4894">
                  <c:v>34205.0</c:v>
                </c:pt>
                <c:pt idx="4895">
                  <c:v>34206.0</c:v>
                </c:pt>
                <c:pt idx="4896">
                  <c:v>34207.0</c:v>
                </c:pt>
                <c:pt idx="4897">
                  <c:v>34208.0</c:v>
                </c:pt>
                <c:pt idx="4898">
                  <c:v>34209.0</c:v>
                </c:pt>
                <c:pt idx="4899">
                  <c:v>34210.0</c:v>
                </c:pt>
                <c:pt idx="4900">
                  <c:v>34211.0</c:v>
                </c:pt>
                <c:pt idx="4901">
                  <c:v>34212.0</c:v>
                </c:pt>
                <c:pt idx="4902">
                  <c:v>34213.0</c:v>
                </c:pt>
                <c:pt idx="4903">
                  <c:v>34214.0</c:v>
                </c:pt>
                <c:pt idx="4904">
                  <c:v>34215.0</c:v>
                </c:pt>
                <c:pt idx="4905">
                  <c:v>34216.0</c:v>
                </c:pt>
                <c:pt idx="4906">
                  <c:v>34217.0</c:v>
                </c:pt>
                <c:pt idx="4907">
                  <c:v>34218.0</c:v>
                </c:pt>
                <c:pt idx="4908">
                  <c:v>34219.0</c:v>
                </c:pt>
                <c:pt idx="4909">
                  <c:v>34220.0</c:v>
                </c:pt>
                <c:pt idx="4910">
                  <c:v>34221.0</c:v>
                </c:pt>
                <c:pt idx="4911">
                  <c:v>34222.0</c:v>
                </c:pt>
                <c:pt idx="4912">
                  <c:v>34223.0</c:v>
                </c:pt>
                <c:pt idx="4913">
                  <c:v>34224.0</c:v>
                </c:pt>
                <c:pt idx="4914">
                  <c:v>34225.0</c:v>
                </c:pt>
                <c:pt idx="4915">
                  <c:v>34226.0</c:v>
                </c:pt>
                <c:pt idx="4916">
                  <c:v>34227.0</c:v>
                </c:pt>
                <c:pt idx="4917">
                  <c:v>34228.0</c:v>
                </c:pt>
                <c:pt idx="4918">
                  <c:v>34229.0</c:v>
                </c:pt>
                <c:pt idx="4919">
                  <c:v>34230.0</c:v>
                </c:pt>
                <c:pt idx="4920">
                  <c:v>34231.0</c:v>
                </c:pt>
                <c:pt idx="4921">
                  <c:v>34232.0</c:v>
                </c:pt>
                <c:pt idx="4922">
                  <c:v>34233.0</c:v>
                </c:pt>
                <c:pt idx="4923">
                  <c:v>34234.0</c:v>
                </c:pt>
                <c:pt idx="4924">
                  <c:v>34235.0</c:v>
                </c:pt>
                <c:pt idx="4925">
                  <c:v>34236.0</c:v>
                </c:pt>
                <c:pt idx="4926">
                  <c:v>34237.0</c:v>
                </c:pt>
                <c:pt idx="4927">
                  <c:v>34238.0</c:v>
                </c:pt>
                <c:pt idx="4928">
                  <c:v>34239.0</c:v>
                </c:pt>
                <c:pt idx="4929">
                  <c:v>34240.0</c:v>
                </c:pt>
                <c:pt idx="4930">
                  <c:v>34241.0</c:v>
                </c:pt>
                <c:pt idx="4931">
                  <c:v>34242.0</c:v>
                </c:pt>
                <c:pt idx="4932">
                  <c:v>34243.0</c:v>
                </c:pt>
                <c:pt idx="4933">
                  <c:v>34244.0</c:v>
                </c:pt>
                <c:pt idx="4934">
                  <c:v>34245.0</c:v>
                </c:pt>
                <c:pt idx="4935">
                  <c:v>34246.0</c:v>
                </c:pt>
                <c:pt idx="4936">
                  <c:v>34247.0</c:v>
                </c:pt>
                <c:pt idx="4937">
                  <c:v>34248.0</c:v>
                </c:pt>
                <c:pt idx="4938">
                  <c:v>34249.0</c:v>
                </c:pt>
                <c:pt idx="4939">
                  <c:v>34250.0</c:v>
                </c:pt>
                <c:pt idx="4940">
                  <c:v>34251.0</c:v>
                </c:pt>
                <c:pt idx="4941">
                  <c:v>34252.0</c:v>
                </c:pt>
                <c:pt idx="4942">
                  <c:v>34253.0</c:v>
                </c:pt>
                <c:pt idx="4943">
                  <c:v>34254.0</c:v>
                </c:pt>
                <c:pt idx="4944">
                  <c:v>34255.0</c:v>
                </c:pt>
                <c:pt idx="4945">
                  <c:v>34256.0</c:v>
                </c:pt>
                <c:pt idx="4946">
                  <c:v>34257.0</c:v>
                </c:pt>
                <c:pt idx="4947">
                  <c:v>34258.0</c:v>
                </c:pt>
                <c:pt idx="4948">
                  <c:v>34259.0</c:v>
                </c:pt>
                <c:pt idx="4949">
                  <c:v>34260.0</c:v>
                </c:pt>
                <c:pt idx="4950">
                  <c:v>34261.0</c:v>
                </c:pt>
                <c:pt idx="4951">
                  <c:v>34262.0</c:v>
                </c:pt>
                <c:pt idx="4952">
                  <c:v>34263.0</c:v>
                </c:pt>
                <c:pt idx="4953">
                  <c:v>34264.0</c:v>
                </c:pt>
                <c:pt idx="4954">
                  <c:v>34265.0</c:v>
                </c:pt>
                <c:pt idx="4955">
                  <c:v>34266.0</c:v>
                </c:pt>
                <c:pt idx="4956">
                  <c:v>34267.0</c:v>
                </c:pt>
                <c:pt idx="4957">
                  <c:v>34268.0</c:v>
                </c:pt>
                <c:pt idx="4958">
                  <c:v>34269.0</c:v>
                </c:pt>
                <c:pt idx="4959">
                  <c:v>34270.0</c:v>
                </c:pt>
                <c:pt idx="4960">
                  <c:v>34271.0</c:v>
                </c:pt>
                <c:pt idx="4961">
                  <c:v>34272.0</c:v>
                </c:pt>
                <c:pt idx="4962">
                  <c:v>34273.0</c:v>
                </c:pt>
                <c:pt idx="4963">
                  <c:v>34274.0</c:v>
                </c:pt>
                <c:pt idx="4964">
                  <c:v>34275.0</c:v>
                </c:pt>
                <c:pt idx="4965">
                  <c:v>34276.0</c:v>
                </c:pt>
                <c:pt idx="4966">
                  <c:v>34277.0</c:v>
                </c:pt>
                <c:pt idx="4967">
                  <c:v>34278.0</c:v>
                </c:pt>
                <c:pt idx="4968">
                  <c:v>34279.0</c:v>
                </c:pt>
                <c:pt idx="4969">
                  <c:v>34280.0</c:v>
                </c:pt>
                <c:pt idx="4970">
                  <c:v>34281.0</c:v>
                </c:pt>
                <c:pt idx="4971">
                  <c:v>34282.0</c:v>
                </c:pt>
                <c:pt idx="4972">
                  <c:v>34283.0</c:v>
                </c:pt>
                <c:pt idx="4973">
                  <c:v>34284.0</c:v>
                </c:pt>
                <c:pt idx="4974">
                  <c:v>34285.0</c:v>
                </c:pt>
                <c:pt idx="4975">
                  <c:v>34286.0</c:v>
                </c:pt>
                <c:pt idx="4976">
                  <c:v>34287.0</c:v>
                </c:pt>
                <c:pt idx="4977">
                  <c:v>34288.0</c:v>
                </c:pt>
                <c:pt idx="4978">
                  <c:v>34289.0</c:v>
                </c:pt>
                <c:pt idx="4979">
                  <c:v>34290.0</c:v>
                </c:pt>
                <c:pt idx="4980">
                  <c:v>34291.0</c:v>
                </c:pt>
                <c:pt idx="4981">
                  <c:v>34292.0</c:v>
                </c:pt>
                <c:pt idx="4982">
                  <c:v>34293.0</c:v>
                </c:pt>
                <c:pt idx="4983">
                  <c:v>34294.0</c:v>
                </c:pt>
                <c:pt idx="4984">
                  <c:v>34295.0</c:v>
                </c:pt>
                <c:pt idx="4985">
                  <c:v>34296.0</c:v>
                </c:pt>
                <c:pt idx="4986">
                  <c:v>34297.0</c:v>
                </c:pt>
                <c:pt idx="4987">
                  <c:v>34298.0</c:v>
                </c:pt>
                <c:pt idx="4988">
                  <c:v>34299.0</c:v>
                </c:pt>
                <c:pt idx="4989">
                  <c:v>34300.0</c:v>
                </c:pt>
                <c:pt idx="4990">
                  <c:v>34301.0</c:v>
                </c:pt>
                <c:pt idx="4991">
                  <c:v>34302.0</c:v>
                </c:pt>
                <c:pt idx="4992">
                  <c:v>34303.0</c:v>
                </c:pt>
                <c:pt idx="4993">
                  <c:v>34304.0</c:v>
                </c:pt>
                <c:pt idx="4994">
                  <c:v>34305.0</c:v>
                </c:pt>
                <c:pt idx="4995">
                  <c:v>34306.0</c:v>
                </c:pt>
                <c:pt idx="4996">
                  <c:v>34307.0</c:v>
                </c:pt>
                <c:pt idx="4997">
                  <c:v>34308.0</c:v>
                </c:pt>
                <c:pt idx="4998">
                  <c:v>34309.0</c:v>
                </c:pt>
                <c:pt idx="4999">
                  <c:v>34310.0</c:v>
                </c:pt>
                <c:pt idx="5000">
                  <c:v>34311.0</c:v>
                </c:pt>
                <c:pt idx="5001">
                  <c:v>34312.0</c:v>
                </c:pt>
                <c:pt idx="5002">
                  <c:v>34313.0</c:v>
                </c:pt>
                <c:pt idx="5003">
                  <c:v>34314.0</c:v>
                </c:pt>
                <c:pt idx="5004">
                  <c:v>34315.0</c:v>
                </c:pt>
                <c:pt idx="5005">
                  <c:v>34316.0</c:v>
                </c:pt>
                <c:pt idx="5006">
                  <c:v>34317.0</c:v>
                </c:pt>
                <c:pt idx="5007">
                  <c:v>34318.0</c:v>
                </c:pt>
                <c:pt idx="5008">
                  <c:v>34319.0</c:v>
                </c:pt>
                <c:pt idx="5009">
                  <c:v>34320.0</c:v>
                </c:pt>
                <c:pt idx="5010">
                  <c:v>34321.0</c:v>
                </c:pt>
                <c:pt idx="5011">
                  <c:v>34322.0</c:v>
                </c:pt>
                <c:pt idx="5012">
                  <c:v>34323.0</c:v>
                </c:pt>
                <c:pt idx="5013">
                  <c:v>34324.0</c:v>
                </c:pt>
                <c:pt idx="5014">
                  <c:v>34325.0</c:v>
                </c:pt>
                <c:pt idx="5015">
                  <c:v>34326.0</c:v>
                </c:pt>
                <c:pt idx="5016">
                  <c:v>34327.0</c:v>
                </c:pt>
                <c:pt idx="5017">
                  <c:v>34328.0</c:v>
                </c:pt>
                <c:pt idx="5018">
                  <c:v>34329.0</c:v>
                </c:pt>
                <c:pt idx="5019">
                  <c:v>34330.0</c:v>
                </c:pt>
                <c:pt idx="5020">
                  <c:v>34331.0</c:v>
                </c:pt>
                <c:pt idx="5021">
                  <c:v>34332.0</c:v>
                </c:pt>
                <c:pt idx="5022">
                  <c:v>34333.0</c:v>
                </c:pt>
                <c:pt idx="5023">
                  <c:v>34334.0</c:v>
                </c:pt>
                <c:pt idx="5024">
                  <c:v>34335.0</c:v>
                </c:pt>
                <c:pt idx="5025">
                  <c:v>34336.0</c:v>
                </c:pt>
                <c:pt idx="5026">
                  <c:v>34337.0</c:v>
                </c:pt>
                <c:pt idx="5027">
                  <c:v>34338.0</c:v>
                </c:pt>
                <c:pt idx="5028">
                  <c:v>34339.0</c:v>
                </c:pt>
                <c:pt idx="5029">
                  <c:v>34340.0</c:v>
                </c:pt>
                <c:pt idx="5030">
                  <c:v>34341.0</c:v>
                </c:pt>
                <c:pt idx="5031">
                  <c:v>34342.0</c:v>
                </c:pt>
                <c:pt idx="5032">
                  <c:v>34343.0</c:v>
                </c:pt>
                <c:pt idx="5033">
                  <c:v>34344.0</c:v>
                </c:pt>
                <c:pt idx="5034">
                  <c:v>34345.0</c:v>
                </c:pt>
                <c:pt idx="5035">
                  <c:v>34346.0</c:v>
                </c:pt>
                <c:pt idx="5036">
                  <c:v>34347.0</c:v>
                </c:pt>
                <c:pt idx="5037">
                  <c:v>34348.0</c:v>
                </c:pt>
                <c:pt idx="5038">
                  <c:v>34349.0</c:v>
                </c:pt>
                <c:pt idx="5039">
                  <c:v>34350.0</c:v>
                </c:pt>
                <c:pt idx="5040">
                  <c:v>34351.0</c:v>
                </c:pt>
                <c:pt idx="5041">
                  <c:v>34352.0</c:v>
                </c:pt>
                <c:pt idx="5042">
                  <c:v>34353.0</c:v>
                </c:pt>
                <c:pt idx="5043">
                  <c:v>34354.0</c:v>
                </c:pt>
                <c:pt idx="5044">
                  <c:v>34355.0</c:v>
                </c:pt>
                <c:pt idx="5045">
                  <c:v>34356.0</c:v>
                </c:pt>
                <c:pt idx="5046">
                  <c:v>34357.0</c:v>
                </c:pt>
                <c:pt idx="5047">
                  <c:v>34358.0</c:v>
                </c:pt>
                <c:pt idx="5048">
                  <c:v>34359.0</c:v>
                </c:pt>
                <c:pt idx="5049">
                  <c:v>34360.0</c:v>
                </c:pt>
                <c:pt idx="5050">
                  <c:v>34361.0</c:v>
                </c:pt>
                <c:pt idx="5051">
                  <c:v>34362.0</c:v>
                </c:pt>
                <c:pt idx="5052">
                  <c:v>34363.0</c:v>
                </c:pt>
                <c:pt idx="5053">
                  <c:v>34364.0</c:v>
                </c:pt>
                <c:pt idx="5054">
                  <c:v>34365.0</c:v>
                </c:pt>
                <c:pt idx="5055">
                  <c:v>34366.0</c:v>
                </c:pt>
                <c:pt idx="5056">
                  <c:v>34367.0</c:v>
                </c:pt>
                <c:pt idx="5057">
                  <c:v>34368.0</c:v>
                </c:pt>
                <c:pt idx="5058">
                  <c:v>34369.0</c:v>
                </c:pt>
                <c:pt idx="5059">
                  <c:v>34370.0</c:v>
                </c:pt>
                <c:pt idx="5060">
                  <c:v>34371.0</c:v>
                </c:pt>
                <c:pt idx="5061">
                  <c:v>34372.0</c:v>
                </c:pt>
                <c:pt idx="5062">
                  <c:v>34373.0</c:v>
                </c:pt>
                <c:pt idx="5063">
                  <c:v>34374.0</c:v>
                </c:pt>
                <c:pt idx="5064">
                  <c:v>34375.0</c:v>
                </c:pt>
                <c:pt idx="5065">
                  <c:v>34376.0</c:v>
                </c:pt>
                <c:pt idx="5066">
                  <c:v>34377.0</c:v>
                </c:pt>
                <c:pt idx="5067">
                  <c:v>34378.0</c:v>
                </c:pt>
                <c:pt idx="5068">
                  <c:v>34379.0</c:v>
                </c:pt>
                <c:pt idx="5069">
                  <c:v>34380.0</c:v>
                </c:pt>
                <c:pt idx="5070">
                  <c:v>34381.0</c:v>
                </c:pt>
                <c:pt idx="5071">
                  <c:v>34382.0</c:v>
                </c:pt>
                <c:pt idx="5072">
                  <c:v>34383.0</c:v>
                </c:pt>
                <c:pt idx="5073">
                  <c:v>34384.0</c:v>
                </c:pt>
                <c:pt idx="5074">
                  <c:v>34385.0</c:v>
                </c:pt>
                <c:pt idx="5075">
                  <c:v>34386.0</c:v>
                </c:pt>
                <c:pt idx="5076">
                  <c:v>34387.0</c:v>
                </c:pt>
                <c:pt idx="5077">
                  <c:v>34388.0</c:v>
                </c:pt>
                <c:pt idx="5078">
                  <c:v>34389.0</c:v>
                </c:pt>
                <c:pt idx="5079">
                  <c:v>34390.0</c:v>
                </c:pt>
                <c:pt idx="5080">
                  <c:v>34391.0</c:v>
                </c:pt>
                <c:pt idx="5081">
                  <c:v>34392.0</c:v>
                </c:pt>
                <c:pt idx="5082">
                  <c:v>34393.0</c:v>
                </c:pt>
                <c:pt idx="5083">
                  <c:v>34394.0</c:v>
                </c:pt>
                <c:pt idx="5084">
                  <c:v>34395.0</c:v>
                </c:pt>
                <c:pt idx="5085">
                  <c:v>34396.0</c:v>
                </c:pt>
                <c:pt idx="5086">
                  <c:v>34397.0</c:v>
                </c:pt>
                <c:pt idx="5087">
                  <c:v>34398.0</c:v>
                </c:pt>
                <c:pt idx="5088">
                  <c:v>34399.0</c:v>
                </c:pt>
                <c:pt idx="5089">
                  <c:v>34400.0</c:v>
                </c:pt>
                <c:pt idx="5090">
                  <c:v>34401.0</c:v>
                </c:pt>
                <c:pt idx="5091">
                  <c:v>34402.0</c:v>
                </c:pt>
                <c:pt idx="5092">
                  <c:v>34403.0</c:v>
                </c:pt>
                <c:pt idx="5093">
                  <c:v>34404.0</c:v>
                </c:pt>
                <c:pt idx="5094">
                  <c:v>34405.0</c:v>
                </c:pt>
                <c:pt idx="5095">
                  <c:v>34406.0</c:v>
                </c:pt>
                <c:pt idx="5096">
                  <c:v>34407.0</c:v>
                </c:pt>
                <c:pt idx="5097">
                  <c:v>34408.0</c:v>
                </c:pt>
                <c:pt idx="5098">
                  <c:v>34409.0</c:v>
                </c:pt>
                <c:pt idx="5099">
                  <c:v>34410.0</c:v>
                </c:pt>
                <c:pt idx="5100">
                  <c:v>34411.0</c:v>
                </c:pt>
                <c:pt idx="5101">
                  <c:v>34412.0</c:v>
                </c:pt>
                <c:pt idx="5102">
                  <c:v>34413.0</c:v>
                </c:pt>
                <c:pt idx="5103">
                  <c:v>34414.0</c:v>
                </c:pt>
                <c:pt idx="5104">
                  <c:v>34415.0</c:v>
                </c:pt>
                <c:pt idx="5105">
                  <c:v>34416.0</c:v>
                </c:pt>
                <c:pt idx="5106">
                  <c:v>34417.0</c:v>
                </c:pt>
                <c:pt idx="5107">
                  <c:v>34418.0</c:v>
                </c:pt>
                <c:pt idx="5108">
                  <c:v>34419.0</c:v>
                </c:pt>
                <c:pt idx="5109">
                  <c:v>34420.0</c:v>
                </c:pt>
                <c:pt idx="5110">
                  <c:v>34421.0</c:v>
                </c:pt>
                <c:pt idx="5111">
                  <c:v>34422.0</c:v>
                </c:pt>
                <c:pt idx="5112">
                  <c:v>34423.0</c:v>
                </c:pt>
                <c:pt idx="5113">
                  <c:v>34424.0</c:v>
                </c:pt>
                <c:pt idx="5114">
                  <c:v>34425.0</c:v>
                </c:pt>
                <c:pt idx="5115">
                  <c:v>34426.0</c:v>
                </c:pt>
                <c:pt idx="5116">
                  <c:v>34427.0</c:v>
                </c:pt>
                <c:pt idx="5117">
                  <c:v>34428.0</c:v>
                </c:pt>
                <c:pt idx="5118">
                  <c:v>34429.0</c:v>
                </c:pt>
                <c:pt idx="5119">
                  <c:v>34430.0</c:v>
                </c:pt>
                <c:pt idx="5120">
                  <c:v>34431.0</c:v>
                </c:pt>
                <c:pt idx="5121">
                  <c:v>34432.0</c:v>
                </c:pt>
                <c:pt idx="5122">
                  <c:v>34433.0</c:v>
                </c:pt>
                <c:pt idx="5123">
                  <c:v>34434.0</c:v>
                </c:pt>
                <c:pt idx="5124">
                  <c:v>34435.0</c:v>
                </c:pt>
                <c:pt idx="5125">
                  <c:v>34436.0</c:v>
                </c:pt>
                <c:pt idx="5126">
                  <c:v>34437.0</c:v>
                </c:pt>
                <c:pt idx="5127">
                  <c:v>34438.0</c:v>
                </c:pt>
                <c:pt idx="5128">
                  <c:v>34439.0</c:v>
                </c:pt>
                <c:pt idx="5129">
                  <c:v>34440.0</c:v>
                </c:pt>
                <c:pt idx="5130">
                  <c:v>34441.0</c:v>
                </c:pt>
                <c:pt idx="5131">
                  <c:v>34442.0</c:v>
                </c:pt>
                <c:pt idx="5132">
                  <c:v>34443.0</c:v>
                </c:pt>
                <c:pt idx="5133">
                  <c:v>34444.0</c:v>
                </c:pt>
                <c:pt idx="5134">
                  <c:v>34445.0</c:v>
                </c:pt>
                <c:pt idx="5135">
                  <c:v>34446.0</c:v>
                </c:pt>
                <c:pt idx="5136">
                  <c:v>34447.0</c:v>
                </c:pt>
                <c:pt idx="5137">
                  <c:v>34448.0</c:v>
                </c:pt>
                <c:pt idx="5138">
                  <c:v>34449.0</c:v>
                </c:pt>
                <c:pt idx="5139">
                  <c:v>34450.0</c:v>
                </c:pt>
                <c:pt idx="5140">
                  <c:v>34451.0</c:v>
                </c:pt>
                <c:pt idx="5141">
                  <c:v>34452.0</c:v>
                </c:pt>
                <c:pt idx="5142">
                  <c:v>34453.0</c:v>
                </c:pt>
                <c:pt idx="5143">
                  <c:v>34454.0</c:v>
                </c:pt>
                <c:pt idx="5144">
                  <c:v>34455.0</c:v>
                </c:pt>
                <c:pt idx="5145">
                  <c:v>34456.0</c:v>
                </c:pt>
                <c:pt idx="5146">
                  <c:v>34457.0</c:v>
                </c:pt>
                <c:pt idx="5147">
                  <c:v>34458.0</c:v>
                </c:pt>
                <c:pt idx="5148">
                  <c:v>34459.0</c:v>
                </c:pt>
                <c:pt idx="5149">
                  <c:v>34460.0</c:v>
                </c:pt>
                <c:pt idx="5150">
                  <c:v>34461.0</c:v>
                </c:pt>
                <c:pt idx="5151">
                  <c:v>34462.0</c:v>
                </c:pt>
                <c:pt idx="5152">
                  <c:v>34463.0</c:v>
                </c:pt>
                <c:pt idx="5153">
                  <c:v>34464.0</c:v>
                </c:pt>
                <c:pt idx="5154">
                  <c:v>34465.0</c:v>
                </c:pt>
                <c:pt idx="5155">
                  <c:v>34466.0</c:v>
                </c:pt>
                <c:pt idx="5156">
                  <c:v>34467.0</c:v>
                </c:pt>
                <c:pt idx="5157">
                  <c:v>34468.0</c:v>
                </c:pt>
                <c:pt idx="5158">
                  <c:v>34469.0</c:v>
                </c:pt>
                <c:pt idx="5159">
                  <c:v>34470.0</c:v>
                </c:pt>
                <c:pt idx="5160">
                  <c:v>34471.0</c:v>
                </c:pt>
                <c:pt idx="5161">
                  <c:v>34472.0</c:v>
                </c:pt>
                <c:pt idx="5162">
                  <c:v>34473.0</c:v>
                </c:pt>
                <c:pt idx="5163">
                  <c:v>34474.0</c:v>
                </c:pt>
                <c:pt idx="5164">
                  <c:v>34475.0</c:v>
                </c:pt>
                <c:pt idx="5165">
                  <c:v>34476.0</c:v>
                </c:pt>
                <c:pt idx="5166">
                  <c:v>34477.0</c:v>
                </c:pt>
                <c:pt idx="5167">
                  <c:v>34478.0</c:v>
                </c:pt>
                <c:pt idx="5168">
                  <c:v>34479.0</c:v>
                </c:pt>
                <c:pt idx="5169">
                  <c:v>34480.0</c:v>
                </c:pt>
                <c:pt idx="5170">
                  <c:v>34481.0</c:v>
                </c:pt>
                <c:pt idx="5171">
                  <c:v>34482.0</c:v>
                </c:pt>
                <c:pt idx="5172">
                  <c:v>34483.0</c:v>
                </c:pt>
                <c:pt idx="5173">
                  <c:v>34484.0</c:v>
                </c:pt>
                <c:pt idx="5174">
                  <c:v>34485.0</c:v>
                </c:pt>
                <c:pt idx="5175">
                  <c:v>34486.0</c:v>
                </c:pt>
                <c:pt idx="5176">
                  <c:v>34487.0</c:v>
                </c:pt>
                <c:pt idx="5177">
                  <c:v>34488.0</c:v>
                </c:pt>
                <c:pt idx="5178">
                  <c:v>34489.0</c:v>
                </c:pt>
                <c:pt idx="5179">
                  <c:v>34490.0</c:v>
                </c:pt>
                <c:pt idx="5180">
                  <c:v>34491.0</c:v>
                </c:pt>
                <c:pt idx="5181">
                  <c:v>34492.0</c:v>
                </c:pt>
                <c:pt idx="5182">
                  <c:v>34493.0</c:v>
                </c:pt>
                <c:pt idx="5183">
                  <c:v>34494.0</c:v>
                </c:pt>
                <c:pt idx="5184">
                  <c:v>34495.0</c:v>
                </c:pt>
                <c:pt idx="5185">
                  <c:v>34496.0</c:v>
                </c:pt>
                <c:pt idx="5186">
                  <c:v>34497.0</c:v>
                </c:pt>
                <c:pt idx="5187">
                  <c:v>34498.0</c:v>
                </c:pt>
                <c:pt idx="5188">
                  <c:v>34499.0</c:v>
                </c:pt>
                <c:pt idx="5189">
                  <c:v>34500.0</c:v>
                </c:pt>
                <c:pt idx="5190">
                  <c:v>34501.0</c:v>
                </c:pt>
                <c:pt idx="5191">
                  <c:v>34502.0</c:v>
                </c:pt>
                <c:pt idx="5192">
                  <c:v>34503.0</c:v>
                </c:pt>
                <c:pt idx="5193">
                  <c:v>34504.0</c:v>
                </c:pt>
                <c:pt idx="5194">
                  <c:v>34505.0</c:v>
                </c:pt>
                <c:pt idx="5195">
                  <c:v>34506.0</c:v>
                </c:pt>
                <c:pt idx="5196">
                  <c:v>34507.0</c:v>
                </c:pt>
                <c:pt idx="5197">
                  <c:v>34508.0</c:v>
                </c:pt>
                <c:pt idx="5198">
                  <c:v>34509.0</c:v>
                </c:pt>
                <c:pt idx="5199">
                  <c:v>34510.0</c:v>
                </c:pt>
                <c:pt idx="5200">
                  <c:v>34511.0</c:v>
                </c:pt>
                <c:pt idx="5201">
                  <c:v>34512.0</c:v>
                </c:pt>
                <c:pt idx="5202">
                  <c:v>34513.0</c:v>
                </c:pt>
                <c:pt idx="5203">
                  <c:v>34514.0</c:v>
                </c:pt>
                <c:pt idx="5204">
                  <c:v>34515.0</c:v>
                </c:pt>
                <c:pt idx="5205">
                  <c:v>34516.0</c:v>
                </c:pt>
                <c:pt idx="5206">
                  <c:v>34517.0</c:v>
                </c:pt>
                <c:pt idx="5207">
                  <c:v>34518.0</c:v>
                </c:pt>
                <c:pt idx="5208">
                  <c:v>34519.0</c:v>
                </c:pt>
                <c:pt idx="5209">
                  <c:v>34520.0</c:v>
                </c:pt>
                <c:pt idx="5210">
                  <c:v>34521.0</c:v>
                </c:pt>
                <c:pt idx="5211">
                  <c:v>34522.0</c:v>
                </c:pt>
                <c:pt idx="5212">
                  <c:v>34523.0</c:v>
                </c:pt>
                <c:pt idx="5213">
                  <c:v>34524.0</c:v>
                </c:pt>
                <c:pt idx="5214">
                  <c:v>34525.0</c:v>
                </c:pt>
                <c:pt idx="5215">
                  <c:v>34526.0</c:v>
                </c:pt>
                <c:pt idx="5216">
                  <c:v>34527.0</c:v>
                </c:pt>
                <c:pt idx="5217">
                  <c:v>34528.0</c:v>
                </c:pt>
                <c:pt idx="5218">
                  <c:v>34529.0</c:v>
                </c:pt>
                <c:pt idx="5219">
                  <c:v>34530.0</c:v>
                </c:pt>
                <c:pt idx="5220">
                  <c:v>34531.0</c:v>
                </c:pt>
                <c:pt idx="5221">
                  <c:v>34532.0</c:v>
                </c:pt>
                <c:pt idx="5222">
                  <c:v>34533.0</c:v>
                </c:pt>
                <c:pt idx="5223">
                  <c:v>34534.0</c:v>
                </c:pt>
                <c:pt idx="5224">
                  <c:v>34535.0</c:v>
                </c:pt>
                <c:pt idx="5225">
                  <c:v>34536.0</c:v>
                </c:pt>
                <c:pt idx="5226">
                  <c:v>34537.0</c:v>
                </c:pt>
                <c:pt idx="5227">
                  <c:v>34538.0</c:v>
                </c:pt>
                <c:pt idx="5228">
                  <c:v>34539.0</c:v>
                </c:pt>
                <c:pt idx="5229">
                  <c:v>34540.0</c:v>
                </c:pt>
                <c:pt idx="5230">
                  <c:v>34541.0</c:v>
                </c:pt>
                <c:pt idx="5231">
                  <c:v>34542.0</c:v>
                </c:pt>
                <c:pt idx="5232">
                  <c:v>34543.0</c:v>
                </c:pt>
                <c:pt idx="5233">
                  <c:v>34544.0</c:v>
                </c:pt>
                <c:pt idx="5234">
                  <c:v>34545.0</c:v>
                </c:pt>
                <c:pt idx="5235">
                  <c:v>34546.0</c:v>
                </c:pt>
                <c:pt idx="5236">
                  <c:v>34547.0</c:v>
                </c:pt>
                <c:pt idx="5237">
                  <c:v>34548.0</c:v>
                </c:pt>
                <c:pt idx="5238">
                  <c:v>34549.0</c:v>
                </c:pt>
                <c:pt idx="5239">
                  <c:v>34550.0</c:v>
                </c:pt>
                <c:pt idx="5240">
                  <c:v>34551.0</c:v>
                </c:pt>
                <c:pt idx="5241">
                  <c:v>34552.0</c:v>
                </c:pt>
                <c:pt idx="5242">
                  <c:v>34553.0</c:v>
                </c:pt>
                <c:pt idx="5243">
                  <c:v>34554.0</c:v>
                </c:pt>
                <c:pt idx="5244">
                  <c:v>34555.0</c:v>
                </c:pt>
                <c:pt idx="5245">
                  <c:v>34556.0</c:v>
                </c:pt>
                <c:pt idx="5246">
                  <c:v>34557.0</c:v>
                </c:pt>
                <c:pt idx="5247">
                  <c:v>34558.0</c:v>
                </c:pt>
                <c:pt idx="5248">
                  <c:v>34559.0</c:v>
                </c:pt>
                <c:pt idx="5249">
                  <c:v>34560.0</c:v>
                </c:pt>
                <c:pt idx="5250">
                  <c:v>34561.0</c:v>
                </c:pt>
                <c:pt idx="5251">
                  <c:v>34562.0</c:v>
                </c:pt>
                <c:pt idx="5252">
                  <c:v>34563.0</c:v>
                </c:pt>
                <c:pt idx="5253">
                  <c:v>34564.0</c:v>
                </c:pt>
                <c:pt idx="5254">
                  <c:v>34565.0</c:v>
                </c:pt>
                <c:pt idx="5255">
                  <c:v>34566.0</c:v>
                </c:pt>
                <c:pt idx="5256">
                  <c:v>34567.0</c:v>
                </c:pt>
                <c:pt idx="5257">
                  <c:v>34568.0</c:v>
                </c:pt>
                <c:pt idx="5258">
                  <c:v>34569.0</c:v>
                </c:pt>
                <c:pt idx="5259">
                  <c:v>34570.0</c:v>
                </c:pt>
                <c:pt idx="5260">
                  <c:v>34571.0</c:v>
                </c:pt>
                <c:pt idx="5261">
                  <c:v>34572.0</c:v>
                </c:pt>
                <c:pt idx="5262">
                  <c:v>34573.0</c:v>
                </c:pt>
                <c:pt idx="5263">
                  <c:v>34574.0</c:v>
                </c:pt>
                <c:pt idx="5264">
                  <c:v>34575.0</c:v>
                </c:pt>
                <c:pt idx="5265">
                  <c:v>34576.0</c:v>
                </c:pt>
                <c:pt idx="5266">
                  <c:v>34577.0</c:v>
                </c:pt>
                <c:pt idx="5267">
                  <c:v>34578.0</c:v>
                </c:pt>
                <c:pt idx="5268">
                  <c:v>34579.0</c:v>
                </c:pt>
                <c:pt idx="5269">
                  <c:v>34580.0</c:v>
                </c:pt>
                <c:pt idx="5270">
                  <c:v>34581.0</c:v>
                </c:pt>
                <c:pt idx="5271">
                  <c:v>34582.0</c:v>
                </c:pt>
                <c:pt idx="5272">
                  <c:v>34583.0</c:v>
                </c:pt>
                <c:pt idx="5273">
                  <c:v>34584.0</c:v>
                </c:pt>
                <c:pt idx="5274">
                  <c:v>34585.0</c:v>
                </c:pt>
                <c:pt idx="5275">
                  <c:v>34586.0</c:v>
                </c:pt>
                <c:pt idx="5276">
                  <c:v>34587.0</c:v>
                </c:pt>
                <c:pt idx="5277">
                  <c:v>34588.0</c:v>
                </c:pt>
                <c:pt idx="5278">
                  <c:v>34589.0</c:v>
                </c:pt>
                <c:pt idx="5279">
                  <c:v>34590.0</c:v>
                </c:pt>
                <c:pt idx="5280">
                  <c:v>34591.0</c:v>
                </c:pt>
                <c:pt idx="5281">
                  <c:v>34592.0</c:v>
                </c:pt>
                <c:pt idx="5282">
                  <c:v>34593.0</c:v>
                </c:pt>
                <c:pt idx="5283">
                  <c:v>34594.0</c:v>
                </c:pt>
                <c:pt idx="5284">
                  <c:v>34595.0</c:v>
                </c:pt>
                <c:pt idx="5285">
                  <c:v>34596.0</c:v>
                </c:pt>
                <c:pt idx="5286">
                  <c:v>34597.0</c:v>
                </c:pt>
                <c:pt idx="5287">
                  <c:v>34598.0</c:v>
                </c:pt>
                <c:pt idx="5288">
                  <c:v>34599.0</c:v>
                </c:pt>
                <c:pt idx="5289">
                  <c:v>34600.0</c:v>
                </c:pt>
                <c:pt idx="5290">
                  <c:v>34601.0</c:v>
                </c:pt>
                <c:pt idx="5291">
                  <c:v>34602.0</c:v>
                </c:pt>
                <c:pt idx="5292">
                  <c:v>34603.0</c:v>
                </c:pt>
                <c:pt idx="5293">
                  <c:v>34604.0</c:v>
                </c:pt>
                <c:pt idx="5294">
                  <c:v>34605.0</c:v>
                </c:pt>
                <c:pt idx="5295">
                  <c:v>34606.0</c:v>
                </c:pt>
                <c:pt idx="5296">
                  <c:v>34607.0</c:v>
                </c:pt>
                <c:pt idx="5297">
                  <c:v>34608.0</c:v>
                </c:pt>
                <c:pt idx="5298">
                  <c:v>34609.0</c:v>
                </c:pt>
                <c:pt idx="5299">
                  <c:v>34610.0</c:v>
                </c:pt>
                <c:pt idx="5300">
                  <c:v>34611.0</c:v>
                </c:pt>
                <c:pt idx="5301">
                  <c:v>34612.0</c:v>
                </c:pt>
                <c:pt idx="5302">
                  <c:v>34613.0</c:v>
                </c:pt>
                <c:pt idx="5303">
                  <c:v>34614.0</c:v>
                </c:pt>
                <c:pt idx="5304">
                  <c:v>34615.0</c:v>
                </c:pt>
                <c:pt idx="5305">
                  <c:v>34616.0</c:v>
                </c:pt>
                <c:pt idx="5306">
                  <c:v>34617.0</c:v>
                </c:pt>
                <c:pt idx="5307">
                  <c:v>34618.0</c:v>
                </c:pt>
                <c:pt idx="5308">
                  <c:v>34619.0</c:v>
                </c:pt>
                <c:pt idx="5309">
                  <c:v>34620.0</c:v>
                </c:pt>
                <c:pt idx="5310">
                  <c:v>34621.0</c:v>
                </c:pt>
                <c:pt idx="5311">
                  <c:v>34622.0</c:v>
                </c:pt>
                <c:pt idx="5312">
                  <c:v>34623.0</c:v>
                </c:pt>
                <c:pt idx="5313">
                  <c:v>34624.0</c:v>
                </c:pt>
                <c:pt idx="5314">
                  <c:v>34625.0</c:v>
                </c:pt>
                <c:pt idx="5315">
                  <c:v>34626.0</c:v>
                </c:pt>
                <c:pt idx="5316">
                  <c:v>34627.0</c:v>
                </c:pt>
                <c:pt idx="5317">
                  <c:v>34628.0</c:v>
                </c:pt>
                <c:pt idx="5318">
                  <c:v>34629.0</c:v>
                </c:pt>
                <c:pt idx="5319">
                  <c:v>34630.0</c:v>
                </c:pt>
                <c:pt idx="5320">
                  <c:v>34631.0</c:v>
                </c:pt>
                <c:pt idx="5321">
                  <c:v>34632.0</c:v>
                </c:pt>
                <c:pt idx="5322">
                  <c:v>34633.0</c:v>
                </c:pt>
                <c:pt idx="5323">
                  <c:v>34634.0</c:v>
                </c:pt>
                <c:pt idx="5324">
                  <c:v>34635.0</c:v>
                </c:pt>
                <c:pt idx="5325">
                  <c:v>34636.0</c:v>
                </c:pt>
                <c:pt idx="5326">
                  <c:v>34637.0</c:v>
                </c:pt>
                <c:pt idx="5327">
                  <c:v>34638.0</c:v>
                </c:pt>
                <c:pt idx="5328">
                  <c:v>34639.0</c:v>
                </c:pt>
                <c:pt idx="5329">
                  <c:v>34640.0</c:v>
                </c:pt>
                <c:pt idx="5330">
                  <c:v>34641.0</c:v>
                </c:pt>
                <c:pt idx="5331">
                  <c:v>34642.0</c:v>
                </c:pt>
                <c:pt idx="5332">
                  <c:v>34643.0</c:v>
                </c:pt>
                <c:pt idx="5333">
                  <c:v>34644.0</c:v>
                </c:pt>
                <c:pt idx="5334">
                  <c:v>34645.0</c:v>
                </c:pt>
                <c:pt idx="5335">
                  <c:v>34646.0</c:v>
                </c:pt>
                <c:pt idx="5336">
                  <c:v>34647.0</c:v>
                </c:pt>
                <c:pt idx="5337">
                  <c:v>34648.0</c:v>
                </c:pt>
                <c:pt idx="5338">
                  <c:v>34649.0</c:v>
                </c:pt>
                <c:pt idx="5339">
                  <c:v>34650.0</c:v>
                </c:pt>
                <c:pt idx="5340">
                  <c:v>34651.0</c:v>
                </c:pt>
                <c:pt idx="5341">
                  <c:v>34652.0</c:v>
                </c:pt>
                <c:pt idx="5342">
                  <c:v>34653.0</c:v>
                </c:pt>
                <c:pt idx="5343">
                  <c:v>34654.0</c:v>
                </c:pt>
                <c:pt idx="5344">
                  <c:v>34655.0</c:v>
                </c:pt>
                <c:pt idx="5345">
                  <c:v>34656.0</c:v>
                </c:pt>
                <c:pt idx="5346">
                  <c:v>34657.0</c:v>
                </c:pt>
                <c:pt idx="5347">
                  <c:v>34658.0</c:v>
                </c:pt>
                <c:pt idx="5348">
                  <c:v>34659.0</c:v>
                </c:pt>
                <c:pt idx="5349">
                  <c:v>34660.0</c:v>
                </c:pt>
                <c:pt idx="5350">
                  <c:v>34661.0</c:v>
                </c:pt>
                <c:pt idx="5351">
                  <c:v>34662.0</c:v>
                </c:pt>
                <c:pt idx="5352">
                  <c:v>34663.0</c:v>
                </c:pt>
                <c:pt idx="5353">
                  <c:v>34664.0</c:v>
                </c:pt>
                <c:pt idx="5354">
                  <c:v>34665.0</c:v>
                </c:pt>
                <c:pt idx="5355">
                  <c:v>34666.0</c:v>
                </c:pt>
                <c:pt idx="5356">
                  <c:v>34667.0</c:v>
                </c:pt>
                <c:pt idx="5357">
                  <c:v>34668.0</c:v>
                </c:pt>
                <c:pt idx="5358">
                  <c:v>34669.0</c:v>
                </c:pt>
                <c:pt idx="5359">
                  <c:v>34670.0</c:v>
                </c:pt>
                <c:pt idx="5360">
                  <c:v>34671.0</c:v>
                </c:pt>
                <c:pt idx="5361">
                  <c:v>34672.0</c:v>
                </c:pt>
                <c:pt idx="5362">
                  <c:v>34673.0</c:v>
                </c:pt>
                <c:pt idx="5363">
                  <c:v>34674.0</c:v>
                </c:pt>
                <c:pt idx="5364">
                  <c:v>34675.0</c:v>
                </c:pt>
                <c:pt idx="5365">
                  <c:v>34676.0</c:v>
                </c:pt>
                <c:pt idx="5366">
                  <c:v>34677.0</c:v>
                </c:pt>
                <c:pt idx="5367">
                  <c:v>34678.0</c:v>
                </c:pt>
                <c:pt idx="5368">
                  <c:v>34679.0</c:v>
                </c:pt>
                <c:pt idx="5369">
                  <c:v>34680.0</c:v>
                </c:pt>
                <c:pt idx="5370">
                  <c:v>34681.0</c:v>
                </c:pt>
                <c:pt idx="5371">
                  <c:v>34682.0</c:v>
                </c:pt>
                <c:pt idx="5372">
                  <c:v>34683.0</c:v>
                </c:pt>
                <c:pt idx="5373">
                  <c:v>34684.0</c:v>
                </c:pt>
                <c:pt idx="5374">
                  <c:v>34685.0</c:v>
                </c:pt>
                <c:pt idx="5375">
                  <c:v>34686.0</c:v>
                </c:pt>
                <c:pt idx="5376">
                  <c:v>34687.0</c:v>
                </c:pt>
                <c:pt idx="5377">
                  <c:v>34688.0</c:v>
                </c:pt>
                <c:pt idx="5378">
                  <c:v>34689.0</c:v>
                </c:pt>
                <c:pt idx="5379">
                  <c:v>34690.0</c:v>
                </c:pt>
                <c:pt idx="5380">
                  <c:v>34691.0</c:v>
                </c:pt>
                <c:pt idx="5381">
                  <c:v>34692.0</c:v>
                </c:pt>
                <c:pt idx="5382">
                  <c:v>34693.0</c:v>
                </c:pt>
                <c:pt idx="5383">
                  <c:v>34694.0</c:v>
                </c:pt>
                <c:pt idx="5384">
                  <c:v>34695.0</c:v>
                </c:pt>
                <c:pt idx="5385">
                  <c:v>34696.0</c:v>
                </c:pt>
                <c:pt idx="5386">
                  <c:v>34697.0</c:v>
                </c:pt>
                <c:pt idx="5387">
                  <c:v>34698.0</c:v>
                </c:pt>
                <c:pt idx="5388">
                  <c:v>34699.0</c:v>
                </c:pt>
                <c:pt idx="5389">
                  <c:v>34700.0</c:v>
                </c:pt>
                <c:pt idx="5390">
                  <c:v>34701.0</c:v>
                </c:pt>
                <c:pt idx="5391">
                  <c:v>34702.0</c:v>
                </c:pt>
                <c:pt idx="5392">
                  <c:v>34703.0</c:v>
                </c:pt>
                <c:pt idx="5393">
                  <c:v>34704.0</c:v>
                </c:pt>
                <c:pt idx="5394">
                  <c:v>34705.0</c:v>
                </c:pt>
                <c:pt idx="5395">
                  <c:v>34706.0</c:v>
                </c:pt>
                <c:pt idx="5396">
                  <c:v>34707.0</c:v>
                </c:pt>
                <c:pt idx="5397">
                  <c:v>34708.0</c:v>
                </c:pt>
                <c:pt idx="5398">
                  <c:v>34709.0</c:v>
                </c:pt>
                <c:pt idx="5399">
                  <c:v>34710.0</c:v>
                </c:pt>
                <c:pt idx="5400">
                  <c:v>34711.0</c:v>
                </c:pt>
                <c:pt idx="5401">
                  <c:v>34712.0</c:v>
                </c:pt>
                <c:pt idx="5402">
                  <c:v>34713.0</c:v>
                </c:pt>
                <c:pt idx="5403">
                  <c:v>34714.0</c:v>
                </c:pt>
                <c:pt idx="5404">
                  <c:v>34715.0</c:v>
                </c:pt>
                <c:pt idx="5405">
                  <c:v>34716.0</c:v>
                </c:pt>
                <c:pt idx="5406">
                  <c:v>34717.0</c:v>
                </c:pt>
                <c:pt idx="5407">
                  <c:v>34718.0</c:v>
                </c:pt>
                <c:pt idx="5408">
                  <c:v>34719.0</c:v>
                </c:pt>
                <c:pt idx="5409">
                  <c:v>34720.0</c:v>
                </c:pt>
                <c:pt idx="5410">
                  <c:v>34721.0</c:v>
                </c:pt>
                <c:pt idx="5411">
                  <c:v>34722.0</c:v>
                </c:pt>
                <c:pt idx="5412">
                  <c:v>34723.0</c:v>
                </c:pt>
                <c:pt idx="5413">
                  <c:v>34724.0</c:v>
                </c:pt>
                <c:pt idx="5414">
                  <c:v>34725.0</c:v>
                </c:pt>
                <c:pt idx="5415">
                  <c:v>34726.0</c:v>
                </c:pt>
                <c:pt idx="5416">
                  <c:v>34727.0</c:v>
                </c:pt>
                <c:pt idx="5417">
                  <c:v>34728.0</c:v>
                </c:pt>
                <c:pt idx="5418">
                  <c:v>34729.0</c:v>
                </c:pt>
                <c:pt idx="5419">
                  <c:v>34730.0</c:v>
                </c:pt>
                <c:pt idx="5420">
                  <c:v>34731.0</c:v>
                </c:pt>
                <c:pt idx="5421">
                  <c:v>34732.0</c:v>
                </c:pt>
                <c:pt idx="5422">
                  <c:v>34733.0</c:v>
                </c:pt>
                <c:pt idx="5423">
                  <c:v>34734.0</c:v>
                </c:pt>
                <c:pt idx="5424">
                  <c:v>34735.0</c:v>
                </c:pt>
                <c:pt idx="5425">
                  <c:v>34736.0</c:v>
                </c:pt>
                <c:pt idx="5426">
                  <c:v>34737.0</c:v>
                </c:pt>
                <c:pt idx="5427">
                  <c:v>34738.0</c:v>
                </c:pt>
                <c:pt idx="5428">
                  <c:v>34739.0</c:v>
                </c:pt>
                <c:pt idx="5429">
                  <c:v>34740.0</c:v>
                </c:pt>
                <c:pt idx="5430">
                  <c:v>34741.0</c:v>
                </c:pt>
                <c:pt idx="5431">
                  <c:v>34742.0</c:v>
                </c:pt>
                <c:pt idx="5432">
                  <c:v>34743.0</c:v>
                </c:pt>
                <c:pt idx="5433">
                  <c:v>34744.0</c:v>
                </c:pt>
                <c:pt idx="5434">
                  <c:v>34745.0</c:v>
                </c:pt>
                <c:pt idx="5435">
                  <c:v>34746.0</c:v>
                </c:pt>
                <c:pt idx="5436">
                  <c:v>34747.0</c:v>
                </c:pt>
                <c:pt idx="5437">
                  <c:v>34748.0</c:v>
                </c:pt>
                <c:pt idx="5438">
                  <c:v>34749.0</c:v>
                </c:pt>
                <c:pt idx="5439">
                  <c:v>34750.0</c:v>
                </c:pt>
                <c:pt idx="5440">
                  <c:v>34751.0</c:v>
                </c:pt>
                <c:pt idx="5441">
                  <c:v>34752.0</c:v>
                </c:pt>
                <c:pt idx="5442">
                  <c:v>34753.0</c:v>
                </c:pt>
                <c:pt idx="5443">
                  <c:v>34754.0</c:v>
                </c:pt>
                <c:pt idx="5444">
                  <c:v>34755.0</c:v>
                </c:pt>
                <c:pt idx="5445">
                  <c:v>34756.0</c:v>
                </c:pt>
                <c:pt idx="5446">
                  <c:v>34757.0</c:v>
                </c:pt>
                <c:pt idx="5447">
                  <c:v>34758.0</c:v>
                </c:pt>
                <c:pt idx="5448">
                  <c:v>34759.0</c:v>
                </c:pt>
                <c:pt idx="5449">
                  <c:v>34760.0</c:v>
                </c:pt>
                <c:pt idx="5450">
                  <c:v>34761.0</c:v>
                </c:pt>
                <c:pt idx="5451">
                  <c:v>34762.0</c:v>
                </c:pt>
                <c:pt idx="5452">
                  <c:v>34763.0</c:v>
                </c:pt>
                <c:pt idx="5453">
                  <c:v>34764.0</c:v>
                </c:pt>
                <c:pt idx="5454">
                  <c:v>34765.0</c:v>
                </c:pt>
                <c:pt idx="5455">
                  <c:v>34766.0</c:v>
                </c:pt>
                <c:pt idx="5456">
                  <c:v>34767.0</c:v>
                </c:pt>
                <c:pt idx="5457">
                  <c:v>34768.0</c:v>
                </c:pt>
                <c:pt idx="5458">
                  <c:v>34769.0</c:v>
                </c:pt>
                <c:pt idx="5459">
                  <c:v>34770.0</c:v>
                </c:pt>
                <c:pt idx="5460">
                  <c:v>34771.0</c:v>
                </c:pt>
                <c:pt idx="5461">
                  <c:v>34772.0</c:v>
                </c:pt>
                <c:pt idx="5462">
                  <c:v>34773.0</c:v>
                </c:pt>
                <c:pt idx="5463">
                  <c:v>34774.0</c:v>
                </c:pt>
                <c:pt idx="5464">
                  <c:v>34775.0</c:v>
                </c:pt>
                <c:pt idx="5465">
                  <c:v>34776.0</c:v>
                </c:pt>
                <c:pt idx="5466">
                  <c:v>34777.0</c:v>
                </c:pt>
                <c:pt idx="5467">
                  <c:v>34778.0</c:v>
                </c:pt>
                <c:pt idx="5468">
                  <c:v>34779.0</c:v>
                </c:pt>
                <c:pt idx="5469">
                  <c:v>34780.0</c:v>
                </c:pt>
                <c:pt idx="5470">
                  <c:v>34781.0</c:v>
                </c:pt>
                <c:pt idx="5471">
                  <c:v>34782.0</c:v>
                </c:pt>
                <c:pt idx="5472">
                  <c:v>34783.0</c:v>
                </c:pt>
                <c:pt idx="5473">
                  <c:v>34784.0</c:v>
                </c:pt>
                <c:pt idx="5474">
                  <c:v>34785.0</c:v>
                </c:pt>
                <c:pt idx="5475">
                  <c:v>34786.0</c:v>
                </c:pt>
                <c:pt idx="5476">
                  <c:v>34787.0</c:v>
                </c:pt>
                <c:pt idx="5477">
                  <c:v>34788.0</c:v>
                </c:pt>
                <c:pt idx="5478">
                  <c:v>34789.0</c:v>
                </c:pt>
                <c:pt idx="5479">
                  <c:v>34790.0</c:v>
                </c:pt>
                <c:pt idx="5480">
                  <c:v>34791.0</c:v>
                </c:pt>
                <c:pt idx="5481">
                  <c:v>34792.0</c:v>
                </c:pt>
                <c:pt idx="5482">
                  <c:v>34793.0</c:v>
                </c:pt>
                <c:pt idx="5483">
                  <c:v>34794.0</c:v>
                </c:pt>
                <c:pt idx="5484">
                  <c:v>34795.0</c:v>
                </c:pt>
                <c:pt idx="5485">
                  <c:v>34796.0</c:v>
                </c:pt>
                <c:pt idx="5486">
                  <c:v>34797.0</c:v>
                </c:pt>
                <c:pt idx="5487">
                  <c:v>34798.0</c:v>
                </c:pt>
                <c:pt idx="5488">
                  <c:v>34799.0</c:v>
                </c:pt>
                <c:pt idx="5489">
                  <c:v>34800.0</c:v>
                </c:pt>
                <c:pt idx="5490">
                  <c:v>34801.0</c:v>
                </c:pt>
                <c:pt idx="5491">
                  <c:v>34802.0</c:v>
                </c:pt>
                <c:pt idx="5492">
                  <c:v>34803.0</c:v>
                </c:pt>
                <c:pt idx="5493">
                  <c:v>34804.0</c:v>
                </c:pt>
                <c:pt idx="5494">
                  <c:v>34805.0</c:v>
                </c:pt>
                <c:pt idx="5495">
                  <c:v>34806.0</c:v>
                </c:pt>
                <c:pt idx="5496">
                  <c:v>34807.0</c:v>
                </c:pt>
                <c:pt idx="5497">
                  <c:v>34808.0</c:v>
                </c:pt>
                <c:pt idx="5498">
                  <c:v>34809.0</c:v>
                </c:pt>
                <c:pt idx="5499">
                  <c:v>34810.0</c:v>
                </c:pt>
                <c:pt idx="5500">
                  <c:v>34811.0</c:v>
                </c:pt>
                <c:pt idx="5501">
                  <c:v>34812.0</c:v>
                </c:pt>
                <c:pt idx="5502">
                  <c:v>34813.0</c:v>
                </c:pt>
                <c:pt idx="5503">
                  <c:v>34814.0</c:v>
                </c:pt>
                <c:pt idx="5504">
                  <c:v>34815.0</c:v>
                </c:pt>
                <c:pt idx="5505">
                  <c:v>34816.0</c:v>
                </c:pt>
                <c:pt idx="5506">
                  <c:v>34817.0</c:v>
                </c:pt>
                <c:pt idx="5507">
                  <c:v>34818.0</c:v>
                </c:pt>
                <c:pt idx="5508">
                  <c:v>34819.0</c:v>
                </c:pt>
                <c:pt idx="5509">
                  <c:v>34820.0</c:v>
                </c:pt>
                <c:pt idx="5510">
                  <c:v>34821.0</c:v>
                </c:pt>
                <c:pt idx="5511">
                  <c:v>34822.0</c:v>
                </c:pt>
                <c:pt idx="5512">
                  <c:v>34823.0</c:v>
                </c:pt>
                <c:pt idx="5513">
                  <c:v>34824.0</c:v>
                </c:pt>
                <c:pt idx="5514">
                  <c:v>34825.0</c:v>
                </c:pt>
                <c:pt idx="5515">
                  <c:v>34826.0</c:v>
                </c:pt>
                <c:pt idx="5516">
                  <c:v>34827.0</c:v>
                </c:pt>
                <c:pt idx="5517">
                  <c:v>34828.0</c:v>
                </c:pt>
                <c:pt idx="5518">
                  <c:v>34829.0</c:v>
                </c:pt>
                <c:pt idx="5519">
                  <c:v>34830.0</c:v>
                </c:pt>
                <c:pt idx="5520">
                  <c:v>34831.0</c:v>
                </c:pt>
                <c:pt idx="5521">
                  <c:v>34832.0</c:v>
                </c:pt>
                <c:pt idx="5522">
                  <c:v>34833.0</c:v>
                </c:pt>
                <c:pt idx="5523">
                  <c:v>34834.0</c:v>
                </c:pt>
                <c:pt idx="5524">
                  <c:v>34835.0</c:v>
                </c:pt>
                <c:pt idx="5525">
                  <c:v>34836.0</c:v>
                </c:pt>
                <c:pt idx="5526">
                  <c:v>34837.0</c:v>
                </c:pt>
                <c:pt idx="5527">
                  <c:v>34838.0</c:v>
                </c:pt>
                <c:pt idx="5528">
                  <c:v>34839.0</c:v>
                </c:pt>
                <c:pt idx="5529">
                  <c:v>34840.0</c:v>
                </c:pt>
                <c:pt idx="5530">
                  <c:v>34841.0</c:v>
                </c:pt>
                <c:pt idx="5531">
                  <c:v>34842.0</c:v>
                </c:pt>
                <c:pt idx="5532">
                  <c:v>34843.0</c:v>
                </c:pt>
                <c:pt idx="5533">
                  <c:v>34844.0</c:v>
                </c:pt>
                <c:pt idx="5534">
                  <c:v>34845.0</c:v>
                </c:pt>
                <c:pt idx="5535">
                  <c:v>34846.0</c:v>
                </c:pt>
                <c:pt idx="5536">
                  <c:v>34847.0</c:v>
                </c:pt>
                <c:pt idx="5537">
                  <c:v>34848.0</c:v>
                </c:pt>
                <c:pt idx="5538">
                  <c:v>34849.0</c:v>
                </c:pt>
                <c:pt idx="5539">
                  <c:v>34850.0</c:v>
                </c:pt>
                <c:pt idx="5540">
                  <c:v>34851.0</c:v>
                </c:pt>
                <c:pt idx="5541">
                  <c:v>34852.0</c:v>
                </c:pt>
                <c:pt idx="5542">
                  <c:v>34853.0</c:v>
                </c:pt>
                <c:pt idx="5543">
                  <c:v>34854.0</c:v>
                </c:pt>
                <c:pt idx="5544">
                  <c:v>34855.0</c:v>
                </c:pt>
                <c:pt idx="5545">
                  <c:v>34856.0</c:v>
                </c:pt>
                <c:pt idx="5546">
                  <c:v>34857.0</c:v>
                </c:pt>
                <c:pt idx="5547">
                  <c:v>34858.0</c:v>
                </c:pt>
                <c:pt idx="5548">
                  <c:v>34859.0</c:v>
                </c:pt>
                <c:pt idx="5549">
                  <c:v>34860.0</c:v>
                </c:pt>
                <c:pt idx="5550">
                  <c:v>34861.0</c:v>
                </c:pt>
                <c:pt idx="5551">
                  <c:v>34862.0</c:v>
                </c:pt>
                <c:pt idx="5552">
                  <c:v>34863.0</c:v>
                </c:pt>
                <c:pt idx="5553">
                  <c:v>34864.0</c:v>
                </c:pt>
                <c:pt idx="5554">
                  <c:v>34865.0</c:v>
                </c:pt>
                <c:pt idx="5555">
                  <c:v>34866.0</c:v>
                </c:pt>
                <c:pt idx="5556">
                  <c:v>34867.0</c:v>
                </c:pt>
                <c:pt idx="5557">
                  <c:v>34868.0</c:v>
                </c:pt>
                <c:pt idx="5558">
                  <c:v>34869.0</c:v>
                </c:pt>
                <c:pt idx="5559">
                  <c:v>34870.0</c:v>
                </c:pt>
                <c:pt idx="5560">
                  <c:v>34871.0</c:v>
                </c:pt>
                <c:pt idx="5561">
                  <c:v>34872.0</c:v>
                </c:pt>
                <c:pt idx="5562">
                  <c:v>34873.0</c:v>
                </c:pt>
                <c:pt idx="5563">
                  <c:v>34874.0</c:v>
                </c:pt>
                <c:pt idx="5564">
                  <c:v>34875.0</c:v>
                </c:pt>
                <c:pt idx="5565">
                  <c:v>34876.0</c:v>
                </c:pt>
                <c:pt idx="5566">
                  <c:v>34877.0</c:v>
                </c:pt>
                <c:pt idx="5567">
                  <c:v>34878.0</c:v>
                </c:pt>
                <c:pt idx="5568">
                  <c:v>34879.0</c:v>
                </c:pt>
                <c:pt idx="5569">
                  <c:v>34880.0</c:v>
                </c:pt>
                <c:pt idx="5570">
                  <c:v>34881.0</c:v>
                </c:pt>
                <c:pt idx="5571">
                  <c:v>34882.0</c:v>
                </c:pt>
                <c:pt idx="5572">
                  <c:v>34883.0</c:v>
                </c:pt>
                <c:pt idx="5573">
                  <c:v>34884.0</c:v>
                </c:pt>
                <c:pt idx="5574">
                  <c:v>34885.0</c:v>
                </c:pt>
                <c:pt idx="5575">
                  <c:v>34886.0</c:v>
                </c:pt>
                <c:pt idx="5576">
                  <c:v>34887.0</c:v>
                </c:pt>
                <c:pt idx="5577">
                  <c:v>34888.0</c:v>
                </c:pt>
                <c:pt idx="5578">
                  <c:v>34889.0</c:v>
                </c:pt>
                <c:pt idx="5579">
                  <c:v>34890.0</c:v>
                </c:pt>
                <c:pt idx="5580">
                  <c:v>34891.0</c:v>
                </c:pt>
                <c:pt idx="5581">
                  <c:v>34892.0</c:v>
                </c:pt>
                <c:pt idx="5582">
                  <c:v>34893.0</c:v>
                </c:pt>
                <c:pt idx="5583">
                  <c:v>34894.0</c:v>
                </c:pt>
                <c:pt idx="5584">
                  <c:v>34895.0</c:v>
                </c:pt>
                <c:pt idx="5585">
                  <c:v>34896.0</c:v>
                </c:pt>
                <c:pt idx="5586">
                  <c:v>34897.0</c:v>
                </c:pt>
                <c:pt idx="5587">
                  <c:v>34898.0</c:v>
                </c:pt>
                <c:pt idx="5588">
                  <c:v>34899.0</c:v>
                </c:pt>
                <c:pt idx="5589">
                  <c:v>34900.0</c:v>
                </c:pt>
                <c:pt idx="5590">
                  <c:v>34901.0</c:v>
                </c:pt>
                <c:pt idx="5591">
                  <c:v>34902.0</c:v>
                </c:pt>
                <c:pt idx="5592">
                  <c:v>34903.0</c:v>
                </c:pt>
                <c:pt idx="5593">
                  <c:v>34904.0</c:v>
                </c:pt>
                <c:pt idx="5594">
                  <c:v>34905.0</c:v>
                </c:pt>
                <c:pt idx="5595">
                  <c:v>34906.0</c:v>
                </c:pt>
                <c:pt idx="5596">
                  <c:v>34907.0</c:v>
                </c:pt>
                <c:pt idx="5597">
                  <c:v>34908.0</c:v>
                </c:pt>
                <c:pt idx="5598">
                  <c:v>34909.0</c:v>
                </c:pt>
                <c:pt idx="5599">
                  <c:v>34910.0</c:v>
                </c:pt>
                <c:pt idx="5600">
                  <c:v>34911.0</c:v>
                </c:pt>
                <c:pt idx="5601">
                  <c:v>34912.0</c:v>
                </c:pt>
                <c:pt idx="5602">
                  <c:v>34913.0</c:v>
                </c:pt>
                <c:pt idx="5603">
                  <c:v>34914.0</c:v>
                </c:pt>
                <c:pt idx="5604">
                  <c:v>34915.0</c:v>
                </c:pt>
                <c:pt idx="5605">
                  <c:v>34916.0</c:v>
                </c:pt>
                <c:pt idx="5606">
                  <c:v>34917.0</c:v>
                </c:pt>
                <c:pt idx="5607">
                  <c:v>34918.0</c:v>
                </c:pt>
                <c:pt idx="5608">
                  <c:v>34919.0</c:v>
                </c:pt>
                <c:pt idx="5609">
                  <c:v>34920.0</c:v>
                </c:pt>
                <c:pt idx="5610">
                  <c:v>34921.0</c:v>
                </c:pt>
                <c:pt idx="5611">
                  <c:v>34922.0</c:v>
                </c:pt>
                <c:pt idx="5612">
                  <c:v>34923.0</c:v>
                </c:pt>
                <c:pt idx="5613">
                  <c:v>34924.0</c:v>
                </c:pt>
                <c:pt idx="5614">
                  <c:v>34925.0</c:v>
                </c:pt>
                <c:pt idx="5615">
                  <c:v>34926.0</c:v>
                </c:pt>
                <c:pt idx="5616">
                  <c:v>34927.0</c:v>
                </c:pt>
                <c:pt idx="5617">
                  <c:v>34928.0</c:v>
                </c:pt>
                <c:pt idx="5618">
                  <c:v>34929.0</c:v>
                </c:pt>
                <c:pt idx="5619">
                  <c:v>34930.0</c:v>
                </c:pt>
                <c:pt idx="5620">
                  <c:v>34931.0</c:v>
                </c:pt>
                <c:pt idx="5621">
                  <c:v>34932.0</c:v>
                </c:pt>
                <c:pt idx="5622">
                  <c:v>34933.0</c:v>
                </c:pt>
                <c:pt idx="5623">
                  <c:v>34934.0</c:v>
                </c:pt>
                <c:pt idx="5624">
                  <c:v>34935.0</c:v>
                </c:pt>
                <c:pt idx="5625">
                  <c:v>34936.0</c:v>
                </c:pt>
                <c:pt idx="5626">
                  <c:v>34937.0</c:v>
                </c:pt>
                <c:pt idx="5627">
                  <c:v>34938.0</c:v>
                </c:pt>
                <c:pt idx="5628">
                  <c:v>34939.0</c:v>
                </c:pt>
                <c:pt idx="5629">
                  <c:v>34940.0</c:v>
                </c:pt>
                <c:pt idx="5630">
                  <c:v>34941.0</c:v>
                </c:pt>
                <c:pt idx="5631">
                  <c:v>34942.0</c:v>
                </c:pt>
                <c:pt idx="5632">
                  <c:v>34943.0</c:v>
                </c:pt>
                <c:pt idx="5633">
                  <c:v>34944.0</c:v>
                </c:pt>
                <c:pt idx="5634">
                  <c:v>34945.0</c:v>
                </c:pt>
                <c:pt idx="5635">
                  <c:v>34946.0</c:v>
                </c:pt>
                <c:pt idx="5636">
                  <c:v>34947.0</c:v>
                </c:pt>
                <c:pt idx="5637">
                  <c:v>34948.0</c:v>
                </c:pt>
                <c:pt idx="5638">
                  <c:v>34949.0</c:v>
                </c:pt>
                <c:pt idx="5639">
                  <c:v>34950.0</c:v>
                </c:pt>
                <c:pt idx="5640">
                  <c:v>34951.0</c:v>
                </c:pt>
                <c:pt idx="5641">
                  <c:v>34952.0</c:v>
                </c:pt>
                <c:pt idx="5642">
                  <c:v>34953.0</c:v>
                </c:pt>
                <c:pt idx="5643">
                  <c:v>34954.0</c:v>
                </c:pt>
                <c:pt idx="5644">
                  <c:v>34955.0</c:v>
                </c:pt>
                <c:pt idx="5645">
                  <c:v>34956.0</c:v>
                </c:pt>
                <c:pt idx="5646">
                  <c:v>34957.0</c:v>
                </c:pt>
                <c:pt idx="5647">
                  <c:v>34958.0</c:v>
                </c:pt>
                <c:pt idx="5648">
                  <c:v>34959.0</c:v>
                </c:pt>
                <c:pt idx="5649">
                  <c:v>34960.0</c:v>
                </c:pt>
                <c:pt idx="5650">
                  <c:v>34961.0</c:v>
                </c:pt>
                <c:pt idx="5651">
                  <c:v>34962.0</c:v>
                </c:pt>
                <c:pt idx="5652">
                  <c:v>34963.0</c:v>
                </c:pt>
                <c:pt idx="5653">
                  <c:v>34964.0</c:v>
                </c:pt>
                <c:pt idx="5654">
                  <c:v>34965.0</c:v>
                </c:pt>
                <c:pt idx="5655">
                  <c:v>34966.0</c:v>
                </c:pt>
                <c:pt idx="5656">
                  <c:v>34967.0</c:v>
                </c:pt>
                <c:pt idx="5657">
                  <c:v>34968.0</c:v>
                </c:pt>
                <c:pt idx="5658">
                  <c:v>34969.0</c:v>
                </c:pt>
                <c:pt idx="5659">
                  <c:v>34970.0</c:v>
                </c:pt>
                <c:pt idx="5660">
                  <c:v>34971.0</c:v>
                </c:pt>
                <c:pt idx="5661">
                  <c:v>34972.0</c:v>
                </c:pt>
                <c:pt idx="5662">
                  <c:v>34973.0</c:v>
                </c:pt>
                <c:pt idx="5663">
                  <c:v>34974.0</c:v>
                </c:pt>
                <c:pt idx="5664">
                  <c:v>34975.0</c:v>
                </c:pt>
                <c:pt idx="5665">
                  <c:v>34976.0</c:v>
                </c:pt>
                <c:pt idx="5666">
                  <c:v>34977.0</c:v>
                </c:pt>
                <c:pt idx="5667">
                  <c:v>34978.0</c:v>
                </c:pt>
                <c:pt idx="5668">
                  <c:v>34979.0</c:v>
                </c:pt>
                <c:pt idx="5669">
                  <c:v>34980.0</c:v>
                </c:pt>
                <c:pt idx="5670">
                  <c:v>34981.0</c:v>
                </c:pt>
                <c:pt idx="5671">
                  <c:v>34982.0</c:v>
                </c:pt>
                <c:pt idx="5672">
                  <c:v>34983.0</c:v>
                </c:pt>
                <c:pt idx="5673">
                  <c:v>34984.0</c:v>
                </c:pt>
                <c:pt idx="5674">
                  <c:v>34985.0</c:v>
                </c:pt>
                <c:pt idx="5675">
                  <c:v>34986.0</c:v>
                </c:pt>
                <c:pt idx="5676">
                  <c:v>34987.0</c:v>
                </c:pt>
                <c:pt idx="5677">
                  <c:v>34988.0</c:v>
                </c:pt>
                <c:pt idx="5678">
                  <c:v>34989.0</c:v>
                </c:pt>
                <c:pt idx="5679">
                  <c:v>34990.0</c:v>
                </c:pt>
                <c:pt idx="5680">
                  <c:v>34991.0</c:v>
                </c:pt>
                <c:pt idx="5681">
                  <c:v>34992.0</c:v>
                </c:pt>
                <c:pt idx="5682">
                  <c:v>34993.0</c:v>
                </c:pt>
                <c:pt idx="5683">
                  <c:v>34994.0</c:v>
                </c:pt>
                <c:pt idx="5684">
                  <c:v>34995.0</c:v>
                </c:pt>
                <c:pt idx="5685">
                  <c:v>34996.0</c:v>
                </c:pt>
                <c:pt idx="5686">
                  <c:v>34997.0</c:v>
                </c:pt>
                <c:pt idx="5687">
                  <c:v>34998.0</c:v>
                </c:pt>
                <c:pt idx="5688">
                  <c:v>34999.0</c:v>
                </c:pt>
                <c:pt idx="5689">
                  <c:v>35000.0</c:v>
                </c:pt>
                <c:pt idx="5690">
                  <c:v>35001.0</c:v>
                </c:pt>
                <c:pt idx="5691">
                  <c:v>35002.0</c:v>
                </c:pt>
                <c:pt idx="5692">
                  <c:v>35003.0</c:v>
                </c:pt>
                <c:pt idx="5693">
                  <c:v>35004.0</c:v>
                </c:pt>
                <c:pt idx="5694">
                  <c:v>35005.0</c:v>
                </c:pt>
                <c:pt idx="5695">
                  <c:v>35006.0</c:v>
                </c:pt>
                <c:pt idx="5696">
                  <c:v>35007.0</c:v>
                </c:pt>
                <c:pt idx="5697">
                  <c:v>35008.0</c:v>
                </c:pt>
                <c:pt idx="5698">
                  <c:v>35009.0</c:v>
                </c:pt>
                <c:pt idx="5699">
                  <c:v>35010.0</c:v>
                </c:pt>
                <c:pt idx="5700">
                  <c:v>35011.0</c:v>
                </c:pt>
                <c:pt idx="5701">
                  <c:v>35012.0</c:v>
                </c:pt>
                <c:pt idx="5702">
                  <c:v>35013.0</c:v>
                </c:pt>
                <c:pt idx="5703">
                  <c:v>35014.0</c:v>
                </c:pt>
                <c:pt idx="5704">
                  <c:v>35015.0</c:v>
                </c:pt>
                <c:pt idx="5705">
                  <c:v>35016.0</c:v>
                </c:pt>
                <c:pt idx="5706">
                  <c:v>35017.0</c:v>
                </c:pt>
                <c:pt idx="5707">
                  <c:v>35018.0</c:v>
                </c:pt>
                <c:pt idx="5708">
                  <c:v>35019.0</c:v>
                </c:pt>
                <c:pt idx="5709">
                  <c:v>35020.0</c:v>
                </c:pt>
                <c:pt idx="5710">
                  <c:v>35021.0</c:v>
                </c:pt>
                <c:pt idx="5711">
                  <c:v>35022.0</c:v>
                </c:pt>
                <c:pt idx="5712">
                  <c:v>35023.0</c:v>
                </c:pt>
                <c:pt idx="5713">
                  <c:v>35024.0</c:v>
                </c:pt>
                <c:pt idx="5714">
                  <c:v>35025.0</c:v>
                </c:pt>
                <c:pt idx="5715">
                  <c:v>35026.0</c:v>
                </c:pt>
                <c:pt idx="5716">
                  <c:v>35027.0</c:v>
                </c:pt>
                <c:pt idx="5717">
                  <c:v>35028.0</c:v>
                </c:pt>
                <c:pt idx="5718">
                  <c:v>35029.0</c:v>
                </c:pt>
                <c:pt idx="5719">
                  <c:v>35030.0</c:v>
                </c:pt>
                <c:pt idx="5720">
                  <c:v>35031.0</c:v>
                </c:pt>
                <c:pt idx="5721">
                  <c:v>35032.0</c:v>
                </c:pt>
                <c:pt idx="5722">
                  <c:v>35033.0</c:v>
                </c:pt>
                <c:pt idx="5723">
                  <c:v>35034.0</c:v>
                </c:pt>
                <c:pt idx="5724">
                  <c:v>35035.0</c:v>
                </c:pt>
                <c:pt idx="5725">
                  <c:v>35036.0</c:v>
                </c:pt>
                <c:pt idx="5726">
                  <c:v>35037.0</c:v>
                </c:pt>
                <c:pt idx="5727">
                  <c:v>35038.0</c:v>
                </c:pt>
                <c:pt idx="5728">
                  <c:v>35039.0</c:v>
                </c:pt>
                <c:pt idx="5729">
                  <c:v>35040.0</c:v>
                </c:pt>
                <c:pt idx="5730">
                  <c:v>35041.0</c:v>
                </c:pt>
                <c:pt idx="5731">
                  <c:v>35042.0</c:v>
                </c:pt>
                <c:pt idx="5732">
                  <c:v>35043.0</c:v>
                </c:pt>
                <c:pt idx="5733">
                  <c:v>35044.0</c:v>
                </c:pt>
                <c:pt idx="5734">
                  <c:v>35045.0</c:v>
                </c:pt>
                <c:pt idx="5735">
                  <c:v>35046.0</c:v>
                </c:pt>
                <c:pt idx="5736">
                  <c:v>35047.0</c:v>
                </c:pt>
                <c:pt idx="5737">
                  <c:v>35048.0</c:v>
                </c:pt>
                <c:pt idx="5738">
                  <c:v>35049.0</c:v>
                </c:pt>
                <c:pt idx="5739">
                  <c:v>35050.0</c:v>
                </c:pt>
                <c:pt idx="5740">
                  <c:v>35051.0</c:v>
                </c:pt>
                <c:pt idx="5741">
                  <c:v>35052.0</c:v>
                </c:pt>
                <c:pt idx="5742">
                  <c:v>35053.0</c:v>
                </c:pt>
                <c:pt idx="5743">
                  <c:v>35054.0</c:v>
                </c:pt>
                <c:pt idx="5744">
                  <c:v>35055.0</c:v>
                </c:pt>
                <c:pt idx="5745">
                  <c:v>35056.0</c:v>
                </c:pt>
                <c:pt idx="5746">
                  <c:v>35057.0</c:v>
                </c:pt>
                <c:pt idx="5747">
                  <c:v>35058.0</c:v>
                </c:pt>
                <c:pt idx="5748">
                  <c:v>35059.0</c:v>
                </c:pt>
                <c:pt idx="5749">
                  <c:v>35060.0</c:v>
                </c:pt>
                <c:pt idx="5750">
                  <c:v>35061.0</c:v>
                </c:pt>
                <c:pt idx="5751">
                  <c:v>35062.0</c:v>
                </c:pt>
                <c:pt idx="5752">
                  <c:v>35063.0</c:v>
                </c:pt>
                <c:pt idx="5753">
                  <c:v>35064.0</c:v>
                </c:pt>
                <c:pt idx="5754">
                  <c:v>35065.0</c:v>
                </c:pt>
                <c:pt idx="5755">
                  <c:v>35066.0</c:v>
                </c:pt>
                <c:pt idx="5756">
                  <c:v>35067.0</c:v>
                </c:pt>
                <c:pt idx="5757">
                  <c:v>35068.0</c:v>
                </c:pt>
                <c:pt idx="5758">
                  <c:v>35069.0</c:v>
                </c:pt>
                <c:pt idx="5759">
                  <c:v>35070.0</c:v>
                </c:pt>
                <c:pt idx="5760">
                  <c:v>35071.0</c:v>
                </c:pt>
                <c:pt idx="5761">
                  <c:v>35072.0</c:v>
                </c:pt>
                <c:pt idx="5762">
                  <c:v>35073.0</c:v>
                </c:pt>
                <c:pt idx="5763">
                  <c:v>35074.0</c:v>
                </c:pt>
                <c:pt idx="5764">
                  <c:v>35075.0</c:v>
                </c:pt>
                <c:pt idx="5765">
                  <c:v>35076.0</c:v>
                </c:pt>
                <c:pt idx="5766">
                  <c:v>35077.0</c:v>
                </c:pt>
                <c:pt idx="5767">
                  <c:v>35078.0</c:v>
                </c:pt>
                <c:pt idx="5768">
                  <c:v>35079.0</c:v>
                </c:pt>
                <c:pt idx="5769">
                  <c:v>35080.0</c:v>
                </c:pt>
                <c:pt idx="5770">
                  <c:v>35081.0</c:v>
                </c:pt>
                <c:pt idx="5771">
                  <c:v>35082.0</c:v>
                </c:pt>
                <c:pt idx="5772">
                  <c:v>35083.0</c:v>
                </c:pt>
                <c:pt idx="5773">
                  <c:v>35084.0</c:v>
                </c:pt>
                <c:pt idx="5774">
                  <c:v>35085.0</c:v>
                </c:pt>
                <c:pt idx="5775">
                  <c:v>35086.0</c:v>
                </c:pt>
                <c:pt idx="5776">
                  <c:v>35087.0</c:v>
                </c:pt>
                <c:pt idx="5777">
                  <c:v>35088.0</c:v>
                </c:pt>
                <c:pt idx="5778">
                  <c:v>35089.0</c:v>
                </c:pt>
                <c:pt idx="5779">
                  <c:v>35090.0</c:v>
                </c:pt>
                <c:pt idx="5780">
                  <c:v>35091.0</c:v>
                </c:pt>
                <c:pt idx="5781">
                  <c:v>35092.0</c:v>
                </c:pt>
                <c:pt idx="5782">
                  <c:v>35093.0</c:v>
                </c:pt>
                <c:pt idx="5783">
                  <c:v>35094.0</c:v>
                </c:pt>
                <c:pt idx="5784">
                  <c:v>35095.0</c:v>
                </c:pt>
                <c:pt idx="5785">
                  <c:v>35096.0</c:v>
                </c:pt>
                <c:pt idx="5786">
                  <c:v>35097.0</c:v>
                </c:pt>
                <c:pt idx="5787">
                  <c:v>35098.0</c:v>
                </c:pt>
                <c:pt idx="5788">
                  <c:v>35099.0</c:v>
                </c:pt>
                <c:pt idx="5789">
                  <c:v>35100.0</c:v>
                </c:pt>
                <c:pt idx="5790">
                  <c:v>35101.0</c:v>
                </c:pt>
                <c:pt idx="5791">
                  <c:v>35102.0</c:v>
                </c:pt>
                <c:pt idx="5792">
                  <c:v>35103.0</c:v>
                </c:pt>
                <c:pt idx="5793">
                  <c:v>35104.0</c:v>
                </c:pt>
                <c:pt idx="5794">
                  <c:v>35105.0</c:v>
                </c:pt>
                <c:pt idx="5795">
                  <c:v>35106.0</c:v>
                </c:pt>
                <c:pt idx="5796">
                  <c:v>35107.0</c:v>
                </c:pt>
                <c:pt idx="5797">
                  <c:v>35108.0</c:v>
                </c:pt>
                <c:pt idx="5798">
                  <c:v>35109.0</c:v>
                </c:pt>
                <c:pt idx="5799">
                  <c:v>35110.0</c:v>
                </c:pt>
                <c:pt idx="5800">
                  <c:v>35111.0</c:v>
                </c:pt>
                <c:pt idx="5801">
                  <c:v>35112.0</c:v>
                </c:pt>
                <c:pt idx="5802">
                  <c:v>35113.0</c:v>
                </c:pt>
                <c:pt idx="5803">
                  <c:v>35114.0</c:v>
                </c:pt>
                <c:pt idx="5804">
                  <c:v>35115.0</c:v>
                </c:pt>
                <c:pt idx="5805">
                  <c:v>35116.0</c:v>
                </c:pt>
                <c:pt idx="5806">
                  <c:v>35117.0</c:v>
                </c:pt>
                <c:pt idx="5807">
                  <c:v>35118.0</c:v>
                </c:pt>
                <c:pt idx="5808">
                  <c:v>35119.0</c:v>
                </c:pt>
                <c:pt idx="5809">
                  <c:v>35120.0</c:v>
                </c:pt>
                <c:pt idx="5810">
                  <c:v>35121.0</c:v>
                </c:pt>
                <c:pt idx="5811">
                  <c:v>35122.0</c:v>
                </c:pt>
                <c:pt idx="5812">
                  <c:v>35123.0</c:v>
                </c:pt>
                <c:pt idx="5813">
                  <c:v>35124.0</c:v>
                </c:pt>
                <c:pt idx="5814">
                  <c:v>35125.0</c:v>
                </c:pt>
                <c:pt idx="5815">
                  <c:v>35126.0</c:v>
                </c:pt>
                <c:pt idx="5816">
                  <c:v>35127.0</c:v>
                </c:pt>
                <c:pt idx="5817">
                  <c:v>35128.0</c:v>
                </c:pt>
                <c:pt idx="5818">
                  <c:v>35129.0</c:v>
                </c:pt>
                <c:pt idx="5819">
                  <c:v>35130.0</c:v>
                </c:pt>
                <c:pt idx="5820">
                  <c:v>35131.0</c:v>
                </c:pt>
                <c:pt idx="5821">
                  <c:v>35132.0</c:v>
                </c:pt>
                <c:pt idx="5822">
                  <c:v>35133.0</c:v>
                </c:pt>
                <c:pt idx="5823">
                  <c:v>35134.0</c:v>
                </c:pt>
                <c:pt idx="5824">
                  <c:v>35135.0</c:v>
                </c:pt>
                <c:pt idx="5825">
                  <c:v>35136.0</c:v>
                </c:pt>
                <c:pt idx="5826">
                  <c:v>35137.0</c:v>
                </c:pt>
                <c:pt idx="5827">
                  <c:v>35138.0</c:v>
                </c:pt>
                <c:pt idx="5828">
                  <c:v>35139.0</c:v>
                </c:pt>
                <c:pt idx="5829">
                  <c:v>35140.0</c:v>
                </c:pt>
                <c:pt idx="5830">
                  <c:v>35141.0</c:v>
                </c:pt>
                <c:pt idx="5831">
                  <c:v>35142.0</c:v>
                </c:pt>
                <c:pt idx="5832">
                  <c:v>35143.0</c:v>
                </c:pt>
                <c:pt idx="5833">
                  <c:v>35144.0</c:v>
                </c:pt>
                <c:pt idx="5834">
                  <c:v>35145.0</c:v>
                </c:pt>
                <c:pt idx="5835">
                  <c:v>35146.0</c:v>
                </c:pt>
                <c:pt idx="5836">
                  <c:v>35147.0</c:v>
                </c:pt>
                <c:pt idx="5837">
                  <c:v>35148.0</c:v>
                </c:pt>
                <c:pt idx="5838">
                  <c:v>35149.0</c:v>
                </c:pt>
                <c:pt idx="5839">
                  <c:v>35150.0</c:v>
                </c:pt>
                <c:pt idx="5840">
                  <c:v>35151.0</c:v>
                </c:pt>
                <c:pt idx="5841">
                  <c:v>35152.0</c:v>
                </c:pt>
                <c:pt idx="5842">
                  <c:v>35153.0</c:v>
                </c:pt>
                <c:pt idx="5843">
                  <c:v>35154.0</c:v>
                </c:pt>
                <c:pt idx="5844">
                  <c:v>35155.0</c:v>
                </c:pt>
                <c:pt idx="5845">
                  <c:v>35156.0</c:v>
                </c:pt>
                <c:pt idx="5846">
                  <c:v>35157.0</c:v>
                </c:pt>
                <c:pt idx="5847">
                  <c:v>35158.0</c:v>
                </c:pt>
                <c:pt idx="5848">
                  <c:v>35159.0</c:v>
                </c:pt>
                <c:pt idx="5849">
                  <c:v>35160.0</c:v>
                </c:pt>
                <c:pt idx="5850">
                  <c:v>35161.0</c:v>
                </c:pt>
                <c:pt idx="5851">
                  <c:v>35162.0</c:v>
                </c:pt>
                <c:pt idx="5852">
                  <c:v>35163.0</c:v>
                </c:pt>
                <c:pt idx="5853">
                  <c:v>35164.0</c:v>
                </c:pt>
                <c:pt idx="5854">
                  <c:v>35165.0</c:v>
                </c:pt>
                <c:pt idx="5855">
                  <c:v>35166.0</c:v>
                </c:pt>
                <c:pt idx="5856">
                  <c:v>35167.0</c:v>
                </c:pt>
                <c:pt idx="5857">
                  <c:v>35168.0</c:v>
                </c:pt>
                <c:pt idx="5858">
                  <c:v>35169.0</c:v>
                </c:pt>
                <c:pt idx="5859">
                  <c:v>35170.0</c:v>
                </c:pt>
                <c:pt idx="5860">
                  <c:v>35171.0</c:v>
                </c:pt>
                <c:pt idx="5861">
                  <c:v>35172.0</c:v>
                </c:pt>
                <c:pt idx="5862">
                  <c:v>35173.0</c:v>
                </c:pt>
                <c:pt idx="5863">
                  <c:v>35174.0</c:v>
                </c:pt>
                <c:pt idx="5864">
                  <c:v>35175.0</c:v>
                </c:pt>
                <c:pt idx="5865">
                  <c:v>35176.0</c:v>
                </c:pt>
                <c:pt idx="5866">
                  <c:v>35177.0</c:v>
                </c:pt>
                <c:pt idx="5867">
                  <c:v>35178.0</c:v>
                </c:pt>
                <c:pt idx="5868">
                  <c:v>35179.0</c:v>
                </c:pt>
                <c:pt idx="5869">
                  <c:v>35180.0</c:v>
                </c:pt>
                <c:pt idx="5870">
                  <c:v>35181.0</c:v>
                </c:pt>
                <c:pt idx="5871">
                  <c:v>35182.0</c:v>
                </c:pt>
                <c:pt idx="5872">
                  <c:v>35183.0</c:v>
                </c:pt>
                <c:pt idx="5873">
                  <c:v>35184.0</c:v>
                </c:pt>
                <c:pt idx="5874">
                  <c:v>35185.0</c:v>
                </c:pt>
                <c:pt idx="5875">
                  <c:v>35186.0</c:v>
                </c:pt>
                <c:pt idx="5876">
                  <c:v>35187.0</c:v>
                </c:pt>
                <c:pt idx="5877">
                  <c:v>35188.0</c:v>
                </c:pt>
                <c:pt idx="5878">
                  <c:v>35189.0</c:v>
                </c:pt>
                <c:pt idx="5879">
                  <c:v>35190.0</c:v>
                </c:pt>
                <c:pt idx="5880">
                  <c:v>35191.0</c:v>
                </c:pt>
                <c:pt idx="5881">
                  <c:v>35192.0</c:v>
                </c:pt>
                <c:pt idx="5882">
                  <c:v>35193.0</c:v>
                </c:pt>
                <c:pt idx="5883">
                  <c:v>35194.0</c:v>
                </c:pt>
                <c:pt idx="5884">
                  <c:v>35195.0</c:v>
                </c:pt>
                <c:pt idx="5885">
                  <c:v>35196.0</c:v>
                </c:pt>
                <c:pt idx="5886">
                  <c:v>35197.0</c:v>
                </c:pt>
                <c:pt idx="5887">
                  <c:v>35198.0</c:v>
                </c:pt>
                <c:pt idx="5888">
                  <c:v>35199.0</c:v>
                </c:pt>
                <c:pt idx="5889">
                  <c:v>35200.0</c:v>
                </c:pt>
                <c:pt idx="5890">
                  <c:v>35201.0</c:v>
                </c:pt>
                <c:pt idx="5891">
                  <c:v>35202.0</c:v>
                </c:pt>
                <c:pt idx="5892">
                  <c:v>35203.0</c:v>
                </c:pt>
                <c:pt idx="5893">
                  <c:v>35204.0</c:v>
                </c:pt>
                <c:pt idx="5894">
                  <c:v>35205.0</c:v>
                </c:pt>
                <c:pt idx="5895">
                  <c:v>35206.0</c:v>
                </c:pt>
                <c:pt idx="5896">
                  <c:v>35207.0</c:v>
                </c:pt>
                <c:pt idx="5897">
                  <c:v>35208.0</c:v>
                </c:pt>
                <c:pt idx="5898">
                  <c:v>35209.0</c:v>
                </c:pt>
                <c:pt idx="5899">
                  <c:v>35210.0</c:v>
                </c:pt>
                <c:pt idx="5900">
                  <c:v>35211.0</c:v>
                </c:pt>
                <c:pt idx="5901">
                  <c:v>35212.0</c:v>
                </c:pt>
                <c:pt idx="5902">
                  <c:v>35213.0</c:v>
                </c:pt>
                <c:pt idx="5903">
                  <c:v>35214.0</c:v>
                </c:pt>
                <c:pt idx="5904">
                  <c:v>35215.0</c:v>
                </c:pt>
                <c:pt idx="5905">
                  <c:v>35216.0</c:v>
                </c:pt>
                <c:pt idx="5906">
                  <c:v>35217.0</c:v>
                </c:pt>
                <c:pt idx="5907">
                  <c:v>35218.0</c:v>
                </c:pt>
                <c:pt idx="5908">
                  <c:v>35219.0</c:v>
                </c:pt>
                <c:pt idx="5909">
                  <c:v>35220.0</c:v>
                </c:pt>
                <c:pt idx="5910">
                  <c:v>35221.0</c:v>
                </c:pt>
                <c:pt idx="5911">
                  <c:v>35222.0</c:v>
                </c:pt>
                <c:pt idx="5912">
                  <c:v>35223.0</c:v>
                </c:pt>
                <c:pt idx="5913">
                  <c:v>35224.0</c:v>
                </c:pt>
                <c:pt idx="5914">
                  <c:v>35225.0</c:v>
                </c:pt>
                <c:pt idx="5915">
                  <c:v>35226.0</c:v>
                </c:pt>
                <c:pt idx="5916">
                  <c:v>35227.0</c:v>
                </c:pt>
                <c:pt idx="5917">
                  <c:v>35228.0</c:v>
                </c:pt>
                <c:pt idx="5918">
                  <c:v>35229.0</c:v>
                </c:pt>
                <c:pt idx="5919">
                  <c:v>35230.0</c:v>
                </c:pt>
                <c:pt idx="5920">
                  <c:v>35231.0</c:v>
                </c:pt>
                <c:pt idx="5921">
                  <c:v>35232.0</c:v>
                </c:pt>
                <c:pt idx="5922">
                  <c:v>35233.0</c:v>
                </c:pt>
                <c:pt idx="5923">
                  <c:v>35234.0</c:v>
                </c:pt>
                <c:pt idx="5924">
                  <c:v>35235.0</c:v>
                </c:pt>
                <c:pt idx="5925">
                  <c:v>35236.0</c:v>
                </c:pt>
                <c:pt idx="5926">
                  <c:v>35237.0</c:v>
                </c:pt>
                <c:pt idx="5927">
                  <c:v>35238.0</c:v>
                </c:pt>
                <c:pt idx="5928">
                  <c:v>35239.0</c:v>
                </c:pt>
                <c:pt idx="5929">
                  <c:v>35240.0</c:v>
                </c:pt>
                <c:pt idx="5930">
                  <c:v>35241.0</c:v>
                </c:pt>
                <c:pt idx="5931">
                  <c:v>35242.0</c:v>
                </c:pt>
                <c:pt idx="5932">
                  <c:v>35243.0</c:v>
                </c:pt>
                <c:pt idx="5933">
                  <c:v>35244.0</c:v>
                </c:pt>
                <c:pt idx="5934">
                  <c:v>35245.0</c:v>
                </c:pt>
                <c:pt idx="5935">
                  <c:v>35246.0</c:v>
                </c:pt>
                <c:pt idx="5936">
                  <c:v>35247.0</c:v>
                </c:pt>
                <c:pt idx="5937">
                  <c:v>35248.0</c:v>
                </c:pt>
                <c:pt idx="5938">
                  <c:v>35249.0</c:v>
                </c:pt>
                <c:pt idx="5939">
                  <c:v>35250.0</c:v>
                </c:pt>
                <c:pt idx="5940">
                  <c:v>35251.0</c:v>
                </c:pt>
                <c:pt idx="5941">
                  <c:v>35252.0</c:v>
                </c:pt>
                <c:pt idx="5942">
                  <c:v>35253.0</c:v>
                </c:pt>
                <c:pt idx="5943">
                  <c:v>35254.0</c:v>
                </c:pt>
                <c:pt idx="5944">
                  <c:v>35255.0</c:v>
                </c:pt>
                <c:pt idx="5945">
                  <c:v>35256.0</c:v>
                </c:pt>
                <c:pt idx="5946">
                  <c:v>35257.0</c:v>
                </c:pt>
                <c:pt idx="5947">
                  <c:v>35258.0</c:v>
                </c:pt>
                <c:pt idx="5948">
                  <c:v>35259.0</c:v>
                </c:pt>
                <c:pt idx="5949">
                  <c:v>35260.0</c:v>
                </c:pt>
                <c:pt idx="5950">
                  <c:v>35261.0</c:v>
                </c:pt>
                <c:pt idx="5951">
                  <c:v>35262.0</c:v>
                </c:pt>
                <c:pt idx="5952">
                  <c:v>35263.0</c:v>
                </c:pt>
                <c:pt idx="5953">
                  <c:v>35264.0</c:v>
                </c:pt>
                <c:pt idx="5954">
                  <c:v>35265.0</c:v>
                </c:pt>
                <c:pt idx="5955">
                  <c:v>35266.0</c:v>
                </c:pt>
                <c:pt idx="5956">
                  <c:v>35267.0</c:v>
                </c:pt>
                <c:pt idx="5957">
                  <c:v>35268.0</c:v>
                </c:pt>
                <c:pt idx="5958">
                  <c:v>35269.0</c:v>
                </c:pt>
                <c:pt idx="5959">
                  <c:v>35270.0</c:v>
                </c:pt>
                <c:pt idx="5960">
                  <c:v>35271.0</c:v>
                </c:pt>
                <c:pt idx="5961">
                  <c:v>35272.0</c:v>
                </c:pt>
                <c:pt idx="5962">
                  <c:v>35273.0</c:v>
                </c:pt>
                <c:pt idx="5963">
                  <c:v>35274.0</c:v>
                </c:pt>
                <c:pt idx="5964">
                  <c:v>35275.0</c:v>
                </c:pt>
                <c:pt idx="5965">
                  <c:v>35276.0</c:v>
                </c:pt>
                <c:pt idx="5966">
                  <c:v>35277.0</c:v>
                </c:pt>
                <c:pt idx="5967">
                  <c:v>35278.0</c:v>
                </c:pt>
                <c:pt idx="5968">
                  <c:v>35279.0</c:v>
                </c:pt>
                <c:pt idx="5969">
                  <c:v>35280.0</c:v>
                </c:pt>
                <c:pt idx="5970">
                  <c:v>35281.0</c:v>
                </c:pt>
                <c:pt idx="5971">
                  <c:v>35282.0</c:v>
                </c:pt>
                <c:pt idx="5972">
                  <c:v>35283.0</c:v>
                </c:pt>
                <c:pt idx="5973">
                  <c:v>35284.0</c:v>
                </c:pt>
                <c:pt idx="5974">
                  <c:v>35285.0</c:v>
                </c:pt>
                <c:pt idx="5975">
                  <c:v>35286.0</c:v>
                </c:pt>
                <c:pt idx="5976">
                  <c:v>35287.0</c:v>
                </c:pt>
                <c:pt idx="5977">
                  <c:v>35288.0</c:v>
                </c:pt>
                <c:pt idx="5978">
                  <c:v>35289.0</c:v>
                </c:pt>
                <c:pt idx="5979">
                  <c:v>35290.0</c:v>
                </c:pt>
                <c:pt idx="5980">
                  <c:v>35291.0</c:v>
                </c:pt>
                <c:pt idx="5981">
                  <c:v>35292.0</c:v>
                </c:pt>
                <c:pt idx="5982">
                  <c:v>35293.0</c:v>
                </c:pt>
                <c:pt idx="5983">
                  <c:v>35294.0</c:v>
                </c:pt>
                <c:pt idx="5984">
                  <c:v>35295.0</c:v>
                </c:pt>
                <c:pt idx="5985">
                  <c:v>35296.0</c:v>
                </c:pt>
                <c:pt idx="5986">
                  <c:v>35297.0</c:v>
                </c:pt>
                <c:pt idx="5987">
                  <c:v>35298.0</c:v>
                </c:pt>
                <c:pt idx="5988">
                  <c:v>35299.0</c:v>
                </c:pt>
                <c:pt idx="5989">
                  <c:v>35300.0</c:v>
                </c:pt>
                <c:pt idx="5990">
                  <c:v>35301.0</c:v>
                </c:pt>
                <c:pt idx="5991">
                  <c:v>35302.0</c:v>
                </c:pt>
                <c:pt idx="5992">
                  <c:v>35303.0</c:v>
                </c:pt>
                <c:pt idx="5993">
                  <c:v>35304.0</c:v>
                </c:pt>
                <c:pt idx="5994">
                  <c:v>35305.0</c:v>
                </c:pt>
                <c:pt idx="5995">
                  <c:v>35306.0</c:v>
                </c:pt>
                <c:pt idx="5996">
                  <c:v>35307.0</c:v>
                </c:pt>
                <c:pt idx="5997">
                  <c:v>35308.0</c:v>
                </c:pt>
                <c:pt idx="5998">
                  <c:v>35309.0</c:v>
                </c:pt>
                <c:pt idx="5999">
                  <c:v>35310.0</c:v>
                </c:pt>
                <c:pt idx="6000">
                  <c:v>35311.0</c:v>
                </c:pt>
                <c:pt idx="6001">
                  <c:v>35312.0</c:v>
                </c:pt>
                <c:pt idx="6002">
                  <c:v>35313.0</c:v>
                </c:pt>
                <c:pt idx="6003">
                  <c:v>35314.0</c:v>
                </c:pt>
                <c:pt idx="6004">
                  <c:v>35315.0</c:v>
                </c:pt>
                <c:pt idx="6005">
                  <c:v>35316.0</c:v>
                </c:pt>
                <c:pt idx="6006">
                  <c:v>35317.0</c:v>
                </c:pt>
                <c:pt idx="6007">
                  <c:v>35318.0</c:v>
                </c:pt>
                <c:pt idx="6008">
                  <c:v>35319.0</c:v>
                </c:pt>
                <c:pt idx="6009">
                  <c:v>35320.0</c:v>
                </c:pt>
                <c:pt idx="6010">
                  <c:v>35321.0</c:v>
                </c:pt>
                <c:pt idx="6011">
                  <c:v>35322.0</c:v>
                </c:pt>
                <c:pt idx="6012">
                  <c:v>35323.0</c:v>
                </c:pt>
                <c:pt idx="6013">
                  <c:v>35324.0</c:v>
                </c:pt>
                <c:pt idx="6014">
                  <c:v>35325.0</c:v>
                </c:pt>
                <c:pt idx="6015">
                  <c:v>35326.0</c:v>
                </c:pt>
                <c:pt idx="6016">
                  <c:v>35327.0</c:v>
                </c:pt>
                <c:pt idx="6017">
                  <c:v>35328.0</c:v>
                </c:pt>
                <c:pt idx="6018">
                  <c:v>35329.0</c:v>
                </c:pt>
                <c:pt idx="6019">
                  <c:v>35330.0</c:v>
                </c:pt>
                <c:pt idx="6020">
                  <c:v>35331.0</c:v>
                </c:pt>
                <c:pt idx="6021">
                  <c:v>35332.0</c:v>
                </c:pt>
                <c:pt idx="6022">
                  <c:v>35333.0</c:v>
                </c:pt>
                <c:pt idx="6023">
                  <c:v>35334.0</c:v>
                </c:pt>
                <c:pt idx="6024">
                  <c:v>35335.0</c:v>
                </c:pt>
                <c:pt idx="6025">
                  <c:v>35336.0</c:v>
                </c:pt>
                <c:pt idx="6026">
                  <c:v>35337.0</c:v>
                </c:pt>
                <c:pt idx="6027">
                  <c:v>35338.0</c:v>
                </c:pt>
                <c:pt idx="6028">
                  <c:v>35339.0</c:v>
                </c:pt>
                <c:pt idx="6029">
                  <c:v>35340.0</c:v>
                </c:pt>
                <c:pt idx="6030">
                  <c:v>35341.0</c:v>
                </c:pt>
                <c:pt idx="6031">
                  <c:v>35342.0</c:v>
                </c:pt>
                <c:pt idx="6032">
                  <c:v>35343.0</c:v>
                </c:pt>
                <c:pt idx="6033">
                  <c:v>35344.0</c:v>
                </c:pt>
                <c:pt idx="6034">
                  <c:v>35345.0</c:v>
                </c:pt>
                <c:pt idx="6035">
                  <c:v>35346.0</c:v>
                </c:pt>
                <c:pt idx="6036">
                  <c:v>35347.0</c:v>
                </c:pt>
                <c:pt idx="6037">
                  <c:v>35348.0</c:v>
                </c:pt>
                <c:pt idx="6038">
                  <c:v>35349.0</c:v>
                </c:pt>
                <c:pt idx="6039">
                  <c:v>35350.0</c:v>
                </c:pt>
                <c:pt idx="6040">
                  <c:v>35351.0</c:v>
                </c:pt>
                <c:pt idx="6041">
                  <c:v>35352.0</c:v>
                </c:pt>
                <c:pt idx="6042">
                  <c:v>35353.0</c:v>
                </c:pt>
                <c:pt idx="6043">
                  <c:v>35354.0</c:v>
                </c:pt>
                <c:pt idx="6044">
                  <c:v>35355.0</c:v>
                </c:pt>
                <c:pt idx="6045">
                  <c:v>35356.0</c:v>
                </c:pt>
                <c:pt idx="6046">
                  <c:v>35357.0</c:v>
                </c:pt>
                <c:pt idx="6047">
                  <c:v>35358.0</c:v>
                </c:pt>
                <c:pt idx="6048">
                  <c:v>35359.0</c:v>
                </c:pt>
                <c:pt idx="6049">
                  <c:v>35360.0</c:v>
                </c:pt>
                <c:pt idx="6050">
                  <c:v>35361.0</c:v>
                </c:pt>
                <c:pt idx="6051">
                  <c:v>35362.0</c:v>
                </c:pt>
                <c:pt idx="6052">
                  <c:v>35363.0</c:v>
                </c:pt>
                <c:pt idx="6053">
                  <c:v>35364.0</c:v>
                </c:pt>
                <c:pt idx="6054">
                  <c:v>35365.0</c:v>
                </c:pt>
                <c:pt idx="6055">
                  <c:v>35366.0</c:v>
                </c:pt>
                <c:pt idx="6056">
                  <c:v>35367.0</c:v>
                </c:pt>
                <c:pt idx="6057">
                  <c:v>35368.0</c:v>
                </c:pt>
                <c:pt idx="6058">
                  <c:v>35369.0</c:v>
                </c:pt>
                <c:pt idx="6059">
                  <c:v>35370.0</c:v>
                </c:pt>
                <c:pt idx="6060">
                  <c:v>35371.0</c:v>
                </c:pt>
                <c:pt idx="6061">
                  <c:v>35372.0</c:v>
                </c:pt>
                <c:pt idx="6062">
                  <c:v>35373.0</c:v>
                </c:pt>
                <c:pt idx="6063">
                  <c:v>35374.0</c:v>
                </c:pt>
                <c:pt idx="6064">
                  <c:v>35375.0</c:v>
                </c:pt>
                <c:pt idx="6065">
                  <c:v>35376.0</c:v>
                </c:pt>
                <c:pt idx="6066">
                  <c:v>35377.0</c:v>
                </c:pt>
                <c:pt idx="6067">
                  <c:v>35378.0</c:v>
                </c:pt>
                <c:pt idx="6068">
                  <c:v>35379.0</c:v>
                </c:pt>
                <c:pt idx="6069">
                  <c:v>35380.0</c:v>
                </c:pt>
                <c:pt idx="6070">
                  <c:v>35381.0</c:v>
                </c:pt>
                <c:pt idx="6071">
                  <c:v>35382.0</c:v>
                </c:pt>
                <c:pt idx="6072">
                  <c:v>35383.0</c:v>
                </c:pt>
                <c:pt idx="6073">
                  <c:v>35384.0</c:v>
                </c:pt>
                <c:pt idx="6074">
                  <c:v>35385.0</c:v>
                </c:pt>
                <c:pt idx="6075">
                  <c:v>35386.0</c:v>
                </c:pt>
                <c:pt idx="6076">
                  <c:v>35387.0</c:v>
                </c:pt>
                <c:pt idx="6077">
                  <c:v>35388.0</c:v>
                </c:pt>
                <c:pt idx="6078">
                  <c:v>35389.0</c:v>
                </c:pt>
                <c:pt idx="6079">
                  <c:v>35390.0</c:v>
                </c:pt>
                <c:pt idx="6080">
                  <c:v>35391.0</c:v>
                </c:pt>
                <c:pt idx="6081">
                  <c:v>35392.0</c:v>
                </c:pt>
                <c:pt idx="6082">
                  <c:v>35393.0</c:v>
                </c:pt>
                <c:pt idx="6083">
                  <c:v>35394.0</c:v>
                </c:pt>
                <c:pt idx="6084">
                  <c:v>35395.0</c:v>
                </c:pt>
                <c:pt idx="6085">
                  <c:v>35396.0</c:v>
                </c:pt>
                <c:pt idx="6086">
                  <c:v>35397.0</c:v>
                </c:pt>
                <c:pt idx="6087">
                  <c:v>35398.0</c:v>
                </c:pt>
                <c:pt idx="6088">
                  <c:v>35399.0</c:v>
                </c:pt>
                <c:pt idx="6089">
                  <c:v>35400.0</c:v>
                </c:pt>
                <c:pt idx="6090">
                  <c:v>35401.0</c:v>
                </c:pt>
                <c:pt idx="6091">
                  <c:v>35402.0</c:v>
                </c:pt>
                <c:pt idx="6092">
                  <c:v>35403.0</c:v>
                </c:pt>
                <c:pt idx="6093">
                  <c:v>35404.0</c:v>
                </c:pt>
                <c:pt idx="6094">
                  <c:v>35405.0</c:v>
                </c:pt>
                <c:pt idx="6095">
                  <c:v>35406.0</c:v>
                </c:pt>
                <c:pt idx="6096">
                  <c:v>35407.0</c:v>
                </c:pt>
                <c:pt idx="6097">
                  <c:v>35408.0</c:v>
                </c:pt>
                <c:pt idx="6098">
                  <c:v>35409.0</c:v>
                </c:pt>
                <c:pt idx="6099">
                  <c:v>35410.0</c:v>
                </c:pt>
                <c:pt idx="6100">
                  <c:v>35411.0</c:v>
                </c:pt>
                <c:pt idx="6101">
                  <c:v>35412.0</c:v>
                </c:pt>
                <c:pt idx="6102">
                  <c:v>35413.0</c:v>
                </c:pt>
                <c:pt idx="6103">
                  <c:v>35414.0</c:v>
                </c:pt>
                <c:pt idx="6104">
                  <c:v>35415.0</c:v>
                </c:pt>
                <c:pt idx="6105">
                  <c:v>35416.0</c:v>
                </c:pt>
                <c:pt idx="6106">
                  <c:v>35417.0</c:v>
                </c:pt>
                <c:pt idx="6107">
                  <c:v>35418.0</c:v>
                </c:pt>
                <c:pt idx="6108">
                  <c:v>35419.0</c:v>
                </c:pt>
                <c:pt idx="6109">
                  <c:v>35420.0</c:v>
                </c:pt>
                <c:pt idx="6110">
                  <c:v>35421.0</c:v>
                </c:pt>
                <c:pt idx="6111">
                  <c:v>35422.0</c:v>
                </c:pt>
                <c:pt idx="6112">
                  <c:v>35423.0</c:v>
                </c:pt>
                <c:pt idx="6113">
                  <c:v>35424.0</c:v>
                </c:pt>
                <c:pt idx="6114">
                  <c:v>35425.0</c:v>
                </c:pt>
                <c:pt idx="6115">
                  <c:v>35426.0</c:v>
                </c:pt>
                <c:pt idx="6116">
                  <c:v>35427.0</c:v>
                </c:pt>
                <c:pt idx="6117">
                  <c:v>35428.0</c:v>
                </c:pt>
                <c:pt idx="6118">
                  <c:v>35429.0</c:v>
                </c:pt>
                <c:pt idx="6119">
                  <c:v>35430.0</c:v>
                </c:pt>
                <c:pt idx="6120">
                  <c:v>35431.0</c:v>
                </c:pt>
                <c:pt idx="6121">
                  <c:v>35432.0</c:v>
                </c:pt>
                <c:pt idx="6122">
                  <c:v>35433.0</c:v>
                </c:pt>
                <c:pt idx="6123">
                  <c:v>35434.0</c:v>
                </c:pt>
                <c:pt idx="6124">
                  <c:v>35435.0</c:v>
                </c:pt>
                <c:pt idx="6125">
                  <c:v>35436.0</c:v>
                </c:pt>
                <c:pt idx="6126">
                  <c:v>35437.0</c:v>
                </c:pt>
                <c:pt idx="6127">
                  <c:v>35438.0</c:v>
                </c:pt>
                <c:pt idx="6128">
                  <c:v>35439.0</c:v>
                </c:pt>
                <c:pt idx="6129">
                  <c:v>35440.0</c:v>
                </c:pt>
                <c:pt idx="6130">
                  <c:v>35441.0</c:v>
                </c:pt>
                <c:pt idx="6131">
                  <c:v>35442.0</c:v>
                </c:pt>
                <c:pt idx="6132">
                  <c:v>35443.0</c:v>
                </c:pt>
                <c:pt idx="6133">
                  <c:v>35444.0</c:v>
                </c:pt>
                <c:pt idx="6134">
                  <c:v>35445.0</c:v>
                </c:pt>
                <c:pt idx="6135">
                  <c:v>35446.0</c:v>
                </c:pt>
                <c:pt idx="6136">
                  <c:v>35447.0</c:v>
                </c:pt>
                <c:pt idx="6137">
                  <c:v>35448.0</c:v>
                </c:pt>
                <c:pt idx="6138">
                  <c:v>35449.0</c:v>
                </c:pt>
                <c:pt idx="6139">
                  <c:v>35450.0</c:v>
                </c:pt>
                <c:pt idx="6140">
                  <c:v>35451.0</c:v>
                </c:pt>
                <c:pt idx="6141">
                  <c:v>35452.0</c:v>
                </c:pt>
                <c:pt idx="6142">
                  <c:v>35453.0</c:v>
                </c:pt>
                <c:pt idx="6143">
                  <c:v>35454.0</c:v>
                </c:pt>
                <c:pt idx="6144">
                  <c:v>35455.0</c:v>
                </c:pt>
                <c:pt idx="6145">
                  <c:v>35456.0</c:v>
                </c:pt>
                <c:pt idx="6146">
                  <c:v>35457.0</c:v>
                </c:pt>
                <c:pt idx="6147">
                  <c:v>35458.0</c:v>
                </c:pt>
                <c:pt idx="6148">
                  <c:v>35459.0</c:v>
                </c:pt>
                <c:pt idx="6149">
                  <c:v>35460.0</c:v>
                </c:pt>
                <c:pt idx="6150">
                  <c:v>35461.0</c:v>
                </c:pt>
                <c:pt idx="6151">
                  <c:v>35462.0</c:v>
                </c:pt>
                <c:pt idx="6152">
                  <c:v>35463.0</c:v>
                </c:pt>
                <c:pt idx="6153">
                  <c:v>35464.0</c:v>
                </c:pt>
                <c:pt idx="6154">
                  <c:v>35465.0</c:v>
                </c:pt>
                <c:pt idx="6155">
                  <c:v>35466.0</c:v>
                </c:pt>
                <c:pt idx="6156">
                  <c:v>35467.0</c:v>
                </c:pt>
                <c:pt idx="6157">
                  <c:v>35468.0</c:v>
                </c:pt>
                <c:pt idx="6158">
                  <c:v>35469.0</c:v>
                </c:pt>
                <c:pt idx="6159">
                  <c:v>35470.0</c:v>
                </c:pt>
                <c:pt idx="6160">
                  <c:v>35471.0</c:v>
                </c:pt>
                <c:pt idx="6161">
                  <c:v>35472.0</c:v>
                </c:pt>
                <c:pt idx="6162">
                  <c:v>35473.0</c:v>
                </c:pt>
                <c:pt idx="6163">
                  <c:v>35474.0</c:v>
                </c:pt>
                <c:pt idx="6164">
                  <c:v>35475.0</c:v>
                </c:pt>
                <c:pt idx="6165">
                  <c:v>35476.0</c:v>
                </c:pt>
                <c:pt idx="6166">
                  <c:v>35477.0</c:v>
                </c:pt>
                <c:pt idx="6167">
                  <c:v>35478.0</c:v>
                </c:pt>
                <c:pt idx="6168">
                  <c:v>35479.0</c:v>
                </c:pt>
                <c:pt idx="6169">
                  <c:v>35480.0</c:v>
                </c:pt>
                <c:pt idx="6170">
                  <c:v>35481.0</c:v>
                </c:pt>
                <c:pt idx="6171">
                  <c:v>35482.0</c:v>
                </c:pt>
                <c:pt idx="6172">
                  <c:v>35483.0</c:v>
                </c:pt>
                <c:pt idx="6173">
                  <c:v>35484.0</c:v>
                </c:pt>
                <c:pt idx="6174">
                  <c:v>35485.0</c:v>
                </c:pt>
                <c:pt idx="6175">
                  <c:v>35486.0</c:v>
                </c:pt>
                <c:pt idx="6176">
                  <c:v>35487.0</c:v>
                </c:pt>
                <c:pt idx="6177">
                  <c:v>35488.0</c:v>
                </c:pt>
                <c:pt idx="6178">
                  <c:v>35489.0</c:v>
                </c:pt>
                <c:pt idx="6179">
                  <c:v>35490.0</c:v>
                </c:pt>
                <c:pt idx="6180">
                  <c:v>35491.0</c:v>
                </c:pt>
                <c:pt idx="6181">
                  <c:v>35492.0</c:v>
                </c:pt>
                <c:pt idx="6182">
                  <c:v>35493.0</c:v>
                </c:pt>
                <c:pt idx="6183">
                  <c:v>35494.0</c:v>
                </c:pt>
                <c:pt idx="6184">
                  <c:v>35495.0</c:v>
                </c:pt>
                <c:pt idx="6185">
                  <c:v>35496.0</c:v>
                </c:pt>
                <c:pt idx="6186">
                  <c:v>35497.0</c:v>
                </c:pt>
                <c:pt idx="6187">
                  <c:v>35498.0</c:v>
                </c:pt>
                <c:pt idx="6188">
                  <c:v>35499.0</c:v>
                </c:pt>
                <c:pt idx="6189">
                  <c:v>35500.0</c:v>
                </c:pt>
                <c:pt idx="6190">
                  <c:v>35501.0</c:v>
                </c:pt>
                <c:pt idx="6191">
                  <c:v>35502.0</c:v>
                </c:pt>
                <c:pt idx="6192">
                  <c:v>35503.0</c:v>
                </c:pt>
                <c:pt idx="6193">
                  <c:v>35504.0</c:v>
                </c:pt>
                <c:pt idx="6194">
                  <c:v>35505.0</c:v>
                </c:pt>
                <c:pt idx="6195">
                  <c:v>35506.0</c:v>
                </c:pt>
                <c:pt idx="6196">
                  <c:v>35507.0</c:v>
                </c:pt>
                <c:pt idx="6197">
                  <c:v>35508.0</c:v>
                </c:pt>
                <c:pt idx="6198">
                  <c:v>35509.0</c:v>
                </c:pt>
                <c:pt idx="6199">
                  <c:v>35510.0</c:v>
                </c:pt>
                <c:pt idx="6200">
                  <c:v>35511.0</c:v>
                </c:pt>
                <c:pt idx="6201">
                  <c:v>35512.0</c:v>
                </c:pt>
                <c:pt idx="6202">
                  <c:v>35513.0</c:v>
                </c:pt>
                <c:pt idx="6203">
                  <c:v>35514.0</c:v>
                </c:pt>
                <c:pt idx="6204">
                  <c:v>35515.0</c:v>
                </c:pt>
                <c:pt idx="6205">
                  <c:v>35516.0</c:v>
                </c:pt>
                <c:pt idx="6206">
                  <c:v>35517.0</c:v>
                </c:pt>
                <c:pt idx="6207">
                  <c:v>35518.0</c:v>
                </c:pt>
                <c:pt idx="6208">
                  <c:v>35519.0</c:v>
                </c:pt>
                <c:pt idx="6209">
                  <c:v>35520.0</c:v>
                </c:pt>
                <c:pt idx="6210">
                  <c:v>35521.0</c:v>
                </c:pt>
                <c:pt idx="6211">
                  <c:v>35522.0</c:v>
                </c:pt>
                <c:pt idx="6212">
                  <c:v>35523.0</c:v>
                </c:pt>
                <c:pt idx="6213">
                  <c:v>35524.0</c:v>
                </c:pt>
                <c:pt idx="6214">
                  <c:v>35525.0</c:v>
                </c:pt>
                <c:pt idx="6215">
                  <c:v>35526.0</c:v>
                </c:pt>
                <c:pt idx="6216">
                  <c:v>35527.0</c:v>
                </c:pt>
                <c:pt idx="6217">
                  <c:v>35528.0</c:v>
                </c:pt>
                <c:pt idx="6218">
                  <c:v>35529.0</c:v>
                </c:pt>
                <c:pt idx="6219">
                  <c:v>35530.0</c:v>
                </c:pt>
                <c:pt idx="6220">
                  <c:v>35531.0</c:v>
                </c:pt>
                <c:pt idx="6221">
                  <c:v>35532.0</c:v>
                </c:pt>
                <c:pt idx="6222">
                  <c:v>35533.0</c:v>
                </c:pt>
                <c:pt idx="6223">
                  <c:v>35534.0</c:v>
                </c:pt>
                <c:pt idx="6224">
                  <c:v>35535.0</c:v>
                </c:pt>
                <c:pt idx="6225">
                  <c:v>35536.0</c:v>
                </c:pt>
                <c:pt idx="6226">
                  <c:v>35537.0</c:v>
                </c:pt>
                <c:pt idx="6227">
                  <c:v>35538.0</c:v>
                </c:pt>
                <c:pt idx="6228">
                  <c:v>35539.0</c:v>
                </c:pt>
                <c:pt idx="6229">
                  <c:v>35540.0</c:v>
                </c:pt>
                <c:pt idx="6230">
                  <c:v>35541.0</c:v>
                </c:pt>
                <c:pt idx="6231">
                  <c:v>35542.0</c:v>
                </c:pt>
                <c:pt idx="6232">
                  <c:v>35543.0</c:v>
                </c:pt>
                <c:pt idx="6233">
                  <c:v>35544.0</c:v>
                </c:pt>
                <c:pt idx="6234">
                  <c:v>35545.0</c:v>
                </c:pt>
                <c:pt idx="6235">
                  <c:v>35546.0</c:v>
                </c:pt>
                <c:pt idx="6236">
                  <c:v>35547.0</c:v>
                </c:pt>
                <c:pt idx="6237">
                  <c:v>35548.0</c:v>
                </c:pt>
                <c:pt idx="6238">
                  <c:v>35549.0</c:v>
                </c:pt>
                <c:pt idx="6239">
                  <c:v>35550.0</c:v>
                </c:pt>
                <c:pt idx="6240">
                  <c:v>35551.0</c:v>
                </c:pt>
                <c:pt idx="6241">
                  <c:v>35552.0</c:v>
                </c:pt>
                <c:pt idx="6242">
                  <c:v>35553.0</c:v>
                </c:pt>
                <c:pt idx="6243">
                  <c:v>35554.0</c:v>
                </c:pt>
                <c:pt idx="6244">
                  <c:v>35555.0</c:v>
                </c:pt>
                <c:pt idx="6245">
                  <c:v>35556.0</c:v>
                </c:pt>
                <c:pt idx="6246">
                  <c:v>35557.0</c:v>
                </c:pt>
                <c:pt idx="6247">
                  <c:v>35558.0</c:v>
                </c:pt>
                <c:pt idx="6248">
                  <c:v>35559.0</c:v>
                </c:pt>
                <c:pt idx="6249">
                  <c:v>35560.0</c:v>
                </c:pt>
                <c:pt idx="6250">
                  <c:v>35561.0</c:v>
                </c:pt>
                <c:pt idx="6251">
                  <c:v>35562.0</c:v>
                </c:pt>
                <c:pt idx="6252">
                  <c:v>35563.0</c:v>
                </c:pt>
                <c:pt idx="6253">
                  <c:v>35564.0</c:v>
                </c:pt>
                <c:pt idx="6254">
                  <c:v>35565.0</c:v>
                </c:pt>
                <c:pt idx="6255">
                  <c:v>35566.0</c:v>
                </c:pt>
                <c:pt idx="6256">
                  <c:v>35567.0</c:v>
                </c:pt>
                <c:pt idx="6257">
                  <c:v>35568.0</c:v>
                </c:pt>
                <c:pt idx="6258">
                  <c:v>35569.0</c:v>
                </c:pt>
                <c:pt idx="6259">
                  <c:v>35570.0</c:v>
                </c:pt>
                <c:pt idx="6260">
                  <c:v>35571.0</c:v>
                </c:pt>
                <c:pt idx="6261">
                  <c:v>35572.0</c:v>
                </c:pt>
                <c:pt idx="6262">
                  <c:v>35573.0</c:v>
                </c:pt>
                <c:pt idx="6263">
                  <c:v>35574.0</c:v>
                </c:pt>
                <c:pt idx="6264">
                  <c:v>35575.0</c:v>
                </c:pt>
                <c:pt idx="6265">
                  <c:v>35576.0</c:v>
                </c:pt>
                <c:pt idx="6266">
                  <c:v>35577.0</c:v>
                </c:pt>
                <c:pt idx="6267">
                  <c:v>35578.0</c:v>
                </c:pt>
                <c:pt idx="6268">
                  <c:v>35579.0</c:v>
                </c:pt>
                <c:pt idx="6269">
                  <c:v>35580.0</c:v>
                </c:pt>
                <c:pt idx="6270">
                  <c:v>35581.0</c:v>
                </c:pt>
                <c:pt idx="6271">
                  <c:v>35582.0</c:v>
                </c:pt>
                <c:pt idx="6272">
                  <c:v>35583.0</c:v>
                </c:pt>
                <c:pt idx="6273">
                  <c:v>35584.0</c:v>
                </c:pt>
                <c:pt idx="6274">
                  <c:v>35585.0</c:v>
                </c:pt>
                <c:pt idx="6275">
                  <c:v>35586.0</c:v>
                </c:pt>
                <c:pt idx="6276">
                  <c:v>35587.0</c:v>
                </c:pt>
                <c:pt idx="6277">
                  <c:v>35588.0</c:v>
                </c:pt>
                <c:pt idx="6278">
                  <c:v>35589.0</c:v>
                </c:pt>
                <c:pt idx="6279">
                  <c:v>35590.0</c:v>
                </c:pt>
                <c:pt idx="6280">
                  <c:v>35591.0</c:v>
                </c:pt>
                <c:pt idx="6281">
                  <c:v>35592.0</c:v>
                </c:pt>
                <c:pt idx="6282">
                  <c:v>35593.0</c:v>
                </c:pt>
                <c:pt idx="6283">
                  <c:v>35594.0</c:v>
                </c:pt>
                <c:pt idx="6284">
                  <c:v>35595.0</c:v>
                </c:pt>
                <c:pt idx="6285">
                  <c:v>35596.0</c:v>
                </c:pt>
                <c:pt idx="6286">
                  <c:v>35597.0</c:v>
                </c:pt>
                <c:pt idx="6287">
                  <c:v>35598.0</c:v>
                </c:pt>
                <c:pt idx="6288">
                  <c:v>35599.0</c:v>
                </c:pt>
                <c:pt idx="6289">
                  <c:v>35600.0</c:v>
                </c:pt>
                <c:pt idx="6290">
                  <c:v>35601.0</c:v>
                </c:pt>
                <c:pt idx="6291">
                  <c:v>35602.0</c:v>
                </c:pt>
                <c:pt idx="6292">
                  <c:v>35603.0</c:v>
                </c:pt>
                <c:pt idx="6293">
                  <c:v>35604.0</c:v>
                </c:pt>
                <c:pt idx="6294">
                  <c:v>35605.0</c:v>
                </c:pt>
                <c:pt idx="6295">
                  <c:v>35606.0</c:v>
                </c:pt>
                <c:pt idx="6296">
                  <c:v>35607.0</c:v>
                </c:pt>
                <c:pt idx="6297">
                  <c:v>35608.0</c:v>
                </c:pt>
                <c:pt idx="6298">
                  <c:v>35609.0</c:v>
                </c:pt>
                <c:pt idx="6299">
                  <c:v>35610.0</c:v>
                </c:pt>
                <c:pt idx="6300">
                  <c:v>35611.0</c:v>
                </c:pt>
                <c:pt idx="6301">
                  <c:v>35612.0</c:v>
                </c:pt>
                <c:pt idx="6302">
                  <c:v>35613.0</c:v>
                </c:pt>
                <c:pt idx="6303">
                  <c:v>35614.0</c:v>
                </c:pt>
                <c:pt idx="6304">
                  <c:v>35615.0</c:v>
                </c:pt>
                <c:pt idx="6305">
                  <c:v>35616.0</c:v>
                </c:pt>
                <c:pt idx="6306">
                  <c:v>35617.0</c:v>
                </c:pt>
                <c:pt idx="6307">
                  <c:v>35618.0</c:v>
                </c:pt>
                <c:pt idx="6308">
                  <c:v>35619.0</c:v>
                </c:pt>
                <c:pt idx="6309">
                  <c:v>35620.0</c:v>
                </c:pt>
                <c:pt idx="6310">
                  <c:v>35621.0</c:v>
                </c:pt>
                <c:pt idx="6311">
                  <c:v>35622.0</c:v>
                </c:pt>
                <c:pt idx="6312">
                  <c:v>35623.0</c:v>
                </c:pt>
                <c:pt idx="6313">
                  <c:v>35624.0</c:v>
                </c:pt>
                <c:pt idx="6314">
                  <c:v>35625.0</c:v>
                </c:pt>
                <c:pt idx="6315">
                  <c:v>35626.0</c:v>
                </c:pt>
                <c:pt idx="6316">
                  <c:v>35627.0</c:v>
                </c:pt>
                <c:pt idx="6317">
                  <c:v>35628.0</c:v>
                </c:pt>
                <c:pt idx="6318">
                  <c:v>35629.0</c:v>
                </c:pt>
                <c:pt idx="6319">
                  <c:v>35630.0</c:v>
                </c:pt>
                <c:pt idx="6320">
                  <c:v>35631.0</c:v>
                </c:pt>
                <c:pt idx="6321">
                  <c:v>35632.0</c:v>
                </c:pt>
                <c:pt idx="6322">
                  <c:v>35633.0</c:v>
                </c:pt>
                <c:pt idx="6323">
                  <c:v>35634.0</c:v>
                </c:pt>
                <c:pt idx="6324">
                  <c:v>35635.0</c:v>
                </c:pt>
                <c:pt idx="6325">
                  <c:v>35636.0</c:v>
                </c:pt>
                <c:pt idx="6326">
                  <c:v>35637.0</c:v>
                </c:pt>
                <c:pt idx="6327">
                  <c:v>35638.0</c:v>
                </c:pt>
                <c:pt idx="6328">
                  <c:v>35639.0</c:v>
                </c:pt>
                <c:pt idx="6329">
                  <c:v>35640.0</c:v>
                </c:pt>
                <c:pt idx="6330">
                  <c:v>35641.0</c:v>
                </c:pt>
                <c:pt idx="6331">
                  <c:v>35642.0</c:v>
                </c:pt>
                <c:pt idx="6332">
                  <c:v>35643.0</c:v>
                </c:pt>
                <c:pt idx="6333">
                  <c:v>35644.0</c:v>
                </c:pt>
                <c:pt idx="6334">
                  <c:v>35645.0</c:v>
                </c:pt>
                <c:pt idx="6335">
                  <c:v>35646.0</c:v>
                </c:pt>
                <c:pt idx="6336">
                  <c:v>35647.0</c:v>
                </c:pt>
                <c:pt idx="6337">
                  <c:v>35648.0</c:v>
                </c:pt>
                <c:pt idx="6338">
                  <c:v>35649.0</c:v>
                </c:pt>
                <c:pt idx="6339">
                  <c:v>35650.0</c:v>
                </c:pt>
                <c:pt idx="6340">
                  <c:v>35651.0</c:v>
                </c:pt>
                <c:pt idx="6341">
                  <c:v>35652.0</c:v>
                </c:pt>
                <c:pt idx="6342">
                  <c:v>35653.0</c:v>
                </c:pt>
                <c:pt idx="6343">
                  <c:v>35654.0</c:v>
                </c:pt>
                <c:pt idx="6344">
                  <c:v>35655.0</c:v>
                </c:pt>
                <c:pt idx="6345">
                  <c:v>35656.0</c:v>
                </c:pt>
                <c:pt idx="6346">
                  <c:v>35657.0</c:v>
                </c:pt>
                <c:pt idx="6347">
                  <c:v>35658.0</c:v>
                </c:pt>
                <c:pt idx="6348">
                  <c:v>35659.0</c:v>
                </c:pt>
                <c:pt idx="6349">
                  <c:v>35660.0</c:v>
                </c:pt>
                <c:pt idx="6350">
                  <c:v>35661.0</c:v>
                </c:pt>
                <c:pt idx="6351">
                  <c:v>35662.0</c:v>
                </c:pt>
                <c:pt idx="6352">
                  <c:v>35663.0</c:v>
                </c:pt>
                <c:pt idx="6353">
                  <c:v>35664.0</c:v>
                </c:pt>
                <c:pt idx="6354">
                  <c:v>35665.0</c:v>
                </c:pt>
                <c:pt idx="6355">
                  <c:v>35666.0</c:v>
                </c:pt>
                <c:pt idx="6356">
                  <c:v>35667.0</c:v>
                </c:pt>
                <c:pt idx="6357">
                  <c:v>35668.0</c:v>
                </c:pt>
                <c:pt idx="6358">
                  <c:v>35669.0</c:v>
                </c:pt>
                <c:pt idx="6359">
                  <c:v>35670.0</c:v>
                </c:pt>
                <c:pt idx="6360">
                  <c:v>35671.0</c:v>
                </c:pt>
                <c:pt idx="6361">
                  <c:v>35672.0</c:v>
                </c:pt>
                <c:pt idx="6362">
                  <c:v>35673.0</c:v>
                </c:pt>
                <c:pt idx="6363">
                  <c:v>35674.0</c:v>
                </c:pt>
                <c:pt idx="6364">
                  <c:v>35675.0</c:v>
                </c:pt>
                <c:pt idx="6365">
                  <c:v>35676.0</c:v>
                </c:pt>
                <c:pt idx="6366">
                  <c:v>35677.0</c:v>
                </c:pt>
                <c:pt idx="6367">
                  <c:v>35678.0</c:v>
                </c:pt>
                <c:pt idx="6368">
                  <c:v>35679.0</c:v>
                </c:pt>
                <c:pt idx="6369">
                  <c:v>35680.0</c:v>
                </c:pt>
                <c:pt idx="6370">
                  <c:v>35681.0</c:v>
                </c:pt>
                <c:pt idx="6371">
                  <c:v>35682.0</c:v>
                </c:pt>
                <c:pt idx="6372">
                  <c:v>35683.0</c:v>
                </c:pt>
                <c:pt idx="6373">
                  <c:v>35684.0</c:v>
                </c:pt>
                <c:pt idx="6374">
                  <c:v>35685.0</c:v>
                </c:pt>
                <c:pt idx="6375">
                  <c:v>35686.0</c:v>
                </c:pt>
                <c:pt idx="6376">
                  <c:v>35687.0</c:v>
                </c:pt>
                <c:pt idx="6377">
                  <c:v>35688.0</c:v>
                </c:pt>
                <c:pt idx="6378">
                  <c:v>35689.0</c:v>
                </c:pt>
                <c:pt idx="6379">
                  <c:v>35690.0</c:v>
                </c:pt>
                <c:pt idx="6380">
                  <c:v>35691.0</c:v>
                </c:pt>
                <c:pt idx="6381">
                  <c:v>35692.0</c:v>
                </c:pt>
                <c:pt idx="6382">
                  <c:v>35693.0</c:v>
                </c:pt>
                <c:pt idx="6383">
                  <c:v>35694.0</c:v>
                </c:pt>
                <c:pt idx="6384">
                  <c:v>35695.0</c:v>
                </c:pt>
                <c:pt idx="6385">
                  <c:v>35696.0</c:v>
                </c:pt>
                <c:pt idx="6386">
                  <c:v>35697.0</c:v>
                </c:pt>
                <c:pt idx="6387">
                  <c:v>35698.0</c:v>
                </c:pt>
                <c:pt idx="6388">
                  <c:v>35699.0</c:v>
                </c:pt>
                <c:pt idx="6389">
                  <c:v>35700.0</c:v>
                </c:pt>
                <c:pt idx="6390">
                  <c:v>35701.0</c:v>
                </c:pt>
                <c:pt idx="6391">
                  <c:v>35702.0</c:v>
                </c:pt>
                <c:pt idx="6392">
                  <c:v>35703.0</c:v>
                </c:pt>
                <c:pt idx="6393">
                  <c:v>35704.0</c:v>
                </c:pt>
                <c:pt idx="6394">
                  <c:v>35705.0</c:v>
                </c:pt>
                <c:pt idx="6395">
                  <c:v>35706.0</c:v>
                </c:pt>
                <c:pt idx="6396">
                  <c:v>35707.0</c:v>
                </c:pt>
                <c:pt idx="6397">
                  <c:v>35708.0</c:v>
                </c:pt>
                <c:pt idx="6398">
                  <c:v>35709.0</c:v>
                </c:pt>
                <c:pt idx="6399">
                  <c:v>35710.0</c:v>
                </c:pt>
                <c:pt idx="6400">
                  <c:v>35711.0</c:v>
                </c:pt>
                <c:pt idx="6401">
                  <c:v>35712.0</c:v>
                </c:pt>
                <c:pt idx="6402">
                  <c:v>35713.0</c:v>
                </c:pt>
                <c:pt idx="6403">
                  <c:v>35714.0</c:v>
                </c:pt>
                <c:pt idx="6404">
                  <c:v>35715.0</c:v>
                </c:pt>
                <c:pt idx="6405">
                  <c:v>35716.0</c:v>
                </c:pt>
                <c:pt idx="6406">
                  <c:v>35717.0</c:v>
                </c:pt>
                <c:pt idx="6407">
                  <c:v>35718.0</c:v>
                </c:pt>
                <c:pt idx="6408">
                  <c:v>35719.0</c:v>
                </c:pt>
                <c:pt idx="6409">
                  <c:v>35720.0</c:v>
                </c:pt>
                <c:pt idx="6410">
                  <c:v>35721.0</c:v>
                </c:pt>
                <c:pt idx="6411">
                  <c:v>35722.0</c:v>
                </c:pt>
                <c:pt idx="6412">
                  <c:v>35723.0</c:v>
                </c:pt>
                <c:pt idx="6413">
                  <c:v>35724.0</c:v>
                </c:pt>
                <c:pt idx="6414">
                  <c:v>35725.0</c:v>
                </c:pt>
                <c:pt idx="6415">
                  <c:v>35726.0</c:v>
                </c:pt>
                <c:pt idx="6416">
                  <c:v>35727.0</c:v>
                </c:pt>
                <c:pt idx="6417">
                  <c:v>35728.0</c:v>
                </c:pt>
                <c:pt idx="6418">
                  <c:v>35729.0</c:v>
                </c:pt>
                <c:pt idx="6419">
                  <c:v>35730.0</c:v>
                </c:pt>
                <c:pt idx="6420">
                  <c:v>35731.0</c:v>
                </c:pt>
                <c:pt idx="6421">
                  <c:v>35732.0</c:v>
                </c:pt>
                <c:pt idx="6422">
                  <c:v>35733.0</c:v>
                </c:pt>
                <c:pt idx="6423">
                  <c:v>35734.0</c:v>
                </c:pt>
                <c:pt idx="6424">
                  <c:v>35735.0</c:v>
                </c:pt>
                <c:pt idx="6425">
                  <c:v>35736.0</c:v>
                </c:pt>
                <c:pt idx="6426">
                  <c:v>35737.0</c:v>
                </c:pt>
                <c:pt idx="6427">
                  <c:v>35738.0</c:v>
                </c:pt>
                <c:pt idx="6428">
                  <c:v>35739.0</c:v>
                </c:pt>
                <c:pt idx="6429">
                  <c:v>35740.0</c:v>
                </c:pt>
                <c:pt idx="6430">
                  <c:v>35741.0</c:v>
                </c:pt>
                <c:pt idx="6431">
                  <c:v>35742.0</c:v>
                </c:pt>
                <c:pt idx="6432">
                  <c:v>35743.0</c:v>
                </c:pt>
                <c:pt idx="6433">
                  <c:v>35744.0</c:v>
                </c:pt>
                <c:pt idx="6434">
                  <c:v>35745.0</c:v>
                </c:pt>
                <c:pt idx="6435">
                  <c:v>35746.0</c:v>
                </c:pt>
                <c:pt idx="6436">
                  <c:v>35747.0</c:v>
                </c:pt>
                <c:pt idx="6437">
                  <c:v>35748.0</c:v>
                </c:pt>
                <c:pt idx="6438">
                  <c:v>35749.0</c:v>
                </c:pt>
                <c:pt idx="6439">
                  <c:v>35750.0</c:v>
                </c:pt>
                <c:pt idx="6440">
                  <c:v>35751.0</c:v>
                </c:pt>
                <c:pt idx="6441">
                  <c:v>35752.0</c:v>
                </c:pt>
                <c:pt idx="6442">
                  <c:v>35753.0</c:v>
                </c:pt>
                <c:pt idx="6443">
                  <c:v>35754.0</c:v>
                </c:pt>
                <c:pt idx="6444">
                  <c:v>35755.0</c:v>
                </c:pt>
                <c:pt idx="6445">
                  <c:v>35756.0</c:v>
                </c:pt>
                <c:pt idx="6446">
                  <c:v>35757.0</c:v>
                </c:pt>
                <c:pt idx="6447">
                  <c:v>35758.0</c:v>
                </c:pt>
                <c:pt idx="6448">
                  <c:v>35759.0</c:v>
                </c:pt>
                <c:pt idx="6449">
                  <c:v>35760.0</c:v>
                </c:pt>
                <c:pt idx="6450">
                  <c:v>35761.0</c:v>
                </c:pt>
                <c:pt idx="6451">
                  <c:v>35762.0</c:v>
                </c:pt>
                <c:pt idx="6452">
                  <c:v>35763.0</c:v>
                </c:pt>
                <c:pt idx="6453">
                  <c:v>35764.0</c:v>
                </c:pt>
                <c:pt idx="6454">
                  <c:v>35765.0</c:v>
                </c:pt>
                <c:pt idx="6455">
                  <c:v>35766.0</c:v>
                </c:pt>
                <c:pt idx="6456">
                  <c:v>35767.0</c:v>
                </c:pt>
                <c:pt idx="6457">
                  <c:v>35768.0</c:v>
                </c:pt>
                <c:pt idx="6458">
                  <c:v>35769.0</c:v>
                </c:pt>
                <c:pt idx="6459">
                  <c:v>35770.0</c:v>
                </c:pt>
                <c:pt idx="6460">
                  <c:v>35771.0</c:v>
                </c:pt>
                <c:pt idx="6461">
                  <c:v>35772.0</c:v>
                </c:pt>
                <c:pt idx="6462">
                  <c:v>35773.0</c:v>
                </c:pt>
                <c:pt idx="6463">
                  <c:v>35774.0</c:v>
                </c:pt>
                <c:pt idx="6464">
                  <c:v>35775.0</c:v>
                </c:pt>
                <c:pt idx="6465">
                  <c:v>35776.0</c:v>
                </c:pt>
                <c:pt idx="6466">
                  <c:v>35777.0</c:v>
                </c:pt>
                <c:pt idx="6467">
                  <c:v>35778.0</c:v>
                </c:pt>
                <c:pt idx="6468">
                  <c:v>35779.0</c:v>
                </c:pt>
                <c:pt idx="6469">
                  <c:v>35780.0</c:v>
                </c:pt>
                <c:pt idx="6470">
                  <c:v>35781.0</c:v>
                </c:pt>
                <c:pt idx="6471">
                  <c:v>35782.0</c:v>
                </c:pt>
                <c:pt idx="6472">
                  <c:v>35783.0</c:v>
                </c:pt>
                <c:pt idx="6473">
                  <c:v>35784.0</c:v>
                </c:pt>
                <c:pt idx="6474">
                  <c:v>35785.0</c:v>
                </c:pt>
                <c:pt idx="6475">
                  <c:v>35786.0</c:v>
                </c:pt>
                <c:pt idx="6476">
                  <c:v>35787.0</c:v>
                </c:pt>
                <c:pt idx="6477">
                  <c:v>35788.0</c:v>
                </c:pt>
                <c:pt idx="6478">
                  <c:v>35789.0</c:v>
                </c:pt>
                <c:pt idx="6479">
                  <c:v>35790.0</c:v>
                </c:pt>
                <c:pt idx="6480">
                  <c:v>35791.0</c:v>
                </c:pt>
                <c:pt idx="6481">
                  <c:v>35792.0</c:v>
                </c:pt>
                <c:pt idx="6482">
                  <c:v>35793.0</c:v>
                </c:pt>
                <c:pt idx="6483">
                  <c:v>35794.0</c:v>
                </c:pt>
                <c:pt idx="6484">
                  <c:v>35795.0</c:v>
                </c:pt>
                <c:pt idx="6485">
                  <c:v>35796.0</c:v>
                </c:pt>
                <c:pt idx="6486">
                  <c:v>35797.0</c:v>
                </c:pt>
                <c:pt idx="6487">
                  <c:v>35798.0</c:v>
                </c:pt>
                <c:pt idx="6488">
                  <c:v>35799.0</c:v>
                </c:pt>
                <c:pt idx="6489">
                  <c:v>35800.0</c:v>
                </c:pt>
                <c:pt idx="6490">
                  <c:v>35801.0</c:v>
                </c:pt>
                <c:pt idx="6491">
                  <c:v>35802.0</c:v>
                </c:pt>
                <c:pt idx="6492">
                  <c:v>35803.0</c:v>
                </c:pt>
                <c:pt idx="6493">
                  <c:v>35804.0</c:v>
                </c:pt>
                <c:pt idx="6494">
                  <c:v>35805.0</c:v>
                </c:pt>
                <c:pt idx="6495">
                  <c:v>35806.0</c:v>
                </c:pt>
                <c:pt idx="6496">
                  <c:v>35807.0</c:v>
                </c:pt>
                <c:pt idx="6497">
                  <c:v>35808.0</c:v>
                </c:pt>
                <c:pt idx="6498">
                  <c:v>35809.0</c:v>
                </c:pt>
                <c:pt idx="6499">
                  <c:v>35810.0</c:v>
                </c:pt>
                <c:pt idx="6500">
                  <c:v>35811.0</c:v>
                </c:pt>
                <c:pt idx="6501">
                  <c:v>35812.0</c:v>
                </c:pt>
                <c:pt idx="6502">
                  <c:v>35813.0</c:v>
                </c:pt>
                <c:pt idx="6503">
                  <c:v>35814.0</c:v>
                </c:pt>
                <c:pt idx="6504">
                  <c:v>35815.0</c:v>
                </c:pt>
                <c:pt idx="6505">
                  <c:v>35816.0</c:v>
                </c:pt>
                <c:pt idx="6506">
                  <c:v>35817.0</c:v>
                </c:pt>
                <c:pt idx="6507">
                  <c:v>35818.0</c:v>
                </c:pt>
                <c:pt idx="6508">
                  <c:v>35819.0</c:v>
                </c:pt>
                <c:pt idx="6509">
                  <c:v>35820.0</c:v>
                </c:pt>
                <c:pt idx="6510">
                  <c:v>35821.0</c:v>
                </c:pt>
                <c:pt idx="6511">
                  <c:v>35822.0</c:v>
                </c:pt>
                <c:pt idx="6512">
                  <c:v>35823.0</c:v>
                </c:pt>
                <c:pt idx="6513">
                  <c:v>35824.0</c:v>
                </c:pt>
                <c:pt idx="6514">
                  <c:v>35825.0</c:v>
                </c:pt>
                <c:pt idx="6515">
                  <c:v>35826.0</c:v>
                </c:pt>
                <c:pt idx="6516">
                  <c:v>35827.0</c:v>
                </c:pt>
                <c:pt idx="6517">
                  <c:v>35828.0</c:v>
                </c:pt>
                <c:pt idx="6518">
                  <c:v>35829.0</c:v>
                </c:pt>
                <c:pt idx="6519">
                  <c:v>35830.0</c:v>
                </c:pt>
                <c:pt idx="6520">
                  <c:v>35831.0</c:v>
                </c:pt>
                <c:pt idx="6521">
                  <c:v>35832.0</c:v>
                </c:pt>
                <c:pt idx="6522">
                  <c:v>35833.0</c:v>
                </c:pt>
                <c:pt idx="6523">
                  <c:v>35834.0</c:v>
                </c:pt>
                <c:pt idx="6524">
                  <c:v>35835.0</c:v>
                </c:pt>
                <c:pt idx="6525">
                  <c:v>35836.0</c:v>
                </c:pt>
                <c:pt idx="6526">
                  <c:v>35837.0</c:v>
                </c:pt>
                <c:pt idx="6527">
                  <c:v>35838.0</c:v>
                </c:pt>
                <c:pt idx="6528">
                  <c:v>35839.0</c:v>
                </c:pt>
                <c:pt idx="6529">
                  <c:v>35840.0</c:v>
                </c:pt>
                <c:pt idx="6530">
                  <c:v>35841.0</c:v>
                </c:pt>
                <c:pt idx="6531">
                  <c:v>35842.0</c:v>
                </c:pt>
                <c:pt idx="6532">
                  <c:v>35843.0</c:v>
                </c:pt>
                <c:pt idx="6533">
                  <c:v>35844.0</c:v>
                </c:pt>
                <c:pt idx="6534">
                  <c:v>35845.0</c:v>
                </c:pt>
                <c:pt idx="6535">
                  <c:v>35846.0</c:v>
                </c:pt>
                <c:pt idx="6536">
                  <c:v>35847.0</c:v>
                </c:pt>
                <c:pt idx="6537">
                  <c:v>35848.0</c:v>
                </c:pt>
                <c:pt idx="6538">
                  <c:v>35849.0</c:v>
                </c:pt>
                <c:pt idx="6539">
                  <c:v>35850.0</c:v>
                </c:pt>
                <c:pt idx="6540">
                  <c:v>35851.0</c:v>
                </c:pt>
                <c:pt idx="6541">
                  <c:v>35852.0</c:v>
                </c:pt>
                <c:pt idx="6542">
                  <c:v>35853.0</c:v>
                </c:pt>
                <c:pt idx="6543">
                  <c:v>35854.0</c:v>
                </c:pt>
                <c:pt idx="6544">
                  <c:v>35855.0</c:v>
                </c:pt>
                <c:pt idx="6545">
                  <c:v>35856.0</c:v>
                </c:pt>
                <c:pt idx="6546">
                  <c:v>35857.0</c:v>
                </c:pt>
                <c:pt idx="6547">
                  <c:v>35858.0</c:v>
                </c:pt>
                <c:pt idx="6548">
                  <c:v>35859.0</c:v>
                </c:pt>
                <c:pt idx="6549">
                  <c:v>35860.0</c:v>
                </c:pt>
                <c:pt idx="6550">
                  <c:v>35861.0</c:v>
                </c:pt>
                <c:pt idx="6551">
                  <c:v>35862.0</c:v>
                </c:pt>
                <c:pt idx="6552">
                  <c:v>35863.0</c:v>
                </c:pt>
                <c:pt idx="6553">
                  <c:v>35864.0</c:v>
                </c:pt>
                <c:pt idx="6554">
                  <c:v>35865.0</c:v>
                </c:pt>
                <c:pt idx="6555">
                  <c:v>35866.0</c:v>
                </c:pt>
                <c:pt idx="6556">
                  <c:v>35867.0</c:v>
                </c:pt>
                <c:pt idx="6557">
                  <c:v>35868.0</c:v>
                </c:pt>
                <c:pt idx="6558">
                  <c:v>35869.0</c:v>
                </c:pt>
                <c:pt idx="6559">
                  <c:v>35870.0</c:v>
                </c:pt>
                <c:pt idx="6560">
                  <c:v>35871.0</c:v>
                </c:pt>
                <c:pt idx="6561">
                  <c:v>35872.0</c:v>
                </c:pt>
                <c:pt idx="6562">
                  <c:v>35873.0</c:v>
                </c:pt>
                <c:pt idx="6563">
                  <c:v>35874.0</c:v>
                </c:pt>
                <c:pt idx="6564">
                  <c:v>35875.0</c:v>
                </c:pt>
                <c:pt idx="6565">
                  <c:v>35876.0</c:v>
                </c:pt>
                <c:pt idx="6566">
                  <c:v>35877.0</c:v>
                </c:pt>
                <c:pt idx="6567">
                  <c:v>35878.0</c:v>
                </c:pt>
                <c:pt idx="6568">
                  <c:v>35879.0</c:v>
                </c:pt>
                <c:pt idx="6569">
                  <c:v>35880.0</c:v>
                </c:pt>
                <c:pt idx="6570">
                  <c:v>35881.0</c:v>
                </c:pt>
                <c:pt idx="6571">
                  <c:v>35882.0</c:v>
                </c:pt>
                <c:pt idx="6572">
                  <c:v>35883.0</c:v>
                </c:pt>
                <c:pt idx="6573">
                  <c:v>35884.0</c:v>
                </c:pt>
                <c:pt idx="6574">
                  <c:v>35885.0</c:v>
                </c:pt>
                <c:pt idx="6575">
                  <c:v>35886.0</c:v>
                </c:pt>
                <c:pt idx="6576">
                  <c:v>35887.0</c:v>
                </c:pt>
                <c:pt idx="6577">
                  <c:v>35888.0</c:v>
                </c:pt>
                <c:pt idx="6578">
                  <c:v>35889.0</c:v>
                </c:pt>
                <c:pt idx="6579">
                  <c:v>35890.0</c:v>
                </c:pt>
                <c:pt idx="6580">
                  <c:v>35891.0</c:v>
                </c:pt>
                <c:pt idx="6581">
                  <c:v>35892.0</c:v>
                </c:pt>
                <c:pt idx="6582">
                  <c:v>35893.0</c:v>
                </c:pt>
                <c:pt idx="6583">
                  <c:v>35894.0</c:v>
                </c:pt>
                <c:pt idx="6584">
                  <c:v>35895.0</c:v>
                </c:pt>
                <c:pt idx="6585">
                  <c:v>35896.0</c:v>
                </c:pt>
                <c:pt idx="6586">
                  <c:v>35897.0</c:v>
                </c:pt>
                <c:pt idx="6587">
                  <c:v>35898.0</c:v>
                </c:pt>
                <c:pt idx="6588">
                  <c:v>35899.0</c:v>
                </c:pt>
                <c:pt idx="6589">
                  <c:v>35900.0</c:v>
                </c:pt>
                <c:pt idx="6590">
                  <c:v>35901.0</c:v>
                </c:pt>
                <c:pt idx="6591">
                  <c:v>35902.0</c:v>
                </c:pt>
                <c:pt idx="6592">
                  <c:v>35903.0</c:v>
                </c:pt>
                <c:pt idx="6593">
                  <c:v>35904.0</c:v>
                </c:pt>
                <c:pt idx="6594">
                  <c:v>35905.0</c:v>
                </c:pt>
                <c:pt idx="6595">
                  <c:v>35906.0</c:v>
                </c:pt>
                <c:pt idx="6596">
                  <c:v>35907.0</c:v>
                </c:pt>
                <c:pt idx="6597">
                  <c:v>35908.0</c:v>
                </c:pt>
                <c:pt idx="6598">
                  <c:v>35909.0</c:v>
                </c:pt>
                <c:pt idx="6599">
                  <c:v>35910.0</c:v>
                </c:pt>
                <c:pt idx="6600">
                  <c:v>35911.0</c:v>
                </c:pt>
                <c:pt idx="6601">
                  <c:v>35912.0</c:v>
                </c:pt>
                <c:pt idx="6602">
                  <c:v>35913.0</c:v>
                </c:pt>
                <c:pt idx="6603">
                  <c:v>35914.0</c:v>
                </c:pt>
                <c:pt idx="6604">
                  <c:v>35915.0</c:v>
                </c:pt>
                <c:pt idx="6605">
                  <c:v>35916.0</c:v>
                </c:pt>
                <c:pt idx="6606">
                  <c:v>35917.0</c:v>
                </c:pt>
                <c:pt idx="6607">
                  <c:v>35918.0</c:v>
                </c:pt>
                <c:pt idx="6608">
                  <c:v>35919.0</c:v>
                </c:pt>
                <c:pt idx="6609">
                  <c:v>35920.0</c:v>
                </c:pt>
                <c:pt idx="6610">
                  <c:v>35921.0</c:v>
                </c:pt>
                <c:pt idx="6611">
                  <c:v>35922.0</c:v>
                </c:pt>
                <c:pt idx="6612">
                  <c:v>35923.0</c:v>
                </c:pt>
                <c:pt idx="6613">
                  <c:v>35924.0</c:v>
                </c:pt>
                <c:pt idx="6614">
                  <c:v>35925.0</c:v>
                </c:pt>
                <c:pt idx="6615">
                  <c:v>35926.0</c:v>
                </c:pt>
                <c:pt idx="6616">
                  <c:v>35927.0</c:v>
                </c:pt>
                <c:pt idx="6617">
                  <c:v>35928.0</c:v>
                </c:pt>
                <c:pt idx="6618">
                  <c:v>35929.0</c:v>
                </c:pt>
                <c:pt idx="6619">
                  <c:v>35930.0</c:v>
                </c:pt>
                <c:pt idx="6620">
                  <c:v>35931.0</c:v>
                </c:pt>
                <c:pt idx="6621">
                  <c:v>35932.0</c:v>
                </c:pt>
                <c:pt idx="6622">
                  <c:v>35933.0</c:v>
                </c:pt>
                <c:pt idx="6623">
                  <c:v>35934.0</c:v>
                </c:pt>
                <c:pt idx="6624">
                  <c:v>35935.0</c:v>
                </c:pt>
                <c:pt idx="6625">
                  <c:v>35936.0</c:v>
                </c:pt>
                <c:pt idx="6626">
                  <c:v>35937.0</c:v>
                </c:pt>
                <c:pt idx="6627">
                  <c:v>35938.0</c:v>
                </c:pt>
                <c:pt idx="6628">
                  <c:v>35939.0</c:v>
                </c:pt>
                <c:pt idx="6629">
                  <c:v>35940.0</c:v>
                </c:pt>
                <c:pt idx="6630">
                  <c:v>35941.0</c:v>
                </c:pt>
                <c:pt idx="6631">
                  <c:v>35942.0</c:v>
                </c:pt>
                <c:pt idx="6632">
                  <c:v>35943.0</c:v>
                </c:pt>
                <c:pt idx="6633">
                  <c:v>35944.0</c:v>
                </c:pt>
                <c:pt idx="6634">
                  <c:v>35945.0</c:v>
                </c:pt>
                <c:pt idx="6635">
                  <c:v>35946.0</c:v>
                </c:pt>
                <c:pt idx="6636">
                  <c:v>35947.0</c:v>
                </c:pt>
                <c:pt idx="6637">
                  <c:v>35948.0</c:v>
                </c:pt>
                <c:pt idx="6638">
                  <c:v>35949.0</c:v>
                </c:pt>
                <c:pt idx="6639">
                  <c:v>35950.0</c:v>
                </c:pt>
                <c:pt idx="6640">
                  <c:v>35951.0</c:v>
                </c:pt>
                <c:pt idx="6641">
                  <c:v>35952.0</c:v>
                </c:pt>
                <c:pt idx="6642">
                  <c:v>35953.0</c:v>
                </c:pt>
                <c:pt idx="6643">
                  <c:v>35954.0</c:v>
                </c:pt>
                <c:pt idx="6644">
                  <c:v>35955.0</c:v>
                </c:pt>
                <c:pt idx="6645">
                  <c:v>35956.0</c:v>
                </c:pt>
                <c:pt idx="6646">
                  <c:v>35957.0</c:v>
                </c:pt>
                <c:pt idx="6647">
                  <c:v>35958.0</c:v>
                </c:pt>
                <c:pt idx="6648">
                  <c:v>35959.0</c:v>
                </c:pt>
                <c:pt idx="6649">
                  <c:v>35960.0</c:v>
                </c:pt>
                <c:pt idx="6650">
                  <c:v>35961.0</c:v>
                </c:pt>
                <c:pt idx="6651">
                  <c:v>35962.0</c:v>
                </c:pt>
                <c:pt idx="6652">
                  <c:v>35963.0</c:v>
                </c:pt>
                <c:pt idx="6653">
                  <c:v>35964.0</c:v>
                </c:pt>
                <c:pt idx="6654">
                  <c:v>35965.0</c:v>
                </c:pt>
                <c:pt idx="6655">
                  <c:v>35966.0</c:v>
                </c:pt>
                <c:pt idx="6656">
                  <c:v>35967.0</c:v>
                </c:pt>
                <c:pt idx="6657">
                  <c:v>35968.0</c:v>
                </c:pt>
                <c:pt idx="6658">
                  <c:v>35969.0</c:v>
                </c:pt>
                <c:pt idx="6659">
                  <c:v>35970.0</c:v>
                </c:pt>
                <c:pt idx="6660">
                  <c:v>35971.0</c:v>
                </c:pt>
                <c:pt idx="6661">
                  <c:v>35972.0</c:v>
                </c:pt>
                <c:pt idx="6662">
                  <c:v>35973.0</c:v>
                </c:pt>
                <c:pt idx="6663">
                  <c:v>35974.0</c:v>
                </c:pt>
                <c:pt idx="6664">
                  <c:v>35975.0</c:v>
                </c:pt>
                <c:pt idx="6665">
                  <c:v>35976.0</c:v>
                </c:pt>
                <c:pt idx="6666">
                  <c:v>35977.0</c:v>
                </c:pt>
                <c:pt idx="6667">
                  <c:v>35978.0</c:v>
                </c:pt>
                <c:pt idx="6668">
                  <c:v>35979.0</c:v>
                </c:pt>
                <c:pt idx="6669">
                  <c:v>35980.0</c:v>
                </c:pt>
                <c:pt idx="6670">
                  <c:v>35981.0</c:v>
                </c:pt>
                <c:pt idx="6671">
                  <c:v>35982.0</c:v>
                </c:pt>
                <c:pt idx="6672">
                  <c:v>35983.0</c:v>
                </c:pt>
                <c:pt idx="6673">
                  <c:v>35984.0</c:v>
                </c:pt>
                <c:pt idx="6674">
                  <c:v>35985.0</c:v>
                </c:pt>
                <c:pt idx="6675">
                  <c:v>35986.0</c:v>
                </c:pt>
                <c:pt idx="6676">
                  <c:v>35987.0</c:v>
                </c:pt>
                <c:pt idx="6677">
                  <c:v>35988.0</c:v>
                </c:pt>
                <c:pt idx="6678">
                  <c:v>35989.0</c:v>
                </c:pt>
                <c:pt idx="6679">
                  <c:v>35990.0</c:v>
                </c:pt>
                <c:pt idx="6680">
                  <c:v>35991.0</c:v>
                </c:pt>
                <c:pt idx="6681">
                  <c:v>35992.0</c:v>
                </c:pt>
                <c:pt idx="6682">
                  <c:v>35993.0</c:v>
                </c:pt>
                <c:pt idx="6683">
                  <c:v>35994.0</c:v>
                </c:pt>
                <c:pt idx="6684">
                  <c:v>35995.0</c:v>
                </c:pt>
                <c:pt idx="6685">
                  <c:v>35996.0</c:v>
                </c:pt>
                <c:pt idx="6686">
                  <c:v>35997.0</c:v>
                </c:pt>
                <c:pt idx="6687">
                  <c:v>35998.0</c:v>
                </c:pt>
                <c:pt idx="6688">
                  <c:v>35999.0</c:v>
                </c:pt>
                <c:pt idx="6689">
                  <c:v>36000.0</c:v>
                </c:pt>
                <c:pt idx="6690">
                  <c:v>36001.0</c:v>
                </c:pt>
                <c:pt idx="6691">
                  <c:v>36002.0</c:v>
                </c:pt>
                <c:pt idx="6692">
                  <c:v>36003.0</c:v>
                </c:pt>
                <c:pt idx="6693">
                  <c:v>36004.0</c:v>
                </c:pt>
                <c:pt idx="6694">
                  <c:v>36005.0</c:v>
                </c:pt>
                <c:pt idx="6695">
                  <c:v>36006.0</c:v>
                </c:pt>
                <c:pt idx="6696">
                  <c:v>36007.0</c:v>
                </c:pt>
                <c:pt idx="6697">
                  <c:v>36008.0</c:v>
                </c:pt>
                <c:pt idx="6698">
                  <c:v>36009.0</c:v>
                </c:pt>
                <c:pt idx="6699">
                  <c:v>36010.0</c:v>
                </c:pt>
                <c:pt idx="6700">
                  <c:v>36011.0</c:v>
                </c:pt>
                <c:pt idx="6701">
                  <c:v>36012.0</c:v>
                </c:pt>
                <c:pt idx="6702">
                  <c:v>36013.0</c:v>
                </c:pt>
                <c:pt idx="6703">
                  <c:v>36014.0</c:v>
                </c:pt>
                <c:pt idx="6704">
                  <c:v>36015.0</c:v>
                </c:pt>
                <c:pt idx="6705">
                  <c:v>36016.0</c:v>
                </c:pt>
                <c:pt idx="6706">
                  <c:v>36017.0</c:v>
                </c:pt>
                <c:pt idx="6707">
                  <c:v>36018.0</c:v>
                </c:pt>
                <c:pt idx="6708">
                  <c:v>36019.0</c:v>
                </c:pt>
                <c:pt idx="6709">
                  <c:v>36020.0</c:v>
                </c:pt>
                <c:pt idx="6710">
                  <c:v>36021.0</c:v>
                </c:pt>
                <c:pt idx="6711">
                  <c:v>36022.0</c:v>
                </c:pt>
                <c:pt idx="6712">
                  <c:v>36023.0</c:v>
                </c:pt>
                <c:pt idx="6713">
                  <c:v>36024.0</c:v>
                </c:pt>
                <c:pt idx="6714">
                  <c:v>36025.0</c:v>
                </c:pt>
                <c:pt idx="6715">
                  <c:v>36026.0</c:v>
                </c:pt>
                <c:pt idx="6716">
                  <c:v>36027.0</c:v>
                </c:pt>
                <c:pt idx="6717">
                  <c:v>36028.0</c:v>
                </c:pt>
                <c:pt idx="6718">
                  <c:v>36029.0</c:v>
                </c:pt>
                <c:pt idx="6719">
                  <c:v>36030.0</c:v>
                </c:pt>
                <c:pt idx="6720">
                  <c:v>36031.0</c:v>
                </c:pt>
                <c:pt idx="6721">
                  <c:v>36032.0</c:v>
                </c:pt>
                <c:pt idx="6722">
                  <c:v>36033.0</c:v>
                </c:pt>
                <c:pt idx="6723">
                  <c:v>36034.0</c:v>
                </c:pt>
                <c:pt idx="6724">
                  <c:v>36035.0</c:v>
                </c:pt>
                <c:pt idx="6725">
                  <c:v>36036.0</c:v>
                </c:pt>
                <c:pt idx="6726">
                  <c:v>36037.0</c:v>
                </c:pt>
                <c:pt idx="6727">
                  <c:v>36038.0</c:v>
                </c:pt>
                <c:pt idx="6728">
                  <c:v>36039.0</c:v>
                </c:pt>
                <c:pt idx="6729">
                  <c:v>36040.0</c:v>
                </c:pt>
                <c:pt idx="6730">
                  <c:v>36041.0</c:v>
                </c:pt>
                <c:pt idx="6731">
                  <c:v>36042.0</c:v>
                </c:pt>
                <c:pt idx="6732">
                  <c:v>36043.0</c:v>
                </c:pt>
                <c:pt idx="6733">
                  <c:v>36044.0</c:v>
                </c:pt>
                <c:pt idx="6734">
                  <c:v>36045.0</c:v>
                </c:pt>
                <c:pt idx="6735">
                  <c:v>36046.0</c:v>
                </c:pt>
                <c:pt idx="6736">
                  <c:v>36047.0</c:v>
                </c:pt>
                <c:pt idx="6737">
                  <c:v>36048.0</c:v>
                </c:pt>
                <c:pt idx="6738">
                  <c:v>36049.0</c:v>
                </c:pt>
                <c:pt idx="6739">
                  <c:v>36050.0</c:v>
                </c:pt>
                <c:pt idx="6740">
                  <c:v>36051.0</c:v>
                </c:pt>
                <c:pt idx="6741">
                  <c:v>36052.0</c:v>
                </c:pt>
                <c:pt idx="6742">
                  <c:v>36053.0</c:v>
                </c:pt>
                <c:pt idx="6743">
                  <c:v>36054.0</c:v>
                </c:pt>
                <c:pt idx="6744">
                  <c:v>36055.0</c:v>
                </c:pt>
                <c:pt idx="6745">
                  <c:v>36056.0</c:v>
                </c:pt>
                <c:pt idx="6746">
                  <c:v>36057.0</c:v>
                </c:pt>
                <c:pt idx="6747">
                  <c:v>36058.0</c:v>
                </c:pt>
                <c:pt idx="6748">
                  <c:v>36059.0</c:v>
                </c:pt>
                <c:pt idx="6749">
                  <c:v>36060.0</c:v>
                </c:pt>
                <c:pt idx="6750">
                  <c:v>36061.0</c:v>
                </c:pt>
                <c:pt idx="6751">
                  <c:v>36062.0</c:v>
                </c:pt>
                <c:pt idx="6752">
                  <c:v>36063.0</c:v>
                </c:pt>
                <c:pt idx="6753">
                  <c:v>36064.0</c:v>
                </c:pt>
                <c:pt idx="6754">
                  <c:v>36065.0</c:v>
                </c:pt>
                <c:pt idx="6755">
                  <c:v>36066.0</c:v>
                </c:pt>
                <c:pt idx="6756">
                  <c:v>36067.0</c:v>
                </c:pt>
                <c:pt idx="6757">
                  <c:v>36068.0</c:v>
                </c:pt>
                <c:pt idx="6758">
                  <c:v>36069.0</c:v>
                </c:pt>
                <c:pt idx="6759">
                  <c:v>36070.0</c:v>
                </c:pt>
                <c:pt idx="6760">
                  <c:v>36071.0</c:v>
                </c:pt>
                <c:pt idx="6761">
                  <c:v>36072.0</c:v>
                </c:pt>
                <c:pt idx="6762">
                  <c:v>36073.0</c:v>
                </c:pt>
                <c:pt idx="6763">
                  <c:v>36074.0</c:v>
                </c:pt>
                <c:pt idx="6764">
                  <c:v>36075.0</c:v>
                </c:pt>
                <c:pt idx="6765">
                  <c:v>36076.0</c:v>
                </c:pt>
                <c:pt idx="6766">
                  <c:v>36077.0</c:v>
                </c:pt>
                <c:pt idx="6767">
                  <c:v>36078.0</c:v>
                </c:pt>
                <c:pt idx="6768">
                  <c:v>36079.0</c:v>
                </c:pt>
                <c:pt idx="6769">
                  <c:v>36080.0</c:v>
                </c:pt>
                <c:pt idx="6770">
                  <c:v>36081.0</c:v>
                </c:pt>
                <c:pt idx="6771">
                  <c:v>36082.0</c:v>
                </c:pt>
                <c:pt idx="6772">
                  <c:v>36083.0</c:v>
                </c:pt>
                <c:pt idx="6773">
                  <c:v>36084.0</c:v>
                </c:pt>
                <c:pt idx="6774">
                  <c:v>36085.0</c:v>
                </c:pt>
                <c:pt idx="6775">
                  <c:v>36086.0</c:v>
                </c:pt>
                <c:pt idx="6776">
                  <c:v>36087.0</c:v>
                </c:pt>
                <c:pt idx="6777">
                  <c:v>36088.0</c:v>
                </c:pt>
                <c:pt idx="6778">
                  <c:v>36089.0</c:v>
                </c:pt>
                <c:pt idx="6779">
                  <c:v>36090.0</c:v>
                </c:pt>
                <c:pt idx="6780">
                  <c:v>36091.0</c:v>
                </c:pt>
                <c:pt idx="6781">
                  <c:v>36092.0</c:v>
                </c:pt>
                <c:pt idx="6782">
                  <c:v>36093.0</c:v>
                </c:pt>
                <c:pt idx="6783">
                  <c:v>36094.0</c:v>
                </c:pt>
                <c:pt idx="6784">
                  <c:v>36095.0</c:v>
                </c:pt>
                <c:pt idx="6785">
                  <c:v>36096.0</c:v>
                </c:pt>
                <c:pt idx="6786">
                  <c:v>36097.0</c:v>
                </c:pt>
                <c:pt idx="6787">
                  <c:v>36098.0</c:v>
                </c:pt>
                <c:pt idx="6788">
                  <c:v>36099.0</c:v>
                </c:pt>
                <c:pt idx="6789">
                  <c:v>36100.0</c:v>
                </c:pt>
                <c:pt idx="6790">
                  <c:v>36101.0</c:v>
                </c:pt>
                <c:pt idx="6791">
                  <c:v>36102.0</c:v>
                </c:pt>
                <c:pt idx="6792">
                  <c:v>36103.0</c:v>
                </c:pt>
                <c:pt idx="6793">
                  <c:v>36104.0</c:v>
                </c:pt>
                <c:pt idx="6794">
                  <c:v>36105.0</c:v>
                </c:pt>
                <c:pt idx="6795">
                  <c:v>36106.0</c:v>
                </c:pt>
                <c:pt idx="6796">
                  <c:v>36107.0</c:v>
                </c:pt>
                <c:pt idx="6797">
                  <c:v>36108.0</c:v>
                </c:pt>
                <c:pt idx="6798">
                  <c:v>36109.0</c:v>
                </c:pt>
                <c:pt idx="6799">
                  <c:v>36110.0</c:v>
                </c:pt>
                <c:pt idx="6800">
                  <c:v>36111.0</c:v>
                </c:pt>
                <c:pt idx="6801">
                  <c:v>36112.0</c:v>
                </c:pt>
                <c:pt idx="6802">
                  <c:v>36113.0</c:v>
                </c:pt>
                <c:pt idx="6803">
                  <c:v>36114.0</c:v>
                </c:pt>
                <c:pt idx="6804">
                  <c:v>36115.0</c:v>
                </c:pt>
                <c:pt idx="6805">
                  <c:v>36116.0</c:v>
                </c:pt>
                <c:pt idx="6806">
                  <c:v>36117.0</c:v>
                </c:pt>
                <c:pt idx="6807">
                  <c:v>36118.0</c:v>
                </c:pt>
                <c:pt idx="6808">
                  <c:v>36119.0</c:v>
                </c:pt>
                <c:pt idx="6809">
                  <c:v>36120.0</c:v>
                </c:pt>
                <c:pt idx="6810">
                  <c:v>36121.0</c:v>
                </c:pt>
                <c:pt idx="6811">
                  <c:v>36122.0</c:v>
                </c:pt>
                <c:pt idx="6812">
                  <c:v>36123.0</c:v>
                </c:pt>
                <c:pt idx="6813">
                  <c:v>36124.0</c:v>
                </c:pt>
                <c:pt idx="6814">
                  <c:v>36125.0</c:v>
                </c:pt>
                <c:pt idx="6815">
                  <c:v>36126.0</c:v>
                </c:pt>
                <c:pt idx="6816">
                  <c:v>36127.0</c:v>
                </c:pt>
                <c:pt idx="6817">
                  <c:v>36128.0</c:v>
                </c:pt>
                <c:pt idx="6818">
                  <c:v>36129.0</c:v>
                </c:pt>
                <c:pt idx="6819">
                  <c:v>36130.0</c:v>
                </c:pt>
                <c:pt idx="6820">
                  <c:v>36131.0</c:v>
                </c:pt>
                <c:pt idx="6821">
                  <c:v>36132.0</c:v>
                </c:pt>
                <c:pt idx="6822">
                  <c:v>36133.0</c:v>
                </c:pt>
                <c:pt idx="6823">
                  <c:v>36134.0</c:v>
                </c:pt>
                <c:pt idx="6824">
                  <c:v>36135.0</c:v>
                </c:pt>
                <c:pt idx="6825">
                  <c:v>36136.0</c:v>
                </c:pt>
                <c:pt idx="6826">
                  <c:v>36137.0</c:v>
                </c:pt>
                <c:pt idx="6827">
                  <c:v>36138.0</c:v>
                </c:pt>
                <c:pt idx="6828">
                  <c:v>36139.0</c:v>
                </c:pt>
                <c:pt idx="6829">
                  <c:v>36140.0</c:v>
                </c:pt>
                <c:pt idx="6830">
                  <c:v>36141.0</c:v>
                </c:pt>
                <c:pt idx="6831">
                  <c:v>36142.0</c:v>
                </c:pt>
                <c:pt idx="6832">
                  <c:v>36143.0</c:v>
                </c:pt>
                <c:pt idx="6833">
                  <c:v>36144.0</c:v>
                </c:pt>
                <c:pt idx="6834">
                  <c:v>36145.0</c:v>
                </c:pt>
                <c:pt idx="6835">
                  <c:v>36146.0</c:v>
                </c:pt>
                <c:pt idx="6836">
                  <c:v>36147.0</c:v>
                </c:pt>
                <c:pt idx="6837">
                  <c:v>36148.0</c:v>
                </c:pt>
                <c:pt idx="6838">
                  <c:v>36149.0</c:v>
                </c:pt>
                <c:pt idx="6839">
                  <c:v>36150.0</c:v>
                </c:pt>
                <c:pt idx="6840">
                  <c:v>36151.0</c:v>
                </c:pt>
                <c:pt idx="6841">
                  <c:v>36152.0</c:v>
                </c:pt>
                <c:pt idx="6842">
                  <c:v>36153.0</c:v>
                </c:pt>
                <c:pt idx="6843">
                  <c:v>36154.0</c:v>
                </c:pt>
                <c:pt idx="6844">
                  <c:v>36155.0</c:v>
                </c:pt>
                <c:pt idx="6845">
                  <c:v>36156.0</c:v>
                </c:pt>
                <c:pt idx="6846">
                  <c:v>36157.0</c:v>
                </c:pt>
                <c:pt idx="6847">
                  <c:v>36158.0</c:v>
                </c:pt>
                <c:pt idx="6848">
                  <c:v>36159.0</c:v>
                </c:pt>
                <c:pt idx="6849">
                  <c:v>36160.0</c:v>
                </c:pt>
                <c:pt idx="6850">
                  <c:v>36161.0</c:v>
                </c:pt>
                <c:pt idx="6851">
                  <c:v>36162.0</c:v>
                </c:pt>
                <c:pt idx="6852">
                  <c:v>36163.0</c:v>
                </c:pt>
                <c:pt idx="6853">
                  <c:v>36164.0</c:v>
                </c:pt>
                <c:pt idx="6854">
                  <c:v>36165.0</c:v>
                </c:pt>
                <c:pt idx="6855">
                  <c:v>36166.0</c:v>
                </c:pt>
                <c:pt idx="6856">
                  <c:v>36167.0</c:v>
                </c:pt>
                <c:pt idx="6857">
                  <c:v>36168.0</c:v>
                </c:pt>
                <c:pt idx="6858">
                  <c:v>36169.0</c:v>
                </c:pt>
                <c:pt idx="6859">
                  <c:v>36170.0</c:v>
                </c:pt>
                <c:pt idx="6860">
                  <c:v>36171.0</c:v>
                </c:pt>
                <c:pt idx="6861">
                  <c:v>36172.0</c:v>
                </c:pt>
                <c:pt idx="6862">
                  <c:v>36173.0</c:v>
                </c:pt>
                <c:pt idx="6863">
                  <c:v>36174.0</c:v>
                </c:pt>
                <c:pt idx="6864">
                  <c:v>36175.0</c:v>
                </c:pt>
                <c:pt idx="6865">
                  <c:v>36176.0</c:v>
                </c:pt>
                <c:pt idx="6866">
                  <c:v>36177.0</c:v>
                </c:pt>
                <c:pt idx="6867">
                  <c:v>36178.0</c:v>
                </c:pt>
                <c:pt idx="6868">
                  <c:v>36179.0</c:v>
                </c:pt>
                <c:pt idx="6869">
                  <c:v>36180.0</c:v>
                </c:pt>
                <c:pt idx="6870">
                  <c:v>36181.0</c:v>
                </c:pt>
                <c:pt idx="6871">
                  <c:v>36182.0</c:v>
                </c:pt>
                <c:pt idx="6872">
                  <c:v>36183.0</c:v>
                </c:pt>
                <c:pt idx="6873">
                  <c:v>36184.0</c:v>
                </c:pt>
                <c:pt idx="6874">
                  <c:v>36185.0</c:v>
                </c:pt>
                <c:pt idx="6875">
                  <c:v>36186.0</c:v>
                </c:pt>
                <c:pt idx="6876">
                  <c:v>36187.0</c:v>
                </c:pt>
                <c:pt idx="6877">
                  <c:v>36188.0</c:v>
                </c:pt>
                <c:pt idx="6878">
                  <c:v>36189.0</c:v>
                </c:pt>
                <c:pt idx="6879">
                  <c:v>36190.0</c:v>
                </c:pt>
                <c:pt idx="6880">
                  <c:v>36191.0</c:v>
                </c:pt>
                <c:pt idx="6881">
                  <c:v>36192.0</c:v>
                </c:pt>
                <c:pt idx="6882">
                  <c:v>36193.0</c:v>
                </c:pt>
                <c:pt idx="6883">
                  <c:v>36194.0</c:v>
                </c:pt>
                <c:pt idx="6884">
                  <c:v>36195.0</c:v>
                </c:pt>
                <c:pt idx="6885">
                  <c:v>36196.0</c:v>
                </c:pt>
                <c:pt idx="6886">
                  <c:v>36197.0</c:v>
                </c:pt>
                <c:pt idx="6887">
                  <c:v>36198.0</c:v>
                </c:pt>
                <c:pt idx="6888">
                  <c:v>36199.0</c:v>
                </c:pt>
                <c:pt idx="6889">
                  <c:v>36200.0</c:v>
                </c:pt>
                <c:pt idx="6890">
                  <c:v>36201.0</c:v>
                </c:pt>
                <c:pt idx="6891">
                  <c:v>36202.0</c:v>
                </c:pt>
                <c:pt idx="6892">
                  <c:v>36203.0</c:v>
                </c:pt>
                <c:pt idx="6893">
                  <c:v>36204.0</c:v>
                </c:pt>
                <c:pt idx="6894">
                  <c:v>36205.0</c:v>
                </c:pt>
                <c:pt idx="6895">
                  <c:v>36206.0</c:v>
                </c:pt>
                <c:pt idx="6896">
                  <c:v>36207.0</c:v>
                </c:pt>
                <c:pt idx="6897">
                  <c:v>36208.0</c:v>
                </c:pt>
                <c:pt idx="6898">
                  <c:v>36209.0</c:v>
                </c:pt>
                <c:pt idx="6899">
                  <c:v>36210.0</c:v>
                </c:pt>
                <c:pt idx="6900">
                  <c:v>36211.0</c:v>
                </c:pt>
                <c:pt idx="6901">
                  <c:v>36212.0</c:v>
                </c:pt>
                <c:pt idx="6902">
                  <c:v>36213.0</c:v>
                </c:pt>
                <c:pt idx="6903">
                  <c:v>36214.0</c:v>
                </c:pt>
                <c:pt idx="6904">
                  <c:v>36215.0</c:v>
                </c:pt>
                <c:pt idx="6905">
                  <c:v>36216.0</c:v>
                </c:pt>
                <c:pt idx="6906">
                  <c:v>36217.0</c:v>
                </c:pt>
                <c:pt idx="6907">
                  <c:v>36218.0</c:v>
                </c:pt>
                <c:pt idx="6908">
                  <c:v>36219.0</c:v>
                </c:pt>
                <c:pt idx="6909">
                  <c:v>36220.0</c:v>
                </c:pt>
                <c:pt idx="6910">
                  <c:v>36221.0</c:v>
                </c:pt>
                <c:pt idx="6911">
                  <c:v>36222.0</c:v>
                </c:pt>
                <c:pt idx="6912">
                  <c:v>36223.0</c:v>
                </c:pt>
                <c:pt idx="6913">
                  <c:v>36224.0</c:v>
                </c:pt>
                <c:pt idx="6914">
                  <c:v>36225.0</c:v>
                </c:pt>
                <c:pt idx="6915">
                  <c:v>36226.0</c:v>
                </c:pt>
                <c:pt idx="6916">
                  <c:v>36227.0</c:v>
                </c:pt>
                <c:pt idx="6917">
                  <c:v>36228.0</c:v>
                </c:pt>
                <c:pt idx="6918">
                  <c:v>36229.0</c:v>
                </c:pt>
                <c:pt idx="6919">
                  <c:v>36230.0</c:v>
                </c:pt>
                <c:pt idx="6920">
                  <c:v>36231.0</c:v>
                </c:pt>
                <c:pt idx="6921">
                  <c:v>36232.0</c:v>
                </c:pt>
                <c:pt idx="6922">
                  <c:v>36233.0</c:v>
                </c:pt>
                <c:pt idx="6923">
                  <c:v>36234.0</c:v>
                </c:pt>
                <c:pt idx="6924">
                  <c:v>36235.0</c:v>
                </c:pt>
                <c:pt idx="6925">
                  <c:v>36236.0</c:v>
                </c:pt>
                <c:pt idx="6926">
                  <c:v>36237.0</c:v>
                </c:pt>
                <c:pt idx="6927">
                  <c:v>36238.0</c:v>
                </c:pt>
                <c:pt idx="6928">
                  <c:v>36239.0</c:v>
                </c:pt>
                <c:pt idx="6929">
                  <c:v>36240.0</c:v>
                </c:pt>
                <c:pt idx="6930">
                  <c:v>36241.0</c:v>
                </c:pt>
                <c:pt idx="6931">
                  <c:v>36242.0</c:v>
                </c:pt>
                <c:pt idx="6932">
                  <c:v>36243.0</c:v>
                </c:pt>
                <c:pt idx="6933">
                  <c:v>36244.0</c:v>
                </c:pt>
                <c:pt idx="6934">
                  <c:v>36245.0</c:v>
                </c:pt>
                <c:pt idx="6935">
                  <c:v>36246.0</c:v>
                </c:pt>
                <c:pt idx="6936">
                  <c:v>36247.0</c:v>
                </c:pt>
                <c:pt idx="6937">
                  <c:v>36248.0</c:v>
                </c:pt>
                <c:pt idx="6938">
                  <c:v>36249.0</c:v>
                </c:pt>
                <c:pt idx="6939">
                  <c:v>36250.0</c:v>
                </c:pt>
                <c:pt idx="6940">
                  <c:v>36251.0</c:v>
                </c:pt>
                <c:pt idx="6941">
                  <c:v>36252.0</c:v>
                </c:pt>
                <c:pt idx="6942">
                  <c:v>36253.0</c:v>
                </c:pt>
                <c:pt idx="6943">
                  <c:v>36254.0</c:v>
                </c:pt>
                <c:pt idx="6944">
                  <c:v>36255.0</c:v>
                </c:pt>
                <c:pt idx="6945">
                  <c:v>36256.0</c:v>
                </c:pt>
                <c:pt idx="6946">
                  <c:v>36257.0</c:v>
                </c:pt>
                <c:pt idx="6947">
                  <c:v>36258.0</c:v>
                </c:pt>
                <c:pt idx="6948">
                  <c:v>36259.0</c:v>
                </c:pt>
                <c:pt idx="6949">
                  <c:v>36260.0</c:v>
                </c:pt>
                <c:pt idx="6950">
                  <c:v>36261.0</c:v>
                </c:pt>
                <c:pt idx="6951">
                  <c:v>36262.0</c:v>
                </c:pt>
                <c:pt idx="6952">
                  <c:v>36263.0</c:v>
                </c:pt>
                <c:pt idx="6953">
                  <c:v>36264.0</c:v>
                </c:pt>
                <c:pt idx="6954">
                  <c:v>36265.0</c:v>
                </c:pt>
                <c:pt idx="6955">
                  <c:v>36266.0</c:v>
                </c:pt>
                <c:pt idx="6956">
                  <c:v>36267.0</c:v>
                </c:pt>
                <c:pt idx="6957">
                  <c:v>36268.0</c:v>
                </c:pt>
                <c:pt idx="6958">
                  <c:v>36269.0</c:v>
                </c:pt>
                <c:pt idx="6959">
                  <c:v>36270.0</c:v>
                </c:pt>
                <c:pt idx="6960">
                  <c:v>36271.0</c:v>
                </c:pt>
                <c:pt idx="6961">
                  <c:v>36272.0</c:v>
                </c:pt>
                <c:pt idx="6962">
                  <c:v>36273.0</c:v>
                </c:pt>
                <c:pt idx="6963">
                  <c:v>36274.0</c:v>
                </c:pt>
                <c:pt idx="6964">
                  <c:v>36275.0</c:v>
                </c:pt>
                <c:pt idx="6965">
                  <c:v>36276.0</c:v>
                </c:pt>
                <c:pt idx="6966">
                  <c:v>36277.0</c:v>
                </c:pt>
                <c:pt idx="6967">
                  <c:v>36278.0</c:v>
                </c:pt>
                <c:pt idx="6968">
                  <c:v>36279.0</c:v>
                </c:pt>
                <c:pt idx="6969">
                  <c:v>36280.0</c:v>
                </c:pt>
                <c:pt idx="6970">
                  <c:v>36281.0</c:v>
                </c:pt>
                <c:pt idx="6971">
                  <c:v>36282.0</c:v>
                </c:pt>
                <c:pt idx="6972">
                  <c:v>36283.0</c:v>
                </c:pt>
                <c:pt idx="6973">
                  <c:v>36284.0</c:v>
                </c:pt>
                <c:pt idx="6974">
                  <c:v>36285.0</c:v>
                </c:pt>
                <c:pt idx="6975">
                  <c:v>36286.0</c:v>
                </c:pt>
                <c:pt idx="6976">
                  <c:v>36287.0</c:v>
                </c:pt>
                <c:pt idx="6977">
                  <c:v>36288.0</c:v>
                </c:pt>
                <c:pt idx="6978">
                  <c:v>36289.0</c:v>
                </c:pt>
                <c:pt idx="6979">
                  <c:v>36290.0</c:v>
                </c:pt>
                <c:pt idx="6980">
                  <c:v>36291.0</c:v>
                </c:pt>
                <c:pt idx="6981">
                  <c:v>36292.0</c:v>
                </c:pt>
                <c:pt idx="6982">
                  <c:v>36293.0</c:v>
                </c:pt>
                <c:pt idx="6983">
                  <c:v>36294.0</c:v>
                </c:pt>
                <c:pt idx="6984">
                  <c:v>36295.0</c:v>
                </c:pt>
                <c:pt idx="6985">
                  <c:v>36296.0</c:v>
                </c:pt>
                <c:pt idx="6986">
                  <c:v>36297.0</c:v>
                </c:pt>
                <c:pt idx="6987">
                  <c:v>36298.0</c:v>
                </c:pt>
                <c:pt idx="6988">
                  <c:v>36299.0</c:v>
                </c:pt>
                <c:pt idx="6989">
                  <c:v>36300.0</c:v>
                </c:pt>
                <c:pt idx="6990">
                  <c:v>36301.0</c:v>
                </c:pt>
                <c:pt idx="6991">
                  <c:v>36302.0</c:v>
                </c:pt>
                <c:pt idx="6992">
                  <c:v>36303.0</c:v>
                </c:pt>
                <c:pt idx="6993">
                  <c:v>36304.0</c:v>
                </c:pt>
                <c:pt idx="6994">
                  <c:v>36305.0</c:v>
                </c:pt>
                <c:pt idx="6995">
                  <c:v>36306.0</c:v>
                </c:pt>
                <c:pt idx="6996">
                  <c:v>36307.0</c:v>
                </c:pt>
                <c:pt idx="6997">
                  <c:v>36308.0</c:v>
                </c:pt>
                <c:pt idx="6998">
                  <c:v>36309.0</c:v>
                </c:pt>
                <c:pt idx="6999">
                  <c:v>36310.0</c:v>
                </c:pt>
                <c:pt idx="7000">
                  <c:v>36311.0</c:v>
                </c:pt>
                <c:pt idx="7001">
                  <c:v>36312.0</c:v>
                </c:pt>
                <c:pt idx="7002">
                  <c:v>36313.0</c:v>
                </c:pt>
                <c:pt idx="7003">
                  <c:v>36314.0</c:v>
                </c:pt>
                <c:pt idx="7004">
                  <c:v>36315.0</c:v>
                </c:pt>
                <c:pt idx="7005">
                  <c:v>36316.0</c:v>
                </c:pt>
                <c:pt idx="7006">
                  <c:v>36317.0</c:v>
                </c:pt>
                <c:pt idx="7007">
                  <c:v>36318.0</c:v>
                </c:pt>
                <c:pt idx="7008">
                  <c:v>36319.0</c:v>
                </c:pt>
                <c:pt idx="7009">
                  <c:v>36320.0</c:v>
                </c:pt>
                <c:pt idx="7010">
                  <c:v>36321.0</c:v>
                </c:pt>
                <c:pt idx="7011">
                  <c:v>36322.0</c:v>
                </c:pt>
                <c:pt idx="7012">
                  <c:v>36323.0</c:v>
                </c:pt>
                <c:pt idx="7013">
                  <c:v>36324.0</c:v>
                </c:pt>
                <c:pt idx="7014">
                  <c:v>36325.0</c:v>
                </c:pt>
                <c:pt idx="7015">
                  <c:v>36326.0</c:v>
                </c:pt>
                <c:pt idx="7016">
                  <c:v>36327.0</c:v>
                </c:pt>
                <c:pt idx="7017">
                  <c:v>36328.0</c:v>
                </c:pt>
                <c:pt idx="7018">
                  <c:v>36329.0</c:v>
                </c:pt>
                <c:pt idx="7019">
                  <c:v>36330.0</c:v>
                </c:pt>
                <c:pt idx="7020">
                  <c:v>36331.0</c:v>
                </c:pt>
                <c:pt idx="7021">
                  <c:v>36332.0</c:v>
                </c:pt>
                <c:pt idx="7022">
                  <c:v>36333.0</c:v>
                </c:pt>
                <c:pt idx="7023">
                  <c:v>36334.0</c:v>
                </c:pt>
                <c:pt idx="7024">
                  <c:v>36335.0</c:v>
                </c:pt>
                <c:pt idx="7025">
                  <c:v>36336.0</c:v>
                </c:pt>
                <c:pt idx="7026">
                  <c:v>36337.0</c:v>
                </c:pt>
                <c:pt idx="7027">
                  <c:v>36338.0</c:v>
                </c:pt>
                <c:pt idx="7028">
                  <c:v>36339.0</c:v>
                </c:pt>
                <c:pt idx="7029">
                  <c:v>36340.0</c:v>
                </c:pt>
                <c:pt idx="7030">
                  <c:v>36341.0</c:v>
                </c:pt>
                <c:pt idx="7031">
                  <c:v>36342.0</c:v>
                </c:pt>
                <c:pt idx="7032">
                  <c:v>36343.0</c:v>
                </c:pt>
                <c:pt idx="7033">
                  <c:v>36344.0</c:v>
                </c:pt>
                <c:pt idx="7034">
                  <c:v>36345.0</c:v>
                </c:pt>
                <c:pt idx="7035">
                  <c:v>36346.0</c:v>
                </c:pt>
                <c:pt idx="7036">
                  <c:v>36347.0</c:v>
                </c:pt>
                <c:pt idx="7037">
                  <c:v>36348.0</c:v>
                </c:pt>
                <c:pt idx="7038">
                  <c:v>36349.0</c:v>
                </c:pt>
                <c:pt idx="7039">
                  <c:v>36350.0</c:v>
                </c:pt>
                <c:pt idx="7040">
                  <c:v>36351.0</c:v>
                </c:pt>
                <c:pt idx="7041">
                  <c:v>36352.0</c:v>
                </c:pt>
                <c:pt idx="7042">
                  <c:v>36353.0</c:v>
                </c:pt>
                <c:pt idx="7043">
                  <c:v>36354.0</c:v>
                </c:pt>
                <c:pt idx="7044">
                  <c:v>36355.0</c:v>
                </c:pt>
                <c:pt idx="7045">
                  <c:v>36356.0</c:v>
                </c:pt>
                <c:pt idx="7046">
                  <c:v>36357.0</c:v>
                </c:pt>
                <c:pt idx="7047">
                  <c:v>36358.0</c:v>
                </c:pt>
                <c:pt idx="7048">
                  <c:v>36359.0</c:v>
                </c:pt>
                <c:pt idx="7049">
                  <c:v>36360.0</c:v>
                </c:pt>
                <c:pt idx="7050">
                  <c:v>36361.0</c:v>
                </c:pt>
                <c:pt idx="7051">
                  <c:v>36362.0</c:v>
                </c:pt>
                <c:pt idx="7052">
                  <c:v>36363.0</c:v>
                </c:pt>
                <c:pt idx="7053">
                  <c:v>36364.0</c:v>
                </c:pt>
                <c:pt idx="7054">
                  <c:v>36365.0</c:v>
                </c:pt>
                <c:pt idx="7055">
                  <c:v>36366.0</c:v>
                </c:pt>
                <c:pt idx="7056">
                  <c:v>36367.0</c:v>
                </c:pt>
                <c:pt idx="7057">
                  <c:v>36368.0</c:v>
                </c:pt>
                <c:pt idx="7058">
                  <c:v>36369.0</c:v>
                </c:pt>
                <c:pt idx="7059">
                  <c:v>36370.0</c:v>
                </c:pt>
                <c:pt idx="7060">
                  <c:v>36371.0</c:v>
                </c:pt>
                <c:pt idx="7061">
                  <c:v>36372.0</c:v>
                </c:pt>
                <c:pt idx="7062">
                  <c:v>36373.0</c:v>
                </c:pt>
                <c:pt idx="7063">
                  <c:v>36374.0</c:v>
                </c:pt>
                <c:pt idx="7064">
                  <c:v>36375.0</c:v>
                </c:pt>
                <c:pt idx="7065">
                  <c:v>36376.0</c:v>
                </c:pt>
                <c:pt idx="7066">
                  <c:v>36377.0</c:v>
                </c:pt>
                <c:pt idx="7067">
                  <c:v>36378.0</c:v>
                </c:pt>
                <c:pt idx="7068">
                  <c:v>36379.0</c:v>
                </c:pt>
                <c:pt idx="7069">
                  <c:v>36380.0</c:v>
                </c:pt>
                <c:pt idx="7070">
                  <c:v>36381.0</c:v>
                </c:pt>
                <c:pt idx="7071">
                  <c:v>36382.0</c:v>
                </c:pt>
                <c:pt idx="7072">
                  <c:v>36383.0</c:v>
                </c:pt>
                <c:pt idx="7073">
                  <c:v>36384.0</c:v>
                </c:pt>
                <c:pt idx="7074">
                  <c:v>36385.0</c:v>
                </c:pt>
                <c:pt idx="7075">
                  <c:v>36386.0</c:v>
                </c:pt>
                <c:pt idx="7076">
                  <c:v>36387.0</c:v>
                </c:pt>
                <c:pt idx="7077">
                  <c:v>36388.0</c:v>
                </c:pt>
                <c:pt idx="7078">
                  <c:v>36389.0</c:v>
                </c:pt>
                <c:pt idx="7079">
                  <c:v>36390.0</c:v>
                </c:pt>
                <c:pt idx="7080">
                  <c:v>36391.0</c:v>
                </c:pt>
                <c:pt idx="7081">
                  <c:v>36392.0</c:v>
                </c:pt>
                <c:pt idx="7082">
                  <c:v>36393.0</c:v>
                </c:pt>
                <c:pt idx="7083">
                  <c:v>36394.0</c:v>
                </c:pt>
                <c:pt idx="7084">
                  <c:v>36395.0</c:v>
                </c:pt>
                <c:pt idx="7085">
                  <c:v>36396.0</c:v>
                </c:pt>
                <c:pt idx="7086">
                  <c:v>36397.0</c:v>
                </c:pt>
                <c:pt idx="7087">
                  <c:v>36398.0</c:v>
                </c:pt>
                <c:pt idx="7088">
                  <c:v>36399.0</c:v>
                </c:pt>
                <c:pt idx="7089">
                  <c:v>36400.0</c:v>
                </c:pt>
                <c:pt idx="7090">
                  <c:v>36401.0</c:v>
                </c:pt>
                <c:pt idx="7091">
                  <c:v>36402.0</c:v>
                </c:pt>
                <c:pt idx="7092">
                  <c:v>36403.0</c:v>
                </c:pt>
                <c:pt idx="7093">
                  <c:v>36404.0</c:v>
                </c:pt>
                <c:pt idx="7094">
                  <c:v>36405.0</c:v>
                </c:pt>
                <c:pt idx="7095">
                  <c:v>36406.0</c:v>
                </c:pt>
                <c:pt idx="7096">
                  <c:v>36407.0</c:v>
                </c:pt>
                <c:pt idx="7097">
                  <c:v>36408.0</c:v>
                </c:pt>
                <c:pt idx="7098">
                  <c:v>36409.0</c:v>
                </c:pt>
                <c:pt idx="7099">
                  <c:v>36410.0</c:v>
                </c:pt>
                <c:pt idx="7100">
                  <c:v>36411.0</c:v>
                </c:pt>
                <c:pt idx="7101">
                  <c:v>36412.0</c:v>
                </c:pt>
                <c:pt idx="7102">
                  <c:v>36413.0</c:v>
                </c:pt>
                <c:pt idx="7103">
                  <c:v>36414.0</c:v>
                </c:pt>
                <c:pt idx="7104">
                  <c:v>36415.0</c:v>
                </c:pt>
                <c:pt idx="7105">
                  <c:v>36416.0</c:v>
                </c:pt>
                <c:pt idx="7106">
                  <c:v>36417.0</c:v>
                </c:pt>
                <c:pt idx="7107">
                  <c:v>36418.0</c:v>
                </c:pt>
                <c:pt idx="7108">
                  <c:v>36419.0</c:v>
                </c:pt>
                <c:pt idx="7109">
                  <c:v>36420.0</c:v>
                </c:pt>
                <c:pt idx="7110">
                  <c:v>36421.0</c:v>
                </c:pt>
                <c:pt idx="7111">
                  <c:v>36422.0</c:v>
                </c:pt>
                <c:pt idx="7112">
                  <c:v>36423.0</c:v>
                </c:pt>
                <c:pt idx="7113">
                  <c:v>36424.0</c:v>
                </c:pt>
                <c:pt idx="7114">
                  <c:v>36425.0</c:v>
                </c:pt>
                <c:pt idx="7115">
                  <c:v>36426.0</c:v>
                </c:pt>
                <c:pt idx="7116">
                  <c:v>36427.0</c:v>
                </c:pt>
                <c:pt idx="7117">
                  <c:v>36428.0</c:v>
                </c:pt>
                <c:pt idx="7118">
                  <c:v>36429.0</c:v>
                </c:pt>
                <c:pt idx="7119">
                  <c:v>36430.0</c:v>
                </c:pt>
                <c:pt idx="7120">
                  <c:v>36431.0</c:v>
                </c:pt>
                <c:pt idx="7121">
                  <c:v>36432.0</c:v>
                </c:pt>
                <c:pt idx="7122">
                  <c:v>36433.0</c:v>
                </c:pt>
                <c:pt idx="7123">
                  <c:v>36434.0</c:v>
                </c:pt>
                <c:pt idx="7124">
                  <c:v>36435.0</c:v>
                </c:pt>
                <c:pt idx="7125">
                  <c:v>36436.0</c:v>
                </c:pt>
                <c:pt idx="7126">
                  <c:v>36437.0</c:v>
                </c:pt>
                <c:pt idx="7127">
                  <c:v>36438.0</c:v>
                </c:pt>
                <c:pt idx="7128">
                  <c:v>36439.0</c:v>
                </c:pt>
                <c:pt idx="7129">
                  <c:v>36440.0</c:v>
                </c:pt>
                <c:pt idx="7130">
                  <c:v>36441.0</c:v>
                </c:pt>
                <c:pt idx="7131">
                  <c:v>36442.0</c:v>
                </c:pt>
                <c:pt idx="7132">
                  <c:v>36443.0</c:v>
                </c:pt>
                <c:pt idx="7133">
                  <c:v>36444.0</c:v>
                </c:pt>
                <c:pt idx="7134">
                  <c:v>36445.0</c:v>
                </c:pt>
                <c:pt idx="7135">
                  <c:v>36446.0</c:v>
                </c:pt>
                <c:pt idx="7136">
                  <c:v>36447.0</c:v>
                </c:pt>
                <c:pt idx="7137">
                  <c:v>36448.0</c:v>
                </c:pt>
                <c:pt idx="7138">
                  <c:v>36449.0</c:v>
                </c:pt>
                <c:pt idx="7139">
                  <c:v>36450.0</c:v>
                </c:pt>
                <c:pt idx="7140">
                  <c:v>36451.0</c:v>
                </c:pt>
                <c:pt idx="7141">
                  <c:v>36452.0</c:v>
                </c:pt>
                <c:pt idx="7142">
                  <c:v>36453.0</c:v>
                </c:pt>
                <c:pt idx="7143">
                  <c:v>36454.0</c:v>
                </c:pt>
                <c:pt idx="7144">
                  <c:v>36455.0</c:v>
                </c:pt>
                <c:pt idx="7145">
                  <c:v>36456.0</c:v>
                </c:pt>
                <c:pt idx="7146">
                  <c:v>36457.0</c:v>
                </c:pt>
                <c:pt idx="7147">
                  <c:v>36458.0</c:v>
                </c:pt>
                <c:pt idx="7148">
                  <c:v>36459.0</c:v>
                </c:pt>
                <c:pt idx="7149">
                  <c:v>36460.0</c:v>
                </c:pt>
                <c:pt idx="7150">
                  <c:v>36461.0</c:v>
                </c:pt>
                <c:pt idx="7151">
                  <c:v>36462.0</c:v>
                </c:pt>
                <c:pt idx="7152">
                  <c:v>36463.0</c:v>
                </c:pt>
                <c:pt idx="7153">
                  <c:v>36464.0</c:v>
                </c:pt>
                <c:pt idx="7154">
                  <c:v>36465.0</c:v>
                </c:pt>
                <c:pt idx="7155">
                  <c:v>36466.0</c:v>
                </c:pt>
                <c:pt idx="7156">
                  <c:v>36467.0</c:v>
                </c:pt>
                <c:pt idx="7157">
                  <c:v>36468.0</c:v>
                </c:pt>
                <c:pt idx="7158">
                  <c:v>36469.0</c:v>
                </c:pt>
                <c:pt idx="7159">
                  <c:v>36470.0</c:v>
                </c:pt>
                <c:pt idx="7160">
                  <c:v>36471.0</c:v>
                </c:pt>
                <c:pt idx="7161">
                  <c:v>36472.0</c:v>
                </c:pt>
                <c:pt idx="7162">
                  <c:v>36473.0</c:v>
                </c:pt>
                <c:pt idx="7163">
                  <c:v>36474.0</c:v>
                </c:pt>
                <c:pt idx="7164">
                  <c:v>36475.0</c:v>
                </c:pt>
                <c:pt idx="7165">
                  <c:v>36476.0</c:v>
                </c:pt>
                <c:pt idx="7166">
                  <c:v>36477.0</c:v>
                </c:pt>
                <c:pt idx="7167">
                  <c:v>36478.0</c:v>
                </c:pt>
                <c:pt idx="7168">
                  <c:v>36479.0</c:v>
                </c:pt>
                <c:pt idx="7169">
                  <c:v>36480.0</c:v>
                </c:pt>
                <c:pt idx="7170">
                  <c:v>36481.0</c:v>
                </c:pt>
                <c:pt idx="7171">
                  <c:v>36482.0</c:v>
                </c:pt>
                <c:pt idx="7172">
                  <c:v>36483.0</c:v>
                </c:pt>
                <c:pt idx="7173">
                  <c:v>36484.0</c:v>
                </c:pt>
                <c:pt idx="7174">
                  <c:v>36485.0</c:v>
                </c:pt>
                <c:pt idx="7175">
                  <c:v>36486.0</c:v>
                </c:pt>
                <c:pt idx="7176">
                  <c:v>36487.0</c:v>
                </c:pt>
                <c:pt idx="7177">
                  <c:v>36488.0</c:v>
                </c:pt>
                <c:pt idx="7178">
                  <c:v>36489.0</c:v>
                </c:pt>
                <c:pt idx="7179">
                  <c:v>36490.0</c:v>
                </c:pt>
                <c:pt idx="7180">
                  <c:v>36491.0</c:v>
                </c:pt>
                <c:pt idx="7181">
                  <c:v>36492.0</c:v>
                </c:pt>
                <c:pt idx="7182">
                  <c:v>36493.0</c:v>
                </c:pt>
                <c:pt idx="7183">
                  <c:v>36494.0</c:v>
                </c:pt>
                <c:pt idx="7184">
                  <c:v>36495.0</c:v>
                </c:pt>
                <c:pt idx="7185">
                  <c:v>36496.0</c:v>
                </c:pt>
                <c:pt idx="7186">
                  <c:v>36497.0</c:v>
                </c:pt>
                <c:pt idx="7187">
                  <c:v>36498.0</c:v>
                </c:pt>
                <c:pt idx="7188">
                  <c:v>36499.0</c:v>
                </c:pt>
                <c:pt idx="7189">
                  <c:v>36500.0</c:v>
                </c:pt>
                <c:pt idx="7190">
                  <c:v>36501.0</c:v>
                </c:pt>
                <c:pt idx="7191">
                  <c:v>36502.0</c:v>
                </c:pt>
                <c:pt idx="7192">
                  <c:v>36503.0</c:v>
                </c:pt>
                <c:pt idx="7193">
                  <c:v>36504.0</c:v>
                </c:pt>
                <c:pt idx="7194">
                  <c:v>36505.0</c:v>
                </c:pt>
                <c:pt idx="7195">
                  <c:v>36506.0</c:v>
                </c:pt>
                <c:pt idx="7196">
                  <c:v>36507.0</c:v>
                </c:pt>
                <c:pt idx="7197">
                  <c:v>36508.0</c:v>
                </c:pt>
                <c:pt idx="7198">
                  <c:v>36509.0</c:v>
                </c:pt>
                <c:pt idx="7199">
                  <c:v>36510.0</c:v>
                </c:pt>
                <c:pt idx="7200">
                  <c:v>36511.0</c:v>
                </c:pt>
                <c:pt idx="7201">
                  <c:v>36512.0</c:v>
                </c:pt>
                <c:pt idx="7202">
                  <c:v>36513.0</c:v>
                </c:pt>
                <c:pt idx="7203">
                  <c:v>36514.0</c:v>
                </c:pt>
                <c:pt idx="7204">
                  <c:v>36515.0</c:v>
                </c:pt>
                <c:pt idx="7205">
                  <c:v>36516.0</c:v>
                </c:pt>
                <c:pt idx="7206">
                  <c:v>36517.0</c:v>
                </c:pt>
                <c:pt idx="7207">
                  <c:v>36518.0</c:v>
                </c:pt>
                <c:pt idx="7208">
                  <c:v>36519.0</c:v>
                </c:pt>
                <c:pt idx="7209">
                  <c:v>36520.0</c:v>
                </c:pt>
                <c:pt idx="7210">
                  <c:v>36521.0</c:v>
                </c:pt>
                <c:pt idx="7211">
                  <c:v>36522.0</c:v>
                </c:pt>
                <c:pt idx="7212">
                  <c:v>36523.0</c:v>
                </c:pt>
                <c:pt idx="7213">
                  <c:v>36524.0</c:v>
                </c:pt>
                <c:pt idx="7214">
                  <c:v>36525.0</c:v>
                </c:pt>
                <c:pt idx="7215">
                  <c:v>36526.0</c:v>
                </c:pt>
                <c:pt idx="7216">
                  <c:v>36527.0</c:v>
                </c:pt>
                <c:pt idx="7217">
                  <c:v>36528.0</c:v>
                </c:pt>
                <c:pt idx="7218">
                  <c:v>36529.0</c:v>
                </c:pt>
                <c:pt idx="7219">
                  <c:v>36530.0</c:v>
                </c:pt>
                <c:pt idx="7220">
                  <c:v>36531.0</c:v>
                </c:pt>
                <c:pt idx="7221">
                  <c:v>36532.0</c:v>
                </c:pt>
                <c:pt idx="7222">
                  <c:v>36533.0</c:v>
                </c:pt>
                <c:pt idx="7223">
                  <c:v>36534.0</c:v>
                </c:pt>
                <c:pt idx="7224">
                  <c:v>36535.0</c:v>
                </c:pt>
                <c:pt idx="7225">
                  <c:v>36536.0</c:v>
                </c:pt>
                <c:pt idx="7226">
                  <c:v>36537.0</c:v>
                </c:pt>
                <c:pt idx="7227">
                  <c:v>36538.0</c:v>
                </c:pt>
                <c:pt idx="7228">
                  <c:v>36539.0</c:v>
                </c:pt>
                <c:pt idx="7229">
                  <c:v>36540.0</c:v>
                </c:pt>
                <c:pt idx="7230">
                  <c:v>36541.0</c:v>
                </c:pt>
                <c:pt idx="7231">
                  <c:v>36542.0</c:v>
                </c:pt>
                <c:pt idx="7232">
                  <c:v>36543.0</c:v>
                </c:pt>
                <c:pt idx="7233">
                  <c:v>36544.0</c:v>
                </c:pt>
                <c:pt idx="7234">
                  <c:v>36545.0</c:v>
                </c:pt>
                <c:pt idx="7235">
                  <c:v>36546.0</c:v>
                </c:pt>
                <c:pt idx="7236">
                  <c:v>36547.0</c:v>
                </c:pt>
                <c:pt idx="7237">
                  <c:v>36548.0</c:v>
                </c:pt>
                <c:pt idx="7238">
                  <c:v>36549.0</c:v>
                </c:pt>
                <c:pt idx="7239">
                  <c:v>36550.0</c:v>
                </c:pt>
                <c:pt idx="7240">
                  <c:v>36551.0</c:v>
                </c:pt>
                <c:pt idx="7241">
                  <c:v>36552.0</c:v>
                </c:pt>
                <c:pt idx="7242">
                  <c:v>36553.0</c:v>
                </c:pt>
                <c:pt idx="7243">
                  <c:v>36554.0</c:v>
                </c:pt>
                <c:pt idx="7244">
                  <c:v>36555.0</c:v>
                </c:pt>
                <c:pt idx="7245">
                  <c:v>36556.0</c:v>
                </c:pt>
                <c:pt idx="7246">
                  <c:v>36557.0</c:v>
                </c:pt>
                <c:pt idx="7247">
                  <c:v>36558.0</c:v>
                </c:pt>
                <c:pt idx="7248">
                  <c:v>36559.0</c:v>
                </c:pt>
                <c:pt idx="7249">
                  <c:v>36560.0</c:v>
                </c:pt>
                <c:pt idx="7250">
                  <c:v>36561.0</c:v>
                </c:pt>
                <c:pt idx="7251">
                  <c:v>36562.0</c:v>
                </c:pt>
                <c:pt idx="7252">
                  <c:v>36563.0</c:v>
                </c:pt>
                <c:pt idx="7253">
                  <c:v>36564.0</c:v>
                </c:pt>
                <c:pt idx="7254">
                  <c:v>36565.0</c:v>
                </c:pt>
                <c:pt idx="7255">
                  <c:v>36566.0</c:v>
                </c:pt>
                <c:pt idx="7256">
                  <c:v>36567.0</c:v>
                </c:pt>
                <c:pt idx="7257">
                  <c:v>36568.0</c:v>
                </c:pt>
                <c:pt idx="7258">
                  <c:v>36569.0</c:v>
                </c:pt>
                <c:pt idx="7259">
                  <c:v>36570.0</c:v>
                </c:pt>
                <c:pt idx="7260">
                  <c:v>36571.0</c:v>
                </c:pt>
                <c:pt idx="7261">
                  <c:v>36572.0</c:v>
                </c:pt>
                <c:pt idx="7262">
                  <c:v>36573.0</c:v>
                </c:pt>
                <c:pt idx="7263">
                  <c:v>36574.0</c:v>
                </c:pt>
                <c:pt idx="7264">
                  <c:v>36575.0</c:v>
                </c:pt>
                <c:pt idx="7265">
                  <c:v>36576.0</c:v>
                </c:pt>
                <c:pt idx="7266">
                  <c:v>36577.0</c:v>
                </c:pt>
                <c:pt idx="7267">
                  <c:v>36578.0</c:v>
                </c:pt>
                <c:pt idx="7268">
                  <c:v>36579.0</c:v>
                </c:pt>
                <c:pt idx="7269">
                  <c:v>36580.0</c:v>
                </c:pt>
                <c:pt idx="7270">
                  <c:v>36581.0</c:v>
                </c:pt>
                <c:pt idx="7271">
                  <c:v>36582.0</c:v>
                </c:pt>
                <c:pt idx="7272">
                  <c:v>36583.0</c:v>
                </c:pt>
                <c:pt idx="7273">
                  <c:v>36584.0</c:v>
                </c:pt>
                <c:pt idx="7274">
                  <c:v>36585.0</c:v>
                </c:pt>
                <c:pt idx="7275">
                  <c:v>36586.0</c:v>
                </c:pt>
                <c:pt idx="7276">
                  <c:v>36587.0</c:v>
                </c:pt>
                <c:pt idx="7277">
                  <c:v>36588.0</c:v>
                </c:pt>
                <c:pt idx="7278">
                  <c:v>36589.0</c:v>
                </c:pt>
                <c:pt idx="7279">
                  <c:v>36590.0</c:v>
                </c:pt>
                <c:pt idx="7280">
                  <c:v>36591.0</c:v>
                </c:pt>
                <c:pt idx="7281">
                  <c:v>36592.0</c:v>
                </c:pt>
                <c:pt idx="7282">
                  <c:v>36593.0</c:v>
                </c:pt>
                <c:pt idx="7283">
                  <c:v>36594.0</c:v>
                </c:pt>
                <c:pt idx="7284">
                  <c:v>36595.0</c:v>
                </c:pt>
                <c:pt idx="7285">
                  <c:v>36596.0</c:v>
                </c:pt>
                <c:pt idx="7286">
                  <c:v>36597.0</c:v>
                </c:pt>
                <c:pt idx="7287">
                  <c:v>36598.0</c:v>
                </c:pt>
                <c:pt idx="7288">
                  <c:v>36599.0</c:v>
                </c:pt>
                <c:pt idx="7289">
                  <c:v>36600.0</c:v>
                </c:pt>
                <c:pt idx="7290">
                  <c:v>36601.0</c:v>
                </c:pt>
                <c:pt idx="7291">
                  <c:v>36602.0</c:v>
                </c:pt>
                <c:pt idx="7292">
                  <c:v>36603.0</c:v>
                </c:pt>
                <c:pt idx="7293">
                  <c:v>36604.0</c:v>
                </c:pt>
                <c:pt idx="7294">
                  <c:v>36605.0</c:v>
                </c:pt>
                <c:pt idx="7295">
                  <c:v>36606.0</c:v>
                </c:pt>
                <c:pt idx="7296">
                  <c:v>36607.0</c:v>
                </c:pt>
                <c:pt idx="7297">
                  <c:v>36608.0</c:v>
                </c:pt>
                <c:pt idx="7298">
                  <c:v>36609.0</c:v>
                </c:pt>
                <c:pt idx="7299">
                  <c:v>36610.0</c:v>
                </c:pt>
                <c:pt idx="7300">
                  <c:v>36611.0</c:v>
                </c:pt>
                <c:pt idx="7301">
                  <c:v>36612.0</c:v>
                </c:pt>
                <c:pt idx="7302">
                  <c:v>36613.0</c:v>
                </c:pt>
                <c:pt idx="7303">
                  <c:v>36614.0</c:v>
                </c:pt>
                <c:pt idx="7304">
                  <c:v>36615.0</c:v>
                </c:pt>
                <c:pt idx="7305">
                  <c:v>36616.0</c:v>
                </c:pt>
                <c:pt idx="7306">
                  <c:v>36617.0</c:v>
                </c:pt>
                <c:pt idx="7307">
                  <c:v>36618.0</c:v>
                </c:pt>
                <c:pt idx="7308">
                  <c:v>36619.0</c:v>
                </c:pt>
                <c:pt idx="7309">
                  <c:v>36620.0</c:v>
                </c:pt>
                <c:pt idx="7310">
                  <c:v>36621.0</c:v>
                </c:pt>
                <c:pt idx="7311">
                  <c:v>36622.0</c:v>
                </c:pt>
                <c:pt idx="7312">
                  <c:v>36623.0</c:v>
                </c:pt>
                <c:pt idx="7313">
                  <c:v>36624.0</c:v>
                </c:pt>
                <c:pt idx="7314">
                  <c:v>36625.0</c:v>
                </c:pt>
                <c:pt idx="7315">
                  <c:v>36626.0</c:v>
                </c:pt>
                <c:pt idx="7316">
                  <c:v>36627.0</c:v>
                </c:pt>
                <c:pt idx="7317">
                  <c:v>36628.0</c:v>
                </c:pt>
                <c:pt idx="7318">
                  <c:v>36629.0</c:v>
                </c:pt>
                <c:pt idx="7319">
                  <c:v>36630.0</c:v>
                </c:pt>
                <c:pt idx="7320">
                  <c:v>36631.0</c:v>
                </c:pt>
                <c:pt idx="7321">
                  <c:v>36632.0</c:v>
                </c:pt>
                <c:pt idx="7322">
                  <c:v>36633.0</c:v>
                </c:pt>
                <c:pt idx="7323">
                  <c:v>36634.0</c:v>
                </c:pt>
                <c:pt idx="7324">
                  <c:v>36635.0</c:v>
                </c:pt>
                <c:pt idx="7325">
                  <c:v>36636.0</c:v>
                </c:pt>
                <c:pt idx="7326">
                  <c:v>36637.0</c:v>
                </c:pt>
                <c:pt idx="7327">
                  <c:v>36638.0</c:v>
                </c:pt>
                <c:pt idx="7328">
                  <c:v>36639.0</c:v>
                </c:pt>
                <c:pt idx="7329">
                  <c:v>36640.0</c:v>
                </c:pt>
                <c:pt idx="7330">
                  <c:v>36641.0</c:v>
                </c:pt>
                <c:pt idx="7331">
                  <c:v>36642.0</c:v>
                </c:pt>
                <c:pt idx="7332">
                  <c:v>36643.0</c:v>
                </c:pt>
                <c:pt idx="7333">
                  <c:v>36644.0</c:v>
                </c:pt>
                <c:pt idx="7334">
                  <c:v>36645.0</c:v>
                </c:pt>
                <c:pt idx="7335">
                  <c:v>36646.0</c:v>
                </c:pt>
                <c:pt idx="7336">
                  <c:v>36647.0</c:v>
                </c:pt>
                <c:pt idx="7337">
                  <c:v>36648.0</c:v>
                </c:pt>
                <c:pt idx="7338">
                  <c:v>36649.0</c:v>
                </c:pt>
                <c:pt idx="7339">
                  <c:v>36650.0</c:v>
                </c:pt>
                <c:pt idx="7340">
                  <c:v>36651.0</c:v>
                </c:pt>
                <c:pt idx="7341">
                  <c:v>36652.0</c:v>
                </c:pt>
                <c:pt idx="7342">
                  <c:v>36653.0</c:v>
                </c:pt>
                <c:pt idx="7343">
                  <c:v>36654.0</c:v>
                </c:pt>
                <c:pt idx="7344">
                  <c:v>36655.0</c:v>
                </c:pt>
                <c:pt idx="7345">
                  <c:v>36656.0</c:v>
                </c:pt>
                <c:pt idx="7346">
                  <c:v>36657.0</c:v>
                </c:pt>
                <c:pt idx="7347">
                  <c:v>36658.0</c:v>
                </c:pt>
                <c:pt idx="7348">
                  <c:v>36659.0</c:v>
                </c:pt>
                <c:pt idx="7349">
                  <c:v>36660.0</c:v>
                </c:pt>
                <c:pt idx="7350">
                  <c:v>36661.0</c:v>
                </c:pt>
                <c:pt idx="7351">
                  <c:v>36662.0</c:v>
                </c:pt>
                <c:pt idx="7352">
                  <c:v>36663.0</c:v>
                </c:pt>
                <c:pt idx="7353">
                  <c:v>36664.0</c:v>
                </c:pt>
                <c:pt idx="7354">
                  <c:v>36665.0</c:v>
                </c:pt>
                <c:pt idx="7355">
                  <c:v>36666.0</c:v>
                </c:pt>
                <c:pt idx="7356">
                  <c:v>36667.0</c:v>
                </c:pt>
                <c:pt idx="7357">
                  <c:v>36668.0</c:v>
                </c:pt>
                <c:pt idx="7358">
                  <c:v>36669.0</c:v>
                </c:pt>
                <c:pt idx="7359">
                  <c:v>36670.0</c:v>
                </c:pt>
                <c:pt idx="7360">
                  <c:v>36671.0</c:v>
                </c:pt>
                <c:pt idx="7361">
                  <c:v>36672.0</c:v>
                </c:pt>
                <c:pt idx="7362">
                  <c:v>36673.0</c:v>
                </c:pt>
                <c:pt idx="7363">
                  <c:v>36674.0</c:v>
                </c:pt>
                <c:pt idx="7364">
                  <c:v>36675.0</c:v>
                </c:pt>
                <c:pt idx="7365">
                  <c:v>36676.0</c:v>
                </c:pt>
                <c:pt idx="7366">
                  <c:v>36677.0</c:v>
                </c:pt>
                <c:pt idx="7367">
                  <c:v>36678.0</c:v>
                </c:pt>
                <c:pt idx="7368">
                  <c:v>36679.0</c:v>
                </c:pt>
                <c:pt idx="7369">
                  <c:v>36680.0</c:v>
                </c:pt>
                <c:pt idx="7370">
                  <c:v>36681.0</c:v>
                </c:pt>
                <c:pt idx="7371">
                  <c:v>36682.0</c:v>
                </c:pt>
                <c:pt idx="7372">
                  <c:v>36683.0</c:v>
                </c:pt>
                <c:pt idx="7373">
                  <c:v>36684.0</c:v>
                </c:pt>
                <c:pt idx="7374">
                  <c:v>36685.0</c:v>
                </c:pt>
                <c:pt idx="7375">
                  <c:v>36686.0</c:v>
                </c:pt>
                <c:pt idx="7376">
                  <c:v>36687.0</c:v>
                </c:pt>
                <c:pt idx="7377">
                  <c:v>36688.0</c:v>
                </c:pt>
                <c:pt idx="7378">
                  <c:v>36689.0</c:v>
                </c:pt>
                <c:pt idx="7379">
                  <c:v>36690.0</c:v>
                </c:pt>
                <c:pt idx="7380">
                  <c:v>36691.0</c:v>
                </c:pt>
                <c:pt idx="7381">
                  <c:v>36692.0</c:v>
                </c:pt>
                <c:pt idx="7382">
                  <c:v>36693.0</c:v>
                </c:pt>
                <c:pt idx="7383">
                  <c:v>36694.0</c:v>
                </c:pt>
                <c:pt idx="7384">
                  <c:v>36695.0</c:v>
                </c:pt>
                <c:pt idx="7385">
                  <c:v>36696.0</c:v>
                </c:pt>
                <c:pt idx="7386">
                  <c:v>36697.0</c:v>
                </c:pt>
                <c:pt idx="7387">
                  <c:v>36698.0</c:v>
                </c:pt>
                <c:pt idx="7388">
                  <c:v>36699.0</c:v>
                </c:pt>
                <c:pt idx="7389">
                  <c:v>36700.0</c:v>
                </c:pt>
                <c:pt idx="7390">
                  <c:v>36701.0</c:v>
                </c:pt>
                <c:pt idx="7391">
                  <c:v>36702.0</c:v>
                </c:pt>
                <c:pt idx="7392">
                  <c:v>36703.0</c:v>
                </c:pt>
                <c:pt idx="7393">
                  <c:v>36704.0</c:v>
                </c:pt>
                <c:pt idx="7394">
                  <c:v>36705.0</c:v>
                </c:pt>
                <c:pt idx="7395">
                  <c:v>36706.0</c:v>
                </c:pt>
                <c:pt idx="7396">
                  <c:v>36707.0</c:v>
                </c:pt>
                <c:pt idx="7397">
                  <c:v>36708.0</c:v>
                </c:pt>
                <c:pt idx="7398">
                  <c:v>36709.0</c:v>
                </c:pt>
                <c:pt idx="7399">
                  <c:v>36710.0</c:v>
                </c:pt>
                <c:pt idx="7400">
                  <c:v>36711.0</c:v>
                </c:pt>
                <c:pt idx="7401">
                  <c:v>36712.0</c:v>
                </c:pt>
                <c:pt idx="7402">
                  <c:v>36713.0</c:v>
                </c:pt>
                <c:pt idx="7403">
                  <c:v>36714.0</c:v>
                </c:pt>
                <c:pt idx="7404">
                  <c:v>36715.0</c:v>
                </c:pt>
                <c:pt idx="7405">
                  <c:v>36716.0</c:v>
                </c:pt>
                <c:pt idx="7406">
                  <c:v>36717.0</c:v>
                </c:pt>
                <c:pt idx="7407">
                  <c:v>36718.0</c:v>
                </c:pt>
                <c:pt idx="7408">
                  <c:v>36719.0</c:v>
                </c:pt>
                <c:pt idx="7409">
                  <c:v>36720.0</c:v>
                </c:pt>
                <c:pt idx="7410">
                  <c:v>36721.0</c:v>
                </c:pt>
                <c:pt idx="7411">
                  <c:v>36722.0</c:v>
                </c:pt>
                <c:pt idx="7412">
                  <c:v>36723.0</c:v>
                </c:pt>
                <c:pt idx="7413">
                  <c:v>36724.0</c:v>
                </c:pt>
                <c:pt idx="7414">
                  <c:v>36725.0</c:v>
                </c:pt>
                <c:pt idx="7415">
                  <c:v>36726.0</c:v>
                </c:pt>
                <c:pt idx="7416">
                  <c:v>36727.0</c:v>
                </c:pt>
                <c:pt idx="7417">
                  <c:v>36728.0</c:v>
                </c:pt>
                <c:pt idx="7418">
                  <c:v>36729.0</c:v>
                </c:pt>
                <c:pt idx="7419">
                  <c:v>36730.0</c:v>
                </c:pt>
                <c:pt idx="7420">
                  <c:v>36731.0</c:v>
                </c:pt>
                <c:pt idx="7421">
                  <c:v>36732.0</c:v>
                </c:pt>
                <c:pt idx="7422">
                  <c:v>36733.0</c:v>
                </c:pt>
                <c:pt idx="7423">
                  <c:v>36734.0</c:v>
                </c:pt>
                <c:pt idx="7424">
                  <c:v>36735.0</c:v>
                </c:pt>
                <c:pt idx="7425">
                  <c:v>36736.0</c:v>
                </c:pt>
                <c:pt idx="7426">
                  <c:v>36737.0</c:v>
                </c:pt>
                <c:pt idx="7427">
                  <c:v>36738.0</c:v>
                </c:pt>
                <c:pt idx="7428">
                  <c:v>36739.0</c:v>
                </c:pt>
                <c:pt idx="7429">
                  <c:v>36740.0</c:v>
                </c:pt>
                <c:pt idx="7430">
                  <c:v>36741.0</c:v>
                </c:pt>
                <c:pt idx="7431">
                  <c:v>36742.0</c:v>
                </c:pt>
                <c:pt idx="7432">
                  <c:v>36743.0</c:v>
                </c:pt>
                <c:pt idx="7433">
                  <c:v>36744.0</c:v>
                </c:pt>
                <c:pt idx="7434">
                  <c:v>36745.0</c:v>
                </c:pt>
                <c:pt idx="7435">
                  <c:v>36746.0</c:v>
                </c:pt>
                <c:pt idx="7436">
                  <c:v>36747.0</c:v>
                </c:pt>
                <c:pt idx="7437">
                  <c:v>36748.0</c:v>
                </c:pt>
                <c:pt idx="7438">
                  <c:v>36749.0</c:v>
                </c:pt>
                <c:pt idx="7439">
                  <c:v>36750.0</c:v>
                </c:pt>
                <c:pt idx="7440">
                  <c:v>36751.0</c:v>
                </c:pt>
                <c:pt idx="7441">
                  <c:v>36752.0</c:v>
                </c:pt>
                <c:pt idx="7442">
                  <c:v>36753.0</c:v>
                </c:pt>
                <c:pt idx="7443">
                  <c:v>36754.0</c:v>
                </c:pt>
                <c:pt idx="7444">
                  <c:v>36755.0</c:v>
                </c:pt>
                <c:pt idx="7445">
                  <c:v>36756.0</c:v>
                </c:pt>
                <c:pt idx="7446">
                  <c:v>36757.0</c:v>
                </c:pt>
                <c:pt idx="7447">
                  <c:v>36758.0</c:v>
                </c:pt>
                <c:pt idx="7448">
                  <c:v>36759.0</c:v>
                </c:pt>
                <c:pt idx="7449">
                  <c:v>36760.0</c:v>
                </c:pt>
                <c:pt idx="7450">
                  <c:v>36761.0</c:v>
                </c:pt>
                <c:pt idx="7451">
                  <c:v>36762.0</c:v>
                </c:pt>
                <c:pt idx="7452">
                  <c:v>36763.0</c:v>
                </c:pt>
                <c:pt idx="7453">
                  <c:v>36764.0</c:v>
                </c:pt>
                <c:pt idx="7454">
                  <c:v>36765.0</c:v>
                </c:pt>
                <c:pt idx="7455">
                  <c:v>36766.0</c:v>
                </c:pt>
                <c:pt idx="7456">
                  <c:v>36767.0</c:v>
                </c:pt>
                <c:pt idx="7457">
                  <c:v>36768.0</c:v>
                </c:pt>
                <c:pt idx="7458">
                  <c:v>36769.0</c:v>
                </c:pt>
                <c:pt idx="7459">
                  <c:v>36770.0</c:v>
                </c:pt>
                <c:pt idx="7460">
                  <c:v>36771.0</c:v>
                </c:pt>
                <c:pt idx="7461">
                  <c:v>36772.0</c:v>
                </c:pt>
                <c:pt idx="7462">
                  <c:v>36773.0</c:v>
                </c:pt>
                <c:pt idx="7463">
                  <c:v>36774.0</c:v>
                </c:pt>
                <c:pt idx="7464">
                  <c:v>36775.0</c:v>
                </c:pt>
                <c:pt idx="7465">
                  <c:v>36776.0</c:v>
                </c:pt>
                <c:pt idx="7466">
                  <c:v>36777.0</c:v>
                </c:pt>
                <c:pt idx="7467">
                  <c:v>36778.0</c:v>
                </c:pt>
                <c:pt idx="7468">
                  <c:v>36779.0</c:v>
                </c:pt>
                <c:pt idx="7469">
                  <c:v>36780.0</c:v>
                </c:pt>
                <c:pt idx="7470">
                  <c:v>36781.0</c:v>
                </c:pt>
                <c:pt idx="7471">
                  <c:v>36782.0</c:v>
                </c:pt>
                <c:pt idx="7472">
                  <c:v>36783.0</c:v>
                </c:pt>
                <c:pt idx="7473">
                  <c:v>36784.0</c:v>
                </c:pt>
                <c:pt idx="7474">
                  <c:v>36785.0</c:v>
                </c:pt>
                <c:pt idx="7475">
                  <c:v>36786.0</c:v>
                </c:pt>
                <c:pt idx="7476">
                  <c:v>36787.0</c:v>
                </c:pt>
                <c:pt idx="7477">
                  <c:v>36788.0</c:v>
                </c:pt>
                <c:pt idx="7478">
                  <c:v>36789.0</c:v>
                </c:pt>
                <c:pt idx="7479">
                  <c:v>36790.0</c:v>
                </c:pt>
                <c:pt idx="7480">
                  <c:v>36791.0</c:v>
                </c:pt>
                <c:pt idx="7481">
                  <c:v>36792.0</c:v>
                </c:pt>
                <c:pt idx="7482">
                  <c:v>36793.0</c:v>
                </c:pt>
                <c:pt idx="7483">
                  <c:v>36794.0</c:v>
                </c:pt>
                <c:pt idx="7484">
                  <c:v>36795.0</c:v>
                </c:pt>
                <c:pt idx="7485">
                  <c:v>36796.0</c:v>
                </c:pt>
                <c:pt idx="7486">
                  <c:v>36797.0</c:v>
                </c:pt>
                <c:pt idx="7487">
                  <c:v>36798.0</c:v>
                </c:pt>
                <c:pt idx="7488">
                  <c:v>36799.0</c:v>
                </c:pt>
                <c:pt idx="7489">
                  <c:v>36800.0</c:v>
                </c:pt>
                <c:pt idx="7490">
                  <c:v>36801.0</c:v>
                </c:pt>
                <c:pt idx="7491">
                  <c:v>36802.0</c:v>
                </c:pt>
                <c:pt idx="7492">
                  <c:v>36803.0</c:v>
                </c:pt>
                <c:pt idx="7493">
                  <c:v>36804.0</c:v>
                </c:pt>
                <c:pt idx="7494">
                  <c:v>36805.0</c:v>
                </c:pt>
                <c:pt idx="7495">
                  <c:v>36806.0</c:v>
                </c:pt>
                <c:pt idx="7496">
                  <c:v>36807.0</c:v>
                </c:pt>
                <c:pt idx="7497">
                  <c:v>36808.0</c:v>
                </c:pt>
                <c:pt idx="7498">
                  <c:v>36809.0</c:v>
                </c:pt>
                <c:pt idx="7499">
                  <c:v>36810.0</c:v>
                </c:pt>
                <c:pt idx="7500">
                  <c:v>36811.0</c:v>
                </c:pt>
                <c:pt idx="7501">
                  <c:v>36812.0</c:v>
                </c:pt>
                <c:pt idx="7502">
                  <c:v>36813.0</c:v>
                </c:pt>
                <c:pt idx="7503">
                  <c:v>36814.0</c:v>
                </c:pt>
                <c:pt idx="7504">
                  <c:v>36815.0</c:v>
                </c:pt>
                <c:pt idx="7505">
                  <c:v>36816.0</c:v>
                </c:pt>
                <c:pt idx="7506">
                  <c:v>36817.0</c:v>
                </c:pt>
                <c:pt idx="7507">
                  <c:v>36818.0</c:v>
                </c:pt>
                <c:pt idx="7508">
                  <c:v>36819.0</c:v>
                </c:pt>
                <c:pt idx="7509">
                  <c:v>36820.0</c:v>
                </c:pt>
                <c:pt idx="7510">
                  <c:v>36821.0</c:v>
                </c:pt>
                <c:pt idx="7511">
                  <c:v>36822.0</c:v>
                </c:pt>
                <c:pt idx="7512">
                  <c:v>36823.0</c:v>
                </c:pt>
                <c:pt idx="7513">
                  <c:v>36824.0</c:v>
                </c:pt>
                <c:pt idx="7514">
                  <c:v>36825.0</c:v>
                </c:pt>
                <c:pt idx="7515">
                  <c:v>36826.0</c:v>
                </c:pt>
                <c:pt idx="7516">
                  <c:v>36827.0</c:v>
                </c:pt>
                <c:pt idx="7517">
                  <c:v>36828.0</c:v>
                </c:pt>
                <c:pt idx="7518">
                  <c:v>36829.0</c:v>
                </c:pt>
                <c:pt idx="7519">
                  <c:v>36830.0</c:v>
                </c:pt>
                <c:pt idx="7520">
                  <c:v>36831.0</c:v>
                </c:pt>
                <c:pt idx="7521">
                  <c:v>36832.0</c:v>
                </c:pt>
                <c:pt idx="7522">
                  <c:v>36833.0</c:v>
                </c:pt>
                <c:pt idx="7523">
                  <c:v>36834.0</c:v>
                </c:pt>
                <c:pt idx="7524">
                  <c:v>36835.0</c:v>
                </c:pt>
                <c:pt idx="7525">
                  <c:v>36836.0</c:v>
                </c:pt>
                <c:pt idx="7526">
                  <c:v>36837.0</c:v>
                </c:pt>
                <c:pt idx="7527">
                  <c:v>36838.0</c:v>
                </c:pt>
                <c:pt idx="7528">
                  <c:v>36839.0</c:v>
                </c:pt>
                <c:pt idx="7529">
                  <c:v>36840.0</c:v>
                </c:pt>
                <c:pt idx="7530">
                  <c:v>36841.0</c:v>
                </c:pt>
                <c:pt idx="7531">
                  <c:v>36842.0</c:v>
                </c:pt>
                <c:pt idx="7532">
                  <c:v>36843.0</c:v>
                </c:pt>
                <c:pt idx="7533">
                  <c:v>36844.0</c:v>
                </c:pt>
                <c:pt idx="7534">
                  <c:v>36845.0</c:v>
                </c:pt>
                <c:pt idx="7535">
                  <c:v>36846.0</c:v>
                </c:pt>
                <c:pt idx="7536">
                  <c:v>36847.0</c:v>
                </c:pt>
                <c:pt idx="7537">
                  <c:v>36848.0</c:v>
                </c:pt>
                <c:pt idx="7538">
                  <c:v>36849.0</c:v>
                </c:pt>
                <c:pt idx="7539">
                  <c:v>36850.0</c:v>
                </c:pt>
                <c:pt idx="7540">
                  <c:v>36851.0</c:v>
                </c:pt>
                <c:pt idx="7541">
                  <c:v>36852.0</c:v>
                </c:pt>
                <c:pt idx="7542">
                  <c:v>36853.0</c:v>
                </c:pt>
                <c:pt idx="7543">
                  <c:v>36854.0</c:v>
                </c:pt>
                <c:pt idx="7544">
                  <c:v>36855.0</c:v>
                </c:pt>
                <c:pt idx="7545">
                  <c:v>36856.0</c:v>
                </c:pt>
                <c:pt idx="7546">
                  <c:v>36857.0</c:v>
                </c:pt>
                <c:pt idx="7547">
                  <c:v>36858.0</c:v>
                </c:pt>
                <c:pt idx="7548">
                  <c:v>36859.0</c:v>
                </c:pt>
                <c:pt idx="7549">
                  <c:v>36860.0</c:v>
                </c:pt>
                <c:pt idx="7550">
                  <c:v>36861.0</c:v>
                </c:pt>
                <c:pt idx="7551">
                  <c:v>36862.0</c:v>
                </c:pt>
                <c:pt idx="7552">
                  <c:v>36863.0</c:v>
                </c:pt>
                <c:pt idx="7553">
                  <c:v>36864.0</c:v>
                </c:pt>
                <c:pt idx="7554">
                  <c:v>36865.0</c:v>
                </c:pt>
                <c:pt idx="7555">
                  <c:v>36866.0</c:v>
                </c:pt>
                <c:pt idx="7556">
                  <c:v>36867.0</c:v>
                </c:pt>
                <c:pt idx="7557">
                  <c:v>36868.0</c:v>
                </c:pt>
                <c:pt idx="7558">
                  <c:v>36869.0</c:v>
                </c:pt>
                <c:pt idx="7559">
                  <c:v>36870.0</c:v>
                </c:pt>
                <c:pt idx="7560">
                  <c:v>36871.0</c:v>
                </c:pt>
                <c:pt idx="7561">
                  <c:v>36872.0</c:v>
                </c:pt>
                <c:pt idx="7562">
                  <c:v>36873.0</c:v>
                </c:pt>
                <c:pt idx="7563">
                  <c:v>36874.0</c:v>
                </c:pt>
                <c:pt idx="7564">
                  <c:v>36875.0</c:v>
                </c:pt>
                <c:pt idx="7565">
                  <c:v>36876.0</c:v>
                </c:pt>
                <c:pt idx="7566">
                  <c:v>36877.0</c:v>
                </c:pt>
                <c:pt idx="7567">
                  <c:v>36878.0</c:v>
                </c:pt>
                <c:pt idx="7568">
                  <c:v>36879.0</c:v>
                </c:pt>
                <c:pt idx="7569">
                  <c:v>36880.0</c:v>
                </c:pt>
                <c:pt idx="7570">
                  <c:v>36881.0</c:v>
                </c:pt>
                <c:pt idx="7571">
                  <c:v>36882.0</c:v>
                </c:pt>
                <c:pt idx="7572">
                  <c:v>36883.0</c:v>
                </c:pt>
                <c:pt idx="7573">
                  <c:v>36884.0</c:v>
                </c:pt>
                <c:pt idx="7574">
                  <c:v>36885.0</c:v>
                </c:pt>
                <c:pt idx="7575">
                  <c:v>36886.0</c:v>
                </c:pt>
                <c:pt idx="7576">
                  <c:v>36887.0</c:v>
                </c:pt>
                <c:pt idx="7577">
                  <c:v>36888.0</c:v>
                </c:pt>
                <c:pt idx="7578">
                  <c:v>36889.0</c:v>
                </c:pt>
                <c:pt idx="7579">
                  <c:v>36890.0</c:v>
                </c:pt>
                <c:pt idx="7580">
                  <c:v>36891.0</c:v>
                </c:pt>
                <c:pt idx="7581">
                  <c:v>36892.0</c:v>
                </c:pt>
                <c:pt idx="7582">
                  <c:v>36893.0</c:v>
                </c:pt>
                <c:pt idx="7583">
                  <c:v>36894.0</c:v>
                </c:pt>
                <c:pt idx="7584">
                  <c:v>36895.0</c:v>
                </c:pt>
                <c:pt idx="7585">
                  <c:v>36896.0</c:v>
                </c:pt>
                <c:pt idx="7586">
                  <c:v>36897.0</c:v>
                </c:pt>
                <c:pt idx="7587">
                  <c:v>36898.0</c:v>
                </c:pt>
                <c:pt idx="7588">
                  <c:v>36899.0</c:v>
                </c:pt>
                <c:pt idx="7589">
                  <c:v>36900.0</c:v>
                </c:pt>
                <c:pt idx="7590">
                  <c:v>36901.0</c:v>
                </c:pt>
                <c:pt idx="7591">
                  <c:v>36902.0</c:v>
                </c:pt>
                <c:pt idx="7592">
                  <c:v>36903.0</c:v>
                </c:pt>
                <c:pt idx="7593">
                  <c:v>36904.0</c:v>
                </c:pt>
                <c:pt idx="7594">
                  <c:v>36905.0</c:v>
                </c:pt>
                <c:pt idx="7595">
                  <c:v>36906.0</c:v>
                </c:pt>
                <c:pt idx="7596">
                  <c:v>36907.0</c:v>
                </c:pt>
                <c:pt idx="7597">
                  <c:v>36908.0</c:v>
                </c:pt>
                <c:pt idx="7598">
                  <c:v>36909.0</c:v>
                </c:pt>
                <c:pt idx="7599">
                  <c:v>36910.0</c:v>
                </c:pt>
                <c:pt idx="7600">
                  <c:v>36911.0</c:v>
                </c:pt>
                <c:pt idx="7601">
                  <c:v>36912.0</c:v>
                </c:pt>
                <c:pt idx="7602">
                  <c:v>36913.0</c:v>
                </c:pt>
                <c:pt idx="7603">
                  <c:v>36914.0</c:v>
                </c:pt>
                <c:pt idx="7604">
                  <c:v>36915.0</c:v>
                </c:pt>
                <c:pt idx="7605">
                  <c:v>36916.0</c:v>
                </c:pt>
                <c:pt idx="7606">
                  <c:v>36917.0</c:v>
                </c:pt>
                <c:pt idx="7607">
                  <c:v>36918.0</c:v>
                </c:pt>
                <c:pt idx="7608">
                  <c:v>36919.0</c:v>
                </c:pt>
                <c:pt idx="7609">
                  <c:v>36920.0</c:v>
                </c:pt>
                <c:pt idx="7610">
                  <c:v>36921.0</c:v>
                </c:pt>
                <c:pt idx="7611">
                  <c:v>36922.0</c:v>
                </c:pt>
                <c:pt idx="7612">
                  <c:v>36923.0</c:v>
                </c:pt>
                <c:pt idx="7613">
                  <c:v>36924.0</c:v>
                </c:pt>
                <c:pt idx="7614">
                  <c:v>36925.0</c:v>
                </c:pt>
                <c:pt idx="7615">
                  <c:v>36926.0</c:v>
                </c:pt>
                <c:pt idx="7616">
                  <c:v>36927.0</c:v>
                </c:pt>
                <c:pt idx="7617">
                  <c:v>36928.0</c:v>
                </c:pt>
                <c:pt idx="7618">
                  <c:v>36929.0</c:v>
                </c:pt>
                <c:pt idx="7619">
                  <c:v>36930.0</c:v>
                </c:pt>
                <c:pt idx="7620">
                  <c:v>36931.0</c:v>
                </c:pt>
                <c:pt idx="7621">
                  <c:v>36932.0</c:v>
                </c:pt>
                <c:pt idx="7622">
                  <c:v>36933.0</c:v>
                </c:pt>
                <c:pt idx="7623">
                  <c:v>36934.0</c:v>
                </c:pt>
                <c:pt idx="7624">
                  <c:v>36935.0</c:v>
                </c:pt>
                <c:pt idx="7625">
                  <c:v>36936.0</c:v>
                </c:pt>
                <c:pt idx="7626">
                  <c:v>36937.0</c:v>
                </c:pt>
                <c:pt idx="7627">
                  <c:v>36938.0</c:v>
                </c:pt>
                <c:pt idx="7628">
                  <c:v>36939.0</c:v>
                </c:pt>
                <c:pt idx="7629">
                  <c:v>36940.0</c:v>
                </c:pt>
                <c:pt idx="7630">
                  <c:v>36941.0</c:v>
                </c:pt>
                <c:pt idx="7631">
                  <c:v>36942.0</c:v>
                </c:pt>
                <c:pt idx="7632">
                  <c:v>36943.0</c:v>
                </c:pt>
                <c:pt idx="7633">
                  <c:v>36944.0</c:v>
                </c:pt>
                <c:pt idx="7634">
                  <c:v>36945.0</c:v>
                </c:pt>
                <c:pt idx="7635">
                  <c:v>36946.0</c:v>
                </c:pt>
                <c:pt idx="7636">
                  <c:v>36947.0</c:v>
                </c:pt>
                <c:pt idx="7637">
                  <c:v>36948.0</c:v>
                </c:pt>
                <c:pt idx="7638">
                  <c:v>36949.0</c:v>
                </c:pt>
                <c:pt idx="7639">
                  <c:v>36950.0</c:v>
                </c:pt>
                <c:pt idx="7640">
                  <c:v>36951.0</c:v>
                </c:pt>
                <c:pt idx="7641">
                  <c:v>36952.0</c:v>
                </c:pt>
                <c:pt idx="7642">
                  <c:v>36953.0</c:v>
                </c:pt>
                <c:pt idx="7643">
                  <c:v>36954.0</c:v>
                </c:pt>
                <c:pt idx="7644">
                  <c:v>36955.0</c:v>
                </c:pt>
                <c:pt idx="7645">
                  <c:v>36956.0</c:v>
                </c:pt>
                <c:pt idx="7646">
                  <c:v>36957.0</c:v>
                </c:pt>
                <c:pt idx="7647">
                  <c:v>36958.0</c:v>
                </c:pt>
                <c:pt idx="7648">
                  <c:v>36959.0</c:v>
                </c:pt>
                <c:pt idx="7649">
                  <c:v>36960.0</c:v>
                </c:pt>
                <c:pt idx="7650">
                  <c:v>36961.0</c:v>
                </c:pt>
                <c:pt idx="7651">
                  <c:v>36962.0</c:v>
                </c:pt>
                <c:pt idx="7652">
                  <c:v>36963.0</c:v>
                </c:pt>
                <c:pt idx="7653">
                  <c:v>36964.0</c:v>
                </c:pt>
                <c:pt idx="7654">
                  <c:v>36965.0</c:v>
                </c:pt>
                <c:pt idx="7655">
                  <c:v>36966.0</c:v>
                </c:pt>
                <c:pt idx="7656">
                  <c:v>36967.0</c:v>
                </c:pt>
                <c:pt idx="7657">
                  <c:v>36968.0</c:v>
                </c:pt>
                <c:pt idx="7658">
                  <c:v>36969.0</c:v>
                </c:pt>
                <c:pt idx="7659">
                  <c:v>36970.0</c:v>
                </c:pt>
                <c:pt idx="7660">
                  <c:v>36971.0</c:v>
                </c:pt>
                <c:pt idx="7661">
                  <c:v>36972.0</c:v>
                </c:pt>
                <c:pt idx="7662">
                  <c:v>36973.0</c:v>
                </c:pt>
                <c:pt idx="7663">
                  <c:v>36974.0</c:v>
                </c:pt>
                <c:pt idx="7664">
                  <c:v>36975.0</c:v>
                </c:pt>
                <c:pt idx="7665">
                  <c:v>36976.0</c:v>
                </c:pt>
                <c:pt idx="7666">
                  <c:v>36977.0</c:v>
                </c:pt>
                <c:pt idx="7667">
                  <c:v>36978.0</c:v>
                </c:pt>
                <c:pt idx="7668">
                  <c:v>36979.0</c:v>
                </c:pt>
                <c:pt idx="7669">
                  <c:v>36980.0</c:v>
                </c:pt>
                <c:pt idx="7670">
                  <c:v>36981.0</c:v>
                </c:pt>
                <c:pt idx="7671">
                  <c:v>36982.0</c:v>
                </c:pt>
                <c:pt idx="7672">
                  <c:v>36983.0</c:v>
                </c:pt>
                <c:pt idx="7673">
                  <c:v>36984.0</c:v>
                </c:pt>
                <c:pt idx="7674">
                  <c:v>36985.0</c:v>
                </c:pt>
                <c:pt idx="7675">
                  <c:v>36986.0</c:v>
                </c:pt>
                <c:pt idx="7676">
                  <c:v>36987.0</c:v>
                </c:pt>
                <c:pt idx="7677">
                  <c:v>36988.0</c:v>
                </c:pt>
                <c:pt idx="7678">
                  <c:v>36989.0</c:v>
                </c:pt>
                <c:pt idx="7679">
                  <c:v>36990.0</c:v>
                </c:pt>
                <c:pt idx="7680">
                  <c:v>36991.0</c:v>
                </c:pt>
                <c:pt idx="7681">
                  <c:v>36992.0</c:v>
                </c:pt>
                <c:pt idx="7682">
                  <c:v>36993.0</c:v>
                </c:pt>
                <c:pt idx="7683">
                  <c:v>36994.0</c:v>
                </c:pt>
                <c:pt idx="7684">
                  <c:v>36995.0</c:v>
                </c:pt>
                <c:pt idx="7685">
                  <c:v>36996.0</c:v>
                </c:pt>
                <c:pt idx="7686">
                  <c:v>36997.0</c:v>
                </c:pt>
                <c:pt idx="7687">
                  <c:v>36998.0</c:v>
                </c:pt>
                <c:pt idx="7688">
                  <c:v>36999.0</c:v>
                </c:pt>
                <c:pt idx="7689">
                  <c:v>37000.0</c:v>
                </c:pt>
                <c:pt idx="7690">
                  <c:v>37001.0</c:v>
                </c:pt>
                <c:pt idx="7691">
                  <c:v>37002.0</c:v>
                </c:pt>
                <c:pt idx="7692">
                  <c:v>37003.0</c:v>
                </c:pt>
                <c:pt idx="7693">
                  <c:v>37004.0</c:v>
                </c:pt>
                <c:pt idx="7694">
                  <c:v>37005.0</c:v>
                </c:pt>
                <c:pt idx="7695">
                  <c:v>37006.0</c:v>
                </c:pt>
                <c:pt idx="7696">
                  <c:v>37007.0</c:v>
                </c:pt>
                <c:pt idx="7697">
                  <c:v>37008.0</c:v>
                </c:pt>
                <c:pt idx="7698">
                  <c:v>37009.0</c:v>
                </c:pt>
                <c:pt idx="7699">
                  <c:v>37010.0</c:v>
                </c:pt>
                <c:pt idx="7700">
                  <c:v>37011.0</c:v>
                </c:pt>
                <c:pt idx="7701">
                  <c:v>37012.0</c:v>
                </c:pt>
                <c:pt idx="7702">
                  <c:v>37013.0</c:v>
                </c:pt>
                <c:pt idx="7703">
                  <c:v>37014.0</c:v>
                </c:pt>
                <c:pt idx="7704">
                  <c:v>37015.0</c:v>
                </c:pt>
                <c:pt idx="7705">
                  <c:v>37016.0</c:v>
                </c:pt>
                <c:pt idx="7706">
                  <c:v>37017.0</c:v>
                </c:pt>
                <c:pt idx="7707">
                  <c:v>37018.0</c:v>
                </c:pt>
                <c:pt idx="7708">
                  <c:v>37019.0</c:v>
                </c:pt>
                <c:pt idx="7709">
                  <c:v>37020.0</c:v>
                </c:pt>
                <c:pt idx="7710">
                  <c:v>37021.0</c:v>
                </c:pt>
                <c:pt idx="7711">
                  <c:v>37022.0</c:v>
                </c:pt>
                <c:pt idx="7712">
                  <c:v>37023.0</c:v>
                </c:pt>
                <c:pt idx="7713">
                  <c:v>37024.0</c:v>
                </c:pt>
                <c:pt idx="7714">
                  <c:v>37025.0</c:v>
                </c:pt>
                <c:pt idx="7715">
                  <c:v>37026.0</c:v>
                </c:pt>
                <c:pt idx="7716">
                  <c:v>37027.0</c:v>
                </c:pt>
                <c:pt idx="7717">
                  <c:v>37028.0</c:v>
                </c:pt>
                <c:pt idx="7718">
                  <c:v>37029.0</c:v>
                </c:pt>
                <c:pt idx="7719">
                  <c:v>37030.0</c:v>
                </c:pt>
                <c:pt idx="7720">
                  <c:v>37031.0</c:v>
                </c:pt>
                <c:pt idx="7721">
                  <c:v>37032.0</c:v>
                </c:pt>
                <c:pt idx="7722">
                  <c:v>37033.0</c:v>
                </c:pt>
                <c:pt idx="7723">
                  <c:v>37034.0</c:v>
                </c:pt>
                <c:pt idx="7724">
                  <c:v>37035.0</c:v>
                </c:pt>
                <c:pt idx="7725">
                  <c:v>37036.0</c:v>
                </c:pt>
                <c:pt idx="7726">
                  <c:v>37037.0</c:v>
                </c:pt>
                <c:pt idx="7727">
                  <c:v>37038.0</c:v>
                </c:pt>
                <c:pt idx="7728">
                  <c:v>37039.0</c:v>
                </c:pt>
                <c:pt idx="7729">
                  <c:v>37040.0</c:v>
                </c:pt>
                <c:pt idx="7730">
                  <c:v>37041.0</c:v>
                </c:pt>
                <c:pt idx="7731">
                  <c:v>37042.0</c:v>
                </c:pt>
                <c:pt idx="7732">
                  <c:v>37043.0</c:v>
                </c:pt>
                <c:pt idx="7733">
                  <c:v>37044.0</c:v>
                </c:pt>
                <c:pt idx="7734">
                  <c:v>37045.0</c:v>
                </c:pt>
                <c:pt idx="7735">
                  <c:v>37046.0</c:v>
                </c:pt>
                <c:pt idx="7736">
                  <c:v>37047.0</c:v>
                </c:pt>
                <c:pt idx="7737">
                  <c:v>37048.0</c:v>
                </c:pt>
                <c:pt idx="7738">
                  <c:v>37049.0</c:v>
                </c:pt>
                <c:pt idx="7739">
                  <c:v>37050.0</c:v>
                </c:pt>
                <c:pt idx="7740">
                  <c:v>37051.0</c:v>
                </c:pt>
                <c:pt idx="7741">
                  <c:v>37052.0</c:v>
                </c:pt>
                <c:pt idx="7742">
                  <c:v>37053.0</c:v>
                </c:pt>
                <c:pt idx="7743">
                  <c:v>37054.0</c:v>
                </c:pt>
                <c:pt idx="7744">
                  <c:v>37055.0</c:v>
                </c:pt>
                <c:pt idx="7745">
                  <c:v>37056.0</c:v>
                </c:pt>
                <c:pt idx="7746">
                  <c:v>37057.0</c:v>
                </c:pt>
                <c:pt idx="7747">
                  <c:v>37058.0</c:v>
                </c:pt>
                <c:pt idx="7748">
                  <c:v>37059.0</c:v>
                </c:pt>
                <c:pt idx="7749">
                  <c:v>37060.0</c:v>
                </c:pt>
                <c:pt idx="7750">
                  <c:v>37061.0</c:v>
                </c:pt>
                <c:pt idx="7751">
                  <c:v>37062.0</c:v>
                </c:pt>
                <c:pt idx="7752">
                  <c:v>37063.0</c:v>
                </c:pt>
                <c:pt idx="7753">
                  <c:v>37064.0</c:v>
                </c:pt>
                <c:pt idx="7754">
                  <c:v>37065.0</c:v>
                </c:pt>
                <c:pt idx="7755">
                  <c:v>37066.0</c:v>
                </c:pt>
                <c:pt idx="7756">
                  <c:v>37067.0</c:v>
                </c:pt>
                <c:pt idx="7757">
                  <c:v>37068.0</c:v>
                </c:pt>
                <c:pt idx="7758">
                  <c:v>37069.0</c:v>
                </c:pt>
                <c:pt idx="7759">
                  <c:v>37070.0</c:v>
                </c:pt>
                <c:pt idx="7760">
                  <c:v>37071.0</c:v>
                </c:pt>
                <c:pt idx="7761">
                  <c:v>37072.0</c:v>
                </c:pt>
                <c:pt idx="7762">
                  <c:v>37073.0</c:v>
                </c:pt>
                <c:pt idx="7763">
                  <c:v>37074.0</c:v>
                </c:pt>
                <c:pt idx="7764">
                  <c:v>37075.0</c:v>
                </c:pt>
                <c:pt idx="7765">
                  <c:v>37076.0</c:v>
                </c:pt>
                <c:pt idx="7766">
                  <c:v>37077.0</c:v>
                </c:pt>
                <c:pt idx="7767">
                  <c:v>37078.0</c:v>
                </c:pt>
                <c:pt idx="7768">
                  <c:v>37079.0</c:v>
                </c:pt>
                <c:pt idx="7769">
                  <c:v>37080.0</c:v>
                </c:pt>
                <c:pt idx="7770">
                  <c:v>37081.0</c:v>
                </c:pt>
                <c:pt idx="7771">
                  <c:v>37082.0</c:v>
                </c:pt>
                <c:pt idx="7772">
                  <c:v>37083.0</c:v>
                </c:pt>
                <c:pt idx="7773">
                  <c:v>37084.0</c:v>
                </c:pt>
                <c:pt idx="7774">
                  <c:v>37085.0</c:v>
                </c:pt>
                <c:pt idx="7775">
                  <c:v>37086.0</c:v>
                </c:pt>
                <c:pt idx="7776">
                  <c:v>37087.0</c:v>
                </c:pt>
                <c:pt idx="7777">
                  <c:v>37088.0</c:v>
                </c:pt>
                <c:pt idx="7778">
                  <c:v>37089.0</c:v>
                </c:pt>
                <c:pt idx="7779">
                  <c:v>37090.0</c:v>
                </c:pt>
                <c:pt idx="7780">
                  <c:v>37091.0</c:v>
                </c:pt>
                <c:pt idx="7781">
                  <c:v>37092.0</c:v>
                </c:pt>
                <c:pt idx="7782">
                  <c:v>37093.0</c:v>
                </c:pt>
                <c:pt idx="7783">
                  <c:v>37094.0</c:v>
                </c:pt>
                <c:pt idx="7784">
                  <c:v>37095.0</c:v>
                </c:pt>
                <c:pt idx="7785">
                  <c:v>37096.0</c:v>
                </c:pt>
                <c:pt idx="7786">
                  <c:v>37097.0</c:v>
                </c:pt>
                <c:pt idx="7787">
                  <c:v>37098.0</c:v>
                </c:pt>
                <c:pt idx="7788">
                  <c:v>37099.0</c:v>
                </c:pt>
                <c:pt idx="7789">
                  <c:v>37100.0</c:v>
                </c:pt>
                <c:pt idx="7790">
                  <c:v>37101.0</c:v>
                </c:pt>
                <c:pt idx="7791">
                  <c:v>37102.0</c:v>
                </c:pt>
                <c:pt idx="7792">
                  <c:v>37103.0</c:v>
                </c:pt>
                <c:pt idx="7793">
                  <c:v>37104.0</c:v>
                </c:pt>
                <c:pt idx="7794">
                  <c:v>37105.0</c:v>
                </c:pt>
                <c:pt idx="7795">
                  <c:v>37106.0</c:v>
                </c:pt>
                <c:pt idx="7796">
                  <c:v>37107.0</c:v>
                </c:pt>
                <c:pt idx="7797">
                  <c:v>37108.0</c:v>
                </c:pt>
                <c:pt idx="7798">
                  <c:v>37109.0</c:v>
                </c:pt>
                <c:pt idx="7799">
                  <c:v>37110.0</c:v>
                </c:pt>
                <c:pt idx="7800">
                  <c:v>37111.0</c:v>
                </c:pt>
                <c:pt idx="7801">
                  <c:v>37112.0</c:v>
                </c:pt>
                <c:pt idx="7802">
                  <c:v>37113.0</c:v>
                </c:pt>
                <c:pt idx="7803">
                  <c:v>37114.0</c:v>
                </c:pt>
                <c:pt idx="7804">
                  <c:v>37115.0</c:v>
                </c:pt>
                <c:pt idx="7805">
                  <c:v>37116.0</c:v>
                </c:pt>
                <c:pt idx="7806">
                  <c:v>37117.0</c:v>
                </c:pt>
                <c:pt idx="7807">
                  <c:v>37118.0</c:v>
                </c:pt>
                <c:pt idx="7808">
                  <c:v>37119.0</c:v>
                </c:pt>
                <c:pt idx="7809">
                  <c:v>37120.0</c:v>
                </c:pt>
                <c:pt idx="7810">
                  <c:v>37121.0</c:v>
                </c:pt>
                <c:pt idx="7811">
                  <c:v>37122.0</c:v>
                </c:pt>
                <c:pt idx="7812">
                  <c:v>37123.0</c:v>
                </c:pt>
                <c:pt idx="7813">
                  <c:v>37124.0</c:v>
                </c:pt>
                <c:pt idx="7814">
                  <c:v>37125.0</c:v>
                </c:pt>
                <c:pt idx="7815">
                  <c:v>37126.0</c:v>
                </c:pt>
                <c:pt idx="7816">
                  <c:v>37127.0</c:v>
                </c:pt>
                <c:pt idx="7817">
                  <c:v>37128.0</c:v>
                </c:pt>
                <c:pt idx="7818">
                  <c:v>37129.0</c:v>
                </c:pt>
                <c:pt idx="7819">
                  <c:v>37130.0</c:v>
                </c:pt>
                <c:pt idx="7820">
                  <c:v>37131.0</c:v>
                </c:pt>
                <c:pt idx="7821">
                  <c:v>37132.0</c:v>
                </c:pt>
                <c:pt idx="7822">
                  <c:v>37133.0</c:v>
                </c:pt>
                <c:pt idx="7823">
                  <c:v>37134.0</c:v>
                </c:pt>
                <c:pt idx="7824">
                  <c:v>37135.0</c:v>
                </c:pt>
                <c:pt idx="7825">
                  <c:v>37136.0</c:v>
                </c:pt>
                <c:pt idx="7826">
                  <c:v>37137.0</c:v>
                </c:pt>
                <c:pt idx="7827">
                  <c:v>37138.0</c:v>
                </c:pt>
                <c:pt idx="7828">
                  <c:v>37139.0</c:v>
                </c:pt>
                <c:pt idx="7829">
                  <c:v>37140.0</c:v>
                </c:pt>
                <c:pt idx="7830">
                  <c:v>37141.0</c:v>
                </c:pt>
                <c:pt idx="7831">
                  <c:v>37142.0</c:v>
                </c:pt>
                <c:pt idx="7832">
                  <c:v>37143.0</c:v>
                </c:pt>
                <c:pt idx="7833">
                  <c:v>37144.0</c:v>
                </c:pt>
                <c:pt idx="7834">
                  <c:v>37145.0</c:v>
                </c:pt>
                <c:pt idx="7835">
                  <c:v>37146.0</c:v>
                </c:pt>
                <c:pt idx="7836">
                  <c:v>37147.0</c:v>
                </c:pt>
                <c:pt idx="7837">
                  <c:v>37148.0</c:v>
                </c:pt>
                <c:pt idx="7838">
                  <c:v>37149.0</c:v>
                </c:pt>
                <c:pt idx="7839">
                  <c:v>37150.0</c:v>
                </c:pt>
                <c:pt idx="7840">
                  <c:v>37151.0</c:v>
                </c:pt>
                <c:pt idx="7841">
                  <c:v>37152.0</c:v>
                </c:pt>
                <c:pt idx="7842">
                  <c:v>37153.0</c:v>
                </c:pt>
                <c:pt idx="7843">
                  <c:v>37154.0</c:v>
                </c:pt>
                <c:pt idx="7844">
                  <c:v>37155.0</c:v>
                </c:pt>
                <c:pt idx="7845">
                  <c:v>37156.0</c:v>
                </c:pt>
                <c:pt idx="7846">
                  <c:v>37157.0</c:v>
                </c:pt>
                <c:pt idx="7847">
                  <c:v>37158.0</c:v>
                </c:pt>
                <c:pt idx="7848">
                  <c:v>37159.0</c:v>
                </c:pt>
                <c:pt idx="7849">
                  <c:v>37160.0</c:v>
                </c:pt>
                <c:pt idx="7850">
                  <c:v>37161.0</c:v>
                </c:pt>
                <c:pt idx="7851">
                  <c:v>37162.0</c:v>
                </c:pt>
                <c:pt idx="7852">
                  <c:v>37163.0</c:v>
                </c:pt>
                <c:pt idx="7853">
                  <c:v>37164.0</c:v>
                </c:pt>
                <c:pt idx="7854">
                  <c:v>37165.0</c:v>
                </c:pt>
                <c:pt idx="7855">
                  <c:v>37166.0</c:v>
                </c:pt>
                <c:pt idx="7856">
                  <c:v>37167.0</c:v>
                </c:pt>
                <c:pt idx="7857">
                  <c:v>37168.0</c:v>
                </c:pt>
                <c:pt idx="7858">
                  <c:v>37169.0</c:v>
                </c:pt>
                <c:pt idx="7859">
                  <c:v>37170.0</c:v>
                </c:pt>
                <c:pt idx="7860">
                  <c:v>37171.0</c:v>
                </c:pt>
                <c:pt idx="7861">
                  <c:v>37172.0</c:v>
                </c:pt>
                <c:pt idx="7862">
                  <c:v>37173.0</c:v>
                </c:pt>
                <c:pt idx="7863">
                  <c:v>37174.0</c:v>
                </c:pt>
                <c:pt idx="7864">
                  <c:v>37175.0</c:v>
                </c:pt>
                <c:pt idx="7865">
                  <c:v>37176.0</c:v>
                </c:pt>
                <c:pt idx="7866">
                  <c:v>37177.0</c:v>
                </c:pt>
                <c:pt idx="7867">
                  <c:v>37178.0</c:v>
                </c:pt>
                <c:pt idx="7868">
                  <c:v>37179.0</c:v>
                </c:pt>
                <c:pt idx="7869">
                  <c:v>37180.0</c:v>
                </c:pt>
                <c:pt idx="7870">
                  <c:v>37181.0</c:v>
                </c:pt>
                <c:pt idx="7871">
                  <c:v>37182.0</c:v>
                </c:pt>
                <c:pt idx="7872">
                  <c:v>37183.0</c:v>
                </c:pt>
                <c:pt idx="7873">
                  <c:v>37184.0</c:v>
                </c:pt>
                <c:pt idx="7874">
                  <c:v>37185.0</c:v>
                </c:pt>
                <c:pt idx="7875">
                  <c:v>37186.0</c:v>
                </c:pt>
                <c:pt idx="7876">
                  <c:v>37187.0</c:v>
                </c:pt>
                <c:pt idx="7877">
                  <c:v>37188.0</c:v>
                </c:pt>
                <c:pt idx="7878">
                  <c:v>37189.0</c:v>
                </c:pt>
                <c:pt idx="7879">
                  <c:v>37190.0</c:v>
                </c:pt>
                <c:pt idx="7880">
                  <c:v>37191.0</c:v>
                </c:pt>
                <c:pt idx="7881">
                  <c:v>37192.0</c:v>
                </c:pt>
                <c:pt idx="7882">
                  <c:v>37193.0</c:v>
                </c:pt>
                <c:pt idx="7883">
                  <c:v>37194.0</c:v>
                </c:pt>
                <c:pt idx="7884">
                  <c:v>37195.0</c:v>
                </c:pt>
                <c:pt idx="7885">
                  <c:v>37196.0</c:v>
                </c:pt>
                <c:pt idx="7886">
                  <c:v>37197.0</c:v>
                </c:pt>
                <c:pt idx="7887">
                  <c:v>37198.0</c:v>
                </c:pt>
                <c:pt idx="7888">
                  <c:v>37199.0</c:v>
                </c:pt>
                <c:pt idx="7889">
                  <c:v>37200.0</c:v>
                </c:pt>
                <c:pt idx="7890">
                  <c:v>37201.0</c:v>
                </c:pt>
                <c:pt idx="7891">
                  <c:v>37202.0</c:v>
                </c:pt>
                <c:pt idx="7892">
                  <c:v>37203.0</c:v>
                </c:pt>
                <c:pt idx="7893">
                  <c:v>37204.0</c:v>
                </c:pt>
                <c:pt idx="7894">
                  <c:v>37205.0</c:v>
                </c:pt>
                <c:pt idx="7895">
                  <c:v>37206.0</c:v>
                </c:pt>
                <c:pt idx="7896">
                  <c:v>37207.0</c:v>
                </c:pt>
                <c:pt idx="7897">
                  <c:v>37208.0</c:v>
                </c:pt>
                <c:pt idx="7898">
                  <c:v>37209.0</c:v>
                </c:pt>
                <c:pt idx="7899">
                  <c:v>37210.0</c:v>
                </c:pt>
                <c:pt idx="7900">
                  <c:v>37211.0</c:v>
                </c:pt>
                <c:pt idx="7901">
                  <c:v>37212.0</c:v>
                </c:pt>
                <c:pt idx="7902">
                  <c:v>37213.0</c:v>
                </c:pt>
                <c:pt idx="7903">
                  <c:v>37214.0</c:v>
                </c:pt>
                <c:pt idx="7904">
                  <c:v>37215.0</c:v>
                </c:pt>
                <c:pt idx="7905">
                  <c:v>37216.0</c:v>
                </c:pt>
                <c:pt idx="7906">
                  <c:v>37217.0</c:v>
                </c:pt>
                <c:pt idx="7907">
                  <c:v>37218.0</c:v>
                </c:pt>
                <c:pt idx="7908">
                  <c:v>37219.0</c:v>
                </c:pt>
                <c:pt idx="7909">
                  <c:v>37220.0</c:v>
                </c:pt>
                <c:pt idx="7910">
                  <c:v>37221.0</c:v>
                </c:pt>
                <c:pt idx="7911">
                  <c:v>37222.0</c:v>
                </c:pt>
                <c:pt idx="7912">
                  <c:v>37223.0</c:v>
                </c:pt>
                <c:pt idx="7913">
                  <c:v>37224.0</c:v>
                </c:pt>
                <c:pt idx="7914">
                  <c:v>37225.0</c:v>
                </c:pt>
                <c:pt idx="7915">
                  <c:v>37226.0</c:v>
                </c:pt>
                <c:pt idx="7916">
                  <c:v>37227.0</c:v>
                </c:pt>
                <c:pt idx="7917">
                  <c:v>37228.0</c:v>
                </c:pt>
                <c:pt idx="7918">
                  <c:v>37229.0</c:v>
                </c:pt>
                <c:pt idx="7919">
                  <c:v>37230.0</c:v>
                </c:pt>
                <c:pt idx="7920">
                  <c:v>37231.0</c:v>
                </c:pt>
                <c:pt idx="7921">
                  <c:v>37232.0</c:v>
                </c:pt>
                <c:pt idx="7922">
                  <c:v>37233.0</c:v>
                </c:pt>
                <c:pt idx="7923">
                  <c:v>37234.0</c:v>
                </c:pt>
                <c:pt idx="7924">
                  <c:v>37235.0</c:v>
                </c:pt>
                <c:pt idx="7925">
                  <c:v>37236.0</c:v>
                </c:pt>
                <c:pt idx="7926">
                  <c:v>37237.0</c:v>
                </c:pt>
                <c:pt idx="7927">
                  <c:v>37238.0</c:v>
                </c:pt>
                <c:pt idx="7928">
                  <c:v>37239.0</c:v>
                </c:pt>
                <c:pt idx="7929">
                  <c:v>37240.0</c:v>
                </c:pt>
                <c:pt idx="7930">
                  <c:v>37241.0</c:v>
                </c:pt>
                <c:pt idx="7931">
                  <c:v>37242.0</c:v>
                </c:pt>
                <c:pt idx="7932">
                  <c:v>37243.0</c:v>
                </c:pt>
                <c:pt idx="7933">
                  <c:v>37244.0</c:v>
                </c:pt>
                <c:pt idx="7934">
                  <c:v>37245.0</c:v>
                </c:pt>
                <c:pt idx="7935">
                  <c:v>37246.0</c:v>
                </c:pt>
                <c:pt idx="7936">
                  <c:v>37247.0</c:v>
                </c:pt>
                <c:pt idx="7937">
                  <c:v>37248.0</c:v>
                </c:pt>
                <c:pt idx="7938">
                  <c:v>37249.0</c:v>
                </c:pt>
                <c:pt idx="7939">
                  <c:v>37250.0</c:v>
                </c:pt>
                <c:pt idx="7940">
                  <c:v>37251.0</c:v>
                </c:pt>
                <c:pt idx="7941">
                  <c:v>37252.0</c:v>
                </c:pt>
                <c:pt idx="7942">
                  <c:v>37253.0</c:v>
                </c:pt>
                <c:pt idx="7943">
                  <c:v>37254.0</c:v>
                </c:pt>
                <c:pt idx="7944">
                  <c:v>37255.0</c:v>
                </c:pt>
                <c:pt idx="7945">
                  <c:v>37256.0</c:v>
                </c:pt>
                <c:pt idx="7946">
                  <c:v>37257.0</c:v>
                </c:pt>
                <c:pt idx="7947">
                  <c:v>37258.0</c:v>
                </c:pt>
                <c:pt idx="7948">
                  <c:v>37259.0</c:v>
                </c:pt>
                <c:pt idx="7949">
                  <c:v>37260.0</c:v>
                </c:pt>
                <c:pt idx="7950">
                  <c:v>37261.0</c:v>
                </c:pt>
                <c:pt idx="7951">
                  <c:v>37262.0</c:v>
                </c:pt>
                <c:pt idx="7952">
                  <c:v>37263.0</c:v>
                </c:pt>
                <c:pt idx="7953">
                  <c:v>37264.0</c:v>
                </c:pt>
                <c:pt idx="7954">
                  <c:v>37265.0</c:v>
                </c:pt>
                <c:pt idx="7955">
                  <c:v>37266.0</c:v>
                </c:pt>
                <c:pt idx="7956">
                  <c:v>37267.0</c:v>
                </c:pt>
                <c:pt idx="7957">
                  <c:v>37268.0</c:v>
                </c:pt>
                <c:pt idx="7958">
                  <c:v>37269.0</c:v>
                </c:pt>
                <c:pt idx="7959">
                  <c:v>37270.0</c:v>
                </c:pt>
                <c:pt idx="7960">
                  <c:v>37271.0</c:v>
                </c:pt>
                <c:pt idx="7961">
                  <c:v>37272.0</c:v>
                </c:pt>
                <c:pt idx="7962">
                  <c:v>37273.0</c:v>
                </c:pt>
                <c:pt idx="7963">
                  <c:v>37274.0</c:v>
                </c:pt>
                <c:pt idx="7964">
                  <c:v>37275.0</c:v>
                </c:pt>
                <c:pt idx="7965">
                  <c:v>37276.0</c:v>
                </c:pt>
                <c:pt idx="7966">
                  <c:v>37277.0</c:v>
                </c:pt>
                <c:pt idx="7967">
                  <c:v>37278.0</c:v>
                </c:pt>
                <c:pt idx="7968">
                  <c:v>37279.0</c:v>
                </c:pt>
                <c:pt idx="7969">
                  <c:v>37280.0</c:v>
                </c:pt>
                <c:pt idx="7970">
                  <c:v>37281.0</c:v>
                </c:pt>
                <c:pt idx="7971">
                  <c:v>37282.0</c:v>
                </c:pt>
                <c:pt idx="7972">
                  <c:v>37283.0</c:v>
                </c:pt>
                <c:pt idx="7973">
                  <c:v>37284.0</c:v>
                </c:pt>
                <c:pt idx="7974">
                  <c:v>37285.0</c:v>
                </c:pt>
                <c:pt idx="7975">
                  <c:v>37286.0</c:v>
                </c:pt>
                <c:pt idx="7976">
                  <c:v>37287.0</c:v>
                </c:pt>
                <c:pt idx="7977">
                  <c:v>37288.0</c:v>
                </c:pt>
                <c:pt idx="7978">
                  <c:v>37289.0</c:v>
                </c:pt>
                <c:pt idx="7979">
                  <c:v>37290.0</c:v>
                </c:pt>
                <c:pt idx="7980">
                  <c:v>37291.0</c:v>
                </c:pt>
                <c:pt idx="7981">
                  <c:v>37292.0</c:v>
                </c:pt>
                <c:pt idx="7982">
                  <c:v>37293.0</c:v>
                </c:pt>
                <c:pt idx="7983">
                  <c:v>37294.0</c:v>
                </c:pt>
                <c:pt idx="7984">
                  <c:v>37295.0</c:v>
                </c:pt>
                <c:pt idx="7985">
                  <c:v>37296.0</c:v>
                </c:pt>
                <c:pt idx="7986">
                  <c:v>37297.0</c:v>
                </c:pt>
                <c:pt idx="7987">
                  <c:v>37298.0</c:v>
                </c:pt>
                <c:pt idx="7988">
                  <c:v>37299.0</c:v>
                </c:pt>
                <c:pt idx="7989">
                  <c:v>37300.0</c:v>
                </c:pt>
                <c:pt idx="7990">
                  <c:v>37301.0</c:v>
                </c:pt>
                <c:pt idx="7991">
                  <c:v>37302.0</c:v>
                </c:pt>
                <c:pt idx="7992">
                  <c:v>37303.0</c:v>
                </c:pt>
                <c:pt idx="7993">
                  <c:v>37304.0</c:v>
                </c:pt>
                <c:pt idx="7994">
                  <c:v>37305.0</c:v>
                </c:pt>
                <c:pt idx="7995">
                  <c:v>37306.0</c:v>
                </c:pt>
                <c:pt idx="7996">
                  <c:v>37307.0</c:v>
                </c:pt>
                <c:pt idx="7997">
                  <c:v>37308.0</c:v>
                </c:pt>
                <c:pt idx="7998">
                  <c:v>37309.0</c:v>
                </c:pt>
                <c:pt idx="7999">
                  <c:v>37310.0</c:v>
                </c:pt>
                <c:pt idx="8000">
                  <c:v>37311.0</c:v>
                </c:pt>
                <c:pt idx="8001">
                  <c:v>37312.0</c:v>
                </c:pt>
                <c:pt idx="8002">
                  <c:v>37313.0</c:v>
                </c:pt>
                <c:pt idx="8003">
                  <c:v>37314.0</c:v>
                </c:pt>
                <c:pt idx="8004">
                  <c:v>37315.0</c:v>
                </c:pt>
                <c:pt idx="8005">
                  <c:v>37316.0</c:v>
                </c:pt>
                <c:pt idx="8006">
                  <c:v>37317.0</c:v>
                </c:pt>
                <c:pt idx="8007">
                  <c:v>37318.0</c:v>
                </c:pt>
                <c:pt idx="8008">
                  <c:v>37319.0</c:v>
                </c:pt>
                <c:pt idx="8009">
                  <c:v>37320.0</c:v>
                </c:pt>
                <c:pt idx="8010">
                  <c:v>37321.0</c:v>
                </c:pt>
                <c:pt idx="8011">
                  <c:v>37322.0</c:v>
                </c:pt>
                <c:pt idx="8012">
                  <c:v>37323.0</c:v>
                </c:pt>
                <c:pt idx="8013">
                  <c:v>37324.0</c:v>
                </c:pt>
                <c:pt idx="8014">
                  <c:v>37325.0</c:v>
                </c:pt>
                <c:pt idx="8015">
                  <c:v>37326.0</c:v>
                </c:pt>
                <c:pt idx="8016">
                  <c:v>37327.0</c:v>
                </c:pt>
                <c:pt idx="8017">
                  <c:v>37328.0</c:v>
                </c:pt>
                <c:pt idx="8018">
                  <c:v>37329.0</c:v>
                </c:pt>
                <c:pt idx="8019">
                  <c:v>37330.0</c:v>
                </c:pt>
                <c:pt idx="8020">
                  <c:v>37331.0</c:v>
                </c:pt>
                <c:pt idx="8021">
                  <c:v>37332.0</c:v>
                </c:pt>
                <c:pt idx="8022">
                  <c:v>37333.0</c:v>
                </c:pt>
                <c:pt idx="8023">
                  <c:v>37334.0</c:v>
                </c:pt>
                <c:pt idx="8024">
                  <c:v>37335.0</c:v>
                </c:pt>
                <c:pt idx="8025">
                  <c:v>37336.0</c:v>
                </c:pt>
                <c:pt idx="8026">
                  <c:v>37337.0</c:v>
                </c:pt>
                <c:pt idx="8027">
                  <c:v>37338.0</c:v>
                </c:pt>
                <c:pt idx="8028">
                  <c:v>37339.0</c:v>
                </c:pt>
                <c:pt idx="8029">
                  <c:v>37340.0</c:v>
                </c:pt>
                <c:pt idx="8030">
                  <c:v>37341.0</c:v>
                </c:pt>
                <c:pt idx="8031">
                  <c:v>37342.0</c:v>
                </c:pt>
                <c:pt idx="8032">
                  <c:v>37343.0</c:v>
                </c:pt>
                <c:pt idx="8033">
                  <c:v>37344.0</c:v>
                </c:pt>
                <c:pt idx="8034">
                  <c:v>37345.0</c:v>
                </c:pt>
                <c:pt idx="8035">
                  <c:v>37346.0</c:v>
                </c:pt>
                <c:pt idx="8036">
                  <c:v>37347.0</c:v>
                </c:pt>
                <c:pt idx="8037">
                  <c:v>37348.0</c:v>
                </c:pt>
                <c:pt idx="8038">
                  <c:v>37349.0</c:v>
                </c:pt>
                <c:pt idx="8039">
                  <c:v>37350.0</c:v>
                </c:pt>
                <c:pt idx="8040">
                  <c:v>37351.0</c:v>
                </c:pt>
                <c:pt idx="8041">
                  <c:v>37352.0</c:v>
                </c:pt>
                <c:pt idx="8042">
                  <c:v>37353.0</c:v>
                </c:pt>
                <c:pt idx="8043">
                  <c:v>37354.0</c:v>
                </c:pt>
                <c:pt idx="8044">
                  <c:v>37355.0</c:v>
                </c:pt>
                <c:pt idx="8045">
                  <c:v>37356.0</c:v>
                </c:pt>
                <c:pt idx="8046">
                  <c:v>37357.0</c:v>
                </c:pt>
                <c:pt idx="8047">
                  <c:v>37358.0</c:v>
                </c:pt>
                <c:pt idx="8048">
                  <c:v>37359.0</c:v>
                </c:pt>
                <c:pt idx="8049">
                  <c:v>37360.0</c:v>
                </c:pt>
                <c:pt idx="8050">
                  <c:v>37361.0</c:v>
                </c:pt>
                <c:pt idx="8051">
                  <c:v>37362.0</c:v>
                </c:pt>
                <c:pt idx="8052">
                  <c:v>37363.0</c:v>
                </c:pt>
                <c:pt idx="8053">
                  <c:v>37364.0</c:v>
                </c:pt>
                <c:pt idx="8054">
                  <c:v>37365.0</c:v>
                </c:pt>
                <c:pt idx="8055">
                  <c:v>37366.0</c:v>
                </c:pt>
                <c:pt idx="8056">
                  <c:v>37367.0</c:v>
                </c:pt>
                <c:pt idx="8057">
                  <c:v>37368.0</c:v>
                </c:pt>
                <c:pt idx="8058">
                  <c:v>37369.0</c:v>
                </c:pt>
                <c:pt idx="8059">
                  <c:v>37370.0</c:v>
                </c:pt>
                <c:pt idx="8060">
                  <c:v>37371.0</c:v>
                </c:pt>
                <c:pt idx="8061">
                  <c:v>37372.0</c:v>
                </c:pt>
                <c:pt idx="8062">
                  <c:v>37373.0</c:v>
                </c:pt>
                <c:pt idx="8063">
                  <c:v>37374.0</c:v>
                </c:pt>
                <c:pt idx="8064">
                  <c:v>37375.0</c:v>
                </c:pt>
                <c:pt idx="8065">
                  <c:v>37376.0</c:v>
                </c:pt>
                <c:pt idx="8066">
                  <c:v>37377.0</c:v>
                </c:pt>
                <c:pt idx="8067">
                  <c:v>37378.0</c:v>
                </c:pt>
                <c:pt idx="8068">
                  <c:v>37379.0</c:v>
                </c:pt>
                <c:pt idx="8069">
                  <c:v>37380.0</c:v>
                </c:pt>
                <c:pt idx="8070">
                  <c:v>37381.0</c:v>
                </c:pt>
                <c:pt idx="8071">
                  <c:v>37382.0</c:v>
                </c:pt>
                <c:pt idx="8072">
                  <c:v>37383.0</c:v>
                </c:pt>
                <c:pt idx="8073">
                  <c:v>37384.0</c:v>
                </c:pt>
                <c:pt idx="8074">
                  <c:v>37385.0</c:v>
                </c:pt>
                <c:pt idx="8075">
                  <c:v>37386.0</c:v>
                </c:pt>
                <c:pt idx="8076">
                  <c:v>37387.0</c:v>
                </c:pt>
                <c:pt idx="8077">
                  <c:v>37388.0</c:v>
                </c:pt>
                <c:pt idx="8078">
                  <c:v>37389.0</c:v>
                </c:pt>
                <c:pt idx="8079">
                  <c:v>37390.0</c:v>
                </c:pt>
                <c:pt idx="8080">
                  <c:v>37391.0</c:v>
                </c:pt>
                <c:pt idx="8081">
                  <c:v>37392.0</c:v>
                </c:pt>
                <c:pt idx="8082">
                  <c:v>37393.0</c:v>
                </c:pt>
                <c:pt idx="8083">
                  <c:v>37394.0</c:v>
                </c:pt>
                <c:pt idx="8084">
                  <c:v>37395.0</c:v>
                </c:pt>
                <c:pt idx="8085">
                  <c:v>37396.0</c:v>
                </c:pt>
                <c:pt idx="8086">
                  <c:v>37397.0</c:v>
                </c:pt>
                <c:pt idx="8087">
                  <c:v>37398.0</c:v>
                </c:pt>
                <c:pt idx="8088">
                  <c:v>37399.0</c:v>
                </c:pt>
                <c:pt idx="8089">
                  <c:v>37400.0</c:v>
                </c:pt>
                <c:pt idx="8090">
                  <c:v>37401.0</c:v>
                </c:pt>
                <c:pt idx="8091">
                  <c:v>37402.0</c:v>
                </c:pt>
                <c:pt idx="8092">
                  <c:v>37403.0</c:v>
                </c:pt>
                <c:pt idx="8093">
                  <c:v>37404.0</c:v>
                </c:pt>
                <c:pt idx="8094">
                  <c:v>37405.0</c:v>
                </c:pt>
                <c:pt idx="8095">
                  <c:v>37406.0</c:v>
                </c:pt>
                <c:pt idx="8096">
                  <c:v>37407.0</c:v>
                </c:pt>
                <c:pt idx="8097">
                  <c:v>37408.0</c:v>
                </c:pt>
                <c:pt idx="8098">
                  <c:v>37409.0</c:v>
                </c:pt>
                <c:pt idx="8099">
                  <c:v>37410.0</c:v>
                </c:pt>
                <c:pt idx="8100">
                  <c:v>37411.0</c:v>
                </c:pt>
                <c:pt idx="8101">
                  <c:v>37412.0</c:v>
                </c:pt>
                <c:pt idx="8102">
                  <c:v>37413.0</c:v>
                </c:pt>
                <c:pt idx="8103">
                  <c:v>37414.0</c:v>
                </c:pt>
                <c:pt idx="8104">
                  <c:v>37415.0</c:v>
                </c:pt>
                <c:pt idx="8105">
                  <c:v>37416.0</c:v>
                </c:pt>
                <c:pt idx="8106">
                  <c:v>37417.0</c:v>
                </c:pt>
                <c:pt idx="8107">
                  <c:v>37418.0</c:v>
                </c:pt>
                <c:pt idx="8108">
                  <c:v>37419.0</c:v>
                </c:pt>
                <c:pt idx="8109">
                  <c:v>37420.0</c:v>
                </c:pt>
                <c:pt idx="8110">
                  <c:v>37421.0</c:v>
                </c:pt>
                <c:pt idx="8111">
                  <c:v>37422.0</c:v>
                </c:pt>
                <c:pt idx="8112">
                  <c:v>37423.0</c:v>
                </c:pt>
                <c:pt idx="8113">
                  <c:v>37424.0</c:v>
                </c:pt>
                <c:pt idx="8114">
                  <c:v>37425.0</c:v>
                </c:pt>
                <c:pt idx="8115">
                  <c:v>37426.0</c:v>
                </c:pt>
                <c:pt idx="8116">
                  <c:v>37427.0</c:v>
                </c:pt>
                <c:pt idx="8117">
                  <c:v>37428.0</c:v>
                </c:pt>
                <c:pt idx="8118">
                  <c:v>37429.0</c:v>
                </c:pt>
                <c:pt idx="8119">
                  <c:v>37430.0</c:v>
                </c:pt>
                <c:pt idx="8120">
                  <c:v>37431.0</c:v>
                </c:pt>
                <c:pt idx="8121">
                  <c:v>37432.0</c:v>
                </c:pt>
                <c:pt idx="8122">
                  <c:v>37433.0</c:v>
                </c:pt>
                <c:pt idx="8123">
                  <c:v>37434.0</c:v>
                </c:pt>
                <c:pt idx="8124">
                  <c:v>37435.0</c:v>
                </c:pt>
                <c:pt idx="8125">
                  <c:v>37436.0</c:v>
                </c:pt>
                <c:pt idx="8126">
                  <c:v>37437.0</c:v>
                </c:pt>
                <c:pt idx="8127">
                  <c:v>37438.0</c:v>
                </c:pt>
                <c:pt idx="8128">
                  <c:v>37439.0</c:v>
                </c:pt>
                <c:pt idx="8129">
                  <c:v>37440.0</c:v>
                </c:pt>
                <c:pt idx="8130">
                  <c:v>37441.0</c:v>
                </c:pt>
                <c:pt idx="8131">
                  <c:v>37442.0</c:v>
                </c:pt>
                <c:pt idx="8132">
                  <c:v>37443.0</c:v>
                </c:pt>
                <c:pt idx="8133">
                  <c:v>37444.0</c:v>
                </c:pt>
                <c:pt idx="8134">
                  <c:v>37445.0</c:v>
                </c:pt>
                <c:pt idx="8135">
                  <c:v>37446.0</c:v>
                </c:pt>
                <c:pt idx="8136">
                  <c:v>37447.0</c:v>
                </c:pt>
                <c:pt idx="8137">
                  <c:v>37448.0</c:v>
                </c:pt>
                <c:pt idx="8138">
                  <c:v>37449.0</c:v>
                </c:pt>
                <c:pt idx="8139">
                  <c:v>37450.0</c:v>
                </c:pt>
                <c:pt idx="8140">
                  <c:v>37451.0</c:v>
                </c:pt>
                <c:pt idx="8141">
                  <c:v>37452.0</c:v>
                </c:pt>
                <c:pt idx="8142">
                  <c:v>37453.0</c:v>
                </c:pt>
                <c:pt idx="8143">
                  <c:v>37454.0</c:v>
                </c:pt>
                <c:pt idx="8144">
                  <c:v>37455.0</c:v>
                </c:pt>
                <c:pt idx="8145">
                  <c:v>37456.0</c:v>
                </c:pt>
                <c:pt idx="8146">
                  <c:v>37457.0</c:v>
                </c:pt>
                <c:pt idx="8147">
                  <c:v>37458.0</c:v>
                </c:pt>
                <c:pt idx="8148">
                  <c:v>37459.0</c:v>
                </c:pt>
                <c:pt idx="8149">
                  <c:v>37460.0</c:v>
                </c:pt>
                <c:pt idx="8150">
                  <c:v>37461.0</c:v>
                </c:pt>
                <c:pt idx="8151">
                  <c:v>37462.0</c:v>
                </c:pt>
                <c:pt idx="8152">
                  <c:v>37463.0</c:v>
                </c:pt>
                <c:pt idx="8153">
                  <c:v>37464.0</c:v>
                </c:pt>
                <c:pt idx="8154">
                  <c:v>37465.0</c:v>
                </c:pt>
                <c:pt idx="8155">
                  <c:v>37466.0</c:v>
                </c:pt>
                <c:pt idx="8156">
                  <c:v>37467.0</c:v>
                </c:pt>
                <c:pt idx="8157">
                  <c:v>37468.0</c:v>
                </c:pt>
                <c:pt idx="8158">
                  <c:v>37469.0</c:v>
                </c:pt>
                <c:pt idx="8159">
                  <c:v>37470.0</c:v>
                </c:pt>
                <c:pt idx="8160">
                  <c:v>37471.0</c:v>
                </c:pt>
                <c:pt idx="8161">
                  <c:v>37472.0</c:v>
                </c:pt>
                <c:pt idx="8162">
                  <c:v>37473.0</c:v>
                </c:pt>
                <c:pt idx="8163">
                  <c:v>37474.0</c:v>
                </c:pt>
                <c:pt idx="8164">
                  <c:v>37475.0</c:v>
                </c:pt>
                <c:pt idx="8165">
                  <c:v>37476.0</c:v>
                </c:pt>
                <c:pt idx="8166">
                  <c:v>37477.0</c:v>
                </c:pt>
                <c:pt idx="8167">
                  <c:v>37478.0</c:v>
                </c:pt>
                <c:pt idx="8168">
                  <c:v>37479.0</c:v>
                </c:pt>
                <c:pt idx="8169">
                  <c:v>37480.0</c:v>
                </c:pt>
                <c:pt idx="8170">
                  <c:v>37481.0</c:v>
                </c:pt>
                <c:pt idx="8171">
                  <c:v>37482.0</c:v>
                </c:pt>
                <c:pt idx="8172">
                  <c:v>37483.0</c:v>
                </c:pt>
                <c:pt idx="8173">
                  <c:v>37484.0</c:v>
                </c:pt>
                <c:pt idx="8174">
                  <c:v>37485.0</c:v>
                </c:pt>
                <c:pt idx="8175">
                  <c:v>37486.0</c:v>
                </c:pt>
                <c:pt idx="8176">
                  <c:v>37487.0</c:v>
                </c:pt>
                <c:pt idx="8177">
                  <c:v>37488.0</c:v>
                </c:pt>
                <c:pt idx="8178">
                  <c:v>37489.0</c:v>
                </c:pt>
                <c:pt idx="8179">
                  <c:v>37490.0</c:v>
                </c:pt>
                <c:pt idx="8180">
                  <c:v>37491.0</c:v>
                </c:pt>
                <c:pt idx="8181">
                  <c:v>37492.0</c:v>
                </c:pt>
                <c:pt idx="8182">
                  <c:v>37493.0</c:v>
                </c:pt>
                <c:pt idx="8183">
                  <c:v>37494.0</c:v>
                </c:pt>
                <c:pt idx="8184">
                  <c:v>37495.0</c:v>
                </c:pt>
                <c:pt idx="8185">
                  <c:v>37496.0</c:v>
                </c:pt>
                <c:pt idx="8186">
                  <c:v>37497.0</c:v>
                </c:pt>
                <c:pt idx="8187">
                  <c:v>37498.0</c:v>
                </c:pt>
                <c:pt idx="8188">
                  <c:v>37499.0</c:v>
                </c:pt>
                <c:pt idx="8189">
                  <c:v>37500.0</c:v>
                </c:pt>
                <c:pt idx="8190">
                  <c:v>37501.0</c:v>
                </c:pt>
                <c:pt idx="8191">
                  <c:v>37502.0</c:v>
                </c:pt>
                <c:pt idx="8192">
                  <c:v>37503.0</c:v>
                </c:pt>
                <c:pt idx="8193">
                  <c:v>37504.0</c:v>
                </c:pt>
                <c:pt idx="8194">
                  <c:v>37505.0</c:v>
                </c:pt>
                <c:pt idx="8195">
                  <c:v>37506.0</c:v>
                </c:pt>
                <c:pt idx="8196">
                  <c:v>37507.0</c:v>
                </c:pt>
                <c:pt idx="8197">
                  <c:v>37508.0</c:v>
                </c:pt>
                <c:pt idx="8198">
                  <c:v>37509.0</c:v>
                </c:pt>
                <c:pt idx="8199">
                  <c:v>37510.0</c:v>
                </c:pt>
                <c:pt idx="8200">
                  <c:v>37511.0</c:v>
                </c:pt>
                <c:pt idx="8201">
                  <c:v>37512.0</c:v>
                </c:pt>
                <c:pt idx="8202">
                  <c:v>37513.0</c:v>
                </c:pt>
                <c:pt idx="8203">
                  <c:v>37514.0</c:v>
                </c:pt>
                <c:pt idx="8204">
                  <c:v>37515.0</c:v>
                </c:pt>
                <c:pt idx="8205">
                  <c:v>37516.0</c:v>
                </c:pt>
                <c:pt idx="8206">
                  <c:v>37517.0</c:v>
                </c:pt>
                <c:pt idx="8207">
                  <c:v>37518.0</c:v>
                </c:pt>
                <c:pt idx="8208">
                  <c:v>37519.0</c:v>
                </c:pt>
                <c:pt idx="8209">
                  <c:v>37520.0</c:v>
                </c:pt>
                <c:pt idx="8210">
                  <c:v>37521.0</c:v>
                </c:pt>
                <c:pt idx="8211">
                  <c:v>37522.0</c:v>
                </c:pt>
                <c:pt idx="8212">
                  <c:v>37523.0</c:v>
                </c:pt>
                <c:pt idx="8213">
                  <c:v>37524.0</c:v>
                </c:pt>
                <c:pt idx="8214">
                  <c:v>37525.0</c:v>
                </c:pt>
                <c:pt idx="8215">
                  <c:v>37526.0</c:v>
                </c:pt>
                <c:pt idx="8216">
                  <c:v>37527.0</c:v>
                </c:pt>
                <c:pt idx="8217">
                  <c:v>37528.0</c:v>
                </c:pt>
                <c:pt idx="8218">
                  <c:v>37529.0</c:v>
                </c:pt>
                <c:pt idx="8219">
                  <c:v>37530.0</c:v>
                </c:pt>
                <c:pt idx="8220">
                  <c:v>37531.0</c:v>
                </c:pt>
                <c:pt idx="8221">
                  <c:v>37532.0</c:v>
                </c:pt>
                <c:pt idx="8222">
                  <c:v>37533.0</c:v>
                </c:pt>
                <c:pt idx="8223">
                  <c:v>37534.0</c:v>
                </c:pt>
                <c:pt idx="8224">
                  <c:v>37535.0</c:v>
                </c:pt>
                <c:pt idx="8225">
                  <c:v>37536.0</c:v>
                </c:pt>
                <c:pt idx="8226">
                  <c:v>37537.0</c:v>
                </c:pt>
                <c:pt idx="8227">
                  <c:v>37538.0</c:v>
                </c:pt>
                <c:pt idx="8228">
                  <c:v>37539.0</c:v>
                </c:pt>
                <c:pt idx="8229">
                  <c:v>37540.0</c:v>
                </c:pt>
                <c:pt idx="8230">
                  <c:v>37541.0</c:v>
                </c:pt>
                <c:pt idx="8231">
                  <c:v>37542.0</c:v>
                </c:pt>
                <c:pt idx="8232">
                  <c:v>37543.0</c:v>
                </c:pt>
                <c:pt idx="8233">
                  <c:v>37544.0</c:v>
                </c:pt>
                <c:pt idx="8234">
                  <c:v>37545.0</c:v>
                </c:pt>
                <c:pt idx="8235">
                  <c:v>37546.0</c:v>
                </c:pt>
                <c:pt idx="8236">
                  <c:v>37547.0</c:v>
                </c:pt>
                <c:pt idx="8237">
                  <c:v>37548.0</c:v>
                </c:pt>
                <c:pt idx="8238">
                  <c:v>37549.0</c:v>
                </c:pt>
                <c:pt idx="8239">
                  <c:v>37550.0</c:v>
                </c:pt>
                <c:pt idx="8240">
                  <c:v>37551.0</c:v>
                </c:pt>
                <c:pt idx="8241">
                  <c:v>37552.0</c:v>
                </c:pt>
                <c:pt idx="8242">
                  <c:v>37553.0</c:v>
                </c:pt>
                <c:pt idx="8243">
                  <c:v>37554.0</c:v>
                </c:pt>
                <c:pt idx="8244">
                  <c:v>37555.0</c:v>
                </c:pt>
                <c:pt idx="8245">
                  <c:v>37556.0</c:v>
                </c:pt>
                <c:pt idx="8246">
                  <c:v>37557.0</c:v>
                </c:pt>
                <c:pt idx="8247">
                  <c:v>37558.0</c:v>
                </c:pt>
                <c:pt idx="8248">
                  <c:v>37559.0</c:v>
                </c:pt>
                <c:pt idx="8249">
                  <c:v>37560.0</c:v>
                </c:pt>
                <c:pt idx="8250">
                  <c:v>37561.0</c:v>
                </c:pt>
                <c:pt idx="8251">
                  <c:v>37562.0</c:v>
                </c:pt>
                <c:pt idx="8252">
                  <c:v>37563.0</c:v>
                </c:pt>
                <c:pt idx="8253">
                  <c:v>37564.0</c:v>
                </c:pt>
                <c:pt idx="8254">
                  <c:v>37565.0</c:v>
                </c:pt>
                <c:pt idx="8255">
                  <c:v>37566.0</c:v>
                </c:pt>
                <c:pt idx="8256">
                  <c:v>37567.0</c:v>
                </c:pt>
                <c:pt idx="8257">
                  <c:v>37568.0</c:v>
                </c:pt>
                <c:pt idx="8258">
                  <c:v>37569.0</c:v>
                </c:pt>
                <c:pt idx="8259">
                  <c:v>37570.0</c:v>
                </c:pt>
                <c:pt idx="8260">
                  <c:v>37571.0</c:v>
                </c:pt>
                <c:pt idx="8261">
                  <c:v>37572.0</c:v>
                </c:pt>
                <c:pt idx="8262">
                  <c:v>37573.0</c:v>
                </c:pt>
                <c:pt idx="8263">
                  <c:v>37574.0</c:v>
                </c:pt>
                <c:pt idx="8264">
                  <c:v>37575.0</c:v>
                </c:pt>
                <c:pt idx="8265">
                  <c:v>37576.0</c:v>
                </c:pt>
                <c:pt idx="8266">
                  <c:v>37577.0</c:v>
                </c:pt>
                <c:pt idx="8267">
                  <c:v>37578.0</c:v>
                </c:pt>
                <c:pt idx="8268">
                  <c:v>37579.0</c:v>
                </c:pt>
                <c:pt idx="8269">
                  <c:v>37580.0</c:v>
                </c:pt>
                <c:pt idx="8270">
                  <c:v>37581.0</c:v>
                </c:pt>
                <c:pt idx="8271">
                  <c:v>37582.0</c:v>
                </c:pt>
                <c:pt idx="8272">
                  <c:v>37583.0</c:v>
                </c:pt>
                <c:pt idx="8273">
                  <c:v>37584.0</c:v>
                </c:pt>
                <c:pt idx="8274">
                  <c:v>37585.0</c:v>
                </c:pt>
                <c:pt idx="8275">
                  <c:v>37586.0</c:v>
                </c:pt>
                <c:pt idx="8276">
                  <c:v>37587.0</c:v>
                </c:pt>
                <c:pt idx="8277">
                  <c:v>37588.0</c:v>
                </c:pt>
                <c:pt idx="8278">
                  <c:v>37589.0</c:v>
                </c:pt>
                <c:pt idx="8279">
                  <c:v>37590.0</c:v>
                </c:pt>
                <c:pt idx="8280">
                  <c:v>37591.0</c:v>
                </c:pt>
                <c:pt idx="8281">
                  <c:v>37592.0</c:v>
                </c:pt>
                <c:pt idx="8282">
                  <c:v>37593.0</c:v>
                </c:pt>
                <c:pt idx="8283">
                  <c:v>37594.0</c:v>
                </c:pt>
                <c:pt idx="8284">
                  <c:v>37595.0</c:v>
                </c:pt>
                <c:pt idx="8285">
                  <c:v>37596.0</c:v>
                </c:pt>
                <c:pt idx="8286">
                  <c:v>37597.0</c:v>
                </c:pt>
                <c:pt idx="8287">
                  <c:v>37598.0</c:v>
                </c:pt>
                <c:pt idx="8288">
                  <c:v>37599.0</c:v>
                </c:pt>
                <c:pt idx="8289">
                  <c:v>37600.0</c:v>
                </c:pt>
                <c:pt idx="8290">
                  <c:v>37601.0</c:v>
                </c:pt>
                <c:pt idx="8291">
                  <c:v>37602.0</c:v>
                </c:pt>
                <c:pt idx="8292">
                  <c:v>37603.0</c:v>
                </c:pt>
                <c:pt idx="8293">
                  <c:v>37604.0</c:v>
                </c:pt>
                <c:pt idx="8294">
                  <c:v>37605.0</c:v>
                </c:pt>
                <c:pt idx="8295">
                  <c:v>37606.0</c:v>
                </c:pt>
                <c:pt idx="8296">
                  <c:v>37607.0</c:v>
                </c:pt>
                <c:pt idx="8297">
                  <c:v>37608.0</c:v>
                </c:pt>
                <c:pt idx="8298">
                  <c:v>37609.0</c:v>
                </c:pt>
                <c:pt idx="8299">
                  <c:v>37610.0</c:v>
                </c:pt>
                <c:pt idx="8300">
                  <c:v>37611.0</c:v>
                </c:pt>
                <c:pt idx="8301">
                  <c:v>37612.0</c:v>
                </c:pt>
                <c:pt idx="8302">
                  <c:v>37613.0</c:v>
                </c:pt>
                <c:pt idx="8303">
                  <c:v>37614.0</c:v>
                </c:pt>
                <c:pt idx="8304">
                  <c:v>37615.0</c:v>
                </c:pt>
                <c:pt idx="8305">
                  <c:v>37616.0</c:v>
                </c:pt>
                <c:pt idx="8306">
                  <c:v>37617.0</c:v>
                </c:pt>
                <c:pt idx="8307">
                  <c:v>37618.0</c:v>
                </c:pt>
                <c:pt idx="8308">
                  <c:v>37619.0</c:v>
                </c:pt>
                <c:pt idx="8309">
                  <c:v>37620.0</c:v>
                </c:pt>
                <c:pt idx="8310">
                  <c:v>37621.0</c:v>
                </c:pt>
                <c:pt idx="8311">
                  <c:v>37622.0</c:v>
                </c:pt>
                <c:pt idx="8312">
                  <c:v>37623.0</c:v>
                </c:pt>
                <c:pt idx="8313">
                  <c:v>37624.0</c:v>
                </c:pt>
                <c:pt idx="8314">
                  <c:v>37625.0</c:v>
                </c:pt>
                <c:pt idx="8315">
                  <c:v>37626.0</c:v>
                </c:pt>
                <c:pt idx="8316">
                  <c:v>37627.0</c:v>
                </c:pt>
                <c:pt idx="8317">
                  <c:v>37628.0</c:v>
                </c:pt>
                <c:pt idx="8318">
                  <c:v>37629.0</c:v>
                </c:pt>
                <c:pt idx="8319">
                  <c:v>37630.0</c:v>
                </c:pt>
                <c:pt idx="8320">
                  <c:v>37631.0</c:v>
                </c:pt>
                <c:pt idx="8321">
                  <c:v>37632.0</c:v>
                </c:pt>
                <c:pt idx="8322">
                  <c:v>37633.0</c:v>
                </c:pt>
                <c:pt idx="8323">
                  <c:v>37634.0</c:v>
                </c:pt>
                <c:pt idx="8324">
                  <c:v>37635.0</c:v>
                </c:pt>
                <c:pt idx="8325">
                  <c:v>37636.0</c:v>
                </c:pt>
                <c:pt idx="8326">
                  <c:v>37637.0</c:v>
                </c:pt>
                <c:pt idx="8327">
                  <c:v>37638.0</c:v>
                </c:pt>
                <c:pt idx="8328">
                  <c:v>37639.0</c:v>
                </c:pt>
                <c:pt idx="8329">
                  <c:v>37640.0</c:v>
                </c:pt>
                <c:pt idx="8330">
                  <c:v>37641.0</c:v>
                </c:pt>
                <c:pt idx="8331">
                  <c:v>37642.0</c:v>
                </c:pt>
                <c:pt idx="8332">
                  <c:v>37643.0</c:v>
                </c:pt>
                <c:pt idx="8333">
                  <c:v>37644.0</c:v>
                </c:pt>
                <c:pt idx="8334">
                  <c:v>37645.0</c:v>
                </c:pt>
                <c:pt idx="8335">
                  <c:v>37646.0</c:v>
                </c:pt>
                <c:pt idx="8336">
                  <c:v>37647.0</c:v>
                </c:pt>
                <c:pt idx="8337">
                  <c:v>37648.0</c:v>
                </c:pt>
                <c:pt idx="8338">
                  <c:v>37649.0</c:v>
                </c:pt>
                <c:pt idx="8339">
                  <c:v>37650.0</c:v>
                </c:pt>
                <c:pt idx="8340">
                  <c:v>37651.0</c:v>
                </c:pt>
                <c:pt idx="8341">
                  <c:v>37652.0</c:v>
                </c:pt>
                <c:pt idx="8342">
                  <c:v>37653.0</c:v>
                </c:pt>
                <c:pt idx="8343">
                  <c:v>37654.0</c:v>
                </c:pt>
                <c:pt idx="8344">
                  <c:v>37655.0</c:v>
                </c:pt>
                <c:pt idx="8345">
                  <c:v>37656.0</c:v>
                </c:pt>
                <c:pt idx="8346">
                  <c:v>37657.0</c:v>
                </c:pt>
                <c:pt idx="8347">
                  <c:v>37658.0</c:v>
                </c:pt>
                <c:pt idx="8348">
                  <c:v>37659.0</c:v>
                </c:pt>
                <c:pt idx="8349">
                  <c:v>37660.0</c:v>
                </c:pt>
                <c:pt idx="8350">
                  <c:v>37661.0</c:v>
                </c:pt>
                <c:pt idx="8351">
                  <c:v>37662.0</c:v>
                </c:pt>
                <c:pt idx="8352">
                  <c:v>37663.0</c:v>
                </c:pt>
                <c:pt idx="8353">
                  <c:v>37664.0</c:v>
                </c:pt>
                <c:pt idx="8354">
                  <c:v>37665.0</c:v>
                </c:pt>
                <c:pt idx="8355">
                  <c:v>37666.0</c:v>
                </c:pt>
                <c:pt idx="8356">
                  <c:v>37667.0</c:v>
                </c:pt>
                <c:pt idx="8357">
                  <c:v>37668.0</c:v>
                </c:pt>
                <c:pt idx="8358">
                  <c:v>37669.0</c:v>
                </c:pt>
                <c:pt idx="8359">
                  <c:v>37670.0</c:v>
                </c:pt>
                <c:pt idx="8360">
                  <c:v>37671.0</c:v>
                </c:pt>
                <c:pt idx="8361">
                  <c:v>37672.0</c:v>
                </c:pt>
                <c:pt idx="8362">
                  <c:v>37673.0</c:v>
                </c:pt>
                <c:pt idx="8363">
                  <c:v>37674.0</c:v>
                </c:pt>
                <c:pt idx="8364">
                  <c:v>37675.0</c:v>
                </c:pt>
                <c:pt idx="8365">
                  <c:v>37676.0</c:v>
                </c:pt>
                <c:pt idx="8366">
                  <c:v>37677.0</c:v>
                </c:pt>
                <c:pt idx="8367">
                  <c:v>37678.0</c:v>
                </c:pt>
                <c:pt idx="8368">
                  <c:v>37679.0</c:v>
                </c:pt>
                <c:pt idx="8369">
                  <c:v>37680.0</c:v>
                </c:pt>
                <c:pt idx="8370">
                  <c:v>37681.0</c:v>
                </c:pt>
                <c:pt idx="8371">
                  <c:v>37682.0</c:v>
                </c:pt>
                <c:pt idx="8372">
                  <c:v>37683.0</c:v>
                </c:pt>
                <c:pt idx="8373">
                  <c:v>37684.0</c:v>
                </c:pt>
                <c:pt idx="8374">
                  <c:v>37685.0</c:v>
                </c:pt>
                <c:pt idx="8375">
                  <c:v>37686.0</c:v>
                </c:pt>
                <c:pt idx="8376">
                  <c:v>37687.0</c:v>
                </c:pt>
                <c:pt idx="8377">
                  <c:v>37688.0</c:v>
                </c:pt>
                <c:pt idx="8378">
                  <c:v>37689.0</c:v>
                </c:pt>
                <c:pt idx="8379">
                  <c:v>37690.0</c:v>
                </c:pt>
                <c:pt idx="8380">
                  <c:v>37691.0</c:v>
                </c:pt>
                <c:pt idx="8381">
                  <c:v>37692.0</c:v>
                </c:pt>
                <c:pt idx="8382">
                  <c:v>37693.0</c:v>
                </c:pt>
                <c:pt idx="8383">
                  <c:v>37694.0</c:v>
                </c:pt>
                <c:pt idx="8384">
                  <c:v>37695.0</c:v>
                </c:pt>
                <c:pt idx="8385">
                  <c:v>37696.0</c:v>
                </c:pt>
                <c:pt idx="8386">
                  <c:v>37697.0</c:v>
                </c:pt>
                <c:pt idx="8387">
                  <c:v>37698.0</c:v>
                </c:pt>
                <c:pt idx="8388">
                  <c:v>37699.0</c:v>
                </c:pt>
                <c:pt idx="8389">
                  <c:v>37700.0</c:v>
                </c:pt>
                <c:pt idx="8390">
                  <c:v>37701.0</c:v>
                </c:pt>
                <c:pt idx="8391">
                  <c:v>37702.0</c:v>
                </c:pt>
                <c:pt idx="8392">
                  <c:v>37703.0</c:v>
                </c:pt>
                <c:pt idx="8393">
                  <c:v>37704.0</c:v>
                </c:pt>
                <c:pt idx="8394">
                  <c:v>37705.0</c:v>
                </c:pt>
                <c:pt idx="8395">
                  <c:v>37706.0</c:v>
                </c:pt>
                <c:pt idx="8396">
                  <c:v>37707.0</c:v>
                </c:pt>
                <c:pt idx="8397">
                  <c:v>37708.0</c:v>
                </c:pt>
                <c:pt idx="8398">
                  <c:v>37709.0</c:v>
                </c:pt>
                <c:pt idx="8399">
                  <c:v>37710.0</c:v>
                </c:pt>
                <c:pt idx="8400">
                  <c:v>37711.0</c:v>
                </c:pt>
                <c:pt idx="8401">
                  <c:v>37712.0</c:v>
                </c:pt>
                <c:pt idx="8402">
                  <c:v>37713.0</c:v>
                </c:pt>
                <c:pt idx="8403">
                  <c:v>37714.0</c:v>
                </c:pt>
                <c:pt idx="8404">
                  <c:v>37715.0</c:v>
                </c:pt>
                <c:pt idx="8405">
                  <c:v>37716.0</c:v>
                </c:pt>
                <c:pt idx="8406">
                  <c:v>37717.0</c:v>
                </c:pt>
                <c:pt idx="8407">
                  <c:v>37718.0</c:v>
                </c:pt>
                <c:pt idx="8408">
                  <c:v>37719.0</c:v>
                </c:pt>
                <c:pt idx="8409">
                  <c:v>37720.0</c:v>
                </c:pt>
                <c:pt idx="8410">
                  <c:v>37721.0</c:v>
                </c:pt>
                <c:pt idx="8411">
                  <c:v>37722.0</c:v>
                </c:pt>
                <c:pt idx="8412">
                  <c:v>37723.0</c:v>
                </c:pt>
                <c:pt idx="8413">
                  <c:v>37724.0</c:v>
                </c:pt>
                <c:pt idx="8414">
                  <c:v>37725.0</c:v>
                </c:pt>
                <c:pt idx="8415">
                  <c:v>37726.0</c:v>
                </c:pt>
                <c:pt idx="8416">
                  <c:v>37727.0</c:v>
                </c:pt>
                <c:pt idx="8417">
                  <c:v>37728.0</c:v>
                </c:pt>
                <c:pt idx="8418">
                  <c:v>37729.0</c:v>
                </c:pt>
                <c:pt idx="8419">
                  <c:v>37730.0</c:v>
                </c:pt>
                <c:pt idx="8420">
                  <c:v>37731.0</c:v>
                </c:pt>
                <c:pt idx="8421">
                  <c:v>37732.0</c:v>
                </c:pt>
                <c:pt idx="8422">
                  <c:v>37733.0</c:v>
                </c:pt>
                <c:pt idx="8423">
                  <c:v>37734.0</c:v>
                </c:pt>
                <c:pt idx="8424">
                  <c:v>37735.0</c:v>
                </c:pt>
                <c:pt idx="8425">
                  <c:v>37736.0</c:v>
                </c:pt>
                <c:pt idx="8426">
                  <c:v>37737.0</c:v>
                </c:pt>
                <c:pt idx="8427">
                  <c:v>37738.0</c:v>
                </c:pt>
                <c:pt idx="8428">
                  <c:v>37739.0</c:v>
                </c:pt>
                <c:pt idx="8429">
                  <c:v>37740.0</c:v>
                </c:pt>
                <c:pt idx="8430">
                  <c:v>37741.0</c:v>
                </c:pt>
                <c:pt idx="8431">
                  <c:v>37742.0</c:v>
                </c:pt>
                <c:pt idx="8432">
                  <c:v>37743.0</c:v>
                </c:pt>
                <c:pt idx="8433">
                  <c:v>37744.0</c:v>
                </c:pt>
                <c:pt idx="8434">
                  <c:v>37745.0</c:v>
                </c:pt>
                <c:pt idx="8435">
                  <c:v>37746.0</c:v>
                </c:pt>
                <c:pt idx="8436">
                  <c:v>37747.0</c:v>
                </c:pt>
                <c:pt idx="8437">
                  <c:v>37748.0</c:v>
                </c:pt>
                <c:pt idx="8438">
                  <c:v>37749.0</c:v>
                </c:pt>
                <c:pt idx="8439">
                  <c:v>37750.0</c:v>
                </c:pt>
                <c:pt idx="8440">
                  <c:v>37751.0</c:v>
                </c:pt>
                <c:pt idx="8441">
                  <c:v>37752.0</c:v>
                </c:pt>
                <c:pt idx="8442">
                  <c:v>37753.0</c:v>
                </c:pt>
                <c:pt idx="8443">
                  <c:v>37754.0</c:v>
                </c:pt>
                <c:pt idx="8444">
                  <c:v>37755.0</c:v>
                </c:pt>
                <c:pt idx="8445">
                  <c:v>37756.0</c:v>
                </c:pt>
                <c:pt idx="8446">
                  <c:v>37757.0</c:v>
                </c:pt>
                <c:pt idx="8447">
                  <c:v>37758.0</c:v>
                </c:pt>
                <c:pt idx="8448">
                  <c:v>37759.0</c:v>
                </c:pt>
                <c:pt idx="8449">
                  <c:v>37760.0</c:v>
                </c:pt>
                <c:pt idx="8450">
                  <c:v>37761.0</c:v>
                </c:pt>
                <c:pt idx="8451">
                  <c:v>37762.0</c:v>
                </c:pt>
                <c:pt idx="8452">
                  <c:v>37763.0</c:v>
                </c:pt>
                <c:pt idx="8453">
                  <c:v>37764.0</c:v>
                </c:pt>
                <c:pt idx="8454">
                  <c:v>37765.0</c:v>
                </c:pt>
                <c:pt idx="8455">
                  <c:v>37766.0</c:v>
                </c:pt>
                <c:pt idx="8456">
                  <c:v>37767.0</c:v>
                </c:pt>
                <c:pt idx="8457">
                  <c:v>37768.0</c:v>
                </c:pt>
                <c:pt idx="8458">
                  <c:v>37769.0</c:v>
                </c:pt>
                <c:pt idx="8459">
                  <c:v>37770.0</c:v>
                </c:pt>
                <c:pt idx="8460">
                  <c:v>37771.0</c:v>
                </c:pt>
                <c:pt idx="8461">
                  <c:v>37772.0</c:v>
                </c:pt>
                <c:pt idx="8462">
                  <c:v>37773.0</c:v>
                </c:pt>
                <c:pt idx="8463">
                  <c:v>37774.0</c:v>
                </c:pt>
                <c:pt idx="8464">
                  <c:v>37775.0</c:v>
                </c:pt>
                <c:pt idx="8465">
                  <c:v>37776.0</c:v>
                </c:pt>
                <c:pt idx="8466">
                  <c:v>37777.0</c:v>
                </c:pt>
                <c:pt idx="8467">
                  <c:v>37778.0</c:v>
                </c:pt>
                <c:pt idx="8468">
                  <c:v>37779.0</c:v>
                </c:pt>
                <c:pt idx="8469">
                  <c:v>37780.0</c:v>
                </c:pt>
                <c:pt idx="8470">
                  <c:v>37781.0</c:v>
                </c:pt>
                <c:pt idx="8471">
                  <c:v>37782.0</c:v>
                </c:pt>
                <c:pt idx="8472">
                  <c:v>37783.0</c:v>
                </c:pt>
                <c:pt idx="8473">
                  <c:v>37784.0</c:v>
                </c:pt>
                <c:pt idx="8474">
                  <c:v>37785.0</c:v>
                </c:pt>
                <c:pt idx="8475">
                  <c:v>37786.0</c:v>
                </c:pt>
                <c:pt idx="8476">
                  <c:v>37787.0</c:v>
                </c:pt>
                <c:pt idx="8477">
                  <c:v>37788.0</c:v>
                </c:pt>
                <c:pt idx="8478">
                  <c:v>37789.0</c:v>
                </c:pt>
                <c:pt idx="8479">
                  <c:v>37790.0</c:v>
                </c:pt>
                <c:pt idx="8480">
                  <c:v>37791.0</c:v>
                </c:pt>
                <c:pt idx="8481">
                  <c:v>37792.0</c:v>
                </c:pt>
                <c:pt idx="8482">
                  <c:v>37793.0</c:v>
                </c:pt>
                <c:pt idx="8483">
                  <c:v>37794.0</c:v>
                </c:pt>
                <c:pt idx="8484">
                  <c:v>37795.0</c:v>
                </c:pt>
                <c:pt idx="8485">
                  <c:v>37796.0</c:v>
                </c:pt>
                <c:pt idx="8486">
                  <c:v>37797.0</c:v>
                </c:pt>
                <c:pt idx="8487">
                  <c:v>37798.0</c:v>
                </c:pt>
                <c:pt idx="8488">
                  <c:v>37799.0</c:v>
                </c:pt>
                <c:pt idx="8489">
                  <c:v>37800.0</c:v>
                </c:pt>
                <c:pt idx="8490">
                  <c:v>37801.0</c:v>
                </c:pt>
                <c:pt idx="8491">
                  <c:v>37802.0</c:v>
                </c:pt>
                <c:pt idx="8492">
                  <c:v>37803.0</c:v>
                </c:pt>
                <c:pt idx="8493">
                  <c:v>37804.0</c:v>
                </c:pt>
                <c:pt idx="8494">
                  <c:v>37805.0</c:v>
                </c:pt>
                <c:pt idx="8495">
                  <c:v>37806.0</c:v>
                </c:pt>
                <c:pt idx="8496">
                  <c:v>37807.0</c:v>
                </c:pt>
                <c:pt idx="8497">
                  <c:v>37808.0</c:v>
                </c:pt>
                <c:pt idx="8498">
                  <c:v>37809.0</c:v>
                </c:pt>
                <c:pt idx="8499">
                  <c:v>37810.0</c:v>
                </c:pt>
                <c:pt idx="8500">
                  <c:v>37811.0</c:v>
                </c:pt>
                <c:pt idx="8501">
                  <c:v>37812.0</c:v>
                </c:pt>
                <c:pt idx="8502">
                  <c:v>37813.0</c:v>
                </c:pt>
                <c:pt idx="8503">
                  <c:v>37814.0</c:v>
                </c:pt>
                <c:pt idx="8504">
                  <c:v>37815.0</c:v>
                </c:pt>
                <c:pt idx="8505">
                  <c:v>37816.0</c:v>
                </c:pt>
                <c:pt idx="8506">
                  <c:v>37817.0</c:v>
                </c:pt>
                <c:pt idx="8507">
                  <c:v>37818.0</c:v>
                </c:pt>
                <c:pt idx="8508">
                  <c:v>37819.0</c:v>
                </c:pt>
                <c:pt idx="8509">
                  <c:v>37820.0</c:v>
                </c:pt>
                <c:pt idx="8510">
                  <c:v>37821.0</c:v>
                </c:pt>
                <c:pt idx="8511">
                  <c:v>37822.0</c:v>
                </c:pt>
                <c:pt idx="8512">
                  <c:v>37823.0</c:v>
                </c:pt>
                <c:pt idx="8513">
                  <c:v>37824.0</c:v>
                </c:pt>
                <c:pt idx="8514">
                  <c:v>37825.0</c:v>
                </c:pt>
                <c:pt idx="8515">
                  <c:v>37826.0</c:v>
                </c:pt>
                <c:pt idx="8516">
                  <c:v>37827.0</c:v>
                </c:pt>
                <c:pt idx="8517">
                  <c:v>37828.0</c:v>
                </c:pt>
                <c:pt idx="8518">
                  <c:v>37829.0</c:v>
                </c:pt>
                <c:pt idx="8519">
                  <c:v>37830.0</c:v>
                </c:pt>
                <c:pt idx="8520">
                  <c:v>37831.0</c:v>
                </c:pt>
                <c:pt idx="8521">
                  <c:v>37832.0</c:v>
                </c:pt>
                <c:pt idx="8522">
                  <c:v>37833.0</c:v>
                </c:pt>
                <c:pt idx="8523">
                  <c:v>37834.0</c:v>
                </c:pt>
                <c:pt idx="8524">
                  <c:v>37835.0</c:v>
                </c:pt>
                <c:pt idx="8525">
                  <c:v>37836.0</c:v>
                </c:pt>
                <c:pt idx="8526">
                  <c:v>37837.0</c:v>
                </c:pt>
                <c:pt idx="8527">
                  <c:v>37838.0</c:v>
                </c:pt>
                <c:pt idx="8528">
                  <c:v>37839.0</c:v>
                </c:pt>
                <c:pt idx="8529">
                  <c:v>37840.0</c:v>
                </c:pt>
                <c:pt idx="8530">
                  <c:v>37841.0</c:v>
                </c:pt>
                <c:pt idx="8531">
                  <c:v>37842.0</c:v>
                </c:pt>
                <c:pt idx="8532">
                  <c:v>37843.0</c:v>
                </c:pt>
                <c:pt idx="8533">
                  <c:v>37844.0</c:v>
                </c:pt>
                <c:pt idx="8534">
                  <c:v>37845.0</c:v>
                </c:pt>
                <c:pt idx="8535">
                  <c:v>37846.0</c:v>
                </c:pt>
                <c:pt idx="8536">
                  <c:v>37847.0</c:v>
                </c:pt>
                <c:pt idx="8537">
                  <c:v>37848.0</c:v>
                </c:pt>
                <c:pt idx="8538">
                  <c:v>37849.0</c:v>
                </c:pt>
                <c:pt idx="8539">
                  <c:v>37850.0</c:v>
                </c:pt>
                <c:pt idx="8540">
                  <c:v>37851.0</c:v>
                </c:pt>
                <c:pt idx="8541">
                  <c:v>37852.0</c:v>
                </c:pt>
                <c:pt idx="8542">
                  <c:v>37853.0</c:v>
                </c:pt>
                <c:pt idx="8543">
                  <c:v>37854.0</c:v>
                </c:pt>
                <c:pt idx="8544">
                  <c:v>37855.0</c:v>
                </c:pt>
                <c:pt idx="8545">
                  <c:v>37856.0</c:v>
                </c:pt>
                <c:pt idx="8546">
                  <c:v>37857.0</c:v>
                </c:pt>
                <c:pt idx="8547">
                  <c:v>37858.0</c:v>
                </c:pt>
                <c:pt idx="8548">
                  <c:v>37859.0</c:v>
                </c:pt>
                <c:pt idx="8549">
                  <c:v>37860.0</c:v>
                </c:pt>
                <c:pt idx="8550">
                  <c:v>37861.0</c:v>
                </c:pt>
                <c:pt idx="8551">
                  <c:v>37862.0</c:v>
                </c:pt>
                <c:pt idx="8552">
                  <c:v>37863.0</c:v>
                </c:pt>
                <c:pt idx="8553">
                  <c:v>37864.0</c:v>
                </c:pt>
                <c:pt idx="8554">
                  <c:v>37865.0</c:v>
                </c:pt>
                <c:pt idx="8555">
                  <c:v>37866.0</c:v>
                </c:pt>
                <c:pt idx="8556">
                  <c:v>37867.0</c:v>
                </c:pt>
                <c:pt idx="8557">
                  <c:v>37868.0</c:v>
                </c:pt>
                <c:pt idx="8558">
                  <c:v>37869.0</c:v>
                </c:pt>
                <c:pt idx="8559">
                  <c:v>37870.0</c:v>
                </c:pt>
                <c:pt idx="8560">
                  <c:v>37871.0</c:v>
                </c:pt>
                <c:pt idx="8561">
                  <c:v>37872.0</c:v>
                </c:pt>
                <c:pt idx="8562">
                  <c:v>37873.0</c:v>
                </c:pt>
                <c:pt idx="8563">
                  <c:v>37874.0</c:v>
                </c:pt>
                <c:pt idx="8564">
                  <c:v>37875.0</c:v>
                </c:pt>
                <c:pt idx="8565">
                  <c:v>37876.0</c:v>
                </c:pt>
                <c:pt idx="8566">
                  <c:v>37877.0</c:v>
                </c:pt>
                <c:pt idx="8567">
                  <c:v>37878.0</c:v>
                </c:pt>
                <c:pt idx="8568">
                  <c:v>37879.0</c:v>
                </c:pt>
                <c:pt idx="8569">
                  <c:v>37880.0</c:v>
                </c:pt>
                <c:pt idx="8570">
                  <c:v>37881.0</c:v>
                </c:pt>
                <c:pt idx="8571">
                  <c:v>37882.0</c:v>
                </c:pt>
                <c:pt idx="8572">
                  <c:v>37883.0</c:v>
                </c:pt>
                <c:pt idx="8573">
                  <c:v>37884.0</c:v>
                </c:pt>
                <c:pt idx="8574">
                  <c:v>37885.0</c:v>
                </c:pt>
                <c:pt idx="8575">
                  <c:v>37886.0</c:v>
                </c:pt>
                <c:pt idx="8576">
                  <c:v>37887.0</c:v>
                </c:pt>
                <c:pt idx="8577">
                  <c:v>37888.0</c:v>
                </c:pt>
                <c:pt idx="8578">
                  <c:v>37889.0</c:v>
                </c:pt>
                <c:pt idx="8579">
                  <c:v>37890.0</c:v>
                </c:pt>
                <c:pt idx="8580">
                  <c:v>37891.0</c:v>
                </c:pt>
                <c:pt idx="8581">
                  <c:v>37892.0</c:v>
                </c:pt>
                <c:pt idx="8582">
                  <c:v>37893.0</c:v>
                </c:pt>
                <c:pt idx="8583">
                  <c:v>37894.0</c:v>
                </c:pt>
                <c:pt idx="8584">
                  <c:v>37895.0</c:v>
                </c:pt>
                <c:pt idx="8585">
                  <c:v>37896.0</c:v>
                </c:pt>
                <c:pt idx="8586">
                  <c:v>37897.0</c:v>
                </c:pt>
                <c:pt idx="8587">
                  <c:v>37898.0</c:v>
                </c:pt>
                <c:pt idx="8588">
                  <c:v>37899.0</c:v>
                </c:pt>
                <c:pt idx="8589">
                  <c:v>37900.0</c:v>
                </c:pt>
                <c:pt idx="8590">
                  <c:v>37901.0</c:v>
                </c:pt>
                <c:pt idx="8591">
                  <c:v>37902.0</c:v>
                </c:pt>
                <c:pt idx="8592">
                  <c:v>37903.0</c:v>
                </c:pt>
                <c:pt idx="8593">
                  <c:v>37904.0</c:v>
                </c:pt>
                <c:pt idx="8594">
                  <c:v>37905.0</c:v>
                </c:pt>
                <c:pt idx="8595">
                  <c:v>37906.0</c:v>
                </c:pt>
                <c:pt idx="8596">
                  <c:v>37907.0</c:v>
                </c:pt>
                <c:pt idx="8597">
                  <c:v>37908.0</c:v>
                </c:pt>
                <c:pt idx="8598">
                  <c:v>37909.0</c:v>
                </c:pt>
                <c:pt idx="8599">
                  <c:v>37910.0</c:v>
                </c:pt>
                <c:pt idx="8600">
                  <c:v>37911.0</c:v>
                </c:pt>
                <c:pt idx="8601">
                  <c:v>37912.0</c:v>
                </c:pt>
                <c:pt idx="8602">
                  <c:v>37913.0</c:v>
                </c:pt>
                <c:pt idx="8603">
                  <c:v>37914.0</c:v>
                </c:pt>
                <c:pt idx="8604">
                  <c:v>37915.0</c:v>
                </c:pt>
                <c:pt idx="8605">
                  <c:v>37916.0</c:v>
                </c:pt>
                <c:pt idx="8606">
                  <c:v>37917.0</c:v>
                </c:pt>
                <c:pt idx="8607">
                  <c:v>37918.0</c:v>
                </c:pt>
                <c:pt idx="8608">
                  <c:v>37919.0</c:v>
                </c:pt>
                <c:pt idx="8609">
                  <c:v>37920.0</c:v>
                </c:pt>
                <c:pt idx="8610">
                  <c:v>37921.0</c:v>
                </c:pt>
                <c:pt idx="8611">
                  <c:v>37922.0</c:v>
                </c:pt>
                <c:pt idx="8612">
                  <c:v>37923.0</c:v>
                </c:pt>
                <c:pt idx="8613">
                  <c:v>37924.0</c:v>
                </c:pt>
                <c:pt idx="8614">
                  <c:v>37925.0</c:v>
                </c:pt>
                <c:pt idx="8615">
                  <c:v>37926.0</c:v>
                </c:pt>
                <c:pt idx="8616">
                  <c:v>37927.0</c:v>
                </c:pt>
                <c:pt idx="8617">
                  <c:v>37928.0</c:v>
                </c:pt>
                <c:pt idx="8618">
                  <c:v>37929.0</c:v>
                </c:pt>
                <c:pt idx="8619">
                  <c:v>37930.0</c:v>
                </c:pt>
                <c:pt idx="8620">
                  <c:v>37931.0</c:v>
                </c:pt>
                <c:pt idx="8621">
                  <c:v>37932.0</c:v>
                </c:pt>
                <c:pt idx="8622">
                  <c:v>37933.0</c:v>
                </c:pt>
                <c:pt idx="8623">
                  <c:v>37934.0</c:v>
                </c:pt>
                <c:pt idx="8624">
                  <c:v>37935.0</c:v>
                </c:pt>
                <c:pt idx="8625">
                  <c:v>37936.0</c:v>
                </c:pt>
                <c:pt idx="8626">
                  <c:v>37937.0</c:v>
                </c:pt>
                <c:pt idx="8627">
                  <c:v>37938.0</c:v>
                </c:pt>
                <c:pt idx="8628">
                  <c:v>37939.0</c:v>
                </c:pt>
                <c:pt idx="8629">
                  <c:v>37940.0</c:v>
                </c:pt>
                <c:pt idx="8630">
                  <c:v>37941.0</c:v>
                </c:pt>
                <c:pt idx="8631">
                  <c:v>37942.0</c:v>
                </c:pt>
                <c:pt idx="8632">
                  <c:v>37943.0</c:v>
                </c:pt>
                <c:pt idx="8633">
                  <c:v>37944.0</c:v>
                </c:pt>
                <c:pt idx="8634">
                  <c:v>37945.0</c:v>
                </c:pt>
                <c:pt idx="8635">
                  <c:v>37946.0</c:v>
                </c:pt>
                <c:pt idx="8636">
                  <c:v>37947.0</c:v>
                </c:pt>
                <c:pt idx="8637">
                  <c:v>37948.0</c:v>
                </c:pt>
                <c:pt idx="8638">
                  <c:v>37949.0</c:v>
                </c:pt>
                <c:pt idx="8639">
                  <c:v>37950.0</c:v>
                </c:pt>
                <c:pt idx="8640">
                  <c:v>37951.0</c:v>
                </c:pt>
                <c:pt idx="8641">
                  <c:v>37952.0</c:v>
                </c:pt>
                <c:pt idx="8642">
                  <c:v>37953.0</c:v>
                </c:pt>
                <c:pt idx="8643">
                  <c:v>37954.0</c:v>
                </c:pt>
                <c:pt idx="8644">
                  <c:v>37955.0</c:v>
                </c:pt>
                <c:pt idx="8645">
                  <c:v>37956.0</c:v>
                </c:pt>
                <c:pt idx="8646">
                  <c:v>37957.0</c:v>
                </c:pt>
                <c:pt idx="8647">
                  <c:v>37958.0</c:v>
                </c:pt>
                <c:pt idx="8648">
                  <c:v>37959.0</c:v>
                </c:pt>
                <c:pt idx="8649">
                  <c:v>37960.0</c:v>
                </c:pt>
                <c:pt idx="8650">
                  <c:v>37961.0</c:v>
                </c:pt>
                <c:pt idx="8651">
                  <c:v>37962.0</c:v>
                </c:pt>
                <c:pt idx="8652">
                  <c:v>37963.0</c:v>
                </c:pt>
                <c:pt idx="8653">
                  <c:v>37964.0</c:v>
                </c:pt>
                <c:pt idx="8654">
                  <c:v>37965.0</c:v>
                </c:pt>
                <c:pt idx="8655">
                  <c:v>37966.0</c:v>
                </c:pt>
                <c:pt idx="8656">
                  <c:v>37967.0</c:v>
                </c:pt>
                <c:pt idx="8657">
                  <c:v>37968.0</c:v>
                </c:pt>
                <c:pt idx="8658">
                  <c:v>37969.0</c:v>
                </c:pt>
                <c:pt idx="8659">
                  <c:v>37970.0</c:v>
                </c:pt>
                <c:pt idx="8660">
                  <c:v>37971.0</c:v>
                </c:pt>
                <c:pt idx="8661">
                  <c:v>37972.0</c:v>
                </c:pt>
                <c:pt idx="8662">
                  <c:v>37973.0</c:v>
                </c:pt>
                <c:pt idx="8663">
                  <c:v>37974.0</c:v>
                </c:pt>
                <c:pt idx="8664">
                  <c:v>37975.0</c:v>
                </c:pt>
                <c:pt idx="8665">
                  <c:v>37976.0</c:v>
                </c:pt>
                <c:pt idx="8666">
                  <c:v>37977.0</c:v>
                </c:pt>
                <c:pt idx="8667">
                  <c:v>37978.0</c:v>
                </c:pt>
                <c:pt idx="8668">
                  <c:v>37979.0</c:v>
                </c:pt>
                <c:pt idx="8669">
                  <c:v>37980.0</c:v>
                </c:pt>
                <c:pt idx="8670">
                  <c:v>37981.0</c:v>
                </c:pt>
                <c:pt idx="8671">
                  <c:v>37982.0</c:v>
                </c:pt>
                <c:pt idx="8672">
                  <c:v>37983.0</c:v>
                </c:pt>
                <c:pt idx="8673">
                  <c:v>37984.0</c:v>
                </c:pt>
                <c:pt idx="8674">
                  <c:v>37985.0</c:v>
                </c:pt>
                <c:pt idx="8675">
                  <c:v>37986.0</c:v>
                </c:pt>
                <c:pt idx="8676">
                  <c:v>37987.0</c:v>
                </c:pt>
                <c:pt idx="8677">
                  <c:v>37988.0</c:v>
                </c:pt>
                <c:pt idx="8678">
                  <c:v>37989.0</c:v>
                </c:pt>
                <c:pt idx="8679">
                  <c:v>37990.0</c:v>
                </c:pt>
                <c:pt idx="8680">
                  <c:v>37991.0</c:v>
                </c:pt>
                <c:pt idx="8681">
                  <c:v>37992.0</c:v>
                </c:pt>
                <c:pt idx="8682">
                  <c:v>37993.0</c:v>
                </c:pt>
                <c:pt idx="8683">
                  <c:v>37994.0</c:v>
                </c:pt>
                <c:pt idx="8684">
                  <c:v>37995.0</c:v>
                </c:pt>
                <c:pt idx="8685">
                  <c:v>37996.0</c:v>
                </c:pt>
                <c:pt idx="8686">
                  <c:v>37997.0</c:v>
                </c:pt>
                <c:pt idx="8687">
                  <c:v>37998.0</c:v>
                </c:pt>
                <c:pt idx="8688">
                  <c:v>37999.0</c:v>
                </c:pt>
                <c:pt idx="8689">
                  <c:v>38000.0</c:v>
                </c:pt>
                <c:pt idx="8690">
                  <c:v>38001.0</c:v>
                </c:pt>
                <c:pt idx="8691">
                  <c:v>38002.0</c:v>
                </c:pt>
                <c:pt idx="8692">
                  <c:v>38003.0</c:v>
                </c:pt>
                <c:pt idx="8693">
                  <c:v>38004.0</c:v>
                </c:pt>
                <c:pt idx="8694">
                  <c:v>38005.0</c:v>
                </c:pt>
                <c:pt idx="8695">
                  <c:v>38006.0</c:v>
                </c:pt>
                <c:pt idx="8696">
                  <c:v>38007.0</c:v>
                </c:pt>
                <c:pt idx="8697">
                  <c:v>38008.0</c:v>
                </c:pt>
                <c:pt idx="8698">
                  <c:v>38009.0</c:v>
                </c:pt>
                <c:pt idx="8699">
                  <c:v>38010.0</c:v>
                </c:pt>
                <c:pt idx="8700">
                  <c:v>38011.0</c:v>
                </c:pt>
                <c:pt idx="8701">
                  <c:v>38012.0</c:v>
                </c:pt>
                <c:pt idx="8702">
                  <c:v>38013.0</c:v>
                </c:pt>
                <c:pt idx="8703">
                  <c:v>38014.0</c:v>
                </c:pt>
                <c:pt idx="8704">
                  <c:v>38015.0</c:v>
                </c:pt>
                <c:pt idx="8705">
                  <c:v>38016.0</c:v>
                </c:pt>
                <c:pt idx="8706">
                  <c:v>38017.0</c:v>
                </c:pt>
                <c:pt idx="8707">
                  <c:v>38018.0</c:v>
                </c:pt>
                <c:pt idx="8708">
                  <c:v>38019.0</c:v>
                </c:pt>
                <c:pt idx="8709">
                  <c:v>38020.0</c:v>
                </c:pt>
                <c:pt idx="8710">
                  <c:v>38021.0</c:v>
                </c:pt>
                <c:pt idx="8711">
                  <c:v>38022.0</c:v>
                </c:pt>
                <c:pt idx="8712">
                  <c:v>38023.0</c:v>
                </c:pt>
                <c:pt idx="8713">
                  <c:v>38024.0</c:v>
                </c:pt>
                <c:pt idx="8714">
                  <c:v>38025.0</c:v>
                </c:pt>
                <c:pt idx="8715">
                  <c:v>38026.0</c:v>
                </c:pt>
                <c:pt idx="8716">
                  <c:v>38027.0</c:v>
                </c:pt>
                <c:pt idx="8717">
                  <c:v>38028.0</c:v>
                </c:pt>
                <c:pt idx="8718">
                  <c:v>38029.0</c:v>
                </c:pt>
                <c:pt idx="8719">
                  <c:v>38030.0</c:v>
                </c:pt>
                <c:pt idx="8720">
                  <c:v>38031.0</c:v>
                </c:pt>
                <c:pt idx="8721">
                  <c:v>38032.0</c:v>
                </c:pt>
                <c:pt idx="8722">
                  <c:v>38033.0</c:v>
                </c:pt>
                <c:pt idx="8723">
                  <c:v>38034.0</c:v>
                </c:pt>
                <c:pt idx="8724">
                  <c:v>38035.0</c:v>
                </c:pt>
                <c:pt idx="8725">
                  <c:v>38036.0</c:v>
                </c:pt>
                <c:pt idx="8726">
                  <c:v>38037.0</c:v>
                </c:pt>
                <c:pt idx="8727">
                  <c:v>38038.0</c:v>
                </c:pt>
                <c:pt idx="8728">
                  <c:v>38039.0</c:v>
                </c:pt>
                <c:pt idx="8729">
                  <c:v>38040.0</c:v>
                </c:pt>
                <c:pt idx="8730">
                  <c:v>38041.0</c:v>
                </c:pt>
                <c:pt idx="8731">
                  <c:v>38042.0</c:v>
                </c:pt>
                <c:pt idx="8732">
                  <c:v>38043.0</c:v>
                </c:pt>
                <c:pt idx="8733">
                  <c:v>38044.0</c:v>
                </c:pt>
                <c:pt idx="8734">
                  <c:v>38045.0</c:v>
                </c:pt>
                <c:pt idx="8735">
                  <c:v>38046.0</c:v>
                </c:pt>
                <c:pt idx="8736">
                  <c:v>38047.0</c:v>
                </c:pt>
                <c:pt idx="8737">
                  <c:v>38048.0</c:v>
                </c:pt>
                <c:pt idx="8738">
                  <c:v>38049.0</c:v>
                </c:pt>
                <c:pt idx="8739">
                  <c:v>38050.0</c:v>
                </c:pt>
                <c:pt idx="8740">
                  <c:v>38051.0</c:v>
                </c:pt>
                <c:pt idx="8741">
                  <c:v>38052.0</c:v>
                </c:pt>
                <c:pt idx="8742">
                  <c:v>38053.0</c:v>
                </c:pt>
                <c:pt idx="8743">
                  <c:v>38054.0</c:v>
                </c:pt>
                <c:pt idx="8744">
                  <c:v>38055.0</c:v>
                </c:pt>
                <c:pt idx="8745">
                  <c:v>38056.0</c:v>
                </c:pt>
                <c:pt idx="8746">
                  <c:v>38057.0</c:v>
                </c:pt>
                <c:pt idx="8747">
                  <c:v>38058.0</c:v>
                </c:pt>
                <c:pt idx="8748">
                  <c:v>38059.0</c:v>
                </c:pt>
                <c:pt idx="8749">
                  <c:v>38060.0</c:v>
                </c:pt>
                <c:pt idx="8750">
                  <c:v>38061.0</c:v>
                </c:pt>
                <c:pt idx="8751">
                  <c:v>38062.0</c:v>
                </c:pt>
                <c:pt idx="8752">
                  <c:v>38063.0</c:v>
                </c:pt>
                <c:pt idx="8753">
                  <c:v>38064.0</c:v>
                </c:pt>
                <c:pt idx="8754">
                  <c:v>38065.0</c:v>
                </c:pt>
                <c:pt idx="8755">
                  <c:v>38066.0</c:v>
                </c:pt>
                <c:pt idx="8756">
                  <c:v>38067.0</c:v>
                </c:pt>
                <c:pt idx="8757">
                  <c:v>38068.0</c:v>
                </c:pt>
                <c:pt idx="8758">
                  <c:v>38069.0</c:v>
                </c:pt>
                <c:pt idx="8759">
                  <c:v>38070.0</c:v>
                </c:pt>
                <c:pt idx="8760">
                  <c:v>38071.0</c:v>
                </c:pt>
                <c:pt idx="8761">
                  <c:v>38072.0</c:v>
                </c:pt>
                <c:pt idx="8762">
                  <c:v>38073.0</c:v>
                </c:pt>
                <c:pt idx="8763">
                  <c:v>38074.0</c:v>
                </c:pt>
                <c:pt idx="8764">
                  <c:v>38075.0</c:v>
                </c:pt>
                <c:pt idx="8765">
                  <c:v>38076.0</c:v>
                </c:pt>
                <c:pt idx="8766">
                  <c:v>38077.0</c:v>
                </c:pt>
                <c:pt idx="8767">
                  <c:v>38078.0</c:v>
                </c:pt>
                <c:pt idx="8768">
                  <c:v>38079.0</c:v>
                </c:pt>
                <c:pt idx="8769">
                  <c:v>38080.0</c:v>
                </c:pt>
                <c:pt idx="8770">
                  <c:v>38081.0</c:v>
                </c:pt>
                <c:pt idx="8771">
                  <c:v>38082.0</c:v>
                </c:pt>
                <c:pt idx="8772">
                  <c:v>38083.0</c:v>
                </c:pt>
                <c:pt idx="8773">
                  <c:v>38084.0</c:v>
                </c:pt>
                <c:pt idx="8774">
                  <c:v>38085.0</c:v>
                </c:pt>
                <c:pt idx="8775">
                  <c:v>38086.0</c:v>
                </c:pt>
                <c:pt idx="8776">
                  <c:v>38087.0</c:v>
                </c:pt>
                <c:pt idx="8777">
                  <c:v>38088.0</c:v>
                </c:pt>
                <c:pt idx="8778">
                  <c:v>38089.0</c:v>
                </c:pt>
                <c:pt idx="8779">
                  <c:v>38090.0</c:v>
                </c:pt>
                <c:pt idx="8780">
                  <c:v>38091.0</c:v>
                </c:pt>
                <c:pt idx="8781">
                  <c:v>38092.0</c:v>
                </c:pt>
                <c:pt idx="8782">
                  <c:v>38093.0</c:v>
                </c:pt>
                <c:pt idx="8783">
                  <c:v>38094.0</c:v>
                </c:pt>
                <c:pt idx="8784">
                  <c:v>38095.0</c:v>
                </c:pt>
                <c:pt idx="8785">
                  <c:v>38096.0</c:v>
                </c:pt>
                <c:pt idx="8786">
                  <c:v>38097.0</c:v>
                </c:pt>
                <c:pt idx="8787">
                  <c:v>38098.0</c:v>
                </c:pt>
                <c:pt idx="8788">
                  <c:v>38099.0</c:v>
                </c:pt>
                <c:pt idx="8789">
                  <c:v>38100.0</c:v>
                </c:pt>
                <c:pt idx="8790">
                  <c:v>38101.0</c:v>
                </c:pt>
                <c:pt idx="8791">
                  <c:v>38102.0</c:v>
                </c:pt>
                <c:pt idx="8792">
                  <c:v>38103.0</c:v>
                </c:pt>
                <c:pt idx="8793">
                  <c:v>38104.0</c:v>
                </c:pt>
                <c:pt idx="8794">
                  <c:v>38105.0</c:v>
                </c:pt>
                <c:pt idx="8795">
                  <c:v>38106.0</c:v>
                </c:pt>
                <c:pt idx="8796">
                  <c:v>38107.0</c:v>
                </c:pt>
                <c:pt idx="8797">
                  <c:v>38108.0</c:v>
                </c:pt>
                <c:pt idx="8798">
                  <c:v>38109.0</c:v>
                </c:pt>
                <c:pt idx="8799">
                  <c:v>38110.0</c:v>
                </c:pt>
                <c:pt idx="8800">
                  <c:v>38111.0</c:v>
                </c:pt>
                <c:pt idx="8801">
                  <c:v>38112.0</c:v>
                </c:pt>
                <c:pt idx="8802">
                  <c:v>38113.0</c:v>
                </c:pt>
                <c:pt idx="8803">
                  <c:v>38114.0</c:v>
                </c:pt>
                <c:pt idx="8804">
                  <c:v>38115.0</c:v>
                </c:pt>
                <c:pt idx="8805">
                  <c:v>38116.0</c:v>
                </c:pt>
                <c:pt idx="8806">
                  <c:v>38117.0</c:v>
                </c:pt>
                <c:pt idx="8807">
                  <c:v>38118.0</c:v>
                </c:pt>
                <c:pt idx="8808">
                  <c:v>38119.0</c:v>
                </c:pt>
                <c:pt idx="8809">
                  <c:v>38120.0</c:v>
                </c:pt>
                <c:pt idx="8810">
                  <c:v>38121.0</c:v>
                </c:pt>
                <c:pt idx="8811">
                  <c:v>38122.0</c:v>
                </c:pt>
                <c:pt idx="8812">
                  <c:v>38123.0</c:v>
                </c:pt>
                <c:pt idx="8813">
                  <c:v>38124.0</c:v>
                </c:pt>
                <c:pt idx="8814">
                  <c:v>38125.0</c:v>
                </c:pt>
                <c:pt idx="8815">
                  <c:v>38126.0</c:v>
                </c:pt>
                <c:pt idx="8816">
                  <c:v>38127.0</c:v>
                </c:pt>
                <c:pt idx="8817">
                  <c:v>38128.0</c:v>
                </c:pt>
                <c:pt idx="8818">
                  <c:v>38129.0</c:v>
                </c:pt>
                <c:pt idx="8819">
                  <c:v>38130.0</c:v>
                </c:pt>
                <c:pt idx="8820">
                  <c:v>38131.0</c:v>
                </c:pt>
                <c:pt idx="8821">
                  <c:v>38132.0</c:v>
                </c:pt>
                <c:pt idx="8822">
                  <c:v>38133.0</c:v>
                </c:pt>
                <c:pt idx="8823">
                  <c:v>38134.0</c:v>
                </c:pt>
                <c:pt idx="8824">
                  <c:v>38135.0</c:v>
                </c:pt>
                <c:pt idx="8825">
                  <c:v>38136.0</c:v>
                </c:pt>
                <c:pt idx="8826">
                  <c:v>38137.0</c:v>
                </c:pt>
                <c:pt idx="8827">
                  <c:v>38138.0</c:v>
                </c:pt>
                <c:pt idx="8828">
                  <c:v>38139.0</c:v>
                </c:pt>
                <c:pt idx="8829">
                  <c:v>38140.0</c:v>
                </c:pt>
                <c:pt idx="8830">
                  <c:v>38141.0</c:v>
                </c:pt>
                <c:pt idx="8831">
                  <c:v>38142.0</c:v>
                </c:pt>
                <c:pt idx="8832">
                  <c:v>38143.0</c:v>
                </c:pt>
                <c:pt idx="8833">
                  <c:v>38144.0</c:v>
                </c:pt>
                <c:pt idx="8834">
                  <c:v>38145.0</c:v>
                </c:pt>
                <c:pt idx="8835">
                  <c:v>38146.0</c:v>
                </c:pt>
                <c:pt idx="8836">
                  <c:v>38147.0</c:v>
                </c:pt>
                <c:pt idx="8837">
                  <c:v>38148.0</c:v>
                </c:pt>
                <c:pt idx="8838">
                  <c:v>38149.0</c:v>
                </c:pt>
                <c:pt idx="8839">
                  <c:v>38150.0</c:v>
                </c:pt>
                <c:pt idx="8840">
                  <c:v>38151.0</c:v>
                </c:pt>
                <c:pt idx="8841">
                  <c:v>38152.0</c:v>
                </c:pt>
                <c:pt idx="8842">
                  <c:v>38153.0</c:v>
                </c:pt>
                <c:pt idx="8843">
                  <c:v>38154.0</c:v>
                </c:pt>
                <c:pt idx="8844">
                  <c:v>38155.0</c:v>
                </c:pt>
                <c:pt idx="8845">
                  <c:v>38156.0</c:v>
                </c:pt>
                <c:pt idx="8846">
                  <c:v>38157.0</c:v>
                </c:pt>
                <c:pt idx="8847">
                  <c:v>38158.0</c:v>
                </c:pt>
                <c:pt idx="8848">
                  <c:v>38159.0</c:v>
                </c:pt>
                <c:pt idx="8849">
                  <c:v>38160.0</c:v>
                </c:pt>
                <c:pt idx="8850">
                  <c:v>38161.0</c:v>
                </c:pt>
                <c:pt idx="8851">
                  <c:v>38162.0</c:v>
                </c:pt>
                <c:pt idx="8852">
                  <c:v>38163.0</c:v>
                </c:pt>
                <c:pt idx="8853">
                  <c:v>38164.0</c:v>
                </c:pt>
                <c:pt idx="8854">
                  <c:v>38165.0</c:v>
                </c:pt>
                <c:pt idx="8855">
                  <c:v>38166.0</c:v>
                </c:pt>
                <c:pt idx="8856">
                  <c:v>38167.0</c:v>
                </c:pt>
                <c:pt idx="8857">
                  <c:v>38168.0</c:v>
                </c:pt>
                <c:pt idx="8858">
                  <c:v>38169.0</c:v>
                </c:pt>
                <c:pt idx="8859">
                  <c:v>38170.0</c:v>
                </c:pt>
                <c:pt idx="8860">
                  <c:v>38171.0</c:v>
                </c:pt>
                <c:pt idx="8861">
                  <c:v>38172.0</c:v>
                </c:pt>
                <c:pt idx="8862">
                  <c:v>38173.0</c:v>
                </c:pt>
                <c:pt idx="8863">
                  <c:v>38174.0</c:v>
                </c:pt>
                <c:pt idx="8864">
                  <c:v>38175.0</c:v>
                </c:pt>
                <c:pt idx="8865">
                  <c:v>38176.0</c:v>
                </c:pt>
                <c:pt idx="8866">
                  <c:v>38177.0</c:v>
                </c:pt>
                <c:pt idx="8867">
                  <c:v>38178.0</c:v>
                </c:pt>
                <c:pt idx="8868">
                  <c:v>38179.0</c:v>
                </c:pt>
                <c:pt idx="8869">
                  <c:v>38180.0</c:v>
                </c:pt>
                <c:pt idx="8870">
                  <c:v>38181.0</c:v>
                </c:pt>
                <c:pt idx="8871">
                  <c:v>38182.0</c:v>
                </c:pt>
                <c:pt idx="8872">
                  <c:v>38183.0</c:v>
                </c:pt>
                <c:pt idx="8873">
                  <c:v>38184.0</c:v>
                </c:pt>
                <c:pt idx="8874">
                  <c:v>38185.0</c:v>
                </c:pt>
                <c:pt idx="8875">
                  <c:v>38186.0</c:v>
                </c:pt>
                <c:pt idx="8876">
                  <c:v>38187.0</c:v>
                </c:pt>
                <c:pt idx="8877">
                  <c:v>38188.0</c:v>
                </c:pt>
                <c:pt idx="8878">
                  <c:v>38189.0</c:v>
                </c:pt>
                <c:pt idx="8879">
                  <c:v>38190.0</c:v>
                </c:pt>
                <c:pt idx="8880">
                  <c:v>38191.0</c:v>
                </c:pt>
                <c:pt idx="8881">
                  <c:v>38192.0</c:v>
                </c:pt>
                <c:pt idx="8882">
                  <c:v>38193.0</c:v>
                </c:pt>
                <c:pt idx="8883">
                  <c:v>38194.0</c:v>
                </c:pt>
                <c:pt idx="8884">
                  <c:v>38195.0</c:v>
                </c:pt>
                <c:pt idx="8885">
                  <c:v>38196.0</c:v>
                </c:pt>
                <c:pt idx="8886">
                  <c:v>38197.0</c:v>
                </c:pt>
                <c:pt idx="8887">
                  <c:v>38198.0</c:v>
                </c:pt>
                <c:pt idx="8888">
                  <c:v>38199.0</c:v>
                </c:pt>
                <c:pt idx="8889">
                  <c:v>38200.0</c:v>
                </c:pt>
                <c:pt idx="8890">
                  <c:v>38201.0</c:v>
                </c:pt>
                <c:pt idx="8891">
                  <c:v>38202.0</c:v>
                </c:pt>
                <c:pt idx="8892">
                  <c:v>38203.0</c:v>
                </c:pt>
                <c:pt idx="8893">
                  <c:v>38204.0</c:v>
                </c:pt>
                <c:pt idx="8894">
                  <c:v>38205.0</c:v>
                </c:pt>
                <c:pt idx="8895">
                  <c:v>38206.0</c:v>
                </c:pt>
                <c:pt idx="8896">
                  <c:v>38207.0</c:v>
                </c:pt>
                <c:pt idx="8897">
                  <c:v>38208.0</c:v>
                </c:pt>
                <c:pt idx="8898">
                  <c:v>38209.0</c:v>
                </c:pt>
                <c:pt idx="8899">
                  <c:v>38210.0</c:v>
                </c:pt>
                <c:pt idx="8900">
                  <c:v>38211.0</c:v>
                </c:pt>
                <c:pt idx="8901">
                  <c:v>38212.0</c:v>
                </c:pt>
                <c:pt idx="8902">
                  <c:v>38213.0</c:v>
                </c:pt>
                <c:pt idx="8903">
                  <c:v>38214.0</c:v>
                </c:pt>
                <c:pt idx="8904">
                  <c:v>38215.0</c:v>
                </c:pt>
                <c:pt idx="8905">
                  <c:v>38216.0</c:v>
                </c:pt>
                <c:pt idx="8906">
                  <c:v>38217.0</c:v>
                </c:pt>
                <c:pt idx="8907">
                  <c:v>38218.0</c:v>
                </c:pt>
                <c:pt idx="8908">
                  <c:v>38219.0</c:v>
                </c:pt>
                <c:pt idx="8909">
                  <c:v>38220.0</c:v>
                </c:pt>
                <c:pt idx="8910">
                  <c:v>38221.0</c:v>
                </c:pt>
                <c:pt idx="8911">
                  <c:v>38222.0</c:v>
                </c:pt>
                <c:pt idx="8912">
                  <c:v>38223.0</c:v>
                </c:pt>
                <c:pt idx="8913">
                  <c:v>38224.0</c:v>
                </c:pt>
                <c:pt idx="8914">
                  <c:v>38225.0</c:v>
                </c:pt>
                <c:pt idx="8915">
                  <c:v>38226.0</c:v>
                </c:pt>
                <c:pt idx="8916">
                  <c:v>38227.0</c:v>
                </c:pt>
                <c:pt idx="8917">
                  <c:v>38228.0</c:v>
                </c:pt>
                <c:pt idx="8918">
                  <c:v>38229.0</c:v>
                </c:pt>
                <c:pt idx="8919">
                  <c:v>38230.0</c:v>
                </c:pt>
                <c:pt idx="8920">
                  <c:v>38231.0</c:v>
                </c:pt>
                <c:pt idx="8921">
                  <c:v>38232.0</c:v>
                </c:pt>
                <c:pt idx="8922">
                  <c:v>38233.0</c:v>
                </c:pt>
                <c:pt idx="8923">
                  <c:v>38234.0</c:v>
                </c:pt>
                <c:pt idx="8924">
                  <c:v>38235.0</c:v>
                </c:pt>
                <c:pt idx="8925">
                  <c:v>38236.0</c:v>
                </c:pt>
                <c:pt idx="8926">
                  <c:v>38237.0</c:v>
                </c:pt>
                <c:pt idx="8927">
                  <c:v>38238.0</c:v>
                </c:pt>
                <c:pt idx="8928">
                  <c:v>38239.0</c:v>
                </c:pt>
                <c:pt idx="8929">
                  <c:v>38240.0</c:v>
                </c:pt>
                <c:pt idx="8930">
                  <c:v>38241.0</c:v>
                </c:pt>
                <c:pt idx="8931">
                  <c:v>38242.0</c:v>
                </c:pt>
                <c:pt idx="8932">
                  <c:v>38243.0</c:v>
                </c:pt>
                <c:pt idx="8933">
                  <c:v>38244.0</c:v>
                </c:pt>
                <c:pt idx="8934">
                  <c:v>38245.0</c:v>
                </c:pt>
                <c:pt idx="8935">
                  <c:v>38246.0</c:v>
                </c:pt>
                <c:pt idx="8936">
                  <c:v>38247.0</c:v>
                </c:pt>
                <c:pt idx="8937">
                  <c:v>38248.0</c:v>
                </c:pt>
                <c:pt idx="8938">
                  <c:v>38249.0</c:v>
                </c:pt>
                <c:pt idx="8939">
                  <c:v>38250.0</c:v>
                </c:pt>
                <c:pt idx="8940">
                  <c:v>38251.0</c:v>
                </c:pt>
                <c:pt idx="8941">
                  <c:v>38252.0</c:v>
                </c:pt>
                <c:pt idx="8942">
                  <c:v>38253.0</c:v>
                </c:pt>
                <c:pt idx="8943">
                  <c:v>38254.0</c:v>
                </c:pt>
                <c:pt idx="8944">
                  <c:v>38255.0</c:v>
                </c:pt>
                <c:pt idx="8945">
                  <c:v>38256.0</c:v>
                </c:pt>
                <c:pt idx="8946">
                  <c:v>38257.0</c:v>
                </c:pt>
                <c:pt idx="8947">
                  <c:v>38258.0</c:v>
                </c:pt>
                <c:pt idx="8948">
                  <c:v>38259.0</c:v>
                </c:pt>
                <c:pt idx="8949">
                  <c:v>38260.0</c:v>
                </c:pt>
                <c:pt idx="8950">
                  <c:v>38261.0</c:v>
                </c:pt>
                <c:pt idx="8951">
                  <c:v>38262.0</c:v>
                </c:pt>
                <c:pt idx="8952">
                  <c:v>38263.0</c:v>
                </c:pt>
                <c:pt idx="8953">
                  <c:v>38264.0</c:v>
                </c:pt>
                <c:pt idx="8954">
                  <c:v>38265.0</c:v>
                </c:pt>
                <c:pt idx="8955">
                  <c:v>38266.0</c:v>
                </c:pt>
                <c:pt idx="8956">
                  <c:v>38267.0</c:v>
                </c:pt>
                <c:pt idx="8957">
                  <c:v>38268.0</c:v>
                </c:pt>
                <c:pt idx="8958">
                  <c:v>38269.0</c:v>
                </c:pt>
                <c:pt idx="8959">
                  <c:v>38270.0</c:v>
                </c:pt>
                <c:pt idx="8960">
                  <c:v>38271.0</c:v>
                </c:pt>
                <c:pt idx="8961">
                  <c:v>38272.0</c:v>
                </c:pt>
                <c:pt idx="8962">
                  <c:v>38273.0</c:v>
                </c:pt>
                <c:pt idx="8963">
                  <c:v>38274.0</c:v>
                </c:pt>
                <c:pt idx="8964">
                  <c:v>38275.0</c:v>
                </c:pt>
                <c:pt idx="8965">
                  <c:v>38276.0</c:v>
                </c:pt>
                <c:pt idx="8966">
                  <c:v>38277.0</c:v>
                </c:pt>
                <c:pt idx="8967">
                  <c:v>38278.0</c:v>
                </c:pt>
                <c:pt idx="8968">
                  <c:v>38279.0</c:v>
                </c:pt>
                <c:pt idx="8969">
                  <c:v>38280.0</c:v>
                </c:pt>
                <c:pt idx="8970">
                  <c:v>38281.0</c:v>
                </c:pt>
                <c:pt idx="8971">
                  <c:v>38282.0</c:v>
                </c:pt>
                <c:pt idx="8972">
                  <c:v>38283.0</c:v>
                </c:pt>
                <c:pt idx="8973">
                  <c:v>38284.0</c:v>
                </c:pt>
                <c:pt idx="8974">
                  <c:v>38285.0</c:v>
                </c:pt>
                <c:pt idx="8975">
                  <c:v>38286.0</c:v>
                </c:pt>
                <c:pt idx="8976">
                  <c:v>38287.0</c:v>
                </c:pt>
                <c:pt idx="8977">
                  <c:v>38288.0</c:v>
                </c:pt>
                <c:pt idx="8978">
                  <c:v>38289.0</c:v>
                </c:pt>
                <c:pt idx="8979">
                  <c:v>38290.0</c:v>
                </c:pt>
                <c:pt idx="8980">
                  <c:v>38291.0</c:v>
                </c:pt>
                <c:pt idx="8981">
                  <c:v>38292.0</c:v>
                </c:pt>
                <c:pt idx="8982">
                  <c:v>38293.0</c:v>
                </c:pt>
                <c:pt idx="8983">
                  <c:v>38294.0</c:v>
                </c:pt>
                <c:pt idx="8984">
                  <c:v>38295.0</c:v>
                </c:pt>
                <c:pt idx="8985">
                  <c:v>38296.0</c:v>
                </c:pt>
                <c:pt idx="8986">
                  <c:v>38297.0</c:v>
                </c:pt>
                <c:pt idx="8987">
                  <c:v>38298.0</c:v>
                </c:pt>
                <c:pt idx="8988">
                  <c:v>38299.0</c:v>
                </c:pt>
                <c:pt idx="8989">
                  <c:v>38300.0</c:v>
                </c:pt>
                <c:pt idx="8990">
                  <c:v>38301.0</c:v>
                </c:pt>
                <c:pt idx="8991">
                  <c:v>38302.0</c:v>
                </c:pt>
                <c:pt idx="8992">
                  <c:v>38303.0</c:v>
                </c:pt>
                <c:pt idx="8993">
                  <c:v>38304.0</c:v>
                </c:pt>
                <c:pt idx="8994">
                  <c:v>38305.0</c:v>
                </c:pt>
                <c:pt idx="8995">
                  <c:v>38306.0</c:v>
                </c:pt>
                <c:pt idx="8996">
                  <c:v>38307.0</c:v>
                </c:pt>
                <c:pt idx="8997">
                  <c:v>38308.0</c:v>
                </c:pt>
                <c:pt idx="8998">
                  <c:v>38309.0</c:v>
                </c:pt>
                <c:pt idx="8999">
                  <c:v>38310.0</c:v>
                </c:pt>
                <c:pt idx="9000">
                  <c:v>38311.0</c:v>
                </c:pt>
                <c:pt idx="9001">
                  <c:v>38312.0</c:v>
                </c:pt>
                <c:pt idx="9002">
                  <c:v>38313.0</c:v>
                </c:pt>
                <c:pt idx="9003">
                  <c:v>38314.0</c:v>
                </c:pt>
                <c:pt idx="9004">
                  <c:v>38315.0</c:v>
                </c:pt>
                <c:pt idx="9005">
                  <c:v>38316.0</c:v>
                </c:pt>
                <c:pt idx="9006">
                  <c:v>38317.0</c:v>
                </c:pt>
                <c:pt idx="9007">
                  <c:v>38318.0</c:v>
                </c:pt>
                <c:pt idx="9008">
                  <c:v>38319.0</c:v>
                </c:pt>
                <c:pt idx="9009">
                  <c:v>38320.0</c:v>
                </c:pt>
                <c:pt idx="9010">
                  <c:v>38321.0</c:v>
                </c:pt>
                <c:pt idx="9011">
                  <c:v>38322.0</c:v>
                </c:pt>
                <c:pt idx="9012">
                  <c:v>38323.0</c:v>
                </c:pt>
                <c:pt idx="9013">
                  <c:v>38324.0</c:v>
                </c:pt>
                <c:pt idx="9014">
                  <c:v>38325.0</c:v>
                </c:pt>
                <c:pt idx="9015">
                  <c:v>38326.0</c:v>
                </c:pt>
                <c:pt idx="9016">
                  <c:v>38327.0</c:v>
                </c:pt>
                <c:pt idx="9017">
                  <c:v>38328.0</c:v>
                </c:pt>
                <c:pt idx="9018">
                  <c:v>38329.0</c:v>
                </c:pt>
                <c:pt idx="9019">
                  <c:v>38330.0</c:v>
                </c:pt>
                <c:pt idx="9020">
                  <c:v>38331.0</c:v>
                </c:pt>
                <c:pt idx="9021">
                  <c:v>38332.0</c:v>
                </c:pt>
                <c:pt idx="9022">
                  <c:v>38333.0</c:v>
                </c:pt>
                <c:pt idx="9023">
                  <c:v>38334.0</c:v>
                </c:pt>
                <c:pt idx="9024">
                  <c:v>38335.0</c:v>
                </c:pt>
                <c:pt idx="9025">
                  <c:v>38336.0</c:v>
                </c:pt>
                <c:pt idx="9026">
                  <c:v>38337.0</c:v>
                </c:pt>
                <c:pt idx="9027">
                  <c:v>38338.0</c:v>
                </c:pt>
                <c:pt idx="9028">
                  <c:v>38339.0</c:v>
                </c:pt>
                <c:pt idx="9029">
                  <c:v>38340.0</c:v>
                </c:pt>
                <c:pt idx="9030">
                  <c:v>38341.0</c:v>
                </c:pt>
                <c:pt idx="9031">
                  <c:v>38342.0</c:v>
                </c:pt>
                <c:pt idx="9032">
                  <c:v>38343.0</c:v>
                </c:pt>
                <c:pt idx="9033">
                  <c:v>38344.0</c:v>
                </c:pt>
                <c:pt idx="9034">
                  <c:v>38345.0</c:v>
                </c:pt>
                <c:pt idx="9035">
                  <c:v>38346.0</c:v>
                </c:pt>
                <c:pt idx="9036">
                  <c:v>38347.0</c:v>
                </c:pt>
                <c:pt idx="9037">
                  <c:v>38348.0</c:v>
                </c:pt>
                <c:pt idx="9038">
                  <c:v>38349.0</c:v>
                </c:pt>
                <c:pt idx="9039">
                  <c:v>38350.0</c:v>
                </c:pt>
                <c:pt idx="9040">
                  <c:v>38351.0</c:v>
                </c:pt>
                <c:pt idx="9041">
                  <c:v>38352.0</c:v>
                </c:pt>
                <c:pt idx="9042">
                  <c:v>38353.0</c:v>
                </c:pt>
                <c:pt idx="9043">
                  <c:v>38354.0</c:v>
                </c:pt>
                <c:pt idx="9044">
                  <c:v>38355.0</c:v>
                </c:pt>
                <c:pt idx="9045">
                  <c:v>38356.0</c:v>
                </c:pt>
                <c:pt idx="9046">
                  <c:v>38357.0</c:v>
                </c:pt>
                <c:pt idx="9047">
                  <c:v>38358.0</c:v>
                </c:pt>
                <c:pt idx="9048">
                  <c:v>38359.0</c:v>
                </c:pt>
                <c:pt idx="9049">
                  <c:v>38360.0</c:v>
                </c:pt>
                <c:pt idx="9050">
                  <c:v>38361.0</c:v>
                </c:pt>
                <c:pt idx="9051">
                  <c:v>38362.0</c:v>
                </c:pt>
                <c:pt idx="9052">
                  <c:v>38363.0</c:v>
                </c:pt>
                <c:pt idx="9053">
                  <c:v>38364.0</c:v>
                </c:pt>
                <c:pt idx="9054">
                  <c:v>38365.0</c:v>
                </c:pt>
                <c:pt idx="9055">
                  <c:v>38366.0</c:v>
                </c:pt>
                <c:pt idx="9056">
                  <c:v>38367.0</c:v>
                </c:pt>
                <c:pt idx="9057">
                  <c:v>38368.0</c:v>
                </c:pt>
                <c:pt idx="9058">
                  <c:v>38369.0</c:v>
                </c:pt>
                <c:pt idx="9059">
                  <c:v>38370.0</c:v>
                </c:pt>
                <c:pt idx="9060">
                  <c:v>38371.0</c:v>
                </c:pt>
                <c:pt idx="9061">
                  <c:v>38372.0</c:v>
                </c:pt>
                <c:pt idx="9062">
                  <c:v>38373.0</c:v>
                </c:pt>
                <c:pt idx="9063">
                  <c:v>38374.0</c:v>
                </c:pt>
                <c:pt idx="9064">
                  <c:v>38375.0</c:v>
                </c:pt>
                <c:pt idx="9065">
                  <c:v>38376.0</c:v>
                </c:pt>
                <c:pt idx="9066">
                  <c:v>38377.0</c:v>
                </c:pt>
                <c:pt idx="9067">
                  <c:v>38378.0</c:v>
                </c:pt>
                <c:pt idx="9068">
                  <c:v>38379.0</c:v>
                </c:pt>
                <c:pt idx="9069">
                  <c:v>38380.0</c:v>
                </c:pt>
                <c:pt idx="9070">
                  <c:v>38381.0</c:v>
                </c:pt>
                <c:pt idx="9071">
                  <c:v>38382.0</c:v>
                </c:pt>
                <c:pt idx="9072">
                  <c:v>38383.0</c:v>
                </c:pt>
                <c:pt idx="9073">
                  <c:v>38384.0</c:v>
                </c:pt>
                <c:pt idx="9074">
                  <c:v>38385.0</c:v>
                </c:pt>
                <c:pt idx="9075">
                  <c:v>38386.0</c:v>
                </c:pt>
                <c:pt idx="9076">
                  <c:v>38387.0</c:v>
                </c:pt>
                <c:pt idx="9077">
                  <c:v>38388.0</c:v>
                </c:pt>
                <c:pt idx="9078">
                  <c:v>38389.0</c:v>
                </c:pt>
                <c:pt idx="9079">
                  <c:v>38390.0</c:v>
                </c:pt>
                <c:pt idx="9080">
                  <c:v>38391.0</c:v>
                </c:pt>
                <c:pt idx="9081">
                  <c:v>38392.0</c:v>
                </c:pt>
                <c:pt idx="9082">
                  <c:v>38393.0</c:v>
                </c:pt>
                <c:pt idx="9083">
                  <c:v>38394.0</c:v>
                </c:pt>
                <c:pt idx="9084">
                  <c:v>38395.0</c:v>
                </c:pt>
                <c:pt idx="9085">
                  <c:v>38396.0</c:v>
                </c:pt>
                <c:pt idx="9086">
                  <c:v>38397.0</c:v>
                </c:pt>
                <c:pt idx="9087">
                  <c:v>38398.0</c:v>
                </c:pt>
                <c:pt idx="9088">
                  <c:v>38399.0</c:v>
                </c:pt>
                <c:pt idx="9089">
                  <c:v>38400.0</c:v>
                </c:pt>
                <c:pt idx="9090">
                  <c:v>38401.0</c:v>
                </c:pt>
                <c:pt idx="9091">
                  <c:v>38402.0</c:v>
                </c:pt>
                <c:pt idx="9092">
                  <c:v>38403.0</c:v>
                </c:pt>
                <c:pt idx="9093">
                  <c:v>38404.0</c:v>
                </c:pt>
                <c:pt idx="9094">
                  <c:v>38405.0</c:v>
                </c:pt>
                <c:pt idx="9095">
                  <c:v>38406.0</c:v>
                </c:pt>
                <c:pt idx="9096">
                  <c:v>38407.0</c:v>
                </c:pt>
                <c:pt idx="9097">
                  <c:v>38408.0</c:v>
                </c:pt>
                <c:pt idx="9098">
                  <c:v>38409.0</c:v>
                </c:pt>
                <c:pt idx="9099">
                  <c:v>38410.0</c:v>
                </c:pt>
                <c:pt idx="9100">
                  <c:v>38411.0</c:v>
                </c:pt>
                <c:pt idx="9101">
                  <c:v>38412.0</c:v>
                </c:pt>
                <c:pt idx="9102">
                  <c:v>38413.0</c:v>
                </c:pt>
                <c:pt idx="9103">
                  <c:v>38414.0</c:v>
                </c:pt>
                <c:pt idx="9104">
                  <c:v>38415.0</c:v>
                </c:pt>
                <c:pt idx="9105">
                  <c:v>38416.0</c:v>
                </c:pt>
                <c:pt idx="9106">
                  <c:v>38417.0</c:v>
                </c:pt>
                <c:pt idx="9107">
                  <c:v>38418.0</c:v>
                </c:pt>
                <c:pt idx="9108">
                  <c:v>38419.0</c:v>
                </c:pt>
                <c:pt idx="9109">
                  <c:v>38420.0</c:v>
                </c:pt>
                <c:pt idx="9110">
                  <c:v>38421.0</c:v>
                </c:pt>
                <c:pt idx="9111">
                  <c:v>38422.0</c:v>
                </c:pt>
                <c:pt idx="9112">
                  <c:v>38423.0</c:v>
                </c:pt>
                <c:pt idx="9113">
                  <c:v>38424.0</c:v>
                </c:pt>
                <c:pt idx="9114">
                  <c:v>38425.0</c:v>
                </c:pt>
                <c:pt idx="9115">
                  <c:v>38426.0</c:v>
                </c:pt>
                <c:pt idx="9116">
                  <c:v>38427.0</c:v>
                </c:pt>
                <c:pt idx="9117">
                  <c:v>38428.0</c:v>
                </c:pt>
                <c:pt idx="9118">
                  <c:v>38429.0</c:v>
                </c:pt>
                <c:pt idx="9119">
                  <c:v>38430.0</c:v>
                </c:pt>
                <c:pt idx="9120">
                  <c:v>38431.0</c:v>
                </c:pt>
                <c:pt idx="9121">
                  <c:v>38432.0</c:v>
                </c:pt>
                <c:pt idx="9122">
                  <c:v>38433.0</c:v>
                </c:pt>
                <c:pt idx="9123">
                  <c:v>38434.0</c:v>
                </c:pt>
                <c:pt idx="9124">
                  <c:v>38435.0</c:v>
                </c:pt>
                <c:pt idx="9125">
                  <c:v>38436.0</c:v>
                </c:pt>
                <c:pt idx="9126">
                  <c:v>38437.0</c:v>
                </c:pt>
                <c:pt idx="9127">
                  <c:v>38438.0</c:v>
                </c:pt>
                <c:pt idx="9128">
                  <c:v>38439.0</c:v>
                </c:pt>
                <c:pt idx="9129">
                  <c:v>38440.0</c:v>
                </c:pt>
                <c:pt idx="9130">
                  <c:v>38441.0</c:v>
                </c:pt>
                <c:pt idx="9131">
                  <c:v>38442.0</c:v>
                </c:pt>
                <c:pt idx="9132">
                  <c:v>38443.0</c:v>
                </c:pt>
                <c:pt idx="9133">
                  <c:v>38444.0</c:v>
                </c:pt>
                <c:pt idx="9134">
                  <c:v>38445.0</c:v>
                </c:pt>
                <c:pt idx="9135">
                  <c:v>38446.0</c:v>
                </c:pt>
                <c:pt idx="9136">
                  <c:v>38447.0</c:v>
                </c:pt>
                <c:pt idx="9137">
                  <c:v>38448.0</c:v>
                </c:pt>
                <c:pt idx="9138">
                  <c:v>38449.0</c:v>
                </c:pt>
                <c:pt idx="9139">
                  <c:v>38450.0</c:v>
                </c:pt>
                <c:pt idx="9140">
                  <c:v>38451.0</c:v>
                </c:pt>
                <c:pt idx="9141">
                  <c:v>38452.0</c:v>
                </c:pt>
                <c:pt idx="9142">
                  <c:v>38453.0</c:v>
                </c:pt>
                <c:pt idx="9143">
                  <c:v>38454.0</c:v>
                </c:pt>
                <c:pt idx="9144">
                  <c:v>38455.0</c:v>
                </c:pt>
                <c:pt idx="9145">
                  <c:v>38456.0</c:v>
                </c:pt>
                <c:pt idx="9146">
                  <c:v>38457.0</c:v>
                </c:pt>
                <c:pt idx="9147">
                  <c:v>38458.0</c:v>
                </c:pt>
                <c:pt idx="9148">
                  <c:v>38459.0</c:v>
                </c:pt>
                <c:pt idx="9149">
                  <c:v>38460.0</c:v>
                </c:pt>
                <c:pt idx="9150">
                  <c:v>38461.0</c:v>
                </c:pt>
                <c:pt idx="9151">
                  <c:v>38462.0</c:v>
                </c:pt>
                <c:pt idx="9152">
                  <c:v>38463.0</c:v>
                </c:pt>
                <c:pt idx="9153">
                  <c:v>38464.0</c:v>
                </c:pt>
                <c:pt idx="9154">
                  <c:v>38465.0</c:v>
                </c:pt>
                <c:pt idx="9155">
                  <c:v>38466.0</c:v>
                </c:pt>
                <c:pt idx="9156">
                  <c:v>38467.0</c:v>
                </c:pt>
                <c:pt idx="9157">
                  <c:v>38468.0</c:v>
                </c:pt>
                <c:pt idx="9158">
                  <c:v>38469.0</c:v>
                </c:pt>
                <c:pt idx="9159">
                  <c:v>38470.0</c:v>
                </c:pt>
                <c:pt idx="9160">
                  <c:v>38471.0</c:v>
                </c:pt>
                <c:pt idx="9161">
                  <c:v>38472.0</c:v>
                </c:pt>
                <c:pt idx="9162">
                  <c:v>38473.0</c:v>
                </c:pt>
                <c:pt idx="9163">
                  <c:v>38474.0</c:v>
                </c:pt>
                <c:pt idx="9164">
                  <c:v>38475.0</c:v>
                </c:pt>
                <c:pt idx="9165">
                  <c:v>38476.0</c:v>
                </c:pt>
                <c:pt idx="9166">
                  <c:v>38477.0</c:v>
                </c:pt>
                <c:pt idx="9167">
                  <c:v>38478.0</c:v>
                </c:pt>
                <c:pt idx="9168">
                  <c:v>38479.0</c:v>
                </c:pt>
                <c:pt idx="9169">
                  <c:v>38480.0</c:v>
                </c:pt>
                <c:pt idx="9170">
                  <c:v>38481.0</c:v>
                </c:pt>
                <c:pt idx="9171">
                  <c:v>38482.0</c:v>
                </c:pt>
                <c:pt idx="9172">
                  <c:v>38483.0</c:v>
                </c:pt>
                <c:pt idx="9173">
                  <c:v>38484.0</c:v>
                </c:pt>
                <c:pt idx="9174">
                  <c:v>38485.0</c:v>
                </c:pt>
                <c:pt idx="9175">
                  <c:v>38486.0</c:v>
                </c:pt>
                <c:pt idx="9176">
                  <c:v>38487.0</c:v>
                </c:pt>
                <c:pt idx="9177">
                  <c:v>38488.0</c:v>
                </c:pt>
                <c:pt idx="9178">
                  <c:v>38489.0</c:v>
                </c:pt>
                <c:pt idx="9179">
                  <c:v>38490.0</c:v>
                </c:pt>
                <c:pt idx="9180">
                  <c:v>38491.0</c:v>
                </c:pt>
                <c:pt idx="9181">
                  <c:v>38492.0</c:v>
                </c:pt>
                <c:pt idx="9182">
                  <c:v>38493.0</c:v>
                </c:pt>
                <c:pt idx="9183">
                  <c:v>38494.0</c:v>
                </c:pt>
                <c:pt idx="9184">
                  <c:v>38495.0</c:v>
                </c:pt>
                <c:pt idx="9185">
                  <c:v>38496.0</c:v>
                </c:pt>
                <c:pt idx="9186">
                  <c:v>38497.0</c:v>
                </c:pt>
                <c:pt idx="9187">
                  <c:v>38498.0</c:v>
                </c:pt>
                <c:pt idx="9188">
                  <c:v>38499.0</c:v>
                </c:pt>
                <c:pt idx="9189">
                  <c:v>38500.0</c:v>
                </c:pt>
                <c:pt idx="9190">
                  <c:v>38501.0</c:v>
                </c:pt>
                <c:pt idx="9191">
                  <c:v>38502.0</c:v>
                </c:pt>
                <c:pt idx="9192">
                  <c:v>38503.0</c:v>
                </c:pt>
                <c:pt idx="9193">
                  <c:v>38504.0</c:v>
                </c:pt>
                <c:pt idx="9194">
                  <c:v>38505.0</c:v>
                </c:pt>
                <c:pt idx="9195">
                  <c:v>38506.0</c:v>
                </c:pt>
                <c:pt idx="9196">
                  <c:v>38507.0</c:v>
                </c:pt>
                <c:pt idx="9197">
                  <c:v>38508.0</c:v>
                </c:pt>
                <c:pt idx="9198">
                  <c:v>38509.0</c:v>
                </c:pt>
                <c:pt idx="9199">
                  <c:v>38510.0</c:v>
                </c:pt>
                <c:pt idx="9200">
                  <c:v>38511.0</c:v>
                </c:pt>
                <c:pt idx="9201">
                  <c:v>38512.0</c:v>
                </c:pt>
                <c:pt idx="9202">
                  <c:v>38513.0</c:v>
                </c:pt>
                <c:pt idx="9203">
                  <c:v>38514.0</c:v>
                </c:pt>
                <c:pt idx="9204">
                  <c:v>38515.0</c:v>
                </c:pt>
                <c:pt idx="9205">
                  <c:v>38516.0</c:v>
                </c:pt>
                <c:pt idx="9206">
                  <c:v>38517.0</c:v>
                </c:pt>
                <c:pt idx="9207">
                  <c:v>38518.0</c:v>
                </c:pt>
                <c:pt idx="9208">
                  <c:v>38519.0</c:v>
                </c:pt>
                <c:pt idx="9209">
                  <c:v>38520.0</c:v>
                </c:pt>
                <c:pt idx="9210">
                  <c:v>38521.0</c:v>
                </c:pt>
                <c:pt idx="9211">
                  <c:v>38522.0</c:v>
                </c:pt>
                <c:pt idx="9212">
                  <c:v>38523.0</c:v>
                </c:pt>
                <c:pt idx="9213">
                  <c:v>38524.0</c:v>
                </c:pt>
                <c:pt idx="9214">
                  <c:v>38525.0</c:v>
                </c:pt>
                <c:pt idx="9215">
                  <c:v>38526.0</c:v>
                </c:pt>
                <c:pt idx="9216">
                  <c:v>38527.0</c:v>
                </c:pt>
                <c:pt idx="9217">
                  <c:v>38528.0</c:v>
                </c:pt>
                <c:pt idx="9218">
                  <c:v>38529.0</c:v>
                </c:pt>
                <c:pt idx="9219">
                  <c:v>38530.0</c:v>
                </c:pt>
                <c:pt idx="9220">
                  <c:v>38531.0</c:v>
                </c:pt>
                <c:pt idx="9221">
                  <c:v>38532.0</c:v>
                </c:pt>
                <c:pt idx="9222">
                  <c:v>38533.0</c:v>
                </c:pt>
                <c:pt idx="9223">
                  <c:v>38534.0</c:v>
                </c:pt>
                <c:pt idx="9224">
                  <c:v>38535.0</c:v>
                </c:pt>
                <c:pt idx="9225">
                  <c:v>38536.0</c:v>
                </c:pt>
                <c:pt idx="9226">
                  <c:v>38537.0</c:v>
                </c:pt>
                <c:pt idx="9227">
                  <c:v>38538.0</c:v>
                </c:pt>
                <c:pt idx="9228">
                  <c:v>38539.0</c:v>
                </c:pt>
                <c:pt idx="9229">
                  <c:v>38540.0</c:v>
                </c:pt>
                <c:pt idx="9230">
                  <c:v>38541.0</c:v>
                </c:pt>
                <c:pt idx="9231">
                  <c:v>38542.0</c:v>
                </c:pt>
                <c:pt idx="9232">
                  <c:v>38543.0</c:v>
                </c:pt>
                <c:pt idx="9233">
                  <c:v>38544.0</c:v>
                </c:pt>
                <c:pt idx="9234">
                  <c:v>38545.0</c:v>
                </c:pt>
                <c:pt idx="9235">
                  <c:v>38546.0</c:v>
                </c:pt>
                <c:pt idx="9236">
                  <c:v>38547.0</c:v>
                </c:pt>
                <c:pt idx="9237">
                  <c:v>38548.0</c:v>
                </c:pt>
                <c:pt idx="9238">
                  <c:v>38549.0</c:v>
                </c:pt>
                <c:pt idx="9239">
                  <c:v>38550.0</c:v>
                </c:pt>
                <c:pt idx="9240">
                  <c:v>38551.0</c:v>
                </c:pt>
                <c:pt idx="9241">
                  <c:v>38552.0</c:v>
                </c:pt>
                <c:pt idx="9242">
                  <c:v>38553.0</c:v>
                </c:pt>
                <c:pt idx="9243">
                  <c:v>38554.0</c:v>
                </c:pt>
                <c:pt idx="9244">
                  <c:v>38555.0</c:v>
                </c:pt>
                <c:pt idx="9245">
                  <c:v>38556.0</c:v>
                </c:pt>
                <c:pt idx="9246">
                  <c:v>38557.0</c:v>
                </c:pt>
                <c:pt idx="9247">
                  <c:v>38558.0</c:v>
                </c:pt>
                <c:pt idx="9248">
                  <c:v>38559.0</c:v>
                </c:pt>
                <c:pt idx="9249">
                  <c:v>38560.0</c:v>
                </c:pt>
                <c:pt idx="9250">
                  <c:v>38561.0</c:v>
                </c:pt>
                <c:pt idx="9251">
                  <c:v>38562.0</c:v>
                </c:pt>
                <c:pt idx="9252">
                  <c:v>38563.0</c:v>
                </c:pt>
                <c:pt idx="9253">
                  <c:v>38564.0</c:v>
                </c:pt>
                <c:pt idx="9254">
                  <c:v>38565.0</c:v>
                </c:pt>
                <c:pt idx="9255">
                  <c:v>38566.0</c:v>
                </c:pt>
                <c:pt idx="9256">
                  <c:v>38567.0</c:v>
                </c:pt>
                <c:pt idx="9257">
                  <c:v>38568.0</c:v>
                </c:pt>
                <c:pt idx="9258">
                  <c:v>38569.0</c:v>
                </c:pt>
                <c:pt idx="9259">
                  <c:v>38570.0</c:v>
                </c:pt>
                <c:pt idx="9260">
                  <c:v>38571.0</c:v>
                </c:pt>
                <c:pt idx="9261">
                  <c:v>38572.0</c:v>
                </c:pt>
                <c:pt idx="9262">
                  <c:v>38573.0</c:v>
                </c:pt>
                <c:pt idx="9263">
                  <c:v>38574.0</c:v>
                </c:pt>
                <c:pt idx="9264">
                  <c:v>38575.0</c:v>
                </c:pt>
                <c:pt idx="9265">
                  <c:v>38576.0</c:v>
                </c:pt>
                <c:pt idx="9266">
                  <c:v>38577.0</c:v>
                </c:pt>
                <c:pt idx="9267">
                  <c:v>38578.0</c:v>
                </c:pt>
                <c:pt idx="9268">
                  <c:v>38579.0</c:v>
                </c:pt>
                <c:pt idx="9269">
                  <c:v>38580.0</c:v>
                </c:pt>
                <c:pt idx="9270">
                  <c:v>38581.0</c:v>
                </c:pt>
                <c:pt idx="9271">
                  <c:v>38582.0</c:v>
                </c:pt>
                <c:pt idx="9272">
                  <c:v>38583.0</c:v>
                </c:pt>
                <c:pt idx="9273">
                  <c:v>38584.0</c:v>
                </c:pt>
                <c:pt idx="9274">
                  <c:v>38585.0</c:v>
                </c:pt>
                <c:pt idx="9275">
                  <c:v>38586.0</c:v>
                </c:pt>
                <c:pt idx="9276">
                  <c:v>38587.0</c:v>
                </c:pt>
                <c:pt idx="9277">
                  <c:v>38588.0</c:v>
                </c:pt>
                <c:pt idx="9278">
                  <c:v>38589.0</c:v>
                </c:pt>
                <c:pt idx="9279">
                  <c:v>38590.0</c:v>
                </c:pt>
                <c:pt idx="9280">
                  <c:v>38591.0</c:v>
                </c:pt>
                <c:pt idx="9281">
                  <c:v>38592.0</c:v>
                </c:pt>
                <c:pt idx="9282">
                  <c:v>38593.0</c:v>
                </c:pt>
                <c:pt idx="9283">
                  <c:v>38594.0</c:v>
                </c:pt>
                <c:pt idx="9284">
                  <c:v>38595.0</c:v>
                </c:pt>
                <c:pt idx="9285">
                  <c:v>38596.0</c:v>
                </c:pt>
                <c:pt idx="9286">
                  <c:v>38597.0</c:v>
                </c:pt>
                <c:pt idx="9287">
                  <c:v>38598.0</c:v>
                </c:pt>
                <c:pt idx="9288">
                  <c:v>38599.0</c:v>
                </c:pt>
                <c:pt idx="9289">
                  <c:v>38600.0</c:v>
                </c:pt>
                <c:pt idx="9290">
                  <c:v>38601.0</c:v>
                </c:pt>
                <c:pt idx="9291">
                  <c:v>38602.0</c:v>
                </c:pt>
                <c:pt idx="9292">
                  <c:v>38603.0</c:v>
                </c:pt>
                <c:pt idx="9293">
                  <c:v>38604.0</c:v>
                </c:pt>
                <c:pt idx="9294">
                  <c:v>38605.0</c:v>
                </c:pt>
                <c:pt idx="9295">
                  <c:v>38606.0</c:v>
                </c:pt>
                <c:pt idx="9296">
                  <c:v>38607.0</c:v>
                </c:pt>
                <c:pt idx="9297">
                  <c:v>38608.0</c:v>
                </c:pt>
                <c:pt idx="9298">
                  <c:v>38609.0</c:v>
                </c:pt>
                <c:pt idx="9299">
                  <c:v>38610.0</c:v>
                </c:pt>
                <c:pt idx="9300">
                  <c:v>38611.0</c:v>
                </c:pt>
                <c:pt idx="9301">
                  <c:v>38612.0</c:v>
                </c:pt>
                <c:pt idx="9302">
                  <c:v>38613.0</c:v>
                </c:pt>
                <c:pt idx="9303">
                  <c:v>38614.0</c:v>
                </c:pt>
                <c:pt idx="9304">
                  <c:v>38615.0</c:v>
                </c:pt>
                <c:pt idx="9305">
                  <c:v>38616.0</c:v>
                </c:pt>
                <c:pt idx="9306">
                  <c:v>38617.0</c:v>
                </c:pt>
                <c:pt idx="9307">
                  <c:v>38618.0</c:v>
                </c:pt>
                <c:pt idx="9308">
                  <c:v>38619.0</c:v>
                </c:pt>
                <c:pt idx="9309">
                  <c:v>38620.0</c:v>
                </c:pt>
                <c:pt idx="9310">
                  <c:v>38621.0</c:v>
                </c:pt>
                <c:pt idx="9311">
                  <c:v>38622.0</c:v>
                </c:pt>
                <c:pt idx="9312">
                  <c:v>38623.0</c:v>
                </c:pt>
                <c:pt idx="9313">
                  <c:v>38624.0</c:v>
                </c:pt>
                <c:pt idx="9314">
                  <c:v>38625.0</c:v>
                </c:pt>
                <c:pt idx="9315">
                  <c:v>38626.0</c:v>
                </c:pt>
                <c:pt idx="9316">
                  <c:v>38627.0</c:v>
                </c:pt>
                <c:pt idx="9317">
                  <c:v>38628.0</c:v>
                </c:pt>
                <c:pt idx="9318">
                  <c:v>38629.0</c:v>
                </c:pt>
                <c:pt idx="9319">
                  <c:v>38630.0</c:v>
                </c:pt>
                <c:pt idx="9320">
                  <c:v>38631.0</c:v>
                </c:pt>
                <c:pt idx="9321">
                  <c:v>38632.0</c:v>
                </c:pt>
                <c:pt idx="9322">
                  <c:v>38633.0</c:v>
                </c:pt>
                <c:pt idx="9323">
                  <c:v>38634.0</c:v>
                </c:pt>
                <c:pt idx="9324">
                  <c:v>38635.0</c:v>
                </c:pt>
                <c:pt idx="9325">
                  <c:v>38636.0</c:v>
                </c:pt>
                <c:pt idx="9326">
                  <c:v>38637.0</c:v>
                </c:pt>
                <c:pt idx="9327">
                  <c:v>38638.0</c:v>
                </c:pt>
                <c:pt idx="9328">
                  <c:v>38639.0</c:v>
                </c:pt>
                <c:pt idx="9329">
                  <c:v>38640.0</c:v>
                </c:pt>
                <c:pt idx="9330">
                  <c:v>38641.0</c:v>
                </c:pt>
                <c:pt idx="9331">
                  <c:v>38642.0</c:v>
                </c:pt>
                <c:pt idx="9332">
                  <c:v>38643.0</c:v>
                </c:pt>
                <c:pt idx="9333">
                  <c:v>38644.0</c:v>
                </c:pt>
                <c:pt idx="9334">
                  <c:v>38645.0</c:v>
                </c:pt>
                <c:pt idx="9335">
                  <c:v>38646.0</c:v>
                </c:pt>
                <c:pt idx="9336">
                  <c:v>38647.0</c:v>
                </c:pt>
                <c:pt idx="9337">
                  <c:v>38648.0</c:v>
                </c:pt>
                <c:pt idx="9338">
                  <c:v>38649.0</c:v>
                </c:pt>
                <c:pt idx="9339">
                  <c:v>38650.0</c:v>
                </c:pt>
                <c:pt idx="9340">
                  <c:v>38651.0</c:v>
                </c:pt>
                <c:pt idx="9341">
                  <c:v>38652.0</c:v>
                </c:pt>
                <c:pt idx="9342">
                  <c:v>38653.0</c:v>
                </c:pt>
                <c:pt idx="9343">
                  <c:v>38654.0</c:v>
                </c:pt>
                <c:pt idx="9344">
                  <c:v>38655.0</c:v>
                </c:pt>
                <c:pt idx="9345">
                  <c:v>38656.0</c:v>
                </c:pt>
                <c:pt idx="9346">
                  <c:v>38657.0</c:v>
                </c:pt>
                <c:pt idx="9347">
                  <c:v>38658.0</c:v>
                </c:pt>
                <c:pt idx="9348">
                  <c:v>38659.0</c:v>
                </c:pt>
                <c:pt idx="9349">
                  <c:v>38660.0</c:v>
                </c:pt>
                <c:pt idx="9350">
                  <c:v>38661.0</c:v>
                </c:pt>
                <c:pt idx="9351">
                  <c:v>38662.0</c:v>
                </c:pt>
                <c:pt idx="9352">
                  <c:v>38663.0</c:v>
                </c:pt>
                <c:pt idx="9353">
                  <c:v>38664.0</c:v>
                </c:pt>
                <c:pt idx="9354">
                  <c:v>38665.0</c:v>
                </c:pt>
                <c:pt idx="9355">
                  <c:v>38666.0</c:v>
                </c:pt>
                <c:pt idx="9356">
                  <c:v>38667.0</c:v>
                </c:pt>
                <c:pt idx="9357">
                  <c:v>38668.0</c:v>
                </c:pt>
                <c:pt idx="9358">
                  <c:v>38669.0</c:v>
                </c:pt>
                <c:pt idx="9359">
                  <c:v>38670.0</c:v>
                </c:pt>
                <c:pt idx="9360">
                  <c:v>38671.0</c:v>
                </c:pt>
                <c:pt idx="9361">
                  <c:v>38672.0</c:v>
                </c:pt>
                <c:pt idx="9362">
                  <c:v>38673.0</c:v>
                </c:pt>
                <c:pt idx="9363">
                  <c:v>38674.0</c:v>
                </c:pt>
                <c:pt idx="9364">
                  <c:v>38675.0</c:v>
                </c:pt>
                <c:pt idx="9365">
                  <c:v>38676.0</c:v>
                </c:pt>
                <c:pt idx="9366">
                  <c:v>38677.0</c:v>
                </c:pt>
                <c:pt idx="9367">
                  <c:v>38678.0</c:v>
                </c:pt>
                <c:pt idx="9368">
                  <c:v>38679.0</c:v>
                </c:pt>
                <c:pt idx="9369">
                  <c:v>38680.0</c:v>
                </c:pt>
                <c:pt idx="9370">
                  <c:v>38681.0</c:v>
                </c:pt>
                <c:pt idx="9371">
                  <c:v>38682.0</c:v>
                </c:pt>
                <c:pt idx="9372">
                  <c:v>38683.0</c:v>
                </c:pt>
                <c:pt idx="9373">
                  <c:v>38684.0</c:v>
                </c:pt>
                <c:pt idx="9374">
                  <c:v>38685.0</c:v>
                </c:pt>
                <c:pt idx="9375">
                  <c:v>38686.0</c:v>
                </c:pt>
                <c:pt idx="9376">
                  <c:v>38687.0</c:v>
                </c:pt>
                <c:pt idx="9377">
                  <c:v>38688.0</c:v>
                </c:pt>
                <c:pt idx="9378">
                  <c:v>38689.0</c:v>
                </c:pt>
                <c:pt idx="9379">
                  <c:v>38690.0</c:v>
                </c:pt>
                <c:pt idx="9380">
                  <c:v>38691.0</c:v>
                </c:pt>
                <c:pt idx="9381">
                  <c:v>38692.0</c:v>
                </c:pt>
                <c:pt idx="9382">
                  <c:v>38693.0</c:v>
                </c:pt>
                <c:pt idx="9383">
                  <c:v>38694.0</c:v>
                </c:pt>
                <c:pt idx="9384">
                  <c:v>38695.0</c:v>
                </c:pt>
                <c:pt idx="9385">
                  <c:v>38696.0</c:v>
                </c:pt>
                <c:pt idx="9386">
                  <c:v>38697.0</c:v>
                </c:pt>
                <c:pt idx="9387">
                  <c:v>38698.0</c:v>
                </c:pt>
                <c:pt idx="9388">
                  <c:v>38699.0</c:v>
                </c:pt>
                <c:pt idx="9389">
                  <c:v>38700.0</c:v>
                </c:pt>
                <c:pt idx="9390">
                  <c:v>38701.0</c:v>
                </c:pt>
                <c:pt idx="9391">
                  <c:v>38702.0</c:v>
                </c:pt>
                <c:pt idx="9392">
                  <c:v>38703.0</c:v>
                </c:pt>
                <c:pt idx="9393">
                  <c:v>38704.0</c:v>
                </c:pt>
                <c:pt idx="9394">
                  <c:v>38705.0</c:v>
                </c:pt>
                <c:pt idx="9395">
                  <c:v>38706.0</c:v>
                </c:pt>
                <c:pt idx="9396">
                  <c:v>38707.0</c:v>
                </c:pt>
                <c:pt idx="9397">
                  <c:v>38708.0</c:v>
                </c:pt>
                <c:pt idx="9398">
                  <c:v>38709.0</c:v>
                </c:pt>
                <c:pt idx="9399">
                  <c:v>38710.0</c:v>
                </c:pt>
                <c:pt idx="9400">
                  <c:v>38711.0</c:v>
                </c:pt>
                <c:pt idx="9401">
                  <c:v>38712.0</c:v>
                </c:pt>
                <c:pt idx="9402">
                  <c:v>38713.0</c:v>
                </c:pt>
                <c:pt idx="9403">
                  <c:v>38714.0</c:v>
                </c:pt>
                <c:pt idx="9404">
                  <c:v>38715.0</c:v>
                </c:pt>
                <c:pt idx="9405">
                  <c:v>38716.0</c:v>
                </c:pt>
                <c:pt idx="9406">
                  <c:v>38717.0</c:v>
                </c:pt>
                <c:pt idx="9407">
                  <c:v>38718.0</c:v>
                </c:pt>
                <c:pt idx="9408">
                  <c:v>38719.0</c:v>
                </c:pt>
                <c:pt idx="9409">
                  <c:v>38720.0</c:v>
                </c:pt>
                <c:pt idx="9410">
                  <c:v>38721.0</c:v>
                </c:pt>
                <c:pt idx="9411">
                  <c:v>38722.0</c:v>
                </c:pt>
                <c:pt idx="9412">
                  <c:v>38723.0</c:v>
                </c:pt>
                <c:pt idx="9413">
                  <c:v>38724.0</c:v>
                </c:pt>
                <c:pt idx="9414">
                  <c:v>38725.0</c:v>
                </c:pt>
                <c:pt idx="9415">
                  <c:v>38726.0</c:v>
                </c:pt>
                <c:pt idx="9416">
                  <c:v>38727.0</c:v>
                </c:pt>
                <c:pt idx="9417">
                  <c:v>38728.0</c:v>
                </c:pt>
                <c:pt idx="9418">
                  <c:v>38729.0</c:v>
                </c:pt>
                <c:pt idx="9419">
                  <c:v>38730.0</c:v>
                </c:pt>
                <c:pt idx="9420">
                  <c:v>38731.0</c:v>
                </c:pt>
                <c:pt idx="9421">
                  <c:v>38732.0</c:v>
                </c:pt>
                <c:pt idx="9422">
                  <c:v>38733.0</c:v>
                </c:pt>
                <c:pt idx="9423">
                  <c:v>38734.0</c:v>
                </c:pt>
                <c:pt idx="9424">
                  <c:v>38735.0</c:v>
                </c:pt>
                <c:pt idx="9425">
                  <c:v>38736.0</c:v>
                </c:pt>
                <c:pt idx="9426">
                  <c:v>38737.0</c:v>
                </c:pt>
                <c:pt idx="9427">
                  <c:v>38738.0</c:v>
                </c:pt>
                <c:pt idx="9428">
                  <c:v>38739.0</c:v>
                </c:pt>
                <c:pt idx="9429">
                  <c:v>38740.0</c:v>
                </c:pt>
                <c:pt idx="9430">
                  <c:v>38741.0</c:v>
                </c:pt>
                <c:pt idx="9431">
                  <c:v>38742.0</c:v>
                </c:pt>
                <c:pt idx="9432">
                  <c:v>38743.0</c:v>
                </c:pt>
                <c:pt idx="9433">
                  <c:v>38744.0</c:v>
                </c:pt>
                <c:pt idx="9434">
                  <c:v>38745.0</c:v>
                </c:pt>
                <c:pt idx="9435">
                  <c:v>38746.0</c:v>
                </c:pt>
                <c:pt idx="9436">
                  <c:v>38747.0</c:v>
                </c:pt>
                <c:pt idx="9437">
                  <c:v>38748.0</c:v>
                </c:pt>
                <c:pt idx="9438">
                  <c:v>38749.0</c:v>
                </c:pt>
                <c:pt idx="9439">
                  <c:v>38750.0</c:v>
                </c:pt>
                <c:pt idx="9440">
                  <c:v>38751.0</c:v>
                </c:pt>
                <c:pt idx="9441">
                  <c:v>38752.0</c:v>
                </c:pt>
                <c:pt idx="9442">
                  <c:v>38753.0</c:v>
                </c:pt>
                <c:pt idx="9443">
                  <c:v>38754.0</c:v>
                </c:pt>
                <c:pt idx="9444">
                  <c:v>38755.0</c:v>
                </c:pt>
                <c:pt idx="9445">
                  <c:v>38756.0</c:v>
                </c:pt>
                <c:pt idx="9446">
                  <c:v>38757.0</c:v>
                </c:pt>
                <c:pt idx="9447">
                  <c:v>38758.0</c:v>
                </c:pt>
                <c:pt idx="9448">
                  <c:v>38759.0</c:v>
                </c:pt>
                <c:pt idx="9449">
                  <c:v>38760.0</c:v>
                </c:pt>
                <c:pt idx="9450">
                  <c:v>38761.0</c:v>
                </c:pt>
                <c:pt idx="9451">
                  <c:v>38762.0</c:v>
                </c:pt>
                <c:pt idx="9452">
                  <c:v>38763.0</c:v>
                </c:pt>
                <c:pt idx="9453">
                  <c:v>38764.0</c:v>
                </c:pt>
                <c:pt idx="9454">
                  <c:v>38765.0</c:v>
                </c:pt>
                <c:pt idx="9455">
                  <c:v>38766.0</c:v>
                </c:pt>
                <c:pt idx="9456">
                  <c:v>38767.0</c:v>
                </c:pt>
                <c:pt idx="9457">
                  <c:v>38768.0</c:v>
                </c:pt>
                <c:pt idx="9458">
                  <c:v>38769.0</c:v>
                </c:pt>
                <c:pt idx="9459">
                  <c:v>38770.0</c:v>
                </c:pt>
                <c:pt idx="9460">
                  <c:v>38771.0</c:v>
                </c:pt>
                <c:pt idx="9461">
                  <c:v>38772.0</c:v>
                </c:pt>
                <c:pt idx="9462">
                  <c:v>38773.0</c:v>
                </c:pt>
                <c:pt idx="9463">
                  <c:v>38774.0</c:v>
                </c:pt>
                <c:pt idx="9464">
                  <c:v>38775.0</c:v>
                </c:pt>
                <c:pt idx="9465">
                  <c:v>38776.0</c:v>
                </c:pt>
                <c:pt idx="9466">
                  <c:v>38777.0</c:v>
                </c:pt>
                <c:pt idx="9467">
                  <c:v>38778.0</c:v>
                </c:pt>
                <c:pt idx="9468">
                  <c:v>38779.0</c:v>
                </c:pt>
                <c:pt idx="9469">
                  <c:v>38780.0</c:v>
                </c:pt>
                <c:pt idx="9470">
                  <c:v>38781.0</c:v>
                </c:pt>
                <c:pt idx="9471">
                  <c:v>38782.0</c:v>
                </c:pt>
                <c:pt idx="9472">
                  <c:v>38783.0</c:v>
                </c:pt>
                <c:pt idx="9473">
                  <c:v>38784.0</c:v>
                </c:pt>
                <c:pt idx="9474">
                  <c:v>38785.0</c:v>
                </c:pt>
                <c:pt idx="9475">
                  <c:v>38786.0</c:v>
                </c:pt>
                <c:pt idx="9476">
                  <c:v>38787.0</c:v>
                </c:pt>
                <c:pt idx="9477">
                  <c:v>38788.0</c:v>
                </c:pt>
                <c:pt idx="9478">
                  <c:v>38789.0</c:v>
                </c:pt>
                <c:pt idx="9479">
                  <c:v>38790.0</c:v>
                </c:pt>
                <c:pt idx="9480">
                  <c:v>38791.0</c:v>
                </c:pt>
                <c:pt idx="9481">
                  <c:v>38792.0</c:v>
                </c:pt>
                <c:pt idx="9482">
                  <c:v>38793.0</c:v>
                </c:pt>
                <c:pt idx="9483">
                  <c:v>38794.0</c:v>
                </c:pt>
                <c:pt idx="9484">
                  <c:v>38795.0</c:v>
                </c:pt>
                <c:pt idx="9485">
                  <c:v>38796.0</c:v>
                </c:pt>
                <c:pt idx="9486">
                  <c:v>38797.0</c:v>
                </c:pt>
                <c:pt idx="9487">
                  <c:v>38798.0</c:v>
                </c:pt>
                <c:pt idx="9488">
                  <c:v>38799.0</c:v>
                </c:pt>
                <c:pt idx="9489">
                  <c:v>38800.0</c:v>
                </c:pt>
                <c:pt idx="9490">
                  <c:v>38801.0</c:v>
                </c:pt>
                <c:pt idx="9491">
                  <c:v>38802.0</c:v>
                </c:pt>
                <c:pt idx="9492">
                  <c:v>38803.0</c:v>
                </c:pt>
                <c:pt idx="9493">
                  <c:v>38804.0</c:v>
                </c:pt>
                <c:pt idx="9494">
                  <c:v>38805.0</c:v>
                </c:pt>
                <c:pt idx="9495">
                  <c:v>38806.0</c:v>
                </c:pt>
                <c:pt idx="9496">
                  <c:v>38807.0</c:v>
                </c:pt>
                <c:pt idx="9497">
                  <c:v>38808.0</c:v>
                </c:pt>
                <c:pt idx="9498">
                  <c:v>38809.0</c:v>
                </c:pt>
                <c:pt idx="9499">
                  <c:v>38810.0</c:v>
                </c:pt>
                <c:pt idx="9500">
                  <c:v>38811.0</c:v>
                </c:pt>
                <c:pt idx="9501">
                  <c:v>38812.0</c:v>
                </c:pt>
                <c:pt idx="9502">
                  <c:v>38813.0</c:v>
                </c:pt>
                <c:pt idx="9503">
                  <c:v>38814.0</c:v>
                </c:pt>
                <c:pt idx="9504">
                  <c:v>38815.0</c:v>
                </c:pt>
                <c:pt idx="9505">
                  <c:v>38816.0</c:v>
                </c:pt>
                <c:pt idx="9506">
                  <c:v>38817.0</c:v>
                </c:pt>
                <c:pt idx="9507">
                  <c:v>38818.0</c:v>
                </c:pt>
                <c:pt idx="9508">
                  <c:v>38819.0</c:v>
                </c:pt>
                <c:pt idx="9509">
                  <c:v>38820.0</c:v>
                </c:pt>
                <c:pt idx="9510">
                  <c:v>38821.0</c:v>
                </c:pt>
                <c:pt idx="9511">
                  <c:v>38822.0</c:v>
                </c:pt>
                <c:pt idx="9512">
                  <c:v>38823.0</c:v>
                </c:pt>
                <c:pt idx="9513">
                  <c:v>38824.0</c:v>
                </c:pt>
                <c:pt idx="9514">
                  <c:v>38825.0</c:v>
                </c:pt>
                <c:pt idx="9515">
                  <c:v>38826.0</c:v>
                </c:pt>
                <c:pt idx="9516">
                  <c:v>38827.0</c:v>
                </c:pt>
                <c:pt idx="9517">
                  <c:v>38828.0</c:v>
                </c:pt>
                <c:pt idx="9518">
                  <c:v>38829.0</c:v>
                </c:pt>
                <c:pt idx="9519">
                  <c:v>38830.0</c:v>
                </c:pt>
                <c:pt idx="9520">
                  <c:v>38831.0</c:v>
                </c:pt>
                <c:pt idx="9521">
                  <c:v>38832.0</c:v>
                </c:pt>
                <c:pt idx="9522">
                  <c:v>38833.0</c:v>
                </c:pt>
                <c:pt idx="9523">
                  <c:v>38834.0</c:v>
                </c:pt>
                <c:pt idx="9524">
                  <c:v>38835.0</c:v>
                </c:pt>
                <c:pt idx="9525">
                  <c:v>38836.0</c:v>
                </c:pt>
                <c:pt idx="9526">
                  <c:v>38837.0</c:v>
                </c:pt>
                <c:pt idx="9527">
                  <c:v>38838.0</c:v>
                </c:pt>
                <c:pt idx="9528">
                  <c:v>38839.0</c:v>
                </c:pt>
                <c:pt idx="9529">
                  <c:v>38840.0</c:v>
                </c:pt>
                <c:pt idx="9530">
                  <c:v>38841.0</c:v>
                </c:pt>
                <c:pt idx="9531">
                  <c:v>38842.0</c:v>
                </c:pt>
                <c:pt idx="9532">
                  <c:v>38843.0</c:v>
                </c:pt>
                <c:pt idx="9533">
                  <c:v>38844.0</c:v>
                </c:pt>
                <c:pt idx="9534">
                  <c:v>38845.0</c:v>
                </c:pt>
                <c:pt idx="9535">
                  <c:v>38846.0</c:v>
                </c:pt>
                <c:pt idx="9536">
                  <c:v>38847.0</c:v>
                </c:pt>
                <c:pt idx="9537">
                  <c:v>38848.0</c:v>
                </c:pt>
                <c:pt idx="9538">
                  <c:v>38849.0</c:v>
                </c:pt>
                <c:pt idx="9539">
                  <c:v>38850.0</c:v>
                </c:pt>
                <c:pt idx="9540">
                  <c:v>38851.0</c:v>
                </c:pt>
                <c:pt idx="9541">
                  <c:v>38852.0</c:v>
                </c:pt>
                <c:pt idx="9542">
                  <c:v>38853.0</c:v>
                </c:pt>
                <c:pt idx="9543">
                  <c:v>38854.0</c:v>
                </c:pt>
                <c:pt idx="9544">
                  <c:v>38855.0</c:v>
                </c:pt>
                <c:pt idx="9545">
                  <c:v>38856.0</c:v>
                </c:pt>
                <c:pt idx="9546">
                  <c:v>38857.0</c:v>
                </c:pt>
                <c:pt idx="9547">
                  <c:v>38858.0</c:v>
                </c:pt>
                <c:pt idx="9548">
                  <c:v>38859.0</c:v>
                </c:pt>
                <c:pt idx="9549">
                  <c:v>38860.0</c:v>
                </c:pt>
                <c:pt idx="9550">
                  <c:v>38861.0</c:v>
                </c:pt>
                <c:pt idx="9551">
                  <c:v>38862.0</c:v>
                </c:pt>
                <c:pt idx="9552">
                  <c:v>38863.0</c:v>
                </c:pt>
                <c:pt idx="9553">
                  <c:v>38864.0</c:v>
                </c:pt>
                <c:pt idx="9554">
                  <c:v>38865.0</c:v>
                </c:pt>
                <c:pt idx="9555">
                  <c:v>38866.0</c:v>
                </c:pt>
                <c:pt idx="9556">
                  <c:v>38867.0</c:v>
                </c:pt>
                <c:pt idx="9557">
                  <c:v>38868.0</c:v>
                </c:pt>
                <c:pt idx="9558">
                  <c:v>38869.0</c:v>
                </c:pt>
                <c:pt idx="9559">
                  <c:v>38870.0</c:v>
                </c:pt>
                <c:pt idx="9560">
                  <c:v>38871.0</c:v>
                </c:pt>
                <c:pt idx="9561">
                  <c:v>38872.0</c:v>
                </c:pt>
                <c:pt idx="9562">
                  <c:v>38873.0</c:v>
                </c:pt>
                <c:pt idx="9563">
                  <c:v>38874.0</c:v>
                </c:pt>
                <c:pt idx="9564">
                  <c:v>38875.0</c:v>
                </c:pt>
                <c:pt idx="9565">
                  <c:v>38876.0</c:v>
                </c:pt>
                <c:pt idx="9566">
                  <c:v>38877.0</c:v>
                </c:pt>
                <c:pt idx="9567">
                  <c:v>38878.0</c:v>
                </c:pt>
                <c:pt idx="9568">
                  <c:v>38879.0</c:v>
                </c:pt>
                <c:pt idx="9569">
                  <c:v>38880.0</c:v>
                </c:pt>
                <c:pt idx="9570">
                  <c:v>38881.0</c:v>
                </c:pt>
                <c:pt idx="9571">
                  <c:v>38882.0</c:v>
                </c:pt>
                <c:pt idx="9572">
                  <c:v>38883.0</c:v>
                </c:pt>
                <c:pt idx="9573">
                  <c:v>38884.0</c:v>
                </c:pt>
                <c:pt idx="9574">
                  <c:v>38885.0</c:v>
                </c:pt>
                <c:pt idx="9575">
                  <c:v>38886.0</c:v>
                </c:pt>
                <c:pt idx="9576">
                  <c:v>38887.0</c:v>
                </c:pt>
                <c:pt idx="9577">
                  <c:v>38888.0</c:v>
                </c:pt>
                <c:pt idx="9578">
                  <c:v>38889.0</c:v>
                </c:pt>
                <c:pt idx="9579">
                  <c:v>38890.0</c:v>
                </c:pt>
                <c:pt idx="9580">
                  <c:v>38891.0</c:v>
                </c:pt>
                <c:pt idx="9581">
                  <c:v>38892.0</c:v>
                </c:pt>
                <c:pt idx="9582">
                  <c:v>38893.0</c:v>
                </c:pt>
                <c:pt idx="9583">
                  <c:v>38894.0</c:v>
                </c:pt>
                <c:pt idx="9584">
                  <c:v>38895.0</c:v>
                </c:pt>
                <c:pt idx="9585">
                  <c:v>38896.0</c:v>
                </c:pt>
                <c:pt idx="9586">
                  <c:v>38897.0</c:v>
                </c:pt>
                <c:pt idx="9587">
                  <c:v>38898.0</c:v>
                </c:pt>
                <c:pt idx="9588">
                  <c:v>38899.0</c:v>
                </c:pt>
                <c:pt idx="9589">
                  <c:v>38900.0</c:v>
                </c:pt>
                <c:pt idx="9590">
                  <c:v>38901.0</c:v>
                </c:pt>
                <c:pt idx="9591">
                  <c:v>38902.0</c:v>
                </c:pt>
                <c:pt idx="9592">
                  <c:v>38903.0</c:v>
                </c:pt>
                <c:pt idx="9593">
                  <c:v>38904.0</c:v>
                </c:pt>
                <c:pt idx="9594">
                  <c:v>38905.0</c:v>
                </c:pt>
                <c:pt idx="9595">
                  <c:v>38906.0</c:v>
                </c:pt>
                <c:pt idx="9596">
                  <c:v>38907.0</c:v>
                </c:pt>
                <c:pt idx="9597">
                  <c:v>38908.0</c:v>
                </c:pt>
                <c:pt idx="9598">
                  <c:v>38909.0</c:v>
                </c:pt>
                <c:pt idx="9599">
                  <c:v>38910.0</c:v>
                </c:pt>
                <c:pt idx="9600">
                  <c:v>38911.0</c:v>
                </c:pt>
                <c:pt idx="9601">
                  <c:v>38912.0</c:v>
                </c:pt>
                <c:pt idx="9602">
                  <c:v>38913.0</c:v>
                </c:pt>
                <c:pt idx="9603">
                  <c:v>38914.0</c:v>
                </c:pt>
                <c:pt idx="9604">
                  <c:v>38915.0</c:v>
                </c:pt>
                <c:pt idx="9605">
                  <c:v>38916.0</c:v>
                </c:pt>
                <c:pt idx="9606">
                  <c:v>38917.0</c:v>
                </c:pt>
                <c:pt idx="9607">
                  <c:v>38918.0</c:v>
                </c:pt>
                <c:pt idx="9608">
                  <c:v>38919.0</c:v>
                </c:pt>
                <c:pt idx="9609">
                  <c:v>38920.0</c:v>
                </c:pt>
                <c:pt idx="9610">
                  <c:v>38921.0</c:v>
                </c:pt>
                <c:pt idx="9611">
                  <c:v>38922.0</c:v>
                </c:pt>
                <c:pt idx="9612">
                  <c:v>38923.0</c:v>
                </c:pt>
                <c:pt idx="9613">
                  <c:v>38924.0</c:v>
                </c:pt>
                <c:pt idx="9614">
                  <c:v>38925.0</c:v>
                </c:pt>
                <c:pt idx="9615">
                  <c:v>38926.0</c:v>
                </c:pt>
                <c:pt idx="9616">
                  <c:v>38927.0</c:v>
                </c:pt>
                <c:pt idx="9617">
                  <c:v>38928.0</c:v>
                </c:pt>
                <c:pt idx="9618">
                  <c:v>38929.0</c:v>
                </c:pt>
                <c:pt idx="9619">
                  <c:v>38930.0</c:v>
                </c:pt>
                <c:pt idx="9620">
                  <c:v>38931.0</c:v>
                </c:pt>
                <c:pt idx="9621">
                  <c:v>38932.0</c:v>
                </c:pt>
                <c:pt idx="9622">
                  <c:v>38933.0</c:v>
                </c:pt>
                <c:pt idx="9623">
                  <c:v>38934.0</c:v>
                </c:pt>
                <c:pt idx="9624">
                  <c:v>38935.0</c:v>
                </c:pt>
                <c:pt idx="9625">
                  <c:v>38936.0</c:v>
                </c:pt>
                <c:pt idx="9626">
                  <c:v>38937.0</c:v>
                </c:pt>
                <c:pt idx="9627">
                  <c:v>38938.0</c:v>
                </c:pt>
                <c:pt idx="9628">
                  <c:v>38939.0</c:v>
                </c:pt>
                <c:pt idx="9629">
                  <c:v>38940.0</c:v>
                </c:pt>
                <c:pt idx="9630">
                  <c:v>38941.0</c:v>
                </c:pt>
                <c:pt idx="9631">
                  <c:v>38942.0</c:v>
                </c:pt>
                <c:pt idx="9632">
                  <c:v>38943.0</c:v>
                </c:pt>
                <c:pt idx="9633">
                  <c:v>38944.0</c:v>
                </c:pt>
                <c:pt idx="9634">
                  <c:v>38945.0</c:v>
                </c:pt>
                <c:pt idx="9635">
                  <c:v>38946.0</c:v>
                </c:pt>
                <c:pt idx="9636">
                  <c:v>38947.0</c:v>
                </c:pt>
                <c:pt idx="9637">
                  <c:v>38948.0</c:v>
                </c:pt>
                <c:pt idx="9638">
                  <c:v>38949.0</c:v>
                </c:pt>
                <c:pt idx="9639">
                  <c:v>38950.0</c:v>
                </c:pt>
                <c:pt idx="9640">
                  <c:v>38951.0</c:v>
                </c:pt>
                <c:pt idx="9641">
                  <c:v>38952.0</c:v>
                </c:pt>
                <c:pt idx="9642">
                  <c:v>38953.0</c:v>
                </c:pt>
                <c:pt idx="9643">
                  <c:v>38954.0</c:v>
                </c:pt>
                <c:pt idx="9644">
                  <c:v>38955.0</c:v>
                </c:pt>
                <c:pt idx="9645">
                  <c:v>38956.0</c:v>
                </c:pt>
                <c:pt idx="9646">
                  <c:v>38957.0</c:v>
                </c:pt>
                <c:pt idx="9647">
                  <c:v>38958.0</c:v>
                </c:pt>
                <c:pt idx="9648">
                  <c:v>38959.0</c:v>
                </c:pt>
                <c:pt idx="9649">
                  <c:v>38960.0</c:v>
                </c:pt>
                <c:pt idx="9650">
                  <c:v>38961.0</c:v>
                </c:pt>
                <c:pt idx="9651">
                  <c:v>38962.0</c:v>
                </c:pt>
                <c:pt idx="9652">
                  <c:v>38963.0</c:v>
                </c:pt>
                <c:pt idx="9653">
                  <c:v>38964.0</c:v>
                </c:pt>
                <c:pt idx="9654">
                  <c:v>38965.0</c:v>
                </c:pt>
                <c:pt idx="9655">
                  <c:v>38966.0</c:v>
                </c:pt>
                <c:pt idx="9656">
                  <c:v>38967.0</c:v>
                </c:pt>
                <c:pt idx="9657">
                  <c:v>38968.0</c:v>
                </c:pt>
                <c:pt idx="9658">
                  <c:v>38969.0</c:v>
                </c:pt>
                <c:pt idx="9659">
                  <c:v>38970.0</c:v>
                </c:pt>
                <c:pt idx="9660">
                  <c:v>38971.0</c:v>
                </c:pt>
                <c:pt idx="9661">
                  <c:v>38972.0</c:v>
                </c:pt>
                <c:pt idx="9662">
                  <c:v>38973.0</c:v>
                </c:pt>
                <c:pt idx="9663">
                  <c:v>38974.0</c:v>
                </c:pt>
                <c:pt idx="9664">
                  <c:v>38975.0</c:v>
                </c:pt>
                <c:pt idx="9665">
                  <c:v>38976.0</c:v>
                </c:pt>
                <c:pt idx="9666">
                  <c:v>38977.0</c:v>
                </c:pt>
                <c:pt idx="9667">
                  <c:v>38978.0</c:v>
                </c:pt>
                <c:pt idx="9668">
                  <c:v>38979.0</c:v>
                </c:pt>
                <c:pt idx="9669">
                  <c:v>38980.0</c:v>
                </c:pt>
                <c:pt idx="9670">
                  <c:v>38981.0</c:v>
                </c:pt>
                <c:pt idx="9671">
                  <c:v>38982.0</c:v>
                </c:pt>
                <c:pt idx="9672">
                  <c:v>38983.0</c:v>
                </c:pt>
                <c:pt idx="9673">
                  <c:v>38984.0</c:v>
                </c:pt>
                <c:pt idx="9674">
                  <c:v>38985.0</c:v>
                </c:pt>
                <c:pt idx="9675">
                  <c:v>38986.0</c:v>
                </c:pt>
                <c:pt idx="9676">
                  <c:v>38987.0</c:v>
                </c:pt>
                <c:pt idx="9677">
                  <c:v>38988.0</c:v>
                </c:pt>
                <c:pt idx="9678">
                  <c:v>38989.0</c:v>
                </c:pt>
                <c:pt idx="9679">
                  <c:v>38990.0</c:v>
                </c:pt>
                <c:pt idx="9680">
                  <c:v>38991.0</c:v>
                </c:pt>
                <c:pt idx="9681">
                  <c:v>38992.0</c:v>
                </c:pt>
                <c:pt idx="9682">
                  <c:v>38993.0</c:v>
                </c:pt>
                <c:pt idx="9683">
                  <c:v>38994.0</c:v>
                </c:pt>
                <c:pt idx="9684">
                  <c:v>38995.0</c:v>
                </c:pt>
                <c:pt idx="9685">
                  <c:v>38996.0</c:v>
                </c:pt>
                <c:pt idx="9686">
                  <c:v>38997.0</c:v>
                </c:pt>
                <c:pt idx="9687">
                  <c:v>38998.0</c:v>
                </c:pt>
                <c:pt idx="9688">
                  <c:v>38999.0</c:v>
                </c:pt>
                <c:pt idx="9689">
                  <c:v>39000.0</c:v>
                </c:pt>
                <c:pt idx="9690">
                  <c:v>39001.0</c:v>
                </c:pt>
                <c:pt idx="9691">
                  <c:v>39002.0</c:v>
                </c:pt>
                <c:pt idx="9692">
                  <c:v>39003.0</c:v>
                </c:pt>
                <c:pt idx="9693">
                  <c:v>39004.0</c:v>
                </c:pt>
                <c:pt idx="9694">
                  <c:v>39005.0</c:v>
                </c:pt>
                <c:pt idx="9695">
                  <c:v>39006.0</c:v>
                </c:pt>
                <c:pt idx="9696">
                  <c:v>39007.0</c:v>
                </c:pt>
                <c:pt idx="9697">
                  <c:v>39008.0</c:v>
                </c:pt>
                <c:pt idx="9698">
                  <c:v>39009.0</c:v>
                </c:pt>
                <c:pt idx="9699">
                  <c:v>39010.0</c:v>
                </c:pt>
                <c:pt idx="9700">
                  <c:v>39011.0</c:v>
                </c:pt>
                <c:pt idx="9701">
                  <c:v>39012.0</c:v>
                </c:pt>
                <c:pt idx="9702">
                  <c:v>39013.0</c:v>
                </c:pt>
                <c:pt idx="9703">
                  <c:v>39014.0</c:v>
                </c:pt>
                <c:pt idx="9704">
                  <c:v>39015.0</c:v>
                </c:pt>
                <c:pt idx="9705">
                  <c:v>39016.0</c:v>
                </c:pt>
                <c:pt idx="9706">
                  <c:v>39017.0</c:v>
                </c:pt>
                <c:pt idx="9707">
                  <c:v>39018.0</c:v>
                </c:pt>
                <c:pt idx="9708">
                  <c:v>39019.0</c:v>
                </c:pt>
                <c:pt idx="9709">
                  <c:v>39020.0</c:v>
                </c:pt>
                <c:pt idx="9710">
                  <c:v>39021.0</c:v>
                </c:pt>
                <c:pt idx="9711">
                  <c:v>39022.0</c:v>
                </c:pt>
                <c:pt idx="9712">
                  <c:v>39023.0</c:v>
                </c:pt>
                <c:pt idx="9713">
                  <c:v>39024.0</c:v>
                </c:pt>
                <c:pt idx="9714">
                  <c:v>39025.0</c:v>
                </c:pt>
                <c:pt idx="9715">
                  <c:v>39026.0</c:v>
                </c:pt>
                <c:pt idx="9716">
                  <c:v>39027.0</c:v>
                </c:pt>
                <c:pt idx="9717">
                  <c:v>39028.0</c:v>
                </c:pt>
                <c:pt idx="9718">
                  <c:v>39029.0</c:v>
                </c:pt>
                <c:pt idx="9719">
                  <c:v>39030.0</c:v>
                </c:pt>
                <c:pt idx="9720">
                  <c:v>39031.0</c:v>
                </c:pt>
                <c:pt idx="9721">
                  <c:v>39032.0</c:v>
                </c:pt>
                <c:pt idx="9722">
                  <c:v>39033.0</c:v>
                </c:pt>
                <c:pt idx="9723">
                  <c:v>39034.0</c:v>
                </c:pt>
                <c:pt idx="9724">
                  <c:v>39035.0</c:v>
                </c:pt>
                <c:pt idx="9725">
                  <c:v>39036.0</c:v>
                </c:pt>
                <c:pt idx="9726">
                  <c:v>39037.0</c:v>
                </c:pt>
                <c:pt idx="9727">
                  <c:v>39038.0</c:v>
                </c:pt>
                <c:pt idx="9728">
                  <c:v>39039.0</c:v>
                </c:pt>
                <c:pt idx="9729">
                  <c:v>39040.0</c:v>
                </c:pt>
                <c:pt idx="9730">
                  <c:v>39041.0</c:v>
                </c:pt>
                <c:pt idx="9731">
                  <c:v>39042.0</c:v>
                </c:pt>
                <c:pt idx="9732">
                  <c:v>39043.0</c:v>
                </c:pt>
                <c:pt idx="9733">
                  <c:v>39044.0</c:v>
                </c:pt>
                <c:pt idx="9734">
                  <c:v>39045.0</c:v>
                </c:pt>
                <c:pt idx="9735">
                  <c:v>39046.0</c:v>
                </c:pt>
                <c:pt idx="9736">
                  <c:v>39047.0</c:v>
                </c:pt>
                <c:pt idx="9737">
                  <c:v>39048.0</c:v>
                </c:pt>
                <c:pt idx="9738">
                  <c:v>39049.0</c:v>
                </c:pt>
                <c:pt idx="9739">
                  <c:v>39050.0</c:v>
                </c:pt>
                <c:pt idx="9740">
                  <c:v>39051.0</c:v>
                </c:pt>
                <c:pt idx="9741">
                  <c:v>39052.0</c:v>
                </c:pt>
                <c:pt idx="9742">
                  <c:v>39053.0</c:v>
                </c:pt>
                <c:pt idx="9743">
                  <c:v>39054.0</c:v>
                </c:pt>
                <c:pt idx="9744">
                  <c:v>39055.0</c:v>
                </c:pt>
                <c:pt idx="9745">
                  <c:v>39056.0</c:v>
                </c:pt>
                <c:pt idx="9746">
                  <c:v>39057.0</c:v>
                </c:pt>
                <c:pt idx="9747">
                  <c:v>39058.0</c:v>
                </c:pt>
                <c:pt idx="9748">
                  <c:v>39059.0</c:v>
                </c:pt>
                <c:pt idx="9749">
                  <c:v>39060.0</c:v>
                </c:pt>
                <c:pt idx="9750">
                  <c:v>39061.0</c:v>
                </c:pt>
                <c:pt idx="9751">
                  <c:v>39062.0</c:v>
                </c:pt>
                <c:pt idx="9752">
                  <c:v>39063.0</c:v>
                </c:pt>
                <c:pt idx="9753">
                  <c:v>39064.0</c:v>
                </c:pt>
                <c:pt idx="9754">
                  <c:v>39065.0</c:v>
                </c:pt>
                <c:pt idx="9755">
                  <c:v>39066.0</c:v>
                </c:pt>
                <c:pt idx="9756">
                  <c:v>39067.0</c:v>
                </c:pt>
                <c:pt idx="9757">
                  <c:v>39068.0</c:v>
                </c:pt>
                <c:pt idx="9758">
                  <c:v>39069.0</c:v>
                </c:pt>
                <c:pt idx="9759">
                  <c:v>39070.0</c:v>
                </c:pt>
                <c:pt idx="9760">
                  <c:v>39071.0</c:v>
                </c:pt>
                <c:pt idx="9761">
                  <c:v>39072.0</c:v>
                </c:pt>
                <c:pt idx="9762">
                  <c:v>39073.0</c:v>
                </c:pt>
                <c:pt idx="9763">
                  <c:v>39074.0</c:v>
                </c:pt>
                <c:pt idx="9764">
                  <c:v>39075.0</c:v>
                </c:pt>
                <c:pt idx="9765">
                  <c:v>39076.0</c:v>
                </c:pt>
                <c:pt idx="9766">
                  <c:v>39077.0</c:v>
                </c:pt>
                <c:pt idx="9767">
                  <c:v>39078.0</c:v>
                </c:pt>
                <c:pt idx="9768">
                  <c:v>39079.0</c:v>
                </c:pt>
                <c:pt idx="9769">
                  <c:v>39080.0</c:v>
                </c:pt>
                <c:pt idx="9770">
                  <c:v>39081.0</c:v>
                </c:pt>
                <c:pt idx="9771">
                  <c:v>39082.0</c:v>
                </c:pt>
                <c:pt idx="9772">
                  <c:v>39083.0</c:v>
                </c:pt>
                <c:pt idx="9773">
                  <c:v>39084.0</c:v>
                </c:pt>
                <c:pt idx="9774">
                  <c:v>39085.0</c:v>
                </c:pt>
                <c:pt idx="9775">
                  <c:v>39086.0</c:v>
                </c:pt>
                <c:pt idx="9776">
                  <c:v>39087.0</c:v>
                </c:pt>
                <c:pt idx="9777">
                  <c:v>39088.0</c:v>
                </c:pt>
                <c:pt idx="9778">
                  <c:v>39089.0</c:v>
                </c:pt>
                <c:pt idx="9779">
                  <c:v>39090.0</c:v>
                </c:pt>
                <c:pt idx="9780">
                  <c:v>39091.0</c:v>
                </c:pt>
                <c:pt idx="9781">
                  <c:v>39092.0</c:v>
                </c:pt>
                <c:pt idx="9782">
                  <c:v>39093.0</c:v>
                </c:pt>
                <c:pt idx="9783">
                  <c:v>39094.0</c:v>
                </c:pt>
                <c:pt idx="9784">
                  <c:v>39095.0</c:v>
                </c:pt>
                <c:pt idx="9785">
                  <c:v>39096.0</c:v>
                </c:pt>
                <c:pt idx="9786">
                  <c:v>39097.0</c:v>
                </c:pt>
                <c:pt idx="9787">
                  <c:v>39098.0</c:v>
                </c:pt>
                <c:pt idx="9788">
                  <c:v>39099.0</c:v>
                </c:pt>
                <c:pt idx="9789">
                  <c:v>39100.0</c:v>
                </c:pt>
                <c:pt idx="9790">
                  <c:v>39101.0</c:v>
                </c:pt>
                <c:pt idx="9791">
                  <c:v>39102.0</c:v>
                </c:pt>
                <c:pt idx="9792">
                  <c:v>39103.0</c:v>
                </c:pt>
                <c:pt idx="9793">
                  <c:v>39104.0</c:v>
                </c:pt>
                <c:pt idx="9794">
                  <c:v>39105.0</c:v>
                </c:pt>
                <c:pt idx="9795">
                  <c:v>39106.0</c:v>
                </c:pt>
                <c:pt idx="9796">
                  <c:v>39107.0</c:v>
                </c:pt>
                <c:pt idx="9797">
                  <c:v>39108.0</c:v>
                </c:pt>
                <c:pt idx="9798">
                  <c:v>39109.0</c:v>
                </c:pt>
                <c:pt idx="9799">
                  <c:v>39110.0</c:v>
                </c:pt>
                <c:pt idx="9800">
                  <c:v>39111.0</c:v>
                </c:pt>
                <c:pt idx="9801">
                  <c:v>39112.0</c:v>
                </c:pt>
                <c:pt idx="9802">
                  <c:v>39113.0</c:v>
                </c:pt>
                <c:pt idx="9803">
                  <c:v>39114.0</c:v>
                </c:pt>
                <c:pt idx="9804">
                  <c:v>39115.0</c:v>
                </c:pt>
                <c:pt idx="9805">
                  <c:v>39116.0</c:v>
                </c:pt>
                <c:pt idx="9806">
                  <c:v>39117.0</c:v>
                </c:pt>
                <c:pt idx="9807">
                  <c:v>39118.0</c:v>
                </c:pt>
                <c:pt idx="9808">
                  <c:v>39119.0</c:v>
                </c:pt>
                <c:pt idx="9809">
                  <c:v>39120.0</c:v>
                </c:pt>
                <c:pt idx="9810">
                  <c:v>39121.0</c:v>
                </c:pt>
                <c:pt idx="9811">
                  <c:v>39122.0</c:v>
                </c:pt>
                <c:pt idx="9812">
                  <c:v>39123.0</c:v>
                </c:pt>
                <c:pt idx="9813">
                  <c:v>39124.0</c:v>
                </c:pt>
                <c:pt idx="9814">
                  <c:v>39125.0</c:v>
                </c:pt>
                <c:pt idx="9815">
                  <c:v>39126.0</c:v>
                </c:pt>
                <c:pt idx="9816">
                  <c:v>39127.0</c:v>
                </c:pt>
                <c:pt idx="9817">
                  <c:v>39128.0</c:v>
                </c:pt>
                <c:pt idx="9818">
                  <c:v>39129.0</c:v>
                </c:pt>
                <c:pt idx="9819">
                  <c:v>39130.0</c:v>
                </c:pt>
                <c:pt idx="9820">
                  <c:v>39131.0</c:v>
                </c:pt>
                <c:pt idx="9821">
                  <c:v>39132.0</c:v>
                </c:pt>
                <c:pt idx="9822">
                  <c:v>39133.0</c:v>
                </c:pt>
                <c:pt idx="9823">
                  <c:v>39134.0</c:v>
                </c:pt>
                <c:pt idx="9824">
                  <c:v>39135.0</c:v>
                </c:pt>
                <c:pt idx="9825">
                  <c:v>39136.0</c:v>
                </c:pt>
                <c:pt idx="9826">
                  <c:v>39137.0</c:v>
                </c:pt>
                <c:pt idx="9827">
                  <c:v>39138.0</c:v>
                </c:pt>
                <c:pt idx="9828">
                  <c:v>39139.0</c:v>
                </c:pt>
                <c:pt idx="9829">
                  <c:v>39140.0</c:v>
                </c:pt>
                <c:pt idx="9830">
                  <c:v>39141.0</c:v>
                </c:pt>
                <c:pt idx="9831">
                  <c:v>39142.0</c:v>
                </c:pt>
                <c:pt idx="9832">
                  <c:v>39143.0</c:v>
                </c:pt>
                <c:pt idx="9833">
                  <c:v>39144.0</c:v>
                </c:pt>
                <c:pt idx="9834">
                  <c:v>39145.0</c:v>
                </c:pt>
                <c:pt idx="9835">
                  <c:v>39146.0</c:v>
                </c:pt>
                <c:pt idx="9836">
                  <c:v>39147.0</c:v>
                </c:pt>
                <c:pt idx="9837">
                  <c:v>39148.0</c:v>
                </c:pt>
                <c:pt idx="9838">
                  <c:v>39149.0</c:v>
                </c:pt>
                <c:pt idx="9839">
                  <c:v>39150.0</c:v>
                </c:pt>
                <c:pt idx="9840">
                  <c:v>39151.0</c:v>
                </c:pt>
                <c:pt idx="9841">
                  <c:v>39152.0</c:v>
                </c:pt>
                <c:pt idx="9842">
                  <c:v>39153.0</c:v>
                </c:pt>
                <c:pt idx="9843">
                  <c:v>39154.0</c:v>
                </c:pt>
                <c:pt idx="9844">
                  <c:v>39155.0</c:v>
                </c:pt>
                <c:pt idx="9845">
                  <c:v>39156.0</c:v>
                </c:pt>
                <c:pt idx="9846">
                  <c:v>39157.0</c:v>
                </c:pt>
                <c:pt idx="9847">
                  <c:v>39158.0</c:v>
                </c:pt>
                <c:pt idx="9848">
                  <c:v>39159.0</c:v>
                </c:pt>
                <c:pt idx="9849">
                  <c:v>39160.0</c:v>
                </c:pt>
                <c:pt idx="9850">
                  <c:v>39161.0</c:v>
                </c:pt>
                <c:pt idx="9851">
                  <c:v>39162.0</c:v>
                </c:pt>
                <c:pt idx="9852">
                  <c:v>39163.0</c:v>
                </c:pt>
                <c:pt idx="9853">
                  <c:v>39164.0</c:v>
                </c:pt>
                <c:pt idx="9854">
                  <c:v>39165.0</c:v>
                </c:pt>
                <c:pt idx="9855">
                  <c:v>39166.0</c:v>
                </c:pt>
                <c:pt idx="9856">
                  <c:v>39167.0</c:v>
                </c:pt>
                <c:pt idx="9857">
                  <c:v>39168.0</c:v>
                </c:pt>
                <c:pt idx="9858">
                  <c:v>39169.0</c:v>
                </c:pt>
                <c:pt idx="9859">
                  <c:v>39170.0</c:v>
                </c:pt>
                <c:pt idx="9860">
                  <c:v>39171.0</c:v>
                </c:pt>
                <c:pt idx="9861">
                  <c:v>39172.0</c:v>
                </c:pt>
                <c:pt idx="9862">
                  <c:v>39173.0</c:v>
                </c:pt>
                <c:pt idx="9863">
                  <c:v>39174.0</c:v>
                </c:pt>
                <c:pt idx="9864">
                  <c:v>39175.0</c:v>
                </c:pt>
                <c:pt idx="9865">
                  <c:v>39176.0</c:v>
                </c:pt>
                <c:pt idx="9866">
                  <c:v>39177.0</c:v>
                </c:pt>
                <c:pt idx="9867">
                  <c:v>39178.0</c:v>
                </c:pt>
                <c:pt idx="9868">
                  <c:v>39179.0</c:v>
                </c:pt>
                <c:pt idx="9869">
                  <c:v>39180.0</c:v>
                </c:pt>
                <c:pt idx="9870">
                  <c:v>39181.0</c:v>
                </c:pt>
                <c:pt idx="9871">
                  <c:v>39182.0</c:v>
                </c:pt>
                <c:pt idx="9872">
                  <c:v>39183.0</c:v>
                </c:pt>
                <c:pt idx="9873">
                  <c:v>39184.0</c:v>
                </c:pt>
                <c:pt idx="9874">
                  <c:v>39185.0</c:v>
                </c:pt>
                <c:pt idx="9875">
                  <c:v>39186.0</c:v>
                </c:pt>
                <c:pt idx="9876">
                  <c:v>39187.0</c:v>
                </c:pt>
                <c:pt idx="9877">
                  <c:v>39188.0</c:v>
                </c:pt>
                <c:pt idx="9878">
                  <c:v>39189.0</c:v>
                </c:pt>
                <c:pt idx="9879">
                  <c:v>39190.0</c:v>
                </c:pt>
                <c:pt idx="9880">
                  <c:v>39191.0</c:v>
                </c:pt>
                <c:pt idx="9881">
                  <c:v>39192.0</c:v>
                </c:pt>
                <c:pt idx="9882">
                  <c:v>39193.0</c:v>
                </c:pt>
                <c:pt idx="9883">
                  <c:v>39194.0</c:v>
                </c:pt>
                <c:pt idx="9884">
                  <c:v>39195.0</c:v>
                </c:pt>
                <c:pt idx="9885">
                  <c:v>39196.0</c:v>
                </c:pt>
                <c:pt idx="9886">
                  <c:v>39197.0</c:v>
                </c:pt>
                <c:pt idx="9887">
                  <c:v>39198.0</c:v>
                </c:pt>
                <c:pt idx="9888">
                  <c:v>39199.0</c:v>
                </c:pt>
                <c:pt idx="9889">
                  <c:v>39200.0</c:v>
                </c:pt>
                <c:pt idx="9890">
                  <c:v>39201.0</c:v>
                </c:pt>
                <c:pt idx="9891">
                  <c:v>39202.0</c:v>
                </c:pt>
                <c:pt idx="9892">
                  <c:v>39203.0</c:v>
                </c:pt>
                <c:pt idx="9893">
                  <c:v>39204.0</c:v>
                </c:pt>
                <c:pt idx="9894">
                  <c:v>39205.0</c:v>
                </c:pt>
                <c:pt idx="9895">
                  <c:v>39206.0</c:v>
                </c:pt>
                <c:pt idx="9896">
                  <c:v>39207.0</c:v>
                </c:pt>
                <c:pt idx="9897">
                  <c:v>39208.0</c:v>
                </c:pt>
                <c:pt idx="9898">
                  <c:v>39209.0</c:v>
                </c:pt>
                <c:pt idx="9899">
                  <c:v>39210.0</c:v>
                </c:pt>
                <c:pt idx="9900">
                  <c:v>39211.0</c:v>
                </c:pt>
                <c:pt idx="9901">
                  <c:v>39212.0</c:v>
                </c:pt>
                <c:pt idx="9902">
                  <c:v>39213.0</c:v>
                </c:pt>
                <c:pt idx="9903">
                  <c:v>39214.0</c:v>
                </c:pt>
                <c:pt idx="9904">
                  <c:v>39215.0</c:v>
                </c:pt>
                <c:pt idx="9905">
                  <c:v>39216.0</c:v>
                </c:pt>
                <c:pt idx="9906">
                  <c:v>39217.0</c:v>
                </c:pt>
                <c:pt idx="9907">
                  <c:v>39218.0</c:v>
                </c:pt>
                <c:pt idx="9908">
                  <c:v>39219.0</c:v>
                </c:pt>
                <c:pt idx="9909">
                  <c:v>39220.0</c:v>
                </c:pt>
                <c:pt idx="9910">
                  <c:v>39221.0</c:v>
                </c:pt>
                <c:pt idx="9911">
                  <c:v>39222.0</c:v>
                </c:pt>
                <c:pt idx="9912">
                  <c:v>39223.0</c:v>
                </c:pt>
                <c:pt idx="9913">
                  <c:v>39224.0</c:v>
                </c:pt>
                <c:pt idx="9914">
                  <c:v>39225.0</c:v>
                </c:pt>
                <c:pt idx="9915">
                  <c:v>39226.0</c:v>
                </c:pt>
                <c:pt idx="9916">
                  <c:v>39227.0</c:v>
                </c:pt>
                <c:pt idx="9917">
                  <c:v>39228.0</c:v>
                </c:pt>
                <c:pt idx="9918">
                  <c:v>39229.0</c:v>
                </c:pt>
                <c:pt idx="9919">
                  <c:v>39230.0</c:v>
                </c:pt>
                <c:pt idx="9920">
                  <c:v>39231.0</c:v>
                </c:pt>
                <c:pt idx="9921">
                  <c:v>39232.0</c:v>
                </c:pt>
                <c:pt idx="9922">
                  <c:v>39233.0</c:v>
                </c:pt>
                <c:pt idx="9923">
                  <c:v>39234.0</c:v>
                </c:pt>
                <c:pt idx="9924">
                  <c:v>39235.0</c:v>
                </c:pt>
                <c:pt idx="9925">
                  <c:v>39236.0</c:v>
                </c:pt>
                <c:pt idx="9926">
                  <c:v>39237.0</c:v>
                </c:pt>
                <c:pt idx="9927">
                  <c:v>39238.0</c:v>
                </c:pt>
                <c:pt idx="9928">
                  <c:v>39239.0</c:v>
                </c:pt>
                <c:pt idx="9929">
                  <c:v>39240.0</c:v>
                </c:pt>
                <c:pt idx="9930">
                  <c:v>39241.0</c:v>
                </c:pt>
                <c:pt idx="9931">
                  <c:v>39242.0</c:v>
                </c:pt>
                <c:pt idx="9932">
                  <c:v>39243.0</c:v>
                </c:pt>
                <c:pt idx="9933">
                  <c:v>39244.0</c:v>
                </c:pt>
                <c:pt idx="9934">
                  <c:v>39245.0</c:v>
                </c:pt>
                <c:pt idx="9935">
                  <c:v>39246.0</c:v>
                </c:pt>
                <c:pt idx="9936">
                  <c:v>39247.0</c:v>
                </c:pt>
                <c:pt idx="9937">
                  <c:v>39248.0</c:v>
                </c:pt>
                <c:pt idx="9938">
                  <c:v>39249.0</c:v>
                </c:pt>
                <c:pt idx="9939">
                  <c:v>39250.0</c:v>
                </c:pt>
                <c:pt idx="9940">
                  <c:v>39251.0</c:v>
                </c:pt>
                <c:pt idx="9941">
                  <c:v>39252.0</c:v>
                </c:pt>
                <c:pt idx="9942">
                  <c:v>39253.0</c:v>
                </c:pt>
                <c:pt idx="9943">
                  <c:v>39254.0</c:v>
                </c:pt>
                <c:pt idx="9944">
                  <c:v>39255.0</c:v>
                </c:pt>
                <c:pt idx="9945">
                  <c:v>39256.0</c:v>
                </c:pt>
                <c:pt idx="9946">
                  <c:v>39257.0</c:v>
                </c:pt>
                <c:pt idx="9947">
                  <c:v>39258.0</c:v>
                </c:pt>
                <c:pt idx="9948">
                  <c:v>39259.0</c:v>
                </c:pt>
                <c:pt idx="9949">
                  <c:v>39260.0</c:v>
                </c:pt>
                <c:pt idx="9950">
                  <c:v>39261.0</c:v>
                </c:pt>
                <c:pt idx="9951">
                  <c:v>39262.0</c:v>
                </c:pt>
                <c:pt idx="9952">
                  <c:v>39263.0</c:v>
                </c:pt>
                <c:pt idx="9953">
                  <c:v>39264.0</c:v>
                </c:pt>
                <c:pt idx="9954">
                  <c:v>39265.0</c:v>
                </c:pt>
                <c:pt idx="9955">
                  <c:v>39266.0</c:v>
                </c:pt>
                <c:pt idx="9956">
                  <c:v>39267.0</c:v>
                </c:pt>
                <c:pt idx="9957">
                  <c:v>39268.0</c:v>
                </c:pt>
                <c:pt idx="9958">
                  <c:v>39269.0</c:v>
                </c:pt>
                <c:pt idx="9959">
                  <c:v>39270.0</c:v>
                </c:pt>
                <c:pt idx="9960">
                  <c:v>39271.0</c:v>
                </c:pt>
                <c:pt idx="9961">
                  <c:v>39272.0</c:v>
                </c:pt>
                <c:pt idx="9962">
                  <c:v>39273.0</c:v>
                </c:pt>
                <c:pt idx="9963">
                  <c:v>39274.0</c:v>
                </c:pt>
                <c:pt idx="9964">
                  <c:v>39275.0</c:v>
                </c:pt>
                <c:pt idx="9965">
                  <c:v>39276.0</c:v>
                </c:pt>
                <c:pt idx="9966">
                  <c:v>39277.0</c:v>
                </c:pt>
                <c:pt idx="9967">
                  <c:v>39278.0</c:v>
                </c:pt>
                <c:pt idx="9968">
                  <c:v>39279.0</c:v>
                </c:pt>
                <c:pt idx="9969">
                  <c:v>39280.0</c:v>
                </c:pt>
                <c:pt idx="9970">
                  <c:v>39281.0</c:v>
                </c:pt>
                <c:pt idx="9971">
                  <c:v>39282.0</c:v>
                </c:pt>
                <c:pt idx="9972">
                  <c:v>39283.0</c:v>
                </c:pt>
                <c:pt idx="9973">
                  <c:v>39284.0</c:v>
                </c:pt>
                <c:pt idx="9974">
                  <c:v>39285.0</c:v>
                </c:pt>
                <c:pt idx="9975">
                  <c:v>39286.0</c:v>
                </c:pt>
                <c:pt idx="9976">
                  <c:v>39287.0</c:v>
                </c:pt>
                <c:pt idx="9977">
                  <c:v>39288.0</c:v>
                </c:pt>
                <c:pt idx="9978">
                  <c:v>39289.0</c:v>
                </c:pt>
                <c:pt idx="9979">
                  <c:v>39290.0</c:v>
                </c:pt>
                <c:pt idx="9980">
                  <c:v>39291.0</c:v>
                </c:pt>
                <c:pt idx="9981">
                  <c:v>39292.0</c:v>
                </c:pt>
                <c:pt idx="9982">
                  <c:v>39293.0</c:v>
                </c:pt>
                <c:pt idx="9983">
                  <c:v>39294.0</c:v>
                </c:pt>
                <c:pt idx="9984">
                  <c:v>39295.0</c:v>
                </c:pt>
                <c:pt idx="9985">
                  <c:v>39296.0</c:v>
                </c:pt>
                <c:pt idx="9986">
                  <c:v>39297.0</c:v>
                </c:pt>
                <c:pt idx="9987">
                  <c:v>39298.0</c:v>
                </c:pt>
                <c:pt idx="9988">
                  <c:v>39299.0</c:v>
                </c:pt>
                <c:pt idx="9989">
                  <c:v>39300.0</c:v>
                </c:pt>
                <c:pt idx="9990">
                  <c:v>39301.0</c:v>
                </c:pt>
                <c:pt idx="9991">
                  <c:v>39302.0</c:v>
                </c:pt>
                <c:pt idx="9992">
                  <c:v>39303.0</c:v>
                </c:pt>
                <c:pt idx="9993">
                  <c:v>39304.0</c:v>
                </c:pt>
                <c:pt idx="9994">
                  <c:v>39305.0</c:v>
                </c:pt>
                <c:pt idx="9995">
                  <c:v>39306.0</c:v>
                </c:pt>
                <c:pt idx="9996">
                  <c:v>39307.0</c:v>
                </c:pt>
                <c:pt idx="9997">
                  <c:v>39308.0</c:v>
                </c:pt>
                <c:pt idx="9998">
                  <c:v>39309.0</c:v>
                </c:pt>
                <c:pt idx="9999">
                  <c:v>39310.0</c:v>
                </c:pt>
                <c:pt idx="10000">
                  <c:v>39311.0</c:v>
                </c:pt>
                <c:pt idx="10001">
                  <c:v>39312.0</c:v>
                </c:pt>
                <c:pt idx="10002">
                  <c:v>39313.0</c:v>
                </c:pt>
                <c:pt idx="10003">
                  <c:v>39314.0</c:v>
                </c:pt>
                <c:pt idx="10004">
                  <c:v>39315.0</c:v>
                </c:pt>
                <c:pt idx="10005">
                  <c:v>39316.0</c:v>
                </c:pt>
                <c:pt idx="10006">
                  <c:v>39317.0</c:v>
                </c:pt>
                <c:pt idx="10007">
                  <c:v>39318.0</c:v>
                </c:pt>
                <c:pt idx="10008">
                  <c:v>39319.0</c:v>
                </c:pt>
                <c:pt idx="10009">
                  <c:v>39320.0</c:v>
                </c:pt>
                <c:pt idx="10010">
                  <c:v>39321.0</c:v>
                </c:pt>
                <c:pt idx="10011">
                  <c:v>39322.0</c:v>
                </c:pt>
                <c:pt idx="10012">
                  <c:v>39323.0</c:v>
                </c:pt>
                <c:pt idx="10013">
                  <c:v>39324.0</c:v>
                </c:pt>
                <c:pt idx="10014">
                  <c:v>39325.0</c:v>
                </c:pt>
                <c:pt idx="10015">
                  <c:v>39326.0</c:v>
                </c:pt>
                <c:pt idx="10016">
                  <c:v>39327.0</c:v>
                </c:pt>
                <c:pt idx="10017">
                  <c:v>39328.0</c:v>
                </c:pt>
                <c:pt idx="10018">
                  <c:v>39329.0</c:v>
                </c:pt>
                <c:pt idx="10019">
                  <c:v>39330.0</c:v>
                </c:pt>
                <c:pt idx="10020">
                  <c:v>39331.0</c:v>
                </c:pt>
                <c:pt idx="10021">
                  <c:v>39332.0</c:v>
                </c:pt>
                <c:pt idx="10022">
                  <c:v>39333.0</c:v>
                </c:pt>
                <c:pt idx="10023">
                  <c:v>39334.0</c:v>
                </c:pt>
                <c:pt idx="10024">
                  <c:v>39335.0</c:v>
                </c:pt>
                <c:pt idx="10025">
                  <c:v>39336.0</c:v>
                </c:pt>
                <c:pt idx="10026">
                  <c:v>39337.0</c:v>
                </c:pt>
                <c:pt idx="10027">
                  <c:v>39338.0</c:v>
                </c:pt>
                <c:pt idx="10028">
                  <c:v>39339.0</c:v>
                </c:pt>
                <c:pt idx="10029">
                  <c:v>39340.0</c:v>
                </c:pt>
                <c:pt idx="10030">
                  <c:v>39341.0</c:v>
                </c:pt>
                <c:pt idx="10031">
                  <c:v>39342.0</c:v>
                </c:pt>
                <c:pt idx="10032">
                  <c:v>39343.0</c:v>
                </c:pt>
                <c:pt idx="10033">
                  <c:v>39344.0</c:v>
                </c:pt>
                <c:pt idx="10034">
                  <c:v>39345.0</c:v>
                </c:pt>
                <c:pt idx="10035">
                  <c:v>39346.0</c:v>
                </c:pt>
                <c:pt idx="10036">
                  <c:v>39347.0</c:v>
                </c:pt>
                <c:pt idx="10037">
                  <c:v>39348.0</c:v>
                </c:pt>
                <c:pt idx="10038">
                  <c:v>39349.0</c:v>
                </c:pt>
                <c:pt idx="10039">
                  <c:v>39350.0</c:v>
                </c:pt>
                <c:pt idx="10040">
                  <c:v>39351.0</c:v>
                </c:pt>
                <c:pt idx="10041">
                  <c:v>39352.0</c:v>
                </c:pt>
                <c:pt idx="10042">
                  <c:v>39353.0</c:v>
                </c:pt>
                <c:pt idx="10043">
                  <c:v>39354.0</c:v>
                </c:pt>
                <c:pt idx="10044">
                  <c:v>39355.0</c:v>
                </c:pt>
                <c:pt idx="10045">
                  <c:v>39356.0</c:v>
                </c:pt>
                <c:pt idx="10046">
                  <c:v>39357.0</c:v>
                </c:pt>
                <c:pt idx="10047">
                  <c:v>39358.0</c:v>
                </c:pt>
                <c:pt idx="10048">
                  <c:v>39359.0</c:v>
                </c:pt>
                <c:pt idx="10049">
                  <c:v>39360.0</c:v>
                </c:pt>
                <c:pt idx="10050">
                  <c:v>39361.0</c:v>
                </c:pt>
                <c:pt idx="10051">
                  <c:v>39362.0</c:v>
                </c:pt>
                <c:pt idx="10052">
                  <c:v>39363.0</c:v>
                </c:pt>
                <c:pt idx="10053">
                  <c:v>39364.0</c:v>
                </c:pt>
                <c:pt idx="10054">
                  <c:v>39365.0</c:v>
                </c:pt>
                <c:pt idx="10055">
                  <c:v>39366.0</c:v>
                </c:pt>
                <c:pt idx="10056">
                  <c:v>39367.0</c:v>
                </c:pt>
                <c:pt idx="10057">
                  <c:v>39368.0</c:v>
                </c:pt>
                <c:pt idx="10058">
                  <c:v>39369.0</c:v>
                </c:pt>
                <c:pt idx="10059">
                  <c:v>39370.0</c:v>
                </c:pt>
                <c:pt idx="10060">
                  <c:v>39371.0</c:v>
                </c:pt>
                <c:pt idx="10061">
                  <c:v>39372.0</c:v>
                </c:pt>
                <c:pt idx="10062">
                  <c:v>39373.0</c:v>
                </c:pt>
                <c:pt idx="10063">
                  <c:v>39374.0</c:v>
                </c:pt>
                <c:pt idx="10064">
                  <c:v>39375.0</c:v>
                </c:pt>
                <c:pt idx="10065">
                  <c:v>39376.0</c:v>
                </c:pt>
                <c:pt idx="10066">
                  <c:v>39377.0</c:v>
                </c:pt>
                <c:pt idx="10067">
                  <c:v>39378.0</c:v>
                </c:pt>
                <c:pt idx="10068">
                  <c:v>39379.0</c:v>
                </c:pt>
                <c:pt idx="10069">
                  <c:v>39380.0</c:v>
                </c:pt>
                <c:pt idx="10070">
                  <c:v>39381.0</c:v>
                </c:pt>
                <c:pt idx="10071">
                  <c:v>39382.0</c:v>
                </c:pt>
                <c:pt idx="10072">
                  <c:v>39383.0</c:v>
                </c:pt>
                <c:pt idx="10073">
                  <c:v>39384.0</c:v>
                </c:pt>
                <c:pt idx="10074">
                  <c:v>39385.0</c:v>
                </c:pt>
                <c:pt idx="10075">
                  <c:v>39386.0</c:v>
                </c:pt>
                <c:pt idx="10076">
                  <c:v>39387.0</c:v>
                </c:pt>
                <c:pt idx="10077">
                  <c:v>39388.0</c:v>
                </c:pt>
                <c:pt idx="10078">
                  <c:v>39389.0</c:v>
                </c:pt>
                <c:pt idx="10079">
                  <c:v>39390.0</c:v>
                </c:pt>
                <c:pt idx="10080">
                  <c:v>39391.0</c:v>
                </c:pt>
                <c:pt idx="10081">
                  <c:v>39392.0</c:v>
                </c:pt>
                <c:pt idx="10082">
                  <c:v>39393.0</c:v>
                </c:pt>
                <c:pt idx="10083">
                  <c:v>39394.0</c:v>
                </c:pt>
                <c:pt idx="10084">
                  <c:v>39395.0</c:v>
                </c:pt>
                <c:pt idx="10085">
                  <c:v>39396.0</c:v>
                </c:pt>
                <c:pt idx="10086">
                  <c:v>39397.0</c:v>
                </c:pt>
                <c:pt idx="10087">
                  <c:v>39398.0</c:v>
                </c:pt>
                <c:pt idx="10088">
                  <c:v>39399.0</c:v>
                </c:pt>
                <c:pt idx="10089">
                  <c:v>39400.0</c:v>
                </c:pt>
                <c:pt idx="10090">
                  <c:v>39401.0</c:v>
                </c:pt>
                <c:pt idx="10091">
                  <c:v>39402.0</c:v>
                </c:pt>
                <c:pt idx="10092">
                  <c:v>39403.0</c:v>
                </c:pt>
                <c:pt idx="10093">
                  <c:v>39404.0</c:v>
                </c:pt>
                <c:pt idx="10094">
                  <c:v>39405.0</c:v>
                </c:pt>
                <c:pt idx="10095">
                  <c:v>39406.0</c:v>
                </c:pt>
                <c:pt idx="10096">
                  <c:v>39407.0</c:v>
                </c:pt>
                <c:pt idx="10097">
                  <c:v>39408.0</c:v>
                </c:pt>
                <c:pt idx="10098">
                  <c:v>39409.0</c:v>
                </c:pt>
                <c:pt idx="10099">
                  <c:v>39410.0</c:v>
                </c:pt>
                <c:pt idx="10100">
                  <c:v>39411.0</c:v>
                </c:pt>
                <c:pt idx="10101">
                  <c:v>39412.0</c:v>
                </c:pt>
                <c:pt idx="10102">
                  <c:v>39413.0</c:v>
                </c:pt>
                <c:pt idx="10103">
                  <c:v>39414.0</c:v>
                </c:pt>
                <c:pt idx="10104">
                  <c:v>39415.0</c:v>
                </c:pt>
                <c:pt idx="10105">
                  <c:v>39416.0</c:v>
                </c:pt>
                <c:pt idx="10106">
                  <c:v>39417.0</c:v>
                </c:pt>
                <c:pt idx="10107">
                  <c:v>39418.0</c:v>
                </c:pt>
                <c:pt idx="10108">
                  <c:v>39419.0</c:v>
                </c:pt>
                <c:pt idx="10109">
                  <c:v>39420.0</c:v>
                </c:pt>
                <c:pt idx="10110">
                  <c:v>39421.0</c:v>
                </c:pt>
                <c:pt idx="10111">
                  <c:v>39422.0</c:v>
                </c:pt>
                <c:pt idx="10112">
                  <c:v>39423.0</c:v>
                </c:pt>
                <c:pt idx="10113">
                  <c:v>39424.0</c:v>
                </c:pt>
                <c:pt idx="10114">
                  <c:v>39425.0</c:v>
                </c:pt>
                <c:pt idx="10115">
                  <c:v>39426.0</c:v>
                </c:pt>
                <c:pt idx="10116">
                  <c:v>39427.0</c:v>
                </c:pt>
                <c:pt idx="10117">
                  <c:v>39428.0</c:v>
                </c:pt>
                <c:pt idx="10118">
                  <c:v>39429.0</c:v>
                </c:pt>
                <c:pt idx="10119">
                  <c:v>39430.0</c:v>
                </c:pt>
                <c:pt idx="10120">
                  <c:v>39431.0</c:v>
                </c:pt>
                <c:pt idx="10121">
                  <c:v>39432.0</c:v>
                </c:pt>
                <c:pt idx="10122">
                  <c:v>39433.0</c:v>
                </c:pt>
                <c:pt idx="10123">
                  <c:v>39434.0</c:v>
                </c:pt>
                <c:pt idx="10124">
                  <c:v>39435.0</c:v>
                </c:pt>
                <c:pt idx="10125">
                  <c:v>39436.0</c:v>
                </c:pt>
                <c:pt idx="10126">
                  <c:v>39437.0</c:v>
                </c:pt>
                <c:pt idx="10127">
                  <c:v>39438.0</c:v>
                </c:pt>
                <c:pt idx="10128">
                  <c:v>39439.0</c:v>
                </c:pt>
                <c:pt idx="10129">
                  <c:v>39440.0</c:v>
                </c:pt>
                <c:pt idx="10130">
                  <c:v>39441.0</c:v>
                </c:pt>
                <c:pt idx="10131">
                  <c:v>39442.0</c:v>
                </c:pt>
                <c:pt idx="10132">
                  <c:v>39443.0</c:v>
                </c:pt>
                <c:pt idx="10133">
                  <c:v>39444.0</c:v>
                </c:pt>
                <c:pt idx="10134">
                  <c:v>39445.0</c:v>
                </c:pt>
                <c:pt idx="10135">
                  <c:v>39446.0</c:v>
                </c:pt>
                <c:pt idx="10136">
                  <c:v>39447.0</c:v>
                </c:pt>
                <c:pt idx="10137">
                  <c:v>39448.0</c:v>
                </c:pt>
                <c:pt idx="10138">
                  <c:v>39449.0</c:v>
                </c:pt>
                <c:pt idx="10139">
                  <c:v>39450.0</c:v>
                </c:pt>
                <c:pt idx="10140">
                  <c:v>39451.0</c:v>
                </c:pt>
                <c:pt idx="10141">
                  <c:v>39452.0</c:v>
                </c:pt>
                <c:pt idx="10142">
                  <c:v>39453.0</c:v>
                </c:pt>
                <c:pt idx="10143">
                  <c:v>39454.0</c:v>
                </c:pt>
                <c:pt idx="10144">
                  <c:v>39455.0</c:v>
                </c:pt>
                <c:pt idx="10145">
                  <c:v>39456.0</c:v>
                </c:pt>
                <c:pt idx="10146">
                  <c:v>39457.0</c:v>
                </c:pt>
                <c:pt idx="10147">
                  <c:v>39458.0</c:v>
                </c:pt>
                <c:pt idx="10148">
                  <c:v>39459.0</c:v>
                </c:pt>
                <c:pt idx="10149">
                  <c:v>39460.0</c:v>
                </c:pt>
                <c:pt idx="10150">
                  <c:v>39461.0</c:v>
                </c:pt>
                <c:pt idx="10151">
                  <c:v>39462.0</c:v>
                </c:pt>
                <c:pt idx="10152">
                  <c:v>39463.0</c:v>
                </c:pt>
                <c:pt idx="10153">
                  <c:v>39464.0</c:v>
                </c:pt>
                <c:pt idx="10154">
                  <c:v>39465.0</c:v>
                </c:pt>
                <c:pt idx="10155">
                  <c:v>39466.0</c:v>
                </c:pt>
                <c:pt idx="10156">
                  <c:v>39467.0</c:v>
                </c:pt>
                <c:pt idx="10157">
                  <c:v>39468.0</c:v>
                </c:pt>
                <c:pt idx="10158">
                  <c:v>39469.0</c:v>
                </c:pt>
                <c:pt idx="10159">
                  <c:v>39470.0</c:v>
                </c:pt>
                <c:pt idx="10160">
                  <c:v>39471.0</c:v>
                </c:pt>
                <c:pt idx="10161">
                  <c:v>39472.0</c:v>
                </c:pt>
                <c:pt idx="10162">
                  <c:v>39473.0</c:v>
                </c:pt>
                <c:pt idx="10163">
                  <c:v>39474.0</c:v>
                </c:pt>
                <c:pt idx="10164">
                  <c:v>39475.0</c:v>
                </c:pt>
                <c:pt idx="10165">
                  <c:v>39476.0</c:v>
                </c:pt>
                <c:pt idx="10166">
                  <c:v>39477.0</c:v>
                </c:pt>
                <c:pt idx="10167">
                  <c:v>39478.0</c:v>
                </c:pt>
                <c:pt idx="10168">
                  <c:v>39479.0</c:v>
                </c:pt>
                <c:pt idx="10169">
                  <c:v>39480.0</c:v>
                </c:pt>
                <c:pt idx="10170">
                  <c:v>39481.0</c:v>
                </c:pt>
                <c:pt idx="10171">
                  <c:v>39482.0</c:v>
                </c:pt>
                <c:pt idx="10172">
                  <c:v>39483.0</c:v>
                </c:pt>
                <c:pt idx="10173">
                  <c:v>39484.0</c:v>
                </c:pt>
                <c:pt idx="10174">
                  <c:v>39485.0</c:v>
                </c:pt>
                <c:pt idx="10175">
                  <c:v>39486.0</c:v>
                </c:pt>
                <c:pt idx="10176">
                  <c:v>39487.0</c:v>
                </c:pt>
                <c:pt idx="10177">
                  <c:v>39488.0</c:v>
                </c:pt>
                <c:pt idx="10178">
                  <c:v>39489.0</c:v>
                </c:pt>
                <c:pt idx="10179">
                  <c:v>39490.0</c:v>
                </c:pt>
                <c:pt idx="10180">
                  <c:v>39491.0</c:v>
                </c:pt>
                <c:pt idx="10181">
                  <c:v>39492.0</c:v>
                </c:pt>
                <c:pt idx="10182">
                  <c:v>39493.0</c:v>
                </c:pt>
                <c:pt idx="10183">
                  <c:v>39494.0</c:v>
                </c:pt>
                <c:pt idx="10184">
                  <c:v>39495.0</c:v>
                </c:pt>
                <c:pt idx="10185">
                  <c:v>39496.0</c:v>
                </c:pt>
                <c:pt idx="10186">
                  <c:v>39497.0</c:v>
                </c:pt>
                <c:pt idx="10187">
                  <c:v>39498.0</c:v>
                </c:pt>
                <c:pt idx="10188">
                  <c:v>39499.0</c:v>
                </c:pt>
                <c:pt idx="10189">
                  <c:v>39500.0</c:v>
                </c:pt>
                <c:pt idx="10190">
                  <c:v>39501.0</c:v>
                </c:pt>
                <c:pt idx="10191">
                  <c:v>39502.0</c:v>
                </c:pt>
                <c:pt idx="10192">
                  <c:v>39503.0</c:v>
                </c:pt>
                <c:pt idx="10193">
                  <c:v>39504.0</c:v>
                </c:pt>
                <c:pt idx="10194">
                  <c:v>39505.0</c:v>
                </c:pt>
                <c:pt idx="10195">
                  <c:v>39506.0</c:v>
                </c:pt>
                <c:pt idx="10196">
                  <c:v>39507.0</c:v>
                </c:pt>
                <c:pt idx="10197">
                  <c:v>39508.0</c:v>
                </c:pt>
                <c:pt idx="10198">
                  <c:v>39509.0</c:v>
                </c:pt>
                <c:pt idx="10199">
                  <c:v>39510.0</c:v>
                </c:pt>
                <c:pt idx="10200">
                  <c:v>39511.0</c:v>
                </c:pt>
                <c:pt idx="10201">
                  <c:v>39512.0</c:v>
                </c:pt>
                <c:pt idx="10202">
                  <c:v>39513.0</c:v>
                </c:pt>
                <c:pt idx="10203">
                  <c:v>39514.0</c:v>
                </c:pt>
                <c:pt idx="10204">
                  <c:v>39515.0</c:v>
                </c:pt>
                <c:pt idx="10205">
                  <c:v>39516.0</c:v>
                </c:pt>
                <c:pt idx="10206">
                  <c:v>39517.0</c:v>
                </c:pt>
                <c:pt idx="10207">
                  <c:v>39518.0</c:v>
                </c:pt>
                <c:pt idx="10208">
                  <c:v>39519.0</c:v>
                </c:pt>
                <c:pt idx="10209">
                  <c:v>39520.0</c:v>
                </c:pt>
                <c:pt idx="10210">
                  <c:v>39521.0</c:v>
                </c:pt>
                <c:pt idx="10211">
                  <c:v>39522.0</c:v>
                </c:pt>
                <c:pt idx="10212">
                  <c:v>39523.0</c:v>
                </c:pt>
                <c:pt idx="10213">
                  <c:v>39524.0</c:v>
                </c:pt>
                <c:pt idx="10214">
                  <c:v>39525.0</c:v>
                </c:pt>
                <c:pt idx="10215">
                  <c:v>39526.0</c:v>
                </c:pt>
                <c:pt idx="10216">
                  <c:v>39527.0</c:v>
                </c:pt>
                <c:pt idx="10217">
                  <c:v>39528.0</c:v>
                </c:pt>
                <c:pt idx="10218">
                  <c:v>39529.0</c:v>
                </c:pt>
                <c:pt idx="10219">
                  <c:v>39530.0</c:v>
                </c:pt>
                <c:pt idx="10220">
                  <c:v>39531.0</c:v>
                </c:pt>
                <c:pt idx="10221">
                  <c:v>39532.0</c:v>
                </c:pt>
                <c:pt idx="10222">
                  <c:v>39533.0</c:v>
                </c:pt>
                <c:pt idx="10223">
                  <c:v>39534.0</c:v>
                </c:pt>
                <c:pt idx="10224">
                  <c:v>39535.0</c:v>
                </c:pt>
                <c:pt idx="10225">
                  <c:v>39536.0</c:v>
                </c:pt>
                <c:pt idx="10226">
                  <c:v>39537.0</c:v>
                </c:pt>
                <c:pt idx="10227">
                  <c:v>39538.0</c:v>
                </c:pt>
                <c:pt idx="10228">
                  <c:v>39539.0</c:v>
                </c:pt>
                <c:pt idx="10229">
                  <c:v>39540.0</c:v>
                </c:pt>
                <c:pt idx="10230">
                  <c:v>39541.0</c:v>
                </c:pt>
                <c:pt idx="10231">
                  <c:v>39542.0</c:v>
                </c:pt>
                <c:pt idx="10232">
                  <c:v>39543.0</c:v>
                </c:pt>
                <c:pt idx="10233">
                  <c:v>39544.0</c:v>
                </c:pt>
                <c:pt idx="10234">
                  <c:v>39545.0</c:v>
                </c:pt>
                <c:pt idx="10235">
                  <c:v>39546.0</c:v>
                </c:pt>
                <c:pt idx="10236">
                  <c:v>39547.0</c:v>
                </c:pt>
                <c:pt idx="10237">
                  <c:v>39548.0</c:v>
                </c:pt>
                <c:pt idx="10238">
                  <c:v>39549.0</c:v>
                </c:pt>
                <c:pt idx="10239">
                  <c:v>39550.0</c:v>
                </c:pt>
                <c:pt idx="10240">
                  <c:v>39551.0</c:v>
                </c:pt>
                <c:pt idx="10241">
                  <c:v>39552.0</c:v>
                </c:pt>
                <c:pt idx="10242">
                  <c:v>39553.0</c:v>
                </c:pt>
                <c:pt idx="10243">
                  <c:v>39554.0</c:v>
                </c:pt>
                <c:pt idx="10244">
                  <c:v>39555.0</c:v>
                </c:pt>
                <c:pt idx="10245">
                  <c:v>39556.0</c:v>
                </c:pt>
                <c:pt idx="10246">
                  <c:v>39557.0</c:v>
                </c:pt>
                <c:pt idx="10247">
                  <c:v>39558.0</c:v>
                </c:pt>
                <c:pt idx="10248">
                  <c:v>39559.0</c:v>
                </c:pt>
                <c:pt idx="10249">
                  <c:v>39560.0</c:v>
                </c:pt>
                <c:pt idx="10250">
                  <c:v>39561.0</c:v>
                </c:pt>
                <c:pt idx="10251">
                  <c:v>39562.0</c:v>
                </c:pt>
                <c:pt idx="10252">
                  <c:v>39563.0</c:v>
                </c:pt>
                <c:pt idx="10253">
                  <c:v>39564.0</c:v>
                </c:pt>
                <c:pt idx="10254">
                  <c:v>39565.0</c:v>
                </c:pt>
                <c:pt idx="10255">
                  <c:v>39566.0</c:v>
                </c:pt>
                <c:pt idx="10256">
                  <c:v>39567.0</c:v>
                </c:pt>
                <c:pt idx="10257">
                  <c:v>39568.0</c:v>
                </c:pt>
                <c:pt idx="10258">
                  <c:v>39569.0</c:v>
                </c:pt>
                <c:pt idx="10259">
                  <c:v>39570.0</c:v>
                </c:pt>
                <c:pt idx="10260">
                  <c:v>39571.0</c:v>
                </c:pt>
                <c:pt idx="10261">
                  <c:v>39572.0</c:v>
                </c:pt>
                <c:pt idx="10262">
                  <c:v>39573.0</c:v>
                </c:pt>
                <c:pt idx="10263">
                  <c:v>39574.0</c:v>
                </c:pt>
                <c:pt idx="10264">
                  <c:v>39575.0</c:v>
                </c:pt>
                <c:pt idx="10265">
                  <c:v>39576.0</c:v>
                </c:pt>
                <c:pt idx="10266">
                  <c:v>39577.0</c:v>
                </c:pt>
                <c:pt idx="10267">
                  <c:v>39578.0</c:v>
                </c:pt>
                <c:pt idx="10268">
                  <c:v>39579.0</c:v>
                </c:pt>
                <c:pt idx="10269">
                  <c:v>39580.0</c:v>
                </c:pt>
                <c:pt idx="10270">
                  <c:v>39581.0</c:v>
                </c:pt>
                <c:pt idx="10271">
                  <c:v>39582.0</c:v>
                </c:pt>
                <c:pt idx="10272">
                  <c:v>39583.0</c:v>
                </c:pt>
                <c:pt idx="10273">
                  <c:v>39584.0</c:v>
                </c:pt>
                <c:pt idx="10274">
                  <c:v>39585.0</c:v>
                </c:pt>
                <c:pt idx="10275">
                  <c:v>39586.0</c:v>
                </c:pt>
                <c:pt idx="10276">
                  <c:v>39587.0</c:v>
                </c:pt>
                <c:pt idx="10277">
                  <c:v>39588.0</c:v>
                </c:pt>
                <c:pt idx="10278">
                  <c:v>39589.0</c:v>
                </c:pt>
                <c:pt idx="10279">
                  <c:v>39590.0</c:v>
                </c:pt>
                <c:pt idx="10280">
                  <c:v>39591.0</c:v>
                </c:pt>
                <c:pt idx="10281">
                  <c:v>39592.0</c:v>
                </c:pt>
                <c:pt idx="10282">
                  <c:v>39593.0</c:v>
                </c:pt>
                <c:pt idx="10283">
                  <c:v>39594.0</c:v>
                </c:pt>
                <c:pt idx="10284">
                  <c:v>39595.0</c:v>
                </c:pt>
                <c:pt idx="10285">
                  <c:v>39596.0</c:v>
                </c:pt>
                <c:pt idx="10286">
                  <c:v>39597.0</c:v>
                </c:pt>
                <c:pt idx="10287">
                  <c:v>39598.0</c:v>
                </c:pt>
                <c:pt idx="10288">
                  <c:v>39599.0</c:v>
                </c:pt>
                <c:pt idx="10289">
                  <c:v>39600.0</c:v>
                </c:pt>
                <c:pt idx="10290">
                  <c:v>39601.0</c:v>
                </c:pt>
                <c:pt idx="10291">
                  <c:v>39602.0</c:v>
                </c:pt>
                <c:pt idx="10292">
                  <c:v>39603.0</c:v>
                </c:pt>
                <c:pt idx="10293">
                  <c:v>39604.0</c:v>
                </c:pt>
                <c:pt idx="10294">
                  <c:v>39605.0</c:v>
                </c:pt>
                <c:pt idx="10295">
                  <c:v>39606.0</c:v>
                </c:pt>
                <c:pt idx="10296">
                  <c:v>39607.0</c:v>
                </c:pt>
                <c:pt idx="10297">
                  <c:v>39608.0</c:v>
                </c:pt>
                <c:pt idx="10298">
                  <c:v>39609.0</c:v>
                </c:pt>
                <c:pt idx="10299">
                  <c:v>39610.0</c:v>
                </c:pt>
                <c:pt idx="10300">
                  <c:v>39611.0</c:v>
                </c:pt>
                <c:pt idx="10301">
                  <c:v>39612.0</c:v>
                </c:pt>
                <c:pt idx="10302">
                  <c:v>39613.0</c:v>
                </c:pt>
                <c:pt idx="10303">
                  <c:v>39614.0</c:v>
                </c:pt>
                <c:pt idx="10304">
                  <c:v>39615.0</c:v>
                </c:pt>
                <c:pt idx="10305">
                  <c:v>39616.0</c:v>
                </c:pt>
                <c:pt idx="10306">
                  <c:v>39617.0</c:v>
                </c:pt>
                <c:pt idx="10307">
                  <c:v>39618.0</c:v>
                </c:pt>
                <c:pt idx="10308">
                  <c:v>39619.0</c:v>
                </c:pt>
                <c:pt idx="10309">
                  <c:v>39620.0</c:v>
                </c:pt>
                <c:pt idx="10310">
                  <c:v>39621.0</c:v>
                </c:pt>
                <c:pt idx="10311">
                  <c:v>39622.0</c:v>
                </c:pt>
                <c:pt idx="10312">
                  <c:v>39623.0</c:v>
                </c:pt>
                <c:pt idx="10313">
                  <c:v>39624.0</c:v>
                </c:pt>
                <c:pt idx="10314">
                  <c:v>39625.0</c:v>
                </c:pt>
                <c:pt idx="10315">
                  <c:v>39626.0</c:v>
                </c:pt>
                <c:pt idx="10316">
                  <c:v>39627.0</c:v>
                </c:pt>
                <c:pt idx="10317">
                  <c:v>39628.0</c:v>
                </c:pt>
                <c:pt idx="10318">
                  <c:v>39629.0</c:v>
                </c:pt>
                <c:pt idx="10319">
                  <c:v>39630.0</c:v>
                </c:pt>
                <c:pt idx="10320">
                  <c:v>39631.0</c:v>
                </c:pt>
                <c:pt idx="10321">
                  <c:v>39632.0</c:v>
                </c:pt>
                <c:pt idx="10322">
                  <c:v>39633.0</c:v>
                </c:pt>
                <c:pt idx="10323">
                  <c:v>39634.0</c:v>
                </c:pt>
                <c:pt idx="10324">
                  <c:v>39635.0</c:v>
                </c:pt>
                <c:pt idx="10325">
                  <c:v>39636.0</c:v>
                </c:pt>
                <c:pt idx="10326">
                  <c:v>39637.0</c:v>
                </c:pt>
                <c:pt idx="10327">
                  <c:v>39638.0</c:v>
                </c:pt>
                <c:pt idx="10328">
                  <c:v>39639.0</c:v>
                </c:pt>
                <c:pt idx="10329">
                  <c:v>39640.0</c:v>
                </c:pt>
                <c:pt idx="10330">
                  <c:v>39641.0</c:v>
                </c:pt>
                <c:pt idx="10331">
                  <c:v>39642.0</c:v>
                </c:pt>
                <c:pt idx="10332">
                  <c:v>39643.0</c:v>
                </c:pt>
                <c:pt idx="10333">
                  <c:v>39644.0</c:v>
                </c:pt>
                <c:pt idx="10334">
                  <c:v>39645.0</c:v>
                </c:pt>
                <c:pt idx="10335">
                  <c:v>39646.0</c:v>
                </c:pt>
                <c:pt idx="10336">
                  <c:v>39647.0</c:v>
                </c:pt>
                <c:pt idx="10337">
                  <c:v>39648.0</c:v>
                </c:pt>
                <c:pt idx="10338">
                  <c:v>39649.0</c:v>
                </c:pt>
                <c:pt idx="10339">
                  <c:v>39650.0</c:v>
                </c:pt>
                <c:pt idx="10340">
                  <c:v>39651.0</c:v>
                </c:pt>
                <c:pt idx="10341">
                  <c:v>39652.0</c:v>
                </c:pt>
                <c:pt idx="10342">
                  <c:v>39653.0</c:v>
                </c:pt>
                <c:pt idx="10343">
                  <c:v>39654.0</c:v>
                </c:pt>
                <c:pt idx="10344">
                  <c:v>39655.0</c:v>
                </c:pt>
                <c:pt idx="10345">
                  <c:v>39656.0</c:v>
                </c:pt>
                <c:pt idx="10346">
                  <c:v>39657.0</c:v>
                </c:pt>
                <c:pt idx="10347">
                  <c:v>39658.0</c:v>
                </c:pt>
                <c:pt idx="10348">
                  <c:v>39659.0</c:v>
                </c:pt>
                <c:pt idx="10349">
                  <c:v>39660.0</c:v>
                </c:pt>
                <c:pt idx="10350">
                  <c:v>39661.0</c:v>
                </c:pt>
                <c:pt idx="10351">
                  <c:v>39662.0</c:v>
                </c:pt>
                <c:pt idx="10352">
                  <c:v>39663.0</c:v>
                </c:pt>
                <c:pt idx="10353">
                  <c:v>39664.0</c:v>
                </c:pt>
                <c:pt idx="10354">
                  <c:v>39665.0</c:v>
                </c:pt>
                <c:pt idx="10355">
                  <c:v>39666.0</c:v>
                </c:pt>
                <c:pt idx="10356">
                  <c:v>39667.0</c:v>
                </c:pt>
                <c:pt idx="10357">
                  <c:v>39668.0</c:v>
                </c:pt>
                <c:pt idx="10358">
                  <c:v>39669.0</c:v>
                </c:pt>
                <c:pt idx="10359">
                  <c:v>39670.0</c:v>
                </c:pt>
                <c:pt idx="10360">
                  <c:v>39671.0</c:v>
                </c:pt>
                <c:pt idx="10361">
                  <c:v>39672.0</c:v>
                </c:pt>
                <c:pt idx="10362">
                  <c:v>39673.0</c:v>
                </c:pt>
                <c:pt idx="10363">
                  <c:v>39674.0</c:v>
                </c:pt>
                <c:pt idx="10364">
                  <c:v>39675.0</c:v>
                </c:pt>
                <c:pt idx="10365">
                  <c:v>39676.0</c:v>
                </c:pt>
                <c:pt idx="10366">
                  <c:v>39677.0</c:v>
                </c:pt>
                <c:pt idx="10367">
                  <c:v>39678.0</c:v>
                </c:pt>
                <c:pt idx="10368">
                  <c:v>39679.0</c:v>
                </c:pt>
                <c:pt idx="10369">
                  <c:v>39680.0</c:v>
                </c:pt>
                <c:pt idx="10370">
                  <c:v>39681.0</c:v>
                </c:pt>
                <c:pt idx="10371">
                  <c:v>39682.0</c:v>
                </c:pt>
                <c:pt idx="10372">
                  <c:v>39683.0</c:v>
                </c:pt>
                <c:pt idx="10373">
                  <c:v>39684.0</c:v>
                </c:pt>
                <c:pt idx="10374">
                  <c:v>39685.0</c:v>
                </c:pt>
                <c:pt idx="10375">
                  <c:v>39686.0</c:v>
                </c:pt>
                <c:pt idx="10376">
                  <c:v>39687.0</c:v>
                </c:pt>
                <c:pt idx="10377">
                  <c:v>39688.0</c:v>
                </c:pt>
                <c:pt idx="10378">
                  <c:v>39689.0</c:v>
                </c:pt>
                <c:pt idx="10379">
                  <c:v>39690.0</c:v>
                </c:pt>
                <c:pt idx="10380">
                  <c:v>39691.0</c:v>
                </c:pt>
                <c:pt idx="10381">
                  <c:v>39692.0</c:v>
                </c:pt>
                <c:pt idx="10382">
                  <c:v>39693.0</c:v>
                </c:pt>
                <c:pt idx="10383">
                  <c:v>39694.0</c:v>
                </c:pt>
                <c:pt idx="10384">
                  <c:v>39695.0</c:v>
                </c:pt>
                <c:pt idx="10385">
                  <c:v>39696.0</c:v>
                </c:pt>
                <c:pt idx="10386">
                  <c:v>39697.0</c:v>
                </c:pt>
                <c:pt idx="10387">
                  <c:v>39698.0</c:v>
                </c:pt>
                <c:pt idx="10388">
                  <c:v>39699.0</c:v>
                </c:pt>
                <c:pt idx="10389">
                  <c:v>39700.0</c:v>
                </c:pt>
                <c:pt idx="10390">
                  <c:v>39701.0</c:v>
                </c:pt>
                <c:pt idx="10391">
                  <c:v>39702.0</c:v>
                </c:pt>
                <c:pt idx="10392">
                  <c:v>39703.0</c:v>
                </c:pt>
                <c:pt idx="10393">
                  <c:v>39704.0</c:v>
                </c:pt>
                <c:pt idx="10394">
                  <c:v>39705.0</c:v>
                </c:pt>
                <c:pt idx="10395">
                  <c:v>39706.0</c:v>
                </c:pt>
                <c:pt idx="10396">
                  <c:v>39707.0</c:v>
                </c:pt>
                <c:pt idx="10397">
                  <c:v>39708.0</c:v>
                </c:pt>
                <c:pt idx="10398">
                  <c:v>39709.0</c:v>
                </c:pt>
                <c:pt idx="10399">
                  <c:v>39710.0</c:v>
                </c:pt>
                <c:pt idx="10400">
                  <c:v>39711.0</c:v>
                </c:pt>
                <c:pt idx="10401">
                  <c:v>39712.0</c:v>
                </c:pt>
                <c:pt idx="10402">
                  <c:v>39713.0</c:v>
                </c:pt>
                <c:pt idx="10403">
                  <c:v>39714.0</c:v>
                </c:pt>
                <c:pt idx="10404">
                  <c:v>39715.0</c:v>
                </c:pt>
                <c:pt idx="10405">
                  <c:v>39716.0</c:v>
                </c:pt>
                <c:pt idx="10406">
                  <c:v>39717.0</c:v>
                </c:pt>
                <c:pt idx="10407">
                  <c:v>39718.0</c:v>
                </c:pt>
                <c:pt idx="10408">
                  <c:v>39719.0</c:v>
                </c:pt>
                <c:pt idx="10409">
                  <c:v>39720.0</c:v>
                </c:pt>
                <c:pt idx="10410">
                  <c:v>39721.0</c:v>
                </c:pt>
                <c:pt idx="10411">
                  <c:v>39722.0</c:v>
                </c:pt>
                <c:pt idx="10412">
                  <c:v>39723.0</c:v>
                </c:pt>
                <c:pt idx="10413">
                  <c:v>39724.0</c:v>
                </c:pt>
                <c:pt idx="10414">
                  <c:v>39725.0</c:v>
                </c:pt>
                <c:pt idx="10415">
                  <c:v>39726.0</c:v>
                </c:pt>
                <c:pt idx="10416">
                  <c:v>39727.0</c:v>
                </c:pt>
                <c:pt idx="10417">
                  <c:v>39728.0</c:v>
                </c:pt>
                <c:pt idx="10418">
                  <c:v>39729.0</c:v>
                </c:pt>
                <c:pt idx="10419">
                  <c:v>39730.0</c:v>
                </c:pt>
                <c:pt idx="10420">
                  <c:v>39731.0</c:v>
                </c:pt>
                <c:pt idx="10421">
                  <c:v>39732.0</c:v>
                </c:pt>
                <c:pt idx="10422">
                  <c:v>39733.0</c:v>
                </c:pt>
                <c:pt idx="10423">
                  <c:v>39734.0</c:v>
                </c:pt>
                <c:pt idx="10424">
                  <c:v>39735.0</c:v>
                </c:pt>
                <c:pt idx="10425">
                  <c:v>39736.0</c:v>
                </c:pt>
                <c:pt idx="10426">
                  <c:v>39737.0</c:v>
                </c:pt>
                <c:pt idx="10427">
                  <c:v>39738.0</c:v>
                </c:pt>
                <c:pt idx="10428">
                  <c:v>39739.0</c:v>
                </c:pt>
                <c:pt idx="10429">
                  <c:v>39740.0</c:v>
                </c:pt>
                <c:pt idx="10430">
                  <c:v>39741.0</c:v>
                </c:pt>
                <c:pt idx="10431">
                  <c:v>39742.0</c:v>
                </c:pt>
                <c:pt idx="10432">
                  <c:v>39743.0</c:v>
                </c:pt>
                <c:pt idx="10433">
                  <c:v>39744.0</c:v>
                </c:pt>
                <c:pt idx="10434">
                  <c:v>39745.0</c:v>
                </c:pt>
                <c:pt idx="10435">
                  <c:v>39746.0</c:v>
                </c:pt>
                <c:pt idx="10436">
                  <c:v>39747.0</c:v>
                </c:pt>
                <c:pt idx="10437">
                  <c:v>39748.0</c:v>
                </c:pt>
                <c:pt idx="10438">
                  <c:v>39749.0</c:v>
                </c:pt>
                <c:pt idx="10439">
                  <c:v>39750.0</c:v>
                </c:pt>
                <c:pt idx="10440">
                  <c:v>39751.0</c:v>
                </c:pt>
                <c:pt idx="10441">
                  <c:v>39752.0</c:v>
                </c:pt>
                <c:pt idx="10442">
                  <c:v>39753.0</c:v>
                </c:pt>
                <c:pt idx="10443">
                  <c:v>39754.0</c:v>
                </c:pt>
                <c:pt idx="10444">
                  <c:v>39755.0</c:v>
                </c:pt>
                <c:pt idx="10445">
                  <c:v>39756.0</c:v>
                </c:pt>
                <c:pt idx="10446">
                  <c:v>39757.0</c:v>
                </c:pt>
                <c:pt idx="10447">
                  <c:v>39758.0</c:v>
                </c:pt>
                <c:pt idx="10448">
                  <c:v>39759.0</c:v>
                </c:pt>
                <c:pt idx="10449">
                  <c:v>39760.0</c:v>
                </c:pt>
                <c:pt idx="10450">
                  <c:v>39761.0</c:v>
                </c:pt>
                <c:pt idx="10451">
                  <c:v>39762.0</c:v>
                </c:pt>
                <c:pt idx="10452">
                  <c:v>39763.0</c:v>
                </c:pt>
                <c:pt idx="10453">
                  <c:v>39764.0</c:v>
                </c:pt>
                <c:pt idx="10454">
                  <c:v>39765.0</c:v>
                </c:pt>
                <c:pt idx="10455">
                  <c:v>39766.0</c:v>
                </c:pt>
                <c:pt idx="10456">
                  <c:v>39767.0</c:v>
                </c:pt>
                <c:pt idx="10457">
                  <c:v>39768.0</c:v>
                </c:pt>
                <c:pt idx="10458">
                  <c:v>39769.0</c:v>
                </c:pt>
                <c:pt idx="10459">
                  <c:v>39770.0</c:v>
                </c:pt>
                <c:pt idx="10460">
                  <c:v>39771.0</c:v>
                </c:pt>
                <c:pt idx="10461">
                  <c:v>39772.0</c:v>
                </c:pt>
                <c:pt idx="10462">
                  <c:v>39773.0</c:v>
                </c:pt>
                <c:pt idx="10463">
                  <c:v>39774.0</c:v>
                </c:pt>
                <c:pt idx="10464">
                  <c:v>39775.0</c:v>
                </c:pt>
                <c:pt idx="10465">
                  <c:v>39776.0</c:v>
                </c:pt>
                <c:pt idx="10466">
                  <c:v>39777.0</c:v>
                </c:pt>
                <c:pt idx="10467">
                  <c:v>39778.0</c:v>
                </c:pt>
                <c:pt idx="10468">
                  <c:v>39779.0</c:v>
                </c:pt>
                <c:pt idx="10469">
                  <c:v>39780.0</c:v>
                </c:pt>
                <c:pt idx="10470">
                  <c:v>39781.0</c:v>
                </c:pt>
                <c:pt idx="10471">
                  <c:v>39782.0</c:v>
                </c:pt>
                <c:pt idx="10472">
                  <c:v>39783.0</c:v>
                </c:pt>
                <c:pt idx="10473">
                  <c:v>39784.0</c:v>
                </c:pt>
                <c:pt idx="10474">
                  <c:v>39785.0</c:v>
                </c:pt>
                <c:pt idx="10475">
                  <c:v>39786.0</c:v>
                </c:pt>
                <c:pt idx="10476">
                  <c:v>39787.0</c:v>
                </c:pt>
                <c:pt idx="10477">
                  <c:v>39788.0</c:v>
                </c:pt>
                <c:pt idx="10478">
                  <c:v>39789.0</c:v>
                </c:pt>
                <c:pt idx="10479">
                  <c:v>39790.0</c:v>
                </c:pt>
                <c:pt idx="10480">
                  <c:v>39791.0</c:v>
                </c:pt>
                <c:pt idx="10481">
                  <c:v>39792.0</c:v>
                </c:pt>
                <c:pt idx="10482">
                  <c:v>39793.0</c:v>
                </c:pt>
                <c:pt idx="10483">
                  <c:v>39794.0</c:v>
                </c:pt>
                <c:pt idx="10484">
                  <c:v>39795.0</c:v>
                </c:pt>
                <c:pt idx="10485">
                  <c:v>39796.0</c:v>
                </c:pt>
                <c:pt idx="10486">
                  <c:v>39797.0</c:v>
                </c:pt>
                <c:pt idx="10487">
                  <c:v>39798.0</c:v>
                </c:pt>
                <c:pt idx="10488">
                  <c:v>39799.0</c:v>
                </c:pt>
                <c:pt idx="10489">
                  <c:v>39800.0</c:v>
                </c:pt>
                <c:pt idx="10490">
                  <c:v>39801.0</c:v>
                </c:pt>
                <c:pt idx="10491">
                  <c:v>39802.0</c:v>
                </c:pt>
                <c:pt idx="10492">
                  <c:v>39803.0</c:v>
                </c:pt>
                <c:pt idx="10493">
                  <c:v>39804.0</c:v>
                </c:pt>
                <c:pt idx="10494">
                  <c:v>39805.0</c:v>
                </c:pt>
                <c:pt idx="10495">
                  <c:v>39806.0</c:v>
                </c:pt>
                <c:pt idx="10496">
                  <c:v>39807.0</c:v>
                </c:pt>
                <c:pt idx="10497">
                  <c:v>39808.0</c:v>
                </c:pt>
                <c:pt idx="10498">
                  <c:v>39809.0</c:v>
                </c:pt>
                <c:pt idx="10499">
                  <c:v>39810.0</c:v>
                </c:pt>
                <c:pt idx="10500">
                  <c:v>39811.0</c:v>
                </c:pt>
                <c:pt idx="10501">
                  <c:v>39812.0</c:v>
                </c:pt>
                <c:pt idx="10502">
                  <c:v>39813.0</c:v>
                </c:pt>
                <c:pt idx="10503">
                  <c:v>39814.0</c:v>
                </c:pt>
                <c:pt idx="10504">
                  <c:v>39815.0</c:v>
                </c:pt>
                <c:pt idx="10505">
                  <c:v>39816.0</c:v>
                </c:pt>
                <c:pt idx="10506">
                  <c:v>39817.0</c:v>
                </c:pt>
                <c:pt idx="10507">
                  <c:v>39818.0</c:v>
                </c:pt>
                <c:pt idx="10508">
                  <c:v>39819.0</c:v>
                </c:pt>
                <c:pt idx="10509">
                  <c:v>39820.0</c:v>
                </c:pt>
                <c:pt idx="10510">
                  <c:v>39821.0</c:v>
                </c:pt>
                <c:pt idx="10511">
                  <c:v>39822.0</c:v>
                </c:pt>
                <c:pt idx="10512">
                  <c:v>39823.0</c:v>
                </c:pt>
                <c:pt idx="10513">
                  <c:v>39824.0</c:v>
                </c:pt>
                <c:pt idx="10514">
                  <c:v>39825.0</c:v>
                </c:pt>
                <c:pt idx="10515">
                  <c:v>39826.0</c:v>
                </c:pt>
                <c:pt idx="10516">
                  <c:v>39827.0</c:v>
                </c:pt>
                <c:pt idx="10517">
                  <c:v>39828.0</c:v>
                </c:pt>
                <c:pt idx="10518">
                  <c:v>39829.0</c:v>
                </c:pt>
                <c:pt idx="10519">
                  <c:v>39830.0</c:v>
                </c:pt>
                <c:pt idx="10520">
                  <c:v>39831.0</c:v>
                </c:pt>
                <c:pt idx="10521">
                  <c:v>39832.0</c:v>
                </c:pt>
                <c:pt idx="10522">
                  <c:v>39833.0</c:v>
                </c:pt>
                <c:pt idx="10523">
                  <c:v>39834.0</c:v>
                </c:pt>
                <c:pt idx="10524">
                  <c:v>39835.0</c:v>
                </c:pt>
                <c:pt idx="10525">
                  <c:v>39836.0</c:v>
                </c:pt>
                <c:pt idx="10526">
                  <c:v>39837.0</c:v>
                </c:pt>
                <c:pt idx="10527">
                  <c:v>39838.0</c:v>
                </c:pt>
                <c:pt idx="10528">
                  <c:v>39839.0</c:v>
                </c:pt>
                <c:pt idx="10529">
                  <c:v>39840.0</c:v>
                </c:pt>
                <c:pt idx="10530">
                  <c:v>39841.0</c:v>
                </c:pt>
                <c:pt idx="10531">
                  <c:v>39842.0</c:v>
                </c:pt>
                <c:pt idx="10532">
                  <c:v>39843.0</c:v>
                </c:pt>
                <c:pt idx="10533">
                  <c:v>39844.0</c:v>
                </c:pt>
                <c:pt idx="10534">
                  <c:v>39845.0</c:v>
                </c:pt>
                <c:pt idx="10535">
                  <c:v>39846.0</c:v>
                </c:pt>
                <c:pt idx="10536">
                  <c:v>39847.0</c:v>
                </c:pt>
                <c:pt idx="10537">
                  <c:v>39848.0</c:v>
                </c:pt>
                <c:pt idx="10538">
                  <c:v>39849.0</c:v>
                </c:pt>
                <c:pt idx="10539">
                  <c:v>39850.0</c:v>
                </c:pt>
                <c:pt idx="10540">
                  <c:v>39851.0</c:v>
                </c:pt>
                <c:pt idx="10541">
                  <c:v>39852.0</c:v>
                </c:pt>
                <c:pt idx="10542">
                  <c:v>39853.0</c:v>
                </c:pt>
                <c:pt idx="10543">
                  <c:v>39854.0</c:v>
                </c:pt>
                <c:pt idx="10544">
                  <c:v>39855.0</c:v>
                </c:pt>
                <c:pt idx="10545">
                  <c:v>39856.0</c:v>
                </c:pt>
                <c:pt idx="10546">
                  <c:v>39857.0</c:v>
                </c:pt>
                <c:pt idx="10547">
                  <c:v>39858.0</c:v>
                </c:pt>
                <c:pt idx="10548">
                  <c:v>39859.0</c:v>
                </c:pt>
                <c:pt idx="10549">
                  <c:v>39860.0</c:v>
                </c:pt>
                <c:pt idx="10550">
                  <c:v>39861.0</c:v>
                </c:pt>
                <c:pt idx="10551">
                  <c:v>39862.0</c:v>
                </c:pt>
                <c:pt idx="10552">
                  <c:v>39863.0</c:v>
                </c:pt>
                <c:pt idx="10553">
                  <c:v>39864.0</c:v>
                </c:pt>
                <c:pt idx="10554">
                  <c:v>39865.0</c:v>
                </c:pt>
                <c:pt idx="10555">
                  <c:v>39866.0</c:v>
                </c:pt>
                <c:pt idx="10556">
                  <c:v>39867.0</c:v>
                </c:pt>
                <c:pt idx="10557">
                  <c:v>39868.0</c:v>
                </c:pt>
                <c:pt idx="10558">
                  <c:v>39869.0</c:v>
                </c:pt>
                <c:pt idx="10559">
                  <c:v>39870.0</c:v>
                </c:pt>
                <c:pt idx="10560">
                  <c:v>39871.0</c:v>
                </c:pt>
                <c:pt idx="10561">
                  <c:v>39872.0</c:v>
                </c:pt>
                <c:pt idx="10562">
                  <c:v>39873.0</c:v>
                </c:pt>
                <c:pt idx="10563">
                  <c:v>39874.0</c:v>
                </c:pt>
                <c:pt idx="10564">
                  <c:v>39875.0</c:v>
                </c:pt>
                <c:pt idx="10565">
                  <c:v>39876.0</c:v>
                </c:pt>
                <c:pt idx="10566">
                  <c:v>39877.0</c:v>
                </c:pt>
                <c:pt idx="10567">
                  <c:v>39878.0</c:v>
                </c:pt>
                <c:pt idx="10568">
                  <c:v>39879.0</c:v>
                </c:pt>
                <c:pt idx="10569">
                  <c:v>39880.0</c:v>
                </c:pt>
                <c:pt idx="10570">
                  <c:v>39881.0</c:v>
                </c:pt>
                <c:pt idx="10571">
                  <c:v>39882.0</c:v>
                </c:pt>
                <c:pt idx="10572">
                  <c:v>39883.0</c:v>
                </c:pt>
                <c:pt idx="10573">
                  <c:v>39884.0</c:v>
                </c:pt>
                <c:pt idx="10574">
                  <c:v>39885.0</c:v>
                </c:pt>
                <c:pt idx="10575">
                  <c:v>39886.0</c:v>
                </c:pt>
                <c:pt idx="10576">
                  <c:v>39887.0</c:v>
                </c:pt>
                <c:pt idx="10577">
                  <c:v>39888.0</c:v>
                </c:pt>
                <c:pt idx="10578">
                  <c:v>39889.0</c:v>
                </c:pt>
                <c:pt idx="10579">
                  <c:v>39890.0</c:v>
                </c:pt>
                <c:pt idx="10580">
                  <c:v>39891.0</c:v>
                </c:pt>
                <c:pt idx="10581">
                  <c:v>39892.0</c:v>
                </c:pt>
                <c:pt idx="10582">
                  <c:v>39893.0</c:v>
                </c:pt>
                <c:pt idx="10583">
                  <c:v>39894.0</c:v>
                </c:pt>
                <c:pt idx="10584">
                  <c:v>39895.0</c:v>
                </c:pt>
                <c:pt idx="10585">
                  <c:v>39896.0</c:v>
                </c:pt>
                <c:pt idx="10586">
                  <c:v>39897.0</c:v>
                </c:pt>
                <c:pt idx="10587">
                  <c:v>39898.0</c:v>
                </c:pt>
                <c:pt idx="10588">
                  <c:v>39899.0</c:v>
                </c:pt>
                <c:pt idx="10589">
                  <c:v>39900.0</c:v>
                </c:pt>
                <c:pt idx="10590">
                  <c:v>39901.0</c:v>
                </c:pt>
                <c:pt idx="10591">
                  <c:v>39902.0</c:v>
                </c:pt>
                <c:pt idx="10592">
                  <c:v>39903.0</c:v>
                </c:pt>
                <c:pt idx="10593">
                  <c:v>39904.0</c:v>
                </c:pt>
                <c:pt idx="10594">
                  <c:v>39905.0</c:v>
                </c:pt>
                <c:pt idx="10595">
                  <c:v>39906.0</c:v>
                </c:pt>
                <c:pt idx="10596">
                  <c:v>39907.0</c:v>
                </c:pt>
                <c:pt idx="10597">
                  <c:v>39908.0</c:v>
                </c:pt>
                <c:pt idx="10598">
                  <c:v>39909.0</c:v>
                </c:pt>
                <c:pt idx="10599">
                  <c:v>39910.0</c:v>
                </c:pt>
                <c:pt idx="10600">
                  <c:v>39911.0</c:v>
                </c:pt>
                <c:pt idx="10601">
                  <c:v>39912.0</c:v>
                </c:pt>
                <c:pt idx="10602">
                  <c:v>39913.0</c:v>
                </c:pt>
                <c:pt idx="10603">
                  <c:v>39914.0</c:v>
                </c:pt>
                <c:pt idx="10604">
                  <c:v>39915.0</c:v>
                </c:pt>
                <c:pt idx="10605">
                  <c:v>39916.0</c:v>
                </c:pt>
                <c:pt idx="10606">
                  <c:v>39917.0</c:v>
                </c:pt>
                <c:pt idx="10607">
                  <c:v>39918.0</c:v>
                </c:pt>
                <c:pt idx="10608">
                  <c:v>39919.0</c:v>
                </c:pt>
                <c:pt idx="10609">
                  <c:v>39920.0</c:v>
                </c:pt>
                <c:pt idx="10610">
                  <c:v>39921.0</c:v>
                </c:pt>
                <c:pt idx="10611">
                  <c:v>39922.0</c:v>
                </c:pt>
                <c:pt idx="10612">
                  <c:v>39923.0</c:v>
                </c:pt>
                <c:pt idx="10613">
                  <c:v>39924.0</c:v>
                </c:pt>
                <c:pt idx="10614">
                  <c:v>39925.0</c:v>
                </c:pt>
                <c:pt idx="10615">
                  <c:v>39926.0</c:v>
                </c:pt>
                <c:pt idx="10616">
                  <c:v>39927.0</c:v>
                </c:pt>
                <c:pt idx="10617">
                  <c:v>39928.0</c:v>
                </c:pt>
                <c:pt idx="10618">
                  <c:v>39929.0</c:v>
                </c:pt>
                <c:pt idx="10619">
                  <c:v>39930.0</c:v>
                </c:pt>
                <c:pt idx="10620">
                  <c:v>39931.0</c:v>
                </c:pt>
                <c:pt idx="10621">
                  <c:v>39932.0</c:v>
                </c:pt>
                <c:pt idx="10622">
                  <c:v>39933.0</c:v>
                </c:pt>
                <c:pt idx="10623">
                  <c:v>39934.0</c:v>
                </c:pt>
                <c:pt idx="10624">
                  <c:v>39935.0</c:v>
                </c:pt>
                <c:pt idx="10625">
                  <c:v>39936.0</c:v>
                </c:pt>
                <c:pt idx="10626">
                  <c:v>39937.0</c:v>
                </c:pt>
                <c:pt idx="10627">
                  <c:v>39938.0</c:v>
                </c:pt>
                <c:pt idx="10628">
                  <c:v>39939.0</c:v>
                </c:pt>
                <c:pt idx="10629">
                  <c:v>39940.0</c:v>
                </c:pt>
                <c:pt idx="10630">
                  <c:v>39941.0</c:v>
                </c:pt>
                <c:pt idx="10631">
                  <c:v>39942.0</c:v>
                </c:pt>
                <c:pt idx="10632">
                  <c:v>39943.0</c:v>
                </c:pt>
                <c:pt idx="10633">
                  <c:v>39944.0</c:v>
                </c:pt>
                <c:pt idx="10634">
                  <c:v>39945.0</c:v>
                </c:pt>
                <c:pt idx="10635">
                  <c:v>39946.0</c:v>
                </c:pt>
                <c:pt idx="10636">
                  <c:v>39947.0</c:v>
                </c:pt>
                <c:pt idx="10637">
                  <c:v>39948.0</c:v>
                </c:pt>
                <c:pt idx="10638">
                  <c:v>39949.0</c:v>
                </c:pt>
                <c:pt idx="10639">
                  <c:v>39950.0</c:v>
                </c:pt>
                <c:pt idx="10640">
                  <c:v>39951.0</c:v>
                </c:pt>
                <c:pt idx="10641">
                  <c:v>39952.0</c:v>
                </c:pt>
                <c:pt idx="10642">
                  <c:v>39953.0</c:v>
                </c:pt>
                <c:pt idx="10643">
                  <c:v>39954.0</c:v>
                </c:pt>
                <c:pt idx="10644">
                  <c:v>39955.0</c:v>
                </c:pt>
                <c:pt idx="10645">
                  <c:v>39956.0</c:v>
                </c:pt>
                <c:pt idx="10646">
                  <c:v>39957.0</c:v>
                </c:pt>
                <c:pt idx="10647">
                  <c:v>39958.0</c:v>
                </c:pt>
                <c:pt idx="10648">
                  <c:v>39959.0</c:v>
                </c:pt>
                <c:pt idx="10649">
                  <c:v>39960.0</c:v>
                </c:pt>
                <c:pt idx="10650">
                  <c:v>39961.0</c:v>
                </c:pt>
                <c:pt idx="10651">
                  <c:v>39962.0</c:v>
                </c:pt>
                <c:pt idx="10652">
                  <c:v>39963.0</c:v>
                </c:pt>
                <c:pt idx="10653">
                  <c:v>39964.0</c:v>
                </c:pt>
                <c:pt idx="10654">
                  <c:v>39965.0</c:v>
                </c:pt>
                <c:pt idx="10655">
                  <c:v>39966.0</c:v>
                </c:pt>
                <c:pt idx="10656">
                  <c:v>39967.0</c:v>
                </c:pt>
                <c:pt idx="10657">
                  <c:v>39968.0</c:v>
                </c:pt>
                <c:pt idx="10658">
                  <c:v>39969.0</c:v>
                </c:pt>
                <c:pt idx="10659">
                  <c:v>39970.0</c:v>
                </c:pt>
                <c:pt idx="10660">
                  <c:v>39971.0</c:v>
                </c:pt>
                <c:pt idx="10661">
                  <c:v>39972.0</c:v>
                </c:pt>
                <c:pt idx="10662">
                  <c:v>39973.0</c:v>
                </c:pt>
                <c:pt idx="10663">
                  <c:v>39974.0</c:v>
                </c:pt>
                <c:pt idx="10664">
                  <c:v>39975.0</c:v>
                </c:pt>
                <c:pt idx="10665">
                  <c:v>39976.0</c:v>
                </c:pt>
                <c:pt idx="10666">
                  <c:v>39977.0</c:v>
                </c:pt>
                <c:pt idx="10667">
                  <c:v>39978.0</c:v>
                </c:pt>
                <c:pt idx="10668">
                  <c:v>39979.0</c:v>
                </c:pt>
                <c:pt idx="10669">
                  <c:v>39980.0</c:v>
                </c:pt>
                <c:pt idx="10670">
                  <c:v>39981.0</c:v>
                </c:pt>
                <c:pt idx="10671">
                  <c:v>39982.0</c:v>
                </c:pt>
                <c:pt idx="10672">
                  <c:v>39983.0</c:v>
                </c:pt>
                <c:pt idx="10673">
                  <c:v>39984.0</c:v>
                </c:pt>
                <c:pt idx="10674">
                  <c:v>39985.0</c:v>
                </c:pt>
                <c:pt idx="10675">
                  <c:v>39986.0</c:v>
                </c:pt>
                <c:pt idx="10676">
                  <c:v>39987.0</c:v>
                </c:pt>
                <c:pt idx="10677">
                  <c:v>39988.0</c:v>
                </c:pt>
                <c:pt idx="10678">
                  <c:v>39989.0</c:v>
                </c:pt>
                <c:pt idx="10679">
                  <c:v>39990.0</c:v>
                </c:pt>
                <c:pt idx="10680">
                  <c:v>39991.0</c:v>
                </c:pt>
                <c:pt idx="10681">
                  <c:v>39992.0</c:v>
                </c:pt>
                <c:pt idx="10682">
                  <c:v>39993.0</c:v>
                </c:pt>
                <c:pt idx="10683">
                  <c:v>39994.0</c:v>
                </c:pt>
                <c:pt idx="10684">
                  <c:v>39995.0</c:v>
                </c:pt>
                <c:pt idx="10685">
                  <c:v>39996.0</c:v>
                </c:pt>
                <c:pt idx="10686">
                  <c:v>39997.0</c:v>
                </c:pt>
                <c:pt idx="10687">
                  <c:v>39998.0</c:v>
                </c:pt>
                <c:pt idx="10688">
                  <c:v>39999.0</c:v>
                </c:pt>
                <c:pt idx="10689">
                  <c:v>40000.0</c:v>
                </c:pt>
                <c:pt idx="10690">
                  <c:v>40001.0</c:v>
                </c:pt>
                <c:pt idx="10691">
                  <c:v>40002.0</c:v>
                </c:pt>
                <c:pt idx="10692">
                  <c:v>40003.0</c:v>
                </c:pt>
                <c:pt idx="10693">
                  <c:v>40004.0</c:v>
                </c:pt>
                <c:pt idx="10694">
                  <c:v>40005.0</c:v>
                </c:pt>
                <c:pt idx="10695">
                  <c:v>40006.0</c:v>
                </c:pt>
                <c:pt idx="10696">
                  <c:v>40007.0</c:v>
                </c:pt>
                <c:pt idx="10697">
                  <c:v>40008.0</c:v>
                </c:pt>
                <c:pt idx="10698">
                  <c:v>40009.0</c:v>
                </c:pt>
                <c:pt idx="10699">
                  <c:v>40010.0</c:v>
                </c:pt>
                <c:pt idx="10700">
                  <c:v>40011.0</c:v>
                </c:pt>
                <c:pt idx="10701">
                  <c:v>40012.0</c:v>
                </c:pt>
                <c:pt idx="10702">
                  <c:v>40013.0</c:v>
                </c:pt>
                <c:pt idx="10703">
                  <c:v>40014.0</c:v>
                </c:pt>
                <c:pt idx="10704">
                  <c:v>40015.0</c:v>
                </c:pt>
                <c:pt idx="10705">
                  <c:v>40016.0</c:v>
                </c:pt>
                <c:pt idx="10706">
                  <c:v>40017.0</c:v>
                </c:pt>
                <c:pt idx="10707">
                  <c:v>40018.0</c:v>
                </c:pt>
                <c:pt idx="10708">
                  <c:v>40019.0</c:v>
                </c:pt>
                <c:pt idx="10709">
                  <c:v>40020.0</c:v>
                </c:pt>
                <c:pt idx="10710">
                  <c:v>40021.0</c:v>
                </c:pt>
                <c:pt idx="10711">
                  <c:v>40022.0</c:v>
                </c:pt>
                <c:pt idx="10712">
                  <c:v>40023.0</c:v>
                </c:pt>
                <c:pt idx="10713">
                  <c:v>40024.0</c:v>
                </c:pt>
                <c:pt idx="10714">
                  <c:v>40025.0</c:v>
                </c:pt>
                <c:pt idx="10715">
                  <c:v>40026.0</c:v>
                </c:pt>
                <c:pt idx="10716">
                  <c:v>40027.0</c:v>
                </c:pt>
                <c:pt idx="10717">
                  <c:v>40028.0</c:v>
                </c:pt>
                <c:pt idx="10718">
                  <c:v>40029.0</c:v>
                </c:pt>
                <c:pt idx="10719">
                  <c:v>40030.0</c:v>
                </c:pt>
                <c:pt idx="10720">
                  <c:v>40031.0</c:v>
                </c:pt>
                <c:pt idx="10721">
                  <c:v>40032.0</c:v>
                </c:pt>
                <c:pt idx="10722">
                  <c:v>40033.0</c:v>
                </c:pt>
                <c:pt idx="10723">
                  <c:v>40034.0</c:v>
                </c:pt>
                <c:pt idx="10724">
                  <c:v>40035.0</c:v>
                </c:pt>
                <c:pt idx="10725">
                  <c:v>40036.0</c:v>
                </c:pt>
                <c:pt idx="10726">
                  <c:v>40037.0</c:v>
                </c:pt>
                <c:pt idx="10727">
                  <c:v>40038.0</c:v>
                </c:pt>
                <c:pt idx="10728">
                  <c:v>40039.0</c:v>
                </c:pt>
                <c:pt idx="10729">
                  <c:v>40040.0</c:v>
                </c:pt>
                <c:pt idx="10730">
                  <c:v>40041.0</c:v>
                </c:pt>
                <c:pt idx="10731">
                  <c:v>40042.0</c:v>
                </c:pt>
                <c:pt idx="10732">
                  <c:v>40043.0</c:v>
                </c:pt>
                <c:pt idx="10733">
                  <c:v>40044.0</c:v>
                </c:pt>
                <c:pt idx="10734">
                  <c:v>40045.0</c:v>
                </c:pt>
                <c:pt idx="10735">
                  <c:v>40046.0</c:v>
                </c:pt>
                <c:pt idx="10736">
                  <c:v>40047.0</c:v>
                </c:pt>
                <c:pt idx="10737">
                  <c:v>40048.0</c:v>
                </c:pt>
                <c:pt idx="10738">
                  <c:v>40049.0</c:v>
                </c:pt>
                <c:pt idx="10739">
                  <c:v>40050.0</c:v>
                </c:pt>
                <c:pt idx="10740">
                  <c:v>40051.0</c:v>
                </c:pt>
                <c:pt idx="10741">
                  <c:v>40052.0</c:v>
                </c:pt>
                <c:pt idx="10742">
                  <c:v>40053.0</c:v>
                </c:pt>
                <c:pt idx="10743">
                  <c:v>40054.0</c:v>
                </c:pt>
                <c:pt idx="10744">
                  <c:v>40055.0</c:v>
                </c:pt>
                <c:pt idx="10745">
                  <c:v>40056.0</c:v>
                </c:pt>
                <c:pt idx="10746">
                  <c:v>40057.0</c:v>
                </c:pt>
                <c:pt idx="10747">
                  <c:v>40058.0</c:v>
                </c:pt>
                <c:pt idx="10748">
                  <c:v>40059.0</c:v>
                </c:pt>
                <c:pt idx="10749">
                  <c:v>40060.0</c:v>
                </c:pt>
                <c:pt idx="10750">
                  <c:v>40061.0</c:v>
                </c:pt>
                <c:pt idx="10751">
                  <c:v>40062.0</c:v>
                </c:pt>
                <c:pt idx="10752">
                  <c:v>40063.0</c:v>
                </c:pt>
                <c:pt idx="10753">
                  <c:v>40064.0</c:v>
                </c:pt>
                <c:pt idx="10754">
                  <c:v>40065.0</c:v>
                </c:pt>
                <c:pt idx="10755">
                  <c:v>40066.0</c:v>
                </c:pt>
                <c:pt idx="10756">
                  <c:v>40067.0</c:v>
                </c:pt>
                <c:pt idx="10757">
                  <c:v>40068.0</c:v>
                </c:pt>
                <c:pt idx="10758">
                  <c:v>40069.0</c:v>
                </c:pt>
                <c:pt idx="10759">
                  <c:v>40070.0</c:v>
                </c:pt>
                <c:pt idx="10760">
                  <c:v>40071.0</c:v>
                </c:pt>
                <c:pt idx="10761">
                  <c:v>40072.0</c:v>
                </c:pt>
                <c:pt idx="10762">
                  <c:v>40073.0</c:v>
                </c:pt>
                <c:pt idx="10763">
                  <c:v>40074.0</c:v>
                </c:pt>
                <c:pt idx="10764">
                  <c:v>40075.0</c:v>
                </c:pt>
                <c:pt idx="10765">
                  <c:v>40076.0</c:v>
                </c:pt>
                <c:pt idx="10766">
                  <c:v>40077.0</c:v>
                </c:pt>
                <c:pt idx="10767">
                  <c:v>40078.0</c:v>
                </c:pt>
                <c:pt idx="10768">
                  <c:v>40079.0</c:v>
                </c:pt>
                <c:pt idx="10769">
                  <c:v>40080.0</c:v>
                </c:pt>
                <c:pt idx="10770">
                  <c:v>40081.0</c:v>
                </c:pt>
                <c:pt idx="10771">
                  <c:v>40082.0</c:v>
                </c:pt>
                <c:pt idx="10772">
                  <c:v>40083.0</c:v>
                </c:pt>
                <c:pt idx="10773">
                  <c:v>40084.0</c:v>
                </c:pt>
                <c:pt idx="10774">
                  <c:v>40085.0</c:v>
                </c:pt>
                <c:pt idx="10775">
                  <c:v>40086.0</c:v>
                </c:pt>
                <c:pt idx="10776">
                  <c:v>40087.0</c:v>
                </c:pt>
                <c:pt idx="10777">
                  <c:v>40088.0</c:v>
                </c:pt>
                <c:pt idx="10778">
                  <c:v>40089.0</c:v>
                </c:pt>
                <c:pt idx="10779">
                  <c:v>40090.0</c:v>
                </c:pt>
                <c:pt idx="10780">
                  <c:v>40091.0</c:v>
                </c:pt>
                <c:pt idx="10781">
                  <c:v>40092.0</c:v>
                </c:pt>
                <c:pt idx="10782">
                  <c:v>40093.0</c:v>
                </c:pt>
                <c:pt idx="10783">
                  <c:v>40094.0</c:v>
                </c:pt>
                <c:pt idx="10784">
                  <c:v>40095.0</c:v>
                </c:pt>
                <c:pt idx="10785">
                  <c:v>40096.0</c:v>
                </c:pt>
                <c:pt idx="10786">
                  <c:v>40097.0</c:v>
                </c:pt>
                <c:pt idx="10787">
                  <c:v>40098.0</c:v>
                </c:pt>
                <c:pt idx="10788">
                  <c:v>40099.0</c:v>
                </c:pt>
                <c:pt idx="10789">
                  <c:v>40100.0</c:v>
                </c:pt>
                <c:pt idx="10790">
                  <c:v>40101.0</c:v>
                </c:pt>
                <c:pt idx="10791">
                  <c:v>40102.0</c:v>
                </c:pt>
                <c:pt idx="10792">
                  <c:v>40103.0</c:v>
                </c:pt>
                <c:pt idx="10793">
                  <c:v>40104.0</c:v>
                </c:pt>
                <c:pt idx="10794">
                  <c:v>40105.0</c:v>
                </c:pt>
                <c:pt idx="10795">
                  <c:v>40106.0</c:v>
                </c:pt>
                <c:pt idx="10796">
                  <c:v>40107.0</c:v>
                </c:pt>
                <c:pt idx="10797">
                  <c:v>40108.0</c:v>
                </c:pt>
                <c:pt idx="10798">
                  <c:v>40109.0</c:v>
                </c:pt>
                <c:pt idx="10799">
                  <c:v>40110.0</c:v>
                </c:pt>
                <c:pt idx="10800">
                  <c:v>40111.0</c:v>
                </c:pt>
                <c:pt idx="10801">
                  <c:v>40112.0</c:v>
                </c:pt>
                <c:pt idx="10802">
                  <c:v>40113.0</c:v>
                </c:pt>
                <c:pt idx="10803">
                  <c:v>40114.0</c:v>
                </c:pt>
                <c:pt idx="10804">
                  <c:v>40115.0</c:v>
                </c:pt>
                <c:pt idx="10805">
                  <c:v>40116.0</c:v>
                </c:pt>
                <c:pt idx="10806">
                  <c:v>40117.0</c:v>
                </c:pt>
                <c:pt idx="10807">
                  <c:v>40118.0</c:v>
                </c:pt>
                <c:pt idx="10808">
                  <c:v>40119.0</c:v>
                </c:pt>
                <c:pt idx="10809">
                  <c:v>40120.0</c:v>
                </c:pt>
                <c:pt idx="10810">
                  <c:v>40121.0</c:v>
                </c:pt>
                <c:pt idx="10811">
                  <c:v>40122.0</c:v>
                </c:pt>
                <c:pt idx="10812">
                  <c:v>40123.0</c:v>
                </c:pt>
                <c:pt idx="10813">
                  <c:v>40124.0</c:v>
                </c:pt>
                <c:pt idx="10814">
                  <c:v>40125.0</c:v>
                </c:pt>
                <c:pt idx="10815">
                  <c:v>40126.0</c:v>
                </c:pt>
                <c:pt idx="10816">
                  <c:v>40127.0</c:v>
                </c:pt>
                <c:pt idx="10817">
                  <c:v>40128.0</c:v>
                </c:pt>
                <c:pt idx="10818">
                  <c:v>40129.0</c:v>
                </c:pt>
                <c:pt idx="10819">
                  <c:v>40130.0</c:v>
                </c:pt>
                <c:pt idx="10820">
                  <c:v>40131.0</c:v>
                </c:pt>
                <c:pt idx="10821">
                  <c:v>40132.0</c:v>
                </c:pt>
                <c:pt idx="10822">
                  <c:v>40133.0</c:v>
                </c:pt>
                <c:pt idx="10823">
                  <c:v>40134.0</c:v>
                </c:pt>
                <c:pt idx="10824">
                  <c:v>40135.0</c:v>
                </c:pt>
                <c:pt idx="10825">
                  <c:v>40136.0</c:v>
                </c:pt>
                <c:pt idx="10826">
                  <c:v>40137.0</c:v>
                </c:pt>
                <c:pt idx="10827">
                  <c:v>40138.0</c:v>
                </c:pt>
                <c:pt idx="10828">
                  <c:v>40139.0</c:v>
                </c:pt>
                <c:pt idx="10829">
                  <c:v>40140.0</c:v>
                </c:pt>
                <c:pt idx="10830">
                  <c:v>40141.0</c:v>
                </c:pt>
                <c:pt idx="10831">
                  <c:v>40142.0</c:v>
                </c:pt>
                <c:pt idx="10832">
                  <c:v>40143.0</c:v>
                </c:pt>
                <c:pt idx="10833">
                  <c:v>40144.0</c:v>
                </c:pt>
                <c:pt idx="10834">
                  <c:v>40145.0</c:v>
                </c:pt>
                <c:pt idx="10835">
                  <c:v>40146.0</c:v>
                </c:pt>
                <c:pt idx="10836">
                  <c:v>40147.0</c:v>
                </c:pt>
                <c:pt idx="10837">
                  <c:v>40148.0</c:v>
                </c:pt>
                <c:pt idx="10838">
                  <c:v>40149.0</c:v>
                </c:pt>
                <c:pt idx="10839">
                  <c:v>40150.0</c:v>
                </c:pt>
                <c:pt idx="10840">
                  <c:v>40151.0</c:v>
                </c:pt>
                <c:pt idx="10841">
                  <c:v>40152.0</c:v>
                </c:pt>
                <c:pt idx="10842">
                  <c:v>40153.0</c:v>
                </c:pt>
                <c:pt idx="10843">
                  <c:v>40154.0</c:v>
                </c:pt>
                <c:pt idx="10844">
                  <c:v>40155.0</c:v>
                </c:pt>
                <c:pt idx="10845">
                  <c:v>40156.0</c:v>
                </c:pt>
                <c:pt idx="10846">
                  <c:v>40157.0</c:v>
                </c:pt>
                <c:pt idx="10847">
                  <c:v>40158.0</c:v>
                </c:pt>
                <c:pt idx="10848">
                  <c:v>40159.0</c:v>
                </c:pt>
                <c:pt idx="10849">
                  <c:v>40160.0</c:v>
                </c:pt>
                <c:pt idx="10850">
                  <c:v>40161.0</c:v>
                </c:pt>
                <c:pt idx="10851">
                  <c:v>40162.0</c:v>
                </c:pt>
                <c:pt idx="10852">
                  <c:v>40163.0</c:v>
                </c:pt>
                <c:pt idx="10853">
                  <c:v>40164.0</c:v>
                </c:pt>
                <c:pt idx="10854">
                  <c:v>40165.0</c:v>
                </c:pt>
                <c:pt idx="10855">
                  <c:v>40166.0</c:v>
                </c:pt>
                <c:pt idx="10856">
                  <c:v>40167.0</c:v>
                </c:pt>
                <c:pt idx="10857">
                  <c:v>40168.0</c:v>
                </c:pt>
                <c:pt idx="10858">
                  <c:v>40169.0</c:v>
                </c:pt>
                <c:pt idx="10859">
                  <c:v>40170.0</c:v>
                </c:pt>
                <c:pt idx="10860">
                  <c:v>40171.0</c:v>
                </c:pt>
                <c:pt idx="10861">
                  <c:v>40172.0</c:v>
                </c:pt>
                <c:pt idx="10862">
                  <c:v>40173.0</c:v>
                </c:pt>
                <c:pt idx="10863">
                  <c:v>40174.0</c:v>
                </c:pt>
                <c:pt idx="10864">
                  <c:v>40175.0</c:v>
                </c:pt>
                <c:pt idx="10865">
                  <c:v>40176.0</c:v>
                </c:pt>
                <c:pt idx="10866">
                  <c:v>40177.0</c:v>
                </c:pt>
                <c:pt idx="10867">
                  <c:v>40178.0</c:v>
                </c:pt>
                <c:pt idx="10868">
                  <c:v>40179.0</c:v>
                </c:pt>
                <c:pt idx="10869">
                  <c:v>40180.0</c:v>
                </c:pt>
                <c:pt idx="10870">
                  <c:v>40181.0</c:v>
                </c:pt>
                <c:pt idx="10871">
                  <c:v>40182.0</c:v>
                </c:pt>
                <c:pt idx="10872">
                  <c:v>40183.0</c:v>
                </c:pt>
                <c:pt idx="10873">
                  <c:v>40184.0</c:v>
                </c:pt>
                <c:pt idx="10874">
                  <c:v>40185.0</c:v>
                </c:pt>
                <c:pt idx="10875">
                  <c:v>40186.0</c:v>
                </c:pt>
                <c:pt idx="10876">
                  <c:v>40187.0</c:v>
                </c:pt>
                <c:pt idx="10877">
                  <c:v>40188.0</c:v>
                </c:pt>
                <c:pt idx="10878">
                  <c:v>40189.0</c:v>
                </c:pt>
                <c:pt idx="10879">
                  <c:v>40190.0</c:v>
                </c:pt>
                <c:pt idx="10880">
                  <c:v>40191.0</c:v>
                </c:pt>
                <c:pt idx="10881">
                  <c:v>40192.0</c:v>
                </c:pt>
                <c:pt idx="10882">
                  <c:v>40193.0</c:v>
                </c:pt>
                <c:pt idx="10883">
                  <c:v>40194.0</c:v>
                </c:pt>
                <c:pt idx="10884">
                  <c:v>40195.0</c:v>
                </c:pt>
                <c:pt idx="10885">
                  <c:v>40196.0</c:v>
                </c:pt>
                <c:pt idx="10886">
                  <c:v>40197.0</c:v>
                </c:pt>
                <c:pt idx="10887">
                  <c:v>40198.0</c:v>
                </c:pt>
                <c:pt idx="10888">
                  <c:v>40199.0</c:v>
                </c:pt>
                <c:pt idx="10889">
                  <c:v>40200.0</c:v>
                </c:pt>
                <c:pt idx="10890">
                  <c:v>40201.0</c:v>
                </c:pt>
                <c:pt idx="10891">
                  <c:v>40202.0</c:v>
                </c:pt>
                <c:pt idx="10892">
                  <c:v>40203.0</c:v>
                </c:pt>
                <c:pt idx="10893">
                  <c:v>40204.0</c:v>
                </c:pt>
                <c:pt idx="10894">
                  <c:v>40205.0</c:v>
                </c:pt>
                <c:pt idx="10895">
                  <c:v>40206.0</c:v>
                </c:pt>
                <c:pt idx="10896">
                  <c:v>40207.0</c:v>
                </c:pt>
                <c:pt idx="10897">
                  <c:v>40208.0</c:v>
                </c:pt>
                <c:pt idx="10898">
                  <c:v>40209.0</c:v>
                </c:pt>
                <c:pt idx="10899">
                  <c:v>40210.0</c:v>
                </c:pt>
                <c:pt idx="10900">
                  <c:v>40211.0</c:v>
                </c:pt>
                <c:pt idx="10901">
                  <c:v>40212.0</c:v>
                </c:pt>
                <c:pt idx="10902">
                  <c:v>40213.0</c:v>
                </c:pt>
                <c:pt idx="10903">
                  <c:v>40214.0</c:v>
                </c:pt>
                <c:pt idx="10904">
                  <c:v>40215.0</c:v>
                </c:pt>
                <c:pt idx="10905">
                  <c:v>40216.0</c:v>
                </c:pt>
                <c:pt idx="10906">
                  <c:v>40217.0</c:v>
                </c:pt>
                <c:pt idx="10907">
                  <c:v>40218.0</c:v>
                </c:pt>
                <c:pt idx="10908">
                  <c:v>40219.0</c:v>
                </c:pt>
                <c:pt idx="10909">
                  <c:v>40220.0</c:v>
                </c:pt>
                <c:pt idx="10910">
                  <c:v>40221.0</c:v>
                </c:pt>
                <c:pt idx="10911">
                  <c:v>40222.0</c:v>
                </c:pt>
                <c:pt idx="10912">
                  <c:v>40223.0</c:v>
                </c:pt>
                <c:pt idx="10913">
                  <c:v>40224.0</c:v>
                </c:pt>
                <c:pt idx="10914">
                  <c:v>40225.0</c:v>
                </c:pt>
                <c:pt idx="10915">
                  <c:v>40226.0</c:v>
                </c:pt>
                <c:pt idx="10916">
                  <c:v>40227.0</c:v>
                </c:pt>
                <c:pt idx="10917">
                  <c:v>40228.0</c:v>
                </c:pt>
                <c:pt idx="10918">
                  <c:v>40229.0</c:v>
                </c:pt>
                <c:pt idx="10919">
                  <c:v>40230.0</c:v>
                </c:pt>
                <c:pt idx="10920">
                  <c:v>40231.0</c:v>
                </c:pt>
                <c:pt idx="10921">
                  <c:v>40232.0</c:v>
                </c:pt>
                <c:pt idx="10922">
                  <c:v>40233.0</c:v>
                </c:pt>
                <c:pt idx="10923">
                  <c:v>40234.0</c:v>
                </c:pt>
                <c:pt idx="10924">
                  <c:v>40235.0</c:v>
                </c:pt>
                <c:pt idx="10925">
                  <c:v>40236.0</c:v>
                </c:pt>
                <c:pt idx="10926">
                  <c:v>40237.0</c:v>
                </c:pt>
                <c:pt idx="10927">
                  <c:v>40238.0</c:v>
                </c:pt>
                <c:pt idx="10928">
                  <c:v>40239.0</c:v>
                </c:pt>
                <c:pt idx="10929">
                  <c:v>40240.0</c:v>
                </c:pt>
                <c:pt idx="10930">
                  <c:v>40241.0</c:v>
                </c:pt>
                <c:pt idx="10931">
                  <c:v>40242.0</c:v>
                </c:pt>
                <c:pt idx="10932">
                  <c:v>40243.0</c:v>
                </c:pt>
                <c:pt idx="10933">
                  <c:v>40244.0</c:v>
                </c:pt>
                <c:pt idx="10934">
                  <c:v>40245.0</c:v>
                </c:pt>
                <c:pt idx="10935">
                  <c:v>40246.0</c:v>
                </c:pt>
                <c:pt idx="10936">
                  <c:v>40247.0</c:v>
                </c:pt>
                <c:pt idx="10937">
                  <c:v>40248.0</c:v>
                </c:pt>
                <c:pt idx="10938">
                  <c:v>40249.0</c:v>
                </c:pt>
                <c:pt idx="10939">
                  <c:v>40250.0</c:v>
                </c:pt>
                <c:pt idx="10940">
                  <c:v>40251.0</c:v>
                </c:pt>
                <c:pt idx="10941">
                  <c:v>40252.0</c:v>
                </c:pt>
                <c:pt idx="10942">
                  <c:v>40253.0</c:v>
                </c:pt>
                <c:pt idx="10943">
                  <c:v>40254.0</c:v>
                </c:pt>
                <c:pt idx="10944">
                  <c:v>40255.0</c:v>
                </c:pt>
                <c:pt idx="10945">
                  <c:v>40256.0</c:v>
                </c:pt>
                <c:pt idx="10946">
                  <c:v>40257.0</c:v>
                </c:pt>
                <c:pt idx="10947">
                  <c:v>40258.0</c:v>
                </c:pt>
                <c:pt idx="10948">
                  <c:v>40259.0</c:v>
                </c:pt>
                <c:pt idx="10949">
                  <c:v>40260.0</c:v>
                </c:pt>
                <c:pt idx="10950">
                  <c:v>40261.0</c:v>
                </c:pt>
                <c:pt idx="10951">
                  <c:v>40262.0</c:v>
                </c:pt>
                <c:pt idx="10952">
                  <c:v>40263.0</c:v>
                </c:pt>
                <c:pt idx="10953">
                  <c:v>40264.0</c:v>
                </c:pt>
                <c:pt idx="10954">
                  <c:v>40265.0</c:v>
                </c:pt>
                <c:pt idx="10955">
                  <c:v>40266.0</c:v>
                </c:pt>
                <c:pt idx="10956">
                  <c:v>40267.0</c:v>
                </c:pt>
                <c:pt idx="10957">
                  <c:v>40268.0</c:v>
                </c:pt>
                <c:pt idx="10958">
                  <c:v>40269.0</c:v>
                </c:pt>
                <c:pt idx="10959">
                  <c:v>40270.0</c:v>
                </c:pt>
                <c:pt idx="10960">
                  <c:v>40271.0</c:v>
                </c:pt>
                <c:pt idx="10961">
                  <c:v>40272.0</c:v>
                </c:pt>
                <c:pt idx="10962">
                  <c:v>40273.0</c:v>
                </c:pt>
                <c:pt idx="10963">
                  <c:v>40274.0</c:v>
                </c:pt>
                <c:pt idx="10964">
                  <c:v>40275.0</c:v>
                </c:pt>
                <c:pt idx="10965">
                  <c:v>40276.0</c:v>
                </c:pt>
                <c:pt idx="10966">
                  <c:v>40277.0</c:v>
                </c:pt>
                <c:pt idx="10967">
                  <c:v>40278.0</c:v>
                </c:pt>
                <c:pt idx="10968">
                  <c:v>40279.0</c:v>
                </c:pt>
                <c:pt idx="10969">
                  <c:v>40280.0</c:v>
                </c:pt>
                <c:pt idx="10970">
                  <c:v>40281.0</c:v>
                </c:pt>
                <c:pt idx="10971">
                  <c:v>40282.0</c:v>
                </c:pt>
                <c:pt idx="10972">
                  <c:v>40283.0</c:v>
                </c:pt>
                <c:pt idx="10973">
                  <c:v>40284.0</c:v>
                </c:pt>
                <c:pt idx="10974">
                  <c:v>40285.0</c:v>
                </c:pt>
                <c:pt idx="10975">
                  <c:v>40286.0</c:v>
                </c:pt>
                <c:pt idx="10976">
                  <c:v>40287.0</c:v>
                </c:pt>
                <c:pt idx="10977">
                  <c:v>40288.0</c:v>
                </c:pt>
                <c:pt idx="10978">
                  <c:v>40289.0</c:v>
                </c:pt>
                <c:pt idx="10979">
                  <c:v>40290.0</c:v>
                </c:pt>
                <c:pt idx="10980">
                  <c:v>40291.0</c:v>
                </c:pt>
                <c:pt idx="10981">
                  <c:v>40292.0</c:v>
                </c:pt>
                <c:pt idx="10982">
                  <c:v>40293.0</c:v>
                </c:pt>
                <c:pt idx="10983">
                  <c:v>40294.0</c:v>
                </c:pt>
                <c:pt idx="10984">
                  <c:v>40295.0</c:v>
                </c:pt>
                <c:pt idx="10985">
                  <c:v>40296.0</c:v>
                </c:pt>
                <c:pt idx="10986">
                  <c:v>40297.0</c:v>
                </c:pt>
                <c:pt idx="10987">
                  <c:v>40298.0</c:v>
                </c:pt>
                <c:pt idx="10988">
                  <c:v>40299.0</c:v>
                </c:pt>
                <c:pt idx="10989">
                  <c:v>40300.0</c:v>
                </c:pt>
                <c:pt idx="10990">
                  <c:v>40301.0</c:v>
                </c:pt>
                <c:pt idx="10991">
                  <c:v>40302.0</c:v>
                </c:pt>
                <c:pt idx="10992">
                  <c:v>40303.0</c:v>
                </c:pt>
                <c:pt idx="10993">
                  <c:v>40304.0</c:v>
                </c:pt>
                <c:pt idx="10994">
                  <c:v>40305.0</c:v>
                </c:pt>
                <c:pt idx="10995">
                  <c:v>40306.0</c:v>
                </c:pt>
                <c:pt idx="10996">
                  <c:v>40307.0</c:v>
                </c:pt>
                <c:pt idx="10997">
                  <c:v>40308.0</c:v>
                </c:pt>
                <c:pt idx="10998">
                  <c:v>40309.0</c:v>
                </c:pt>
                <c:pt idx="10999">
                  <c:v>40310.0</c:v>
                </c:pt>
                <c:pt idx="11000">
                  <c:v>40311.0</c:v>
                </c:pt>
                <c:pt idx="11001">
                  <c:v>40312.0</c:v>
                </c:pt>
                <c:pt idx="11002">
                  <c:v>40313.0</c:v>
                </c:pt>
                <c:pt idx="11003">
                  <c:v>40314.0</c:v>
                </c:pt>
                <c:pt idx="11004">
                  <c:v>40315.0</c:v>
                </c:pt>
                <c:pt idx="11005">
                  <c:v>40316.0</c:v>
                </c:pt>
                <c:pt idx="11006">
                  <c:v>40317.0</c:v>
                </c:pt>
                <c:pt idx="11007">
                  <c:v>40318.0</c:v>
                </c:pt>
                <c:pt idx="11008">
                  <c:v>40319.0</c:v>
                </c:pt>
                <c:pt idx="11009">
                  <c:v>40320.0</c:v>
                </c:pt>
                <c:pt idx="11010">
                  <c:v>40321.0</c:v>
                </c:pt>
                <c:pt idx="11011">
                  <c:v>40322.0</c:v>
                </c:pt>
                <c:pt idx="11012">
                  <c:v>40323.0</c:v>
                </c:pt>
                <c:pt idx="11013">
                  <c:v>40324.0</c:v>
                </c:pt>
                <c:pt idx="11014">
                  <c:v>40325.0</c:v>
                </c:pt>
                <c:pt idx="11015">
                  <c:v>40326.0</c:v>
                </c:pt>
                <c:pt idx="11016">
                  <c:v>40327.0</c:v>
                </c:pt>
                <c:pt idx="11017">
                  <c:v>40328.0</c:v>
                </c:pt>
                <c:pt idx="11018">
                  <c:v>40329.0</c:v>
                </c:pt>
                <c:pt idx="11019">
                  <c:v>40330.0</c:v>
                </c:pt>
                <c:pt idx="11020">
                  <c:v>40331.0</c:v>
                </c:pt>
                <c:pt idx="11021">
                  <c:v>40332.0</c:v>
                </c:pt>
                <c:pt idx="11022">
                  <c:v>40333.0</c:v>
                </c:pt>
                <c:pt idx="11023">
                  <c:v>40334.0</c:v>
                </c:pt>
                <c:pt idx="11024">
                  <c:v>40335.0</c:v>
                </c:pt>
                <c:pt idx="11025">
                  <c:v>40336.0</c:v>
                </c:pt>
                <c:pt idx="11026">
                  <c:v>40337.0</c:v>
                </c:pt>
                <c:pt idx="11027">
                  <c:v>40338.0</c:v>
                </c:pt>
                <c:pt idx="11028">
                  <c:v>40339.0</c:v>
                </c:pt>
                <c:pt idx="11029">
                  <c:v>40340.0</c:v>
                </c:pt>
                <c:pt idx="11030">
                  <c:v>40341.0</c:v>
                </c:pt>
                <c:pt idx="11031">
                  <c:v>40342.0</c:v>
                </c:pt>
                <c:pt idx="11032">
                  <c:v>40343.0</c:v>
                </c:pt>
                <c:pt idx="11033">
                  <c:v>40344.0</c:v>
                </c:pt>
                <c:pt idx="11034">
                  <c:v>40345.0</c:v>
                </c:pt>
                <c:pt idx="11035">
                  <c:v>40346.0</c:v>
                </c:pt>
                <c:pt idx="11036">
                  <c:v>40347.0</c:v>
                </c:pt>
                <c:pt idx="11037">
                  <c:v>40348.0</c:v>
                </c:pt>
                <c:pt idx="11038">
                  <c:v>40349.0</c:v>
                </c:pt>
                <c:pt idx="11039">
                  <c:v>40350.0</c:v>
                </c:pt>
                <c:pt idx="11040">
                  <c:v>40351.0</c:v>
                </c:pt>
                <c:pt idx="11041">
                  <c:v>40352.0</c:v>
                </c:pt>
                <c:pt idx="11042">
                  <c:v>40353.0</c:v>
                </c:pt>
                <c:pt idx="11043">
                  <c:v>40354.0</c:v>
                </c:pt>
                <c:pt idx="11044">
                  <c:v>40355.0</c:v>
                </c:pt>
                <c:pt idx="11045">
                  <c:v>40356.0</c:v>
                </c:pt>
                <c:pt idx="11046">
                  <c:v>40357.0</c:v>
                </c:pt>
                <c:pt idx="11047">
                  <c:v>40358.0</c:v>
                </c:pt>
                <c:pt idx="11048">
                  <c:v>40359.0</c:v>
                </c:pt>
                <c:pt idx="11049">
                  <c:v>40360.0</c:v>
                </c:pt>
                <c:pt idx="11050">
                  <c:v>40361.0</c:v>
                </c:pt>
                <c:pt idx="11051">
                  <c:v>40362.0</c:v>
                </c:pt>
                <c:pt idx="11052">
                  <c:v>40363.0</c:v>
                </c:pt>
                <c:pt idx="11053">
                  <c:v>40364.0</c:v>
                </c:pt>
                <c:pt idx="11054">
                  <c:v>40365.0</c:v>
                </c:pt>
                <c:pt idx="11055">
                  <c:v>40366.0</c:v>
                </c:pt>
                <c:pt idx="11056">
                  <c:v>40367.0</c:v>
                </c:pt>
                <c:pt idx="11057">
                  <c:v>40368.0</c:v>
                </c:pt>
                <c:pt idx="11058">
                  <c:v>40369.0</c:v>
                </c:pt>
                <c:pt idx="11059">
                  <c:v>40370.0</c:v>
                </c:pt>
                <c:pt idx="11060">
                  <c:v>40371.0</c:v>
                </c:pt>
                <c:pt idx="11061">
                  <c:v>40372.0</c:v>
                </c:pt>
                <c:pt idx="11062">
                  <c:v>40373.0</c:v>
                </c:pt>
                <c:pt idx="11063">
                  <c:v>40374.0</c:v>
                </c:pt>
                <c:pt idx="11064">
                  <c:v>40375.0</c:v>
                </c:pt>
                <c:pt idx="11065">
                  <c:v>40376.0</c:v>
                </c:pt>
                <c:pt idx="11066">
                  <c:v>40377.0</c:v>
                </c:pt>
                <c:pt idx="11067">
                  <c:v>40378.0</c:v>
                </c:pt>
                <c:pt idx="11068">
                  <c:v>40379.0</c:v>
                </c:pt>
                <c:pt idx="11069">
                  <c:v>40380.0</c:v>
                </c:pt>
                <c:pt idx="11070">
                  <c:v>40381.0</c:v>
                </c:pt>
                <c:pt idx="11071">
                  <c:v>40382.0</c:v>
                </c:pt>
                <c:pt idx="11072">
                  <c:v>40383.0</c:v>
                </c:pt>
                <c:pt idx="11073">
                  <c:v>40384.0</c:v>
                </c:pt>
                <c:pt idx="11074">
                  <c:v>40385.0</c:v>
                </c:pt>
                <c:pt idx="11075">
                  <c:v>40386.0</c:v>
                </c:pt>
                <c:pt idx="11076">
                  <c:v>40387.0</c:v>
                </c:pt>
                <c:pt idx="11077">
                  <c:v>40388.0</c:v>
                </c:pt>
                <c:pt idx="11078">
                  <c:v>40389.0</c:v>
                </c:pt>
                <c:pt idx="11079">
                  <c:v>40390.0</c:v>
                </c:pt>
                <c:pt idx="11080">
                  <c:v>40391.0</c:v>
                </c:pt>
                <c:pt idx="11081">
                  <c:v>40392.0</c:v>
                </c:pt>
                <c:pt idx="11082">
                  <c:v>40393.0</c:v>
                </c:pt>
                <c:pt idx="11083">
                  <c:v>40394.0</c:v>
                </c:pt>
                <c:pt idx="11084">
                  <c:v>40395.0</c:v>
                </c:pt>
                <c:pt idx="11085">
                  <c:v>40396.0</c:v>
                </c:pt>
                <c:pt idx="11086">
                  <c:v>40397.0</c:v>
                </c:pt>
                <c:pt idx="11087">
                  <c:v>40398.0</c:v>
                </c:pt>
                <c:pt idx="11088">
                  <c:v>40399.0</c:v>
                </c:pt>
                <c:pt idx="11089">
                  <c:v>40400.0</c:v>
                </c:pt>
                <c:pt idx="11090">
                  <c:v>40401.0</c:v>
                </c:pt>
                <c:pt idx="11091">
                  <c:v>40402.0</c:v>
                </c:pt>
                <c:pt idx="11092">
                  <c:v>40403.0</c:v>
                </c:pt>
                <c:pt idx="11093">
                  <c:v>40404.0</c:v>
                </c:pt>
                <c:pt idx="11094">
                  <c:v>40405.0</c:v>
                </c:pt>
                <c:pt idx="11095">
                  <c:v>40406.0</c:v>
                </c:pt>
                <c:pt idx="11096">
                  <c:v>40407.0</c:v>
                </c:pt>
                <c:pt idx="11097">
                  <c:v>40408.0</c:v>
                </c:pt>
                <c:pt idx="11098">
                  <c:v>40409.0</c:v>
                </c:pt>
                <c:pt idx="11099">
                  <c:v>40410.0</c:v>
                </c:pt>
                <c:pt idx="11100">
                  <c:v>40411.0</c:v>
                </c:pt>
                <c:pt idx="11101">
                  <c:v>40412.0</c:v>
                </c:pt>
                <c:pt idx="11102">
                  <c:v>40413.0</c:v>
                </c:pt>
                <c:pt idx="11103">
                  <c:v>40414.0</c:v>
                </c:pt>
                <c:pt idx="11104">
                  <c:v>40415.0</c:v>
                </c:pt>
                <c:pt idx="11105">
                  <c:v>40416.0</c:v>
                </c:pt>
                <c:pt idx="11106">
                  <c:v>40417.0</c:v>
                </c:pt>
                <c:pt idx="11107">
                  <c:v>40418.0</c:v>
                </c:pt>
                <c:pt idx="11108">
                  <c:v>40419.0</c:v>
                </c:pt>
                <c:pt idx="11109">
                  <c:v>40420.0</c:v>
                </c:pt>
                <c:pt idx="11110">
                  <c:v>40421.0</c:v>
                </c:pt>
                <c:pt idx="11111">
                  <c:v>40422.0</c:v>
                </c:pt>
                <c:pt idx="11112">
                  <c:v>40423.0</c:v>
                </c:pt>
                <c:pt idx="11113">
                  <c:v>40424.0</c:v>
                </c:pt>
                <c:pt idx="11114">
                  <c:v>40425.0</c:v>
                </c:pt>
                <c:pt idx="11115">
                  <c:v>40426.0</c:v>
                </c:pt>
                <c:pt idx="11116">
                  <c:v>40427.0</c:v>
                </c:pt>
                <c:pt idx="11117">
                  <c:v>40428.0</c:v>
                </c:pt>
                <c:pt idx="11118">
                  <c:v>40429.0</c:v>
                </c:pt>
                <c:pt idx="11119">
                  <c:v>40430.0</c:v>
                </c:pt>
                <c:pt idx="11120">
                  <c:v>40431.0</c:v>
                </c:pt>
                <c:pt idx="11121">
                  <c:v>40432.0</c:v>
                </c:pt>
                <c:pt idx="11122">
                  <c:v>40433.0</c:v>
                </c:pt>
                <c:pt idx="11123">
                  <c:v>40434.0</c:v>
                </c:pt>
                <c:pt idx="11124">
                  <c:v>40435.0</c:v>
                </c:pt>
                <c:pt idx="11125">
                  <c:v>40436.0</c:v>
                </c:pt>
                <c:pt idx="11126">
                  <c:v>40437.0</c:v>
                </c:pt>
                <c:pt idx="11127">
                  <c:v>40438.0</c:v>
                </c:pt>
                <c:pt idx="11128">
                  <c:v>40439.0</c:v>
                </c:pt>
                <c:pt idx="11129">
                  <c:v>40440.0</c:v>
                </c:pt>
                <c:pt idx="11130">
                  <c:v>40441.0</c:v>
                </c:pt>
                <c:pt idx="11131">
                  <c:v>40442.0</c:v>
                </c:pt>
                <c:pt idx="11132">
                  <c:v>40443.0</c:v>
                </c:pt>
                <c:pt idx="11133">
                  <c:v>40444.0</c:v>
                </c:pt>
                <c:pt idx="11134">
                  <c:v>40445.0</c:v>
                </c:pt>
                <c:pt idx="11135">
                  <c:v>40446.0</c:v>
                </c:pt>
                <c:pt idx="11136">
                  <c:v>40447.0</c:v>
                </c:pt>
                <c:pt idx="11137">
                  <c:v>40448.0</c:v>
                </c:pt>
                <c:pt idx="11138">
                  <c:v>40449.0</c:v>
                </c:pt>
                <c:pt idx="11139">
                  <c:v>40450.0</c:v>
                </c:pt>
                <c:pt idx="11140">
                  <c:v>40451.0</c:v>
                </c:pt>
                <c:pt idx="11141">
                  <c:v>40452.0</c:v>
                </c:pt>
                <c:pt idx="11142">
                  <c:v>40453.0</c:v>
                </c:pt>
                <c:pt idx="11143">
                  <c:v>40454.0</c:v>
                </c:pt>
                <c:pt idx="11144">
                  <c:v>40455.0</c:v>
                </c:pt>
                <c:pt idx="11145">
                  <c:v>40456.0</c:v>
                </c:pt>
                <c:pt idx="11146">
                  <c:v>40457.0</c:v>
                </c:pt>
                <c:pt idx="11147">
                  <c:v>40458.0</c:v>
                </c:pt>
                <c:pt idx="11148">
                  <c:v>40459.0</c:v>
                </c:pt>
                <c:pt idx="11149">
                  <c:v>40460.0</c:v>
                </c:pt>
                <c:pt idx="11150">
                  <c:v>40461.0</c:v>
                </c:pt>
                <c:pt idx="11151">
                  <c:v>40462.0</c:v>
                </c:pt>
                <c:pt idx="11152">
                  <c:v>40463.0</c:v>
                </c:pt>
                <c:pt idx="11153">
                  <c:v>40464.0</c:v>
                </c:pt>
                <c:pt idx="11154">
                  <c:v>40465.0</c:v>
                </c:pt>
                <c:pt idx="11155">
                  <c:v>40466.0</c:v>
                </c:pt>
                <c:pt idx="11156">
                  <c:v>40467.0</c:v>
                </c:pt>
                <c:pt idx="11157">
                  <c:v>40468.0</c:v>
                </c:pt>
                <c:pt idx="11158">
                  <c:v>40469.0</c:v>
                </c:pt>
                <c:pt idx="11159">
                  <c:v>40470.0</c:v>
                </c:pt>
                <c:pt idx="11160">
                  <c:v>40471.0</c:v>
                </c:pt>
                <c:pt idx="11161">
                  <c:v>40472.0</c:v>
                </c:pt>
                <c:pt idx="11162">
                  <c:v>40473.0</c:v>
                </c:pt>
                <c:pt idx="11163">
                  <c:v>40474.0</c:v>
                </c:pt>
                <c:pt idx="11164">
                  <c:v>40475.0</c:v>
                </c:pt>
                <c:pt idx="11165">
                  <c:v>40476.0</c:v>
                </c:pt>
                <c:pt idx="11166">
                  <c:v>40477.0</c:v>
                </c:pt>
                <c:pt idx="11167">
                  <c:v>40478.0</c:v>
                </c:pt>
                <c:pt idx="11168">
                  <c:v>40479.0</c:v>
                </c:pt>
                <c:pt idx="11169">
                  <c:v>40480.0</c:v>
                </c:pt>
                <c:pt idx="11170">
                  <c:v>40481.0</c:v>
                </c:pt>
                <c:pt idx="11171">
                  <c:v>40482.0</c:v>
                </c:pt>
                <c:pt idx="11172">
                  <c:v>40483.0</c:v>
                </c:pt>
                <c:pt idx="11173">
                  <c:v>40484.0</c:v>
                </c:pt>
                <c:pt idx="11174">
                  <c:v>40485.0</c:v>
                </c:pt>
                <c:pt idx="11175">
                  <c:v>40486.0</c:v>
                </c:pt>
                <c:pt idx="11176">
                  <c:v>40487.0</c:v>
                </c:pt>
                <c:pt idx="11177">
                  <c:v>40488.0</c:v>
                </c:pt>
                <c:pt idx="11178">
                  <c:v>40489.0</c:v>
                </c:pt>
                <c:pt idx="11179">
                  <c:v>40490.0</c:v>
                </c:pt>
                <c:pt idx="11180">
                  <c:v>40491.0</c:v>
                </c:pt>
                <c:pt idx="11181">
                  <c:v>40492.0</c:v>
                </c:pt>
                <c:pt idx="11182">
                  <c:v>40493.0</c:v>
                </c:pt>
                <c:pt idx="11183">
                  <c:v>40494.0</c:v>
                </c:pt>
                <c:pt idx="11184">
                  <c:v>40495.0</c:v>
                </c:pt>
                <c:pt idx="11185">
                  <c:v>40496.0</c:v>
                </c:pt>
                <c:pt idx="11186">
                  <c:v>40497.0</c:v>
                </c:pt>
                <c:pt idx="11187">
                  <c:v>40498.0</c:v>
                </c:pt>
                <c:pt idx="11188">
                  <c:v>40499.0</c:v>
                </c:pt>
                <c:pt idx="11189">
                  <c:v>40500.0</c:v>
                </c:pt>
                <c:pt idx="11190">
                  <c:v>40501.0</c:v>
                </c:pt>
                <c:pt idx="11191">
                  <c:v>40502.0</c:v>
                </c:pt>
                <c:pt idx="11192">
                  <c:v>40503.0</c:v>
                </c:pt>
                <c:pt idx="11193">
                  <c:v>40504.0</c:v>
                </c:pt>
                <c:pt idx="11194">
                  <c:v>40505.0</c:v>
                </c:pt>
                <c:pt idx="11195">
                  <c:v>40506.0</c:v>
                </c:pt>
                <c:pt idx="11196">
                  <c:v>40507.0</c:v>
                </c:pt>
                <c:pt idx="11197">
                  <c:v>40508.0</c:v>
                </c:pt>
                <c:pt idx="11198">
                  <c:v>40509.0</c:v>
                </c:pt>
                <c:pt idx="11199">
                  <c:v>40510.0</c:v>
                </c:pt>
                <c:pt idx="11200">
                  <c:v>40511.0</c:v>
                </c:pt>
                <c:pt idx="11201">
                  <c:v>40512.0</c:v>
                </c:pt>
                <c:pt idx="11202">
                  <c:v>40513.0</c:v>
                </c:pt>
                <c:pt idx="11203">
                  <c:v>40514.0</c:v>
                </c:pt>
                <c:pt idx="11204">
                  <c:v>40515.0</c:v>
                </c:pt>
                <c:pt idx="11205">
                  <c:v>40516.0</c:v>
                </c:pt>
                <c:pt idx="11206">
                  <c:v>40517.0</c:v>
                </c:pt>
                <c:pt idx="11207">
                  <c:v>40518.0</c:v>
                </c:pt>
                <c:pt idx="11208">
                  <c:v>40519.0</c:v>
                </c:pt>
                <c:pt idx="11209">
                  <c:v>40520.0</c:v>
                </c:pt>
                <c:pt idx="11210">
                  <c:v>40521.0</c:v>
                </c:pt>
                <c:pt idx="11211">
                  <c:v>40522.0</c:v>
                </c:pt>
                <c:pt idx="11212">
                  <c:v>40523.0</c:v>
                </c:pt>
                <c:pt idx="11213">
                  <c:v>40524.0</c:v>
                </c:pt>
                <c:pt idx="11214">
                  <c:v>40525.0</c:v>
                </c:pt>
                <c:pt idx="11215">
                  <c:v>40526.0</c:v>
                </c:pt>
                <c:pt idx="11216">
                  <c:v>40527.0</c:v>
                </c:pt>
                <c:pt idx="11217">
                  <c:v>40528.0</c:v>
                </c:pt>
                <c:pt idx="11218">
                  <c:v>40529.0</c:v>
                </c:pt>
                <c:pt idx="11219">
                  <c:v>40530.0</c:v>
                </c:pt>
                <c:pt idx="11220">
                  <c:v>40531.0</c:v>
                </c:pt>
                <c:pt idx="11221">
                  <c:v>40532.0</c:v>
                </c:pt>
                <c:pt idx="11222">
                  <c:v>40533.0</c:v>
                </c:pt>
                <c:pt idx="11223">
                  <c:v>40534.0</c:v>
                </c:pt>
                <c:pt idx="11224">
                  <c:v>40535.0</c:v>
                </c:pt>
                <c:pt idx="11225">
                  <c:v>40536.0</c:v>
                </c:pt>
                <c:pt idx="11226">
                  <c:v>40537.0</c:v>
                </c:pt>
                <c:pt idx="11227">
                  <c:v>40538.0</c:v>
                </c:pt>
                <c:pt idx="11228">
                  <c:v>40539.0</c:v>
                </c:pt>
                <c:pt idx="11229">
                  <c:v>40540.0</c:v>
                </c:pt>
                <c:pt idx="11230">
                  <c:v>40541.0</c:v>
                </c:pt>
                <c:pt idx="11231">
                  <c:v>40542.0</c:v>
                </c:pt>
                <c:pt idx="11232">
                  <c:v>40543.0</c:v>
                </c:pt>
                <c:pt idx="11233">
                  <c:v>40544.0</c:v>
                </c:pt>
                <c:pt idx="11234">
                  <c:v>40545.0</c:v>
                </c:pt>
                <c:pt idx="11235">
                  <c:v>40546.0</c:v>
                </c:pt>
                <c:pt idx="11236">
                  <c:v>40547.0</c:v>
                </c:pt>
                <c:pt idx="11237">
                  <c:v>40548.0</c:v>
                </c:pt>
                <c:pt idx="11238">
                  <c:v>40549.0</c:v>
                </c:pt>
                <c:pt idx="11239">
                  <c:v>40550.0</c:v>
                </c:pt>
                <c:pt idx="11240">
                  <c:v>40551.0</c:v>
                </c:pt>
                <c:pt idx="11241">
                  <c:v>40552.0</c:v>
                </c:pt>
                <c:pt idx="11242">
                  <c:v>40553.0</c:v>
                </c:pt>
                <c:pt idx="11243">
                  <c:v>40554.0</c:v>
                </c:pt>
                <c:pt idx="11244">
                  <c:v>40555.0</c:v>
                </c:pt>
                <c:pt idx="11245">
                  <c:v>40556.0</c:v>
                </c:pt>
                <c:pt idx="11246">
                  <c:v>40557.0</c:v>
                </c:pt>
                <c:pt idx="11247">
                  <c:v>40558.0</c:v>
                </c:pt>
                <c:pt idx="11248">
                  <c:v>40559.0</c:v>
                </c:pt>
                <c:pt idx="11249">
                  <c:v>40560.0</c:v>
                </c:pt>
                <c:pt idx="11250">
                  <c:v>40561.0</c:v>
                </c:pt>
                <c:pt idx="11251">
                  <c:v>40562.0</c:v>
                </c:pt>
                <c:pt idx="11252">
                  <c:v>40563.0</c:v>
                </c:pt>
                <c:pt idx="11253">
                  <c:v>40564.0</c:v>
                </c:pt>
                <c:pt idx="11254">
                  <c:v>40565.0</c:v>
                </c:pt>
                <c:pt idx="11255">
                  <c:v>40566.0</c:v>
                </c:pt>
                <c:pt idx="11256">
                  <c:v>40567.0</c:v>
                </c:pt>
                <c:pt idx="11257">
                  <c:v>40568.0</c:v>
                </c:pt>
                <c:pt idx="11258">
                  <c:v>40569.0</c:v>
                </c:pt>
                <c:pt idx="11259">
                  <c:v>40570.0</c:v>
                </c:pt>
                <c:pt idx="11260">
                  <c:v>40571.0</c:v>
                </c:pt>
                <c:pt idx="11261">
                  <c:v>40572.0</c:v>
                </c:pt>
                <c:pt idx="11262">
                  <c:v>40573.0</c:v>
                </c:pt>
                <c:pt idx="11263">
                  <c:v>40574.0</c:v>
                </c:pt>
                <c:pt idx="11264">
                  <c:v>40575.0</c:v>
                </c:pt>
                <c:pt idx="11265">
                  <c:v>40576.0</c:v>
                </c:pt>
                <c:pt idx="11266">
                  <c:v>40577.0</c:v>
                </c:pt>
                <c:pt idx="11267">
                  <c:v>40578.0</c:v>
                </c:pt>
                <c:pt idx="11268">
                  <c:v>40579.0</c:v>
                </c:pt>
                <c:pt idx="11269">
                  <c:v>40580.0</c:v>
                </c:pt>
                <c:pt idx="11270">
                  <c:v>40581.0</c:v>
                </c:pt>
                <c:pt idx="11271">
                  <c:v>40582.0</c:v>
                </c:pt>
                <c:pt idx="11272">
                  <c:v>40583.0</c:v>
                </c:pt>
                <c:pt idx="11273">
                  <c:v>40584.0</c:v>
                </c:pt>
                <c:pt idx="11274">
                  <c:v>40585.0</c:v>
                </c:pt>
                <c:pt idx="11275">
                  <c:v>40586.0</c:v>
                </c:pt>
                <c:pt idx="11276">
                  <c:v>40587.0</c:v>
                </c:pt>
                <c:pt idx="11277">
                  <c:v>40588.0</c:v>
                </c:pt>
                <c:pt idx="11278">
                  <c:v>40589.0</c:v>
                </c:pt>
                <c:pt idx="11279">
                  <c:v>40590.0</c:v>
                </c:pt>
                <c:pt idx="11280">
                  <c:v>40591.0</c:v>
                </c:pt>
                <c:pt idx="11281">
                  <c:v>40592.0</c:v>
                </c:pt>
                <c:pt idx="11282">
                  <c:v>40593.0</c:v>
                </c:pt>
                <c:pt idx="11283">
                  <c:v>40594.0</c:v>
                </c:pt>
                <c:pt idx="11284">
                  <c:v>40595.0</c:v>
                </c:pt>
                <c:pt idx="11285">
                  <c:v>40596.0</c:v>
                </c:pt>
                <c:pt idx="11286">
                  <c:v>40597.0</c:v>
                </c:pt>
                <c:pt idx="11287">
                  <c:v>40598.0</c:v>
                </c:pt>
                <c:pt idx="11288">
                  <c:v>40599.0</c:v>
                </c:pt>
                <c:pt idx="11289">
                  <c:v>40600.0</c:v>
                </c:pt>
                <c:pt idx="11290">
                  <c:v>40601.0</c:v>
                </c:pt>
                <c:pt idx="11291">
                  <c:v>40602.0</c:v>
                </c:pt>
                <c:pt idx="11292">
                  <c:v>40603.0</c:v>
                </c:pt>
                <c:pt idx="11293">
                  <c:v>40604.0</c:v>
                </c:pt>
                <c:pt idx="11294">
                  <c:v>40605.0</c:v>
                </c:pt>
                <c:pt idx="11295">
                  <c:v>40606.0</c:v>
                </c:pt>
                <c:pt idx="11296">
                  <c:v>40607.0</c:v>
                </c:pt>
                <c:pt idx="11297">
                  <c:v>40608.0</c:v>
                </c:pt>
                <c:pt idx="11298">
                  <c:v>40609.0</c:v>
                </c:pt>
                <c:pt idx="11299">
                  <c:v>40610.0</c:v>
                </c:pt>
                <c:pt idx="11300">
                  <c:v>40611.0</c:v>
                </c:pt>
                <c:pt idx="11301">
                  <c:v>40612.0</c:v>
                </c:pt>
                <c:pt idx="11302">
                  <c:v>40613.0</c:v>
                </c:pt>
                <c:pt idx="11303">
                  <c:v>40614.0</c:v>
                </c:pt>
                <c:pt idx="11304">
                  <c:v>40615.0</c:v>
                </c:pt>
                <c:pt idx="11305">
                  <c:v>40616.0</c:v>
                </c:pt>
                <c:pt idx="11306">
                  <c:v>40617.0</c:v>
                </c:pt>
                <c:pt idx="11307">
                  <c:v>40618.0</c:v>
                </c:pt>
                <c:pt idx="11308">
                  <c:v>40619.0</c:v>
                </c:pt>
                <c:pt idx="11309">
                  <c:v>40620.0</c:v>
                </c:pt>
                <c:pt idx="11310">
                  <c:v>40621.0</c:v>
                </c:pt>
                <c:pt idx="11311">
                  <c:v>40622.0</c:v>
                </c:pt>
                <c:pt idx="11312">
                  <c:v>40623.0</c:v>
                </c:pt>
                <c:pt idx="11313">
                  <c:v>40624.0</c:v>
                </c:pt>
                <c:pt idx="11314">
                  <c:v>40625.0</c:v>
                </c:pt>
                <c:pt idx="11315">
                  <c:v>40626.0</c:v>
                </c:pt>
                <c:pt idx="11316">
                  <c:v>40627.0</c:v>
                </c:pt>
                <c:pt idx="11317">
                  <c:v>40628.0</c:v>
                </c:pt>
                <c:pt idx="11318">
                  <c:v>40629.0</c:v>
                </c:pt>
                <c:pt idx="11319">
                  <c:v>40630.0</c:v>
                </c:pt>
                <c:pt idx="11320">
                  <c:v>40631.0</c:v>
                </c:pt>
                <c:pt idx="11321">
                  <c:v>40632.0</c:v>
                </c:pt>
                <c:pt idx="11322">
                  <c:v>40633.0</c:v>
                </c:pt>
                <c:pt idx="11323">
                  <c:v>40634.0</c:v>
                </c:pt>
                <c:pt idx="11324">
                  <c:v>40635.0</c:v>
                </c:pt>
                <c:pt idx="11325">
                  <c:v>40636.0</c:v>
                </c:pt>
                <c:pt idx="11326">
                  <c:v>40637.0</c:v>
                </c:pt>
                <c:pt idx="11327">
                  <c:v>40638.0</c:v>
                </c:pt>
                <c:pt idx="11328">
                  <c:v>40639.0</c:v>
                </c:pt>
                <c:pt idx="11329">
                  <c:v>40640.0</c:v>
                </c:pt>
                <c:pt idx="11330">
                  <c:v>40641.0</c:v>
                </c:pt>
                <c:pt idx="11331">
                  <c:v>40642.0</c:v>
                </c:pt>
                <c:pt idx="11332">
                  <c:v>40643.0</c:v>
                </c:pt>
                <c:pt idx="11333">
                  <c:v>40644.0</c:v>
                </c:pt>
                <c:pt idx="11334">
                  <c:v>40645.0</c:v>
                </c:pt>
                <c:pt idx="11335">
                  <c:v>40646.0</c:v>
                </c:pt>
                <c:pt idx="11336">
                  <c:v>40647.0</c:v>
                </c:pt>
                <c:pt idx="11337">
                  <c:v>40648.0</c:v>
                </c:pt>
                <c:pt idx="11338">
                  <c:v>40649.0</c:v>
                </c:pt>
                <c:pt idx="11339">
                  <c:v>40650.0</c:v>
                </c:pt>
                <c:pt idx="11340">
                  <c:v>40651.0</c:v>
                </c:pt>
                <c:pt idx="11341">
                  <c:v>40652.0</c:v>
                </c:pt>
                <c:pt idx="11342">
                  <c:v>40653.0</c:v>
                </c:pt>
                <c:pt idx="11343">
                  <c:v>40654.0</c:v>
                </c:pt>
                <c:pt idx="11344">
                  <c:v>40655.0</c:v>
                </c:pt>
                <c:pt idx="11345">
                  <c:v>40656.0</c:v>
                </c:pt>
                <c:pt idx="11346">
                  <c:v>40657.0</c:v>
                </c:pt>
                <c:pt idx="11347">
                  <c:v>40658.0</c:v>
                </c:pt>
                <c:pt idx="11348">
                  <c:v>40659.0</c:v>
                </c:pt>
                <c:pt idx="11349">
                  <c:v>40660.0</c:v>
                </c:pt>
                <c:pt idx="11350">
                  <c:v>40661.0</c:v>
                </c:pt>
                <c:pt idx="11351">
                  <c:v>40662.0</c:v>
                </c:pt>
                <c:pt idx="11352">
                  <c:v>40663.0</c:v>
                </c:pt>
                <c:pt idx="11353">
                  <c:v>40664.0</c:v>
                </c:pt>
                <c:pt idx="11354">
                  <c:v>40665.0</c:v>
                </c:pt>
                <c:pt idx="11355">
                  <c:v>40666.0</c:v>
                </c:pt>
                <c:pt idx="11356">
                  <c:v>40667.0</c:v>
                </c:pt>
                <c:pt idx="11357">
                  <c:v>40668.0</c:v>
                </c:pt>
                <c:pt idx="11358">
                  <c:v>40669.0</c:v>
                </c:pt>
                <c:pt idx="11359">
                  <c:v>40670.0</c:v>
                </c:pt>
                <c:pt idx="11360">
                  <c:v>40671.0</c:v>
                </c:pt>
                <c:pt idx="11361">
                  <c:v>40672.0</c:v>
                </c:pt>
                <c:pt idx="11362">
                  <c:v>40673.0</c:v>
                </c:pt>
                <c:pt idx="11363">
                  <c:v>40674.0</c:v>
                </c:pt>
                <c:pt idx="11364">
                  <c:v>40675.0</c:v>
                </c:pt>
                <c:pt idx="11365">
                  <c:v>40676.0</c:v>
                </c:pt>
                <c:pt idx="11366">
                  <c:v>40677.0</c:v>
                </c:pt>
                <c:pt idx="11367">
                  <c:v>40678.0</c:v>
                </c:pt>
                <c:pt idx="11368">
                  <c:v>40679.0</c:v>
                </c:pt>
                <c:pt idx="11369">
                  <c:v>40680.0</c:v>
                </c:pt>
                <c:pt idx="11370">
                  <c:v>40681.0</c:v>
                </c:pt>
                <c:pt idx="11371">
                  <c:v>40682.0</c:v>
                </c:pt>
                <c:pt idx="11372">
                  <c:v>40683.0</c:v>
                </c:pt>
                <c:pt idx="11373">
                  <c:v>40684.0</c:v>
                </c:pt>
                <c:pt idx="11374">
                  <c:v>40685.0</c:v>
                </c:pt>
                <c:pt idx="11375">
                  <c:v>40686.0</c:v>
                </c:pt>
                <c:pt idx="11376">
                  <c:v>40687.0</c:v>
                </c:pt>
                <c:pt idx="11377">
                  <c:v>40688.0</c:v>
                </c:pt>
                <c:pt idx="11378">
                  <c:v>40689.0</c:v>
                </c:pt>
                <c:pt idx="11379">
                  <c:v>40690.0</c:v>
                </c:pt>
                <c:pt idx="11380">
                  <c:v>40691.0</c:v>
                </c:pt>
                <c:pt idx="11381">
                  <c:v>40692.0</c:v>
                </c:pt>
                <c:pt idx="11382">
                  <c:v>40693.0</c:v>
                </c:pt>
                <c:pt idx="11383">
                  <c:v>40694.0</c:v>
                </c:pt>
                <c:pt idx="11384">
                  <c:v>40695.0</c:v>
                </c:pt>
                <c:pt idx="11385">
                  <c:v>40696.0</c:v>
                </c:pt>
                <c:pt idx="11386">
                  <c:v>40697.0</c:v>
                </c:pt>
                <c:pt idx="11387">
                  <c:v>40698.0</c:v>
                </c:pt>
                <c:pt idx="11388">
                  <c:v>40699.0</c:v>
                </c:pt>
                <c:pt idx="11389">
                  <c:v>40700.0</c:v>
                </c:pt>
                <c:pt idx="11390">
                  <c:v>40701.0</c:v>
                </c:pt>
                <c:pt idx="11391">
                  <c:v>40702.0</c:v>
                </c:pt>
                <c:pt idx="11392">
                  <c:v>40703.0</c:v>
                </c:pt>
                <c:pt idx="11393">
                  <c:v>40704.0</c:v>
                </c:pt>
                <c:pt idx="11394">
                  <c:v>40705.0</c:v>
                </c:pt>
                <c:pt idx="11395">
                  <c:v>40706.0</c:v>
                </c:pt>
                <c:pt idx="11396">
                  <c:v>40707.0</c:v>
                </c:pt>
                <c:pt idx="11397">
                  <c:v>40708.0</c:v>
                </c:pt>
                <c:pt idx="11398">
                  <c:v>40709.0</c:v>
                </c:pt>
                <c:pt idx="11399">
                  <c:v>40710.0</c:v>
                </c:pt>
                <c:pt idx="11400">
                  <c:v>40711.0</c:v>
                </c:pt>
                <c:pt idx="11401">
                  <c:v>40712.0</c:v>
                </c:pt>
                <c:pt idx="11402">
                  <c:v>40713.0</c:v>
                </c:pt>
                <c:pt idx="11403">
                  <c:v>40714.0</c:v>
                </c:pt>
                <c:pt idx="11404">
                  <c:v>40715.0</c:v>
                </c:pt>
                <c:pt idx="11405">
                  <c:v>40716.0</c:v>
                </c:pt>
                <c:pt idx="11406">
                  <c:v>40717.0</c:v>
                </c:pt>
                <c:pt idx="11407">
                  <c:v>40718.0</c:v>
                </c:pt>
                <c:pt idx="11408">
                  <c:v>40719.0</c:v>
                </c:pt>
                <c:pt idx="11409">
                  <c:v>40720.0</c:v>
                </c:pt>
                <c:pt idx="11410">
                  <c:v>40721.0</c:v>
                </c:pt>
                <c:pt idx="11411">
                  <c:v>40722.0</c:v>
                </c:pt>
                <c:pt idx="11412">
                  <c:v>40723.0</c:v>
                </c:pt>
                <c:pt idx="11413">
                  <c:v>40724.0</c:v>
                </c:pt>
                <c:pt idx="11414">
                  <c:v>40725.0</c:v>
                </c:pt>
                <c:pt idx="11415">
                  <c:v>40726.0</c:v>
                </c:pt>
                <c:pt idx="11416">
                  <c:v>40727.0</c:v>
                </c:pt>
                <c:pt idx="11417">
                  <c:v>40728.0</c:v>
                </c:pt>
                <c:pt idx="11418">
                  <c:v>40729.0</c:v>
                </c:pt>
                <c:pt idx="11419">
                  <c:v>40730.0</c:v>
                </c:pt>
                <c:pt idx="11420">
                  <c:v>40731.0</c:v>
                </c:pt>
                <c:pt idx="11421">
                  <c:v>40732.0</c:v>
                </c:pt>
                <c:pt idx="11422">
                  <c:v>40733.0</c:v>
                </c:pt>
                <c:pt idx="11423">
                  <c:v>40734.0</c:v>
                </c:pt>
                <c:pt idx="11424">
                  <c:v>40735.0</c:v>
                </c:pt>
                <c:pt idx="11425">
                  <c:v>40736.0</c:v>
                </c:pt>
                <c:pt idx="11426">
                  <c:v>40737.0</c:v>
                </c:pt>
                <c:pt idx="11427">
                  <c:v>40738.0</c:v>
                </c:pt>
                <c:pt idx="11428">
                  <c:v>40739.0</c:v>
                </c:pt>
                <c:pt idx="11429">
                  <c:v>40740.0</c:v>
                </c:pt>
                <c:pt idx="11430">
                  <c:v>40741.0</c:v>
                </c:pt>
                <c:pt idx="11431">
                  <c:v>40742.0</c:v>
                </c:pt>
                <c:pt idx="11432">
                  <c:v>40743.0</c:v>
                </c:pt>
                <c:pt idx="11433">
                  <c:v>40744.0</c:v>
                </c:pt>
                <c:pt idx="11434">
                  <c:v>40745.0</c:v>
                </c:pt>
                <c:pt idx="11435">
                  <c:v>40746.0</c:v>
                </c:pt>
                <c:pt idx="11436">
                  <c:v>40747.0</c:v>
                </c:pt>
                <c:pt idx="11437">
                  <c:v>40748.0</c:v>
                </c:pt>
                <c:pt idx="11438">
                  <c:v>40749.0</c:v>
                </c:pt>
                <c:pt idx="11439">
                  <c:v>40750.0</c:v>
                </c:pt>
                <c:pt idx="11440">
                  <c:v>40751.0</c:v>
                </c:pt>
                <c:pt idx="11441">
                  <c:v>40752.0</c:v>
                </c:pt>
                <c:pt idx="11442">
                  <c:v>40753.0</c:v>
                </c:pt>
                <c:pt idx="11443">
                  <c:v>40754.0</c:v>
                </c:pt>
                <c:pt idx="11444">
                  <c:v>40755.0</c:v>
                </c:pt>
                <c:pt idx="11445">
                  <c:v>40756.0</c:v>
                </c:pt>
                <c:pt idx="11446">
                  <c:v>40757.0</c:v>
                </c:pt>
                <c:pt idx="11447">
                  <c:v>40758.0</c:v>
                </c:pt>
                <c:pt idx="11448">
                  <c:v>40759.0</c:v>
                </c:pt>
                <c:pt idx="11449">
                  <c:v>40760.0</c:v>
                </c:pt>
                <c:pt idx="11450">
                  <c:v>40761.0</c:v>
                </c:pt>
                <c:pt idx="11451">
                  <c:v>40762.0</c:v>
                </c:pt>
                <c:pt idx="11452">
                  <c:v>40763.0</c:v>
                </c:pt>
                <c:pt idx="11453">
                  <c:v>40764.0</c:v>
                </c:pt>
                <c:pt idx="11454">
                  <c:v>40765.0</c:v>
                </c:pt>
                <c:pt idx="11455">
                  <c:v>40766.0</c:v>
                </c:pt>
                <c:pt idx="11456">
                  <c:v>40767.0</c:v>
                </c:pt>
                <c:pt idx="11457">
                  <c:v>40768.0</c:v>
                </c:pt>
                <c:pt idx="11458">
                  <c:v>40769.0</c:v>
                </c:pt>
                <c:pt idx="11459">
                  <c:v>40770.0</c:v>
                </c:pt>
                <c:pt idx="11460">
                  <c:v>40771.0</c:v>
                </c:pt>
                <c:pt idx="11461">
                  <c:v>40772.0</c:v>
                </c:pt>
                <c:pt idx="11462">
                  <c:v>40773.0</c:v>
                </c:pt>
                <c:pt idx="11463">
                  <c:v>40774.0</c:v>
                </c:pt>
                <c:pt idx="11464">
                  <c:v>40775.0</c:v>
                </c:pt>
                <c:pt idx="11465">
                  <c:v>40776.0</c:v>
                </c:pt>
                <c:pt idx="11466">
                  <c:v>40777.0</c:v>
                </c:pt>
                <c:pt idx="11467">
                  <c:v>40778.0</c:v>
                </c:pt>
                <c:pt idx="11468">
                  <c:v>40779.0</c:v>
                </c:pt>
                <c:pt idx="11469">
                  <c:v>40780.0</c:v>
                </c:pt>
                <c:pt idx="11470">
                  <c:v>40781.0</c:v>
                </c:pt>
                <c:pt idx="11471">
                  <c:v>40782.0</c:v>
                </c:pt>
                <c:pt idx="11472">
                  <c:v>40783.0</c:v>
                </c:pt>
                <c:pt idx="11473">
                  <c:v>40784.0</c:v>
                </c:pt>
                <c:pt idx="11474">
                  <c:v>40785.0</c:v>
                </c:pt>
                <c:pt idx="11475">
                  <c:v>40786.0</c:v>
                </c:pt>
                <c:pt idx="11476">
                  <c:v>40787.0</c:v>
                </c:pt>
                <c:pt idx="11477">
                  <c:v>40788.0</c:v>
                </c:pt>
                <c:pt idx="11478">
                  <c:v>40789.0</c:v>
                </c:pt>
                <c:pt idx="11479">
                  <c:v>40790.0</c:v>
                </c:pt>
                <c:pt idx="11480">
                  <c:v>40791.0</c:v>
                </c:pt>
                <c:pt idx="11481">
                  <c:v>40792.0</c:v>
                </c:pt>
                <c:pt idx="11482">
                  <c:v>40793.0</c:v>
                </c:pt>
                <c:pt idx="11483">
                  <c:v>40794.0</c:v>
                </c:pt>
                <c:pt idx="11484">
                  <c:v>40795.0</c:v>
                </c:pt>
                <c:pt idx="11485">
                  <c:v>40796.0</c:v>
                </c:pt>
                <c:pt idx="11486">
                  <c:v>40797.0</c:v>
                </c:pt>
                <c:pt idx="11487">
                  <c:v>40798.0</c:v>
                </c:pt>
                <c:pt idx="11488">
                  <c:v>40799.0</c:v>
                </c:pt>
                <c:pt idx="11489">
                  <c:v>40800.0</c:v>
                </c:pt>
                <c:pt idx="11490">
                  <c:v>40801.0</c:v>
                </c:pt>
                <c:pt idx="11491">
                  <c:v>40802.0</c:v>
                </c:pt>
                <c:pt idx="11492">
                  <c:v>40803.0</c:v>
                </c:pt>
                <c:pt idx="11493">
                  <c:v>40804.0</c:v>
                </c:pt>
                <c:pt idx="11494">
                  <c:v>40805.0</c:v>
                </c:pt>
                <c:pt idx="11495">
                  <c:v>40806.0</c:v>
                </c:pt>
                <c:pt idx="11496">
                  <c:v>40807.0</c:v>
                </c:pt>
                <c:pt idx="11497">
                  <c:v>40808.0</c:v>
                </c:pt>
                <c:pt idx="11498">
                  <c:v>40809.0</c:v>
                </c:pt>
                <c:pt idx="11499">
                  <c:v>40810.0</c:v>
                </c:pt>
                <c:pt idx="11500">
                  <c:v>40811.0</c:v>
                </c:pt>
                <c:pt idx="11501">
                  <c:v>40812.0</c:v>
                </c:pt>
                <c:pt idx="11502">
                  <c:v>40813.0</c:v>
                </c:pt>
                <c:pt idx="11503">
                  <c:v>40814.0</c:v>
                </c:pt>
                <c:pt idx="11504">
                  <c:v>40815.0</c:v>
                </c:pt>
                <c:pt idx="11505">
                  <c:v>40816.0</c:v>
                </c:pt>
                <c:pt idx="11506">
                  <c:v>40817.0</c:v>
                </c:pt>
                <c:pt idx="11507">
                  <c:v>40818.0</c:v>
                </c:pt>
                <c:pt idx="11508">
                  <c:v>40819.0</c:v>
                </c:pt>
                <c:pt idx="11509">
                  <c:v>40820.0</c:v>
                </c:pt>
                <c:pt idx="11510">
                  <c:v>40821.0</c:v>
                </c:pt>
                <c:pt idx="11511">
                  <c:v>40822.0</c:v>
                </c:pt>
                <c:pt idx="11512">
                  <c:v>40823.0</c:v>
                </c:pt>
                <c:pt idx="11513">
                  <c:v>40824.0</c:v>
                </c:pt>
                <c:pt idx="11514">
                  <c:v>40825.0</c:v>
                </c:pt>
                <c:pt idx="11515">
                  <c:v>40826.0</c:v>
                </c:pt>
                <c:pt idx="11516">
                  <c:v>40827.0</c:v>
                </c:pt>
                <c:pt idx="11517">
                  <c:v>40828.0</c:v>
                </c:pt>
                <c:pt idx="11518">
                  <c:v>40829.0</c:v>
                </c:pt>
                <c:pt idx="11519">
                  <c:v>40830.0</c:v>
                </c:pt>
                <c:pt idx="11520">
                  <c:v>40831.0</c:v>
                </c:pt>
                <c:pt idx="11521">
                  <c:v>40832.0</c:v>
                </c:pt>
                <c:pt idx="11522">
                  <c:v>40833.0</c:v>
                </c:pt>
                <c:pt idx="11523">
                  <c:v>40834.0</c:v>
                </c:pt>
                <c:pt idx="11524">
                  <c:v>40835.0</c:v>
                </c:pt>
                <c:pt idx="11525">
                  <c:v>40836.0</c:v>
                </c:pt>
                <c:pt idx="11526">
                  <c:v>40837.0</c:v>
                </c:pt>
                <c:pt idx="11527">
                  <c:v>40838.0</c:v>
                </c:pt>
                <c:pt idx="11528">
                  <c:v>40839.0</c:v>
                </c:pt>
                <c:pt idx="11529">
                  <c:v>40840.0</c:v>
                </c:pt>
                <c:pt idx="11530">
                  <c:v>40841.0</c:v>
                </c:pt>
                <c:pt idx="11531">
                  <c:v>40842.0</c:v>
                </c:pt>
                <c:pt idx="11532">
                  <c:v>40843.0</c:v>
                </c:pt>
                <c:pt idx="11533">
                  <c:v>40844.0</c:v>
                </c:pt>
                <c:pt idx="11534">
                  <c:v>40845.0</c:v>
                </c:pt>
                <c:pt idx="11535">
                  <c:v>40846.0</c:v>
                </c:pt>
                <c:pt idx="11536">
                  <c:v>40847.0</c:v>
                </c:pt>
                <c:pt idx="11537">
                  <c:v>40848.0</c:v>
                </c:pt>
                <c:pt idx="11538">
                  <c:v>40849.0</c:v>
                </c:pt>
                <c:pt idx="11539">
                  <c:v>40850.0</c:v>
                </c:pt>
                <c:pt idx="11540">
                  <c:v>40851.0</c:v>
                </c:pt>
                <c:pt idx="11541">
                  <c:v>40852.0</c:v>
                </c:pt>
                <c:pt idx="11542">
                  <c:v>40853.0</c:v>
                </c:pt>
                <c:pt idx="11543">
                  <c:v>40854.0</c:v>
                </c:pt>
                <c:pt idx="11544">
                  <c:v>40855.0</c:v>
                </c:pt>
                <c:pt idx="11545">
                  <c:v>40856.0</c:v>
                </c:pt>
                <c:pt idx="11546">
                  <c:v>40857.0</c:v>
                </c:pt>
                <c:pt idx="11547">
                  <c:v>40858.0</c:v>
                </c:pt>
                <c:pt idx="11548">
                  <c:v>40859.0</c:v>
                </c:pt>
                <c:pt idx="11549">
                  <c:v>40860.0</c:v>
                </c:pt>
                <c:pt idx="11550">
                  <c:v>40861.0</c:v>
                </c:pt>
                <c:pt idx="11551">
                  <c:v>40862.0</c:v>
                </c:pt>
                <c:pt idx="11552">
                  <c:v>40863.0</c:v>
                </c:pt>
                <c:pt idx="11553">
                  <c:v>40864.0</c:v>
                </c:pt>
                <c:pt idx="11554">
                  <c:v>40865.0</c:v>
                </c:pt>
                <c:pt idx="11555">
                  <c:v>40866.0</c:v>
                </c:pt>
                <c:pt idx="11556">
                  <c:v>40867.0</c:v>
                </c:pt>
                <c:pt idx="11557">
                  <c:v>40868.0</c:v>
                </c:pt>
                <c:pt idx="11558">
                  <c:v>40869.0</c:v>
                </c:pt>
                <c:pt idx="11559">
                  <c:v>40870.0</c:v>
                </c:pt>
                <c:pt idx="11560">
                  <c:v>40871.0</c:v>
                </c:pt>
                <c:pt idx="11561">
                  <c:v>40872.0</c:v>
                </c:pt>
                <c:pt idx="11562">
                  <c:v>40873.0</c:v>
                </c:pt>
                <c:pt idx="11563">
                  <c:v>40874.0</c:v>
                </c:pt>
                <c:pt idx="11564">
                  <c:v>40875.0</c:v>
                </c:pt>
                <c:pt idx="11565">
                  <c:v>40876.0</c:v>
                </c:pt>
                <c:pt idx="11566">
                  <c:v>40877.0</c:v>
                </c:pt>
                <c:pt idx="11567">
                  <c:v>40878.0</c:v>
                </c:pt>
                <c:pt idx="11568">
                  <c:v>40879.0</c:v>
                </c:pt>
                <c:pt idx="11569">
                  <c:v>40880.0</c:v>
                </c:pt>
                <c:pt idx="11570">
                  <c:v>40881.0</c:v>
                </c:pt>
                <c:pt idx="11571">
                  <c:v>40882.0</c:v>
                </c:pt>
                <c:pt idx="11572">
                  <c:v>40883.0</c:v>
                </c:pt>
                <c:pt idx="11573">
                  <c:v>40884.0</c:v>
                </c:pt>
                <c:pt idx="11574">
                  <c:v>40885.0</c:v>
                </c:pt>
                <c:pt idx="11575">
                  <c:v>40886.0</c:v>
                </c:pt>
                <c:pt idx="11576">
                  <c:v>40887.0</c:v>
                </c:pt>
                <c:pt idx="11577">
                  <c:v>40888.0</c:v>
                </c:pt>
                <c:pt idx="11578">
                  <c:v>40889.0</c:v>
                </c:pt>
                <c:pt idx="11579">
                  <c:v>40890.0</c:v>
                </c:pt>
                <c:pt idx="11580">
                  <c:v>40891.0</c:v>
                </c:pt>
                <c:pt idx="11581">
                  <c:v>40892.0</c:v>
                </c:pt>
                <c:pt idx="11582">
                  <c:v>40893.0</c:v>
                </c:pt>
                <c:pt idx="11583">
                  <c:v>40894.0</c:v>
                </c:pt>
                <c:pt idx="11584">
                  <c:v>40895.0</c:v>
                </c:pt>
                <c:pt idx="11585">
                  <c:v>40896.0</c:v>
                </c:pt>
                <c:pt idx="11586">
                  <c:v>40897.0</c:v>
                </c:pt>
                <c:pt idx="11587">
                  <c:v>40898.0</c:v>
                </c:pt>
                <c:pt idx="11588">
                  <c:v>40899.0</c:v>
                </c:pt>
                <c:pt idx="11589">
                  <c:v>40900.0</c:v>
                </c:pt>
                <c:pt idx="11590">
                  <c:v>40901.0</c:v>
                </c:pt>
                <c:pt idx="11591">
                  <c:v>40902.0</c:v>
                </c:pt>
                <c:pt idx="11592">
                  <c:v>40903.0</c:v>
                </c:pt>
                <c:pt idx="11593">
                  <c:v>40904.0</c:v>
                </c:pt>
                <c:pt idx="11594">
                  <c:v>40905.0</c:v>
                </c:pt>
                <c:pt idx="11595">
                  <c:v>40906.0</c:v>
                </c:pt>
                <c:pt idx="11596">
                  <c:v>40907.0</c:v>
                </c:pt>
                <c:pt idx="11597">
                  <c:v>40908.0</c:v>
                </c:pt>
                <c:pt idx="11598">
                  <c:v>40909.0</c:v>
                </c:pt>
                <c:pt idx="11599">
                  <c:v>40910.0</c:v>
                </c:pt>
                <c:pt idx="11600">
                  <c:v>40911.0</c:v>
                </c:pt>
                <c:pt idx="11601">
                  <c:v>40912.0</c:v>
                </c:pt>
                <c:pt idx="11602">
                  <c:v>40913.0</c:v>
                </c:pt>
                <c:pt idx="11603">
                  <c:v>40914.0</c:v>
                </c:pt>
                <c:pt idx="11604">
                  <c:v>40915.0</c:v>
                </c:pt>
                <c:pt idx="11605">
                  <c:v>40916.0</c:v>
                </c:pt>
                <c:pt idx="11606">
                  <c:v>40917.0</c:v>
                </c:pt>
                <c:pt idx="11607">
                  <c:v>40918.0</c:v>
                </c:pt>
                <c:pt idx="11608">
                  <c:v>40919.0</c:v>
                </c:pt>
                <c:pt idx="11609">
                  <c:v>40920.0</c:v>
                </c:pt>
                <c:pt idx="11610">
                  <c:v>40921.0</c:v>
                </c:pt>
                <c:pt idx="11611">
                  <c:v>40922.0</c:v>
                </c:pt>
                <c:pt idx="11612">
                  <c:v>40923.0</c:v>
                </c:pt>
                <c:pt idx="11613">
                  <c:v>40924.0</c:v>
                </c:pt>
                <c:pt idx="11614">
                  <c:v>40925.0</c:v>
                </c:pt>
                <c:pt idx="11615">
                  <c:v>40926.0</c:v>
                </c:pt>
                <c:pt idx="11616">
                  <c:v>40927.0</c:v>
                </c:pt>
                <c:pt idx="11617">
                  <c:v>40928.0</c:v>
                </c:pt>
                <c:pt idx="11618">
                  <c:v>40929.0</c:v>
                </c:pt>
                <c:pt idx="11619">
                  <c:v>40930.0</c:v>
                </c:pt>
                <c:pt idx="11620">
                  <c:v>40931.0</c:v>
                </c:pt>
                <c:pt idx="11621">
                  <c:v>40932.0</c:v>
                </c:pt>
                <c:pt idx="11622">
                  <c:v>40933.0</c:v>
                </c:pt>
                <c:pt idx="11623">
                  <c:v>40934.0</c:v>
                </c:pt>
                <c:pt idx="11624">
                  <c:v>40935.0</c:v>
                </c:pt>
                <c:pt idx="11625">
                  <c:v>40936.0</c:v>
                </c:pt>
                <c:pt idx="11626">
                  <c:v>40937.0</c:v>
                </c:pt>
                <c:pt idx="11627">
                  <c:v>40938.0</c:v>
                </c:pt>
                <c:pt idx="11628">
                  <c:v>40939.0</c:v>
                </c:pt>
                <c:pt idx="11629">
                  <c:v>40940.0</c:v>
                </c:pt>
                <c:pt idx="11630">
                  <c:v>40941.0</c:v>
                </c:pt>
                <c:pt idx="11631">
                  <c:v>40942.0</c:v>
                </c:pt>
                <c:pt idx="11632">
                  <c:v>40943.0</c:v>
                </c:pt>
                <c:pt idx="11633">
                  <c:v>40944.0</c:v>
                </c:pt>
                <c:pt idx="11634">
                  <c:v>40945.0</c:v>
                </c:pt>
                <c:pt idx="11635">
                  <c:v>40946.0</c:v>
                </c:pt>
                <c:pt idx="11636">
                  <c:v>40947.0</c:v>
                </c:pt>
                <c:pt idx="11637">
                  <c:v>40948.0</c:v>
                </c:pt>
                <c:pt idx="11638">
                  <c:v>40949.0</c:v>
                </c:pt>
                <c:pt idx="11639">
                  <c:v>40950.0</c:v>
                </c:pt>
                <c:pt idx="11640">
                  <c:v>40951.0</c:v>
                </c:pt>
                <c:pt idx="11641">
                  <c:v>40952.0</c:v>
                </c:pt>
                <c:pt idx="11642">
                  <c:v>40953.0</c:v>
                </c:pt>
                <c:pt idx="11643">
                  <c:v>40954.0</c:v>
                </c:pt>
                <c:pt idx="11644">
                  <c:v>40955.0</c:v>
                </c:pt>
                <c:pt idx="11645">
                  <c:v>40956.0</c:v>
                </c:pt>
                <c:pt idx="11646">
                  <c:v>40957.0</c:v>
                </c:pt>
                <c:pt idx="11647">
                  <c:v>40958.0</c:v>
                </c:pt>
                <c:pt idx="11648">
                  <c:v>40959.0</c:v>
                </c:pt>
                <c:pt idx="11649">
                  <c:v>40960.0</c:v>
                </c:pt>
                <c:pt idx="11650">
                  <c:v>40961.0</c:v>
                </c:pt>
                <c:pt idx="11651">
                  <c:v>40962.0</c:v>
                </c:pt>
                <c:pt idx="11652">
                  <c:v>40963.0</c:v>
                </c:pt>
                <c:pt idx="11653">
                  <c:v>40964.0</c:v>
                </c:pt>
                <c:pt idx="11654">
                  <c:v>40965.0</c:v>
                </c:pt>
                <c:pt idx="11655">
                  <c:v>40966.0</c:v>
                </c:pt>
                <c:pt idx="11656">
                  <c:v>40967.0</c:v>
                </c:pt>
                <c:pt idx="11657">
                  <c:v>40968.0</c:v>
                </c:pt>
                <c:pt idx="11658">
                  <c:v>40969.0</c:v>
                </c:pt>
                <c:pt idx="11659">
                  <c:v>40970.0</c:v>
                </c:pt>
                <c:pt idx="11660">
                  <c:v>40971.0</c:v>
                </c:pt>
                <c:pt idx="11661">
                  <c:v>40972.0</c:v>
                </c:pt>
                <c:pt idx="11662">
                  <c:v>40973.0</c:v>
                </c:pt>
                <c:pt idx="11663">
                  <c:v>40974.0</c:v>
                </c:pt>
                <c:pt idx="11664">
                  <c:v>40975.0</c:v>
                </c:pt>
                <c:pt idx="11665">
                  <c:v>40976.0</c:v>
                </c:pt>
                <c:pt idx="11666">
                  <c:v>40977.0</c:v>
                </c:pt>
                <c:pt idx="11667">
                  <c:v>40978.0</c:v>
                </c:pt>
                <c:pt idx="11668">
                  <c:v>40979.0</c:v>
                </c:pt>
                <c:pt idx="11669">
                  <c:v>40980.0</c:v>
                </c:pt>
                <c:pt idx="11670">
                  <c:v>40981.0</c:v>
                </c:pt>
                <c:pt idx="11671">
                  <c:v>40982.0</c:v>
                </c:pt>
                <c:pt idx="11672">
                  <c:v>40983.0</c:v>
                </c:pt>
                <c:pt idx="11673">
                  <c:v>40984.0</c:v>
                </c:pt>
                <c:pt idx="11674">
                  <c:v>40985.0</c:v>
                </c:pt>
                <c:pt idx="11675">
                  <c:v>40986.0</c:v>
                </c:pt>
                <c:pt idx="11676">
                  <c:v>40987.0</c:v>
                </c:pt>
                <c:pt idx="11677">
                  <c:v>40988.0</c:v>
                </c:pt>
                <c:pt idx="11678">
                  <c:v>40989.0</c:v>
                </c:pt>
                <c:pt idx="11679">
                  <c:v>40990.0</c:v>
                </c:pt>
                <c:pt idx="11680">
                  <c:v>40991.0</c:v>
                </c:pt>
                <c:pt idx="11681">
                  <c:v>40992.0</c:v>
                </c:pt>
                <c:pt idx="11682">
                  <c:v>40993.0</c:v>
                </c:pt>
                <c:pt idx="11683">
                  <c:v>40994.0</c:v>
                </c:pt>
                <c:pt idx="11684">
                  <c:v>40995.0</c:v>
                </c:pt>
                <c:pt idx="11685">
                  <c:v>40996.0</c:v>
                </c:pt>
                <c:pt idx="11686">
                  <c:v>40997.0</c:v>
                </c:pt>
                <c:pt idx="11687">
                  <c:v>40998.0</c:v>
                </c:pt>
                <c:pt idx="11688">
                  <c:v>40999.0</c:v>
                </c:pt>
                <c:pt idx="11689">
                  <c:v>41000.0</c:v>
                </c:pt>
                <c:pt idx="11690">
                  <c:v>41001.0</c:v>
                </c:pt>
                <c:pt idx="11691">
                  <c:v>41002.0</c:v>
                </c:pt>
                <c:pt idx="11692">
                  <c:v>41003.0</c:v>
                </c:pt>
                <c:pt idx="11693">
                  <c:v>41004.0</c:v>
                </c:pt>
                <c:pt idx="11694">
                  <c:v>41005.0</c:v>
                </c:pt>
                <c:pt idx="11695">
                  <c:v>41006.0</c:v>
                </c:pt>
                <c:pt idx="11696">
                  <c:v>41007.0</c:v>
                </c:pt>
                <c:pt idx="11697">
                  <c:v>41008.0</c:v>
                </c:pt>
                <c:pt idx="11698">
                  <c:v>41009.0</c:v>
                </c:pt>
                <c:pt idx="11699">
                  <c:v>41010.0</c:v>
                </c:pt>
                <c:pt idx="11700">
                  <c:v>41011.0</c:v>
                </c:pt>
                <c:pt idx="11701">
                  <c:v>41012.0</c:v>
                </c:pt>
                <c:pt idx="11702">
                  <c:v>41013.0</c:v>
                </c:pt>
                <c:pt idx="11703">
                  <c:v>41014.0</c:v>
                </c:pt>
                <c:pt idx="11704">
                  <c:v>41015.0</c:v>
                </c:pt>
                <c:pt idx="11705">
                  <c:v>41016.0</c:v>
                </c:pt>
                <c:pt idx="11706">
                  <c:v>41017.0</c:v>
                </c:pt>
                <c:pt idx="11707">
                  <c:v>41018.0</c:v>
                </c:pt>
                <c:pt idx="11708">
                  <c:v>41019.0</c:v>
                </c:pt>
                <c:pt idx="11709">
                  <c:v>41020.0</c:v>
                </c:pt>
                <c:pt idx="11710">
                  <c:v>41021.0</c:v>
                </c:pt>
                <c:pt idx="11711">
                  <c:v>41022.0</c:v>
                </c:pt>
                <c:pt idx="11712">
                  <c:v>41023.0</c:v>
                </c:pt>
                <c:pt idx="11713">
                  <c:v>41024.0</c:v>
                </c:pt>
                <c:pt idx="11714">
                  <c:v>41025.0</c:v>
                </c:pt>
                <c:pt idx="11715">
                  <c:v>41026.0</c:v>
                </c:pt>
                <c:pt idx="11716">
                  <c:v>41027.0</c:v>
                </c:pt>
                <c:pt idx="11717">
                  <c:v>41028.0</c:v>
                </c:pt>
                <c:pt idx="11718">
                  <c:v>41029.0</c:v>
                </c:pt>
                <c:pt idx="11719">
                  <c:v>41030.0</c:v>
                </c:pt>
                <c:pt idx="11720">
                  <c:v>41031.0</c:v>
                </c:pt>
                <c:pt idx="11721">
                  <c:v>41032.0</c:v>
                </c:pt>
                <c:pt idx="11722">
                  <c:v>41033.0</c:v>
                </c:pt>
                <c:pt idx="11723">
                  <c:v>41034.0</c:v>
                </c:pt>
                <c:pt idx="11724">
                  <c:v>41035.0</c:v>
                </c:pt>
                <c:pt idx="11725">
                  <c:v>41036.0</c:v>
                </c:pt>
                <c:pt idx="11726">
                  <c:v>41037.0</c:v>
                </c:pt>
                <c:pt idx="11727">
                  <c:v>41038.0</c:v>
                </c:pt>
                <c:pt idx="11728">
                  <c:v>41039.0</c:v>
                </c:pt>
                <c:pt idx="11729">
                  <c:v>41040.0</c:v>
                </c:pt>
                <c:pt idx="11730">
                  <c:v>41041.0</c:v>
                </c:pt>
                <c:pt idx="11731">
                  <c:v>41042.0</c:v>
                </c:pt>
                <c:pt idx="11732">
                  <c:v>41043.0</c:v>
                </c:pt>
                <c:pt idx="11733">
                  <c:v>41044.0</c:v>
                </c:pt>
                <c:pt idx="11734">
                  <c:v>41045.0</c:v>
                </c:pt>
                <c:pt idx="11735">
                  <c:v>41046.0</c:v>
                </c:pt>
                <c:pt idx="11736">
                  <c:v>41047.0</c:v>
                </c:pt>
                <c:pt idx="11737">
                  <c:v>41048.0</c:v>
                </c:pt>
                <c:pt idx="11738">
                  <c:v>41049.0</c:v>
                </c:pt>
                <c:pt idx="11739">
                  <c:v>41050.0</c:v>
                </c:pt>
                <c:pt idx="11740">
                  <c:v>41051.0</c:v>
                </c:pt>
                <c:pt idx="11741">
                  <c:v>41052.0</c:v>
                </c:pt>
                <c:pt idx="11742">
                  <c:v>41053.0</c:v>
                </c:pt>
                <c:pt idx="11743">
                  <c:v>41054.0</c:v>
                </c:pt>
                <c:pt idx="11744">
                  <c:v>41055.0</c:v>
                </c:pt>
                <c:pt idx="11745">
                  <c:v>41056.0</c:v>
                </c:pt>
                <c:pt idx="11746">
                  <c:v>41057.0</c:v>
                </c:pt>
                <c:pt idx="11747">
                  <c:v>41058.0</c:v>
                </c:pt>
                <c:pt idx="11748">
                  <c:v>41059.0</c:v>
                </c:pt>
                <c:pt idx="11749">
                  <c:v>41060.0</c:v>
                </c:pt>
                <c:pt idx="11750">
                  <c:v>41061.0</c:v>
                </c:pt>
                <c:pt idx="11751">
                  <c:v>41062.0</c:v>
                </c:pt>
                <c:pt idx="11752">
                  <c:v>41063.0</c:v>
                </c:pt>
                <c:pt idx="11753">
                  <c:v>41064.0</c:v>
                </c:pt>
                <c:pt idx="11754">
                  <c:v>41065.0</c:v>
                </c:pt>
                <c:pt idx="11755">
                  <c:v>41066.0</c:v>
                </c:pt>
                <c:pt idx="11756">
                  <c:v>41067.0</c:v>
                </c:pt>
                <c:pt idx="11757">
                  <c:v>41068.0</c:v>
                </c:pt>
                <c:pt idx="11758">
                  <c:v>41069.0</c:v>
                </c:pt>
                <c:pt idx="11759">
                  <c:v>41070.0</c:v>
                </c:pt>
                <c:pt idx="11760">
                  <c:v>41071.0</c:v>
                </c:pt>
                <c:pt idx="11761">
                  <c:v>41072.0</c:v>
                </c:pt>
                <c:pt idx="11762">
                  <c:v>41073.0</c:v>
                </c:pt>
                <c:pt idx="11763">
                  <c:v>41074.0</c:v>
                </c:pt>
                <c:pt idx="11764">
                  <c:v>41075.0</c:v>
                </c:pt>
                <c:pt idx="11765">
                  <c:v>41076.0</c:v>
                </c:pt>
                <c:pt idx="11766">
                  <c:v>41077.0</c:v>
                </c:pt>
                <c:pt idx="11767">
                  <c:v>41078.0</c:v>
                </c:pt>
                <c:pt idx="11768">
                  <c:v>41079.0</c:v>
                </c:pt>
                <c:pt idx="11769">
                  <c:v>41080.0</c:v>
                </c:pt>
                <c:pt idx="11770">
                  <c:v>41081.0</c:v>
                </c:pt>
                <c:pt idx="11771">
                  <c:v>41082.0</c:v>
                </c:pt>
                <c:pt idx="11772">
                  <c:v>41083.0</c:v>
                </c:pt>
                <c:pt idx="11773">
                  <c:v>41084.0</c:v>
                </c:pt>
                <c:pt idx="11774">
                  <c:v>41085.0</c:v>
                </c:pt>
                <c:pt idx="11775">
                  <c:v>41086.0</c:v>
                </c:pt>
                <c:pt idx="11776">
                  <c:v>41087.0</c:v>
                </c:pt>
                <c:pt idx="11777">
                  <c:v>41088.0</c:v>
                </c:pt>
                <c:pt idx="11778">
                  <c:v>41089.0</c:v>
                </c:pt>
                <c:pt idx="11779">
                  <c:v>41090.0</c:v>
                </c:pt>
                <c:pt idx="11780">
                  <c:v>41091.0</c:v>
                </c:pt>
                <c:pt idx="11781">
                  <c:v>41092.0</c:v>
                </c:pt>
                <c:pt idx="11782">
                  <c:v>41093.0</c:v>
                </c:pt>
                <c:pt idx="11783">
                  <c:v>41094.0</c:v>
                </c:pt>
                <c:pt idx="11784">
                  <c:v>41095.0</c:v>
                </c:pt>
                <c:pt idx="11785">
                  <c:v>41096.0</c:v>
                </c:pt>
                <c:pt idx="11786">
                  <c:v>41097.0</c:v>
                </c:pt>
                <c:pt idx="11787">
                  <c:v>41098.0</c:v>
                </c:pt>
                <c:pt idx="11788">
                  <c:v>41099.0</c:v>
                </c:pt>
                <c:pt idx="11789">
                  <c:v>41100.0</c:v>
                </c:pt>
                <c:pt idx="11790">
                  <c:v>41101.0</c:v>
                </c:pt>
                <c:pt idx="11791">
                  <c:v>41102.0</c:v>
                </c:pt>
                <c:pt idx="11792">
                  <c:v>41103.0</c:v>
                </c:pt>
                <c:pt idx="11793">
                  <c:v>41104.0</c:v>
                </c:pt>
                <c:pt idx="11794">
                  <c:v>41105.0</c:v>
                </c:pt>
                <c:pt idx="11795">
                  <c:v>41106.0</c:v>
                </c:pt>
                <c:pt idx="11796">
                  <c:v>41107.0</c:v>
                </c:pt>
                <c:pt idx="11797">
                  <c:v>41108.0</c:v>
                </c:pt>
                <c:pt idx="11798">
                  <c:v>41109.0</c:v>
                </c:pt>
                <c:pt idx="11799">
                  <c:v>41110.0</c:v>
                </c:pt>
                <c:pt idx="11800">
                  <c:v>41111.0</c:v>
                </c:pt>
                <c:pt idx="11801">
                  <c:v>41112.0</c:v>
                </c:pt>
                <c:pt idx="11802">
                  <c:v>41113.0</c:v>
                </c:pt>
                <c:pt idx="11803">
                  <c:v>41114.0</c:v>
                </c:pt>
                <c:pt idx="11804">
                  <c:v>41115.0</c:v>
                </c:pt>
                <c:pt idx="11805">
                  <c:v>41116.0</c:v>
                </c:pt>
                <c:pt idx="11806">
                  <c:v>41117.0</c:v>
                </c:pt>
                <c:pt idx="11807">
                  <c:v>41118.0</c:v>
                </c:pt>
                <c:pt idx="11808">
                  <c:v>41119.0</c:v>
                </c:pt>
                <c:pt idx="11809">
                  <c:v>41120.0</c:v>
                </c:pt>
                <c:pt idx="11810">
                  <c:v>41121.0</c:v>
                </c:pt>
                <c:pt idx="11811">
                  <c:v>41122.0</c:v>
                </c:pt>
                <c:pt idx="11812">
                  <c:v>41123.0</c:v>
                </c:pt>
                <c:pt idx="11813">
                  <c:v>41124.0</c:v>
                </c:pt>
                <c:pt idx="11814">
                  <c:v>41125.0</c:v>
                </c:pt>
                <c:pt idx="11815">
                  <c:v>41126.0</c:v>
                </c:pt>
                <c:pt idx="11816">
                  <c:v>41127.0</c:v>
                </c:pt>
                <c:pt idx="11817">
                  <c:v>41128.0</c:v>
                </c:pt>
                <c:pt idx="11818">
                  <c:v>41129.0</c:v>
                </c:pt>
                <c:pt idx="11819">
                  <c:v>41130.0</c:v>
                </c:pt>
                <c:pt idx="11820">
                  <c:v>41131.0</c:v>
                </c:pt>
                <c:pt idx="11821">
                  <c:v>41132.0</c:v>
                </c:pt>
                <c:pt idx="11822">
                  <c:v>41133.0</c:v>
                </c:pt>
                <c:pt idx="11823">
                  <c:v>41134.0</c:v>
                </c:pt>
                <c:pt idx="11824">
                  <c:v>41135.0</c:v>
                </c:pt>
                <c:pt idx="11825">
                  <c:v>41136.0</c:v>
                </c:pt>
                <c:pt idx="11826">
                  <c:v>41137.0</c:v>
                </c:pt>
                <c:pt idx="11827">
                  <c:v>41138.0</c:v>
                </c:pt>
                <c:pt idx="11828">
                  <c:v>41139.0</c:v>
                </c:pt>
                <c:pt idx="11829">
                  <c:v>41140.0</c:v>
                </c:pt>
                <c:pt idx="11830">
                  <c:v>41141.0</c:v>
                </c:pt>
                <c:pt idx="11831">
                  <c:v>41142.0</c:v>
                </c:pt>
                <c:pt idx="11832">
                  <c:v>41143.0</c:v>
                </c:pt>
                <c:pt idx="11833">
                  <c:v>41144.0</c:v>
                </c:pt>
                <c:pt idx="11834">
                  <c:v>41145.0</c:v>
                </c:pt>
                <c:pt idx="11835">
                  <c:v>41146.0</c:v>
                </c:pt>
                <c:pt idx="11836">
                  <c:v>41147.0</c:v>
                </c:pt>
                <c:pt idx="11837">
                  <c:v>41148.0</c:v>
                </c:pt>
                <c:pt idx="11838">
                  <c:v>41149.0</c:v>
                </c:pt>
                <c:pt idx="11839">
                  <c:v>41150.0</c:v>
                </c:pt>
                <c:pt idx="11840">
                  <c:v>41151.0</c:v>
                </c:pt>
                <c:pt idx="11841">
                  <c:v>41152.0</c:v>
                </c:pt>
                <c:pt idx="11842">
                  <c:v>41153.0</c:v>
                </c:pt>
                <c:pt idx="11843">
                  <c:v>41154.0</c:v>
                </c:pt>
                <c:pt idx="11844">
                  <c:v>41155.0</c:v>
                </c:pt>
                <c:pt idx="11845">
                  <c:v>41156.0</c:v>
                </c:pt>
                <c:pt idx="11846">
                  <c:v>41157.0</c:v>
                </c:pt>
                <c:pt idx="11847">
                  <c:v>41158.0</c:v>
                </c:pt>
                <c:pt idx="11848">
                  <c:v>41159.0</c:v>
                </c:pt>
                <c:pt idx="11849">
                  <c:v>41160.0</c:v>
                </c:pt>
                <c:pt idx="11850">
                  <c:v>41161.0</c:v>
                </c:pt>
                <c:pt idx="11851">
                  <c:v>41162.0</c:v>
                </c:pt>
                <c:pt idx="11852">
                  <c:v>41163.0</c:v>
                </c:pt>
                <c:pt idx="11853">
                  <c:v>41164.0</c:v>
                </c:pt>
                <c:pt idx="11854">
                  <c:v>41165.0</c:v>
                </c:pt>
                <c:pt idx="11855">
                  <c:v>41166.0</c:v>
                </c:pt>
                <c:pt idx="11856">
                  <c:v>41167.0</c:v>
                </c:pt>
                <c:pt idx="11857">
                  <c:v>41168.0</c:v>
                </c:pt>
                <c:pt idx="11858">
                  <c:v>41169.0</c:v>
                </c:pt>
                <c:pt idx="11859">
                  <c:v>41170.0</c:v>
                </c:pt>
                <c:pt idx="11860">
                  <c:v>41171.0</c:v>
                </c:pt>
                <c:pt idx="11861">
                  <c:v>41172.0</c:v>
                </c:pt>
                <c:pt idx="11862">
                  <c:v>41173.0</c:v>
                </c:pt>
                <c:pt idx="11863">
                  <c:v>41174.0</c:v>
                </c:pt>
                <c:pt idx="11864">
                  <c:v>41175.0</c:v>
                </c:pt>
                <c:pt idx="11865">
                  <c:v>41176.0</c:v>
                </c:pt>
                <c:pt idx="11866">
                  <c:v>41177.0</c:v>
                </c:pt>
                <c:pt idx="11867">
                  <c:v>41178.0</c:v>
                </c:pt>
                <c:pt idx="11868">
                  <c:v>41179.0</c:v>
                </c:pt>
                <c:pt idx="11869">
                  <c:v>41180.0</c:v>
                </c:pt>
                <c:pt idx="11870">
                  <c:v>41181.0</c:v>
                </c:pt>
                <c:pt idx="11871">
                  <c:v>41182.0</c:v>
                </c:pt>
                <c:pt idx="11872">
                  <c:v>41183.0</c:v>
                </c:pt>
                <c:pt idx="11873">
                  <c:v>41184.0</c:v>
                </c:pt>
                <c:pt idx="11874">
                  <c:v>41185.0</c:v>
                </c:pt>
                <c:pt idx="11875">
                  <c:v>41186.0</c:v>
                </c:pt>
                <c:pt idx="11876">
                  <c:v>41187.0</c:v>
                </c:pt>
                <c:pt idx="11877">
                  <c:v>41188.0</c:v>
                </c:pt>
                <c:pt idx="11878">
                  <c:v>41189.0</c:v>
                </c:pt>
                <c:pt idx="11879">
                  <c:v>41190.0</c:v>
                </c:pt>
                <c:pt idx="11880">
                  <c:v>41191.0</c:v>
                </c:pt>
                <c:pt idx="11881">
                  <c:v>41192.0</c:v>
                </c:pt>
                <c:pt idx="11882">
                  <c:v>41193.0</c:v>
                </c:pt>
                <c:pt idx="11883">
                  <c:v>41194.0</c:v>
                </c:pt>
                <c:pt idx="11884">
                  <c:v>41195.0</c:v>
                </c:pt>
                <c:pt idx="11885">
                  <c:v>41196.0</c:v>
                </c:pt>
                <c:pt idx="11886">
                  <c:v>41197.0</c:v>
                </c:pt>
                <c:pt idx="11887">
                  <c:v>41198.0</c:v>
                </c:pt>
                <c:pt idx="11888">
                  <c:v>41199.0</c:v>
                </c:pt>
                <c:pt idx="11889">
                  <c:v>41200.0</c:v>
                </c:pt>
                <c:pt idx="11890">
                  <c:v>41201.0</c:v>
                </c:pt>
                <c:pt idx="11891">
                  <c:v>41202.0</c:v>
                </c:pt>
                <c:pt idx="11892">
                  <c:v>41203.0</c:v>
                </c:pt>
                <c:pt idx="11893">
                  <c:v>41204.0</c:v>
                </c:pt>
                <c:pt idx="11894">
                  <c:v>41205.0</c:v>
                </c:pt>
                <c:pt idx="11895">
                  <c:v>41206.0</c:v>
                </c:pt>
                <c:pt idx="11896">
                  <c:v>41207.0</c:v>
                </c:pt>
                <c:pt idx="11897">
                  <c:v>41208.0</c:v>
                </c:pt>
                <c:pt idx="11898">
                  <c:v>41209.0</c:v>
                </c:pt>
                <c:pt idx="11899">
                  <c:v>41210.0</c:v>
                </c:pt>
                <c:pt idx="11900">
                  <c:v>41211.0</c:v>
                </c:pt>
                <c:pt idx="11901">
                  <c:v>41212.0</c:v>
                </c:pt>
                <c:pt idx="11902">
                  <c:v>41213.0</c:v>
                </c:pt>
                <c:pt idx="11903">
                  <c:v>41214.0</c:v>
                </c:pt>
                <c:pt idx="11904">
                  <c:v>41215.0</c:v>
                </c:pt>
                <c:pt idx="11905">
                  <c:v>41216.0</c:v>
                </c:pt>
                <c:pt idx="11906">
                  <c:v>41217.0</c:v>
                </c:pt>
                <c:pt idx="11907">
                  <c:v>41218.0</c:v>
                </c:pt>
                <c:pt idx="11908">
                  <c:v>41219.0</c:v>
                </c:pt>
                <c:pt idx="11909">
                  <c:v>41220.0</c:v>
                </c:pt>
                <c:pt idx="11910">
                  <c:v>41221.0</c:v>
                </c:pt>
                <c:pt idx="11911">
                  <c:v>41222.0</c:v>
                </c:pt>
                <c:pt idx="11912">
                  <c:v>41223.0</c:v>
                </c:pt>
                <c:pt idx="11913">
                  <c:v>41224.0</c:v>
                </c:pt>
                <c:pt idx="11914">
                  <c:v>41225.0</c:v>
                </c:pt>
                <c:pt idx="11915">
                  <c:v>41226.0</c:v>
                </c:pt>
                <c:pt idx="11916">
                  <c:v>41227.0</c:v>
                </c:pt>
                <c:pt idx="11917">
                  <c:v>41228.0</c:v>
                </c:pt>
                <c:pt idx="11918">
                  <c:v>41229.0</c:v>
                </c:pt>
                <c:pt idx="11919">
                  <c:v>41230.0</c:v>
                </c:pt>
                <c:pt idx="11920">
                  <c:v>41231.0</c:v>
                </c:pt>
                <c:pt idx="11921">
                  <c:v>41232.0</c:v>
                </c:pt>
                <c:pt idx="11922">
                  <c:v>41233.0</c:v>
                </c:pt>
                <c:pt idx="11923">
                  <c:v>41234.0</c:v>
                </c:pt>
                <c:pt idx="11924">
                  <c:v>41235.0</c:v>
                </c:pt>
                <c:pt idx="11925">
                  <c:v>41236.0</c:v>
                </c:pt>
                <c:pt idx="11926">
                  <c:v>41237.0</c:v>
                </c:pt>
                <c:pt idx="11927">
                  <c:v>41238.0</c:v>
                </c:pt>
                <c:pt idx="11928">
                  <c:v>41239.0</c:v>
                </c:pt>
                <c:pt idx="11929">
                  <c:v>41240.0</c:v>
                </c:pt>
                <c:pt idx="11930">
                  <c:v>41241.0</c:v>
                </c:pt>
                <c:pt idx="11931">
                  <c:v>41242.0</c:v>
                </c:pt>
                <c:pt idx="11932">
                  <c:v>41243.0</c:v>
                </c:pt>
                <c:pt idx="11933">
                  <c:v>41244.0</c:v>
                </c:pt>
                <c:pt idx="11934">
                  <c:v>41245.0</c:v>
                </c:pt>
                <c:pt idx="11935">
                  <c:v>41246.0</c:v>
                </c:pt>
                <c:pt idx="11936">
                  <c:v>41247.0</c:v>
                </c:pt>
                <c:pt idx="11937">
                  <c:v>41248.0</c:v>
                </c:pt>
                <c:pt idx="11938">
                  <c:v>41249.0</c:v>
                </c:pt>
                <c:pt idx="11939">
                  <c:v>41250.0</c:v>
                </c:pt>
                <c:pt idx="11940">
                  <c:v>41251.0</c:v>
                </c:pt>
                <c:pt idx="11941">
                  <c:v>41252.0</c:v>
                </c:pt>
                <c:pt idx="11942">
                  <c:v>41253.0</c:v>
                </c:pt>
                <c:pt idx="11943">
                  <c:v>41254.0</c:v>
                </c:pt>
                <c:pt idx="11944">
                  <c:v>41255.0</c:v>
                </c:pt>
                <c:pt idx="11945">
                  <c:v>41256.0</c:v>
                </c:pt>
                <c:pt idx="11946">
                  <c:v>41257.0</c:v>
                </c:pt>
                <c:pt idx="11947">
                  <c:v>41258.0</c:v>
                </c:pt>
                <c:pt idx="11948">
                  <c:v>41259.0</c:v>
                </c:pt>
                <c:pt idx="11949">
                  <c:v>41260.0</c:v>
                </c:pt>
                <c:pt idx="11950">
                  <c:v>41261.0</c:v>
                </c:pt>
                <c:pt idx="11951">
                  <c:v>41262.0</c:v>
                </c:pt>
                <c:pt idx="11952">
                  <c:v>41263.0</c:v>
                </c:pt>
                <c:pt idx="11953">
                  <c:v>41264.0</c:v>
                </c:pt>
                <c:pt idx="11954">
                  <c:v>41265.0</c:v>
                </c:pt>
                <c:pt idx="11955">
                  <c:v>41266.0</c:v>
                </c:pt>
                <c:pt idx="11956">
                  <c:v>41267.0</c:v>
                </c:pt>
                <c:pt idx="11957">
                  <c:v>41268.0</c:v>
                </c:pt>
                <c:pt idx="11958">
                  <c:v>41269.0</c:v>
                </c:pt>
                <c:pt idx="11959">
                  <c:v>41270.0</c:v>
                </c:pt>
                <c:pt idx="11960">
                  <c:v>41271.0</c:v>
                </c:pt>
                <c:pt idx="11961">
                  <c:v>41272.0</c:v>
                </c:pt>
                <c:pt idx="11962">
                  <c:v>41273.0</c:v>
                </c:pt>
                <c:pt idx="11963">
                  <c:v>41274.0</c:v>
                </c:pt>
                <c:pt idx="11964">
                  <c:v>41275.0</c:v>
                </c:pt>
                <c:pt idx="11965">
                  <c:v>41276.0</c:v>
                </c:pt>
                <c:pt idx="11966">
                  <c:v>41277.0</c:v>
                </c:pt>
                <c:pt idx="11967">
                  <c:v>41278.0</c:v>
                </c:pt>
                <c:pt idx="11968">
                  <c:v>41279.0</c:v>
                </c:pt>
                <c:pt idx="11969">
                  <c:v>41280.0</c:v>
                </c:pt>
                <c:pt idx="11970">
                  <c:v>41281.0</c:v>
                </c:pt>
                <c:pt idx="11971">
                  <c:v>41282.0</c:v>
                </c:pt>
                <c:pt idx="11972">
                  <c:v>41283.0</c:v>
                </c:pt>
                <c:pt idx="11973">
                  <c:v>41284.0</c:v>
                </c:pt>
                <c:pt idx="11974">
                  <c:v>41285.0</c:v>
                </c:pt>
                <c:pt idx="11975">
                  <c:v>41286.0</c:v>
                </c:pt>
                <c:pt idx="11976">
                  <c:v>41287.0</c:v>
                </c:pt>
                <c:pt idx="11977">
                  <c:v>41288.0</c:v>
                </c:pt>
                <c:pt idx="11978">
                  <c:v>41289.0</c:v>
                </c:pt>
                <c:pt idx="11979">
                  <c:v>41290.0</c:v>
                </c:pt>
                <c:pt idx="11980">
                  <c:v>41291.0</c:v>
                </c:pt>
                <c:pt idx="11981">
                  <c:v>41292.0</c:v>
                </c:pt>
                <c:pt idx="11982">
                  <c:v>41293.0</c:v>
                </c:pt>
                <c:pt idx="11983">
                  <c:v>41294.0</c:v>
                </c:pt>
                <c:pt idx="11984">
                  <c:v>41295.0</c:v>
                </c:pt>
                <c:pt idx="11985">
                  <c:v>41296.0</c:v>
                </c:pt>
                <c:pt idx="11986">
                  <c:v>41297.0</c:v>
                </c:pt>
                <c:pt idx="11987">
                  <c:v>41298.0</c:v>
                </c:pt>
                <c:pt idx="11988">
                  <c:v>41299.0</c:v>
                </c:pt>
                <c:pt idx="11989">
                  <c:v>41300.0</c:v>
                </c:pt>
                <c:pt idx="11990">
                  <c:v>41301.0</c:v>
                </c:pt>
                <c:pt idx="11991">
                  <c:v>41302.0</c:v>
                </c:pt>
                <c:pt idx="11992">
                  <c:v>41303.0</c:v>
                </c:pt>
                <c:pt idx="11993">
                  <c:v>41304.0</c:v>
                </c:pt>
                <c:pt idx="11994">
                  <c:v>41305.0</c:v>
                </c:pt>
                <c:pt idx="11995">
                  <c:v>41306.0</c:v>
                </c:pt>
                <c:pt idx="11996">
                  <c:v>41307.0</c:v>
                </c:pt>
                <c:pt idx="11997">
                  <c:v>41308.0</c:v>
                </c:pt>
                <c:pt idx="11998">
                  <c:v>41309.0</c:v>
                </c:pt>
                <c:pt idx="11999">
                  <c:v>41310.0</c:v>
                </c:pt>
                <c:pt idx="12000">
                  <c:v>41311.0</c:v>
                </c:pt>
                <c:pt idx="12001">
                  <c:v>41312.0</c:v>
                </c:pt>
                <c:pt idx="12002">
                  <c:v>41313.0</c:v>
                </c:pt>
                <c:pt idx="12003">
                  <c:v>41314.0</c:v>
                </c:pt>
                <c:pt idx="12004">
                  <c:v>41315.0</c:v>
                </c:pt>
                <c:pt idx="12005">
                  <c:v>41316.0</c:v>
                </c:pt>
                <c:pt idx="12006">
                  <c:v>41317.0</c:v>
                </c:pt>
                <c:pt idx="12007">
                  <c:v>41318.0</c:v>
                </c:pt>
                <c:pt idx="12008">
                  <c:v>41319.0</c:v>
                </c:pt>
                <c:pt idx="12009">
                  <c:v>41320.0</c:v>
                </c:pt>
                <c:pt idx="12010">
                  <c:v>41321.0</c:v>
                </c:pt>
                <c:pt idx="12011">
                  <c:v>41322.0</c:v>
                </c:pt>
                <c:pt idx="12012">
                  <c:v>41323.0</c:v>
                </c:pt>
                <c:pt idx="12013">
                  <c:v>41324.0</c:v>
                </c:pt>
                <c:pt idx="12014">
                  <c:v>41325.0</c:v>
                </c:pt>
                <c:pt idx="12015">
                  <c:v>41326.0</c:v>
                </c:pt>
                <c:pt idx="12016">
                  <c:v>41327.0</c:v>
                </c:pt>
                <c:pt idx="12017">
                  <c:v>41328.0</c:v>
                </c:pt>
                <c:pt idx="12018">
                  <c:v>41329.0</c:v>
                </c:pt>
                <c:pt idx="12019">
                  <c:v>41330.0</c:v>
                </c:pt>
                <c:pt idx="12020">
                  <c:v>41331.0</c:v>
                </c:pt>
                <c:pt idx="12021">
                  <c:v>41332.0</c:v>
                </c:pt>
                <c:pt idx="12022">
                  <c:v>41333.0</c:v>
                </c:pt>
                <c:pt idx="12023">
                  <c:v>41334.0</c:v>
                </c:pt>
                <c:pt idx="12024">
                  <c:v>41335.0</c:v>
                </c:pt>
                <c:pt idx="12025">
                  <c:v>41336.0</c:v>
                </c:pt>
                <c:pt idx="12026">
                  <c:v>41337.0</c:v>
                </c:pt>
                <c:pt idx="12027">
                  <c:v>41338.0</c:v>
                </c:pt>
                <c:pt idx="12028">
                  <c:v>41339.0</c:v>
                </c:pt>
                <c:pt idx="12029">
                  <c:v>41340.0</c:v>
                </c:pt>
                <c:pt idx="12030">
                  <c:v>41341.0</c:v>
                </c:pt>
                <c:pt idx="12031">
                  <c:v>41342.0</c:v>
                </c:pt>
                <c:pt idx="12032">
                  <c:v>41343.0</c:v>
                </c:pt>
                <c:pt idx="12033">
                  <c:v>41344.0</c:v>
                </c:pt>
                <c:pt idx="12034">
                  <c:v>41345.0</c:v>
                </c:pt>
                <c:pt idx="12035">
                  <c:v>41346.0</c:v>
                </c:pt>
                <c:pt idx="12036">
                  <c:v>41347.0</c:v>
                </c:pt>
                <c:pt idx="12037">
                  <c:v>41348.0</c:v>
                </c:pt>
                <c:pt idx="12038">
                  <c:v>41349.0</c:v>
                </c:pt>
                <c:pt idx="12039">
                  <c:v>41350.0</c:v>
                </c:pt>
                <c:pt idx="12040">
                  <c:v>41351.0</c:v>
                </c:pt>
                <c:pt idx="12041">
                  <c:v>41352.0</c:v>
                </c:pt>
                <c:pt idx="12042">
                  <c:v>41353.0</c:v>
                </c:pt>
                <c:pt idx="12043">
                  <c:v>41354.0</c:v>
                </c:pt>
                <c:pt idx="12044">
                  <c:v>41355.0</c:v>
                </c:pt>
                <c:pt idx="12045">
                  <c:v>41356.0</c:v>
                </c:pt>
                <c:pt idx="12046">
                  <c:v>41357.0</c:v>
                </c:pt>
                <c:pt idx="12047">
                  <c:v>41358.0</c:v>
                </c:pt>
                <c:pt idx="12048">
                  <c:v>41359.0</c:v>
                </c:pt>
                <c:pt idx="12049">
                  <c:v>41360.0</c:v>
                </c:pt>
                <c:pt idx="12050">
                  <c:v>41361.0</c:v>
                </c:pt>
                <c:pt idx="12051">
                  <c:v>41362.0</c:v>
                </c:pt>
                <c:pt idx="12052">
                  <c:v>41363.0</c:v>
                </c:pt>
                <c:pt idx="12053">
                  <c:v>41364.0</c:v>
                </c:pt>
                <c:pt idx="12054">
                  <c:v>41365.0</c:v>
                </c:pt>
                <c:pt idx="12055">
                  <c:v>41366.0</c:v>
                </c:pt>
                <c:pt idx="12056">
                  <c:v>41367.0</c:v>
                </c:pt>
                <c:pt idx="12057">
                  <c:v>41368.0</c:v>
                </c:pt>
                <c:pt idx="12058">
                  <c:v>41369.0</c:v>
                </c:pt>
                <c:pt idx="12059">
                  <c:v>41370.0</c:v>
                </c:pt>
                <c:pt idx="12060">
                  <c:v>41371.0</c:v>
                </c:pt>
                <c:pt idx="12061">
                  <c:v>41372.0</c:v>
                </c:pt>
                <c:pt idx="12062">
                  <c:v>41373.0</c:v>
                </c:pt>
                <c:pt idx="12063">
                  <c:v>41374.0</c:v>
                </c:pt>
                <c:pt idx="12064">
                  <c:v>41375.0</c:v>
                </c:pt>
                <c:pt idx="12065">
                  <c:v>41376.0</c:v>
                </c:pt>
                <c:pt idx="12066">
                  <c:v>41377.0</c:v>
                </c:pt>
                <c:pt idx="12067">
                  <c:v>41378.0</c:v>
                </c:pt>
                <c:pt idx="12068">
                  <c:v>41379.0</c:v>
                </c:pt>
                <c:pt idx="12069">
                  <c:v>41380.0</c:v>
                </c:pt>
                <c:pt idx="12070">
                  <c:v>41381.0</c:v>
                </c:pt>
                <c:pt idx="12071">
                  <c:v>41382.0</c:v>
                </c:pt>
                <c:pt idx="12072">
                  <c:v>41383.0</c:v>
                </c:pt>
                <c:pt idx="12073">
                  <c:v>41384.0</c:v>
                </c:pt>
                <c:pt idx="12074">
                  <c:v>41385.0</c:v>
                </c:pt>
                <c:pt idx="12075">
                  <c:v>41386.0</c:v>
                </c:pt>
                <c:pt idx="12076">
                  <c:v>41387.0</c:v>
                </c:pt>
                <c:pt idx="12077">
                  <c:v>41388.0</c:v>
                </c:pt>
                <c:pt idx="12078">
                  <c:v>41389.0</c:v>
                </c:pt>
                <c:pt idx="12079">
                  <c:v>41390.0</c:v>
                </c:pt>
                <c:pt idx="12080">
                  <c:v>41391.0</c:v>
                </c:pt>
                <c:pt idx="12081">
                  <c:v>41392.0</c:v>
                </c:pt>
                <c:pt idx="12082">
                  <c:v>41393.0</c:v>
                </c:pt>
                <c:pt idx="12083">
                  <c:v>41394.0</c:v>
                </c:pt>
                <c:pt idx="12084">
                  <c:v>41395.0</c:v>
                </c:pt>
                <c:pt idx="12085">
                  <c:v>41396.0</c:v>
                </c:pt>
                <c:pt idx="12086">
                  <c:v>41397.0</c:v>
                </c:pt>
                <c:pt idx="12087">
                  <c:v>41398.0</c:v>
                </c:pt>
                <c:pt idx="12088">
                  <c:v>41399.0</c:v>
                </c:pt>
                <c:pt idx="12089">
                  <c:v>41400.0</c:v>
                </c:pt>
                <c:pt idx="12090">
                  <c:v>41401.0</c:v>
                </c:pt>
                <c:pt idx="12091">
                  <c:v>41402.0</c:v>
                </c:pt>
                <c:pt idx="12092">
                  <c:v>41403.0</c:v>
                </c:pt>
                <c:pt idx="12093">
                  <c:v>41404.0</c:v>
                </c:pt>
                <c:pt idx="12094">
                  <c:v>41405.0</c:v>
                </c:pt>
                <c:pt idx="12095">
                  <c:v>41406.0</c:v>
                </c:pt>
                <c:pt idx="12096">
                  <c:v>41407.0</c:v>
                </c:pt>
                <c:pt idx="12097">
                  <c:v>41408.0</c:v>
                </c:pt>
                <c:pt idx="12098">
                  <c:v>41409.0</c:v>
                </c:pt>
                <c:pt idx="12099">
                  <c:v>41410.0</c:v>
                </c:pt>
                <c:pt idx="12100">
                  <c:v>41411.0</c:v>
                </c:pt>
                <c:pt idx="12101">
                  <c:v>41412.0</c:v>
                </c:pt>
                <c:pt idx="12102">
                  <c:v>41413.0</c:v>
                </c:pt>
                <c:pt idx="12103">
                  <c:v>41414.0</c:v>
                </c:pt>
                <c:pt idx="12104">
                  <c:v>41415.0</c:v>
                </c:pt>
                <c:pt idx="12105">
                  <c:v>41416.0</c:v>
                </c:pt>
                <c:pt idx="12106">
                  <c:v>41417.0</c:v>
                </c:pt>
                <c:pt idx="12107">
                  <c:v>41418.0</c:v>
                </c:pt>
                <c:pt idx="12108">
                  <c:v>41419.0</c:v>
                </c:pt>
                <c:pt idx="12109">
                  <c:v>41420.0</c:v>
                </c:pt>
                <c:pt idx="12110">
                  <c:v>41421.0</c:v>
                </c:pt>
                <c:pt idx="12111">
                  <c:v>41422.0</c:v>
                </c:pt>
                <c:pt idx="12112">
                  <c:v>41423.0</c:v>
                </c:pt>
                <c:pt idx="12113">
                  <c:v>41424.0</c:v>
                </c:pt>
                <c:pt idx="12114">
                  <c:v>41425.0</c:v>
                </c:pt>
                <c:pt idx="12115">
                  <c:v>41426.0</c:v>
                </c:pt>
                <c:pt idx="12116">
                  <c:v>41427.0</c:v>
                </c:pt>
                <c:pt idx="12117">
                  <c:v>41428.0</c:v>
                </c:pt>
                <c:pt idx="12118">
                  <c:v>41429.0</c:v>
                </c:pt>
                <c:pt idx="12119">
                  <c:v>41430.0</c:v>
                </c:pt>
                <c:pt idx="12120">
                  <c:v>41431.0</c:v>
                </c:pt>
                <c:pt idx="12121">
                  <c:v>41432.0</c:v>
                </c:pt>
                <c:pt idx="12122">
                  <c:v>41433.0</c:v>
                </c:pt>
                <c:pt idx="12123">
                  <c:v>41434.0</c:v>
                </c:pt>
                <c:pt idx="12124">
                  <c:v>41435.0</c:v>
                </c:pt>
                <c:pt idx="12125">
                  <c:v>41436.0</c:v>
                </c:pt>
                <c:pt idx="12126">
                  <c:v>41437.0</c:v>
                </c:pt>
                <c:pt idx="12127">
                  <c:v>41438.0</c:v>
                </c:pt>
                <c:pt idx="12128">
                  <c:v>41439.0</c:v>
                </c:pt>
                <c:pt idx="12129">
                  <c:v>41440.0</c:v>
                </c:pt>
                <c:pt idx="12130">
                  <c:v>41441.0</c:v>
                </c:pt>
                <c:pt idx="12131">
                  <c:v>41442.0</c:v>
                </c:pt>
                <c:pt idx="12132">
                  <c:v>41443.0</c:v>
                </c:pt>
                <c:pt idx="12133">
                  <c:v>41444.0</c:v>
                </c:pt>
                <c:pt idx="12134">
                  <c:v>41445.0</c:v>
                </c:pt>
                <c:pt idx="12135">
                  <c:v>41446.0</c:v>
                </c:pt>
                <c:pt idx="12136">
                  <c:v>41447.0</c:v>
                </c:pt>
                <c:pt idx="12137">
                  <c:v>41448.0</c:v>
                </c:pt>
                <c:pt idx="12138">
                  <c:v>41449.0</c:v>
                </c:pt>
                <c:pt idx="12139">
                  <c:v>41450.0</c:v>
                </c:pt>
                <c:pt idx="12140">
                  <c:v>41451.0</c:v>
                </c:pt>
                <c:pt idx="12141">
                  <c:v>41452.0</c:v>
                </c:pt>
                <c:pt idx="12142">
                  <c:v>41453.0</c:v>
                </c:pt>
                <c:pt idx="12143">
                  <c:v>41454.0</c:v>
                </c:pt>
                <c:pt idx="12144">
                  <c:v>41455.0</c:v>
                </c:pt>
                <c:pt idx="12145">
                  <c:v>41456.0</c:v>
                </c:pt>
                <c:pt idx="12146">
                  <c:v>41457.0</c:v>
                </c:pt>
                <c:pt idx="12147">
                  <c:v>41458.0</c:v>
                </c:pt>
                <c:pt idx="12148">
                  <c:v>41459.0</c:v>
                </c:pt>
                <c:pt idx="12149">
                  <c:v>41460.0</c:v>
                </c:pt>
                <c:pt idx="12150">
                  <c:v>41461.0</c:v>
                </c:pt>
                <c:pt idx="12151">
                  <c:v>41462.0</c:v>
                </c:pt>
                <c:pt idx="12152">
                  <c:v>41463.0</c:v>
                </c:pt>
                <c:pt idx="12153">
                  <c:v>41464.0</c:v>
                </c:pt>
                <c:pt idx="12154">
                  <c:v>41465.0</c:v>
                </c:pt>
                <c:pt idx="12155">
                  <c:v>41466.0</c:v>
                </c:pt>
                <c:pt idx="12156">
                  <c:v>41467.0</c:v>
                </c:pt>
                <c:pt idx="12157">
                  <c:v>41468.0</c:v>
                </c:pt>
                <c:pt idx="12158">
                  <c:v>41469.0</c:v>
                </c:pt>
                <c:pt idx="12159">
                  <c:v>41470.0</c:v>
                </c:pt>
                <c:pt idx="12160">
                  <c:v>41471.0</c:v>
                </c:pt>
                <c:pt idx="12161">
                  <c:v>41472.0</c:v>
                </c:pt>
                <c:pt idx="12162">
                  <c:v>41473.0</c:v>
                </c:pt>
                <c:pt idx="12163">
                  <c:v>41474.0</c:v>
                </c:pt>
                <c:pt idx="12164">
                  <c:v>41475.0</c:v>
                </c:pt>
                <c:pt idx="12165">
                  <c:v>41476.0</c:v>
                </c:pt>
                <c:pt idx="12166">
                  <c:v>41477.0</c:v>
                </c:pt>
                <c:pt idx="12167">
                  <c:v>41478.0</c:v>
                </c:pt>
                <c:pt idx="12168">
                  <c:v>41479.0</c:v>
                </c:pt>
                <c:pt idx="12169">
                  <c:v>41480.0</c:v>
                </c:pt>
                <c:pt idx="12170">
                  <c:v>41481.0</c:v>
                </c:pt>
                <c:pt idx="12171">
                  <c:v>41482.0</c:v>
                </c:pt>
                <c:pt idx="12172">
                  <c:v>41483.0</c:v>
                </c:pt>
                <c:pt idx="12173">
                  <c:v>41484.0</c:v>
                </c:pt>
                <c:pt idx="12174">
                  <c:v>41485.0</c:v>
                </c:pt>
                <c:pt idx="12175">
                  <c:v>41486.0</c:v>
                </c:pt>
                <c:pt idx="12176">
                  <c:v>41487.0</c:v>
                </c:pt>
                <c:pt idx="12177">
                  <c:v>41488.0</c:v>
                </c:pt>
                <c:pt idx="12178">
                  <c:v>41489.0</c:v>
                </c:pt>
                <c:pt idx="12179">
                  <c:v>41490.0</c:v>
                </c:pt>
                <c:pt idx="12180">
                  <c:v>41491.0</c:v>
                </c:pt>
                <c:pt idx="12181">
                  <c:v>41492.0</c:v>
                </c:pt>
                <c:pt idx="12182">
                  <c:v>41493.0</c:v>
                </c:pt>
                <c:pt idx="12183">
                  <c:v>41494.0</c:v>
                </c:pt>
                <c:pt idx="12184">
                  <c:v>41495.0</c:v>
                </c:pt>
                <c:pt idx="12185">
                  <c:v>41496.0</c:v>
                </c:pt>
                <c:pt idx="12186">
                  <c:v>41497.0</c:v>
                </c:pt>
                <c:pt idx="12187">
                  <c:v>41498.0</c:v>
                </c:pt>
                <c:pt idx="12188">
                  <c:v>41499.0</c:v>
                </c:pt>
                <c:pt idx="12189">
                  <c:v>41500.0</c:v>
                </c:pt>
                <c:pt idx="12190">
                  <c:v>41501.0</c:v>
                </c:pt>
                <c:pt idx="12191">
                  <c:v>41502.0</c:v>
                </c:pt>
                <c:pt idx="12192">
                  <c:v>41503.0</c:v>
                </c:pt>
                <c:pt idx="12193">
                  <c:v>41504.0</c:v>
                </c:pt>
                <c:pt idx="12194">
                  <c:v>41505.0</c:v>
                </c:pt>
                <c:pt idx="12195">
                  <c:v>41506.0</c:v>
                </c:pt>
                <c:pt idx="12196">
                  <c:v>41507.0</c:v>
                </c:pt>
                <c:pt idx="12197">
                  <c:v>41508.0</c:v>
                </c:pt>
                <c:pt idx="12198">
                  <c:v>41509.0</c:v>
                </c:pt>
                <c:pt idx="12199">
                  <c:v>41510.0</c:v>
                </c:pt>
                <c:pt idx="12200">
                  <c:v>41511.0</c:v>
                </c:pt>
                <c:pt idx="12201">
                  <c:v>41512.0</c:v>
                </c:pt>
                <c:pt idx="12202">
                  <c:v>41513.0</c:v>
                </c:pt>
                <c:pt idx="12203">
                  <c:v>41514.0</c:v>
                </c:pt>
                <c:pt idx="12204">
                  <c:v>41515.0</c:v>
                </c:pt>
                <c:pt idx="12205">
                  <c:v>41516.0</c:v>
                </c:pt>
                <c:pt idx="12206">
                  <c:v>41517.0</c:v>
                </c:pt>
                <c:pt idx="12207">
                  <c:v>41518.0</c:v>
                </c:pt>
                <c:pt idx="12208">
                  <c:v>41519.0</c:v>
                </c:pt>
                <c:pt idx="12209">
                  <c:v>41520.0</c:v>
                </c:pt>
                <c:pt idx="12210">
                  <c:v>41521.0</c:v>
                </c:pt>
                <c:pt idx="12211">
                  <c:v>41522.0</c:v>
                </c:pt>
                <c:pt idx="12212">
                  <c:v>41523.0</c:v>
                </c:pt>
                <c:pt idx="12213">
                  <c:v>41524.0</c:v>
                </c:pt>
                <c:pt idx="12214">
                  <c:v>41525.0</c:v>
                </c:pt>
                <c:pt idx="12215">
                  <c:v>41526.0</c:v>
                </c:pt>
                <c:pt idx="12216">
                  <c:v>41527.0</c:v>
                </c:pt>
                <c:pt idx="12217">
                  <c:v>41528.0</c:v>
                </c:pt>
                <c:pt idx="12218">
                  <c:v>41529.0</c:v>
                </c:pt>
                <c:pt idx="12219">
                  <c:v>41530.0</c:v>
                </c:pt>
                <c:pt idx="12220">
                  <c:v>41531.0</c:v>
                </c:pt>
                <c:pt idx="12221">
                  <c:v>41532.0</c:v>
                </c:pt>
                <c:pt idx="12222">
                  <c:v>41533.0</c:v>
                </c:pt>
                <c:pt idx="12223">
                  <c:v>41534.0</c:v>
                </c:pt>
                <c:pt idx="12224">
                  <c:v>41535.0</c:v>
                </c:pt>
                <c:pt idx="12225">
                  <c:v>41536.0</c:v>
                </c:pt>
                <c:pt idx="12226">
                  <c:v>41537.0</c:v>
                </c:pt>
                <c:pt idx="12227">
                  <c:v>41538.0</c:v>
                </c:pt>
                <c:pt idx="12228">
                  <c:v>41539.0</c:v>
                </c:pt>
                <c:pt idx="12229">
                  <c:v>41540.0</c:v>
                </c:pt>
                <c:pt idx="12230">
                  <c:v>41541.0</c:v>
                </c:pt>
                <c:pt idx="12231">
                  <c:v>41542.0</c:v>
                </c:pt>
                <c:pt idx="12232">
                  <c:v>41543.0</c:v>
                </c:pt>
                <c:pt idx="12233">
                  <c:v>41544.0</c:v>
                </c:pt>
                <c:pt idx="12234">
                  <c:v>41545.0</c:v>
                </c:pt>
                <c:pt idx="12235">
                  <c:v>41546.0</c:v>
                </c:pt>
                <c:pt idx="12236">
                  <c:v>41547.0</c:v>
                </c:pt>
                <c:pt idx="12237">
                  <c:v>41548.0</c:v>
                </c:pt>
                <c:pt idx="12238">
                  <c:v>41549.0</c:v>
                </c:pt>
                <c:pt idx="12239">
                  <c:v>41550.0</c:v>
                </c:pt>
                <c:pt idx="12240">
                  <c:v>41551.0</c:v>
                </c:pt>
                <c:pt idx="12241">
                  <c:v>41552.0</c:v>
                </c:pt>
                <c:pt idx="12242">
                  <c:v>41553.0</c:v>
                </c:pt>
                <c:pt idx="12243">
                  <c:v>41554.0</c:v>
                </c:pt>
                <c:pt idx="12244">
                  <c:v>41555.0</c:v>
                </c:pt>
                <c:pt idx="12245">
                  <c:v>41556.0</c:v>
                </c:pt>
                <c:pt idx="12246">
                  <c:v>41557.0</c:v>
                </c:pt>
                <c:pt idx="12247">
                  <c:v>41558.0</c:v>
                </c:pt>
                <c:pt idx="12248">
                  <c:v>41559.0</c:v>
                </c:pt>
                <c:pt idx="12249">
                  <c:v>41560.0</c:v>
                </c:pt>
                <c:pt idx="12250">
                  <c:v>41561.0</c:v>
                </c:pt>
                <c:pt idx="12251">
                  <c:v>41562.0</c:v>
                </c:pt>
                <c:pt idx="12252">
                  <c:v>41563.0</c:v>
                </c:pt>
                <c:pt idx="12253">
                  <c:v>41564.0</c:v>
                </c:pt>
                <c:pt idx="12254">
                  <c:v>41565.0</c:v>
                </c:pt>
                <c:pt idx="12255">
                  <c:v>41566.0</c:v>
                </c:pt>
                <c:pt idx="12256">
                  <c:v>41567.0</c:v>
                </c:pt>
                <c:pt idx="12257">
                  <c:v>41568.0</c:v>
                </c:pt>
                <c:pt idx="12258">
                  <c:v>41569.0</c:v>
                </c:pt>
                <c:pt idx="12259">
                  <c:v>41570.0</c:v>
                </c:pt>
                <c:pt idx="12260">
                  <c:v>41571.0</c:v>
                </c:pt>
                <c:pt idx="12261">
                  <c:v>41572.0</c:v>
                </c:pt>
                <c:pt idx="12262">
                  <c:v>41573.0</c:v>
                </c:pt>
                <c:pt idx="12263">
                  <c:v>41574.0</c:v>
                </c:pt>
                <c:pt idx="12264">
                  <c:v>41575.0</c:v>
                </c:pt>
                <c:pt idx="12265">
                  <c:v>41576.0</c:v>
                </c:pt>
                <c:pt idx="12266">
                  <c:v>41577.0</c:v>
                </c:pt>
                <c:pt idx="12267">
                  <c:v>41578.0</c:v>
                </c:pt>
                <c:pt idx="12268">
                  <c:v>41579.0</c:v>
                </c:pt>
                <c:pt idx="12269">
                  <c:v>41580.0</c:v>
                </c:pt>
                <c:pt idx="12270">
                  <c:v>41581.0</c:v>
                </c:pt>
                <c:pt idx="12271">
                  <c:v>41582.0</c:v>
                </c:pt>
                <c:pt idx="12272">
                  <c:v>41583.0</c:v>
                </c:pt>
                <c:pt idx="12273">
                  <c:v>41584.0</c:v>
                </c:pt>
                <c:pt idx="12274">
                  <c:v>41585.0</c:v>
                </c:pt>
                <c:pt idx="12275">
                  <c:v>41586.0</c:v>
                </c:pt>
                <c:pt idx="12276">
                  <c:v>41587.0</c:v>
                </c:pt>
                <c:pt idx="12277">
                  <c:v>41588.0</c:v>
                </c:pt>
                <c:pt idx="12278">
                  <c:v>41589.0</c:v>
                </c:pt>
                <c:pt idx="12279">
                  <c:v>41590.0</c:v>
                </c:pt>
                <c:pt idx="12280">
                  <c:v>41591.0</c:v>
                </c:pt>
                <c:pt idx="12281">
                  <c:v>41592.0</c:v>
                </c:pt>
                <c:pt idx="12282">
                  <c:v>41593.0</c:v>
                </c:pt>
                <c:pt idx="12283">
                  <c:v>41594.0</c:v>
                </c:pt>
                <c:pt idx="12284">
                  <c:v>41595.0</c:v>
                </c:pt>
                <c:pt idx="12285">
                  <c:v>41596.0</c:v>
                </c:pt>
                <c:pt idx="12286">
                  <c:v>41597.0</c:v>
                </c:pt>
                <c:pt idx="12287">
                  <c:v>41598.0</c:v>
                </c:pt>
                <c:pt idx="12288">
                  <c:v>41599.0</c:v>
                </c:pt>
                <c:pt idx="12289">
                  <c:v>41600.0</c:v>
                </c:pt>
                <c:pt idx="12290">
                  <c:v>41601.0</c:v>
                </c:pt>
                <c:pt idx="12291">
                  <c:v>41602.0</c:v>
                </c:pt>
                <c:pt idx="12292">
                  <c:v>41603.0</c:v>
                </c:pt>
                <c:pt idx="12293">
                  <c:v>41604.0</c:v>
                </c:pt>
                <c:pt idx="12294">
                  <c:v>41605.0</c:v>
                </c:pt>
                <c:pt idx="12295">
                  <c:v>41606.0</c:v>
                </c:pt>
                <c:pt idx="12296">
                  <c:v>41607.0</c:v>
                </c:pt>
                <c:pt idx="12297">
                  <c:v>41608.0</c:v>
                </c:pt>
                <c:pt idx="12298">
                  <c:v>41609.0</c:v>
                </c:pt>
                <c:pt idx="12299">
                  <c:v>41610.0</c:v>
                </c:pt>
                <c:pt idx="12300">
                  <c:v>41611.0</c:v>
                </c:pt>
                <c:pt idx="12301">
                  <c:v>41612.0</c:v>
                </c:pt>
                <c:pt idx="12302">
                  <c:v>41613.0</c:v>
                </c:pt>
                <c:pt idx="12303">
                  <c:v>41614.0</c:v>
                </c:pt>
                <c:pt idx="12304">
                  <c:v>41615.0</c:v>
                </c:pt>
                <c:pt idx="12305">
                  <c:v>41616.0</c:v>
                </c:pt>
                <c:pt idx="12306">
                  <c:v>41617.0</c:v>
                </c:pt>
                <c:pt idx="12307">
                  <c:v>41618.0</c:v>
                </c:pt>
                <c:pt idx="12308">
                  <c:v>41619.0</c:v>
                </c:pt>
                <c:pt idx="12309">
                  <c:v>41620.0</c:v>
                </c:pt>
                <c:pt idx="12310">
                  <c:v>41621.0</c:v>
                </c:pt>
                <c:pt idx="12311">
                  <c:v>41622.0</c:v>
                </c:pt>
                <c:pt idx="12312">
                  <c:v>41623.0</c:v>
                </c:pt>
                <c:pt idx="12313">
                  <c:v>41624.0</c:v>
                </c:pt>
                <c:pt idx="12314">
                  <c:v>41625.0</c:v>
                </c:pt>
                <c:pt idx="12315">
                  <c:v>41626.0</c:v>
                </c:pt>
                <c:pt idx="12316">
                  <c:v>41627.0</c:v>
                </c:pt>
                <c:pt idx="12317">
                  <c:v>41628.0</c:v>
                </c:pt>
                <c:pt idx="12318">
                  <c:v>41629.0</c:v>
                </c:pt>
                <c:pt idx="12319">
                  <c:v>41630.0</c:v>
                </c:pt>
                <c:pt idx="12320">
                  <c:v>41631.0</c:v>
                </c:pt>
                <c:pt idx="12321">
                  <c:v>41632.0</c:v>
                </c:pt>
                <c:pt idx="12322">
                  <c:v>41633.0</c:v>
                </c:pt>
                <c:pt idx="12323">
                  <c:v>41634.0</c:v>
                </c:pt>
                <c:pt idx="12324">
                  <c:v>41635.0</c:v>
                </c:pt>
                <c:pt idx="12325">
                  <c:v>41636.0</c:v>
                </c:pt>
                <c:pt idx="12326">
                  <c:v>41637.0</c:v>
                </c:pt>
                <c:pt idx="12327">
                  <c:v>41638.0</c:v>
                </c:pt>
                <c:pt idx="12328">
                  <c:v>41639.0</c:v>
                </c:pt>
                <c:pt idx="12329">
                  <c:v>41640.0</c:v>
                </c:pt>
                <c:pt idx="12330">
                  <c:v>41641.0</c:v>
                </c:pt>
                <c:pt idx="12331">
                  <c:v>41642.0</c:v>
                </c:pt>
                <c:pt idx="12332">
                  <c:v>41643.0</c:v>
                </c:pt>
                <c:pt idx="12333">
                  <c:v>41644.0</c:v>
                </c:pt>
                <c:pt idx="12334">
                  <c:v>41645.0</c:v>
                </c:pt>
                <c:pt idx="12335">
                  <c:v>41646.0</c:v>
                </c:pt>
                <c:pt idx="12336">
                  <c:v>41647.0</c:v>
                </c:pt>
                <c:pt idx="12337">
                  <c:v>41648.0</c:v>
                </c:pt>
                <c:pt idx="12338">
                  <c:v>41649.0</c:v>
                </c:pt>
                <c:pt idx="12339">
                  <c:v>41650.0</c:v>
                </c:pt>
                <c:pt idx="12340">
                  <c:v>41651.0</c:v>
                </c:pt>
                <c:pt idx="12341">
                  <c:v>41652.0</c:v>
                </c:pt>
                <c:pt idx="12342">
                  <c:v>41653.0</c:v>
                </c:pt>
                <c:pt idx="12343">
                  <c:v>41654.0</c:v>
                </c:pt>
                <c:pt idx="12344">
                  <c:v>41655.0</c:v>
                </c:pt>
                <c:pt idx="12345">
                  <c:v>41656.0</c:v>
                </c:pt>
                <c:pt idx="12346">
                  <c:v>41657.0</c:v>
                </c:pt>
                <c:pt idx="12347">
                  <c:v>41658.0</c:v>
                </c:pt>
                <c:pt idx="12348">
                  <c:v>41659.0</c:v>
                </c:pt>
                <c:pt idx="12349">
                  <c:v>41660.0</c:v>
                </c:pt>
                <c:pt idx="12350">
                  <c:v>41661.0</c:v>
                </c:pt>
                <c:pt idx="12351">
                  <c:v>41662.0</c:v>
                </c:pt>
                <c:pt idx="12352">
                  <c:v>41663.0</c:v>
                </c:pt>
                <c:pt idx="12353">
                  <c:v>41664.0</c:v>
                </c:pt>
                <c:pt idx="12354">
                  <c:v>41665.0</c:v>
                </c:pt>
                <c:pt idx="12355">
                  <c:v>41666.0</c:v>
                </c:pt>
                <c:pt idx="12356">
                  <c:v>41667.0</c:v>
                </c:pt>
                <c:pt idx="12357">
                  <c:v>41668.0</c:v>
                </c:pt>
                <c:pt idx="12358">
                  <c:v>41669.0</c:v>
                </c:pt>
                <c:pt idx="12359">
                  <c:v>41670.0</c:v>
                </c:pt>
                <c:pt idx="12360">
                  <c:v>41671.0</c:v>
                </c:pt>
                <c:pt idx="12361">
                  <c:v>41672.0</c:v>
                </c:pt>
                <c:pt idx="12362">
                  <c:v>41673.0</c:v>
                </c:pt>
                <c:pt idx="12363">
                  <c:v>41674.0</c:v>
                </c:pt>
                <c:pt idx="12364">
                  <c:v>41675.0</c:v>
                </c:pt>
                <c:pt idx="12365">
                  <c:v>41676.0</c:v>
                </c:pt>
                <c:pt idx="12366">
                  <c:v>41677.0</c:v>
                </c:pt>
                <c:pt idx="12367">
                  <c:v>41678.0</c:v>
                </c:pt>
                <c:pt idx="12368">
                  <c:v>41679.0</c:v>
                </c:pt>
                <c:pt idx="12369">
                  <c:v>41680.0</c:v>
                </c:pt>
                <c:pt idx="12370">
                  <c:v>41681.0</c:v>
                </c:pt>
                <c:pt idx="12371">
                  <c:v>41682.0</c:v>
                </c:pt>
                <c:pt idx="12372">
                  <c:v>41683.0</c:v>
                </c:pt>
                <c:pt idx="12373">
                  <c:v>41684.0</c:v>
                </c:pt>
                <c:pt idx="12374">
                  <c:v>41685.0</c:v>
                </c:pt>
                <c:pt idx="12375">
                  <c:v>41686.0</c:v>
                </c:pt>
                <c:pt idx="12376">
                  <c:v>41687.0</c:v>
                </c:pt>
                <c:pt idx="12377">
                  <c:v>41688.0</c:v>
                </c:pt>
                <c:pt idx="12378">
                  <c:v>41689.0</c:v>
                </c:pt>
                <c:pt idx="12379">
                  <c:v>41690.0</c:v>
                </c:pt>
                <c:pt idx="12380">
                  <c:v>41691.0</c:v>
                </c:pt>
                <c:pt idx="12381">
                  <c:v>41692.0</c:v>
                </c:pt>
                <c:pt idx="12382">
                  <c:v>41693.0</c:v>
                </c:pt>
                <c:pt idx="12383">
                  <c:v>41694.0</c:v>
                </c:pt>
                <c:pt idx="12384">
                  <c:v>41695.0</c:v>
                </c:pt>
                <c:pt idx="12385">
                  <c:v>41696.0</c:v>
                </c:pt>
                <c:pt idx="12386">
                  <c:v>41697.0</c:v>
                </c:pt>
                <c:pt idx="12387">
                  <c:v>41698.0</c:v>
                </c:pt>
                <c:pt idx="12388">
                  <c:v>41699.0</c:v>
                </c:pt>
                <c:pt idx="12389">
                  <c:v>41700.0</c:v>
                </c:pt>
                <c:pt idx="12390">
                  <c:v>41701.0</c:v>
                </c:pt>
                <c:pt idx="12391">
                  <c:v>41702.0</c:v>
                </c:pt>
                <c:pt idx="12392">
                  <c:v>41703.0</c:v>
                </c:pt>
                <c:pt idx="12393">
                  <c:v>41704.0</c:v>
                </c:pt>
                <c:pt idx="12394">
                  <c:v>41705.0</c:v>
                </c:pt>
                <c:pt idx="12395">
                  <c:v>41706.0</c:v>
                </c:pt>
                <c:pt idx="12396">
                  <c:v>41707.0</c:v>
                </c:pt>
                <c:pt idx="12397">
                  <c:v>41708.0</c:v>
                </c:pt>
                <c:pt idx="12398">
                  <c:v>41709.0</c:v>
                </c:pt>
                <c:pt idx="12399">
                  <c:v>41710.0</c:v>
                </c:pt>
                <c:pt idx="12400">
                  <c:v>41711.0</c:v>
                </c:pt>
                <c:pt idx="12401">
                  <c:v>41712.0</c:v>
                </c:pt>
                <c:pt idx="12402">
                  <c:v>41713.0</c:v>
                </c:pt>
                <c:pt idx="12403">
                  <c:v>41714.0</c:v>
                </c:pt>
                <c:pt idx="12404">
                  <c:v>41715.0</c:v>
                </c:pt>
                <c:pt idx="12405">
                  <c:v>41716.0</c:v>
                </c:pt>
                <c:pt idx="12406">
                  <c:v>41717.0</c:v>
                </c:pt>
                <c:pt idx="12407">
                  <c:v>41718.0</c:v>
                </c:pt>
                <c:pt idx="12408">
                  <c:v>41719.0</c:v>
                </c:pt>
                <c:pt idx="12409">
                  <c:v>41720.0</c:v>
                </c:pt>
                <c:pt idx="12410">
                  <c:v>41721.0</c:v>
                </c:pt>
                <c:pt idx="12411">
                  <c:v>41722.0</c:v>
                </c:pt>
                <c:pt idx="12412">
                  <c:v>41723.0</c:v>
                </c:pt>
                <c:pt idx="12413">
                  <c:v>41724.0</c:v>
                </c:pt>
                <c:pt idx="12414">
                  <c:v>41725.0</c:v>
                </c:pt>
                <c:pt idx="12415">
                  <c:v>41726.0</c:v>
                </c:pt>
                <c:pt idx="12416">
                  <c:v>41727.0</c:v>
                </c:pt>
                <c:pt idx="12417">
                  <c:v>41728.0</c:v>
                </c:pt>
                <c:pt idx="12418">
                  <c:v>41729.0</c:v>
                </c:pt>
                <c:pt idx="12419">
                  <c:v>41730.0</c:v>
                </c:pt>
                <c:pt idx="12420">
                  <c:v>41731.0</c:v>
                </c:pt>
                <c:pt idx="12421">
                  <c:v>41732.0</c:v>
                </c:pt>
                <c:pt idx="12422">
                  <c:v>41733.0</c:v>
                </c:pt>
                <c:pt idx="12423">
                  <c:v>41734.0</c:v>
                </c:pt>
                <c:pt idx="12424">
                  <c:v>41735.0</c:v>
                </c:pt>
                <c:pt idx="12425">
                  <c:v>41736.0</c:v>
                </c:pt>
                <c:pt idx="12426">
                  <c:v>41737.0</c:v>
                </c:pt>
                <c:pt idx="12427">
                  <c:v>41738.0</c:v>
                </c:pt>
                <c:pt idx="12428">
                  <c:v>41739.0</c:v>
                </c:pt>
                <c:pt idx="12429">
                  <c:v>41740.0</c:v>
                </c:pt>
                <c:pt idx="12430">
                  <c:v>41741.0</c:v>
                </c:pt>
                <c:pt idx="12431">
                  <c:v>41742.0</c:v>
                </c:pt>
                <c:pt idx="12432">
                  <c:v>41743.0</c:v>
                </c:pt>
                <c:pt idx="12433">
                  <c:v>41744.0</c:v>
                </c:pt>
                <c:pt idx="12434">
                  <c:v>41745.0</c:v>
                </c:pt>
                <c:pt idx="12435">
                  <c:v>41746.0</c:v>
                </c:pt>
                <c:pt idx="12436">
                  <c:v>41747.0</c:v>
                </c:pt>
                <c:pt idx="12437">
                  <c:v>41748.0</c:v>
                </c:pt>
                <c:pt idx="12438">
                  <c:v>41749.0</c:v>
                </c:pt>
                <c:pt idx="12439">
                  <c:v>41750.0</c:v>
                </c:pt>
                <c:pt idx="12440">
                  <c:v>41751.0</c:v>
                </c:pt>
                <c:pt idx="12441">
                  <c:v>41752.0</c:v>
                </c:pt>
                <c:pt idx="12442">
                  <c:v>41753.0</c:v>
                </c:pt>
                <c:pt idx="12443">
                  <c:v>41754.0</c:v>
                </c:pt>
                <c:pt idx="12444">
                  <c:v>41755.0</c:v>
                </c:pt>
                <c:pt idx="12445">
                  <c:v>41756.0</c:v>
                </c:pt>
                <c:pt idx="12446">
                  <c:v>41757.0</c:v>
                </c:pt>
                <c:pt idx="12447">
                  <c:v>41758.0</c:v>
                </c:pt>
                <c:pt idx="12448">
                  <c:v>41759.0</c:v>
                </c:pt>
                <c:pt idx="12449">
                  <c:v>41760.0</c:v>
                </c:pt>
                <c:pt idx="12450">
                  <c:v>41761.0</c:v>
                </c:pt>
                <c:pt idx="12451">
                  <c:v>41762.0</c:v>
                </c:pt>
                <c:pt idx="12452">
                  <c:v>41763.0</c:v>
                </c:pt>
                <c:pt idx="12453">
                  <c:v>41764.0</c:v>
                </c:pt>
                <c:pt idx="12454">
                  <c:v>41765.0</c:v>
                </c:pt>
                <c:pt idx="12455">
                  <c:v>41766.0</c:v>
                </c:pt>
                <c:pt idx="12456">
                  <c:v>41767.0</c:v>
                </c:pt>
                <c:pt idx="12457">
                  <c:v>41768.0</c:v>
                </c:pt>
                <c:pt idx="12458">
                  <c:v>41769.0</c:v>
                </c:pt>
                <c:pt idx="12459">
                  <c:v>41770.0</c:v>
                </c:pt>
                <c:pt idx="12460">
                  <c:v>41771.0</c:v>
                </c:pt>
                <c:pt idx="12461">
                  <c:v>41772.0</c:v>
                </c:pt>
                <c:pt idx="12462">
                  <c:v>41773.0</c:v>
                </c:pt>
                <c:pt idx="12463">
                  <c:v>41774.0</c:v>
                </c:pt>
                <c:pt idx="12464">
                  <c:v>41775.0</c:v>
                </c:pt>
                <c:pt idx="12465">
                  <c:v>41776.0</c:v>
                </c:pt>
                <c:pt idx="12466">
                  <c:v>41777.0</c:v>
                </c:pt>
                <c:pt idx="12467">
                  <c:v>41778.0</c:v>
                </c:pt>
                <c:pt idx="12468">
                  <c:v>41779.0</c:v>
                </c:pt>
                <c:pt idx="12469">
                  <c:v>41780.0</c:v>
                </c:pt>
                <c:pt idx="12470">
                  <c:v>41781.0</c:v>
                </c:pt>
                <c:pt idx="12471">
                  <c:v>41782.0</c:v>
                </c:pt>
                <c:pt idx="12472">
                  <c:v>41783.0</c:v>
                </c:pt>
                <c:pt idx="12473">
                  <c:v>41784.0</c:v>
                </c:pt>
                <c:pt idx="12474">
                  <c:v>41785.0</c:v>
                </c:pt>
                <c:pt idx="12475">
                  <c:v>41786.0</c:v>
                </c:pt>
                <c:pt idx="12476">
                  <c:v>41787.0</c:v>
                </c:pt>
                <c:pt idx="12477">
                  <c:v>41788.0</c:v>
                </c:pt>
                <c:pt idx="12478">
                  <c:v>41789.0</c:v>
                </c:pt>
                <c:pt idx="12479">
                  <c:v>41790.0</c:v>
                </c:pt>
                <c:pt idx="12480">
                  <c:v>41791.0</c:v>
                </c:pt>
                <c:pt idx="12481">
                  <c:v>41792.0</c:v>
                </c:pt>
                <c:pt idx="12482">
                  <c:v>41793.0</c:v>
                </c:pt>
                <c:pt idx="12483">
                  <c:v>41794.0</c:v>
                </c:pt>
                <c:pt idx="12484">
                  <c:v>41795.0</c:v>
                </c:pt>
                <c:pt idx="12485">
                  <c:v>41796.0</c:v>
                </c:pt>
                <c:pt idx="12486">
                  <c:v>41797.0</c:v>
                </c:pt>
                <c:pt idx="12487">
                  <c:v>41798.0</c:v>
                </c:pt>
                <c:pt idx="12488">
                  <c:v>41799.0</c:v>
                </c:pt>
                <c:pt idx="12489">
                  <c:v>41800.0</c:v>
                </c:pt>
                <c:pt idx="12490">
                  <c:v>41801.0</c:v>
                </c:pt>
                <c:pt idx="12491">
                  <c:v>41802.0</c:v>
                </c:pt>
                <c:pt idx="12492">
                  <c:v>41803.0</c:v>
                </c:pt>
                <c:pt idx="12493">
                  <c:v>41804.0</c:v>
                </c:pt>
                <c:pt idx="12494">
                  <c:v>41805.0</c:v>
                </c:pt>
                <c:pt idx="12495">
                  <c:v>41806.0</c:v>
                </c:pt>
                <c:pt idx="12496">
                  <c:v>41807.0</c:v>
                </c:pt>
                <c:pt idx="12497">
                  <c:v>41808.0</c:v>
                </c:pt>
                <c:pt idx="12498">
                  <c:v>41809.0</c:v>
                </c:pt>
                <c:pt idx="12499">
                  <c:v>41810.0</c:v>
                </c:pt>
                <c:pt idx="12500">
                  <c:v>41811.0</c:v>
                </c:pt>
                <c:pt idx="12501">
                  <c:v>41812.0</c:v>
                </c:pt>
                <c:pt idx="12502">
                  <c:v>41813.0</c:v>
                </c:pt>
                <c:pt idx="12503">
                  <c:v>41814.0</c:v>
                </c:pt>
                <c:pt idx="12504">
                  <c:v>41815.0</c:v>
                </c:pt>
                <c:pt idx="12505">
                  <c:v>41816.0</c:v>
                </c:pt>
                <c:pt idx="12506">
                  <c:v>41817.0</c:v>
                </c:pt>
                <c:pt idx="12507">
                  <c:v>41818.0</c:v>
                </c:pt>
                <c:pt idx="12508">
                  <c:v>41819.0</c:v>
                </c:pt>
                <c:pt idx="12509">
                  <c:v>41820.0</c:v>
                </c:pt>
                <c:pt idx="12510">
                  <c:v>41821.0</c:v>
                </c:pt>
                <c:pt idx="12511">
                  <c:v>41822.0</c:v>
                </c:pt>
                <c:pt idx="12512">
                  <c:v>41823.0</c:v>
                </c:pt>
                <c:pt idx="12513">
                  <c:v>41824.0</c:v>
                </c:pt>
                <c:pt idx="12514">
                  <c:v>41825.0</c:v>
                </c:pt>
                <c:pt idx="12515">
                  <c:v>41826.0</c:v>
                </c:pt>
                <c:pt idx="12516">
                  <c:v>41827.0</c:v>
                </c:pt>
                <c:pt idx="12517">
                  <c:v>41828.0</c:v>
                </c:pt>
                <c:pt idx="12518">
                  <c:v>41829.0</c:v>
                </c:pt>
                <c:pt idx="12519">
                  <c:v>41830.0</c:v>
                </c:pt>
                <c:pt idx="12520">
                  <c:v>41831.0</c:v>
                </c:pt>
                <c:pt idx="12521">
                  <c:v>41832.0</c:v>
                </c:pt>
                <c:pt idx="12522">
                  <c:v>41833.0</c:v>
                </c:pt>
                <c:pt idx="12523">
                  <c:v>41834.0</c:v>
                </c:pt>
                <c:pt idx="12524">
                  <c:v>41835.0</c:v>
                </c:pt>
                <c:pt idx="12525">
                  <c:v>41836.0</c:v>
                </c:pt>
                <c:pt idx="12526">
                  <c:v>41837.0</c:v>
                </c:pt>
                <c:pt idx="12527">
                  <c:v>41838.0</c:v>
                </c:pt>
                <c:pt idx="12528">
                  <c:v>41839.0</c:v>
                </c:pt>
                <c:pt idx="12529">
                  <c:v>41840.0</c:v>
                </c:pt>
                <c:pt idx="12530">
                  <c:v>41841.0</c:v>
                </c:pt>
                <c:pt idx="12531">
                  <c:v>41842.0</c:v>
                </c:pt>
                <c:pt idx="12532">
                  <c:v>41843.0</c:v>
                </c:pt>
                <c:pt idx="12533">
                  <c:v>41844.0</c:v>
                </c:pt>
                <c:pt idx="12534">
                  <c:v>41845.0</c:v>
                </c:pt>
                <c:pt idx="12535">
                  <c:v>41846.0</c:v>
                </c:pt>
                <c:pt idx="12536">
                  <c:v>41847.0</c:v>
                </c:pt>
                <c:pt idx="12537">
                  <c:v>41848.0</c:v>
                </c:pt>
                <c:pt idx="12538">
                  <c:v>41849.0</c:v>
                </c:pt>
                <c:pt idx="12539">
                  <c:v>41850.0</c:v>
                </c:pt>
                <c:pt idx="12540">
                  <c:v>41851.0</c:v>
                </c:pt>
                <c:pt idx="12541">
                  <c:v>41852.0</c:v>
                </c:pt>
                <c:pt idx="12542">
                  <c:v>41853.0</c:v>
                </c:pt>
                <c:pt idx="12543">
                  <c:v>41854.0</c:v>
                </c:pt>
                <c:pt idx="12544">
                  <c:v>41855.0</c:v>
                </c:pt>
                <c:pt idx="12545">
                  <c:v>41856.0</c:v>
                </c:pt>
                <c:pt idx="12546">
                  <c:v>41857.0</c:v>
                </c:pt>
                <c:pt idx="12547">
                  <c:v>41858.0</c:v>
                </c:pt>
                <c:pt idx="12548">
                  <c:v>41859.0</c:v>
                </c:pt>
                <c:pt idx="12549">
                  <c:v>41860.0</c:v>
                </c:pt>
                <c:pt idx="12550">
                  <c:v>41861.0</c:v>
                </c:pt>
                <c:pt idx="12551">
                  <c:v>41862.0</c:v>
                </c:pt>
                <c:pt idx="12552">
                  <c:v>41863.0</c:v>
                </c:pt>
                <c:pt idx="12553">
                  <c:v>41864.0</c:v>
                </c:pt>
                <c:pt idx="12554">
                  <c:v>41865.0</c:v>
                </c:pt>
                <c:pt idx="12555">
                  <c:v>41866.0</c:v>
                </c:pt>
                <c:pt idx="12556">
                  <c:v>41867.0</c:v>
                </c:pt>
                <c:pt idx="12557">
                  <c:v>41868.0</c:v>
                </c:pt>
                <c:pt idx="12558">
                  <c:v>41869.0</c:v>
                </c:pt>
                <c:pt idx="12559">
                  <c:v>41870.0</c:v>
                </c:pt>
                <c:pt idx="12560">
                  <c:v>41871.0</c:v>
                </c:pt>
                <c:pt idx="12561">
                  <c:v>41872.0</c:v>
                </c:pt>
                <c:pt idx="12562">
                  <c:v>41873.0</c:v>
                </c:pt>
                <c:pt idx="12563">
                  <c:v>41874.0</c:v>
                </c:pt>
                <c:pt idx="12564">
                  <c:v>41875.0</c:v>
                </c:pt>
                <c:pt idx="12565">
                  <c:v>41876.0</c:v>
                </c:pt>
                <c:pt idx="12566">
                  <c:v>41877.0</c:v>
                </c:pt>
                <c:pt idx="12567">
                  <c:v>41878.0</c:v>
                </c:pt>
                <c:pt idx="12568">
                  <c:v>41879.0</c:v>
                </c:pt>
                <c:pt idx="12569">
                  <c:v>41880.0</c:v>
                </c:pt>
                <c:pt idx="12570">
                  <c:v>41881.0</c:v>
                </c:pt>
                <c:pt idx="12571">
                  <c:v>41882.0</c:v>
                </c:pt>
                <c:pt idx="12572">
                  <c:v>41883.0</c:v>
                </c:pt>
                <c:pt idx="12573">
                  <c:v>41884.0</c:v>
                </c:pt>
                <c:pt idx="12574">
                  <c:v>41885.0</c:v>
                </c:pt>
                <c:pt idx="12575">
                  <c:v>41886.0</c:v>
                </c:pt>
                <c:pt idx="12576">
                  <c:v>41887.0</c:v>
                </c:pt>
                <c:pt idx="12577">
                  <c:v>41888.0</c:v>
                </c:pt>
                <c:pt idx="12578">
                  <c:v>41889.0</c:v>
                </c:pt>
                <c:pt idx="12579">
                  <c:v>41890.0</c:v>
                </c:pt>
                <c:pt idx="12580">
                  <c:v>41891.0</c:v>
                </c:pt>
                <c:pt idx="12581">
                  <c:v>41892.0</c:v>
                </c:pt>
                <c:pt idx="12582">
                  <c:v>41893.0</c:v>
                </c:pt>
                <c:pt idx="12583">
                  <c:v>41894.0</c:v>
                </c:pt>
                <c:pt idx="12584">
                  <c:v>41895.0</c:v>
                </c:pt>
                <c:pt idx="12585">
                  <c:v>41896.0</c:v>
                </c:pt>
                <c:pt idx="12586">
                  <c:v>41897.0</c:v>
                </c:pt>
                <c:pt idx="12587">
                  <c:v>41898.0</c:v>
                </c:pt>
                <c:pt idx="12588">
                  <c:v>41899.0</c:v>
                </c:pt>
                <c:pt idx="12589">
                  <c:v>41900.0</c:v>
                </c:pt>
                <c:pt idx="12590">
                  <c:v>41901.0</c:v>
                </c:pt>
                <c:pt idx="12591">
                  <c:v>41902.0</c:v>
                </c:pt>
                <c:pt idx="12592">
                  <c:v>41903.0</c:v>
                </c:pt>
                <c:pt idx="12593">
                  <c:v>41904.0</c:v>
                </c:pt>
                <c:pt idx="12594">
                  <c:v>41905.0</c:v>
                </c:pt>
                <c:pt idx="12595">
                  <c:v>41906.0</c:v>
                </c:pt>
                <c:pt idx="12596">
                  <c:v>41907.0</c:v>
                </c:pt>
                <c:pt idx="12597">
                  <c:v>41908.0</c:v>
                </c:pt>
                <c:pt idx="12598">
                  <c:v>41909.0</c:v>
                </c:pt>
                <c:pt idx="12599">
                  <c:v>41910.0</c:v>
                </c:pt>
                <c:pt idx="12600">
                  <c:v>41911.0</c:v>
                </c:pt>
                <c:pt idx="12601">
                  <c:v>41912.0</c:v>
                </c:pt>
                <c:pt idx="12602">
                  <c:v>41913.0</c:v>
                </c:pt>
                <c:pt idx="12603">
                  <c:v>41914.0</c:v>
                </c:pt>
                <c:pt idx="12604">
                  <c:v>41915.0</c:v>
                </c:pt>
                <c:pt idx="12605">
                  <c:v>41916.0</c:v>
                </c:pt>
                <c:pt idx="12606">
                  <c:v>41917.0</c:v>
                </c:pt>
                <c:pt idx="12607">
                  <c:v>41918.0</c:v>
                </c:pt>
                <c:pt idx="12608">
                  <c:v>41919.0</c:v>
                </c:pt>
                <c:pt idx="12609">
                  <c:v>41920.0</c:v>
                </c:pt>
                <c:pt idx="12610">
                  <c:v>41921.0</c:v>
                </c:pt>
                <c:pt idx="12611">
                  <c:v>41922.0</c:v>
                </c:pt>
                <c:pt idx="12612">
                  <c:v>41923.0</c:v>
                </c:pt>
                <c:pt idx="12613">
                  <c:v>41924.0</c:v>
                </c:pt>
                <c:pt idx="12614">
                  <c:v>41925.0</c:v>
                </c:pt>
                <c:pt idx="12615">
                  <c:v>41926.0</c:v>
                </c:pt>
                <c:pt idx="12616">
                  <c:v>41927.0</c:v>
                </c:pt>
                <c:pt idx="12617">
                  <c:v>41928.0</c:v>
                </c:pt>
                <c:pt idx="12618">
                  <c:v>41929.0</c:v>
                </c:pt>
                <c:pt idx="12619">
                  <c:v>41930.0</c:v>
                </c:pt>
                <c:pt idx="12620">
                  <c:v>41931.0</c:v>
                </c:pt>
                <c:pt idx="12621">
                  <c:v>41932.0</c:v>
                </c:pt>
                <c:pt idx="12622">
                  <c:v>41933.0</c:v>
                </c:pt>
                <c:pt idx="12623">
                  <c:v>41934.0</c:v>
                </c:pt>
                <c:pt idx="12624">
                  <c:v>41935.0</c:v>
                </c:pt>
                <c:pt idx="12625">
                  <c:v>41936.0</c:v>
                </c:pt>
                <c:pt idx="12626">
                  <c:v>41937.0</c:v>
                </c:pt>
                <c:pt idx="12627">
                  <c:v>41938.0</c:v>
                </c:pt>
                <c:pt idx="12628">
                  <c:v>41939.0</c:v>
                </c:pt>
                <c:pt idx="12629">
                  <c:v>41940.0</c:v>
                </c:pt>
                <c:pt idx="12630">
                  <c:v>41941.0</c:v>
                </c:pt>
                <c:pt idx="12631">
                  <c:v>41942.0</c:v>
                </c:pt>
                <c:pt idx="12632">
                  <c:v>41943.0</c:v>
                </c:pt>
                <c:pt idx="12633">
                  <c:v>41944.0</c:v>
                </c:pt>
                <c:pt idx="12634">
                  <c:v>41945.0</c:v>
                </c:pt>
                <c:pt idx="12635">
                  <c:v>41946.0</c:v>
                </c:pt>
                <c:pt idx="12636">
                  <c:v>41947.0</c:v>
                </c:pt>
                <c:pt idx="12637">
                  <c:v>41948.0</c:v>
                </c:pt>
                <c:pt idx="12638">
                  <c:v>41949.0</c:v>
                </c:pt>
                <c:pt idx="12639">
                  <c:v>41950.0</c:v>
                </c:pt>
                <c:pt idx="12640">
                  <c:v>41951.0</c:v>
                </c:pt>
                <c:pt idx="12641">
                  <c:v>41952.0</c:v>
                </c:pt>
                <c:pt idx="12642">
                  <c:v>41953.0</c:v>
                </c:pt>
                <c:pt idx="12643">
                  <c:v>41954.0</c:v>
                </c:pt>
                <c:pt idx="12644">
                  <c:v>41955.0</c:v>
                </c:pt>
                <c:pt idx="12645">
                  <c:v>41956.0</c:v>
                </c:pt>
                <c:pt idx="12646">
                  <c:v>41957.0</c:v>
                </c:pt>
                <c:pt idx="12647">
                  <c:v>41958.0</c:v>
                </c:pt>
                <c:pt idx="12648">
                  <c:v>41959.0</c:v>
                </c:pt>
                <c:pt idx="12649">
                  <c:v>41960.0</c:v>
                </c:pt>
                <c:pt idx="12650">
                  <c:v>41961.0</c:v>
                </c:pt>
                <c:pt idx="12651">
                  <c:v>41962.0</c:v>
                </c:pt>
                <c:pt idx="12652">
                  <c:v>41963.0</c:v>
                </c:pt>
                <c:pt idx="12653">
                  <c:v>41964.0</c:v>
                </c:pt>
                <c:pt idx="12654">
                  <c:v>41965.0</c:v>
                </c:pt>
                <c:pt idx="12655">
                  <c:v>41966.0</c:v>
                </c:pt>
                <c:pt idx="12656">
                  <c:v>41967.0</c:v>
                </c:pt>
                <c:pt idx="12657">
                  <c:v>41968.0</c:v>
                </c:pt>
                <c:pt idx="12658">
                  <c:v>41969.0</c:v>
                </c:pt>
                <c:pt idx="12659">
                  <c:v>41970.0</c:v>
                </c:pt>
                <c:pt idx="12660">
                  <c:v>41971.0</c:v>
                </c:pt>
                <c:pt idx="12661">
                  <c:v>41972.0</c:v>
                </c:pt>
                <c:pt idx="12662">
                  <c:v>41973.0</c:v>
                </c:pt>
                <c:pt idx="12663">
                  <c:v>41974.0</c:v>
                </c:pt>
                <c:pt idx="12664">
                  <c:v>41975.0</c:v>
                </c:pt>
                <c:pt idx="12665">
                  <c:v>41976.0</c:v>
                </c:pt>
                <c:pt idx="12666">
                  <c:v>41977.0</c:v>
                </c:pt>
                <c:pt idx="12667">
                  <c:v>41978.0</c:v>
                </c:pt>
                <c:pt idx="12668">
                  <c:v>41979.0</c:v>
                </c:pt>
                <c:pt idx="12669">
                  <c:v>41980.0</c:v>
                </c:pt>
                <c:pt idx="12670">
                  <c:v>41981.0</c:v>
                </c:pt>
                <c:pt idx="12671">
                  <c:v>41982.0</c:v>
                </c:pt>
                <c:pt idx="12672">
                  <c:v>41983.0</c:v>
                </c:pt>
                <c:pt idx="12673">
                  <c:v>41984.0</c:v>
                </c:pt>
                <c:pt idx="12674">
                  <c:v>41985.0</c:v>
                </c:pt>
                <c:pt idx="12675">
                  <c:v>41986.0</c:v>
                </c:pt>
                <c:pt idx="12676">
                  <c:v>41987.0</c:v>
                </c:pt>
                <c:pt idx="12677">
                  <c:v>41988.0</c:v>
                </c:pt>
                <c:pt idx="12678">
                  <c:v>41989.0</c:v>
                </c:pt>
                <c:pt idx="12679">
                  <c:v>41990.0</c:v>
                </c:pt>
                <c:pt idx="12680">
                  <c:v>41991.0</c:v>
                </c:pt>
                <c:pt idx="12681">
                  <c:v>41992.0</c:v>
                </c:pt>
                <c:pt idx="12682">
                  <c:v>41993.0</c:v>
                </c:pt>
                <c:pt idx="12683">
                  <c:v>41994.0</c:v>
                </c:pt>
                <c:pt idx="12684">
                  <c:v>41995.0</c:v>
                </c:pt>
                <c:pt idx="12685">
                  <c:v>41996.0</c:v>
                </c:pt>
                <c:pt idx="12686">
                  <c:v>41997.0</c:v>
                </c:pt>
                <c:pt idx="12687">
                  <c:v>41998.0</c:v>
                </c:pt>
                <c:pt idx="12688">
                  <c:v>41999.0</c:v>
                </c:pt>
                <c:pt idx="12689">
                  <c:v>42000.0</c:v>
                </c:pt>
                <c:pt idx="12690">
                  <c:v>42001.0</c:v>
                </c:pt>
                <c:pt idx="12691">
                  <c:v>42002.0</c:v>
                </c:pt>
                <c:pt idx="12692">
                  <c:v>42003.0</c:v>
                </c:pt>
                <c:pt idx="12693">
                  <c:v>42004.0</c:v>
                </c:pt>
                <c:pt idx="12694">
                  <c:v>42005.0</c:v>
                </c:pt>
                <c:pt idx="12695">
                  <c:v>42006.0</c:v>
                </c:pt>
                <c:pt idx="12696">
                  <c:v>42007.0</c:v>
                </c:pt>
                <c:pt idx="12697">
                  <c:v>42008.0</c:v>
                </c:pt>
                <c:pt idx="12698">
                  <c:v>42009.0</c:v>
                </c:pt>
                <c:pt idx="12699">
                  <c:v>42010.0</c:v>
                </c:pt>
                <c:pt idx="12700">
                  <c:v>42011.0</c:v>
                </c:pt>
                <c:pt idx="12701">
                  <c:v>42012.0</c:v>
                </c:pt>
                <c:pt idx="12702">
                  <c:v>42013.0</c:v>
                </c:pt>
                <c:pt idx="12703">
                  <c:v>42014.0</c:v>
                </c:pt>
                <c:pt idx="12704">
                  <c:v>42015.0</c:v>
                </c:pt>
                <c:pt idx="12705">
                  <c:v>42016.0</c:v>
                </c:pt>
                <c:pt idx="12706">
                  <c:v>42017.0</c:v>
                </c:pt>
                <c:pt idx="12707">
                  <c:v>42018.0</c:v>
                </c:pt>
                <c:pt idx="12708">
                  <c:v>42019.0</c:v>
                </c:pt>
                <c:pt idx="12709">
                  <c:v>42020.0</c:v>
                </c:pt>
                <c:pt idx="12710">
                  <c:v>42021.0</c:v>
                </c:pt>
                <c:pt idx="12711">
                  <c:v>42022.0</c:v>
                </c:pt>
                <c:pt idx="12712">
                  <c:v>42023.0</c:v>
                </c:pt>
                <c:pt idx="12713">
                  <c:v>42024.0</c:v>
                </c:pt>
                <c:pt idx="12714">
                  <c:v>42025.0</c:v>
                </c:pt>
                <c:pt idx="12715">
                  <c:v>42026.0</c:v>
                </c:pt>
                <c:pt idx="12716">
                  <c:v>42027.0</c:v>
                </c:pt>
                <c:pt idx="12717">
                  <c:v>42028.0</c:v>
                </c:pt>
                <c:pt idx="12718">
                  <c:v>42029.0</c:v>
                </c:pt>
                <c:pt idx="12719">
                  <c:v>42030.0</c:v>
                </c:pt>
                <c:pt idx="12720">
                  <c:v>42031.0</c:v>
                </c:pt>
                <c:pt idx="12721">
                  <c:v>42032.0</c:v>
                </c:pt>
                <c:pt idx="12722">
                  <c:v>42033.0</c:v>
                </c:pt>
                <c:pt idx="12723">
                  <c:v>42034.0</c:v>
                </c:pt>
                <c:pt idx="12724">
                  <c:v>42035.0</c:v>
                </c:pt>
                <c:pt idx="12725">
                  <c:v>42036.0</c:v>
                </c:pt>
                <c:pt idx="12726">
                  <c:v>42037.0</c:v>
                </c:pt>
                <c:pt idx="12727">
                  <c:v>42038.0</c:v>
                </c:pt>
                <c:pt idx="12728">
                  <c:v>42039.0</c:v>
                </c:pt>
                <c:pt idx="12729">
                  <c:v>42040.0</c:v>
                </c:pt>
                <c:pt idx="12730">
                  <c:v>42041.0</c:v>
                </c:pt>
                <c:pt idx="12731">
                  <c:v>42042.0</c:v>
                </c:pt>
                <c:pt idx="12732">
                  <c:v>42043.0</c:v>
                </c:pt>
                <c:pt idx="12733">
                  <c:v>42044.0</c:v>
                </c:pt>
                <c:pt idx="12734">
                  <c:v>42045.0</c:v>
                </c:pt>
                <c:pt idx="12735">
                  <c:v>42046.0</c:v>
                </c:pt>
                <c:pt idx="12736">
                  <c:v>42047.0</c:v>
                </c:pt>
                <c:pt idx="12737">
                  <c:v>42048.0</c:v>
                </c:pt>
                <c:pt idx="12738">
                  <c:v>42049.0</c:v>
                </c:pt>
                <c:pt idx="12739">
                  <c:v>42050.0</c:v>
                </c:pt>
                <c:pt idx="12740">
                  <c:v>42051.0</c:v>
                </c:pt>
                <c:pt idx="12741">
                  <c:v>42052.0</c:v>
                </c:pt>
                <c:pt idx="12742">
                  <c:v>42053.0</c:v>
                </c:pt>
                <c:pt idx="12743">
                  <c:v>42054.0</c:v>
                </c:pt>
                <c:pt idx="12744">
                  <c:v>42055.0</c:v>
                </c:pt>
                <c:pt idx="12745">
                  <c:v>42056.0</c:v>
                </c:pt>
                <c:pt idx="12746">
                  <c:v>42057.0</c:v>
                </c:pt>
                <c:pt idx="12747">
                  <c:v>42058.0</c:v>
                </c:pt>
                <c:pt idx="12748">
                  <c:v>42059.0</c:v>
                </c:pt>
                <c:pt idx="12749">
                  <c:v>42060.0</c:v>
                </c:pt>
                <c:pt idx="12750">
                  <c:v>42061.0</c:v>
                </c:pt>
                <c:pt idx="12751">
                  <c:v>42062.0</c:v>
                </c:pt>
                <c:pt idx="12752">
                  <c:v>42063.0</c:v>
                </c:pt>
                <c:pt idx="12753">
                  <c:v>42064.0</c:v>
                </c:pt>
                <c:pt idx="12754">
                  <c:v>42065.0</c:v>
                </c:pt>
                <c:pt idx="12755">
                  <c:v>42066.0</c:v>
                </c:pt>
                <c:pt idx="12756">
                  <c:v>42067.0</c:v>
                </c:pt>
                <c:pt idx="12757">
                  <c:v>42068.0</c:v>
                </c:pt>
                <c:pt idx="12758">
                  <c:v>42069.0</c:v>
                </c:pt>
                <c:pt idx="12759">
                  <c:v>42070.0</c:v>
                </c:pt>
                <c:pt idx="12760">
                  <c:v>42071.0</c:v>
                </c:pt>
                <c:pt idx="12761">
                  <c:v>42072.0</c:v>
                </c:pt>
                <c:pt idx="12762">
                  <c:v>42073.0</c:v>
                </c:pt>
                <c:pt idx="12763">
                  <c:v>42074.0</c:v>
                </c:pt>
                <c:pt idx="12764">
                  <c:v>42075.0</c:v>
                </c:pt>
                <c:pt idx="12765">
                  <c:v>42076.0</c:v>
                </c:pt>
                <c:pt idx="12766">
                  <c:v>42077.0</c:v>
                </c:pt>
                <c:pt idx="12767">
                  <c:v>42078.0</c:v>
                </c:pt>
                <c:pt idx="12768">
                  <c:v>42079.0</c:v>
                </c:pt>
                <c:pt idx="12769">
                  <c:v>42080.0</c:v>
                </c:pt>
                <c:pt idx="12770">
                  <c:v>42081.0</c:v>
                </c:pt>
                <c:pt idx="12771">
                  <c:v>42082.0</c:v>
                </c:pt>
                <c:pt idx="12772">
                  <c:v>42083.0</c:v>
                </c:pt>
                <c:pt idx="12773">
                  <c:v>42084.0</c:v>
                </c:pt>
                <c:pt idx="12774">
                  <c:v>42085.0</c:v>
                </c:pt>
                <c:pt idx="12775">
                  <c:v>42086.0</c:v>
                </c:pt>
                <c:pt idx="12776">
                  <c:v>42087.0</c:v>
                </c:pt>
                <c:pt idx="12777">
                  <c:v>42088.0</c:v>
                </c:pt>
                <c:pt idx="12778">
                  <c:v>42089.0</c:v>
                </c:pt>
                <c:pt idx="12779">
                  <c:v>42090.0</c:v>
                </c:pt>
                <c:pt idx="12780">
                  <c:v>42091.0</c:v>
                </c:pt>
                <c:pt idx="12781">
                  <c:v>42092.0</c:v>
                </c:pt>
                <c:pt idx="12782">
                  <c:v>42093.0</c:v>
                </c:pt>
                <c:pt idx="12783">
                  <c:v>42094.0</c:v>
                </c:pt>
                <c:pt idx="12784">
                  <c:v>42095.0</c:v>
                </c:pt>
                <c:pt idx="12785">
                  <c:v>42096.0</c:v>
                </c:pt>
                <c:pt idx="12786">
                  <c:v>42097.0</c:v>
                </c:pt>
                <c:pt idx="12787">
                  <c:v>42098.0</c:v>
                </c:pt>
                <c:pt idx="12788">
                  <c:v>42099.0</c:v>
                </c:pt>
                <c:pt idx="12789">
                  <c:v>42100.0</c:v>
                </c:pt>
                <c:pt idx="12790">
                  <c:v>42101.0</c:v>
                </c:pt>
                <c:pt idx="12791">
                  <c:v>42102.0</c:v>
                </c:pt>
                <c:pt idx="12792">
                  <c:v>42103.0</c:v>
                </c:pt>
                <c:pt idx="12793">
                  <c:v>42104.0</c:v>
                </c:pt>
                <c:pt idx="12794">
                  <c:v>42105.0</c:v>
                </c:pt>
                <c:pt idx="12795">
                  <c:v>42106.0</c:v>
                </c:pt>
                <c:pt idx="12796">
                  <c:v>42107.0</c:v>
                </c:pt>
                <c:pt idx="12797">
                  <c:v>42108.0</c:v>
                </c:pt>
                <c:pt idx="12798">
                  <c:v>42109.0</c:v>
                </c:pt>
                <c:pt idx="12799">
                  <c:v>42110.0</c:v>
                </c:pt>
                <c:pt idx="12800">
                  <c:v>42111.0</c:v>
                </c:pt>
                <c:pt idx="12801">
                  <c:v>42112.0</c:v>
                </c:pt>
                <c:pt idx="12802">
                  <c:v>42113.0</c:v>
                </c:pt>
                <c:pt idx="12803">
                  <c:v>42114.0</c:v>
                </c:pt>
                <c:pt idx="12804">
                  <c:v>42115.0</c:v>
                </c:pt>
                <c:pt idx="12805">
                  <c:v>42116.0</c:v>
                </c:pt>
                <c:pt idx="12806">
                  <c:v>42117.0</c:v>
                </c:pt>
                <c:pt idx="12807">
                  <c:v>42118.0</c:v>
                </c:pt>
                <c:pt idx="12808">
                  <c:v>42119.0</c:v>
                </c:pt>
                <c:pt idx="12809">
                  <c:v>42120.0</c:v>
                </c:pt>
                <c:pt idx="12810">
                  <c:v>42121.0</c:v>
                </c:pt>
                <c:pt idx="12811">
                  <c:v>42122.0</c:v>
                </c:pt>
                <c:pt idx="12812">
                  <c:v>42123.0</c:v>
                </c:pt>
                <c:pt idx="12813">
                  <c:v>42124.0</c:v>
                </c:pt>
                <c:pt idx="12814">
                  <c:v>42125.0</c:v>
                </c:pt>
                <c:pt idx="12815">
                  <c:v>42126.0</c:v>
                </c:pt>
                <c:pt idx="12816">
                  <c:v>42127.0</c:v>
                </c:pt>
                <c:pt idx="12817">
                  <c:v>42128.0</c:v>
                </c:pt>
                <c:pt idx="12818">
                  <c:v>42129.0</c:v>
                </c:pt>
                <c:pt idx="12819">
                  <c:v>42130.0</c:v>
                </c:pt>
                <c:pt idx="12820">
                  <c:v>42131.0</c:v>
                </c:pt>
                <c:pt idx="12821">
                  <c:v>42132.0</c:v>
                </c:pt>
                <c:pt idx="12822">
                  <c:v>42133.0</c:v>
                </c:pt>
                <c:pt idx="12823">
                  <c:v>42134.0</c:v>
                </c:pt>
                <c:pt idx="12824">
                  <c:v>42135.0</c:v>
                </c:pt>
                <c:pt idx="12825">
                  <c:v>42136.0</c:v>
                </c:pt>
                <c:pt idx="12826">
                  <c:v>42137.0</c:v>
                </c:pt>
                <c:pt idx="12827">
                  <c:v>42138.0</c:v>
                </c:pt>
                <c:pt idx="12828">
                  <c:v>42139.0</c:v>
                </c:pt>
                <c:pt idx="12829">
                  <c:v>42140.0</c:v>
                </c:pt>
                <c:pt idx="12830">
                  <c:v>42141.0</c:v>
                </c:pt>
                <c:pt idx="12831">
                  <c:v>42142.0</c:v>
                </c:pt>
                <c:pt idx="12832">
                  <c:v>42143.0</c:v>
                </c:pt>
                <c:pt idx="12833">
                  <c:v>42144.0</c:v>
                </c:pt>
                <c:pt idx="12834">
                  <c:v>42145.0</c:v>
                </c:pt>
                <c:pt idx="12835">
                  <c:v>42146.0</c:v>
                </c:pt>
                <c:pt idx="12836">
                  <c:v>42147.0</c:v>
                </c:pt>
                <c:pt idx="12837">
                  <c:v>42148.0</c:v>
                </c:pt>
                <c:pt idx="12838">
                  <c:v>42149.0</c:v>
                </c:pt>
                <c:pt idx="12839">
                  <c:v>42150.0</c:v>
                </c:pt>
                <c:pt idx="12840">
                  <c:v>42151.0</c:v>
                </c:pt>
                <c:pt idx="12841">
                  <c:v>42152.0</c:v>
                </c:pt>
                <c:pt idx="12842">
                  <c:v>42153.0</c:v>
                </c:pt>
                <c:pt idx="12843">
                  <c:v>42154.0</c:v>
                </c:pt>
                <c:pt idx="12844">
                  <c:v>42155.0</c:v>
                </c:pt>
                <c:pt idx="12845">
                  <c:v>42156.0</c:v>
                </c:pt>
                <c:pt idx="12846">
                  <c:v>42157.0</c:v>
                </c:pt>
                <c:pt idx="12847">
                  <c:v>42158.0</c:v>
                </c:pt>
                <c:pt idx="12848">
                  <c:v>42159.0</c:v>
                </c:pt>
                <c:pt idx="12849">
                  <c:v>42160.0</c:v>
                </c:pt>
                <c:pt idx="12850">
                  <c:v>42161.0</c:v>
                </c:pt>
                <c:pt idx="12851">
                  <c:v>42162.0</c:v>
                </c:pt>
                <c:pt idx="12852">
                  <c:v>42163.0</c:v>
                </c:pt>
                <c:pt idx="12853">
                  <c:v>42164.0</c:v>
                </c:pt>
                <c:pt idx="12854">
                  <c:v>42165.0</c:v>
                </c:pt>
                <c:pt idx="12855">
                  <c:v>42166.0</c:v>
                </c:pt>
                <c:pt idx="12856">
                  <c:v>42167.0</c:v>
                </c:pt>
                <c:pt idx="12857">
                  <c:v>42168.0</c:v>
                </c:pt>
                <c:pt idx="12858">
                  <c:v>42169.0</c:v>
                </c:pt>
                <c:pt idx="12859">
                  <c:v>42170.0</c:v>
                </c:pt>
                <c:pt idx="12860">
                  <c:v>42171.0</c:v>
                </c:pt>
                <c:pt idx="12861">
                  <c:v>42172.0</c:v>
                </c:pt>
                <c:pt idx="12862">
                  <c:v>42173.0</c:v>
                </c:pt>
                <c:pt idx="12863">
                  <c:v>42174.0</c:v>
                </c:pt>
                <c:pt idx="12864">
                  <c:v>42175.0</c:v>
                </c:pt>
                <c:pt idx="12865">
                  <c:v>42176.0</c:v>
                </c:pt>
                <c:pt idx="12866">
                  <c:v>42177.0</c:v>
                </c:pt>
                <c:pt idx="12867">
                  <c:v>42178.0</c:v>
                </c:pt>
                <c:pt idx="12868">
                  <c:v>42179.0</c:v>
                </c:pt>
                <c:pt idx="12869">
                  <c:v>42180.0</c:v>
                </c:pt>
                <c:pt idx="12870">
                  <c:v>42181.0</c:v>
                </c:pt>
                <c:pt idx="12871">
                  <c:v>42182.0</c:v>
                </c:pt>
                <c:pt idx="12872">
                  <c:v>42183.0</c:v>
                </c:pt>
                <c:pt idx="12873">
                  <c:v>42184.0</c:v>
                </c:pt>
                <c:pt idx="12874">
                  <c:v>42185.0</c:v>
                </c:pt>
                <c:pt idx="12875">
                  <c:v>42186.0</c:v>
                </c:pt>
                <c:pt idx="12876">
                  <c:v>42187.0</c:v>
                </c:pt>
                <c:pt idx="12877">
                  <c:v>42188.0</c:v>
                </c:pt>
                <c:pt idx="12878">
                  <c:v>42189.0</c:v>
                </c:pt>
                <c:pt idx="12879">
                  <c:v>42190.0</c:v>
                </c:pt>
                <c:pt idx="12880">
                  <c:v>42191.0</c:v>
                </c:pt>
                <c:pt idx="12881">
                  <c:v>42192.0</c:v>
                </c:pt>
                <c:pt idx="12882">
                  <c:v>42193.0</c:v>
                </c:pt>
                <c:pt idx="12883">
                  <c:v>42194.0</c:v>
                </c:pt>
                <c:pt idx="12884">
                  <c:v>42195.0</c:v>
                </c:pt>
                <c:pt idx="12885">
                  <c:v>42196.0</c:v>
                </c:pt>
                <c:pt idx="12886">
                  <c:v>42197.0</c:v>
                </c:pt>
                <c:pt idx="12887">
                  <c:v>42198.0</c:v>
                </c:pt>
                <c:pt idx="12888">
                  <c:v>42199.0</c:v>
                </c:pt>
                <c:pt idx="12889">
                  <c:v>42200.0</c:v>
                </c:pt>
                <c:pt idx="12890">
                  <c:v>42201.0</c:v>
                </c:pt>
                <c:pt idx="12891">
                  <c:v>42202.0</c:v>
                </c:pt>
                <c:pt idx="12892">
                  <c:v>42203.0</c:v>
                </c:pt>
                <c:pt idx="12893">
                  <c:v>42204.0</c:v>
                </c:pt>
                <c:pt idx="12894">
                  <c:v>42205.0</c:v>
                </c:pt>
                <c:pt idx="12895">
                  <c:v>42206.0</c:v>
                </c:pt>
                <c:pt idx="12896">
                  <c:v>42207.0</c:v>
                </c:pt>
                <c:pt idx="12897">
                  <c:v>42208.0</c:v>
                </c:pt>
                <c:pt idx="12898">
                  <c:v>42209.0</c:v>
                </c:pt>
                <c:pt idx="12899">
                  <c:v>42210.0</c:v>
                </c:pt>
                <c:pt idx="12900">
                  <c:v>42211.0</c:v>
                </c:pt>
                <c:pt idx="12901">
                  <c:v>42212.0</c:v>
                </c:pt>
                <c:pt idx="12902">
                  <c:v>42213.0</c:v>
                </c:pt>
                <c:pt idx="12903">
                  <c:v>42214.0</c:v>
                </c:pt>
                <c:pt idx="12904">
                  <c:v>42215.0</c:v>
                </c:pt>
                <c:pt idx="12905">
                  <c:v>42216.0</c:v>
                </c:pt>
                <c:pt idx="12906">
                  <c:v>42217.0</c:v>
                </c:pt>
                <c:pt idx="12907">
                  <c:v>42218.0</c:v>
                </c:pt>
                <c:pt idx="12908">
                  <c:v>42219.0</c:v>
                </c:pt>
                <c:pt idx="12909">
                  <c:v>42220.0</c:v>
                </c:pt>
                <c:pt idx="12910">
                  <c:v>42221.0</c:v>
                </c:pt>
                <c:pt idx="12911">
                  <c:v>42222.0</c:v>
                </c:pt>
                <c:pt idx="12912">
                  <c:v>42223.0</c:v>
                </c:pt>
                <c:pt idx="12913">
                  <c:v>42224.0</c:v>
                </c:pt>
                <c:pt idx="12914">
                  <c:v>42225.0</c:v>
                </c:pt>
                <c:pt idx="12915">
                  <c:v>42226.0</c:v>
                </c:pt>
                <c:pt idx="12916">
                  <c:v>42227.0</c:v>
                </c:pt>
                <c:pt idx="12917">
                  <c:v>42228.0</c:v>
                </c:pt>
                <c:pt idx="12918">
                  <c:v>42229.0</c:v>
                </c:pt>
                <c:pt idx="12919">
                  <c:v>42230.0</c:v>
                </c:pt>
                <c:pt idx="12920">
                  <c:v>42231.0</c:v>
                </c:pt>
                <c:pt idx="12921">
                  <c:v>42232.0</c:v>
                </c:pt>
                <c:pt idx="12922">
                  <c:v>42233.0</c:v>
                </c:pt>
                <c:pt idx="12923">
                  <c:v>42234.0</c:v>
                </c:pt>
                <c:pt idx="12924">
                  <c:v>42235.0</c:v>
                </c:pt>
                <c:pt idx="12925">
                  <c:v>42236.0</c:v>
                </c:pt>
                <c:pt idx="12926">
                  <c:v>42237.0</c:v>
                </c:pt>
                <c:pt idx="12927">
                  <c:v>42238.0</c:v>
                </c:pt>
                <c:pt idx="12928">
                  <c:v>42239.0</c:v>
                </c:pt>
                <c:pt idx="12929">
                  <c:v>42240.0</c:v>
                </c:pt>
                <c:pt idx="12930">
                  <c:v>42241.0</c:v>
                </c:pt>
                <c:pt idx="12931">
                  <c:v>42242.0</c:v>
                </c:pt>
                <c:pt idx="12932">
                  <c:v>42243.0</c:v>
                </c:pt>
                <c:pt idx="12933">
                  <c:v>42244.0</c:v>
                </c:pt>
                <c:pt idx="12934">
                  <c:v>42245.0</c:v>
                </c:pt>
                <c:pt idx="12935">
                  <c:v>42246.0</c:v>
                </c:pt>
                <c:pt idx="12936">
                  <c:v>42247.0</c:v>
                </c:pt>
                <c:pt idx="12937">
                  <c:v>42248.0</c:v>
                </c:pt>
                <c:pt idx="12938">
                  <c:v>42249.0</c:v>
                </c:pt>
                <c:pt idx="12939">
                  <c:v>42250.0</c:v>
                </c:pt>
                <c:pt idx="12940">
                  <c:v>42251.0</c:v>
                </c:pt>
                <c:pt idx="12941">
                  <c:v>42252.0</c:v>
                </c:pt>
                <c:pt idx="12942">
                  <c:v>42253.0</c:v>
                </c:pt>
                <c:pt idx="12943">
                  <c:v>42254.0</c:v>
                </c:pt>
                <c:pt idx="12944">
                  <c:v>42255.0</c:v>
                </c:pt>
                <c:pt idx="12945">
                  <c:v>42256.0</c:v>
                </c:pt>
                <c:pt idx="12946">
                  <c:v>42257.0</c:v>
                </c:pt>
                <c:pt idx="12947">
                  <c:v>42258.0</c:v>
                </c:pt>
                <c:pt idx="12948">
                  <c:v>42259.0</c:v>
                </c:pt>
                <c:pt idx="12949">
                  <c:v>42260.0</c:v>
                </c:pt>
                <c:pt idx="12950">
                  <c:v>42261.0</c:v>
                </c:pt>
                <c:pt idx="12951">
                  <c:v>42262.0</c:v>
                </c:pt>
                <c:pt idx="12952">
                  <c:v>42263.0</c:v>
                </c:pt>
                <c:pt idx="12953">
                  <c:v>42264.0</c:v>
                </c:pt>
                <c:pt idx="12954">
                  <c:v>42265.0</c:v>
                </c:pt>
                <c:pt idx="12955">
                  <c:v>42266.0</c:v>
                </c:pt>
                <c:pt idx="12956">
                  <c:v>42267.0</c:v>
                </c:pt>
                <c:pt idx="12957">
                  <c:v>42268.0</c:v>
                </c:pt>
                <c:pt idx="12958">
                  <c:v>42269.0</c:v>
                </c:pt>
                <c:pt idx="12959">
                  <c:v>42270.0</c:v>
                </c:pt>
                <c:pt idx="12960">
                  <c:v>42271.0</c:v>
                </c:pt>
                <c:pt idx="12961">
                  <c:v>42272.0</c:v>
                </c:pt>
                <c:pt idx="12962">
                  <c:v>42273.0</c:v>
                </c:pt>
                <c:pt idx="12963">
                  <c:v>42274.0</c:v>
                </c:pt>
                <c:pt idx="12964">
                  <c:v>42275.0</c:v>
                </c:pt>
                <c:pt idx="12965">
                  <c:v>42276.0</c:v>
                </c:pt>
                <c:pt idx="12966">
                  <c:v>42277.0</c:v>
                </c:pt>
                <c:pt idx="12967">
                  <c:v>42278.0</c:v>
                </c:pt>
                <c:pt idx="12968">
                  <c:v>42279.0</c:v>
                </c:pt>
                <c:pt idx="12969">
                  <c:v>42280.0</c:v>
                </c:pt>
                <c:pt idx="12970">
                  <c:v>42281.0</c:v>
                </c:pt>
                <c:pt idx="12971">
                  <c:v>42282.0</c:v>
                </c:pt>
                <c:pt idx="12972">
                  <c:v>42283.0</c:v>
                </c:pt>
                <c:pt idx="12973">
                  <c:v>42284.0</c:v>
                </c:pt>
                <c:pt idx="12974">
                  <c:v>42285.0</c:v>
                </c:pt>
                <c:pt idx="12975">
                  <c:v>42286.0</c:v>
                </c:pt>
                <c:pt idx="12976">
                  <c:v>42287.0</c:v>
                </c:pt>
                <c:pt idx="12977">
                  <c:v>42288.0</c:v>
                </c:pt>
                <c:pt idx="12978">
                  <c:v>42289.0</c:v>
                </c:pt>
                <c:pt idx="12979">
                  <c:v>42290.0</c:v>
                </c:pt>
                <c:pt idx="12980">
                  <c:v>42291.0</c:v>
                </c:pt>
                <c:pt idx="12981">
                  <c:v>42292.0</c:v>
                </c:pt>
                <c:pt idx="12982">
                  <c:v>42293.0</c:v>
                </c:pt>
                <c:pt idx="12983">
                  <c:v>42294.0</c:v>
                </c:pt>
                <c:pt idx="12984">
                  <c:v>42295.0</c:v>
                </c:pt>
                <c:pt idx="12985">
                  <c:v>42296.0</c:v>
                </c:pt>
                <c:pt idx="12986">
                  <c:v>42297.0</c:v>
                </c:pt>
                <c:pt idx="12987">
                  <c:v>42298.0</c:v>
                </c:pt>
                <c:pt idx="12988">
                  <c:v>42299.0</c:v>
                </c:pt>
                <c:pt idx="12989">
                  <c:v>42300.0</c:v>
                </c:pt>
                <c:pt idx="12990">
                  <c:v>42301.0</c:v>
                </c:pt>
                <c:pt idx="12991">
                  <c:v>42302.0</c:v>
                </c:pt>
                <c:pt idx="12992">
                  <c:v>42303.0</c:v>
                </c:pt>
                <c:pt idx="12993">
                  <c:v>42304.0</c:v>
                </c:pt>
                <c:pt idx="12994">
                  <c:v>42305.0</c:v>
                </c:pt>
                <c:pt idx="12995">
                  <c:v>42306.0</c:v>
                </c:pt>
                <c:pt idx="12996">
                  <c:v>42307.0</c:v>
                </c:pt>
                <c:pt idx="12997">
                  <c:v>42308.0</c:v>
                </c:pt>
                <c:pt idx="12998">
                  <c:v>42309.0</c:v>
                </c:pt>
                <c:pt idx="12999">
                  <c:v>42310.0</c:v>
                </c:pt>
                <c:pt idx="13000">
                  <c:v>42311.0</c:v>
                </c:pt>
                <c:pt idx="13001">
                  <c:v>42312.0</c:v>
                </c:pt>
                <c:pt idx="13002">
                  <c:v>42313.0</c:v>
                </c:pt>
                <c:pt idx="13003">
                  <c:v>42314.0</c:v>
                </c:pt>
                <c:pt idx="13004">
                  <c:v>42315.0</c:v>
                </c:pt>
                <c:pt idx="13005">
                  <c:v>42316.0</c:v>
                </c:pt>
                <c:pt idx="13006">
                  <c:v>42317.0</c:v>
                </c:pt>
                <c:pt idx="13007">
                  <c:v>42318.0</c:v>
                </c:pt>
                <c:pt idx="13008">
                  <c:v>42319.0</c:v>
                </c:pt>
                <c:pt idx="13009">
                  <c:v>42320.0</c:v>
                </c:pt>
                <c:pt idx="13010">
                  <c:v>42321.0</c:v>
                </c:pt>
                <c:pt idx="13011">
                  <c:v>42322.0</c:v>
                </c:pt>
                <c:pt idx="13012">
                  <c:v>42323.0</c:v>
                </c:pt>
                <c:pt idx="13013">
                  <c:v>42324.0</c:v>
                </c:pt>
                <c:pt idx="13014">
                  <c:v>42325.0</c:v>
                </c:pt>
                <c:pt idx="13015">
                  <c:v>42326.0</c:v>
                </c:pt>
                <c:pt idx="13016">
                  <c:v>42327.0</c:v>
                </c:pt>
                <c:pt idx="13017">
                  <c:v>42328.0</c:v>
                </c:pt>
                <c:pt idx="13018">
                  <c:v>42329.0</c:v>
                </c:pt>
                <c:pt idx="13019">
                  <c:v>42330.0</c:v>
                </c:pt>
                <c:pt idx="13020">
                  <c:v>42331.0</c:v>
                </c:pt>
                <c:pt idx="13021">
                  <c:v>42332.0</c:v>
                </c:pt>
                <c:pt idx="13022">
                  <c:v>42333.0</c:v>
                </c:pt>
                <c:pt idx="13023">
                  <c:v>42334.0</c:v>
                </c:pt>
                <c:pt idx="13024">
                  <c:v>42335.0</c:v>
                </c:pt>
                <c:pt idx="13025">
                  <c:v>42336.0</c:v>
                </c:pt>
                <c:pt idx="13026">
                  <c:v>42337.0</c:v>
                </c:pt>
                <c:pt idx="13027">
                  <c:v>42338.0</c:v>
                </c:pt>
                <c:pt idx="13028">
                  <c:v>42339.0</c:v>
                </c:pt>
                <c:pt idx="13029">
                  <c:v>42340.0</c:v>
                </c:pt>
                <c:pt idx="13030">
                  <c:v>42341.0</c:v>
                </c:pt>
                <c:pt idx="13031">
                  <c:v>42342.0</c:v>
                </c:pt>
                <c:pt idx="13032">
                  <c:v>42343.0</c:v>
                </c:pt>
                <c:pt idx="13033">
                  <c:v>42344.0</c:v>
                </c:pt>
                <c:pt idx="13034">
                  <c:v>42345.0</c:v>
                </c:pt>
                <c:pt idx="13035">
                  <c:v>42346.0</c:v>
                </c:pt>
                <c:pt idx="13036">
                  <c:v>42347.0</c:v>
                </c:pt>
                <c:pt idx="13037">
                  <c:v>42348.0</c:v>
                </c:pt>
                <c:pt idx="13038">
                  <c:v>42349.0</c:v>
                </c:pt>
                <c:pt idx="13039">
                  <c:v>42350.0</c:v>
                </c:pt>
                <c:pt idx="13040">
                  <c:v>42351.0</c:v>
                </c:pt>
                <c:pt idx="13041">
                  <c:v>42352.0</c:v>
                </c:pt>
                <c:pt idx="13042">
                  <c:v>42353.0</c:v>
                </c:pt>
                <c:pt idx="13043">
                  <c:v>42354.0</c:v>
                </c:pt>
                <c:pt idx="13044">
                  <c:v>42355.0</c:v>
                </c:pt>
                <c:pt idx="13045">
                  <c:v>42356.0</c:v>
                </c:pt>
                <c:pt idx="13046">
                  <c:v>42357.0</c:v>
                </c:pt>
                <c:pt idx="13047">
                  <c:v>42358.0</c:v>
                </c:pt>
                <c:pt idx="13048">
                  <c:v>42359.0</c:v>
                </c:pt>
                <c:pt idx="13049">
                  <c:v>42360.0</c:v>
                </c:pt>
                <c:pt idx="13050">
                  <c:v>42361.0</c:v>
                </c:pt>
                <c:pt idx="13051">
                  <c:v>42362.0</c:v>
                </c:pt>
                <c:pt idx="13052">
                  <c:v>42363.0</c:v>
                </c:pt>
                <c:pt idx="13053">
                  <c:v>42364.0</c:v>
                </c:pt>
                <c:pt idx="13054">
                  <c:v>42365.0</c:v>
                </c:pt>
                <c:pt idx="13055">
                  <c:v>42366.0</c:v>
                </c:pt>
                <c:pt idx="13056">
                  <c:v>42367.0</c:v>
                </c:pt>
                <c:pt idx="13057">
                  <c:v>42368.0</c:v>
                </c:pt>
                <c:pt idx="13058">
                  <c:v>42369.0</c:v>
                </c:pt>
                <c:pt idx="13059">
                  <c:v>42370.0</c:v>
                </c:pt>
                <c:pt idx="13060">
                  <c:v>42371.0</c:v>
                </c:pt>
                <c:pt idx="13061">
                  <c:v>42372.0</c:v>
                </c:pt>
                <c:pt idx="13062">
                  <c:v>42373.0</c:v>
                </c:pt>
                <c:pt idx="13063">
                  <c:v>42374.0</c:v>
                </c:pt>
                <c:pt idx="13064">
                  <c:v>42375.0</c:v>
                </c:pt>
                <c:pt idx="13065">
                  <c:v>42376.0</c:v>
                </c:pt>
                <c:pt idx="13066">
                  <c:v>42377.0</c:v>
                </c:pt>
                <c:pt idx="13067">
                  <c:v>42378.0</c:v>
                </c:pt>
                <c:pt idx="13068">
                  <c:v>42379.0</c:v>
                </c:pt>
                <c:pt idx="13069">
                  <c:v>42380.0</c:v>
                </c:pt>
                <c:pt idx="13070">
                  <c:v>42381.0</c:v>
                </c:pt>
                <c:pt idx="13071">
                  <c:v>42382.0</c:v>
                </c:pt>
                <c:pt idx="13072">
                  <c:v>42383.0</c:v>
                </c:pt>
                <c:pt idx="13073">
                  <c:v>42384.0</c:v>
                </c:pt>
                <c:pt idx="13074">
                  <c:v>42385.0</c:v>
                </c:pt>
                <c:pt idx="13075">
                  <c:v>42386.0</c:v>
                </c:pt>
                <c:pt idx="13076">
                  <c:v>42387.0</c:v>
                </c:pt>
                <c:pt idx="13077">
                  <c:v>42388.0</c:v>
                </c:pt>
                <c:pt idx="13078">
                  <c:v>42389.0</c:v>
                </c:pt>
                <c:pt idx="13079">
                  <c:v>42390.0</c:v>
                </c:pt>
                <c:pt idx="13080">
                  <c:v>42391.0</c:v>
                </c:pt>
                <c:pt idx="13081">
                  <c:v>42392.0</c:v>
                </c:pt>
                <c:pt idx="13082">
                  <c:v>42393.0</c:v>
                </c:pt>
                <c:pt idx="13083">
                  <c:v>42394.0</c:v>
                </c:pt>
                <c:pt idx="13084">
                  <c:v>42395.0</c:v>
                </c:pt>
                <c:pt idx="13085">
                  <c:v>42396.0</c:v>
                </c:pt>
                <c:pt idx="13086">
                  <c:v>42397.0</c:v>
                </c:pt>
                <c:pt idx="13087">
                  <c:v>42398.0</c:v>
                </c:pt>
                <c:pt idx="13088">
                  <c:v>42399.0</c:v>
                </c:pt>
                <c:pt idx="13089">
                  <c:v>42400.0</c:v>
                </c:pt>
                <c:pt idx="13090">
                  <c:v>42401.0</c:v>
                </c:pt>
                <c:pt idx="13091">
                  <c:v>42402.0</c:v>
                </c:pt>
                <c:pt idx="13092">
                  <c:v>42403.0</c:v>
                </c:pt>
                <c:pt idx="13093">
                  <c:v>42404.0</c:v>
                </c:pt>
                <c:pt idx="13094">
                  <c:v>42405.0</c:v>
                </c:pt>
                <c:pt idx="13095">
                  <c:v>42406.0</c:v>
                </c:pt>
                <c:pt idx="13096">
                  <c:v>42407.0</c:v>
                </c:pt>
                <c:pt idx="13097">
                  <c:v>42408.0</c:v>
                </c:pt>
                <c:pt idx="13098">
                  <c:v>42409.0</c:v>
                </c:pt>
                <c:pt idx="13099">
                  <c:v>42410.0</c:v>
                </c:pt>
                <c:pt idx="13100">
                  <c:v>42411.0</c:v>
                </c:pt>
                <c:pt idx="13101">
                  <c:v>42412.0</c:v>
                </c:pt>
                <c:pt idx="13102">
                  <c:v>42413.0</c:v>
                </c:pt>
                <c:pt idx="13103">
                  <c:v>42414.0</c:v>
                </c:pt>
                <c:pt idx="13104">
                  <c:v>42415.0</c:v>
                </c:pt>
                <c:pt idx="13105">
                  <c:v>42416.0</c:v>
                </c:pt>
                <c:pt idx="13106">
                  <c:v>42417.0</c:v>
                </c:pt>
                <c:pt idx="13107">
                  <c:v>42418.0</c:v>
                </c:pt>
                <c:pt idx="13108">
                  <c:v>42419.0</c:v>
                </c:pt>
                <c:pt idx="13109">
                  <c:v>42420.0</c:v>
                </c:pt>
                <c:pt idx="13110">
                  <c:v>42421.0</c:v>
                </c:pt>
                <c:pt idx="13111">
                  <c:v>42422.0</c:v>
                </c:pt>
                <c:pt idx="13112">
                  <c:v>42423.0</c:v>
                </c:pt>
                <c:pt idx="13113">
                  <c:v>42424.0</c:v>
                </c:pt>
                <c:pt idx="13114">
                  <c:v>42425.0</c:v>
                </c:pt>
                <c:pt idx="13115">
                  <c:v>42426.0</c:v>
                </c:pt>
                <c:pt idx="13116">
                  <c:v>42427.0</c:v>
                </c:pt>
                <c:pt idx="13117">
                  <c:v>42428.0</c:v>
                </c:pt>
                <c:pt idx="13118">
                  <c:v>42429.0</c:v>
                </c:pt>
                <c:pt idx="13119">
                  <c:v>42430.0</c:v>
                </c:pt>
                <c:pt idx="13120">
                  <c:v>42431.0</c:v>
                </c:pt>
                <c:pt idx="13121">
                  <c:v>42432.0</c:v>
                </c:pt>
                <c:pt idx="13122">
                  <c:v>42433.0</c:v>
                </c:pt>
                <c:pt idx="13123">
                  <c:v>42434.0</c:v>
                </c:pt>
                <c:pt idx="13124">
                  <c:v>42435.0</c:v>
                </c:pt>
                <c:pt idx="13125">
                  <c:v>42436.0</c:v>
                </c:pt>
                <c:pt idx="13126">
                  <c:v>42437.0</c:v>
                </c:pt>
                <c:pt idx="13127">
                  <c:v>42438.0</c:v>
                </c:pt>
                <c:pt idx="13128">
                  <c:v>42439.0</c:v>
                </c:pt>
                <c:pt idx="13129">
                  <c:v>42440.0</c:v>
                </c:pt>
                <c:pt idx="13130">
                  <c:v>42441.0</c:v>
                </c:pt>
                <c:pt idx="13131">
                  <c:v>42442.0</c:v>
                </c:pt>
                <c:pt idx="13132">
                  <c:v>42443.0</c:v>
                </c:pt>
                <c:pt idx="13133">
                  <c:v>42444.0</c:v>
                </c:pt>
                <c:pt idx="13134">
                  <c:v>42445.0</c:v>
                </c:pt>
                <c:pt idx="13135">
                  <c:v>42446.0</c:v>
                </c:pt>
                <c:pt idx="13136">
                  <c:v>42447.0</c:v>
                </c:pt>
                <c:pt idx="13137">
                  <c:v>42448.0</c:v>
                </c:pt>
                <c:pt idx="13138">
                  <c:v>42449.0</c:v>
                </c:pt>
                <c:pt idx="13139">
                  <c:v>42450.0</c:v>
                </c:pt>
                <c:pt idx="13140">
                  <c:v>42451.0</c:v>
                </c:pt>
                <c:pt idx="13141">
                  <c:v>42452.0</c:v>
                </c:pt>
                <c:pt idx="13142">
                  <c:v>42453.0</c:v>
                </c:pt>
                <c:pt idx="13143">
                  <c:v>42454.0</c:v>
                </c:pt>
                <c:pt idx="13144">
                  <c:v>42455.0</c:v>
                </c:pt>
                <c:pt idx="13145">
                  <c:v>42456.0</c:v>
                </c:pt>
                <c:pt idx="13146">
                  <c:v>42457.0</c:v>
                </c:pt>
                <c:pt idx="13147">
                  <c:v>42458.0</c:v>
                </c:pt>
                <c:pt idx="13148">
                  <c:v>42459.0</c:v>
                </c:pt>
                <c:pt idx="13149">
                  <c:v>42460.0</c:v>
                </c:pt>
                <c:pt idx="13150">
                  <c:v>42461.0</c:v>
                </c:pt>
                <c:pt idx="13151">
                  <c:v>42462.0</c:v>
                </c:pt>
                <c:pt idx="13152">
                  <c:v>42463.0</c:v>
                </c:pt>
                <c:pt idx="13153">
                  <c:v>42464.0</c:v>
                </c:pt>
                <c:pt idx="13154">
                  <c:v>42465.0</c:v>
                </c:pt>
                <c:pt idx="13155">
                  <c:v>42466.0</c:v>
                </c:pt>
                <c:pt idx="13156">
                  <c:v>42467.0</c:v>
                </c:pt>
                <c:pt idx="13157">
                  <c:v>42468.0</c:v>
                </c:pt>
                <c:pt idx="13158">
                  <c:v>42469.0</c:v>
                </c:pt>
                <c:pt idx="13159">
                  <c:v>42470.0</c:v>
                </c:pt>
                <c:pt idx="13160">
                  <c:v>42471.0</c:v>
                </c:pt>
                <c:pt idx="13161">
                  <c:v>42472.0</c:v>
                </c:pt>
                <c:pt idx="13162">
                  <c:v>42473.0</c:v>
                </c:pt>
                <c:pt idx="13163">
                  <c:v>42474.0</c:v>
                </c:pt>
                <c:pt idx="13164">
                  <c:v>42475.0</c:v>
                </c:pt>
                <c:pt idx="13165">
                  <c:v>42476.0</c:v>
                </c:pt>
                <c:pt idx="13166">
                  <c:v>42477.0</c:v>
                </c:pt>
                <c:pt idx="13167">
                  <c:v>42478.0</c:v>
                </c:pt>
                <c:pt idx="13168">
                  <c:v>42479.0</c:v>
                </c:pt>
                <c:pt idx="13169">
                  <c:v>42480.0</c:v>
                </c:pt>
                <c:pt idx="13170">
                  <c:v>42481.0</c:v>
                </c:pt>
                <c:pt idx="13171">
                  <c:v>42482.0</c:v>
                </c:pt>
                <c:pt idx="13172">
                  <c:v>42483.0</c:v>
                </c:pt>
                <c:pt idx="13173">
                  <c:v>42484.0</c:v>
                </c:pt>
                <c:pt idx="13174">
                  <c:v>42485.0</c:v>
                </c:pt>
                <c:pt idx="13175">
                  <c:v>42486.0</c:v>
                </c:pt>
                <c:pt idx="13176">
                  <c:v>42487.0</c:v>
                </c:pt>
                <c:pt idx="13177">
                  <c:v>42488.0</c:v>
                </c:pt>
                <c:pt idx="13178">
                  <c:v>42489.0</c:v>
                </c:pt>
                <c:pt idx="13179">
                  <c:v>42490.0</c:v>
                </c:pt>
                <c:pt idx="13180">
                  <c:v>42491.0</c:v>
                </c:pt>
                <c:pt idx="13181">
                  <c:v>42492.0</c:v>
                </c:pt>
                <c:pt idx="13182">
                  <c:v>42493.0</c:v>
                </c:pt>
                <c:pt idx="13183">
                  <c:v>42494.0</c:v>
                </c:pt>
                <c:pt idx="13184">
                  <c:v>42495.0</c:v>
                </c:pt>
                <c:pt idx="13185">
                  <c:v>42496.0</c:v>
                </c:pt>
                <c:pt idx="13186">
                  <c:v>42497.0</c:v>
                </c:pt>
                <c:pt idx="13187">
                  <c:v>42498.0</c:v>
                </c:pt>
                <c:pt idx="13188">
                  <c:v>42499.0</c:v>
                </c:pt>
                <c:pt idx="13189">
                  <c:v>42500.0</c:v>
                </c:pt>
                <c:pt idx="13190">
                  <c:v>42501.0</c:v>
                </c:pt>
                <c:pt idx="13191">
                  <c:v>42502.0</c:v>
                </c:pt>
                <c:pt idx="13192">
                  <c:v>42503.0</c:v>
                </c:pt>
                <c:pt idx="13193">
                  <c:v>42504.0</c:v>
                </c:pt>
                <c:pt idx="13194">
                  <c:v>42505.0</c:v>
                </c:pt>
                <c:pt idx="13195">
                  <c:v>42506.0</c:v>
                </c:pt>
                <c:pt idx="13196">
                  <c:v>42507.0</c:v>
                </c:pt>
                <c:pt idx="13197">
                  <c:v>42508.0</c:v>
                </c:pt>
                <c:pt idx="13198">
                  <c:v>42509.0</c:v>
                </c:pt>
                <c:pt idx="13199">
                  <c:v>42510.0</c:v>
                </c:pt>
                <c:pt idx="13200">
                  <c:v>42511.0</c:v>
                </c:pt>
                <c:pt idx="13201">
                  <c:v>42512.0</c:v>
                </c:pt>
                <c:pt idx="13202">
                  <c:v>42513.0</c:v>
                </c:pt>
                <c:pt idx="13203">
                  <c:v>42514.0</c:v>
                </c:pt>
                <c:pt idx="13204">
                  <c:v>42515.0</c:v>
                </c:pt>
                <c:pt idx="13205">
                  <c:v>42516.0</c:v>
                </c:pt>
                <c:pt idx="13206">
                  <c:v>42517.0</c:v>
                </c:pt>
                <c:pt idx="13207">
                  <c:v>42518.0</c:v>
                </c:pt>
                <c:pt idx="13208">
                  <c:v>42519.0</c:v>
                </c:pt>
                <c:pt idx="13209">
                  <c:v>42520.0</c:v>
                </c:pt>
                <c:pt idx="13210">
                  <c:v>42521.0</c:v>
                </c:pt>
                <c:pt idx="13211">
                  <c:v>42522.0</c:v>
                </c:pt>
                <c:pt idx="13212">
                  <c:v>42523.0</c:v>
                </c:pt>
                <c:pt idx="13213">
                  <c:v>42524.0</c:v>
                </c:pt>
                <c:pt idx="13214">
                  <c:v>42525.0</c:v>
                </c:pt>
                <c:pt idx="13215">
                  <c:v>42526.0</c:v>
                </c:pt>
                <c:pt idx="13216">
                  <c:v>42527.0</c:v>
                </c:pt>
                <c:pt idx="13217">
                  <c:v>42528.0</c:v>
                </c:pt>
                <c:pt idx="13218">
                  <c:v>42529.0</c:v>
                </c:pt>
                <c:pt idx="13219">
                  <c:v>42530.0</c:v>
                </c:pt>
                <c:pt idx="13220">
                  <c:v>42531.0</c:v>
                </c:pt>
                <c:pt idx="13221">
                  <c:v>42532.0</c:v>
                </c:pt>
                <c:pt idx="13222">
                  <c:v>42533.0</c:v>
                </c:pt>
                <c:pt idx="13223">
                  <c:v>42534.0</c:v>
                </c:pt>
                <c:pt idx="13224">
                  <c:v>42535.0</c:v>
                </c:pt>
                <c:pt idx="13225">
                  <c:v>42536.0</c:v>
                </c:pt>
                <c:pt idx="13226">
                  <c:v>42537.0</c:v>
                </c:pt>
                <c:pt idx="13227">
                  <c:v>42538.0</c:v>
                </c:pt>
                <c:pt idx="13228">
                  <c:v>42539.0</c:v>
                </c:pt>
                <c:pt idx="13229">
                  <c:v>42540.0</c:v>
                </c:pt>
                <c:pt idx="13230">
                  <c:v>42541.0</c:v>
                </c:pt>
                <c:pt idx="13231">
                  <c:v>42542.0</c:v>
                </c:pt>
                <c:pt idx="13232">
                  <c:v>42543.0</c:v>
                </c:pt>
                <c:pt idx="13233">
                  <c:v>42544.0</c:v>
                </c:pt>
                <c:pt idx="13234">
                  <c:v>42545.0</c:v>
                </c:pt>
                <c:pt idx="13235">
                  <c:v>42546.0</c:v>
                </c:pt>
                <c:pt idx="13236">
                  <c:v>42547.0</c:v>
                </c:pt>
                <c:pt idx="13237">
                  <c:v>42548.0</c:v>
                </c:pt>
                <c:pt idx="13238">
                  <c:v>42549.0</c:v>
                </c:pt>
                <c:pt idx="13239">
                  <c:v>42550.0</c:v>
                </c:pt>
                <c:pt idx="13240">
                  <c:v>42551.0</c:v>
                </c:pt>
                <c:pt idx="13241">
                  <c:v>42552.0</c:v>
                </c:pt>
                <c:pt idx="13242">
                  <c:v>42553.0</c:v>
                </c:pt>
                <c:pt idx="13243">
                  <c:v>42554.0</c:v>
                </c:pt>
                <c:pt idx="13244">
                  <c:v>42555.0</c:v>
                </c:pt>
                <c:pt idx="13245">
                  <c:v>42556.0</c:v>
                </c:pt>
                <c:pt idx="13246">
                  <c:v>42557.0</c:v>
                </c:pt>
                <c:pt idx="13247">
                  <c:v>42558.0</c:v>
                </c:pt>
                <c:pt idx="13248">
                  <c:v>42559.0</c:v>
                </c:pt>
                <c:pt idx="13249">
                  <c:v>42560.0</c:v>
                </c:pt>
                <c:pt idx="13250">
                  <c:v>42561.0</c:v>
                </c:pt>
                <c:pt idx="13251">
                  <c:v>42562.0</c:v>
                </c:pt>
                <c:pt idx="13252">
                  <c:v>42563.0</c:v>
                </c:pt>
                <c:pt idx="13253">
                  <c:v>42564.0</c:v>
                </c:pt>
                <c:pt idx="13254">
                  <c:v>42565.0</c:v>
                </c:pt>
                <c:pt idx="13255">
                  <c:v>42566.0</c:v>
                </c:pt>
                <c:pt idx="13256">
                  <c:v>42567.0</c:v>
                </c:pt>
                <c:pt idx="13257">
                  <c:v>42568.0</c:v>
                </c:pt>
                <c:pt idx="13258">
                  <c:v>42569.0</c:v>
                </c:pt>
                <c:pt idx="13259">
                  <c:v>42570.0</c:v>
                </c:pt>
                <c:pt idx="13260">
                  <c:v>42571.0</c:v>
                </c:pt>
                <c:pt idx="13261">
                  <c:v>42572.0</c:v>
                </c:pt>
                <c:pt idx="13262">
                  <c:v>42573.0</c:v>
                </c:pt>
                <c:pt idx="13263">
                  <c:v>42574.0</c:v>
                </c:pt>
                <c:pt idx="13264">
                  <c:v>42575.0</c:v>
                </c:pt>
                <c:pt idx="13265">
                  <c:v>42576.0</c:v>
                </c:pt>
                <c:pt idx="13266">
                  <c:v>42577.0</c:v>
                </c:pt>
                <c:pt idx="13267">
                  <c:v>42578.0</c:v>
                </c:pt>
                <c:pt idx="13268">
                  <c:v>42579.0</c:v>
                </c:pt>
                <c:pt idx="13269">
                  <c:v>42580.0</c:v>
                </c:pt>
                <c:pt idx="13270">
                  <c:v>42581.0</c:v>
                </c:pt>
                <c:pt idx="13271">
                  <c:v>42582.0</c:v>
                </c:pt>
                <c:pt idx="13272">
                  <c:v>42583.0</c:v>
                </c:pt>
                <c:pt idx="13273">
                  <c:v>42584.0</c:v>
                </c:pt>
                <c:pt idx="13274">
                  <c:v>42585.0</c:v>
                </c:pt>
                <c:pt idx="13275">
                  <c:v>42586.0</c:v>
                </c:pt>
                <c:pt idx="13276">
                  <c:v>42587.0</c:v>
                </c:pt>
                <c:pt idx="13277">
                  <c:v>42588.0</c:v>
                </c:pt>
                <c:pt idx="13278">
                  <c:v>42589.0</c:v>
                </c:pt>
                <c:pt idx="13279">
                  <c:v>42590.0</c:v>
                </c:pt>
                <c:pt idx="13280">
                  <c:v>42591.0</c:v>
                </c:pt>
                <c:pt idx="13281">
                  <c:v>42592.0</c:v>
                </c:pt>
                <c:pt idx="13282">
                  <c:v>42593.0</c:v>
                </c:pt>
                <c:pt idx="13283">
                  <c:v>42594.0</c:v>
                </c:pt>
                <c:pt idx="13284">
                  <c:v>42595.0</c:v>
                </c:pt>
                <c:pt idx="13285">
                  <c:v>42596.0</c:v>
                </c:pt>
                <c:pt idx="13286">
                  <c:v>42597.0</c:v>
                </c:pt>
                <c:pt idx="13287">
                  <c:v>42598.0</c:v>
                </c:pt>
                <c:pt idx="13288">
                  <c:v>42599.0</c:v>
                </c:pt>
                <c:pt idx="13289">
                  <c:v>42600.0</c:v>
                </c:pt>
                <c:pt idx="13290">
                  <c:v>42601.0</c:v>
                </c:pt>
                <c:pt idx="13291">
                  <c:v>42602.0</c:v>
                </c:pt>
                <c:pt idx="13292">
                  <c:v>42603.0</c:v>
                </c:pt>
                <c:pt idx="13293">
                  <c:v>42604.0</c:v>
                </c:pt>
                <c:pt idx="13294">
                  <c:v>42605.0</c:v>
                </c:pt>
                <c:pt idx="13295">
                  <c:v>42606.0</c:v>
                </c:pt>
                <c:pt idx="13296">
                  <c:v>42607.0</c:v>
                </c:pt>
                <c:pt idx="13297">
                  <c:v>42608.0</c:v>
                </c:pt>
                <c:pt idx="13298">
                  <c:v>42609.0</c:v>
                </c:pt>
                <c:pt idx="13299">
                  <c:v>42610.0</c:v>
                </c:pt>
                <c:pt idx="13300">
                  <c:v>42611.0</c:v>
                </c:pt>
                <c:pt idx="13301">
                  <c:v>42612.0</c:v>
                </c:pt>
                <c:pt idx="13302">
                  <c:v>42613.0</c:v>
                </c:pt>
                <c:pt idx="13303">
                  <c:v>42614.0</c:v>
                </c:pt>
                <c:pt idx="13304">
                  <c:v>42615.0</c:v>
                </c:pt>
                <c:pt idx="13305">
                  <c:v>42616.0</c:v>
                </c:pt>
                <c:pt idx="13306">
                  <c:v>42617.0</c:v>
                </c:pt>
                <c:pt idx="13307">
                  <c:v>42618.0</c:v>
                </c:pt>
                <c:pt idx="13308">
                  <c:v>42619.0</c:v>
                </c:pt>
                <c:pt idx="13309">
                  <c:v>42620.0</c:v>
                </c:pt>
                <c:pt idx="13310">
                  <c:v>42621.0</c:v>
                </c:pt>
                <c:pt idx="13311">
                  <c:v>42622.0</c:v>
                </c:pt>
                <c:pt idx="13312">
                  <c:v>42623.0</c:v>
                </c:pt>
                <c:pt idx="13313">
                  <c:v>42624.0</c:v>
                </c:pt>
                <c:pt idx="13314">
                  <c:v>42625.0</c:v>
                </c:pt>
                <c:pt idx="13315">
                  <c:v>42626.0</c:v>
                </c:pt>
                <c:pt idx="13316">
                  <c:v>42627.0</c:v>
                </c:pt>
                <c:pt idx="13317">
                  <c:v>42628.0</c:v>
                </c:pt>
                <c:pt idx="13318">
                  <c:v>42629.0</c:v>
                </c:pt>
                <c:pt idx="13319">
                  <c:v>42630.0</c:v>
                </c:pt>
                <c:pt idx="13320">
                  <c:v>42631.0</c:v>
                </c:pt>
                <c:pt idx="13321">
                  <c:v>42632.0</c:v>
                </c:pt>
                <c:pt idx="13322">
                  <c:v>42633.0</c:v>
                </c:pt>
                <c:pt idx="13323">
                  <c:v>42634.0</c:v>
                </c:pt>
                <c:pt idx="13324">
                  <c:v>42635.0</c:v>
                </c:pt>
                <c:pt idx="13325">
                  <c:v>42636.0</c:v>
                </c:pt>
                <c:pt idx="13326">
                  <c:v>42637.0</c:v>
                </c:pt>
                <c:pt idx="13327">
                  <c:v>42638.0</c:v>
                </c:pt>
                <c:pt idx="13328">
                  <c:v>42639.0</c:v>
                </c:pt>
                <c:pt idx="13329">
                  <c:v>42640.0</c:v>
                </c:pt>
                <c:pt idx="13330">
                  <c:v>42641.0</c:v>
                </c:pt>
                <c:pt idx="13331">
                  <c:v>42642.0</c:v>
                </c:pt>
                <c:pt idx="13332">
                  <c:v>42643.0</c:v>
                </c:pt>
                <c:pt idx="13333">
                  <c:v>42644.0</c:v>
                </c:pt>
                <c:pt idx="13334">
                  <c:v>42645.0</c:v>
                </c:pt>
                <c:pt idx="13335">
                  <c:v>42646.0</c:v>
                </c:pt>
                <c:pt idx="13336">
                  <c:v>42647.0</c:v>
                </c:pt>
                <c:pt idx="13337">
                  <c:v>42648.0</c:v>
                </c:pt>
                <c:pt idx="13338">
                  <c:v>42649.0</c:v>
                </c:pt>
                <c:pt idx="13339">
                  <c:v>42650.0</c:v>
                </c:pt>
                <c:pt idx="13340">
                  <c:v>42651.0</c:v>
                </c:pt>
                <c:pt idx="13341">
                  <c:v>42652.0</c:v>
                </c:pt>
                <c:pt idx="13342">
                  <c:v>42653.0</c:v>
                </c:pt>
                <c:pt idx="13343">
                  <c:v>42654.0</c:v>
                </c:pt>
                <c:pt idx="13344">
                  <c:v>42655.0</c:v>
                </c:pt>
                <c:pt idx="13345">
                  <c:v>42656.0</c:v>
                </c:pt>
                <c:pt idx="13346">
                  <c:v>42657.0</c:v>
                </c:pt>
                <c:pt idx="13347">
                  <c:v>42658.0</c:v>
                </c:pt>
                <c:pt idx="13348">
                  <c:v>42659.0</c:v>
                </c:pt>
                <c:pt idx="13349">
                  <c:v>42660.0</c:v>
                </c:pt>
                <c:pt idx="13350">
                  <c:v>42661.0</c:v>
                </c:pt>
                <c:pt idx="13351">
                  <c:v>42662.0</c:v>
                </c:pt>
                <c:pt idx="13352">
                  <c:v>42663.0</c:v>
                </c:pt>
                <c:pt idx="13353">
                  <c:v>42664.0</c:v>
                </c:pt>
                <c:pt idx="13354">
                  <c:v>42665.0</c:v>
                </c:pt>
                <c:pt idx="13355">
                  <c:v>42666.0</c:v>
                </c:pt>
                <c:pt idx="13356">
                  <c:v>42667.0</c:v>
                </c:pt>
                <c:pt idx="13357">
                  <c:v>42668.0</c:v>
                </c:pt>
                <c:pt idx="13358">
                  <c:v>42669.0</c:v>
                </c:pt>
                <c:pt idx="13359">
                  <c:v>42670.0</c:v>
                </c:pt>
                <c:pt idx="13360">
                  <c:v>42671.0</c:v>
                </c:pt>
                <c:pt idx="13361">
                  <c:v>42672.0</c:v>
                </c:pt>
                <c:pt idx="13362">
                  <c:v>42673.0</c:v>
                </c:pt>
                <c:pt idx="13363">
                  <c:v>42674.0</c:v>
                </c:pt>
                <c:pt idx="13364">
                  <c:v>42675.0</c:v>
                </c:pt>
                <c:pt idx="13365">
                  <c:v>42676.0</c:v>
                </c:pt>
                <c:pt idx="13366">
                  <c:v>42677.0</c:v>
                </c:pt>
                <c:pt idx="13367">
                  <c:v>42678.0</c:v>
                </c:pt>
                <c:pt idx="13368">
                  <c:v>42679.0</c:v>
                </c:pt>
                <c:pt idx="13369">
                  <c:v>42680.0</c:v>
                </c:pt>
                <c:pt idx="13370">
                  <c:v>42681.0</c:v>
                </c:pt>
                <c:pt idx="13371">
                  <c:v>42682.0</c:v>
                </c:pt>
                <c:pt idx="13372">
                  <c:v>42683.0</c:v>
                </c:pt>
                <c:pt idx="13373">
                  <c:v>42684.0</c:v>
                </c:pt>
                <c:pt idx="13374">
                  <c:v>42685.0</c:v>
                </c:pt>
                <c:pt idx="13375">
                  <c:v>42686.0</c:v>
                </c:pt>
                <c:pt idx="13376">
                  <c:v>42687.0</c:v>
                </c:pt>
                <c:pt idx="13377">
                  <c:v>42688.0</c:v>
                </c:pt>
                <c:pt idx="13378">
                  <c:v>42689.0</c:v>
                </c:pt>
                <c:pt idx="13379">
                  <c:v>42690.0</c:v>
                </c:pt>
                <c:pt idx="13380">
                  <c:v>42691.0</c:v>
                </c:pt>
                <c:pt idx="13381">
                  <c:v>42692.0</c:v>
                </c:pt>
                <c:pt idx="13382">
                  <c:v>42693.0</c:v>
                </c:pt>
                <c:pt idx="13383">
                  <c:v>42694.0</c:v>
                </c:pt>
                <c:pt idx="13384">
                  <c:v>42695.0</c:v>
                </c:pt>
                <c:pt idx="13385">
                  <c:v>42696.0</c:v>
                </c:pt>
                <c:pt idx="13386">
                  <c:v>42697.0</c:v>
                </c:pt>
                <c:pt idx="13387">
                  <c:v>42698.0</c:v>
                </c:pt>
                <c:pt idx="13388">
                  <c:v>42699.0</c:v>
                </c:pt>
                <c:pt idx="13389">
                  <c:v>42700.0</c:v>
                </c:pt>
                <c:pt idx="13390">
                  <c:v>42701.0</c:v>
                </c:pt>
                <c:pt idx="13391">
                  <c:v>42702.0</c:v>
                </c:pt>
                <c:pt idx="13392">
                  <c:v>42703.0</c:v>
                </c:pt>
                <c:pt idx="13393">
                  <c:v>42704.0</c:v>
                </c:pt>
                <c:pt idx="13394">
                  <c:v>42705.0</c:v>
                </c:pt>
                <c:pt idx="13395">
                  <c:v>42706.0</c:v>
                </c:pt>
                <c:pt idx="13396">
                  <c:v>42707.0</c:v>
                </c:pt>
                <c:pt idx="13397">
                  <c:v>42708.0</c:v>
                </c:pt>
                <c:pt idx="13398">
                  <c:v>42709.0</c:v>
                </c:pt>
                <c:pt idx="13399">
                  <c:v>42710.0</c:v>
                </c:pt>
                <c:pt idx="13400">
                  <c:v>42711.0</c:v>
                </c:pt>
                <c:pt idx="13401">
                  <c:v>42712.0</c:v>
                </c:pt>
                <c:pt idx="13402">
                  <c:v>42713.0</c:v>
                </c:pt>
                <c:pt idx="13403">
                  <c:v>42714.0</c:v>
                </c:pt>
                <c:pt idx="13404">
                  <c:v>42715.0</c:v>
                </c:pt>
                <c:pt idx="13405">
                  <c:v>42716.0</c:v>
                </c:pt>
                <c:pt idx="13406">
                  <c:v>42717.0</c:v>
                </c:pt>
                <c:pt idx="13407">
                  <c:v>42718.0</c:v>
                </c:pt>
                <c:pt idx="13408">
                  <c:v>42719.0</c:v>
                </c:pt>
                <c:pt idx="13409">
                  <c:v>42720.0</c:v>
                </c:pt>
                <c:pt idx="13410">
                  <c:v>42721.0</c:v>
                </c:pt>
                <c:pt idx="13411">
                  <c:v>42722.0</c:v>
                </c:pt>
                <c:pt idx="13412">
                  <c:v>42723.0</c:v>
                </c:pt>
                <c:pt idx="13413">
                  <c:v>42724.0</c:v>
                </c:pt>
                <c:pt idx="13414">
                  <c:v>42725.0</c:v>
                </c:pt>
                <c:pt idx="13415">
                  <c:v>42726.0</c:v>
                </c:pt>
                <c:pt idx="13416">
                  <c:v>42727.0</c:v>
                </c:pt>
                <c:pt idx="13417">
                  <c:v>42728.0</c:v>
                </c:pt>
                <c:pt idx="13418">
                  <c:v>42729.0</c:v>
                </c:pt>
                <c:pt idx="13419">
                  <c:v>42730.0</c:v>
                </c:pt>
                <c:pt idx="13420">
                  <c:v>42731.0</c:v>
                </c:pt>
                <c:pt idx="13421">
                  <c:v>42732.0</c:v>
                </c:pt>
                <c:pt idx="13422">
                  <c:v>42733.0</c:v>
                </c:pt>
                <c:pt idx="13423">
                  <c:v>42734.0</c:v>
                </c:pt>
                <c:pt idx="13424">
                  <c:v>42735.0</c:v>
                </c:pt>
                <c:pt idx="13425">
                  <c:v>42736.0</c:v>
                </c:pt>
                <c:pt idx="13426">
                  <c:v>42737.0</c:v>
                </c:pt>
                <c:pt idx="13427">
                  <c:v>42738.0</c:v>
                </c:pt>
                <c:pt idx="13428">
                  <c:v>42739.0</c:v>
                </c:pt>
                <c:pt idx="13429">
                  <c:v>42740.0</c:v>
                </c:pt>
                <c:pt idx="13430">
                  <c:v>42741.0</c:v>
                </c:pt>
                <c:pt idx="13431">
                  <c:v>42742.0</c:v>
                </c:pt>
                <c:pt idx="13432">
                  <c:v>42743.0</c:v>
                </c:pt>
                <c:pt idx="13433">
                  <c:v>42744.0</c:v>
                </c:pt>
                <c:pt idx="13434">
                  <c:v>42745.0</c:v>
                </c:pt>
                <c:pt idx="13435">
                  <c:v>42746.0</c:v>
                </c:pt>
                <c:pt idx="13436">
                  <c:v>42747.0</c:v>
                </c:pt>
                <c:pt idx="13437">
                  <c:v>42748.0</c:v>
                </c:pt>
                <c:pt idx="13438">
                  <c:v>42749.0</c:v>
                </c:pt>
                <c:pt idx="13439">
                  <c:v>42750.0</c:v>
                </c:pt>
                <c:pt idx="13440">
                  <c:v>42751.0</c:v>
                </c:pt>
                <c:pt idx="13441">
                  <c:v>42752.0</c:v>
                </c:pt>
                <c:pt idx="13442">
                  <c:v>42753.0</c:v>
                </c:pt>
                <c:pt idx="13443">
                  <c:v>42754.0</c:v>
                </c:pt>
                <c:pt idx="13444">
                  <c:v>42755.0</c:v>
                </c:pt>
                <c:pt idx="13445">
                  <c:v>42756.0</c:v>
                </c:pt>
                <c:pt idx="13446">
                  <c:v>42757.0</c:v>
                </c:pt>
                <c:pt idx="13447">
                  <c:v>42758.0</c:v>
                </c:pt>
                <c:pt idx="13448">
                  <c:v>42759.0</c:v>
                </c:pt>
                <c:pt idx="13449">
                  <c:v>42760.0</c:v>
                </c:pt>
                <c:pt idx="13450">
                  <c:v>42761.0</c:v>
                </c:pt>
                <c:pt idx="13451">
                  <c:v>42762.0</c:v>
                </c:pt>
                <c:pt idx="13452">
                  <c:v>42763.0</c:v>
                </c:pt>
                <c:pt idx="13453">
                  <c:v>42764.0</c:v>
                </c:pt>
                <c:pt idx="13454">
                  <c:v>42765.0</c:v>
                </c:pt>
                <c:pt idx="13455">
                  <c:v>42766.0</c:v>
                </c:pt>
                <c:pt idx="13456">
                  <c:v>42767.0</c:v>
                </c:pt>
                <c:pt idx="13457">
                  <c:v>42768.0</c:v>
                </c:pt>
                <c:pt idx="13458">
                  <c:v>42769.0</c:v>
                </c:pt>
                <c:pt idx="13459">
                  <c:v>42770.0</c:v>
                </c:pt>
                <c:pt idx="13460">
                  <c:v>42771.0</c:v>
                </c:pt>
                <c:pt idx="13461">
                  <c:v>42772.0</c:v>
                </c:pt>
                <c:pt idx="13462">
                  <c:v>42773.0</c:v>
                </c:pt>
                <c:pt idx="13463">
                  <c:v>42774.0</c:v>
                </c:pt>
                <c:pt idx="13464">
                  <c:v>42775.0</c:v>
                </c:pt>
                <c:pt idx="13465">
                  <c:v>42776.0</c:v>
                </c:pt>
                <c:pt idx="13466">
                  <c:v>42777.0</c:v>
                </c:pt>
                <c:pt idx="13467">
                  <c:v>42778.0</c:v>
                </c:pt>
                <c:pt idx="13468">
                  <c:v>42779.0</c:v>
                </c:pt>
                <c:pt idx="13469">
                  <c:v>42780.0</c:v>
                </c:pt>
                <c:pt idx="13470">
                  <c:v>42781.0</c:v>
                </c:pt>
                <c:pt idx="13471">
                  <c:v>42782.0</c:v>
                </c:pt>
                <c:pt idx="13472">
                  <c:v>42783.0</c:v>
                </c:pt>
                <c:pt idx="13473">
                  <c:v>42784.0</c:v>
                </c:pt>
                <c:pt idx="13474">
                  <c:v>42785.0</c:v>
                </c:pt>
                <c:pt idx="13475">
                  <c:v>42786.0</c:v>
                </c:pt>
                <c:pt idx="13476">
                  <c:v>42787.0</c:v>
                </c:pt>
                <c:pt idx="13477">
                  <c:v>42788.0</c:v>
                </c:pt>
                <c:pt idx="13478">
                  <c:v>42789.0</c:v>
                </c:pt>
                <c:pt idx="13479">
                  <c:v>42790.0</c:v>
                </c:pt>
                <c:pt idx="13480">
                  <c:v>42791.0</c:v>
                </c:pt>
                <c:pt idx="13481">
                  <c:v>42792.0</c:v>
                </c:pt>
                <c:pt idx="13482">
                  <c:v>42793.0</c:v>
                </c:pt>
                <c:pt idx="13483">
                  <c:v>42794.0</c:v>
                </c:pt>
                <c:pt idx="13484">
                  <c:v>42795.0</c:v>
                </c:pt>
                <c:pt idx="13485">
                  <c:v>42796.0</c:v>
                </c:pt>
                <c:pt idx="13486">
                  <c:v>42797.0</c:v>
                </c:pt>
                <c:pt idx="13487">
                  <c:v>42798.0</c:v>
                </c:pt>
                <c:pt idx="13488">
                  <c:v>42799.0</c:v>
                </c:pt>
                <c:pt idx="13489">
                  <c:v>42800.0</c:v>
                </c:pt>
                <c:pt idx="13490">
                  <c:v>42801.0</c:v>
                </c:pt>
                <c:pt idx="13491">
                  <c:v>42802.0</c:v>
                </c:pt>
                <c:pt idx="13492">
                  <c:v>42803.0</c:v>
                </c:pt>
                <c:pt idx="13493">
                  <c:v>42804.0</c:v>
                </c:pt>
                <c:pt idx="13494">
                  <c:v>42805.0</c:v>
                </c:pt>
                <c:pt idx="13495">
                  <c:v>42806.0</c:v>
                </c:pt>
                <c:pt idx="13496">
                  <c:v>42807.0</c:v>
                </c:pt>
                <c:pt idx="13497">
                  <c:v>42808.0</c:v>
                </c:pt>
                <c:pt idx="13498">
                  <c:v>42809.0</c:v>
                </c:pt>
                <c:pt idx="13499">
                  <c:v>42810.0</c:v>
                </c:pt>
                <c:pt idx="13500">
                  <c:v>42811.0</c:v>
                </c:pt>
                <c:pt idx="13501">
                  <c:v>42812.0</c:v>
                </c:pt>
                <c:pt idx="13502">
                  <c:v>42813.0</c:v>
                </c:pt>
                <c:pt idx="13503">
                  <c:v>42814.0</c:v>
                </c:pt>
                <c:pt idx="13504">
                  <c:v>42815.0</c:v>
                </c:pt>
                <c:pt idx="13505">
                  <c:v>42816.0</c:v>
                </c:pt>
                <c:pt idx="13506">
                  <c:v>42817.0</c:v>
                </c:pt>
                <c:pt idx="13507">
                  <c:v>42818.0</c:v>
                </c:pt>
                <c:pt idx="13508">
                  <c:v>42819.0</c:v>
                </c:pt>
                <c:pt idx="13509">
                  <c:v>42820.0</c:v>
                </c:pt>
                <c:pt idx="13510">
                  <c:v>42821.0</c:v>
                </c:pt>
                <c:pt idx="13511">
                  <c:v>42822.0</c:v>
                </c:pt>
                <c:pt idx="13512">
                  <c:v>42823.0</c:v>
                </c:pt>
                <c:pt idx="13513">
                  <c:v>42824.0</c:v>
                </c:pt>
                <c:pt idx="13514">
                  <c:v>42825.0</c:v>
                </c:pt>
                <c:pt idx="13515">
                  <c:v>42826.0</c:v>
                </c:pt>
                <c:pt idx="13516">
                  <c:v>42827.0</c:v>
                </c:pt>
                <c:pt idx="13517">
                  <c:v>42828.0</c:v>
                </c:pt>
                <c:pt idx="13518">
                  <c:v>42829.0</c:v>
                </c:pt>
                <c:pt idx="13519">
                  <c:v>42830.0</c:v>
                </c:pt>
                <c:pt idx="13520">
                  <c:v>42831.0</c:v>
                </c:pt>
                <c:pt idx="13521">
                  <c:v>42832.0</c:v>
                </c:pt>
                <c:pt idx="13522">
                  <c:v>42833.0</c:v>
                </c:pt>
                <c:pt idx="13523">
                  <c:v>42834.0</c:v>
                </c:pt>
                <c:pt idx="13524">
                  <c:v>42835.0</c:v>
                </c:pt>
                <c:pt idx="13525">
                  <c:v>42836.0</c:v>
                </c:pt>
                <c:pt idx="13526">
                  <c:v>42837.0</c:v>
                </c:pt>
                <c:pt idx="13527">
                  <c:v>42838.0</c:v>
                </c:pt>
                <c:pt idx="13528">
                  <c:v>42839.0</c:v>
                </c:pt>
                <c:pt idx="13529">
                  <c:v>42840.0</c:v>
                </c:pt>
                <c:pt idx="13530">
                  <c:v>42841.0</c:v>
                </c:pt>
                <c:pt idx="13531">
                  <c:v>42842.0</c:v>
                </c:pt>
                <c:pt idx="13532">
                  <c:v>42843.0</c:v>
                </c:pt>
                <c:pt idx="13533">
                  <c:v>42844.0</c:v>
                </c:pt>
                <c:pt idx="13534">
                  <c:v>42845.0</c:v>
                </c:pt>
                <c:pt idx="13535">
                  <c:v>42846.0</c:v>
                </c:pt>
                <c:pt idx="13536">
                  <c:v>42847.0</c:v>
                </c:pt>
                <c:pt idx="13537">
                  <c:v>42848.0</c:v>
                </c:pt>
                <c:pt idx="13538">
                  <c:v>42849.0</c:v>
                </c:pt>
                <c:pt idx="13539">
                  <c:v>42850.0</c:v>
                </c:pt>
                <c:pt idx="13540">
                  <c:v>42851.0</c:v>
                </c:pt>
                <c:pt idx="13541">
                  <c:v>42852.0</c:v>
                </c:pt>
                <c:pt idx="13542">
                  <c:v>42853.0</c:v>
                </c:pt>
                <c:pt idx="13543">
                  <c:v>42854.0</c:v>
                </c:pt>
                <c:pt idx="13544">
                  <c:v>42855.0</c:v>
                </c:pt>
                <c:pt idx="13545">
                  <c:v>42856.0</c:v>
                </c:pt>
                <c:pt idx="13546">
                  <c:v>42857.0</c:v>
                </c:pt>
                <c:pt idx="13547">
                  <c:v>42858.0</c:v>
                </c:pt>
                <c:pt idx="13548">
                  <c:v>42859.0</c:v>
                </c:pt>
                <c:pt idx="13549">
                  <c:v>42860.0</c:v>
                </c:pt>
                <c:pt idx="13550">
                  <c:v>42861.0</c:v>
                </c:pt>
                <c:pt idx="13551">
                  <c:v>42862.0</c:v>
                </c:pt>
                <c:pt idx="13552">
                  <c:v>42863.0</c:v>
                </c:pt>
                <c:pt idx="13553">
                  <c:v>42864.0</c:v>
                </c:pt>
                <c:pt idx="13554">
                  <c:v>42865.0</c:v>
                </c:pt>
                <c:pt idx="13555">
                  <c:v>42866.0</c:v>
                </c:pt>
                <c:pt idx="13556">
                  <c:v>42867.0</c:v>
                </c:pt>
                <c:pt idx="13557">
                  <c:v>42868.0</c:v>
                </c:pt>
                <c:pt idx="13558">
                  <c:v>42869.0</c:v>
                </c:pt>
                <c:pt idx="13559">
                  <c:v>42870.0</c:v>
                </c:pt>
                <c:pt idx="13560">
                  <c:v>42871.0</c:v>
                </c:pt>
                <c:pt idx="13561">
                  <c:v>42872.0</c:v>
                </c:pt>
                <c:pt idx="13562">
                  <c:v>42873.0</c:v>
                </c:pt>
                <c:pt idx="13563">
                  <c:v>42874.0</c:v>
                </c:pt>
                <c:pt idx="13564">
                  <c:v>42875.0</c:v>
                </c:pt>
                <c:pt idx="13565">
                  <c:v>42876.0</c:v>
                </c:pt>
                <c:pt idx="13566">
                  <c:v>42877.0</c:v>
                </c:pt>
                <c:pt idx="13567">
                  <c:v>42878.0</c:v>
                </c:pt>
                <c:pt idx="13568">
                  <c:v>42879.0</c:v>
                </c:pt>
                <c:pt idx="13569">
                  <c:v>42880.0</c:v>
                </c:pt>
                <c:pt idx="13570">
                  <c:v>42881.0</c:v>
                </c:pt>
                <c:pt idx="13571">
                  <c:v>42882.0</c:v>
                </c:pt>
                <c:pt idx="13572">
                  <c:v>42883.0</c:v>
                </c:pt>
                <c:pt idx="13573">
                  <c:v>42884.0</c:v>
                </c:pt>
                <c:pt idx="13574">
                  <c:v>42885.0</c:v>
                </c:pt>
                <c:pt idx="13575">
                  <c:v>42886.0</c:v>
                </c:pt>
                <c:pt idx="13576">
                  <c:v>42887.0</c:v>
                </c:pt>
                <c:pt idx="13577">
                  <c:v>42888.0</c:v>
                </c:pt>
                <c:pt idx="13578">
                  <c:v>42889.0</c:v>
                </c:pt>
                <c:pt idx="13579">
                  <c:v>42890.0</c:v>
                </c:pt>
                <c:pt idx="13580">
                  <c:v>42891.0</c:v>
                </c:pt>
                <c:pt idx="13581">
                  <c:v>42892.0</c:v>
                </c:pt>
                <c:pt idx="13582">
                  <c:v>42893.0</c:v>
                </c:pt>
                <c:pt idx="13583">
                  <c:v>42894.0</c:v>
                </c:pt>
                <c:pt idx="13584">
                  <c:v>42895.0</c:v>
                </c:pt>
                <c:pt idx="13585">
                  <c:v>42896.0</c:v>
                </c:pt>
                <c:pt idx="13586">
                  <c:v>42897.0</c:v>
                </c:pt>
                <c:pt idx="13587">
                  <c:v>42898.0</c:v>
                </c:pt>
                <c:pt idx="13588">
                  <c:v>42899.0</c:v>
                </c:pt>
                <c:pt idx="13589">
                  <c:v>42900.0</c:v>
                </c:pt>
                <c:pt idx="13590">
                  <c:v>42901.0</c:v>
                </c:pt>
                <c:pt idx="13591">
                  <c:v>42902.0</c:v>
                </c:pt>
                <c:pt idx="13592">
                  <c:v>42903.0</c:v>
                </c:pt>
                <c:pt idx="13593">
                  <c:v>42904.0</c:v>
                </c:pt>
                <c:pt idx="13594">
                  <c:v>42905.0</c:v>
                </c:pt>
                <c:pt idx="13595">
                  <c:v>42906.0</c:v>
                </c:pt>
                <c:pt idx="13596">
                  <c:v>42907.0</c:v>
                </c:pt>
                <c:pt idx="13597">
                  <c:v>42908.0</c:v>
                </c:pt>
                <c:pt idx="13598">
                  <c:v>42909.0</c:v>
                </c:pt>
                <c:pt idx="13599">
                  <c:v>42910.0</c:v>
                </c:pt>
                <c:pt idx="13600">
                  <c:v>42911.0</c:v>
                </c:pt>
                <c:pt idx="13601">
                  <c:v>42912.0</c:v>
                </c:pt>
                <c:pt idx="13602">
                  <c:v>42913.0</c:v>
                </c:pt>
                <c:pt idx="13603">
                  <c:v>42914.0</c:v>
                </c:pt>
                <c:pt idx="13604">
                  <c:v>42915.0</c:v>
                </c:pt>
                <c:pt idx="13605">
                  <c:v>42916.0</c:v>
                </c:pt>
                <c:pt idx="13606">
                  <c:v>42917.0</c:v>
                </c:pt>
                <c:pt idx="13607">
                  <c:v>42918.0</c:v>
                </c:pt>
                <c:pt idx="13608">
                  <c:v>42919.0</c:v>
                </c:pt>
                <c:pt idx="13609">
                  <c:v>42920.0</c:v>
                </c:pt>
                <c:pt idx="13610">
                  <c:v>42921.0</c:v>
                </c:pt>
                <c:pt idx="13611">
                  <c:v>42922.0</c:v>
                </c:pt>
                <c:pt idx="13612">
                  <c:v>42923.0</c:v>
                </c:pt>
                <c:pt idx="13613">
                  <c:v>42924.0</c:v>
                </c:pt>
                <c:pt idx="13614">
                  <c:v>42925.0</c:v>
                </c:pt>
                <c:pt idx="13615">
                  <c:v>42926.0</c:v>
                </c:pt>
                <c:pt idx="13616">
                  <c:v>42927.0</c:v>
                </c:pt>
                <c:pt idx="13617">
                  <c:v>42928.0</c:v>
                </c:pt>
                <c:pt idx="13618">
                  <c:v>42929.0</c:v>
                </c:pt>
                <c:pt idx="13619">
                  <c:v>42930.0</c:v>
                </c:pt>
                <c:pt idx="13620">
                  <c:v>42931.0</c:v>
                </c:pt>
                <c:pt idx="13621">
                  <c:v>42932.0</c:v>
                </c:pt>
                <c:pt idx="13622">
                  <c:v>42933.0</c:v>
                </c:pt>
                <c:pt idx="13623">
                  <c:v>42934.0</c:v>
                </c:pt>
                <c:pt idx="13624">
                  <c:v>42935.0</c:v>
                </c:pt>
                <c:pt idx="13625">
                  <c:v>42936.0</c:v>
                </c:pt>
                <c:pt idx="13626">
                  <c:v>42937.0</c:v>
                </c:pt>
                <c:pt idx="13627">
                  <c:v>42938.0</c:v>
                </c:pt>
                <c:pt idx="13628">
                  <c:v>42939.0</c:v>
                </c:pt>
                <c:pt idx="13629">
                  <c:v>42940.0</c:v>
                </c:pt>
                <c:pt idx="13630">
                  <c:v>42941.0</c:v>
                </c:pt>
                <c:pt idx="13631">
                  <c:v>42942.0</c:v>
                </c:pt>
                <c:pt idx="13632">
                  <c:v>42943.0</c:v>
                </c:pt>
                <c:pt idx="13633">
                  <c:v>42944.0</c:v>
                </c:pt>
                <c:pt idx="13634">
                  <c:v>42945.0</c:v>
                </c:pt>
                <c:pt idx="13635">
                  <c:v>42946.0</c:v>
                </c:pt>
                <c:pt idx="13636">
                  <c:v>42947.0</c:v>
                </c:pt>
                <c:pt idx="13637">
                  <c:v>42948.0</c:v>
                </c:pt>
                <c:pt idx="13638">
                  <c:v>42949.0</c:v>
                </c:pt>
                <c:pt idx="13639">
                  <c:v>42950.0</c:v>
                </c:pt>
                <c:pt idx="13640">
                  <c:v>42951.0</c:v>
                </c:pt>
                <c:pt idx="13641">
                  <c:v>42952.0</c:v>
                </c:pt>
                <c:pt idx="13642">
                  <c:v>42953.0</c:v>
                </c:pt>
                <c:pt idx="13643">
                  <c:v>42954.0</c:v>
                </c:pt>
                <c:pt idx="13644">
                  <c:v>42955.0</c:v>
                </c:pt>
                <c:pt idx="13645">
                  <c:v>42956.0</c:v>
                </c:pt>
                <c:pt idx="13646">
                  <c:v>42957.0</c:v>
                </c:pt>
                <c:pt idx="13647">
                  <c:v>42958.0</c:v>
                </c:pt>
                <c:pt idx="13648">
                  <c:v>42959.0</c:v>
                </c:pt>
                <c:pt idx="13649">
                  <c:v>42960.0</c:v>
                </c:pt>
                <c:pt idx="13650">
                  <c:v>42961.0</c:v>
                </c:pt>
                <c:pt idx="13651">
                  <c:v>42962.0</c:v>
                </c:pt>
                <c:pt idx="13652">
                  <c:v>42963.0</c:v>
                </c:pt>
                <c:pt idx="13653">
                  <c:v>42964.0</c:v>
                </c:pt>
                <c:pt idx="13654">
                  <c:v>42965.0</c:v>
                </c:pt>
                <c:pt idx="13655">
                  <c:v>42966.0</c:v>
                </c:pt>
                <c:pt idx="13656">
                  <c:v>42967.0</c:v>
                </c:pt>
                <c:pt idx="13657">
                  <c:v>42968.0</c:v>
                </c:pt>
                <c:pt idx="13658">
                  <c:v>42969.0</c:v>
                </c:pt>
                <c:pt idx="13659">
                  <c:v>42970.0</c:v>
                </c:pt>
                <c:pt idx="13660">
                  <c:v>42971.0</c:v>
                </c:pt>
                <c:pt idx="13661">
                  <c:v>42972.0</c:v>
                </c:pt>
                <c:pt idx="13662">
                  <c:v>42973.0</c:v>
                </c:pt>
                <c:pt idx="13663">
                  <c:v>42974.0</c:v>
                </c:pt>
                <c:pt idx="13664">
                  <c:v>42975.0</c:v>
                </c:pt>
                <c:pt idx="13665">
                  <c:v>42976.0</c:v>
                </c:pt>
                <c:pt idx="13666">
                  <c:v>42977.0</c:v>
                </c:pt>
                <c:pt idx="13667">
                  <c:v>42978.0</c:v>
                </c:pt>
                <c:pt idx="13668">
                  <c:v>42979.0</c:v>
                </c:pt>
                <c:pt idx="13669">
                  <c:v>42980.0</c:v>
                </c:pt>
                <c:pt idx="13670">
                  <c:v>42981.0</c:v>
                </c:pt>
                <c:pt idx="13671">
                  <c:v>42982.0</c:v>
                </c:pt>
                <c:pt idx="13672">
                  <c:v>42983.0</c:v>
                </c:pt>
                <c:pt idx="13673">
                  <c:v>42984.0</c:v>
                </c:pt>
                <c:pt idx="13674">
                  <c:v>42985.0</c:v>
                </c:pt>
                <c:pt idx="13675">
                  <c:v>42986.0</c:v>
                </c:pt>
                <c:pt idx="13676">
                  <c:v>42987.0</c:v>
                </c:pt>
                <c:pt idx="13677">
                  <c:v>42988.0</c:v>
                </c:pt>
                <c:pt idx="13678">
                  <c:v>42989.0</c:v>
                </c:pt>
                <c:pt idx="13679">
                  <c:v>42990.0</c:v>
                </c:pt>
                <c:pt idx="13680">
                  <c:v>42991.0</c:v>
                </c:pt>
                <c:pt idx="13681">
                  <c:v>42992.0</c:v>
                </c:pt>
                <c:pt idx="13682">
                  <c:v>42993.0</c:v>
                </c:pt>
                <c:pt idx="13683">
                  <c:v>42994.0</c:v>
                </c:pt>
                <c:pt idx="13684">
                  <c:v>42995.0</c:v>
                </c:pt>
                <c:pt idx="13685">
                  <c:v>42996.0</c:v>
                </c:pt>
                <c:pt idx="13686">
                  <c:v>42997.0</c:v>
                </c:pt>
                <c:pt idx="13687">
                  <c:v>42998.0</c:v>
                </c:pt>
                <c:pt idx="13688">
                  <c:v>42999.0</c:v>
                </c:pt>
                <c:pt idx="13689">
                  <c:v>43000.0</c:v>
                </c:pt>
                <c:pt idx="13690">
                  <c:v>43001.0</c:v>
                </c:pt>
                <c:pt idx="13691">
                  <c:v>43002.0</c:v>
                </c:pt>
                <c:pt idx="13692">
                  <c:v>43003.0</c:v>
                </c:pt>
                <c:pt idx="13693">
                  <c:v>43004.0</c:v>
                </c:pt>
                <c:pt idx="13694">
                  <c:v>43005.0</c:v>
                </c:pt>
                <c:pt idx="13695">
                  <c:v>43006.0</c:v>
                </c:pt>
                <c:pt idx="13696">
                  <c:v>43007.0</c:v>
                </c:pt>
                <c:pt idx="13697">
                  <c:v>43008.0</c:v>
                </c:pt>
                <c:pt idx="13698">
                  <c:v>43009.0</c:v>
                </c:pt>
                <c:pt idx="13699">
                  <c:v>43010.0</c:v>
                </c:pt>
                <c:pt idx="13700">
                  <c:v>43011.0</c:v>
                </c:pt>
                <c:pt idx="13701">
                  <c:v>43012.0</c:v>
                </c:pt>
                <c:pt idx="13702">
                  <c:v>43013.0</c:v>
                </c:pt>
                <c:pt idx="13703">
                  <c:v>43014.0</c:v>
                </c:pt>
                <c:pt idx="13704">
                  <c:v>43015.0</c:v>
                </c:pt>
                <c:pt idx="13705">
                  <c:v>43016.0</c:v>
                </c:pt>
                <c:pt idx="13706">
                  <c:v>43017.0</c:v>
                </c:pt>
                <c:pt idx="13707">
                  <c:v>43018.0</c:v>
                </c:pt>
                <c:pt idx="13708">
                  <c:v>43019.0</c:v>
                </c:pt>
                <c:pt idx="13709">
                  <c:v>43020.0</c:v>
                </c:pt>
                <c:pt idx="13710">
                  <c:v>43021.0</c:v>
                </c:pt>
                <c:pt idx="13711">
                  <c:v>43022.0</c:v>
                </c:pt>
                <c:pt idx="13712">
                  <c:v>43023.0</c:v>
                </c:pt>
                <c:pt idx="13713">
                  <c:v>43024.0</c:v>
                </c:pt>
                <c:pt idx="13714">
                  <c:v>43025.0</c:v>
                </c:pt>
                <c:pt idx="13715">
                  <c:v>43026.0</c:v>
                </c:pt>
                <c:pt idx="13716">
                  <c:v>43027.0</c:v>
                </c:pt>
                <c:pt idx="13717">
                  <c:v>43028.0</c:v>
                </c:pt>
                <c:pt idx="13718">
                  <c:v>43029.0</c:v>
                </c:pt>
                <c:pt idx="13719">
                  <c:v>43030.0</c:v>
                </c:pt>
                <c:pt idx="13720">
                  <c:v>43031.0</c:v>
                </c:pt>
                <c:pt idx="13721">
                  <c:v>43032.0</c:v>
                </c:pt>
                <c:pt idx="13722">
                  <c:v>43033.0</c:v>
                </c:pt>
                <c:pt idx="13723">
                  <c:v>43034.0</c:v>
                </c:pt>
                <c:pt idx="13724">
                  <c:v>43035.0</c:v>
                </c:pt>
                <c:pt idx="13725">
                  <c:v>43036.0</c:v>
                </c:pt>
                <c:pt idx="13726">
                  <c:v>43037.0</c:v>
                </c:pt>
                <c:pt idx="13727">
                  <c:v>43038.0</c:v>
                </c:pt>
                <c:pt idx="13728">
                  <c:v>43039.0</c:v>
                </c:pt>
                <c:pt idx="13729">
                  <c:v>43040.0</c:v>
                </c:pt>
                <c:pt idx="13730">
                  <c:v>43041.0</c:v>
                </c:pt>
                <c:pt idx="13731">
                  <c:v>43042.0</c:v>
                </c:pt>
                <c:pt idx="13732">
                  <c:v>43043.0</c:v>
                </c:pt>
                <c:pt idx="13733">
                  <c:v>43044.0</c:v>
                </c:pt>
                <c:pt idx="13734">
                  <c:v>43045.0</c:v>
                </c:pt>
                <c:pt idx="13735">
                  <c:v>43046.0</c:v>
                </c:pt>
                <c:pt idx="13736">
                  <c:v>43047.0</c:v>
                </c:pt>
                <c:pt idx="13737">
                  <c:v>43048.0</c:v>
                </c:pt>
                <c:pt idx="13738">
                  <c:v>43049.0</c:v>
                </c:pt>
                <c:pt idx="13739">
                  <c:v>43050.0</c:v>
                </c:pt>
                <c:pt idx="13740">
                  <c:v>43051.0</c:v>
                </c:pt>
                <c:pt idx="13741">
                  <c:v>43052.0</c:v>
                </c:pt>
                <c:pt idx="13742">
                  <c:v>43053.0</c:v>
                </c:pt>
                <c:pt idx="13743">
                  <c:v>43054.0</c:v>
                </c:pt>
                <c:pt idx="13744">
                  <c:v>43055.0</c:v>
                </c:pt>
                <c:pt idx="13745">
                  <c:v>43056.0</c:v>
                </c:pt>
                <c:pt idx="13746">
                  <c:v>43057.0</c:v>
                </c:pt>
                <c:pt idx="13747">
                  <c:v>43058.0</c:v>
                </c:pt>
                <c:pt idx="13748">
                  <c:v>43059.0</c:v>
                </c:pt>
                <c:pt idx="13749">
                  <c:v>43060.0</c:v>
                </c:pt>
                <c:pt idx="13750">
                  <c:v>43061.0</c:v>
                </c:pt>
                <c:pt idx="13751">
                  <c:v>43062.0</c:v>
                </c:pt>
                <c:pt idx="13752">
                  <c:v>43063.0</c:v>
                </c:pt>
                <c:pt idx="13753">
                  <c:v>43064.0</c:v>
                </c:pt>
                <c:pt idx="13754">
                  <c:v>43065.0</c:v>
                </c:pt>
                <c:pt idx="13755">
                  <c:v>43066.0</c:v>
                </c:pt>
                <c:pt idx="13756">
                  <c:v>43067.0</c:v>
                </c:pt>
                <c:pt idx="13757">
                  <c:v>43068.0</c:v>
                </c:pt>
                <c:pt idx="13758">
                  <c:v>43069.0</c:v>
                </c:pt>
                <c:pt idx="13759">
                  <c:v>43070.0</c:v>
                </c:pt>
                <c:pt idx="13760">
                  <c:v>43071.0</c:v>
                </c:pt>
                <c:pt idx="13761">
                  <c:v>43072.0</c:v>
                </c:pt>
                <c:pt idx="13762">
                  <c:v>43073.0</c:v>
                </c:pt>
                <c:pt idx="13763">
                  <c:v>43074.0</c:v>
                </c:pt>
                <c:pt idx="13764">
                  <c:v>43075.0</c:v>
                </c:pt>
                <c:pt idx="13765">
                  <c:v>43076.0</c:v>
                </c:pt>
                <c:pt idx="13766">
                  <c:v>43077.0</c:v>
                </c:pt>
                <c:pt idx="13767">
                  <c:v>43078.0</c:v>
                </c:pt>
                <c:pt idx="13768">
                  <c:v>43079.0</c:v>
                </c:pt>
                <c:pt idx="13769">
                  <c:v>43080.0</c:v>
                </c:pt>
                <c:pt idx="13770">
                  <c:v>43081.0</c:v>
                </c:pt>
                <c:pt idx="13771">
                  <c:v>43082.0</c:v>
                </c:pt>
                <c:pt idx="13772">
                  <c:v>43083.0</c:v>
                </c:pt>
                <c:pt idx="13773">
                  <c:v>43084.0</c:v>
                </c:pt>
                <c:pt idx="13774">
                  <c:v>43085.0</c:v>
                </c:pt>
                <c:pt idx="13775">
                  <c:v>43086.0</c:v>
                </c:pt>
                <c:pt idx="13776">
                  <c:v>43087.0</c:v>
                </c:pt>
                <c:pt idx="13777">
                  <c:v>43088.0</c:v>
                </c:pt>
                <c:pt idx="13778">
                  <c:v>43089.0</c:v>
                </c:pt>
                <c:pt idx="13779">
                  <c:v>43090.0</c:v>
                </c:pt>
                <c:pt idx="13780">
                  <c:v>43091.0</c:v>
                </c:pt>
                <c:pt idx="13781">
                  <c:v>43092.0</c:v>
                </c:pt>
                <c:pt idx="13782">
                  <c:v>43093.0</c:v>
                </c:pt>
                <c:pt idx="13783">
                  <c:v>43094.0</c:v>
                </c:pt>
                <c:pt idx="13784">
                  <c:v>43095.0</c:v>
                </c:pt>
                <c:pt idx="13785">
                  <c:v>43096.0</c:v>
                </c:pt>
                <c:pt idx="13786">
                  <c:v>43097.0</c:v>
                </c:pt>
                <c:pt idx="13787">
                  <c:v>43098.0</c:v>
                </c:pt>
                <c:pt idx="13788">
                  <c:v>43099.0</c:v>
                </c:pt>
                <c:pt idx="13789">
                  <c:v>43100.0</c:v>
                </c:pt>
                <c:pt idx="13790">
                  <c:v>43101.0</c:v>
                </c:pt>
                <c:pt idx="13791">
                  <c:v>43102.0</c:v>
                </c:pt>
                <c:pt idx="13792">
                  <c:v>43103.0</c:v>
                </c:pt>
                <c:pt idx="13793">
                  <c:v>43104.0</c:v>
                </c:pt>
                <c:pt idx="13794">
                  <c:v>43105.0</c:v>
                </c:pt>
                <c:pt idx="13795">
                  <c:v>43106.0</c:v>
                </c:pt>
                <c:pt idx="13796">
                  <c:v>43107.0</c:v>
                </c:pt>
                <c:pt idx="13797">
                  <c:v>43108.0</c:v>
                </c:pt>
                <c:pt idx="13798">
                  <c:v>43109.0</c:v>
                </c:pt>
                <c:pt idx="13799">
                  <c:v>43110.0</c:v>
                </c:pt>
                <c:pt idx="13800">
                  <c:v>43111.0</c:v>
                </c:pt>
                <c:pt idx="13801">
                  <c:v>43112.0</c:v>
                </c:pt>
                <c:pt idx="13802">
                  <c:v>43113.0</c:v>
                </c:pt>
                <c:pt idx="13803">
                  <c:v>43114.0</c:v>
                </c:pt>
                <c:pt idx="13804">
                  <c:v>43115.0</c:v>
                </c:pt>
                <c:pt idx="13805">
                  <c:v>43116.0</c:v>
                </c:pt>
                <c:pt idx="13806">
                  <c:v>43117.0</c:v>
                </c:pt>
                <c:pt idx="13807">
                  <c:v>43118.0</c:v>
                </c:pt>
                <c:pt idx="13808">
                  <c:v>43119.0</c:v>
                </c:pt>
                <c:pt idx="13809">
                  <c:v>43120.0</c:v>
                </c:pt>
                <c:pt idx="13810">
                  <c:v>43121.0</c:v>
                </c:pt>
                <c:pt idx="13811">
                  <c:v>43122.0</c:v>
                </c:pt>
                <c:pt idx="13812">
                  <c:v>43123.0</c:v>
                </c:pt>
                <c:pt idx="13813">
                  <c:v>43124.0</c:v>
                </c:pt>
                <c:pt idx="13814">
                  <c:v>43125.0</c:v>
                </c:pt>
                <c:pt idx="13815">
                  <c:v>43126.0</c:v>
                </c:pt>
                <c:pt idx="13816">
                  <c:v>43127.0</c:v>
                </c:pt>
                <c:pt idx="13817">
                  <c:v>43128.0</c:v>
                </c:pt>
                <c:pt idx="13818">
                  <c:v>43129.0</c:v>
                </c:pt>
                <c:pt idx="13819">
                  <c:v>43130.0</c:v>
                </c:pt>
                <c:pt idx="13820">
                  <c:v>43131.0</c:v>
                </c:pt>
                <c:pt idx="13821">
                  <c:v>43132.0</c:v>
                </c:pt>
                <c:pt idx="13822">
                  <c:v>43133.0</c:v>
                </c:pt>
                <c:pt idx="13823">
                  <c:v>43134.0</c:v>
                </c:pt>
                <c:pt idx="13824">
                  <c:v>43135.0</c:v>
                </c:pt>
                <c:pt idx="13825">
                  <c:v>43136.0</c:v>
                </c:pt>
                <c:pt idx="13826">
                  <c:v>43137.0</c:v>
                </c:pt>
                <c:pt idx="13827">
                  <c:v>43138.0</c:v>
                </c:pt>
                <c:pt idx="13828">
                  <c:v>43139.0</c:v>
                </c:pt>
                <c:pt idx="13829">
                  <c:v>43140.0</c:v>
                </c:pt>
                <c:pt idx="13830">
                  <c:v>43141.0</c:v>
                </c:pt>
                <c:pt idx="13831">
                  <c:v>43142.0</c:v>
                </c:pt>
                <c:pt idx="13832">
                  <c:v>43143.0</c:v>
                </c:pt>
                <c:pt idx="13833">
                  <c:v>43144.0</c:v>
                </c:pt>
                <c:pt idx="13834">
                  <c:v>43145.0</c:v>
                </c:pt>
                <c:pt idx="13835">
                  <c:v>43146.0</c:v>
                </c:pt>
                <c:pt idx="13836">
                  <c:v>43147.0</c:v>
                </c:pt>
                <c:pt idx="13837">
                  <c:v>43148.0</c:v>
                </c:pt>
                <c:pt idx="13838">
                  <c:v>43149.0</c:v>
                </c:pt>
                <c:pt idx="13839">
                  <c:v>43150.0</c:v>
                </c:pt>
                <c:pt idx="13840">
                  <c:v>43151.0</c:v>
                </c:pt>
                <c:pt idx="13841">
                  <c:v>43152.0</c:v>
                </c:pt>
                <c:pt idx="13842">
                  <c:v>43153.0</c:v>
                </c:pt>
                <c:pt idx="13843">
                  <c:v>43154.0</c:v>
                </c:pt>
                <c:pt idx="13844">
                  <c:v>43155.0</c:v>
                </c:pt>
                <c:pt idx="13845">
                  <c:v>43156.0</c:v>
                </c:pt>
                <c:pt idx="13846">
                  <c:v>43157.0</c:v>
                </c:pt>
                <c:pt idx="13847">
                  <c:v>43158.0</c:v>
                </c:pt>
                <c:pt idx="13848">
                  <c:v>43159.0</c:v>
                </c:pt>
                <c:pt idx="13849">
                  <c:v>43160.0</c:v>
                </c:pt>
                <c:pt idx="13850">
                  <c:v>43161.0</c:v>
                </c:pt>
                <c:pt idx="13851">
                  <c:v>43162.0</c:v>
                </c:pt>
                <c:pt idx="13852">
                  <c:v>43163.0</c:v>
                </c:pt>
                <c:pt idx="13853">
                  <c:v>43164.0</c:v>
                </c:pt>
                <c:pt idx="13854">
                  <c:v>43165.0</c:v>
                </c:pt>
                <c:pt idx="13855">
                  <c:v>43166.0</c:v>
                </c:pt>
                <c:pt idx="13856">
                  <c:v>43167.0</c:v>
                </c:pt>
                <c:pt idx="13857">
                  <c:v>43168.0</c:v>
                </c:pt>
                <c:pt idx="13858">
                  <c:v>43169.0</c:v>
                </c:pt>
                <c:pt idx="13859">
                  <c:v>43170.0</c:v>
                </c:pt>
                <c:pt idx="13860">
                  <c:v>43171.0</c:v>
                </c:pt>
                <c:pt idx="13861">
                  <c:v>43172.0</c:v>
                </c:pt>
                <c:pt idx="13862">
                  <c:v>43173.0</c:v>
                </c:pt>
                <c:pt idx="13863">
                  <c:v>43174.0</c:v>
                </c:pt>
                <c:pt idx="13864">
                  <c:v>43175.0</c:v>
                </c:pt>
                <c:pt idx="13865">
                  <c:v>43176.0</c:v>
                </c:pt>
                <c:pt idx="13866">
                  <c:v>43177.0</c:v>
                </c:pt>
                <c:pt idx="13867">
                  <c:v>43178.0</c:v>
                </c:pt>
                <c:pt idx="13868">
                  <c:v>43179.0</c:v>
                </c:pt>
                <c:pt idx="13869">
                  <c:v>43180.0</c:v>
                </c:pt>
                <c:pt idx="13870">
                  <c:v>43181.0</c:v>
                </c:pt>
                <c:pt idx="13871">
                  <c:v>43182.0</c:v>
                </c:pt>
                <c:pt idx="13872">
                  <c:v>43183.0</c:v>
                </c:pt>
                <c:pt idx="13873">
                  <c:v>43184.0</c:v>
                </c:pt>
                <c:pt idx="13874">
                  <c:v>43185.0</c:v>
                </c:pt>
                <c:pt idx="13875">
                  <c:v>43186.0</c:v>
                </c:pt>
                <c:pt idx="13876">
                  <c:v>43187.0</c:v>
                </c:pt>
                <c:pt idx="13877">
                  <c:v>43188.0</c:v>
                </c:pt>
                <c:pt idx="13878">
                  <c:v>43189.0</c:v>
                </c:pt>
                <c:pt idx="13879">
                  <c:v>43190.0</c:v>
                </c:pt>
                <c:pt idx="13880">
                  <c:v>43191.0</c:v>
                </c:pt>
                <c:pt idx="13881">
                  <c:v>43192.0</c:v>
                </c:pt>
                <c:pt idx="13882">
                  <c:v>43193.0</c:v>
                </c:pt>
                <c:pt idx="13883">
                  <c:v>43194.0</c:v>
                </c:pt>
                <c:pt idx="13884">
                  <c:v>43195.0</c:v>
                </c:pt>
                <c:pt idx="13885">
                  <c:v>43196.0</c:v>
                </c:pt>
                <c:pt idx="13886">
                  <c:v>43197.0</c:v>
                </c:pt>
                <c:pt idx="13887">
                  <c:v>43198.0</c:v>
                </c:pt>
                <c:pt idx="13888">
                  <c:v>43199.0</c:v>
                </c:pt>
                <c:pt idx="13889">
                  <c:v>43200.0</c:v>
                </c:pt>
                <c:pt idx="13890">
                  <c:v>43201.0</c:v>
                </c:pt>
                <c:pt idx="13891">
                  <c:v>43202.0</c:v>
                </c:pt>
                <c:pt idx="13892">
                  <c:v>43203.0</c:v>
                </c:pt>
                <c:pt idx="13893">
                  <c:v>43204.0</c:v>
                </c:pt>
                <c:pt idx="13894">
                  <c:v>43205.0</c:v>
                </c:pt>
                <c:pt idx="13895">
                  <c:v>43206.0</c:v>
                </c:pt>
                <c:pt idx="13896">
                  <c:v>43207.0</c:v>
                </c:pt>
                <c:pt idx="13897">
                  <c:v>43208.0</c:v>
                </c:pt>
                <c:pt idx="13898">
                  <c:v>43209.0</c:v>
                </c:pt>
                <c:pt idx="13899">
                  <c:v>43210.0</c:v>
                </c:pt>
                <c:pt idx="13900">
                  <c:v>43211.0</c:v>
                </c:pt>
                <c:pt idx="13901">
                  <c:v>43212.0</c:v>
                </c:pt>
                <c:pt idx="13902">
                  <c:v>43213.0</c:v>
                </c:pt>
                <c:pt idx="13903">
                  <c:v>43214.0</c:v>
                </c:pt>
                <c:pt idx="13904">
                  <c:v>43215.0</c:v>
                </c:pt>
                <c:pt idx="13905">
                  <c:v>43216.0</c:v>
                </c:pt>
                <c:pt idx="13906">
                  <c:v>43217.0</c:v>
                </c:pt>
                <c:pt idx="13907">
                  <c:v>43218.0</c:v>
                </c:pt>
                <c:pt idx="13908">
                  <c:v>43219.0</c:v>
                </c:pt>
                <c:pt idx="13909">
                  <c:v>43220.0</c:v>
                </c:pt>
                <c:pt idx="13910">
                  <c:v>43221.0</c:v>
                </c:pt>
                <c:pt idx="13911">
                  <c:v>43222.0</c:v>
                </c:pt>
                <c:pt idx="13912">
                  <c:v>43223.0</c:v>
                </c:pt>
                <c:pt idx="13913">
                  <c:v>43224.0</c:v>
                </c:pt>
                <c:pt idx="13914">
                  <c:v>43225.0</c:v>
                </c:pt>
                <c:pt idx="13915">
                  <c:v>43226.0</c:v>
                </c:pt>
                <c:pt idx="13916">
                  <c:v>43227.0</c:v>
                </c:pt>
                <c:pt idx="13917">
                  <c:v>43228.0</c:v>
                </c:pt>
                <c:pt idx="13918">
                  <c:v>43229.0</c:v>
                </c:pt>
                <c:pt idx="13919">
                  <c:v>43230.0</c:v>
                </c:pt>
                <c:pt idx="13920">
                  <c:v>43231.0</c:v>
                </c:pt>
                <c:pt idx="13921">
                  <c:v>43232.0</c:v>
                </c:pt>
                <c:pt idx="13922">
                  <c:v>43233.0</c:v>
                </c:pt>
                <c:pt idx="13923">
                  <c:v>43234.0</c:v>
                </c:pt>
                <c:pt idx="13924">
                  <c:v>43235.0</c:v>
                </c:pt>
                <c:pt idx="13925">
                  <c:v>43236.0</c:v>
                </c:pt>
                <c:pt idx="13926">
                  <c:v>43237.0</c:v>
                </c:pt>
                <c:pt idx="13927">
                  <c:v>43238.0</c:v>
                </c:pt>
                <c:pt idx="13928">
                  <c:v>43239.0</c:v>
                </c:pt>
                <c:pt idx="13929">
                  <c:v>43240.0</c:v>
                </c:pt>
                <c:pt idx="13930">
                  <c:v>43241.0</c:v>
                </c:pt>
                <c:pt idx="13931">
                  <c:v>43242.0</c:v>
                </c:pt>
                <c:pt idx="13932">
                  <c:v>43243.0</c:v>
                </c:pt>
                <c:pt idx="13933">
                  <c:v>43244.0</c:v>
                </c:pt>
                <c:pt idx="13934">
                  <c:v>43245.0</c:v>
                </c:pt>
                <c:pt idx="13935">
                  <c:v>43246.0</c:v>
                </c:pt>
                <c:pt idx="13936">
                  <c:v>43247.0</c:v>
                </c:pt>
                <c:pt idx="13937">
                  <c:v>43248.0</c:v>
                </c:pt>
                <c:pt idx="13938">
                  <c:v>43249.0</c:v>
                </c:pt>
                <c:pt idx="13939">
                  <c:v>43250.0</c:v>
                </c:pt>
                <c:pt idx="13940">
                  <c:v>43251.0</c:v>
                </c:pt>
                <c:pt idx="13941">
                  <c:v>43252.0</c:v>
                </c:pt>
                <c:pt idx="13942">
                  <c:v>43253.0</c:v>
                </c:pt>
                <c:pt idx="13943">
                  <c:v>43254.0</c:v>
                </c:pt>
                <c:pt idx="13944">
                  <c:v>43255.0</c:v>
                </c:pt>
                <c:pt idx="13945">
                  <c:v>43256.0</c:v>
                </c:pt>
                <c:pt idx="13946">
                  <c:v>43257.0</c:v>
                </c:pt>
                <c:pt idx="13947">
                  <c:v>43258.0</c:v>
                </c:pt>
                <c:pt idx="13948">
                  <c:v>43259.0</c:v>
                </c:pt>
                <c:pt idx="13949">
                  <c:v>43260.0</c:v>
                </c:pt>
                <c:pt idx="13950">
                  <c:v>43261.0</c:v>
                </c:pt>
                <c:pt idx="13951">
                  <c:v>43262.0</c:v>
                </c:pt>
                <c:pt idx="13952">
                  <c:v>43263.0</c:v>
                </c:pt>
                <c:pt idx="13953">
                  <c:v>43264.0</c:v>
                </c:pt>
                <c:pt idx="13954">
                  <c:v>43265.0</c:v>
                </c:pt>
                <c:pt idx="13955">
                  <c:v>43266.0</c:v>
                </c:pt>
                <c:pt idx="13956">
                  <c:v>43267.0</c:v>
                </c:pt>
                <c:pt idx="13957">
                  <c:v>43268.0</c:v>
                </c:pt>
                <c:pt idx="13958">
                  <c:v>43269.0</c:v>
                </c:pt>
                <c:pt idx="13959">
                  <c:v>43270.0</c:v>
                </c:pt>
                <c:pt idx="13960">
                  <c:v>43271.0</c:v>
                </c:pt>
                <c:pt idx="13961">
                  <c:v>43272.0</c:v>
                </c:pt>
                <c:pt idx="13962">
                  <c:v>43273.0</c:v>
                </c:pt>
                <c:pt idx="13963">
                  <c:v>43274.0</c:v>
                </c:pt>
                <c:pt idx="13964">
                  <c:v>43275.0</c:v>
                </c:pt>
                <c:pt idx="13965">
                  <c:v>43276.0</c:v>
                </c:pt>
                <c:pt idx="13966">
                  <c:v>43277.0</c:v>
                </c:pt>
                <c:pt idx="13967">
                  <c:v>43278.0</c:v>
                </c:pt>
                <c:pt idx="13968">
                  <c:v>43279.0</c:v>
                </c:pt>
                <c:pt idx="13969">
                  <c:v>43280.0</c:v>
                </c:pt>
                <c:pt idx="13970">
                  <c:v>43281.0</c:v>
                </c:pt>
                <c:pt idx="13971">
                  <c:v>43282.0</c:v>
                </c:pt>
                <c:pt idx="13972">
                  <c:v>43283.0</c:v>
                </c:pt>
                <c:pt idx="13973">
                  <c:v>43284.0</c:v>
                </c:pt>
                <c:pt idx="13974">
                  <c:v>43285.0</c:v>
                </c:pt>
                <c:pt idx="13975">
                  <c:v>43286.0</c:v>
                </c:pt>
                <c:pt idx="13976">
                  <c:v>43287.0</c:v>
                </c:pt>
                <c:pt idx="13977">
                  <c:v>43288.0</c:v>
                </c:pt>
                <c:pt idx="13978">
                  <c:v>43289.0</c:v>
                </c:pt>
                <c:pt idx="13979">
                  <c:v>43290.0</c:v>
                </c:pt>
                <c:pt idx="13980">
                  <c:v>43291.0</c:v>
                </c:pt>
                <c:pt idx="13981">
                  <c:v>43292.0</c:v>
                </c:pt>
                <c:pt idx="13982">
                  <c:v>43293.0</c:v>
                </c:pt>
                <c:pt idx="13983">
                  <c:v>43294.0</c:v>
                </c:pt>
                <c:pt idx="13984">
                  <c:v>43295.0</c:v>
                </c:pt>
                <c:pt idx="13985">
                  <c:v>43296.0</c:v>
                </c:pt>
                <c:pt idx="13986">
                  <c:v>43297.0</c:v>
                </c:pt>
                <c:pt idx="13987">
                  <c:v>43298.0</c:v>
                </c:pt>
                <c:pt idx="13988">
                  <c:v>43299.0</c:v>
                </c:pt>
                <c:pt idx="13989">
                  <c:v>43300.0</c:v>
                </c:pt>
                <c:pt idx="13990">
                  <c:v>43301.0</c:v>
                </c:pt>
                <c:pt idx="13991">
                  <c:v>43302.0</c:v>
                </c:pt>
                <c:pt idx="13992">
                  <c:v>43303.0</c:v>
                </c:pt>
                <c:pt idx="13993">
                  <c:v>43304.0</c:v>
                </c:pt>
                <c:pt idx="13994">
                  <c:v>43305.0</c:v>
                </c:pt>
                <c:pt idx="13995">
                  <c:v>43306.0</c:v>
                </c:pt>
                <c:pt idx="13996">
                  <c:v>43307.0</c:v>
                </c:pt>
                <c:pt idx="13997">
                  <c:v>43308.0</c:v>
                </c:pt>
                <c:pt idx="13998">
                  <c:v>43309.0</c:v>
                </c:pt>
                <c:pt idx="13999">
                  <c:v>43310.0</c:v>
                </c:pt>
                <c:pt idx="14000">
                  <c:v>43311.0</c:v>
                </c:pt>
                <c:pt idx="14001">
                  <c:v>43312.0</c:v>
                </c:pt>
                <c:pt idx="14002">
                  <c:v>43313.0</c:v>
                </c:pt>
                <c:pt idx="14003">
                  <c:v>43314.0</c:v>
                </c:pt>
                <c:pt idx="14004">
                  <c:v>43315.0</c:v>
                </c:pt>
                <c:pt idx="14005">
                  <c:v>43316.0</c:v>
                </c:pt>
                <c:pt idx="14006">
                  <c:v>43317.0</c:v>
                </c:pt>
                <c:pt idx="14007">
                  <c:v>43318.0</c:v>
                </c:pt>
                <c:pt idx="14008">
                  <c:v>43319.0</c:v>
                </c:pt>
                <c:pt idx="14009">
                  <c:v>43320.0</c:v>
                </c:pt>
                <c:pt idx="14010">
                  <c:v>43321.0</c:v>
                </c:pt>
                <c:pt idx="14011">
                  <c:v>43322.0</c:v>
                </c:pt>
                <c:pt idx="14012">
                  <c:v>43323.0</c:v>
                </c:pt>
                <c:pt idx="14013">
                  <c:v>43324.0</c:v>
                </c:pt>
                <c:pt idx="14014">
                  <c:v>43325.0</c:v>
                </c:pt>
                <c:pt idx="14015">
                  <c:v>43326.0</c:v>
                </c:pt>
                <c:pt idx="14016">
                  <c:v>43327.0</c:v>
                </c:pt>
                <c:pt idx="14017">
                  <c:v>43328.0</c:v>
                </c:pt>
                <c:pt idx="14018">
                  <c:v>43329.0</c:v>
                </c:pt>
                <c:pt idx="14019">
                  <c:v>43330.0</c:v>
                </c:pt>
                <c:pt idx="14020">
                  <c:v>43331.0</c:v>
                </c:pt>
                <c:pt idx="14021">
                  <c:v>43332.0</c:v>
                </c:pt>
                <c:pt idx="14022">
                  <c:v>43333.0</c:v>
                </c:pt>
                <c:pt idx="14023">
                  <c:v>43334.0</c:v>
                </c:pt>
                <c:pt idx="14024">
                  <c:v>43335.0</c:v>
                </c:pt>
                <c:pt idx="14025">
                  <c:v>43336.0</c:v>
                </c:pt>
                <c:pt idx="14026">
                  <c:v>43337.0</c:v>
                </c:pt>
                <c:pt idx="14027">
                  <c:v>43338.0</c:v>
                </c:pt>
                <c:pt idx="14028">
                  <c:v>43339.0</c:v>
                </c:pt>
                <c:pt idx="14029">
                  <c:v>43340.0</c:v>
                </c:pt>
                <c:pt idx="14030">
                  <c:v>43341.0</c:v>
                </c:pt>
                <c:pt idx="14031">
                  <c:v>43342.0</c:v>
                </c:pt>
                <c:pt idx="14032">
                  <c:v>43343.0</c:v>
                </c:pt>
                <c:pt idx="14033">
                  <c:v>43344.0</c:v>
                </c:pt>
                <c:pt idx="14034">
                  <c:v>43345.0</c:v>
                </c:pt>
                <c:pt idx="14035">
                  <c:v>43346.0</c:v>
                </c:pt>
                <c:pt idx="14036">
                  <c:v>43347.0</c:v>
                </c:pt>
                <c:pt idx="14037">
                  <c:v>43348.0</c:v>
                </c:pt>
                <c:pt idx="14038">
                  <c:v>43349.0</c:v>
                </c:pt>
                <c:pt idx="14039">
                  <c:v>43350.0</c:v>
                </c:pt>
                <c:pt idx="14040">
                  <c:v>43351.0</c:v>
                </c:pt>
                <c:pt idx="14041">
                  <c:v>43352.0</c:v>
                </c:pt>
                <c:pt idx="14042">
                  <c:v>43353.0</c:v>
                </c:pt>
                <c:pt idx="14043">
                  <c:v>43354.0</c:v>
                </c:pt>
                <c:pt idx="14044">
                  <c:v>43355.0</c:v>
                </c:pt>
                <c:pt idx="14045">
                  <c:v>43356.0</c:v>
                </c:pt>
                <c:pt idx="14046">
                  <c:v>43357.0</c:v>
                </c:pt>
                <c:pt idx="14047">
                  <c:v>43358.0</c:v>
                </c:pt>
                <c:pt idx="14048">
                  <c:v>43359.0</c:v>
                </c:pt>
                <c:pt idx="14049">
                  <c:v>43360.0</c:v>
                </c:pt>
                <c:pt idx="14050">
                  <c:v>43361.0</c:v>
                </c:pt>
                <c:pt idx="14051">
                  <c:v>43362.0</c:v>
                </c:pt>
                <c:pt idx="14052">
                  <c:v>43363.0</c:v>
                </c:pt>
                <c:pt idx="14053">
                  <c:v>43364.0</c:v>
                </c:pt>
                <c:pt idx="14054">
                  <c:v>43365.0</c:v>
                </c:pt>
                <c:pt idx="14055">
                  <c:v>43366.0</c:v>
                </c:pt>
                <c:pt idx="14056">
                  <c:v>43367.0</c:v>
                </c:pt>
                <c:pt idx="14057">
                  <c:v>43368.0</c:v>
                </c:pt>
                <c:pt idx="14058">
                  <c:v>43369.0</c:v>
                </c:pt>
                <c:pt idx="14059">
                  <c:v>43370.0</c:v>
                </c:pt>
                <c:pt idx="14060">
                  <c:v>43371.0</c:v>
                </c:pt>
                <c:pt idx="14061">
                  <c:v>43372.0</c:v>
                </c:pt>
                <c:pt idx="14062">
                  <c:v>43373.0</c:v>
                </c:pt>
                <c:pt idx="14063">
                  <c:v>43374.0</c:v>
                </c:pt>
                <c:pt idx="14064">
                  <c:v>43375.0</c:v>
                </c:pt>
                <c:pt idx="14065">
                  <c:v>43376.0</c:v>
                </c:pt>
                <c:pt idx="14066">
                  <c:v>43377.0</c:v>
                </c:pt>
                <c:pt idx="14067">
                  <c:v>43378.0</c:v>
                </c:pt>
                <c:pt idx="14068">
                  <c:v>43379.0</c:v>
                </c:pt>
                <c:pt idx="14069">
                  <c:v>43380.0</c:v>
                </c:pt>
                <c:pt idx="14070">
                  <c:v>43381.0</c:v>
                </c:pt>
                <c:pt idx="14071">
                  <c:v>43382.0</c:v>
                </c:pt>
                <c:pt idx="14072">
                  <c:v>43383.0</c:v>
                </c:pt>
                <c:pt idx="14073">
                  <c:v>43384.0</c:v>
                </c:pt>
                <c:pt idx="14074">
                  <c:v>43385.0</c:v>
                </c:pt>
                <c:pt idx="14075">
                  <c:v>43386.0</c:v>
                </c:pt>
                <c:pt idx="14076">
                  <c:v>43387.0</c:v>
                </c:pt>
                <c:pt idx="14077">
                  <c:v>43388.0</c:v>
                </c:pt>
                <c:pt idx="14078">
                  <c:v>43389.0</c:v>
                </c:pt>
                <c:pt idx="14079">
                  <c:v>43390.0</c:v>
                </c:pt>
                <c:pt idx="14080">
                  <c:v>43391.0</c:v>
                </c:pt>
                <c:pt idx="14081">
                  <c:v>43392.0</c:v>
                </c:pt>
                <c:pt idx="14082">
                  <c:v>43393.0</c:v>
                </c:pt>
                <c:pt idx="14083">
                  <c:v>43394.0</c:v>
                </c:pt>
                <c:pt idx="14084">
                  <c:v>43395.0</c:v>
                </c:pt>
                <c:pt idx="14085">
                  <c:v>43396.0</c:v>
                </c:pt>
                <c:pt idx="14086">
                  <c:v>43397.0</c:v>
                </c:pt>
                <c:pt idx="14087">
                  <c:v>43398.0</c:v>
                </c:pt>
                <c:pt idx="14088">
                  <c:v>43399.0</c:v>
                </c:pt>
                <c:pt idx="14089">
                  <c:v>43400.0</c:v>
                </c:pt>
                <c:pt idx="14090">
                  <c:v>43401.0</c:v>
                </c:pt>
                <c:pt idx="14091">
                  <c:v>43402.0</c:v>
                </c:pt>
                <c:pt idx="14092">
                  <c:v>43403.0</c:v>
                </c:pt>
                <c:pt idx="14093">
                  <c:v>43404.0</c:v>
                </c:pt>
                <c:pt idx="14094">
                  <c:v>43405.0</c:v>
                </c:pt>
                <c:pt idx="14095">
                  <c:v>43406.0</c:v>
                </c:pt>
                <c:pt idx="14096">
                  <c:v>43407.0</c:v>
                </c:pt>
                <c:pt idx="14097">
                  <c:v>43408.0</c:v>
                </c:pt>
                <c:pt idx="14098">
                  <c:v>43409.0</c:v>
                </c:pt>
                <c:pt idx="14099">
                  <c:v>43410.0</c:v>
                </c:pt>
                <c:pt idx="14100">
                  <c:v>43411.0</c:v>
                </c:pt>
                <c:pt idx="14101">
                  <c:v>43412.0</c:v>
                </c:pt>
                <c:pt idx="14102">
                  <c:v>43413.0</c:v>
                </c:pt>
                <c:pt idx="14103">
                  <c:v>43414.0</c:v>
                </c:pt>
                <c:pt idx="14104">
                  <c:v>43415.0</c:v>
                </c:pt>
                <c:pt idx="14105">
                  <c:v>43416.0</c:v>
                </c:pt>
                <c:pt idx="14106">
                  <c:v>43417.0</c:v>
                </c:pt>
                <c:pt idx="14107">
                  <c:v>43418.0</c:v>
                </c:pt>
                <c:pt idx="14108">
                  <c:v>43419.0</c:v>
                </c:pt>
                <c:pt idx="14109">
                  <c:v>43420.0</c:v>
                </c:pt>
                <c:pt idx="14110">
                  <c:v>43421.0</c:v>
                </c:pt>
                <c:pt idx="14111">
                  <c:v>43422.0</c:v>
                </c:pt>
                <c:pt idx="14112">
                  <c:v>43423.0</c:v>
                </c:pt>
                <c:pt idx="14113">
                  <c:v>43424.0</c:v>
                </c:pt>
                <c:pt idx="14114">
                  <c:v>43425.0</c:v>
                </c:pt>
                <c:pt idx="14115">
                  <c:v>43426.0</c:v>
                </c:pt>
                <c:pt idx="14116">
                  <c:v>43427.0</c:v>
                </c:pt>
                <c:pt idx="14117">
                  <c:v>43428.0</c:v>
                </c:pt>
                <c:pt idx="14118">
                  <c:v>43429.0</c:v>
                </c:pt>
                <c:pt idx="14119">
                  <c:v>43430.0</c:v>
                </c:pt>
                <c:pt idx="14120">
                  <c:v>43431.0</c:v>
                </c:pt>
                <c:pt idx="14121">
                  <c:v>43432.0</c:v>
                </c:pt>
                <c:pt idx="14122">
                  <c:v>43433.0</c:v>
                </c:pt>
                <c:pt idx="14123">
                  <c:v>43434.0</c:v>
                </c:pt>
                <c:pt idx="14124">
                  <c:v>43435.0</c:v>
                </c:pt>
                <c:pt idx="14125">
                  <c:v>43436.0</c:v>
                </c:pt>
                <c:pt idx="14126">
                  <c:v>43437.0</c:v>
                </c:pt>
                <c:pt idx="14127">
                  <c:v>43438.0</c:v>
                </c:pt>
                <c:pt idx="14128">
                  <c:v>43439.0</c:v>
                </c:pt>
                <c:pt idx="14129">
                  <c:v>43440.0</c:v>
                </c:pt>
                <c:pt idx="14130">
                  <c:v>43441.0</c:v>
                </c:pt>
                <c:pt idx="14131">
                  <c:v>43442.0</c:v>
                </c:pt>
                <c:pt idx="14132">
                  <c:v>43443.0</c:v>
                </c:pt>
                <c:pt idx="14133">
                  <c:v>43444.0</c:v>
                </c:pt>
                <c:pt idx="14134">
                  <c:v>43445.0</c:v>
                </c:pt>
                <c:pt idx="14135">
                  <c:v>43446.0</c:v>
                </c:pt>
                <c:pt idx="14136">
                  <c:v>43447.0</c:v>
                </c:pt>
                <c:pt idx="14137">
                  <c:v>43448.0</c:v>
                </c:pt>
                <c:pt idx="14138">
                  <c:v>43449.0</c:v>
                </c:pt>
                <c:pt idx="14139">
                  <c:v>43450.0</c:v>
                </c:pt>
                <c:pt idx="14140">
                  <c:v>43451.0</c:v>
                </c:pt>
                <c:pt idx="14141">
                  <c:v>43452.0</c:v>
                </c:pt>
                <c:pt idx="14142">
                  <c:v>43453.0</c:v>
                </c:pt>
                <c:pt idx="14143">
                  <c:v>43454.0</c:v>
                </c:pt>
                <c:pt idx="14144">
                  <c:v>43455.0</c:v>
                </c:pt>
                <c:pt idx="14145">
                  <c:v>43456.0</c:v>
                </c:pt>
                <c:pt idx="14146">
                  <c:v>43457.0</c:v>
                </c:pt>
                <c:pt idx="14147">
                  <c:v>43458.0</c:v>
                </c:pt>
                <c:pt idx="14148">
                  <c:v>43459.0</c:v>
                </c:pt>
                <c:pt idx="14149">
                  <c:v>43460.0</c:v>
                </c:pt>
                <c:pt idx="14150">
                  <c:v>43461.0</c:v>
                </c:pt>
                <c:pt idx="14151">
                  <c:v>43462.0</c:v>
                </c:pt>
                <c:pt idx="14152">
                  <c:v>43463.0</c:v>
                </c:pt>
                <c:pt idx="14153">
                  <c:v>43464.0</c:v>
                </c:pt>
                <c:pt idx="14154">
                  <c:v>43465.0</c:v>
                </c:pt>
                <c:pt idx="14155">
                  <c:v>43466.0</c:v>
                </c:pt>
                <c:pt idx="14156">
                  <c:v>43467.0</c:v>
                </c:pt>
                <c:pt idx="14157">
                  <c:v>43468.0</c:v>
                </c:pt>
                <c:pt idx="14158">
                  <c:v>43469.0</c:v>
                </c:pt>
                <c:pt idx="14159">
                  <c:v>43470.0</c:v>
                </c:pt>
                <c:pt idx="14160">
                  <c:v>43471.0</c:v>
                </c:pt>
                <c:pt idx="14161">
                  <c:v>43472.0</c:v>
                </c:pt>
                <c:pt idx="14162">
                  <c:v>43473.0</c:v>
                </c:pt>
                <c:pt idx="14163">
                  <c:v>43474.0</c:v>
                </c:pt>
                <c:pt idx="14164">
                  <c:v>43475.0</c:v>
                </c:pt>
                <c:pt idx="14165">
                  <c:v>43476.0</c:v>
                </c:pt>
                <c:pt idx="14166">
                  <c:v>43477.0</c:v>
                </c:pt>
                <c:pt idx="14167">
                  <c:v>43478.0</c:v>
                </c:pt>
                <c:pt idx="14168">
                  <c:v>43479.0</c:v>
                </c:pt>
                <c:pt idx="14169">
                  <c:v>43480.0</c:v>
                </c:pt>
                <c:pt idx="14170">
                  <c:v>43481.0</c:v>
                </c:pt>
                <c:pt idx="14171">
                  <c:v>43482.0</c:v>
                </c:pt>
                <c:pt idx="14172">
                  <c:v>43483.0</c:v>
                </c:pt>
                <c:pt idx="14173">
                  <c:v>43484.0</c:v>
                </c:pt>
                <c:pt idx="14174">
                  <c:v>43485.0</c:v>
                </c:pt>
                <c:pt idx="14175">
                  <c:v>43486.0</c:v>
                </c:pt>
                <c:pt idx="14176">
                  <c:v>43487.0</c:v>
                </c:pt>
                <c:pt idx="14177">
                  <c:v>43488.0</c:v>
                </c:pt>
                <c:pt idx="14178">
                  <c:v>43489.0</c:v>
                </c:pt>
                <c:pt idx="14179">
                  <c:v>43490.0</c:v>
                </c:pt>
                <c:pt idx="14180">
                  <c:v>43491.0</c:v>
                </c:pt>
                <c:pt idx="14181">
                  <c:v>43492.0</c:v>
                </c:pt>
                <c:pt idx="14182">
                  <c:v>43493.0</c:v>
                </c:pt>
                <c:pt idx="14183">
                  <c:v>43494.0</c:v>
                </c:pt>
                <c:pt idx="14184">
                  <c:v>43495.0</c:v>
                </c:pt>
                <c:pt idx="14185">
                  <c:v>43496.0</c:v>
                </c:pt>
                <c:pt idx="14186">
                  <c:v>43497.0</c:v>
                </c:pt>
                <c:pt idx="14187">
                  <c:v>43498.0</c:v>
                </c:pt>
                <c:pt idx="14188">
                  <c:v>43499.0</c:v>
                </c:pt>
                <c:pt idx="14189">
                  <c:v>43500.0</c:v>
                </c:pt>
                <c:pt idx="14190">
                  <c:v>43501.0</c:v>
                </c:pt>
                <c:pt idx="14191">
                  <c:v>43502.0</c:v>
                </c:pt>
                <c:pt idx="14192">
                  <c:v>43503.0</c:v>
                </c:pt>
                <c:pt idx="14193">
                  <c:v>43504.0</c:v>
                </c:pt>
                <c:pt idx="14194">
                  <c:v>43505.0</c:v>
                </c:pt>
                <c:pt idx="14195">
                  <c:v>43506.0</c:v>
                </c:pt>
                <c:pt idx="14196">
                  <c:v>43507.0</c:v>
                </c:pt>
                <c:pt idx="14197">
                  <c:v>43508.0</c:v>
                </c:pt>
                <c:pt idx="14198">
                  <c:v>43509.0</c:v>
                </c:pt>
                <c:pt idx="14199">
                  <c:v>43510.0</c:v>
                </c:pt>
                <c:pt idx="14200">
                  <c:v>43511.0</c:v>
                </c:pt>
                <c:pt idx="14201">
                  <c:v>43512.0</c:v>
                </c:pt>
                <c:pt idx="14202">
                  <c:v>43513.0</c:v>
                </c:pt>
                <c:pt idx="14203">
                  <c:v>43514.0</c:v>
                </c:pt>
                <c:pt idx="14204">
                  <c:v>43515.0</c:v>
                </c:pt>
                <c:pt idx="14205">
                  <c:v>43516.0</c:v>
                </c:pt>
                <c:pt idx="14206">
                  <c:v>43517.0</c:v>
                </c:pt>
                <c:pt idx="14207">
                  <c:v>43518.0</c:v>
                </c:pt>
                <c:pt idx="14208">
                  <c:v>43519.0</c:v>
                </c:pt>
                <c:pt idx="14209">
                  <c:v>43520.0</c:v>
                </c:pt>
                <c:pt idx="14210">
                  <c:v>43521.0</c:v>
                </c:pt>
                <c:pt idx="14211">
                  <c:v>43522.0</c:v>
                </c:pt>
                <c:pt idx="14212">
                  <c:v>43523.0</c:v>
                </c:pt>
                <c:pt idx="14213">
                  <c:v>43524.0</c:v>
                </c:pt>
                <c:pt idx="14214">
                  <c:v>43525.0</c:v>
                </c:pt>
                <c:pt idx="14215">
                  <c:v>43526.0</c:v>
                </c:pt>
                <c:pt idx="14216">
                  <c:v>43527.0</c:v>
                </c:pt>
                <c:pt idx="14217">
                  <c:v>43528.0</c:v>
                </c:pt>
                <c:pt idx="14218">
                  <c:v>43529.0</c:v>
                </c:pt>
                <c:pt idx="14219">
                  <c:v>43530.0</c:v>
                </c:pt>
                <c:pt idx="14220">
                  <c:v>43531.0</c:v>
                </c:pt>
                <c:pt idx="14221">
                  <c:v>43532.0</c:v>
                </c:pt>
                <c:pt idx="14222">
                  <c:v>43533.0</c:v>
                </c:pt>
                <c:pt idx="14223">
                  <c:v>43534.0</c:v>
                </c:pt>
                <c:pt idx="14224">
                  <c:v>43535.0</c:v>
                </c:pt>
                <c:pt idx="14225">
                  <c:v>43536.0</c:v>
                </c:pt>
                <c:pt idx="14226">
                  <c:v>43537.0</c:v>
                </c:pt>
                <c:pt idx="14227">
                  <c:v>43538.0</c:v>
                </c:pt>
                <c:pt idx="14228">
                  <c:v>43539.0</c:v>
                </c:pt>
                <c:pt idx="14229">
                  <c:v>43540.0</c:v>
                </c:pt>
                <c:pt idx="14230">
                  <c:v>43541.0</c:v>
                </c:pt>
                <c:pt idx="14231">
                  <c:v>43542.0</c:v>
                </c:pt>
                <c:pt idx="14232">
                  <c:v>43543.0</c:v>
                </c:pt>
                <c:pt idx="14233">
                  <c:v>43544.0</c:v>
                </c:pt>
                <c:pt idx="14234">
                  <c:v>43545.0</c:v>
                </c:pt>
                <c:pt idx="14235">
                  <c:v>43546.0</c:v>
                </c:pt>
                <c:pt idx="14236">
                  <c:v>43547.0</c:v>
                </c:pt>
                <c:pt idx="14237">
                  <c:v>43548.0</c:v>
                </c:pt>
                <c:pt idx="14238">
                  <c:v>43549.0</c:v>
                </c:pt>
                <c:pt idx="14239">
                  <c:v>43550.0</c:v>
                </c:pt>
                <c:pt idx="14240">
                  <c:v>43551.0</c:v>
                </c:pt>
                <c:pt idx="14241">
                  <c:v>43552.0</c:v>
                </c:pt>
                <c:pt idx="14242">
                  <c:v>43553.0</c:v>
                </c:pt>
                <c:pt idx="14243">
                  <c:v>43554.0</c:v>
                </c:pt>
                <c:pt idx="14244">
                  <c:v>43555.0</c:v>
                </c:pt>
                <c:pt idx="14245">
                  <c:v>43556.0</c:v>
                </c:pt>
                <c:pt idx="14246">
                  <c:v>43557.0</c:v>
                </c:pt>
                <c:pt idx="14247">
                  <c:v>43558.0</c:v>
                </c:pt>
                <c:pt idx="14248">
                  <c:v>43559.0</c:v>
                </c:pt>
                <c:pt idx="14249">
                  <c:v>43560.0</c:v>
                </c:pt>
                <c:pt idx="14250">
                  <c:v>43561.0</c:v>
                </c:pt>
                <c:pt idx="14251">
                  <c:v>43562.0</c:v>
                </c:pt>
                <c:pt idx="14252">
                  <c:v>43563.0</c:v>
                </c:pt>
                <c:pt idx="14253">
                  <c:v>43564.0</c:v>
                </c:pt>
                <c:pt idx="14254">
                  <c:v>43565.0</c:v>
                </c:pt>
                <c:pt idx="14255">
                  <c:v>43566.0</c:v>
                </c:pt>
                <c:pt idx="14256">
                  <c:v>43567.0</c:v>
                </c:pt>
                <c:pt idx="14257">
                  <c:v>43568.0</c:v>
                </c:pt>
                <c:pt idx="14258">
                  <c:v>43569.0</c:v>
                </c:pt>
                <c:pt idx="14259">
                  <c:v>43570.0</c:v>
                </c:pt>
                <c:pt idx="14260">
                  <c:v>43571.0</c:v>
                </c:pt>
                <c:pt idx="14261">
                  <c:v>43572.0</c:v>
                </c:pt>
                <c:pt idx="14262">
                  <c:v>43573.0</c:v>
                </c:pt>
                <c:pt idx="14263">
                  <c:v>43574.0</c:v>
                </c:pt>
                <c:pt idx="14264">
                  <c:v>43575.0</c:v>
                </c:pt>
                <c:pt idx="14265">
                  <c:v>43576.0</c:v>
                </c:pt>
                <c:pt idx="14266">
                  <c:v>43577.0</c:v>
                </c:pt>
                <c:pt idx="14267">
                  <c:v>43578.0</c:v>
                </c:pt>
                <c:pt idx="14268">
                  <c:v>43579.0</c:v>
                </c:pt>
                <c:pt idx="14269">
                  <c:v>43580.0</c:v>
                </c:pt>
                <c:pt idx="14270">
                  <c:v>43581.0</c:v>
                </c:pt>
                <c:pt idx="14271">
                  <c:v>43582.0</c:v>
                </c:pt>
                <c:pt idx="14272">
                  <c:v>43583.0</c:v>
                </c:pt>
                <c:pt idx="14273">
                  <c:v>43584.0</c:v>
                </c:pt>
                <c:pt idx="14274">
                  <c:v>43585.0</c:v>
                </c:pt>
                <c:pt idx="14275">
                  <c:v>43586.0</c:v>
                </c:pt>
                <c:pt idx="14276">
                  <c:v>43587.0</c:v>
                </c:pt>
                <c:pt idx="14277">
                  <c:v>43588.0</c:v>
                </c:pt>
                <c:pt idx="14278">
                  <c:v>43589.0</c:v>
                </c:pt>
                <c:pt idx="14279">
                  <c:v>43590.0</c:v>
                </c:pt>
                <c:pt idx="14280">
                  <c:v>43591.0</c:v>
                </c:pt>
                <c:pt idx="14281">
                  <c:v>43592.0</c:v>
                </c:pt>
                <c:pt idx="14282">
                  <c:v>43593.0</c:v>
                </c:pt>
                <c:pt idx="14283">
                  <c:v>43594.0</c:v>
                </c:pt>
                <c:pt idx="14284">
                  <c:v>43595.0</c:v>
                </c:pt>
                <c:pt idx="14285">
                  <c:v>43596.0</c:v>
                </c:pt>
                <c:pt idx="14286">
                  <c:v>43597.0</c:v>
                </c:pt>
                <c:pt idx="14287">
                  <c:v>43598.0</c:v>
                </c:pt>
                <c:pt idx="14288">
                  <c:v>43599.0</c:v>
                </c:pt>
                <c:pt idx="14289">
                  <c:v>43600.0</c:v>
                </c:pt>
                <c:pt idx="14290">
                  <c:v>43601.0</c:v>
                </c:pt>
                <c:pt idx="14291">
                  <c:v>43602.0</c:v>
                </c:pt>
                <c:pt idx="14292">
                  <c:v>43603.0</c:v>
                </c:pt>
                <c:pt idx="14293">
                  <c:v>43604.0</c:v>
                </c:pt>
                <c:pt idx="14294">
                  <c:v>43605.0</c:v>
                </c:pt>
                <c:pt idx="14295">
                  <c:v>43606.0</c:v>
                </c:pt>
                <c:pt idx="14296">
                  <c:v>43607.0</c:v>
                </c:pt>
                <c:pt idx="14297">
                  <c:v>43608.0</c:v>
                </c:pt>
                <c:pt idx="14298">
                  <c:v>43609.0</c:v>
                </c:pt>
                <c:pt idx="14299">
                  <c:v>43610.0</c:v>
                </c:pt>
                <c:pt idx="14300">
                  <c:v>43611.0</c:v>
                </c:pt>
                <c:pt idx="14301">
                  <c:v>43612.0</c:v>
                </c:pt>
                <c:pt idx="14302">
                  <c:v>43613.0</c:v>
                </c:pt>
                <c:pt idx="14303">
                  <c:v>43614.0</c:v>
                </c:pt>
                <c:pt idx="14304">
                  <c:v>43615.0</c:v>
                </c:pt>
                <c:pt idx="14305">
                  <c:v>43616.0</c:v>
                </c:pt>
                <c:pt idx="14306">
                  <c:v>43617.0</c:v>
                </c:pt>
                <c:pt idx="14307">
                  <c:v>43618.0</c:v>
                </c:pt>
                <c:pt idx="14308">
                  <c:v>43619.0</c:v>
                </c:pt>
                <c:pt idx="14309">
                  <c:v>43620.0</c:v>
                </c:pt>
                <c:pt idx="14310">
                  <c:v>43621.0</c:v>
                </c:pt>
                <c:pt idx="14311">
                  <c:v>43622.0</c:v>
                </c:pt>
                <c:pt idx="14312">
                  <c:v>43623.0</c:v>
                </c:pt>
                <c:pt idx="14313">
                  <c:v>43624.0</c:v>
                </c:pt>
                <c:pt idx="14314">
                  <c:v>43625.0</c:v>
                </c:pt>
                <c:pt idx="14315">
                  <c:v>43626.0</c:v>
                </c:pt>
                <c:pt idx="14316">
                  <c:v>43627.0</c:v>
                </c:pt>
                <c:pt idx="14317">
                  <c:v>43628.0</c:v>
                </c:pt>
                <c:pt idx="14318">
                  <c:v>43629.0</c:v>
                </c:pt>
                <c:pt idx="14319">
                  <c:v>43630.0</c:v>
                </c:pt>
                <c:pt idx="14320">
                  <c:v>43631.0</c:v>
                </c:pt>
                <c:pt idx="14321">
                  <c:v>43632.0</c:v>
                </c:pt>
                <c:pt idx="14322">
                  <c:v>43633.0</c:v>
                </c:pt>
                <c:pt idx="14323">
                  <c:v>43634.0</c:v>
                </c:pt>
                <c:pt idx="14324">
                  <c:v>43635.0</c:v>
                </c:pt>
                <c:pt idx="14325">
                  <c:v>43636.0</c:v>
                </c:pt>
                <c:pt idx="14326">
                  <c:v>43637.0</c:v>
                </c:pt>
                <c:pt idx="14327">
                  <c:v>43638.0</c:v>
                </c:pt>
                <c:pt idx="14328">
                  <c:v>43639.0</c:v>
                </c:pt>
                <c:pt idx="14329">
                  <c:v>43640.0</c:v>
                </c:pt>
                <c:pt idx="14330">
                  <c:v>43641.0</c:v>
                </c:pt>
                <c:pt idx="14331">
                  <c:v>43642.0</c:v>
                </c:pt>
                <c:pt idx="14332">
                  <c:v>43643.0</c:v>
                </c:pt>
                <c:pt idx="14333">
                  <c:v>43644.0</c:v>
                </c:pt>
                <c:pt idx="14334">
                  <c:v>43645.0</c:v>
                </c:pt>
                <c:pt idx="14335">
                  <c:v>43646.0</c:v>
                </c:pt>
                <c:pt idx="14336">
                  <c:v>43647.0</c:v>
                </c:pt>
                <c:pt idx="14337">
                  <c:v>43648.0</c:v>
                </c:pt>
                <c:pt idx="14338">
                  <c:v>43649.0</c:v>
                </c:pt>
                <c:pt idx="14339">
                  <c:v>43650.0</c:v>
                </c:pt>
                <c:pt idx="14340">
                  <c:v>43651.0</c:v>
                </c:pt>
                <c:pt idx="14341">
                  <c:v>43652.0</c:v>
                </c:pt>
                <c:pt idx="14342">
                  <c:v>43653.0</c:v>
                </c:pt>
                <c:pt idx="14343">
                  <c:v>43654.0</c:v>
                </c:pt>
                <c:pt idx="14344">
                  <c:v>43655.0</c:v>
                </c:pt>
                <c:pt idx="14345">
                  <c:v>43656.0</c:v>
                </c:pt>
                <c:pt idx="14346">
                  <c:v>43657.0</c:v>
                </c:pt>
                <c:pt idx="14347">
                  <c:v>43658.0</c:v>
                </c:pt>
                <c:pt idx="14348">
                  <c:v>43659.0</c:v>
                </c:pt>
                <c:pt idx="14349">
                  <c:v>43660.0</c:v>
                </c:pt>
                <c:pt idx="14350">
                  <c:v>43661.0</c:v>
                </c:pt>
                <c:pt idx="14351">
                  <c:v>43662.0</c:v>
                </c:pt>
                <c:pt idx="14352">
                  <c:v>43663.0</c:v>
                </c:pt>
                <c:pt idx="14353">
                  <c:v>43664.0</c:v>
                </c:pt>
                <c:pt idx="14354">
                  <c:v>43665.0</c:v>
                </c:pt>
                <c:pt idx="14355">
                  <c:v>43666.0</c:v>
                </c:pt>
                <c:pt idx="14356">
                  <c:v>43667.0</c:v>
                </c:pt>
                <c:pt idx="14357">
                  <c:v>43668.0</c:v>
                </c:pt>
                <c:pt idx="14358">
                  <c:v>43669.0</c:v>
                </c:pt>
                <c:pt idx="14359">
                  <c:v>43670.0</c:v>
                </c:pt>
                <c:pt idx="14360">
                  <c:v>43671.0</c:v>
                </c:pt>
                <c:pt idx="14361">
                  <c:v>43672.0</c:v>
                </c:pt>
                <c:pt idx="14362">
                  <c:v>43673.0</c:v>
                </c:pt>
                <c:pt idx="14363">
                  <c:v>43674.0</c:v>
                </c:pt>
                <c:pt idx="14364">
                  <c:v>43675.0</c:v>
                </c:pt>
                <c:pt idx="14365">
                  <c:v>43676.0</c:v>
                </c:pt>
                <c:pt idx="14366">
                  <c:v>43677.0</c:v>
                </c:pt>
                <c:pt idx="14367">
                  <c:v>43678.0</c:v>
                </c:pt>
                <c:pt idx="14368">
                  <c:v>43679.0</c:v>
                </c:pt>
                <c:pt idx="14369">
                  <c:v>43680.0</c:v>
                </c:pt>
                <c:pt idx="14370">
                  <c:v>43681.0</c:v>
                </c:pt>
                <c:pt idx="14371">
                  <c:v>43682.0</c:v>
                </c:pt>
                <c:pt idx="14372">
                  <c:v>43683.0</c:v>
                </c:pt>
                <c:pt idx="14373">
                  <c:v>43684.0</c:v>
                </c:pt>
                <c:pt idx="14374">
                  <c:v>43685.0</c:v>
                </c:pt>
                <c:pt idx="14375">
                  <c:v>43686.0</c:v>
                </c:pt>
                <c:pt idx="14376">
                  <c:v>43687.0</c:v>
                </c:pt>
                <c:pt idx="14377">
                  <c:v>43688.0</c:v>
                </c:pt>
                <c:pt idx="14378">
                  <c:v>43689.0</c:v>
                </c:pt>
                <c:pt idx="14379">
                  <c:v>43690.0</c:v>
                </c:pt>
                <c:pt idx="14380">
                  <c:v>43691.0</c:v>
                </c:pt>
                <c:pt idx="14381">
                  <c:v>43692.0</c:v>
                </c:pt>
                <c:pt idx="14382">
                  <c:v>43693.0</c:v>
                </c:pt>
                <c:pt idx="14383">
                  <c:v>43694.0</c:v>
                </c:pt>
                <c:pt idx="14384">
                  <c:v>43695.0</c:v>
                </c:pt>
                <c:pt idx="14385">
                  <c:v>43696.0</c:v>
                </c:pt>
                <c:pt idx="14386">
                  <c:v>43697.0</c:v>
                </c:pt>
                <c:pt idx="14387">
                  <c:v>43698.0</c:v>
                </c:pt>
                <c:pt idx="14388">
                  <c:v>43699.0</c:v>
                </c:pt>
                <c:pt idx="14389">
                  <c:v>43700.0</c:v>
                </c:pt>
                <c:pt idx="14390">
                  <c:v>43701.0</c:v>
                </c:pt>
                <c:pt idx="14391">
                  <c:v>43702.0</c:v>
                </c:pt>
                <c:pt idx="14392">
                  <c:v>43703.0</c:v>
                </c:pt>
                <c:pt idx="14393">
                  <c:v>43704.0</c:v>
                </c:pt>
                <c:pt idx="14394">
                  <c:v>43705.0</c:v>
                </c:pt>
                <c:pt idx="14395">
                  <c:v>43706.0</c:v>
                </c:pt>
                <c:pt idx="14396">
                  <c:v>43707.0</c:v>
                </c:pt>
                <c:pt idx="14397">
                  <c:v>43708.0</c:v>
                </c:pt>
                <c:pt idx="14398">
                  <c:v>43709.0</c:v>
                </c:pt>
                <c:pt idx="14399">
                  <c:v>43710.0</c:v>
                </c:pt>
                <c:pt idx="14400">
                  <c:v>43711.0</c:v>
                </c:pt>
                <c:pt idx="14401">
                  <c:v>43712.0</c:v>
                </c:pt>
                <c:pt idx="14402">
                  <c:v>43713.0</c:v>
                </c:pt>
                <c:pt idx="14403">
                  <c:v>43714.0</c:v>
                </c:pt>
                <c:pt idx="14404">
                  <c:v>43715.0</c:v>
                </c:pt>
                <c:pt idx="14405">
                  <c:v>43716.0</c:v>
                </c:pt>
                <c:pt idx="14406">
                  <c:v>43717.0</c:v>
                </c:pt>
                <c:pt idx="14407">
                  <c:v>43718.0</c:v>
                </c:pt>
                <c:pt idx="14408">
                  <c:v>43719.0</c:v>
                </c:pt>
                <c:pt idx="14409">
                  <c:v>43720.0</c:v>
                </c:pt>
                <c:pt idx="14410">
                  <c:v>43721.0</c:v>
                </c:pt>
                <c:pt idx="14411">
                  <c:v>43722.0</c:v>
                </c:pt>
                <c:pt idx="14412">
                  <c:v>43723.0</c:v>
                </c:pt>
                <c:pt idx="14413">
                  <c:v>43724.0</c:v>
                </c:pt>
                <c:pt idx="14414">
                  <c:v>43725.0</c:v>
                </c:pt>
                <c:pt idx="14415">
                  <c:v>43726.0</c:v>
                </c:pt>
                <c:pt idx="14416">
                  <c:v>43727.0</c:v>
                </c:pt>
                <c:pt idx="14417">
                  <c:v>43728.0</c:v>
                </c:pt>
                <c:pt idx="14418">
                  <c:v>43729.0</c:v>
                </c:pt>
                <c:pt idx="14419">
                  <c:v>43730.0</c:v>
                </c:pt>
                <c:pt idx="14420">
                  <c:v>43731.0</c:v>
                </c:pt>
                <c:pt idx="14421">
                  <c:v>43732.0</c:v>
                </c:pt>
                <c:pt idx="14422">
                  <c:v>43733.0</c:v>
                </c:pt>
                <c:pt idx="14423">
                  <c:v>43734.0</c:v>
                </c:pt>
                <c:pt idx="14424">
                  <c:v>43735.0</c:v>
                </c:pt>
                <c:pt idx="14425">
                  <c:v>43736.0</c:v>
                </c:pt>
                <c:pt idx="14426">
                  <c:v>43737.0</c:v>
                </c:pt>
                <c:pt idx="14427">
                  <c:v>43738.0</c:v>
                </c:pt>
                <c:pt idx="14428">
                  <c:v>43739.0</c:v>
                </c:pt>
                <c:pt idx="14429">
                  <c:v>43740.0</c:v>
                </c:pt>
                <c:pt idx="14430">
                  <c:v>43741.0</c:v>
                </c:pt>
                <c:pt idx="14431">
                  <c:v>43742.0</c:v>
                </c:pt>
                <c:pt idx="14432">
                  <c:v>43743.0</c:v>
                </c:pt>
                <c:pt idx="14433">
                  <c:v>43744.0</c:v>
                </c:pt>
                <c:pt idx="14434">
                  <c:v>43745.0</c:v>
                </c:pt>
                <c:pt idx="14435">
                  <c:v>43746.0</c:v>
                </c:pt>
                <c:pt idx="14436">
                  <c:v>43747.0</c:v>
                </c:pt>
                <c:pt idx="14437">
                  <c:v>43748.0</c:v>
                </c:pt>
                <c:pt idx="14438">
                  <c:v>43749.0</c:v>
                </c:pt>
                <c:pt idx="14439">
                  <c:v>43750.0</c:v>
                </c:pt>
                <c:pt idx="14440">
                  <c:v>43751.0</c:v>
                </c:pt>
                <c:pt idx="14441">
                  <c:v>43752.0</c:v>
                </c:pt>
                <c:pt idx="14442">
                  <c:v>43753.0</c:v>
                </c:pt>
                <c:pt idx="14443">
                  <c:v>43754.0</c:v>
                </c:pt>
                <c:pt idx="14444">
                  <c:v>43755.0</c:v>
                </c:pt>
                <c:pt idx="14445">
                  <c:v>43756.0</c:v>
                </c:pt>
                <c:pt idx="14446">
                  <c:v>43757.0</c:v>
                </c:pt>
                <c:pt idx="14447">
                  <c:v>43758.0</c:v>
                </c:pt>
                <c:pt idx="14448">
                  <c:v>43759.0</c:v>
                </c:pt>
                <c:pt idx="14449">
                  <c:v>43760.0</c:v>
                </c:pt>
                <c:pt idx="14450">
                  <c:v>43761.0</c:v>
                </c:pt>
                <c:pt idx="14451">
                  <c:v>43762.0</c:v>
                </c:pt>
                <c:pt idx="14452">
                  <c:v>43763.0</c:v>
                </c:pt>
                <c:pt idx="14453">
                  <c:v>43764.0</c:v>
                </c:pt>
                <c:pt idx="14454">
                  <c:v>43765.0</c:v>
                </c:pt>
                <c:pt idx="14455">
                  <c:v>43766.0</c:v>
                </c:pt>
                <c:pt idx="14456">
                  <c:v>43767.0</c:v>
                </c:pt>
                <c:pt idx="14457">
                  <c:v>43768.0</c:v>
                </c:pt>
                <c:pt idx="14458">
                  <c:v>43769.0</c:v>
                </c:pt>
                <c:pt idx="14459">
                  <c:v>43770.0</c:v>
                </c:pt>
                <c:pt idx="14460">
                  <c:v>43771.0</c:v>
                </c:pt>
                <c:pt idx="14461">
                  <c:v>43772.0</c:v>
                </c:pt>
                <c:pt idx="14462">
                  <c:v>43773.0</c:v>
                </c:pt>
                <c:pt idx="14463">
                  <c:v>43774.0</c:v>
                </c:pt>
                <c:pt idx="14464">
                  <c:v>43775.0</c:v>
                </c:pt>
                <c:pt idx="14465">
                  <c:v>43776.0</c:v>
                </c:pt>
                <c:pt idx="14466">
                  <c:v>43777.0</c:v>
                </c:pt>
                <c:pt idx="14467">
                  <c:v>43778.0</c:v>
                </c:pt>
                <c:pt idx="14468">
                  <c:v>43779.0</c:v>
                </c:pt>
                <c:pt idx="14469">
                  <c:v>43780.0</c:v>
                </c:pt>
                <c:pt idx="14470">
                  <c:v>43781.0</c:v>
                </c:pt>
                <c:pt idx="14471">
                  <c:v>43782.0</c:v>
                </c:pt>
                <c:pt idx="14472">
                  <c:v>43783.0</c:v>
                </c:pt>
                <c:pt idx="14473">
                  <c:v>43784.0</c:v>
                </c:pt>
                <c:pt idx="14474">
                  <c:v>43785.0</c:v>
                </c:pt>
                <c:pt idx="14475">
                  <c:v>43786.0</c:v>
                </c:pt>
                <c:pt idx="14476">
                  <c:v>43787.0</c:v>
                </c:pt>
                <c:pt idx="14477">
                  <c:v>43788.0</c:v>
                </c:pt>
                <c:pt idx="14478">
                  <c:v>43789.0</c:v>
                </c:pt>
                <c:pt idx="14479">
                  <c:v>43790.0</c:v>
                </c:pt>
                <c:pt idx="14480">
                  <c:v>43791.0</c:v>
                </c:pt>
                <c:pt idx="14481">
                  <c:v>43792.0</c:v>
                </c:pt>
                <c:pt idx="14482">
                  <c:v>43793.0</c:v>
                </c:pt>
                <c:pt idx="14483">
                  <c:v>43794.0</c:v>
                </c:pt>
                <c:pt idx="14484">
                  <c:v>43795.0</c:v>
                </c:pt>
                <c:pt idx="14485">
                  <c:v>43796.0</c:v>
                </c:pt>
                <c:pt idx="14486">
                  <c:v>43797.0</c:v>
                </c:pt>
                <c:pt idx="14487">
                  <c:v>43798.0</c:v>
                </c:pt>
                <c:pt idx="14488">
                  <c:v>43799.0</c:v>
                </c:pt>
                <c:pt idx="14489">
                  <c:v>43800.0</c:v>
                </c:pt>
                <c:pt idx="14490">
                  <c:v>43801.0</c:v>
                </c:pt>
                <c:pt idx="14491">
                  <c:v>43802.0</c:v>
                </c:pt>
                <c:pt idx="14492">
                  <c:v>43803.0</c:v>
                </c:pt>
                <c:pt idx="14493">
                  <c:v>43804.0</c:v>
                </c:pt>
                <c:pt idx="14494">
                  <c:v>43805.0</c:v>
                </c:pt>
                <c:pt idx="14495">
                  <c:v>43806.0</c:v>
                </c:pt>
                <c:pt idx="14496">
                  <c:v>43807.0</c:v>
                </c:pt>
                <c:pt idx="14497">
                  <c:v>43808.0</c:v>
                </c:pt>
                <c:pt idx="14498">
                  <c:v>43809.0</c:v>
                </c:pt>
                <c:pt idx="14499">
                  <c:v>43810.0</c:v>
                </c:pt>
                <c:pt idx="14500">
                  <c:v>43811.0</c:v>
                </c:pt>
                <c:pt idx="14501">
                  <c:v>43812.0</c:v>
                </c:pt>
                <c:pt idx="14502">
                  <c:v>43813.0</c:v>
                </c:pt>
                <c:pt idx="14503">
                  <c:v>43814.0</c:v>
                </c:pt>
                <c:pt idx="14504">
                  <c:v>43815.0</c:v>
                </c:pt>
                <c:pt idx="14505">
                  <c:v>43816.0</c:v>
                </c:pt>
                <c:pt idx="14506">
                  <c:v>43817.0</c:v>
                </c:pt>
                <c:pt idx="14507">
                  <c:v>43818.0</c:v>
                </c:pt>
                <c:pt idx="14508">
                  <c:v>43819.0</c:v>
                </c:pt>
                <c:pt idx="14509">
                  <c:v>43820.0</c:v>
                </c:pt>
                <c:pt idx="14510">
                  <c:v>43821.0</c:v>
                </c:pt>
                <c:pt idx="14511">
                  <c:v>43822.0</c:v>
                </c:pt>
                <c:pt idx="14512">
                  <c:v>43823.0</c:v>
                </c:pt>
                <c:pt idx="14513">
                  <c:v>43824.0</c:v>
                </c:pt>
                <c:pt idx="14514">
                  <c:v>43825.0</c:v>
                </c:pt>
                <c:pt idx="14515">
                  <c:v>43826.0</c:v>
                </c:pt>
                <c:pt idx="14516">
                  <c:v>43827.0</c:v>
                </c:pt>
                <c:pt idx="14517">
                  <c:v>43828.0</c:v>
                </c:pt>
                <c:pt idx="14518">
                  <c:v>43829.0</c:v>
                </c:pt>
                <c:pt idx="14519">
                  <c:v>43830.0</c:v>
                </c:pt>
              </c:numCache>
            </c:numRef>
          </c:cat>
          <c:val>
            <c:numRef>
              <c:f>Sheet1!$C$2:$C$14521</c:f>
              <c:numCache>
                <c:formatCode>General</c:formatCode>
                <c:ptCount val="14520"/>
                <c:pt idx="14519" formatCode="0.00">
                  <c:v>9.277177431009718</c:v>
                </c:pt>
              </c:numCache>
            </c:numRef>
          </c:val>
          <c:smooth val="0"/>
          <c:extLst xmlns:c16r2="http://schemas.microsoft.com/office/drawing/2015/06/chart">
            <c:ext xmlns:c16="http://schemas.microsoft.com/office/drawing/2014/chart" uri="{C3380CC4-5D6E-409C-BE32-E72D297353CC}">
              <c16:uniqueId val="{00000002-F77E-46F2-A572-2E4C1062C502}"/>
            </c:ext>
          </c:extLst>
        </c:ser>
        <c:ser>
          <c:idx val="0"/>
          <c:order val="1"/>
          <c:tx>
            <c:strRef>
              <c:f>Sheet1!$D$1</c:f>
              <c:strCache>
                <c:ptCount val="1"/>
                <c:pt idx="0">
                  <c:v>Interest (data thief)</c:v>
                </c:pt>
              </c:strCache>
            </c:strRef>
          </c:tx>
          <c:spPr>
            <a:ln>
              <a:solidFill>
                <a:srgbClr val="A02226"/>
              </a:solidFill>
            </a:ln>
          </c:spPr>
          <c:marker>
            <c:symbol val="none"/>
          </c:marker>
          <c:cat>
            <c:numRef>
              <c:f>Sheet1!$A$2:$A$14521</c:f>
              <c:numCache>
                <c:formatCode>mmm\-yyyy</c:formatCode>
                <c:ptCount val="14520"/>
                <c:pt idx="0">
                  <c:v>29311.0</c:v>
                </c:pt>
                <c:pt idx="1">
                  <c:v>29312.0</c:v>
                </c:pt>
                <c:pt idx="2">
                  <c:v>29313.0</c:v>
                </c:pt>
                <c:pt idx="3">
                  <c:v>29314.0</c:v>
                </c:pt>
                <c:pt idx="4">
                  <c:v>29315.0</c:v>
                </c:pt>
                <c:pt idx="5">
                  <c:v>29316.0</c:v>
                </c:pt>
                <c:pt idx="6">
                  <c:v>29317.0</c:v>
                </c:pt>
                <c:pt idx="7">
                  <c:v>29318.0</c:v>
                </c:pt>
                <c:pt idx="8">
                  <c:v>29319.0</c:v>
                </c:pt>
                <c:pt idx="9">
                  <c:v>29320.0</c:v>
                </c:pt>
                <c:pt idx="10">
                  <c:v>29321.0</c:v>
                </c:pt>
                <c:pt idx="11">
                  <c:v>29322.0</c:v>
                </c:pt>
                <c:pt idx="12">
                  <c:v>29323.0</c:v>
                </c:pt>
                <c:pt idx="13">
                  <c:v>29324.0</c:v>
                </c:pt>
                <c:pt idx="14">
                  <c:v>29325.0</c:v>
                </c:pt>
                <c:pt idx="15">
                  <c:v>29326.0</c:v>
                </c:pt>
                <c:pt idx="16">
                  <c:v>29327.0</c:v>
                </c:pt>
                <c:pt idx="17">
                  <c:v>29328.0</c:v>
                </c:pt>
                <c:pt idx="18">
                  <c:v>29329.0</c:v>
                </c:pt>
                <c:pt idx="19">
                  <c:v>29330.0</c:v>
                </c:pt>
                <c:pt idx="20">
                  <c:v>29331.0</c:v>
                </c:pt>
                <c:pt idx="21">
                  <c:v>29332.0</c:v>
                </c:pt>
                <c:pt idx="22">
                  <c:v>29333.0</c:v>
                </c:pt>
                <c:pt idx="23">
                  <c:v>29334.0</c:v>
                </c:pt>
                <c:pt idx="24">
                  <c:v>29335.0</c:v>
                </c:pt>
                <c:pt idx="25">
                  <c:v>29336.0</c:v>
                </c:pt>
                <c:pt idx="26">
                  <c:v>29337.0</c:v>
                </c:pt>
                <c:pt idx="27">
                  <c:v>29338.0</c:v>
                </c:pt>
                <c:pt idx="28">
                  <c:v>29339.0</c:v>
                </c:pt>
                <c:pt idx="29">
                  <c:v>29340.0</c:v>
                </c:pt>
                <c:pt idx="30">
                  <c:v>29341.0</c:v>
                </c:pt>
                <c:pt idx="31">
                  <c:v>29342.0</c:v>
                </c:pt>
                <c:pt idx="32">
                  <c:v>29343.0</c:v>
                </c:pt>
                <c:pt idx="33">
                  <c:v>29344.0</c:v>
                </c:pt>
                <c:pt idx="34">
                  <c:v>29345.0</c:v>
                </c:pt>
                <c:pt idx="35">
                  <c:v>29346.0</c:v>
                </c:pt>
                <c:pt idx="36">
                  <c:v>29347.0</c:v>
                </c:pt>
                <c:pt idx="37">
                  <c:v>29348.0</c:v>
                </c:pt>
                <c:pt idx="38">
                  <c:v>29349.0</c:v>
                </c:pt>
                <c:pt idx="39">
                  <c:v>29350.0</c:v>
                </c:pt>
                <c:pt idx="40">
                  <c:v>29351.0</c:v>
                </c:pt>
                <c:pt idx="41">
                  <c:v>29352.0</c:v>
                </c:pt>
                <c:pt idx="42">
                  <c:v>29353.0</c:v>
                </c:pt>
                <c:pt idx="43">
                  <c:v>29354.0</c:v>
                </c:pt>
                <c:pt idx="44">
                  <c:v>29355.0</c:v>
                </c:pt>
                <c:pt idx="45">
                  <c:v>29356.0</c:v>
                </c:pt>
                <c:pt idx="46">
                  <c:v>29357.0</c:v>
                </c:pt>
                <c:pt idx="47">
                  <c:v>29358.0</c:v>
                </c:pt>
                <c:pt idx="48">
                  <c:v>29359.0</c:v>
                </c:pt>
                <c:pt idx="49">
                  <c:v>29360.0</c:v>
                </c:pt>
                <c:pt idx="50">
                  <c:v>29361.0</c:v>
                </c:pt>
                <c:pt idx="51">
                  <c:v>29362.0</c:v>
                </c:pt>
                <c:pt idx="52">
                  <c:v>29363.0</c:v>
                </c:pt>
                <c:pt idx="53">
                  <c:v>29364.0</c:v>
                </c:pt>
                <c:pt idx="54">
                  <c:v>29365.0</c:v>
                </c:pt>
                <c:pt idx="55">
                  <c:v>29366.0</c:v>
                </c:pt>
                <c:pt idx="56">
                  <c:v>29367.0</c:v>
                </c:pt>
                <c:pt idx="57">
                  <c:v>29368.0</c:v>
                </c:pt>
                <c:pt idx="58">
                  <c:v>29369.0</c:v>
                </c:pt>
                <c:pt idx="59">
                  <c:v>29370.0</c:v>
                </c:pt>
                <c:pt idx="60">
                  <c:v>29371.0</c:v>
                </c:pt>
                <c:pt idx="61">
                  <c:v>29372.0</c:v>
                </c:pt>
                <c:pt idx="62">
                  <c:v>29373.0</c:v>
                </c:pt>
                <c:pt idx="63">
                  <c:v>29374.0</c:v>
                </c:pt>
                <c:pt idx="64">
                  <c:v>29375.0</c:v>
                </c:pt>
                <c:pt idx="65">
                  <c:v>29376.0</c:v>
                </c:pt>
                <c:pt idx="66">
                  <c:v>29377.0</c:v>
                </c:pt>
                <c:pt idx="67">
                  <c:v>29378.0</c:v>
                </c:pt>
                <c:pt idx="68">
                  <c:v>29379.0</c:v>
                </c:pt>
                <c:pt idx="69">
                  <c:v>29380.0</c:v>
                </c:pt>
                <c:pt idx="70">
                  <c:v>29381.0</c:v>
                </c:pt>
                <c:pt idx="71">
                  <c:v>29382.0</c:v>
                </c:pt>
                <c:pt idx="72">
                  <c:v>29383.0</c:v>
                </c:pt>
                <c:pt idx="73">
                  <c:v>29384.0</c:v>
                </c:pt>
                <c:pt idx="74">
                  <c:v>29385.0</c:v>
                </c:pt>
                <c:pt idx="75">
                  <c:v>29386.0</c:v>
                </c:pt>
                <c:pt idx="76">
                  <c:v>29387.0</c:v>
                </c:pt>
                <c:pt idx="77">
                  <c:v>29388.0</c:v>
                </c:pt>
                <c:pt idx="78">
                  <c:v>29389.0</c:v>
                </c:pt>
                <c:pt idx="79">
                  <c:v>29390.0</c:v>
                </c:pt>
                <c:pt idx="80">
                  <c:v>29391.0</c:v>
                </c:pt>
                <c:pt idx="81">
                  <c:v>29392.0</c:v>
                </c:pt>
                <c:pt idx="82">
                  <c:v>29393.0</c:v>
                </c:pt>
                <c:pt idx="83">
                  <c:v>29394.0</c:v>
                </c:pt>
                <c:pt idx="84">
                  <c:v>29395.0</c:v>
                </c:pt>
                <c:pt idx="85">
                  <c:v>29396.0</c:v>
                </c:pt>
                <c:pt idx="86">
                  <c:v>29397.0</c:v>
                </c:pt>
                <c:pt idx="87">
                  <c:v>29398.0</c:v>
                </c:pt>
                <c:pt idx="88">
                  <c:v>29399.0</c:v>
                </c:pt>
                <c:pt idx="89">
                  <c:v>29400.0</c:v>
                </c:pt>
                <c:pt idx="90">
                  <c:v>29401.0</c:v>
                </c:pt>
                <c:pt idx="91">
                  <c:v>29402.0</c:v>
                </c:pt>
                <c:pt idx="92">
                  <c:v>29403.0</c:v>
                </c:pt>
                <c:pt idx="93">
                  <c:v>29404.0</c:v>
                </c:pt>
                <c:pt idx="94">
                  <c:v>29405.0</c:v>
                </c:pt>
                <c:pt idx="95">
                  <c:v>29406.0</c:v>
                </c:pt>
                <c:pt idx="96">
                  <c:v>29407.0</c:v>
                </c:pt>
                <c:pt idx="97">
                  <c:v>29408.0</c:v>
                </c:pt>
                <c:pt idx="98">
                  <c:v>29409.0</c:v>
                </c:pt>
                <c:pt idx="99">
                  <c:v>29410.0</c:v>
                </c:pt>
                <c:pt idx="100">
                  <c:v>29411.0</c:v>
                </c:pt>
                <c:pt idx="101">
                  <c:v>29412.0</c:v>
                </c:pt>
                <c:pt idx="102">
                  <c:v>29413.0</c:v>
                </c:pt>
                <c:pt idx="103">
                  <c:v>29414.0</c:v>
                </c:pt>
                <c:pt idx="104">
                  <c:v>29415.0</c:v>
                </c:pt>
                <c:pt idx="105">
                  <c:v>29416.0</c:v>
                </c:pt>
                <c:pt idx="106">
                  <c:v>29417.0</c:v>
                </c:pt>
                <c:pt idx="107">
                  <c:v>29418.0</c:v>
                </c:pt>
                <c:pt idx="108">
                  <c:v>29419.0</c:v>
                </c:pt>
                <c:pt idx="109">
                  <c:v>29420.0</c:v>
                </c:pt>
                <c:pt idx="110">
                  <c:v>29421.0</c:v>
                </c:pt>
                <c:pt idx="111">
                  <c:v>29422.0</c:v>
                </c:pt>
                <c:pt idx="112">
                  <c:v>29423.0</c:v>
                </c:pt>
                <c:pt idx="113">
                  <c:v>29424.0</c:v>
                </c:pt>
                <c:pt idx="114">
                  <c:v>29425.0</c:v>
                </c:pt>
                <c:pt idx="115">
                  <c:v>29426.0</c:v>
                </c:pt>
                <c:pt idx="116">
                  <c:v>29427.0</c:v>
                </c:pt>
                <c:pt idx="117">
                  <c:v>29428.0</c:v>
                </c:pt>
                <c:pt idx="118">
                  <c:v>29429.0</c:v>
                </c:pt>
                <c:pt idx="119">
                  <c:v>29430.0</c:v>
                </c:pt>
                <c:pt idx="120">
                  <c:v>29431.0</c:v>
                </c:pt>
                <c:pt idx="121">
                  <c:v>29432.0</c:v>
                </c:pt>
                <c:pt idx="122">
                  <c:v>29433.0</c:v>
                </c:pt>
                <c:pt idx="123">
                  <c:v>29434.0</c:v>
                </c:pt>
                <c:pt idx="124">
                  <c:v>29435.0</c:v>
                </c:pt>
                <c:pt idx="125">
                  <c:v>29436.0</c:v>
                </c:pt>
                <c:pt idx="126">
                  <c:v>29437.0</c:v>
                </c:pt>
                <c:pt idx="127">
                  <c:v>29438.0</c:v>
                </c:pt>
                <c:pt idx="128">
                  <c:v>29439.0</c:v>
                </c:pt>
                <c:pt idx="129">
                  <c:v>29440.0</c:v>
                </c:pt>
                <c:pt idx="130">
                  <c:v>29441.0</c:v>
                </c:pt>
                <c:pt idx="131">
                  <c:v>29442.0</c:v>
                </c:pt>
                <c:pt idx="132">
                  <c:v>29443.0</c:v>
                </c:pt>
                <c:pt idx="133">
                  <c:v>29444.0</c:v>
                </c:pt>
                <c:pt idx="134">
                  <c:v>29445.0</c:v>
                </c:pt>
                <c:pt idx="135">
                  <c:v>29446.0</c:v>
                </c:pt>
                <c:pt idx="136">
                  <c:v>29447.0</c:v>
                </c:pt>
                <c:pt idx="137">
                  <c:v>29448.0</c:v>
                </c:pt>
                <c:pt idx="138">
                  <c:v>29449.0</c:v>
                </c:pt>
                <c:pt idx="139">
                  <c:v>29450.0</c:v>
                </c:pt>
                <c:pt idx="140">
                  <c:v>29451.0</c:v>
                </c:pt>
                <c:pt idx="141">
                  <c:v>29452.0</c:v>
                </c:pt>
                <c:pt idx="142">
                  <c:v>29453.0</c:v>
                </c:pt>
                <c:pt idx="143">
                  <c:v>29454.0</c:v>
                </c:pt>
                <c:pt idx="144">
                  <c:v>29455.0</c:v>
                </c:pt>
                <c:pt idx="145">
                  <c:v>29456.0</c:v>
                </c:pt>
                <c:pt idx="146">
                  <c:v>29457.0</c:v>
                </c:pt>
                <c:pt idx="147">
                  <c:v>29458.0</c:v>
                </c:pt>
                <c:pt idx="148">
                  <c:v>29459.0</c:v>
                </c:pt>
                <c:pt idx="149">
                  <c:v>29460.0</c:v>
                </c:pt>
                <c:pt idx="150">
                  <c:v>29461.0</c:v>
                </c:pt>
                <c:pt idx="151">
                  <c:v>29462.0</c:v>
                </c:pt>
                <c:pt idx="152">
                  <c:v>29463.0</c:v>
                </c:pt>
                <c:pt idx="153">
                  <c:v>29464.0</c:v>
                </c:pt>
                <c:pt idx="154">
                  <c:v>29465.0</c:v>
                </c:pt>
                <c:pt idx="155">
                  <c:v>29466.0</c:v>
                </c:pt>
                <c:pt idx="156">
                  <c:v>29467.0</c:v>
                </c:pt>
                <c:pt idx="157">
                  <c:v>29468.0</c:v>
                </c:pt>
                <c:pt idx="158">
                  <c:v>29469.0</c:v>
                </c:pt>
                <c:pt idx="159">
                  <c:v>29470.0</c:v>
                </c:pt>
                <c:pt idx="160">
                  <c:v>29471.0</c:v>
                </c:pt>
                <c:pt idx="161">
                  <c:v>29472.0</c:v>
                </c:pt>
                <c:pt idx="162">
                  <c:v>29473.0</c:v>
                </c:pt>
                <c:pt idx="163">
                  <c:v>29474.0</c:v>
                </c:pt>
                <c:pt idx="164">
                  <c:v>29475.0</c:v>
                </c:pt>
                <c:pt idx="165">
                  <c:v>29476.0</c:v>
                </c:pt>
                <c:pt idx="166">
                  <c:v>29477.0</c:v>
                </c:pt>
                <c:pt idx="167">
                  <c:v>29478.0</c:v>
                </c:pt>
                <c:pt idx="168">
                  <c:v>29479.0</c:v>
                </c:pt>
                <c:pt idx="169">
                  <c:v>29480.0</c:v>
                </c:pt>
                <c:pt idx="170">
                  <c:v>29481.0</c:v>
                </c:pt>
                <c:pt idx="171">
                  <c:v>29482.0</c:v>
                </c:pt>
                <c:pt idx="172">
                  <c:v>29483.0</c:v>
                </c:pt>
                <c:pt idx="173">
                  <c:v>29484.0</c:v>
                </c:pt>
                <c:pt idx="174">
                  <c:v>29485.0</c:v>
                </c:pt>
                <c:pt idx="175">
                  <c:v>29486.0</c:v>
                </c:pt>
                <c:pt idx="176">
                  <c:v>29487.0</c:v>
                </c:pt>
                <c:pt idx="177">
                  <c:v>29488.0</c:v>
                </c:pt>
                <c:pt idx="178">
                  <c:v>29489.0</c:v>
                </c:pt>
                <c:pt idx="179">
                  <c:v>29490.0</c:v>
                </c:pt>
                <c:pt idx="180">
                  <c:v>29491.0</c:v>
                </c:pt>
                <c:pt idx="181">
                  <c:v>29492.0</c:v>
                </c:pt>
                <c:pt idx="182">
                  <c:v>29493.0</c:v>
                </c:pt>
                <c:pt idx="183">
                  <c:v>29494.0</c:v>
                </c:pt>
                <c:pt idx="184">
                  <c:v>29495.0</c:v>
                </c:pt>
                <c:pt idx="185">
                  <c:v>29496.0</c:v>
                </c:pt>
                <c:pt idx="186">
                  <c:v>29497.0</c:v>
                </c:pt>
                <c:pt idx="187">
                  <c:v>29498.0</c:v>
                </c:pt>
                <c:pt idx="188">
                  <c:v>29499.0</c:v>
                </c:pt>
                <c:pt idx="189">
                  <c:v>29500.0</c:v>
                </c:pt>
                <c:pt idx="190">
                  <c:v>29501.0</c:v>
                </c:pt>
                <c:pt idx="191">
                  <c:v>29502.0</c:v>
                </c:pt>
                <c:pt idx="192">
                  <c:v>29503.0</c:v>
                </c:pt>
                <c:pt idx="193">
                  <c:v>29504.0</c:v>
                </c:pt>
                <c:pt idx="194">
                  <c:v>29505.0</c:v>
                </c:pt>
                <c:pt idx="195">
                  <c:v>29506.0</c:v>
                </c:pt>
                <c:pt idx="196">
                  <c:v>29507.0</c:v>
                </c:pt>
                <c:pt idx="197">
                  <c:v>29508.0</c:v>
                </c:pt>
                <c:pt idx="198">
                  <c:v>29509.0</c:v>
                </c:pt>
                <c:pt idx="199">
                  <c:v>29510.0</c:v>
                </c:pt>
                <c:pt idx="200">
                  <c:v>29511.0</c:v>
                </c:pt>
                <c:pt idx="201">
                  <c:v>29512.0</c:v>
                </c:pt>
                <c:pt idx="202">
                  <c:v>29513.0</c:v>
                </c:pt>
                <c:pt idx="203">
                  <c:v>29514.0</c:v>
                </c:pt>
                <c:pt idx="204">
                  <c:v>29515.0</c:v>
                </c:pt>
                <c:pt idx="205">
                  <c:v>29516.0</c:v>
                </c:pt>
                <c:pt idx="206">
                  <c:v>29517.0</c:v>
                </c:pt>
                <c:pt idx="207">
                  <c:v>29518.0</c:v>
                </c:pt>
                <c:pt idx="208">
                  <c:v>29519.0</c:v>
                </c:pt>
                <c:pt idx="209">
                  <c:v>29520.0</c:v>
                </c:pt>
                <c:pt idx="210">
                  <c:v>29521.0</c:v>
                </c:pt>
                <c:pt idx="211">
                  <c:v>29522.0</c:v>
                </c:pt>
                <c:pt idx="212">
                  <c:v>29523.0</c:v>
                </c:pt>
                <c:pt idx="213">
                  <c:v>29524.0</c:v>
                </c:pt>
                <c:pt idx="214">
                  <c:v>29525.0</c:v>
                </c:pt>
                <c:pt idx="215">
                  <c:v>29526.0</c:v>
                </c:pt>
                <c:pt idx="216">
                  <c:v>29527.0</c:v>
                </c:pt>
                <c:pt idx="217">
                  <c:v>29528.0</c:v>
                </c:pt>
                <c:pt idx="218">
                  <c:v>29529.0</c:v>
                </c:pt>
                <c:pt idx="219">
                  <c:v>29530.0</c:v>
                </c:pt>
                <c:pt idx="220">
                  <c:v>29531.0</c:v>
                </c:pt>
                <c:pt idx="221">
                  <c:v>29532.0</c:v>
                </c:pt>
                <c:pt idx="222">
                  <c:v>29533.0</c:v>
                </c:pt>
                <c:pt idx="223">
                  <c:v>29534.0</c:v>
                </c:pt>
                <c:pt idx="224">
                  <c:v>29535.0</c:v>
                </c:pt>
                <c:pt idx="225">
                  <c:v>29536.0</c:v>
                </c:pt>
                <c:pt idx="226">
                  <c:v>29537.0</c:v>
                </c:pt>
                <c:pt idx="227">
                  <c:v>29538.0</c:v>
                </c:pt>
                <c:pt idx="228">
                  <c:v>29539.0</c:v>
                </c:pt>
                <c:pt idx="229">
                  <c:v>29540.0</c:v>
                </c:pt>
                <c:pt idx="230">
                  <c:v>29541.0</c:v>
                </c:pt>
                <c:pt idx="231">
                  <c:v>29542.0</c:v>
                </c:pt>
                <c:pt idx="232">
                  <c:v>29543.0</c:v>
                </c:pt>
                <c:pt idx="233">
                  <c:v>29544.0</c:v>
                </c:pt>
                <c:pt idx="234">
                  <c:v>29545.0</c:v>
                </c:pt>
                <c:pt idx="235">
                  <c:v>29546.0</c:v>
                </c:pt>
                <c:pt idx="236">
                  <c:v>29547.0</c:v>
                </c:pt>
                <c:pt idx="237">
                  <c:v>29548.0</c:v>
                </c:pt>
                <c:pt idx="238">
                  <c:v>29549.0</c:v>
                </c:pt>
                <c:pt idx="239">
                  <c:v>29550.0</c:v>
                </c:pt>
                <c:pt idx="240">
                  <c:v>29551.0</c:v>
                </c:pt>
                <c:pt idx="241">
                  <c:v>29552.0</c:v>
                </c:pt>
                <c:pt idx="242">
                  <c:v>29553.0</c:v>
                </c:pt>
                <c:pt idx="243">
                  <c:v>29554.0</c:v>
                </c:pt>
                <c:pt idx="244">
                  <c:v>29555.0</c:v>
                </c:pt>
                <c:pt idx="245">
                  <c:v>29556.0</c:v>
                </c:pt>
                <c:pt idx="246">
                  <c:v>29557.0</c:v>
                </c:pt>
                <c:pt idx="247">
                  <c:v>29558.0</c:v>
                </c:pt>
                <c:pt idx="248">
                  <c:v>29559.0</c:v>
                </c:pt>
                <c:pt idx="249">
                  <c:v>29560.0</c:v>
                </c:pt>
                <c:pt idx="250">
                  <c:v>29561.0</c:v>
                </c:pt>
                <c:pt idx="251">
                  <c:v>29562.0</c:v>
                </c:pt>
                <c:pt idx="252">
                  <c:v>29563.0</c:v>
                </c:pt>
                <c:pt idx="253">
                  <c:v>29564.0</c:v>
                </c:pt>
                <c:pt idx="254">
                  <c:v>29565.0</c:v>
                </c:pt>
                <c:pt idx="255">
                  <c:v>29566.0</c:v>
                </c:pt>
                <c:pt idx="256">
                  <c:v>29567.0</c:v>
                </c:pt>
                <c:pt idx="257">
                  <c:v>29568.0</c:v>
                </c:pt>
                <c:pt idx="258">
                  <c:v>29569.0</c:v>
                </c:pt>
                <c:pt idx="259">
                  <c:v>29570.0</c:v>
                </c:pt>
                <c:pt idx="260">
                  <c:v>29571.0</c:v>
                </c:pt>
                <c:pt idx="261">
                  <c:v>29572.0</c:v>
                </c:pt>
                <c:pt idx="262">
                  <c:v>29573.0</c:v>
                </c:pt>
                <c:pt idx="263">
                  <c:v>29574.0</c:v>
                </c:pt>
                <c:pt idx="264">
                  <c:v>29575.0</c:v>
                </c:pt>
                <c:pt idx="265">
                  <c:v>29576.0</c:v>
                </c:pt>
                <c:pt idx="266">
                  <c:v>29577.0</c:v>
                </c:pt>
                <c:pt idx="267">
                  <c:v>29578.0</c:v>
                </c:pt>
                <c:pt idx="268">
                  <c:v>29579.0</c:v>
                </c:pt>
                <c:pt idx="269">
                  <c:v>29580.0</c:v>
                </c:pt>
                <c:pt idx="270">
                  <c:v>29581.0</c:v>
                </c:pt>
                <c:pt idx="271">
                  <c:v>29582.0</c:v>
                </c:pt>
                <c:pt idx="272">
                  <c:v>29583.0</c:v>
                </c:pt>
                <c:pt idx="273">
                  <c:v>29584.0</c:v>
                </c:pt>
                <c:pt idx="274">
                  <c:v>29585.0</c:v>
                </c:pt>
                <c:pt idx="275">
                  <c:v>29586.0</c:v>
                </c:pt>
                <c:pt idx="276">
                  <c:v>29587.0</c:v>
                </c:pt>
                <c:pt idx="277">
                  <c:v>29588.0</c:v>
                </c:pt>
                <c:pt idx="278">
                  <c:v>29589.0</c:v>
                </c:pt>
                <c:pt idx="279">
                  <c:v>29590.0</c:v>
                </c:pt>
                <c:pt idx="280">
                  <c:v>29591.0</c:v>
                </c:pt>
                <c:pt idx="281">
                  <c:v>29592.0</c:v>
                </c:pt>
                <c:pt idx="282">
                  <c:v>29593.0</c:v>
                </c:pt>
                <c:pt idx="283">
                  <c:v>29594.0</c:v>
                </c:pt>
                <c:pt idx="284">
                  <c:v>29595.0</c:v>
                </c:pt>
                <c:pt idx="285">
                  <c:v>29596.0</c:v>
                </c:pt>
                <c:pt idx="286">
                  <c:v>29597.0</c:v>
                </c:pt>
                <c:pt idx="287">
                  <c:v>29598.0</c:v>
                </c:pt>
                <c:pt idx="288">
                  <c:v>29599.0</c:v>
                </c:pt>
                <c:pt idx="289">
                  <c:v>29600.0</c:v>
                </c:pt>
                <c:pt idx="290">
                  <c:v>29601.0</c:v>
                </c:pt>
                <c:pt idx="291">
                  <c:v>29602.0</c:v>
                </c:pt>
                <c:pt idx="292">
                  <c:v>29603.0</c:v>
                </c:pt>
                <c:pt idx="293">
                  <c:v>29604.0</c:v>
                </c:pt>
                <c:pt idx="294">
                  <c:v>29605.0</c:v>
                </c:pt>
                <c:pt idx="295">
                  <c:v>29606.0</c:v>
                </c:pt>
                <c:pt idx="296">
                  <c:v>29607.0</c:v>
                </c:pt>
                <c:pt idx="297">
                  <c:v>29608.0</c:v>
                </c:pt>
                <c:pt idx="298">
                  <c:v>29609.0</c:v>
                </c:pt>
                <c:pt idx="299">
                  <c:v>29610.0</c:v>
                </c:pt>
                <c:pt idx="300">
                  <c:v>29611.0</c:v>
                </c:pt>
                <c:pt idx="301">
                  <c:v>29612.0</c:v>
                </c:pt>
                <c:pt idx="302">
                  <c:v>29613.0</c:v>
                </c:pt>
                <c:pt idx="303">
                  <c:v>29614.0</c:v>
                </c:pt>
                <c:pt idx="304">
                  <c:v>29615.0</c:v>
                </c:pt>
                <c:pt idx="305">
                  <c:v>29616.0</c:v>
                </c:pt>
                <c:pt idx="306">
                  <c:v>29617.0</c:v>
                </c:pt>
                <c:pt idx="307">
                  <c:v>29618.0</c:v>
                </c:pt>
                <c:pt idx="308">
                  <c:v>29619.0</c:v>
                </c:pt>
                <c:pt idx="309">
                  <c:v>29620.0</c:v>
                </c:pt>
                <c:pt idx="310">
                  <c:v>29621.0</c:v>
                </c:pt>
                <c:pt idx="311">
                  <c:v>29622.0</c:v>
                </c:pt>
                <c:pt idx="312">
                  <c:v>29623.0</c:v>
                </c:pt>
                <c:pt idx="313">
                  <c:v>29624.0</c:v>
                </c:pt>
                <c:pt idx="314">
                  <c:v>29625.0</c:v>
                </c:pt>
                <c:pt idx="315">
                  <c:v>29626.0</c:v>
                </c:pt>
                <c:pt idx="316">
                  <c:v>29627.0</c:v>
                </c:pt>
                <c:pt idx="317">
                  <c:v>29628.0</c:v>
                </c:pt>
                <c:pt idx="318">
                  <c:v>29629.0</c:v>
                </c:pt>
                <c:pt idx="319">
                  <c:v>29630.0</c:v>
                </c:pt>
                <c:pt idx="320">
                  <c:v>29631.0</c:v>
                </c:pt>
                <c:pt idx="321">
                  <c:v>29632.0</c:v>
                </c:pt>
                <c:pt idx="322">
                  <c:v>29633.0</c:v>
                </c:pt>
                <c:pt idx="323">
                  <c:v>29634.0</c:v>
                </c:pt>
                <c:pt idx="324">
                  <c:v>29635.0</c:v>
                </c:pt>
                <c:pt idx="325">
                  <c:v>29636.0</c:v>
                </c:pt>
                <c:pt idx="326">
                  <c:v>29637.0</c:v>
                </c:pt>
                <c:pt idx="327">
                  <c:v>29638.0</c:v>
                </c:pt>
                <c:pt idx="328">
                  <c:v>29639.0</c:v>
                </c:pt>
                <c:pt idx="329">
                  <c:v>29640.0</c:v>
                </c:pt>
                <c:pt idx="330">
                  <c:v>29641.0</c:v>
                </c:pt>
                <c:pt idx="331">
                  <c:v>29642.0</c:v>
                </c:pt>
                <c:pt idx="332">
                  <c:v>29643.0</c:v>
                </c:pt>
                <c:pt idx="333">
                  <c:v>29644.0</c:v>
                </c:pt>
                <c:pt idx="334">
                  <c:v>29645.0</c:v>
                </c:pt>
                <c:pt idx="335">
                  <c:v>29646.0</c:v>
                </c:pt>
                <c:pt idx="336">
                  <c:v>29647.0</c:v>
                </c:pt>
                <c:pt idx="337">
                  <c:v>29648.0</c:v>
                </c:pt>
                <c:pt idx="338">
                  <c:v>29649.0</c:v>
                </c:pt>
                <c:pt idx="339">
                  <c:v>29650.0</c:v>
                </c:pt>
                <c:pt idx="340">
                  <c:v>29651.0</c:v>
                </c:pt>
                <c:pt idx="341">
                  <c:v>29652.0</c:v>
                </c:pt>
                <c:pt idx="342">
                  <c:v>29653.0</c:v>
                </c:pt>
                <c:pt idx="343">
                  <c:v>29654.0</c:v>
                </c:pt>
                <c:pt idx="344">
                  <c:v>29655.0</c:v>
                </c:pt>
                <c:pt idx="345">
                  <c:v>29656.0</c:v>
                </c:pt>
                <c:pt idx="346">
                  <c:v>29657.0</c:v>
                </c:pt>
                <c:pt idx="347">
                  <c:v>29658.0</c:v>
                </c:pt>
                <c:pt idx="348">
                  <c:v>29659.0</c:v>
                </c:pt>
                <c:pt idx="349">
                  <c:v>29660.0</c:v>
                </c:pt>
                <c:pt idx="350">
                  <c:v>29661.0</c:v>
                </c:pt>
                <c:pt idx="351">
                  <c:v>29662.0</c:v>
                </c:pt>
                <c:pt idx="352">
                  <c:v>29663.0</c:v>
                </c:pt>
                <c:pt idx="353">
                  <c:v>29664.0</c:v>
                </c:pt>
                <c:pt idx="354">
                  <c:v>29665.0</c:v>
                </c:pt>
                <c:pt idx="355">
                  <c:v>29666.0</c:v>
                </c:pt>
                <c:pt idx="356">
                  <c:v>29667.0</c:v>
                </c:pt>
                <c:pt idx="357">
                  <c:v>29668.0</c:v>
                </c:pt>
                <c:pt idx="358">
                  <c:v>29669.0</c:v>
                </c:pt>
                <c:pt idx="359">
                  <c:v>29670.0</c:v>
                </c:pt>
                <c:pt idx="360">
                  <c:v>29671.0</c:v>
                </c:pt>
                <c:pt idx="361">
                  <c:v>29672.0</c:v>
                </c:pt>
                <c:pt idx="362">
                  <c:v>29673.0</c:v>
                </c:pt>
                <c:pt idx="363">
                  <c:v>29674.0</c:v>
                </c:pt>
                <c:pt idx="364">
                  <c:v>29675.0</c:v>
                </c:pt>
                <c:pt idx="365">
                  <c:v>29676.0</c:v>
                </c:pt>
                <c:pt idx="366">
                  <c:v>29677.0</c:v>
                </c:pt>
                <c:pt idx="367">
                  <c:v>29678.0</c:v>
                </c:pt>
                <c:pt idx="368">
                  <c:v>29679.0</c:v>
                </c:pt>
                <c:pt idx="369">
                  <c:v>29680.0</c:v>
                </c:pt>
                <c:pt idx="370">
                  <c:v>29681.0</c:v>
                </c:pt>
                <c:pt idx="371">
                  <c:v>29682.0</c:v>
                </c:pt>
                <c:pt idx="372">
                  <c:v>29683.0</c:v>
                </c:pt>
                <c:pt idx="373">
                  <c:v>29684.0</c:v>
                </c:pt>
                <c:pt idx="374">
                  <c:v>29685.0</c:v>
                </c:pt>
                <c:pt idx="375">
                  <c:v>29686.0</c:v>
                </c:pt>
                <c:pt idx="376">
                  <c:v>29687.0</c:v>
                </c:pt>
                <c:pt idx="377">
                  <c:v>29688.0</c:v>
                </c:pt>
                <c:pt idx="378">
                  <c:v>29689.0</c:v>
                </c:pt>
                <c:pt idx="379">
                  <c:v>29690.0</c:v>
                </c:pt>
                <c:pt idx="380">
                  <c:v>29691.0</c:v>
                </c:pt>
                <c:pt idx="381">
                  <c:v>29692.0</c:v>
                </c:pt>
                <c:pt idx="382">
                  <c:v>29693.0</c:v>
                </c:pt>
                <c:pt idx="383">
                  <c:v>29694.0</c:v>
                </c:pt>
                <c:pt idx="384">
                  <c:v>29695.0</c:v>
                </c:pt>
                <c:pt idx="385">
                  <c:v>29696.0</c:v>
                </c:pt>
                <c:pt idx="386">
                  <c:v>29697.0</c:v>
                </c:pt>
                <c:pt idx="387">
                  <c:v>29698.0</c:v>
                </c:pt>
                <c:pt idx="388">
                  <c:v>29699.0</c:v>
                </c:pt>
                <c:pt idx="389">
                  <c:v>29700.0</c:v>
                </c:pt>
                <c:pt idx="390">
                  <c:v>29701.0</c:v>
                </c:pt>
                <c:pt idx="391">
                  <c:v>29702.0</c:v>
                </c:pt>
                <c:pt idx="392">
                  <c:v>29703.0</c:v>
                </c:pt>
                <c:pt idx="393">
                  <c:v>29704.0</c:v>
                </c:pt>
                <c:pt idx="394">
                  <c:v>29705.0</c:v>
                </c:pt>
                <c:pt idx="395">
                  <c:v>29706.0</c:v>
                </c:pt>
                <c:pt idx="396">
                  <c:v>29707.0</c:v>
                </c:pt>
                <c:pt idx="397">
                  <c:v>29708.0</c:v>
                </c:pt>
                <c:pt idx="398">
                  <c:v>29709.0</c:v>
                </c:pt>
                <c:pt idx="399">
                  <c:v>29710.0</c:v>
                </c:pt>
                <c:pt idx="400">
                  <c:v>29711.0</c:v>
                </c:pt>
                <c:pt idx="401">
                  <c:v>29712.0</c:v>
                </c:pt>
                <c:pt idx="402">
                  <c:v>29713.0</c:v>
                </c:pt>
                <c:pt idx="403">
                  <c:v>29714.0</c:v>
                </c:pt>
                <c:pt idx="404">
                  <c:v>29715.0</c:v>
                </c:pt>
                <c:pt idx="405">
                  <c:v>29716.0</c:v>
                </c:pt>
                <c:pt idx="406">
                  <c:v>29717.0</c:v>
                </c:pt>
                <c:pt idx="407">
                  <c:v>29718.0</c:v>
                </c:pt>
                <c:pt idx="408">
                  <c:v>29719.0</c:v>
                </c:pt>
                <c:pt idx="409">
                  <c:v>29720.0</c:v>
                </c:pt>
                <c:pt idx="410">
                  <c:v>29721.0</c:v>
                </c:pt>
                <c:pt idx="411">
                  <c:v>29722.0</c:v>
                </c:pt>
                <c:pt idx="412">
                  <c:v>29723.0</c:v>
                </c:pt>
                <c:pt idx="413">
                  <c:v>29724.0</c:v>
                </c:pt>
                <c:pt idx="414">
                  <c:v>29725.0</c:v>
                </c:pt>
                <c:pt idx="415">
                  <c:v>29726.0</c:v>
                </c:pt>
                <c:pt idx="416">
                  <c:v>29727.0</c:v>
                </c:pt>
                <c:pt idx="417">
                  <c:v>29728.0</c:v>
                </c:pt>
                <c:pt idx="418">
                  <c:v>29729.0</c:v>
                </c:pt>
                <c:pt idx="419">
                  <c:v>29730.0</c:v>
                </c:pt>
                <c:pt idx="420">
                  <c:v>29731.0</c:v>
                </c:pt>
                <c:pt idx="421">
                  <c:v>29732.0</c:v>
                </c:pt>
                <c:pt idx="422">
                  <c:v>29733.0</c:v>
                </c:pt>
                <c:pt idx="423">
                  <c:v>29734.0</c:v>
                </c:pt>
                <c:pt idx="424">
                  <c:v>29735.0</c:v>
                </c:pt>
                <c:pt idx="425">
                  <c:v>29736.0</c:v>
                </c:pt>
                <c:pt idx="426">
                  <c:v>29737.0</c:v>
                </c:pt>
                <c:pt idx="427">
                  <c:v>29738.0</c:v>
                </c:pt>
                <c:pt idx="428">
                  <c:v>29739.0</c:v>
                </c:pt>
                <c:pt idx="429">
                  <c:v>29740.0</c:v>
                </c:pt>
                <c:pt idx="430">
                  <c:v>29741.0</c:v>
                </c:pt>
                <c:pt idx="431">
                  <c:v>29742.0</c:v>
                </c:pt>
                <c:pt idx="432">
                  <c:v>29743.0</c:v>
                </c:pt>
                <c:pt idx="433">
                  <c:v>29744.0</c:v>
                </c:pt>
                <c:pt idx="434">
                  <c:v>29745.0</c:v>
                </c:pt>
                <c:pt idx="435">
                  <c:v>29746.0</c:v>
                </c:pt>
                <c:pt idx="436">
                  <c:v>29747.0</c:v>
                </c:pt>
                <c:pt idx="437">
                  <c:v>29748.0</c:v>
                </c:pt>
                <c:pt idx="438">
                  <c:v>29749.0</c:v>
                </c:pt>
                <c:pt idx="439">
                  <c:v>29750.0</c:v>
                </c:pt>
                <c:pt idx="440">
                  <c:v>29751.0</c:v>
                </c:pt>
                <c:pt idx="441">
                  <c:v>29752.0</c:v>
                </c:pt>
                <c:pt idx="442">
                  <c:v>29753.0</c:v>
                </c:pt>
                <c:pt idx="443">
                  <c:v>29754.0</c:v>
                </c:pt>
                <c:pt idx="444">
                  <c:v>29755.0</c:v>
                </c:pt>
                <c:pt idx="445">
                  <c:v>29756.0</c:v>
                </c:pt>
                <c:pt idx="446">
                  <c:v>29757.0</c:v>
                </c:pt>
                <c:pt idx="447">
                  <c:v>29758.0</c:v>
                </c:pt>
                <c:pt idx="448">
                  <c:v>29759.0</c:v>
                </c:pt>
                <c:pt idx="449">
                  <c:v>29760.0</c:v>
                </c:pt>
                <c:pt idx="450">
                  <c:v>29761.0</c:v>
                </c:pt>
                <c:pt idx="451">
                  <c:v>29762.0</c:v>
                </c:pt>
                <c:pt idx="452">
                  <c:v>29763.0</c:v>
                </c:pt>
                <c:pt idx="453">
                  <c:v>29764.0</c:v>
                </c:pt>
                <c:pt idx="454">
                  <c:v>29765.0</c:v>
                </c:pt>
                <c:pt idx="455">
                  <c:v>29766.0</c:v>
                </c:pt>
                <c:pt idx="456">
                  <c:v>29767.0</c:v>
                </c:pt>
                <c:pt idx="457">
                  <c:v>29768.0</c:v>
                </c:pt>
                <c:pt idx="458">
                  <c:v>29769.0</c:v>
                </c:pt>
                <c:pt idx="459">
                  <c:v>29770.0</c:v>
                </c:pt>
                <c:pt idx="460">
                  <c:v>29771.0</c:v>
                </c:pt>
                <c:pt idx="461">
                  <c:v>29772.0</c:v>
                </c:pt>
                <c:pt idx="462">
                  <c:v>29773.0</c:v>
                </c:pt>
                <c:pt idx="463">
                  <c:v>29774.0</c:v>
                </c:pt>
                <c:pt idx="464">
                  <c:v>29775.0</c:v>
                </c:pt>
                <c:pt idx="465">
                  <c:v>29776.0</c:v>
                </c:pt>
                <c:pt idx="466">
                  <c:v>29777.0</c:v>
                </c:pt>
                <c:pt idx="467">
                  <c:v>29778.0</c:v>
                </c:pt>
                <c:pt idx="468">
                  <c:v>29779.0</c:v>
                </c:pt>
                <c:pt idx="469">
                  <c:v>29780.0</c:v>
                </c:pt>
                <c:pt idx="470">
                  <c:v>29781.0</c:v>
                </c:pt>
                <c:pt idx="471">
                  <c:v>29782.0</c:v>
                </c:pt>
                <c:pt idx="472">
                  <c:v>29783.0</c:v>
                </c:pt>
                <c:pt idx="473">
                  <c:v>29784.0</c:v>
                </c:pt>
                <c:pt idx="474">
                  <c:v>29785.0</c:v>
                </c:pt>
                <c:pt idx="475">
                  <c:v>29786.0</c:v>
                </c:pt>
                <c:pt idx="476">
                  <c:v>29787.0</c:v>
                </c:pt>
                <c:pt idx="477">
                  <c:v>29788.0</c:v>
                </c:pt>
                <c:pt idx="478">
                  <c:v>29789.0</c:v>
                </c:pt>
                <c:pt idx="479">
                  <c:v>29790.0</c:v>
                </c:pt>
                <c:pt idx="480">
                  <c:v>29791.0</c:v>
                </c:pt>
                <c:pt idx="481">
                  <c:v>29792.0</c:v>
                </c:pt>
                <c:pt idx="482">
                  <c:v>29793.0</c:v>
                </c:pt>
                <c:pt idx="483">
                  <c:v>29794.0</c:v>
                </c:pt>
                <c:pt idx="484">
                  <c:v>29795.0</c:v>
                </c:pt>
                <c:pt idx="485">
                  <c:v>29796.0</c:v>
                </c:pt>
                <c:pt idx="486">
                  <c:v>29797.0</c:v>
                </c:pt>
                <c:pt idx="487">
                  <c:v>29798.0</c:v>
                </c:pt>
                <c:pt idx="488">
                  <c:v>29799.0</c:v>
                </c:pt>
                <c:pt idx="489">
                  <c:v>29800.0</c:v>
                </c:pt>
                <c:pt idx="490">
                  <c:v>29801.0</c:v>
                </c:pt>
                <c:pt idx="491">
                  <c:v>29802.0</c:v>
                </c:pt>
                <c:pt idx="492">
                  <c:v>29803.0</c:v>
                </c:pt>
                <c:pt idx="493">
                  <c:v>29804.0</c:v>
                </c:pt>
                <c:pt idx="494">
                  <c:v>29805.0</c:v>
                </c:pt>
                <c:pt idx="495">
                  <c:v>29806.0</c:v>
                </c:pt>
                <c:pt idx="496">
                  <c:v>29807.0</c:v>
                </c:pt>
                <c:pt idx="497">
                  <c:v>29808.0</c:v>
                </c:pt>
                <c:pt idx="498">
                  <c:v>29809.0</c:v>
                </c:pt>
                <c:pt idx="499">
                  <c:v>29810.0</c:v>
                </c:pt>
                <c:pt idx="500">
                  <c:v>29811.0</c:v>
                </c:pt>
                <c:pt idx="501">
                  <c:v>29812.0</c:v>
                </c:pt>
                <c:pt idx="502">
                  <c:v>29813.0</c:v>
                </c:pt>
                <c:pt idx="503">
                  <c:v>29814.0</c:v>
                </c:pt>
                <c:pt idx="504">
                  <c:v>29815.0</c:v>
                </c:pt>
                <c:pt idx="505">
                  <c:v>29816.0</c:v>
                </c:pt>
                <c:pt idx="506">
                  <c:v>29817.0</c:v>
                </c:pt>
                <c:pt idx="507">
                  <c:v>29818.0</c:v>
                </c:pt>
                <c:pt idx="508">
                  <c:v>29819.0</c:v>
                </c:pt>
                <c:pt idx="509">
                  <c:v>29820.0</c:v>
                </c:pt>
                <c:pt idx="510">
                  <c:v>29821.0</c:v>
                </c:pt>
                <c:pt idx="511">
                  <c:v>29822.0</c:v>
                </c:pt>
                <c:pt idx="512">
                  <c:v>29823.0</c:v>
                </c:pt>
                <c:pt idx="513">
                  <c:v>29824.0</c:v>
                </c:pt>
                <c:pt idx="514">
                  <c:v>29825.0</c:v>
                </c:pt>
                <c:pt idx="515">
                  <c:v>29826.0</c:v>
                </c:pt>
                <c:pt idx="516">
                  <c:v>29827.0</c:v>
                </c:pt>
                <c:pt idx="517">
                  <c:v>29828.0</c:v>
                </c:pt>
                <c:pt idx="518">
                  <c:v>29829.0</c:v>
                </c:pt>
                <c:pt idx="519">
                  <c:v>29830.0</c:v>
                </c:pt>
                <c:pt idx="520">
                  <c:v>29831.0</c:v>
                </c:pt>
                <c:pt idx="521">
                  <c:v>29832.0</c:v>
                </c:pt>
                <c:pt idx="522">
                  <c:v>29833.0</c:v>
                </c:pt>
                <c:pt idx="523">
                  <c:v>29834.0</c:v>
                </c:pt>
                <c:pt idx="524">
                  <c:v>29835.0</c:v>
                </c:pt>
                <c:pt idx="525">
                  <c:v>29836.0</c:v>
                </c:pt>
                <c:pt idx="526">
                  <c:v>29837.0</c:v>
                </c:pt>
                <c:pt idx="527">
                  <c:v>29838.0</c:v>
                </c:pt>
                <c:pt idx="528">
                  <c:v>29839.0</c:v>
                </c:pt>
                <c:pt idx="529">
                  <c:v>29840.0</c:v>
                </c:pt>
                <c:pt idx="530">
                  <c:v>29841.0</c:v>
                </c:pt>
                <c:pt idx="531">
                  <c:v>29842.0</c:v>
                </c:pt>
                <c:pt idx="532">
                  <c:v>29843.0</c:v>
                </c:pt>
                <c:pt idx="533">
                  <c:v>29844.0</c:v>
                </c:pt>
                <c:pt idx="534">
                  <c:v>29845.0</c:v>
                </c:pt>
                <c:pt idx="535">
                  <c:v>29846.0</c:v>
                </c:pt>
                <c:pt idx="536">
                  <c:v>29847.0</c:v>
                </c:pt>
                <c:pt idx="537">
                  <c:v>29848.0</c:v>
                </c:pt>
                <c:pt idx="538">
                  <c:v>29849.0</c:v>
                </c:pt>
                <c:pt idx="539">
                  <c:v>29850.0</c:v>
                </c:pt>
                <c:pt idx="540">
                  <c:v>29851.0</c:v>
                </c:pt>
                <c:pt idx="541">
                  <c:v>29852.0</c:v>
                </c:pt>
                <c:pt idx="542">
                  <c:v>29853.0</c:v>
                </c:pt>
                <c:pt idx="543">
                  <c:v>29854.0</c:v>
                </c:pt>
                <c:pt idx="544">
                  <c:v>29855.0</c:v>
                </c:pt>
                <c:pt idx="545">
                  <c:v>29856.0</c:v>
                </c:pt>
                <c:pt idx="546">
                  <c:v>29857.0</c:v>
                </c:pt>
                <c:pt idx="547">
                  <c:v>29858.0</c:v>
                </c:pt>
                <c:pt idx="548">
                  <c:v>29859.0</c:v>
                </c:pt>
                <c:pt idx="549">
                  <c:v>29860.0</c:v>
                </c:pt>
                <c:pt idx="550">
                  <c:v>29861.0</c:v>
                </c:pt>
                <c:pt idx="551">
                  <c:v>29862.0</c:v>
                </c:pt>
                <c:pt idx="552">
                  <c:v>29863.0</c:v>
                </c:pt>
                <c:pt idx="553">
                  <c:v>29864.0</c:v>
                </c:pt>
                <c:pt idx="554">
                  <c:v>29865.0</c:v>
                </c:pt>
                <c:pt idx="555">
                  <c:v>29866.0</c:v>
                </c:pt>
                <c:pt idx="556">
                  <c:v>29867.0</c:v>
                </c:pt>
                <c:pt idx="557">
                  <c:v>29868.0</c:v>
                </c:pt>
                <c:pt idx="558">
                  <c:v>29869.0</c:v>
                </c:pt>
                <c:pt idx="559">
                  <c:v>29870.0</c:v>
                </c:pt>
                <c:pt idx="560">
                  <c:v>29871.0</c:v>
                </c:pt>
                <c:pt idx="561">
                  <c:v>29872.0</c:v>
                </c:pt>
                <c:pt idx="562">
                  <c:v>29873.0</c:v>
                </c:pt>
                <c:pt idx="563">
                  <c:v>29874.0</c:v>
                </c:pt>
                <c:pt idx="564">
                  <c:v>29875.0</c:v>
                </c:pt>
                <c:pt idx="565">
                  <c:v>29876.0</c:v>
                </c:pt>
                <c:pt idx="566">
                  <c:v>29877.0</c:v>
                </c:pt>
                <c:pt idx="567">
                  <c:v>29878.0</c:v>
                </c:pt>
                <c:pt idx="568">
                  <c:v>29879.0</c:v>
                </c:pt>
                <c:pt idx="569">
                  <c:v>29880.0</c:v>
                </c:pt>
                <c:pt idx="570">
                  <c:v>29881.0</c:v>
                </c:pt>
                <c:pt idx="571">
                  <c:v>29882.0</c:v>
                </c:pt>
                <c:pt idx="572">
                  <c:v>29883.0</c:v>
                </c:pt>
                <c:pt idx="573">
                  <c:v>29884.0</c:v>
                </c:pt>
                <c:pt idx="574">
                  <c:v>29885.0</c:v>
                </c:pt>
                <c:pt idx="575">
                  <c:v>29886.0</c:v>
                </c:pt>
                <c:pt idx="576">
                  <c:v>29887.0</c:v>
                </c:pt>
                <c:pt idx="577">
                  <c:v>29888.0</c:v>
                </c:pt>
                <c:pt idx="578">
                  <c:v>29889.0</c:v>
                </c:pt>
                <c:pt idx="579">
                  <c:v>29890.0</c:v>
                </c:pt>
                <c:pt idx="580">
                  <c:v>29891.0</c:v>
                </c:pt>
                <c:pt idx="581">
                  <c:v>29892.0</c:v>
                </c:pt>
                <c:pt idx="582">
                  <c:v>29893.0</c:v>
                </c:pt>
                <c:pt idx="583">
                  <c:v>29894.0</c:v>
                </c:pt>
                <c:pt idx="584">
                  <c:v>29895.0</c:v>
                </c:pt>
                <c:pt idx="585">
                  <c:v>29896.0</c:v>
                </c:pt>
                <c:pt idx="586">
                  <c:v>29897.0</c:v>
                </c:pt>
                <c:pt idx="587">
                  <c:v>29898.0</c:v>
                </c:pt>
                <c:pt idx="588">
                  <c:v>29899.0</c:v>
                </c:pt>
                <c:pt idx="589">
                  <c:v>29900.0</c:v>
                </c:pt>
                <c:pt idx="590">
                  <c:v>29901.0</c:v>
                </c:pt>
                <c:pt idx="591">
                  <c:v>29902.0</c:v>
                </c:pt>
                <c:pt idx="592">
                  <c:v>29903.0</c:v>
                </c:pt>
                <c:pt idx="593">
                  <c:v>29904.0</c:v>
                </c:pt>
                <c:pt idx="594">
                  <c:v>29905.0</c:v>
                </c:pt>
                <c:pt idx="595">
                  <c:v>29906.0</c:v>
                </c:pt>
                <c:pt idx="596">
                  <c:v>29907.0</c:v>
                </c:pt>
                <c:pt idx="597">
                  <c:v>29908.0</c:v>
                </c:pt>
                <c:pt idx="598">
                  <c:v>29909.0</c:v>
                </c:pt>
                <c:pt idx="599">
                  <c:v>29910.0</c:v>
                </c:pt>
                <c:pt idx="600">
                  <c:v>29911.0</c:v>
                </c:pt>
                <c:pt idx="601">
                  <c:v>29912.0</c:v>
                </c:pt>
                <c:pt idx="602">
                  <c:v>29913.0</c:v>
                </c:pt>
                <c:pt idx="603">
                  <c:v>29914.0</c:v>
                </c:pt>
                <c:pt idx="604">
                  <c:v>29915.0</c:v>
                </c:pt>
                <c:pt idx="605">
                  <c:v>29916.0</c:v>
                </c:pt>
                <c:pt idx="606">
                  <c:v>29917.0</c:v>
                </c:pt>
                <c:pt idx="607">
                  <c:v>29918.0</c:v>
                </c:pt>
                <c:pt idx="608">
                  <c:v>29919.0</c:v>
                </c:pt>
                <c:pt idx="609">
                  <c:v>29920.0</c:v>
                </c:pt>
                <c:pt idx="610">
                  <c:v>29921.0</c:v>
                </c:pt>
                <c:pt idx="611">
                  <c:v>29922.0</c:v>
                </c:pt>
                <c:pt idx="612">
                  <c:v>29923.0</c:v>
                </c:pt>
                <c:pt idx="613">
                  <c:v>29924.0</c:v>
                </c:pt>
                <c:pt idx="614">
                  <c:v>29925.0</c:v>
                </c:pt>
                <c:pt idx="615">
                  <c:v>29926.0</c:v>
                </c:pt>
                <c:pt idx="616">
                  <c:v>29927.0</c:v>
                </c:pt>
                <c:pt idx="617">
                  <c:v>29928.0</c:v>
                </c:pt>
                <c:pt idx="618">
                  <c:v>29929.0</c:v>
                </c:pt>
                <c:pt idx="619">
                  <c:v>29930.0</c:v>
                </c:pt>
                <c:pt idx="620">
                  <c:v>29931.0</c:v>
                </c:pt>
                <c:pt idx="621">
                  <c:v>29932.0</c:v>
                </c:pt>
                <c:pt idx="622">
                  <c:v>29933.0</c:v>
                </c:pt>
                <c:pt idx="623">
                  <c:v>29934.0</c:v>
                </c:pt>
                <c:pt idx="624">
                  <c:v>29935.0</c:v>
                </c:pt>
                <c:pt idx="625">
                  <c:v>29936.0</c:v>
                </c:pt>
                <c:pt idx="626">
                  <c:v>29937.0</c:v>
                </c:pt>
                <c:pt idx="627">
                  <c:v>29938.0</c:v>
                </c:pt>
                <c:pt idx="628">
                  <c:v>29939.0</c:v>
                </c:pt>
                <c:pt idx="629">
                  <c:v>29940.0</c:v>
                </c:pt>
                <c:pt idx="630">
                  <c:v>29941.0</c:v>
                </c:pt>
                <c:pt idx="631">
                  <c:v>29942.0</c:v>
                </c:pt>
                <c:pt idx="632">
                  <c:v>29943.0</c:v>
                </c:pt>
                <c:pt idx="633">
                  <c:v>29944.0</c:v>
                </c:pt>
                <c:pt idx="634">
                  <c:v>29945.0</c:v>
                </c:pt>
                <c:pt idx="635">
                  <c:v>29946.0</c:v>
                </c:pt>
                <c:pt idx="636">
                  <c:v>29947.0</c:v>
                </c:pt>
                <c:pt idx="637">
                  <c:v>29948.0</c:v>
                </c:pt>
                <c:pt idx="638">
                  <c:v>29949.0</c:v>
                </c:pt>
                <c:pt idx="639">
                  <c:v>29950.0</c:v>
                </c:pt>
                <c:pt idx="640">
                  <c:v>29951.0</c:v>
                </c:pt>
                <c:pt idx="641">
                  <c:v>29952.0</c:v>
                </c:pt>
                <c:pt idx="642">
                  <c:v>29953.0</c:v>
                </c:pt>
                <c:pt idx="643">
                  <c:v>29954.0</c:v>
                </c:pt>
                <c:pt idx="644">
                  <c:v>29955.0</c:v>
                </c:pt>
                <c:pt idx="645">
                  <c:v>29956.0</c:v>
                </c:pt>
                <c:pt idx="646">
                  <c:v>29957.0</c:v>
                </c:pt>
                <c:pt idx="647">
                  <c:v>29958.0</c:v>
                </c:pt>
                <c:pt idx="648">
                  <c:v>29959.0</c:v>
                </c:pt>
                <c:pt idx="649">
                  <c:v>29960.0</c:v>
                </c:pt>
                <c:pt idx="650">
                  <c:v>29961.0</c:v>
                </c:pt>
                <c:pt idx="651">
                  <c:v>29962.0</c:v>
                </c:pt>
                <c:pt idx="652">
                  <c:v>29963.0</c:v>
                </c:pt>
                <c:pt idx="653">
                  <c:v>29964.0</c:v>
                </c:pt>
                <c:pt idx="654">
                  <c:v>29965.0</c:v>
                </c:pt>
                <c:pt idx="655">
                  <c:v>29966.0</c:v>
                </c:pt>
                <c:pt idx="656">
                  <c:v>29967.0</c:v>
                </c:pt>
                <c:pt idx="657">
                  <c:v>29968.0</c:v>
                </c:pt>
                <c:pt idx="658">
                  <c:v>29969.0</c:v>
                </c:pt>
                <c:pt idx="659">
                  <c:v>29970.0</c:v>
                </c:pt>
                <c:pt idx="660">
                  <c:v>29971.0</c:v>
                </c:pt>
                <c:pt idx="661">
                  <c:v>29972.0</c:v>
                </c:pt>
                <c:pt idx="662">
                  <c:v>29973.0</c:v>
                </c:pt>
                <c:pt idx="663">
                  <c:v>29974.0</c:v>
                </c:pt>
                <c:pt idx="664">
                  <c:v>29975.0</c:v>
                </c:pt>
                <c:pt idx="665">
                  <c:v>29976.0</c:v>
                </c:pt>
                <c:pt idx="666">
                  <c:v>29977.0</c:v>
                </c:pt>
                <c:pt idx="667">
                  <c:v>29978.0</c:v>
                </c:pt>
                <c:pt idx="668">
                  <c:v>29979.0</c:v>
                </c:pt>
                <c:pt idx="669">
                  <c:v>29980.0</c:v>
                </c:pt>
                <c:pt idx="670">
                  <c:v>29981.0</c:v>
                </c:pt>
                <c:pt idx="671">
                  <c:v>29982.0</c:v>
                </c:pt>
                <c:pt idx="672">
                  <c:v>29983.0</c:v>
                </c:pt>
                <c:pt idx="673">
                  <c:v>29984.0</c:v>
                </c:pt>
                <c:pt idx="674">
                  <c:v>29985.0</c:v>
                </c:pt>
                <c:pt idx="675">
                  <c:v>29986.0</c:v>
                </c:pt>
                <c:pt idx="676">
                  <c:v>29987.0</c:v>
                </c:pt>
                <c:pt idx="677">
                  <c:v>29988.0</c:v>
                </c:pt>
                <c:pt idx="678">
                  <c:v>29989.0</c:v>
                </c:pt>
                <c:pt idx="679">
                  <c:v>29990.0</c:v>
                </c:pt>
                <c:pt idx="680">
                  <c:v>29991.0</c:v>
                </c:pt>
                <c:pt idx="681">
                  <c:v>29992.0</c:v>
                </c:pt>
                <c:pt idx="682">
                  <c:v>29993.0</c:v>
                </c:pt>
                <c:pt idx="683">
                  <c:v>29994.0</c:v>
                </c:pt>
                <c:pt idx="684">
                  <c:v>29995.0</c:v>
                </c:pt>
                <c:pt idx="685">
                  <c:v>29996.0</c:v>
                </c:pt>
                <c:pt idx="686">
                  <c:v>29997.0</c:v>
                </c:pt>
                <c:pt idx="687">
                  <c:v>29998.0</c:v>
                </c:pt>
                <c:pt idx="688">
                  <c:v>29999.0</c:v>
                </c:pt>
                <c:pt idx="689">
                  <c:v>30000.0</c:v>
                </c:pt>
                <c:pt idx="690">
                  <c:v>30001.0</c:v>
                </c:pt>
                <c:pt idx="691">
                  <c:v>30002.0</c:v>
                </c:pt>
                <c:pt idx="692">
                  <c:v>30003.0</c:v>
                </c:pt>
                <c:pt idx="693">
                  <c:v>30004.0</c:v>
                </c:pt>
                <c:pt idx="694">
                  <c:v>30005.0</c:v>
                </c:pt>
                <c:pt idx="695">
                  <c:v>30006.0</c:v>
                </c:pt>
                <c:pt idx="696">
                  <c:v>30007.0</c:v>
                </c:pt>
                <c:pt idx="697">
                  <c:v>30008.0</c:v>
                </c:pt>
                <c:pt idx="698">
                  <c:v>30009.0</c:v>
                </c:pt>
                <c:pt idx="699">
                  <c:v>30010.0</c:v>
                </c:pt>
                <c:pt idx="700">
                  <c:v>30011.0</c:v>
                </c:pt>
                <c:pt idx="701">
                  <c:v>30012.0</c:v>
                </c:pt>
                <c:pt idx="702">
                  <c:v>30013.0</c:v>
                </c:pt>
                <c:pt idx="703">
                  <c:v>30014.0</c:v>
                </c:pt>
                <c:pt idx="704">
                  <c:v>30015.0</c:v>
                </c:pt>
                <c:pt idx="705">
                  <c:v>30016.0</c:v>
                </c:pt>
                <c:pt idx="706">
                  <c:v>30017.0</c:v>
                </c:pt>
                <c:pt idx="707">
                  <c:v>30018.0</c:v>
                </c:pt>
                <c:pt idx="708">
                  <c:v>30019.0</c:v>
                </c:pt>
                <c:pt idx="709">
                  <c:v>30020.0</c:v>
                </c:pt>
                <c:pt idx="710">
                  <c:v>30021.0</c:v>
                </c:pt>
                <c:pt idx="711">
                  <c:v>30022.0</c:v>
                </c:pt>
                <c:pt idx="712">
                  <c:v>30023.0</c:v>
                </c:pt>
                <c:pt idx="713">
                  <c:v>30024.0</c:v>
                </c:pt>
                <c:pt idx="714">
                  <c:v>30025.0</c:v>
                </c:pt>
                <c:pt idx="715">
                  <c:v>30026.0</c:v>
                </c:pt>
                <c:pt idx="716">
                  <c:v>30027.0</c:v>
                </c:pt>
                <c:pt idx="717">
                  <c:v>30028.0</c:v>
                </c:pt>
                <c:pt idx="718">
                  <c:v>30029.0</c:v>
                </c:pt>
                <c:pt idx="719">
                  <c:v>30030.0</c:v>
                </c:pt>
                <c:pt idx="720">
                  <c:v>30031.0</c:v>
                </c:pt>
                <c:pt idx="721">
                  <c:v>30032.0</c:v>
                </c:pt>
                <c:pt idx="722">
                  <c:v>30033.0</c:v>
                </c:pt>
                <c:pt idx="723">
                  <c:v>30034.0</c:v>
                </c:pt>
                <c:pt idx="724">
                  <c:v>30035.0</c:v>
                </c:pt>
                <c:pt idx="725">
                  <c:v>30036.0</c:v>
                </c:pt>
                <c:pt idx="726">
                  <c:v>30037.0</c:v>
                </c:pt>
                <c:pt idx="727">
                  <c:v>30038.0</c:v>
                </c:pt>
                <c:pt idx="728">
                  <c:v>30039.0</c:v>
                </c:pt>
                <c:pt idx="729">
                  <c:v>30040.0</c:v>
                </c:pt>
                <c:pt idx="730">
                  <c:v>30041.0</c:v>
                </c:pt>
                <c:pt idx="731">
                  <c:v>30042.0</c:v>
                </c:pt>
                <c:pt idx="732">
                  <c:v>30043.0</c:v>
                </c:pt>
                <c:pt idx="733">
                  <c:v>30044.0</c:v>
                </c:pt>
                <c:pt idx="734">
                  <c:v>30045.0</c:v>
                </c:pt>
                <c:pt idx="735">
                  <c:v>30046.0</c:v>
                </c:pt>
                <c:pt idx="736">
                  <c:v>30047.0</c:v>
                </c:pt>
                <c:pt idx="737">
                  <c:v>30048.0</c:v>
                </c:pt>
                <c:pt idx="738">
                  <c:v>30049.0</c:v>
                </c:pt>
                <c:pt idx="739">
                  <c:v>30050.0</c:v>
                </c:pt>
                <c:pt idx="740">
                  <c:v>30051.0</c:v>
                </c:pt>
                <c:pt idx="741">
                  <c:v>30052.0</c:v>
                </c:pt>
                <c:pt idx="742">
                  <c:v>30053.0</c:v>
                </c:pt>
                <c:pt idx="743">
                  <c:v>30054.0</c:v>
                </c:pt>
                <c:pt idx="744">
                  <c:v>30055.0</c:v>
                </c:pt>
                <c:pt idx="745">
                  <c:v>30056.0</c:v>
                </c:pt>
                <c:pt idx="746">
                  <c:v>30057.0</c:v>
                </c:pt>
                <c:pt idx="747">
                  <c:v>30058.0</c:v>
                </c:pt>
                <c:pt idx="748">
                  <c:v>30059.0</c:v>
                </c:pt>
                <c:pt idx="749">
                  <c:v>30060.0</c:v>
                </c:pt>
                <c:pt idx="750">
                  <c:v>30061.0</c:v>
                </c:pt>
                <c:pt idx="751">
                  <c:v>30062.0</c:v>
                </c:pt>
                <c:pt idx="752">
                  <c:v>30063.0</c:v>
                </c:pt>
                <c:pt idx="753">
                  <c:v>30064.0</c:v>
                </c:pt>
                <c:pt idx="754">
                  <c:v>30065.0</c:v>
                </c:pt>
                <c:pt idx="755">
                  <c:v>30066.0</c:v>
                </c:pt>
                <c:pt idx="756">
                  <c:v>30067.0</c:v>
                </c:pt>
                <c:pt idx="757">
                  <c:v>30068.0</c:v>
                </c:pt>
                <c:pt idx="758">
                  <c:v>30069.0</c:v>
                </c:pt>
                <c:pt idx="759">
                  <c:v>30070.0</c:v>
                </c:pt>
                <c:pt idx="760">
                  <c:v>30071.0</c:v>
                </c:pt>
                <c:pt idx="761">
                  <c:v>30072.0</c:v>
                </c:pt>
                <c:pt idx="762">
                  <c:v>30073.0</c:v>
                </c:pt>
                <c:pt idx="763">
                  <c:v>30074.0</c:v>
                </c:pt>
                <c:pt idx="764">
                  <c:v>30075.0</c:v>
                </c:pt>
                <c:pt idx="765">
                  <c:v>30076.0</c:v>
                </c:pt>
                <c:pt idx="766">
                  <c:v>30077.0</c:v>
                </c:pt>
                <c:pt idx="767">
                  <c:v>30078.0</c:v>
                </c:pt>
                <c:pt idx="768">
                  <c:v>30079.0</c:v>
                </c:pt>
                <c:pt idx="769">
                  <c:v>30080.0</c:v>
                </c:pt>
                <c:pt idx="770">
                  <c:v>30081.0</c:v>
                </c:pt>
                <c:pt idx="771">
                  <c:v>30082.0</c:v>
                </c:pt>
                <c:pt idx="772">
                  <c:v>30083.0</c:v>
                </c:pt>
                <c:pt idx="773">
                  <c:v>30084.0</c:v>
                </c:pt>
                <c:pt idx="774">
                  <c:v>30085.0</c:v>
                </c:pt>
                <c:pt idx="775">
                  <c:v>30086.0</c:v>
                </c:pt>
                <c:pt idx="776">
                  <c:v>30087.0</c:v>
                </c:pt>
                <c:pt idx="777">
                  <c:v>30088.0</c:v>
                </c:pt>
                <c:pt idx="778">
                  <c:v>30089.0</c:v>
                </c:pt>
                <c:pt idx="779">
                  <c:v>30090.0</c:v>
                </c:pt>
                <c:pt idx="780">
                  <c:v>30091.0</c:v>
                </c:pt>
                <c:pt idx="781">
                  <c:v>30092.0</c:v>
                </c:pt>
                <c:pt idx="782">
                  <c:v>30093.0</c:v>
                </c:pt>
                <c:pt idx="783">
                  <c:v>30094.0</c:v>
                </c:pt>
                <c:pt idx="784">
                  <c:v>30095.0</c:v>
                </c:pt>
                <c:pt idx="785">
                  <c:v>30096.0</c:v>
                </c:pt>
                <c:pt idx="786">
                  <c:v>30097.0</c:v>
                </c:pt>
                <c:pt idx="787">
                  <c:v>30098.0</c:v>
                </c:pt>
                <c:pt idx="788">
                  <c:v>30099.0</c:v>
                </c:pt>
                <c:pt idx="789">
                  <c:v>30100.0</c:v>
                </c:pt>
                <c:pt idx="790">
                  <c:v>30101.0</c:v>
                </c:pt>
                <c:pt idx="791">
                  <c:v>30102.0</c:v>
                </c:pt>
                <c:pt idx="792">
                  <c:v>30103.0</c:v>
                </c:pt>
                <c:pt idx="793">
                  <c:v>30104.0</c:v>
                </c:pt>
                <c:pt idx="794">
                  <c:v>30105.0</c:v>
                </c:pt>
                <c:pt idx="795">
                  <c:v>30106.0</c:v>
                </c:pt>
                <c:pt idx="796">
                  <c:v>30107.0</c:v>
                </c:pt>
                <c:pt idx="797">
                  <c:v>30108.0</c:v>
                </c:pt>
                <c:pt idx="798">
                  <c:v>30109.0</c:v>
                </c:pt>
                <c:pt idx="799">
                  <c:v>30110.0</c:v>
                </c:pt>
                <c:pt idx="800">
                  <c:v>30111.0</c:v>
                </c:pt>
                <c:pt idx="801">
                  <c:v>30112.0</c:v>
                </c:pt>
                <c:pt idx="802">
                  <c:v>30113.0</c:v>
                </c:pt>
                <c:pt idx="803">
                  <c:v>30114.0</c:v>
                </c:pt>
                <c:pt idx="804">
                  <c:v>30115.0</c:v>
                </c:pt>
                <c:pt idx="805">
                  <c:v>30116.0</c:v>
                </c:pt>
                <c:pt idx="806">
                  <c:v>30117.0</c:v>
                </c:pt>
                <c:pt idx="807">
                  <c:v>30118.0</c:v>
                </c:pt>
                <c:pt idx="808">
                  <c:v>30119.0</c:v>
                </c:pt>
                <c:pt idx="809">
                  <c:v>30120.0</c:v>
                </c:pt>
                <c:pt idx="810">
                  <c:v>30121.0</c:v>
                </c:pt>
                <c:pt idx="811">
                  <c:v>30122.0</c:v>
                </c:pt>
                <c:pt idx="812">
                  <c:v>30123.0</c:v>
                </c:pt>
                <c:pt idx="813">
                  <c:v>30124.0</c:v>
                </c:pt>
                <c:pt idx="814">
                  <c:v>30125.0</c:v>
                </c:pt>
                <c:pt idx="815">
                  <c:v>30126.0</c:v>
                </c:pt>
                <c:pt idx="816">
                  <c:v>30127.0</c:v>
                </c:pt>
                <c:pt idx="817">
                  <c:v>30128.0</c:v>
                </c:pt>
                <c:pt idx="818">
                  <c:v>30129.0</c:v>
                </c:pt>
                <c:pt idx="819">
                  <c:v>30130.0</c:v>
                </c:pt>
                <c:pt idx="820">
                  <c:v>30131.0</c:v>
                </c:pt>
                <c:pt idx="821">
                  <c:v>30132.0</c:v>
                </c:pt>
                <c:pt idx="822">
                  <c:v>30133.0</c:v>
                </c:pt>
                <c:pt idx="823">
                  <c:v>30134.0</c:v>
                </c:pt>
                <c:pt idx="824">
                  <c:v>30135.0</c:v>
                </c:pt>
                <c:pt idx="825">
                  <c:v>30136.0</c:v>
                </c:pt>
                <c:pt idx="826">
                  <c:v>30137.0</c:v>
                </c:pt>
                <c:pt idx="827">
                  <c:v>30138.0</c:v>
                </c:pt>
                <c:pt idx="828">
                  <c:v>30139.0</c:v>
                </c:pt>
                <c:pt idx="829">
                  <c:v>30140.0</c:v>
                </c:pt>
                <c:pt idx="830">
                  <c:v>30141.0</c:v>
                </c:pt>
                <c:pt idx="831">
                  <c:v>30142.0</c:v>
                </c:pt>
                <c:pt idx="832">
                  <c:v>30143.0</c:v>
                </c:pt>
                <c:pt idx="833">
                  <c:v>30144.0</c:v>
                </c:pt>
                <c:pt idx="834">
                  <c:v>30145.0</c:v>
                </c:pt>
                <c:pt idx="835">
                  <c:v>30146.0</c:v>
                </c:pt>
                <c:pt idx="836">
                  <c:v>30147.0</c:v>
                </c:pt>
                <c:pt idx="837">
                  <c:v>30148.0</c:v>
                </c:pt>
                <c:pt idx="838">
                  <c:v>30149.0</c:v>
                </c:pt>
                <c:pt idx="839">
                  <c:v>30150.0</c:v>
                </c:pt>
                <c:pt idx="840">
                  <c:v>30151.0</c:v>
                </c:pt>
                <c:pt idx="841">
                  <c:v>30152.0</c:v>
                </c:pt>
                <c:pt idx="842">
                  <c:v>30153.0</c:v>
                </c:pt>
                <c:pt idx="843">
                  <c:v>30154.0</c:v>
                </c:pt>
                <c:pt idx="844">
                  <c:v>30155.0</c:v>
                </c:pt>
                <c:pt idx="845">
                  <c:v>30156.0</c:v>
                </c:pt>
                <c:pt idx="846">
                  <c:v>30157.0</c:v>
                </c:pt>
                <c:pt idx="847">
                  <c:v>30158.0</c:v>
                </c:pt>
                <c:pt idx="848">
                  <c:v>30159.0</c:v>
                </c:pt>
                <c:pt idx="849">
                  <c:v>30160.0</c:v>
                </c:pt>
                <c:pt idx="850">
                  <c:v>30161.0</c:v>
                </c:pt>
                <c:pt idx="851">
                  <c:v>30162.0</c:v>
                </c:pt>
                <c:pt idx="852">
                  <c:v>30163.0</c:v>
                </c:pt>
                <c:pt idx="853">
                  <c:v>30164.0</c:v>
                </c:pt>
                <c:pt idx="854">
                  <c:v>30165.0</c:v>
                </c:pt>
                <c:pt idx="855">
                  <c:v>30166.0</c:v>
                </c:pt>
                <c:pt idx="856">
                  <c:v>30167.0</c:v>
                </c:pt>
                <c:pt idx="857">
                  <c:v>30168.0</c:v>
                </c:pt>
                <c:pt idx="858">
                  <c:v>30169.0</c:v>
                </c:pt>
                <c:pt idx="859">
                  <c:v>30170.0</c:v>
                </c:pt>
                <c:pt idx="860">
                  <c:v>30171.0</c:v>
                </c:pt>
                <c:pt idx="861">
                  <c:v>30172.0</c:v>
                </c:pt>
                <c:pt idx="862">
                  <c:v>30173.0</c:v>
                </c:pt>
                <c:pt idx="863">
                  <c:v>30174.0</c:v>
                </c:pt>
                <c:pt idx="864">
                  <c:v>30175.0</c:v>
                </c:pt>
                <c:pt idx="865">
                  <c:v>30176.0</c:v>
                </c:pt>
                <c:pt idx="866">
                  <c:v>30177.0</c:v>
                </c:pt>
                <c:pt idx="867">
                  <c:v>30178.0</c:v>
                </c:pt>
                <c:pt idx="868">
                  <c:v>30179.0</c:v>
                </c:pt>
                <c:pt idx="869">
                  <c:v>30180.0</c:v>
                </c:pt>
                <c:pt idx="870">
                  <c:v>30181.0</c:v>
                </c:pt>
                <c:pt idx="871">
                  <c:v>30182.0</c:v>
                </c:pt>
                <c:pt idx="872">
                  <c:v>30183.0</c:v>
                </c:pt>
                <c:pt idx="873">
                  <c:v>30184.0</c:v>
                </c:pt>
                <c:pt idx="874">
                  <c:v>30185.0</c:v>
                </c:pt>
                <c:pt idx="875">
                  <c:v>30186.0</c:v>
                </c:pt>
                <c:pt idx="876">
                  <c:v>30187.0</c:v>
                </c:pt>
                <c:pt idx="877">
                  <c:v>30188.0</c:v>
                </c:pt>
                <c:pt idx="878">
                  <c:v>30189.0</c:v>
                </c:pt>
                <c:pt idx="879">
                  <c:v>30190.0</c:v>
                </c:pt>
                <c:pt idx="880">
                  <c:v>30191.0</c:v>
                </c:pt>
                <c:pt idx="881">
                  <c:v>30192.0</c:v>
                </c:pt>
                <c:pt idx="882">
                  <c:v>30193.0</c:v>
                </c:pt>
                <c:pt idx="883">
                  <c:v>30194.0</c:v>
                </c:pt>
                <c:pt idx="884">
                  <c:v>30195.0</c:v>
                </c:pt>
                <c:pt idx="885">
                  <c:v>30196.0</c:v>
                </c:pt>
                <c:pt idx="886">
                  <c:v>30197.0</c:v>
                </c:pt>
                <c:pt idx="887">
                  <c:v>30198.0</c:v>
                </c:pt>
                <c:pt idx="888">
                  <c:v>30199.0</c:v>
                </c:pt>
                <c:pt idx="889">
                  <c:v>30200.0</c:v>
                </c:pt>
                <c:pt idx="890">
                  <c:v>30201.0</c:v>
                </c:pt>
                <c:pt idx="891">
                  <c:v>30202.0</c:v>
                </c:pt>
                <c:pt idx="892">
                  <c:v>30203.0</c:v>
                </c:pt>
                <c:pt idx="893">
                  <c:v>30204.0</c:v>
                </c:pt>
                <c:pt idx="894">
                  <c:v>30205.0</c:v>
                </c:pt>
                <c:pt idx="895">
                  <c:v>30206.0</c:v>
                </c:pt>
                <c:pt idx="896">
                  <c:v>30207.0</c:v>
                </c:pt>
                <c:pt idx="897">
                  <c:v>30208.0</c:v>
                </c:pt>
                <c:pt idx="898">
                  <c:v>30209.0</c:v>
                </c:pt>
                <c:pt idx="899">
                  <c:v>30210.0</c:v>
                </c:pt>
                <c:pt idx="900">
                  <c:v>30211.0</c:v>
                </c:pt>
                <c:pt idx="901">
                  <c:v>30212.0</c:v>
                </c:pt>
                <c:pt idx="902">
                  <c:v>30213.0</c:v>
                </c:pt>
                <c:pt idx="903">
                  <c:v>30214.0</c:v>
                </c:pt>
                <c:pt idx="904">
                  <c:v>30215.0</c:v>
                </c:pt>
                <c:pt idx="905">
                  <c:v>30216.0</c:v>
                </c:pt>
                <c:pt idx="906">
                  <c:v>30217.0</c:v>
                </c:pt>
                <c:pt idx="907">
                  <c:v>30218.0</c:v>
                </c:pt>
                <c:pt idx="908">
                  <c:v>30219.0</c:v>
                </c:pt>
                <c:pt idx="909">
                  <c:v>30220.0</c:v>
                </c:pt>
                <c:pt idx="910">
                  <c:v>30221.0</c:v>
                </c:pt>
                <c:pt idx="911">
                  <c:v>30222.0</c:v>
                </c:pt>
                <c:pt idx="912">
                  <c:v>30223.0</c:v>
                </c:pt>
                <c:pt idx="913">
                  <c:v>30224.0</c:v>
                </c:pt>
                <c:pt idx="914">
                  <c:v>30225.0</c:v>
                </c:pt>
                <c:pt idx="915">
                  <c:v>30226.0</c:v>
                </c:pt>
                <c:pt idx="916">
                  <c:v>30227.0</c:v>
                </c:pt>
                <c:pt idx="917">
                  <c:v>30228.0</c:v>
                </c:pt>
                <c:pt idx="918">
                  <c:v>30229.0</c:v>
                </c:pt>
                <c:pt idx="919">
                  <c:v>30230.0</c:v>
                </c:pt>
                <c:pt idx="920">
                  <c:v>30231.0</c:v>
                </c:pt>
                <c:pt idx="921">
                  <c:v>30232.0</c:v>
                </c:pt>
                <c:pt idx="922">
                  <c:v>30233.0</c:v>
                </c:pt>
                <c:pt idx="923">
                  <c:v>30234.0</c:v>
                </c:pt>
                <c:pt idx="924">
                  <c:v>30235.0</c:v>
                </c:pt>
                <c:pt idx="925">
                  <c:v>30236.0</c:v>
                </c:pt>
                <c:pt idx="926">
                  <c:v>30237.0</c:v>
                </c:pt>
                <c:pt idx="927">
                  <c:v>30238.0</c:v>
                </c:pt>
                <c:pt idx="928">
                  <c:v>30239.0</c:v>
                </c:pt>
                <c:pt idx="929">
                  <c:v>30240.0</c:v>
                </c:pt>
                <c:pt idx="930">
                  <c:v>30241.0</c:v>
                </c:pt>
                <c:pt idx="931">
                  <c:v>30242.0</c:v>
                </c:pt>
                <c:pt idx="932">
                  <c:v>30243.0</c:v>
                </c:pt>
                <c:pt idx="933">
                  <c:v>30244.0</c:v>
                </c:pt>
                <c:pt idx="934">
                  <c:v>30245.0</c:v>
                </c:pt>
                <c:pt idx="935">
                  <c:v>30246.0</c:v>
                </c:pt>
                <c:pt idx="936">
                  <c:v>30247.0</c:v>
                </c:pt>
                <c:pt idx="937">
                  <c:v>30248.0</c:v>
                </c:pt>
                <c:pt idx="938">
                  <c:v>30249.0</c:v>
                </c:pt>
                <c:pt idx="939">
                  <c:v>30250.0</c:v>
                </c:pt>
                <c:pt idx="940">
                  <c:v>30251.0</c:v>
                </c:pt>
                <c:pt idx="941">
                  <c:v>30252.0</c:v>
                </c:pt>
                <c:pt idx="942">
                  <c:v>30253.0</c:v>
                </c:pt>
                <c:pt idx="943">
                  <c:v>30254.0</c:v>
                </c:pt>
                <c:pt idx="944">
                  <c:v>30255.0</c:v>
                </c:pt>
                <c:pt idx="945">
                  <c:v>30256.0</c:v>
                </c:pt>
                <c:pt idx="946">
                  <c:v>30257.0</c:v>
                </c:pt>
                <c:pt idx="947">
                  <c:v>30258.0</c:v>
                </c:pt>
                <c:pt idx="948">
                  <c:v>30259.0</c:v>
                </c:pt>
                <c:pt idx="949">
                  <c:v>30260.0</c:v>
                </c:pt>
                <c:pt idx="950">
                  <c:v>30261.0</c:v>
                </c:pt>
                <c:pt idx="951">
                  <c:v>30262.0</c:v>
                </c:pt>
                <c:pt idx="952">
                  <c:v>30263.0</c:v>
                </c:pt>
                <c:pt idx="953">
                  <c:v>30264.0</c:v>
                </c:pt>
                <c:pt idx="954">
                  <c:v>30265.0</c:v>
                </c:pt>
                <c:pt idx="955">
                  <c:v>30266.0</c:v>
                </c:pt>
                <c:pt idx="956">
                  <c:v>30267.0</c:v>
                </c:pt>
                <c:pt idx="957">
                  <c:v>30268.0</c:v>
                </c:pt>
                <c:pt idx="958">
                  <c:v>30269.0</c:v>
                </c:pt>
                <c:pt idx="959">
                  <c:v>30270.0</c:v>
                </c:pt>
                <c:pt idx="960">
                  <c:v>30271.0</c:v>
                </c:pt>
                <c:pt idx="961">
                  <c:v>30272.0</c:v>
                </c:pt>
                <c:pt idx="962">
                  <c:v>30273.0</c:v>
                </c:pt>
                <c:pt idx="963">
                  <c:v>30274.0</c:v>
                </c:pt>
                <c:pt idx="964">
                  <c:v>30275.0</c:v>
                </c:pt>
                <c:pt idx="965">
                  <c:v>30276.0</c:v>
                </c:pt>
                <c:pt idx="966">
                  <c:v>30277.0</c:v>
                </c:pt>
                <c:pt idx="967">
                  <c:v>30278.0</c:v>
                </c:pt>
                <c:pt idx="968">
                  <c:v>30279.0</c:v>
                </c:pt>
                <c:pt idx="969">
                  <c:v>30280.0</c:v>
                </c:pt>
                <c:pt idx="970">
                  <c:v>30281.0</c:v>
                </c:pt>
                <c:pt idx="971">
                  <c:v>30282.0</c:v>
                </c:pt>
                <c:pt idx="972">
                  <c:v>30283.0</c:v>
                </c:pt>
                <c:pt idx="973">
                  <c:v>30284.0</c:v>
                </c:pt>
                <c:pt idx="974">
                  <c:v>30285.0</c:v>
                </c:pt>
                <c:pt idx="975">
                  <c:v>30286.0</c:v>
                </c:pt>
                <c:pt idx="976">
                  <c:v>30287.0</c:v>
                </c:pt>
                <c:pt idx="977">
                  <c:v>30288.0</c:v>
                </c:pt>
                <c:pt idx="978">
                  <c:v>30289.0</c:v>
                </c:pt>
                <c:pt idx="979">
                  <c:v>30290.0</c:v>
                </c:pt>
                <c:pt idx="980">
                  <c:v>30291.0</c:v>
                </c:pt>
                <c:pt idx="981">
                  <c:v>30292.0</c:v>
                </c:pt>
                <c:pt idx="982">
                  <c:v>30293.0</c:v>
                </c:pt>
                <c:pt idx="983">
                  <c:v>30294.0</c:v>
                </c:pt>
                <c:pt idx="984">
                  <c:v>30295.0</c:v>
                </c:pt>
                <c:pt idx="985">
                  <c:v>30296.0</c:v>
                </c:pt>
                <c:pt idx="986">
                  <c:v>30297.0</c:v>
                </c:pt>
                <c:pt idx="987">
                  <c:v>30298.0</c:v>
                </c:pt>
                <c:pt idx="988">
                  <c:v>30299.0</c:v>
                </c:pt>
                <c:pt idx="989">
                  <c:v>30300.0</c:v>
                </c:pt>
                <c:pt idx="990">
                  <c:v>30301.0</c:v>
                </c:pt>
                <c:pt idx="991">
                  <c:v>30302.0</c:v>
                </c:pt>
                <c:pt idx="992">
                  <c:v>30303.0</c:v>
                </c:pt>
                <c:pt idx="993">
                  <c:v>30304.0</c:v>
                </c:pt>
                <c:pt idx="994">
                  <c:v>30305.0</c:v>
                </c:pt>
                <c:pt idx="995">
                  <c:v>30306.0</c:v>
                </c:pt>
                <c:pt idx="996">
                  <c:v>30307.0</c:v>
                </c:pt>
                <c:pt idx="997">
                  <c:v>30308.0</c:v>
                </c:pt>
                <c:pt idx="998">
                  <c:v>30309.0</c:v>
                </c:pt>
                <c:pt idx="999">
                  <c:v>30310.0</c:v>
                </c:pt>
                <c:pt idx="1000">
                  <c:v>30311.0</c:v>
                </c:pt>
                <c:pt idx="1001">
                  <c:v>30312.0</c:v>
                </c:pt>
                <c:pt idx="1002">
                  <c:v>30313.0</c:v>
                </c:pt>
                <c:pt idx="1003">
                  <c:v>30314.0</c:v>
                </c:pt>
                <c:pt idx="1004">
                  <c:v>30315.0</c:v>
                </c:pt>
                <c:pt idx="1005">
                  <c:v>30316.0</c:v>
                </c:pt>
                <c:pt idx="1006">
                  <c:v>30317.0</c:v>
                </c:pt>
                <c:pt idx="1007">
                  <c:v>30318.0</c:v>
                </c:pt>
                <c:pt idx="1008">
                  <c:v>30319.0</c:v>
                </c:pt>
                <c:pt idx="1009">
                  <c:v>30320.0</c:v>
                </c:pt>
                <c:pt idx="1010">
                  <c:v>30321.0</c:v>
                </c:pt>
                <c:pt idx="1011">
                  <c:v>30322.0</c:v>
                </c:pt>
                <c:pt idx="1012">
                  <c:v>30323.0</c:v>
                </c:pt>
                <c:pt idx="1013">
                  <c:v>30324.0</c:v>
                </c:pt>
                <c:pt idx="1014">
                  <c:v>30325.0</c:v>
                </c:pt>
                <c:pt idx="1015">
                  <c:v>30326.0</c:v>
                </c:pt>
                <c:pt idx="1016">
                  <c:v>30327.0</c:v>
                </c:pt>
                <c:pt idx="1017">
                  <c:v>30328.0</c:v>
                </c:pt>
                <c:pt idx="1018">
                  <c:v>30329.0</c:v>
                </c:pt>
                <c:pt idx="1019">
                  <c:v>30330.0</c:v>
                </c:pt>
                <c:pt idx="1020">
                  <c:v>30331.0</c:v>
                </c:pt>
                <c:pt idx="1021">
                  <c:v>30332.0</c:v>
                </c:pt>
                <c:pt idx="1022">
                  <c:v>30333.0</c:v>
                </c:pt>
                <c:pt idx="1023">
                  <c:v>30334.0</c:v>
                </c:pt>
                <c:pt idx="1024">
                  <c:v>30335.0</c:v>
                </c:pt>
                <c:pt idx="1025">
                  <c:v>30336.0</c:v>
                </c:pt>
                <c:pt idx="1026">
                  <c:v>30337.0</c:v>
                </c:pt>
                <c:pt idx="1027">
                  <c:v>30338.0</c:v>
                </c:pt>
                <c:pt idx="1028">
                  <c:v>30339.0</c:v>
                </c:pt>
                <c:pt idx="1029">
                  <c:v>30340.0</c:v>
                </c:pt>
                <c:pt idx="1030">
                  <c:v>30341.0</c:v>
                </c:pt>
                <c:pt idx="1031">
                  <c:v>30342.0</c:v>
                </c:pt>
                <c:pt idx="1032">
                  <c:v>30343.0</c:v>
                </c:pt>
                <c:pt idx="1033">
                  <c:v>30344.0</c:v>
                </c:pt>
                <c:pt idx="1034">
                  <c:v>30345.0</c:v>
                </c:pt>
                <c:pt idx="1035">
                  <c:v>30346.0</c:v>
                </c:pt>
                <c:pt idx="1036">
                  <c:v>30347.0</c:v>
                </c:pt>
                <c:pt idx="1037">
                  <c:v>30348.0</c:v>
                </c:pt>
                <c:pt idx="1038">
                  <c:v>30349.0</c:v>
                </c:pt>
                <c:pt idx="1039">
                  <c:v>30350.0</c:v>
                </c:pt>
                <c:pt idx="1040">
                  <c:v>30351.0</c:v>
                </c:pt>
                <c:pt idx="1041">
                  <c:v>30352.0</c:v>
                </c:pt>
                <c:pt idx="1042">
                  <c:v>30353.0</c:v>
                </c:pt>
                <c:pt idx="1043">
                  <c:v>30354.0</c:v>
                </c:pt>
                <c:pt idx="1044">
                  <c:v>30355.0</c:v>
                </c:pt>
                <c:pt idx="1045">
                  <c:v>30356.0</c:v>
                </c:pt>
                <c:pt idx="1046">
                  <c:v>30357.0</c:v>
                </c:pt>
                <c:pt idx="1047">
                  <c:v>30358.0</c:v>
                </c:pt>
                <c:pt idx="1048">
                  <c:v>30359.0</c:v>
                </c:pt>
                <c:pt idx="1049">
                  <c:v>30360.0</c:v>
                </c:pt>
                <c:pt idx="1050">
                  <c:v>30361.0</c:v>
                </c:pt>
                <c:pt idx="1051">
                  <c:v>30362.0</c:v>
                </c:pt>
                <c:pt idx="1052">
                  <c:v>30363.0</c:v>
                </c:pt>
                <c:pt idx="1053">
                  <c:v>30364.0</c:v>
                </c:pt>
                <c:pt idx="1054">
                  <c:v>30365.0</c:v>
                </c:pt>
                <c:pt idx="1055">
                  <c:v>30366.0</c:v>
                </c:pt>
                <c:pt idx="1056">
                  <c:v>30367.0</c:v>
                </c:pt>
                <c:pt idx="1057">
                  <c:v>30368.0</c:v>
                </c:pt>
                <c:pt idx="1058">
                  <c:v>30369.0</c:v>
                </c:pt>
                <c:pt idx="1059">
                  <c:v>30370.0</c:v>
                </c:pt>
                <c:pt idx="1060">
                  <c:v>30371.0</c:v>
                </c:pt>
                <c:pt idx="1061">
                  <c:v>30372.0</c:v>
                </c:pt>
                <c:pt idx="1062">
                  <c:v>30373.0</c:v>
                </c:pt>
                <c:pt idx="1063">
                  <c:v>30374.0</c:v>
                </c:pt>
                <c:pt idx="1064">
                  <c:v>30375.0</c:v>
                </c:pt>
                <c:pt idx="1065">
                  <c:v>30376.0</c:v>
                </c:pt>
                <c:pt idx="1066">
                  <c:v>30377.0</c:v>
                </c:pt>
                <c:pt idx="1067">
                  <c:v>30378.0</c:v>
                </c:pt>
                <c:pt idx="1068">
                  <c:v>30379.0</c:v>
                </c:pt>
                <c:pt idx="1069">
                  <c:v>30380.0</c:v>
                </c:pt>
                <c:pt idx="1070">
                  <c:v>30381.0</c:v>
                </c:pt>
                <c:pt idx="1071">
                  <c:v>30382.0</c:v>
                </c:pt>
                <c:pt idx="1072">
                  <c:v>30383.0</c:v>
                </c:pt>
                <c:pt idx="1073">
                  <c:v>30384.0</c:v>
                </c:pt>
                <c:pt idx="1074">
                  <c:v>30385.0</c:v>
                </c:pt>
                <c:pt idx="1075">
                  <c:v>30386.0</c:v>
                </c:pt>
                <c:pt idx="1076">
                  <c:v>30387.0</c:v>
                </c:pt>
                <c:pt idx="1077">
                  <c:v>30388.0</c:v>
                </c:pt>
                <c:pt idx="1078">
                  <c:v>30389.0</c:v>
                </c:pt>
                <c:pt idx="1079">
                  <c:v>30390.0</c:v>
                </c:pt>
                <c:pt idx="1080">
                  <c:v>30391.0</c:v>
                </c:pt>
                <c:pt idx="1081">
                  <c:v>30392.0</c:v>
                </c:pt>
                <c:pt idx="1082">
                  <c:v>30393.0</c:v>
                </c:pt>
                <c:pt idx="1083">
                  <c:v>30394.0</c:v>
                </c:pt>
                <c:pt idx="1084">
                  <c:v>30395.0</c:v>
                </c:pt>
                <c:pt idx="1085">
                  <c:v>30396.0</c:v>
                </c:pt>
                <c:pt idx="1086">
                  <c:v>30397.0</c:v>
                </c:pt>
                <c:pt idx="1087">
                  <c:v>30398.0</c:v>
                </c:pt>
                <c:pt idx="1088">
                  <c:v>30399.0</c:v>
                </c:pt>
                <c:pt idx="1089">
                  <c:v>30400.0</c:v>
                </c:pt>
                <c:pt idx="1090">
                  <c:v>30401.0</c:v>
                </c:pt>
                <c:pt idx="1091">
                  <c:v>30402.0</c:v>
                </c:pt>
                <c:pt idx="1092">
                  <c:v>30403.0</c:v>
                </c:pt>
                <c:pt idx="1093">
                  <c:v>30404.0</c:v>
                </c:pt>
                <c:pt idx="1094">
                  <c:v>30405.0</c:v>
                </c:pt>
                <c:pt idx="1095">
                  <c:v>30406.0</c:v>
                </c:pt>
                <c:pt idx="1096">
                  <c:v>30407.0</c:v>
                </c:pt>
                <c:pt idx="1097">
                  <c:v>30408.0</c:v>
                </c:pt>
                <c:pt idx="1098">
                  <c:v>30409.0</c:v>
                </c:pt>
                <c:pt idx="1099">
                  <c:v>30410.0</c:v>
                </c:pt>
                <c:pt idx="1100">
                  <c:v>30411.0</c:v>
                </c:pt>
                <c:pt idx="1101">
                  <c:v>30412.0</c:v>
                </c:pt>
                <c:pt idx="1102">
                  <c:v>30413.0</c:v>
                </c:pt>
                <c:pt idx="1103">
                  <c:v>30414.0</c:v>
                </c:pt>
                <c:pt idx="1104">
                  <c:v>30415.0</c:v>
                </c:pt>
                <c:pt idx="1105">
                  <c:v>30416.0</c:v>
                </c:pt>
                <c:pt idx="1106">
                  <c:v>30417.0</c:v>
                </c:pt>
                <c:pt idx="1107">
                  <c:v>30418.0</c:v>
                </c:pt>
                <c:pt idx="1108">
                  <c:v>30419.0</c:v>
                </c:pt>
                <c:pt idx="1109">
                  <c:v>30420.0</c:v>
                </c:pt>
                <c:pt idx="1110">
                  <c:v>30421.0</c:v>
                </c:pt>
                <c:pt idx="1111">
                  <c:v>30422.0</c:v>
                </c:pt>
                <c:pt idx="1112">
                  <c:v>30423.0</c:v>
                </c:pt>
                <c:pt idx="1113">
                  <c:v>30424.0</c:v>
                </c:pt>
                <c:pt idx="1114">
                  <c:v>30425.0</c:v>
                </c:pt>
                <c:pt idx="1115">
                  <c:v>30426.0</c:v>
                </c:pt>
                <c:pt idx="1116">
                  <c:v>30427.0</c:v>
                </c:pt>
                <c:pt idx="1117">
                  <c:v>30428.0</c:v>
                </c:pt>
                <c:pt idx="1118">
                  <c:v>30429.0</c:v>
                </c:pt>
                <c:pt idx="1119">
                  <c:v>30430.0</c:v>
                </c:pt>
                <c:pt idx="1120">
                  <c:v>30431.0</c:v>
                </c:pt>
                <c:pt idx="1121">
                  <c:v>30432.0</c:v>
                </c:pt>
                <c:pt idx="1122">
                  <c:v>30433.0</c:v>
                </c:pt>
                <c:pt idx="1123">
                  <c:v>30434.0</c:v>
                </c:pt>
                <c:pt idx="1124">
                  <c:v>30435.0</c:v>
                </c:pt>
                <c:pt idx="1125">
                  <c:v>30436.0</c:v>
                </c:pt>
                <c:pt idx="1126">
                  <c:v>30437.0</c:v>
                </c:pt>
                <c:pt idx="1127">
                  <c:v>30438.0</c:v>
                </c:pt>
                <c:pt idx="1128">
                  <c:v>30439.0</c:v>
                </c:pt>
                <c:pt idx="1129">
                  <c:v>30440.0</c:v>
                </c:pt>
                <c:pt idx="1130">
                  <c:v>30441.0</c:v>
                </c:pt>
                <c:pt idx="1131">
                  <c:v>30442.0</c:v>
                </c:pt>
                <c:pt idx="1132">
                  <c:v>30443.0</c:v>
                </c:pt>
                <c:pt idx="1133">
                  <c:v>30444.0</c:v>
                </c:pt>
                <c:pt idx="1134">
                  <c:v>30445.0</c:v>
                </c:pt>
                <c:pt idx="1135">
                  <c:v>30446.0</c:v>
                </c:pt>
                <c:pt idx="1136">
                  <c:v>30447.0</c:v>
                </c:pt>
                <c:pt idx="1137">
                  <c:v>30448.0</c:v>
                </c:pt>
                <c:pt idx="1138">
                  <c:v>30449.0</c:v>
                </c:pt>
                <c:pt idx="1139">
                  <c:v>30450.0</c:v>
                </c:pt>
                <c:pt idx="1140">
                  <c:v>30451.0</c:v>
                </c:pt>
                <c:pt idx="1141">
                  <c:v>30452.0</c:v>
                </c:pt>
                <c:pt idx="1142">
                  <c:v>30453.0</c:v>
                </c:pt>
                <c:pt idx="1143">
                  <c:v>30454.0</c:v>
                </c:pt>
                <c:pt idx="1144">
                  <c:v>30455.0</c:v>
                </c:pt>
                <c:pt idx="1145">
                  <c:v>30456.0</c:v>
                </c:pt>
                <c:pt idx="1146">
                  <c:v>30457.0</c:v>
                </c:pt>
                <c:pt idx="1147">
                  <c:v>30458.0</c:v>
                </c:pt>
                <c:pt idx="1148">
                  <c:v>30459.0</c:v>
                </c:pt>
                <c:pt idx="1149">
                  <c:v>30460.0</c:v>
                </c:pt>
                <c:pt idx="1150">
                  <c:v>30461.0</c:v>
                </c:pt>
                <c:pt idx="1151">
                  <c:v>30462.0</c:v>
                </c:pt>
                <c:pt idx="1152">
                  <c:v>30463.0</c:v>
                </c:pt>
                <c:pt idx="1153">
                  <c:v>30464.0</c:v>
                </c:pt>
                <c:pt idx="1154">
                  <c:v>30465.0</c:v>
                </c:pt>
                <c:pt idx="1155">
                  <c:v>30466.0</c:v>
                </c:pt>
                <c:pt idx="1156">
                  <c:v>30467.0</c:v>
                </c:pt>
                <c:pt idx="1157">
                  <c:v>30468.0</c:v>
                </c:pt>
                <c:pt idx="1158">
                  <c:v>30469.0</c:v>
                </c:pt>
                <c:pt idx="1159">
                  <c:v>30470.0</c:v>
                </c:pt>
                <c:pt idx="1160">
                  <c:v>30471.0</c:v>
                </c:pt>
                <c:pt idx="1161">
                  <c:v>30472.0</c:v>
                </c:pt>
                <c:pt idx="1162">
                  <c:v>30473.0</c:v>
                </c:pt>
                <c:pt idx="1163">
                  <c:v>30474.0</c:v>
                </c:pt>
                <c:pt idx="1164">
                  <c:v>30475.0</c:v>
                </c:pt>
                <c:pt idx="1165">
                  <c:v>30476.0</c:v>
                </c:pt>
                <c:pt idx="1166">
                  <c:v>30477.0</c:v>
                </c:pt>
                <c:pt idx="1167">
                  <c:v>30478.0</c:v>
                </c:pt>
                <c:pt idx="1168">
                  <c:v>30479.0</c:v>
                </c:pt>
                <c:pt idx="1169">
                  <c:v>30480.0</c:v>
                </c:pt>
                <c:pt idx="1170">
                  <c:v>30481.0</c:v>
                </c:pt>
                <c:pt idx="1171">
                  <c:v>30482.0</c:v>
                </c:pt>
                <c:pt idx="1172">
                  <c:v>30483.0</c:v>
                </c:pt>
                <c:pt idx="1173">
                  <c:v>30484.0</c:v>
                </c:pt>
                <c:pt idx="1174">
                  <c:v>30485.0</c:v>
                </c:pt>
                <c:pt idx="1175">
                  <c:v>30486.0</c:v>
                </c:pt>
                <c:pt idx="1176">
                  <c:v>30487.0</c:v>
                </c:pt>
                <c:pt idx="1177">
                  <c:v>30488.0</c:v>
                </c:pt>
                <c:pt idx="1178">
                  <c:v>30489.0</c:v>
                </c:pt>
                <c:pt idx="1179">
                  <c:v>30490.0</c:v>
                </c:pt>
                <c:pt idx="1180">
                  <c:v>30491.0</c:v>
                </c:pt>
                <c:pt idx="1181">
                  <c:v>30492.0</c:v>
                </c:pt>
                <c:pt idx="1182">
                  <c:v>30493.0</c:v>
                </c:pt>
                <c:pt idx="1183">
                  <c:v>30494.0</c:v>
                </c:pt>
                <c:pt idx="1184">
                  <c:v>30495.0</c:v>
                </c:pt>
                <c:pt idx="1185">
                  <c:v>30496.0</c:v>
                </c:pt>
                <c:pt idx="1186">
                  <c:v>30497.0</c:v>
                </c:pt>
                <c:pt idx="1187">
                  <c:v>30498.0</c:v>
                </c:pt>
                <c:pt idx="1188">
                  <c:v>30499.0</c:v>
                </c:pt>
                <c:pt idx="1189">
                  <c:v>30500.0</c:v>
                </c:pt>
                <c:pt idx="1190">
                  <c:v>30501.0</c:v>
                </c:pt>
                <c:pt idx="1191">
                  <c:v>30502.0</c:v>
                </c:pt>
                <c:pt idx="1192">
                  <c:v>30503.0</c:v>
                </c:pt>
                <c:pt idx="1193">
                  <c:v>30504.0</c:v>
                </c:pt>
                <c:pt idx="1194">
                  <c:v>30505.0</c:v>
                </c:pt>
                <c:pt idx="1195">
                  <c:v>30506.0</c:v>
                </c:pt>
                <c:pt idx="1196">
                  <c:v>30507.0</c:v>
                </c:pt>
                <c:pt idx="1197">
                  <c:v>30508.0</c:v>
                </c:pt>
                <c:pt idx="1198">
                  <c:v>30509.0</c:v>
                </c:pt>
                <c:pt idx="1199">
                  <c:v>30510.0</c:v>
                </c:pt>
                <c:pt idx="1200">
                  <c:v>30511.0</c:v>
                </c:pt>
                <c:pt idx="1201">
                  <c:v>30512.0</c:v>
                </c:pt>
                <c:pt idx="1202">
                  <c:v>30513.0</c:v>
                </c:pt>
                <c:pt idx="1203">
                  <c:v>30514.0</c:v>
                </c:pt>
                <c:pt idx="1204">
                  <c:v>30515.0</c:v>
                </c:pt>
                <c:pt idx="1205">
                  <c:v>30516.0</c:v>
                </c:pt>
                <c:pt idx="1206">
                  <c:v>30517.0</c:v>
                </c:pt>
                <c:pt idx="1207">
                  <c:v>30518.0</c:v>
                </c:pt>
                <c:pt idx="1208">
                  <c:v>30519.0</c:v>
                </c:pt>
                <c:pt idx="1209">
                  <c:v>30520.0</c:v>
                </c:pt>
                <c:pt idx="1210">
                  <c:v>30521.0</c:v>
                </c:pt>
                <c:pt idx="1211">
                  <c:v>30522.0</c:v>
                </c:pt>
                <c:pt idx="1212">
                  <c:v>30523.0</c:v>
                </c:pt>
                <c:pt idx="1213">
                  <c:v>30524.0</c:v>
                </c:pt>
                <c:pt idx="1214">
                  <c:v>30525.0</c:v>
                </c:pt>
                <c:pt idx="1215">
                  <c:v>30526.0</c:v>
                </c:pt>
                <c:pt idx="1216">
                  <c:v>30527.0</c:v>
                </c:pt>
                <c:pt idx="1217">
                  <c:v>30528.0</c:v>
                </c:pt>
                <c:pt idx="1218">
                  <c:v>30529.0</c:v>
                </c:pt>
                <c:pt idx="1219">
                  <c:v>30530.0</c:v>
                </c:pt>
                <c:pt idx="1220">
                  <c:v>30531.0</c:v>
                </c:pt>
                <c:pt idx="1221">
                  <c:v>30532.0</c:v>
                </c:pt>
                <c:pt idx="1222">
                  <c:v>30533.0</c:v>
                </c:pt>
                <c:pt idx="1223">
                  <c:v>30534.0</c:v>
                </c:pt>
                <c:pt idx="1224">
                  <c:v>30535.0</c:v>
                </c:pt>
                <c:pt idx="1225">
                  <c:v>30536.0</c:v>
                </c:pt>
                <c:pt idx="1226">
                  <c:v>30537.0</c:v>
                </c:pt>
                <c:pt idx="1227">
                  <c:v>30538.0</c:v>
                </c:pt>
                <c:pt idx="1228">
                  <c:v>30539.0</c:v>
                </c:pt>
                <c:pt idx="1229">
                  <c:v>30540.0</c:v>
                </c:pt>
                <c:pt idx="1230">
                  <c:v>30541.0</c:v>
                </c:pt>
                <c:pt idx="1231">
                  <c:v>30542.0</c:v>
                </c:pt>
                <c:pt idx="1232">
                  <c:v>30543.0</c:v>
                </c:pt>
                <c:pt idx="1233">
                  <c:v>30544.0</c:v>
                </c:pt>
                <c:pt idx="1234">
                  <c:v>30545.0</c:v>
                </c:pt>
                <c:pt idx="1235">
                  <c:v>30546.0</c:v>
                </c:pt>
                <c:pt idx="1236">
                  <c:v>30547.0</c:v>
                </c:pt>
                <c:pt idx="1237">
                  <c:v>30548.0</c:v>
                </c:pt>
                <c:pt idx="1238">
                  <c:v>30549.0</c:v>
                </c:pt>
                <c:pt idx="1239">
                  <c:v>30550.0</c:v>
                </c:pt>
                <c:pt idx="1240">
                  <c:v>30551.0</c:v>
                </c:pt>
                <c:pt idx="1241">
                  <c:v>30552.0</c:v>
                </c:pt>
                <c:pt idx="1242">
                  <c:v>30553.0</c:v>
                </c:pt>
                <c:pt idx="1243">
                  <c:v>30554.0</c:v>
                </c:pt>
                <c:pt idx="1244">
                  <c:v>30555.0</c:v>
                </c:pt>
                <c:pt idx="1245">
                  <c:v>30556.0</c:v>
                </c:pt>
                <c:pt idx="1246">
                  <c:v>30557.0</c:v>
                </c:pt>
                <c:pt idx="1247">
                  <c:v>30558.0</c:v>
                </c:pt>
                <c:pt idx="1248">
                  <c:v>30559.0</c:v>
                </c:pt>
                <c:pt idx="1249">
                  <c:v>30560.0</c:v>
                </c:pt>
                <c:pt idx="1250">
                  <c:v>30561.0</c:v>
                </c:pt>
                <c:pt idx="1251">
                  <c:v>30562.0</c:v>
                </c:pt>
                <c:pt idx="1252">
                  <c:v>30563.0</c:v>
                </c:pt>
                <c:pt idx="1253">
                  <c:v>30564.0</c:v>
                </c:pt>
                <c:pt idx="1254">
                  <c:v>30565.0</c:v>
                </c:pt>
                <c:pt idx="1255">
                  <c:v>30566.0</c:v>
                </c:pt>
                <c:pt idx="1256">
                  <c:v>30567.0</c:v>
                </c:pt>
                <c:pt idx="1257">
                  <c:v>30568.0</c:v>
                </c:pt>
                <c:pt idx="1258">
                  <c:v>30569.0</c:v>
                </c:pt>
                <c:pt idx="1259">
                  <c:v>30570.0</c:v>
                </c:pt>
                <c:pt idx="1260">
                  <c:v>30571.0</c:v>
                </c:pt>
                <c:pt idx="1261">
                  <c:v>30572.0</c:v>
                </c:pt>
                <c:pt idx="1262">
                  <c:v>30573.0</c:v>
                </c:pt>
                <c:pt idx="1263">
                  <c:v>30574.0</c:v>
                </c:pt>
                <c:pt idx="1264">
                  <c:v>30575.0</c:v>
                </c:pt>
                <c:pt idx="1265">
                  <c:v>30576.0</c:v>
                </c:pt>
                <c:pt idx="1266">
                  <c:v>30577.0</c:v>
                </c:pt>
                <c:pt idx="1267">
                  <c:v>30578.0</c:v>
                </c:pt>
                <c:pt idx="1268">
                  <c:v>30579.0</c:v>
                </c:pt>
                <c:pt idx="1269">
                  <c:v>30580.0</c:v>
                </c:pt>
                <c:pt idx="1270">
                  <c:v>30581.0</c:v>
                </c:pt>
                <c:pt idx="1271">
                  <c:v>30582.0</c:v>
                </c:pt>
                <c:pt idx="1272">
                  <c:v>30583.0</c:v>
                </c:pt>
                <c:pt idx="1273">
                  <c:v>30584.0</c:v>
                </c:pt>
                <c:pt idx="1274">
                  <c:v>30585.0</c:v>
                </c:pt>
                <c:pt idx="1275">
                  <c:v>30586.0</c:v>
                </c:pt>
                <c:pt idx="1276">
                  <c:v>30587.0</c:v>
                </c:pt>
                <c:pt idx="1277">
                  <c:v>30588.0</c:v>
                </c:pt>
                <c:pt idx="1278">
                  <c:v>30589.0</c:v>
                </c:pt>
                <c:pt idx="1279">
                  <c:v>30590.0</c:v>
                </c:pt>
                <c:pt idx="1280">
                  <c:v>30591.0</c:v>
                </c:pt>
                <c:pt idx="1281">
                  <c:v>30592.0</c:v>
                </c:pt>
                <c:pt idx="1282">
                  <c:v>30593.0</c:v>
                </c:pt>
                <c:pt idx="1283">
                  <c:v>30594.0</c:v>
                </c:pt>
                <c:pt idx="1284">
                  <c:v>30595.0</c:v>
                </c:pt>
                <c:pt idx="1285">
                  <c:v>30596.0</c:v>
                </c:pt>
                <c:pt idx="1286">
                  <c:v>30597.0</c:v>
                </c:pt>
                <c:pt idx="1287">
                  <c:v>30598.0</c:v>
                </c:pt>
                <c:pt idx="1288">
                  <c:v>30599.0</c:v>
                </c:pt>
                <c:pt idx="1289">
                  <c:v>30600.0</c:v>
                </c:pt>
                <c:pt idx="1290">
                  <c:v>30601.0</c:v>
                </c:pt>
                <c:pt idx="1291">
                  <c:v>30602.0</c:v>
                </c:pt>
                <c:pt idx="1292">
                  <c:v>30603.0</c:v>
                </c:pt>
                <c:pt idx="1293">
                  <c:v>30604.0</c:v>
                </c:pt>
                <c:pt idx="1294">
                  <c:v>30605.0</c:v>
                </c:pt>
                <c:pt idx="1295">
                  <c:v>30606.0</c:v>
                </c:pt>
                <c:pt idx="1296">
                  <c:v>30607.0</c:v>
                </c:pt>
                <c:pt idx="1297">
                  <c:v>30608.0</c:v>
                </c:pt>
                <c:pt idx="1298">
                  <c:v>30609.0</c:v>
                </c:pt>
                <c:pt idx="1299">
                  <c:v>30610.0</c:v>
                </c:pt>
                <c:pt idx="1300">
                  <c:v>30611.0</c:v>
                </c:pt>
                <c:pt idx="1301">
                  <c:v>30612.0</c:v>
                </c:pt>
                <c:pt idx="1302">
                  <c:v>30613.0</c:v>
                </c:pt>
                <c:pt idx="1303">
                  <c:v>30614.0</c:v>
                </c:pt>
                <c:pt idx="1304">
                  <c:v>30615.0</c:v>
                </c:pt>
                <c:pt idx="1305">
                  <c:v>30616.0</c:v>
                </c:pt>
                <c:pt idx="1306">
                  <c:v>30617.0</c:v>
                </c:pt>
                <c:pt idx="1307">
                  <c:v>30618.0</c:v>
                </c:pt>
                <c:pt idx="1308">
                  <c:v>30619.0</c:v>
                </c:pt>
                <c:pt idx="1309">
                  <c:v>30620.0</c:v>
                </c:pt>
                <c:pt idx="1310">
                  <c:v>30621.0</c:v>
                </c:pt>
                <c:pt idx="1311">
                  <c:v>30622.0</c:v>
                </c:pt>
                <c:pt idx="1312">
                  <c:v>30623.0</c:v>
                </c:pt>
                <c:pt idx="1313">
                  <c:v>30624.0</c:v>
                </c:pt>
                <c:pt idx="1314">
                  <c:v>30625.0</c:v>
                </c:pt>
                <c:pt idx="1315">
                  <c:v>30626.0</c:v>
                </c:pt>
                <c:pt idx="1316">
                  <c:v>30627.0</c:v>
                </c:pt>
                <c:pt idx="1317">
                  <c:v>30628.0</c:v>
                </c:pt>
                <c:pt idx="1318">
                  <c:v>30629.0</c:v>
                </c:pt>
                <c:pt idx="1319">
                  <c:v>30630.0</c:v>
                </c:pt>
                <c:pt idx="1320">
                  <c:v>30631.0</c:v>
                </c:pt>
                <c:pt idx="1321">
                  <c:v>30632.0</c:v>
                </c:pt>
                <c:pt idx="1322">
                  <c:v>30633.0</c:v>
                </c:pt>
                <c:pt idx="1323">
                  <c:v>30634.0</c:v>
                </c:pt>
                <c:pt idx="1324">
                  <c:v>30635.0</c:v>
                </c:pt>
                <c:pt idx="1325">
                  <c:v>30636.0</c:v>
                </c:pt>
                <c:pt idx="1326">
                  <c:v>30637.0</c:v>
                </c:pt>
                <c:pt idx="1327">
                  <c:v>30638.0</c:v>
                </c:pt>
                <c:pt idx="1328">
                  <c:v>30639.0</c:v>
                </c:pt>
                <c:pt idx="1329">
                  <c:v>30640.0</c:v>
                </c:pt>
                <c:pt idx="1330">
                  <c:v>30641.0</c:v>
                </c:pt>
                <c:pt idx="1331">
                  <c:v>30642.0</c:v>
                </c:pt>
                <c:pt idx="1332">
                  <c:v>30643.0</c:v>
                </c:pt>
                <c:pt idx="1333">
                  <c:v>30644.0</c:v>
                </c:pt>
                <c:pt idx="1334">
                  <c:v>30645.0</c:v>
                </c:pt>
                <c:pt idx="1335">
                  <c:v>30646.0</c:v>
                </c:pt>
                <c:pt idx="1336">
                  <c:v>30647.0</c:v>
                </c:pt>
                <c:pt idx="1337">
                  <c:v>30648.0</c:v>
                </c:pt>
                <c:pt idx="1338">
                  <c:v>30649.0</c:v>
                </c:pt>
                <c:pt idx="1339">
                  <c:v>30650.0</c:v>
                </c:pt>
                <c:pt idx="1340">
                  <c:v>30651.0</c:v>
                </c:pt>
                <c:pt idx="1341">
                  <c:v>30652.0</c:v>
                </c:pt>
                <c:pt idx="1342">
                  <c:v>30653.0</c:v>
                </c:pt>
                <c:pt idx="1343">
                  <c:v>30654.0</c:v>
                </c:pt>
                <c:pt idx="1344">
                  <c:v>30655.0</c:v>
                </c:pt>
                <c:pt idx="1345">
                  <c:v>30656.0</c:v>
                </c:pt>
                <c:pt idx="1346">
                  <c:v>30657.0</c:v>
                </c:pt>
                <c:pt idx="1347">
                  <c:v>30658.0</c:v>
                </c:pt>
                <c:pt idx="1348">
                  <c:v>30659.0</c:v>
                </c:pt>
                <c:pt idx="1349">
                  <c:v>30660.0</c:v>
                </c:pt>
                <c:pt idx="1350">
                  <c:v>30661.0</c:v>
                </c:pt>
                <c:pt idx="1351">
                  <c:v>30662.0</c:v>
                </c:pt>
                <c:pt idx="1352">
                  <c:v>30663.0</c:v>
                </c:pt>
                <c:pt idx="1353">
                  <c:v>30664.0</c:v>
                </c:pt>
                <c:pt idx="1354">
                  <c:v>30665.0</c:v>
                </c:pt>
                <c:pt idx="1355">
                  <c:v>30666.0</c:v>
                </c:pt>
                <c:pt idx="1356">
                  <c:v>30667.0</c:v>
                </c:pt>
                <c:pt idx="1357">
                  <c:v>30668.0</c:v>
                </c:pt>
                <c:pt idx="1358">
                  <c:v>30669.0</c:v>
                </c:pt>
                <c:pt idx="1359">
                  <c:v>30670.0</c:v>
                </c:pt>
                <c:pt idx="1360">
                  <c:v>30671.0</c:v>
                </c:pt>
                <c:pt idx="1361">
                  <c:v>30672.0</c:v>
                </c:pt>
                <c:pt idx="1362">
                  <c:v>30673.0</c:v>
                </c:pt>
                <c:pt idx="1363">
                  <c:v>30674.0</c:v>
                </c:pt>
                <c:pt idx="1364">
                  <c:v>30675.0</c:v>
                </c:pt>
                <c:pt idx="1365">
                  <c:v>30676.0</c:v>
                </c:pt>
                <c:pt idx="1366">
                  <c:v>30677.0</c:v>
                </c:pt>
                <c:pt idx="1367">
                  <c:v>30678.0</c:v>
                </c:pt>
                <c:pt idx="1368">
                  <c:v>30679.0</c:v>
                </c:pt>
                <c:pt idx="1369">
                  <c:v>30680.0</c:v>
                </c:pt>
                <c:pt idx="1370">
                  <c:v>30681.0</c:v>
                </c:pt>
                <c:pt idx="1371">
                  <c:v>30682.0</c:v>
                </c:pt>
                <c:pt idx="1372">
                  <c:v>30683.0</c:v>
                </c:pt>
                <c:pt idx="1373">
                  <c:v>30684.0</c:v>
                </c:pt>
                <c:pt idx="1374">
                  <c:v>30685.0</c:v>
                </c:pt>
                <c:pt idx="1375">
                  <c:v>30686.0</c:v>
                </c:pt>
                <c:pt idx="1376">
                  <c:v>30687.0</c:v>
                </c:pt>
                <c:pt idx="1377">
                  <c:v>30688.0</c:v>
                </c:pt>
                <c:pt idx="1378">
                  <c:v>30689.0</c:v>
                </c:pt>
                <c:pt idx="1379">
                  <c:v>30690.0</c:v>
                </c:pt>
                <c:pt idx="1380">
                  <c:v>30691.0</c:v>
                </c:pt>
                <c:pt idx="1381">
                  <c:v>30692.0</c:v>
                </c:pt>
                <c:pt idx="1382">
                  <c:v>30693.0</c:v>
                </c:pt>
                <c:pt idx="1383">
                  <c:v>30694.0</c:v>
                </c:pt>
                <c:pt idx="1384">
                  <c:v>30695.0</c:v>
                </c:pt>
                <c:pt idx="1385">
                  <c:v>30696.0</c:v>
                </c:pt>
                <c:pt idx="1386">
                  <c:v>30697.0</c:v>
                </c:pt>
                <c:pt idx="1387">
                  <c:v>30698.0</c:v>
                </c:pt>
                <c:pt idx="1388">
                  <c:v>30699.0</c:v>
                </c:pt>
                <c:pt idx="1389">
                  <c:v>30700.0</c:v>
                </c:pt>
                <c:pt idx="1390">
                  <c:v>30701.0</c:v>
                </c:pt>
                <c:pt idx="1391">
                  <c:v>30702.0</c:v>
                </c:pt>
                <c:pt idx="1392">
                  <c:v>30703.0</c:v>
                </c:pt>
                <c:pt idx="1393">
                  <c:v>30704.0</c:v>
                </c:pt>
                <c:pt idx="1394">
                  <c:v>30705.0</c:v>
                </c:pt>
                <c:pt idx="1395">
                  <c:v>30706.0</c:v>
                </c:pt>
                <c:pt idx="1396">
                  <c:v>30707.0</c:v>
                </c:pt>
                <c:pt idx="1397">
                  <c:v>30708.0</c:v>
                </c:pt>
                <c:pt idx="1398">
                  <c:v>30709.0</c:v>
                </c:pt>
                <c:pt idx="1399">
                  <c:v>30710.0</c:v>
                </c:pt>
                <c:pt idx="1400">
                  <c:v>30711.0</c:v>
                </c:pt>
                <c:pt idx="1401">
                  <c:v>30712.0</c:v>
                </c:pt>
                <c:pt idx="1402">
                  <c:v>30713.0</c:v>
                </c:pt>
                <c:pt idx="1403">
                  <c:v>30714.0</c:v>
                </c:pt>
                <c:pt idx="1404">
                  <c:v>30715.0</c:v>
                </c:pt>
                <c:pt idx="1405">
                  <c:v>30716.0</c:v>
                </c:pt>
                <c:pt idx="1406">
                  <c:v>30717.0</c:v>
                </c:pt>
                <c:pt idx="1407">
                  <c:v>30718.0</c:v>
                </c:pt>
                <c:pt idx="1408">
                  <c:v>30719.0</c:v>
                </c:pt>
                <c:pt idx="1409">
                  <c:v>30720.0</c:v>
                </c:pt>
                <c:pt idx="1410">
                  <c:v>30721.0</c:v>
                </c:pt>
                <c:pt idx="1411">
                  <c:v>30722.0</c:v>
                </c:pt>
                <c:pt idx="1412">
                  <c:v>30723.0</c:v>
                </c:pt>
                <c:pt idx="1413">
                  <c:v>30724.0</c:v>
                </c:pt>
                <c:pt idx="1414">
                  <c:v>30725.0</c:v>
                </c:pt>
                <c:pt idx="1415">
                  <c:v>30726.0</c:v>
                </c:pt>
                <c:pt idx="1416">
                  <c:v>30727.0</c:v>
                </c:pt>
                <c:pt idx="1417">
                  <c:v>30728.0</c:v>
                </c:pt>
                <c:pt idx="1418">
                  <c:v>30729.0</c:v>
                </c:pt>
                <c:pt idx="1419">
                  <c:v>30730.0</c:v>
                </c:pt>
                <c:pt idx="1420">
                  <c:v>30731.0</c:v>
                </c:pt>
                <c:pt idx="1421">
                  <c:v>30732.0</c:v>
                </c:pt>
                <c:pt idx="1422">
                  <c:v>30733.0</c:v>
                </c:pt>
                <c:pt idx="1423">
                  <c:v>30734.0</c:v>
                </c:pt>
                <c:pt idx="1424">
                  <c:v>30735.0</c:v>
                </c:pt>
                <c:pt idx="1425">
                  <c:v>30736.0</c:v>
                </c:pt>
                <c:pt idx="1426">
                  <c:v>30737.0</c:v>
                </c:pt>
                <c:pt idx="1427">
                  <c:v>30738.0</c:v>
                </c:pt>
                <c:pt idx="1428">
                  <c:v>30739.0</c:v>
                </c:pt>
                <c:pt idx="1429">
                  <c:v>30740.0</c:v>
                </c:pt>
                <c:pt idx="1430">
                  <c:v>30741.0</c:v>
                </c:pt>
                <c:pt idx="1431">
                  <c:v>30742.0</c:v>
                </c:pt>
                <c:pt idx="1432">
                  <c:v>30743.0</c:v>
                </c:pt>
                <c:pt idx="1433">
                  <c:v>30744.0</c:v>
                </c:pt>
                <c:pt idx="1434">
                  <c:v>30745.0</c:v>
                </c:pt>
                <c:pt idx="1435">
                  <c:v>30746.0</c:v>
                </c:pt>
                <c:pt idx="1436">
                  <c:v>30747.0</c:v>
                </c:pt>
                <c:pt idx="1437">
                  <c:v>30748.0</c:v>
                </c:pt>
                <c:pt idx="1438">
                  <c:v>30749.0</c:v>
                </c:pt>
                <c:pt idx="1439">
                  <c:v>30750.0</c:v>
                </c:pt>
                <c:pt idx="1440">
                  <c:v>30751.0</c:v>
                </c:pt>
                <c:pt idx="1441">
                  <c:v>30752.0</c:v>
                </c:pt>
                <c:pt idx="1442">
                  <c:v>30753.0</c:v>
                </c:pt>
                <c:pt idx="1443">
                  <c:v>30754.0</c:v>
                </c:pt>
                <c:pt idx="1444">
                  <c:v>30755.0</c:v>
                </c:pt>
                <c:pt idx="1445">
                  <c:v>30756.0</c:v>
                </c:pt>
                <c:pt idx="1446">
                  <c:v>30757.0</c:v>
                </c:pt>
                <c:pt idx="1447">
                  <c:v>30758.0</c:v>
                </c:pt>
                <c:pt idx="1448">
                  <c:v>30759.0</c:v>
                </c:pt>
                <c:pt idx="1449">
                  <c:v>30760.0</c:v>
                </c:pt>
                <c:pt idx="1450">
                  <c:v>30761.0</c:v>
                </c:pt>
                <c:pt idx="1451">
                  <c:v>30762.0</c:v>
                </c:pt>
                <c:pt idx="1452">
                  <c:v>30763.0</c:v>
                </c:pt>
                <c:pt idx="1453">
                  <c:v>30764.0</c:v>
                </c:pt>
                <c:pt idx="1454">
                  <c:v>30765.0</c:v>
                </c:pt>
                <c:pt idx="1455">
                  <c:v>30766.0</c:v>
                </c:pt>
                <c:pt idx="1456">
                  <c:v>30767.0</c:v>
                </c:pt>
                <c:pt idx="1457">
                  <c:v>30768.0</c:v>
                </c:pt>
                <c:pt idx="1458">
                  <c:v>30769.0</c:v>
                </c:pt>
                <c:pt idx="1459">
                  <c:v>30770.0</c:v>
                </c:pt>
                <c:pt idx="1460">
                  <c:v>30771.0</c:v>
                </c:pt>
                <c:pt idx="1461">
                  <c:v>30772.0</c:v>
                </c:pt>
                <c:pt idx="1462">
                  <c:v>30773.0</c:v>
                </c:pt>
                <c:pt idx="1463">
                  <c:v>30774.0</c:v>
                </c:pt>
                <c:pt idx="1464">
                  <c:v>30775.0</c:v>
                </c:pt>
                <c:pt idx="1465">
                  <c:v>30776.0</c:v>
                </c:pt>
                <c:pt idx="1466">
                  <c:v>30777.0</c:v>
                </c:pt>
                <c:pt idx="1467">
                  <c:v>30778.0</c:v>
                </c:pt>
                <c:pt idx="1468">
                  <c:v>30779.0</c:v>
                </c:pt>
                <c:pt idx="1469">
                  <c:v>30780.0</c:v>
                </c:pt>
                <c:pt idx="1470">
                  <c:v>30781.0</c:v>
                </c:pt>
                <c:pt idx="1471">
                  <c:v>30782.0</c:v>
                </c:pt>
                <c:pt idx="1472">
                  <c:v>30783.0</c:v>
                </c:pt>
                <c:pt idx="1473">
                  <c:v>30784.0</c:v>
                </c:pt>
                <c:pt idx="1474">
                  <c:v>30785.0</c:v>
                </c:pt>
                <c:pt idx="1475">
                  <c:v>30786.0</c:v>
                </c:pt>
                <c:pt idx="1476">
                  <c:v>30787.0</c:v>
                </c:pt>
                <c:pt idx="1477">
                  <c:v>30788.0</c:v>
                </c:pt>
                <c:pt idx="1478">
                  <c:v>30789.0</c:v>
                </c:pt>
                <c:pt idx="1479">
                  <c:v>30790.0</c:v>
                </c:pt>
                <c:pt idx="1480">
                  <c:v>30791.0</c:v>
                </c:pt>
                <c:pt idx="1481">
                  <c:v>30792.0</c:v>
                </c:pt>
                <c:pt idx="1482">
                  <c:v>30793.0</c:v>
                </c:pt>
                <c:pt idx="1483">
                  <c:v>30794.0</c:v>
                </c:pt>
                <c:pt idx="1484">
                  <c:v>30795.0</c:v>
                </c:pt>
                <c:pt idx="1485">
                  <c:v>30796.0</c:v>
                </c:pt>
                <c:pt idx="1486">
                  <c:v>30797.0</c:v>
                </c:pt>
                <c:pt idx="1487">
                  <c:v>30798.0</c:v>
                </c:pt>
                <c:pt idx="1488">
                  <c:v>30799.0</c:v>
                </c:pt>
                <c:pt idx="1489">
                  <c:v>30800.0</c:v>
                </c:pt>
                <c:pt idx="1490">
                  <c:v>30801.0</c:v>
                </c:pt>
                <c:pt idx="1491">
                  <c:v>30802.0</c:v>
                </c:pt>
                <c:pt idx="1492">
                  <c:v>30803.0</c:v>
                </c:pt>
                <c:pt idx="1493">
                  <c:v>30804.0</c:v>
                </c:pt>
                <c:pt idx="1494">
                  <c:v>30805.0</c:v>
                </c:pt>
                <c:pt idx="1495">
                  <c:v>30806.0</c:v>
                </c:pt>
                <c:pt idx="1496">
                  <c:v>30807.0</c:v>
                </c:pt>
                <c:pt idx="1497">
                  <c:v>30808.0</c:v>
                </c:pt>
                <c:pt idx="1498">
                  <c:v>30809.0</c:v>
                </c:pt>
                <c:pt idx="1499">
                  <c:v>30810.0</c:v>
                </c:pt>
                <c:pt idx="1500">
                  <c:v>30811.0</c:v>
                </c:pt>
                <c:pt idx="1501">
                  <c:v>30812.0</c:v>
                </c:pt>
                <c:pt idx="1502">
                  <c:v>30813.0</c:v>
                </c:pt>
                <c:pt idx="1503">
                  <c:v>30814.0</c:v>
                </c:pt>
                <c:pt idx="1504">
                  <c:v>30815.0</c:v>
                </c:pt>
                <c:pt idx="1505">
                  <c:v>30816.0</c:v>
                </c:pt>
                <c:pt idx="1506">
                  <c:v>30817.0</c:v>
                </c:pt>
                <c:pt idx="1507">
                  <c:v>30818.0</c:v>
                </c:pt>
                <c:pt idx="1508">
                  <c:v>30819.0</c:v>
                </c:pt>
                <c:pt idx="1509">
                  <c:v>30820.0</c:v>
                </c:pt>
                <c:pt idx="1510">
                  <c:v>30821.0</c:v>
                </c:pt>
                <c:pt idx="1511">
                  <c:v>30822.0</c:v>
                </c:pt>
                <c:pt idx="1512">
                  <c:v>30823.0</c:v>
                </c:pt>
                <c:pt idx="1513">
                  <c:v>30824.0</c:v>
                </c:pt>
                <c:pt idx="1514">
                  <c:v>30825.0</c:v>
                </c:pt>
                <c:pt idx="1515">
                  <c:v>30826.0</c:v>
                </c:pt>
                <c:pt idx="1516">
                  <c:v>30827.0</c:v>
                </c:pt>
                <c:pt idx="1517">
                  <c:v>30828.0</c:v>
                </c:pt>
                <c:pt idx="1518">
                  <c:v>30829.0</c:v>
                </c:pt>
                <c:pt idx="1519">
                  <c:v>30830.0</c:v>
                </c:pt>
                <c:pt idx="1520">
                  <c:v>30831.0</c:v>
                </c:pt>
                <c:pt idx="1521">
                  <c:v>30832.0</c:v>
                </c:pt>
                <c:pt idx="1522">
                  <c:v>30833.0</c:v>
                </c:pt>
                <c:pt idx="1523">
                  <c:v>30834.0</c:v>
                </c:pt>
                <c:pt idx="1524">
                  <c:v>30835.0</c:v>
                </c:pt>
                <c:pt idx="1525">
                  <c:v>30836.0</c:v>
                </c:pt>
                <c:pt idx="1526">
                  <c:v>30837.0</c:v>
                </c:pt>
                <c:pt idx="1527">
                  <c:v>30838.0</c:v>
                </c:pt>
                <c:pt idx="1528">
                  <c:v>30839.0</c:v>
                </c:pt>
                <c:pt idx="1529">
                  <c:v>30840.0</c:v>
                </c:pt>
                <c:pt idx="1530">
                  <c:v>30841.0</c:v>
                </c:pt>
                <c:pt idx="1531">
                  <c:v>30842.0</c:v>
                </c:pt>
                <c:pt idx="1532">
                  <c:v>30843.0</c:v>
                </c:pt>
                <c:pt idx="1533">
                  <c:v>30844.0</c:v>
                </c:pt>
                <c:pt idx="1534">
                  <c:v>30845.0</c:v>
                </c:pt>
                <c:pt idx="1535">
                  <c:v>30846.0</c:v>
                </c:pt>
                <c:pt idx="1536">
                  <c:v>30847.0</c:v>
                </c:pt>
                <c:pt idx="1537">
                  <c:v>30848.0</c:v>
                </c:pt>
                <c:pt idx="1538">
                  <c:v>30849.0</c:v>
                </c:pt>
                <c:pt idx="1539">
                  <c:v>30850.0</c:v>
                </c:pt>
                <c:pt idx="1540">
                  <c:v>30851.0</c:v>
                </c:pt>
                <c:pt idx="1541">
                  <c:v>30852.0</c:v>
                </c:pt>
                <c:pt idx="1542">
                  <c:v>30853.0</c:v>
                </c:pt>
                <c:pt idx="1543">
                  <c:v>30854.0</c:v>
                </c:pt>
                <c:pt idx="1544">
                  <c:v>30855.0</c:v>
                </c:pt>
                <c:pt idx="1545">
                  <c:v>30856.0</c:v>
                </c:pt>
                <c:pt idx="1546">
                  <c:v>30857.0</c:v>
                </c:pt>
                <c:pt idx="1547">
                  <c:v>30858.0</c:v>
                </c:pt>
                <c:pt idx="1548">
                  <c:v>30859.0</c:v>
                </c:pt>
                <c:pt idx="1549">
                  <c:v>30860.0</c:v>
                </c:pt>
                <c:pt idx="1550">
                  <c:v>30861.0</c:v>
                </c:pt>
                <c:pt idx="1551">
                  <c:v>30862.0</c:v>
                </c:pt>
                <c:pt idx="1552">
                  <c:v>30863.0</c:v>
                </c:pt>
                <c:pt idx="1553">
                  <c:v>30864.0</c:v>
                </c:pt>
                <c:pt idx="1554">
                  <c:v>30865.0</c:v>
                </c:pt>
                <c:pt idx="1555">
                  <c:v>30866.0</c:v>
                </c:pt>
                <c:pt idx="1556">
                  <c:v>30867.0</c:v>
                </c:pt>
                <c:pt idx="1557">
                  <c:v>30868.0</c:v>
                </c:pt>
                <c:pt idx="1558">
                  <c:v>30869.0</c:v>
                </c:pt>
                <c:pt idx="1559">
                  <c:v>30870.0</c:v>
                </c:pt>
                <c:pt idx="1560">
                  <c:v>30871.0</c:v>
                </c:pt>
                <c:pt idx="1561">
                  <c:v>30872.0</c:v>
                </c:pt>
                <c:pt idx="1562">
                  <c:v>30873.0</c:v>
                </c:pt>
                <c:pt idx="1563">
                  <c:v>30874.0</c:v>
                </c:pt>
                <c:pt idx="1564">
                  <c:v>30875.0</c:v>
                </c:pt>
                <c:pt idx="1565">
                  <c:v>30876.0</c:v>
                </c:pt>
                <c:pt idx="1566">
                  <c:v>30877.0</c:v>
                </c:pt>
                <c:pt idx="1567">
                  <c:v>30878.0</c:v>
                </c:pt>
                <c:pt idx="1568">
                  <c:v>30879.0</c:v>
                </c:pt>
                <c:pt idx="1569">
                  <c:v>30880.0</c:v>
                </c:pt>
                <c:pt idx="1570">
                  <c:v>30881.0</c:v>
                </c:pt>
                <c:pt idx="1571">
                  <c:v>30882.0</c:v>
                </c:pt>
                <c:pt idx="1572">
                  <c:v>30883.0</c:v>
                </c:pt>
                <c:pt idx="1573">
                  <c:v>30884.0</c:v>
                </c:pt>
                <c:pt idx="1574">
                  <c:v>30885.0</c:v>
                </c:pt>
                <c:pt idx="1575">
                  <c:v>30886.0</c:v>
                </c:pt>
                <c:pt idx="1576">
                  <c:v>30887.0</c:v>
                </c:pt>
                <c:pt idx="1577">
                  <c:v>30888.0</c:v>
                </c:pt>
                <c:pt idx="1578">
                  <c:v>30889.0</c:v>
                </c:pt>
                <c:pt idx="1579">
                  <c:v>30890.0</c:v>
                </c:pt>
                <c:pt idx="1580">
                  <c:v>30891.0</c:v>
                </c:pt>
                <c:pt idx="1581">
                  <c:v>30892.0</c:v>
                </c:pt>
                <c:pt idx="1582">
                  <c:v>30893.0</c:v>
                </c:pt>
                <c:pt idx="1583">
                  <c:v>30894.0</c:v>
                </c:pt>
                <c:pt idx="1584">
                  <c:v>30895.0</c:v>
                </c:pt>
                <c:pt idx="1585">
                  <c:v>30896.0</c:v>
                </c:pt>
                <c:pt idx="1586">
                  <c:v>30897.0</c:v>
                </c:pt>
                <c:pt idx="1587">
                  <c:v>30898.0</c:v>
                </c:pt>
                <c:pt idx="1588">
                  <c:v>30899.0</c:v>
                </c:pt>
                <c:pt idx="1589">
                  <c:v>30900.0</c:v>
                </c:pt>
                <c:pt idx="1590">
                  <c:v>30901.0</c:v>
                </c:pt>
                <c:pt idx="1591">
                  <c:v>30902.0</c:v>
                </c:pt>
                <c:pt idx="1592">
                  <c:v>30903.0</c:v>
                </c:pt>
                <c:pt idx="1593">
                  <c:v>30904.0</c:v>
                </c:pt>
                <c:pt idx="1594">
                  <c:v>30905.0</c:v>
                </c:pt>
                <c:pt idx="1595">
                  <c:v>30906.0</c:v>
                </c:pt>
                <c:pt idx="1596">
                  <c:v>30907.0</c:v>
                </c:pt>
                <c:pt idx="1597">
                  <c:v>30908.0</c:v>
                </c:pt>
                <c:pt idx="1598">
                  <c:v>30909.0</c:v>
                </c:pt>
                <c:pt idx="1599">
                  <c:v>30910.0</c:v>
                </c:pt>
                <c:pt idx="1600">
                  <c:v>30911.0</c:v>
                </c:pt>
                <c:pt idx="1601">
                  <c:v>30912.0</c:v>
                </c:pt>
                <c:pt idx="1602">
                  <c:v>30913.0</c:v>
                </c:pt>
                <c:pt idx="1603">
                  <c:v>30914.0</c:v>
                </c:pt>
                <c:pt idx="1604">
                  <c:v>30915.0</c:v>
                </c:pt>
                <c:pt idx="1605">
                  <c:v>30916.0</c:v>
                </c:pt>
                <c:pt idx="1606">
                  <c:v>30917.0</c:v>
                </c:pt>
                <c:pt idx="1607">
                  <c:v>30918.0</c:v>
                </c:pt>
                <c:pt idx="1608">
                  <c:v>30919.0</c:v>
                </c:pt>
                <c:pt idx="1609">
                  <c:v>30920.0</c:v>
                </c:pt>
                <c:pt idx="1610">
                  <c:v>30921.0</c:v>
                </c:pt>
                <c:pt idx="1611">
                  <c:v>30922.0</c:v>
                </c:pt>
                <c:pt idx="1612">
                  <c:v>30923.0</c:v>
                </c:pt>
                <c:pt idx="1613">
                  <c:v>30924.0</c:v>
                </c:pt>
                <c:pt idx="1614">
                  <c:v>30925.0</c:v>
                </c:pt>
                <c:pt idx="1615">
                  <c:v>30926.0</c:v>
                </c:pt>
                <c:pt idx="1616">
                  <c:v>30927.0</c:v>
                </c:pt>
                <c:pt idx="1617">
                  <c:v>30928.0</c:v>
                </c:pt>
                <c:pt idx="1618">
                  <c:v>30929.0</c:v>
                </c:pt>
                <c:pt idx="1619">
                  <c:v>30930.0</c:v>
                </c:pt>
                <c:pt idx="1620">
                  <c:v>30931.0</c:v>
                </c:pt>
                <c:pt idx="1621">
                  <c:v>30932.0</c:v>
                </c:pt>
                <c:pt idx="1622">
                  <c:v>30933.0</c:v>
                </c:pt>
                <c:pt idx="1623">
                  <c:v>30934.0</c:v>
                </c:pt>
                <c:pt idx="1624">
                  <c:v>30935.0</c:v>
                </c:pt>
                <c:pt idx="1625">
                  <c:v>30936.0</c:v>
                </c:pt>
                <c:pt idx="1626">
                  <c:v>30937.0</c:v>
                </c:pt>
                <c:pt idx="1627">
                  <c:v>30938.0</c:v>
                </c:pt>
                <c:pt idx="1628">
                  <c:v>30939.0</c:v>
                </c:pt>
                <c:pt idx="1629">
                  <c:v>30940.0</c:v>
                </c:pt>
                <c:pt idx="1630">
                  <c:v>30941.0</c:v>
                </c:pt>
                <c:pt idx="1631">
                  <c:v>30942.0</c:v>
                </c:pt>
                <c:pt idx="1632">
                  <c:v>30943.0</c:v>
                </c:pt>
                <c:pt idx="1633">
                  <c:v>30944.0</c:v>
                </c:pt>
                <c:pt idx="1634">
                  <c:v>30945.0</c:v>
                </c:pt>
                <c:pt idx="1635">
                  <c:v>30946.0</c:v>
                </c:pt>
                <c:pt idx="1636">
                  <c:v>30947.0</c:v>
                </c:pt>
                <c:pt idx="1637">
                  <c:v>30948.0</c:v>
                </c:pt>
                <c:pt idx="1638">
                  <c:v>30949.0</c:v>
                </c:pt>
                <c:pt idx="1639">
                  <c:v>30950.0</c:v>
                </c:pt>
                <c:pt idx="1640">
                  <c:v>30951.0</c:v>
                </c:pt>
                <c:pt idx="1641">
                  <c:v>30952.0</c:v>
                </c:pt>
                <c:pt idx="1642">
                  <c:v>30953.0</c:v>
                </c:pt>
                <c:pt idx="1643">
                  <c:v>30954.0</c:v>
                </c:pt>
                <c:pt idx="1644">
                  <c:v>30955.0</c:v>
                </c:pt>
                <c:pt idx="1645">
                  <c:v>30956.0</c:v>
                </c:pt>
                <c:pt idx="1646">
                  <c:v>30957.0</c:v>
                </c:pt>
                <c:pt idx="1647">
                  <c:v>30958.0</c:v>
                </c:pt>
                <c:pt idx="1648">
                  <c:v>30959.0</c:v>
                </c:pt>
                <c:pt idx="1649">
                  <c:v>30960.0</c:v>
                </c:pt>
                <c:pt idx="1650">
                  <c:v>30961.0</c:v>
                </c:pt>
                <c:pt idx="1651">
                  <c:v>30962.0</c:v>
                </c:pt>
                <c:pt idx="1652">
                  <c:v>30963.0</c:v>
                </c:pt>
                <c:pt idx="1653">
                  <c:v>30964.0</c:v>
                </c:pt>
                <c:pt idx="1654">
                  <c:v>30965.0</c:v>
                </c:pt>
                <c:pt idx="1655">
                  <c:v>30966.0</c:v>
                </c:pt>
                <c:pt idx="1656">
                  <c:v>30967.0</c:v>
                </c:pt>
                <c:pt idx="1657">
                  <c:v>30968.0</c:v>
                </c:pt>
                <c:pt idx="1658">
                  <c:v>30969.0</c:v>
                </c:pt>
                <c:pt idx="1659">
                  <c:v>30970.0</c:v>
                </c:pt>
                <c:pt idx="1660">
                  <c:v>30971.0</c:v>
                </c:pt>
                <c:pt idx="1661">
                  <c:v>30972.0</c:v>
                </c:pt>
                <c:pt idx="1662">
                  <c:v>30973.0</c:v>
                </c:pt>
                <c:pt idx="1663">
                  <c:v>30974.0</c:v>
                </c:pt>
                <c:pt idx="1664">
                  <c:v>30975.0</c:v>
                </c:pt>
                <c:pt idx="1665">
                  <c:v>30976.0</c:v>
                </c:pt>
                <c:pt idx="1666">
                  <c:v>30977.0</c:v>
                </c:pt>
                <c:pt idx="1667">
                  <c:v>30978.0</c:v>
                </c:pt>
                <c:pt idx="1668">
                  <c:v>30979.0</c:v>
                </c:pt>
                <c:pt idx="1669">
                  <c:v>30980.0</c:v>
                </c:pt>
                <c:pt idx="1670">
                  <c:v>30981.0</c:v>
                </c:pt>
                <c:pt idx="1671">
                  <c:v>30982.0</c:v>
                </c:pt>
                <c:pt idx="1672">
                  <c:v>30983.0</c:v>
                </c:pt>
                <c:pt idx="1673">
                  <c:v>30984.0</c:v>
                </c:pt>
                <c:pt idx="1674">
                  <c:v>30985.0</c:v>
                </c:pt>
                <c:pt idx="1675">
                  <c:v>30986.0</c:v>
                </c:pt>
                <c:pt idx="1676">
                  <c:v>30987.0</c:v>
                </c:pt>
                <c:pt idx="1677">
                  <c:v>30988.0</c:v>
                </c:pt>
                <c:pt idx="1678">
                  <c:v>30989.0</c:v>
                </c:pt>
                <c:pt idx="1679">
                  <c:v>30990.0</c:v>
                </c:pt>
                <c:pt idx="1680">
                  <c:v>30991.0</c:v>
                </c:pt>
                <c:pt idx="1681">
                  <c:v>30992.0</c:v>
                </c:pt>
                <c:pt idx="1682">
                  <c:v>30993.0</c:v>
                </c:pt>
                <c:pt idx="1683">
                  <c:v>30994.0</c:v>
                </c:pt>
                <c:pt idx="1684">
                  <c:v>30995.0</c:v>
                </c:pt>
                <c:pt idx="1685">
                  <c:v>30996.0</c:v>
                </c:pt>
                <c:pt idx="1686">
                  <c:v>30997.0</c:v>
                </c:pt>
                <c:pt idx="1687">
                  <c:v>30998.0</c:v>
                </c:pt>
                <c:pt idx="1688">
                  <c:v>30999.0</c:v>
                </c:pt>
                <c:pt idx="1689">
                  <c:v>31000.0</c:v>
                </c:pt>
                <c:pt idx="1690">
                  <c:v>31001.0</c:v>
                </c:pt>
                <c:pt idx="1691">
                  <c:v>31002.0</c:v>
                </c:pt>
                <c:pt idx="1692">
                  <c:v>31003.0</c:v>
                </c:pt>
                <c:pt idx="1693">
                  <c:v>31004.0</c:v>
                </c:pt>
                <c:pt idx="1694">
                  <c:v>31005.0</c:v>
                </c:pt>
                <c:pt idx="1695">
                  <c:v>31006.0</c:v>
                </c:pt>
                <c:pt idx="1696">
                  <c:v>31007.0</c:v>
                </c:pt>
                <c:pt idx="1697">
                  <c:v>31008.0</c:v>
                </c:pt>
                <c:pt idx="1698">
                  <c:v>31009.0</c:v>
                </c:pt>
                <c:pt idx="1699">
                  <c:v>31010.0</c:v>
                </c:pt>
                <c:pt idx="1700">
                  <c:v>31011.0</c:v>
                </c:pt>
                <c:pt idx="1701">
                  <c:v>31012.0</c:v>
                </c:pt>
                <c:pt idx="1702">
                  <c:v>31013.0</c:v>
                </c:pt>
                <c:pt idx="1703">
                  <c:v>31014.0</c:v>
                </c:pt>
                <c:pt idx="1704">
                  <c:v>31015.0</c:v>
                </c:pt>
                <c:pt idx="1705">
                  <c:v>31016.0</c:v>
                </c:pt>
                <c:pt idx="1706">
                  <c:v>31017.0</c:v>
                </c:pt>
                <c:pt idx="1707">
                  <c:v>31018.0</c:v>
                </c:pt>
                <c:pt idx="1708">
                  <c:v>31019.0</c:v>
                </c:pt>
                <c:pt idx="1709">
                  <c:v>31020.0</c:v>
                </c:pt>
                <c:pt idx="1710">
                  <c:v>31021.0</c:v>
                </c:pt>
                <c:pt idx="1711">
                  <c:v>31022.0</c:v>
                </c:pt>
                <c:pt idx="1712">
                  <c:v>31023.0</c:v>
                </c:pt>
                <c:pt idx="1713">
                  <c:v>31024.0</c:v>
                </c:pt>
                <c:pt idx="1714">
                  <c:v>31025.0</c:v>
                </c:pt>
                <c:pt idx="1715">
                  <c:v>31026.0</c:v>
                </c:pt>
                <c:pt idx="1716">
                  <c:v>31027.0</c:v>
                </c:pt>
                <c:pt idx="1717">
                  <c:v>31028.0</c:v>
                </c:pt>
                <c:pt idx="1718">
                  <c:v>31029.0</c:v>
                </c:pt>
                <c:pt idx="1719">
                  <c:v>31030.0</c:v>
                </c:pt>
                <c:pt idx="1720">
                  <c:v>31031.0</c:v>
                </c:pt>
                <c:pt idx="1721">
                  <c:v>31032.0</c:v>
                </c:pt>
                <c:pt idx="1722">
                  <c:v>31033.0</c:v>
                </c:pt>
                <c:pt idx="1723">
                  <c:v>31034.0</c:v>
                </c:pt>
                <c:pt idx="1724">
                  <c:v>31035.0</c:v>
                </c:pt>
                <c:pt idx="1725">
                  <c:v>31036.0</c:v>
                </c:pt>
                <c:pt idx="1726">
                  <c:v>31037.0</c:v>
                </c:pt>
                <c:pt idx="1727">
                  <c:v>31038.0</c:v>
                </c:pt>
                <c:pt idx="1728">
                  <c:v>31039.0</c:v>
                </c:pt>
                <c:pt idx="1729">
                  <c:v>31040.0</c:v>
                </c:pt>
                <c:pt idx="1730">
                  <c:v>31041.0</c:v>
                </c:pt>
                <c:pt idx="1731">
                  <c:v>31042.0</c:v>
                </c:pt>
                <c:pt idx="1732">
                  <c:v>31043.0</c:v>
                </c:pt>
                <c:pt idx="1733">
                  <c:v>31044.0</c:v>
                </c:pt>
                <c:pt idx="1734">
                  <c:v>31045.0</c:v>
                </c:pt>
                <c:pt idx="1735">
                  <c:v>31046.0</c:v>
                </c:pt>
                <c:pt idx="1736">
                  <c:v>31047.0</c:v>
                </c:pt>
                <c:pt idx="1737">
                  <c:v>31048.0</c:v>
                </c:pt>
                <c:pt idx="1738">
                  <c:v>31049.0</c:v>
                </c:pt>
                <c:pt idx="1739">
                  <c:v>31050.0</c:v>
                </c:pt>
                <c:pt idx="1740">
                  <c:v>31051.0</c:v>
                </c:pt>
                <c:pt idx="1741">
                  <c:v>31052.0</c:v>
                </c:pt>
                <c:pt idx="1742">
                  <c:v>31053.0</c:v>
                </c:pt>
                <c:pt idx="1743">
                  <c:v>31054.0</c:v>
                </c:pt>
                <c:pt idx="1744">
                  <c:v>31055.0</c:v>
                </c:pt>
                <c:pt idx="1745">
                  <c:v>31056.0</c:v>
                </c:pt>
                <c:pt idx="1746">
                  <c:v>31057.0</c:v>
                </c:pt>
                <c:pt idx="1747">
                  <c:v>31058.0</c:v>
                </c:pt>
                <c:pt idx="1748">
                  <c:v>31059.0</c:v>
                </c:pt>
                <c:pt idx="1749">
                  <c:v>31060.0</c:v>
                </c:pt>
                <c:pt idx="1750">
                  <c:v>31061.0</c:v>
                </c:pt>
                <c:pt idx="1751">
                  <c:v>31062.0</c:v>
                </c:pt>
                <c:pt idx="1752">
                  <c:v>31063.0</c:v>
                </c:pt>
                <c:pt idx="1753">
                  <c:v>31064.0</c:v>
                </c:pt>
                <c:pt idx="1754">
                  <c:v>31065.0</c:v>
                </c:pt>
                <c:pt idx="1755">
                  <c:v>31066.0</c:v>
                </c:pt>
                <c:pt idx="1756">
                  <c:v>31067.0</c:v>
                </c:pt>
                <c:pt idx="1757">
                  <c:v>31068.0</c:v>
                </c:pt>
                <c:pt idx="1758">
                  <c:v>31069.0</c:v>
                </c:pt>
                <c:pt idx="1759">
                  <c:v>31070.0</c:v>
                </c:pt>
                <c:pt idx="1760">
                  <c:v>31071.0</c:v>
                </c:pt>
                <c:pt idx="1761">
                  <c:v>31072.0</c:v>
                </c:pt>
                <c:pt idx="1762">
                  <c:v>31073.0</c:v>
                </c:pt>
                <c:pt idx="1763">
                  <c:v>31074.0</c:v>
                </c:pt>
                <c:pt idx="1764">
                  <c:v>31075.0</c:v>
                </c:pt>
                <c:pt idx="1765">
                  <c:v>31076.0</c:v>
                </c:pt>
                <c:pt idx="1766">
                  <c:v>31077.0</c:v>
                </c:pt>
                <c:pt idx="1767">
                  <c:v>31078.0</c:v>
                </c:pt>
                <c:pt idx="1768">
                  <c:v>31079.0</c:v>
                </c:pt>
                <c:pt idx="1769">
                  <c:v>31080.0</c:v>
                </c:pt>
                <c:pt idx="1770">
                  <c:v>31081.0</c:v>
                </c:pt>
                <c:pt idx="1771">
                  <c:v>31082.0</c:v>
                </c:pt>
                <c:pt idx="1772">
                  <c:v>31083.0</c:v>
                </c:pt>
                <c:pt idx="1773">
                  <c:v>31084.0</c:v>
                </c:pt>
                <c:pt idx="1774">
                  <c:v>31085.0</c:v>
                </c:pt>
                <c:pt idx="1775">
                  <c:v>31086.0</c:v>
                </c:pt>
                <c:pt idx="1776">
                  <c:v>31087.0</c:v>
                </c:pt>
                <c:pt idx="1777">
                  <c:v>31088.0</c:v>
                </c:pt>
                <c:pt idx="1778">
                  <c:v>31089.0</c:v>
                </c:pt>
                <c:pt idx="1779">
                  <c:v>31090.0</c:v>
                </c:pt>
                <c:pt idx="1780">
                  <c:v>31091.0</c:v>
                </c:pt>
                <c:pt idx="1781">
                  <c:v>31092.0</c:v>
                </c:pt>
                <c:pt idx="1782">
                  <c:v>31093.0</c:v>
                </c:pt>
                <c:pt idx="1783">
                  <c:v>31094.0</c:v>
                </c:pt>
                <c:pt idx="1784">
                  <c:v>31095.0</c:v>
                </c:pt>
                <c:pt idx="1785">
                  <c:v>31096.0</c:v>
                </c:pt>
                <c:pt idx="1786">
                  <c:v>31097.0</c:v>
                </c:pt>
                <c:pt idx="1787">
                  <c:v>31098.0</c:v>
                </c:pt>
                <c:pt idx="1788">
                  <c:v>31099.0</c:v>
                </c:pt>
                <c:pt idx="1789">
                  <c:v>31100.0</c:v>
                </c:pt>
                <c:pt idx="1790">
                  <c:v>31101.0</c:v>
                </c:pt>
                <c:pt idx="1791">
                  <c:v>31102.0</c:v>
                </c:pt>
                <c:pt idx="1792">
                  <c:v>31103.0</c:v>
                </c:pt>
                <c:pt idx="1793">
                  <c:v>31104.0</c:v>
                </c:pt>
                <c:pt idx="1794">
                  <c:v>31105.0</c:v>
                </c:pt>
                <c:pt idx="1795">
                  <c:v>31106.0</c:v>
                </c:pt>
                <c:pt idx="1796">
                  <c:v>31107.0</c:v>
                </c:pt>
                <c:pt idx="1797">
                  <c:v>31108.0</c:v>
                </c:pt>
                <c:pt idx="1798">
                  <c:v>31109.0</c:v>
                </c:pt>
                <c:pt idx="1799">
                  <c:v>31110.0</c:v>
                </c:pt>
                <c:pt idx="1800">
                  <c:v>31111.0</c:v>
                </c:pt>
                <c:pt idx="1801">
                  <c:v>31112.0</c:v>
                </c:pt>
                <c:pt idx="1802">
                  <c:v>31113.0</c:v>
                </c:pt>
                <c:pt idx="1803">
                  <c:v>31114.0</c:v>
                </c:pt>
                <c:pt idx="1804">
                  <c:v>31115.0</c:v>
                </c:pt>
                <c:pt idx="1805">
                  <c:v>31116.0</c:v>
                </c:pt>
                <c:pt idx="1806">
                  <c:v>31117.0</c:v>
                </c:pt>
                <c:pt idx="1807">
                  <c:v>31118.0</c:v>
                </c:pt>
                <c:pt idx="1808">
                  <c:v>31119.0</c:v>
                </c:pt>
                <c:pt idx="1809">
                  <c:v>31120.0</c:v>
                </c:pt>
                <c:pt idx="1810">
                  <c:v>31121.0</c:v>
                </c:pt>
                <c:pt idx="1811">
                  <c:v>31122.0</c:v>
                </c:pt>
                <c:pt idx="1812">
                  <c:v>31123.0</c:v>
                </c:pt>
                <c:pt idx="1813">
                  <c:v>31124.0</c:v>
                </c:pt>
                <c:pt idx="1814">
                  <c:v>31125.0</c:v>
                </c:pt>
                <c:pt idx="1815">
                  <c:v>31126.0</c:v>
                </c:pt>
                <c:pt idx="1816">
                  <c:v>31127.0</c:v>
                </c:pt>
                <c:pt idx="1817">
                  <c:v>31128.0</c:v>
                </c:pt>
                <c:pt idx="1818">
                  <c:v>31129.0</c:v>
                </c:pt>
                <c:pt idx="1819">
                  <c:v>31130.0</c:v>
                </c:pt>
                <c:pt idx="1820">
                  <c:v>31131.0</c:v>
                </c:pt>
                <c:pt idx="1821">
                  <c:v>31132.0</c:v>
                </c:pt>
                <c:pt idx="1822">
                  <c:v>31133.0</c:v>
                </c:pt>
                <c:pt idx="1823">
                  <c:v>31134.0</c:v>
                </c:pt>
                <c:pt idx="1824">
                  <c:v>31135.0</c:v>
                </c:pt>
                <c:pt idx="1825">
                  <c:v>31136.0</c:v>
                </c:pt>
                <c:pt idx="1826">
                  <c:v>31137.0</c:v>
                </c:pt>
                <c:pt idx="1827">
                  <c:v>31138.0</c:v>
                </c:pt>
                <c:pt idx="1828">
                  <c:v>31139.0</c:v>
                </c:pt>
                <c:pt idx="1829">
                  <c:v>31140.0</c:v>
                </c:pt>
                <c:pt idx="1830">
                  <c:v>31141.0</c:v>
                </c:pt>
                <c:pt idx="1831">
                  <c:v>31142.0</c:v>
                </c:pt>
                <c:pt idx="1832">
                  <c:v>31143.0</c:v>
                </c:pt>
                <c:pt idx="1833">
                  <c:v>31144.0</c:v>
                </c:pt>
                <c:pt idx="1834">
                  <c:v>31145.0</c:v>
                </c:pt>
                <c:pt idx="1835">
                  <c:v>31146.0</c:v>
                </c:pt>
                <c:pt idx="1836">
                  <c:v>31147.0</c:v>
                </c:pt>
                <c:pt idx="1837">
                  <c:v>31148.0</c:v>
                </c:pt>
                <c:pt idx="1838">
                  <c:v>31149.0</c:v>
                </c:pt>
                <c:pt idx="1839">
                  <c:v>31150.0</c:v>
                </c:pt>
                <c:pt idx="1840">
                  <c:v>31151.0</c:v>
                </c:pt>
                <c:pt idx="1841">
                  <c:v>31152.0</c:v>
                </c:pt>
                <c:pt idx="1842">
                  <c:v>31153.0</c:v>
                </c:pt>
                <c:pt idx="1843">
                  <c:v>31154.0</c:v>
                </c:pt>
                <c:pt idx="1844">
                  <c:v>31155.0</c:v>
                </c:pt>
                <c:pt idx="1845">
                  <c:v>31156.0</c:v>
                </c:pt>
                <c:pt idx="1846">
                  <c:v>31157.0</c:v>
                </c:pt>
                <c:pt idx="1847">
                  <c:v>31158.0</c:v>
                </c:pt>
                <c:pt idx="1848">
                  <c:v>31159.0</c:v>
                </c:pt>
                <c:pt idx="1849">
                  <c:v>31160.0</c:v>
                </c:pt>
                <c:pt idx="1850">
                  <c:v>31161.0</c:v>
                </c:pt>
                <c:pt idx="1851">
                  <c:v>31162.0</c:v>
                </c:pt>
                <c:pt idx="1852">
                  <c:v>31163.0</c:v>
                </c:pt>
                <c:pt idx="1853">
                  <c:v>31164.0</c:v>
                </c:pt>
                <c:pt idx="1854">
                  <c:v>31165.0</c:v>
                </c:pt>
                <c:pt idx="1855">
                  <c:v>31166.0</c:v>
                </c:pt>
                <c:pt idx="1856">
                  <c:v>31167.0</c:v>
                </c:pt>
                <c:pt idx="1857">
                  <c:v>31168.0</c:v>
                </c:pt>
                <c:pt idx="1858">
                  <c:v>31169.0</c:v>
                </c:pt>
                <c:pt idx="1859">
                  <c:v>31170.0</c:v>
                </c:pt>
                <c:pt idx="1860">
                  <c:v>31171.0</c:v>
                </c:pt>
                <c:pt idx="1861">
                  <c:v>31172.0</c:v>
                </c:pt>
                <c:pt idx="1862">
                  <c:v>31173.0</c:v>
                </c:pt>
                <c:pt idx="1863">
                  <c:v>31174.0</c:v>
                </c:pt>
                <c:pt idx="1864">
                  <c:v>31175.0</c:v>
                </c:pt>
                <c:pt idx="1865">
                  <c:v>31176.0</c:v>
                </c:pt>
                <c:pt idx="1866">
                  <c:v>31177.0</c:v>
                </c:pt>
                <c:pt idx="1867">
                  <c:v>31178.0</c:v>
                </c:pt>
                <c:pt idx="1868">
                  <c:v>31179.0</c:v>
                </c:pt>
                <c:pt idx="1869">
                  <c:v>31180.0</c:v>
                </c:pt>
                <c:pt idx="1870">
                  <c:v>31181.0</c:v>
                </c:pt>
                <c:pt idx="1871">
                  <c:v>31182.0</c:v>
                </c:pt>
                <c:pt idx="1872">
                  <c:v>31183.0</c:v>
                </c:pt>
                <c:pt idx="1873">
                  <c:v>31184.0</c:v>
                </c:pt>
                <c:pt idx="1874">
                  <c:v>31185.0</c:v>
                </c:pt>
                <c:pt idx="1875">
                  <c:v>31186.0</c:v>
                </c:pt>
                <c:pt idx="1876">
                  <c:v>31187.0</c:v>
                </c:pt>
                <c:pt idx="1877">
                  <c:v>31188.0</c:v>
                </c:pt>
                <c:pt idx="1878">
                  <c:v>31189.0</c:v>
                </c:pt>
                <c:pt idx="1879">
                  <c:v>31190.0</c:v>
                </c:pt>
                <c:pt idx="1880">
                  <c:v>31191.0</c:v>
                </c:pt>
                <c:pt idx="1881">
                  <c:v>31192.0</c:v>
                </c:pt>
                <c:pt idx="1882">
                  <c:v>31193.0</c:v>
                </c:pt>
                <c:pt idx="1883">
                  <c:v>31194.0</c:v>
                </c:pt>
                <c:pt idx="1884">
                  <c:v>31195.0</c:v>
                </c:pt>
                <c:pt idx="1885">
                  <c:v>31196.0</c:v>
                </c:pt>
                <c:pt idx="1886">
                  <c:v>31197.0</c:v>
                </c:pt>
                <c:pt idx="1887">
                  <c:v>31198.0</c:v>
                </c:pt>
                <c:pt idx="1888">
                  <c:v>31199.0</c:v>
                </c:pt>
                <c:pt idx="1889">
                  <c:v>31200.0</c:v>
                </c:pt>
                <c:pt idx="1890">
                  <c:v>31201.0</c:v>
                </c:pt>
                <c:pt idx="1891">
                  <c:v>31202.0</c:v>
                </c:pt>
                <c:pt idx="1892">
                  <c:v>31203.0</c:v>
                </c:pt>
                <c:pt idx="1893">
                  <c:v>31204.0</c:v>
                </c:pt>
                <c:pt idx="1894">
                  <c:v>31205.0</c:v>
                </c:pt>
                <c:pt idx="1895">
                  <c:v>31206.0</c:v>
                </c:pt>
                <c:pt idx="1896">
                  <c:v>31207.0</c:v>
                </c:pt>
                <c:pt idx="1897">
                  <c:v>31208.0</c:v>
                </c:pt>
                <c:pt idx="1898">
                  <c:v>31209.0</c:v>
                </c:pt>
                <c:pt idx="1899">
                  <c:v>31210.0</c:v>
                </c:pt>
                <c:pt idx="1900">
                  <c:v>31211.0</c:v>
                </c:pt>
                <c:pt idx="1901">
                  <c:v>31212.0</c:v>
                </c:pt>
                <c:pt idx="1902">
                  <c:v>31213.0</c:v>
                </c:pt>
                <c:pt idx="1903">
                  <c:v>31214.0</c:v>
                </c:pt>
                <c:pt idx="1904">
                  <c:v>31215.0</c:v>
                </c:pt>
                <c:pt idx="1905">
                  <c:v>31216.0</c:v>
                </c:pt>
                <c:pt idx="1906">
                  <c:v>31217.0</c:v>
                </c:pt>
                <c:pt idx="1907">
                  <c:v>31218.0</c:v>
                </c:pt>
                <c:pt idx="1908">
                  <c:v>31219.0</c:v>
                </c:pt>
                <c:pt idx="1909">
                  <c:v>31220.0</c:v>
                </c:pt>
                <c:pt idx="1910">
                  <c:v>31221.0</c:v>
                </c:pt>
                <c:pt idx="1911">
                  <c:v>31222.0</c:v>
                </c:pt>
                <c:pt idx="1912">
                  <c:v>31223.0</c:v>
                </c:pt>
                <c:pt idx="1913">
                  <c:v>31224.0</c:v>
                </c:pt>
                <c:pt idx="1914">
                  <c:v>31225.0</c:v>
                </c:pt>
                <c:pt idx="1915">
                  <c:v>31226.0</c:v>
                </c:pt>
                <c:pt idx="1916">
                  <c:v>31227.0</c:v>
                </c:pt>
                <c:pt idx="1917">
                  <c:v>31228.0</c:v>
                </c:pt>
                <c:pt idx="1918">
                  <c:v>31229.0</c:v>
                </c:pt>
                <c:pt idx="1919">
                  <c:v>31230.0</c:v>
                </c:pt>
                <c:pt idx="1920">
                  <c:v>31231.0</c:v>
                </c:pt>
                <c:pt idx="1921">
                  <c:v>31232.0</c:v>
                </c:pt>
                <c:pt idx="1922">
                  <c:v>31233.0</c:v>
                </c:pt>
                <c:pt idx="1923">
                  <c:v>31234.0</c:v>
                </c:pt>
                <c:pt idx="1924">
                  <c:v>31235.0</c:v>
                </c:pt>
                <c:pt idx="1925">
                  <c:v>31236.0</c:v>
                </c:pt>
                <c:pt idx="1926">
                  <c:v>31237.0</c:v>
                </c:pt>
                <c:pt idx="1927">
                  <c:v>31238.0</c:v>
                </c:pt>
                <c:pt idx="1928">
                  <c:v>31239.0</c:v>
                </c:pt>
                <c:pt idx="1929">
                  <c:v>31240.0</c:v>
                </c:pt>
                <c:pt idx="1930">
                  <c:v>31241.0</c:v>
                </c:pt>
                <c:pt idx="1931">
                  <c:v>31242.0</c:v>
                </c:pt>
                <c:pt idx="1932">
                  <c:v>31243.0</c:v>
                </c:pt>
                <c:pt idx="1933">
                  <c:v>31244.0</c:v>
                </c:pt>
                <c:pt idx="1934">
                  <c:v>31245.0</c:v>
                </c:pt>
                <c:pt idx="1935">
                  <c:v>31246.0</c:v>
                </c:pt>
                <c:pt idx="1936">
                  <c:v>31247.0</c:v>
                </c:pt>
                <c:pt idx="1937">
                  <c:v>31248.0</c:v>
                </c:pt>
                <c:pt idx="1938">
                  <c:v>31249.0</c:v>
                </c:pt>
                <c:pt idx="1939">
                  <c:v>31250.0</c:v>
                </c:pt>
                <c:pt idx="1940">
                  <c:v>31251.0</c:v>
                </c:pt>
                <c:pt idx="1941">
                  <c:v>31252.0</c:v>
                </c:pt>
                <c:pt idx="1942">
                  <c:v>31253.0</c:v>
                </c:pt>
                <c:pt idx="1943">
                  <c:v>31254.0</c:v>
                </c:pt>
                <c:pt idx="1944">
                  <c:v>31255.0</c:v>
                </c:pt>
                <c:pt idx="1945">
                  <c:v>31256.0</c:v>
                </c:pt>
                <c:pt idx="1946">
                  <c:v>31257.0</c:v>
                </c:pt>
                <c:pt idx="1947">
                  <c:v>31258.0</c:v>
                </c:pt>
                <c:pt idx="1948">
                  <c:v>31259.0</c:v>
                </c:pt>
                <c:pt idx="1949">
                  <c:v>31260.0</c:v>
                </c:pt>
                <c:pt idx="1950">
                  <c:v>31261.0</c:v>
                </c:pt>
                <c:pt idx="1951">
                  <c:v>31262.0</c:v>
                </c:pt>
                <c:pt idx="1952">
                  <c:v>31263.0</c:v>
                </c:pt>
                <c:pt idx="1953">
                  <c:v>31264.0</c:v>
                </c:pt>
                <c:pt idx="1954">
                  <c:v>31265.0</c:v>
                </c:pt>
                <c:pt idx="1955">
                  <c:v>31266.0</c:v>
                </c:pt>
                <c:pt idx="1956">
                  <c:v>31267.0</c:v>
                </c:pt>
                <c:pt idx="1957">
                  <c:v>31268.0</c:v>
                </c:pt>
                <c:pt idx="1958">
                  <c:v>31269.0</c:v>
                </c:pt>
                <c:pt idx="1959">
                  <c:v>31270.0</c:v>
                </c:pt>
                <c:pt idx="1960">
                  <c:v>31271.0</c:v>
                </c:pt>
                <c:pt idx="1961">
                  <c:v>31272.0</c:v>
                </c:pt>
                <c:pt idx="1962">
                  <c:v>31273.0</c:v>
                </c:pt>
                <c:pt idx="1963">
                  <c:v>31274.0</c:v>
                </c:pt>
                <c:pt idx="1964">
                  <c:v>31275.0</c:v>
                </c:pt>
                <c:pt idx="1965">
                  <c:v>31276.0</c:v>
                </c:pt>
                <c:pt idx="1966">
                  <c:v>31277.0</c:v>
                </c:pt>
                <c:pt idx="1967">
                  <c:v>31278.0</c:v>
                </c:pt>
                <c:pt idx="1968">
                  <c:v>31279.0</c:v>
                </c:pt>
                <c:pt idx="1969">
                  <c:v>31280.0</c:v>
                </c:pt>
                <c:pt idx="1970">
                  <c:v>31281.0</c:v>
                </c:pt>
                <c:pt idx="1971">
                  <c:v>31282.0</c:v>
                </c:pt>
                <c:pt idx="1972">
                  <c:v>31283.0</c:v>
                </c:pt>
                <c:pt idx="1973">
                  <c:v>31284.0</c:v>
                </c:pt>
                <c:pt idx="1974">
                  <c:v>31285.0</c:v>
                </c:pt>
                <c:pt idx="1975">
                  <c:v>31286.0</c:v>
                </c:pt>
                <c:pt idx="1976">
                  <c:v>31287.0</c:v>
                </c:pt>
                <c:pt idx="1977">
                  <c:v>31288.0</c:v>
                </c:pt>
                <c:pt idx="1978">
                  <c:v>31289.0</c:v>
                </c:pt>
                <c:pt idx="1979">
                  <c:v>31290.0</c:v>
                </c:pt>
                <c:pt idx="1980">
                  <c:v>31291.0</c:v>
                </c:pt>
                <c:pt idx="1981">
                  <c:v>31292.0</c:v>
                </c:pt>
                <c:pt idx="1982">
                  <c:v>31293.0</c:v>
                </c:pt>
                <c:pt idx="1983">
                  <c:v>31294.0</c:v>
                </c:pt>
                <c:pt idx="1984">
                  <c:v>31295.0</c:v>
                </c:pt>
                <c:pt idx="1985">
                  <c:v>31296.0</c:v>
                </c:pt>
                <c:pt idx="1986">
                  <c:v>31297.0</c:v>
                </c:pt>
                <c:pt idx="1987">
                  <c:v>31298.0</c:v>
                </c:pt>
                <c:pt idx="1988">
                  <c:v>31299.0</c:v>
                </c:pt>
                <c:pt idx="1989">
                  <c:v>31300.0</c:v>
                </c:pt>
                <c:pt idx="1990">
                  <c:v>31301.0</c:v>
                </c:pt>
                <c:pt idx="1991">
                  <c:v>31302.0</c:v>
                </c:pt>
                <c:pt idx="1992">
                  <c:v>31303.0</c:v>
                </c:pt>
                <c:pt idx="1993">
                  <c:v>31304.0</c:v>
                </c:pt>
                <c:pt idx="1994">
                  <c:v>31305.0</c:v>
                </c:pt>
                <c:pt idx="1995">
                  <c:v>31306.0</c:v>
                </c:pt>
                <c:pt idx="1996">
                  <c:v>31307.0</c:v>
                </c:pt>
                <c:pt idx="1997">
                  <c:v>31308.0</c:v>
                </c:pt>
                <c:pt idx="1998">
                  <c:v>31309.0</c:v>
                </c:pt>
                <c:pt idx="1999">
                  <c:v>31310.0</c:v>
                </c:pt>
                <c:pt idx="2000">
                  <c:v>31311.0</c:v>
                </c:pt>
                <c:pt idx="2001">
                  <c:v>31312.0</c:v>
                </c:pt>
                <c:pt idx="2002">
                  <c:v>31313.0</c:v>
                </c:pt>
                <c:pt idx="2003">
                  <c:v>31314.0</c:v>
                </c:pt>
                <c:pt idx="2004">
                  <c:v>31315.0</c:v>
                </c:pt>
                <c:pt idx="2005">
                  <c:v>31316.0</c:v>
                </c:pt>
                <c:pt idx="2006">
                  <c:v>31317.0</c:v>
                </c:pt>
                <c:pt idx="2007">
                  <c:v>31318.0</c:v>
                </c:pt>
                <c:pt idx="2008">
                  <c:v>31319.0</c:v>
                </c:pt>
                <c:pt idx="2009">
                  <c:v>31320.0</c:v>
                </c:pt>
                <c:pt idx="2010">
                  <c:v>31321.0</c:v>
                </c:pt>
                <c:pt idx="2011">
                  <c:v>31322.0</c:v>
                </c:pt>
                <c:pt idx="2012">
                  <c:v>31323.0</c:v>
                </c:pt>
                <c:pt idx="2013">
                  <c:v>31324.0</c:v>
                </c:pt>
                <c:pt idx="2014">
                  <c:v>31325.0</c:v>
                </c:pt>
                <c:pt idx="2015">
                  <c:v>31326.0</c:v>
                </c:pt>
                <c:pt idx="2016">
                  <c:v>31327.0</c:v>
                </c:pt>
                <c:pt idx="2017">
                  <c:v>31328.0</c:v>
                </c:pt>
                <c:pt idx="2018">
                  <c:v>31329.0</c:v>
                </c:pt>
                <c:pt idx="2019">
                  <c:v>31330.0</c:v>
                </c:pt>
                <c:pt idx="2020">
                  <c:v>31331.0</c:v>
                </c:pt>
                <c:pt idx="2021">
                  <c:v>31332.0</c:v>
                </c:pt>
                <c:pt idx="2022">
                  <c:v>31333.0</c:v>
                </c:pt>
                <c:pt idx="2023">
                  <c:v>31334.0</c:v>
                </c:pt>
                <c:pt idx="2024">
                  <c:v>31335.0</c:v>
                </c:pt>
                <c:pt idx="2025">
                  <c:v>31336.0</c:v>
                </c:pt>
                <c:pt idx="2026">
                  <c:v>31337.0</c:v>
                </c:pt>
                <c:pt idx="2027">
                  <c:v>31338.0</c:v>
                </c:pt>
                <c:pt idx="2028">
                  <c:v>31339.0</c:v>
                </c:pt>
                <c:pt idx="2029">
                  <c:v>31340.0</c:v>
                </c:pt>
                <c:pt idx="2030">
                  <c:v>31341.0</c:v>
                </c:pt>
                <c:pt idx="2031">
                  <c:v>31342.0</c:v>
                </c:pt>
                <c:pt idx="2032">
                  <c:v>31343.0</c:v>
                </c:pt>
                <c:pt idx="2033">
                  <c:v>31344.0</c:v>
                </c:pt>
                <c:pt idx="2034">
                  <c:v>31345.0</c:v>
                </c:pt>
                <c:pt idx="2035">
                  <c:v>31346.0</c:v>
                </c:pt>
                <c:pt idx="2036">
                  <c:v>31347.0</c:v>
                </c:pt>
                <c:pt idx="2037">
                  <c:v>31348.0</c:v>
                </c:pt>
                <c:pt idx="2038">
                  <c:v>31349.0</c:v>
                </c:pt>
                <c:pt idx="2039">
                  <c:v>31350.0</c:v>
                </c:pt>
                <c:pt idx="2040">
                  <c:v>31351.0</c:v>
                </c:pt>
                <c:pt idx="2041">
                  <c:v>31352.0</c:v>
                </c:pt>
                <c:pt idx="2042">
                  <c:v>31353.0</c:v>
                </c:pt>
                <c:pt idx="2043">
                  <c:v>31354.0</c:v>
                </c:pt>
                <c:pt idx="2044">
                  <c:v>31355.0</c:v>
                </c:pt>
                <c:pt idx="2045">
                  <c:v>31356.0</c:v>
                </c:pt>
                <c:pt idx="2046">
                  <c:v>31357.0</c:v>
                </c:pt>
                <c:pt idx="2047">
                  <c:v>31358.0</c:v>
                </c:pt>
                <c:pt idx="2048">
                  <c:v>31359.0</c:v>
                </c:pt>
                <c:pt idx="2049">
                  <c:v>31360.0</c:v>
                </c:pt>
                <c:pt idx="2050">
                  <c:v>31361.0</c:v>
                </c:pt>
                <c:pt idx="2051">
                  <c:v>31362.0</c:v>
                </c:pt>
                <c:pt idx="2052">
                  <c:v>31363.0</c:v>
                </c:pt>
                <c:pt idx="2053">
                  <c:v>31364.0</c:v>
                </c:pt>
                <c:pt idx="2054">
                  <c:v>31365.0</c:v>
                </c:pt>
                <c:pt idx="2055">
                  <c:v>31366.0</c:v>
                </c:pt>
                <c:pt idx="2056">
                  <c:v>31367.0</c:v>
                </c:pt>
                <c:pt idx="2057">
                  <c:v>31368.0</c:v>
                </c:pt>
                <c:pt idx="2058">
                  <c:v>31369.0</c:v>
                </c:pt>
                <c:pt idx="2059">
                  <c:v>31370.0</c:v>
                </c:pt>
                <c:pt idx="2060">
                  <c:v>31371.0</c:v>
                </c:pt>
                <c:pt idx="2061">
                  <c:v>31372.0</c:v>
                </c:pt>
                <c:pt idx="2062">
                  <c:v>31373.0</c:v>
                </c:pt>
                <c:pt idx="2063">
                  <c:v>31374.0</c:v>
                </c:pt>
                <c:pt idx="2064">
                  <c:v>31375.0</c:v>
                </c:pt>
                <c:pt idx="2065">
                  <c:v>31376.0</c:v>
                </c:pt>
                <c:pt idx="2066">
                  <c:v>31377.0</c:v>
                </c:pt>
                <c:pt idx="2067">
                  <c:v>31378.0</c:v>
                </c:pt>
                <c:pt idx="2068">
                  <c:v>31379.0</c:v>
                </c:pt>
                <c:pt idx="2069">
                  <c:v>31380.0</c:v>
                </c:pt>
                <c:pt idx="2070">
                  <c:v>31381.0</c:v>
                </c:pt>
                <c:pt idx="2071">
                  <c:v>31382.0</c:v>
                </c:pt>
                <c:pt idx="2072">
                  <c:v>31383.0</c:v>
                </c:pt>
                <c:pt idx="2073">
                  <c:v>31384.0</c:v>
                </c:pt>
                <c:pt idx="2074">
                  <c:v>31385.0</c:v>
                </c:pt>
                <c:pt idx="2075">
                  <c:v>31386.0</c:v>
                </c:pt>
                <c:pt idx="2076">
                  <c:v>31387.0</c:v>
                </c:pt>
                <c:pt idx="2077">
                  <c:v>31388.0</c:v>
                </c:pt>
                <c:pt idx="2078">
                  <c:v>31389.0</c:v>
                </c:pt>
                <c:pt idx="2079">
                  <c:v>31390.0</c:v>
                </c:pt>
                <c:pt idx="2080">
                  <c:v>31391.0</c:v>
                </c:pt>
                <c:pt idx="2081">
                  <c:v>31392.0</c:v>
                </c:pt>
                <c:pt idx="2082">
                  <c:v>31393.0</c:v>
                </c:pt>
                <c:pt idx="2083">
                  <c:v>31394.0</c:v>
                </c:pt>
                <c:pt idx="2084">
                  <c:v>31395.0</c:v>
                </c:pt>
                <c:pt idx="2085">
                  <c:v>31396.0</c:v>
                </c:pt>
                <c:pt idx="2086">
                  <c:v>31397.0</c:v>
                </c:pt>
                <c:pt idx="2087">
                  <c:v>31398.0</c:v>
                </c:pt>
                <c:pt idx="2088">
                  <c:v>31399.0</c:v>
                </c:pt>
                <c:pt idx="2089">
                  <c:v>31400.0</c:v>
                </c:pt>
                <c:pt idx="2090">
                  <c:v>31401.0</c:v>
                </c:pt>
                <c:pt idx="2091">
                  <c:v>31402.0</c:v>
                </c:pt>
                <c:pt idx="2092">
                  <c:v>31403.0</c:v>
                </c:pt>
                <c:pt idx="2093">
                  <c:v>31404.0</c:v>
                </c:pt>
                <c:pt idx="2094">
                  <c:v>31405.0</c:v>
                </c:pt>
                <c:pt idx="2095">
                  <c:v>31406.0</c:v>
                </c:pt>
                <c:pt idx="2096">
                  <c:v>31407.0</c:v>
                </c:pt>
                <c:pt idx="2097">
                  <c:v>31408.0</c:v>
                </c:pt>
                <c:pt idx="2098">
                  <c:v>31409.0</c:v>
                </c:pt>
                <c:pt idx="2099">
                  <c:v>31410.0</c:v>
                </c:pt>
                <c:pt idx="2100">
                  <c:v>31411.0</c:v>
                </c:pt>
                <c:pt idx="2101">
                  <c:v>31412.0</c:v>
                </c:pt>
                <c:pt idx="2102">
                  <c:v>31413.0</c:v>
                </c:pt>
                <c:pt idx="2103">
                  <c:v>31414.0</c:v>
                </c:pt>
                <c:pt idx="2104">
                  <c:v>31415.0</c:v>
                </c:pt>
                <c:pt idx="2105">
                  <c:v>31416.0</c:v>
                </c:pt>
                <c:pt idx="2106">
                  <c:v>31417.0</c:v>
                </c:pt>
                <c:pt idx="2107">
                  <c:v>31418.0</c:v>
                </c:pt>
                <c:pt idx="2108">
                  <c:v>31419.0</c:v>
                </c:pt>
                <c:pt idx="2109">
                  <c:v>31420.0</c:v>
                </c:pt>
                <c:pt idx="2110">
                  <c:v>31421.0</c:v>
                </c:pt>
                <c:pt idx="2111">
                  <c:v>31422.0</c:v>
                </c:pt>
                <c:pt idx="2112">
                  <c:v>31423.0</c:v>
                </c:pt>
                <c:pt idx="2113">
                  <c:v>31424.0</c:v>
                </c:pt>
                <c:pt idx="2114">
                  <c:v>31425.0</c:v>
                </c:pt>
                <c:pt idx="2115">
                  <c:v>31426.0</c:v>
                </c:pt>
                <c:pt idx="2116">
                  <c:v>31427.0</c:v>
                </c:pt>
                <c:pt idx="2117">
                  <c:v>31428.0</c:v>
                </c:pt>
                <c:pt idx="2118">
                  <c:v>31429.0</c:v>
                </c:pt>
                <c:pt idx="2119">
                  <c:v>31430.0</c:v>
                </c:pt>
                <c:pt idx="2120">
                  <c:v>31431.0</c:v>
                </c:pt>
                <c:pt idx="2121">
                  <c:v>31432.0</c:v>
                </c:pt>
                <c:pt idx="2122">
                  <c:v>31433.0</c:v>
                </c:pt>
                <c:pt idx="2123">
                  <c:v>31434.0</c:v>
                </c:pt>
                <c:pt idx="2124">
                  <c:v>31435.0</c:v>
                </c:pt>
                <c:pt idx="2125">
                  <c:v>31436.0</c:v>
                </c:pt>
                <c:pt idx="2126">
                  <c:v>31437.0</c:v>
                </c:pt>
                <c:pt idx="2127">
                  <c:v>31438.0</c:v>
                </c:pt>
                <c:pt idx="2128">
                  <c:v>31439.0</c:v>
                </c:pt>
                <c:pt idx="2129">
                  <c:v>31440.0</c:v>
                </c:pt>
                <c:pt idx="2130">
                  <c:v>31441.0</c:v>
                </c:pt>
                <c:pt idx="2131">
                  <c:v>31442.0</c:v>
                </c:pt>
                <c:pt idx="2132">
                  <c:v>31443.0</c:v>
                </c:pt>
                <c:pt idx="2133">
                  <c:v>31444.0</c:v>
                </c:pt>
                <c:pt idx="2134">
                  <c:v>31445.0</c:v>
                </c:pt>
                <c:pt idx="2135">
                  <c:v>31446.0</c:v>
                </c:pt>
                <c:pt idx="2136">
                  <c:v>31447.0</c:v>
                </c:pt>
                <c:pt idx="2137">
                  <c:v>31448.0</c:v>
                </c:pt>
                <c:pt idx="2138">
                  <c:v>31449.0</c:v>
                </c:pt>
                <c:pt idx="2139">
                  <c:v>31450.0</c:v>
                </c:pt>
                <c:pt idx="2140">
                  <c:v>31451.0</c:v>
                </c:pt>
                <c:pt idx="2141">
                  <c:v>31452.0</c:v>
                </c:pt>
                <c:pt idx="2142">
                  <c:v>31453.0</c:v>
                </c:pt>
                <c:pt idx="2143">
                  <c:v>31454.0</c:v>
                </c:pt>
                <c:pt idx="2144">
                  <c:v>31455.0</c:v>
                </c:pt>
                <c:pt idx="2145">
                  <c:v>31456.0</c:v>
                </c:pt>
                <c:pt idx="2146">
                  <c:v>31457.0</c:v>
                </c:pt>
                <c:pt idx="2147">
                  <c:v>31458.0</c:v>
                </c:pt>
                <c:pt idx="2148">
                  <c:v>31459.0</c:v>
                </c:pt>
                <c:pt idx="2149">
                  <c:v>31460.0</c:v>
                </c:pt>
                <c:pt idx="2150">
                  <c:v>31461.0</c:v>
                </c:pt>
                <c:pt idx="2151">
                  <c:v>31462.0</c:v>
                </c:pt>
                <c:pt idx="2152">
                  <c:v>31463.0</c:v>
                </c:pt>
                <c:pt idx="2153">
                  <c:v>31464.0</c:v>
                </c:pt>
                <c:pt idx="2154">
                  <c:v>31465.0</c:v>
                </c:pt>
                <c:pt idx="2155">
                  <c:v>31466.0</c:v>
                </c:pt>
                <c:pt idx="2156">
                  <c:v>31467.0</c:v>
                </c:pt>
                <c:pt idx="2157">
                  <c:v>31468.0</c:v>
                </c:pt>
                <c:pt idx="2158">
                  <c:v>31469.0</c:v>
                </c:pt>
                <c:pt idx="2159">
                  <c:v>31470.0</c:v>
                </c:pt>
                <c:pt idx="2160">
                  <c:v>31471.0</c:v>
                </c:pt>
                <c:pt idx="2161">
                  <c:v>31472.0</c:v>
                </c:pt>
                <c:pt idx="2162">
                  <c:v>31473.0</c:v>
                </c:pt>
                <c:pt idx="2163">
                  <c:v>31474.0</c:v>
                </c:pt>
                <c:pt idx="2164">
                  <c:v>31475.0</c:v>
                </c:pt>
                <c:pt idx="2165">
                  <c:v>31476.0</c:v>
                </c:pt>
                <c:pt idx="2166">
                  <c:v>31477.0</c:v>
                </c:pt>
                <c:pt idx="2167">
                  <c:v>31478.0</c:v>
                </c:pt>
                <c:pt idx="2168">
                  <c:v>31479.0</c:v>
                </c:pt>
                <c:pt idx="2169">
                  <c:v>31480.0</c:v>
                </c:pt>
                <c:pt idx="2170">
                  <c:v>31481.0</c:v>
                </c:pt>
                <c:pt idx="2171">
                  <c:v>31482.0</c:v>
                </c:pt>
                <c:pt idx="2172">
                  <c:v>31483.0</c:v>
                </c:pt>
                <c:pt idx="2173">
                  <c:v>31484.0</c:v>
                </c:pt>
                <c:pt idx="2174">
                  <c:v>31485.0</c:v>
                </c:pt>
                <c:pt idx="2175">
                  <c:v>31486.0</c:v>
                </c:pt>
                <c:pt idx="2176">
                  <c:v>31487.0</c:v>
                </c:pt>
                <c:pt idx="2177">
                  <c:v>31488.0</c:v>
                </c:pt>
                <c:pt idx="2178">
                  <c:v>31489.0</c:v>
                </c:pt>
                <c:pt idx="2179">
                  <c:v>31490.0</c:v>
                </c:pt>
                <c:pt idx="2180">
                  <c:v>31491.0</c:v>
                </c:pt>
                <c:pt idx="2181">
                  <c:v>31492.0</c:v>
                </c:pt>
                <c:pt idx="2182">
                  <c:v>31493.0</c:v>
                </c:pt>
                <c:pt idx="2183">
                  <c:v>31494.0</c:v>
                </c:pt>
                <c:pt idx="2184">
                  <c:v>31495.0</c:v>
                </c:pt>
                <c:pt idx="2185">
                  <c:v>31496.0</c:v>
                </c:pt>
                <c:pt idx="2186">
                  <c:v>31497.0</c:v>
                </c:pt>
                <c:pt idx="2187">
                  <c:v>31498.0</c:v>
                </c:pt>
                <c:pt idx="2188">
                  <c:v>31499.0</c:v>
                </c:pt>
                <c:pt idx="2189">
                  <c:v>31500.0</c:v>
                </c:pt>
                <c:pt idx="2190">
                  <c:v>31501.0</c:v>
                </c:pt>
                <c:pt idx="2191">
                  <c:v>31502.0</c:v>
                </c:pt>
                <c:pt idx="2192">
                  <c:v>31503.0</c:v>
                </c:pt>
                <c:pt idx="2193">
                  <c:v>31504.0</c:v>
                </c:pt>
                <c:pt idx="2194">
                  <c:v>31505.0</c:v>
                </c:pt>
                <c:pt idx="2195">
                  <c:v>31506.0</c:v>
                </c:pt>
                <c:pt idx="2196">
                  <c:v>31507.0</c:v>
                </c:pt>
                <c:pt idx="2197">
                  <c:v>31508.0</c:v>
                </c:pt>
                <c:pt idx="2198">
                  <c:v>31509.0</c:v>
                </c:pt>
                <c:pt idx="2199">
                  <c:v>31510.0</c:v>
                </c:pt>
                <c:pt idx="2200">
                  <c:v>31511.0</c:v>
                </c:pt>
                <c:pt idx="2201">
                  <c:v>31512.0</c:v>
                </c:pt>
                <c:pt idx="2202">
                  <c:v>31513.0</c:v>
                </c:pt>
                <c:pt idx="2203">
                  <c:v>31514.0</c:v>
                </c:pt>
                <c:pt idx="2204">
                  <c:v>31515.0</c:v>
                </c:pt>
                <c:pt idx="2205">
                  <c:v>31516.0</c:v>
                </c:pt>
                <c:pt idx="2206">
                  <c:v>31517.0</c:v>
                </c:pt>
                <c:pt idx="2207">
                  <c:v>31518.0</c:v>
                </c:pt>
                <c:pt idx="2208">
                  <c:v>31519.0</c:v>
                </c:pt>
                <c:pt idx="2209">
                  <c:v>31520.0</c:v>
                </c:pt>
                <c:pt idx="2210">
                  <c:v>31521.0</c:v>
                </c:pt>
                <c:pt idx="2211">
                  <c:v>31522.0</c:v>
                </c:pt>
                <c:pt idx="2212">
                  <c:v>31523.0</c:v>
                </c:pt>
                <c:pt idx="2213">
                  <c:v>31524.0</c:v>
                </c:pt>
                <c:pt idx="2214">
                  <c:v>31525.0</c:v>
                </c:pt>
                <c:pt idx="2215">
                  <c:v>31526.0</c:v>
                </c:pt>
                <c:pt idx="2216">
                  <c:v>31527.0</c:v>
                </c:pt>
                <c:pt idx="2217">
                  <c:v>31528.0</c:v>
                </c:pt>
                <c:pt idx="2218">
                  <c:v>31529.0</c:v>
                </c:pt>
                <c:pt idx="2219">
                  <c:v>31530.0</c:v>
                </c:pt>
                <c:pt idx="2220">
                  <c:v>31531.0</c:v>
                </c:pt>
                <c:pt idx="2221">
                  <c:v>31532.0</c:v>
                </c:pt>
                <c:pt idx="2222">
                  <c:v>31533.0</c:v>
                </c:pt>
                <c:pt idx="2223">
                  <c:v>31534.0</c:v>
                </c:pt>
                <c:pt idx="2224">
                  <c:v>31535.0</c:v>
                </c:pt>
                <c:pt idx="2225">
                  <c:v>31536.0</c:v>
                </c:pt>
                <c:pt idx="2226">
                  <c:v>31537.0</c:v>
                </c:pt>
                <c:pt idx="2227">
                  <c:v>31538.0</c:v>
                </c:pt>
                <c:pt idx="2228">
                  <c:v>31539.0</c:v>
                </c:pt>
                <c:pt idx="2229">
                  <c:v>31540.0</c:v>
                </c:pt>
                <c:pt idx="2230">
                  <c:v>31541.0</c:v>
                </c:pt>
                <c:pt idx="2231">
                  <c:v>31542.0</c:v>
                </c:pt>
                <c:pt idx="2232">
                  <c:v>31543.0</c:v>
                </c:pt>
                <c:pt idx="2233">
                  <c:v>31544.0</c:v>
                </c:pt>
                <c:pt idx="2234">
                  <c:v>31545.0</c:v>
                </c:pt>
                <c:pt idx="2235">
                  <c:v>31546.0</c:v>
                </c:pt>
                <c:pt idx="2236">
                  <c:v>31547.0</c:v>
                </c:pt>
                <c:pt idx="2237">
                  <c:v>31548.0</c:v>
                </c:pt>
                <c:pt idx="2238">
                  <c:v>31549.0</c:v>
                </c:pt>
                <c:pt idx="2239">
                  <c:v>31550.0</c:v>
                </c:pt>
                <c:pt idx="2240">
                  <c:v>31551.0</c:v>
                </c:pt>
                <c:pt idx="2241">
                  <c:v>31552.0</c:v>
                </c:pt>
                <c:pt idx="2242">
                  <c:v>31553.0</c:v>
                </c:pt>
                <c:pt idx="2243">
                  <c:v>31554.0</c:v>
                </c:pt>
                <c:pt idx="2244">
                  <c:v>31555.0</c:v>
                </c:pt>
                <c:pt idx="2245">
                  <c:v>31556.0</c:v>
                </c:pt>
                <c:pt idx="2246">
                  <c:v>31557.0</c:v>
                </c:pt>
                <c:pt idx="2247">
                  <c:v>31558.0</c:v>
                </c:pt>
                <c:pt idx="2248">
                  <c:v>31559.0</c:v>
                </c:pt>
                <c:pt idx="2249">
                  <c:v>31560.0</c:v>
                </c:pt>
                <c:pt idx="2250">
                  <c:v>31561.0</c:v>
                </c:pt>
                <c:pt idx="2251">
                  <c:v>31562.0</c:v>
                </c:pt>
                <c:pt idx="2252">
                  <c:v>31563.0</c:v>
                </c:pt>
                <c:pt idx="2253">
                  <c:v>31564.0</c:v>
                </c:pt>
                <c:pt idx="2254">
                  <c:v>31565.0</c:v>
                </c:pt>
                <c:pt idx="2255">
                  <c:v>31566.0</c:v>
                </c:pt>
                <c:pt idx="2256">
                  <c:v>31567.0</c:v>
                </c:pt>
                <c:pt idx="2257">
                  <c:v>31568.0</c:v>
                </c:pt>
                <c:pt idx="2258">
                  <c:v>31569.0</c:v>
                </c:pt>
                <c:pt idx="2259">
                  <c:v>31570.0</c:v>
                </c:pt>
                <c:pt idx="2260">
                  <c:v>31571.0</c:v>
                </c:pt>
                <c:pt idx="2261">
                  <c:v>31572.0</c:v>
                </c:pt>
                <c:pt idx="2262">
                  <c:v>31573.0</c:v>
                </c:pt>
                <c:pt idx="2263">
                  <c:v>31574.0</c:v>
                </c:pt>
                <c:pt idx="2264">
                  <c:v>31575.0</c:v>
                </c:pt>
                <c:pt idx="2265">
                  <c:v>31576.0</c:v>
                </c:pt>
                <c:pt idx="2266">
                  <c:v>31577.0</c:v>
                </c:pt>
                <c:pt idx="2267">
                  <c:v>31578.0</c:v>
                </c:pt>
                <c:pt idx="2268">
                  <c:v>31579.0</c:v>
                </c:pt>
                <c:pt idx="2269">
                  <c:v>31580.0</c:v>
                </c:pt>
                <c:pt idx="2270">
                  <c:v>31581.0</c:v>
                </c:pt>
                <c:pt idx="2271">
                  <c:v>31582.0</c:v>
                </c:pt>
                <c:pt idx="2272">
                  <c:v>31583.0</c:v>
                </c:pt>
                <c:pt idx="2273">
                  <c:v>31584.0</c:v>
                </c:pt>
                <c:pt idx="2274">
                  <c:v>31585.0</c:v>
                </c:pt>
                <c:pt idx="2275">
                  <c:v>31586.0</c:v>
                </c:pt>
                <c:pt idx="2276">
                  <c:v>31587.0</c:v>
                </c:pt>
                <c:pt idx="2277">
                  <c:v>31588.0</c:v>
                </c:pt>
                <c:pt idx="2278">
                  <c:v>31589.0</c:v>
                </c:pt>
                <c:pt idx="2279">
                  <c:v>31590.0</c:v>
                </c:pt>
                <c:pt idx="2280">
                  <c:v>31591.0</c:v>
                </c:pt>
                <c:pt idx="2281">
                  <c:v>31592.0</c:v>
                </c:pt>
                <c:pt idx="2282">
                  <c:v>31593.0</c:v>
                </c:pt>
                <c:pt idx="2283">
                  <c:v>31594.0</c:v>
                </c:pt>
                <c:pt idx="2284">
                  <c:v>31595.0</c:v>
                </c:pt>
                <c:pt idx="2285">
                  <c:v>31596.0</c:v>
                </c:pt>
                <c:pt idx="2286">
                  <c:v>31597.0</c:v>
                </c:pt>
                <c:pt idx="2287">
                  <c:v>31598.0</c:v>
                </c:pt>
                <c:pt idx="2288">
                  <c:v>31599.0</c:v>
                </c:pt>
                <c:pt idx="2289">
                  <c:v>31600.0</c:v>
                </c:pt>
                <c:pt idx="2290">
                  <c:v>31601.0</c:v>
                </c:pt>
                <c:pt idx="2291">
                  <c:v>31602.0</c:v>
                </c:pt>
                <c:pt idx="2292">
                  <c:v>31603.0</c:v>
                </c:pt>
                <c:pt idx="2293">
                  <c:v>31604.0</c:v>
                </c:pt>
                <c:pt idx="2294">
                  <c:v>31605.0</c:v>
                </c:pt>
                <c:pt idx="2295">
                  <c:v>31606.0</c:v>
                </c:pt>
                <c:pt idx="2296">
                  <c:v>31607.0</c:v>
                </c:pt>
                <c:pt idx="2297">
                  <c:v>31608.0</c:v>
                </c:pt>
                <c:pt idx="2298">
                  <c:v>31609.0</c:v>
                </c:pt>
                <c:pt idx="2299">
                  <c:v>31610.0</c:v>
                </c:pt>
                <c:pt idx="2300">
                  <c:v>31611.0</c:v>
                </c:pt>
                <c:pt idx="2301">
                  <c:v>31612.0</c:v>
                </c:pt>
                <c:pt idx="2302">
                  <c:v>31613.0</c:v>
                </c:pt>
                <c:pt idx="2303">
                  <c:v>31614.0</c:v>
                </c:pt>
                <c:pt idx="2304">
                  <c:v>31615.0</c:v>
                </c:pt>
                <c:pt idx="2305">
                  <c:v>31616.0</c:v>
                </c:pt>
                <c:pt idx="2306">
                  <c:v>31617.0</c:v>
                </c:pt>
                <c:pt idx="2307">
                  <c:v>31618.0</c:v>
                </c:pt>
                <c:pt idx="2308">
                  <c:v>31619.0</c:v>
                </c:pt>
                <c:pt idx="2309">
                  <c:v>31620.0</c:v>
                </c:pt>
                <c:pt idx="2310">
                  <c:v>31621.0</c:v>
                </c:pt>
                <c:pt idx="2311">
                  <c:v>31622.0</c:v>
                </c:pt>
                <c:pt idx="2312">
                  <c:v>31623.0</c:v>
                </c:pt>
                <c:pt idx="2313">
                  <c:v>31624.0</c:v>
                </c:pt>
                <c:pt idx="2314">
                  <c:v>31625.0</c:v>
                </c:pt>
                <c:pt idx="2315">
                  <c:v>31626.0</c:v>
                </c:pt>
                <c:pt idx="2316">
                  <c:v>31627.0</c:v>
                </c:pt>
                <c:pt idx="2317">
                  <c:v>31628.0</c:v>
                </c:pt>
                <c:pt idx="2318">
                  <c:v>31629.0</c:v>
                </c:pt>
                <c:pt idx="2319">
                  <c:v>31630.0</c:v>
                </c:pt>
                <c:pt idx="2320">
                  <c:v>31631.0</c:v>
                </c:pt>
                <c:pt idx="2321">
                  <c:v>31632.0</c:v>
                </c:pt>
                <c:pt idx="2322">
                  <c:v>31633.0</c:v>
                </c:pt>
                <c:pt idx="2323">
                  <c:v>31634.0</c:v>
                </c:pt>
                <c:pt idx="2324">
                  <c:v>31635.0</c:v>
                </c:pt>
                <c:pt idx="2325">
                  <c:v>31636.0</c:v>
                </c:pt>
                <c:pt idx="2326">
                  <c:v>31637.0</c:v>
                </c:pt>
                <c:pt idx="2327">
                  <c:v>31638.0</c:v>
                </c:pt>
                <c:pt idx="2328">
                  <c:v>31639.0</c:v>
                </c:pt>
                <c:pt idx="2329">
                  <c:v>31640.0</c:v>
                </c:pt>
                <c:pt idx="2330">
                  <c:v>31641.0</c:v>
                </c:pt>
                <c:pt idx="2331">
                  <c:v>31642.0</c:v>
                </c:pt>
                <c:pt idx="2332">
                  <c:v>31643.0</c:v>
                </c:pt>
                <c:pt idx="2333">
                  <c:v>31644.0</c:v>
                </c:pt>
                <c:pt idx="2334">
                  <c:v>31645.0</c:v>
                </c:pt>
                <c:pt idx="2335">
                  <c:v>31646.0</c:v>
                </c:pt>
                <c:pt idx="2336">
                  <c:v>31647.0</c:v>
                </c:pt>
                <c:pt idx="2337">
                  <c:v>31648.0</c:v>
                </c:pt>
                <c:pt idx="2338">
                  <c:v>31649.0</c:v>
                </c:pt>
                <c:pt idx="2339">
                  <c:v>31650.0</c:v>
                </c:pt>
                <c:pt idx="2340">
                  <c:v>31651.0</c:v>
                </c:pt>
                <c:pt idx="2341">
                  <c:v>31652.0</c:v>
                </c:pt>
                <c:pt idx="2342">
                  <c:v>31653.0</c:v>
                </c:pt>
                <c:pt idx="2343">
                  <c:v>31654.0</c:v>
                </c:pt>
                <c:pt idx="2344">
                  <c:v>31655.0</c:v>
                </c:pt>
                <c:pt idx="2345">
                  <c:v>31656.0</c:v>
                </c:pt>
                <c:pt idx="2346">
                  <c:v>31657.0</c:v>
                </c:pt>
                <c:pt idx="2347">
                  <c:v>31658.0</c:v>
                </c:pt>
                <c:pt idx="2348">
                  <c:v>31659.0</c:v>
                </c:pt>
                <c:pt idx="2349">
                  <c:v>31660.0</c:v>
                </c:pt>
                <c:pt idx="2350">
                  <c:v>31661.0</c:v>
                </c:pt>
                <c:pt idx="2351">
                  <c:v>31662.0</c:v>
                </c:pt>
                <c:pt idx="2352">
                  <c:v>31663.0</c:v>
                </c:pt>
                <c:pt idx="2353">
                  <c:v>31664.0</c:v>
                </c:pt>
                <c:pt idx="2354">
                  <c:v>31665.0</c:v>
                </c:pt>
                <c:pt idx="2355">
                  <c:v>31666.0</c:v>
                </c:pt>
                <c:pt idx="2356">
                  <c:v>31667.0</c:v>
                </c:pt>
                <c:pt idx="2357">
                  <c:v>31668.0</c:v>
                </c:pt>
                <c:pt idx="2358">
                  <c:v>31669.0</c:v>
                </c:pt>
                <c:pt idx="2359">
                  <c:v>31670.0</c:v>
                </c:pt>
                <c:pt idx="2360">
                  <c:v>31671.0</c:v>
                </c:pt>
                <c:pt idx="2361">
                  <c:v>31672.0</c:v>
                </c:pt>
                <c:pt idx="2362">
                  <c:v>31673.0</c:v>
                </c:pt>
                <c:pt idx="2363">
                  <c:v>31674.0</c:v>
                </c:pt>
                <c:pt idx="2364">
                  <c:v>31675.0</c:v>
                </c:pt>
                <c:pt idx="2365">
                  <c:v>31676.0</c:v>
                </c:pt>
                <c:pt idx="2366">
                  <c:v>31677.0</c:v>
                </c:pt>
                <c:pt idx="2367">
                  <c:v>31678.0</c:v>
                </c:pt>
                <c:pt idx="2368">
                  <c:v>31679.0</c:v>
                </c:pt>
                <c:pt idx="2369">
                  <c:v>31680.0</c:v>
                </c:pt>
                <c:pt idx="2370">
                  <c:v>31681.0</c:v>
                </c:pt>
                <c:pt idx="2371">
                  <c:v>31682.0</c:v>
                </c:pt>
                <c:pt idx="2372">
                  <c:v>31683.0</c:v>
                </c:pt>
                <c:pt idx="2373">
                  <c:v>31684.0</c:v>
                </c:pt>
                <c:pt idx="2374">
                  <c:v>31685.0</c:v>
                </c:pt>
                <c:pt idx="2375">
                  <c:v>31686.0</c:v>
                </c:pt>
                <c:pt idx="2376">
                  <c:v>31687.0</c:v>
                </c:pt>
                <c:pt idx="2377">
                  <c:v>31688.0</c:v>
                </c:pt>
                <c:pt idx="2378">
                  <c:v>31689.0</c:v>
                </c:pt>
                <c:pt idx="2379">
                  <c:v>31690.0</c:v>
                </c:pt>
                <c:pt idx="2380">
                  <c:v>31691.0</c:v>
                </c:pt>
                <c:pt idx="2381">
                  <c:v>31692.0</c:v>
                </c:pt>
                <c:pt idx="2382">
                  <c:v>31693.0</c:v>
                </c:pt>
                <c:pt idx="2383">
                  <c:v>31694.0</c:v>
                </c:pt>
                <c:pt idx="2384">
                  <c:v>31695.0</c:v>
                </c:pt>
                <c:pt idx="2385">
                  <c:v>31696.0</c:v>
                </c:pt>
                <c:pt idx="2386">
                  <c:v>31697.0</c:v>
                </c:pt>
                <c:pt idx="2387">
                  <c:v>31698.0</c:v>
                </c:pt>
                <c:pt idx="2388">
                  <c:v>31699.0</c:v>
                </c:pt>
                <c:pt idx="2389">
                  <c:v>31700.0</c:v>
                </c:pt>
                <c:pt idx="2390">
                  <c:v>31701.0</c:v>
                </c:pt>
                <c:pt idx="2391">
                  <c:v>31702.0</c:v>
                </c:pt>
                <c:pt idx="2392">
                  <c:v>31703.0</c:v>
                </c:pt>
                <c:pt idx="2393">
                  <c:v>31704.0</c:v>
                </c:pt>
                <c:pt idx="2394">
                  <c:v>31705.0</c:v>
                </c:pt>
                <c:pt idx="2395">
                  <c:v>31706.0</c:v>
                </c:pt>
                <c:pt idx="2396">
                  <c:v>31707.0</c:v>
                </c:pt>
                <c:pt idx="2397">
                  <c:v>31708.0</c:v>
                </c:pt>
                <c:pt idx="2398">
                  <c:v>31709.0</c:v>
                </c:pt>
                <c:pt idx="2399">
                  <c:v>31710.0</c:v>
                </c:pt>
                <c:pt idx="2400">
                  <c:v>31711.0</c:v>
                </c:pt>
                <c:pt idx="2401">
                  <c:v>31712.0</c:v>
                </c:pt>
                <c:pt idx="2402">
                  <c:v>31713.0</c:v>
                </c:pt>
                <c:pt idx="2403">
                  <c:v>31714.0</c:v>
                </c:pt>
                <c:pt idx="2404">
                  <c:v>31715.0</c:v>
                </c:pt>
                <c:pt idx="2405">
                  <c:v>31716.0</c:v>
                </c:pt>
                <c:pt idx="2406">
                  <c:v>31717.0</c:v>
                </c:pt>
                <c:pt idx="2407">
                  <c:v>31718.0</c:v>
                </c:pt>
                <c:pt idx="2408">
                  <c:v>31719.0</c:v>
                </c:pt>
                <c:pt idx="2409">
                  <c:v>31720.0</c:v>
                </c:pt>
                <c:pt idx="2410">
                  <c:v>31721.0</c:v>
                </c:pt>
                <c:pt idx="2411">
                  <c:v>31722.0</c:v>
                </c:pt>
                <c:pt idx="2412">
                  <c:v>31723.0</c:v>
                </c:pt>
                <c:pt idx="2413">
                  <c:v>31724.0</c:v>
                </c:pt>
                <c:pt idx="2414">
                  <c:v>31725.0</c:v>
                </c:pt>
                <c:pt idx="2415">
                  <c:v>31726.0</c:v>
                </c:pt>
                <c:pt idx="2416">
                  <c:v>31727.0</c:v>
                </c:pt>
                <c:pt idx="2417">
                  <c:v>31728.0</c:v>
                </c:pt>
                <c:pt idx="2418">
                  <c:v>31729.0</c:v>
                </c:pt>
                <c:pt idx="2419">
                  <c:v>31730.0</c:v>
                </c:pt>
                <c:pt idx="2420">
                  <c:v>31731.0</c:v>
                </c:pt>
                <c:pt idx="2421">
                  <c:v>31732.0</c:v>
                </c:pt>
                <c:pt idx="2422">
                  <c:v>31733.0</c:v>
                </c:pt>
                <c:pt idx="2423">
                  <c:v>31734.0</c:v>
                </c:pt>
                <c:pt idx="2424">
                  <c:v>31735.0</c:v>
                </c:pt>
                <c:pt idx="2425">
                  <c:v>31736.0</c:v>
                </c:pt>
                <c:pt idx="2426">
                  <c:v>31737.0</c:v>
                </c:pt>
                <c:pt idx="2427">
                  <c:v>31738.0</c:v>
                </c:pt>
                <c:pt idx="2428">
                  <c:v>31739.0</c:v>
                </c:pt>
                <c:pt idx="2429">
                  <c:v>31740.0</c:v>
                </c:pt>
                <c:pt idx="2430">
                  <c:v>31741.0</c:v>
                </c:pt>
                <c:pt idx="2431">
                  <c:v>31742.0</c:v>
                </c:pt>
                <c:pt idx="2432">
                  <c:v>31743.0</c:v>
                </c:pt>
                <c:pt idx="2433">
                  <c:v>31744.0</c:v>
                </c:pt>
                <c:pt idx="2434">
                  <c:v>31745.0</c:v>
                </c:pt>
                <c:pt idx="2435">
                  <c:v>31746.0</c:v>
                </c:pt>
                <c:pt idx="2436">
                  <c:v>31747.0</c:v>
                </c:pt>
                <c:pt idx="2437">
                  <c:v>31748.0</c:v>
                </c:pt>
                <c:pt idx="2438">
                  <c:v>31749.0</c:v>
                </c:pt>
                <c:pt idx="2439">
                  <c:v>31750.0</c:v>
                </c:pt>
                <c:pt idx="2440">
                  <c:v>31751.0</c:v>
                </c:pt>
                <c:pt idx="2441">
                  <c:v>31752.0</c:v>
                </c:pt>
                <c:pt idx="2442">
                  <c:v>31753.0</c:v>
                </c:pt>
                <c:pt idx="2443">
                  <c:v>31754.0</c:v>
                </c:pt>
                <c:pt idx="2444">
                  <c:v>31755.0</c:v>
                </c:pt>
                <c:pt idx="2445">
                  <c:v>31756.0</c:v>
                </c:pt>
                <c:pt idx="2446">
                  <c:v>31757.0</c:v>
                </c:pt>
                <c:pt idx="2447">
                  <c:v>31758.0</c:v>
                </c:pt>
                <c:pt idx="2448">
                  <c:v>31759.0</c:v>
                </c:pt>
                <c:pt idx="2449">
                  <c:v>31760.0</c:v>
                </c:pt>
                <c:pt idx="2450">
                  <c:v>31761.0</c:v>
                </c:pt>
                <c:pt idx="2451">
                  <c:v>31762.0</c:v>
                </c:pt>
                <c:pt idx="2452">
                  <c:v>31763.0</c:v>
                </c:pt>
                <c:pt idx="2453">
                  <c:v>31764.0</c:v>
                </c:pt>
                <c:pt idx="2454">
                  <c:v>31765.0</c:v>
                </c:pt>
                <c:pt idx="2455">
                  <c:v>31766.0</c:v>
                </c:pt>
                <c:pt idx="2456">
                  <c:v>31767.0</c:v>
                </c:pt>
                <c:pt idx="2457">
                  <c:v>31768.0</c:v>
                </c:pt>
                <c:pt idx="2458">
                  <c:v>31769.0</c:v>
                </c:pt>
                <c:pt idx="2459">
                  <c:v>31770.0</c:v>
                </c:pt>
                <c:pt idx="2460">
                  <c:v>31771.0</c:v>
                </c:pt>
                <c:pt idx="2461">
                  <c:v>31772.0</c:v>
                </c:pt>
                <c:pt idx="2462">
                  <c:v>31773.0</c:v>
                </c:pt>
                <c:pt idx="2463">
                  <c:v>31774.0</c:v>
                </c:pt>
                <c:pt idx="2464">
                  <c:v>31775.0</c:v>
                </c:pt>
                <c:pt idx="2465">
                  <c:v>31776.0</c:v>
                </c:pt>
                <c:pt idx="2466">
                  <c:v>31777.0</c:v>
                </c:pt>
                <c:pt idx="2467">
                  <c:v>31778.0</c:v>
                </c:pt>
                <c:pt idx="2468">
                  <c:v>31779.0</c:v>
                </c:pt>
                <c:pt idx="2469">
                  <c:v>31780.0</c:v>
                </c:pt>
                <c:pt idx="2470">
                  <c:v>31781.0</c:v>
                </c:pt>
                <c:pt idx="2471">
                  <c:v>31782.0</c:v>
                </c:pt>
                <c:pt idx="2472">
                  <c:v>31783.0</c:v>
                </c:pt>
                <c:pt idx="2473">
                  <c:v>31784.0</c:v>
                </c:pt>
                <c:pt idx="2474">
                  <c:v>31785.0</c:v>
                </c:pt>
                <c:pt idx="2475">
                  <c:v>31786.0</c:v>
                </c:pt>
                <c:pt idx="2476">
                  <c:v>31787.0</c:v>
                </c:pt>
                <c:pt idx="2477">
                  <c:v>31788.0</c:v>
                </c:pt>
                <c:pt idx="2478">
                  <c:v>31789.0</c:v>
                </c:pt>
                <c:pt idx="2479">
                  <c:v>31790.0</c:v>
                </c:pt>
                <c:pt idx="2480">
                  <c:v>31791.0</c:v>
                </c:pt>
                <c:pt idx="2481">
                  <c:v>31792.0</c:v>
                </c:pt>
                <c:pt idx="2482">
                  <c:v>31793.0</c:v>
                </c:pt>
                <c:pt idx="2483">
                  <c:v>31794.0</c:v>
                </c:pt>
                <c:pt idx="2484">
                  <c:v>31795.0</c:v>
                </c:pt>
                <c:pt idx="2485">
                  <c:v>31796.0</c:v>
                </c:pt>
                <c:pt idx="2486">
                  <c:v>31797.0</c:v>
                </c:pt>
                <c:pt idx="2487">
                  <c:v>31798.0</c:v>
                </c:pt>
                <c:pt idx="2488">
                  <c:v>31799.0</c:v>
                </c:pt>
                <c:pt idx="2489">
                  <c:v>31800.0</c:v>
                </c:pt>
                <c:pt idx="2490">
                  <c:v>31801.0</c:v>
                </c:pt>
                <c:pt idx="2491">
                  <c:v>31802.0</c:v>
                </c:pt>
                <c:pt idx="2492">
                  <c:v>31803.0</c:v>
                </c:pt>
                <c:pt idx="2493">
                  <c:v>31804.0</c:v>
                </c:pt>
                <c:pt idx="2494">
                  <c:v>31805.0</c:v>
                </c:pt>
                <c:pt idx="2495">
                  <c:v>31806.0</c:v>
                </c:pt>
                <c:pt idx="2496">
                  <c:v>31807.0</c:v>
                </c:pt>
                <c:pt idx="2497">
                  <c:v>31808.0</c:v>
                </c:pt>
                <c:pt idx="2498">
                  <c:v>31809.0</c:v>
                </c:pt>
                <c:pt idx="2499">
                  <c:v>31810.0</c:v>
                </c:pt>
                <c:pt idx="2500">
                  <c:v>31811.0</c:v>
                </c:pt>
                <c:pt idx="2501">
                  <c:v>31812.0</c:v>
                </c:pt>
                <c:pt idx="2502">
                  <c:v>31813.0</c:v>
                </c:pt>
                <c:pt idx="2503">
                  <c:v>31814.0</c:v>
                </c:pt>
                <c:pt idx="2504">
                  <c:v>31815.0</c:v>
                </c:pt>
                <c:pt idx="2505">
                  <c:v>31816.0</c:v>
                </c:pt>
                <c:pt idx="2506">
                  <c:v>31817.0</c:v>
                </c:pt>
                <c:pt idx="2507">
                  <c:v>31818.0</c:v>
                </c:pt>
                <c:pt idx="2508">
                  <c:v>31819.0</c:v>
                </c:pt>
                <c:pt idx="2509">
                  <c:v>31820.0</c:v>
                </c:pt>
                <c:pt idx="2510">
                  <c:v>31821.0</c:v>
                </c:pt>
                <c:pt idx="2511">
                  <c:v>31822.0</c:v>
                </c:pt>
                <c:pt idx="2512">
                  <c:v>31823.0</c:v>
                </c:pt>
                <c:pt idx="2513">
                  <c:v>31824.0</c:v>
                </c:pt>
                <c:pt idx="2514">
                  <c:v>31825.0</c:v>
                </c:pt>
                <c:pt idx="2515">
                  <c:v>31826.0</c:v>
                </c:pt>
                <c:pt idx="2516">
                  <c:v>31827.0</c:v>
                </c:pt>
                <c:pt idx="2517">
                  <c:v>31828.0</c:v>
                </c:pt>
                <c:pt idx="2518">
                  <c:v>31829.0</c:v>
                </c:pt>
                <c:pt idx="2519">
                  <c:v>31830.0</c:v>
                </c:pt>
                <c:pt idx="2520">
                  <c:v>31831.0</c:v>
                </c:pt>
                <c:pt idx="2521">
                  <c:v>31832.0</c:v>
                </c:pt>
                <c:pt idx="2522">
                  <c:v>31833.0</c:v>
                </c:pt>
                <c:pt idx="2523">
                  <c:v>31834.0</c:v>
                </c:pt>
                <c:pt idx="2524">
                  <c:v>31835.0</c:v>
                </c:pt>
                <c:pt idx="2525">
                  <c:v>31836.0</c:v>
                </c:pt>
                <c:pt idx="2526">
                  <c:v>31837.0</c:v>
                </c:pt>
                <c:pt idx="2527">
                  <c:v>31838.0</c:v>
                </c:pt>
                <c:pt idx="2528">
                  <c:v>31839.0</c:v>
                </c:pt>
                <c:pt idx="2529">
                  <c:v>31840.0</c:v>
                </c:pt>
                <c:pt idx="2530">
                  <c:v>31841.0</c:v>
                </c:pt>
                <c:pt idx="2531">
                  <c:v>31842.0</c:v>
                </c:pt>
                <c:pt idx="2532">
                  <c:v>31843.0</c:v>
                </c:pt>
                <c:pt idx="2533">
                  <c:v>31844.0</c:v>
                </c:pt>
                <c:pt idx="2534">
                  <c:v>31845.0</c:v>
                </c:pt>
                <c:pt idx="2535">
                  <c:v>31846.0</c:v>
                </c:pt>
                <c:pt idx="2536">
                  <c:v>31847.0</c:v>
                </c:pt>
                <c:pt idx="2537">
                  <c:v>31848.0</c:v>
                </c:pt>
                <c:pt idx="2538">
                  <c:v>31849.0</c:v>
                </c:pt>
                <c:pt idx="2539">
                  <c:v>31850.0</c:v>
                </c:pt>
                <c:pt idx="2540">
                  <c:v>31851.0</c:v>
                </c:pt>
                <c:pt idx="2541">
                  <c:v>31852.0</c:v>
                </c:pt>
                <c:pt idx="2542">
                  <c:v>31853.0</c:v>
                </c:pt>
                <c:pt idx="2543">
                  <c:v>31854.0</c:v>
                </c:pt>
                <c:pt idx="2544">
                  <c:v>31855.0</c:v>
                </c:pt>
                <c:pt idx="2545">
                  <c:v>31856.0</c:v>
                </c:pt>
                <c:pt idx="2546">
                  <c:v>31857.0</c:v>
                </c:pt>
                <c:pt idx="2547">
                  <c:v>31858.0</c:v>
                </c:pt>
                <c:pt idx="2548">
                  <c:v>31859.0</c:v>
                </c:pt>
                <c:pt idx="2549">
                  <c:v>31860.0</c:v>
                </c:pt>
                <c:pt idx="2550">
                  <c:v>31861.0</c:v>
                </c:pt>
                <c:pt idx="2551">
                  <c:v>31862.0</c:v>
                </c:pt>
                <c:pt idx="2552">
                  <c:v>31863.0</c:v>
                </c:pt>
                <c:pt idx="2553">
                  <c:v>31864.0</c:v>
                </c:pt>
                <c:pt idx="2554">
                  <c:v>31865.0</c:v>
                </c:pt>
                <c:pt idx="2555">
                  <c:v>31866.0</c:v>
                </c:pt>
                <c:pt idx="2556">
                  <c:v>31867.0</c:v>
                </c:pt>
                <c:pt idx="2557">
                  <c:v>31868.0</c:v>
                </c:pt>
                <c:pt idx="2558">
                  <c:v>31869.0</c:v>
                </c:pt>
                <c:pt idx="2559">
                  <c:v>31870.0</c:v>
                </c:pt>
                <c:pt idx="2560">
                  <c:v>31871.0</c:v>
                </c:pt>
                <c:pt idx="2561">
                  <c:v>31872.0</c:v>
                </c:pt>
                <c:pt idx="2562">
                  <c:v>31873.0</c:v>
                </c:pt>
                <c:pt idx="2563">
                  <c:v>31874.0</c:v>
                </c:pt>
                <c:pt idx="2564">
                  <c:v>31875.0</c:v>
                </c:pt>
                <c:pt idx="2565">
                  <c:v>31876.0</c:v>
                </c:pt>
                <c:pt idx="2566">
                  <c:v>31877.0</c:v>
                </c:pt>
                <c:pt idx="2567">
                  <c:v>31878.0</c:v>
                </c:pt>
                <c:pt idx="2568">
                  <c:v>31879.0</c:v>
                </c:pt>
                <c:pt idx="2569">
                  <c:v>31880.0</c:v>
                </c:pt>
                <c:pt idx="2570">
                  <c:v>31881.0</c:v>
                </c:pt>
                <c:pt idx="2571">
                  <c:v>31882.0</c:v>
                </c:pt>
                <c:pt idx="2572">
                  <c:v>31883.0</c:v>
                </c:pt>
                <c:pt idx="2573">
                  <c:v>31884.0</c:v>
                </c:pt>
                <c:pt idx="2574">
                  <c:v>31885.0</c:v>
                </c:pt>
                <c:pt idx="2575">
                  <c:v>31886.0</c:v>
                </c:pt>
                <c:pt idx="2576">
                  <c:v>31887.0</c:v>
                </c:pt>
                <c:pt idx="2577">
                  <c:v>31888.0</c:v>
                </c:pt>
                <c:pt idx="2578">
                  <c:v>31889.0</c:v>
                </c:pt>
                <c:pt idx="2579">
                  <c:v>31890.0</c:v>
                </c:pt>
                <c:pt idx="2580">
                  <c:v>31891.0</c:v>
                </c:pt>
                <c:pt idx="2581">
                  <c:v>31892.0</c:v>
                </c:pt>
                <c:pt idx="2582">
                  <c:v>31893.0</c:v>
                </c:pt>
                <c:pt idx="2583">
                  <c:v>31894.0</c:v>
                </c:pt>
                <c:pt idx="2584">
                  <c:v>31895.0</c:v>
                </c:pt>
                <c:pt idx="2585">
                  <c:v>31896.0</c:v>
                </c:pt>
                <c:pt idx="2586">
                  <c:v>31897.0</c:v>
                </c:pt>
                <c:pt idx="2587">
                  <c:v>31898.0</c:v>
                </c:pt>
                <c:pt idx="2588">
                  <c:v>31899.0</c:v>
                </c:pt>
                <c:pt idx="2589">
                  <c:v>31900.0</c:v>
                </c:pt>
                <c:pt idx="2590">
                  <c:v>31901.0</c:v>
                </c:pt>
                <c:pt idx="2591">
                  <c:v>31902.0</c:v>
                </c:pt>
                <c:pt idx="2592">
                  <c:v>31903.0</c:v>
                </c:pt>
                <c:pt idx="2593">
                  <c:v>31904.0</c:v>
                </c:pt>
                <c:pt idx="2594">
                  <c:v>31905.0</c:v>
                </c:pt>
                <c:pt idx="2595">
                  <c:v>31906.0</c:v>
                </c:pt>
                <c:pt idx="2596">
                  <c:v>31907.0</c:v>
                </c:pt>
                <c:pt idx="2597">
                  <c:v>31908.0</c:v>
                </c:pt>
                <c:pt idx="2598">
                  <c:v>31909.0</c:v>
                </c:pt>
                <c:pt idx="2599">
                  <c:v>31910.0</c:v>
                </c:pt>
                <c:pt idx="2600">
                  <c:v>31911.0</c:v>
                </c:pt>
                <c:pt idx="2601">
                  <c:v>31912.0</c:v>
                </c:pt>
                <c:pt idx="2602">
                  <c:v>31913.0</c:v>
                </c:pt>
                <c:pt idx="2603">
                  <c:v>31914.0</c:v>
                </c:pt>
                <c:pt idx="2604">
                  <c:v>31915.0</c:v>
                </c:pt>
                <c:pt idx="2605">
                  <c:v>31916.0</c:v>
                </c:pt>
                <c:pt idx="2606">
                  <c:v>31917.0</c:v>
                </c:pt>
                <c:pt idx="2607">
                  <c:v>31918.0</c:v>
                </c:pt>
                <c:pt idx="2608">
                  <c:v>31919.0</c:v>
                </c:pt>
                <c:pt idx="2609">
                  <c:v>31920.0</c:v>
                </c:pt>
                <c:pt idx="2610">
                  <c:v>31921.0</c:v>
                </c:pt>
                <c:pt idx="2611">
                  <c:v>31922.0</c:v>
                </c:pt>
                <c:pt idx="2612">
                  <c:v>31923.0</c:v>
                </c:pt>
                <c:pt idx="2613">
                  <c:v>31924.0</c:v>
                </c:pt>
                <c:pt idx="2614">
                  <c:v>31925.0</c:v>
                </c:pt>
                <c:pt idx="2615">
                  <c:v>31926.0</c:v>
                </c:pt>
                <c:pt idx="2616">
                  <c:v>31927.0</c:v>
                </c:pt>
                <c:pt idx="2617">
                  <c:v>31928.0</c:v>
                </c:pt>
                <c:pt idx="2618">
                  <c:v>31929.0</c:v>
                </c:pt>
                <c:pt idx="2619">
                  <c:v>31930.0</c:v>
                </c:pt>
                <c:pt idx="2620">
                  <c:v>31931.0</c:v>
                </c:pt>
                <c:pt idx="2621">
                  <c:v>31932.0</c:v>
                </c:pt>
                <c:pt idx="2622">
                  <c:v>31933.0</c:v>
                </c:pt>
                <c:pt idx="2623">
                  <c:v>31934.0</c:v>
                </c:pt>
                <c:pt idx="2624">
                  <c:v>31935.0</c:v>
                </c:pt>
                <c:pt idx="2625">
                  <c:v>31936.0</c:v>
                </c:pt>
                <c:pt idx="2626">
                  <c:v>31937.0</c:v>
                </c:pt>
                <c:pt idx="2627">
                  <c:v>31938.0</c:v>
                </c:pt>
                <c:pt idx="2628">
                  <c:v>31939.0</c:v>
                </c:pt>
                <c:pt idx="2629">
                  <c:v>31940.0</c:v>
                </c:pt>
                <c:pt idx="2630">
                  <c:v>31941.0</c:v>
                </c:pt>
                <c:pt idx="2631">
                  <c:v>31942.0</c:v>
                </c:pt>
                <c:pt idx="2632">
                  <c:v>31943.0</c:v>
                </c:pt>
                <c:pt idx="2633">
                  <c:v>31944.0</c:v>
                </c:pt>
                <c:pt idx="2634">
                  <c:v>31945.0</c:v>
                </c:pt>
                <c:pt idx="2635">
                  <c:v>31946.0</c:v>
                </c:pt>
                <c:pt idx="2636">
                  <c:v>31947.0</c:v>
                </c:pt>
                <c:pt idx="2637">
                  <c:v>31948.0</c:v>
                </c:pt>
                <c:pt idx="2638">
                  <c:v>31949.0</c:v>
                </c:pt>
                <c:pt idx="2639">
                  <c:v>31950.0</c:v>
                </c:pt>
                <c:pt idx="2640">
                  <c:v>31951.0</c:v>
                </c:pt>
                <c:pt idx="2641">
                  <c:v>31952.0</c:v>
                </c:pt>
                <c:pt idx="2642">
                  <c:v>31953.0</c:v>
                </c:pt>
                <c:pt idx="2643">
                  <c:v>31954.0</c:v>
                </c:pt>
                <c:pt idx="2644">
                  <c:v>31955.0</c:v>
                </c:pt>
                <c:pt idx="2645">
                  <c:v>31956.0</c:v>
                </c:pt>
                <c:pt idx="2646">
                  <c:v>31957.0</c:v>
                </c:pt>
                <c:pt idx="2647">
                  <c:v>31958.0</c:v>
                </c:pt>
                <c:pt idx="2648">
                  <c:v>31959.0</c:v>
                </c:pt>
                <c:pt idx="2649">
                  <c:v>31960.0</c:v>
                </c:pt>
                <c:pt idx="2650">
                  <c:v>31961.0</c:v>
                </c:pt>
                <c:pt idx="2651">
                  <c:v>31962.0</c:v>
                </c:pt>
                <c:pt idx="2652">
                  <c:v>31963.0</c:v>
                </c:pt>
                <c:pt idx="2653">
                  <c:v>31964.0</c:v>
                </c:pt>
                <c:pt idx="2654">
                  <c:v>31965.0</c:v>
                </c:pt>
                <c:pt idx="2655">
                  <c:v>31966.0</c:v>
                </c:pt>
                <c:pt idx="2656">
                  <c:v>31967.0</c:v>
                </c:pt>
                <c:pt idx="2657">
                  <c:v>31968.0</c:v>
                </c:pt>
                <c:pt idx="2658">
                  <c:v>31969.0</c:v>
                </c:pt>
                <c:pt idx="2659">
                  <c:v>31970.0</c:v>
                </c:pt>
                <c:pt idx="2660">
                  <c:v>31971.0</c:v>
                </c:pt>
                <c:pt idx="2661">
                  <c:v>31972.0</c:v>
                </c:pt>
                <c:pt idx="2662">
                  <c:v>31973.0</c:v>
                </c:pt>
                <c:pt idx="2663">
                  <c:v>31974.0</c:v>
                </c:pt>
                <c:pt idx="2664">
                  <c:v>31975.0</c:v>
                </c:pt>
                <c:pt idx="2665">
                  <c:v>31976.0</c:v>
                </c:pt>
                <c:pt idx="2666">
                  <c:v>31977.0</c:v>
                </c:pt>
                <c:pt idx="2667">
                  <c:v>31978.0</c:v>
                </c:pt>
                <c:pt idx="2668">
                  <c:v>31979.0</c:v>
                </c:pt>
                <c:pt idx="2669">
                  <c:v>31980.0</c:v>
                </c:pt>
                <c:pt idx="2670">
                  <c:v>31981.0</c:v>
                </c:pt>
                <c:pt idx="2671">
                  <c:v>31982.0</c:v>
                </c:pt>
                <c:pt idx="2672">
                  <c:v>31983.0</c:v>
                </c:pt>
                <c:pt idx="2673">
                  <c:v>31984.0</c:v>
                </c:pt>
                <c:pt idx="2674">
                  <c:v>31985.0</c:v>
                </c:pt>
                <c:pt idx="2675">
                  <c:v>31986.0</c:v>
                </c:pt>
                <c:pt idx="2676">
                  <c:v>31987.0</c:v>
                </c:pt>
                <c:pt idx="2677">
                  <c:v>31988.0</c:v>
                </c:pt>
                <c:pt idx="2678">
                  <c:v>31989.0</c:v>
                </c:pt>
                <c:pt idx="2679">
                  <c:v>31990.0</c:v>
                </c:pt>
                <c:pt idx="2680">
                  <c:v>31991.0</c:v>
                </c:pt>
                <c:pt idx="2681">
                  <c:v>31992.0</c:v>
                </c:pt>
                <c:pt idx="2682">
                  <c:v>31993.0</c:v>
                </c:pt>
                <c:pt idx="2683">
                  <c:v>31994.0</c:v>
                </c:pt>
                <c:pt idx="2684">
                  <c:v>31995.0</c:v>
                </c:pt>
                <c:pt idx="2685">
                  <c:v>31996.0</c:v>
                </c:pt>
                <c:pt idx="2686">
                  <c:v>31997.0</c:v>
                </c:pt>
                <c:pt idx="2687">
                  <c:v>31998.0</c:v>
                </c:pt>
                <c:pt idx="2688">
                  <c:v>31999.0</c:v>
                </c:pt>
                <c:pt idx="2689">
                  <c:v>32000.0</c:v>
                </c:pt>
                <c:pt idx="2690">
                  <c:v>32001.0</c:v>
                </c:pt>
                <c:pt idx="2691">
                  <c:v>32002.0</c:v>
                </c:pt>
                <c:pt idx="2692">
                  <c:v>32003.0</c:v>
                </c:pt>
                <c:pt idx="2693">
                  <c:v>32004.0</c:v>
                </c:pt>
                <c:pt idx="2694">
                  <c:v>32005.0</c:v>
                </c:pt>
                <c:pt idx="2695">
                  <c:v>32006.0</c:v>
                </c:pt>
                <c:pt idx="2696">
                  <c:v>32007.0</c:v>
                </c:pt>
                <c:pt idx="2697">
                  <c:v>32008.0</c:v>
                </c:pt>
                <c:pt idx="2698">
                  <c:v>32009.0</c:v>
                </c:pt>
                <c:pt idx="2699">
                  <c:v>32010.0</c:v>
                </c:pt>
                <c:pt idx="2700">
                  <c:v>32011.0</c:v>
                </c:pt>
                <c:pt idx="2701">
                  <c:v>32012.0</c:v>
                </c:pt>
                <c:pt idx="2702">
                  <c:v>32013.0</c:v>
                </c:pt>
                <c:pt idx="2703">
                  <c:v>32014.0</c:v>
                </c:pt>
                <c:pt idx="2704">
                  <c:v>32015.0</c:v>
                </c:pt>
                <c:pt idx="2705">
                  <c:v>32016.0</c:v>
                </c:pt>
                <c:pt idx="2706">
                  <c:v>32017.0</c:v>
                </c:pt>
                <c:pt idx="2707">
                  <c:v>32018.0</c:v>
                </c:pt>
                <c:pt idx="2708">
                  <c:v>32019.0</c:v>
                </c:pt>
                <c:pt idx="2709">
                  <c:v>32020.0</c:v>
                </c:pt>
                <c:pt idx="2710">
                  <c:v>32021.0</c:v>
                </c:pt>
                <c:pt idx="2711">
                  <c:v>32022.0</c:v>
                </c:pt>
                <c:pt idx="2712">
                  <c:v>32023.0</c:v>
                </c:pt>
                <c:pt idx="2713">
                  <c:v>32024.0</c:v>
                </c:pt>
                <c:pt idx="2714">
                  <c:v>32025.0</c:v>
                </c:pt>
                <c:pt idx="2715">
                  <c:v>32026.0</c:v>
                </c:pt>
                <c:pt idx="2716">
                  <c:v>32027.0</c:v>
                </c:pt>
                <c:pt idx="2717">
                  <c:v>32028.0</c:v>
                </c:pt>
                <c:pt idx="2718">
                  <c:v>32029.0</c:v>
                </c:pt>
                <c:pt idx="2719">
                  <c:v>32030.0</c:v>
                </c:pt>
                <c:pt idx="2720">
                  <c:v>32031.0</c:v>
                </c:pt>
                <c:pt idx="2721">
                  <c:v>32032.0</c:v>
                </c:pt>
                <c:pt idx="2722">
                  <c:v>32033.0</c:v>
                </c:pt>
                <c:pt idx="2723">
                  <c:v>32034.0</c:v>
                </c:pt>
                <c:pt idx="2724">
                  <c:v>32035.0</c:v>
                </c:pt>
                <c:pt idx="2725">
                  <c:v>32036.0</c:v>
                </c:pt>
                <c:pt idx="2726">
                  <c:v>32037.0</c:v>
                </c:pt>
                <c:pt idx="2727">
                  <c:v>32038.0</c:v>
                </c:pt>
                <c:pt idx="2728">
                  <c:v>32039.0</c:v>
                </c:pt>
                <c:pt idx="2729">
                  <c:v>32040.0</c:v>
                </c:pt>
                <c:pt idx="2730">
                  <c:v>32041.0</c:v>
                </c:pt>
                <c:pt idx="2731">
                  <c:v>32042.0</c:v>
                </c:pt>
                <c:pt idx="2732">
                  <c:v>32043.0</c:v>
                </c:pt>
                <c:pt idx="2733">
                  <c:v>32044.0</c:v>
                </c:pt>
                <c:pt idx="2734">
                  <c:v>32045.0</c:v>
                </c:pt>
                <c:pt idx="2735">
                  <c:v>32046.0</c:v>
                </c:pt>
                <c:pt idx="2736">
                  <c:v>32047.0</c:v>
                </c:pt>
                <c:pt idx="2737">
                  <c:v>32048.0</c:v>
                </c:pt>
                <c:pt idx="2738">
                  <c:v>32049.0</c:v>
                </c:pt>
                <c:pt idx="2739">
                  <c:v>32050.0</c:v>
                </c:pt>
                <c:pt idx="2740">
                  <c:v>32051.0</c:v>
                </c:pt>
                <c:pt idx="2741">
                  <c:v>32052.0</c:v>
                </c:pt>
                <c:pt idx="2742">
                  <c:v>32053.0</c:v>
                </c:pt>
                <c:pt idx="2743">
                  <c:v>32054.0</c:v>
                </c:pt>
                <c:pt idx="2744">
                  <c:v>32055.0</c:v>
                </c:pt>
                <c:pt idx="2745">
                  <c:v>32056.0</c:v>
                </c:pt>
                <c:pt idx="2746">
                  <c:v>32057.0</c:v>
                </c:pt>
                <c:pt idx="2747">
                  <c:v>32058.0</c:v>
                </c:pt>
                <c:pt idx="2748">
                  <c:v>32059.0</c:v>
                </c:pt>
                <c:pt idx="2749">
                  <c:v>32060.0</c:v>
                </c:pt>
                <c:pt idx="2750">
                  <c:v>32061.0</c:v>
                </c:pt>
                <c:pt idx="2751">
                  <c:v>32062.0</c:v>
                </c:pt>
                <c:pt idx="2752">
                  <c:v>32063.0</c:v>
                </c:pt>
                <c:pt idx="2753">
                  <c:v>32064.0</c:v>
                </c:pt>
                <c:pt idx="2754">
                  <c:v>32065.0</c:v>
                </c:pt>
                <c:pt idx="2755">
                  <c:v>32066.0</c:v>
                </c:pt>
                <c:pt idx="2756">
                  <c:v>32067.0</c:v>
                </c:pt>
                <c:pt idx="2757">
                  <c:v>32068.0</c:v>
                </c:pt>
                <c:pt idx="2758">
                  <c:v>32069.0</c:v>
                </c:pt>
                <c:pt idx="2759">
                  <c:v>32070.0</c:v>
                </c:pt>
                <c:pt idx="2760">
                  <c:v>32071.0</c:v>
                </c:pt>
                <c:pt idx="2761">
                  <c:v>32072.0</c:v>
                </c:pt>
                <c:pt idx="2762">
                  <c:v>32073.0</c:v>
                </c:pt>
                <c:pt idx="2763">
                  <c:v>32074.0</c:v>
                </c:pt>
                <c:pt idx="2764">
                  <c:v>32075.0</c:v>
                </c:pt>
                <c:pt idx="2765">
                  <c:v>32076.0</c:v>
                </c:pt>
                <c:pt idx="2766">
                  <c:v>32077.0</c:v>
                </c:pt>
                <c:pt idx="2767">
                  <c:v>32078.0</c:v>
                </c:pt>
                <c:pt idx="2768">
                  <c:v>32079.0</c:v>
                </c:pt>
                <c:pt idx="2769">
                  <c:v>32080.0</c:v>
                </c:pt>
                <c:pt idx="2770">
                  <c:v>32081.0</c:v>
                </c:pt>
                <c:pt idx="2771">
                  <c:v>32082.0</c:v>
                </c:pt>
                <c:pt idx="2772">
                  <c:v>32083.0</c:v>
                </c:pt>
                <c:pt idx="2773">
                  <c:v>32084.0</c:v>
                </c:pt>
                <c:pt idx="2774">
                  <c:v>32085.0</c:v>
                </c:pt>
                <c:pt idx="2775">
                  <c:v>32086.0</c:v>
                </c:pt>
                <c:pt idx="2776">
                  <c:v>32087.0</c:v>
                </c:pt>
                <c:pt idx="2777">
                  <c:v>32088.0</c:v>
                </c:pt>
                <c:pt idx="2778">
                  <c:v>32089.0</c:v>
                </c:pt>
                <c:pt idx="2779">
                  <c:v>32090.0</c:v>
                </c:pt>
                <c:pt idx="2780">
                  <c:v>32091.0</c:v>
                </c:pt>
                <c:pt idx="2781">
                  <c:v>32092.0</c:v>
                </c:pt>
                <c:pt idx="2782">
                  <c:v>32093.0</c:v>
                </c:pt>
                <c:pt idx="2783">
                  <c:v>32094.0</c:v>
                </c:pt>
                <c:pt idx="2784">
                  <c:v>32095.0</c:v>
                </c:pt>
                <c:pt idx="2785">
                  <c:v>32096.0</c:v>
                </c:pt>
                <c:pt idx="2786">
                  <c:v>32097.0</c:v>
                </c:pt>
                <c:pt idx="2787">
                  <c:v>32098.0</c:v>
                </c:pt>
                <c:pt idx="2788">
                  <c:v>32099.0</c:v>
                </c:pt>
                <c:pt idx="2789">
                  <c:v>32100.0</c:v>
                </c:pt>
                <c:pt idx="2790">
                  <c:v>32101.0</c:v>
                </c:pt>
                <c:pt idx="2791">
                  <c:v>32102.0</c:v>
                </c:pt>
                <c:pt idx="2792">
                  <c:v>32103.0</c:v>
                </c:pt>
                <c:pt idx="2793">
                  <c:v>32104.0</c:v>
                </c:pt>
                <c:pt idx="2794">
                  <c:v>32105.0</c:v>
                </c:pt>
                <c:pt idx="2795">
                  <c:v>32106.0</c:v>
                </c:pt>
                <c:pt idx="2796">
                  <c:v>32107.0</c:v>
                </c:pt>
                <c:pt idx="2797">
                  <c:v>32108.0</c:v>
                </c:pt>
                <c:pt idx="2798">
                  <c:v>32109.0</c:v>
                </c:pt>
                <c:pt idx="2799">
                  <c:v>32110.0</c:v>
                </c:pt>
                <c:pt idx="2800">
                  <c:v>32111.0</c:v>
                </c:pt>
                <c:pt idx="2801">
                  <c:v>32112.0</c:v>
                </c:pt>
                <c:pt idx="2802">
                  <c:v>32113.0</c:v>
                </c:pt>
                <c:pt idx="2803">
                  <c:v>32114.0</c:v>
                </c:pt>
                <c:pt idx="2804">
                  <c:v>32115.0</c:v>
                </c:pt>
                <c:pt idx="2805">
                  <c:v>32116.0</c:v>
                </c:pt>
                <c:pt idx="2806">
                  <c:v>32117.0</c:v>
                </c:pt>
                <c:pt idx="2807">
                  <c:v>32118.0</c:v>
                </c:pt>
                <c:pt idx="2808">
                  <c:v>32119.0</c:v>
                </c:pt>
                <c:pt idx="2809">
                  <c:v>32120.0</c:v>
                </c:pt>
                <c:pt idx="2810">
                  <c:v>32121.0</c:v>
                </c:pt>
                <c:pt idx="2811">
                  <c:v>32122.0</c:v>
                </c:pt>
                <c:pt idx="2812">
                  <c:v>32123.0</c:v>
                </c:pt>
                <c:pt idx="2813">
                  <c:v>32124.0</c:v>
                </c:pt>
                <c:pt idx="2814">
                  <c:v>32125.0</c:v>
                </c:pt>
                <c:pt idx="2815">
                  <c:v>32126.0</c:v>
                </c:pt>
                <c:pt idx="2816">
                  <c:v>32127.0</c:v>
                </c:pt>
                <c:pt idx="2817">
                  <c:v>32128.0</c:v>
                </c:pt>
                <c:pt idx="2818">
                  <c:v>32129.0</c:v>
                </c:pt>
                <c:pt idx="2819">
                  <c:v>32130.0</c:v>
                </c:pt>
                <c:pt idx="2820">
                  <c:v>32131.0</c:v>
                </c:pt>
                <c:pt idx="2821">
                  <c:v>32132.0</c:v>
                </c:pt>
                <c:pt idx="2822">
                  <c:v>32133.0</c:v>
                </c:pt>
                <c:pt idx="2823">
                  <c:v>32134.0</c:v>
                </c:pt>
                <c:pt idx="2824">
                  <c:v>32135.0</c:v>
                </c:pt>
                <c:pt idx="2825">
                  <c:v>32136.0</c:v>
                </c:pt>
                <c:pt idx="2826">
                  <c:v>32137.0</c:v>
                </c:pt>
                <c:pt idx="2827">
                  <c:v>32138.0</c:v>
                </c:pt>
                <c:pt idx="2828">
                  <c:v>32139.0</c:v>
                </c:pt>
                <c:pt idx="2829">
                  <c:v>32140.0</c:v>
                </c:pt>
                <c:pt idx="2830">
                  <c:v>32141.0</c:v>
                </c:pt>
                <c:pt idx="2831">
                  <c:v>32142.0</c:v>
                </c:pt>
                <c:pt idx="2832">
                  <c:v>32143.0</c:v>
                </c:pt>
                <c:pt idx="2833">
                  <c:v>32144.0</c:v>
                </c:pt>
                <c:pt idx="2834">
                  <c:v>32145.0</c:v>
                </c:pt>
                <c:pt idx="2835">
                  <c:v>32146.0</c:v>
                </c:pt>
                <c:pt idx="2836">
                  <c:v>32147.0</c:v>
                </c:pt>
                <c:pt idx="2837">
                  <c:v>32148.0</c:v>
                </c:pt>
                <c:pt idx="2838">
                  <c:v>32149.0</c:v>
                </c:pt>
                <c:pt idx="2839">
                  <c:v>32150.0</c:v>
                </c:pt>
                <c:pt idx="2840">
                  <c:v>32151.0</c:v>
                </c:pt>
                <c:pt idx="2841">
                  <c:v>32152.0</c:v>
                </c:pt>
                <c:pt idx="2842">
                  <c:v>32153.0</c:v>
                </c:pt>
                <c:pt idx="2843">
                  <c:v>32154.0</c:v>
                </c:pt>
                <c:pt idx="2844">
                  <c:v>32155.0</c:v>
                </c:pt>
                <c:pt idx="2845">
                  <c:v>32156.0</c:v>
                </c:pt>
                <c:pt idx="2846">
                  <c:v>32157.0</c:v>
                </c:pt>
                <c:pt idx="2847">
                  <c:v>32158.0</c:v>
                </c:pt>
                <c:pt idx="2848">
                  <c:v>32159.0</c:v>
                </c:pt>
                <c:pt idx="2849">
                  <c:v>32160.0</c:v>
                </c:pt>
                <c:pt idx="2850">
                  <c:v>32161.0</c:v>
                </c:pt>
                <c:pt idx="2851">
                  <c:v>32162.0</c:v>
                </c:pt>
                <c:pt idx="2852">
                  <c:v>32163.0</c:v>
                </c:pt>
                <c:pt idx="2853">
                  <c:v>32164.0</c:v>
                </c:pt>
                <c:pt idx="2854">
                  <c:v>32165.0</c:v>
                </c:pt>
                <c:pt idx="2855">
                  <c:v>32166.0</c:v>
                </c:pt>
                <c:pt idx="2856">
                  <c:v>32167.0</c:v>
                </c:pt>
                <c:pt idx="2857">
                  <c:v>32168.0</c:v>
                </c:pt>
                <c:pt idx="2858">
                  <c:v>32169.0</c:v>
                </c:pt>
                <c:pt idx="2859">
                  <c:v>32170.0</c:v>
                </c:pt>
                <c:pt idx="2860">
                  <c:v>32171.0</c:v>
                </c:pt>
                <c:pt idx="2861">
                  <c:v>32172.0</c:v>
                </c:pt>
                <c:pt idx="2862">
                  <c:v>32173.0</c:v>
                </c:pt>
                <c:pt idx="2863">
                  <c:v>32174.0</c:v>
                </c:pt>
                <c:pt idx="2864">
                  <c:v>32175.0</c:v>
                </c:pt>
                <c:pt idx="2865">
                  <c:v>32176.0</c:v>
                </c:pt>
                <c:pt idx="2866">
                  <c:v>32177.0</c:v>
                </c:pt>
                <c:pt idx="2867">
                  <c:v>32178.0</c:v>
                </c:pt>
                <c:pt idx="2868">
                  <c:v>32179.0</c:v>
                </c:pt>
                <c:pt idx="2869">
                  <c:v>32180.0</c:v>
                </c:pt>
                <c:pt idx="2870">
                  <c:v>32181.0</c:v>
                </c:pt>
                <c:pt idx="2871">
                  <c:v>32182.0</c:v>
                </c:pt>
                <c:pt idx="2872">
                  <c:v>32183.0</c:v>
                </c:pt>
                <c:pt idx="2873">
                  <c:v>32184.0</c:v>
                </c:pt>
                <c:pt idx="2874">
                  <c:v>32185.0</c:v>
                </c:pt>
                <c:pt idx="2875">
                  <c:v>32186.0</c:v>
                </c:pt>
                <c:pt idx="2876">
                  <c:v>32187.0</c:v>
                </c:pt>
                <c:pt idx="2877">
                  <c:v>32188.0</c:v>
                </c:pt>
                <c:pt idx="2878">
                  <c:v>32189.0</c:v>
                </c:pt>
                <c:pt idx="2879">
                  <c:v>32190.0</c:v>
                </c:pt>
                <c:pt idx="2880">
                  <c:v>32191.0</c:v>
                </c:pt>
                <c:pt idx="2881">
                  <c:v>32192.0</c:v>
                </c:pt>
                <c:pt idx="2882">
                  <c:v>32193.0</c:v>
                </c:pt>
                <c:pt idx="2883">
                  <c:v>32194.0</c:v>
                </c:pt>
                <c:pt idx="2884">
                  <c:v>32195.0</c:v>
                </c:pt>
                <c:pt idx="2885">
                  <c:v>32196.0</c:v>
                </c:pt>
                <c:pt idx="2886">
                  <c:v>32197.0</c:v>
                </c:pt>
                <c:pt idx="2887">
                  <c:v>32198.0</c:v>
                </c:pt>
                <c:pt idx="2888">
                  <c:v>32199.0</c:v>
                </c:pt>
                <c:pt idx="2889">
                  <c:v>32200.0</c:v>
                </c:pt>
                <c:pt idx="2890">
                  <c:v>32201.0</c:v>
                </c:pt>
                <c:pt idx="2891">
                  <c:v>32202.0</c:v>
                </c:pt>
                <c:pt idx="2892">
                  <c:v>32203.0</c:v>
                </c:pt>
                <c:pt idx="2893">
                  <c:v>32204.0</c:v>
                </c:pt>
                <c:pt idx="2894">
                  <c:v>32205.0</c:v>
                </c:pt>
                <c:pt idx="2895">
                  <c:v>32206.0</c:v>
                </c:pt>
                <c:pt idx="2896">
                  <c:v>32207.0</c:v>
                </c:pt>
                <c:pt idx="2897">
                  <c:v>32208.0</c:v>
                </c:pt>
                <c:pt idx="2898">
                  <c:v>32209.0</c:v>
                </c:pt>
                <c:pt idx="2899">
                  <c:v>32210.0</c:v>
                </c:pt>
                <c:pt idx="2900">
                  <c:v>32211.0</c:v>
                </c:pt>
                <c:pt idx="2901">
                  <c:v>32212.0</c:v>
                </c:pt>
                <c:pt idx="2902">
                  <c:v>32213.0</c:v>
                </c:pt>
                <c:pt idx="2903">
                  <c:v>32214.0</c:v>
                </c:pt>
                <c:pt idx="2904">
                  <c:v>32215.0</c:v>
                </c:pt>
                <c:pt idx="2905">
                  <c:v>32216.0</c:v>
                </c:pt>
                <c:pt idx="2906">
                  <c:v>32217.0</c:v>
                </c:pt>
                <c:pt idx="2907">
                  <c:v>32218.0</c:v>
                </c:pt>
                <c:pt idx="2908">
                  <c:v>32219.0</c:v>
                </c:pt>
                <c:pt idx="2909">
                  <c:v>32220.0</c:v>
                </c:pt>
                <c:pt idx="2910">
                  <c:v>32221.0</c:v>
                </c:pt>
                <c:pt idx="2911">
                  <c:v>32222.0</c:v>
                </c:pt>
                <c:pt idx="2912">
                  <c:v>32223.0</c:v>
                </c:pt>
                <c:pt idx="2913">
                  <c:v>32224.0</c:v>
                </c:pt>
                <c:pt idx="2914">
                  <c:v>32225.0</c:v>
                </c:pt>
                <c:pt idx="2915">
                  <c:v>32226.0</c:v>
                </c:pt>
                <c:pt idx="2916">
                  <c:v>32227.0</c:v>
                </c:pt>
                <c:pt idx="2917">
                  <c:v>32228.0</c:v>
                </c:pt>
                <c:pt idx="2918">
                  <c:v>32229.0</c:v>
                </c:pt>
                <c:pt idx="2919">
                  <c:v>32230.0</c:v>
                </c:pt>
                <c:pt idx="2920">
                  <c:v>32231.0</c:v>
                </c:pt>
                <c:pt idx="2921">
                  <c:v>32232.0</c:v>
                </c:pt>
                <c:pt idx="2922">
                  <c:v>32233.0</c:v>
                </c:pt>
                <c:pt idx="2923">
                  <c:v>32234.0</c:v>
                </c:pt>
                <c:pt idx="2924">
                  <c:v>32235.0</c:v>
                </c:pt>
                <c:pt idx="2925">
                  <c:v>32236.0</c:v>
                </c:pt>
                <c:pt idx="2926">
                  <c:v>32237.0</c:v>
                </c:pt>
                <c:pt idx="2927">
                  <c:v>32238.0</c:v>
                </c:pt>
                <c:pt idx="2928">
                  <c:v>32239.0</c:v>
                </c:pt>
                <c:pt idx="2929">
                  <c:v>32240.0</c:v>
                </c:pt>
                <c:pt idx="2930">
                  <c:v>32241.0</c:v>
                </c:pt>
                <c:pt idx="2931">
                  <c:v>32242.0</c:v>
                </c:pt>
                <c:pt idx="2932">
                  <c:v>32243.0</c:v>
                </c:pt>
                <c:pt idx="2933">
                  <c:v>32244.0</c:v>
                </c:pt>
                <c:pt idx="2934">
                  <c:v>32245.0</c:v>
                </c:pt>
                <c:pt idx="2935">
                  <c:v>32246.0</c:v>
                </c:pt>
                <c:pt idx="2936">
                  <c:v>32247.0</c:v>
                </c:pt>
                <c:pt idx="2937">
                  <c:v>32248.0</c:v>
                </c:pt>
                <c:pt idx="2938">
                  <c:v>32249.0</c:v>
                </c:pt>
                <c:pt idx="2939">
                  <c:v>32250.0</c:v>
                </c:pt>
                <c:pt idx="2940">
                  <c:v>32251.0</c:v>
                </c:pt>
                <c:pt idx="2941">
                  <c:v>32252.0</c:v>
                </c:pt>
                <c:pt idx="2942">
                  <c:v>32253.0</c:v>
                </c:pt>
                <c:pt idx="2943">
                  <c:v>32254.0</c:v>
                </c:pt>
                <c:pt idx="2944">
                  <c:v>32255.0</c:v>
                </c:pt>
                <c:pt idx="2945">
                  <c:v>32256.0</c:v>
                </c:pt>
                <c:pt idx="2946">
                  <c:v>32257.0</c:v>
                </c:pt>
                <c:pt idx="2947">
                  <c:v>32258.0</c:v>
                </c:pt>
                <c:pt idx="2948">
                  <c:v>32259.0</c:v>
                </c:pt>
                <c:pt idx="2949">
                  <c:v>32260.0</c:v>
                </c:pt>
                <c:pt idx="2950">
                  <c:v>32261.0</c:v>
                </c:pt>
                <c:pt idx="2951">
                  <c:v>32262.0</c:v>
                </c:pt>
                <c:pt idx="2952">
                  <c:v>32263.0</c:v>
                </c:pt>
                <c:pt idx="2953">
                  <c:v>32264.0</c:v>
                </c:pt>
                <c:pt idx="2954">
                  <c:v>32265.0</c:v>
                </c:pt>
                <c:pt idx="2955">
                  <c:v>32266.0</c:v>
                </c:pt>
                <c:pt idx="2956">
                  <c:v>32267.0</c:v>
                </c:pt>
                <c:pt idx="2957">
                  <c:v>32268.0</c:v>
                </c:pt>
                <c:pt idx="2958">
                  <c:v>32269.0</c:v>
                </c:pt>
                <c:pt idx="2959">
                  <c:v>32270.0</c:v>
                </c:pt>
                <c:pt idx="2960">
                  <c:v>32271.0</c:v>
                </c:pt>
                <c:pt idx="2961">
                  <c:v>32272.0</c:v>
                </c:pt>
                <c:pt idx="2962">
                  <c:v>32273.0</c:v>
                </c:pt>
                <c:pt idx="2963">
                  <c:v>32274.0</c:v>
                </c:pt>
                <c:pt idx="2964">
                  <c:v>32275.0</c:v>
                </c:pt>
                <c:pt idx="2965">
                  <c:v>32276.0</c:v>
                </c:pt>
                <c:pt idx="2966">
                  <c:v>32277.0</c:v>
                </c:pt>
                <c:pt idx="2967">
                  <c:v>32278.0</c:v>
                </c:pt>
                <c:pt idx="2968">
                  <c:v>32279.0</c:v>
                </c:pt>
                <c:pt idx="2969">
                  <c:v>32280.0</c:v>
                </c:pt>
                <c:pt idx="2970">
                  <c:v>32281.0</c:v>
                </c:pt>
                <c:pt idx="2971">
                  <c:v>32282.0</c:v>
                </c:pt>
                <c:pt idx="2972">
                  <c:v>32283.0</c:v>
                </c:pt>
                <c:pt idx="2973">
                  <c:v>32284.0</c:v>
                </c:pt>
                <c:pt idx="2974">
                  <c:v>32285.0</c:v>
                </c:pt>
                <c:pt idx="2975">
                  <c:v>32286.0</c:v>
                </c:pt>
                <c:pt idx="2976">
                  <c:v>32287.0</c:v>
                </c:pt>
                <c:pt idx="2977">
                  <c:v>32288.0</c:v>
                </c:pt>
                <c:pt idx="2978">
                  <c:v>32289.0</c:v>
                </c:pt>
                <c:pt idx="2979">
                  <c:v>32290.0</c:v>
                </c:pt>
                <c:pt idx="2980">
                  <c:v>32291.0</c:v>
                </c:pt>
                <c:pt idx="2981">
                  <c:v>32292.0</c:v>
                </c:pt>
                <c:pt idx="2982">
                  <c:v>32293.0</c:v>
                </c:pt>
                <c:pt idx="2983">
                  <c:v>32294.0</c:v>
                </c:pt>
                <c:pt idx="2984">
                  <c:v>32295.0</c:v>
                </c:pt>
                <c:pt idx="2985">
                  <c:v>32296.0</c:v>
                </c:pt>
                <c:pt idx="2986">
                  <c:v>32297.0</c:v>
                </c:pt>
                <c:pt idx="2987">
                  <c:v>32298.0</c:v>
                </c:pt>
                <c:pt idx="2988">
                  <c:v>32299.0</c:v>
                </c:pt>
                <c:pt idx="2989">
                  <c:v>32300.0</c:v>
                </c:pt>
                <c:pt idx="2990">
                  <c:v>32301.0</c:v>
                </c:pt>
                <c:pt idx="2991">
                  <c:v>32302.0</c:v>
                </c:pt>
                <c:pt idx="2992">
                  <c:v>32303.0</c:v>
                </c:pt>
                <c:pt idx="2993">
                  <c:v>32304.0</c:v>
                </c:pt>
                <c:pt idx="2994">
                  <c:v>32305.0</c:v>
                </c:pt>
                <c:pt idx="2995">
                  <c:v>32306.0</c:v>
                </c:pt>
                <c:pt idx="2996">
                  <c:v>32307.0</c:v>
                </c:pt>
                <c:pt idx="2997">
                  <c:v>32308.0</c:v>
                </c:pt>
                <c:pt idx="2998">
                  <c:v>32309.0</c:v>
                </c:pt>
                <c:pt idx="2999">
                  <c:v>32310.0</c:v>
                </c:pt>
                <c:pt idx="3000">
                  <c:v>32311.0</c:v>
                </c:pt>
                <c:pt idx="3001">
                  <c:v>32312.0</c:v>
                </c:pt>
                <c:pt idx="3002">
                  <c:v>32313.0</c:v>
                </c:pt>
                <c:pt idx="3003">
                  <c:v>32314.0</c:v>
                </c:pt>
                <c:pt idx="3004">
                  <c:v>32315.0</c:v>
                </c:pt>
                <c:pt idx="3005">
                  <c:v>32316.0</c:v>
                </c:pt>
                <c:pt idx="3006">
                  <c:v>32317.0</c:v>
                </c:pt>
                <c:pt idx="3007">
                  <c:v>32318.0</c:v>
                </c:pt>
                <c:pt idx="3008">
                  <c:v>32319.0</c:v>
                </c:pt>
                <c:pt idx="3009">
                  <c:v>32320.0</c:v>
                </c:pt>
                <c:pt idx="3010">
                  <c:v>32321.0</c:v>
                </c:pt>
                <c:pt idx="3011">
                  <c:v>32322.0</c:v>
                </c:pt>
                <c:pt idx="3012">
                  <c:v>32323.0</c:v>
                </c:pt>
                <c:pt idx="3013">
                  <c:v>32324.0</c:v>
                </c:pt>
                <c:pt idx="3014">
                  <c:v>32325.0</c:v>
                </c:pt>
                <c:pt idx="3015">
                  <c:v>32326.0</c:v>
                </c:pt>
                <c:pt idx="3016">
                  <c:v>32327.0</c:v>
                </c:pt>
                <c:pt idx="3017">
                  <c:v>32328.0</c:v>
                </c:pt>
                <c:pt idx="3018">
                  <c:v>32329.0</c:v>
                </c:pt>
                <c:pt idx="3019">
                  <c:v>32330.0</c:v>
                </c:pt>
                <c:pt idx="3020">
                  <c:v>32331.0</c:v>
                </c:pt>
                <c:pt idx="3021">
                  <c:v>32332.0</c:v>
                </c:pt>
                <c:pt idx="3022">
                  <c:v>32333.0</c:v>
                </c:pt>
                <c:pt idx="3023">
                  <c:v>32334.0</c:v>
                </c:pt>
                <c:pt idx="3024">
                  <c:v>32335.0</c:v>
                </c:pt>
                <c:pt idx="3025">
                  <c:v>32336.0</c:v>
                </c:pt>
                <c:pt idx="3026">
                  <c:v>32337.0</c:v>
                </c:pt>
                <c:pt idx="3027">
                  <c:v>32338.0</c:v>
                </c:pt>
                <c:pt idx="3028">
                  <c:v>32339.0</c:v>
                </c:pt>
                <c:pt idx="3029">
                  <c:v>32340.0</c:v>
                </c:pt>
                <c:pt idx="3030">
                  <c:v>32341.0</c:v>
                </c:pt>
                <c:pt idx="3031">
                  <c:v>32342.0</c:v>
                </c:pt>
                <c:pt idx="3032">
                  <c:v>32343.0</c:v>
                </c:pt>
                <c:pt idx="3033">
                  <c:v>32344.0</c:v>
                </c:pt>
                <c:pt idx="3034">
                  <c:v>32345.0</c:v>
                </c:pt>
                <c:pt idx="3035">
                  <c:v>32346.0</c:v>
                </c:pt>
                <c:pt idx="3036">
                  <c:v>32347.0</c:v>
                </c:pt>
                <c:pt idx="3037">
                  <c:v>32348.0</c:v>
                </c:pt>
                <c:pt idx="3038">
                  <c:v>32349.0</c:v>
                </c:pt>
                <c:pt idx="3039">
                  <c:v>32350.0</c:v>
                </c:pt>
                <c:pt idx="3040">
                  <c:v>32351.0</c:v>
                </c:pt>
                <c:pt idx="3041">
                  <c:v>32352.0</c:v>
                </c:pt>
                <c:pt idx="3042">
                  <c:v>32353.0</c:v>
                </c:pt>
                <c:pt idx="3043">
                  <c:v>32354.0</c:v>
                </c:pt>
                <c:pt idx="3044">
                  <c:v>32355.0</c:v>
                </c:pt>
                <c:pt idx="3045">
                  <c:v>32356.0</c:v>
                </c:pt>
                <c:pt idx="3046">
                  <c:v>32357.0</c:v>
                </c:pt>
                <c:pt idx="3047">
                  <c:v>32358.0</c:v>
                </c:pt>
                <c:pt idx="3048">
                  <c:v>32359.0</c:v>
                </c:pt>
                <c:pt idx="3049">
                  <c:v>32360.0</c:v>
                </c:pt>
                <c:pt idx="3050">
                  <c:v>32361.0</c:v>
                </c:pt>
                <c:pt idx="3051">
                  <c:v>32362.0</c:v>
                </c:pt>
                <c:pt idx="3052">
                  <c:v>32363.0</c:v>
                </c:pt>
                <c:pt idx="3053">
                  <c:v>32364.0</c:v>
                </c:pt>
                <c:pt idx="3054">
                  <c:v>32365.0</c:v>
                </c:pt>
                <c:pt idx="3055">
                  <c:v>32366.0</c:v>
                </c:pt>
                <c:pt idx="3056">
                  <c:v>32367.0</c:v>
                </c:pt>
                <c:pt idx="3057">
                  <c:v>32368.0</c:v>
                </c:pt>
                <c:pt idx="3058">
                  <c:v>32369.0</c:v>
                </c:pt>
                <c:pt idx="3059">
                  <c:v>32370.0</c:v>
                </c:pt>
                <c:pt idx="3060">
                  <c:v>32371.0</c:v>
                </c:pt>
                <c:pt idx="3061">
                  <c:v>32372.0</c:v>
                </c:pt>
                <c:pt idx="3062">
                  <c:v>32373.0</c:v>
                </c:pt>
                <c:pt idx="3063">
                  <c:v>32374.0</c:v>
                </c:pt>
                <c:pt idx="3064">
                  <c:v>32375.0</c:v>
                </c:pt>
                <c:pt idx="3065">
                  <c:v>32376.0</c:v>
                </c:pt>
                <c:pt idx="3066">
                  <c:v>32377.0</c:v>
                </c:pt>
                <c:pt idx="3067">
                  <c:v>32378.0</c:v>
                </c:pt>
                <c:pt idx="3068">
                  <c:v>32379.0</c:v>
                </c:pt>
                <c:pt idx="3069">
                  <c:v>32380.0</c:v>
                </c:pt>
                <c:pt idx="3070">
                  <c:v>32381.0</c:v>
                </c:pt>
                <c:pt idx="3071">
                  <c:v>32382.0</c:v>
                </c:pt>
                <c:pt idx="3072">
                  <c:v>32383.0</c:v>
                </c:pt>
                <c:pt idx="3073">
                  <c:v>32384.0</c:v>
                </c:pt>
                <c:pt idx="3074">
                  <c:v>32385.0</c:v>
                </c:pt>
                <c:pt idx="3075">
                  <c:v>32386.0</c:v>
                </c:pt>
                <c:pt idx="3076">
                  <c:v>32387.0</c:v>
                </c:pt>
                <c:pt idx="3077">
                  <c:v>32388.0</c:v>
                </c:pt>
                <c:pt idx="3078">
                  <c:v>32389.0</c:v>
                </c:pt>
                <c:pt idx="3079">
                  <c:v>32390.0</c:v>
                </c:pt>
                <c:pt idx="3080">
                  <c:v>32391.0</c:v>
                </c:pt>
                <c:pt idx="3081">
                  <c:v>32392.0</c:v>
                </c:pt>
                <c:pt idx="3082">
                  <c:v>32393.0</c:v>
                </c:pt>
                <c:pt idx="3083">
                  <c:v>32394.0</c:v>
                </c:pt>
                <c:pt idx="3084">
                  <c:v>32395.0</c:v>
                </c:pt>
                <c:pt idx="3085">
                  <c:v>32396.0</c:v>
                </c:pt>
                <c:pt idx="3086">
                  <c:v>32397.0</c:v>
                </c:pt>
                <c:pt idx="3087">
                  <c:v>32398.0</c:v>
                </c:pt>
                <c:pt idx="3088">
                  <c:v>32399.0</c:v>
                </c:pt>
                <c:pt idx="3089">
                  <c:v>32400.0</c:v>
                </c:pt>
                <c:pt idx="3090">
                  <c:v>32401.0</c:v>
                </c:pt>
                <c:pt idx="3091">
                  <c:v>32402.0</c:v>
                </c:pt>
                <c:pt idx="3092">
                  <c:v>32403.0</c:v>
                </c:pt>
                <c:pt idx="3093">
                  <c:v>32404.0</c:v>
                </c:pt>
                <c:pt idx="3094">
                  <c:v>32405.0</c:v>
                </c:pt>
                <c:pt idx="3095">
                  <c:v>32406.0</c:v>
                </c:pt>
                <c:pt idx="3096">
                  <c:v>32407.0</c:v>
                </c:pt>
                <c:pt idx="3097">
                  <c:v>32408.0</c:v>
                </c:pt>
                <c:pt idx="3098">
                  <c:v>32409.0</c:v>
                </c:pt>
                <c:pt idx="3099">
                  <c:v>32410.0</c:v>
                </c:pt>
                <c:pt idx="3100">
                  <c:v>32411.0</c:v>
                </c:pt>
                <c:pt idx="3101">
                  <c:v>32412.0</c:v>
                </c:pt>
                <c:pt idx="3102">
                  <c:v>32413.0</c:v>
                </c:pt>
                <c:pt idx="3103">
                  <c:v>32414.0</c:v>
                </c:pt>
                <c:pt idx="3104">
                  <c:v>32415.0</c:v>
                </c:pt>
                <c:pt idx="3105">
                  <c:v>32416.0</c:v>
                </c:pt>
                <c:pt idx="3106">
                  <c:v>32417.0</c:v>
                </c:pt>
                <c:pt idx="3107">
                  <c:v>32418.0</c:v>
                </c:pt>
                <c:pt idx="3108">
                  <c:v>32419.0</c:v>
                </c:pt>
                <c:pt idx="3109">
                  <c:v>32420.0</c:v>
                </c:pt>
                <c:pt idx="3110">
                  <c:v>32421.0</c:v>
                </c:pt>
                <c:pt idx="3111">
                  <c:v>32422.0</c:v>
                </c:pt>
                <c:pt idx="3112">
                  <c:v>32423.0</c:v>
                </c:pt>
                <c:pt idx="3113">
                  <c:v>32424.0</c:v>
                </c:pt>
                <c:pt idx="3114">
                  <c:v>32425.0</c:v>
                </c:pt>
                <c:pt idx="3115">
                  <c:v>32426.0</c:v>
                </c:pt>
                <c:pt idx="3116">
                  <c:v>32427.0</c:v>
                </c:pt>
                <c:pt idx="3117">
                  <c:v>32428.0</c:v>
                </c:pt>
                <c:pt idx="3118">
                  <c:v>32429.0</c:v>
                </c:pt>
                <c:pt idx="3119">
                  <c:v>32430.0</c:v>
                </c:pt>
                <c:pt idx="3120">
                  <c:v>32431.0</c:v>
                </c:pt>
                <c:pt idx="3121">
                  <c:v>32432.0</c:v>
                </c:pt>
                <c:pt idx="3122">
                  <c:v>32433.0</c:v>
                </c:pt>
                <c:pt idx="3123">
                  <c:v>32434.0</c:v>
                </c:pt>
                <c:pt idx="3124">
                  <c:v>32435.0</c:v>
                </c:pt>
                <c:pt idx="3125">
                  <c:v>32436.0</c:v>
                </c:pt>
                <c:pt idx="3126">
                  <c:v>32437.0</c:v>
                </c:pt>
                <c:pt idx="3127">
                  <c:v>32438.0</c:v>
                </c:pt>
                <c:pt idx="3128">
                  <c:v>32439.0</c:v>
                </c:pt>
                <c:pt idx="3129">
                  <c:v>32440.0</c:v>
                </c:pt>
                <c:pt idx="3130">
                  <c:v>32441.0</c:v>
                </c:pt>
                <c:pt idx="3131">
                  <c:v>32442.0</c:v>
                </c:pt>
                <c:pt idx="3132">
                  <c:v>32443.0</c:v>
                </c:pt>
                <c:pt idx="3133">
                  <c:v>32444.0</c:v>
                </c:pt>
                <c:pt idx="3134">
                  <c:v>32445.0</c:v>
                </c:pt>
                <c:pt idx="3135">
                  <c:v>32446.0</c:v>
                </c:pt>
                <c:pt idx="3136">
                  <c:v>32447.0</c:v>
                </c:pt>
                <c:pt idx="3137">
                  <c:v>32448.0</c:v>
                </c:pt>
                <c:pt idx="3138">
                  <c:v>32449.0</c:v>
                </c:pt>
                <c:pt idx="3139">
                  <c:v>32450.0</c:v>
                </c:pt>
                <c:pt idx="3140">
                  <c:v>32451.0</c:v>
                </c:pt>
                <c:pt idx="3141">
                  <c:v>32452.0</c:v>
                </c:pt>
                <c:pt idx="3142">
                  <c:v>32453.0</c:v>
                </c:pt>
                <c:pt idx="3143">
                  <c:v>32454.0</c:v>
                </c:pt>
                <c:pt idx="3144">
                  <c:v>32455.0</c:v>
                </c:pt>
                <c:pt idx="3145">
                  <c:v>32456.0</c:v>
                </c:pt>
                <c:pt idx="3146">
                  <c:v>32457.0</c:v>
                </c:pt>
                <c:pt idx="3147">
                  <c:v>32458.0</c:v>
                </c:pt>
                <c:pt idx="3148">
                  <c:v>32459.0</c:v>
                </c:pt>
                <c:pt idx="3149">
                  <c:v>32460.0</c:v>
                </c:pt>
                <c:pt idx="3150">
                  <c:v>32461.0</c:v>
                </c:pt>
                <c:pt idx="3151">
                  <c:v>32462.0</c:v>
                </c:pt>
                <c:pt idx="3152">
                  <c:v>32463.0</c:v>
                </c:pt>
                <c:pt idx="3153">
                  <c:v>32464.0</c:v>
                </c:pt>
                <c:pt idx="3154">
                  <c:v>32465.0</c:v>
                </c:pt>
                <c:pt idx="3155">
                  <c:v>32466.0</c:v>
                </c:pt>
                <c:pt idx="3156">
                  <c:v>32467.0</c:v>
                </c:pt>
                <c:pt idx="3157">
                  <c:v>32468.0</c:v>
                </c:pt>
                <c:pt idx="3158">
                  <c:v>32469.0</c:v>
                </c:pt>
                <c:pt idx="3159">
                  <c:v>32470.0</c:v>
                </c:pt>
                <c:pt idx="3160">
                  <c:v>32471.0</c:v>
                </c:pt>
                <c:pt idx="3161">
                  <c:v>32472.0</c:v>
                </c:pt>
                <c:pt idx="3162">
                  <c:v>32473.0</c:v>
                </c:pt>
                <c:pt idx="3163">
                  <c:v>32474.0</c:v>
                </c:pt>
                <c:pt idx="3164">
                  <c:v>32475.0</c:v>
                </c:pt>
                <c:pt idx="3165">
                  <c:v>32476.0</c:v>
                </c:pt>
                <c:pt idx="3166">
                  <c:v>32477.0</c:v>
                </c:pt>
                <c:pt idx="3167">
                  <c:v>32478.0</c:v>
                </c:pt>
                <c:pt idx="3168">
                  <c:v>32479.0</c:v>
                </c:pt>
                <c:pt idx="3169">
                  <c:v>32480.0</c:v>
                </c:pt>
                <c:pt idx="3170">
                  <c:v>32481.0</c:v>
                </c:pt>
                <c:pt idx="3171">
                  <c:v>32482.0</c:v>
                </c:pt>
                <c:pt idx="3172">
                  <c:v>32483.0</c:v>
                </c:pt>
                <c:pt idx="3173">
                  <c:v>32484.0</c:v>
                </c:pt>
                <c:pt idx="3174">
                  <c:v>32485.0</c:v>
                </c:pt>
                <c:pt idx="3175">
                  <c:v>32486.0</c:v>
                </c:pt>
                <c:pt idx="3176">
                  <c:v>32487.0</c:v>
                </c:pt>
                <c:pt idx="3177">
                  <c:v>32488.0</c:v>
                </c:pt>
                <c:pt idx="3178">
                  <c:v>32489.0</c:v>
                </c:pt>
                <c:pt idx="3179">
                  <c:v>32490.0</c:v>
                </c:pt>
                <c:pt idx="3180">
                  <c:v>32491.0</c:v>
                </c:pt>
                <c:pt idx="3181">
                  <c:v>32492.0</c:v>
                </c:pt>
                <c:pt idx="3182">
                  <c:v>32493.0</c:v>
                </c:pt>
                <c:pt idx="3183">
                  <c:v>32494.0</c:v>
                </c:pt>
                <c:pt idx="3184">
                  <c:v>32495.0</c:v>
                </c:pt>
                <c:pt idx="3185">
                  <c:v>32496.0</c:v>
                </c:pt>
                <c:pt idx="3186">
                  <c:v>32497.0</c:v>
                </c:pt>
                <c:pt idx="3187">
                  <c:v>32498.0</c:v>
                </c:pt>
                <c:pt idx="3188">
                  <c:v>32499.0</c:v>
                </c:pt>
                <c:pt idx="3189">
                  <c:v>32500.0</c:v>
                </c:pt>
                <c:pt idx="3190">
                  <c:v>32501.0</c:v>
                </c:pt>
                <c:pt idx="3191">
                  <c:v>32502.0</c:v>
                </c:pt>
                <c:pt idx="3192">
                  <c:v>32503.0</c:v>
                </c:pt>
                <c:pt idx="3193">
                  <c:v>32504.0</c:v>
                </c:pt>
                <c:pt idx="3194">
                  <c:v>32505.0</c:v>
                </c:pt>
                <c:pt idx="3195">
                  <c:v>32506.0</c:v>
                </c:pt>
                <c:pt idx="3196">
                  <c:v>32507.0</c:v>
                </c:pt>
                <c:pt idx="3197">
                  <c:v>32508.0</c:v>
                </c:pt>
                <c:pt idx="3198">
                  <c:v>32509.0</c:v>
                </c:pt>
                <c:pt idx="3199">
                  <c:v>32510.0</c:v>
                </c:pt>
                <c:pt idx="3200">
                  <c:v>32511.0</c:v>
                </c:pt>
                <c:pt idx="3201">
                  <c:v>32512.0</c:v>
                </c:pt>
                <c:pt idx="3202">
                  <c:v>32513.0</c:v>
                </c:pt>
                <c:pt idx="3203">
                  <c:v>32514.0</c:v>
                </c:pt>
                <c:pt idx="3204">
                  <c:v>32515.0</c:v>
                </c:pt>
                <c:pt idx="3205">
                  <c:v>32516.0</c:v>
                </c:pt>
                <c:pt idx="3206">
                  <c:v>32517.0</c:v>
                </c:pt>
                <c:pt idx="3207">
                  <c:v>32518.0</c:v>
                </c:pt>
                <c:pt idx="3208">
                  <c:v>32519.0</c:v>
                </c:pt>
                <c:pt idx="3209">
                  <c:v>32520.0</c:v>
                </c:pt>
                <c:pt idx="3210">
                  <c:v>32521.0</c:v>
                </c:pt>
                <c:pt idx="3211">
                  <c:v>32522.0</c:v>
                </c:pt>
                <c:pt idx="3212">
                  <c:v>32523.0</c:v>
                </c:pt>
                <c:pt idx="3213">
                  <c:v>32524.0</c:v>
                </c:pt>
                <c:pt idx="3214">
                  <c:v>32525.0</c:v>
                </c:pt>
                <c:pt idx="3215">
                  <c:v>32526.0</c:v>
                </c:pt>
                <c:pt idx="3216">
                  <c:v>32527.0</c:v>
                </c:pt>
                <c:pt idx="3217">
                  <c:v>32528.0</c:v>
                </c:pt>
                <c:pt idx="3218">
                  <c:v>32529.0</c:v>
                </c:pt>
                <c:pt idx="3219">
                  <c:v>32530.0</c:v>
                </c:pt>
                <c:pt idx="3220">
                  <c:v>32531.0</c:v>
                </c:pt>
                <c:pt idx="3221">
                  <c:v>32532.0</c:v>
                </c:pt>
                <c:pt idx="3222">
                  <c:v>32533.0</c:v>
                </c:pt>
                <c:pt idx="3223">
                  <c:v>32534.0</c:v>
                </c:pt>
                <c:pt idx="3224">
                  <c:v>32535.0</c:v>
                </c:pt>
                <c:pt idx="3225">
                  <c:v>32536.0</c:v>
                </c:pt>
                <c:pt idx="3226">
                  <c:v>32537.0</c:v>
                </c:pt>
                <c:pt idx="3227">
                  <c:v>32538.0</c:v>
                </c:pt>
                <c:pt idx="3228">
                  <c:v>32539.0</c:v>
                </c:pt>
                <c:pt idx="3229">
                  <c:v>32540.0</c:v>
                </c:pt>
                <c:pt idx="3230">
                  <c:v>32541.0</c:v>
                </c:pt>
                <c:pt idx="3231">
                  <c:v>32542.0</c:v>
                </c:pt>
                <c:pt idx="3232">
                  <c:v>32543.0</c:v>
                </c:pt>
                <c:pt idx="3233">
                  <c:v>32544.0</c:v>
                </c:pt>
                <c:pt idx="3234">
                  <c:v>32545.0</c:v>
                </c:pt>
                <c:pt idx="3235">
                  <c:v>32546.0</c:v>
                </c:pt>
                <c:pt idx="3236">
                  <c:v>32547.0</c:v>
                </c:pt>
                <c:pt idx="3237">
                  <c:v>32548.0</c:v>
                </c:pt>
                <c:pt idx="3238">
                  <c:v>32549.0</c:v>
                </c:pt>
                <c:pt idx="3239">
                  <c:v>32550.0</c:v>
                </c:pt>
                <c:pt idx="3240">
                  <c:v>32551.0</c:v>
                </c:pt>
                <c:pt idx="3241">
                  <c:v>32552.0</c:v>
                </c:pt>
                <c:pt idx="3242">
                  <c:v>32553.0</c:v>
                </c:pt>
                <c:pt idx="3243">
                  <c:v>32554.0</c:v>
                </c:pt>
                <c:pt idx="3244">
                  <c:v>32555.0</c:v>
                </c:pt>
                <c:pt idx="3245">
                  <c:v>32556.0</c:v>
                </c:pt>
                <c:pt idx="3246">
                  <c:v>32557.0</c:v>
                </c:pt>
                <c:pt idx="3247">
                  <c:v>32558.0</c:v>
                </c:pt>
                <c:pt idx="3248">
                  <c:v>32559.0</c:v>
                </c:pt>
                <c:pt idx="3249">
                  <c:v>32560.0</c:v>
                </c:pt>
                <c:pt idx="3250">
                  <c:v>32561.0</c:v>
                </c:pt>
                <c:pt idx="3251">
                  <c:v>32562.0</c:v>
                </c:pt>
                <c:pt idx="3252">
                  <c:v>32563.0</c:v>
                </c:pt>
                <c:pt idx="3253">
                  <c:v>32564.0</c:v>
                </c:pt>
                <c:pt idx="3254">
                  <c:v>32565.0</c:v>
                </c:pt>
                <c:pt idx="3255">
                  <c:v>32566.0</c:v>
                </c:pt>
                <c:pt idx="3256">
                  <c:v>32567.0</c:v>
                </c:pt>
                <c:pt idx="3257">
                  <c:v>32568.0</c:v>
                </c:pt>
                <c:pt idx="3258">
                  <c:v>32569.0</c:v>
                </c:pt>
                <c:pt idx="3259">
                  <c:v>32570.0</c:v>
                </c:pt>
                <c:pt idx="3260">
                  <c:v>32571.0</c:v>
                </c:pt>
                <c:pt idx="3261">
                  <c:v>32572.0</c:v>
                </c:pt>
                <c:pt idx="3262">
                  <c:v>32573.0</c:v>
                </c:pt>
                <c:pt idx="3263">
                  <c:v>32574.0</c:v>
                </c:pt>
                <c:pt idx="3264">
                  <c:v>32575.0</c:v>
                </c:pt>
                <c:pt idx="3265">
                  <c:v>32576.0</c:v>
                </c:pt>
                <c:pt idx="3266">
                  <c:v>32577.0</c:v>
                </c:pt>
                <c:pt idx="3267">
                  <c:v>32578.0</c:v>
                </c:pt>
                <c:pt idx="3268">
                  <c:v>32579.0</c:v>
                </c:pt>
                <c:pt idx="3269">
                  <c:v>32580.0</c:v>
                </c:pt>
                <c:pt idx="3270">
                  <c:v>32581.0</c:v>
                </c:pt>
                <c:pt idx="3271">
                  <c:v>32582.0</c:v>
                </c:pt>
                <c:pt idx="3272">
                  <c:v>32583.0</c:v>
                </c:pt>
                <c:pt idx="3273">
                  <c:v>32584.0</c:v>
                </c:pt>
                <c:pt idx="3274">
                  <c:v>32585.0</c:v>
                </c:pt>
                <c:pt idx="3275">
                  <c:v>32586.0</c:v>
                </c:pt>
                <c:pt idx="3276">
                  <c:v>32587.0</c:v>
                </c:pt>
                <c:pt idx="3277">
                  <c:v>32588.0</c:v>
                </c:pt>
                <c:pt idx="3278">
                  <c:v>32589.0</c:v>
                </c:pt>
                <c:pt idx="3279">
                  <c:v>32590.0</c:v>
                </c:pt>
                <c:pt idx="3280">
                  <c:v>32591.0</c:v>
                </c:pt>
                <c:pt idx="3281">
                  <c:v>32592.0</c:v>
                </c:pt>
                <c:pt idx="3282">
                  <c:v>32593.0</c:v>
                </c:pt>
                <c:pt idx="3283">
                  <c:v>32594.0</c:v>
                </c:pt>
                <c:pt idx="3284">
                  <c:v>32595.0</c:v>
                </c:pt>
                <c:pt idx="3285">
                  <c:v>32596.0</c:v>
                </c:pt>
                <c:pt idx="3286">
                  <c:v>32597.0</c:v>
                </c:pt>
                <c:pt idx="3287">
                  <c:v>32598.0</c:v>
                </c:pt>
                <c:pt idx="3288">
                  <c:v>32599.0</c:v>
                </c:pt>
                <c:pt idx="3289">
                  <c:v>32600.0</c:v>
                </c:pt>
                <c:pt idx="3290">
                  <c:v>32601.0</c:v>
                </c:pt>
                <c:pt idx="3291">
                  <c:v>32602.0</c:v>
                </c:pt>
                <c:pt idx="3292">
                  <c:v>32603.0</c:v>
                </c:pt>
                <c:pt idx="3293">
                  <c:v>32604.0</c:v>
                </c:pt>
                <c:pt idx="3294">
                  <c:v>32605.0</c:v>
                </c:pt>
                <c:pt idx="3295">
                  <c:v>32606.0</c:v>
                </c:pt>
                <c:pt idx="3296">
                  <c:v>32607.0</c:v>
                </c:pt>
                <c:pt idx="3297">
                  <c:v>32608.0</c:v>
                </c:pt>
                <c:pt idx="3298">
                  <c:v>32609.0</c:v>
                </c:pt>
                <c:pt idx="3299">
                  <c:v>32610.0</c:v>
                </c:pt>
                <c:pt idx="3300">
                  <c:v>32611.0</c:v>
                </c:pt>
                <c:pt idx="3301">
                  <c:v>32612.0</c:v>
                </c:pt>
                <c:pt idx="3302">
                  <c:v>32613.0</c:v>
                </c:pt>
                <c:pt idx="3303">
                  <c:v>32614.0</c:v>
                </c:pt>
                <c:pt idx="3304">
                  <c:v>32615.0</c:v>
                </c:pt>
                <c:pt idx="3305">
                  <c:v>32616.0</c:v>
                </c:pt>
                <c:pt idx="3306">
                  <c:v>32617.0</c:v>
                </c:pt>
                <c:pt idx="3307">
                  <c:v>32618.0</c:v>
                </c:pt>
                <c:pt idx="3308">
                  <c:v>32619.0</c:v>
                </c:pt>
                <c:pt idx="3309">
                  <c:v>32620.0</c:v>
                </c:pt>
                <c:pt idx="3310">
                  <c:v>32621.0</c:v>
                </c:pt>
                <c:pt idx="3311">
                  <c:v>32622.0</c:v>
                </c:pt>
                <c:pt idx="3312">
                  <c:v>32623.0</c:v>
                </c:pt>
                <c:pt idx="3313">
                  <c:v>32624.0</c:v>
                </c:pt>
                <c:pt idx="3314">
                  <c:v>32625.0</c:v>
                </c:pt>
                <c:pt idx="3315">
                  <c:v>32626.0</c:v>
                </c:pt>
                <c:pt idx="3316">
                  <c:v>32627.0</c:v>
                </c:pt>
                <c:pt idx="3317">
                  <c:v>32628.0</c:v>
                </c:pt>
                <c:pt idx="3318">
                  <c:v>32629.0</c:v>
                </c:pt>
                <c:pt idx="3319">
                  <c:v>32630.0</c:v>
                </c:pt>
                <c:pt idx="3320">
                  <c:v>32631.0</c:v>
                </c:pt>
                <c:pt idx="3321">
                  <c:v>32632.0</c:v>
                </c:pt>
                <c:pt idx="3322">
                  <c:v>32633.0</c:v>
                </c:pt>
                <c:pt idx="3323">
                  <c:v>32634.0</c:v>
                </c:pt>
                <c:pt idx="3324">
                  <c:v>32635.0</c:v>
                </c:pt>
                <c:pt idx="3325">
                  <c:v>32636.0</c:v>
                </c:pt>
                <c:pt idx="3326">
                  <c:v>32637.0</c:v>
                </c:pt>
                <c:pt idx="3327">
                  <c:v>32638.0</c:v>
                </c:pt>
                <c:pt idx="3328">
                  <c:v>32639.0</c:v>
                </c:pt>
                <c:pt idx="3329">
                  <c:v>32640.0</c:v>
                </c:pt>
                <c:pt idx="3330">
                  <c:v>32641.0</c:v>
                </c:pt>
                <c:pt idx="3331">
                  <c:v>32642.0</c:v>
                </c:pt>
                <c:pt idx="3332">
                  <c:v>32643.0</c:v>
                </c:pt>
                <c:pt idx="3333">
                  <c:v>32644.0</c:v>
                </c:pt>
                <c:pt idx="3334">
                  <c:v>32645.0</c:v>
                </c:pt>
                <c:pt idx="3335">
                  <c:v>32646.0</c:v>
                </c:pt>
                <c:pt idx="3336">
                  <c:v>32647.0</c:v>
                </c:pt>
                <c:pt idx="3337">
                  <c:v>32648.0</c:v>
                </c:pt>
                <c:pt idx="3338">
                  <c:v>32649.0</c:v>
                </c:pt>
                <c:pt idx="3339">
                  <c:v>32650.0</c:v>
                </c:pt>
                <c:pt idx="3340">
                  <c:v>32651.0</c:v>
                </c:pt>
                <c:pt idx="3341">
                  <c:v>32652.0</c:v>
                </c:pt>
                <c:pt idx="3342">
                  <c:v>32653.0</c:v>
                </c:pt>
                <c:pt idx="3343">
                  <c:v>32654.0</c:v>
                </c:pt>
                <c:pt idx="3344">
                  <c:v>32655.0</c:v>
                </c:pt>
                <c:pt idx="3345">
                  <c:v>32656.0</c:v>
                </c:pt>
                <c:pt idx="3346">
                  <c:v>32657.0</c:v>
                </c:pt>
                <c:pt idx="3347">
                  <c:v>32658.0</c:v>
                </c:pt>
                <c:pt idx="3348">
                  <c:v>32659.0</c:v>
                </c:pt>
                <c:pt idx="3349">
                  <c:v>32660.0</c:v>
                </c:pt>
                <c:pt idx="3350">
                  <c:v>32661.0</c:v>
                </c:pt>
                <c:pt idx="3351">
                  <c:v>32662.0</c:v>
                </c:pt>
                <c:pt idx="3352">
                  <c:v>32663.0</c:v>
                </c:pt>
                <c:pt idx="3353">
                  <c:v>32664.0</c:v>
                </c:pt>
                <c:pt idx="3354">
                  <c:v>32665.0</c:v>
                </c:pt>
                <c:pt idx="3355">
                  <c:v>32666.0</c:v>
                </c:pt>
                <c:pt idx="3356">
                  <c:v>32667.0</c:v>
                </c:pt>
                <c:pt idx="3357">
                  <c:v>32668.0</c:v>
                </c:pt>
                <c:pt idx="3358">
                  <c:v>32669.0</c:v>
                </c:pt>
                <c:pt idx="3359">
                  <c:v>32670.0</c:v>
                </c:pt>
                <c:pt idx="3360">
                  <c:v>32671.0</c:v>
                </c:pt>
                <c:pt idx="3361">
                  <c:v>32672.0</c:v>
                </c:pt>
                <c:pt idx="3362">
                  <c:v>32673.0</c:v>
                </c:pt>
                <c:pt idx="3363">
                  <c:v>32674.0</c:v>
                </c:pt>
                <c:pt idx="3364">
                  <c:v>32675.0</c:v>
                </c:pt>
                <c:pt idx="3365">
                  <c:v>32676.0</c:v>
                </c:pt>
                <c:pt idx="3366">
                  <c:v>32677.0</c:v>
                </c:pt>
                <c:pt idx="3367">
                  <c:v>32678.0</c:v>
                </c:pt>
                <c:pt idx="3368">
                  <c:v>32679.0</c:v>
                </c:pt>
                <c:pt idx="3369">
                  <c:v>32680.0</c:v>
                </c:pt>
                <c:pt idx="3370">
                  <c:v>32681.0</c:v>
                </c:pt>
                <c:pt idx="3371">
                  <c:v>32682.0</c:v>
                </c:pt>
                <c:pt idx="3372">
                  <c:v>32683.0</c:v>
                </c:pt>
                <c:pt idx="3373">
                  <c:v>32684.0</c:v>
                </c:pt>
                <c:pt idx="3374">
                  <c:v>32685.0</c:v>
                </c:pt>
                <c:pt idx="3375">
                  <c:v>32686.0</c:v>
                </c:pt>
                <c:pt idx="3376">
                  <c:v>32687.0</c:v>
                </c:pt>
                <c:pt idx="3377">
                  <c:v>32688.0</c:v>
                </c:pt>
                <c:pt idx="3378">
                  <c:v>32689.0</c:v>
                </c:pt>
                <c:pt idx="3379">
                  <c:v>32690.0</c:v>
                </c:pt>
                <c:pt idx="3380">
                  <c:v>32691.0</c:v>
                </c:pt>
                <c:pt idx="3381">
                  <c:v>32692.0</c:v>
                </c:pt>
                <c:pt idx="3382">
                  <c:v>32693.0</c:v>
                </c:pt>
                <c:pt idx="3383">
                  <c:v>32694.0</c:v>
                </c:pt>
                <c:pt idx="3384">
                  <c:v>32695.0</c:v>
                </c:pt>
                <c:pt idx="3385">
                  <c:v>32696.0</c:v>
                </c:pt>
                <c:pt idx="3386">
                  <c:v>32697.0</c:v>
                </c:pt>
                <c:pt idx="3387">
                  <c:v>32698.0</c:v>
                </c:pt>
                <c:pt idx="3388">
                  <c:v>32699.0</c:v>
                </c:pt>
                <c:pt idx="3389">
                  <c:v>32700.0</c:v>
                </c:pt>
                <c:pt idx="3390">
                  <c:v>32701.0</c:v>
                </c:pt>
                <c:pt idx="3391">
                  <c:v>32702.0</c:v>
                </c:pt>
                <c:pt idx="3392">
                  <c:v>32703.0</c:v>
                </c:pt>
                <c:pt idx="3393">
                  <c:v>32704.0</c:v>
                </c:pt>
                <c:pt idx="3394">
                  <c:v>32705.0</c:v>
                </c:pt>
                <c:pt idx="3395">
                  <c:v>32706.0</c:v>
                </c:pt>
                <c:pt idx="3396">
                  <c:v>32707.0</c:v>
                </c:pt>
                <c:pt idx="3397">
                  <c:v>32708.0</c:v>
                </c:pt>
                <c:pt idx="3398">
                  <c:v>32709.0</c:v>
                </c:pt>
                <c:pt idx="3399">
                  <c:v>32710.0</c:v>
                </c:pt>
                <c:pt idx="3400">
                  <c:v>32711.0</c:v>
                </c:pt>
                <c:pt idx="3401">
                  <c:v>32712.0</c:v>
                </c:pt>
                <c:pt idx="3402">
                  <c:v>32713.0</c:v>
                </c:pt>
                <c:pt idx="3403">
                  <c:v>32714.0</c:v>
                </c:pt>
                <c:pt idx="3404">
                  <c:v>32715.0</c:v>
                </c:pt>
                <c:pt idx="3405">
                  <c:v>32716.0</c:v>
                </c:pt>
                <c:pt idx="3406">
                  <c:v>32717.0</c:v>
                </c:pt>
                <c:pt idx="3407">
                  <c:v>32718.0</c:v>
                </c:pt>
                <c:pt idx="3408">
                  <c:v>32719.0</c:v>
                </c:pt>
                <c:pt idx="3409">
                  <c:v>32720.0</c:v>
                </c:pt>
                <c:pt idx="3410">
                  <c:v>32721.0</c:v>
                </c:pt>
                <c:pt idx="3411">
                  <c:v>32722.0</c:v>
                </c:pt>
                <c:pt idx="3412">
                  <c:v>32723.0</c:v>
                </c:pt>
                <c:pt idx="3413">
                  <c:v>32724.0</c:v>
                </c:pt>
                <c:pt idx="3414">
                  <c:v>32725.0</c:v>
                </c:pt>
                <c:pt idx="3415">
                  <c:v>32726.0</c:v>
                </c:pt>
                <c:pt idx="3416">
                  <c:v>32727.0</c:v>
                </c:pt>
                <c:pt idx="3417">
                  <c:v>32728.0</c:v>
                </c:pt>
                <c:pt idx="3418">
                  <c:v>32729.0</c:v>
                </c:pt>
                <c:pt idx="3419">
                  <c:v>32730.0</c:v>
                </c:pt>
                <c:pt idx="3420">
                  <c:v>32731.0</c:v>
                </c:pt>
                <c:pt idx="3421">
                  <c:v>32732.0</c:v>
                </c:pt>
                <c:pt idx="3422">
                  <c:v>32733.0</c:v>
                </c:pt>
                <c:pt idx="3423">
                  <c:v>32734.0</c:v>
                </c:pt>
                <c:pt idx="3424">
                  <c:v>32735.0</c:v>
                </c:pt>
                <c:pt idx="3425">
                  <c:v>32736.0</c:v>
                </c:pt>
                <c:pt idx="3426">
                  <c:v>32737.0</c:v>
                </c:pt>
                <c:pt idx="3427">
                  <c:v>32738.0</c:v>
                </c:pt>
                <c:pt idx="3428">
                  <c:v>32739.0</c:v>
                </c:pt>
                <c:pt idx="3429">
                  <c:v>32740.0</c:v>
                </c:pt>
                <c:pt idx="3430">
                  <c:v>32741.0</c:v>
                </c:pt>
                <c:pt idx="3431">
                  <c:v>32742.0</c:v>
                </c:pt>
                <c:pt idx="3432">
                  <c:v>32743.0</c:v>
                </c:pt>
                <c:pt idx="3433">
                  <c:v>32744.0</c:v>
                </c:pt>
                <c:pt idx="3434">
                  <c:v>32745.0</c:v>
                </c:pt>
                <c:pt idx="3435">
                  <c:v>32746.0</c:v>
                </c:pt>
                <c:pt idx="3436">
                  <c:v>32747.0</c:v>
                </c:pt>
                <c:pt idx="3437">
                  <c:v>32748.0</c:v>
                </c:pt>
                <c:pt idx="3438">
                  <c:v>32749.0</c:v>
                </c:pt>
                <c:pt idx="3439">
                  <c:v>32750.0</c:v>
                </c:pt>
                <c:pt idx="3440">
                  <c:v>32751.0</c:v>
                </c:pt>
                <c:pt idx="3441">
                  <c:v>32752.0</c:v>
                </c:pt>
                <c:pt idx="3442">
                  <c:v>32753.0</c:v>
                </c:pt>
                <c:pt idx="3443">
                  <c:v>32754.0</c:v>
                </c:pt>
                <c:pt idx="3444">
                  <c:v>32755.0</c:v>
                </c:pt>
                <c:pt idx="3445">
                  <c:v>32756.0</c:v>
                </c:pt>
                <c:pt idx="3446">
                  <c:v>32757.0</c:v>
                </c:pt>
                <c:pt idx="3447">
                  <c:v>32758.0</c:v>
                </c:pt>
                <c:pt idx="3448">
                  <c:v>32759.0</c:v>
                </c:pt>
                <c:pt idx="3449">
                  <c:v>32760.0</c:v>
                </c:pt>
                <c:pt idx="3450">
                  <c:v>32761.0</c:v>
                </c:pt>
                <c:pt idx="3451">
                  <c:v>32762.0</c:v>
                </c:pt>
                <c:pt idx="3452">
                  <c:v>32763.0</c:v>
                </c:pt>
                <c:pt idx="3453">
                  <c:v>32764.0</c:v>
                </c:pt>
                <c:pt idx="3454">
                  <c:v>32765.0</c:v>
                </c:pt>
                <c:pt idx="3455">
                  <c:v>32766.0</c:v>
                </c:pt>
                <c:pt idx="3456">
                  <c:v>32767.0</c:v>
                </c:pt>
                <c:pt idx="3457">
                  <c:v>32768.0</c:v>
                </c:pt>
                <c:pt idx="3458">
                  <c:v>32769.0</c:v>
                </c:pt>
                <c:pt idx="3459">
                  <c:v>32770.0</c:v>
                </c:pt>
                <c:pt idx="3460">
                  <c:v>32771.0</c:v>
                </c:pt>
                <c:pt idx="3461">
                  <c:v>32772.0</c:v>
                </c:pt>
                <c:pt idx="3462">
                  <c:v>32773.0</c:v>
                </c:pt>
                <c:pt idx="3463">
                  <c:v>32774.0</c:v>
                </c:pt>
                <c:pt idx="3464">
                  <c:v>32775.0</c:v>
                </c:pt>
                <c:pt idx="3465">
                  <c:v>32776.0</c:v>
                </c:pt>
                <c:pt idx="3466">
                  <c:v>32777.0</c:v>
                </c:pt>
                <c:pt idx="3467">
                  <c:v>32778.0</c:v>
                </c:pt>
                <c:pt idx="3468">
                  <c:v>32779.0</c:v>
                </c:pt>
                <c:pt idx="3469">
                  <c:v>32780.0</c:v>
                </c:pt>
                <c:pt idx="3470">
                  <c:v>32781.0</c:v>
                </c:pt>
                <c:pt idx="3471">
                  <c:v>32782.0</c:v>
                </c:pt>
                <c:pt idx="3472">
                  <c:v>32783.0</c:v>
                </c:pt>
                <c:pt idx="3473">
                  <c:v>32784.0</c:v>
                </c:pt>
                <c:pt idx="3474">
                  <c:v>32785.0</c:v>
                </c:pt>
                <c:pt idx="3475">
                  <c:v>32786.0</c:v>
                </c:pt>
                <c:pt idx="3476">
                  <c:v>32787.0</c:v>
                </c:pt>
                <c:pt idx="3477">
                  <c:v>32788.0</c:v>
                </c:pt>
                <c:pt idx="3478">
                  <c:v>32789.0</c:v>
                </c:pt>
                <c:pt idx="3479">
                  <c:v>32790.0</c:v>
                </c:pt>
                <c:pt idx="3480">
                  <c:v>32791.0</c:v>
                </c:pt>
                <c:pt idx="3481">
                  <c:v>32792.0</c:v>
                </c:pt>
                <c:pt idx="3482">
                  <c:v>32793.0</c:v>
                </c:pt>
                <c:pt idx="3483">
                  <c:v>32794.0</c:v>
                </c:pt>
                <c:pt idx="3484">
                  <c:v>32795.0</c:v>
                </c:pt>
                <c:pt idx="3485">
                  <c:v>32796.0</c:v>
                </c:pt>
                <c:pt idx="3486">
                  <c:v>32797.0</c:v>
                </c:pt>
                <c:pt idx="3487">
                  <c:v>32798.0</c:v>
                </c:pt>
                <c:pt idx="3488">
                  <c:v>32799.0</c:v>
                </c:pt>
                <c:pt idx="3489">
                  <c:v>32800.0</c:v>
                </c:pt>
                <c:pt idx="3490">
                  <c:v>32801.0</c:v>
                </c:pt>
                <c:pt idx="3491">
                  <c:v>32802.0</c:v>
                </c:pt>
                <c:pt idx="3492">
                  <c:v>32803.0</c:v>
                </c:pt>
                <c:pt idx="3493">
                  <c:v>32804.0</c:v>
                </c:pt>
                <c:pt idx="3494">
                  <c:v>32805.0</c:v>
                </c:pt>
                <c:pt idx="3495">
                  <c:v>32806.0</c:v>
                </c:pt>
                <c:pt idx="3496">
                  <c:v>32807.0</c:v>
                </c:pt>
                <c:pt idx="3497">
                  <c:v>32808.0</c:v>
                </c:pt>
                <c:pt idx="3498">
                  <c:v>32809.0</c:v>
                </c:pt>
                <c:pt idx="3499">
                  <c:v>32810.0</c:v>
                </c:pt>
                <c:pt idx="3500">
                  <c:v>32811.0</c:v>
                </c:pt>
                <c:pt idx="3501">
                  <c:v>32812.0</c:v>
                </c:pt>
                <c:pt idx="3502">
                  <c:v>32813.0</c:v>
                </c:pt>
                <c:pt idx="3503">
                  <c:v>32814.0</c:v>
                </c:pt>
                <c:pt idx="3504">
                  <c:v>32815.0</c:v>
                </c:pt>
                <c:pt idx="3505">
                  <c:v>32816.0</c:v>
                </c:pt>
                <c:pt idx="3506">
                  <c:v>32817.0</c:v>
                </c:pt>
                <c:pt idx="3507">
                  <c:v>32818.0</c:v>
                </c:pt>
                <c:pt idx="3508">
                  <c:v>32819.0</c:v>
                </c:pt>
                <c:pt idx="3509">
                  <c:v>32820.0</c:v>
                </c:pt>
                <c:pt idx="3510">
                  <c:v>32821.0</c:v>
                </c:pt>
                <c:pt idx="3511">
                  <c:v>32822.0</c:v>
                </c:pt>
                <c:pt idx="3512">
                  <c:v>32823.0</c:v>
                </c:pt>
                <c:pt idx="3513">
                  <c:v>32824.0</c:v>
                </c:pt>
                <c:pt idx="3514">
                  <c:v>32825.0</c:v>
                </c:pt>
                <c:pt idx="3515">
                  <c:v>32826.0</c:v>
                </c:pt>
                <c:pt idx="3516">
                  <c:v>32827.0</c:v>
                </c:pt>
                <c:pt idx="3517">
                  <c:v>32828.0</c:v>
                </c:pt>
                <c:pt idx="3518">
                  <c:v>32829.0</c:v>
                </c:pt>
                <c:pt idx="3519">
                  <c:v>32830.0</c:v>
                </c:pt>
                <c:pt idx="3520">
                  <c:v>32831.0</c:v>
                </c:pt>
                <c:pt idx="3521">
                  <c:v>32832.0</c:v>
                </c:pt>
                <c:pt idx="3522">
                  <c:v>32833.0</c:v>
                </c:pt>
                <c:pt idx="3523">
                  <c:v>32834.0</c:v>
                </c:pt>
                <c:pt idx="3524">
                  <c:v>32835.0</c:v>
                </c:pt>
                <c:pt idx="3525">
                  <c:v>32836.0</c:v>
                </c:pt>
                <c:pt idx="3526">
                  <c:v>32837.0</c:v>
                </c:pt>
                <c:pt idx="3527">
                  <c:v>32838.0</c:v>
                </c:pt>
                <c:pt idx="3528">
                  <c:v>32839.0</c:v>
                </c:pt>
                <c:pt idx="3529">
                  <c:v>32840.0</c:v>
                </c:pt>
                <c:pt idx="3530">
                  <c:v>32841.0</c:v>
                </c:pt>
                <c:pt idx="3531">
                  <c:v>32842.0</c:v>
                </c:pt>
                <c:pt idx="3532">
                  <c:v>32843.0</c:v>
                </c:pt>
                <c:pt idx="3533">
                  <c:v>32844.0</c:v>
                </c:pt>
                <c:pt idx="3534">
                  <c:v>32845.0</c:v>
                </c:pt>
                <c:pt idx="3535">
                  <c:v>32846.0</c:v>
                </c:pt>
                <c:pt idx="3536">
                  <c:v>32847.0</c:v>
                </c:pt>
                <c:pt idx="3537">
                  <c:v>32848.0</c:v>
                </c:pt>
                <c:pt idx="3538">
                  <c:v>32849.0</c:v>
                </c:pt>
                <c:pt idx="3539">
                  <c:v>32850.0</c:v>
                </c:pt>
                <c:pt idx="3540">
                  <c:v>32851.0</c:v>
                </c:pt>
                <c:pt idx="3541">
                  <c:v>32852.0</c:v>
                </c:pt>
                <c:pt idx="3542">
                  <c:v>32853.0</c:v>
                </c:pt>
                <c:pt idx="3543">
                  <c:v>32854.0</c:v>
                </c:pt>
                <c:pt idx="3544">
                  <c:v>32855.0</c:v>
                </c:pt>
                <c:pt idx="3545">
                  <c:v>32856.0</c:v>
                </c:pt>
                <c:pt idx="3546">
                  <c:v>32857.0</c:v>
                </c:pt>
                <c:pt idx="3547">
                  <c:v>32858.0</c:v>
                </c:pt>
                <c:pt idx="3548">
                  <c:v>32859.0</c:v>
                </c:pt>
                <c:pt idx="3549">
                  <c:v>32860.0</c:v>
                </c:pt>
                <c:pt idx="3550">
                  <c:v>32861.0</c:v>
                </c:pt>
                <c:pt idx="3551">
                  <c:v>32862.0</c:v>
                </c:pt>
                <c:pt idx="3552">
                  <c:v>32863.0</c:v>
                </c:pt>
                <c:pt idx="3553">
                  <c:v>32864.0</c:v>
                </c:pt>
                <c:pt idx="3554">
                  <c:v>32865.0</c:v>
                </c:pt>
                <c:pt idx="3555">
                  <c:v>32866.0</c:v>
                </c:pt>
                <c:pt idx="3556">
                  <c:v>32867.0</c:v>
                </c:pt>
                <c:pt idx="3557">
                  <c:v>32868.0</c:v>
                </c:pt>
                <c:pt idx="3558">
                  <c:v>32869.0</c:v>
                </c:pt>
                <c:pt idx="3559">
                  <c:v>32870.0</c:v>
                </c:pt>
                <c:pt idx="3560">
                  <c:v>32871.0</c:v>
                </c:pt>
                <c:pt idx="3561">
                  <c:v>32872.0</c:v>
                </c:pt>
                <c:pt idx="3562">
                  <c:v>32873.0</c:v>
                </c:pt>
                <c:pt idx="3563">
                  <c:v>32874.0</c:v>
                </c:pt>
                <c:pt idx="3564">
                  <c:v>32875.0</c:v>
                </c:pt>
                <c:pt idx="3565">
                  <c:v>32876.0</c:v>
                </c:pt>
                <c:pt idx="3566">
                  <c:v>32877.0</c:v>
                </c:pt>
                <c:pt idx="3567">
                  <c:v>32878.0</c:v>
                </c:pt>
                <c:pt idx="3568">
                  <c:v>32879.0</c:v>
                </c:pt>
                <c:pt idx="3569">
                  <c:v>32880.0</c:v>
                </c:pt>
                <c:pt idx="3570">
                  <c:v>32881.0</c:v>
                </c:pt>
                <c:pt idx="3571">
                  <c:v>32882.0</c:v>
                </c:pt>
                <c:pt idx="3572">
                  <c:v>32883.0</c:v>
                </c:pt>
                <c:pt idx="3573">
                  <c:v>32884.0</c:v>
                </c:pt>
                <c:pt idx="3574">
                  <c:v>32885.0</c:v>
                </c:pt>
                <c:pt idx="3575">
                  <c:v>32886.0</c:v>
                </c:pt>
                <c:pt idx="3576">
                  <c:v>32887.0</c:v>
                </c:pt>
                <c:pt idx="3577">
                  <c:v>32888.0</c:v>
                </c:pt>
                <c:pt idx="3578">
                  <c:v>32889.0</c:v>
                </c:pt>
                <c:pt idx="3579">
                  <c:v>32890.0</c:v>
                </c:pt>
                <c:pt idx="3580">
                  <c:v>32891.0</c:v>
                </c:pt>
                <c:pt idx="3581">
                  <c:v>32892.0</c:v>
                </c:pt>
                <c:pt idx="3582">
                  <c:v>32893.0</c:v>
                </c:pt>
                <c:pt idx="3583">
                  <c:v>32894.0</c:v>
                </c:pt>
                <c:pt idx="3584">
                  <c:v>32895.0</c:v>
                </c:pt>
                <c:pt idx="3585">
                  <c:v>32896.0</c:v>
                </c:pt>
                <c:pt idx="3586">
                  <c:v>32897.0</c:v>
                </c:pt>
                <c:pt idx="3587">
                  <c:v>32898.0</c:v>
                </c:pt>
                <c:pt idx="3588">
                  <c:v>32899.0</c:v>
                </c:pt>
                <c:pt idx="3589">
                  <c:v>32900.0</c:v>
                </c:pt>
                <c:pt idx="3590">
                  <c:v>32901.0</c:v>
                </c:pt>
                <c:pt idx="3591">
                  <c:v>32902.0</c:v>
                </c:pt>
                <c:pt idx="3592">
                  <c:v>32903.0</c:v>
                </c:pt>
                <c:pt idx="3593">
                  <c:v>32904.0</c:v>
                </c:pt>
                <c:pt idx="3594">
                  <c:v>32905.0</c:v>
                </c:pt>
                <c:pt idx="3595">
                  <c:v>32906.0</c:v>
                </c:pt>
                <c:pt idx="3596">
                  <c:v>32907.0</c:v>
                </c:pt>
                <c:pt idx="3597">
                  <c:v>32908.0</c:v>
                </c:pt>
                <c:pt idx="3598">
                  <c:v>32909.0</c:v>
                </c:pt>
                <c:pt idx="3599">
                  <c:v>32910.0</c:v>
                </c:pt>
                <c:pt idx="3600">
                  <c:v>32911.0</c:v>
                </c:pt>
                <c:pt idx="3601">
                  <c:v>32912.0</c:v>
                </c:pt>
                <c:pt idx="3602">
                  <c:v>32913.0</c:v>
                </c:pt>
                <c:pt idx="3603">
                  <c:v>32914.0</c:v>
                </c:pt>
                <c:pt idx="3604">
                  <c:v>32915.0</c:v>
                </c:pt>
                <c:pt idx="3605">
                  <c:v>32916.0</c:v>
                </c:pt>
                <c:pt idx="3606">
                  <c:v>32917.0</c:v>
                </c:pt>
                <c:pt idx="3607">
                  <c:v>32918.0</c:v>
                </c:pt>
                <c:pt idx="3608">
                  <c:v>32919.0</c:v>
                </c:pt>
                <c:pt idx="3609">
                  <c:v>32920.0</c:v>
                </c:pt>
                <c:pt idx="3610">
                  <c:v>32921.0</c:v>
                </c:pt>
                <c:pt idx="3611">
                  <c:v>32922.0</c:v>
                </c:pt>
                <c:pt idx="3612">
                  <c:v>32923.0</c:v>
                </c:pt>
                <c:pt idx="3613">
                  <c:v>32924.0</c:v>
                </c:pt>
                <c:pt idx="3614">
                  <c:v>32925.0</c:v>
                </c:pt>
                <c:pt idx="3615">
                  <c:v>32926.0</c:v>
                </c:pt>
                <c:pt idx="3616">
                  <c:v>32927.0</c:v>
                </c:pt>
                <c:pt idx="3617">
                  <c:v>32928.0</c:v>
                </c:pt>
                <c:pt idx="3618">
                  <c:v>32929.0</c:v>
                </c:pt>
                <c:pt idx="3619">
                  <c:v>32930.0</c:v>
                </c:pt>
                <c:pt idx="3620">
                  <c:v>32931.0</c:v>
                </c:pt>
                <c:pt idx="3621">
                  <c:v>32932.0</c:v>
                </c:pt>
                <c:pt idx="3622">
                  <c:v>32933.0</c:v>
                </c:pt>
                <c:pt idx="3623">
                  <c:v>32934.0</c:v>
                </c:pt>
                <c:pt idx="3624">
                  <c:v>32935.0</c:v>
                </c:pt>
                <c:pt idx="3625">
                  <c:v>32936.0</c:v>
                </c:pt>
                <c:pt idx="3626">
                  <c:v>32937.0</c:v>
                </c:pt>
                <c:pt idx="3627">
                  <c:v>32938.0</c:v>
                </c:pt>
                <c:pt idx="3628">
                  <c:v>32939.0</c:v>
                </c:pt>
                <c:pt idx="3629">
                  <c:v>32940.0</c:v>
                </c:pt>
                <c:pt idx="3630">
                  <c:v>32941.0</c:v>
                </c:pt>
                <c:pt idx="3631">
                  <c:v>32942.0</c:v>
                </c:pt>
                <c:pt idx="3632">
                  <c:v>32943.0</c:v>
                </c:pt>
                <c:pt idx="3633">
                  <c:v>32944.0</c:v>
                </c:pt>
                <c:pt idx="3634">
                  <c:v>32945.0</c:v>
                </c:pt>
                <c:pt idx="3635">
                  <c:v>32946.0</c:v>
                </c:pt>
                <c:pt idx="3636">
                  <c:v>32947.0</c:v>
                </c:pt>
                <c:pt idx="3637">
                  <c:v>32948.0</c:v>
                </c:pt>
                <c:pt idx="3638">
                  <c:v>32949.0</c:v>
                </c:pt>
                <c:pt idx="3639">
                  <c:v>32950.0</c:v>
                </c:pt>
                <c:pt idx="3640">
                  <c:v>32951.0</c:v>
                </c:pt>
                <c:pt idx="3641">
                  <c:v>32952.0</c:v>
                </c:pt>
                <c:pt idx="3642">
                  <c:v>32953.0</c:v>
                </c:pt>
                <c:pt idx="3643">
                  <c:v>32954.0</c:v>
                </c:pt>
                <c:pt idx="3644">
                  <c:v>32955.0</c:v>
                </c:pt>
                <c:pt idx="3645">
                  <c:v>32956.0</c:v>
                </c:pt>
                <c:pt idx="3646">
                  <c:v>32957.0</c:v>
                </c:pt>
                <c:pt idx="3647">
                  <c:v>32958.0</c:v>
                </c:pt>
                <c:pt idx="3648">
                  <c:v>32959.0</c:v>
                </c:pt>
                <c:pt idx="3649">
                  <c:v>32960.0</c:v>
                </c:pt>
                <c:pt idx="3650">
                  <c:v>32961.0</c:v>
                </c:pt>
                <c:pt idx="3651">
                  <c:v>32962.0</c:v>
                </c:pt>
                <c:pt idx="3652">
                  <c:v>32963.0</c:v>
                </c:pt>
                <c:pt idx="3653">
                  <c:v>32964.0</c:v>
                </c:pt>
                <c:pt idx="3654">
                  <c:v>32965.0</c:v>
                </c:pt>
                <c:pt idx="3655">
                  <c:v>32966.0</c:v>
                </c:pt>
                <c:pt idx="3656">
                  <c:v>32967.0</c:v>
                </c:pt>
                <c:pt idx="3657">
                  <c:v>32968.0</c:v>
                </c:pt>
                <c:pt idx="3658">
                  <c:v>32969.0</c:v>
                </c:pt>
                <c:pt idx="3659">
                  <c:v>32970.0</c:v>
                </c:pt>
                <c:pt idx="3660">
                  <c:v>32971.0</c:v>
                </c:pt>
                <c:pt idx="3661">
                  <c:v>32972.0</c:v>
                </c:pt>
                <c:pt idx="3662">
                  <c:v>32973.0</c:v>
                </c:pt>
                <c:pt idx="3663">
                  <c:v>32974.0</c:v>
                </c:pt>
                <c:pt idx="3664">
                  <c:v>32975.0</c:v>
                </c:pt>
                <c:pt idx="3665">
                  <c:v>32976.0</c:v>
                </c:pt>
                <c:pt idx="3666">
                  <c:v>32977.0</c:v>
                </c:pt>
                <c:pt idx="3667">
                  <c:v>32978.0</c:v>
                </c:pt>
                <c:pt idx="3668">
                  <c:v>32979.0</c:v>
                </c:pt>
                <c:pt idx="3669">
                  <c:v>32980.0</c:v>
                </c:pt>
                <c:pt idx="3670">
                  <c:v>32981.0</c:v>
                </c:pt>
                <c:pt idx="3671">
                  <c:v>32982.0</c:v>
                </c:pt>
                <c:pt idx="3672">
                  <c:v>32983.0</c:v>
                </c:pt>
                <c:pt idx="3673">
                  <c:v>32984.0</c:v>
                </c:pt>
                <c:pt idx="3674">
                  <c:v>32985.0</c:v>
                </c:pt>
                <c:pt idx="3675">
                  <c:v>32986.0</c:v>
                </c:pt>
                <c:pt idx="3676">
                  <c:v>32987.0</c:v>
                </c:pt>
                <c:pt idx="3677">
                  <c:v>32988.0</c:v>
                </c:pt>
                <c:pt idx="3678">
                  <c:v>32989.0</c:v>
                </c:pt>
                <c:pt idx="3679">
                  <c:v>32990.0</c:v>
                </c:pt>
                <c:pt idx="3680">
                  <c:v>32991.0</c:v>
                </c:pt>
                <c:pt idx="3681">
                  <c:v>32992.0</c:v>
                </c:pt>
                <c:pt idx="3682">
                  <c:v>32993.0</c:v>
                </c:pt>
                <c:pt idx="3683">
                  <c:v>32994.0</c:v>
                </c:pt>
                <c:pt idx="3684">
                  <c:v>32995.0</c:v>
                </c:pt>
                <c:pt idx="3685">
                  <c:v>32996.0</c:v>
                </c:pt>
                <c:pt idx="3686">
                  <c:v>32997.0</c:v>
                </c:pt>
                <c:pt idx="3687">
                  <c:v>32998.0</c:v>
                </c:pt>
                <c:pt idx="3688">
                  <c:v>32999.0</c:v>
                </c:pt>
                <c:pt idx="3689">
                  <c:v>33000.0</c:v>
                </c:pt>
                <c:pt idx="3690">
                  <c:v>33001.0</c:v>
                </c:pt>
                <c:pt idx="3691">
                  <c:v>33002.0</c:v>
                </c:pt>
                <c:pt idx="3692">
                  <c:v>33003.0</c:v>
                </c:pt>
                <c:pt idx="3693">
                  <c:v>33004.0</c:v>
                </c:pt>
                <c:pt idx="3694">
                  <c:v>33005.0</c:v>
                </c:pt>
                <c:pt idx="3695">
                  <c:v>33006.0</c:v>
                </c:pt>
                <c:pt idx="3696">
                  <c:v>33007.0</c:v>
                </c:pt>
                <c:pt idx="3697">
                  <c:v>33008.0</c:v>
                </c:pt>
                <c:pt idx="3698">
                  <c:v>33009.0</c:v>
                </c:pt>
                <c:pt idx="3699">
                  <c:v>33010.0</c:v>
                </c:pt>
                <c:pt idx="3700">
                  <c:v>33011.0</c:v>
                </c:pt>
                <c:pt idx="3701">
                  <c:v>33012.0</c:v>
                </c:pt>
                <c:pt idx="3702">
                  <c:v>33013.0</c:v>
                </c:pt>
                <c:pt idx="3703">
                  <c:v>33014.0</c:v>
                </c:pt>
                <c:pt idx="3704">
                  <c:v>33015.0</c:v>
                </c:pt>
                <c:pt idx="3705">
                  <c:v>33016.0</c:v>
                </c:pt>
                <c:pt idx="3706">
                  <c:v>33017.0</c:v>
                </c:pt>
                <c:pt idx="3707">
                  <c:v>33018.0</c:v>
                </c:pt>
                <c:pt idx="3708">
                  <c:v>33019.0</c:v>
                </c:pt>
                <c:pt idx="3709">
                  <c:v>33020.0</c:v>
                </c:pt>
                <c:pt idx="3710">
                  <c:v>33021.0</c:v>
                </c:pt>
                <c:pt idx="3711">
                  <c:v>33022.0</c:v>
                </c:pt>
                <c:pt idx="3712">
                  <c:v>33023.0</c:v>
                </c:pt>
                <c:pt idx="3713">
                  <c:v>33024.0</c:v>
                </c:pt>
                <c:pt idx="3714">
                  <c:v>33025.0</c:v>
                </c:pt>
                <c:pt idx="3715">
                  <c:v>33026.0</c:v>
                </c:pt>
                <c:pt idx="3716">
                  <c:v>33027.0</c:v>
                </c:pt>
                <c:pt idx="3717">
                  <c:v>33028.0</c:v>
                </c:pt>
                <c:pt idx="3718">
                  <c:v>33029.0</c:v>
                </c:pt>
                <c:pt idx="3719">
                  <c:v>33030.0</c:v>
                </c:pt>
                <c:pt idx="3720">
                  <c:v>33031.0</c:v>
                </c:pt>
                <c:pt idx="3721">
                  <c:v>33032.0</c:v>
                </c:pt>
                <c:pt idx="3722">
                  <c:v>33033.0</c:v>
                </c:pt>
                <c:pt idx="3723">
                  <c:v>33034.0</c:v>
                </c:pt>
                <c:pt idx="3724">
                  <c:v>33035.0</c:v>
                </c:pt>
                <c:pt idx="3725">
                  <c:v>33036.0</c:v>
                </c:pt>
                <c:pt idx="3726">
                  <c:v>33037.0</c:v>
                </c:pt>
                <c:pt idx="3727">
                  <c:v>33038.0</c:v>
                </c:pt>
                <c:pt idx="3728">
                  <c:v>33039.0</c:v>
                </c:pt>
                <c:pt idx="3729">
                  <c:v>33040.0</c:v>
                </c:pt>
                <c:pt idx="3730">
                  <c:v>33041.0</c:v>
                </c:pt>
                <c:pt idx="3731">
                  <c:v>33042.0</c:v>
                </c:pt>
                <c:pt idx="3732">
                  <c:v>33043.0</c:v>
                </c:pt>
                <c:pt idx="3733">
                  <c:v>33044.0</c:v>
                </c:pt>
                <c:pt idx="3734">
                  <c:v>33045.0</c:v>
                </c:pt>
                <c:pt idx="3735">
                  <c:v>33046.0</c:v>
                </c:pt>
                <c:pt idx="3736">
                  <c:v>33047.0</c:v>
                </c:pt>
                <c:pt idx="3737">
                  <c:v>33048.0</c:v>
                </c:pt>
                <c:pt idx="3738">
                  <c:v>33049.0</c:v>
                </c:pt>
                <c:pt idx="3739">
                  <c:v>33050.0</c:v>
                </c:pt>
                <c:pt idx="3740">
                  <c:v>33051.0</c:v>
                </c:pt>
                <c:pt idx="3741">
                  <c:v>33052.0</c:v>
                </c:pt>
                <c:pt idx="3742">
                  <c:v>33053.0</c:v>
                </c:pt>
                <c:pt idx="3743">
                  <c:v>33054.0</c:v>
                </c:pt>
                <c:pt idx="3744">
                  <c:v>33055.0</c:v>
                </c:pt>
                <c:pt idx="3745">
                  <c:v>33056.0</c:v>
                </c:pt>
                <c:pt idx="3746">
                  <c:v>33057.0</c:v>
                </c:pt>
                <c:pt idx="3747">
                  <c:v>33058.0</c:v>
                </c:pt>
                <c:pt idx="3748">
                  <c:v>33059.0</c:v>
                </c:pt>
                <c:pt idx="3749">
                  <c:v>33060.0</c:v>
                </c:pt>
                <c:pt idx="3750">
                  <c:v>33061.0</c:v>
                </c:pt>
                <c:pt idx="3751">
                  <c:v>33062.0</c:v>
                </c:pt>
                <c:pt idx="3752">
                  <c:v>33063.0</c:v>
                </c:pt>
                <c:pt idx="3753">
                  <c:v>33064.0</c:v>
                </c:pt>
                <c:pt idx="3754">
                  <c:v>33065.0</c:v>
                </c:pt>
                <c:pt idx="3755">
                  <c:v>33066.0</c:v>
                </c:pt>
                <c:pt idx="3756">
                  <c:v>33067.0</c:v>
                </c:pt>
                <c:pt idx="3757">
                  <c:v>33068.0</c:v>
                </c:pt>
                <c:pt idx="3758">
                  <c:v>33069.0</c:v>
                </c:pt>
                <c:pt idx="3759">
                  <c:v>33070.0</c:v>
                </c:pt>
                <c:pt idx="3760">
                  <c:v>33071.0</c:v>
                </c:pt>
                <c:pt idx="3761">
                  <c:v>33072.0</c:v>
                </c:pt>
                <c:pt idx="3762">
                  <c:v>33073.0</c:v>
                </c:pt>
                <c:pt idx="3763">
                  <c:v>33074.0</c:v>
                </c:pt>
                <c:pt idx="3764">
                  <c:v>33075.0</c:v>
                </c:pt>
                <c:pt idx="3765">
                  <c:v>33076.0</c:v>
                </c:pt>
                <c:pt idx="3766">
                  <c:v>33077.0</c:v>
                </c:pt>
                <c:pt idx="3767">
                  <c:v>33078.0</c:v>
                </c:pt>
                <c:pt idx="3768">
                  <c:v>33079.0</c:v>
                </c:pt>
                <c:pt idx="3769">
                  <c:v>33080.0</c:v>
                </c:pt>
                <c:pt idx="3770">
                  <c:v>33081.0</c:v>
                </c:pt>
                <c:pt idx="3771">
                  <c:v>33082.0</c:v>
                </c:pt>
                <c:pt idx="3772">
                  <c:v>33083.0</c:v>
                </c:pt>
                <c:pt idx="3773">
                  <c:v>33084.0</c:v>
                </c:pt>
                <c:pt idx="3774">
                  <c:v>33085.0</c:v>
                </c:pt>
                <c:pt idx="3775">
                  <c:v>33086.0</c:v>
                </c:pt>
                <c:pt idx="3776">
                  <c:v>33087.0</c:v>
                </c:pt>
                <c:pt idx="3777">
                  <c:v>33088.0</c:v>
                </c:pt>
                <c:pt idx="3778">
                  <c:v>33089.0</c:v>
                </c:pt>
                <c:pt idx="3779">
                  <c:v>33090.0</c:v>
                </c:pt>
                <c:pt idx="3780">
                  <c:v>33091.0</c:v>
                </c:pt>
                <c:pt idx="3781">
                  <c:v>33092.0</c:v>
                </c:pt>
                <c:pt idx="3782">
                  <c:v>33093.0</c:v>
                </c:pt>
                <c:pt idx="3783">
                  <c:v>33094.0</c:v>
                </c:pt>
                <c:pt idx="3784">
                  <c:v>33095.0</c:v>
                </c:pt>
                <c:pt idx="3785">
                  <c:v>33096.0</c:v>
                </c:pt>
                <c:pt idx="3786">
                  <c:v>33097.0</c:v>
                </c:pt>
                <c:pt idx="3787">
                  <c:v>33098.0</c:v>
                </c:pt>
                <c:pt idx="3788">
                  <c:v>33099.0</c:v>
                </c:pt>
                <c:pt idx="3789">
                  <c:v>33100.0</c:v>
                </c:pt>
                <c:pt idx="3790">
                  <c:v>33101.0</c:v>
                </c:pt>
                <c:pt idx="3791">
                  <c:v>33102.0</c:v>
                </c:pt>
                <c:pt idx="3792">
                  <c:v>33103.0</c:v>
                </c:pt>
                <c:pt idx="3793">
                  <c:v>33104.0</c:v>
                </c:pt>
                <c:pt idx="3794">
                  <c:v>33105.0</c:v>
                </c:pt>
                <c:pt idx="3795">
                  <c:v>33106.0</c:v>
                </c:pt>
                <c:pt idx="3796">
                  <c:v>33107.0</c:v>
                </c:pt>
                <c:pt idx="3797">
                  <c:v>33108.0</c:v>
                </c:pt>
                <c:pt idx="3798">
                  <c:v>33109.0</c:v>
                </c:pt>
                <c:pt idx="3799">
                  <c:v>33110.0</c:v>
                </c:pt>
                <c:pt idx="3800">
                  <c:v>33111.0</c:v>
                </c:pt>
                <c:pt idx="3801">
                  <c:v>33112.0</c:v>
                </c:pt>
                <c:pt idx="3802">
                  <c:v>33113.0</c:v>
                </c:pt>
                <c:pt idx="3803">
                  <c:v>33114.0</c:v>
                </c:pt>
                <c:pt idx="3804">
                  <c:v>33115.0</c:v>
                </c:pt>
                <c:pt idx="3805">
                  <c:v>33116.0</c:v>
                </c:pt>
                <c:pt idx="3806">
                  <c:v>33117.0</c:v>
                </c:pt>
                <c:pt idx="3807">
                  <c:v>33118.0</c:v>
                </c:pt>
                <c:pt idx="3808">
                  <c:v>33119.0</c:v>
                </c:pt>
                <c:pt idx="3809">
                  <c:v>33120.0</c:v>
                </c:pt>
                <c:pt idx="3810">
                  <c:v>33121.0</c:v>
                </c:pt>
                <c:pt idx="3811">
                  <c:v>33122.0</c:v>
                </c:pt>
                <c:pt idx="3812">
                  <c:v>33123.0</c:v>
                </c:pt>
                <c:pt idx="3813">
                  <c:v>33124.0</c:v>
                </c:pt>
                <c:pt idx="3814">
                  <c:v>33125.0</c:v>
                </c:pt>
                <c:pt idx="3815">
                  <c:v>33126.0</c:v>
                </c:pt>
                <c:pt idx="3816">
                  <c:v>33127.0</c:v>
                </c:pt>
                <c:pt idx="3817">
                  <c:v>33128.0</c:v>
                </c:pt>
                <c:pt idx="3818">
                  <c:v>33129.0</c:v>
                </c:pt>
                <c:pt idx="3819">
                  <c:v>33130.0</c:v>
                </c:pt>
                <c:pt idx="3820">
                  <c:v>33131.0</c:v>
                </c:pt>
                <c:pt idx="3821">
                  <c:v>33132.0</c:v>
                </c:pt>
                <c:pt idx="3822">
                  <c:v>33133.0</c:v>
                </c:pt>
                <c:pt idx="3823">
                  <c:v>33134.0</c:v>
                </c:pt>
                <c:pt idx="3824">
                  <c:v>33135.0</c:v>
                </c:pt>
                <c:pt idx="3825">
                  <c:v>33136.0</c:v>
                </c:pt>
                <c:pt idx="3826">
                  <c:v>33137.0</c:v>
                </c:pt>
                <c:pt idx="3827">
                  <c:v>33138.0</c:v>
                </c:pt>
                <c:pt idx="3828">
                  <c:v>33139.0</c:v>
                </c:pt>
                <c:pt idx="3829">
                  <c:v>33140.0</c:v>
                </c:pt>
                <c:pt idx="3830">
                  <c:v>33141.0</c:v>
                </c:pt>
                <c:pt idx="3831">
                  <c:v>33142.0</c:v>
                </c:pt>
                <c:pt idx="3832">
                  <c:v>33143.0</c:v>
                </c:pt>
                <c:pt idx="3833">
                  <c:v>33144.0</c:v>
                </c:pt>
                <c:pt idx="3834">
                  <c:v>33145.0</c:v>
                </c:pt>
                <c:pt idx="3835">
                  <c:v>33146.0</c:v>
                </c:pt>
                <c:pt idx="3836">
                  <c:v>33147.0</c:v>
                </c:pt>
                <c:pt idx="3837">
                  <c:v>33148.0</c:v>
                </c:pt>
                <c:pt idx="3838">
                  <c:v>33149.0</c:v>
                </c:pt>
                <c:pt idx="3839">
                  <c:v>33150.0</c:v>
                </c:pt>
                <c:pt idx="3840">
                  <c:v>33151.0</c:v>
                </c:pt>
                <c:pt idx="3841">
                  <c:v>33152.0</c:v>
                </c:pt>
                <c:pt idx="3842">
                  <c:v>33153.0</c:v>
                </c:pt>
                <c:pt idx="3843">
                  <c:v>33154.0</c:v>
                </c:pt>
                <c:pt idx="3844">
                  <c:v>33155.0</c:v>
                </c:pt>
                <c:pt idx="3845">
                  <c:v>33156.0</c:v>
                </c:pt>
                <c:pt idx="3846">
                  <c:v>33157.0</c:v>
                </c:pt>
                <c:pt idx="3847">
                  <c:v>33158.0</c:v>
                </c:pt>
                <c:pt idx="3848">
                  <c:v>33159.0</c:v>
                </c:pt>
                <c:pt idx="3849">
                  <c:v>33160.0</c:v>
                </c:pt>
                <c:pt idx="3850">
                  <c:v>33161.0</c:v>
                </c:pt>
                <c:pt idx="3851">
                  <c:v>33162.0</c:v>
                </c:pt>
                <c:pt idx="3852">
                  <c:v>33163.0</c:v>
                </c:pt>
                <c:pt idx="3853">
                  <c:v>33164.0</c:v>
                </c:pt>
                <c:pt idx="3854">
                  <c:v>33165.0</c:v>
                </c:pt>
                <c:pt idx="3855">
                  <c:v>33166.0</c:v>
                </c:pt>
                <c:pt idx="3856">
                  <c:v>33167.0</c:v>
                </c:pt>
                <c:pt idx="3857">
                  <c:v>33168.0</c:v>
                </c:pt>
                <c:pt idx="3858">
                  <c:v>33169.0</c:v>
                </c:pt>
                <c:pt idx="3859">
                  <c:v>33170.0</c:v>
                </c:pt>
                <c:pt idx="3860">
                  <c:v>33171.0</c:v>
                </c:pt>
                <c:pt idx="3861">
                  <c:v>33172.0</c:v>
                </c:pt>
                <c:pt idx="3862">
                  <c:v>33173.0</c:v>
                </c:pt>
                <c:pt idx="3863">
                  <c:v>33174.0</c:v>
                </c:pt>
                <c:pt idx="3864">
                  <c:v>33175.0</c:v>
                </c:pt>
                <c:pt idx="3865">
                  <c:v>33176.0</c:v>
                </c:pt>
                <c:pt idx="3866">
                  <c:v>33177.0</c:v>
                </c:pt>
                <c:pt idx="3867">
                  <c:v>33178.0</c:v>
                </c:pt>
                <c:pt idx="3868">
                  <c:v>33179.0</c:v>
                </c:pt>
                <c:pt idx="3869">
                  <c:v>33180.0</c:v>
                </c:pt>
                <c:pt idx="3870">
                  <c:v>33181.0</c:v>
                </c:pt>
                <c:pt idx="3871">
                  <c:v>33182.0</c:v>
                </c:pt>
                <c:pt idx="3872">
                  <c:v>33183.0</c:v>
                </c:pt>
                <c:pt idx="3873">
                  <c:v>33184.0</c:v>
                </c:pt>
                <c:pt idx="3874">
                  <c:v>33185.0</c:v>
                </c:pt>
                <c:pt idx="3875">
                  <c:v>33186.0</c:v>
                </c:pt>
                <c:pt idx="3876">
                  <c:v>33187.0</c:v>
                </c:pt>
                <c:pt idx="3877">
                  <c:v>33188.0</c:v>
                </c:pt>
                <c:pt idx="3878">
                  <c:v>33189.0</c:v>
                </c:pt>
                <c:pt idx="3879">
                  <c:v>33190.0</c:v>
                </c:pt>
                <c:pt idx="3880">
                  <c:v>33191.0</c:v>
                </c:pt>
                <c:pt idx="3881">
                  <c:v>33192.0</c:v>
                </c:pt>
                <c:pt idx="3882">
                  <c:v>33193.0</c:v>
                </c:pt>
                <c:pt idx="3883">
                  <c:v>33194.0</c:v>
                </c:pt>
                <c:pt idx="3884">
                  <c:v>33195.0</c:v>
                </c:pt>
                <c:pt idx="3885">
                  <c:v>33196.0</c:v>
                </c:pt>
                <c:pt idx="3886">
                  <c:v>33197.0</c:v>
                </c:pt>
                <c:pt idx="3887">
                  <c:v>33198.0</c:v>
                </c:pt>
                <c:pt idx="3888">
                  <c:v>33199.0</c:v>
                </c:pt>
                <c:pt idx="3889">
                  <c:v>33200.0</c:v>
                </c:pt>
                <c:pt idx="3890">
                  <c:v>33201.0</c:v>
                </c:pt>
                <c:pt idx="3891">
                  <c:v>33202.0</c:v>
                </c:pt>
                <c:pt idx="3892">
                  <c:v>33203.0</c:v>
                </c:pt>
                <c:pt idx="3893">
                  <c:v>33204.0</c:v>
                </c:pt>
                <c:pt idx="3894">
                  <c:v>33205.0</c:v>
                </c:pt>
                <c:pt idx="3895">
                  <c:v>33206.0</c:v>
                </c:pt>
                <c:pt idx="3896">
                  <c:v>33207.0</c:v>
                </c:pt>
                <c:pt idx="3897">
                  <c:v>33208.0</c:v>
                </c:pt>
                <c:pt idx="3898">
                  <c:v>33209.0</c:v>
                </c:pt>
                <c:pt idx="3899">
                  <c:v>33210.0</c:v>
                </c:pt>
                <c:pt idx="3900">
                  <c:v>33211.0</c:v>
                </c:pt>
                <c:pt idx="3901">
                  <c:v>33212.0</c:v>
                </c:pt>
                <c:pt idx="3902">
                  <c:v>33213.0</c:v>
                </c:pt>
                <c:pt idx="3903">
                  <c:v>33214.0</c:v>
                </c:pt>
                <c:pt idx="3904">
                  <c:v>33215.0</c:v>
                </c:pt>
                <c:pt idx="3905">
                  <c:v>33216.0</c:v>
                </c:pt>
                <c:pt idx="3906">
                  <c:v>33217.0</c:v>
                </c:pt>
                <c:pt idx="3907">
                  <c:v>33218.0</c:v>
                </c:pt>
                <c:pt idx="3908">
                  <c:v>33219.0</c:v>
                </c:pt>
                <c:pt idx="3909">
                  <c:v>33220.0</c:v>
                </c:pt>
                <c:pt idx="3910">
                  <c:v>33221.0</c:v>
                </c:pt>
                <c:pt idx="3911">
                  <c:v>33222.0</c:v>
                </c:pt>
                <c:pt idx="3912">
                  <c:v>33223.0</c:v>
                </c:pt>
                <c:pt idx="3913">
                  <c:v>33224.0</c:v>
                </c:pt>
                <c:pt idx="3914">
                  <c:v>33225.0</c:v>
                </c:pt>
                <c:pt idx="3915">
                  <c:v>33226.0</c:v>
                </c:pt>
                <c:pt idx="3916">
                  <c:v>33227.0</c:v>
                </c:pt>
                <c:pt idx="3917">
                  <c:v>33228.0</c:v>
                </c:pt>
                <c:pt idx="3918">
                  <c:v>33229.0</c:v>
                </c:pt>
                <c:pt idx="3919">
                  <c:v>33230.0</c:v>
                </c:pt>
                <c:pt idx="3920">
                  <c:v>33231.0</c:v>
                </c:pt>
                <c:pt idx="3921">
                  <c:v>33232.0</c:v>
                </c:pt>
                <c:pt idx="3922">
                  <c:v>33233.0</c:v>
                </c:pt>
                <c:pt idx="3923">
                  <c:v>33234.0</c:v>
                </c:pt>
                <c:pt idx="3924">
                  <c:v>33235.0</c:v>
                </c:pt>
                <c:pt idx="3925">
                  <c:v>33236.0</c:v>
                </c:pt>
                <c:pt idx="3926">
                  <c:v>33237.0</c:v>
                </c:pt>
                <c:pt idx="3927">
                  <c:v>33238.0</c:v>
                </c:pt>
                <c:pt idx="3928">
                  <c:v>33239.0</c:v>
                </c:pt>
                <c:pt idx="3929">
                  <c:v>33240.0</c:v>
                </c:pt>
                <c:pt idx="3930">
                  <c:v>33241.0</c:v>
                </c:pt>
                <c:pt idx="3931">
                  <c:v>33242.0</c:v>
                </c:pt>
                <c:pt idx="3932">
                  <c:v>33243.0</c:v>
                </c:pt>
                <c:pt idx="3933">
                  <c:v>33244.0</c:v>
                </c:pt>
                <c:pt idx="3934">
                  <c:v>33245.0</c:v>
                </c:pt>
                <c:pt idx="3935">
                  <c:v>33246.0</c:v>
                </c:pt>
                <c:pt idx="3936">
                  <c:v>33247.0</c:v>
                </c:pt>
                <c:pt idx="3937">
                  <c:v>33248.0</c:v>
                </c:pt>
                <c:pt idx="3938">
                  <c:v>33249.0</c:v>
                </c:pt>
                <c:pt idx="3939">
                  <c:v>33250.0</c:v>
                </c:pt>
                <c:pt idx="3940">
                  <c:v>33251.0</c:v>
                </c:pt>
                <c:pt idx="3941">
                  <c:v>33252.0</c:v>
                </c:pt>
                <c:pt idx="3942">
                  <c:v>33253.0</c:v>
                </c:pt>
                <c:pt idx="3943">
                  <c:v>33254.0</c:v>
                </c:pt>
                <c:pt idx="3944">
                  <c:v>33255.0</c:v>
                </c:pt>
                <c:pt idx="3945">
                  <c:v>33256.0</c:v>
                </c:pt>
                <c:pt idx="3946">
                  <c:v>33257.0</c:v>
                </c:pt>
                <c:pt idx="3947">
                  <c:v>33258.0</c:v>
                </c:pt>
                <c:pt idx="3948">
                  <c:v>33259.0</c:v>
                </c:pt>
                <c:pt idx="3949">
                  <c:v>33260.0</c:v>
                </c:pt>
                <c:pt idx="3950">
                  <c:v>33261.0</c:v>
                </c:pt>
                <c:pt idx="3951">
                  <c:v>33262.0</c:v>
                </c:pt>
                <c:pt idx="3952">
                  <c:v>33263.0</c:v>
                </c:pt>
                <c:pt idx="3953">
                  <c:v>33264.0</c:v>
                </c:pt>
                <c:pt idx="3954">
                  <c:v>33265.0</c:v>
                </c:pt>
                <c:pt idx="3955">
                  <c:v>33266.0</c:v>
                </c:pt>
                <c:pt idx="3956">
                  <c:v>33267.0</c:v>
                </c:pt>
                <c:pt idx="3957">
                  <c:v>33268.0</c:v>
                </c:pt>
                <c:pt idx="3958">
                  <c:v>33269.0</c:v>
                </c:pt>
                <c:pt idx="3959">
                  <c:v>33270.0</c:v>
                </c:pt>
                <c:pt idx="3960">
                  <c:v>33271.0</c:v>
                </c:pt>
                <c:pt idx="3961">
                  <c:v>33272.0</c:v>
                </c:pt>
                <c:pt idx="3962">
                  <c:v>33273.0</c:v>
                </c:pt>
                <c:pt idx="3963">
                  <c:v>33274.0</c:v>
                </c:pt>
                <c:pt idx="3964">
                  <c:v>33275.0</c:v>
                </c:pt>
                <c:pt idx="3965">
                  <c:v>33276.0</c:v>
                </c:pt>
                <c:pt idx="3966">
                  <c:v>33277.0</c:v>
                </c:pt>
                <c:pt idx="3967">
                  <c:v>33278.0</c:v>
                </c:pt>
                <c:pt idx="3968">
                  <c:v>33279.0</c:v>
                </c:pt>
                <c:pt idx="3969">
                  <c:v>33280.0</c:v>
                </c:pt>
                <c:pt idx="3970">
                  <c:v>33281.0</c:v>
                </c:pt>
                <c:pt idx="3971">
                  <c:v>33282.0</c:v>
                </c:pt>
                <c:pt idx="3972">
                  <c:v>33283.0</c:v>
                </c:pt>
                <c:pt idx="3973">
                  <c:v>33284.0</c:v>
                </c:pt>
                <c:pt idx="3974">
                  <c:v>33285.0</c:v>
                </c:pt>
                <c:pt idx="3975">
                  <c:v>33286.0</c:v>
                </c:pt>
                <c:pt idx="3976">
                  <c:v>33287.0</c:v>
                </c:pt>
                <c:pt idx="3977">
                  <c:v>33288.0</c:v>
                </c:pt>
                <c:pt idx="3978">
                  <c:v>33289.0</c:v>
                </c:pt>
                <c:pt idx="3979">
                  <c:v>33290.0</c:v>
                </c:pt>
                <c:pt idx="3980">
                  <c:v>33291.0</c:v>
                </c:pt>
                <c:pt idx="3981">
                  <c:v>33292.0</c:v>
                </c:pt>
                <c:pt idx="3982">
                  <c:v>33293.0</c:v>
                </c:pt>
                <c:pt idx="3983">
                  <c:v>33294.0</c:v>
                </c:pt>
                <c:pt idx="3984">
                  <c:v>33295.0</c:v>
                </c:pt>
                <c:pt idx="3985">
                  <c:v>33296.0</c:v>
                </c:pt>
                <c:pt idx="3986">
                  <c:v>33297.0</c:v>
                </c:pt>
                <c:pt idx="3987">
                  <c:v>33298.0</c:v>
                </c:pt>
                <c:pt idx="3988">
                  <c:v>33299.0</c:v>
                </c:pt>
                <c:pt idx="3989">
                  <c:v>33300.0</c:v>
                </c:pt>
                <c:pt idx="3990">
                  <c:v>33301.0</c:v>
                </c:pt>
                <c:pt idx="3991">
                  <c:v>33302.0</c:v>
                </c:pt>
                <c:pt idx="3992">
                  <c:v>33303.0</c:v>
                </c:pt>
                <c:pt idx="3993">
                  <c:v>33304.0</c:v>
                </c:pt>
                <c:pt idx="3994">
                  <c:v>33305.0</c:v>
                </c:pt>
                <c:pt idx="3995">
                  <c:v>33306.0</c:v>
                </c:pt>
                <c:pt idx="3996">
                  <c:v>33307.0</c:v>
                </c:pt>
                <c:pt idx="3997">
                  <c:v>33308.0</c:v>
                </c:pt>
                <c:pt idx="3998">
                  <c:v>33309.0</c:v>
                </c:pt>
                <c:pt idx="3999">
                  <c:v>33310.0</c:v>
                </c:pt>
                <c:pt idx="4000">
                  <c:v>33311.0</c:v>
                </c:pt>
                <c:pt idx="4001">
                  <c:v>33312.0</c:v>
                </c:pt>
                <c:pt idx="4002">
                  <c:v>33313.0</c:v>
                </c:pt>
                <c:pt idx="4003">
                  <c:v>33314.0</c:v>
                </c:pt>
                <c:pt idx="4004">
                  <c:v>33315.0</c:v>
                </c:pt>
                <c:pt idx="4005">
                  <c:v>33316.0</c:v>
                </c:pt>
                <c:pt idx="4006">
                  <c:v>33317.0</c:v>
                </c:pt>
                <c:pt idx="4007">
                  <c:v>33318.0</c:v>
                </c:pt>
                <c:pt idx="4008">
                  <c:v>33319.0</c:v>
                </c:pt>
                <c:pt idx="4009">
                  <c:v>33320.0</c:v>
                </c:pt>
                <c:pt idx="4010">
                  <c:v>33321.0</c:v>
                </c:pt>
                <c:pt idx="4011">
                  <c:v>33322.0</c:v>
                </c:pt>
                <c:pt idx="4012">
                  <c:v>33323.0</c:v>
                </c:pt>
                <c:pt idx="4013">
                  <c:v>33324.0</c:v>
                </c:pt>
                <c:pt idx="4014">
                  <c:v>33325.0</c:v>
                </c:pt>
                <c:pt idx="4015">
                  <c:v>33326.0</c:v>
                </c:pt>
                <c:pt idx="4016">
                  <c:v>33327.0</c:v>
                </c:pt>
                <c:pt idx="4017">
                  <c:v>33328.0</c:v>
                </c:pt>
                <c:pt idx="4018">
                  <c:v>33329.0</c:v>
                </c:pt>
                <c:pt idx="4019">
                  <c:v>33330.0</c:v>
                </c:pt>
                <c:pt idx="4020">
                  <c:v>33331.0</c:v>
                </c:pt>
                <c:pt idx="4021">
                  <c:v>33332.0</c:v>
                </c:pt>
                <c:pt idx="4022">
                  <c:v>33333.0</c:v>
                </c:pt>
                <c:pt idx="4023">
                  <c:v>33334.0</c:v>
                </c:pt>
                <c:pt idx="4024">
                  <c:v>33335.0</c:v>
                </c:pt>
                <c:pt idx="4025">
                  <c:v>33336.0</c:v>
                </c:pt>
                <c:pt idx="4026">
                  <c:v>33337.0</c:v>
                </c:pt>
                <c:pt idx="4027">
                  <c:v>33338.0</c:v>
                </c:pt>
                <c:pt idx="4028">
                  <c:v>33339.0</c:v>
                </c:pt>
                <c:pt idx="4029">
                  <c:v>33340.0</c:v>
                </c:pt>
                <c:pt idx="4030">
                  <c:v>33341.0</c:v>
                </c:pt>
                <c:pt idx="4031">
                  <c:v>33342.0</c:v>
                </c:pt>
                <c:pt idx="4032">
                  <c:v>33343.0</c:v>
                </c:pt>
                <c:pt idx="4033">
                  <c:v>33344.0</c:v>
                </c:pt>
                <c:pt idx="4034">
                  <c:v>33345.0</c:v>
                </c:pt>
                <c:pt idx="4035">
                  <c:v>33346.0</c:v>
                </c:pt>
                <c:pt idx="4036">
                  <c:v>33347.0</c:v>
                </c:pt>
                <c:pt idx="4037">
                  <c:v>33348.0</c:v>
                </c:pt>
                <c:pt idx="4038">
                  <c:v>33349.0</c:v>
                </c:pt>
                <c:pt idx="4039">
                  <c:v>33350.0</c:v>
                </c:pt>
                <c:pt idx="4040">
                  <c:v>33351.0</c:v>
                </c:pt>
                <c:pt idx="4041">
                  <c:v>33352.0</c:v>
                </c:pt>
                <c:pt idx="4042">
                  <c:v>33353.0</c:v>
                </c:pt>
                <c:pt idx="4043">
                  <c:v>33354.0</c:v>
                </c:pt>
                <c:pt idx="4044">
                  <c:v>33355.0</c:v>
                </c:pt>
                <c:pt idx="4045">
                  <c:v>33356.0</c:v>
                </c:pt>
                <c:pt idx="4046">
                  <c:v>33357.0</c:v>
                </c:pt>
                <c:pt idx="4047">
                  <c:v>33358.0</c:v>
                </c:pt>
                <c:pt idx="4048">
                  <c:v>33359.0</c:v>
                </c:pt>
                <c:pt idx="4049">
                  <c:v>33360.0</c:v>
                </c:pt>
                <c:pt idx="4050">
                  <c:v>33361.0</c:v>
                </c:pt>
                <c:pt idx="4051">
                  <c:v>33362.0</c:v>
                </c:pt>
                <c:pt idx="4052">
                  <c:v>33363.0</c:v>
                </c:pt>
                <c:pt idx="4053">
                  <c:v>33364.0</c:v>
                </c:pt>
                <c:pt idx="4054">
                  <c:v>33365.0</c:v>
                </c:pt>
                <c:pt idx="4055">
                  <c:v>33366.0</c:v>
                </c:pt>
                <c:pt idx="4056">
                  <c:v>33367.0</c:v>
                </c:pt>
                <c:pt idx="4057">
                  <c:v>33368.0</c:v>
                </c:pt>
                <c:pt idx="4058">
                  <c:v>33369.0</c:v>
                </c:pt>
                <c:pt idx="4059">
                  <c:v>33370.0</c:v>
                </c:pt>
                <c:pt idx="4060">
                  <c:v>33371.0</c:v>
                </c:pt>
                <c:pt idx="4061">
                  <c:v>33372.0</c:v>
                </c:pt>
                <c:pt idx="4062">
                  <c:v>33373.0</c:v>
                </c:pt>
                <c:pt idx="4063">
                  <c:v>33374.0</c:v>
                </c:pt>
                <c:pt idx="4064">
                  <c:v>33375.0</c:v>
                </c:pt>
                <c:pt idx="4065">
                  <c:v>33376.0</c:v>
                </c:pt>
                <c:pt idx="4066">
                  <c:v>33377.0</c:v>
                </c:pt>
                <c:pt idx="4067">
                  <c:v>33378.0</c:v>
                </c:pt>
                <c:pt idx="4068">
                  <c:v>33379.0</c:v>
                </c:pt>
                <c:pt idx="4069">
                  <c:v>33380.0</c:v>
                </c:pt>
                <c:pt idx="4070">
                  <c:v>33381.0</c:v>
                </c:pt>
                <c:pt idx="4071">
                  <c:v>33382.0</c:v>
                </c:pt>
                <c:pt idx="4072">
                  <c:v>33383.0</c:v>
                </c:pt>
                <c:pt idx="4073">
                  <c:v>33384.0</c:v>
                </c:pt>
                <c:pt idx="4074">
                  <c:v>33385.0</c:v>
                </c:pt>
                <c:pt idx="4075">
                  <c:v>33386.0</c:v>
                </c:pt>
                <c:pt idx="4076">
                  <c:v>33387.0</c:v>
                </c:pt>
                <c:pt idx="4077">
                  <c:v>33388.0</c:v>
                </c:pt>
                <c:pt idx="4078">
                  <c:v>33389.0</c:v>
                </c:pt>
                <c:pt idx="4079">
                  <c:v>33390.0</c:v>
                </c:pt>
                <c:pt idx="4080">
                  <c:v>33391.0</c:v>
                </c:pt>
                <c:pt idx="4081">
                  <c:v>33392.0</c:v>
                </c:pt>
                <c:pt idx="4082">
                  <c:v>33393.0</c:v>
                </c:pt>
                <c:pt idx="4083">
                  <c:v>33394.0</c:v>
                </c:pt>
                <c:pt idx="4084">
                  <c:v>33395.0</c:v>
                </c:pt>
                <c:pt idx="4085">
                  <c:v>33396.0</c:v>
                </c:pt>
                <c:pt idx="4086">
                  <c:v>33397.0</c:v>
                </c:pt>
                <c:pt idx="4087">
                  <c:v>33398.0</c:v>
                </c:pt>
                <c:pt idx="4088">
                  <c:v>33399.0</c:v>
                </c:pt>
                <c:pt idx="4089">
                  <c:v>33400.0</c:v>
                </c:pt>
                <c:pt idx="4090">
                  <c:v>33401.0</c:v>
                </c:pt>
                <c:pt idx="4091">
                  <c:v>33402.0</c:v>
                </c:pt>
                <c:pt idx="4092">
                  <c:v>33403.0</c:v>
                </c:pt>
                <c:pt idx="4093">
                  <c:v>33404.0</c:v>
                </c:pt>
                <c:pt idx="4094">
                  <c:v>33405.0</c:v>
                </c:pt>
                <c:pt idx="4095">
                  <c:v>33406.0</c:v>
                </c:pt>
                <c:pt idx="4096">
                  <c:v>33407.0</c:v>
                </c:pt>
                <c:pt idx="4097">
                  <c:v>33408.0</c:v>
                </c:pt>
                <c:pt idx="4098">
                  <c:v>33409.0</c:v>
                </c:pt>
                <c:pt idx="4099">
                  <c:v>33410.0</c:v>
                </c:pt>
                <c:pt idx="4100">
                  <c:v>33411.0</c:v>
                </c:pt>
                <c:pt idx="4101">
                  <c:v>33412.0</c:v>
                </c:pt>
                <c:pt idx="4102">
                  <c:v>33413.0</c:v>
                </c:pt>
                <c:pt idx="4103">
                  <c:v>33414.0</c:v>
                </c:pt>
                <c:pt idx="4104">
                  <c:v>33415.0</c:v>
                </c:pt>
                <c:pt idx="4105">
                  <c:v>33416.0</c:v>
                </c:pt>
                <c:pt idx="4106">
                  <c:v>33417.0</c:v>
                </c:pt>
                <c:pt idx="4107">
                  <c:v>33418.0</c:v>
                </c:pt>
                <c:pt idx="4108">
                  <c:v>33419.0</c:v>
                </c:pt>
                <c:pt idx="4109">
                  <c:v>33420.0</c:v>
                </c:pt>
                <c:pt idx="4110">
                  <c:v>33421.0</c:v>
                </c:pt>
                <c:pt idx="4111">
                  <c:v>33422.0</c:v>
                </c:pt>
                <c:pt idx="4112">
                  <c:v>33423.0</c:v>
                </c:pt>
                <c:pt idx="4113">
                  <c:v>33424.0</c:v>
                </c:pt>
                <c:pt idx="4114">
                  <c:v>33425.0</c:v>
                </c:pt>
                <c:pt idx="4115">
                  <c:v>33426.0</c:v>
                </c:pt>
                <c:pt idx="4116">
                  <c:v>33427.0</c:v>
                </c:pt>
                <c:pt idx="4117">
                  <c:v>33428.0</c:v>
                </c:pt>
                <c:pt idx="4118">
                  <c:v>33429.0</c:v>
                </c:pt>
                <c:pt idx="4119">
                  <c:v>33430.0</c:v>
                </c:pt>
                <c:pt idx="4120">
                  <c:v>33431.0</c:v>
                </c:pt>
                <c:pt idx="4121">
                  <c:v>33432.0</c:v>
                </c:pt>
                <c:pt idx="4122">
                  <c:v>33433.0</c:v>
                </c:pt>
                <c:pt idx="4123">
                  <c:v>33434.0</c:v>
                </c:pt>
                <c:pt idx="4124">
                  <c:v>33435.0</c:v>
                </c:pt>
                <c:pt idx="4125">
                  <c:v>33436.0</c:v>
                </c:pt>
                <c:pt idx="4126">
                  <c:v>33437.0</c:v>
                </c:pt>
                <c:pt idx="4127">
                  <c:v>33438.0</c:v>
                </c:pt>
                <c:pt idx="4128">
                  <c:v>33439.0</c:v>
                </c:pt>
                <c:pt idx="4129">
                  <c:v>33440.0</c:v>
                </c:pt>
                <c:pt idx="4130">
                  <c:v>33441.0</c:v>
                </c:pt>
                <c:pt idx="4131">
                  <c:v>33442.0</c:v>
                </c:pt>
                <c:pt idx="4132">
                  <c:v>33443.0</c:v>
                </c:pt>
                <c:pt idx="4133">
                  <c:v>33444.0</c:v>
                </c:pt>
                <c:pt idx="4134">
                  <c:v>33445.0</c:v>
                </c:pt>
                <c:pt idx="4135">
                  <c:v>33446.0</c:v>
                </c:pt>
                <c:pt idx="4136">
                  <c:v>33447.0</c:v>
                </c:pt>
                <c:pt idx="4137">
                  <c:v>33448.0</c:v>
                </c:pt>
                <c:pt idx="4138">
                  <c:v>33449.0</c:v>
                </c:pt>
                <c:pt idx="4139">
                  <c:v>33450.0</c:v>
                </c:pt>
                <c:pt idx="4140">
                  <c:v>33451.0</c:v>
                </c:pt>
                <c:pt idx="4141">
                  <c:v>33452.0</c:v>
                </c:pt>
                <c:pt idx="4142">
                  <c:v>33453.0</c:v>
                </c:pt>
                <c:pt idx="4143">
                  <c:v>33454.0</c:v>
                </c:pt>
                <c:pt idx="4144">
                  <c:v>33455.0</c:v>
                </c:pt>
                <c:pt idx="4145">
                  <c:v>33456.0</c:v>
                </c:pt>
                <c:pt idx="4146">
                  <c:v>33457.0</c:v>
                </c:pt>
                <c:pt idx="4147">
                  <c:v>33458.0</c:v>
                </c:pt>
                <c:pt idx="4148">
                  <c:v>33459.0</c:v>
                </c:pt>
                <c:pt idx="4149">
                  <c:v>33460.0</c:v>
                </c:pt>
                <c:pt idx="4150">
                  <c:v>33461.0</c:v>
                </c:pt>
                <c:pt idx="4151">
                  <c:v>33462.0</c:v>
                </c:pt>
                <c:pt idx="4152">
                  <c:v>33463.0</c:v>
                </c:pt>
                <c:pt idx="4153">
                  <c:v>33464.0</c:v>
                </c:pt>
                <c:pt idx="4154">
                  <c:v>33465.0</c:v>
                </c:pt>
                <c:pt idx="4155">
                  <c:v>33466.0</c:v>
                </c:pt>
                <c:pt idx="4156">
                  <c:v>33467.0</c:v>
                </c:pt>
                <c:pt idx="4157">
                  <c:v>33468.0</c:v>
                </c:pt>
                <c:pt idx="4158">
                  <c:v>33469.0</c:v>
                </c:pt>
                <c:pt idx="4159">
                  <c:v>33470.0</c:v>
                </c:pt>
                <c:pt idx="4160">
                  <c:v>33471.0</c:v>
                </c:pt>
                <c:pt idx="4161">
                  <c:v>33472.0</c:v>
                </c:pt>
                <c:pt idx="4162">
                  <c:v>33473.0</c:v>
                </c:pt>
                <c:pt idx="4163">
                  <c:v>33474.0</c:v>
                </c:pt>
                <c:pt idx="4164">
                  <c:v>33475.0</c:v>
                </c:pt>
                <c:pt idx="4165">
                  <c:v>33476.0</c:v>
                </c:pt>
                <c:pt idx="4166">
                  <c:v>33477.0</c:v>
                </c:pt>
                <c:pt idx="4167">
                  <c:v>33478.0</c:v>
                </c:pt>
                <c:pt idx="4168">
                  <c:v>33479.0</c:v>
                </c:pt>
                <c:pt idx="4169">
                  <c:v>33480.0</c:v>
                </c:pt>
                <c:pt idx="4170">
                  <c:v>33481.0</c:v>
                </c:pt>
                <c:pt idx="4171">
                  <c:v>33482.0</c:v>
                </c:pt>
                <c:pt idx="4172">
                  <c:v>33483.0</c:v>
                </c:pt>
                <c:pt idx="4173">
                  <c:v>33484.0</c:v>
                </c:pt>
                <c:pt idx="4174">
                  <c:v>33485.0</c:v>
                </c:pt>
                <c:pt idx="4175">
                  <c:v>33486.0</c:v>
                </c:pt>
                <c:pt idx="4176">
                  <c:v>33487.0</c:v>
                </c:pt>
                <c:pt idx="4177">
                  <c:v>33488.0</c:v>
                </c:pt>
                <c:pt idx="4178">
                  <c:v>33489.0</c:v>
                </c:pt>
                <c:pt idx="4179">
                  <c:v>33490.0</c:v>
                </c:pt>
                <c:pt idx="4180">
                  <c:v>33491.0</c:v>
                </c:pt>
                <c:pt idx="4181">
                  <c:v>33492.0</c:v>
                </c:pt>
                <c:pt idx="4182">
                  <c:v>33493.0</c:v>
                </c:pt>
                <c:pt idx="4183">
                  <c:v>33494.0</c:v>
                </c:pt>
                <c:pt idx="4184">
                  <c:v>33495.0</c:v>
                </c:pt>
                <c:pt idx="4185">
                  <c:v>33496.0</c:v>
                </c:pt>
                <c:pt idx="4186">
                  <c:v>33497.0</c:v>
                </c:pt>
                <c:pt idx="4187">
                  <c:v>33498.0</c:v>
                </c:pt>
                <c:pt idx="4188">
                  <c:v>33499.0</c:v>
                </c:pt>
                <c:pt idx="4189">
                  <c:v>33500.0</c:v>
                </c:pt>
                <c:pt idx="4190">
                  <c:v>33501.0</c:v>
                </c:pt>
                <c:pt idx="4191">
                  <c:v>33502.0</c:v>
                </c:pt>
                <c:pt idx="4192">
                  <c:v>33503.0</c:v>
                </c:pt>
                <c:pt idx="4193">
                  <c:v>33504.0</c:v>
                </c:pt>
                <c:pt idx="4194">
                  <c:v>33505.0</c:v>
                </c:pt>
                <c:pt idx="4195">
                  <c:v>33506.0</c:v>
                </c:pt>
                <c:pt idx="4196">
                  <c:v>33507.0</c:v>
                </c:pt>
                <c:pt idx="4197">
                  <c:v>33508.0</c:v>
                </c:pt>
                <c:pt idx="4198">
                  <c:v>33509.0</c:v>
                </c:pt>
                <c:pt idx="4199">
                  <c:v>33510.0</c:v>
                </c:pt>
                <c:pt idx="4200">
                  <c:v>33511.0</c:v>
                </c:pt>
                <c:pt idx="4201">
                  <c:v>33512.0</c:v>
                </c:pt>
                <c:pt idx="4202">
                  <c:v>33513.0</c:v>
                </c:pt>
                <c:pt idx="4203">
                  <c:v>33514.0</c:v>
                </c:pt>
                <c:pt idx="4204">
                  <c:v>33515.0</c:v>
                </c:pt>
                <c:pt idx="4205">
                  <c:v>33516.0</c:v>
                </c:pt>
                <c:pt idx="4206">
                  <c:v>33517.0</c:v>
                </c:pt>
                <c:pt idx="4207">
                  <c:v>33518.0</c:v>
                </c:pt>
                <c:pt idx="4208">
                  <c:v>33519.0</c:v>
                </c:pt>
                <c:pt idx="4209">
                  <c:v>33520.0</c:v>
                </c:pt>
                <c:pt idx="4210">
                  <c:v>33521.0</c:v>
                </c:pt>
                <c:pt idx="4211">
                  <c:v>33522.0</c:v>
                </c:pt>
                <c:pt idx="4212">
                  <c:v>33523.0</c:v>
                </c:pt>
                <c:pt idx="4213">
                  <c:v>33524.0</c:v>
                </c:pt>
                <c:pt idx="4214">
                  <c:v>33525.0</c:v>
                </c:pt>
                <c:pt idx="4215">
                  <c:v>33526.0</c:v>
                </c:pt>
                <c:pt idx="4216">
                  <c:v>33527.0</c:v>
                </c:pt>
                <c:pt idx="4217">
                  <c:v>33528.0</c:v>
                </c:pt>
                <c:pt idx="4218">
                  <c:v>33529.0</c:v>
                </c:pt>
                <c:pt idx="4219">
                  <c:v>33530.0</c:v>
                </c:pt>
                <c:pt idx="4220">
                  <c:v>33531.0</c:v>
                </c:pt>
                <c:pt idx="4221">
                  <c:v>33532.0</c:v>
                </c:pt>
                <c:pt idx="4222">
                  <c:v>33533.0</c:v>
                </c:pt>
                <c:pt idx="4223">
                  <c:v>33534.0</c:v>
                </c:pt>
                <c:pt idx="4224">
                  <c:v>33535.0</c:v>
                </c:pt>
                <c:pt idx="4225">
                  <c:v>33536.0</c:v>
                </c:pt>
                <c:pt idx="4226">
                  <c:v>33537.0</c:v>
                </c:pt>
                <c:pt idx="4227">
                  <c:v>33538.0</c:v>
                </c:pt>
                <c:pt idx="4228">
                  <c:v>33539.0</c:v>
                </c:pt>
                <c:pt idx="4229">
                  <c:v>33540.0</c:v>
                </c:pt>
                <c:pt idx="4230">
                  <c:v>33541.0</c:v>
                </c:pt>
                <c:pt idx="4231">
                  <c:v>33542.0</c:v>
                </c:pt>
                <c:pt idx="4232">
                  <c:v>33543.0</c:v>
                </c:pt>
                <c:pt idx="4233">
                  <c:v>33544.0</c:v>
                </c:pt>
                <c:pt idx="4234">
                  <c:v>33545.0</c:v>
                </c:pt>
                <c:pt idx="4235">
                  <c:v>33546.0</c:v>
                </c:pt>
                <c:pt idx="4236">
                  <c:v>33547.0</c:v>
                </c:pt>
                <c:pt idx="4237">
                  <c:v>33548.0</c:v>
                </c:pt>
                <c:pt idx="4238">
                  <c:v>33549.0</c:v>
                </c:pt>
                <c:pt idx="4239">
                  <c:v>33550.0</c:v>
                </c:pt>
                <c:pt idx="4240">
                  <c:v>33551.0</c:v>
                </c:pt>
                <c:pt idx="4241">
                  <c:v>33552.0</c:v>
                </c:pt>
                <c:pt idx="4242">
                  <c:v>33553.0</c:v>
                </c:pt>
                <c:pt idx="4243">
                  <c:v>33554.0</c:v>
                </c:pt>
                <c:pt idx="4244">
                  <c:v>33555.0</c:v>
                </c:pt>
                <c:pt idx="4245">
                  <c:v>33556.0</c:v>
                </c:pt>
                <c:pt idx="4246">
                  <c:v>33557.0</c:v>
                </c:pt>
                <c:pt idx="4247">
                  <c:v>33558.0</c:v>
                </c:pt>
                <c:pt idx="4248">
                  <c:v>33559.0</c:v>
                </c:pt>
                <c:pt idx="4249">
                  <c:v>33560.0</c:v>
                </c:pt>
                <c:pt idx="4250">
                  <c:v>33561.0</c:v>
                </c:pt>
                <c:pt idx="4251">
                  <c:v>33562.0</c:v>
                </c:pt>
                <c:pt idx="4252">
                  <c:v>33563.0</c:v>
                </c:pt>
                <c:pt idx="4253">
                  <c:v>33564.0</c:v>
                </c:pt>
                <c:pt idx="4254">
                  <c:v>33565.0</c:v>
                </c:pt>
                <c:pt idx="4255">
                  <c:v>33566.0</c:v>
                </c:pt>
                <c:pt idx="4256">
                  <c:v>33567.0</c:v>
                </c:pt>
                <c:pt idx="4257">
                  <c:v>33568.0</c:v>
                </c:pt>
                <c:pt idx="4258">
                  <c:v>33569.0</c:v>
                </c:pt>
                <c:pt idx="4259">
                  <c:v>33570.0</c:v>
                </c:pt>
                <c:pt idx="4260">
                  <c:v>33571.0</c:v>
                </c:pt>
                <c:pt idx="4261">
                  <c:v>33572.0</c:v>
                </c:pt>
                <c:pt idx="4262">
                  <c:v>33573.0</c:v>
                </c:pt>
                <c:pt idx="4263">
                  <c:v>33574.0</c:v>
                </c:pt>
                <c:pt idx="4264">
                  <c:v>33575.0</c:v>
                </c:pt>
                <c:pt idx="4265">
                  <c:v>33576.0</c:v>
                </c:pt>
                <c:pt idx="4266">
                  <c:v>33577.0</c:v>
                </c:pt>
                <c:pt idx="4267">
                  <c:v>33578.0</c:v>
                </c:pt>
                <c:pt idx="4268">
                  <c:v>33579.0</c:v>
                </c:pt>
                <c:pt idx="4269">
                  <c:v>33580.0</c:v>
                </c:pt>
                <c:pt idx="4270">
                  <c:v>33581.0</c:v>
                </c:pt>
                <c:pt idx="4271">
                  <c:v>33582.0</c:v>
                </c:pt>
                <c:pt idx="4272">
                  <c:v>33583.0</c:v>
                </c:pt>
                <c:pt idx="4273">
                  <c:v>33584.0</c:v>
                </c:pt>
                <c:pt idx="4274">
                  <c:v>33585.0</c:v>
                </c:pt>
                <c:pt idx="4275">
                  <c:v>33586.0</c:v>
                </c:pt>
                <c:pt idx="4276">
                  <c:v>33587.0</c:v>
                </c:pt>
                <c:pt idx="4277">
                  <c:v>33588.0</c:v>
                </c:pt>
                <c:pt idx="4278">
                  <c:v>33589.0</c:v>
                </c:pt>
                <c:pt idx="4279">
                  <c:v>33590.0</c:v>
                </c:pt>
                <c:pt idx="4280">
                  <c:v>33591.0</c:v>
                </c:pt>
                <c:pt idx="4281">
                  <c:v>33592.0</c:v>
                </c:pt>
                <c:pt idx="4282">
                  <c:v>33593.0</c:v>
                </c:pt>
                <c:pt idx="4283">
                  <c:v>33594.0</c:v>
                </c:pt>
                <c:pt idx="4284">
                  <c:v>33595.0</c:v>
                </c:pt>
                <c:pt idx="4285">
                  <c:v>33596.0</c:v>
                </c:pt>
                <c:pt idx="4286">
                  <c:v>33597.0</c:v>
                </c:pt>
                <c:pt idx="4287">
                  <c:v>33598.0</c:v>
                </c:pt>
                <c:pt idx="4288">
                  <c:v>33599.0</c:v>
                </c:pt>
                <c:pt idx="4289">
                  <c:v>33600.0</c:v>
                </c:pt>
                <c:pt idx="4290">
                  <c:v>33601.0</c:v>
                </c:pt>
                <c:pt idx="4291">
                  <c:v>33602.0</c:v>
                </c:pt>
                <c:pt idx="4292">
                  <c:v>33603.0</c:v>
                </c:pt>
                <c:pt idx="4293">
                  <c:v>33604.0</c:v>
                </c:pt>
                <c:pt idx="4294">
                  <c:v>33605.0</c:v>
                </c:pt>
                <c:pt idx="4295">
                  <c:v>33606.0</c:v>
                </c:pt>
                <c:pt idx="4296">
                  <c:v>33607.0</c:v>
                </c:pt>
                <c:pt idx="4297">
                  <c:v>33608.0</c:v>
                </c:pt>
                <c:pt idx="4298">
                  <c:v>33609.0</c:v>
                </c:pt>
                <c:pt idx="4299">
                  <c:v>33610.0</c:v>
                </c:pt>
                <c:pt idx="4300">
                  <c:v>33611.0</c:v>
                </c:pt>
                <c:pt idx="4301">
                  <c:v>33612.0</c:v>
                </c:pt>
                <c:pt idx="4302">
                  <c:v>33613.0</c:v>
                </c:pt>
                <c:pt idx="4303">
                  <c:v>33614.0</c:v>
                </c:pt>
                <c:pt idx="4304">
                  <c:v>33615.0</c:v>
                </c:pt>
                <c:pt idx="4305">
                  <c:v>33616.0</c:v>
                </c:pt>
                <c:pt idx="4306">
                  <c:v>33617.0</c:v>
                </c:pt>
                <c:pt idx="4307">
                  <c:v>33618.0</c:v>
                </c:pt>
                <c:pt idx="4308">
                  <c:v>33619.0</c:v>
                </c:pt>
                <c:pt idx="4309">
                  <c:v>33620.0</c:v>
                </c:pt>
                <c:pt idx="4310">
                  <c:v>33621.0</c:v>
                </c:pt>
                <c:pt idx="4311">
                  <c:v>33622.0</c:v>
                </c:pt>
                <c:pt idx="4312">
                  <c:v>33623.0</c:v>
                </c:pt>
                <c:pt idx="4313">
                  <c:v>33624.0</c:v>
                </c:pt>
                <c:pt idx="4314">
                  <c:v>33625.0</c:v>
                </c:pt>
                <c:pt idx="4315">
                  <c:v>33626.0</c:v>
                </c:pt>
                <c:pt idx="4316">
                  <c:v>33627.0</c:v>
                </c:pt>
                <c:pt idx="4317">
                  <c:v>33628.0</c:v>
                </c:pt>
                <c:pt idx="4318">
                  <c:v>33629.0</c:v>
                </c:pt>
                <c:pt idx="4319">
                  <c:v>33630.0</c:v>
                </c:pt>
                <c:pt idx="4320">
                  <c:v>33631.0</c:v>
                </c:pt>
                <c:pt idx="4321">
                  <c:v>33632.0</c:v>
                </c:pt>
                <c:pt idx="4322">
                  <c:v>33633.0</c:v>
                </c:pt>
                <c:pt idx="4323">
                  <c:v>33634.0</c:v>
                </c:pt>
                <c:pt idx="4324">
                  <c:v>33635.0</c:v>
                </c:pt>
                <c:pt idx="4325">
                  <c:v>33636.0</c:v>
                </c:pt>
                <c:pt idx="4326">
                  <c:v>33637.0</c:v>
                </c:pt>
                <c:pt idx="4327">
                  <c:v>33638.0</c:v>
                </c:pt>
                <c:pt idx="4328">
                  <c:v>33639.0</c:v>
                </c:pt>
                <c:pt idx="4329">
                  <c:v>33640.0</c:v>
                </c:pt>
                <c:pt idx="4330">
                  <c:v>33641.0</c:v>
                </c:pt>
                <c:pt idx="4331">
                  <c:v>33642.0</c:v>
                </c:pt>
                <c:pt idx="4332">
                  <c:v>33643.0</c:v>
                </c:pt>
                <c:pt idx="4333">
                  <c:v>33644.0</c:v>
                </c:pt>
                <c:pt idx="4334">
                  <c:v>33645.0</c:v>
                </c:pt>
                <c:pt idx="4335">
                  <c:v>33646.0</c:v>
                </c:pt>
                <c:pt idx="4336">
                  <c:v>33647.0</c:v>
                </c:pt>
                <c:pt idx="4337">
                  <c:v>33648.0</c:v>
                </c:pt>
                <c:pt idx="4338">
                  <c:v>33649.0</c:v>
                </c:pt>
                <c:pt idx="4339">
                  <c:v>33650.0</c:v>
                </c:pt>
                <c:pt idx="4340">
                  <c:v>33651.0</c:v>
                </c:pt>
                <c:pt idx="4341">
                  <c:v>33652.0</c:v>
                </c:pt>
                <c:pt idx="4342">
                  <c:v>33653.0</c:v>
                </c:pt>
                <c:pt idx="4343">
                  <c:v>33654.0</c:v>
                </c:pt>
                <c:pt idx="4344">
                  <c:v>33655.0</c:v>
                </c:pt>
                <c:pt idx="4345">
                  <c:v>33656.0</c:v>
                </c:pt>
                <c:pt idx="4346">
                  <c:v>33657.0</c:v>
                </c:pt>
                <c:pt idx="4347">
                  <c:v>33658.0</c:v>
                </c:pt>
                <c:pt idx="4348">
                  <c:v>33659.0</c:v>
                </c:pt>
                <c:pt idx="4349">
                  <c:v>33660.0</c:v>
                </c:pt>
                <c:pt idx="4350">
                  <c:v>33661.0</c:v>
                </c:pt>
                <c:pt idx="4351">
                  <c:v>33662.0</c:v>
                </c:pt>
                <c:pt idx="4352">
                  <c:v>33663.0</c:v>
                </c:pt>
                <c:pt idx="4353">
                  <c:v>33664.0</c:v>
                </c:pt>
                <c:pt idx="4354">
                  <c:v>33665.0</c:v>
                </c:pt>
                <c:pt idx="4355">
                  <c:v>33666.0</c:v>
                </c:pt>
                <c:pt idx="4356">
                  <c:v>33667.0</c:v>
                </c:pt>
                <c:pt idx="4357">
                  <c:v>33668.0</c:v>
                </c:pt>
                <c:pt idx="4358">
                  <c:v>33669.0</c:v>
                </c:pt>
                <c:pt idx="4359">
                  <c:v>33670.0</c:v>
                </c:pt>
                <c:pt idx="4360">
                  <c:v>33671.0</c:v>
                </c:pt>
                <c:pt idx="4361">
                  <c:v>33672.0</c:v>
                </c:pt>
                <c:pt idx="4362">
                  <c:v>33673.0</c:v>
                </c:pt>
                <c:pt idx="4363">
                  <c:v>33674.0</c:v>
                </c:pt>
                <c:pt idx="4364">
                  <c:v>33675.0</c:v>
                </c:pt>
                <c:pt idx="4365">
                  <c:v>33676.0</c:v>
                </c:pt>
                <c:pt idx="4366">
                  <c:v>33677.0</c:v>
                </c:pt>
                <c:pt idx="4367">
                  <c:v>33678.0</c:v>
                </c:pt>
                <c:pt idx="4368">
                  <c:v>33679.0</c:v>
                </c:pt>
                <c:pt idx="4369">
                  <c:v>33680.0</c:v>
                </c:pt>
                <c:pt idx="4370">
                  <c:v>33681.0</c:v>
                </c:pt>
                <c:pt idx="4371">
                  <c:v>33682.0</c:v>
                </c:pt>
                <c:pt idx="4372">
                  <c:v>33683.0</c:v>
                </c:pt>
                <c:pt idx="4373">
                  <c:v>33684.0</c:v>
                </c:pt>
                <c:pt idx="4374">
                  <c:v>33685.0</c:v>
                </c:pt>
                <c:pt idx="4375">
                  <c:v>33686.0</c:v>
                </c:pt>
                <c:pt idx="4376">
                  <c:v>33687.0</c:v>
                </c:pt>
                <c:pt idx="4377">
                  <c:v>33688.0</c:v>
                </c:pt>
                <c:pt idx="4378">
                  <c:v>33689.0</c:v>
                </c:pt>
                <c:pt idx="4379">
                  <c:v>33690.0</c:v>
                </c:pt>
                <c:pt idx="4380">
                  <c:v>33691.0</c:v>
                </c:pt>
                <c:pt idx="4381">
                  <c:v>33692.0</c:v>
                </c:pt>
                <c:pt idx="4382">
                  <c:v>33693.0</c:v>
                </c:pt>
                <c:pt idx="4383">
                  <c:v>33694.0</c:v>
                </c:pt>
                <c:pt idx="4384">
                  <c:v>33695.0</c:v>
                </c:pt>
                <c:pt idx="4385">
                  <c:v>33696.0</c:v>
                </c:pt>
                <c:pt idx="4386">
                  <c:v>33697.0</c:v>
                </c:pt>
                <c:pt idx="4387">
                  <c:v>33698.0</c:v>
                </c:pt>
                <c:pt idx="4388">
                  <c:v>33699.0</c:v>
                </c:pt>
                <c:pt idx="4389">
                  <c:v>33700.0</c:v>
                </c:pt>
                <c:pt idx="4390">
                  <c:v>33701.0</c:v>
                </c:pt>
                <c:pt idx="4391">
                  <c:v>33702.0</c:v>
                </c:pt>
                <c:pt idx="4392">
                  <c:v>33703.0</c:v>
                </c:pt>
                <c:pt idx="4393">
                  <c:v>33704.0</c:v>
                </c:pt>
                <c:pt idx="4394">
                  <c:v>33705.0</c:v>
                </c:pt>
                <c:pt idx="4395">
                  <c:v>33706.0</c:v>
                </c:pt>
                <c:pt idx="4396">
                  <c:v>33707.0</c:v>
                </c:pt>
                <c:pt idx="4397">
                  <c:v>33708.0</c:v>
                </c:pt>
                <c:pt idx="4398">
                  <c:v>33709.0</c:v>
                </c:pt>
                <c:pt idx="4399">
                  <c:v>33710.0</c:v>
                </c:pt>
                <c:pt idx="4400">
                  <c:v>33711.0</c:v>
                </c:pt>
                <c:pt idx="4401">
                  <c:v>33712.0</c:v>
                </c:pt>
                <c:pt idx="4402">
                  <c:v>33713.0</c:v>
                </c:pt>
                <c:pt idx="4403">
                  <c:v>33714.0</c:v>
                </c:pt>
                <c:pt idx="4404">
                  <c:v>33715.0</c:v>
                </c:pt>
                <c:pt idx="4405">
                  <c:v>33716.0</c:v>
                </c:pt>
                <c:pt idx="4406">
                  <c:v>33717.0</c:v>
                </c:pt>
                <c:pt idx="4407">
                  <c:v>33718.0</c:v>
                </c:pt>
                <c:pt idx="4408">
                  <c:v>33719.0</c:v>
                </c:pt>
                <c:pt idx="4409">
                  <c:v>33720.0</c:v>
                </c:pt>
                <c:pt idx="4410">
                  <c:v>33721.0</c:v>
                </c:pt>
                <c:pt idx="4411">
                  <c:v>33722.0</c:v>
                </c:pt>
                <c:pt idx="4412">
                  <c:v>33723.0</c:v>
                </c:pt>
                <c:pt idx="4413">
                  <c:v>33724.0</c:v>
                </c:pt>
                <c:pt idx="4414">
                  <c:v>33725.0</c:v>
                </c:pt>
                <c:pt idx="4415">
                  <c:v>33726.0</c:v>
                </c:pt>
                <c:pt idx="4416">
                  <c:v>33727.0</c:v>
                </c:pt>
                <c:pt idx="4417">
                  <c:v>33728.0</c:v>
                </c:pt>
                <c:pt idx="4418">
                  <c:v>33729.0</c:v>
                </c:pt>
                <c:pt idx="4419">
                  <c:v>33730.0</c:v>
                </c:pt>
                <c:pt idx="4420">
                  <c:v>33731.0</c:v>
                </c:pt>
                <c:pt idx="4421">
                  <c:v>33732.0</c:v>
                </c:pt>
                <c:pt idx="4422">
                  <c:v>33733.0</c:v>
                </c:pt>
                <c:pt idx="4423">
                  <c:v>33734.0</c:v>
                </c:pt>
                <c:pt idx="4424">
                  <c:v>33735.0</c:v>
                </c:pt>
                <c:pt idx="4425">
                  <c:v>33736.0</c:v>
                </c:pt>
                <c:pt idx="4426">
                  <c:v>33737.0</c:v>
                </c:pt>
                <c:pt idx="4427">
                  <c:v>33738.0</c:v>
                </c:pt>
                <c:pt idx="4428">
                  <c:v>33739.0</c:v>
                </c:pt>
                <c:pt idx="4429">
                  <c:v>33740.0</c:v>
                </c:pt>
                <c:pt idx="4430">
                  <c:v>33741.0</c:v>
                </c:pt>
                <c:pt idx="4431">
                  <c:v>33742.0</c:v>
                </c:pt>
                <c:pt idx="4432">
                  <c:v>33743.0</c:v>
                </c:pt>
                <c:pt idx="4433">
                  <c:v>33744.0</c:v>
                </c:pt>
                <c:pt idx="4434">
                  <c:v>33745.0</c:v>
                </c:pt>
                <c:pt idx="4435">
                  <c:v>33746.0</c:v>
                </c:pt>
                <c:pt idx="4436">
                  <c:v>33747.0</c:v>
                </c:pt>
                <c:pt idx="4437">
                  <c:v>33748.0</c:v>
                </c:pt>
                <c:pt idx="4438">
                  <c:v>33749.0</c:v>
                </c:pt>
                <c:pt idx="4439">
                  <c:v>33750.0</c:v>
                </c:pt>
                <c:pt idx="4440">
                  <c:v>33751.0</c:v>
                </c:pt>
                <c:pt idx="4441">
                  <c:v>33752.0</c:v>
                </c:pt>
                <c:pt idx="4442">
                  <c:v>33753.0</c:v>
                </c:pt>
                <c:pt idx="4443">
                  <c:v>33754.0</c:v>
                </c:pt>
                <c:pt idx="4444">
                  <c:v>33755.0</c:v>
                </c:pt>
                <c:pt idx="4445">
                  <c:v>33756.0</c:v>
                </c:pt>
                <c:pt idx="4446">
                  <c:v>33757.0</c:v>
                </c:pt>
                <c:pt idx="4447">
                  <c:v>33758.0</c:v>
                </c:pt>
                <c:pt idx="4448">
                  <c:v>33759.0</c:v>
                </c:pt>
                <c:pt idx="4449">
                  <c:v>33760.0</c:v>
                </c:pt>
                <c:pt idx="4450">
                  <c:v>33761.0</c:v>
                </c:pt>
                <c:pt idx="4451">
                  <c:v>33762.0</c:v>
                </c:pt>
                <c:pt idx="4452">
                  <c:v>33763.0</c:v>
                </c:pt>
                <c:pt idx="4453">
                  <c:v>33764.0</c:v>
                </c:pt>
                <c:pt idx="4454">
                  <c:v>33765.0</c:v>
                </c:pt>
                <c:pt idx="4455">
                  <c:v>33766.0</c:v>
                </c:pt>
                <c:pt idx="4456">
                  <c:v>33767.0</c:v>
                </c:pt>
                <c:pt idx="4457">
                  <c:v>33768.0</c:v>
                </c:pt>
                <c:pt idx="4458">
                  <c:v>33769.0</c:v>
                </c:pt>
                <c:pt idx="4459">
                  <c:v>33770.0</c:v>
                </c:pt>
                <c:pt idx="4460">
                  <c:v>33771.0</c:v>
                </c:pt>
                <c:pt idx="4461">
                  <c:v>33772.0</c:v>
                </c:pt>
                <c:pt idx="4462">
                  <c:v>33773.0</c:v>
                </c:pt>
                <c:pt idx="4463">
                  <c:v>33774.0</c:v>
                </c:pt>
                <c:pt idx="4464">
                  <c:v>33775.0</c:v>
                </c:pt>
                <c:pt idx="4465">
                  <c:v>33776.0</c:v>
                </c:pt>
                <c:pt idx="4466">
                  <c:v>33777.0</c:v>
                </c:pt>
                <c:pt idx="4467">
                  <c:v>33778.0</c:v>
                </c:pt>
                <c:pt idx="4468">
                  <c:v>33779.0</c:v>
                </c:pt>
                <c:pt idx="4469">
                  <c:v>33780.0</c:v>
                </c:pt>
                <c:pt idx="4470">
                  <c:v>33781.0</c:v>
                </c:pt>
                <c:pt idx="4471">
                  <c:v>33782.0</c:v>
                </c:pt>
                <c:pt idx="4472">
                  <c:v>33783.0</c:v>
                </c:pt>
                <c:pt idx="4473">
                  <c:v>33784.0</c:v>
                </c:pt>
                <c:pt idx="4474">
                  <c:v>33785.0</c:v>
                </c:pt>
                <c:pt idx="4475">
                  <c:v>33786.0</c:v>
                </c:pt>
                <c:pt idx="4476">
                  <c:v>33787.0</c:v>
                </c:pt>
                <c:pt idx="4477">
                  <c:v>33788.0</c:v>
                </c:pt>
                <c:pt idx="4478">
                  <c:v>33789.0</c:v>
                </c:pt>
                <c:pt idx="4479">
                  <c:v>33790.0</c:v>
                </c:pt>
                <c:pt idx="4480">
                  <c:v>33791.0</c:v>
                </c:pt>
                <c:pt idx="4481">
                  <c:v>33792.0</c:v>
                </c:pt>
                <c:pt idx="4482">
                  <c:v>33793.0</c:v>
                </c:pt>
                <c:pt idx="4483">
                  <c:v>33794.0</c:v>
                </c:pt>
                <c:pt idx="4484">
                  <c:v>33795.0</c:v>
                </c:pt>
                <c:pt idx="4485">
                  <c:v>33796.0</c:v>
                </c:pt>
                <c:pt idx="4486">
                  <c:v>33797.0</c:v>
                </c:pt>
                <c:pt idx="4487">
                  <c:v>33798.0</c:v>
                </c:pt>
                <c:pt idx="4488">
                  <c:v>33799.0</c:v>
                </c:pt>
                <c:pt idx="4489">
                  <c:v>33800.0</c:v>
                </c:pt>
                <c:pt idx="4490">
                  <c:v>33801.0</c:v>
                </c:pt>
                <c:pt idx="4491">
                  <c:v>33802.0</c:v>
                </c:pt>
                <c:pt idx="4492">
                  <c:v>33803.0</c:v>
                </c:pt>
                <c:pt idx="4493">
                  <c:v>33804.0</c:v>
                </c:pt>
                <c:pt idx="4494">
                  <c:v>33805.0</c:v>
                </c:pt>
                <c:pt idx="4495">
                  <c:v>33806.0</c:v>
                </c:pt>
                <c:pt idx="4496">
                  <c:v>33807.0</c:v>
                </c:pt>
                <c:pt idx="4497">
                  <c:v>33808.0</c:v>
                </c:pt>
                <c:pt idx="4498">
                  <c:v>33809.0</c:v>
                </c:pt>
                <c:pt idx="4499">
                  <c:v>33810.0</c:v>
                </c:pt>
                <c:pt idx="4500">
                  <c:v>33811.0</c:v>
                </c:pt>
                <c:pt idx="4501">
                  <c:v>33812.0</c:v>
                </c:pt>
                <c:pt idx="4502">
                  <c:v>33813.0</c:v>
                </c:pt>
                <c:pt idx="4503">
                  <c:v>33814.0</c:v>
                </c:pt>
                <c:pt idx="4504">
                  <c:v>33815.0</c:v>
                </c:pt>
                <c:pt idx="4505">
                  <c:v>33816.0</c:v>
                </c:pt>
                <c:pt idx="4506">
                  <c:v>33817.0</c:v>
                </c:pt>
                <c:pt idx="4507">
                  <c:v>33818.0</c:v>
                </c:pt>
                <c:pt idx="4508">
                  <c:v>33819.0</c:v>
                </c:pt>
                <c:pt idx="4509">
                  <c:v>33820.0</c:v>
                </c:pt>
                <c:pt idx="4510">
                  <c:v>33821.0</c:v>
                </c:pt>
                <c:pt idx="4511">
                  <c:v>33822.0</c:v>
                </c:pt>
                <c:pt idx="4512">
                  <c:v>33823.0</c:v>
                </c:pt>
                <c:pt idx="4513">
                  <c:v>33824.0</c:v>
                </c:pt>
                <c:pt idx="4514">
                  <c:v>33825.0</c:v>
                </c:pt>
                <c:pt idx="4515">
                  <c:v>33826.0</c:v>
                </c:pt>
                <c:pt idx="4516">
                  <c:v>33827.0</c:v>
                </c:pt>
                <c:pt idx="4517">
                  <c:v>33828.0</c:v>
                </c:pt>
                <c:pt idx="4518">
                  <c:v>33829.0</c:v>
                </c:pt>
                <c:pt idx="4519">
                  <c:v>33830.0</c:v>
                </c:pt>
                <c:pt idx="4520">
                  <c:v>33831.0</c:v>
                </c:pt>
                <c:pt idx="4521">
                  <c:v>33832.0</c:v>
                </c:pt>
                <c:pt idx="4522">
                  <c:v>33833.0</c:v>
                </c:pt>
                <c:pt idx="4523">
                  <c:v>33834.0</c:v>
                </c:pt>
                <c:pt idx="4524">
                  <c:v>33835.0</c:v>
                </c:pt>
                <c:pt idx="4525">
                  <c:v>33836.0</c:v>
                </c:pt>
                <c:pt idx="4526">
                  <c:v>33837.0</c:v>
                </c:pt>
                <c:pt idx="4527">
                  <c:v>33838.0</c:v>
                </c:pt>
                <c:pt idx="4528">
                  <c:v>33839.0</c:v>
                </c:pt>
                <c:pt idx="4529">
                  <c:v>33840.0</c:v>
                </c:pt>
                <c:pt idx="4530">
                  <c:v>33841.0</c:v>
                </c:pt>
                <c:pt idx="4531">
                  <c:v>33842.0</c:v>
                </c:pt>
                <c:pt idx="4532">
                  <c:v>33843.0</c:v>
                </c:pt>
                <c:pt idx="4533">
                  <c:v>33844.0</c:v>
                </c:pt>
                <c:pt idx="4534">
                  <c:v>33845.0</c:v>
                </c:pt>
                <c:pt idx="4535">
                  <c:v>33846.0</c:v>
                </c:pt>
                <c:pt idx="4536">
                  <c:v>33847.0</c:v>
                </c:pt>
                <c:pt idx="4537">
                  <c:v>33848.0</c:v>
                </c:pt>
                <c:pt idx="4538">
                  <c:v>33849.0</c:v>
                </c:pt>
                <c:pt idx="4539">
                  <c:v>33850.0</c:v>
                </c:pt>
                <c:pt idx="4540">
                  <c:v>33851.0</c:v>
                </c:pt>
                <c:pt idx="4541">
                  <c:v>33852.0</c:v>
                </c:pt>
                <c:pt idx="4542">
                  <c:v>33853.0</c:v>
                </c:pt>
                <c:pt idx="4543">
                  <c:v>33854.0</c:v>
                </c:pt>
                <c:pt idx="4544">
                  <c:v>33855.0</c:v>
                </c:pt>
                <c:pt idx="4545">
                  <c:v>33856.0</c:v>
                </c:pt>
                <c:pt idx="4546">
                  <c:v>33857.0</c:v>
                </c:pt>
                <c:pt idx="4547">
                  <c:v>33858.0</c:v>
                </c:pt>
                <c:pt idx="4548">
                  <c:v>33859.0</c:v>
                </c:pt>
                <c:pt idx="4549">
                  <c:v>33860.0</c:v>
                </c:pt>
                <c:pt idx="4550">
                  <c:v>33861.0</c:v>
                </c:pt>
                <c:pt idx="4551">
                  <c:v>33862.0</c:v>
                </c:pt>
                <c:pt idx="4552">
                  <c:v>33863.0</c:v>
                </c:pt>
                <c:pt idx="4553">
                  <c:v>33864.0</c:v>
                </c:pt>
                <c:pt idx="4554">
                  <c:v>33865.0</c:v>
                </c:pt>
                <c:pt idx="4555">
                  <c:v>33866.0</c:v>
                </c:pt>
                <c:pt idx="4556">
                  <c:v>33867.0</c:v>
                </c:pt>
                <c:pt idx="4557">
                  <c:v>33868.0</c:v>
                </c:pt>
                <c:pt idx="4558">
                  <c:v>33869.0</c:v>
                </c:pt>
                <c:pt idx="4559">
                  <c:v>33870.0</c:v>
                </c:pt>
                <c:pt idx="4560">
                  <c:v>33871.0</c:v>
                </c:pt>
                <c:pt idx="4561">
                  <c:v>33872.0</c:v>
                </c:pt>
                <c:pt idx="4562">
                  <c:v>33873.0</c:v>
                </c:pt>
                <c:pt idx="4563">
                  <c:v>33874.0</c:v>
                </c:pt>
                <c:pt idx="4564">
                  <c:v>33875.0</c:v>
                </c:pt>
                <c:pt idx="4565">
                  <c:v>33876.0</c:v>
                </c:pt>
                <c:pt idx="4566">
                  <c:v>33877.0</c:v>
                </c:pt>
                <c:pt idx="4567">
                  <c:v>33878.0</c:v>
                </c:pt>
                <c:pt idx="4568">
                  <c:v>33879.0</c:v>
                </c:pt>
                <c:pt idx="4569">
                  <c:v>33880.0</c:v>
                </c:pt>
                <c:pt idx="4570">
                  <c:v>33881.0</c:v>
                </c:pt>
                <c:pt idx="4571">
                  <c:v>33882.0</c:v>
                </c:pt>
                <c:pt idx="4572">
                  <c:v>33883.0</c:v>
                </c:pt>
                <c:pt idx="4573">
                  <c:v>33884.0</c:v>
                </c:pt>
                <c:pt idx="4574">
                  <c:v>33885.0</c:v>
                </c:pt>
                <c:pt idx="4575">
                  <c:v>33886.0</c:v>
                </c:pt>
                <c:pt idx="4576">
                  <c:v>33887.0</c:v>
                </c:pt>
                <c:pt idx="4577">
                  <c:v>33888.0</c:v>
                </c:pt>
                <c:pt idx="4578">
                  <c:v>33889.0</c:v>
                </c:pt>
                <c:pt idx="4579">
                  <c:v>33890.0</c:v>
                </c:pt>
                <c:pt idx="4580">
                  <c:v>33891.0</c:v>
                </c:pt>
                <c:pt idx="4581">
                  <c:v>33892.0</c:v>
                </c:pt>
                <c:pt idx="4582">
                  <c:v>33893.0</c:v>
                </c:pt>
                <c:pt idx="4583">
                  <c:v>33894.0</c:v>
                </c:pt>
                <c:pt idx="4584">
                  <c:v>33895.0</c:v>
                </c:pt>
                <c:pt idx="4585">
                  <c:v>33896.0</c:v>
                </c:pt>
                <c:pt idx="4586">
                  <c:v>33897.0</c:v>
                </c:pt>
                <c:pt idx="4587">
                  <c:v>33898.0</c:v>
                </c:pt>
                <c:pt idx="4588">
                  <c:v>33899.0</c:v>
                </c:pt>
                <c:pt idx="4589">
                  <c:v>33900.0</c:v>
                </c:pt>
                <c:pt idx="4590">
                  <c:v>33901.0</c:v>
                </c:pt>
                <c:pt idx="4591">
                  <c:v>33902.0</c:v>
                </c:pt>
                <c:pt idx="4592">
                  <c:v>33903.0</c:v>
                </c:pt>
                <c:pt idx="4593">
                  <c:v>33904.0</c:v>
                </c:pt>
                <c:pt idx="4594">
                  <c:v>33905.0</c:v>
                </c:pt>
                <c:pt idx="4595">
                  <c:v>33906.0</c:v>
                </c:pt>
                <c:pt idx="4596">
                  <c:v>33907.0</c:v>
                </c:pt>
                <c:pt idx="4597">
                  <c:v>33908.0</c:v>
                </c:pt>
                <c:pt idx="4598">
                  <c:v>33909.0</c:v>
                </c:pt>
                <c:pt idx="4599">
                  <c:v>33910.0</c:v>
                </c:pt>
                <c:pt idx="4600">
                  <c:v>33911.0</c:v>
                </c:pt>
                <c:pt idx="4601">
                  <c:v>33912.0</c:v>
                </c:pt>
                <c:pt idx="4602">
                  <c:v>33913.0</c:v>
                </c:pt>
                <c:pt idx="4603">
                  <c:v>33914.0</c:v>
                </c:pt>
                <c:pt idx="4604">
                  <c:v>33915.0</c:v>
                </c:pt>
                <c:pt idx="4605">
                  <c:v>33916.0</c:v>
                </c:pt>
                <c:pt idx="4606">
                  <c:v>33917.0</c:v>
                </c:pt>
                <c:pt idx="4607">
                  <c:v>33918.0</c:v>
                </c:pt>
                <c:pt idx="4608">
                  <c:v>33919.0</c:v>
                </c:pt>
                <c:pt idx="4609">
                  <c:v>33920.0</c:v>
                </c:pt>
                <c:pt idx="4610">
                  <c:v>33921.0</c:v>
                </c:pt>
                <c:pt idx="4611">
                  <c:v>33922.0</c:v>
                </c:pt>
                <c:pt idx="4612">
                  <c:v>33923.0</c:v>
                </c:pt>
                <c:pt idx="4613">
                  <c:v>33924.0</c:v>
                </c:pt>
                <c:pt idx="4614">
                  <c:v>33925.0</c:v>
                </c:pt>
                <c:pt idx="4615">
                  <c:v>33926.0</c:v>
                </c:pt>
                <c:pt idx="4616">
                  <c:v>33927.0</c:v>
                </c:pt>
                <c:pt idx="4617">
                  <c:v>33928.0</c:v>
                </c:pt>
                <c:pt idx="4618">
                  <c:v>33929.0</c:v>
                </c:pt>
                <c:pt idx="4619">
                  <c:v>33930.0</c:v>
                </c:pt>
                <c:pt idx="4620">
                  <c:v>33931.0</c:v>
                </c:pt>
                <c:pt idx="4621">
                  <c:v>33932.0</c:v>
                </c:pt>
                <c:pt idx="4622">
                  <c:v>33933.0</c:v>
                </c:pt>
                <c:pt idx="4623">
                  <c:v>33934.0</c:v>
                </c:pt>
                <c:pt idx="4624">
                  <c:v>33935.0</c:v>
                </c:pt>
                <c:pt idx="4625">
                  <c:v>33936.0</c:v>
                </c:pt>
                <c:pt idx="4626">
                  <c:v>33937.0</c:v>
                </c:pt>
                <c:pt idx="4627">
                  <c:v>33938.0</c:v>
                </c:pt>
                <c:pt idx="4628">
                  <c:v>33939.0</c:v>
                </c:pt>
                <c:pt idx="4629">
                  <c:v>33940.0</c:v>
                </c:pt>
                <c:pt idx="4630">
                  <c:v>33941.0</c:v>
                </c:pt>
                <c:pt idx="4631">
                  <c:v>33942.0</c:v>
                </c:pt>
                <c:pt idx="4632">
                  <c:v>33943.0</c:v>
                </c:pt>
                <c:pt idx="4633">
                  <c:v>33944.0</c:v>
                </c:pt>
                <c:pt idx="4634">
                  <c:v>33945.0</c:v>
                </c:pt>
                <c:pt idx="4635">
                  <c:v>33946.0</c:v>
                </c:pt>
                <c:pt idx="4636">
                  <c:v>33947.0</c:v>
                </c:pt>
                <c:pt idx="4637">
                  <c:v>33948.0</c:v>
                </c:pt>
                <c:pt idx="4638">
                  <c:v>33949.0</c:v>
                </c:pt>
                <c:pt idx="4639">
                  <c:v>33950.0</c:v>
                </c:pt>
                <c:pt idx="4640">
                  <c:v>33951.0</c:v>
                </c:pt>
                <c:pt idx="4641">
                  <c:v>33952.0</c:v>
                </c:pt>
                <c:pt idx="4642">
                  <c:v>33953.0</c:v>
                </c:pt>
                <c:pt idx="4643">
                  <c:v>33954.0</c:v>
                </c:pt>
                <c:pt idx="4644">
                  <c:v>33955.0</c:v>
                </c:pt>
                <c:pt idx="4645">
                  <c:v>33956.0</c:v>
                </c:pt>
                <c:pt idx="4646">
                  <c:v>33957.0</c:v>
                </c:pt>
                <c:pt idx="4647">
                  <c:v>33958.0</c:v>
                </c:pt>
                <c:pt idx="4648">
                  <c:v>33959.0</c:v>
                </c:pt>
                <c:pt idx="4649">
                  <c:v>33960.0</c:v>
                </c:pt>
                <c:pt idx="4650">
                  <c:v>33961.0</c:v>
                </c:pt>
                <c:pt idx="4651">
                  <c:v>33962.0</c:v>
                </c:pt>
                <c:pt idx="4652">
                  <c:v>33963.0</c:v>
                </c:pt>
                <c:pt idx="4653">
                  <c:v>33964.0</c:v>
                </c:pt>
                <c:pt idx="4654">
                  <c:v>33965.0</c:v>
                </c:pt>
                <c:pt idx="4655">
                  <c:v>33966.0</c:v>
                </c:pt>
                <c:pt idx="4656">
                  <c:v>33967.0</c:v>
                </c:pt>
                <c:pt idx="4657">
                  <c:v>33968.0</c:v>
                </c:pt>
                <c:pt idx="4658">
                  <c:v>33969.0</c:v>
                </c:pt>
                <c:pt idx="4659">
                  <c:v>33970.0</c:v>
                </c:pt>
                <c:pt idx="4660">
                  <c:v>33971.0</c:v>
                </c:pt>
                <c:pt idx="4661">
                  <c:v>33972.0</c:v>
                </c:pt>
                <c:pt idx="4662">
                  <c:v>33973.0</c:v>
                </c:pt>
                <c:pt idx="4663">
                  <c:v>33974.0</c:v>
                </c:pt>
                <c:pt idx="4664">
                  <c:v>33975.0</c:v>
                </c:pt>
                <c:pt idx="4665">
                  <c:v>33976.0</c:v>
                </c:pt>
                <c:pt idx="4666">
                  <c:v>33977.0</c:v>
                </c:pt>
                <c:pt idx="4667">
                  <c:v>33978.0</c:v>
                </c:pt>
                <c:pt idx="4668">
                  <c:v>33979.0</c:v>
                </c:pt>
                <c:pt idx="4669">
                  <c:v>33980.0</c:v>
                </c:pt>
                <c:pt idx="4670">
                  <c:v>33981.0</c:v>
                </c:pt>
                <c:pt idx="4671">
                  <c:v>33982.0</c:v>
                </c:pt>
                <c:pt idx="4672">
                  <c:v>33983.0</c:v>
                </c:pt>
                <c:pt idx="4673">
                  <c:v>33984.0</c:v>
                </c:pt>
                <c:pt idx="4674">
                  <c:v>33985.0</c:v>
                </c:pt>
                <c:pt idx="4675">
                  <c:v>33986.0</c:v>
                </c:pt>
                <c:pt idx="4676">
                  <c:v>33987.0</c:v>
                </c:pt>
                <c:pt idx="4677">
                  <c:v>33988.0</c:v>
                </c:pt>
                <c:pt idx="4678">
                  <c:v>33989.0</c:v>
                </c:pt>
                <c:pt idx="4679">
                  <c:v>33990.0</c:v>
                </c:pt>
                <c:pt idx="4680">
                  <c:v>33991.0</c:v>
                </c:pt>
                <c:pt idx="4681">
                  <c:v>33992.0</c:v>
                </c:pt>
                <c:pt idx="4682">
                  <c:v>33993.0</c:v>
                </c:pt>
                <c:pt idx="4683">
                  <c:v>33994.0</c:v>
                </c:pt>
                <c:pt idx="4684">
                  <c:v>33995.0</c:v>
                </c:pt>
                <c:pt idx="4685">
                  <c:v>33996.0</c:v>
                </c:pt>
                <c:pt idx="4686">
                  <c:v>33997.0</c:v>
                </c:pt>
                <c:pt idx="4687">
                  <c:v>33998.0</c:v>
                </c:pt>
                <c:pt idx="4688">
                  <c:v>33999.0</c:v>
                </c:pt>
                <c:pt idx="4689">
                  <c:v>34000.0</c:v>
                </c:pt>
                <c:pt idx="4690">
                  <c:v>34001.0</c:v>
                </c:pt>
                <c:pt idx="4691">
                  <c:v>34002.0</c:v>
                </c:pt>
                <c:pt idx="4692">
                  <c:v>34003.0</c:v>
                </c:pt>
                <c:pt idx="4693">
                  <c:v>34004.0</c:v>
                </c:pt>
                <c:pt idx="4694">
                  <c:v>34005.0</c:v>
                </c:pt>
                <c:pt idx="4695">
                  <c:v>34006.0</c:v>
                </c:pt>
                <c:pt idx="4696">
                  <c:v>34007.0</c:v>
                </c:pt>
                <c:pt idx="4697">
                  <c:v>34008.0</c:v>
                </c:pt>
                <c:pt idx="4698">
                  <c:v>34009.0</c:v>
                </c:pt>
                <c:pt idx="4699">
                  <c:v>34010.0</c:v>
                </c:pt>
                <c:pt idx="4700">
                  <c:v>34011.0</c:v>
                </c:pt>
                <c:pt idx="4701">
                  <c:v>34012.0</c:v>
                </c:pt>
                <c:pt idx="4702">
                  <c:v>34013.0</c:v>
                </c:pt>
                <c:pt idx="4703">
                  <c:v>34014.0</c:v>
                </c:pt>
                <c:pt idx="4704">
                  <c:v>34015.0</c:v>
                </c:pt>
                <c:pt idx="4705">
                  <c:v>34016.0</c:v>
                </c:pt>
                <c:pt idx="4706">
                  <c:v>34017.0</c:v>
                </c:pt>
                <c:pt idx="4707">
                  <c:v>34018.0</c:v>
                </c:pt>
                <c:pt idx="4708">
                  <c:v>34019.0</c:v>
                </c:pt>
                <c:pt idx="4709">
                  <c:v>34020.0</c:v>
                </c:pt>
                <c:pt idx="4710">
                  <c:v>34021.0</c:v>
                </c:pt>
                <c:pt idx="4711">
                  <c:v>34022.0</c:v>
                </c:pt>
                <c:pt idx="4712">
                  <c:v>34023.0</c:v>
                </c:pt>
                <c:pt idx="4713">
                  <c:v>34024.0</c:v>
                </c:pt>
                <c:pt idx="4714">
                  <c:v>34025.0</c:v>
                </c:pt>
                <c:pt idx="4715">
                  <c:v>34026.0</c:v>
                </c:pt>
                <c:pt idx="4716">
                  <c:v>34027.0</c:v>
                </c:pt>
                <c:pt idx="4717">
                  <c:v>34028.0</c:v>
                </c:pt>
                <c:pt idx="4718">
                  <c:v>34029.0</c:v>
                </c:pt>
                <c:pt idx="4719">
                  <c:v>34030.0</c:v>
                </c:pt>
                <c:pt idx="4720">
                  <c:v>34031.0</c:v>
                </c:pt>
                <c:pt idx="4721">
                  <c:v>34032.0</c:v>
                </c:pt>
                <c:pt idx="4722">
                  <c:v>34033.0</c:v>
                </c:pt>
                <c:pt idx="4723">
                  <c:v>34034.0</c:v>
                </c:pt>
                <c:pt idx="4724">
                  <c:v>34035.0</c:v>
                </c:pt>
                <c:pt idx="4725">
                  <c:v>34036.0</c:v>
                </c:pt>
                <c:pt idx="4726">
                  <c:v>34037.0</c:v>
                </c:pt>
                <c:pt idx="4727">
                  <c:v>34038.0</c:v>
                </c:pt>
                <c:pt idx="4728">
                  <c:v>34039.0</c:v>
                </c:pt>
                <c:pt idx="4729">
                  <c:v>34040.0</c:v>
                </c:pt>
                <c:pt idx="4730">
                  <c:v>34041.0</c:v>
                </c:pt>
                <c:pt idx="4731">
                  <c:v>34042.0</c:v>
                </c:pt>
                <c:pt idx="4732">
                  <c:v>34043.0</c:v>
                </c:pt>
                <c:pt idx="4733">
                  <c:v>34044.0</c:v>
                </c:pt>
                <c:pt idx="4734">
                  <c:v>34045.0</c:v>
                </c:pt>
                <c:pt idx="4735">
                  <c:v>34046.0</c:v>
                </c:pt>
                <c:pt idx="4736">
                  <c:v>34047.0</c:v>
                </c:pt>
                <c:pt idx="4737">
                  <c:v>34048.0</c:v>
                </c:pt>
                <c:pt idx="4738">
                  <c:v>34049.0</c:v>
                </c:pt>
                <c:pt idx="4739">
                  <c:v>34050.0</c:v>
                </c:pt>
                <c:pt idx="4740">
                  <c:v>34051.0</c:v>
                </c:pt>
                <c:pt idx="4741">
                  <c:v>34052.0</c:v>
                </c:pt>
                <c:pt idx="4742">
                  <c:v>34053.0</c:v>
                </c:pt>
                <c:pt idx="4743">
                  <c:v>34054.0</c:v>
                </c:pt>
                <c:pt idx="4744">
                  <c:v>34055.0</c:v>
                </c:pt>
                <c:pt idx="4745">
                  <c:v>34056.0</c:v>
                </c:pt>
                <c:pt idx="4746">
                  <c:v>34057.0</c:v>
                </c:pt>
                <c:pt idx="4747">
                  <c:v>34058.0</c:v>
                </c:pt>
                <c:pt idx="4748">
                  <c:v>34059.0</c:v>
                </c:pt>
                <c:pt idx="4749">
                  <c:v>34060.0</c:v>
                </c:pt>
                <c:pt idx="4750">
                  <c:v>34061.0</c:v>
                </c:pt>
                <c:pt idx="4751">
                  <c:v>34062.0</c:v>
                </c:pt>
                <c:pt idx="4752">
                  <c:v>34063.0</c:v>
                </c:pt>
                <c:pt idx="4753">
                  <c:v>34064.0</c:v>
                </c:pt>
                <c:pt idx="4754">
                  <c:v>34065.0</c:v>
                </c:pt>
                <c:pt idx="4755">
                  <c:v>34066.0</c:v>
                </c:pt>
                <c:pt idx="4756">
                  <c:v>34067.0</c:v>
                </c:pt>
                <c:pt idx="4757">
                  <c:v>34068.0</c:v>
                </c:pt>
                <c:pt idx="4758">
                  <c:v>34069.0</c:v>
                </c:pt>
                <c:pt idx="4759">
                  <c:v>34070.0</c:v>
                </c:pt>
                <c:pt idx="4760">
                  <c:v>34071.0</c:v>
                </c:pt>
                <c:pt idx="4761">
                  <c:v>34072.0</c:v>
                </c:pt>
                <c:pt idx="4762">
                  <c:v>34073.0</c:v>
                </c:pt>
                <c:pt idx="4763">
                  <c:v>34074.0</c:v>
                </c:pt>
                <c:pt idx="4764">
                  <c:v>34075.0</c:v>
                </c:pt>
                <c:pt idx="4765">
                  <c:v>34076.0</c:v>
                </c:pt>
                <c:pt idx="4766">
                  <c:v>34077.0</c:v>
                </c:pt>
                <c:pt idx="4767">
                  <c:v>34078.0</c:v>
                </c:pt>
                <c:pt idx="4768">
                  <c:v>34079.0</c:v>
                </c:pt>
                <c:pt idx="4769">
                  <c:v>34080.0</c:v>
                </c:pt>
                <c:pt idx="4770">
                  <c:v>34081.0</c:v>
                </c:pt>
                <c:pt idx="4771">
                  <c:v>34082.0</c:v>
                </c:pt>
                <c:pt idx="4772">
                  <c:v>34083.0</c:v>
                </c:pt>
                <c:pt idx="4773">
                  <c:v>34084.0</c:v>
                </c:pt>
                <c:pt idx="4774">
                  <c:v>34085.0</c:v>
                </c:pt>
                <c:pt idx="4775">
                  <c:v>34086.0</c:v>
                </c:pt>
                <c:pt idx="4776">
                  <c:v>34087.0</c:v>
                </c:pt>
                <c:pt idx="4777">
                  <c:v>34088.0</c:v>
                </c:pt>
                <c:pt idx="4778">
                  <c:v>34089.0</c:v>
                </c:pt>
                <c:pt idx="4779">
                  <c:v>34090.0</c:v>
                </c:pt>
                <c:pt idx="4780">
                  <c:v>34091.0</c:v>
                </c:pt>
                <c:pt idx="4781">
                  <c:v>34092.0</c:v>
                </c:pt>
                <c:pt idx="4782">
                  <c:v>34093.0</c:v>
                </c:pt>
                <c:pt idx="4783">
                  <c:v>34094.0</c:v>
                </c:pt>
                <c:pt idx="4784">
                  <c:v>34095.0</c:v>
                </c:pt>
                <c:pt idx="4785">
                  <c:v>34096.0</c:v>
                </c:pt>
                <c:pt idx="4786">
                  <c:v>34097.0</c:v>
                </c:pt>
                <c:pt idx="4787">
                  <c:v>34098.0</c:v>
                </c:pt>
                <c:pt idx="4788">
                  <c:v>34099.0</c:v>
                </c:pt>
                <c:pt idx="4789">
                  <c:v>34100.0</c:v>
                </c:pt>
                <c:pt idx="4790">
                  <c:v>34101.0</c:v>
                </c:pt>
                <c:pt idx="4791">
                  <c:v>34102.0</c:v>
                </c:pt>
                <c:pt idx="4792">
                  <c:v>34103.0</c:v>
                </c:pt>
                <c:pt idx="4793">
                  <c:v>34104.0</c:v>
                </c:pt>
                <c:pt idx="4794">
                  <c:v>34105.0</c:v>
                </c:pt>
                <c:pt idx="4795">
                  <c:v>34106.0</c:v>
                </c:pt>
                <c:pt idx="4796">
                  <c:v>34107.0</c:v>
                </c:pt>
                <c:pt idx="4797">
                  <c:v>34108.0</c:v>
                </c:pt>
                <c:pt idx="4798">
                  <c:v>34109.0</c:v>
                </c:pt>
                <c:pt idx="4799">
                  <c:v>34110.0</c:v>
                </c:pt>
                <c:pt idx="4800">
                  <c:v>34111.0</c:v>
                </c:pt>
                <c:pt idx="4801">
                  <c:v>34112.0</c:v>
                </c:pt>
                <c:pt idx="4802">
                  <c:v>34113.0</c:v>
                </c:pt>
                <c:pt idx="4803">
                  <c:v>34114.0</c:v>
                </c:pt>
                <c:pt idx="4804">
                  <c:v>34115.0</c:v>
                </c:pt>
                <c:pt idx="4805">
                  <c:v>34116.0</c:v>
                </c:pt>
                <c:pt idx="4806">
                  <c:v>34117.0</c:v>
                </c:pt>
                <c:pt idx="4807">
                  <c:v>34118.0</c:v>
                </c:pt>
                <c:pt idx="4808">
                  <c:v>34119.0</c:v>
                </c:pt>
                <c:pt idx="4809">
                  <c:v>34120.0</c:v>
                </c:pt>
                <c:pt idx="4810">
                  <c:v>34121.0</c:v>
                </c:pt>
                <c:pt idx="4811">
                  <c:v>34122.0</c:v>
                </c:pt>
                <c:pt idx="4812">
                  <c:v>34123.0</c:v>
                </c:pt>
                <c:pt idx="4813">
                  <c:v>34124.0</c:v>
                </c:pt>
                <c:pt idx="4814">
                  <c:v>34125.0</c:v>
                </c:pt>
                <c:pt idx="4815">
                  <c:v>34126.0</c:v>
                </c:pt>
                <c:pt idx="4816">
                  <c:v>34127.0</c:v>
                </c:pt>
                <c:pt idx="4817">
                  <c:v>34128.0</c:v>
                </c:pt>
                <c:pt idx="4818">
                  <c:v>34129.0</c:v>
                </c:pt>
                <c:pt idx="4819">
                  <c:v>34130.0</c:v>
                </c:pt>
                <c:pt idx="4820">
                  <c:v>34131.0</c:v>
                </c:pt>
                <c:pt idx="4821">
                  <c:v>34132.0</c:v>
                </c:pt>
                <c:pt idx="4822">
                  <c:v>34133.0</c:v>
                </c:pt>
                <c:pt idx="4823">
                  <c:v>34134.0</c:v>
                </c:pt>
                <c:pt idx="4824">
                  <c:v>34135.0</c:v>
                </c:pt>
                <c:pt idx="4825">
                  <c:v>34136.0</c:v>
                </c:pt>
                <c:pt idx="4826">
                  <c:v>34137.0</c:v>
                </c:pt>
                <c:pt idx="4827">
                  <c:v>34138.0</c:v>
                </c:pt>
                <c:pt idx="4828">
                  <c:v>34139.0</c:v>
                </c:pt>
                <c:pt idx="4829">
                  <c:v>34140.0</c:v>
                </c:pt>
                <c:pt idx="4830">
                  <c:v>34141.0</c:v>
                </c:pt>
                <c:pt idx="4831">
                  <c:v>34142.0</c:v>
                </c:pt>
                <c:pt idx="4832">
                  <c:v>34143.0</c:v>
                </c:pt>
                <c:pt idx="4833">
                  <c:v>34144.0</c:v>
                </c:pt>
                <c:pt idx="4834">
                  <c:v>34145.0</c:v>
                </c:pt>
                <c:pt idx="4835">
                  <c:v>34146.0</c:v>
                </c:pt>
                <c:pt idx="4836">
                  <c:v>34147.0</c:v>
                </c:pt>
                <c:pt idx="4837">
                  <c:v>34148.0</c:v>
                </c:pt>
                <c:pt idx="4838">
                  <c:v>34149.0</c:v>
                </c:pt>
                <c:pt idx="4839">
                  <c:v>34150.0</c:v>
                </c:pt>
                <c:pt idx="4840">
                  <c:v>34151.0</c:v>
                </c:pt>
                <c:pt idx="4841">
                  <c:v>34152.0</c:v>
                </c:pt>
                <c:pt idx="4842">
                  <c:v>34153.0</c:v>
                </c:pt>
                <c:pt idx="4843">
                  <c:v>34154.0</c:v>
                </c:pt>
                <c:pt idx="4844">
                  <c:v>34155.0</c:v>
                </c:pt>
                <c:pt idx="4845">
                  <c:v>34156.0</c:v>
                </c:pt>
                <c:pt idx="4846">
                  <c:v>34157.0</c:v>
                </c:pt>
                <c:pt idx="4847">
                  <c:v>34158.0</c:v>
                </c:pt>
                <c:pt idx="4848">
                  <c:v>34159.0</c:v>
                </c:pt>
                <c:pt idx="4849">
                  <c:v>34160.0</c:v>
                </c:pt>
                <c:pt idx="4850">
                  <c:v>34161.0</c:v>
                </c:pt>
                <c:pt idx="4851">
                  <c:v>34162.0</c:v>
                </c:pt>
                <c:pt idx="4852">
                  <c:v>34163.0</c:v>
                </c:pt>
                <c:pt idx="4853">
                  <c:v>34164.0</c:v>
                </c:pt>
                <c:pt idx="4854">
                  <c:v>34165.0</c:v>
                </c:pt>
                <c:pt idx="4855">
                  <c:v>34166.0</c:v>
                </c:pt>
                <c:pt idx="4856">
                  <c:v>34167.0</c:v>
                </c:pt>
                <c:pt idx="4857">
                  <c:v>34168.0</c:v>
                </c:pt>
                <c:pt idx="4858">
                  <c:v>34169.0</c:v>
                </c:pt>
                <c:pt idx="4859">
                  <c:v>34170.0</c:v>
                </c:pt>
                <c:pt idx="4860">
                  <c:v>34171.0</c:v>
                </c:pt>
                <c:pt idx="4861">
                  <c:v>34172.0</c:v>
                </c:pt>
                <c:pt idx="4862">
                  <c:v>34173.0</c:v>
                </c:pt>
                <c:pt idx="4863">
                  <c:v>34174.0</c:v>
                </c:pt>
                <c:pt idx="4864">
                  <c:v>34175.0</c:v>
                </c:pt>
                <c:pt idx="4865">
                  <c:v>34176.0</c:v>
                </c:pt>
                <c:pt idx="4866">
                  <c:v>34177.0</c:v>
                </c:pt>
                <c:pt idx="4867">
                  <c:v>34178.0</c:v>
                </c:pt>
                <c:pt idx="4868">
                  <c:v>34179.0</c:v>
                </c:pt>
                <c:pt idx="4869">
                  <c:v>34180.0</c:v>
                </c:pt>
                <c:pt idx="4870">
                  <c:v>34181.0</c:v>
                </c:pt>
                <c:pt idx="4871">
                  <c:v>34182.0</c:v>
                </c:pt>
                <c:pt idx="4872">
                  <c:v>34183.0</c:v>
                </c:pt>
                <c:pt idx="4873">
                  <c:v>34184.0</c:v>
                </c:pt>
                <c:pt idx="4874">
                  <c:v>34185.0</c:v>
                </c:pt>
                <c:pt idx="4875">
                  <c:v>34186.0</c:v>
                </c:pt>
                <c:pt idx="4876">
                  <c:v>34187.0</c:v>
                </c:pt>
                <c:pt idx="4877">
                  <c:v>34188.0</c:v>
                </c:pt>
                <c:pt idx="4878">
                  <c:v>34189.0</c:v>
                </c:pt>
                <c:pt idx="4879">
                  <c:v>34190.0</c:v>
                </c:pt>
                <c:pt idx="4880">
                  <c:v>34191.0</c:v>
                </c:pt>
                <c:pt idx="4881">
                  <c:v>34192.0</c:v>
                </c:pt>
                <c:pt idx="4882">
                  <c:v>34193.0</c:v>
                </c:pt>
                <c:pt idx="4883">
                  <c:v>34194.0</c:v>
                </c:pt>
                <c:pt idx="4884">
                  <c:v>34195.0</c:v>
                </c:pt>
                <c:pt idx="4885">
                  <c:v>34196.0</c:v>
                </c:pt>
                <c:pt idx="4886">
                  <c:v>34197.0</c:v>
                </c:pt>
                <c:pt idx="4887">
                  <c:v>34198.0</c:v>
                </c:pt>
                <c:pt idx="4888">
                  <c:v>34199.0</c:v>
                </c:pt>
                <c:pt idx="4889">
                  <c:v>34200.0</c:v>
                </c:pt>
                <c:pt idx="4890">
                  <c:v>34201.0</c:v>
                </c:pt>
                <c:pt idx="4891">
                  <c:v>34202.0</c:v>
                </c:pt>
                <c:pt idx="4892">
                  <c:v>34203.0</c:v>
                </c:pt>
                <c:pt idx="4893">
                  <c:v>34204.0</c:v>
                </c:pt>
                <c:pt idx="4894">
                  <c:v>34205.0</c:v>
                </c:pt>
                <c:pt idx="4895">
                  <c:v>34206.0</c:v>
                </c:pt>
                <c:pt idx="4896">
                  <c:v>34207.0</c:v>
                </c:pt>
                <c:pt idx="4897">
                  <c:v>34208.0</c:v>
                </c:pt>
                <c:pt idx="4898">
                  <c:v>34209.0</c:v>
                </c:pt>
                <c:pt idx="4899">
                  <c:v>34210.0</c:v>
                </c:pt>
                <c:pt idx="4900">
                  <c:v>34211.0</c:v>
                </c:pt>
                <c:pt idx="4901">
                  <c:v>34212.0</c:v>
                </c:pt>
                <c:pt idx="4902">
                  <c:v>34213.0</c:v>
                </c:pt>
                <c:pt idx="4903">
                  <c:v>34214.0</c:v>
                </c:pt>
                <c:pt idx="4904">
                  <c:v>34215.0</c:v>
                </c:pt>
                <c:pt idx="4905">
                  <c:v>34216.0</c:v>
                </c:pt>
                <c:pt idx="4906">
                  <c:v>34217.0</c:v>
                </c:pt>
                <c:pt idx="4907">
                  <c:v>34218.0</c:v>
                </c:pt>
                <c:pt idx="4908">
                  <c:v>34219.0</c:v>
                </c:pt>
                <c:pt idx="4909">
                  <c:v>34220.0</c:v>
                </c:pt>
                <c:pt idx="4910">
                  <c:v>34221.0</c:v>
                </c:pt>
                <c:pt idx="4911">
                  <c:v>34222.0</c:v>
                </c:pt>
                <c:pt idx="4912">
                  <c:v>34223.0</c:v>
                </c:pt>
                <c:pt idx="4913">
                  <c:v>34224.0</c:v>
                </c:pt>
                <c:pt idx="4914">
                  <c:v>34225.0</c:v>
                </c:pt>
                <c:pt idx="4915">
                  <c:v>34226.0</c:v>
                </c:pt>
                <c:pt idx="4916">
                  <c:v>34227.0</c:v>
                </c:pt>
                <c:pt idx="4917">
                  <c:v>34228.0</c:v>
                </c:pt>
                <c:pt idx="4918">
                  <c:v>34229.0</c:v>
                </c:pt>
                <c:pt idx="4919">
                  <c:v>34230.0</c:v>
                </c:pt>
                <c:pt idx="4920">
                  <c:v>34231.0</c:v>
                </c:pt>
                <c:pt idx="4921">
                  <c:v>34232.0</c:v>
                </c:pt>
                <c:pt idx="4922">
                  <c:v>34233.0</c:v>
                </c:pt>
                <c:pt idx="4923">
                  <c:v>34234.0</c:v>
                </c:pt>
                <c:pt idx="4924">
                  <c:v>34235.0</c:v>
                </c:pt>
                <c:pt idx="4925">
                  <c:v>34236.0</c:v>
                </c:pt>
                <c:pt idx="4926">
                  <c:v>34237.0</c:v>
                </c:pt>
                <c:pt idx="4927">
                  <c:v>34238.0</c:v>
                </c:pt>
                <c:pt idx="4928">
                  <c:v>34239.0</c:v>
                </c:pt>
                <c:pt idx="4929">
                  <c:v>34240.0</c:v>
                </c:pt>
                <c:pt idx="4930">
                  <c:v>34241.0</c:v>
                </c:pt>
                <c:pt idx="4931">
                  <c:v>34242.0</c:v>
                </c:pt>
                <c:pt idx="4932">
                  <c:v>34243.0</c:v>
                </c:pt>
                <c:pt idx="4933">
                  <c:v>34244.0</c:v>
                </c:pt>
                <c:pt idx="4934">
                  <c:v>34245.0</c:v>
                </c:pt>
                <c:pt idx="4935">
                  <c:v>34246.0</c:v>
                </c:pt>
                <c:pt idx="4936">
                  <c:v>34247.0</c:v>
                </c:pt>
                <c:pt idx="4937">
                  <c:v>34248.0</c:v>
                </c:pt>
                <c:pt idx="4938">
                  <c:v>34249.0</c:v>
                </c:pt>
                <c:pt idx="4939">
                  <c:v>34250.0</c:v>
                </c:pt>
                <c:pt idx="4940">
                  <c:v>34251.0</c:v>
                </c:pt>
                <c:pt idx="4941">
                  <c:v>34252.0</c:v>
                </c:pt>
                <c:pt idx="4942">
                  <c:v>34253.0</c:v>
                </c:pt>
                <c:pt idx="4943">
                  <c:v>34254.0</c:v>
                </c:pt>
                <c:pt idx="4944">
                  <c:v>34255.0</c:v>
                </c:pt>
                <c:pt idx="4945">
                  <c:v>34256.0</c:v>
                </c:pt>
                <c:pt idx="4946">
                  <c:v>34257.0</c:v>
                </c:pt>
                <c:pt idx="4947">
                  <c:v>34258.0</c:v>
                </c:pt>
                <c:pt idx="4948">
                  <c:v>34259.0</c:v>
                </c:pt>
                <c:pt idx="4949">
                  <c:v>34260.0</c:v>
                </c:pt>
                <c:pt idx="4950">
                  <c:v>34261.0</c:v>
                </c:pt>
                <c:pt idx="4951">
                  <c:v>34262.0</c:v>
                </c:pt>
                <c:pt idx="4952">
                  <c:v>34263.0</c:v>
                </c:pt>
                <c:pt idx="4953">
                  <c:v>34264.0</c:v>
                </c:pt>
                <c:pt idx="4954">
                  <c:v>34265.0</c:v>
                </c:pt>
                <c:pt idx="4955">
                  <c:v>34266.0</c:v>
                </c:pt>
                <c:pt idx="4956">
                  <c:v>34267.0</c:v>
                </c:pt>
                <c:pt idx="4957">
                  <c:v>34268.0</c:v>
                </c:pt>
                <c:pt idx="4958">
                  <c:v>34269.0</c:v>
                </c:pt>
                <c:pt idx="4959">
                  <c:v>34270.0</c:v>
                </c:pt>
                <c:pt idx="4960">
                  <c:v>34271.0</c:v>
                </c:pt>
                <c:pt idx="4961">
                  <c:v>34272.0</c:v>
                </c:pt>
                <c:pt idx="4962">
                  <c:v>34273.0</c:v>
                </c:pt>
                <c:pt idx="4963">
                  <c:v>34274.0</c:v>
                </c:pt>
                <c:pt idx="4964">
                  <c:v>34275.0</c:v>
                </c:pt>
                <c:pt idx="4965">
                  <c:v>34276.0</c:v>
                </c:pt>
                <c:pt idx="4966">
                  <c:v>34277.0</c:v>
                </c:pt>
                <c:pt idx="4967">
                  <c:v>34278.0</c:v>
                </c:pt>
                <c:pt idx="4968">
                  <c:v>34279.0</c:v>
                </c:pt>
                <c:pt idx="4969">
                  <c:v>34280.0</c:v>
                </c:pt>
                <c:pt idx="4970">
                  <c:v>34281.0</c:v>
                </c:pt>
                <c:pt idx="4971">
                  <c:v>34282.0</c:v>
                </c:pt>
                <c:pt idx="4972">
                  <c:v>34283.0</c:v>
                </c:pt>
                <c:pt idx="4973">
                  <c:v>34284.0</c:v>
                </c:pt>
                <c:pt idx="4974">
                  <c:v>34285.0</c:v>
                </c:pt>
                <c:pt idx="4975">
                  <c:v>34286.0</c:v>
                </c:pt>
                <c:pt idx="4976">
                  <c:v>34287.0</c:v>
                </c:pt>
                <c:pt idx="4977">
                  <c:v>34288.0</c:v>
                </c:pt>
                <c:pt idx="4978">
                  <c:v>34289.0</c:v>
                </c:pt>
                <c:pt idx="4979">
                  <c:v>34290.0</c:v>
                </c:pt>
                <c:pt idx="4980">
                  <c:v>34291.0</c:v>
                </c:pt>
                <c:pt idx="4981">
                  <c:v>34292.0</c:v>
                </c:pt>
                <c:pt idx="4982">
                  <c:v>34293.0</c:v>
                </c:pt>
                <c:pt idx="4983">
                  <c:v>34294.0</c:v>
                </c:pt>
                <c:pt idx="4984">
                  <c:v>34295.0</c:v>
                </c:pt>
                <c:pt idx="4985">
                  <c:v>34296.0</c:v>
                </c:pt>
                <c:pt idx="4986">
                  <c:v>34297.0</c:v>
                </c:pt>
                <c:pt idx="4987">
                  <c:v>34298.0</c:v>
                </c:pt>
                <c:pt idx="4988">
                  <c:v>34299.0</c:v>
                </c:pt>
                <c:pt idx="4989">
                  <c:v>34300.0</c:v>
                </c:pt>
                <c:pt idx="4990">
                  <c:v>34301.0</c:v>
                </c:pt>
                <c:pt idx="4991">
                  <c:v>34302.0</c:v>
                </c:pt>
                <c:pt idx="4992">
                  <c:v>34303.0</c:v>
                </c:pt>
                <c:pt idx="4993">
                  <c:v>34304.0</c:v>
                </c:pt>
                <c:pt idx="4994">
                  <c:v>34305.0</c:v>
                </c:pt>
                <c:pt idx="4995">
                  <c:v>34306.0</c:v>
                </c:pt>
                <c:pt idx="4996">
                  <c:v>34307.0</c:v>
                </c:pt>
                <c:pt idx="4997">
                  <c:v>34308.0</c:v>
                </c:pt>
                <c:pt idx="4998">
                  <c:v>34309.0</c:v>
                </c:pt>
                <c:pt idx="4999">
                  <c:v>34310.0</c:v>
                </c:pt>
                <c:pt idx="5000">
                  <c:v>34311.0</c:v>
                </c:pt>
                <c:pt idx="5001">
                  <c:v>34312.0</c:v>
                </c:pt>
                <c:pt idx="5002">
                  <c:v>34313.0</c:v>
                </c:pt>
                <c:pt idx="5003">
                  <c:v>34314.0</c:v>
                </c:pt>
                <c:pt idx="5004">
                  <c:v>34315.0</c:v>
                </c:pt>
                <c:pt idx="5005">
                  <c:v>34316.0</c:v>
                </c:pt>
                <c:pt idx="5006">
                  <c:v>34317.0</c:v>
                </c:pt>
                <c:pt idx="5007">
                  <c:v>34318.0</c:v>
                </c:pt>
                <c:pt idx="5008">
                  <c:v>34319.0</c:v>
                </c:pt>
                <c:pt idx="5009">
                  <c:v>34320.0</c:v>
                </c:pt>
                <c:pt idx="5010">
                  <c:v>34321.0</c:v>
                </c:pt>
                <c:pt idx="5011">
                  <c:v>34322.0</c:v>
                </c:pt>
                <c:pt idx="5012">
                  <c:v>34323.0</c:v>
                </c:pt>
                <c:pt idx="5013">
                  <c:v>34324.0</c:v>
                </c:pt>
                <c:pt idx="5014">
                  <c:v>34325.0</c:v>
                </c:pt>
                <c:pt idx="5015">
                  <c:v>34326.0</c:v>
                </c:pt>
                <c:pt idx="5016">
                  <c:v>34327.0</c:v>
                </c:pt>
                <c:pt idx="5017">
                  <c:v>34328.0</c:v>
                </c:pt>
                <c:pt idx="5018">
                  <c:v>34329.0</c:v>
                </c:pt>
                <c:pt idx="5019">
                  <c:v>34330.0</c:v>
                </c:pt>
                <c:pt idx="5020">
                  <c:v>34331.0</c:v>
                </c:pt>
                <c:pt idx="5021">
                  <c:v>34332.0</c:v>
                </c:pt>
                <c:pt idx="5022">
                  <c:v>34333.0</c:v>
                </c:pt>
                <c:pt idx="5023">
                  <c:v>34334.0</c:v>
                </c:pt>
                <c:pt idx="5024">
                  <c:v>34335.0</c:v>
                </c:pt>
                <c:pt idx="5025">
                  <c:v>34336.0</c:v>
                </c:pt>
                <c:pt idx="5026">
                  <c:v>34337.0</c:v>
                </c:pt>
                <c:pt idx="5027">
                  <c:v>34338.0</c:v>
                </c:pt>
                <c:pt idx="5028">
                  <c:v>34339.0</c:v>
                </c:pt>
                <c:pt idx="5029">
                  <c:v>34340.0</c:v>
                </c:pt>
                <c:pt idx="5030">
                  <c:v>34341.0</c:v>
                </c:pt>
                <c:pt idx="5031">
                  <c:v>34342.0</c:v>
                </c:pt>
                <c:pt idx="5032">
                  <c:v>34343.0</c:v>
                </c:pt>
                <c:pt idx="5033">
                  <c:v>34344.0</c:v>
                </c:pt>
                <c:pt idx="5034">
                  <c:v>34345.0</c:v>
                </c:pt>
                <c:pt idx="5035">
                  <c:v>34346.0</c:v>
                </c:pt>
                <c:pt idx="5036">
                  <c:v>34347.0</c:v>
                </c:pt>
                <c:pt idx="5037">
                  <c:v>34348.0</c:v>
                </c:pt>
                <c:pt idx="5038">
                  <c:v>34349.0</c:v>
                </c:pt>
                <c:pt idx="5039">
                  <c:v>34350.0</c:v>
                </c:pt>
                <c:pt idx="5040">
                  <c:v>34351.0</c:v>
                </c:pt>
                <c:pt idx="5041">
                  <c:v>34352.0</c:v>
                </c:pt>
                <c:pt idx="5042">
                  <c:v>34353.0</c:v>
                </c:pt>
                <c:pt idx="5043">
                  <c:v>34354.0</c:v>
                </c:pt>
                <c:pt idx="5044">
                  <c:v>34355.0</c:v>
                </c:pt>
                <c:pt idx="5045">
                  <c:v>34356.0</c:v>
                </c:pt>
                <c:pt idx="5046">
                  <c:v>34357.0</c:v>
                </c:pt>
                <c:pt idx="5047">
                  <c:v>34358.0</c:v>
                </c:pt>
                <c:pt idx="5048">
                  <c:v>34359.0</c:v>
                </c:pt>
                <c:pt idx="5049">
                  <c:v>34360.0</c:v>
                </c:pt>
                <c:pt idx="5050">
                  <c:v>34361.0</c:v>
                </c:pt>
                <c:pt idx="5051">
                  <c:v>34362.0</c:v>
                </c:pt>
                <c:pt idx="5052">
                  <c:v>34363.0</c:v>
                </c:pt>
                <c:pt idx="5053">
                  <c:v>34364.0</c:v>
                </c:pt>
                <c:pt idx="5054">
                  <c:v>34365.0</c:v>
                </c:pt>
                <c:pt idx="5055">
                  <c:v>34366.0</c:v>
                </c:pt>
                <c:pt idx="5056">
                  <c:v>34367.0</c:v>
                </c:pt>
                <c:pt idx="5057">
                  <c:v>34368.0</c:v>
                </c:pt>
                <c:pt idx="5058">
                  <c:v>34369.0</c:v>
                </c:pt>
                <c:pt idx="5059">
                  <c:v>34370.0</c:v>
                </c:pt>
                <c:pt idx="5060">
                  <c:v>34371.0</c:v>
                </c:pt>
                <c:pt idx="5061">
                  <c:v>34372.0</c:v>
                </c:pt>
                <c:pt idx="5062">
                  <c:v>34373.0</c:v>
                </c:pt>
                <c:pt idx="5063">
                  <c:v>34374.0</c:v>
                </c:pt>
                <c:pt idx="5064">
                  <c:v>34375.0</c:v>
                </c:pt>
                <c:pt idx="5065">
                  <c:v>34376.0</c:v>
                </c:pt>
                <c:pt idx="5066">
                  <c:v>34377.0</c:v>
                </c:pt>
                <c:pt idx="5067">
                  <c:v>34378.0</c:v>
                </c:pt>
                <c:pt idx="5068">
                  <c:v>34379.0</c:v>
                </c:pt>
                <c:pt idx="5069">
                  <c:v>34380.0</c:v>
                </c:pt>
                <c:pt idx="5070">
                  <c:v>34381.0</c:v>
                </c:pt>
                <c:pt idx="5071">
                  <c:v>34382.0</c:v>
                </c:pt>
                <c:pt idx="5072">
                  <c:v>34383.0</c:v>
                </c:pt>
                <c:pt idx="5073">
                  <c:v>34384.0</c:v>
                </c:pt>
                <c:pt idx="5074">
                  <c:v>34385.0</c:v>
                </c:pt>
                <c:pt idx="5075">
                  <c:v>34386.0</c:v>
                </c:pt>
                <c:pt idx="5076">
                  <c:v>34387.0</c:v>
                </c:pt>
                <c:pt idx="5077">
                  <c:v>34388.0</c:v>
                </c:pt>
                <c:pt idx="5078">
                  <c:v>34389.0</c:v>
                </c:pt>
                <c:pt idx="5079">
                  <c:v>34390.0</c:v>
                </c:pt>
                <c:pt idx="5080">
                  <c:v>34391.0</c:v>
                </c:pt>
                <c:pt idx="5081">
                  <c:v>34392.0</c:v>
                </c:pt>
                <c:pt idx="5082">
                  <c:v>34393.0</c:v>
                </c:pt>
                <c:pt idx="5083">
                  <c:v>34394.0</c:v>
                </c:pt>
                <c:pt idx="5084">
                  <c:v>34395.0</c:v>
                </c:pt>
                <c:pt idx="5085">
                  <c:v>34396.0</c:v>
                </c:pt>
                <c:pt idx="5086">
                  <c:v>34397.0</c:v>
                </c:pt>
                <c:pt idx="5087">
                  <c:v>34398.0</c:v>
                </c:pt>
                <c:pt idx="5088">
                  <c:v>34399.0</c:v>
                </c:pt>
                <c:pt idx="5089">
                  <c:v>34400.0</c:v>
                </c:pt>
                <c:pt idx="5090">
                  <c:v>34401.0</c:v>
                </c:pt>
                <c:pt idx="5091">
                  <c:v>34402.0</c:v>
                </c:pt>
                <c:pt idx="5092">
                  <c:v>34403.0</c:v>
                </c:pt>
                <c:pt idx="5093">
                  <c:v>34404.0</c:v>
                </c:pt>
                <c:pt idx="5094">
                  <c:v>34405.0</c:v>
                </c:pt>
                <c:pt idx="5095">
                  <c:v>34406.0</c:v>
                </c:pt>
                <c:pt idx="5096">
                  <c:v>34407.0</c:v>
                </c:pt>
                <c:pt idx="5097">
                  <c:v>34408.0</c:v>
                </c:pt>
                <c:pt idx="5098">
                  <c:v>34409.0</c:v>
                </c:pt>
                <c:pt idx="5099">
                  <c:v>34410.0</c:v>
                </c:pt>
                <c:pt idx="5100">
                  <c:v>34411.0</c:v>
                </c:pt>
                <c:pt idx="5101">
                  <c:v>34412.0</c:v>
                </c:pt>
                <c:pt idx="5102">
                  <c:v>34413.0</c:v>
                </c:pt>
                <c:pt idx="5103">
                  <c:v>34414.0</c:v>
                </c:pt>
                <c:pt idx="5104">
                  <c:v>34415.0</c:v>
                </c:pt>
                <c:pt idx="5105">
                  <c:v>34416.0</c:v>
                </c:pt>
                <c:pt idx="5106">
                  <c:v>34417.0</c:v>
                </c:pt>
                <c:pt idx="5107">
                  <c:v>34418.0</c:v>
                </c:pt>
                <c:pt idx="5108">
                  <c:v>34419.0</c:v>
                </c:pt>
                <c:pt idx="5109">
                  <c:v>34420.0</c:v>
                </c:pt>
                <c:pt idx="5110">
                  <c:v>34421.0</c:v>
                </c:pt>
                <c:pt idx="5111">
                  <c:v>34422.0</c:v>
                </c:pt>
                <c:pt idx="5112">
                  <c:v>34423.0</c:v>
                </c:pt>
                <c:pt idx="5113">
                  <c:v>34424.0</c:v>
                </c:pt>
                <c:pt idx="5114">
                  <c:v>34425.0</c:v>
                </c:pt>
                <c:pt idx="5115">
                  <c:v>34426.0</c:v>
                </c:pt>
                <c:pt idx="5116">
                  <c:v>34427.0</c:v>
                </c:pt>
                <c:pt idx="5117">
                  <c:v>34428.0</c:v>
                </c:pt>
                <c:pt idx="5118">
                  <c:v>34429.0</c:v>
                </c:pt>
                <c:pt idx="5119">
                  <c:v>34430.0</c:v>
                </c:pt>
                <c:pt idx="5120">
                  <c:v>34431.0</c:v>
                </c:pt>
                <c:pt idx="5121">
                  <c:v>34432.0</c:v>
                </c:pt>
                <c:pt idx="5122">
                  <c:v>34433.0</c:v>
                </c:pt>
                <c:pt idx="5123">
                  <c:v>34434.0</c:v>
                </c:pt>
                <c:pt idx="5124">
                  <c:v>34435.0</c:v>
                </c:pt>
                <c:pt idx="5125">
                  <c:v>34436.0</c:v>
                </c:pt>
                <c:pt idx="5126">
                  <c:v>34437.0</c:v>
                </c:pt>
                <c:pt idx="5127">
                  <c:v>34438.0</c:v>
                </c:pt>
                <c:pt idx="5128">
                  <c:v>34439.0</c:v>
                </c:pt>
                <c:pt idx="5129">
                  <c:v>34440.0</c:v>
                </c:pt>
                <c:pt idx="5130">
                  <c:v>34441.0</c:v>
                </c:pt>
                <c:pt idx="5131">
                  <c:v>34442.0</c:v>
                </c:pt>
                <c:pt idx="5132">
                  <c:v>34443.0</c:v>
                </c:pt>
                <c:pt idx="5133">
                  <c:v>34444.0</c:v>
                </c:pt>
                <c:pt idx="5134">
                  <c:v>34445.0</c:v>
                </c:pt>
                <c:pt idx="5135">
                  <c:v>34446.0</c:v>
                </c:pt>
                <c:pt idx="5136">
                  <c:v>34447.0</c:v>
                </c:pt>
                <c:pt idx="5137">
                  <c:v>34448.0</c:v>
                </c:pt>
                <c:pt idx="5138">
                  <c:v>34449.0</c:v>
                </c:pt>
                <c:pt idx="5139">
                  <c:v>34450.0</c:v>
                </c:pt>
                <c:pt idx="5140">
                  <c:v>34451.0</c:v>
                </c:pt>
                <c:pt idx="5141">
                  <c:v>34452.0</c:v>
                </c:pt>
                <c:pt idx="5142">
                  <c:v>34453.0</c:v>
                </c:pt>
                <c:pt idx="5143">
                  <c:v>34454.0</c:v>
                </c:pt>
                <c:pt idx="5144">
                  <c:v>34455.0</c:v>
                </c:pt>
                <c:pt idx="5145">
                  <c:v>34456.0</c:v>
                </c:pt>
                <c:pt idx="5146">
                  <c:v>34457.0</c:v>
                </c:pt>
                <c:pt idx="5147">
                  <c:v>34458.0</c:v>
                </c:pt>
                <c:pt idx="5148">
                  <c:v>34459.0</c:v>
                </c:pt>
                <c:pt idx="5149">
                  <c:v>34460.0</c:v>
                </c:pt>
                <c:pt idx="5150">
                  <c:v>34461.0</c:v>
                </c:pt>
                <c:pt idx="5151">
                  <c:v>34462.0</c:v>
                </c:pt>
                <c:pt idx="5152">
                  <c:v>34463.0</c:v>
                </c:pt>
                <c:pt idx="5153">
                  <c:v>34464.0</c:v>
                </c:pt>
                <c:pt idx="5154">
                  <c:v>34465.0</c:v>
                </c:pt>
                <c:pt idx="5155">
                  <c:v>34466.0</c:v>
                </c:pt>
                <c:pt idx="5156">
                  <c:v>34467.0</c:v>
                </c:pt>
                <c:pt idx="5157">
                  <c:v>34468.0</c:v>
                </c:pt>
                <c:pt idx="5158">
                  <c:v>34469.0</c:v>
                </c:pt>
                <c:pt idx="5159">
                  <c:v>34470.0</c:v>
                </c:pt>
                <c:pt idx="5160">
                  <c:v>34471.0</c:v>
                </c:pt>
                <c:pt idx="5161">
                  <c:v>34472.0</c:v>
                </c:pt>
                <c:pt idx="5162">
                  <c:v>34473.0</c:v>
                </c:pt>
                <c:pt idx="5163">
                  <c:v>34474.0</c:v>
                </c:pt>
                <c:pt idx="5164">
                  <c:v>34475.0</c:v>
                </c:pt>
                <c:pt idx="5165">
                  <c:v>34476.0</c:v>
                </c:pt>
                <c:pt idx="5166">
                  <c:v>34477.0</c:v>
                </c:pt>
                <c:pt idx="5167">
                  <c:v>34478.0</c:v>
                </c:pt>
                <c:pt idx="5168">
                  <c:v>34479.0</c:v>
                </c:pt>
                <c:pt idx="5169">
                  <c:v>34480.0</c:v>
                </c:pt>
                <c:pt idx="5170">
                  <c:v>34481.0</c:v>
                </c:pt>
                <c:pt idx="5171">
                  <c:v>34482.0</c:v>
                </c:pt>
                <c:pt idx="5172">
                  <c:v>34483.0</c:v>
                </c:pt>
                <c:pt idx="5173">
                  <c:v>34484.0</c:v>
                </c:pt>
                <c:pt idx="5174">
                  <c:v>34485.0</c:v>
                </c:pt>
                <c:pt idx="5175">
                  <c:v>34486.0</c:v>
                </c:pt>
                <c:pt idx="5176">
                  <c:v>34487.0</c:v>
                </c:pt>
                <c:pt idx="5177">
                  <c:v>34488.0</c:v>
                </c:pt>
                <c:pt idx="5178">
                  <c:v>34489.0</c:v>
                </c:pt>
                <c:pt idx="5179">
                  <c:v>34490.0</c:v>
                </c:pt>
                <c:pt idx="5180">
                  <c:v>34491.0</c:v>
                </c:pt>
                <c:pt idx="5181">
                  <c:v>34492.0</c:v>
                </c:pt>
                <c:pt idx="5182">
                  <c:v>34493.0</c:v>
                </c:pt>
                <c:pt idx="5183">
                  <c:v>34494.0</c:v>
                </c:pt>
                <c:pt idx="5184">
                  <c:v>34495.0</c:v>
                </c:pt>
                <c:pt idx="5185">
                  <c:v>34496.0</c:v>
                </c:pt>
                <c:pt idx="5186">
                  <c:v>34497.0</c:v>
                </c:pt>
                <c:pt idx="5187">
                  <c:v>34498.0</c:v>
                </c:pt>
                <c:pt idx="5188">
                  <c:v>34499.0</c:v>
                </c:pt>
                <c:pt idx="5189">
                  <c:v>34500.0</c:v>
                </c:pt>
                <c:pt idx="5190">
                  <c:v>34501.0</c:v>
                </c:pt>
                <c:pt idx="5191">
                  <c:v>34502.0</c:v>
                </c:pt>
                <c:pt idx="5192">
                  <c:v>34503.0</c:v>
                </c:pt>
                <c:pt idx="5193">
                  <c:v>34504.0</c:v>
                </c:pt>
                <c:pt idx="5194">
                  <c:v>34505.0</c:v>
                </c:pt>
                <c:pt idx="5195">
                  <c:v>34506.0</c:v>
                </c:pt>
                <c:pt idx="5196">
                  <c:v>34507.0</c:v>
                </c:pt>
                <c:pt idx="5197">
                  <c:v>34508.0</c:v>
                </c:pt>
                <c:pt idx="5198">
                  <c:v>34509.0</c:v>
                </c:pt>
                <c:pt idx="5199">
                  <c:v>34510.0</c:v>
                </c:pt>
                <c:pt idx="5200">
                  <c:v>34511.0</c:v>
                </c:pt>
                <c:pt idx="5201">
                  <c:v>34512.0</c:v>
                </c:pt>
                <c:pt idx="5202">
                  <c:v>34513.0</c:v>
                </c:pt>
                <c:pt idx="5203">
                  <c:v>34514.0</c:v>
                </c:pt>
                <c:pt idx="5204">
                  <c:v>34515.0</c:v>
                </c:pt>
                <c:pt idx="5205">
                  <c:v>34516.0</c:v>
                </c:pt>
                <c:pt idx="5206">
                  <c:v>34517.0</c:v>
                </c:pt>
                <c:pt idx="5207">
                  <c:v>34518.0</c:v>
                </c:pt>
                <c:pt idx="5208">
                  <c:v>34519.0</c:v>
                </c:pt>
                <c:pt idx="5209">
                  <c:v>34520.0</c:v>
                </c:pt>
                <c:pt idx="5210">
                  <c:v>34521.0</c:v>
                </c:pt>
                <c:pt idx="5211">
                  <c:v>34522.0</c:v>
                </c:pt>
                <c:pt idx="5212">
                  <c:v>34523.0</c:v>
                </c:pt>
                <c:pt idx="5213">
                  <c:v>34524.0</c:v>
                </c:pt>
                <c:pt idx="5214">
                  <c:v>34525.0</c:v>
                </c:pt>
                <c:pt idx="5215">
                  <c:v>34526.0</c:v>
                </c:pt>
                <c:pt idx="5216">
                  <c:v>34527.0</c:v>
                </c:pt>
                <c:pt idx="5217">
                  <c:v>34528.0</c:v>
                </c:pt>
                <c:pt idx="5218">
                  <c:v>34529.0</c:v>
                </c:pt>
                <c:pt idx="5219">
                  <c:v>34530.0</c:v>
                </c:pt>
                <c:pt idx="5220">
                  <c:v>34531.0</c:v>
                </c:pt>
                <c:pt idx="5221">
                  <c:v>34532.0</c:v>
                </c:pt>
                <c:pt idx="5222">
                  <c:v>34533.0</c:v>
                </c:pt>
                <c:pt idx="5223">
                  <c:v>34534.0</c:v>
                </c:pt>
                <c:pt idx="5224">
                  <c:v>34535.0</c:v>
                </c:pt>
                <c:pt idx="5225">
                  <c:v>34536.0</c:v>
                </c:pt>
                <c:pt idx="5226">
                  <c:v>34537.0</c:v>
                </c:pt>
                <c:pt idx="5227">
                  <c:v>34538.0</c:v>
                </c:pt>
                <c:pt idx="5228">
                  <c:v>34539.0</c:v>
                </c:pt>
                <c:pt idx="5229">
                  <c:v>34540.0</c:v>
                </c:pt>
                <c:pt idx="5230">
                  <c:v>34541.0</c:v>
                </c:pt>
                <c:pt idx="5231">
                  <c:v>34542.0</c:v>
                </c:pt>
                <c:pt idx="5232">
                  <c:v>34543.0</c:v>
                </c:pt>
                <c:pt idx="5233">
                  <c:v>34544.0</c:v>
                </c:pt>
                <c:pt idx="5234">
                  <c:v>34545.0</c:v>
                </c:pt>
                <c:pt idx="5235">
                  <c:v>34546.0</c:v>
                </c:pt>
                <c:pt idx="5236">
                  <c:v>34547.0</c:v>
                </c:pt>
                <c:pt idx="5237">
                  <c:v>34548.0</c:v>
                </c:pt>
                <c:pt idx="5238">
                  <c:v>34549.0</c:v>
                </c:pt>
                <c:pt idx="5239">
                  <c:v>34550.0</c:v>
                </c:pt>
                <c:pt idx="5240">
                  <c:v>34551.0</c:v>
                </c:pt>
                <c:pt idx="5241">
                  <c:v>34552.0</c:v>
                </c:pt>
                <c:pt idx="5242">
                  <c:v>34553.0</c:v>
                </c:pt>
                <c:pt idx="5243">
                  <c:v>34554.0</c:v>
                </c:pt>
                <c:pt idx="5244">
                  <c:v>34555.0</c:v>
                </c:pt>
                <c:pt idx="5245">
                  <c:v>34556.0</c:v>
                </c:pt>
                <c:pt idx="5246">
                  <c:v>34557.0</c:v>
                </c:pt>
                <c:pt idx="5247">
                  <c:v>34558.0</c:v>
                </c:pt>
                <c:pt idx="5248">
                  <c:v>34559.0</c:v>
                </c:pt>
                <c:pt idx="5249">
                  <c:v>34560.0</c:v>
                </c:pt>
                <c:pt idx="5250">
                  <c:v>34561.0</c:v>
                </c:pt>
                <c:pt idx="5251">
                  <c:v>34562.0</c:v>
                </c:pt>
                <c:pt idx="5252">
                  <c:v>34563.0</c:v>
                </c:pt>
                <c:pt idx="5253">
                  <c:v>34564.0</c:v>
                </c:pt>
                <c:pt idx="5254">
                  <c:v>34565.0</c:v>
                </c:pt>
                <c:pt idx="5255">
                  <c:v>34566.0</c:v>
                </c:pt>
                <c:pt idx="5256">
                  <c:v>34567.0</c:v>
                </c:pt>
                <c:pt idx="5257">
                  <c:v>34568.0</c:v>
                </c:pt>
                <c:pt idx="5258">
                  <c:v>34569.0</c:v>
                </c:pt>
                <c:pt idx="5259">
                  <c:v>34570.0</c:v>
                </c:pt>
                <c:pt idx="5260">
                  <c:v>34571.0</c:v>
                </c:pt>
                <c:pt idx="5261">
                  <c:v>34572.0</c:v>
                </c:pt>
                <c:pt idx="5262">
                  <c:v>34573.0</c:v>
                </c:pt>
                <c:pt idx="5263">
                  <c:v>34574.0</c:v>
                </c:pt>
                <c:pt idx="5264">
                  <c:v>34575.0</c:v>
                </c:pt>
                <c:pt idx="5265">
                  <c:v>34576.0</c:v>
                </c:pt>
                <c:pt idx="5266">
                  <c:v>34577.0</c:v>
                </c:pt>
                <c:pt idx="5267">
                  <c:v>34578.0</c:v>
                </c:pt>
                <c:pt idx="5268">
                  <c:v>34579.0</c:v>
                </c:pt>
                <c:pt idx="5269">
                  <c:v>34580.0</c:v>
                </c:pt>
                <c:pt idx="5270">
                  <c:v>34581.0</c:v>
                </c:pt>
                <c:pt idx="5271">
                  <c:v>34582.0</c:v>
                </c:pt>
                <c:pt idx="5272">
                  <c:v>34583.0</c:v>
                </c:pt>
                <c:pt idx="5273">
                  <c:v>34584.0</c:v>
                </c:pt>
                <c:pt idx="5274">
                  <c:v>34585.0</c:v>
                </c:pt>
                <c:pt idx="5275">
                  <c:v>34586.0</c:v>
                </c:pt>
                <c:pt idx="5276">
                  <c:v>34587.0</c:v>
                </c:pt>
                <c:pt idx="5277">
                  <c:v>34588.0</c:v>
                </c:pt>
                <c:pt idx="5278">
                  <c:v>34589.0</c:v>
                </c:pt>
                <c:pt idx="5279">
                  <c:v>34590.0</c:v>
                </c:pt>
                <c:pt idx="5280">
                  <c:v>34591.0</c:v>
                </c:pt>
                <c:pt idx="5281">
                  <c:v>34592.0</c:v>
                </c:pt>
                <c:pt idx="5282">
                  <c:v>34593.0</c:v>
                </c:pt>
                <c:pt idx="5283">
                  <c:v>34594.0</c:v>
                </c:pt>
                <c:pt idx="5284">
                  <c:v>34595.0</c:v>
                </c:pt>
                <c:pt idx="5285">
                  <c:v>34596.0</c:v>
                </c:pt>
                <c:pt idx="5286">
                  <c:v>34597.0</c:v>
                </c:pt>
                <c:pt idx="5287">
                  <c:v>34598.0</c:v>
                </c:pt>
                <c:pt idx="5288">
                  <c:v>34599.0</c:v>
                </c:pt>
                <c:pt idx="5289">
                  <c:v>34600.0</c:v>
                </c:pt>
                <c:pt idx="5290">
                  <c:v>34601.0</c:v>
                </c:pt>
                <c:pt idx="5291">
                  <c:v>34602.0</c:v>
                </c:pt>
                <c:pt idx="5292">
                  <c:v>34603.0</c:v>
                </c:pt>
                <c:pt idx="5293">
                  <c:v>34604.0</c:v>
                </c:pt>
                <c:pt idx="5294">
                  <c:v>34605.0</c:v>
                </c:pt>
                <c:pt idx="5295">
                  <c:v>34606.0</c:v>
                </c:pt>
                <c:pt idx="5296">
                  <c:v>34607.0</c:v>
                </c:pt>
                <c:pt idx="5297">
                  <c:v>34608.0</c:v>
                </c:pt>
                <c:pt idx="5298">
                  <c:v>34609.0</c:v>
                </c:pt>
                <c:pt idx="5299">
                  <c:v>34610.0</c:v>
                </c:pt>
                <c:pt idx="5300">
                  <c:v>34611.0</c:v>
                </c:pt>
                <c:pt idx="5301">
                  <c:v>34612.0</c:v>
                </c:pt>
                <c:pt idx="5302">
                  <c:v>34613.0</c:v>
                </c:pt>
                <c:pt idx="5303">
                  <c:v>34614.0</c:v>
                </c:pt>
                <c:pt idx="5304">
                  <c:v>34615.0</c:v>
                </c:pt>
                <c:pt idx="5305">
                  <c:v>34616.0</c:v>
                </c:pt>
                <c:pt idx="5306">
                  <c:v>34617.0</c:v>
                </c:pt>
                <c:pt idx="5307">
                  <c:v>34618.0</c:v>
                </c:pt>
                <c:pt idx="5308">
                  <c:v>34619.0</c:v>
                </c:pt>
                <c:pt idx="5309">
                  <c:v>34620.0</c:v>
                </c:pt>
                <c:pt idx="5310">
                  <c:v>34621.0</c:v>
                </c:pt>
                <c:pt idx="5311">
                  <c:v>34622.0</c:v>
                </c:pt>
                <c:pt idx="5312">
                  <c:v>34623.0</c:v>
                </c:pt>
                <c:pt idx="5313">
                  <c:v>34624.0</c:v>
                </c:pt>
                <c:pt idx="5314">
                  <c:v>34625.0</c:v>
                </c:pt>
                <c:pt idx="5315">
                  <c:v>34626.0</c:v>
                </c:pt>
                <c:pt idx="5316">
                  <c:v>34627.0</c:v>
                </c:pt>
                <c:pt idx="5317">
                  <c:v>34628.0</c:v>
                </c:pt>
                <c:pt idx="5318">
                  <c:v>34629.0</c:v>
                </c:pt>
                <c:pt idx="5319">
                  <c:v>34630.0</c:v>
                </c:pt>
                <c:pt idx="5320">
                  <c:v>34631.0</c:v>
                </c:pt>
                <c:pt idx="5321">
                  <c:v>34632.0</c:v>
                </c:pt>
                <c:pt idx="5322">
                  <c:v>34633.0</c:v>
                </c:pt>
                <c:pt idx="5323">
                  <c:v>34634.0</c:v>
                </c:pt>
                <c:pt idx="5324">
                  <c:v>34635.0</c:v>
                </c:pt>
                <c:pt idx="5325">
                  <c:v>34636.0</c:v>
                </c:pt>
                <c:pt idx="5326">
                  <c:v>34637.0</c:v>
                </c:pt>
                <c:pt idx="5327">
                  <c:v>34638.0</c:v>
                </c:pt>
                <c:pt idx="5328">
                  <c:v>34639.0</c:v>
                </c:pt>
                <c:pt idx="5329">
                  <c:v>34640.0</c:v>
                </c:pt>
                <c:pt idx="5330">
                  <c:v>34641.0</c:v>
                </c:pt>
                <c:pt idx="5331">
                  <c:v>34642.0</c:v>
                </c:pt>
                <c:pt idx="5332">
                  <c:v>34643.0</c:v>
                </c:pt>
                <c:pt idx="5333">
                  <c:v>34644.0</c:v>
                </c:pt>
                <c:pt idx="5334">
                  <c:v>34645.0</c:v>
                </c:pt>
                <c:pt idx="5335">
                  <c:v>34646.0</c:v>
                </c:pt>
                <c:pt idx="5336">
                  <c:v>34647.0</c:v>
                </c:pt>
                <c:pt idx="5337">
                  <c:v>34648.0</c:v>
                </c:pt>
                <c:pt idx="5338">
                  <c:v>34649.0</c:v>
                </c:pt>
                <c:pt idx="5339">
                  <c:v>34650.0</c:v>
                </c:pt>
                <c:pt idx="5340">
                  <c:v>34651.0</c:v>
                </c:pt>
                <c:pt idx="5341">
                  <c:v>34652.0</c:v>
                </c:pt>
                <c:pt idx="5342">
                  <c:v>34653.0</c:v>
                </c:pt>
                <c:pt idx="5343">
                  <c:v>34654.0</c:v>
                </c:pt>
                <c:pt idx="5344">
                  <c:v>34655.0</c:v>
                </c:pt>
                <c:pt idx="5345">
                  <c:v>34656.0</c:v>
                </c:pt>
                <c:pt idx="5346">
                  <c:v>34657.0</c:v>
                </c:pt>
                <c:pt idx="5347">
                  <c:v>34658.0</c:v>
                </c:pt>
                <c:pt idx="5348">
                  <c:v>34659.0</c:v>
                </c:pt>
                <c:pt idx="5349">
                  <c:v>34660.0</c:v>
                </c:pt>
                <c:pt idx="5350">
                  <c:v>34661.0</c:v>
                </c:pt>
                <c:pt idx="5351">
                  <c:v>34662.0</c:v>
                </c:pt>
                <c:pt idx="5352">
                  <c:v>34663.0</c:v>
                </c:pt>
                <c:pt idx="5353">
                  <c:v>34664.0</c:v>
                </c:pt>
                <c:pt idx="5354">
                  <c:v>34665.0</c:v>
                </c:pt>
                <c:pt idx="5355">
                  <c:v>34666.0</c:v>
                </c:pt>
                <c:pt idx="5356">
                  <c:v>34667.0</c:v>
                </c:pt>
                <c:pt idx="5357">
                  <c:v>34668.0</c:v>
                </c:pt>
                <c:pt idx="5358">
                  <c:v>34669.0</c:v>
                </c:pt>
                <c:pt idx="5359">
                  <c:v>34670.0</c:v>
                </c:pt>
                <c:pt idx="5360">
                  <c:v>34671.0</c:v>
                </c:pt>
                <c:pt idx="5361">
                  <c:v>34672.0</c:v>
                </c:pt>
                <c:pt idx="5362">
                  <c:v>34673.0</c:v>
                </c:pt>
                <c:pt idx="5363">
                  <c:v>34674.0</c:v>
                </c:pt>
                <c:pt idx="5364">
                  <c:v>34675.0</c:v>
                </c:pt>
                <c:pt idx="5365">
                  <c:v>34676.0</c:v>
                </c:pt>
                <c:pt idx="5366">
                  <c:v>34677.0</c:v>
                </c:pt>
                <c:pt idx="5367">
                  <c:v>34678.0</c:v>
                </c:pt>
                <c:pt idx="5368">
                  <c:v>34679.0</c:v>
                </c:pt>
                <c:pt idx="5369">
                  <c:v>34680.0</c:v>
                </c:pt>
                <c:pt idx="5370">
                  <c:v>34681.0</c:v>
                </c:pt>
                <c:pt idx="5371">
                  <c:v>34682.0</c:v>
                </c:pt>
                <c:pt idx="5372">
                  <c:v>34683.0</c:v>
                </c:pt>
                <c:pt idx="5373">
                  <c:v>34684.0</c:v>
                </c:pt>
                <c:pt idx="5374">
                  <c:v>34685.0</c:v>
                </c:pt>
                <c:pt idx="5375">
                  <c:v>34686.0</c:v>
                </c:pt>
                <c:pt idx="5376">
                  <c:v>34687.0</c:v>
                </c:pt>
                <c:pt idx="5377">
                  <c:v>34688.0</c:v>
                </c:pt>
                <c:pt idx="5378">
                  <c:v>34689.0</c:v>
                </c:pt>
                <c:pt idx="5379">
                  <c:v>34690.0</c:v>
                </c:pt>
                <c:pt idx="5380">
                  <c:v>34691.0</c:v>
                </c:pt>
                <c:pt idx="5381">
                  <c:v>34692.0</c:v>
                </c:pt>
                <c:pt idx="5382">
                  <c:v>34693.0</c:v>
                </c:pt>
                <c:pt idx="5383">
                  <c:v>34694.0</c:v>
                </c:pt>
                <c:pt idx="5384">
                  <c:v>34695.0</c:v>
                </c:pt>
                <c:pt idx="5385">
                  <c:v>34696.0</c:v>
                </c:pt>
                <c:pt idx="5386">
                  <c:v>34697.0</c:v>
                </c:pt>
                <c:pt idx="5387">
                  <c:v>34698.0</c:v>
                </c:pt>
                <c:pt idx="5388">
                  <c:v>34699.0</c:v>
                </c:pt>
                <c:pt idx="5389">
                  <c:v>34700.0</c:v>
                </c:pt>
                <c:pt idx="5390">
                  <c:v>34701.0</c:v>
                </c:pt>
                <c:pt idx="5391">
                  <c:v>34702.0</c:v>
                </c:pt>
                <c:pt idx="5392">
                  <c:v>34703.0</c:v>
                </c:pt>
                <c:pt idx="5393">
                  <c:v>34704.0</c:v>
                </c:pt>
                <c:pt idx="5394">
                  <c:v>34705.0</c:v>
                </c:pt>
                <c:pt idx="5395">
                  <c:v>34706.0</c:v>
                </c:pt>
                <c:pt idx="5396">
                  <c:v>34707.0</c:v>
                </c:pt>
                <c:pt idx="5397">
                  <c:v>34708.0</c:v>
                </c:pt>
                <c:pt idx="5398">
                  <c:v>34709.0</c:v>
                </c:pt>
                <c:pt idx="5399">
                  <c:v>34710.0</c:v>
                </c:pt>
                <c:pt idx="5400">
                  <c:v>34711.0</c:v>
                </c:pt>
                <c:pt idx="5401">
                  <c:v>34712.0</c:v>
                </c:pt>
                <c:pt idx="5402">
                  <c:v>34713.0</c:v>
                </c:pt>
                <c:pt idx="5403">
                  <c:v>34714.0</c:v>
                </c:pt>
                <c:pt idx="5404">
                  <c:v>34715.0</c:v>
                </c:pt>
                <c:pt idx="5405">
                  <c:v>34716.0</c:v>
                </c:pt>
                <c:pt idx="5406">
                  <c:v>34717.0</c:v>
                </c:pt>
                <c:pt idx="5407">
                  <c:v>34718.0</c:v>
                </c:pt>
                <c:pt idx="5408">
                  <c:v>34719.0</c:v>
                </c:pt>
                <c:pt idx="5409">
                  <c:v>34720.0</c:v>
                </c:pt>
                <c:pt idx="5410">
                  <c:v>34721.0</c:v>
                </c:pt>
                <c:pt idx="5411">
                  <c:v>34722.0</c:v>
                </c:pt>
                <c:pt idx="5412">
                  <c:v>34723.0</c:v>
                </c:pt>
                <c:pt idx="5413">
                  <c:v>34724.0</c:v>
                </c:pt>
                <c:pt idx="5414">
                  <c:v>34725.0</c:v>
                </c:pt>
                <c:pt idx="5415">
                  <c:v>34726.0</c:v>
                </c:pt>
                <c:pt idx="5416">
                  <c:v>34727.0</c:v>
                </c:pt>
                <c:pt idx="5417">
                  <c:v>34728.0</c:v>
                </c:pt>
                <c:pt idx="5418">
                  <c:v>34729.0</c:v>
                </c:pt>
                <c:pt idx="5419">
                  <c:v>34730.0</c:v>
                </c:pt>
                <c:pt idx="5420">
                  <c:v>34731.0</c:v>
                </c:pt>
                <c:pt idx="5421">
                  <c:v>34732.0</c:v>
                </c:pt>
                <c:pt idx="5422">
                  <c:v>34733.0</c:v>
                </c:pt>
                <c:pt idx="5423">
                  <c:v>34734.0</c:v>
                </c:pt>
                <c:pt idx="5424">
                  <c:v>34735.0</c:v>
                </c:pt>
                <c:pt idx="5425">
                  <c:v>34736.0</c:v>
                </c:pt>
                <c:pt idx="5426">
                  <c:v>34737.0</c:v>
                </c:pt>
                <c:pt idx="5427">
                  <c:v>34738.0</c:v>
                </c:pt>
                <c:pt idx="5428">
                  <c:v>34739.0</c:v>
                </c:pt>
                <c:pt idx="5429">
                  <c:v>34740.0</c:v>
                </c:pt>
                <c:pt idx="5430">
                  <c:v>34741.0</c:v>
                </c:pt>
                <c:pt idx="5431">
                  <c:v>34742.0</c:v>
                </c:pt>
                <c:pt idx="5432">
                  <c:v>34743.0</c:v>
                </c:pt>
                <c:pt idx="5433">
                  <c:v>34744.0</c:v>
                </c:pt>
                <c:pt idx="5434">
                  <c:v>34745.0</c:v>
                </c:pt>
                <c:pt idx="5435">
                  <c:v>34746.0</c:v>
                </c:pt>
                <c:pt idx="5436">
                  <c:v>34747.0</c:v>
                </c:pt>
                <c:pt idx="5437">
                  <c:v>34748.0</c:v>
                </c:pt>
                <c:pt idx="5438">
                  <c:v>34749.0</c:v>
                </c:pt>
                <c:pt idx="5439">
                  <c:v>34750.0</c:v>
                </c:pt>
                <c:pt idx="5440">
                  <c:v>34751.0</c:v>
                </c:pt>
                <c:pt idx="5441">
                  <c:v>34752.0</c:v>
                </c:pt>
                <c:pt idx="5442">
                  <c:v>34753.0</c:v>
                </c:pt>
                <c:pt idx="5443">
                  <c:v>34754.0</c:v>
                </c:pt>
                <c:pt idx="5444">
                  <c:v>34755.0</c:v>
                </c:pt>
                <c:pt idx="5445">
                  <c:v>34756.0</c:v>
                </c:pt>
                <c:pt idx="5446">
                  <c:v>34757.0</c:v>
                </c:pt>
                <c:pt idx="5447">
                  <c:v>34758.0</c:v>
                </c:pt>
                <c:pt idx="5448">
                  <c:v>34759.0</c:v>
                </c:pt>
                <c:pt idx="5449">
                  <c:v>34760.0</c:v>
                </c:pt>
                <c:pt idx="5450">
                  <c:v>34761.0</c:v>
                </c:pt>
                <c:pt idx="5451">
                  <c:v>34762.0</c:v>
                </c:pt>
                <c:pt idx="5452">
                  <c:v>34763.0</c:v>
                </c:pt>
                <c:pt idx="5453">
                  <c:v>34764.0</c:v>
                </c:pt>
                <c:pt idx="5454">
                  <c:v>34765.0</c:v>
                </c:pt>
                <c:pt idx="5455">
                  <c:v>34766.0</c:v>
                </c:pt>
                <c:pt idx="5456">
                  <c:v>34767.0</c:v>
                </c:pt>
                <c:pt idx="5457">
                  <c:v>34768.0</c:v>
                </c:pt>
                <c:pt idx="5458">
                  <c:v>34769.0</c:v>
                </c:pt>
                <c:pt idx="5459">
                  <c:v>34770.0</c:v>
                </c:pt>
                <c:pt idx="5460">
                  <c:v>34771.0</c:v>
                </c:pt>
                <c:pt idx="5461">
                  <c:v>34772.0</c:v>
                </c:pt>
                <c:pt idx="5462">
                  <c:v>34773.0</c:v>
                </c:pt>
                <c:pt idx="5463">
                  <c:v>34774.0</c:v>
                </c:pt>
                <c:pt idx="5464">
                  <c:v>34775.0</c:v>
                </c:pt>
                <c:pt idx="5465">
                  <c:v>34776.0</c:v>
                </c:pt>
                <c:pt idx="5466">
                  <c:v>34777.0</c:v>
                </c:pt>
                <c:pt idx="5467">
                  <c:v>34778.0</c:v>
                </c:pt>
                <c:pt idx="5468">
                  <c:v>34779.0</c:v>
                </c:pt>
                <c:pt idx="5469">
                  <c:v>34780.0</c:v>
                </c:pt>
                <c:pt idx="5470">
                  <c:v>34781.0</c:v>
                </c:pt>
                <c:pt idx="5471">
                  <c:v>34782.0</c:v>
                </c:pt>
                <c:pt idx="5472">
                  <c:v>34783.0</c:v>
                </c:pt>
                <c:pt idx="5473">
                  <c:v>34784.0</c:v>
                </c:pt>
                <c:pt idx="5474">
                  <c:v>34785.0</c:v>
                </c:pt>
                <c:pt idx="5475">
                  <c:v>34786.0</c:v>
                </c:pt>
                <c:pt idx="5476">
                  <c:v>34787.0</c:v>
                </c:pt>
                <c:pt idx="5477">
                  <c:v>34788.0</c:v>
                </c:pt>
                <c:pt idx="5478">
                  <c:v>34789.0</c:v>
                </c:pt>
                <c:pt idx="5479">
                  <c:v>34790.0</c:v>
                </c:pt>
                <c:pt idx="5480">
                  <c:v>34791.0</c:v>
                </c:pt>
                <c:pt idx="5481">
                  <c:v>34792.0</c:v>
                </c:pt>
                <c:pt idx="5482">
                  <c:v>34793.0</c:v>
                </c:pt>
                <c:pt idx="5483">
                  <c:v>34794.0</c:v>
                </c:pt>
                <c:pt idx="5484">
                  <c:v>34795.0</c:v>
                </c:pt>
                <c:pt idx="5485">
                  <c:v>34796.0</c:v>
                </c:pt>
                <c:pt idx="5486">
                  <c:v>34797.0</c:v>
                </c:pt>
                <c:pt idx="5487">
                  <c:v>34798.0</c:v>
                </c:pt>
                <c:pt idx="5488">
                  <c:v>34799.0</c:v>
                </c:pt>
                <c:pt idx="5489">
                  <c:v>34800.0</c:v>
                </c:pt>
                <c:pt idx="5490">
                  <c:v>34801.0</c:v>
                </c:pt>
                <c:pt idx="5491">
                  <c:v>34802.0</c:v>
                </c:pt>
                <c:pt idx="5492">
                  <c:v>34803.0</c:v>
                </c:pt>
                <c:pt idx="5493">
                  <c:v>34804.0</c:v>
                </c:pt>
                <c:pt idx="5494">
                  <c:v>34805.0</c:v>
                </c:pt>
                <c:pt idx="5495">
                  <c:v>34806.0</c:v>
                </c:pt>
                <c:pt idx="5496">
                  <c:v>34807.0</c:v>
                </c:pt>
                <c:pt idx="5497">
                  <c:v>34808.0</c:v>
                </c:pt>
                <c:pt idx="5498">
                  <c:v>34809.0</c:v>
                </c:pt>
                <c:pt idx="5499">
                  <c:v>34810.0</c:v>
                </c:pt>
                <c:pt idx="5500">
                  <c:v>34811.0</c:v>
                </c:pt>
                <c:pt idx="5501">
                  <c:v>34812.0</c:v>
                </c:pt>
                <c:pt idx="5502">
                  <c:v>34813.0</c:v>
                </c:pt>
                <c:pt idx="5503">
                  <c:v>34814.0</c:v>
                </c:pt>
                <c:pt idx="5504">
                  <c:v>34815.0</c:v>
                </c:pt>
                <c:pt idx="5505">
                  <c:v>34816.0</c:v>
                </c:pt>
                <c:pt idx="5506">
                  <c:v>34817.0</c:v>
                </c:pt>
                <c:pt idx="5507">
                  <c:v>34818.0</c:v>
                </c:pt>
                <c:pt idx="5508">
                  <c:v>34819.0</c:v>
                </c:pt>
                <c:pt idx="5509">
                  <c:v>34820.0</c:v>
                </c:pt>
                <c:pt idx="5510">
                  <c:v>34821.0</c:v>
                </c:pt>
                <c:pt idx="5511">
                  <c:v>34822.0</c:v>
                </c:pt>
                <c:pt idx="5512">
                  <c:v>34823.0</c:v>
                </c:pt>
                <c:pt idx="5513">
                  <c:v>34824.0</c:v>
                </c:pt>
                <c:pt idx="5514">
                  <c:v>34825.0</c:v>
                </c:pt>
                <c:pt idx="5515">
                  <c:v>34826.0</c:v>
                </c:pt>
                <c:pt idx="5516">
                  <c:v>34827.0</c:v>
                </c:pt>
                <c:pt idx="5517">
                  <c:v>34828.0</c:v>
                </c:pt>
                <c:pt idx="5518">
                  <c:v>34829.0</c:v>
                </c:pt>
                <c:pt idx="5519">
                  <c:v>34830.0</c:v>
                </c:pt>
                <c:pt idx="5520">
                  <c:v>34831.0</c:v>
                </c:pt>
                <c:pt idx="5521">
                  <c:v>34832.0</c:v>
                </c:pt>
                <c:pt idx="5522">
                  <c:v>34833.0</c:v>
                </c:pt>
                <c:pt idx="5523">
                  <c:v>34834.0</c:v>
                </c:pt>
                <c:pt idx="5524">
                  <c:v>34835.0</c:v>
                </c:pt>
                <c:pt idx="5525">
                  <c:v>34836.0</c:v>
                </c:pt>
                <c:pt idx="5526">
                  <c:v>34837.0</c:v>
                </c:pt>
                <c:pt idx="5527">
                  <c:v>34838.0</c:v>
                </c:pt>
                <c:pt idx="5528">
                  <c:v>34839.0</c:v>
                </c:pt>
                <c:pt idx="5529">
                  <c:v>34840.0</c:v>
                </c:pt>
                <c:pt idx="5530">
                  <c:v>34841.0</c:v>
                </c:pt>
                <c:pt idx="5531">
                  <c:v>34842.0</c:v>
                </c:pt>
                <c:pt idx="5532">
                  <c:v>34843.0</c:v>
                </c:pt>
                <c:pt idx="5533">
                  <c:v>34844.0</c:v>
                </c:pt>
                <c:pt idx="5534">
                  <c:v>34845.0</c:v>
                </c:pt>
                <c:pt idx="5535">
                  <c:v>34846.0</c:v>
                </c:pt>
                <c:pt idx="5536">
                  <c:v>34847.0</c:v>
                </c:pt>
                <c:pt idx="5537">
                  <c:v>34848.0</c:v>
                </c:pt>
                <c:pt idx="5538">
                  <c:v>34849.0</c:v>
                </c:pt>
                <c:pt idx="5539">
                  <c:v>34850.0</c:v>
                </c:pt>
                <c:pt idx="5540">
                  <c:v>34851.0</c:v>
                </c:pt>
                <c:pt idx="5541">
                  <c:v>34852.0</c:v>
                </c:pt>
                <c:pt idx="5542">
                  <c:v>34853.0</c:v>
                </c:pt>
                <c:pt idx="5543">
                  <c:v>34854.0</c:v>
                </c:pt>
                <c:pt idx="5544">
                  <c:v>34855.0</c:v>
                </c:pt>
                <c:pt idx="5545">
                  <c:v>34856.0</c:v>
                </c:pt>
                <c:pt idx="5546">
                  <c:v>34857.0</c:v>
                </c:pt>
                <c:pt idx="5547">
                  <c:v>34858.0</c:v>
                </c:pt>
                <c:pt idx="5548">
                  <c:v>34859.0</c:v>
                </c:pt>
                <c:pt idx="5549">
                  <c:v>34860.0</c:v>
                </c:pt>
                <c:pt idx="5550">
                  <c:v>34861.0</c:v>
                </c:pt>
                <c:pt idx="5551">
                  <c:v>34862.0</c:v>
                </c:pt>
                <c:pt idx="5552">
                  <c:v>34863.0</c:v>
                </c:pt>
                <c:pt idx="5553">
                  <c:v>34864.0</c:v>
                </c:pt>
                <c:pt idx="5554">
                  <c:v>34865.0</c:v>
                </c:pt>
                <c:pt idx="5555">
                  <c:v>34866.0</c:v>
                </c:pt>
                <c:pt idx="5556">
                  <c:v>34867.0</c:v>
                </c:pt>
                <c:pt idx="5557">
                  <c:v>34868.0</c:v>
                </c:pt>
                <c:pt idx="5558">
                  <c:v>34869.0</c:v>
                </c:pt>
                <c:pt idx="5559">
                  <c:v>34870.0</c:v>
                </c:pt>
                <c:pt idx="5560">
                  <c:v>34871.0</c:v>
                </c:pt>
                <c:pt idx="5561">
                  <c:v>34872.0</c:v>
                </c:pt>
                <c:pt idx="5562">
                  <c:v>34873.0</c:v>
                </c:pt>
                <c:pt idx="5563">
                  <c:v>34874.0</c:v>
                </c:pt>
                <c:pt idx="5564">
                  <c:v>34875.0</c:v>
                </c:pt>
                <c:pt idx="5565">
                  <c:v>34876.0</c:v>
                </c:pt>
                <c:pt idx="5566">
                  <c:v>34877.0</c:v>
                </c:pt>
                <c:pt idx="5567">
                  <c:v>34878.0</c:v>
                </c:pt>
                <c:pt idx="5568">
                  <c:v>34879.0</c:v>
                </c:pt>
                <c:pt idx="5569">
                  <c:v>34880.0</c:v>
                </c:pt>
                <c:pt idx="5570">
                  <c:v>34881.0</c:v>
                </c:pt>
                <c:pt idx="5571">
                  <c:v>34882.0</c:v>
                </c:pt>
                <c:pt idx="5572">
                  <c:v>34883.0</c:v>
                </c:pt>
                <c:pt idx="5573">
                  <c:v>34884.0</c:v>
                </c:pt>
                <c:pt idx="5574">
                  <c:v>34885.0</c:v>
                </c:pt>
                <c:pt idx="5575">
                  <c:v>34886.0</c:v>
                </c:pt>
                <c:pt idx="5576">
                  <c:v>34887.0</c:v>
                </c:pt>
                <c:pt idx="5577">
                  <c:v>34888.0</c:v>
                </c:pt>
                <c:pt idx="5578">
                  <c:v>34889.0</c:v>
                </c:pt>
                <c:pt idx="5579">
                  <c:v>34890.0</c:v>
                </c:pt>
                <c:pt idx="5580">
                  <c:v>34891.0</c:v>
                </c:pt>
                <c:pt idx="5581">
                  <c:v>34892.0</c:v>
                </c:pt>
                <c:pt idx="5582">
                  <c:v>34893.0</c:v>
                </c:pt>
                <c:pt idx="5583">
                  <c:v>34894.0</c:v>
                </c:pt>
                <c:pt idx="5584">
                  <c:v>34895.0</c:v>
                </c:pt>
                <c:pt idx="5585">
                  <c:v>34896.0</c:v>
                </c:pt>
                <c:pt idx="5586">
                  <c:v>34897.0</c:v>
                </c:pt>
                <c:pt idx="5587">
                  <c:v>34898.0</c:v>
                </c:pt>
                <c:pt idx="5588">
                  <c:v>34899.0</c:v>
                </c:pt>
                <c:pt idx="5589">
                  <c:v>34900.0</c:v>
                </c:pt>
                <c:pt idx="5590">
                  <c:v>34901.0</c:v>
                </c:pt>
                <c:pt idx="5591">
                  <c:v>34902.0</c:v>
                </c:pt>
                <c:pt idx="5592">
                  <c:v>34903.0</c:v>
                </c:pt>
                <c:pt idx="5593">
                  <c:v>34904.0</c:v>
                </c:pt>
                <c:pt idx="5594">
                  <c:v>34905.0</c:v>
                </c:pt>
                <c:pt idx="5595">
                  <c:v>34906.0</c:v>
                </c:pt>
                <c:pt idx="5596">
                  <c:v>34907.0</c:v>
                </c:pt>
                <c:pt idx="5597">
                  <c:v>34908.0</c:v>
                </c:pt>
                <c:pt idx="5598">
                  <c:v>34909.0</c:v>
                </c:pt>
                <c:pt idx="5599">
                  <c:v>34910.0</c:v>
                </c:pt>
                <c:pt idx="5600">
                  <c:v>34911.0</c:v>
                </c:pt>
                <c:pt idx="5601">
                  <c:v>34912.0</c:v>
                </c:pt>
                <c:pt idx="5602">
                  <c:v>34913.0</c:v>
                </c:pt>
                <c:pt idx="5603">
                  <c:v>34914.0</c:v>
                </c:pt>
                <c:pt idx="5604">
                  <c:v>34915.0</c:v>
                </c:pt>
                <c:pt idx="5605">
                  <c:v>34916.0</c:v>
                </c:pt>
                <c:pt idx="5606">
                  <c:v>34917.0</c:v>
                </c:pt>
                <c:pt idx="5607">
                  <c:v>34918.0</c:v>
                </c:pt>
                <c:pt idx="5608">
                  <c:v>34919.0</c:v>
                </c:pt>
                <c:pt idx="5609">
                  <c:v>34920.0</c:v>
                </c:pt>
                <c:pt idx="5610">
                  <c:v>34921.0</c:v>
                </c:pt>
                <c:pt idx="5611">
                  <c:v>34922.0</c:v>
                </c:pt>
                <c:pt idx="5612">
                  <c:v>34923.0</c:v>
                </c:pt>
                <c:pt idx="5613">
                  <c:v>34924.0</c:v>
                </c:pt>
                <c:pt idx="5614">
                  <c:v>34925.0</c:v>
                </c:pt>
                <c:pt idx="5615">
                  <c:v>34926.0</c:v>
                </c:pt>
                <c:pt idx="5616">
                  <c:v>34927.0</c:v>
                </c:pt>
                <c:pt idx="5617">
                  <c:v>34928.0</c:v>
                </c:pt>
                <c:pt idx="5618">
                  <c:v>34929.0</c:v>
                </c:pt>
                <c:pt idx="5619">
                  <c:v>34930.0</c:v>
                </c:pt>
                <c:pt idx="5620">
                  <c:v>34931.0</c:v>
                </c:pt>
                <c:pt idx="5621">
                  <c:v>34932.0</c:v>
                </c:pt>
                <c:pt idx="5622">
                  <c:v>34933.0</c:v>
                </c:pt>
                <c:pt idx="5623">
                  <c:v>34934.0</c:v>
                </c:pt>
                <c:pt idx="5624">
                  <c:v>34935.0</c:v>
                </c:pt>
                <c:pt idx="5625">
                  <c:v>34936.0</c:v>
                </c:pt>
                <c:pt idx="5626">
                  <c:v>34937.0</c:v>
                </c:pt>
                <c:pt idx="5627">
                  <c:v>34938.0</c:v>
                </c:pt>
                <c:pt idx="5628">
                  <c:v>34939.0</c:v>
                </c:pt>
                <c:pt idx="5629">
                  <c:v>34940.0</c:v>
                </c:pt>
                <c:pt idx="5630">
                  <c:v>34941.0</c:v>
                </c:pt>
                <c:pt idx="5631">
                  <c:v>34942.0</c:v>
                </c:pt>
                <c:pt idx="5632">
                  <c:v>34943.0</c:v>
                </c:pt>
                <c:pt idx="5633">
                  <c:v>34944.0</c:v>
                </c:pt>
                <c:pt idx="5634">
                  <c:v>34945.0</c:v>
                </c:pt>
                <c:pt idx="5635">
                  <c:v>34946.0</c:v>
                </c:pt>
                <c:pt idx="5636">
                  <c:v>34947.0</c:v>
                </c:pt>
                <c:pt idx="5637">
                  <c:v>34948.0</c:v>
                </c:pt>
                <c:pt idx="5638">
                  <c:v>34949.0</c:v>
                </c:pt>
                <c:pt idx="5639">
                  <c:v>34950.0</c:v>
                </c:pt>
                <c:pt idx="5640">
                  <c:v>34951.0</c:v>
                </c:pt>
                <c:pt idx="5641">
                  <c:v>34952.0</c:v>
                </c:pt>
                <c:pt idx="5642">
                  <c:v>34953.0</c:v>
                </c:pt>
                <c:pt idx="5643">
                  <c:v>34954.0</c:v>
                </c:pt>
                <c:pt idx="5644">
                  <c:v>34955.0</c:v>
                </c:pt>
                <c:pt idx="5645">
                  <c:v>34956.0</c:v>
                </c:pt>
                <c:pt idx="5646">
                  <c:v>34957.0</c:v>
                </c:pt>
                <c:pt idx="5647">
                  <c:v>34958.0</c:v>
                </c:pt>
                <c:pt idx="5648">
                  <c:v>34959.0</c:v>
                </c:pt>
                <c:pt idx="5649">
                  <c:v>34960.0</c:v>
                </c:pt>
                <c:pt idx="5650">
                  <c:v>34961.0</c:v>
                </c:pt>
                <c:pt idx="5651">
                  <c:v>34962.0</c:v>
                </c:pt>
                <c:pt idx="5652">
                  <c:v>34963.0</c:v>
                </c:pt>
                <c:pt idx="5653">
                  <c:v>34964.0</c:v>
                </c:pt>
                <c:pt idx="5654">
                  <c:v>34965.0</c:v>
                </c:pt>
                <c:pt idx="5655">
                  <c:v>34966.0</c:v>
                </c:pt>
                <c:pt idx="5656">
                  <c:v>34967.0</c:v>
                </c:pt>
                <c:pt idx="5657">
                  <c:v>34968.0</c:v>
                </c:pt>
                <c:pt idx="5658">
                  <c:v>34969.0</c:v>
                </c:pt>
                <c:pt idx="5659">
                  <c:v>34970.0</c:v>
                </c:pt>
                <c:pt idx="5660">
                  <c:v>34971.0</c:v>
                </c:pt>
                <c:pt idx="5661">
                  <c:v>34972.0</c:v>
                </c:pt>
                <c:pt idx="5662">
                  <c:v>34973.0</c:v>
                </c:pt>
                <c:pt idx="5663">
                  <c:v>34974.0</c:v>
                </c:pt>
                <c:pt idx="5664">
                  <c:v>34975.0</c:v>
                </c:pt>
                <c:pt idx="5665">
                  <c:v>34976.0</c:v>
                </c:pt>
                <c:pt idx="5666">
                  <c:v>34977.0</c:v>
                </c:pt>
                <c:pt idx="5667">
                  <c:v>34978.0</c:v>
                </c:pt>
                <c:pt idx="5668">
                  <c:v>34979.0</c:v>
                </c:pt>
                <c:pt idx="5669">
                  <c:v>34980.0</c:v>
                </c:pt>
                <c:pt idx="5670">
                  <c:v>34981.0</c:v>
                </c:pt>
                <c:pt idx="5671">
                  <c:v>34982.0</c:v>
                </c:pt>
                <c:pt idx="5672">
                  <c:v>34983.0</c:v>
                </c:pt>
                <c:pt idx="5673">
                  <c:v>34984.0</c:v>
                </c:pt>
                <c:pt idx="5674">
                  <c:v>34985.0</c:v>
                </c:pt>
                <c:pt idx="5675">
                  <c:v>34986.0</c:v>
                </c:pt>
                <c:pt idx="5676">
                  <c:v>34987.0</c:v>
                </c:pt>
                <c:pt idx="5677">
                  <c:v>34988.0</c:v>
                </c:pt>
                <c:pt idx="5678">
                  <c:v>34989.0</c:v>
                </c:pt>
                <c:pt idx="5679">
                  <c:v>34990.0</c:v>
                </c:pt>
                <c:pt idx="5680">
                  <c:v>34991.0</c:v>
                </c:pt>
                <c:pt idx="5681">
                  <c:v>34992.0</c:v>
                </c:pt>
                <c:pt idx="5682">
                  <c:v>34993.0</c:v>
                </c:pt>
                <c:pt idx="5683">
                  <c:v>34994.0</c:v>
                </c:pt>
                <c:pt idx="5684">
                  <c:v>34995.0</c:v>
                </c:pt>
                <c:pt idx="5685">
                  <c:v>34996.0</c:v>
                </c:pt>
                <c:pt idx="5686">
                  <c:v>34997.0</c:v>
                </c:pt>
                <c:pt idx="5687">
                  <c:v>34998.0</c:v>
                </c:pt>
                <c:pt idx="5688">
                  <c:v>34999.0</c:v>
                </c:pt>
                <c:pt idx="5689">
                  <c:v>35000.0</c:v>
                </c:pt>
                <c:pt idx="5690">
                  <c:v>35001.0</c:v>
                </c:pt>
                <c:pt idx="5691">
                  <c:v>35002.0</c:v>
                </c:pt>
                <c:pt idx="5692">
                  <c:v>35003.0</c:v>
                </c:pt>
                <c:pt idx="5693">
                  <c:v>35004.0</c:v>
                </c:pt>
                <c:pt idx="5694">
                  <c:v>35005.0</c:v>
                </c:pt>
                <c:pt idx="5695">
                  <c:v>35006.0</c:v>
                </c:pt>
                <c:pt idx="5696">
                  <c:v>35007.0</c:v>
                </c:pt>
                <c:pt idx="5697">
                  <c:v>35008.0</c:v>
                </c:pt>
                <c:pt idx="5698">
                  <c:v>35009.0</c:v>
                </c:pt>
                <c:pt idx="5699">
                  <c:v>35010.0</c:v>
                </c:pt>
                <c:pt idx="5700">
                  <c:v>35011.0</c:v>
                </c:pt>
                <c:pt idx="5701">
                  <c:v>35012.0</c:v>
                </c:pt>
                <c:pt idx="5702">
                  <c:v>35013.0</c:v>
                </c:pt>
                <c:pt idx="5703">
                  <c:v>35014.0</c:v>
                </c:pt>
                <c:pt idx="5704">
                  <c:v>35015.0</c:v>
                </c:pt>
                <c:pt idx="5705">
                  <c:v>35016.0</c:v>
                </c:pt>
                <c:pt idx="5706">
                  <c:v>35017.0</c:v>
                </c:pt>
                <c:pt idx="5707">
                  <c:v>35018.0</c:v>
                </c:pt>
                <c:pt idx="5708">
                  <c:v>35019.0</c:v>
                </c:pt>
                <c:pt idx="5709">
                  <c:v>35020.0</c:v>
                </c:pt>
                <c:pt idx="5710">
                  <c:v>35021.0</c:v>
                </c:pt>
                <c:pt idx="5711">
                  <c:v>35022.0</c:v>
                </c:pt>
                <c:pt idx="5712">
                  <c:v>35023.0</c:v>
                </c:pt>
                <c:pt idx="5713">
                  <c:v>35024.0</c:v>
                </c:pt>
                <c:pt idx="5714">
                  <c:v>35025.0</c:v>
                </c:pt>
                <c:pt idx="5715">
                  <c:v>35026.0</c:v>
                </c:pt>
                <c:pt idx="5716">
                  <c:v>35027.0</c:v>
                </c:pt>
                <c:pt idx="5717">
                  <c:v>35028.0</c:v>
                </c:pt>
                <c:pt idx="5718">
                  <c:v>35029.0</c:v>
                </c:pt>
                <c:pt idx="5719">
                  <c:v>35030.0</c:v>
                </c:pt>
                <c:pt idx="5720">
                  <c:v>35031.0</c:v>
                </c:pt>
                <c:pt idx="5721">
                  <c:v>35032.0</c:v>
                </c:pt>
                <c:pt idx="5722">
                  <c:v>35033.0</c:v>
                </c:pt>
                <c:pt idx="5723">
                  <c:v>35034.0</c:v>
                </c:pt>
                <c:pt idx="5724">
                  <c:v>35035.0</c:v>
                </c:pt>
                <c:pt idx="5725">
                  <c:v>35036.0</c:v>
                </c:pt>
                <c:pt idx="5726">
                  <c:v>35037.0</c:v>
                </c:pt>
                <c:pt idx="5727">
                  <c:v>35038.0</c:v>
                </c:pt>
                <c:pt idx="5728">
                  <c:v>35039.0</c:v>
                </c:pt>
                <c:pt idx="5729">
                  <c:v>35040.0</c:v>
                </c:pt>
                <c:pt idx="5730">
                  <c:v>35041.0</c:v>
                </c:pt>
                <c:pt idx="5731">
                  <c:v>35042.0</c:v>
                </c:pt>
                <c:pt idx="5732">
                  <c:v>35043.0</c:v>
                </c:pt>
                <c:pt idx="5733">
                  <c:v>35044.0</c:v>
                </c:pt>
                <c:pt idx="5734">
                  <c:v>35045.0</c:v>
                </c:pt>
                <c:pt idx="5735">
                  <c:v>35046.0</c:v>
                </c:pt>
                <c:pt idx="5736">
                  <c:v>35047.0</c:v>
                </c:pt>
                <c:pt idx="5737">
                  <c:v>35048.0</c:v>
                </c:pt>
                <c:pt idx="5738">
                  <c:v>35049.0</c:v>
                </c:pt>
                <c:pt idx="5739">
                  <c:v>35050.0</c:v>
                </c:pt>
                <c:pt idx="5740">
                  <c:v>35051.0</c:v>
                </c:pt>
                <c:pt idx="5741">
                  <c:v>35052.0</c:v>
                </c:pt>
                <c:pt idx="5742">
                  <c:v>35053.0</c:v>
                </c:pt>
                <c:pt idx="5743">
                  <c:v>35054.0</c:v>
                </c:pt>
                <c:pt idx="5744">
                  <c:v>35055.0</c:v>
                </c:pt>
                <c:pt idx="5745">
                  <c:v>35056.0</c:v>
                </c:pt>
                <c:pt idx="5746">
                  <c:v>35057.0</c:v>
                </c:pt>
                <c:pt idx="5747">
                  <c:v>35058.0</c:v>
                </c:pt>
                <c:pt idx="5748">
                  <c:v>35059.0</c:v>
                </c:pt>
                <c:pt idx="5749">
                  <c:v>35060.0</c:v>
                </c:pt>
                <c:pt idx="5750">
                  <c:v>35061.0</c:v>
                </c:pt>
                <c:pt idx="5751">
                  <c:v>35062.0</c:v>
                </c:pt>
                <c:pt idx="5752">
                  <c:v>35063.0</c:v>
                </c:pt>
                <c:pt idx="5753">
                  <c:v>35064.0</c:v>
                </c:pt>
                <c:pt idx="5754">
                  <c:v>35065.0</c:v>
                </c:pt>
                <c:pt idx="5755">
                  <c:v>35066.0</c:v>
                </c:pt>
                <c:pt idx="5756">
                  <c:v>35067.0</c:v>
                </c:pt>
                <c:pt idx="5757">
                  <c:v>35068.0</c:v>
                </c:pt>
                <c:pt idx="5758">
                  <c:v>35069.0</c:v>
                </c:pt>
                <c:pt idx="5759">
                  <c:v>35070.0</c:v>
                </c:pt>
                <c:pt idx="5760">
                  <c:v>35071.0</c:v>
                </c:pt>
                <c:pt idx="5761">
                  <c:v>35072.0</c:v>
                </c:pt>
                <c:pt idx="5762">
                  <c:v>35073.0</c:v>
                </c:pt>
                <c:pt idx="5763">
                  <c:v>35074.0</c:v>
                </c:pt>
                <c:pt idx="5764">
                  <c:v>35075.0</c:v>
                </c:pt>
                <c:pt idx="5765">
                  <c:v>35076.0</c:v>
                </c:pt>
                <c:pt idx="5766">
                  <c:v>35077.0</c:v>
                </c:pt>
                <c:pt idx="5767">
                  <c:v>35078.0</c:v>
                </c:pt>
                <c:pt idx="5768">
                  <c:v>35079.0</c:v>
                </c:pt>
                <c:pt idx="5769">
                  <c:v>35080.0</c:v>
                </c:pt>
                <c:pt idx="5770">
                  <c:v>35081.0</c:v>
                </c:pt>
                <c:pt idx="5771">
                  <c:v>35082.0</c:v>
                </c:pt>
                <c:pt idx="5772">
                  <c:v>35083.0</c:v>
                </c:pt>
                <c:pt idx="5773">
                  <c:v>35084.0</c:v>
                </c:pt>
                <c:pt idx="5774">
                  <c:v>35085.0</c:v>
                </c:pt>
                <c:pt idx="5775">
                  <c:v>35086.0</c:v>
                </c:pt>
                <c:pt idx="5776">
                  <c:v>35087.0</c:v>
                </c:pt>
                <c:pt idx="5777">
                  <c:v>35088.0</c:v>
                </c:pt>
                <c:pt idx="5778">
                  <c:v>35089.0</c:v>
                </c:pt>
                <c:pt idx="5779">
                  <c:v>35090.0</c:v>
                </c:pt>
                <c:pt idx="5780">
                  <c:v>35091.0</c:v>
                </c:pt>
                <c:pt idx="5781">
                  <c:v>35092.0</c:v>
                </c:pt>
                <c:pt idx="5782">
                  <c:v>35093.0</c:v>
                </c:pt>
                <c:pt idx="5783">
                  <c:v>35094.0</c:v>
                </c:pt>
                <c:pt idx="5784">
                  <c:v>35095.0</c:v>
                </c:pt>
                <c:pt idx="5785">
                  <c:v>35096.0</c:v>
                </c:pt>
                <c:pt idx="5786">
                  <c:v>35097.0</c:v>
                </c:pt>
                <c:pt idx="5787">
                  <c:v>35098.0</c:v>
                </c:pt>
                <c:pt idx="5788">
                  <c:v>35099.0</c:v>
                </c:pt>
                <c:pt idx="5789">
                  <c:v>35100.0</c:v>
                </c:pt>
                <c:pt idx="5790">
                  <c:v>35101.0</c:v>
                </c:pt>
                <c:pt idx="5791">
                  <c:v>35102.0</c:v>
                </c:pt>
                <c:pt idx="5792">
                  <c:v>35103.0</c:v>
                </c:pt>
                <c:pt idx="5793">
                  <c:v>35104.0</c:v>
                </c:pt>
                <c:pt idx="5794">
                  <c:v>35105.0</c:v>
                </c:pt>
                <c:pt idx="5795">
                  <c:v>35106.0</c:v>
                </c:pt>
                <c:pt idx="5796">
                  <c:v>35107.0</c:v>
                </c:pt>
                <c:pt idx="5797">
                  <c:v>35108.0</c:v>
                </c:pt>
                <c:pt idx="5798">
                  <c:v>35109.0</c:v>
                </c:pt>
                <c:pt idx="5799">
                  <c:v>35110.0</c:v>
                </c:pt>
                <c:pt idx="5800">
                  <c:v>35111.0</c:v>
                </c:pt>
                <c:pt idx="5801">
                  <c:v>35112.0</c:v>
                </c:pt>
                <c:pt idx="5802">
                  <c:v>35113.0</c:v>
                </c:pt>
                <c:pt idx="5803">
                  <c:v>35114.0</c:v>
                </c:pt>
                <c:pt idx="5804">
                  <c:v>35115.0</c:v>
                </c:pt>
                <c:pt idx="5805">
                  <c:v>35116.0</c:v>
                </c:pt>
                <c:pt idx="5806">
                  <c:v>35117.0</c:v>
                </c:pt>
                <c:pt idx="5807">
                  <c:v>35118.0</c:v>
                </c:pt>
                <c:pt idx="5808">
                  <c:v>35119.0</c:v>
                </c:pt>
                <c:pt idx="5809">
                  <c:v>35120.0</c:v>
                </c:pt>
                <c:pt idx="5810">
                  <c:v>35121.0</c:v>
                </c:pt>
                <c:pt idx="5811">
                  <c:v>35122.0</c:v>
                </c:pt>
                <c:pt idx="5812">
                  <c:v>35123.0</c:v>
                </c:pt>
                <c:pt idx="5813">
                  <c:v>35124.0</c:v>
                </c:pt>
                <c:pt idx="5814">
                  <c:v>35125.0</c:v>
                </c:pt>
                <c:pt idx="5815">
                  <c:v>35126.0</c:v>
                </c:pt>
                <c:pt idx="5816">
                  <c:v>35127.0</c:v>
                </c:pt>
                <c:pt idx="5817">
                  <c:v>35128.0</c:v>
                </c:pt>
                <c:pt idx="5818">
                  <c:v>35129.0</c:v>
                </c:pt>
                <c:pt idx="5819">
                  <c:v>35130.0</c:v>
                </c:pt>
                <c:pt idx="5820">
                  <c:v>35131.0</c:v>
                </c:pt>
                <c:pt idx="5821">
                  <c:v>35132.0</c:v>
                </c:pt>
                <c:pt idx="5822">
                  <c:v>35133.0</c:v>
                </c:pt>
                <c:pt idx="5823">
                  <c:v>35134.0</c:v>
                </c:pt>
                <c:pt idx="5824">
                  <c:v>35135.0</c:v>
                </c:pt>
                <c:pt idx="5825">
                  <c:v>35136.0</c:v>
                </c:pt>
                <c:pt idx="5826">
                  <c:v>35137.0</c:v>
                </c:pt>
                <c:pt idx="5827">
                  <c:v>35138.0</c:v>
                </c:pt>
                <c:pt idx="5828">
                  <c:v>35139.0</c:v>
                </c:pt>
                <c:pt idx="5829">
                  <c:v>35140.0</c:v>
                </c:pt>
                <c:pt idx="5830">
                  <c:v>35141.0</c:v>
                </c:pt>
                <c:pt idx="5831">
                  <c:v>35142.0</c:v>
                </c:pt>
                <c:pt idx="5832">
                  <c:v>35143.0</c:v>
                </c:pt>
                <c:pt idx="5833">
                  <c:v>35144.0</c:v>
                </c:pt>
                <c:pt idx="5834">
                  <c:v>35145.0</c:v>
                </c:pt>
                <c:pt idx="5835">
                  <c:v>35146.0</c:v>
                </c:pt>
                <c:pt idx="5836">
                  <c:v>35147.0</c:v>
                </c:pt>
                <c:pt idx="5837">
                  <c:v>35148.0</c:v>
                </c:pt>
                <c:pt idx="5838">
                  <c:v>35149.0</c:v>
                </c:pt>
                <c:pt idx="5839">
                  <c:v>35150.0</c:v>
                </c:pt>
                <c:pt idx="5840">
                  <c:v>35151.0</c:v>
                </c:pt>
                <c:pt idx="5841">
                  <c:v>35152.0</c:v>
                </c:pt>
                <c:pt idx="5842">
                  <c:v>35153.0</c:v>
                </c:pt>
                <c:pt idx="5843">
                  <c:v>35154.0</c:v>
                </c:pt>
                <c:pt idx="5844">
                  <c:v>35155.0</c:v>
                </c:pt>
                <c:pt idx="5845">
                  <c:v>35156.0</c:v>
                </c:pt>
                <c:pt idx="5846">
                  <c:v>35157.0</c:v>
                </c:pt>
                <c:pt idx="5847">
                  <c:v>35158.0</c:v>
                </c:pt>
                <c:pt idx="5848">
                  <c:v>35159.0</c:v>
                </c:pt>
                <c:pt idx="5849">
                  <c:v>35160.0</c:v>
                </c:pt>
                <c:pt idx="5850">
                  <c:v>35161.0</c:v>
                </c:pt>
                <c:pt idx="5851">
                  <c:v>35162.0</c:v>
                </c:pt>
                <c:pt idx="5852">
                  <c:v>35163.0</c:v>
                </c:pt>
                <c:pt idx="5853">
                  <c:v>35164.0</c:v>
                </c:pt>
                <c:pt idx="5854">
                  <c:v>35165.0</c:v>
                </c:pt>
                <c:pt idx="5855">
                  <c:v>35166.0</c:v>
                </c:pt>
                <c:pt idx="5856">
                  <c:v>35167.0</c:v>
                </c:pt>
                <c:pt idx="5857">
                  <c:v>35168.0</c:v>
                </c:pt>
                <c:pt idx="5858">
                  <c:v>35169.0</c:v>
                </c:pt>
                <c:pt idx="5859">
                  <c:v>35170.0</c:v>
                </c:pt>
                <c:pt idx="5860">
                  <c:v>35171.0</c:v>
                </c:pt>
                <c:pt idx="5861">
                  <c:v>35172.0</c:v>
                </c:pt>
                <c:pt idx="5862">
                  <c:v>35173.0</c:v>
                </c:pt>
                <c:pt idx="5863">
                  <c:v>35174.0</c:v>
                </c:pt>
                <c:pt idx="5864">
                  <c:v>35175.0</c:v>
                </c:pt>
                <c:pt idx="5865">
                  <c:v>35176.0</c:v>
                </c:pt>
                <c:pt idx="5866">
                  <c:v>35177.0</c:v>
                </c:pt>
                <c:pt idx="5867">
                  <c:v>35178.0</c:v>
                </c:pt>
                <c:pt idx="5868">
                  <c:v>35179.0</c:v>
                </c:pt>
                <c:pt idx="5869">
                  <c:v>35180.0</c:v>
                </c:pt>
                <c:pt idx="5870">
                  <c:v>35181.0</c:v>
                </c:pt>
                <c:pt idx="5871">
                  <c:v>35182.0</c:v>
                </c:pt>
                <c:pt idx="5872">
                  <c:v>35183.0</c:v>
                </c:pt>
                <c:pt idx="5873">
                  <c:v>35184.0</c:v>
                </c:pt>
                <c:pt idx="5874">
                  <c:v>35185.0</c:v>
                </c:pt>
                <c:pt idx="5875">
                  <c:v>35186.0</c:v>
                </c:pt>
                <c:pt idx="5876">
                  <c:v>35187.0</c:v>
                </c:pt>
                <c:pt idx="5877">
                  <c:v>35188.0</c:v>
                </c:pt>
                <c:pt idx="5878">
                  <c:v>35189.0</c:v>
                </c:pt>
                <c:pt idx="5879">
                  <c:v>35190.0</c:v>
                </c:pt>
                <c:pt idx="5880">
                  <c:v>35191.0</c:v>
                </c:pt>
                <c:pt idx="5881">
                  <c:v>35192.0</c:v>
                </c:pt>
                <c:pt idx="5882">
                  <c:v>35193.0</c:v>
                </c:pt>
                <c:pt idx="5883">
                  <c:v>35194.0</c:v>
                </c:pt>
                <c:pt idx="5884">
                  <c:v>35195.0</c:v>
                </c:pt>
                <c:pt idx="5885">
                  <c:v>35196.0</c:v>
                </c:pt>
                <c:pt idx="5886">
                  <c:v>35197.0</c:v>
                </c:pt>
                <c:pt idx="5887">
                  <c:v>35198.0</c:v>
                </c:pt>
                <c:pt idx="5888">
                  <c:v>35199.0</c:v>
                </c:pt>
                <c:pt idx="5889">
                  <c:v>35200.0</c:v>
                </c:pt>
                <c:pt idx="5890">
                  <c:v>35201.0</c:v>
                </c:pt>
                <c:pt idx="5891">
                  <c:v>35202.0</c:v>
                </c:pt>
                <c:pt idx="5892">
                  <c:v>35203.0</c:v>
                </c:pt>
                <c:pt idx="5893">
                  <c:v>35204.0</c:v>
                </c:pt>
                <c:pt idx="5894">
                  <c:v>35205.0</c:v>
                </c:pt>
                <c:pt idx="5895">
                  <c:v>35206.0</c:v>
                </c:pt>
                <c:pt idx="5896">
                  <c:v>35207.0</c:v>
                </c:pt>
                <c:pt idx="5897">
                  <c:v>35208.0</c:v>
                </c:pt>
                <c:pt idx="5898">
                  <c:v>35209.0</c:v>
                </c:pt>
                <c:pt idx="5899">
                  <c:v>35210.0</c:v>
                </c:pt>
                <c:pt idx="5900">
                  <c:v>35211.0</c:v>
                </c:pt>
                <c:pt idx="5901">
                  <c:v>35212.0</c:v>
                </c:pt>
                <c:pt idx="5902">
                  <c:v>35213.0</c:v>
                </c:pt>
                <c:pt idx="5903">
                  <c:v>35214.0</c:v>
                </c:pt>
                <c:pt idx="5904">
                  <c:v>35215.0</c:v>
                </c:pt>
                <c:pt idx="5905">
                  <c:v>35216.0</c:v>
                </c:pt>
                <c:pt idx="5906">
                  <c:v>35217.0</c:v>
                </c:pt>
                <c:pt idx="5907">
                  <c:v>35218.0</c:v>
                </c:pt>
                <c:pt idx="5908">
                  <c:v>35219.0</c:v>
                </c:pt>
                <c:pt idx="5909">
                  <c:v>35220.0</c:v>
                </c:pt>
                <c:pt idx="5910">
                  <c:v>35221.0</c:v>
                </c:pt>
                <c:pt idx="5911">
                  <c:v>35222.0</c:v>
                </c:pt>
                <c:pt idx="5912">
                  <c:v>35223.0</c:v>
                </c:pt>
                <c:pt idx="5913">
                  <c:v>35224.0</c:v>
                </c:pt>
                <c:pt idx="5914">
                  <c:v>35225.0</c:v>
                </c:pt>
                <c:pt idx="5915">
                  <c:v>35226.0</c:v>
                </c:pt>
                <c:pt idx="5916">
                  <c:v>35227.0</c:v>
                </c:pt>
                <c:pt idx="5917">
                  <c:v>35228.0</c:v>
                </c:pt>
                <c:pt idx="5918">
                  <c:v>35229.0</c:v>
                </c:pt>
                <c:pt idx="5919">
                  <c:v>35230.0</c:v>
                </c:pt>
                <c:pt idx="5920">
                  <c:v>35231.0</c:v>
                </c:pt>
                <c:pt idx="5921">
                  <c:v>35232.0</c:v>
                </c:pt>
                <c:pt idx="5922">
                  <c:v>35233.0</c:v>
                </c:pt>
                <c:pt idx="5923">
                  <c:v>35234.0</c:v>
                </c:pt>
                <c:pt idx="5924">
                  <c:v>35235.0</c:v>
                </c:pt>
                <c:pt idx="5925">
                  <c:v>35236.0</c:v>
                </c:pt>
                <c:pt idx="5926">
                  <c:v>35237.0</c:v>
                </c:pt>
                <c:pt idx="5927">
                  <c:v>35238.0</c:v>
                </c:pt>
                <c:pt idx="5928">
                  <c:v>35239.0</c:v>
                </c:pt>
                <c:pt idx="5929">
                  <c:v>35240.0</c:v>
                </c:pt>
                <c:pt idx="5930">
                  <c:v>35241.0</c:v>
                </c:pt>
                <c:pt idx="5931">
                  <c:v>35242.0</c:v>
                </c:pt>
                <c:pt idx="5932">
                  <c:v>35243.0</c:v>
                </c:pt>
                <c:pt idx="5933">
                  <c:v>35244.0</c:v>
                </c:pt>
                <c:pt idx="5934">
                  <c:v>35245.0</c:v>
                </c:pt>
                <c:pt idx="5935">
                  <c:v>35246.0</c:v>
                </c:pt>
                <c:pt idx="5936">
                  <c:v>35247.0</c:v>
                </c:pt>
                <c:pt idx="5937">
                  <c:v>35248.0</c:v>
                </c:pt>
                <c:pt idx="5938">
                  <c:v>35249.0</c:v>
                </c:pt>
                <c:pt idx="5939">
                  <c:v>35250.0</c:v>
                </c:pt>
                <c:pt idx="5940">
                  <c:v>35251.0</c:v>
                </c:pt>
                <c:pt idx="5941">
                  <c:v>35252.0</c:v>
                </c:pt>
                <c:pt idx="5942">
                  <c:v>35253.0</c:v>
                </c:pt>
                <c:pt idx="5943">
                  <c:v>35254.0</c:v>
                </c:pt>
                <c:pt idx="5944">
                  <c:v>35255.0</c:v>
                </c:pt>
                <c:pt idx="5945">
                  <c:v>35256.0</c:v>
                </c:pt>
                <c:pt idx="5946">
                  <c:v>35257.0</c:v>
                </c:pt>
                <c:pt idx="5947">
                  <c:v>35258.0</c:v>
                </c:pt>
                <c:pt idx="5948">
                  <c:v>35259.0</c:v>
                </c:pt>
                <c:pt idx="5949">
                  <c:v>35260.0</c:v>
                </c:pt>
                <c:pt idx="5950">
                  <c:v>35261.0</c:v>
                </c:pt>
                <c:pt idx="5951">
                  <c:v>35262.0</c:v>
                </c:pt>
                <c:pt idx="5952">
                  <c:v>35263.0</c:v>
                </c:pt>
                <c:pt idx="5953">
                  <c:v>35264.0</c:v>
                </c:pt>
                <c:pt idx="5954">
                  <c:v>35265.0</c:v>
                </c:pt>
                <c:pt idx="5955">
                  <c:v>35266.0</c:v>
                </c:pt>
                <c:pt idx="5956">
                  <c:v>35267.0</c:v>
                </c:pt>
                <c:pt idx="5957">
                  <c:v>35268.0</c:v>
                </c:pt>
                <c:pt idx="5958">
                  <c:v>35269.0</c:v>
                </c:pt>
                <c:pt idx="5959">
                  <c:v>35270.0</c:v>
                </c:pt>
                <c:pt idx="5960">
                  <c:v>35271.0</c:v>
                </c:pt>
                <c:pt idx="5961">
                  <c:v>35272.0</c:v>
                </c:pt>
                <c:pt idx="5962">
                  <c:v>35273.0</c:v>
                </c:pt>
                <c:pt idx="5963">
                  <c:v>35274.0</c:v>
                </c:pt>
                <c:pt idx="5964">
                  <c:v>35275.0</c:v>
                </c:pt>
                <c:pt idx="5965">
                  <c:v>35276.0</c:v>
                </c:pt>
                <c:pt idx="5966">
                  <c:v>35277.0</c:v>
                </c:pt>
                <c:pt idx="5967">
                  <c:v>35278.0</c:v>
                </c:pt>
                <c:pt idx="5968">
                  <c:v>35279.0</c:v>
                </c:pt>
                <c:pt idx="5969">
                  <c:v>35280.0</c:v>
                </c:pt>
                <c:pt idx="5970">
                  <c:v>35281.0</c:v>
                </c:pt>
                <c:pt idx="5971">
                  <c:v>35282.0</c:v>
                </c:pt>
                <c:pt idx="5972">
                  <c:v>35283.0</c:v>
                </c:pt>
                <c:pt idx="5973">
                  <c:v>35284.0</c:v>
                </c:pt>
                <c:pt idx="5974">
                  <c:v>35285.0</c:v>
                </c:pt>
                <c:pt idx="5975">
                  <c:v>35286.0</c:v>
                </c:pt>
                <c:pt idx="5976">
                  <c:v>35287.0</c:v>
                </c:pt>
                <c:pt idx="5977">
                  <c:v>35288.0</c:v>
                </c:pt>
                <c:pt idx="5978">
                  <c:v>35289.0</c:v>
                </c:pt>
                <c:pt idx="5979">
                  <c:v>35290.0</c:v>
                </c:pt>
                <c:pt idx="5980">
                  <c:v>35291.0</c:v>
                </c:pt>
                <c:pt idx="5981">
                  <c:v>35292.0</c:v>
                </c:pt>
                <c:pt idx="5982">
                  <c:v>35293.0</c:v>
                </c:pt>
                <c:pt idx="5983">
                  <c:v>35294.0</c:v>
                </c:pt>
                <c:pt idx="5984">
                  <c:v>35295.0</c:v>
                </c:pt>
                <c:pt idx="5985">
                  <c:v>35296.0</c:v>
                </c:pt>
                <c:pt idx="5986">
                  <c:v>35297.0</c:v>
                </c:pt>
                <c:pt idx="5987">
                  <c:v>35298.0</c:v>
                </c:pt>
                <c:pt idx="5988">
                  <c:v>35299.0</c:v>
                </c:pt>
                <c:pt idx="5989">
                  <c:v>35300.0</c:v>
                </c:pt>
                <c:pt idx="5990">
                  <c:v>35301.0</c:v>
                </c:pt>
                <c:pt idx="5991">
                  <c:v>35302.0</c:v>
                </c:pt>
                <c:pt idx="5992">
                  <c:v>35303.0</c:v>
                </c:pt>
                <c:pt idx="5993">
                  <c:v>35304.0</c:v>
                </c:pt>
                <c:pt idx="5994">
                  <c:v>35305.0</c:v>
                </c:pt>
                <c:pt idx="5995">
                  <c:v>35306.0</c:v>
                </c:pt>
                <c:pt idx="5996">
                  <c:v>35307.0</c:v>
                </c:pt>
                <c:pt idx="5997">
                  <c:v>35308.0</c:v>
                </c:pt>
                <c:pt idx="5998">
                  <c:v>35309.0</c:v>
                </c:pt>
                <c:pt idx="5999">
                  <c:v>35310.0</c:v>
                </c:pt>
                <c:pt idx="6000">
                  <c:v>35311.0</c:v>
                </c:pt>
                <c:pt idx="6001">
                  <c:v>35312.0</c:v>
                </c:pt>
                <c:pt idx="6002">
                  <c:v>35313.0</c:v>
                </c:pt>
                <c:pt idx="6003">
                  <c:v>35314.0</c:v>
                </c:pt>
                <c:pt idx="6004">
                  <c:v>35315.0</c:v>
                </c:pt>
                <c:pt idx="6005">
                  <c:v>35316.0</c:v>
                </c:pt>
                <c:pt idx="6006">
                  <c:v>35317.0</c:v>
                </c:pt>
                <c:pt idx="6007">
                  <c:v>35318.0</c:v>
                </c:pt>
                <c:pt idx="6008">
                  <c:v>35319.0</c:v>
                </c:pt>
                <c:pt idx="6009">
                  <c:v>35320.0</c:v>
                </c:pt>
                <c:pt idx="6010">
                  <c:v>35321.0</c:v>
                </c:pt>
                <c:pt idx="6011">
                  <c:v>35322.0</c:v>
                </c:pt>
                <c:pt idx="6012">
                  <c:v>35323.0</c:v>
                </c:pt>
                <c:pt idx="6013">
                  <c:v>35324.0</c:v>
                </c:pt>
                <c:pt idx="6014">
                  <c:v>35325.0</c:v>
                </c:pt>
                <c:pt idx="6015">
                  <c:v>35326.0</c:v>
                </c:pt>
                <c:pt idx="6016">
                  <c:v>35327.0</c:v>
                </c:pt>
                <c:pt idx="6017">
                  <c:v>35328.0</c:v>
                </c:pt>
                <c:pt idx="6018">
                  <c:v>35329.0</c:v>
                </c:pt>
                <c:pt idx="6019">
                  <c:v>35330.0</c:v>
                </c:pt>
                <c:pt idx="6020">
                  <c:v>35331.0</c:v>
                </c:pt>
                <c:pt idx="6021">
                  <c:v>35332.0</c:v>
                </c:pt>
                <c:pt idx="6022">
                  <c:v>35333.0</c:v>
                </c:pt>
                <c:pt idx="6023">
                  <c:v>35334.0</c:v>
                </c:pt>
                <c:pt idx="6024">
                  <c:v>35335.0</c:v>
                </c:pt>
                <c:pt idx="6025">
                  <c:v>35336.0</c:v>
                </c:pt>
                <c:pt idx="6026">
                  <c:v>35337.0</c:v>
                </c:pt>
                <c:pt idx="6027">
                  <c:v>35338.0</c:v>
                </c:pt>
                <c:pt idx="6028">
                  <c:v>35339.0</c:v>
                </c:pt>
                <c:pt idx="6029">
                  <c:v>35340.0</c:v>
                </c:pt>
                <c:pt idx="6030">
                  <c:v>35341.0</c:v>
                </c:pt>
                <c:pt idx="6031">
                  <c:v>35342.0</c:v>
                </c:pt>
                <c:pt idx="6032">
                  <c:v>35343.0</c:v>
                </c:pt>
                <c:pt idx="6033">
                  <c:v>35344.0</c:v>
                </c:pt>
                <c:pt idx="6034">
                  <c:v>35345.0</c:v>
                </c:pt>
                <c:pt idx="6035">
                  <c:v>35346.0</c:v>
                </c:pt>
                <c:pt idx="6036">
                  <c:v>35347.0</c:v>
                </c:pt>
                <c:pt idx="6037">
                  <c:v>35348.0</c:v>
                </c:pt>
                <c:pt idx="6038">
                  <c:v>35349.0</c:v>
                </c:pt>
                <c:pt idx="6039">
                  <c:v>35350.0</c:v>
                </c:pt>
                <c:pt idx="6040">
                  <c:v>35351.0</c:v>
                </c:pt>
                <c:pt idx="6041">
                  <c:v>35352.0</c:v>
                </c:pt>
                <c:pt idx="6042">
                  <c:v>35353.0</c:v>
                </c:pt>
                <c:pt idx="6043">
                  <c:v>35354.0</c:v>
                </c:pt>
                <c:pt idx="6044">
                  <c:v>35355.0</c:v>
                </c:pt>
                <c:pt idx="6045">
                  <c:v>35356.0</c:v>
                </c:pt>
                <c:pt idx="6046">
                  <c:v>35357.0</c:v>
                </c:pt>
                <c:pt idx="6047">
                  <c:v>35358.0</c:v>
                </c:pt>
                <c:pt idx="6048">
                  <c:v>35359.0</c:v>
                </c:pt>
                <c:pt idx="6049">
                  <c:v>35360.0</c:v>
                </c:pt>
                <c:pt idx="6050">
                  <c:v>35361.0</c:v>
                </c:pt>
                <c:pt idx="6051">
                  <c:v>35362.0</c:v>
                </c:pt>
                <c:pt idx="6052">
                  <c:v>35363.0</c:v>
                </c:pt>
                <c:pt idx="6053">
                  <c:v>35364.0</c:v>
                </c:pt>
                <c:pt idx="6054">
                  <c:v>35365.0</c:v>
                </c:pt>
                <c:pt idx="6055">
                  <c:v>35366.0</c:v>
                </c:pt>
                <c:pt idx="6056">
                  <c:v>35367.0</c:v>
                </c:pt>
                <c:pt idx="6057">
                  <c:v>35368.0</c:v>
                </c:pt>
                <c:pt idx="6058">
                  <c:v>35369.0</c:v>
                </c:pt>
                <c:pt idx="6059">
                  <c:v>35370.0</c:v>
                </c:pt>
                <c:pt idx="6060">
                  <c:v>35371.0</c:v>
                </c:pt>
                <c:pt idx="6061">
                  <c:v>35372.0</c:v>
                </c:pt>
                <c:pt idx="6062">
                  <c:v>35373.0</c:v>
                </c:pt>
                <c:pt idx="6063">
                  <c:v>35374.0</c:v>
                </c:pt>
                <c:pt idx="6064">
                  <c:v>35375.0</c:v>
                </c:pt>
                <c:pt idx="6065">
                  <c:v>35376.0</c:v>
                </c:pt>
                <c:pt idx="6066">
                  <c:v>35377.0</c:v>
                </c:pt>
                <c:pt idx="6067">
                  <c:v>35378.0</c:v>
                </c:pt>
                <c:pt idx="6068">
                  <c:v>35379.0</c:v>
                </c:pt>
                <c:pt idx="6069">
                  <c:v>35380.0</c:v>
                </c:pt>
                <c:pt idx="6070">
                  <c:v>35381.0</c:v>
                </c:pt>
                <c:pt idx="6071">
                  <c:v>35382.0</c:v>
                </c:pt>
                <c:pt idx="6072">
                  <c:v>35383.0</c:v>
                </c:pt>
                <c:pt idx="6073">
                  <c:v>35384.0</c:v>
                </c:pt>
                <c:pt idx="6074">
                  <c:v>35385.0</c:v>
                </c:pt>
                <c:pt idx="6075">
                  <c:v>35386.0</c:v>
                </c:pt>
                <c:pt idx="6076">
                  <c:v>35387.0</c:v>
                </c:pt>
                <c:pt idx="6077">
                  <c:v>35388.0</c:v>
                </c:pt>
                <c:pt idx="6078">
                  <c:v>35389.0</c:v>
                </c:pt>
                <c:pt idx="6079">
                  <c:v>35390.0</c:v>
                </c:pt>
                <c:pt idx="6080">
                  <c:v>35391.0</c:v>
                </c:pt>
                <c:pt idx="6081">
                  <c:v>35392.0</c:v>
                </c:pt>
                <c:pt idx="6082">
                  <c:v>35393.0</c:v>
                </c:pt>
                <c:pt idx="6083">
                  <c:v>35394.0</c:v>
                </c:pt>
                <c:pt idx="6084">
                  <c:v>35395.0</c:v>
                </c:pt>
                <c:pt idx="6085">
                  <c:v>35396.0</c:v>
                </c:pt>
                <c:pt idx="6086">
                  <c:v>35397.0</c:v>
                </c:pt>
                <c:pt idx="6087">
                  <c:v>35398.0</c:v>
                </c:pt>
                <c:pt idx="6088">
                  <c:v>35399.0</c:v>
                </c:pt>
                <c:pt idx="6089">
                  <c:v>35400.0</c:v>
                </c:pt>
                <c:pt idx="6090">
                  <c:v>35401.0</c:v>
                </c:pt>
                <c:pt idx="6091">
                  <c:v>35402.0</c:v>
                </c:pt>
                <c:pt idx="6092">
                  <c:v>35403.0</c:v>
                </c:pt>
                <c:pt idx="6093">
                  <c:v>35404.0</c:v>
                </c:pt>
                <c:pt idx="6094">
                  <c:v>35405.0</c:v>
                </c:pt>
                <c:pt idx="6095">
                  <c:v>35406.0</c:v>
                </c:pt>
                <c:pt idx="6096">
                  <c:v>35407.0</c:v>
                </c:pt>
                <c:pt idx="6097">
                  <c:v>35408.0</c:v>
                </c:pt>
                <c:pt idx="6098">
                  <c:v>35409.0</c:v>
                </c:pt>
                <c:pt idx="6099">
                  <c:v>35410.0</c:v>
                </c:pt>
                <c:pt idx="6100">
                  <c:v>35411.0</c:v>
                </c:pt>
                <c:pt idx="6101">
                  <c:v>35412.0</c:v>
                </c:pt>
                <c:pt idx="6102">
                  <c:v>35413.0</c:v>
                </c:pt>
                <c:pt idx="6103">
                  <c:v>35414.0</c:v>
                </c:pt>
                <c:pt idx="6104">
                  <c:v>35415.0</c:v>
                </c:pt>
                <c:pt idx="6105">
                  <c:v>35416.0</c:v>
                </c:pt>
                <c:pt idx="6106">
                  <c:v>35417.0</c:v>
                </c:pt>
                <c:pt idx="6107">
                  <c:v>35418.0</c:v>
                </c:pt>
                <c:pt idx="6108">
                  <c:v>35419.0</c:v>
                </c:pt>
                <c:pt idx="6109">
                  <c:v>35420.0</c:v>
                </c:pt>
                <c:pt idx="6110">
                  <c:v>35421.0</c:v>
                </c:pt>
                <c:pt idx="6111">
                  <c:v>35422.0</c:v>
                </c:pt>
                <c:pt idx="6112">
                  <c:v>35423.0</c:v>
                </c:pt>
                <c:pt idx="6113">
                  <c:v>35424.0</c:v>
                </c:pt>
                <c:pt idx="6114">
                  <c:v>35425.0</c:v>
                </c:pt>
                <c:pt idx="6115">
                  <c:v>35426.0</c:v>
                </c:pt>
                <c:pt idx="6116">
                  <c:v>35427.0</c:v>
                </c:pt>
                <c:pt idx="6117">
                  <c:v>35428.0</c:v>
                </c:pt>
                <c:pt idx="6118">
                  <c:v>35429.0</c:v>
                </c:pt>
                <c:pt idx="6119">
                  <c:v>35430.0</c:v>
                </c:pt>
                <c:pt idx="6120">
                  <c:v>35431.0</c:v>
                </c:pt>
                <c:pt idx="6121">
                  <c:v>35432.0</c:v>
                </c:pt>
                <c:pt idx="6122">
                  <c:v>35433.0</c:v>
                </c:pt>
                <c:pt idx="6123">
                  <c:v>35434.0</c:v>
                </c:pt>
                <c:pt idx="6124">
                  <c:v>35435.0</c:v>
                </c:pt>
                <c:pt idx="6125">
                  <c:v>35436.0</c:v>
                </c:pt>
                <c:pt idx="6126">
                  <c:v>35437.0</c:v>
                </c:pt>
                <c:pt idx="6127">
                  <c:v>35438.0</c:v>
                </c:pt>
                <c:pt idx="6128">
                  <c:v>35439.0</c:v>
                </c:pt>
                <c:pt idx="6129">
                  <c:v>35440.0</c:v>
                </c:pt>
                <c:pt idx="6130">
                  <c:v>35441.0</c:v>
                </c:pt>
                <c:pt idx="6131">
                  <c:v>35442.0</c:v>
                </c:pt>
                <c:pt idx="6132">
                  <c:v>35443.0</c:v>
                </c:pt>
                <c:pt idx="6133">
                  <c:v>35444.0</c:v>
                </c:pt>
                <c:pt idx="6134">
                  <c:v>35445.0</c:v>
                </c:pt>
                <c:pt idx="6135">
                  <c:v>35446.0</c:v>
                </c:pt>
                <c:pt idx="6136">
                  <c:v>35447.0</c:v>
                </c:pt>
                <c:pt idx="6137">
                  <c:v>35448.0</c:v>
                </c:pt>
                <c:pt idx="6138">
                  <c:v>35449.0</c:v>
                </c:pt>
                <c:pt idx="6139">
                  <c:v>35450.0</c:v>
                </c:pt>
                <c:pt idx="6140">
                  <c:v>35451.0</c:v>
                </c:pt>
                <c:pt idx="6141">
                  <c:v>35452.0</c:v>
                </c:pt>
                <c:pt idx="6142">
                  <c:v>35453.0</c:v>
                </c:pt>
                <c:pt idx="6143">
                  <c:v>35454.0</c:v>
                </c:pt>
                <c:pt idx="6144">
                  <c:v>35455.0</c:v>
                </c:pt>
                <c:pt idx="6145">
                  <c:v>35456.0</c:v>
                </c:pt>
                <c:pt idx="6146">
                  <c:v>35457.0</c:v>
                </c:pt>
                <c:pt idx="6147">
                  <c:v>35458.0</c:v>
                </c:pt>
                <c:pt idx="6148">
                  <c:v>35459.0</c:v>
                </c:pt>
                <c:pt idx="6149">
                  <c:v>35460.0</c:v>
                </c:pt>
                <c:pt idx="6150">
                  <c:v>35461.0</c:v>
                </c:pt>
                <c:pt idx="6151">
                  <c:v>35462.0</c:v>
                </c:pt>
                <c:pt idx="6152">
                  <c:v>35463.0</c:v>
                </c:pt>
                <c:pt idx="6153">
                  <c:v>35464.0</c:v>
                </c:pt>
                <c:pt idx="6154">
                  <c:v>35465.0</c:v>
                </c:pt>
                <c:pt idx="6155">
                  <c:v>35466.0</c:v>
                </c:pt>
                <c:pt idx="6156">
                  <c:v>35467.0</c:v>
                </c:pt>
                <c:pt idx="6157">
                  <c:v>35468.0</c:v>
                </c:pt>
                <c:pt idx="6158">
                  <c:v>35469.0</c:v>
                </c:pt>
                <c:pt idx="6159">
                  <c:v>35470.0</c:v>
                </c:pt>
                <c:pt idx="6160">
                  <c:v>35471.0</c:v>
                </c:pt>
                <c:pt idx="6161">
                  <c:v>35472.0</c:v>
                </c:pt>
                <c:pt idx="6162">
                  <c:v>35473.0</c:v>
                </c:pt>
                <c:pt idx="6163">
                  <c:v>35474.0</c:v>
                </c:pt>
                <c:pt idx="6164">
                  <c:v>35475.0</c:v>
                </c:pt>
                <c:pt idx="6165">
                  <c:v>35476.0</c:v>
                </c:pt>
                <c:pt idx="6166">
                  <c:v>35477.0</c:v>
                </c:pt>
                <c:pt idx="6167">
                  <c:v>35478.0</c:v>
                </c:pt>
                <c:pt idx="6168">
                  <c:v>35479.0</c:v>
                </c:pt>
                <c:pt idx="6169">
                  <c:v>35480.0</c:v>
                </c:pt>
                <c:pt idx="6170">
                  <c:v>35481.0</c:v>
                </c:pt>
                <c:pt idx="6171">
                  <c:v>35482.0</c:v>
                </c:pt>
                <c:pt idx="6172">
                  <c:v>35483.0</c:v>
                </c:pt>
                <c:pt idx="6173">
                  <c:v>35484.0</c:v>
                </c:pt>
                <c:pt idx="6174">
                  <c:v>35485.0</c:v>
                </c:pt>
                <c:pt idx="6175">
                  <c:v>35486.0</c:v>
                </c:pt>
                <c:pt idx="6176">
                  <c:v>35487.0</c:v>
                </c:pt>
                <c:pt idx="6177">
                  <c:v>35488.0</c:v>
                </c:pt>
                <c:pt idx="6178">
                  <c:v>35489.0</c:v>
                </c:pt>
                <c:pt idx="6179">
                  <c:v>35490.0</c:v>
                </c:pt>
                <c:pt idx="6180">
                  <c:v>35491.0</c:v>
                </c:pt>
                <c:pt idx="6181">
                  <c:v>35492.0</c:v>
                </c:pt>
                <c:pt idx="6182">
                  <c:v>35493.0</c:v>
                </c:pt>
                <c:pt idx="6183">
                  <c:v>35494.0</c:v>
                </c:pt>
                <c:pt idx="6184">
                  <c:v>35495.0</c:v>
                </c:pt>
                <c:pt idx="6185">
                  <c:v>35496.0</c:v>
                </c:pt>
                <c:pt idx="6186">
                  <c:v>35497.0</c:v>
                </c:pt>
                <c:pt idx="6187">
                  <c:v>35498.0</c:v>
                </c:pt>
                <c:pt idx="6188">
                  <c:v>35499.0</c:v>
                </c:pt>
                <c:pt idx="6189">
                  <c:v>35500.0</c:v>
                </c:pt>
                <c:pt idx="6190">
                  <c:v>35501.0</c:v>
                </c:pt>
                <c:pt idx="6191">
                  <c:v>35502.0</c:v>
                </c:pt>
                <c:pt idx="6192">
                  <c:v>35503.0</c:v>
                </c:pt>
                <c:pt idx="6193">
                  <c:v>35504.0</c:v>
                </c:pt>
                <c:pt idx="6194">
                  <c:v>35505.0</c:v>
                </c:pt>
                <c:pt idx="6195">
                  <c:v>35506.0</c:v>
                </c:pt>
                <c:pt idx="6196">
                  <c:v>35507.0</c:v>
                </c:pt>
                <c:pt idx="6197">
                  <c:v>35508.0</c:v>
                </c:pt>
                <c:pt idx="6198">
                  <c:v>35509.0</c:v>
                </c:pt>
                <c:pt idx="6199">
                  <c:v>35510.0</c:v>
                </c:pt>
                <c:pt idx="6200">
                  <c:v>35511.0</c:v>
                </c:pt>
                <c:pt idx="6201">
                  <c:v>35512.0</c:v>
                </c:pt>
                <c:pt idx="6202">
                  <c:v>35513.0</c:v>
                </c:pt>
                <c:pt idx="6203">
                  <c:v>35514.0</c:v>
                </c:pt>
                <c:pt idx="6204">
                  <c:v>35515.0</c:v>
                </c:pt>
                <c:pt idx="6205">
                  <c:v>35516.0</c:v>
                </c:pt>
                <c:pt idx="6206">
                  <c:v>35517.0</c:v>
                </c:pt>
                <c:pt idx="6207">
                  <c:v>35518.0</c:v>
                </c:pt>
                <c:pt idx="6208">
                  <c:v>35519.0</c:v>
                </c:pt>
                <c:pt idx="6209">
                  <c:v>35520.0</c:v>
                </c:pt>
                <c:pt idx="6210">
                  <c:v>35521.0</c:v>
                </c:pt>
                <c:pt idx="6211">
                  <c:v>35522.0</c:v>
                </c:pt>
                <c:pt idx="6212">
                  <c:v>35523.0</c:v>
                </c:pt>
                <c:pt idx="6213">
                  <c:v>35524.0</c:v>
                </c:pt>
                <c:pt idx="6214">
                  <c:v>35525.0</c:v>
                </c:pt>
                <c:pt idx="6215">
                  <c:v>35526.0</c:v>
                </c:pt>
                <c:pt idx="6216">
                  <c:v>35527.0</c:v>
                </c:pt>
                <c:pt idx="6217">
                  <c:v>35528.0</c:v>
                </c:pt>
                <c:pt idx="6218">
                  <c:v>35529.0</c:v>
                </c:pt>
                <c:pt idx="6219">
                  <c:v>35530.0</c:v>
                </c:pt>
                <c:pt idx="6220">
                  <c:v>35531.0</c:v>
                </c:pt>
                <c:pt idx="6221">
                  <c:v>35532.0</c:v>
                </c:pt>
                <c:pt idx="6222">
                  <c:v>35533.0</c:v>
                </c:pt>
                <c:pt idx="6223">
                  <c:v>35534.0</c:v>
                </c:pt>
                <c:pt idx="6224">
                  <c:v>35535.0</c:v>
                </c:pt>
                <c:pt idx="6225">
                  <c:v>35536.0</c:v>
                </c:pt>
                <c:pt idx="6226">
                  <c:v>35537.0</c:v>
                </c:pt>
                <c:pt idx="6227">
                  <c:v>35538.0</c:v>
                </c:pt>
                <c:pt idx="6228">
                  <c:v>35539.0</c:v>
                </c:pt>
                <c:pt idx="6229">
                  <c:v>35540.0</c:v>
                </c:pt>
                <c:pt idx="6230">
                  <c:v>35541.0</c:v>
                </c:pt>
                <c:pt idx="6231">
                  <c:v>35542.0</c:v>
                </c:pt>
                <c:pt idx="6232">
                  <c:v>35543.0</c:v>
                </c:pt>
                <c:pt idx="6233">
                  <c:v>35544.0</c:v>
                </c:pt>
                <c:pt idx="6234">
                  <c:v>35545.0</c:v>
                </c:pt>
                <c:pt idx="6235">
                  <c:v>35546.0</c:v>
                </c:pt>
                <c:pt idx="6236">
                  <c:v>35547.0</c:v>
                </c:pt>
                <c:pt idx="6237">
                  <c:v>35548.0</c:v>
                </c:pt>
                <c:pt idx="6238">
                  <c:v>35549.0</c:v>
                </c:pt>
                <c:pt idx="6239">
                  <c:v>35550.0</c:v>
                </c:pt>
                <c:pt idx="6240">
                  <c:v>35551.0</c:v>
                </c:pt>
                <c:pt idx="6241">
                  <c:v>35552.0</c:v>
                </c:pt>
                <c:pt idx="6242">
                  <c:v>35553.0</c:v>
                </c:pt>
                <c:pt idx="6243">
                  <c:v>35554.0</c:v>
                </c:pt>
                <c:pt idx="6244">
                  <c:v>35555.0</c:v>
                </c:pt>
                <c:pt idx="6245">
                  <c:v>35556.0</c:v>
                </c:pt>
                <c:pt idx="6246">
                  <c:v>35557.0</c:v>
                </c:pt>
                <c:pt idx="6247">
                  <c:v>35558.0</c:v>
                </c:pt>
                <c:pt idx="6248">
                  <c:v>35559.0</c:v>
                </c:pt>
                <c:pt idx="6249">
                  <c:v>35560.0</c:v>
                </c:pt>
                <c:pt idx="6250">
                  <c:v>35561.0</c:v>
                </c:pt>
                <c:pt idx="6251">
                  <c:v>35562.0</c:v>
                </c:pt>
                <c:pt idx="6252">
                  <c:v>35563.0</c:v>
                </c:pt>
                <c:pt idx="6253">
                  <c:v>35564.0</c:v>
                </c:pt>
                <c:pt idx="6254">
                  <c:v>35565.0</c:v>
                </c:pt>
                <c:pt idx="6255">
                  <c:v>35566.0</c:v>
                </c:pt>
                <c:pt idx="6256">
                  <c:v>35567.0</c:v>
                </c:pt>
                <c:pt idx="6257">
                  <c:v>35568.0</c:v>
                </c:pt>
                <c:pt idx="6258">
                  <c:v>35569.0</c:v>
                </c:pt>
                <c:pt idx="6259">
                  <c:v>35570.0</c:v>
                </c:pt>
                <c:pt idx="6260">
                  <c:v>35571.0</c:v>
                </c:pt>
                <c:pt idx="6261">
                  <c:v>35572.0</c:v>
                </c:pt>
                <c:pt idx="6262">
                  <c:v>35573.0</c:v>
                </c:pt>
                <c:pt idx="6263">
                  <c:v>35574.0</c:v>
                </c:pt>
                <c:pt idx="6264">
                  <c:v>35575.0</c:v>
                </c:pt>
                <c:pt idx="6265">
                  <c:v>35576.0</c:v>
                </c:pt>
                <c:pt idx="6266">
                  <c:v>35577.0</c:v>
                </c:pt>
                <c:pt idx="6267">
                  <c:v>35578.0</c:v>
                </c:pt>
                <c:pt idx="6268">
                  <c:v>35579.0</c:v>
                </c:pt>
                <c:pt idx="6269">
                  <c:v>35580.0</c:v>
                </c:pt>
                <c:pt idx="6270">
                  <c:v>35581.0</c:v>
                </c:pt>
                <c:pt idx="6271">
                  <c:v>35582.0</c:v>
                </c:pt>
                <c:pt idx="6272">
                  <c:v>35583.0</c:v>
                </c:pt>
                <c:pt idx="6273">
                  <c:v>35584.0</c:v>
                </c:pt>
                <c:pt idx="6274">
                  <c:v>35585.0</c:v>
                </c:pt>
                <c:pt idx="6275">
                  <c:v>35586.0</c:v>
                </c:pt>
                <c:pt idx="6276">
                  <c:v>35587.0</c:v>
                </c:pt>
                <c:pt idx="6277">
                  <c:v>35588.0</c:v>
                </c:pt>
                <c:pt idx="6278">
                  <c:v>35589.0</c:v>
                </c:pt>
                <c:pt idx="6279">
                  <c:v>35590.0</c:v>
                </c:pt>
                <c:pt idx="6280">
                  <c:v>35591.0</c:v>
                </c:pt>
                <c:pt idx="6281">
                  <c:v>35592.0</c:v>
                </c:pt>
                <c:pt idx="6282">
                  <c:v>35593.0</c:v>
                </c:pt>
                <c:pt idx="6283">
                  <c:v>35594.0</c:v>
                </c:pt>
                <c:pt idx="6284">
                  <c:v>35595.0</c:v>
                </c:pt>
                <c:pt idx="6285">
                  <c:v>35596.0</c:v>
                </c:pt>
                <c:pt idx="6286">
                  <c:v>35597.0</c:v>
                </c:pt>
                <c:pt idx="6287">
                  <c:v>35598.0</c:v>
                </c:pt>
                <c:pt idx="6288">
                  <c:v>35599.0</c:v>
                </c:pt>
                <c:pt idx="6289">
                  <c:v>35600.0</c:v>
                </c:pt>
                <c:pt idx="6290">
                  <c:v>35601.0</c:v>
                </c:pt>
                <c:pt idx="6291">
                  <c:v>35602.0</c:v>
                </c:pt>
                <c:pt idx="6292">
                  <c:v>35603.0</c:v>
                </c:pt>
                <c:pt idx="6293">
                  <c:v>35604.0</c:v>
                </c:pt>
                <c:pt idx="6294">
                  <c:v>35605.0</c:v>
                </c:pt>
                <c:pt idx="6295">
                  <c:v>35606.0</c:v>
                </c:pt>
                <c:pt idx="6296">
                  <c:v>35607.0</c:v>
                </c:pt>
                <c:pt idx="6297">
                  <c:v>35608.0</c:v>
                </c:pt>
                <c:pt idx="6298">
                  <c:v>35609.0</c:v>
                </c:pt>
                <c:pt idx="6299">
                  <c:v>35610.0</c:v>
                </c:pt>
                <c:pt idx="6300">
                  <c:v>35611.0</c:v>
                </c:pt>
                <c:pt idx="6301">
                  <c:v>35612.0</c:v>
                </c:pt>
                <c:pt idx="6302">
                  <c:v>35613.0</c:v>
                </c:pt>
                <c:pt idx="6303">
                  <c:v>35614.0</c:v>
                </c:pt>
                <c:pt idx="6304">
                  <c:v>35615.0</c:v>
                </c:pt>
                <c:pt idx="6305">
                  <c:v>35616.0</c:v>
                </c:pt>
                <c:pt idx="6306">
                  <c:v>35617.0</c:v>
                </c:pt>
                <c:pt idx="6307">
                  <c:v>35618.0</c:v>
                </c:pt>
                <c:pt idx="6308">
                  <c:v>35619.0</c:v>
                </c:pt>
                <c:pt idx="6309">
                  <c:v>35620.0</c:v>
                </c:pt>
                <c:pt idx="6310">
                  <c:v>35621.0</c:v>
                </c:pt>
                <c:pt idx="6311">
                  <c:v>35622.0</c:v>
                </c:pt>
                <c:pt idx="6312">
                  <c:v>35623.0</c:v>
                </c:pt>
                <c:pt idx="6313">
                  <c:v>35624.0</c:v>
                </c:pt>
                <c:pt idx="6314">
                  <c:v>35625.0</c:v>
                </c:pt>
                <c:pt idx="6315">
                  <c:v>35626.0</c:v>
                </c:pt>
                <c:pt idx="6316">
                  <c:v>35627.0</c:v>
                </c:pt>
                <c:pt idx="6317">
                  <c:v>35628.0</c:v>
                </c:pt>
                <c:pt idx="6318">
                  <c:v>35629.0</c:v>
                </c:pt>
                <c:pt idx="6319">
                  <c:v>35630.0</c:v>
                </c:pt>
                <c:pt idx="6320">
                  <c:v>35631.0</c:v>
                </c:pt>
                <c:pt idx="6321">
                  <c:v>35632.0</c:v>
                </c:pt>
                <c:pt idx="6322">
                  <c:v>35633.0</c:v>
                </c:pt>
                <c:pt idx="6323">
                  <c:v>35634.0</c:v>
                </c:pt>
                <c:pt idx="6324">
                  <c:v>35635.0</c:v>
                </c:pt>
                <c:pt idx="6325">
                  <c:v>35636.0</c:v>
                </c:pt>
                <c:pt idx="6326">
                  <c:v>35637.0</c:v>
                </c:pt>
                <c:pt idx="6327">
                  <c:v>35638.0</c:v>
                </c:pt>
                <c:pt idx="6328">
                  <c:v>35639.0</c:v>
                </c:pt>
                <c:pt idx="6329">
                  <c:v>35640.0</c:v>
                </c:pt>
                <c:pt idx="6330">
                  <c:v>35641.0</c:v>
                </c:pt>
                <c:pt idx="6331">
                  <c:v>35642.0</c:v>
                </c:pt>
                <c:pt idx="6332">
                  <c:v>35643.0</c:v>
                </c:pt>
                <c:pt idx="6333">
                  <c:v>35644.0</c:v>
                </c:pt>
                <c:pt idx="6334">
                  <c:v>35645.0</c:v>
                </c:pt>
                <c:pt idx="6335">
                  <c:v>35646.0</c:v>
                </c:pt>
                <c:pt idx="6336">
                  <c:v>35647.0</c:v>
                </c:pt>
                <c:pt idx="6337">
                  <c:v>35648.0</c:v>
                </c:pt>
                <c:pt idx="6338">
                  <c:v>35649.0</c:v>
                </c:pt>
                <c:pt idx="6339">
                  <c:v>35650.0</c:v>
                </c:pt>
                <c:pt idx="6340">
                  <c:v>35651.0</c:v>
                </c:pt>
                <c:pt idx="6341">
                  <c:v>35652.0</c:v>
                </c:pt>
                <c:pt idx="6342">
                  <c:v>35653.0</c:v>
                </c:pt>
                <c:pt idx="6343">
                  <c:v>35654.0</c:v>
                </c:pt>
                <c:pt idx="6344">
                  <c:v>35655.0</c:v>
                </c:pt>
                <c:pt idx="6345">
                  <c:v>35656.0</c:v>
                </c:pt>
                <c:pt idx="6346">
                  <c:v>35657.0</c:v>
                </c:pt>
                <c:pt idx="6347">
                  <c:v>35658.0</c:v>
                </c:pt>
                <c:pt idx="6348">
                  <c:v>35659.0</c:v>
                </c:pt>
                <c:pt idx="6349">
                  <c:v>35660.0</c:v>
                </c:pt>
                <c:pt idx="6350">
                  <c:v>35661.0</c:v>
                </c:pt>
                <c:pt idx="6351">
                  <c:v>35662.0</c:v>
                </c:pt>
                <c:pt idx="6352">
                  <c:v>35663.0</c:v>
                </c:pt>
                <c:pt idx="6353">
                  <c:v>35664.0</c:v>
                </c:pt>
                <c:pt idx="6354">
                  <c:v>35665.0</c:v>
                </c:pt>
                <c:pt idx="6355">
                  <c:v>35666.0</c:v>
                </c:pt>
                <c:pt idx="6356">
                  <c:v>35667.0</c:v>
                </c:pt>
                <c:pt idx="6357">
                  <c:v>35668.0</c:v>
                </c:pt>
                <c:pt idx="6358">
                  <c:v>35669.0</c:v>
                </c:pt>
                <c:pt idx="6359">
                  <c:v>35670.0</c:v>
                </c:pt>
                <c:pt idx="6360">
                  <c:v>35671.0</c:v>
                </c:pt>
                <c:pt idx="6361">
                  <c:v>35672.0</c:v>
                </c:pt>
                <c:pt idx="6362">
                  <c:v>35673.0</c:v>
                </c:pt>
                <c:pt idx="6363">
                  <c:v>35674.0</c:v>
                </c:pt>
                <c:pt idx="6364">
                  <c:v>35675.0</c:v>
                </c:pt>
                <c:pt idx="6365">
                  <c:v>35676.0</c:v>
                </c:pt>
                <c:pt idx="6366">
                  <c:v>35677.0</c:v>
                </c:pt>
                <c:pt idx="6367">
                  <c:v>35678.0</c:v>
                </c:pt>
                <c:pt idx="6368">
                  <c:v>35679.0</c:v>
                </c:pt>
                <c:pt idx="6369">
                  <c:v>35680.0</c:v>
                </c:pt>
                <c:pt idx="6370">
                  <c:v>35681.0</c:v>
                </c:pt>
                <c:pt idx="6371">
                  <c:v>35682.0</c:v>
                </c:pt>
                <c:pt idx="6372">
                  <c:v>35683.0</c:v>
                </c:pt>
                <c:pt idx="6373">
                  <c:v>35684.0</c:v>
                </c:pt>
                <c:pt idx="6374">
                  <c:v>35685.0</c:v>
                </c:pt>
                <c:pt idx="6375">
                  <c:v>35686.0</c:v>
                </c:pt>
                <c:pt idx="6376">
                  <c:v>35687.0</c:v>
                </c:pt>
                <c:pt idx="6377">
                  <c:v>35688.0</c:v>
                </c:pt>
                <c:pt idx="6378">
                  <c:v>35689.0</c:v>
                </c:pt>
                <c:pt idx="6379">
                  <c:v>35690.0</c:v>
                </c:pt>
                <c:pt idx="6380">
                  <c:v>35691.0</c:v>
                </c:pt>
                <c:pt idx="6381">
                  <c:v>35692.0</c:v>
                </c:pt>
                <c:pt idx="6382">
                  <c:v>35693.0</c:v>
                </c:pt>
                <c:pt idx="6383">
                  <c:v>35694.0</c:v>
                </c:pt>
                <c:pt idx="6384">
                  <c:v>35695.0</c:v>
                </c:pt>
                <c:pt idx="6385">
                  <c:v>35696.0</c:v>
                </c:pt>
                <c:pt idx="6386">
                  <c:v>35697.0</c:v>
                </c:pt>
                <c:pt idx="6387">
                  <c:v>35698.0</c:v>
                </c:pt>
                <c:pt idx="6388">
                  <c:v>35699.0</c:v>
                </c:pt>
                <c:pt idx="6389">
                  <c:v>35700.0</c:v>
                </c:pt>
                <c:pt idx="6390">
                  <c:v>35701.0</c:v>
                </c:pt>
                <c:pt idx="6391">
                  <c:v>35702.0</c:v>
                </c:pt>
                <c:pt idx="6392">
                  <c:v>35703.0</c:v>
                </c:pt>
                <c:pt idx="6393">
                  <c:v>35704.0</c:v>
                </c:pt>
                <c:pt idx="6394">
                  <c:v>35705.0</c:v>
                </c:pt>
                <c:pt idx="6395">
                  <c:v>35706.0</c:v>
                </c:pt>
                <c:pt idx="6396">
                  <c:v>35707.0</c:v>
                </c:pt>
                <c:pt idx="6397">
                  <c:v>35708.0</c:v>
                </c:pt>
                <c:pt idx="6398">
                  <c:v>35709.0</c:v>
                </c:pt>
                <c:pt idx="6399">
                  <c:v>35710.0</c:v>
                </c:pt>
                <c:pt idx="6400">
                  <c:v>35711.0</c:v>
                </c:pt>
                <c:pt idx="6401">
                  <c:v>35712.0</c:v>
                </c:pt>
                <c:pt idx="6402">
                  <c:v>35713.0</c:v>
                </c:pt>
                <c:pt idx="6403">
                  <c:v>35714.0</c:v>
                </c:pt>
                <c:pt idx="6404">
                  <c:v>35715.0</c:v>
                </c:pt>
                <c:pt idx="6405">
                  <c:v>35716.0</c:v>
                </c:pt>
                <c:pt idx="6406">
                  <c:v>35717.0</c:v>
                </c:pt>
                <c:pt idx="6407">
                  <c:v>35718.0</c:v>
                </c:pt>
                <c:pt idx="6408">
                  <c:v>35719.0</c:v>
                </c:pt>
                <c:pt idx="6409">
                  <c:v>35720.0</c:v>
                </c:pt>
                <c:pt idx="6410">
                  <c:v>35721.0</c:v>
                </c:pt>
                <c:pt idx="6411">
                  <c:v>35722.0</c:v>
                </c:pt>
                <c:pt idx="6412">
                  <c:v>35723.0</c:v>
                </c:pt>
                <c:pt idx="6413">
                  <c:v>35724.0</c:v>
                </c:pt>
                <c:pt idx="6414">
                  <c:v>35725.0</c:v>
                </c:pt>
                <c:pt idx="6415">
                  <c:v>35726.0</c:v>
                </c:pt>
                <c:pt idx="6416">
                  <c:v>35727.0</c:v>
                </c:pt>
                <c:pt idx="6417">
                  <c:v>35728.0</c:v>
                </c:pt>
                <c:pt idx="6418">
                  <c:v>35729.0</c:v>
                </c:pt>
                <c:pt idx="6419">
                  <c:v>35730.0</c:v>
                </c:pt>
                <c:pt idx="6420">
                  <c:v>35731.0</c:v>
                </c:pt>
                <c:pt idx="6421">
                  <c:v>35732.0</c:v>
                </c:pt>
                <c:pt idx="6422">
                  <c:v>35733.0</c:v>
                </c:pt>
                <c:pt idx="6423">
                  <c:v>35734.0</c:v>
                </c:pt>
                <c:pt idx="6424">
                  <c:v>35735.0</c:v>
                </c:pt>
                <c:pt idx="6425">
                  <c:v>35736.0</c:v>
                </c:pt>
                <c:pt idx="6426">
                  <c:v>35737.0</c:v>
                </c:pt>
                <c:pt idx="6427">
                  <c:v>35738.0</c:v>
                </c:pt>
                <c:pt idx="6428">
                  <c:v>35739.0</c:v>
                </c:pt>
                <c:pt idx="6429">
                  <c:v>35740.0</c:v>
                </c:pt>
                <c:pt idx="6430">
                  <c:v>35741.0</c:v>
                </c:pt>
                <c:pt idx="6431">
                  <c:v>35742.0</c:v>
                </c:pt>
                <c:pt idx="6432">
                  <c:v>35743.0</c:v>
                </c:pt>
                <c:pt idx="6433">
                  <c:v>35744.0</c:v>
                </c:pt>
                <c:pt idx="6434">
                  <c:v>35745.0</c:v>
                </c:pt>
                <c:pt idx="6435">
                  <c:v>35746.0</c:v>
                </c:pt>
                <c:pt idx="6436">
                  <c:v>35747.0</c:v>
                </c:pt>
                <c:pt idx="6437">
                  <c:v>35748.0</c:v>
                </c:pt>
                <c:pt idx="6438">
                  <c:v>35749.0</c:v>
                </c:pt>
                <c:pt idx="6439">
                  <c:v>35750.0</c:v>
                </c:pt>
                <c:pt idx="6440">
                  <c:v>35751.0</c:v>
                </c:pt>
                <c:pt idx="6441">
                  <c:v>35752.0</c:v>
                </c:pt>
                <c:pt idx="6442">
                  <c:v>35753.0</c:v>
                </c:pt>
                <c:pt idx="6443">
                  <c:v>35754.0</c:v>
                </c:pt>
                <c:pt idx="6444">
                  <c:v>35755.0</c:v>
                </c:pt>
                <c:pt idx="6445">
                  <c:v>35756.0</c:v>
                </c:pt>
                <c:pt idx="6446">
                  <c:v>35757.0</c:v>
                </c:pt>
                <c:pt idx="6447">
                  <c:v>35758.0</c:v>
                </c:pt>
                <c:pt idx="6448">
                  <c:v>35759.0</c:v>
                </c:pt>
                <c:pt idx="6449">
                  <c:v>35760.0</c:v>
                </c:pt>
                <c:pt idx="6450">
                  <c:v>35761.0</c:v>
                </c:pt>
                <c:pt idx="6451">
                  <c:v>35762.0</c:v>
                </c:pt>
                <c:pt idx="6452">
                  <c:v>35763.0</c:v>
                </c:pt>
                <c:pt idx="6453">
                  <c:v>35764.0</c:v>
                </c:pt>
                <c:pt idx="6454">
                  <c:v>35765.0</c:v>
                </c:pt>
                <c:pt idx="6455">
                  <c:v>35766.0</c:v>
                </c:pt>
                <c:pt idx="6456">
                  <c:v>35767.0</c:v>
                </c:pt>
                <c:pt idx="6457">
                  <c:v>35768.0</c:v>
                </c:pt>
                <c:pt idx="6458">
                  <c:v>35769.0</c:v>
                </c:pt>
                <c:pt idx="6459">
                  <c:v>35770.0</c:v>
                </c:pt>
                <c:pt idx="6460">
                  <c:v>35771.0</c:v>
                </c:pt>
                <c:pt idx="6461">
                  <c:v>35772.0</c:v>
                </c:pt>
                <c:pt idx="6462">
                  <c:v>35773.0</c:v>
                </c:pt>
                <c:pt idx="6463">
                  <c:v>35774.0</c:v>
                </c:pt>
                <c:pt idx="6464">
                  <c:v>35775.0</c:v>
                </c:pt>
                <c:pt idx="6465">
                  <c:v>35776.0</c:v>
                </c:pt>
                <c:pt idx="6466">
                  <c:v>35777.0</c:v>
                </c:pt>
                <c:pt idx="6467">
                  <c:v>35778.0</c:v>
                </c:pt>
                <c:pt idx="6468">
                  <c:v>35779.0</c:v>
                </c:pt>
                <c:pt idx="6469">
                  <c:v>35780.0</c:v>
                </c:pt>
                <c:pt idx="6470">
                  <c:v>35781.0</c:v>
                </c:pt>
                <c:pt idx="6471">
                  <c:v>35782.0</c:v>
                </c:pt>
                <c:pt idx="6472">
                  <c:v>35783.0</c:v>
                </c:pt>
                <c:pt idx="6473">
                  <c:v>35784.0</c:v>
                </c:pt>
                <c:pt idx="6474">
                  <c:v>35785.0</c:v>
                </c:pt>
                <c:pt idx="6475">
                  <c:v>35786.0</c:v>
                </c:pt>
                <c:pt idx="6476">
                  <c:v>35787.0</c:v>
                </c:pt>
                <c:pt idx="6477">
                  <c:v>35788.0</c:v>
                </c:pt>
                <c:pt idx="6478">
                  <c:v>35789.0</c:v>
                </c:pt>
                <c:pt idx="6479">
                  <c:v>35790.0</c:v>
                </c:pt>
                <c:pt idx="6480">
                  <c:v>35791.0</c:v>
                </c:pt>
                <c:pt idx="6481">
                  <c:v>35792.0</c:v>
                </c:pt>
                <c:pt idx="6482">
                  <c:v>35793.0</c:v>
                </c:pt>
                <c:pt idx="6483">
                  <c:v>35794.0</c:v>
                </c:pt>
                <c:pt idx="6484">
                  <c:v>35795.0</c:v>
                </c:pt>
                <c:pt idx="6485">
                  <c:v>35796.0</c:v>
                </c:pt>
                <c:pt idx="6486">
                  <c:v>35797.0</c:v>
                </c:pt>
                <c:pt idx="6487">
                  <c:v>35798.0</c:v>
                </c:pt>
                <c:pt idx="6488">
                  <c:v>35799.0</c:v>
                </c:pt>
                <c:pt idx="6489">
                  <c:v>35800.0</c:v>
                </c:pt>
                <c:pt idx="6490">
                  <c:v>35801.0</c:v>
                </c:pt>
                <c:pt idx="6491">
                  <c:v>35802.0</c:v>
                </c:pt>
                <c:pt idx="6492">
                  <c:v>35803.0</c:v>
                </c:pt>
                <c:pt idx="6493">
                  <c:v>35804.0</c:v>
                </c:pt>
                <c:pt idx="6494">
                  <c:v>35805.0</c:v>
                </c:pt>
                <c:pt idx="6495">
                  <c:v>35806.0</c:v>
                </c:pt>
                <c:pt idx="6496">
                  <c:v>35807.0</c:v>
                </c:pt>
                <c:pt idx="6497">
                  <c:v>35808.0</c:v>
                </c:pt>
                <c:pt idx="6498">
                  <c:v>35809.0</c:v>
                </c:pt>
                <c:pt idx="6499">
                  <c:v>35810.0</c:v>
                </c:pt>
                <c:pt idx="6500">
                  <c:v>35811.0</c:v>
                </c:pt>
                <c:pt idx="6501">
                  <c:v>35812.0</c:v>
                </c:pt>
                <c:pt idx="6502">
                  <c:v>35813.0</c:v>
                </c:pt>
                <c:pt idx="6503">
                  <c:v>35814.0</c:v>
                </c:pt>
                <c:pt idx="6504">
                  <c:v>35815.0</c:v>
                </c:pt>
                <c:pt idx="6505">
                  <c:v>35816.0</c:v>
                </c:pt>
                <c:pt idx="6506">
                  <c:v>35817.0</c:v>
                </c:pt>
                <c:pt idx="6507">
                  <c:v>35818.0</c:v>
                </c:pt>
                <c:pt idx="6508">
                  <c:v>35819.0</c:v>
                </c:pt>
                <c:pt idx="6509">
                  <c:v>35820.0</c:v>
                </c:pt>
                <c:pt idx="6510">
                  <c:v>35821.0</c:v>
                </c:pt>
                <c:pt idx="6511">
                  <c:v>35822.0</c:v>
                </c:pt>
                <c:pt idx="6512">
                  <c:v>35823.0</c:v>
                </c:pt>
                <c:pt idx="6513">
                  <c:v>35824.0</c:v>
                </c:pt>
                <c:pt idx="6514">
                  <c:v>35825.0</c:v>
                </c:pt>
                <c:pt idx="6515">
                  <c:v>35826.0</c:v>
                </c:pt>
                <c:pt idx="6516">
                  <c:v>35827.0</c:v>
                </c:pt>
                <c:pt idx="6517">
                  <c:v>35828.0</c:v>
                </c:pt>
                <c:pt idx="6518">
                  <c:v>35829.0</c:v>
                </c:pt>
                <c:pt idx="6519">
                  <c:v>35830.0</c:v>
                </c:pt>
                <c:pt idx="6520">
                  <c:v>35831.0</c:v>
                </c:pt>
                <c:pt idx="6521">
                  <c:v>35832.0</c:v>
                </c:pt>
                <c:pt idx="6522">
                  <c:v>35833.0</c:v>
                </c:pt>
                <c:pt idx="6523">
                  <c:v>35834.0</c:v>
                </c:pt>
                <c:pt idx="6524">
                  <c:v>35835.0</c:v>
                </c:pt>
                <c:pt idx="6525">
                  <c:v>35836.0</c:v>
                </c:pt>
                <c:pt idx="6526">
                  <c:v>35837.0</c:v>
                </c:pt>
                <c:pt idx="6527">
                  <c:v>35838.0</c:v>
                </c:pt>
                <c:pt idx="6528">
                  <c:v>35839.0</c:v>
                </c:pt>
                <c:pt idx="6529">
                  <c:v>35840.0</c:v>
                </c:pt>
                <c:pt idx="6530">
                  <c:v>35841.0</c:v>
                </c:pt>
                <c:pt idx="6531">
                  <c:v>35842.0</c:v>
                </c:pt>
                <c:pt idx="6532">
                  <c:v>35843.0</c:v>
                </c:pt>
                <c:pt idx="6533">
                  <c:v>35844.0</c:v>
                </c:pt>
                <c:pt idx="6534">
                  <c:v>35845.0</c:v>
                </c:pt>
                <c:pt idx="6535">
                  <c:v>35846.0</c:v>
                </c:pt>
                <c:pt idx="6536">
                  <c:v>35847.0</c:v>
                </c:pt>
                <c:pt idx="6537">
                  <c:v>35848.0</c:v>
                </c:pt>
                <c:pt idx="6538">
                  <c:v>35849.0</c:v>
                </c:pt>
                <c:pt idx="6539">
                  <c:v>35850.0</c:v>
                </c:pt>
                <c:pt idx="6540">
                  <c:v>35851.0</c:v>
                </c:pt>
                <c:pt idx="6541">
                  <c:v>35852.0</c:v>
                </c:pt>
                <c:pt idx="6542">
                  <c:v>35853.0</c:v>
                </c:pt>
                <c:pt idx="6543">
                  <c:v>35854.0</c:v>
                </c:pt>
                <c:pt idx="6544">
                  <c:v>35855.0</c:v>
                </c:pt>
                <c:pt idx="6545">
                  <c:v>35856.0</c:v>
                </c:pt>
                <c:pt idx="6546">
                  <c:v>35857.0</c:v>
                </c:pt>
                <c:pt idx="6547">
                  <c:v>35858.0</c:v>
                </c:pt>
                <c:pt idx="6548">
                  <c:v>35859.0</c:v>
                </c:pt>
                <c:pt idx="6549">
                  <c:v>35860.0</c:v>
                </c:pt>
                <c:pt idx="6550">
                  <c:v>35861.0</c:v>
                </c:pt>
                <c:pt idx="6551">
                  <c:v>35862.0</c:v>
                </c:pt>
                <c:pt idx="6552">
                  <c:v>35863.0</c:v>
                </c:pt>
                <c:pt idx="6553">
                  <c:v>35864.0</c:v>
                </c:pt>
                <c:pt idx="6554">
                  <c:v>35865.0</c:v>
                </c:pt>
                <c:pt idx="6555">
                  <c:v>35866.0</c:v>
                </c:pt>
                <c:pt idx="6556">
                  <c:v>35867.0</c:v>
                </c:pt>
                <c:pt idx="6557">
                  <c:v>35868.0</c:v>
                </c:pt>
                <c:pt idx="6558">
                  <c:v>35869.0</c:v>
                </c:pt>
                <c:pt idx="6559">
                  <c:v>35870.0</c:v>
                </c:pt>
                <c:pt idx="6560">
                  <c:v>35871.0</c:v>
                </c:pt>
                <c:pt idx="6561">
                  <c:v>35872.0</c:v>
                </c:pt>
                <c:pt idx="6562">
                  <c:v>35873.0</c:v>
                </c:pt>
                <c:pt idx="6563">
                  <c:v>35874.0</c:v>
                </c:pt>
                <c:pt idx="6564">
                  <c:v>35875.0</c:v>
                </c:pt>
                <c:pt idx="6565">
                  <c:v>35876.0</c:v>
                </c:pt>
                <c:pt idx="6566">
                  <c:v>35877.0</c:v>
                </c:pt>
                <c:pt idx="6567">
                  <c:v>35878.0</c:v>
                </c:pt>
                <c:pt idx="6568">
                  <c:v>35879.0</c:v>
                </c:pt>
                <c:pt idx="6569">
                  <c:v>35880.0</c:v>
                </c:pt>
                <c:pt idx="6570">
                  <c:v>35881.0</c:v>
                </c:pt>
                <c:pt idx="6571">
                  <c:v>35882.0</c:v>
                </c:pt>
                <c:pt idx="6572">
                  <c:v>35883.0</c:v>
                </c:pt>
                <c:pt idx="6573">
                  <c:v>35884.0</c:v>
                </c:pt>
                <c:pt idx="6574">
                  <c:v>35885.0</c:v>
                </c:pt>
                <c:pt idx="6575">
                  <c:v>35886.0</c:v>
                </c:pt>
                <c:pt idx="6576">
                  <c:v>35887.0</c:v>
                </c:pt>
                <c:pt idx="6577">
                  <c:v>35888.0</c:v>
                </c:pt>
                <c:pt idx="6578">
                  <c:v>35889.0</c:v>
                </c:pt>
                <c:pt idx="6579">
                  <c:v>35890.0</c:v>
                </c:pt>
                <c:pt idx="6580">
                  <c:v>35891.0</c:v>
                </c:pt>
                <c:pt idx="6581">
                  <c:v>35892.0</c:v>
                </c:pt>
                <c:pt idx="6582">
                  <c:v>35893.0</c:v>
                </c:pt>
                <c:pt idx="6583">
                  <c:v>35894.0</c:v>
                </c:pt>
                <c:pt idx="6584">
                  <c:v>35895.0</c:v>
                </c:pt>
                <c:pt idx="6585">
                  <c:v>35896.0</c:v>
                </c:pt>
                <c:pt idx="6586">
                  <c:v>35897.0</c:v>
                </c:pt>
                <c:pt idx="6587">
                  <c:v>35898.0</c:v>
                </c:pt>
                <c:pt idx="6588">
                  <c:v>35899.0</c:v>
                </c:pt>
                <c:pt idx="6589">
                  <c:v>35900.0</c:v>
                </c:pt>
                <c:pt idx="6590">
                  <c:v>35901.0</c:v>
                </c:pt>
                <c:pt idx="6591">
                  <c:v>35902.0</c:v>
                </c:pt>
                <c:pt idx="6592">
                  <c:v>35903.0</c:v>
                </c:pt>
                <c:pt idx="6593">
                  <c:v>35904.0</c:v>
                </c:pt>
                <c:pt idx="6594">
                  <c:v>35905.0</c:v>
                </c:pt>
                <c:pt idx="6595">
                  <c:v>35906.0</c:v>
                </c:pt>
                <c:pt idx="6596">
                  <c:v>35907.0</c:v>
                </c:pt>
                <c:pt idx="6597">
                  <c:v>35908.0</c:v>
                </c:pt>
                <c:pt idx="6598">
                  <c:v>35909.0</c:v>
                </c:pt>
                <c:pt idx="6599">
                  <c:v>35910.0</c:v>
                </c:pt>
                <c:pt idx="6600">
                  <c:v>35911.0</c:v>
                </c:pt>
                <c:pt idx="6601">
                  <c:v>35912.0</c:v>
                </c:pt>
                <c:pt idx="6602">
                  <c:v>35913.0</c:v>
                </c:pt>
                <c:pt idx="6603">
                  <c:v>35914.0</c:v>
                </c:pt>
                <c:pt idx="6604">
                  <c:v>35915.0</c:v>
                </c:pt>
                <c:pt idx="6605">
                  <c:v>35916.0</c:v>
                </c:pt>
                <c:pt idx="6606">
                  <c:v>35917.0</c:v>
                </c:pt>
                <c:pt idx="6607">
                  <c:v>35918.0</c:v>
                </c:pt>
                <c:pt idx="6608">
                  <c:v>35919.0</c:v>
                </c:pt>
                <c:pt idx="6609">
                  <c:v>35920.0</c:v>
                </c:pt>
                <c:pt idx="6610">
                  <c:v>35921.0</c:v>
                </c:pt>
                <c:pt idx="6611">
                  <c:v>35922.0</c:v>
                </c:pt>
                <c:pt idx="6612">
                  <c:v>35923.0</c:v>
                </c:pt>
                <c:pt idx="6613">
                  <c:v>35924.0</c:v>
                </c:pt>
                <c:pt idx="6614">
                  <c:v>35925.0</c:v>
                </c:pt>
                <c:pt idx="6615">
                  <c:v>35926.0</c:v>
                </c:pt>
                <c:pt idx="6616">
                  <c:v>35927.0</c:v>
                </c:pt>
                <c:pt idx="6617">
                  <c:v>35928.0</c:v>
                </c:pt>
                <c:pt idx="6618">
                  <c:v>35929.0</c:v>
                </c:pt>
                <c:pt idx="6619">
                  <c:v>35930.0</c:v>
                </c:pt>
                <c:pt idx="6620">
                  <c:v>35931.0</c:v>
                </c:pt>
                <c:pt idx="6621">
                  <c:v>35932.0</c:v>
                </c:pt>
                <c:pt idx="6622">
                  <c:v>35933.0</c:v>
                </c:pt>
                <c:pt idx="6623">
                  <c:v>35934.0</c:v>
                </c:pt>
                <c:pt idx="6624">
                  <c:v>35935.0</c:v>
                </c:pt>
                <c:pt idx="6625">
                  <c:v>35936.0</c:v>
                </c:pt>
                <c:pt idx="6626">
                  <c:v>35937.0</c:v>
                </c:pt>
                <c:pt idx="6627">
                  <c:v>35938.0</c:v>
                </c:pt>
                <c:pt idx="6628">
                  <c:v>35939.0</c:v>
                </c:pt>
                <c:pt idx="6629">
                  <c:v>35940.0</c:v>
                </c:pt>
                <c:pt idx="6630">
                  <c:v>35941.0</c:v>
                </c:pt>
                <c:pt idx="6631">
                  <c:v>35942.0</c:v>
                </c:pt>
                <c:pt idx="6632">
                  <c:v>35943.0</c:v>
                </c:pt>
                <c:pt idx="6633">
                  <c:v>35944.0</c:v>
                </c:pt>
                <c:pt idx="6634">
                  <c:v>35945.0</c:v>
                </c:pt>
                <c:pt idx="6635">
                  <c:v>35946.0</c:v>
                </c:pt>
                <c:pt idx="6636">
                  <c:v>35947.0</c:v>
                </c:pt>
                <c:pt idx="6637">
                  <c:v>35948.0</c:v>
                </c:pt>
                <c:pt idx="6638">
                  <c:v>35949.0</c:v>
                </c:pt>
                <c:pt idx="6639">
                  <c:v>35950.0</c:v>
                </c:pt>
                <c:pt idx="6640">
                  <c:v>35951.0</c:v>
                </c:pt>
                <c:pt idx="6641">
                  <c:v>35952.0</c:v>
                </c:pt>
                <c:pt idx="6642">
                  <c:v>35953.0</c:v>
                </c:pt>
                <c:pt idx="6643">
                  <c:v>35954.0</c:v>
                </c:pt>
                <c:pt idx="6644">
                  <c:v>35955.0</c:v>
                </c:pt>
                <c:pt idx="6645">
                  <c:v>35956.0</c:v>
                </c:pt>
                <c:pt idx="6646">
                  <c:v>35957.0</c:v>
                </c:pt>
                <c:pt idx="6647">
                  <c:v>35958.0</c:v>
                </c:pt>
                <c:pt idx="6648">
                  <c:v>35959.0</c:v>
                </c:pt>
                <c:pt idx="6649">
                  <c:v>35960.0</c:v>
                </c:pt>
                <c:pt idx="6650">
                  <c:v>35961.0</c:v>
                </c:pt>
                <c:pt idx="6651">
                  <c:v>35962.0</c:v>
                </c:pt>
                <c:pt idx="6652">
                  <c:v>35963.0</c:v>
                </c:pt>
                <c:pt idx="6653">
                  <c:v>35964.0</c:v>
                </c:pt>
                <c:pt idx="6654">
                  <c:v>35965.0</c:v>
                </c:pt>
                <c:pt idx="6655">
                  <c:v>35966.0</c:v>
                </c:pt>
                <c:pt idx="6656">
                  <c:v>35967.0</c:v>
                </c:pt>
                <c:pt idx="6657">
                  <c:v>35968.0</c:v>
                </c:pt>
                <c:pt idx="6658">
                  <c:v>35969.0</c:v>
                </c:pt>
                <c:pt idx="6659">
                  <c:v>35970.0</c:v>
                </c:pt>
                <c:pt idx="6660">
                  <c:v>35971.0</c:v>
                </c:pt>
                <c:pt idx="6661">
                  <c:v>35972.0</c:v>
                </c:pt>
                <c:pt idx="6662">
                  <c:v>35973.0</c:v>
                </c:pt>
                <c:pt idx="6663">
                  <c:v>35974.0</c:v>
                </c:pt>
                <c:pt idx="6664">
                  <c:v>35975.0</c:v>
                </c:pt>
                <c:pt idx="6665">
                  <c:v>35976.0</c:v>
                </c:pt>
                <c:pt idx="6666">
                  <c:v>35977.0</c:v>
                </c:pt>
                <c:pt idx="6667">
                  <c:v>35978.0</c:v>
                </c:pt>
                <c:pt idx="6668">
                  <c:v>35979.0</c:v>
                </c:pt>
                <c:pt idx="6669">
                  <c:v>35980.0</c:v>
                </c:pt>
                <c:pt idx="6670">
                  <c:v>35981.0</c:v>
                </c:pt>
                <c:pt idx="6671">
                  <c:v>35982.0</c:v>
                </c:pt>
                <c:pt idx="6672">
                  <c:v>35983.0</c:v>
                </c:pt>
                <c:pt idx="6673">
                  <c:v>35984.0</c:v>
                </c:pt>
                <c:pt idx="6674">
                  <c:v>35985.0</c:v>
                </c:pt>
                <c:pt idx="6675">
                  <c:v>35986.0</c:v>
                </c:pt>
                <c:pt idx="6676">
                  <c:v>35987.0</c:v>
                </c:pt>
                <c:pt idx="6677">
                  <c:v>35988.0</c:v>
                </c:pt>
                <c:pt idx="6678">
                  <c:v>35989.0</c:v>
                </c:pt>
                <c:pt idx="6679">
                  <c:v>35990.0</c:v>
                </c:pt>
                <c:pt idx="6680">
                  <c:v>35991.0</c:v>
                </c:pt>
                <c:pt idx="6681">
                  <c:v>35992.0</c:v>
                </c:pt>
                <c:pt idx="6682">
                  <c:v>35993.0</c:v>
                </c:pt>
                <c:pt idx="6683">
                  <c:v>35994.0</c:v>
                </c:pt>
                <c:pt idx="6684">
                  <c:v>35995.0</c:v>
                </c:pt>
                <c:pt idx="6685">
                  <c:v>35996.0</c:v>
                </c:pt>
                <c:pt idx="6686">
                  <c:v>35997.0</c:v>
                </c:pt>
                <c:pt idx="6687">
                  <c:v>35998.0</c:v>
                </c:pt>
                <c:pt idx="6688">
                  <c:v>35999.0</c:v>
                </c:pt>
                <c:pt idx="6689">
                  <c:v>36000.0</c:v>
                </c:pt>
                <c:pt idx="6690">
                  <c:v>36001.0</c:v>
                </c:pt>
                <c:pt idx="6691">
                  <c:v>36002.0</c:v>
                </c:pt>
                <c:pt idx="6692">
                  <c:v>36003.0</c:v>
                </c:pt>
                <c:pt idx="6693">
                  <c:v>36004.0</c:v>
                </c:pt>
                <c:pt idx="6694">
                  <c:v>36005.0</c:v>
                </c:pt>
                <c:pt idx="6695">
                  <c:v>36006.0</c:v>
                </c:pt>
                <c:pt idx="6696">
                  <c:v>36007.0</c:v>
                </c:pt>
                <c:pt idx="6697">
                  <c:v>36008.0</c:v>
                </c:pt>
                <c:pt idx="6698">
                  <c:v>36009.0</c:v>
                </c:pt>
                <c:pt idx="6699">
                  <c:v>36010.0</c:v>
                </c:pt>
                <c:pt idx="6700">
                  <c:v>36011.0</c:v>
                </c:pt>
                <c:pt idx="6701">
                  <c:v>36012.0</c:v>
                </c:pt>
                <c:pt idx="6702">
                  <c:v>36013.0</c:v>
                </c:pt>
                <c:pt idx="6703">
                  <c:v>36014.0</c:v>
                </c:pt>
                <c:pt idx="6704">
                  <c:v>36015.0</c:v>
                </c:pt>
                <c:pt idx="6705">
                  <c:v>36016.0</c:v>
                </c:pt>
                <c:pt idx="6706">
                  <c:v>36017.0</c:v>
                </c:pt>
                <c:pt idx="6707">
                  <c:v>36018.0</c:v>
                </c:pt>
                <c:pt idx="6708">
                  <c:v>36019.0</c:v>
                </c:pt>
                <c:pt idx="6709">
                  <c:v>36020.0</c:v>
                </c:pt>
                <c:pt idx="6710">
                  <c:v>36021.0</c:v>
                </c:pt>
                <c:pt idx="6711">
                  <c:v>36022.0</c:v>
                </c:pt>
                <c:pt idx="6712">
                  <c:v>36023.0</c:v>
                </c:pt>
                <c:pt idx="6713">
                  <c:v>36024.0</c:v>
                </c:pt>
                <c:pt idx="6714">
                  <c:v>36025.0</c:v>
                </c:pt>
                <c:pt idx="6715">
                  <c:v>36026.0</c:v>
                </c:pt>
                <c:pt idx="6716">
                  <c:v>36027.0</c:v>
                </c:pt>
                <c:pt idx="6717">
                  <c:v>36028.0</c:v>
                </c:pt>
                <c:pt idx="6718">
                  <c:v>36029.0</c:v>
                </c:pt>
                <c:pt idx="6719">
                  <c:v>36030.0</c:v>
                </c:pt>
                <c:pt idx="6720">
                  <c:v>36031.0</c:v>
                </c:pt>
                <c:pt idx="6721">
                  <c:v>36032.0</c:v>
                </c:pt>
                <c:pt idx="6722">
                  <c:v>36033.0</c:v>
                </c:pt>
                <c:pt idx="6723">
                  <c:v>36034.0</c:v>
                </c:pt>
                <c:pt idx="6724">
                  <c:v>36035.0</c:v>
                </c:pt>
                <c:pt idx="6725">
                  <c:v>36036.0</c:v>
                </c:pt>
                <c:pt idx="6726">
                  <c:v>36037.0</c:v>
                </c:pt>
                <c:pt idx="6727">
                  <c:v>36038.0</c:v>
                </c:pt>
                <c:pt idx="6728">
                  <c:v>36039.0</c:v>
                </c:pt>
                <c:pt idx="6729">
                  <c:v>36040.0</c:v>
                </c:pt>
                <c:pt idx="6730">
                  <c:v>36041.0</c:v>
                </c:pt>
                <c:pt idx="6731">
                  <c:v>36042.0</c:v>
                </c:pt>
                <c:pt idx="6732">
                  <c:v>36043.0</c:v>
                </c:pt>
                <c:pt idx="6733">
                  <c:v>36044.0</c:v>
                </c:pt>
                <c:pt idx="6734">
                  <c:v>36045.0</c:v>
                </c:pt>
                <c:pt idx="6735">
                  <c:v>36046.0</c:v>
                </c:pt>
                <c:pt idx="6736">
                  <c:v>36047.0</c:v>
                </c:pt>
                <c:pt idx="6737">
                  <c:v>36048.0</c:v>
                </c:pt>
                <c:pt idx="6738">
                  <c:v>36049.0</c:v>
                </c:pt>
                <c:pt idx="6739">
                  <c:v>36050.0</c:v>
                </c:pt>
                <c:pt idx="6740">
                  <c:v>36051.0</c:v>
                </c:pt>
                <c:pt idx="6741">
                  <c:v>36052.0</c:v>
                </c:pt>
                <c:pt idx="6742">
                  <c:v>36053.0</c:v>
                </c:pt>
                <c:pt idx="6743">
                  <c:v>36054.0</c:v>
                </c:pt>
                <c:pt idx="6744">
                  <c:v>36055.0</c:v>
                </c:pt>
                <c:pt idx="6745">
                  <c:v>36056.0</c:v>
                </c:pt>
                <c:pt idx="6746">
                  <c:v>36057.0</c:v>
                </c:pt>
                <c:pt idx="6747">
                  <c:v>36058.0</c:v>
                </c:pt>
                <c:pt idx="6748">
                  <c:v>36059.0</c:v>
                </c:pt>
                <c:pt idx="6749">
                  <c:v>36060.0</c:v>
                </c:pt>
                <c:pt idx="6750">
                  <c:v>36061.0</c:v>
                </c:pt>
                <c:pt idx="6751">
                  <c:v>36062.0</c:v>
                </c:pt>
                <c:pt idx="6752">
                  <c:v>36063.0</c:v>
                </c:pt>
                <c:pt idx="6753">
                  <c:v>36064.0</c:v>
                </c:pt>
                <c:pt idx="6754">
                  <c:v>36065.0</c:v>
                </c:pt>
                <c:pt idx="6755">
                  <c:v>36066.0</c:v>
                </c:pt>
                <c:pt idx="6756">
                  <c:v>36067.0</c:v>
                </c:pt>
                <c:pt idx="6757">
                  <c:v>36068.0</c:v>
                </c:pt>
                <c:pt idx="6758">
                  <c:v>36069.0</c:v>
                </c:pt>
                <c:pt idx="6759">
                  <c:v>36070.0</c:v>
                </c:pt>
                <c:pt idx="6760">
                  <c:v>36071.0</c:v>
                </c:pt>
                <c:pt idx="6761">
                  <c:v>36072.0</c:v>
                </c:pt>
                <c:pt idx="6762">
                  <c:v>36073.0</c:v>
                </c:pt>
                <c:pt idx="6763">
                  <c:v>36074.0</c:v>
                </c:pt>
                <c:pt idx="6764">
                  <c:v>36075.0</c:v>
                </c:pt>
                <c:pt idx="6765">
                  <c:v>36076.0</c:v>
                </c:pt>
                <c:pt idx="6766">
                  <c:v>36077.0</c:v>
                </c:pt>
                <c:pt idx="6767">
                  <c:v>36078.0</c:v>
                </c:pt>
                <c:pt idx="6768">
                  <c:v>36079.0</c:v>
                </c:pt>
                <c:pt idx="6769">
                  <c:v>36080.0</c:v>
                </c:pt>
                <c:pt idx="6770">
                  <c:v>36081.0</c:v>
                </c:pt>
                <c:pt idx="6771">
                  <c:v>36082.0</c:v>
                </c:pt>
                <c:pt idx="6772">
                  <c:v>36083.0</c:v>
                </c:pt>
                <c:pt idx="6773">
                  <c:v>36084.0</c:v>
                </c:pt>
                <c:pt idx="6774">
                  <c:v>36085.0</c:v>
                </c:pt>
                <c:pt idx="6775">
                  <c:v>36086.0</c:v>
                </c:pt>
                <c:pt idx="6776">
                  <c:v>36087.0</c:v>
                </c:pt>
                <c:pt idx="6777">
                  <c:v>36088.0</c:v>
                </c:pt>
                <c:pt idx="6778">
                  <c:v>36089.0</c:v>
                </c:pt>
                <c:pt idx="6779">
                  <c:v>36090.0</c:v>
                </c:pt>
                <c:pt idx="6780">
                  <c:v>36091.0</c:v>
                </c:pt>
                <c:pt idx="6781">
                  <c:v>36092.0</c:v>
                </c:pt>
                <c:pt idx="6782">
                  <c:v>36093.0</c:v>
                </c:pt>
                <c:pt idx="6783">
                  <c:v>36094.0</c:v>
                </c:pt>
                <c:pt idx="6784">
                  <c:v>36095.0</c:v>
                </c:pt>
                <c:pt idx="6785">
                  <c:v>36096.0</c:v>
                </c:pt>
                <c:pt idx="6786">
                  <c:v>36097.0</c:v>
                </c:pt>
                <c:pt idx="6787">
                  <c:v>36098.0</c:v>
                </c:pt>
                <c:pt idx="6788">
                  <c:v>36099.0</c:v>
                </c:pt>
                <c:pt idx="6789">
                  <c:v>36100.0</c:v>
                </c:pt>
                <c:pt idx="6790">
                  <c:v>36101.0</c:v>
                </c:pt>
                <c:pt idx="6791">
                  <c:v>36102.0</c:v>
                </c:pt>
                <c:pt idx="6792">
                  <c:v>36103.0</c:v>
                </c:pt>
                <c:pt idx="6793">
                  <c:v>36104.0</c:v>
                </c:pt>
                <c:pt idx="6794">
                  <c:v>36105.0</c:v>
                </c:pt>
                <c:pt idx="6795">
                  <c:v>36106.0</c:v>
                </c:pt>
                <c:pt idx="6796">
                  <c:v>36107.0</c:v>
                </c:pt>
                <c:pt idx="6797">
                  <c:v>36108.0</c:v>
                </c:pt>
                <c:pt idx="6798">
                  <c:v>36109.0</c:v>
                </c:pt>
                <c:pt idx="6799">
                  <c:v>36110.0</c:v>
                </c:pt>
                <c:pt idx="6800">
                  <c:v>36111.0</c:v>
                </c:pt>
                <c:pt idx="6801">
                  <c:v>36112.0</c:v>
                </c:pt>
                <c:pt idx="6802">
                  <c:v>36113.0</c:v>
                </c:pt>
                <c:pt idx="6803">
                  <c:v>36114.0</c:v>
                </c:pt>
                <c:pt idx="6804">
                  <c:v>36115.0</c:v>
                </c:pt>
                <c:pt idx="6805">
                  <c:v>36116.0</c:v>
                </c:pt>
                <c:pt idx="6806">
                  <c:v>36117.0</c:v>
                </c:pt>
                <c:pt idx="6807">
                  <c:v>36118.0</c:v>
                </c:pt>
                <c:pt idx="6808">
                  <c:v>36119.0</c:v>
                </c:pt>
                <c:pt idx="6809">
                  <c:v>36120.0</c:v>
                </c:pt>
                <c:pt idx="6810">
                  <c:v>36121.0</c:v>
                </c:pt>
                <c:pt idx="6811">
                  <c:v>36122.0</c:v>
                </c:pt>
                <c:pt idx="6812">
                  <c:v>36123.0</c:v>
                </c:pt>
                <c:pt idx="6813">
                  <c:v>36124.0</c:v>
                </c:pt>
                <c:pt idx="6814">
                  <c:v>36125.0</c:v>
                </c:pt>
                <c:pt idx="6815">
                  <c:v>36126.0</c:v>
                </c:pt>
                <c:pt idx="6816">
                  <c:v>36127.0</c:v>
                </c:pt>
                <c:pt idx="6817">
                  <c:v>36128.0</c:v>
                </c:pt>
                <c:pt idx="6818">
                  <c:v>36129.0</c:v>
                </c:pt>
                <c:pt idx="6819">
                  <c:v>36130.0</c:v>
                </c:pt>
                <c:pt idx="6820">
                  <c:v>36131.0</c:v>
                </c:pt>
                <c:pt idx="6821">
                  <c:v>36132.0</c:v>
                </c:pt>
                <c:pt idx="6822">
                  <c:v>36133.0</c:v>
                </c:pt>
                <c:pt idx="6823">
                  <c:v>36134.0</c:v>
                </c:pt>
                <c:pt idx="6824">
                  <c:v>36135.0</c:v>
                </c:pt>
                <c:pt idx="6825">
                  <c:v>36136.0</c:v>
                </c:pt>
                <c:pt idx="6826">
                  <c:v>36137.0</c:v>
                </c:pt>
                <c:pt idx="6827">
                  <c:v>36138.0</c:v>
                </c:pt>
                <c:pt idx="6828">
                  <c:v>36139.0</c:v>
                </c:pt>
                <c:pt idx="6829">
                  <c:v>36140.0</c:v>
                </c:pt>
                <c:pt idx="6830">
                  <c:v>36141.0</c:v>
                </c:pt>
                <c:pt idx="6831">
                  <c:v>36142.0</c:v>
                </c:pt>
                <c:pt idx="6832">
                  <c:v>36143.0</c:v>
                </c:pt>
                <c:pt idx="6833">
                  <c:v>36144.0</c:v>
                </c:pt>
                <c:pt idx="6834">
                  <c:v>36145.0</c:v>
                </c:pt>
                <c:pt idx="6835">
                  <c:v>36146.0</c:v>
                </c:pt>
                <c:pt idx="6836">
                  <c:v>36147.0</c:v>
                </c:pt>
                <c:pt idx="6837">
                  <c:v>36148.0</c:v>
                </c:pt>
                <c:pt idx="6838">
                  <c:v>36149.0</c:v>
                </c:pt>
                <c:pt idx="6839">
                  <c:v>36150.0</c:v>
                </c:pt>
                <c:pt idx="6840">
                  <c:v>36151.0</c:v>
                </c:pt>
                <c:pt idx="6841">
                  <c:v>36152.0</c:v>
                </c:pt>
                <c:pt idx="6842">
                  <c:v>36153.0</c:v>
                </c:pt>
                <c:pt idx="6843">
                  <c:v>36154.0</c:v>
                </c:pt>
                <c:pt idx="6844">
                  <c:v>36155.0</c:v>
                </c:pt>
                <c:pt idx="6845">
                  <c:v>36156.0</c:v>
                </c:pt>
                <c:pt idx="6846">
                  <c:v>36157.0</c:v>
                </c:pt>
                <c:pt idx="6847">
                  <c:v>36158.0</c:v>
                </c:pt>
                <c:pt idx="6848">
                  <c:v>36159.0</c:v>
                </c:pt>
                <c:pt idx="6849">
                  <c:v>36160.0</c:v>
                </c:pt>
                <c:pt idx="6850">
                  <c:v>36161.0</c:v>
                </c:pt>
                <c:pt idx="6851">
                  <c:v>36162.0</c:v>
                </c:pt>
                <c:pt idx="6852">
                  <c:v>36163.0</c:v>
                </c:pt>
                <c:pt idx="6853">
                  <c:v>36164.0</c:v>
                </c:pt>
                <c:pt idx="6854">
                  <c:v>36165.0</c:v>
                </c:pt>
                <c:pt idx="6855">
                  <c:v>36166.0</c:v>
                </c:pt>
                <c:pt idx="6856">
                  <c:v>36167.0</c:v>
                </c:pt>
                <c:pt idx="6857">
                  <c:v>36168.0</c:v>
                </c:pt>
                <c:pt idx="6858">
                  <c:v>36169.0</c:v>
                </c:pt>
                <c:pt idx="6859">
                  <c:v>36170.0</c:v>
                </c:pt>
                <c:pt idx="6860">
                  <c:v>36171.0</c:v>
                </c:pt>
                <c:pt idx="6861">
                  <c:v>36172.0</c:v>
                </c:pt>
                <c:pt idx="6862">
                  <c:v>36173.0</c:v>
                </c:pt>
                <c:pt idx="6863">
                  <c:v>36174.0</c:v>
                </c:pt>
                <c:pt idx="6864">
                  <c:v>36175.0</c:v>
                </c:pt>
                <c:pt idx="6865">
                  <c:v>36176.0</c:v>
                </c:pt>
                <c:pt idx="6866">
                  <c:v>36177.0</c:v>
                </c:pt>
                <c:pt idx="6867">
                  <c:v>36178.0</c:v>
                </c:pt>
                <c:pt idx="6868">
                  <c:v>36179.0</c:v>
                </c:pt>
                <c:pt idx="6869">
                  <c:v>36180.0</c:v>
                </c:pt>
                <c:pt idx="6870">
                  <c:v>36181.0</c:v>
                </c:pt>
                <c:pt idx="6871">
                  <c:v>36182.0</c:v>
                </c:pt>
                <c:pt idx="6872">
                  <c:v>36183.0</c:v>
                </c:pt>
                <c:pt idx="6873">
                  <c:v>36184.0</c:v>
                </c:pt>
                <c:pt idx="6874">
                  <c:v>36185.0</c:v>
                </c:pt>
                <c:pt idx="6875">
                  <c:v>36186.0</c:v>
                </c:pt>
                <c:pt idx="6876">
                  <c:v>36187.0</c:v>
                </c:pt>
                <c:pt idx="6877">
                  <c:v>36188.0</c:v>
                </c:pt>
                <c:pt idx="6878">
                  <c:v>36189.0</c:v>
                </c:pt>
                <c:pt idx="6879">
                  <c:v>36190.0</c:v>
                </c:pt>
                <c:pt idx="6880">
                  <c:v>36191.0</c:v>
                </c:pt>
                <c:pt idx="6881">
                  <c:v>36192.0</c:v>
                </c:pt>
                <c:pt idx="6882">
                  <c:v>36193.0</c:v>
                </c:pt>
                <c:pt idx="6883">
                  <c:v>36194.0</c:v>
                </c:pt>
                <c:pt idx="6884">
                  <c:v>36195.0</c:v>
                </c:pt>
                <c:pt idx="6885">
                  <c:v>36196.0</c:v>
                </c:pt>
                <c:pt idx="6886">
                  <c:v>36197.0</c:v>
                </c:pt>
                <c:pt idx="6887">
                  <c:v>36198.0</c:v>
                </c:pt>
                <c:pt idx="6888">
                  <c:v>36199.0</c:v>
                </c:pt>
                <c:pt idx="6889">
                  <c:v>36200.0</c:v>
                </c:pt>
                <c:pt idx="6890">
                  <c:v>36201.0</c:v>
                </c:pt>
                <c:pt idx="6891">
                  <c:v>36202.0</c:v>
                </c:pt>
                <c:pt idx="6892">
                  <c:v>36203.0</c:v>
                </c:pt>
                <c:pt idx="6893">
                  <c:v>36204.0</c:v>
                </c:pt>
                <c:pt idx="6894">
                  <c:v>36205.0</c:v>
                </c:pt>
                <c:pt idx="6895">
                  <c:v>36206.0</c:v>
                </c:pt>
                <c:pt idx="6896">
                  <c:v>36207.0</c:v>
                </c:pt>
                <c:pt idx="6897">
                  <c:v>36208.0</c:v>
                </c:pt>
                <c:pt idx="6898">
                  <c:v>36209.0</c:v>
                </c:pt>
                <c:pt idx="6899">
                  <c:v>36210.0</c:v>
                </c:pt>
                <c:pt idx="6900">
                  <c:v>36211.0</c:v>
                </c:pt>
                <c:pt idx="6901">
                  <c:v>36212.0</c:v>
                </c:pt>
                <c:pt idx="6902">
                  <c:v>36213.0</c:v>
                </c:pt>
                <c:pt idx="6903">
                  <c:v>36214.0</c:v>
                </c:pt>
                <c:pt idx="6904">
                  <c:v>36215.0</c:v>
                </c:pt>
                <c:pt idx="6905">
                  <c:v>36216.0</c:v>
                </c:pt>
                <c:pt idx="6906">
                  <c:v>36217.0</c:v>
                </c:pt>
                <c:pt idx="6907">
                  <c:v>36218.0</c:v>
                </c:pt>
                <c:pt idx="6908">
                  <c:v>36219.0</c:v>
                </c:pt>
                <c:pt idx="6909">
                  <c:v>36220.0</c:v>
                </c:pt>
                <c:pt idx="6910">
                  <c:v>36221.0</c:v>
                </c:pt>
                <c:pt idx="6911">
                  <c:v>36222.0</c:v>
                </c:pt>
                <c:pt idx="6912">
                  <c:v>36223.0</c:v>
                </c:pt>
                <c:pt idx="6913">
                  <c:v>36224.0</c:v>
                </c:pt>
                <c:pt idx="6914">
                  <c:v>36225.0</c:v>
                </c:pt>
                <c:pt idx="6915">
                  <c:v>36226.0</c:v>
                </c:pt>
                <c:pt idx="6916">
                  <c:v>36227.0</c:v>
                </c:pt>
                <c:pt idx="6917">
                  <c:v>36228.0</c:v>
                </c:pt>
                <c:pt idx="6918">
                  <c:v>36229.0</c:v>
                </c:pt>
                <c:pt idx="6919">
                  <c:v>36230.0</c:v>
                </c:pt>
                <c:pt idx="6920">
                  <c:v>36231.0</c:v>
                </c:pt>
                <c:pt idx="6921">
                  <c:v>36232.0</c:v>
                </c:pt>
                <c:pt idx="6922">
                  <c:v>36233.0</c:v>
                </c:pt>
                <c:pt idx="6923">
                  <c:v>36234.0</c:v>
                </c:pt>
                <c:pt idx="6924">
                  <c:v>36235.0</c:v>
                </c:pt>
                <c:pt idx="6925">
                  <c:v>36236.0</c:v>
                </c:pt>
                <c:pt idx="6926">
                  <c:v>36237.0</c:v>
                </c:pt>
                <c:pt idx="6927">
                  <c:v>36238.0</c:v>
                </c:pt>
                <c:pt idx="6928">
                  <c:v>36239.0</c:v>
                </c:pt>
                <c:pt idx="6929">
                  <c:v>36240.0</c:v>
                </c:pt>
                <c:pt idx="6930">
                  <c:v>36241.0</c:v>
                </c:pt>
                <c:pt idx="6931">
                  <c:v>36242.0</c:v>
                </c:pt>
                <c:pt idx="6932">
                  <c:v>36243.0</c:v>
                </c:pt>
                <c:pt idx="6933">
                  <c:v>36244.0</c:v>
                </c:pt>
                <c:pt idx="6934">
                  <c:v>36245.0</c:v>
                </c:pt>
                <c:pt idx="6935">
                  <c:v>36246.0</c:v>
                </c:pt>
                <c:pt idx="6936">
                  <c:v>36247.0</c:v>
                </c:pt>
                <c:pt idx="6937">
                  <c:v>36248.0</c:v>
                </c:pt>
                <c:pt idx="6938">
                  <c:v>36249.0</c:v>
                </c:pt>
                <c:pt idx="6939">
                  <c:v>36250.0</c:v>
                </c:pt>
                <c:pt idx="6940">
                  <c:v>36251.0</c:v>
                </c:pt>
                <c:pt idx="6941">
                  <c:v>36252.0</c:v>
                </c:pt>
                <c:pt idx="6942">
                  <c:v>36253.0</c:v>
                </c:pt>
                <c:pt idx="6943">
                  <c:v>36254.0</c:v>
                </c:pt>
                <c:pt idx="6944">
                  <c:v>36255.0</c:v>
                </c:pt>
                <c:pt idx="6945">
                  <c:v>36256.0</c:v>
                </c:pt>
                <c:pt idx="6946">
                  <c:v>36257.0</c:v>
                </c:pt>
                <c:pt idx="6947">
                  <c:v>36258.0</c:v>
                </c:pt>
                <c:pt idx="6948">
                  <c:v>36259.0</c:v>
                </c:pt>
                <c:pt idx="6949">
                  <c:v>36260.0</c:v>
                </c:pt>
                <c:pt idx="6950">
                  <c:v>36261.0</c:v>
                </c:pt>
                <c:pt idx="6951">
                  <c:v>36262.0</c:v>
                </c:pt>
                <c:pt idx="6952">
                  <c:v>36263.0</c:v>
                </c:pt>
                <c:pt idx="6953">
                  <c:v>36264.0</c:v>
                </c:pt>
                <c:pt idx="6954">
                  <c:v>36265.0</c:v>
                </c:pt>
                <c:pt idx="6955">
                  <c:v>36266.0</c:v>
                </c:pt>
                <c:pt idx="6956">
                  <c:v>36267.0</c:v>
                </c:pt>
                <c:pt idx="6957">
                  <c:v>36268.0</c:v>
                </c:pt>
                <c:pt idx="6958">
                  <c:v>36269.0</c:v>
                </c:pt>
                <c:pt idx="6959">
                  <c:v>36270.0</c:v>
                </c:pt>
                <c:pt idx="6960">
                  <c:v>36271.0</c:v>
                </c:pt>
                <c:pt idx="6961">
                  <c:v>36272.0</c:v>
                </c:pt>
                <c:pt idx="6962">
                  <c:v>36273.0</c:v>
                </c:pt>
                <c:pt idx="6963">
                  <c:v>36274.0</c:v>
                </c:pt>
                <c:pt idx="6964">
                  <c:v>36275.0</c:v>
                </c:pt>
                <c:pt idx="6965">
                  <c:v>36276.0</c:v>
                </c:pt>
                <c:pt idx="6966">
                  <c:v>36277.0</c:v>
                </c:pt>
                <c:pt idx="6967">
                  <c:v>36278.0</c:v>
                </c:pt>
                <c:pt idx="6968">
                  <c:v>36279.0</c:v>
                </c:pt>
                <c:pt idx="6969">
                  <c:v>36280.0</c:v>
                </c:pt>
                <c:pt idx="6970">
                  <c:v>36281.0</c:v>
                </c:pt>
                <c:pt idx="6971">
                  <c:v>36282.0</c:v>
                </c:pt>
                <c:pt idx="6972">
                  <c:v>36283.0</c:v>
                </c:pt>
                <c:pt idx="6973">
                  <c:v>36284.0</c:v>
                </c:pt>
                <c:pt idx="6974">
                  <c:v>36285.0</c:v>
                </c:pt>
                <c:pt idx="6975">
                  <c:v>36286.0</c:v>
                </c:pt>
                <c:pt idx="6976">
                  <c:v>36287.0</c:v>
                </c:pt>
                <c:pt idx="6977">
                  <c:v>36288.0</c:v>
                </c:pt>
                <c:pt idx="6978">
                  <c:v>36289.0</c:v>
                </c:pt>
                <c:pt idx="6979">
                  <c:v>36290.0</c:v>
                </c:pt>
                <c:pt idx="6980">
                  <c:v>36291.0</c:v>
                </c:pt>
                <c:pt idx="6981">
                  <c:v>36292.0</c:v>
                </c:pt>
                <c:pt idx="6982">
                  <c:v>36293.0</c:v>
                </c:pt>
                <c:pt idx="6983">
                  <c:v>36294.0</c:v>
                </c:pt>
                <c:pt idx="6984">
                  <c:v>36295.0</c:v>
                </c:pt>
                <c:pt idx="6985">
                  <c:v>36296.0</c:v>
                </c:pt>
                <c:pt idx="6986">
                  <c:v>36297.0</c:v>
                </c:pt>
                <c:pt idx="6987">
                  <c:v>36298.0</c:v>
                </c:pt>
                <c:pt idx="6988">
                  <c:v>36299.0</c:v>
                </c:pt>
                <c:pt idx="6989">
                  <c:v>36300.0</c:v>
                </c:pt>
                <c:pt idx="6990">
                  <c:v>36301.0</c:v>
                </c:pt>
                <c:pt idx="6991">
                  <c:v>36302.0</c:v>
                </c:pt>
                <c:pt idx="6992">
                  <c:v>36303.0</c:v>
                </c:pt>
                <c:pt idx="6993">
                  <c:v>36304.0</c:v>
                </c:pt>
                <c:pt idx="6994">
                  <c:v>36305.0</c:v>
                </c:pt>
                <c:pt idx="6995">
                  <c:v>36306.0</c:v>
                </c:pt>
                <c:pt idx="6996">
                  <c:v>36307.0</c:v>
                </c:pt>
                <c:pt idx="6997">
                  <c:v>36308.0</c:v>
                </c:pt>
                <c:pt idx="6998">
                  <c:v>36309.0</c:v>
                </c:pt>
                <c:pt idx="6999">
                  <c:v>36310.0</c:v>
                </c:pt>
                <c:pt idx="7000">
                  <c:v>36311.0</c:v>
                </c:pt>
                <c:pt idx="7001">
                  <c:v>36312.0</c:v>
                </c:pt>
                <c:pt idx="7002">
                  <c:v>36313.0</c:v>
                </c:pt>
                <c:pt idx="7003">
                  <c:v>36314.0</c:v>
                </c:pt>
                <c:pt idx="7004">
                  <c:v>36315.0</c:v>
                </c:pt>
                <c:pt idx="7005">
                  <c:v>36316.0</c:v>
                </c:pt>
                <c:pt idx="7006">
                  <c:v>36317.0</c:v>
                </c:pt>
                <c:pt idx="7007">
                  <c:v>36318.0</c:v>
                </c:pt>
                <c:pt idx="7008">
                  <c:v>36319.0</c:v>
                </c:pt>
                <c:pt idx="7009">
                  <c:v>36320.0</c:v>
                </c:pt>
                <c:pt idx="7010">
                  <c:v>36321.0</c:v>
                </c:pt>
                <c:pt idx="7011">
                  <c:v>36322.0</c:v>
                </c:pt>
                <c:pt idx="7012">
                  <c:v>36323.0</c:v>
                </c:pt>
                <c:pt idx="7013">
                  <c:v>36324.0</c:v>
                </c:pt>
                <c:pt idx="7014">
                  <c:v>36325.0</c:v>
                </c:pt>
                <c:pt idx="7015">
                  <c:v>36326.0</c:v>
                </c:pt>
                <c:pt idx="7016">
                  <c:v>36327.0</c:v>
                </c:pt>
                <c:pt idx="7017">
                  <c:v>36328.0</c:v>
                </c:pt>
                <c:pt idx="7018">
                  <c:v>36329.0</c:v>
                </c:pt>
                <c:pt idx="7019">
                  <c:v>36330.0</c:v>
                </c:pt>
                <c:pt idx="7020">
                  <c:v>36331.0</c:v>
                </c:pt>
                <c:pt idx="7021">
                  <c:v>36332.0</c:v>
                </c:pt>
                <c:pt idx="7022">
                  <c:v>36333.0</c:v>
                </c:pt>
                <c:pt idx="7023">
                  <c:v>36334.0</c:v>
                </c:pt>
                <c:pt idx="7024">
                  <c:v>36335.0</c:v>
                </c:pt>
                <c:pt idx="7025">
                  <c:v>36336.0</c:v>
                </c:pt>
                <c:pt idx="7026">
                  <c:v>36337.0</c:v>
                </c:pt>
                <c:pt idx="7027">
                  <c:v>36338.0</c:v>
                </c:pt>
                <c:pt idx="7028">
                  <c:v>36339.0</c:v>
                </c:pt>
                <c:pt idx="7029">
                  <c:v>36340.0</c:v>
                </c:pt>
                <c:pt idx="7030">
                  <c:v>36341.0</c:v>
                </c:pt>
                <c:pt idx="7031">
                  <c:v>36342.0</c:v>
                </c:pt>
                <c:pt idx="7032">
                  <c:v>36343.0</c:v>
                </c:pt>
                <c:pt idx="7033">
                  <c:v>36344.0</c:v>
                </c:pt>
                <c:pt idx="7034">
                  <c:v>36345.0</c:v>
                </c:pt>
                <c:pt idx="7035">
                  <c:v>36346.0</c:v>
                </c:pt>
                <c:pt idx="7036">
                  <c:v>36347.0</c:v>
                </c:pt>
                <c:pt idx="7037">
                  <c:v>36348.0</c:v>
                </c:pt>
                <c:pt idx="7038">
                  <c:v>36349.0</c:v>
                </c:pt>
                <c:pt idx="7039">
                  <c:v>36350.0</c:v>
                </c:pt>
                <c:pt idx="7040">
                  <c:v>36351.0</c:v>
                </c:pt>
                <c:pt idx="7041">
                  <c:v>36352.0</c:v>
                </c:pt>
                <c:pt idx="7042">
                  <c:v>36353.0</c:v>
                </c:pt>
                <c:pt idx="7043">
                  <c:v>36354.0</c:v>
                </c:pt>
                <c:pt idx="7044">
                  <c:v>36355.0</c:v>
                </c:pt>
                <c:pt idx="7045">
                  <c:v>36356.0</c:v>
                </c:pt>
                <c:pt idx="7046">
                  <c:v>36357.0</c:v>
                </c:pt>
                <c:pt idx="7047">
                  <c:v>36358.0</c:v>
                </c:pt>
                <c:pt idx="7048">
                  <c:v>36359.0</c:v>
                </c:pt>
                <c:pt idx="7049">
                  <c:v>36360.0</c:v>
                </c:pt>
                <c:pt idx="7050">
                  <c:v>36361.0</c:v>
                </c:pt>
                <c:pt idx="7051">
                  <c:v>36362.0</c:v>
                </c:pt>
                <c:pt idx="7052">
                  <c:v>36363.0</c:v>
                </c:pt>
                <c:pt idx="7053">
                  <c:v>36364.0</c:v>
                </c:pt>
                <c:pt idx="7054">
                  <c:v>36365.0</c:v>
                </c:pt>
                <c:pt idx="7055">
                  <c:v>36366.0</c:v>
                </c:pt>
                <c:pt idx="7056">
                  <c:v>36367.0</c:v>
                </c:pt>
                <c:pt idx="7057">
                  <c:v>36368.0</c:v>
                </c:pt>
                <c:pt idx="7058">
                  <c:v>36369.0</c:v>
                </c:pt>
                <c:pt idx="7059">
                  <c:v>36370.0</c:v>
                </c:pt>
                <c:pt idx="7060">
                  <c:v>36371.0</c:v>
                </c:pt>
                <c:pt idx="7061">
                  <c:v>36372.0</c:v>
                </c:pt>
                <c:pt idx="7062">
                  <c:v>36373.0</c:v>
                </c:pt>
                <c:pt idx="7063">
                  <c:v>36374.0</c:v>
                </c:pt>
                <c:pt idx="7064">
                  <c:v>36375.0</c:v>
                </c:pt>
                <c:pt idx="7065">
                  <c:v>36376.0</c:v>
                </c:pt>
                <c:pt idx="7066">
                  <c:v>36377.0</c:v>
                </c:pt>
                <c:pt idx="7067">
                  <c:v>36378.0</c:v>
                </c:pt>
                <c:pt idx="7068">
                  <c:v>36379.0</c:v>
                </c:pt>
                <c:pt idx="7069">
                  <c:v>36380.0</c:v>
                </c:pt>
                <c:pt idx="7070">
                  <c:v>36381.0</c:v>
                </c:pt>
                <c:pt idx="7071">
                  <c:v>36382.0</c:v>
                </c:pt>
                <c:pt idx="7072">
                  <c:v>36383.0</c:v>
                </c:pt>
                <c:pt idx="7073">
                  <c:v>36384.0</c:v>
                </c:pt>
                <c:pt idx="7074">
                  <c:v>36385.0</c:v>
                </c:pt>
                <c:pt idx="7075">
                  <c:v>36386.0</c:v>
                </c:pt>
                <c:pt idx="7076">
                  <c:v>36387.0</c:v>
                </c:pt>
                <c:pt idx="7077">
                  <c:v>36388.0</c:v>
                </c:pt>
                <c:pt idx="7078">
                  <c:v>36389.0</c:v>
                </c:pt>
                <c:pt idx="7079">
                  <c:v>36390.0</c:v>
                </c:pt>
                <c:pt idx="7080">
                  <c:v>36391.0</c:v>
                </c:pt>
                <c:pt idx="7081">
                  <c:v>36392.0</c:v>
                </c:pt>
                <c:pt idx="7082">
                  <c:v>36393.0</c:v>
                </c:pt>
                <c:pt idx="7083">
                  <c:v>36394.0</c:v>
                </c:pt>
                <c:pt idx="7084">
                  <c:v>36395.0</c:v>
                </c:pt>
                <c:pt idx="7085">
                  <c:v>36396.0</c:v>
                </c:pt>
                <c:pt idx="7086">
                  <c:v>36397.0</c:v>
                </c:pt>
                <c:pt idx="7087">
                  <c:v>36398.0</c:v>
                </c:pt>
                <c:pt idx="7088">
                  <c:v>36399.0</c:v>
                </c:pt>
                <c:pt idx="7089">
                  <c:v>36400.0</c:v>
                </c:pt>
                <c:pt idx="7090">
                  <c:v>36401.0</c:v>
                </c:pt>
                <c:pt idx="7091">
                  <c:v>36402.0</c:v>
                </c:pt>
                <c:pt idx="7092">
                  <c:v>36403.0</c:v>
                </c:pt>
                <c:pt idx="7093">
                  <c:v>36404.0</c:v>
                </c:pt>
                <c:pt idx="7094">
                  <c:v>36405.0</c:v>
                </c:pt>
                <c:pt idx="7095">
                  <c:v>36406.0</c:v>
                </c:pt>
                <c:pt idx="7096">
                  <c:v>36407.0</c:v>
                </c:pt>
                <c:pt idx="7097">
                  <c:v>36408.0</c:v>
                </c:pt>
                <c:pt idx="7098">
                  <c:v>36409.0</c:v>
                </c:pt>
                <c:pt idx="7099">
                  <c:v>36410.0</c:v>
                </c:pt>
                <c:pt idx="7100">
                  <c:v>36411.0</c:v>
                </c:pt>
                <c:pt idx="7101">
                  <c:v>36412.0</c:v>
                </c:pt>
                <c:pt idx="7102">
                  <c:v>36413.0</c:v>
                </c:pt>
                <c:pt idx="7103">
                  <c:v>36414.0</c:v>
                </c:pt>
                <c:pt idx="7104">
                  <c:v>36415.0</c:v>
                </c:pt>
                <c:pt idx="7105">
                  <c:v>36416.0</c:v>
                </c:pt>
                <c:pt idx="7106">
                  <c:v>36417.0</c:v>
                </c:pt>
                <c:pt idx="7107">
                  <c:v>36418.0</c:v>
                </c:pt>
                <c:pt idx="7108">
                  <c:v>36419.0</c:v>
                </c:pt>
                <c:pt idx="7109">
                  <c:v>36420.0</c:v>
                </c:pt>
                <c:pt idx="7110">
                  <c:v>36421.0</c:v>
                </c:pt>
                <c:pt idx="7111">
                  <c:v>36422.0</c:v>
                </c:pt>
                <c:pt idx="7112">
                  <c:v>36423.0</c:v>
                </c:pt>
                <c:pt idx="7113">
                  <c:v>36424.0</c:v>
                </c:pt>
                <c:pt idx="7114">
                  <c:v>36425.0</c:v>
                </c:pt>
                <c:pt idx="7115">
                  <c:v>36426.0</c:v>
                </c:pt>
                <c:pt idx="7116">
                  <c:v>36427.0</c:v>
                </c:pt>
                <c:pt idx="7117">
                  <c:v>36428.0</c:v>
                </c:pt>
                <c:pt idx="7118">
                  <c:v>36429.0</c:v>
                </c:pt>
                <c:pt idx="7119">
                  <c:v>36430.0</c:v>
                </c:pt>
                <c:pt idx="7120">
                  <c:v>36431.0</c:v>
                </c:pt>
                <c:pt idx="7121">
                  <c:v>36432.0</c:v>
                </c:pt>
                <c:pt idx="7122">
                  <c:v>36433.0</c:v>
                </c:pt>
                <c:pt idx="7123">
                  <c:v>36434.0</c:v>
                </c:pt>
                <c:pt idx="7124">
                  <c:v>36435.0</c:v>
                </c:pt>
                <c:pt idx="7125">
                  <c:v>36436.0</c:v>
                </c:pt>
                <c:pt idx="7126">
                  <c:v>36437.0</c:v>
                </c:pt>
                <c:pt idx="7127">
                  <c:v>36438.0</c:v>
                </c:pt>
                <c:pt idx="7128">
                  <c:v>36439.0</c:v>
                </c:pt>
                <c:pt idx="7129">
                  <c:v>36440.0</c:v>
                </c:pt>
                <c:pt idx="7130">
                  <c:v>36441.0</c:v>
                </c:pt>
                <c:pt idx="7131">
                  <c:v>36442.0</c:v>
                </c:pt>
                <c:pt idx="7132">
                  <c:v>36443.0</c:v>
                </c:pt>
                <c:pt idx="7133">
                  <c:v>36444.0</c:v>
                </c:pt>
                <c:pt idx="7134">
                  <c:v>36445.0</c:v>
                </c:pt>
                <c:pt idx="7135">
                  <c:v>36446.0</c:v>
                </c:pt>
                <c:pt idx="7136">
                  <c:v>36447.0</c:v>
                </c:pt>
                <c:pt idx="7137">
                  <c:v>36448.0</c:v>
                </c:pt>
                <c:pt idx="7138">
                  <c:v>36449.0</c:v>
                </c:pt>
                <c:pt idx="7139">
                  <c:v>36450.0</c:v>
                </c:pt>
                <c:pt idx="7140">
                  <c:v>36451.0</c:v>
                </c:pt>
                <c:pt idx="7141">
                  <c:v>36452.0</c:v>
                </c:pt>
                <c:pt idx="7142">
                  <c:v>36453.0</c:v>
                </c:pt>
                <c:pt idx="7143">
                  <c:v>36454.0</c:v>
                </c:pt>
                <c:pt idx="7144">
                  <c:v>36455.0</c:v>
                </c:pt>
                <c:pt idx="7145">
                  <c:v>36456.0</c:v>
                </c:pt>
                <c:pt idx="7146">
                  <c:v>36457.0</c:v>
                </c:pt>
                <c:pt idx="7147">
                  <c:v>36458.0</c:v>
                </c:pt>
                <c:pt idx="7148">
                  <c:v>36459.0</c:v>
                </c:pt>
                <c:pt idx="7149">
                  <c:v>36460.0</c:v>
                </c:pt>
                <c:pt idx="7150">
                  <c:v>36461.0</c:v>
                </c:pt>
                <c:pt idx="7151">
                  <c:v>36462.0</c:v>
                </c:pt>
                <c:pt idx="7152">
                  <c:v>36463.0</c:v>
                </c:pt>
                <c:pt idx="7153">
                  <c:v>36464.0</c:v>
                </c:pt>
                <c:pt idx="7154">
                  <c:v>36465.0</c:v>
                </c:pt>
                <c:pt idx="7155">
                  <c:v>36466.0</c:v>
                </c:pt>
                <c:pt idx="7156">
                  <c:v>36467.0</c:v>
                </c:pt>
                <c:pt idx="7157">
                  <c:v>36468.0</c:v>
                </c:pt>
                <c:pt idx="7158">
                  <c:v>36469.0</c:v>
                </c:pt>
                <c:pt idx="7159">
                  <c:v>36470.0</c:v>
                </c:pt>
                <c:pt idx="7160">
                  <c:v>36471.0</c:v>
                </c:pt>
                <c:pt idx="7161">
                  <c:v>36472.0</c:v>
                </c:pt>
                <c:pt idx="7162">
                  <c:v>36473.0</c:v>
                </c:pt>
                <c:pt idx="7163">
                  <c:v>36474.0</c:v>
                </c:pt>
                <c:pt idx="7164">
                  <c:v>36475.0</c:v>
                </c:pt>
                <c:pt idx="7165">
                  <c:v>36476.0</c:v>
                </c:pt>
                <c:pt idx="7166">
                  <c:v>36477.0</c:v>
                </c:pt>
                <c:pt idx="7167">
                  <c:v>36478.0</c:v>
                </c:pt>
                <c:pt idx="7168">
                  <c:v>36479.0</c:v>
                </c:pt>
                <c:pt idx="7169">
                  <c:v>36480.0</c:v>
                </c:pt>
                <c:pt idx="7170">
                  <c:v>36481.0</c:v>
                </c:pt>
                <c:pt idx="7171">
                  <c:v>36482.0</c:v>
                </c:pt>
                <c:pt idx="7172">
                  <c:v>36483.0</c:v>
                </c:pt>
                <c:pt idx="7173">
                  <c:v>36484.0</c:v>
                </c:pt>
                <c:pt idx="7174">
                  <c:v>36485.0</c:v>
                </c:pt>
                <c:pt idx="7175">
                  <c:v>36486.0</c:v>
                </c:pt>
                <c:pt idx="7176">
                  <c:v>36487.0</c:v>
                </c:pt>
                <c:pt idx="7177">
                  <c:v>36488.0</c:v>
                </c:pt>
                <c:pt idx="7178">
                  <c:v>36489.0</c:v>
                </c:pt>
                <c:pt idx="7179">
                  <c:v>36490.0</c:v>
                </c:pt>
                <c:pt idx="7180">
                  <c:v>36491.0</c:v>
                </c:pt>
                <c:pt idx="7181">
                  <c:v>36492.0</c:v>
                </c:pt>
                <c:pt idx="7182">
                  <c:v>36493.0</c:v>
                </c:pt>
                <c:pt idx="7183">
                  <c:v>36494.0</c:v>
                </c:pt>
                <c:pt idx="7184">
                  <c:v>36495.0</c:v>
                </c:pt>
                <c:pt idx="7185">
                  <c:v>36496.0</c:v>
                </c:pt>
                <c:pt idx="7186">
                  <c:v>36497.0</c:v>
                </c:pt>
                <c:pt idx="7187">
                  <c:v>36498.0</c:v>
                </c:pt>
                <c:pt idx="7188">
                  <c:v>36499.0</c:v>
                </c:pt>
                <c:pt idx="7189">
                  <c:v>36500.0</c:v>
                </c:pt>
                <c:pt idx="7190">
                  <c:v>36501.0</c:v>
                </c:pt>
                <c:pt idx="7191">
                  <c:v>36502.0</c:v>
                </c:pt>
                <c:pt idx="7192">
                  <c:v>36503.0</c:v>
                </c:pt>
                <c:pt idx="7193">
                  <c:v>36504.0</c:v>
                </c:pt>
                <c:pt idx="7194">
                  <c:v>36505.0</c:v>
                </c:pt>
                <c:pt idx="7195">
                  <c:v>36506.0</c:v>
                </c:pt>
                <c:pt idx="7196">
                  <c:v>36507.0</c:v>
                </c:pt>
                <c:pt idx="7197">
                  <c:v>36508.0</c:v>
                </c:pt>
                <c:pt idx="7198">
                  <c:v>36509.0</c:v>
                </c:pt>
                <c:pt idx="7199">
                  <c:v>36510.0</c:v>
                </c:pt>
                <c:pt idx="7200">
                  <c:v>36511.0</c:v>
                </c:pt>
                <c:pt idx="7201">
                  <c:v>36512.0</c:v>
                </c:pt>
                <c:pt idx="7202">
                  <c:v>36513.0</c:v>
                </c:pt>
                <c:pt idx="7203">
                  <c:v>36514.0</c:v>
                </c:pt>
                <c:pt idx="7204">
                  <c:v>36515.0</c:v>
                </c:pt>
                <c:pt idx="7205">
                  <c:v>36516.0</c:v>
                </c:pt>
                <c:pt idx="7206">
                  <c:v>36517.0</c:v>
                </c:pt>
                <c:pt idx="7207">
                  <c:v>36518.0</c:v>
                </c:pt>
                <c:pt idx="7208">
                  <c:v>36519.0</c:v>
                </c:pt>
                <c:pt idx="7209">
                  <c:v>36520.0</c:v>
                </c:pt>
                <c:pt idx="7210">
                  <c:v>36521.0</c:v>
                </c:pt>
                <c:pt idx="7211">
                  <c:v>36522.0</c:v>
                </c:pt>
                <c:pt idx="7212">
                  <c:v>36523.0</c:v>
                </c:pt>
                <c:pt idx="7213">
                  <c:v>36524.0</c:v>
                </c:pt>
                <c:pt idx="7214">
                  <c:v>36525.0</c:v>
                </c:pt>
                <c:pt idx="7215">
                  <c:v>36526.0</c:v>
                </c:pt>
                <c:pt idx="7216">
                  <c:v>36527.0</c:v>
                </c:pt>
                <c:pt idx="7217">
                  <c:v>36528.0</c:v>
                </c:pt>
                <c:pt idx="7218">
                  <c:v>36529.0</c:v>
                </c:pt>
                <c:pt idx="7219">
                  <c:v>36530.0</c:v>
                </c:pt>
                <c:pt idx="7220">
                  <c:v>36531.0</c:v>
                </c:pt>
                <c:pt idx="7221">
                  <c:v>36532.0</c:v>
                </c:pt>
                <c:pt idx="7222">
                  <c:v>36533.0</c:v>
                </c:pt>
                <c:pt idx="7223">
                  <c:v>36534.0</c:v>
                </c:pt>
                <c:pt idx="7224">
                  <c:v>36535.0</c:v>
                </c:pt>
                <c:pt idx="7225">
                  <c:v>36536.0</c:v>
                </c:pt>
                <c:pt idx="7226">
                  <c:v>36537.0</c:v>
                </c:pt>
                <c:pt idx="7227">
                  <c:v>36538.0</c:v>
                </c:pt>
                <c:pt idx="7228">
                  <c:v>36539.0</c:v>
                </c:pt>
                <c:pt idx="7229">
                  <c:v>36540.0</c:v>
                </c:pt>
                <c:pt idx="7230">
                  <c:v>36541.0</c:v>
                </c:pt>
                <c:pt idx="7231">
                  <c:v>36542.0</c:v>
                </c:pt>
                <c:pt idx="7232">
                  <c:v>36543.0</c:v>
                </c:pt>
                <c:pt idx="7233">
                  <c:v>36544.0</c:v>
                </c:pt>
                <c:pt idx="7234">
                  <c:v>36545.0</c:v>
                </c:pt>
                <c:pt idx="7235">
                  <c:v>36546.0</c:v>
                </c:pt>
                <c:pt idx="7236">
                  <c:v>36547.0</c:v>
                </c:pt>
                <c:pt idx="7237">
                  <c:v>36548.0</c:v>
                </c:pt>
                <c:pt idx="7238">
                  <c:v>36549.0</c:v>
                </c:pt>
                <c:pt idx="7239">
                  <c:v>36550.0</c:v>
                </c:pt>
                <c:pt idx="7240">
                  <c:v>36551.0</c:v>
                </c:pt>
                <c:pt idx="7241">
                  <c:v>36552.0</c:v>
                </c:pt>
                <c:pt idx="7242">
                  <c:v>36553.0</c:v>
                </c:pt>
                <c:pt idx="7243">
                  <c:v>36554.0</c:v>
                </c:pt>
                <c:pt idx="7244">
                  <c:v>36555.0</c:v>
                </c:pt>
                <c:pt idx="7245">
                  <c:v>36556.0</c:v>
                </c:pt>
                <c:pt idx="7246">
                  <c:v>36557.0</c:v>
                </c:pt>
                <c:pt idx="7247">
                  <c:v>36558.0</c:v>
                </c:pt>
                <c:pt idx="7248">
                  <c:v>36559.0</c:v>
                </c:pt>
                <c:pt idx="7249">
                  <c:v>36560.0</c:v>
                </c:pt>
                <c:pt idx="7250">
                  <c:v>36561.0</c:v>
                </c:pt>
                <c:pt idx="7251">
                  <c:v>36562.0</c:v>
                </c:pt>
                <c:pt idx="7252">
                  <c:v>36563.0</c:v>
                </c:pt>
                <c:pt idx="7253">
                  <c:v>36564.0</c:v>
                </c:pt>
                <c:pt idx="7254">
                  <c:v>36565.0</c:v>
                </c:pt>
                <c:pt idx="7255">
                  <c:v>36566.0</c:v>
                </c:pt>
                <c:pt idx="7256">
                  <c:v>36567.0</c:v>
                </c:pt>
                <c:pt idx="7257">
                  <c:v>36568.0</c:v>
                </c:pt>
                <c:pt idx="7258">
                  <c:v>36569.0</c:v>
                </c:pt>
                <c:pt idx="7259">
                  <c:v>36570.0</c:v>
                </c:pt>
                <c:pt idx="7260">
                  <c:v>36571.0</c:v>
                </c:pt>
                <c:pt idx="7261">
                  <c:v>36572.0</c:v>
                </c:pt>
                <c:pt idx="7262">
                  <c:v>36573.0</c:v>
                </c:pt>
                <c:pt idx="7263">
                  <c:v>36574.0</c:v>
                </c:pt>
                <c:pt idx="7264">
                  <c:v>36575.0</c:v>
                </c:pt>
                <c:pt idx="7265">
                  <c:v>36576.0</c:v>
                </c:pt>
                <c:pt idx="7266">
                  <c:v>36577.0</c:v>
                </c:pt>
                <c:pt idx="7267">
                  <c:v>36578.0</c:v>
                </c:pt>
                <c:pt idx="7268">
                  <c:v>36579.0</c:v>
                </c:pt>
                <c:pt idx="7269">
                  <c:v>36580.0</c:v>
                </c:pt>
                <c:pt idx="7270">
                  <c:v>36581.0</c:v>
                </c:pt>
                <c:pt idx="7271">
                  <c:v>36582.0</c:v>
                </c:pt>
                <c:pt idx="7272">
                  <c:v>36583.0</c:v>
                </c:pt>
                <c:pt idx="7273">
                  <c:v>36584.0</c:v>
                </c:pt>
                <c:pt idx="7274">
                  <c:v>36585.0</c:v>
                </c:pt>
                <c:pt idx="7275">
                  <c:v>36586.0</c:v>
                </c:pt>
                <c:pt idx="7276">
                  <c:v>36587.0</c:v>
                </c:pt>
                <c:pt idx="7277">
                  <c:v>36588.0</c:v>
                </c:pt>
                <c:pt idx="7278">
                  <c:v>36589.0</c:v>
                </c:pt>
                <c:pt idx="7279">
                  <c:v>36590.0</c:v>
                </c:pt>
                <c:pt idx="7280">
                  <c:v>36591.0</c:v>
                </c:pt>
                <c:pt idx="7281">
                  <c:v>36592.0</c:v>
                </c:pt>
                <c:pt idx="7282">
                  <c:v>36593.0</c:v>
                </c:pt>
                <c:pt idx="7283">
                  <c:v>36594.0</c:v>
                </c:pt>
                <c:pt idx="7284">
                  <c:v>36595.0</c:v>
                </c:pt>
                <c:pt idx="7285">
                  <c:v>36596.0</c:v>
                </c:pt>
                <c:pt idx="7286">
                  <c:v>36597.0</c:v>
                </c:pt>
                <c:pt idx="7287">
                  <c:v>36598.0</c:v>
                </c:pt>
                <c:pt idx="7288">
                  <c:v>36599.0</c:v>
                </c:pt>
                <c:pt idx="7289">
                  <c:v>36600.0</c:v>
                </c:pt>
                <c:pt idx="7290">
                  <c:v>36601.0</c:v>
                </c:pt>
                <c:pt idx="7291">
                  <c:v>36602.0</c:v>
                </c:pt>
                <c:pt idx="7292">
                  <c:v>36603.0</c:v>
                </c:pt>
                <c:pt idx="7293">
                  <c:v>36604.0</c:v>
                </c:pt>
                <c:pt idx="7294">
                  <c:v>36605.0</c:v>
                </c:pt>
                <c:pt idx="7295">
                  <c:v>36606.0</c:v>
                </c:pt>
                <c:pt idx="7296">
                  <c:v>36607.0</c:v>
                </c:pt>
                <c:pt idx="7297">
                  <c:v>36608.0</c:v>
                </c:pt>
                <c:pt idx="7298">
                  <c:v>36609.0</c:v>
                </c:pt>
                <c:pt idx="7299">
                  <c:v>36610.0</c:v>
                </c:pt>
                <c:pt idx="7300">
                  <c:v>36611.0</c:v>
                </c:pt>
                <c:pt idx="7301">
                  <c:v>36612.0</c:v>
                </c:pt>
                <c:pt idx="7302">
                  <c:v>36613.0</c:v>
                </c:pt>
                <c:pt idx="7303">
                  <c:v>36614.0</c:v>
                </c:pt>
                <c:pt idx="7304">
                  <c:v>36615.0</c:v>
                </c:pt>
                <c:pt idx="7305">
                  <c:v>36616.0</c:v>
                </c:pt>
                <c:pt idx="7306">
                  <c:v>36617.0</c:v>
                </c:pt>
                <c:pt idx="7307">
                  <c:v>36618.0</c:v>
                </c:pt>
                <c:pt idx="7308">
                  <c:v>36619.0</c:v>
                </c:pt>
                <c:pt idx="7309">
                  <c:v>36620.0</c:v>
                </c:pt>
                <c:pt idx="7310">
                  <c:v>36621.0</c:v>
                </c:pt>
                <c:pt idx="7311">
                  <c:v>36622.0</c:v>
                </c:pt>
                <c:pt idx="7312">
                  <c:v>36623.0</c:v>
                </c:pt>
                <c:pt idx="7313">
                  <c:v>36624.0</c:v>
                </c:pt>
                <c:pt idx="7314">
                  <c:v>36625.0</c:v>
                </c:pt>
                <c:pt idx="7315">
                  <c:v>36626.0</c:v>
                </c:pt>
                <c:pt idx="7316">
                  <c:v>36627.0</c:v>
                </c:pt>
                <c:pt idx="7317">
                  <c:v>36628.0</c:v>
                </c:pt>
                <c:pt idx="7318">
                  <c:v>36629.0</c:v>
                </c:pt>
                <c:pt idx="7319">
                  <c:v>36630.0</c:v>
                </c:pt>
                <c:pt idx="7320">
                  <c:v>36631.0</c:v>
                </c:pt>
                <c:pt idx="7321">
                  <c:v>36632.0</c:v>
                </c:pt>
                <c:pt idx="7322">
                  <c:v>36633.0</c:v>
                </c:pt>
                <c:pt idx="7323">
                  <c:v>36634.0</c:v>
                </c:pt>
                <c:pt idx="7324">
                  <c:v>36635.0</c:v>
                </c:pt>
                <c:pt idx="7325">
                  <c:v>36636.0</c:v>
                </c:pt>
                <c:pt idx="7326">
                  <c:v>36637.0</c:v>
                </c:pt>
                <c:pt idx="7327">
                  <c:v>36638.0</c:v>
                </c:pt>
                <c:pt idx="7328">
                  <c:v>36639.0</c:v>
                </c:pt>
                <c:pt idx="7329">
                  <c:v>36640.0</c:v>
                </c:pt>
                <c:pt idx="7330">
                  <c:v>36641.0</c:v>
                </c:pt>
                <c:pt idx="7331">
                  <c:v>36642.0</c:v>
                </c:pt>
                <c:pt idx="7332">
                  <c:v>36643.0</c:v>
                </c:pt>
                <c:pt idx="7333">
                  <c:v>36644.0</c:v>
                </c:pt>
                <c:pt idx="7334">
                  <c:v>36645.0</c:v>
                </c:pt>
                <c:pt idx="7335">
                  <c:v>36646.0</c:v>
                </c:pt>
                <c:pt idx="7336">
                  <c:v>36647.0</c:v>
                </c:pt>
                <c:pt idx="7337">
                  <c:v>36648.0</c:v>
                </c:pt>
                <c:pt idx="7338">
                  <c:v>36649.0</c:v>
                </c:pt>
                <c:pt idx="7339">
                  <c:v>36650.0</c:v>
                </c:pt>
                <c:pt idx="7340">
                  <c:v>36651.0</c:v>
                </c:pt>
                <c:pt idx="7341">
                  <c:v>36652.0</c:v>
                </c:pt>
                <c:pt idx="7342">
                  <c:v>36653.0</c:v>
                </c:pt>
                <c:pt idx="7343">
                  <c:v>36654.0</c:v>
                </c:pt>
                <c:pt idx="7344">
                  <c:v>36655.0</c:v>
                </c:pt>
                <c:pt idx="7345">
                  <c:v>36656.0</c:v>
                </c:pt>
                <c:pt idx="7346">
                  <c:v>36657.0</c:v>
                </c:pt>
                <c:pt idx="7347">
                  <c:v>36658.0</c:v>
                </c:pt>
                <c:pt idx="7348">
                  <c:v>36659.0</c:v>
                </c:pt>
                <c:pt idx="7349">
                  <c:v>36660.0</c:v>
                </c:pt>
                <c:pt idx="7350">
                  <c:v>36661.0</c:v>
                </c:pt>
                <c:pt idx="7351">
                  <c:v>36662.0</c:v>
                </c:pt>
                <c:pt idx="7352">
                  <c:v>36663.0</c:v>
                </c:pt>
                <c:pt idx="7353">
                  <c:v>36664.0</c:v>
                </c:pt>
                <c:pt idx="7354">
                  <c:v>36665.0</c:v>
                </c:pt>
                <c:pt idx="7355">
                  <c:v>36666.0</c:v>
                </c:pt>
                <c:pt idx="7356">
                  <c:v>36667.0</c:v>
                </c:pt>
                <c:pt idx="7357">
                  <c:v>36668.0</c:v>
                </c:pt>
                <c:pt idx="7358">
                  <c:v>36669.0</c:v>
                </c:pt>
                <c:pt idx="7359">
                  <c:v>36670.0</c:v>
                </c:pt>
                <c:pt idx="7360">
                  <c:v>36671.0</c:v>
                </c:pt>
                <c:pt idx="7361">
                  <c:v>36672.0</c:v>
                </c:pt>
                <c:pt idx="7362">
                  <c:v>36673.0</c:v>
                </c:pt>
                <c:pt idx="7363">
                  <c:v>36674.0</c:v>
                </c:pt>
                <c:pt idx="7364">
                  <c:v>36675.0</c:v>
                </c:pt>
                <c:pt idx="7365">
                  <c:v>36676.0</c:v>
                </c:pt>
                <c:pt idx="7366">
                  <c:v>36677.0</c:v>
                </c:pt>
                <c:pt idx="7367">
                  <c:v>36678.0</c:v>
                </c:pt>
                <c:pt idx="7368">
                  <c:v>36679.0</c:v>
                </c:pt>
                <c:pt idx="7369">
                  <c:v>36680.0</c:v>
                </c:pt>
                <c:pt idx="7370">
                  <c:v>36681.0</c:v>
                </c:pt>
                <c:pt idx="7371">
                  <c:v>36682.0</c:v>
                </c:pt>
                <c:pt idx="7372">
                  <c:v>36683.0</c:v>
                </c:pt>
                <c:pt idx="7373">
                  <c:v>36684.0</c:v>
                </c:pt>
                <c:pt idx="7374">
                  <c:v>36685.0</c:v>
                </c:pt>
                <c:pt idx="7375">
                  <c:v>36686.0</c:v>
                </c:pt>
                <c:pt idx="7376">
                  <c:v>36687.0</c:v>
                </c:pt>
                <c:pt idx="7377">
                  <c:v>36688.0</c:v>
                </c:pt>
                <c:pt idx="7378">
                  <c:v>36689.0</c:v>
                </c:pt>
                <c:pt idx="7379">
                  <c:v>36690.0</c:v>
                </c:pt>
                <c:pt idx="7380">
                  <c:v>36691.0</c:v>
                </c:pt>
                <c:pt idx="7381">
                  <c:v>36692.0</c:v>
                </c:pt>
                <c:pt idx="7382">
                  <c:v>36693.0</c:v>
                </c:pt>
                <c:pt idx="7383">
                  <c:v>36694.0</c:v>
                </c:pt>
                <c:pt idx="7384">
                  <c:v>36695.0</c:v>
                </c:pt>
                <c:pt idx="7385">
                  <c:v>36696.0</c:v>
                </c:pt>
                <c:pt idx="7386">
                  <c:v>36697.0</c:v>
                </c:pt>
                <c:pt idx="7387">
                  <c:v>36698.0</c:v>
                </c:pt>
                <c:pt idx="7388">
                  <c:v>36699.0</c:v>
                </c:pt>
                <c:pt idx="7389">
                  <c:v>36700.0</c:v>
                </c:pt>
                <c:pt idx="7390">
                  <c:v>36701.0</c:v>
                </c:pt>
                <c:pt idx="7391">
                  <c:v>36702.0</c:v>
                </c:pt>
                <c:pt idx="7392">
                  <c:v>36703.0</c:v>
                </c:pt>
                <c:pt idx="7393">
                  <c:v>36704.0</c:v>
                </c:pt>
                <c:pt idx="7394">
                  <c:v>36705.0</c:v>
                </c:pt>
                <c:pt idx="7395">
                  <c:v>36706.0</c:v>
                </c:pt>
                <c:pt idx="7396">
                  <c:v>36707.0</c:v>
                </c:pt>
                <c:pt idx="7397">
                  <c:v>36708.0</c:v>
                </c:pt>
                <c:pt idx="7398">
                  <c:v>36709.0</c:v>
                </c:pt>
                <c:pt idx="7399">
                  <c:v>36710.0</c:v>
                </c:pt>
                <c:pt idx="7400">
                  <c:v>36711.0</c:v>
                </c:pt>
                <c:pt idx="7401">
                  <c:v>36712.0</c:v>
                </c:pt>
                <c:pt idx="7402">
                  <c:v>36713.0</c:v>
                </c:pt>
                <c:pt idx="7403">
                  <c:v>36714.0</c:v>
                </c:pt>
                <c:pt idx="7404">
                  <c:v>36715.0</c:v>
                </c:pt>
                <c:pt idx="7405">
                  <c:v>36716.0</c:v>
                </c:pt>
                <c:pt idx="7406">
                  <c:v>36717.0</c:v>
                </c:pt>
                <c:pt idx="7407">
                  <c:v>36718.0</c:v>
                </c:pt>
                <c:pt idx="7408">
                  <c:v>36719.0</c:v>
                </c:pt>
                <c:pt idx="7409">
                  <c:v>36720.0</c:v>
                </c:pt>
                <c:pt idx="7410">
                  <c:v>36721.0</c:v>
                </c:pt>
                <c:pt idx="7411">
                  <c:v>36722.0</c:v>
                </c:pt>
                <c:pt idx="7412">
                  <c:v>36723.0</c:v>
                </c:pt>
                <c:pt idx="7413">
                  <c:v>36724.0</c:v>
                </c:pt>
                <c:pt idx="7414">
                  <c:v>36725.0</c:v>
                </c:pt>
                <c:pt idx="7415">
                  <c:v>36726.0</c:v>
                </c:pt>
                <c:pt idx="7416">
                  <c:v>36727.0</c:v>
                </c:pt>
                <c:pt idx="7417">
                  <c:v>36728.0</c:v>
                </c:pt>
                <c:pt idx="7418">
                  <c:v>36729.0</c:v>
                </c:pt>
                <c:pt idx="7419">
                  <c:v>36730.0</c:v>
                </c:pt>
                <c:pt idx="7420">
                  <c:v>36731.0</c:v>
                </c:pt>
                <c:pt idx="7421">
                  <c:v>36732.0</c:v>
                </c:pt>
                <c:pt idx="7422">
                  <c:v>36733.0</c:v>
                </c:pt>
                <c:pt idx="7423">
                  <c:v>36734.0</c:v>
                </c:pt>
                <c:pt idx="7424">
                  <c:v>36735.0</c:v>
                </c:pt>
                <c:pt idx="7425">
                  <c:v>36736.0</c:v>
                </c:pt>
                <c:pt idx="7426">
                  <c:v>36737.0</c:v>
                </c:pt>
                <c:pt idx="7427">
                  <c:v>36738.0</c:v>
                </c:pt>
                <c:pt idx="7428">
                  <c:v>36739.0</c:v>
                </c:pt>
                <c:pt idx="7429">
                  <c:v>36740.0</c:v>
                </c:pt>
                <c:pt idx="7430">
                  <c:v>36741.0</c:v>
                </c:pt>
                <c:pt idx="7431">
                  <c:v>36742.0</c:v>
                </c:pt>
                <c:pt idx="7432">
                  <c:v>36743.0</c:v>
                </c:pt>
                <c:pt idx="7433">
                  <c:v>36744.0</c:v>
                </c:pt>
                <c:pt idx="7434">
                  <c:v>36745.0</c:v>
                </c:pt>
                <c:pt idx="7435">
                  <c:v>36746.0</c:v>
                </c:pt>
                <c:pt idx="7436">
                  <c:v>36747.0</c:v>
                </c:pt>
                <c:pt idx="7437">
                  <c:v>36748.0</c:v>
                </c:pt>
                <c:pt idx="7438">
                  <c:v>36749.0</c:v>
                </c:pt>
                <c:pt idx="7439">
                  <c:v>36750.0</c:v>
                </c:pt>
                <c:pt idx="7440">
                  <c:v>36751.0</c:v>
                </c:pt>
                <c:pt idx="7441">
                  <c:v>36752.0</c:v>
                </c:pt>
                <c:pt idx="7442">
                  <c:v>36753.0</c:v>
                </c:pt>
                <c:pt idx="7443">
                  <c:v>36754.0</c:v>
                </c:pt>
                <c:pt idx="7444">
                  <c:v>36755.0</c:v>
                </c:pt>
                <c:pt idx="7445">
                  <c:v>36756.0</c:v>
                </c:pt>
                <c:pt idx="7446">
                  <c:v>36757.0</c:v>
                </c:pt>
                <c:pt idx="7447">
                  <c:v>36758.0</c:v>
                </c:pt>
                <c:pt idx="7448">
                  <c:v>36759.0</c:v>
                </c:pt>
                <c:pt idx="7449">
                  <c:v>36760.0</c:v>
                </c:pt>
                <c:pt idx="7450">
                  <c:v>36761.0</c:v>
                </c:pt>
                <c:pt idx="7451">
                  <c:v>36762.0</c:v>
                </c:pt>
                <c:pt idx="7452">
                  <c:v>36763.0</c:v>
                </c:pt>
                <c:pt idx="7453">
                  <c:v>36764.0</c:v>
                </c:pt>
                <c:pt idx="7454">
                  <c:v>36765.0</c:v>
                </c:pt>
                <c:pt idx="7455">
                  <c:v>36766.0</c:v>
                </c:pt>
                <c:pt idx="7456">
                  <c:v>36767.0</c:v>
                </c:pt>
                <c:pt idx="7457">
                  <c:v>36768.0</c:v>
                </c:pt>
                <c:pt idx="7458">
                  <c:v>36769.0</c:v>
                </c:pt>
                <c:pt idx="7459">
                  <c:v>36770.0</c:v>
                </c:pt>
                <c:pt idx="7460">
                  <c:v>36771.0</c:v>
                </c:pt>
                <c:pt idx="7461">
                  <c:v>36772.0</c:v>
                </c:pt>
                <c:pt idx="7462">
                  <c:v>36773.0</c:v>
                </c:pt>
                <c:pt idx="7463">
                  <c:v>36774.0</c:v>
                </c:pt>
                <c:pt idx="7464">
                  <c:v>36775.0</c:v>
                </c:pt>
                <c:pt idx="7465">
                  <c:v>36776.0</c:v>
                </c:pt>
                <c:pt idx="7466">
                  <c:v>36777.0</c:v>
                </c:pt>
                <c:pt idx="7467">
                  <c:v>36778.0</c:v>
                </c:pt>
                <c:pt idx="7468">
                  <c:v>36779.0</c:v>
                </c:pt>
                <c:pt idx="7469">
                  <c:v>36780.0</c:v>
                </c:pt>
                <c:pt idx="7470">
                  <c:v>36781.0</c:v>
                </c:pt>
                <c:pt idx="7471">
                  <c:v>36782.0</c:v>
                </c:pt>
                <c:pt idx="7472">
                  <c:v>36783.0</c:v>
                </c:pt>
                <c:pt idx="7473">
                  <c:v>36784.0</c:v>
                </c:pt>
                <c:pt idx="7474">
                  <c:v>36785.0</c:v>
                </c:pt>
                <c:pt idx="7475">
                  <c:v>36786.0</c:v>
                </c:pt>
                <c:pt idx="7476">
                  <c:v>36787.0</c:v>
                </c:pt>
                <c:pt idx="7477">
                  <c:v>36788.0</c:v>
                </c:pt>
                <c:pt idx="7478">
                  <c:v>36789.0</c:v>
                </c:pt>
                <c:pt idx="7479">
                  <c:v>36790.0</c:v>
                </c:pt>
                <c:pt idx="7480">
                  <c:v>36791.0</c:v>
                </c:pt>
                <c:pt idx="7481">
                  <c:v>36792.0</c:v>
                </c:pt>
                <c:pt idx="7482">
                  <c:v>36793.0</c:v>
                </c:pt>
                <c:pt idx="7483">
                  <c:v>36794.0</c:v>
                </c:pt>
                <c:pt idx="7484">
                  <c:v>36795.0</c:v>
                </c:pt>
                <c:pt idx="7485">
                  <c:v>36796.0</c:v>
                </c:pt>
                <c:pt idx="7486">
                  <c:v>36797.0</c:v>
                </c:pt>
                <c:pt idx="7487">
                  <c:v>36798.0</c:v>
                </c:pt>
                <c:pt idx="7488">
                  <c:v>36799.0</c:v>
                </c:pt>
                <c:pt idx="7489">
                  <c:v>36800.0</c:v>
                </c:pt>
                <c:pt idx="7490">
                  <c:v>36801.0</c:v>
                </c:pt>
                <c:pt idx="7491">
                  <c:v>36802.0</c:v>
                </c:pt>
                <c:pt idx="7492">
                  <c:v>36803.0</c:v>
                </c:pt>
                <c:pt idx="7493">
                  <c:v>36804.0</c:v>
                </c:pt>
                <c:pt idx="7494">
                  <c:v>36805.0</c:v>
                </c:pt>
                <c:pt idx="7495">
                  <c:v>36806.0</c:v>
                </c:pt>
                <c:pt idx="7496">
                  <c:v>36807.0</c:v>
                </c:pt>
                <c:pt idx="7497">
                  <c:v>36808.0</c:v>
                </c:pt>
                <c:pt idx="7498">
                  <c:v>36809.0</c:v>
                </c:pt>
                <c:pt idx="7499">
                  <c:v>36810.0</c:v>
                </c:pt>
                <c:pt idx="7500">
                  <c:v>36811.0</c:v>
                </c:pt>
                <c:pt idx="7501">
                  <c:v>36812.0</c:v>
                </c:pt>
                <c:pt idx="7502">
                  <c:v>36813.0</c:v>
                </c:pt>
                <c:pt idx="7503">
                  <c:v>36814.0</c:v>
                </c:pt>
                <c:pt idx="7504">
                  <c:v>36815.0</c:v>
                </c:pt>
                <c:pt idx="7505">
                  <c:v>36816.0</c:v>
                </c:pt>
                <c:pt idx="7506">
                  <c:v>36817.0</c:v>
                </c:pt>
                <c:pt idx="7507">
                  <c:v>36818.0</c:v>
                </c:pt>
                <c:pt idx="7508">
                  <c:v>36819.0</c:v>
                </c:pt>
                <c:pt idx="7509">
                  <c:v>36820.0</c:v>
                </c:pt>
                <c:pt idx="7510">
                  <c:v>36821.0</c:v>
                </c:pt>
                <c:pt idx="7511">
                  <c:v>36822.0</c:v>
                </c:pt>
                <c:pt idx="7512">
                  <c:v>36823.0</c:v>
                </c:pt>
                <c:pt idx="7513">
                  <c:v>36824.0</c:v>
                </c:pt>
                <c:pt idx="7514">
                  <c:v>36825.0</c:v>
                </c:pt>
                <c:pt idx="7515">
                  <c:v>36826.0</c:v>
                </c:pt>
                <c:pt idx="7516">
                  <c:v>36827.0</c:v>
                </c:pt>
                <c:pt idx="7517">
                  <c:v>36828.0</c:v>
                </c:pt>
                <c:pt idx="7518">
                  <c:v>36829.0</c:v>
                </c:pt>
                <c:pt idx="7519">
                  <c:v>36830.0</c:v>
                </c:pt>
                <c:pt idx="7520">
                  <c:v>36831.0</c:v>
                </c:pt>
                <c:pt idx="7521">
                  <c:v>36832.0</c:v>
                </c:pt>
                <c:pt idx="7522">
                  <c:v>36833.0</c:v>
                </c:pt>
                <c:pt idx="7523">
                  <c:v>36834.0</c:v>
                </c:pt>
                <c:pt idx="7524">
                  <c:v>36835.0</c:v>
                </c:pt>
                <c:pt idx="7525">
                  <c:v>36836.0</c:v>
                </c:pt>
                <c:pt idx="7526">
                  <c:v>36837.0</c:v>
                </c:pt>
                <c:pt idx="7527">
                  <c:v>36838.0</c:v>
                </c:pt>
                <c:pt idx="7528">
                  <c:v>36839.0</c:v>
                </c:pt>
                <c:pt idx="7529">
                  <c:v>36840.0</c:v>
                </c:pt>
                <c:pt idx="7530">
                  <c:v>36841.0</c:v>
                </c:pt>
                <c:pt idx="7531">
                  <c:v>36842.0</c:v>
                </c:pt>
                <c:pt idx="7532">
                  <c:v>36843.0</c:v>
                </c:pt>
                <c:pt idx="7533">
                  <c:v>36844.0</c:v>
                </c:pt>
                <c:pt idx="7534">
                  <c:v>36845.0</c:v>
                </c:pt>
                <c:pt idx="7535">
                  <c:v>36846.0</c:v>
                </c:pt>
                <c:pt idx="7536">
                  <c:v>36847.0</c:v>
                </c:pt>
                <c:pt idx="7537">
                  <c:v>36848.0</c:v>
                </c:pt>
                <c:pt idx="7538">
                  <c:v>36849.0</c:v>
                </c:pt>
                <c:pt idx="7539">
                  <c:v>36850.0</c:v>
                </c:pt>
                <c:pt idx="7540">
                  <c:v>36851.0</c:v>
                </c:pt>
                <c:pt idx="7541">
                  <c:v>36852.0</c:v>
                </c:pt>
                <c:pt idx="7542">
                  <c:v>36853.0</c:v>
                </c:pt>
                <c:pt idx="7543">
                  <c:v>36854.0</c:v>
                </c:pt>
                <c:pt idx="7544">
                  <c:v>36855.0</c:v>
                </c:pt>
                <c:pt idx="7545">
                  <c:v>36856.0</c:v>
                </c:pt>
                <c:pt idx="7546">
                  <c:v>36857.0</c:v>
                </c:pt>
                <c:pt idx="7547">
                  <c:v>36858.0</c:v>
                </c:pt>
                <c:pt idx="7548">
                  <c:v>36859.0</c:v>
                </c:pt>
                <c:pt idx="7549">
                  <c:v>36860.0</c:v>
                </c:pt>
                <c:pt idx="7550">
                  <c:v>36861.0</c:v>
                </c:pt>
                <c:pt idx="7551">
                  <c:v>36862.0</c:v>
                </c:pt>
                <c:pt idx="7552">
                  <c:v>36863.0</c:v>
                </c:pt>
                <c:pt idx="7553">
                  <c:v>36864.0</c:v>
                </c:pt>
                <c:pt idx="7554">
                  <c:v>36865.0</c:v>
                </c:pt>
                <c:pt idx="7555">
                  <c:v>36866.0</c:v>
                </c:pt>
                <c:pt idx="7556">
                  <c:v>36867.0</c:v>
                </c:pt>
                <c:pt idx="7557">
                  <c:v>36868.0</c:v>
                </c:pt>
                <c:pt idx="7558">
                  <c:v>36869.0</c:v>
                </c:pt>
                <c:pt idx="7559">
                  <c:v>36870.0</c:v>
                </c:pt>
                <c:pt idx="7560">
                  <c:v>36871.0</c:v>
                </c:pt>
                <c:pt idx="7561">
                  <c:v>36872.0</c:v>
                </c:pt>
                <c:pt idx="7562">
                  <c:v>36873.0</c:v>
                </c:pt>
                <c:pt idx="7563">
                  <c:v>36874.0</c:v>
                </c:pt>
                <c:pt idx="7564">
                  <c:v>36875.0</c:v>
                </c:pt>
                <c:pt idx="7565">
                  <c:v>36876.0</c:v>
                </c:pt>
                <c:pt idx="7566">
                  <c:v>36877.0</c:v>
                </c:pt>
                <c:pt idx="7567">
                  <c:v>36878.0</c:v>
                </c:pt>
                <c:pt idx="7568">
                  <c:v>36879.0</c:v>
                </c:pt>
                <c:pt idx="7569">
                  <c:v>36880.0</c:v>
                </c:pt>
                <c:pt idx="7570">
                  <c:v>36881.0</c:v>
                </c:pt>
                <c:pt idx="7571">
                  <c:v>36882.0</c:v>
                </c:pt>
                <c:pt idx="7572">
                  <c:v>36883.0</c:v>
                </c:pt>
                <c:pt idx="7573">
                  <c:v>36884.0</c:v>
                </c:pt>
                <c:pt idx="7574">
                  <c:v>36885.0</c:v>
                </c:pt>
                <c:pt idx="7575">
                  <c:v>36886.0</c:v>
                </c:pt>
                <c:pt idx="7576">
                  <c:v>36887.0</c:v>
                </c:pt>
                <c:pt idx="7577">
                  <c:v>36888.0</c:v>
                </c:pt>
                <c:pt idx="7578">
                  <c:v>36889.0</c:v>
                </c:pt>
                <c:pt idx="7579">
                  <c:v>36890.0</c:v>
                </c:pt>
                <c:pt idx="7580">
                  <c:v>36891.0</c:v>
                </c:pt>
                <c:pt idx="7581">
                  <c:v>36892.0</c:v>
                </c:pt>
                <c:pt idx="7582">
                  <c:v>36893.0</c:v>
                </c:pt>
                <c:pt idx="7583">
                  <c:v>36894.0</c:v>
                </c:pt>
                <c:pt idx="7584">
                  <c:v>36895.0</c:v>
                </c:pt>
                <c:pt idx="7585">
                  <c:v>36896.0</c:v>
                </c:pt>
                <c:pt idx="7586">
                  <c:v>36897.0</c:v>
                </c:pt>
                <c:pt idx="7587">
                  <c:v>36898.0</c:v>
                </c:pt>
                <c:pt idx="7588">
                  <c:v>36899.0</c:v>
                </c:pt>
                <c:pt idx="7589">
                  <c:v>36900.0</c:v>
                </c:pt>
                <c:pt idx="7590">
                  <c:v>36901.0</c:v>
                </c:pt>
                <c:pt idx="7591">
                  <c:v>36902.0</c:v>
                </c:pt>
                <c:pt idx="7592">
                  <c:v>36903.0</c:v>
                </c:pt>
                <c:pt idx="7593">
                  <c:v>36904.0</c:v>
                </c:pt>
                <c:pt idx="7594">
                  <c:v>36905.0</c:v>
                </c:pt>
                <c:pt idx="7595">
                  <c:v>36906.0</c:v>
                </c:pt>
                <c:pt idx="7596">
                  <c:v>36907.0</c:v>
                </c:pt>
                <c:pt idx="7597">
                  <c:v>36908.0</c:v>
                </c:pt>
                <c:pt idx="7598">
                  <c:v>36909.0</c:v>
                </c:pt>
                <c:pt idx="7599">
                  <c:v>36910.0</c:v>
                </c:pt>
                <c:pt idx="7600">
                  <c:v>36911.0</c:v>
                </c:pt>
                <c:pt idx="7601">
                  <c:v>36912.0</c:v>
                </c:pt>
                <c:pt idx="7602">
                  <c:v>36913.0</c:v>
                </c:pt>
                <c:pt idx="7603">
                  <c:v>36914.0</c:v>
                </c:pt>
                <c:pt idx="7604">
                  <c:v>36915.0</c:v>
                </c:pt>
                <c:pt idx="7605">
                  <c:v>36916.0</c:v>
                </c:pt>
                <c:pt idx="7606">
                  <c:v>36917.0</c:v>
                </c:pt>
                <c:pt idx="7607">
                  <c:v>36918.0</c:v>
                </c:pt>
                <c:pt idx="7608">
                  <c:v>36919.0</c:v>
                </c:pt>
                <c:pt idx="7609">
                  <c:v>36920.0</c:v>
                </c:pt>
                <c:pt idx="7610">
                  <c:v>36921.0</c:v>
                </c:pt>
                <c:pt idx="7611">
                  <c:v>36922.0</c:v>
                </c:pt>
                <c:pt idx="7612">
                  <c:v>36923.0</c:v>
                </c:pt>
                <c:pt idx="7613">
                  <c:v>36924.0</c:v>
                </c:pt>
                <c:pt idx="7614">
                  <c:v>36925.0</c:v>
                </c:pt>
                <c:pt idx="7615">
                  <c:v>36926.0</c:v>
                </c:pt>
                <c:pt idx="7616">
                  <c:v>36927.0</c:v>
                </c:pt>
                <c:pt idx="7617">
                  <c:v>36928.0</c:v>
                </c:pt>
                <c:pt idx="7618">
                  <c:v>36929.0</c:v>
                </c:pt>
                <c:pt idx="7619">
                  <c:v>36930.0</c:v>
                </c:pt>
                <c:pt idx="7620">
                  <c:v>36931.0</c:v>
                </c:pt>
                <c:pt idx="7621">
                  <c:v>36932.0</c:v>
                </c:pt>
                <c:pt idx="7622">
                  <c:v>36933.0</c:v>
                </c:pt>
                <c:pt idx="7623">
                  <c:v>36934.0</c:v>
                </c:pt>
                <c:pt idx="7624">
                  <c:v>36935.0</c:v>
                </c:pt>
                <c:pt idx="7625">
                  <c:v>36936.0</c:v>
                </c:pt>
                <c:pt idx="7626">
                  <c:v>36937.0</c:v>
                </c:pt>
                <c:pt idx="7627">
                  <c:v>36938.0</c:v>
                </c:pt>
                <c:pt idx="7628">
                  <c:v>36939.0</c:v>
                </c:pt>
                <c:pt idx="7629">
                  <c:v>36940.0</c:v>
                </c:pt>
                <c:pt idx="7630">
                  <c:v>36941.0</c:v>
                </c:pt>
                <c:pt idx="7631">
                  <c:v>36942.0</c:v>
                </c:pt>
                <c:pt idx="7632">
                  <c:v>36943.0</c:v>
                </c:pt>
                <c:pt idx="7633">
                  <c:v>36944.0</c:v>
                </c:pt>
                <c:pt idx="7634">
                  <c:v>36945.0</c:v>
                </c:pt>
                <c:pt idx="7635">
                  <c:v>36946.0</c:v>
                </c:pt>
                <c:pt idx="7636">
                  <c:v>36947.0</c:v>
                </c:pt>
                <c:pt idx="7637">
                  <c:v>36948.0</c:v>
                </c:pt>
                <c:pt idx="7638">
                  <c:v>36949.0</c:v>
                </c:pt>
                <c:pt idx="7639">
                  <c:v>36950.0</c:v>
                </c:pt>
                <c:pt idx="7640">
                  <c:v>36951.0</c:v>
                </c:pt>
                <c:pt idx="7641">
                  <c:v>36952.0</c:v>
                </c:pt>
                <c:pt idx="7642">
                  <c:v>36953.0</c:v>
                </c:pt>
                <c:pt idx="7643">
                  <c:v>36954.0</c:v>
                </c:pt>
                <c:pt idx="7644">
                  <c:v>36955.0</c:v>
                </c:pt>
                <c:pt idx="7645">
                  <c:v>36956.0</c:v>
                </c:pt>
                <c:pt idx="7646">
                  <c:v>36957.0</c:v>
                </c:pt>
                <c:pt idx="7647">
                  <c:v>36958.0</c:v>
                </c:pt>
                <c:pt idx="7648">
                  <c:v>36959.0</c:v>
                </c:pt>
                <c:pt idx="7649">
                  <c:v>36960.0</c:v>
                </c:pt>
                <c:pt idx="7650">
                  <c:v>36961.0</c:v>
                </c:pt>
                <c:pt idx="7651">
                  <c:v>36962.0</c:v>
                </c:pt>
                <c:pt idx="7652">
                  <c:v>36963.0</c:v>
                </c:pt>
                <c:pt idx="7653">
                  <c:v>36964.0</c:v>
                </c:pt>
                <c:pt idx="7654">
                  <c:v>36965.0</c:v>
                </c:pt>
                <c:pt idx="7655">
                  <c:v>36966.0</c:v>
                </c:pt>
                <c:pt idx="7656">
                  <c:v>36967.0</c:v>
                </c:pt>
                <c:pt idx="7657">
                  <c:v>36968.0</c:v>
                </c:pt>
                <c:pt idx="7658">
                  <c:v>36969.0</c:v>
                </c:pt>
                <c:pt idx="7659">
                  <c:v>36970.0</c:v>
                </c:pt>
                <c:pt idx="7660">
                  <c:v>36971.0</c:v>
                </c:pt>
                <c:pt idx="7661">
                  <c:v>36972.0</c:v>
                </c:pt>
                <c:pt idx="7662">
                  <c:v>36973.0</c:v>
                </c:pt>
                <c:pt idx="7663">
                  <c:v>36974.0</c:v>
                </c:pt>
                <c:pt idx="7664">
                  <c:v>36975.0</c:v>
                </c:pt>
                <c:pt idx="7665">
                  <c:v>36976.0</c:v>
                </c:pt>
                <c:pt idx="7666">
                  <c:v>36977.0</c:v>
                </c:pt>
                <c:pt idx="7667">
                  <c:v>36978.0</c:v>
                </c:pt>
                <c:pt idx="7668">
                  <c:v>36979.0</c:v>
                </c:pt>
                <c:pt idx="7669">
                  <c:v>36980.0</c:v>
                </c:pt>
                <c:pt idx="7670">
                  <c:v>36981.0</c:v>
                </c:pt>
                <c:pt idx="7671">
                  <c:v>36982.0</c:v>
                </c:pt>
                <c:pt idx="7672">
                  <c:v>36983.0</c:v>
                </c:pt>
                <c:pt idx="7673">
                  <c:v>36984.0</c:v>
                </c:pt>
                <c:pt idx="7674">
                  <c:v>36985.0</c:v>
                </c:pt>
                <c:pt idx="7675">
                  <c:v>36986.0</c:v>
                </c:pt>
                <c:pt idx="7676">
                  <c:v>36987.0</c:v>
                </c:pt>
                <c:pt idx="7677">
                  <c:v>36988.0</c:v>
                </c:pt>
                <c:pt idx="7678">
                  <c:v>36989.0</c:v>
                </c:pt>
                <c:pt idx="7679">
                  <c:v>36990.0</c:v>
                </c:pt>
                <c:pt idx="7680">
                  <c:v>36991.0</c:v>
                </c:pt>
                <c:pt idx="7681">
                  <c:v>36992.0</c:v>
                </c:pt>
                <c:pt idx="7682">
                  <c:v>36993.0</c:v>
                </c:pt>
                <c:pt idx="7683">
                  <c:v>36994.0</c:v>
                </c:pt>
                <c:pt idx="7684">
                  <c:v>36995.0</c:v>
                </c:pt>
                <c:pt idx="7685">
                  <c:v>36996.0</c:v>
                </c:pt>
                <c:pt idx="7686">
                  <c:v>36997.0</c:v>
                </c:pt>
                <c:pt idx="7687">
                  <c:v>36998.0</c:v>
                </c:pt>
                <c:pt idx="7688">
                  <c:v>36999.0</c:v>
                </c:pt>
                <c:pt idx="7689">
                  <c:v>37000.0</c:v>
                </c:pt>
                <c:pt idx="7690">
                  <c:v>37001.0</c:v>
                </c:pt>
                <c:pt idx="7691">
                  <c:v>37002.0</c:v>
                </c:pt>
                <c:pt idx="7692">
                  <c:v>37003.0</c:v>
                </c:pt>
                <c:pt idx="7693">
                  <c:v>37004.0</c:v>
                </c:pt>
                <c:pt idx="7694">
                  <c:v>37005.0</c:v>
                </c:pt>
                <c:pt idx="7695">
                  <c:v>37006.0</c:v>
                </c:pt>
                <c:pt idx="7696">
                  <c:v>37007.0</c:v>
                </c:pt>
                <c:pt idx="7697">
                  <c:v>37008.0</c:v>
                </c:pt>
                <c:pt idx="7698">
                  <c:v>37009.0</c:v>
                </c:pt>
                <c:pt idx="7699">
                  <c:v>37010.0</c:v>
                </c:pt>
                <c:pt idx="7700">
                  <c:v>37011.0</c:v>
                </c:pt>
                <c:pt idx="7701">
                  <c:v>37012.0</c:v>
                </c:pt>
                <c:pt idx="7702">
                  <c:v>37013.0</c:v>
                </c:pt>
                <c:pt idx="7703">
                  <c:v>37014.0</c:v>
                </c:pt>
                <c:pt idx="7704">
                  <c:v>37015.0</c:v>
                </c:pt>
                <c:pt idx="7705">
                  <c:v>37016.0</c:v>
                </c:pt>
                <c:pt idx="7706">
                  <c:v>37017.0</c:v>
                </c:pt>
                <c:pt idx="7707">
                  <c:v>37018.0</c:v>
                </c:pt>
                <c:pt idx="7708">
                  <c:v>37019.0</c:v>
                </c:pt>
                <c:pt idx="7709">
                  <c:v>37020.0</c:v>
                </c:pt>
                <c:pt idx="7710">
                  <c:v>37021.0</c:v>
                </c:pt>
                <c:pt idx="7711">
                  <c:v>37022.0</c:v>
                </c:pt>
                <c:pt idx="7712">
                  <c:v>37023.0</c:v>
                </c:pt>
                <c:pt idx="7713">
                  <c:v>37024.0</c:v>
                </c:pt>
                <c:pt idx="7714">
                  <c:v>37025.0</c:v>
                </c:pt>
                <c:pt idx="7715">
                  <c:v>37026.0</c:v>
                </c:pt>
                <c:pt idx="7716">
                  <c:v>37027.0</c:v>
                </c:pt>
                <c:pt idx="7717">
                  <c:v>37028.0</c:v>
                </c:pt>
                <c:pt idx="7718">
                  <c:v>37029.0</c:v>
                </c:pt>
                <c:pt idx="7719">
                  <c:v>37030.0</c:v>
                </c:pt>
                <c:pt idx="7720">
                  <c:v>37031.0</c:v>
                </c:pt>
                <c:pt idx="7721">
                  <c:v>37032.0</c:v>
                </c:pt>
                <c:pt idx="7722">
                  <c:v>37033.0</c:v>
                </c:pt>
                <c:pt idx="7723">
                  <c:v>37034.0</c:v>
                </c:pt>
                <c:pt idx="7724">
                  <c:v>37035.0</c:v>
                </c:pt>
                <c:pt idx="7725">
                  <c:v>37036.0</c:v>
                </c:pt>
                <c:pt idx="7726">
                  <c:v>37037.0</c:v>
                </c:pt>
                <c:pt idx="7727">
                  <c:v>37038.0</c:v>
                </c:pt>
                <c:pt idx="7728">
                  <c:v>37039.0</c:v>
                </c:pt>
                <c:pt idx="7729">
                  <c:v>37040.0</c:v>
                </c:pt>
                <c:pt idx="7730">
                  <c:v>37041.0</c:v>
                </c:pt>
                <c:pt idx="7731">
                  <c:v>37042.0</c:v>
                </c:pt>
                <c:pt idx="7732">
                  <c:v>37043.0</c:v>
                </c:pt>
                <c:pt idx="7733">
                  <c:v>37044.0</c:v>
                </c:pt>
                <c:pt idx="7734">
                  <c:v>37045.0</c:v>
                </c:pt>
                <c:pt idx="7735">
                  <c:v>37046.0</c:v>
                </c:pt>
                <c:pt idx="7736">
                  <c:v>37047.0</c:v>
                </c:pt>
                <c:pt idx="7737">
                  <c:v>37048.0</c:v>
                </c:pt>
                <c:pt idx="7738">
                  <c:v>37049.0</c:v>
                </c:pt>
                <c:pt idx="7739">
                  <c:v>37050.0</c:v>
                </c:pt>
                <c:pt idx="7740">
                  <c:v>37051.0</c:v>
                </c:pt>
                <c:pt idx="7741">
                  <c:v>37052.0</c:v>
                </c:pt>
                <c:pt idx="7742">
                  <c:v>37053.0</c:v>
                </c:pt>
                <c:pt idx="7743">
                  <c:v>37054.0</c:v>
                </c:pt>
                <c:pt idx="7744">
                  <c:v>37055.0</c:v>
                </c:pt>
                <c:pt idx="7745">
                  <c:v>37056.0</c:v>
                </c:pt>
                <c:pt idx="7746">
                  <c:v>37057.0</c:v>
                </c:pt>
                <c:pt idx="7747">
                  <c:v>37058.0</c:v>
                </c:pt>
                <c:pt idx="7748">
                  <c:v>37059.0</c:v>
                </c:pt>
                <c:pt idx="7749">
                  <c:v>37060.0</c:v>
                </c:pt>
                <c:pt idx="7750">
                  <c:v>37061.0</c:v>
                </c:pt>
                <c:pt idx="7751">
                  <c:v>37062.0</c:v>
                </c:pt>
                <c:pt idx="7752">
                  <c:v>37063.0</c:v>
                </c:pt>
                <c:pt idx="7753">
                  <c:v>37064.0</c:v>
                </c:pt>
                <c:pt idx="7754">
                  <c:v>37065.0</c:v>
                </c:pt>
                <c:pt idx="7755">
                  <c:v>37066.0</c:v>
                </c:pt>
                <c:pt idx="7756">
                  <c:v>37067.0</c:v>
                </c:pt>
                <c:pt idx="7757">
                  <c:v>37068.0</c:v>
                </c:pt>
                <c:pt idx="7758">
                  <c:v>37069.0</c:v>
                </c:pt>
                <c:pt idx="7759">
                  <c:v>37070.0</c:v>
                </c:pt>
                <c:pt idx="7760">
                  <c:v>37071.0</c:v>
                </c:pt>
                <c:pt idx="7761">
                  <c:v>37072.0</c:v>
                </c:pt>
                <c:pt idx="7762">
                  <c:v>37073.0</c:v>
                </c:pt>
                <c:pt idx="7763">
                  <c:v>37074.0</c:v>
                </c:pt>
                <c:pt idx="7764">
                  <c:v>37075.0</c:v>
                </c:pt>
                <c:pt idx="7765">
                  <c:v>37076.0</c:v>
                </c:pt>
                <c:pt idx="7766">
                  <c:v>37077.0</c:v>
                </c:pt>
                <c:pt idx="7767">
                  <c:v>37078.0</c:v>
                </c:pt>
                <c:pt idx="7768">
                  <c:v>37079.0</c:v>
                </c:pt>
                <c:pt idx="7769">
                  <c:v>37080.0</c:v>
                </c:pt>
                <c:pt idx="7770">
                  <c:v>37081.0</c:v>
                </c:pt>
                <c:pt idx="7771">
                  <c:v>37082.0</c:v>
                </c:pt>
                <c:pt idx="7772">
                  <c:v>37083.0</c:v>
                </c:pt>
                <c:pt idx="7773">
                  <c:v>37084.0</c:v>
                </c:pt>
                <c:pt idx="7774">
                  <c:v>37085.0</c:v>
                </c:pt>
                <c:pt idx="7775">
                  <c:v>37086.0</c:v>
                </c:pt>
                <c:pt idx="7776">
                  <c:v>37087.0</c:v>
                </c:pt>
                <c:pt idx="7777">
                  <c:v>37088.0</c:v>
                </c:pt>
                <c:pt idx="7778">
                  <c:v>37089.0</c:v>
                </c:pt>
                <c:pt idx="7779">
                  <c:v>37090.0</c:v>
                </c:pt>
                <c:pt idx="7780">
                  <c:v>37091.0</c:v>
                </c:pt>
                <c:pt idx="7781">
                  <c:v>37092.0</c:v>
                </c:pt>
                <c:pt idx="7782">
                  <c:v>37093.0</c:v>
                </c:pt>
                <c:pt idx="7783">
                  <c:v>37094.0</c:v>
                </c:pt>
                <c:pt idx="7784">
                  <c:v>37095.0</c:v>
                </c:pt>
                <c:pt idx="7785">
                  <c:v>37096.0</c:v>
                </c:pt>
                <c:pt idx="7786">
                  <c:v>37097.0</c:v>
                </c:pt>
                <c:pt idx="7787">
                  <c:v>37098.0</c:v>
                </c:pt>
                <c:pt idx="7788">
                  <c:v>37099.0</c:v>
                </c:pt>
                <c:pt idx="7789">
                  <c:v>37100.0</c:v>
                </c:pt>
                <c:pt idx="7790">
                  <c:v>37101.0</c:v>
                </c:pt>
                <c:pt idx="7791">
                  <c:v>37102.0</c:v>
                </c:pt>
                <c:pt idx="7792">
                  <c:v>37103.0</c:v>
                </c:pt>
                <c:pt idx="7793">
                  <c:v>37104.0</c:v>
                </c:pt>
                <c:pt idx="7794">
                  <c:v>37105.0</c:v>
                </c:pt>
                <c:pt idx="7795">
                  <c:v>37106.0</c:v>
                </c:pt>
                <c:pt idx="7796">
                  <c:v>37107.0</c:v>
                </c:pt>
                <c:pt idx="7797">
                  <c:v>37108.0</c:v>
                </c:pt>
                <c:pt idx="7798">
                  <c:v>37109.0</c:v>
                </c:pt>
                <c:pt idx="7799">
                  <c:v>37110.0</c:v>
                </c:pt>
                <c:pt idx="7800">
                  <c:v>37111.0</c:v>
                </c:pt>
                <c:pt idx="7801">
                  <c:v>37112.0</c:v>
                </c:pt>
                <c:pt idx="7802">
                  <c:v>37113.0</c:v>
                </c:pt>
                <c:pt idx="7803">
                  <c:v>37114.0</c:v>
                </c:pt>
                <c:pt idx="7804">
                  <c:v>37115.0</c:v>
                </c:pt>
                <c:pt idx="7805">
                  <c:v>37116.0</c:v>
                </c:pt>
                <c:pt idx="7806">
                  <c:v>37117.0</c:v>
                </c:pt>
                <c:pt idx="7807">
                  <c:v>37118.0</c:v>
                </c:pt>
                <c:pt idx="7808">
                  <c:v>37119.0</c:v>
                </c:pt>
                <c:pt idx="7809">
                  <c:v>37120.0</c:v>
                </c:pt>
                <c:pt idx="7810">
                  <c:v>37121.0</c:v>
                </c:pt>
                <c:pt idx="7811">
                  <c:v>37122.0</c:v>
                </c:pt>
                <c:pt idx="7812">
                  <c:v>37123.0</c:v>
                </c:pt>
                <c:pt idx="7813">
                  <c:v>37124.0</c:v>
                </c:pt>
                <c:pt idx="7814">
                  <c:v>37125.0</c:v>
                </c:pt>
                <c:pt idx="7815">
                  <c:v>37126.0</c:v>
                </c:pt>
                <c:pt idx="7816">
                  <c:v>37127.0</c:v>
                </c:pt>
                <c:pt idx="7817">
                  <c:v>37128.0</c:v>
                </c:pt>
                <c:pt idx="7818">
                  <c:v>37129.0</c:v>
                </c:pt>
                <c:pt idx="7819">
                  <c:v>37130.0</c:v>
                </c:pt>
                <c:pt idx="7820">
                  <c:v>37131.0</c:v>
                </c:pt>
                <c:pt idx="7821">
                  <c:v>37132.0</c:v>
                </c:pt>
                <c:pt idx="7822">
                  <c:v>37133.0</c:v>
                </c:pt>
                <c:pt idx="7823">
                  <c:v>37134.0</c:v>
                </c:pt>
                <c:pt idx="7824">
                  <c:v>37135.0</c:v>
                </c:pt>
                <c:pt idx="7825">
                  <c:v>37136.0</c:v>
                </c:pt>
                <c:pt idx="7826">
                  <c:v>37137.0</c:v>
                </c:pt>
                <c:pt idx="7827">
                  <c:v>37138.0</c:v>
                </c:pt>
                <c:pt idx="7828">
                  <c:v>37139.0</c:v>
                </c:pt>
                <c:pt idx="7829">
                  <c:v>37140.0</c:v>
                </c:pt>
                <c:pt idx="7830">
                  <c:v>37141.0</c:v>
                </c:pt>
                <c:pt idx="7831">
                  <c:v>37142.0</c:v>
                </c:pt>
                <c:pt idx="7832">
                  <c:v>37143.0</c:v>
                </c:pt>
                <c:pt idx="7833">
                  <c:v>37144.0</c:v>
                </c:pt>
                <c:pt idx="7834">
                  <c:v>37145.0</c:v>
                </c:pt>
                <c:pt idx="7835">
                  <c:v>37146.0</c:v>
                </c:pt>
                <c:pt idx="7836">
                  <c:v>37147.0</c:v>
                </c:pt>
                <c:pt idx="7837">
                  <c:v>37148.0</c:v>
                </c:pt>
                <c:pt idx="7838">
                  <c:v>37149.0</c:v>
                </c:pt>
                <c:pt idx="7839">
                  <c:v>37150.0</c:v>
                </c:pt>
                <c:pt idx="7840">
                  <c:v>37151.0</c:v>
                </c:pt>
                <c:pt idx="7841">
                  <c:v>37152.0</c:v>
                </c:pt>
                <c:pt idx="7842">
                  <c:v>37153.0</c:v>
                </c:pt>
                <c:pt idx="7843">
                  <c:v>37154.0</c:v>
                </c:pt>
                <c:pt idx="7844">
                  <c:v>37155.0</c:v>
                </c:pt>
                <c:pt idx="7845">
                  <c:v>37156.0</c:v>
                </c:pt>
                <c:pt idx="7846">
                  <c:v>37157.0</c:v>
                </c:pt>
                <c:pt idx="7847">
                  <c:v>37158.0</c:v>
                </c:pt>
                <c:pt idx="7848">
                  <c:v>37159.0</c:v>
                </c:pt>
                <c:pt idx="7849">
                  <c:v>37160.0</c:v>
                </c:pt>
                <c:pt idx="7850">
                  <c:v>37161.0</c:v>
                </c:pt>
                <c:pt idx="7851">
                  <c:v>37162.0</c:v>
                </c:pt>
                <c:pt idx="7852">
                  <c:v>37163.0</c:v>
                </c:pt>
                <c:pt idx="7853">
                  <c:v>37164.0</c:v>
                </c:pt>
                <c:pt idx="7854">
                  <c:v>37165.0</c:v>
                </c:pt>
                <c:pt idx="7855">
                  <c:v>37166.0</c:v>
                </c:pt>
                <c:pt idx="7856">
                  <c:v>37167.0</c:v>
                </c:pt>
                <c:pt idx="7857">
                  <c:v>37168.0</c:v>
                </c:pt>
                <c:pt idx="7858">
                  <c:v>37169.0</c:v>
                </c:pt>
                <c:pt idx="7859">
                  <c:v>37170.0</c:v>
                </c:pt>
                <c:pt idx="7860">
                  <c:v>37171.0</c:v>
                </c:pt>
                <c:pt idx="7861">
                  <c:v>37172.0</c:v>
                </c:pt>
                <c:pt idx="7862">
                  <c:v>37173.0</c:v>
                </c:pt>
                <c:pt idx="7863">
                  <c:v>37174.0</c:v>
                </c:pt>
                <c:pt idx="7864">
                  <c:v>37175.0</c:v>
                </c:pt>
                <c:pt idx="7865">
                  <c:v>37176.0</c:v>
                </c:pt>
                <c:pt idx="7866">
                  <c:v>37177.0</c:v>
                </c:pt>
                <c:pt idx="7867">
                  <c:v>37178.0</c:v>
                </c:pt>
                <c:pt idx="7868">
                  <c:v>37179.0</c:v>
                </c:pt>
                <c:pt idx="7869">
                  <c:v>37180.0</c:v>
                </c:pt>
                <c:pt idx="7870">
                  <c:v>37181.0</c:v>
                </c:pt>
                <c:pt idx="7871">
                  <c:v>37182.0</c:v>
                </c:pt>
                <c:pt idx="7872">
                  <c:v>37183.0</c:v>
                </c:pt>
                <c:pt idx="7873">
                  <c:v>37184.0</c:v>
                </c:pt>
                <c:pt idx="7874">
                  <c:v>37185.0</c:v>
                </c:pt>
                <c:pt idx="7875">
                  <c:v>37186.0</c:v>
                </c:pt>
                <c:pt idx="7876">
                  <c:v>37187.0</c:v>
                </c:pt>
                <c:pt idx="7877">
                  <c:v>37188.0</c:v>
                </c:pt>
                <c:pt idx="7878">
                  <c:v>37189.0</c:v>
                </c:pt>
                <c:pt idx="7879">
                  <c:v>37190.0</c:v>
                </c:pt>
                <c:pt idx="7880">
                  <c:v>37191.0</c:v>
                </c:pt>
                <c:pt idx="7881">
                  <c:v>37192.0</c:v>
                </c:pt>
                <c:pt idx="7882">
                  <c:v>37193.0</c:v>
                </c:pt>
                <c:pt idx="7883">
                  <c:v>37194.0</c:v>
                </c:pt>
                <c:pt idx="7884">
                  <c:v>37195.0</c:v>
                </c:pt>
                <c:pt idx="7885">
                  <c:v>37196.0</c:v>
                </c:pt>
                <c:pt idx="7886">
                  <c:v>37197.0</c:v>
                </c:pt>
                <c:pt idx="7887">
                  <c:v>37198.0</c:v>
                </c:pt>
                <c:pt idx="7888">
                  <c:v>37199.0</c:v>
                </c:pt>
                <c:pt idx="7889">
                  <c:v>37200.0</c:v>
                </c:pt>
                <c:pt idx="7890">
                  <c:v>37201.0</c:v>
                </c:pt>
                <c:pt idx="7891">
                  <c:v>37202.0</c:v>
                </c:pt>
                <c:pt idx="7892">
                  <c:v>37203.0</c:v>
                </c:pt>
                <c:pt idx="7893">
                  <c:v>37204.0</c:v>
                </c:pt>
                <c:pt idx="7894">
                  <c:v>37205.0</c:v>
                </c:pt>
                <c:pt idx="7895">
                  <c:v>37206.0</c:v>
                </c:pt>
                <c:pt idx="7896">
                  <c:v>37207.0</c:v>
                </c:pt>
                <c:pt idx="7897">
                  <c:v>37208.0</c:v>
                </c:pt>
                <c:pt idx="7898">
                  <c:v>37209.0</c:v>
                </c:pt>
                <c:pt idx="7899">
                  <c:v>37210.0</c:v>
                </c:pt>
                <c:pt idx="7900">
                  <c:v>37211.0</c:v>
                </c:pt>
                <c:pt idx="7901">
                  <c:v>37212.0</c:v>
                </c:pt>
                <c:pt idx="7902">
                  <c:v>37213.0</c:v>
                </c:pt>
                <c:pt idx="7903">
                  <c:v>37214.0</c:v>
                </c:pt>
                <c:pt idx="7904">
                  <c:v>37215.0</c:v>
                </c:pt>
                <c:pt idx="7905">
                  <c:v>37216.0</c:v>
                </c:pt>
                <c:pt idx="7906">
                  <c:v>37217.0</c:v>
                </c:pt>
                <c:pt idx="7907">
                  <c:v>37218.0</c:v>
                </c:pt>
                <c:pt idx="7908">
                  <c:v>37219.0</c:v>
                </c:pt>
                <c:pt idx="7909">
                  <c:v>37220.0</c:v>
                </c:pt>
                <c:pt idx="7910">
                  <c:v>37221.0</c:v>
                </c:pt>
                <c:pt idx="7911">
                  <c:v>37222.0</c:v>
                </c:pt>
                <c:pt idx="7912">
                  <c:v>37223.0</c:v>
                </c:pt>
                <c:pt idx="7913">
                  <c:v>37224.0</c:v>
                </c:pt>
                <c:pt idx="7914">
                  <c:v>37225.0</c:v>
                </c:pt>
                <c:pt idx="7915">
                  <c:v>37226.0</c:v>
                </c:pt>
                <c:pt idx="7916">
                  <c:v>37227.0</c:v>
                </c:pt>
                <c:pt idx="7917">
                  <c:v>37228.0</c:v>
                </c:pt>
                <c:pt idx="7918">
                  <c:v>37229.0</c:v>
                </c:pt>
                <c:pt idx="7919">
                  <c:v>37230.0</c:v>
                </c:pt>
                <c:pt idx="7920">
                  <c:v>37231.0</c:v>
                </c:pt>
                <c:pt idx="7921">
                  <c:v>37232.0</c:v>
                </c:pt>
                <c:pt idx="7922">
                  <c:v>37233.0</c:v>
                </c:pt>
                <c:pt idx="7923">
                  <c:v>37234.0</c:v>
                </c:pt>
                <c:pt idx="7924">
                  <c:v>37235.0</c:v>
                </c:pt>
                <c:pt idx="7925">
                  <c:v>37236.0</c:v>
                </c:pt>
                <c:pt idx="7926">
                  <c:v>37237.0</c:v>
                </c:pt>
                <c:pt idx="7927">
                  <c:v>37238.0</c:v>
                </c:pt>
                <c:pt idx="7928">
                  <c:v>37239.0</c:v>
                </c:pt>
                <c:pt idx="7929">
                  <c:v>37240.0</c:v>
                </c:pt>
                <c:pt idx="7930">
                  <c:v>37241.0</c:v>
                </c:pt>
                <c:pt idx="7931">
                  <c:v>37242.0</c:v>
                </c:pt>
                <c:pt idx="7932">
                  <c:v>37243.0</c:v>
                </c:pt>
                <c:pt idx="7933">
                  <c:v>37244.0</c:v>
                </c:pt>
                <c:pt idx="7934">
                  <c:v>37245.0</c:v>
                </c:pt>
                <c:pt idx="7935">
                  <c:v>37246.0</c:v>
                </c:pt>
                <c:pt idx="7936">
                  <c:v>37247.0</c:v>
                </c:pt>
                <c:pt idx="7937">
                  <c:v>37248.0</c:v>
                </c:pt>
                <c:pt idx="7938">
                  <c:v>37249.0</c:v>
                </c:pt>
                <c:pt idx="7939">
                  <c:v>37250.0</c:v>
                </c:pt>
                <c:pt idx="7940">
                  <c:v>37251.0</c:v>
                </c:pt>
                <c:pt idx="7941">
                  <c:v>37252.0</c:v>
                </c:pt>
                <c:pt idx="7942">
                  <c:v>37253.0</c:v>
                </c:pt>
                <c:pt idx="7943">
                  <c:v>37254.0</c:v>
                </c:pt>
                <c:pt idx="7944">
                  <c:v>37255.0</c:v>
                </c:pt>
                <c:pt idx="7945">
                  <c:v>37256.0</c:v>
                </c:pt>
                <c:pt idx="7946">
                  <c:v>37257.0</c:v>
                </c:pt>
                <c:pt idx="7947">
                  <c:v>37258.0</c:v>
                </c:pt>
                <c:pt idx="7948">
                  <c:v>37259.0</c:v>
                </c:pt>
                <c:pt idx="7949">
                  <c:v>37260.0</c:v>
                </c:pt>
                <c:pt idx="7950">
                  <c:v>37261.0</c:v>
                </c:pt>
                <c:pt idx="7951">
                  <c:v>37262.0</c:v>
                </c:pt>
                <c:pt idx="7952">
                  <c:v>37263.0</c:v>
                </c:pt>
                <c:pt idx="7953">
                  <c:v>37264.0</c:v>
                </c:pt>
                <c:pt idx="7954">
                  <c:v>37265.0</c:v>
                </c:pt>
                <c:pt idx="7955">
                  <c:v>37266.0</c:v>
                </c:pt>
                <c:pt idx="7956">
                  <c:v>37267.0</c:v>
                </c:pt>
                <c:pt idx="7957">
                  <c:v>37268.0</c:v>
                </c:pt>
                <c:pt idx="7958">
                  <c:v>37269.0</c:v>
                </c:pt>
                <c:pt idx="7959">
                  <c:v>37270.0</c:v>
                </c:pt>
                <c:pt idx="7960">
                  <c:v>37271.0</c:v>
                </c:pt>
                <c:pt idx="7961">
                  <c:v>37272.0</c:v>
                </c:pt>
                <c:pt idx="7962">
                  <c:v>37273.0</c:v>
                </c:pt>
                <c:pt idx="7963">
                  <c:v>37274.0</c:v>
                </c:pt>
                <c:pt idx="7964">
                  <c:v>37275.0</c:v>
                </c:pt>
                <c:pt idx="7965">
                  <c:v>37276.0</c:v>
                </c:pt>
                <c:pt idx="7966">
                  <c:v>37277.0</c:v>
                </c:pt>
                <c:pt idx="7967">
                  <c:v>37278.0</c:v>
                </c:pt>
                <c:pt idx="7968">
                  <c:v>37279.0</c:v>
                </c:pt>
                <c:pt idx="7969">
                  <c:v>37280.0</c:v>
                </c:pt>
                <c:pt idx="7970">
                  <c:v>37281.0</c:v>
                </c:pt>
                <c:pt idx="7971">
                  <c:v>37282.0</c:v>
                </c:pt>
                <c:pt idx="7972">
                  <c:v>37283.0</c:v>
                </c:pt>
                <c:pt idx="7973">
                  <c:v>37284.0</c:v>
                </c:pt>
                <c:pt idx="7974">
                  <c:v>37285.0</c:v>
                </c:pt>
                <c:pt idx="7975">
                  <c:v>37286.0</c:v>
                </c:pt>
                <c:pt idx="7976">
                  <c:v>37287.0</c:v>
                </c:pt>
                <c:pt idx="7977">
                  <c:v>37288.0</c:v>
                </c:pt>
                <c:pt idx="7978">
                  <c:v>37289.0</c:v>
                </c:pt>
                <c:pt idx="7979">
                  <c:v>37290.0</c:v>
                </c:pt>
                <c:pt idx="7980">
                  <c:v>37291.0</c:v>
                </c:pt>
                <c:pt idx="7981">
                  <c:v>37292.0</c:v>
                </c:pt>
                <c:pt idx="7982">
                  <c:v>37293.0</c:v>
                </c:pt>
                <c:pt idx="7983">
                  <c:v>37294.0</c:v>
                </c:pt>
                <c:pt idx="7984">
                  <c:v>37295.0</c:v>
                </c:pt>
                <c:pt idx="7985">
                  <c:v>37296.0</c:v>
                </c:pt>
                <c:pt idx="7986">
                  <c:v>37297.0</c:v>
                </c:pt>
                <c:pt idx="7987">
                  <c:v>37298.0</c:v>
                </c:pt>
                <c:pt idx="7988">
                  <c:v>37299.0</c:v>
                </c:pt>
                <c:pt idx="7989">
                  <c:v>37300.0</c:v>
                </c:pt>
                <c:pt idx="7990">
                  <c:v>37301.0</c:v>
                </c:pt>
                <c:pt idx="7991">
                  <c:v>37302.0</c:v>
                </c:pt>
                <c:pt idx="7992">
                  <c:v>37303.0</c:v>
                </c:pt>
                <c:pt idx="7993">
                  <c:v>37304.0</c:v>
                </c:pt>
                <c:pt idx="7994">
                  <c:v>37305.0</c:v>
                </c:pt>
                <c:pt idx="7995">
                  <c:v>37306.0</c:v>
                </c:pt>
                <c:pt idx="7996">
                  <c:v>37307.0</c:v>
                </c:pt>
                <c:pt idx="7997">
                  <c:v>37308.0</c:v>
                </c:pt>
                <c:pt idx="7998">
                  <c:v>37309.0</c:v>
                </c:pt>
                <c:pt idx="7999">
                  <c:v>37310.0</c:v>
                </c:pt>
                <c:pt idx="8000">
                  <c:v>37311.0</c:v>
                </c:pt>
                <c:pt idx="8001">
                  <c:v>37312.0</c:v>
                </c:pt>
                <c:pt idx="8002">
                  <c:v>37313.0</c:v>
                </c:pt>
                <c:pt idx="8003">
                  <c:v>37314.0</c:v>
                </c:pt>
                <c:pt idx="8004">
                  <c:v>37315.0</c:v>
                </c:pt>
                <c:pt idx="8005">
                  <c:v>37316.0</c:v>
                </c:pt>
                <c:pt idx="8006">
                  <c:v>37317.0</c:v>
                </c:pt>
                <c:pt idx="8007">
                  <c:v>37318.0</c:v>
                </c:pt>
                <c:pt idx="8008">
                  <c:v>37319.0</c:v>
                </c:pt>
                <c:pt idx="8009">
                  <c:v>37320.0</c:v>
                </c:pt>
                <c:pt idx="8010">
                  <c:v>37321.0</c:v>
                </c:pt>
                <c:pt idx="8011">
                  <c:v>37322.0</c:v>
                </c:pt>
                <c:pt idx="8012">
                  <c:v>37323.0</c:v>
                </c:pt>
                <c:pt idx="8013">
                  <c:v>37324.0</c:v>
                </c:pt>
                <c:pt idx="8014">
                  <c:v>37325.0</c:v>
                </c:pt>
                <c:pt idx="8015">
                  <c:v>37326.0</c:v>
                </c:pt>
                <c:pt idx="8016">
                  <c:v>37327.0</c:v>
                </c:pt>
                <c:pt idx="8017">
                  <c:v>37328.0</c:v>
                </c:pt>
                <c:pt idx="8018">
                  <c:v>37329.0</c:v>
                </c:pt>
                <c:pt idx="8019">
                  <c:v>37330.0</c:v>
                </c:pt>
                <c:pt idx="8020">
                  <c:v>37331.0</c:v>
                </c:pt>
                <c:pt idx="8021">
                  <c:v>37332.0</c:v>
                </c:pt>
                <c:pt idx="8022">
                  <c:v>37333.0</c:v>
                </c:pt>
                <c:pt idx="8023">
                  <c:v>37334.0</c:v>
                </c:pt>
                <c:pt idx="8024">
                  <c:v>37335.0</c:v>
                </c:pt>
                <c:pt idx="8025">
                  <c:v>37336.0</c:v>
                </c:pt>
                <c:pt idx="8026">
                  <c:v>37337.0</c:v>
                </c:pt>
                <c:pt idx="8027">
                  <c:v>37338.0</c:v>
                </c:pt>
                <c:pt idx="8028">
                  <c:v>37339.0</c:v>
                </c:pt>
                <c:pt idx="8029">
                  <c:v>37340.0</c:v>
                </c:pt>
                <c:pt idx="8030">
                  <c:v>37341.0</c:v>
                </c:pt>
                <c:pt idx="8031">
                  <c:v>37342.0</c:v>
                </c:pt>
                <c:pt idx="8032">
                  <c:v>37343.0</c:v>
                </c:pt>
                <c:pt idx="8033">
                  <c:v>37344.0</c:v>
                </c:pt>
                <c:pt idx="8034">
                  <c:v>37345.0</c:v>
                </c:pt>
                <c:pt idx="8035">
                  <c:v>37346.0</c:v>
                </c:pt>
                <c:pt idx="8036">
                  <c:v>37347.0</c:v>
                </c:pt>
                <c:pt idx="8037">
                  <c:v>37348.0</c:v>
                </c:pt>
                <c:pt idx="8038">
                  <c:v>37349.0</c:v>
                </c:pt>
                <c:pt idx="8039">
                  <c:v>37350.0</c:v>
                </c:pt>
                <c:pt idx="8040">
                  <c:v>37351.0</c:v>
                </c:pt>
                <c:pt idx="8041">
                  <c:v>37352.0</c:v>
                </c:pt>
                <c:pt idx="8042">
                  <c:v>37353.0</c:v>
                </c:pt>
                <c:pt idx="8043">
                  <c:v>37354.0</c:v>
                </c:pt>
                <c:pt idx="8044">
                  <c:v>37355.0</c:v>
                </c:pt>
                <c:pt idx="8045">
                  <c:v>37356.0</c:v>
                </c:pt>
                <c:pt idx="8046">
                  <c:v>37357.0</c:v>
                </c:pt>
                <c:pt idx="8047">
                  <c:v>37358.0</c:v>
                </c:pt>
                <c:pt idx="8048">
                  <c:v>37359.0</c:v>
                </c:pt>
                <c:pt idx="8049">
                  <c:v>37360.0</c:v>
                </c:pt>
                <c:pt idx="8050">
                  <c:v>37361.0</c:v>
                </c:pt>
                <c:pt idx="8051">
                  <c:v>37362.0</c:v>
                </c:pt>
                <c:pt idx="8052">
                  <c:v>37363.0</c:v>
                </c:pt>
                <c:pt idx="8053">
                  <c:v>37364.0</c:v>
                </c:pt>
                <c:pt idx="8054">
                  <c:v>37365.0</c:v>
                </c:pt>
                <c:pt idx="8055">
                  <c:v>37366.0</c:v>
                </c:pt>
                <c:pt idx="8056">
                  <c:v>37367.0</c:v>
                </c:pt>
                <c:pt idx="8057">
                  <c:v>37368.0</c:v>
                </c:pt>
                <c:pt idx="8058">
                  <c:v>37369.0</c:v>
                </c:pt>
                <c:pt idx="8059">
                  <c:v>37370.0</c:v>
                </c:pt>
                <c:pt idx="8060">
                  <c:v>37371.0</c:v>
                </c:pt>
                <c:pt idx="8061">
                  <c:v>37372.0</c:v>
                </c:pt>
                <c:pt idx="8062">
                  <c:v>37373.0</c:v>
                </c:pt>
                <c:pt idx="8063">
                  <c:v>37374.0</c:v>
                </c:pt>
                <c:pt idx="8064">
                  <c:v>37375.0</c:v>
                </c:pt>
                <c:pt idx="8065">
                  <c:v>37376.0</c:v>
                </c:pt>
                <c:pt idx="8066">
                  <c:v>37377.0</c:v>
                </c:pt>
                <c:pt idx="8067">
                  <c:v>37378.0</c:v>
                </c:pt>
                <c:pt idx="8068">
                  <c:v>37379.0</c:v>
                </c:pt>
                <c:pt idx="8069">
                  <c:v>37380.0</c:v>
                </c:pt>
                <c:pt idx="8070">
                  <c:v>37381.0</c:v>
                </c:pt>
                <c:pt idx="8071">
                  <c:v>37382.0</c:v>
                </c:pt>
                <c:pt idx="8072">
                  <c:v>37383.0</c:v>
                </c:pt>
                <c:pt idx="8073">
                  <c:v>37384.0</c:v>
                </c:pt>
                <c:pt idx="8074">
                  <c:v>37385.0</c:v>
                </c:pt>
                <c:pt idx="8075">
                  <c:v>37386.0</c:v>
                </c:pt>
                <c:pt idx="8076">
                  <c:v>37387.0</c:v>
                </c:pt>
                <c:pt idx="8077">
                  <c:v>37388.0</c:v>
                </c:pt>
                <c:pt idx="8078">
                  <c:v>37389.0</c:v>
                </c:pt>
                <c:pt idx="8079">
                  <c:v>37390.0</c:v>
                </c:pt>
                <c:pt idx="8080">
                  <c:v>37391.0</c:v>
                </c:pt>
                <c:pt idx="8081">
                  <c:v>37392.0</c:v>
                </c:pt>
                <c:pt idx="8082">
                  <c:v>37393.0</c:v>
                </c:pt>
                <c:pt idx="8083">
                  <c:v>37394.0</c:v>
                </c:pt>
                <c:pt idx="8084">
                  <c:v>37395.0</c:v>
                </c:pt>
                <c:pt idx="8085">
                  <c:v>37396.0</c:v>
                </c:pt>
                <c:pt idx="8086">
                  <c:v>37397.0</c:v>
                </c:pt>
                <c:pt idx="8087">
                  <c:v>37398.0</c:v>
                </c:pt>
                <c:pt idx="8088">
                  <c:v>37399.0</c:v>
                </c:pt>
                <c:pt idx="8089">
                  <c:v>37400.0</c:v>
                </c:pt>
                <c:pt idx="8090">
                  <c:v>37401.0</c:v>
                </c:pt>
                <c:pt idx="8091">
                  <c:v>37402.0</c:v>
                </c:pt>
                <c:pt idx="8092">
                  <c:v>37403.0</c:v>
                </c:pt>
                <c:pt idx="8093">
                  <c:v>37404.0</c:v>
                </c:pt>
                <c:pt idx="8094">
                  <c:v>37405.0</c:v>
                </c:pt>
                <c:pt idx="8095">
                  <c:v>37406.0</c:v>
                </c:pt>
                <c:pt idx="8096">
                  <c:v>37407.0</c:v>
                </c:pt>
                <c:pt idx="8097">
                  <c:v>37408.0</c:v>
                </c:pt>
                <c:pt idx="8098">
                  <c:v>37409.0</c:v>
                </c:pt>
                <c:pt idx="8099">
                  <c:v>37410.0</c:v>
                </c:pt>
                <c:pt idx="8100">
                  <c:v>37411.0</c:v>
                </c:pt>
                <c:pt idx="8101">
                  <c:v>37412.0</c:v>
                </c:pt>
                <c:pt idx="8102">
                  <c:v>37413.0</c:v>
                </c:pt>
                <c:pt idx="8103">
                  <c:v>37414.0</c:v>
                </c:pt>
                <c:pt idx="8104">
                  <c:v>37415.0</c:v>
                </c:pt>
                <c:pt idx="8105">
                  <c:v>37416.0</c:v>
                </c:pt>
                <c:pt idx="8106">
                  <c:v>37417.0</c:v>
                </c:pt>
                <c:pt idx="8107">
                  <c:v>37418.0</c:v>
                </c:pt>
                <c:pt idx="8108">
                  <c:v>37419.0</c:v>
                </c:pt>
                <c:pt idx="8109">
                  <c:v>37420.0</c:v>
                </c:pt>
                <c:pt idx="8110">
                  <c:v>37421.0</c:v>
                </c:pt>
                <c:pt idx="8111">
                  <c:v>37422.0</c:v>
                </c:pt>
                <c:pt idx="8112">
                  <c:v>37423.0</c:v>
                </c:pt>
                <c:pt idx="8113">
                  <c:v>37424.0</c:v>
                </c:pt>
                <c:pt idx="8114">
                  <c:v>37425.0</c:v>
                </c:pt>
                <c:pt idx="8115">
                  <c:v>37426.0</c:v>
                </c:pt>
                <c:pt idx="8116">
                  <c:v>37427.0</c:v>
                </c:pt>
                <c:pt idx="8117">
                  <c:v>37428.0</c:v>
                </c:pt>
                <c:pt idx="8118">
                  <c:v>37429.0</c:v>
                </c:pt>
                <c:pt idx="8119">
                  <c:v>37430.0</c:v>
                </c:pt>
                <c:pt idx="8120">
                  <c:v>37431.0</c:v>
                </c:pt>
                <c:pt idx="8121">
                  <c:v>37432.0</c:v>
                </c:pt>
                <c:pt idx="8122">
                  <c:v>37433.0</c:v>
                </c:pt>
                <c:pt idx="8123">
                  <c:v>37434.0</c:v>
                </c:pt>
                <c:pt idx="8124">
                  <c:v>37435.0</c:v>
                </c:pt>
                <c:pt idx="8125">
                  <c:v>37436.0</c:v>
                </c:pt>
                <c:pt idx="8126">
                  <c:v>37437.0</c:v>
                </c:pt>
                <c:pt idx="8127">
                  <c:v>37438.0</c:v>
                </c:pt>
                <c:pt idx="8128">
                  <c:v>37439.0</c:v>
                </c:pt>
                <c:pt idx="8129">
                  <c:v>37440.0</c:v>
                </c:pt>
                <c:pt idx="8130">
                  <c:v>37441.0</c:v>
                </c:pt>
                <c:pt idx="8131">
                  <c:v>37442.0</c:v>
                </c:pt>
                <c:pt idx="8132">
                  <c:v>37443.0</c:v>
                </c:pt>
                <c:pt idx="8133">
                  <c:v>37444.0</c:v>
                </c:pt>
                <c:pt idx="8134">
                  <c:v>37445.0</c:v>
                </c:pt>
                <c:pt idx="8135">
                  <c:v>37446.0</c:v>
                </c:pt>
                <c:pt idx="8136">
                  <c:v>37447.0</c:v>
                </c:pt>
                <c:pt idx="8137">
                  <c:v>37448.0</c:v>
                </c:pt>
                <c:pt idx="8138">
                  <c:v>37449.0</c:v>
                </c:pt>
                <c:pt idx="8139">
                  <c:v>37450.0</c:v>
                </c:pt>
                <c:pt idx="8140">
                  <c:v>37451.0</c:v>
                </c:pt>
                <c:pt idx="8141">
                  <c:v>37452.0</c:v>
                </c:pt>
                <c:pt idx="8142">
                  <c:v>37453.0</c:v>
                </c:pt>
                <c:pt idx="8143">
                  <c:v>37454.0</c:v>
                </c:pt>
                <c:pt idx="8144">
                  <c:v>37455.0</c:v>
                </c:pt>
                <c:pt idx="8145">
                  <c:v>37456.0</c:v>
                </c:pt>
                <c:pt idx="8146">
                  <c:v>37457.0</c:v>
                </c:pt>
                <c:pt idx="8147">
                  <c:v>37458.0</c:v>
                </c:pt>
                <c:pt idx="8148">
                  <c:v>37459.0</c:v>
                </c:pt>
                <c:pt idx="8149">
                  <c:v>37460.0</c:v>
                </c:pt>
                <c:pt idx="8150">
                  <c:v>37461.0</c:v>
                </c:pt>
                <c:pt idx="8151">
                  <c:v>37462.0</c:v>
                </c:pt>
                <c:pt idx="8152">
                  <c:v>37463.0</c:v>
                </c:pt>
                <c:pt idx="8153">
                  <c:v>37464.0</c:v>
                </c:pt>
                <c:pt idx="8154">
                  <c:v>37465.0</c:v>
                </c:pt>
                <c:pt idx="8155">
                  <c:v>37466.0</c:v>
                </c:pt>
                <c:pt idx="8156">
                  <c:v>37467.0</c:v>
                </c:pt>
                <c:pt idx="8157">
                  <c:v>37468.0</c:v>
                </c:pt>
                <c:pt idx="8158">
                  <c:v>37469.0</c:v>
                </c:pt>
                <c:pt idx="8159">
                  <c:v>37470.0</c:v>
                </c:pt>
                <c:pt idx="8160">
                  <c:v>37471.0</c:v>
                </c:pt>
                <c:pt idx="8161">
                  <c:v>37472.0</c:v>
                </c:pt>
                <c:pt idx="8162">
                  <c:v>37473.0</c:v>
                </c:pt>
                <c:pt idx="8163">
                  <c:v>37474.0</c:v>
                </c:pt>
                <c:pt idx="8164">
                  <c:v>37475.0</c:v>
                </c:pt>
                <c:pt idx="8165">
                  <c:v>37476.0</c:v>
                </c:pt>
                <c:pt idx="8166">
                  <c:v>37477.0</c:v>
                </c:pt>
                <c:pt idx="8167">
                  <c:v>37478.0</c:v>
                </c:pt>
                <c:pt idx="8168">
                  <c:v>37479.0</c:v>
                </c:pt>
                <c:pt idx="8169">
                  <c:v>37480.0</c:v>
                </c:pt>
                <c:pt idx="8170">
                  <c:v>37481.0</c:v>
                </c:pt>
                <c:pt idx="8171">
                  <c:v>37482.0</c:v>
                </c:pt>
                <c:pt idx="8172">
                  <c:v>37483.0</c:v>
                </c:pt>
                <c:pt idx="8173">
                  <c:v>37484.0</c:v>
                </c:pt>
                <c:pt idx="8174">
                  <c:v>37485.0</c:v>
                </c:pt>
                <c:pt idx="8175">
                  <c:v>37486.0</c:v>
                </c:pt>
                <c:pt idx="8176">
                  <c:v>37487.0</c:v>
                </c:pt>
                <c:pt idx="8177">
                  <c:v>37488.0</c:v>
                </c:pt>
                <c:pt idx="8178">
                  <c:v>37489.0</c:v>
                </c:pt>
                <c:pt idx="8179">
                  <c:v>37490.0</c:v>
                </c:pt>
                <c:pt idx="8180">
                  <c:v>37491.0</c:v>
                </c:pt>
                <c:pt idx="8181">
                  <c:v>37492.0</c:v>
                </c:pt>
                <c:pt idx="8182">
                  <c:v>37493.0</c:v>
                </c:pt>
                <c:pt idx="8183">
                  <c:v>37494.0</c:v>
                </c:pt>
                <c:pt idx="8184">
                  <c:v>37495.0</c:v>
                </c:pt>
                <c:pt idx="8185">
                  <c:v>37496.0</c:v>
                </c:pt>
                <c:pt idx="8186">
                  <c:v>37497.0</c:v>
                </c:pt>
                <c:pt idx="8187">
                  <c:v>37498.0</c:v>
                </c:pt>
                <c:pt idx="8188">
                  <c:v>37499.0</c:v>
                </c:pt>
                <c:pt idx="8189">
                  <c:v>37500.0</c:v>
                </c:pt>
                <c:pt idx="8190">
                  <c:v>37501.0</c:v>
                </c:pt>
                <c:pt idx="8191">
                  <c:v>37502.0</c:v>
                </c:pt>
                <c:pt idx="8192">
                  <c:v>37503.0</c:v>
                </c:pt>
                <c:pt idx="8193">
                  <c:v>37504.0</c:v>
                </c:pt>
                <c:pt idx="8194">
                  <c:v>37505.0</c:v>
                </c:pt>
                <c:pt idx="8195">
                  <c:v>37506.0</c:v>
                </c:pt>
                <c:pt idx="8196">
                  <c:v>37507.0</c:v>
                </c:pt>
                <c:pt idx="8197">
                  <c:v>37508.0</c:v>
                </c:pt>
                <c:pt idx="8198">
                  <c:v>37509.0</c:v>
                </c:pt>
                <c:pt idx="8199">
                  <c:v>37510.0</c:v>
                </c:pt>
                <c:pt idx="8200">
                  <c:v>37511.0</c:v>
                </c:pt>
                <c:pt idx="8201">
                  <c:v>37512.0</c:v>
                </c:pt>
                <c:pt idx="8202">
                  <c:v>37513.0</c:v>
                </c:pt>
                <c:pt idx="8203">
                  <c:v>37514.0</c:v>
                </c:pt>
                <c:pt idx="8204">
                  <c:v>37515.0</c:v>
                </c:pt>
                <c:pt idx="8205">
                  <c:v>37516.0</c:v>
                </c:pt>
                <c:pt idx="8206">
                  <c:v>37517.0</c:v>
                </c:pt>
                <c:pt idx="8207">
                  <c:v>37518.0</c:v>
                </c:pt>
                <c:pt idx="8208">
                  <c:v>37519.0</c:v>
                </c:pt>
                <c:pt idx="8209">
                  <c:v>37520.0</c:v>
                </c:pt>
                <c:pt idx="8210">
                  <c:v>37521.0</c:v>
                </c:pt>
                <c:pt idx="8211">
                  <c:v>37522.0</c:v>
                </c:pt>
                <c:pt idx="8212">
                  <c:v>37523.0</c:v>
                </c:pt>
                <c:pt idx="8213">
                  <c:v>37524.0</c:v>
                </c:pt>
                <c:pt idx="8214">
                  <c:v>37525.0</c:v>
                </c:pt>
                <c:pt idx="8215">
                  <c:v>37526.0</c:v>
                </c:pt>
                <c:pt idx="8216">
                  <c:v>37527.0</c:v>
                </c:pt>
                <c:pt idx="8217">
                  <c:v>37528.0</c:v>
                </c:pt>
                <c:pt idx="8218">
                  <c:v>37529.0</c:v>
                </c:pt>
                <c:pt idx="8219">
                  <c:v>37530.0</c:v>
                </c:pt>
                <c:pt idx="8220">
                  <c:v>37531.0</c:v>
                </c:pt>
                <c:pt idx="8221">
                  <c:v>37532.0</c:v>
                </c:pt>
                <c:pt idx="8222">
                  <c:v>37533.0</c:v>
                </c:pt>
                <c:pt idx="8223">
                  <c:v>37534.0</c:v>
                </c:pt>
                <c:pt idx="8224">
                  <c:v>37535.0</c:v>
                </c:pt>
                <c:pt idx="8225">
                  <c:v>37536.0</c:v>
                </c:pt>
                <c:pt idx="8226">
                  <c:v>37537.0</c:v>
                </c:pt>
                <c:pt idx="8227">
                  <c:v>37538.0</c:v>
                </c:pt>
                <c:pt idx="8228">
                  <c:v>37539.0</c:v>
                </c:pt>
                <c:pt idx="8229">
                  <c:v>37540.0</c:v>
                </c:pt>
                <c:pt idx="8230">
                  <c:v>37541.0</c:v>
                </c:pt>
                <c:pt idx="8231">
                  <c:v>37542.0</c:v>
                </c:pt>
                <c:pt idx="8232">
                  <c:v>37543.0</c:v>
                </c:pt>
                <c:pt idx="8233">
                  <c:v>37544.0</c:v>
                </c:pt>
                <c:pt idx="8234">
                  <c:v>37545.0</c:v>
                </c:pt>
                <c:pt idx="8235">
                  <c:v>37546.0</c:v>
                </c:pt>
                <c:pt idx="8236">
                  <c:v>37547.0</c:v>
                </c:pt>
                <c:pt idx="8237">
                  <c:v>37548.0</c:v>
                </c:pt>
                <c:pt idx="8238">
                  <c:v>37549.0</c:v>
                </c:pt>
                <c:pt idx="8239">
                  <c:v>37550.0</c:v>
                </c:pt>
                <c:pt idx="8240">
                  <c:v>37551.0</c:v>
                </c:pt>
                <c:pt idx="8241">
                  <c:v>37552.0</c:v>
                </c:pt>
                <c:pt idx="8242">
                  <c:v>37553.0</c:v>
                </c:pt>
                <c:pt idx="8243">
                  <c:v>37554.0</c:v>
                </c:pt>
                <c:pt idx="8244">
                  <c:v>37555.0</c:v>
                </c:pt>
                <c:pt idx="8245">
                  <c:v>37556.0</c:v>
                </c:pt>
                <c:pt idx="8246">
                  <c:v>37557.0</c:v>
                </c:pt>
                <c:pt idx="8247">
                  <c:v>37558.0</c:v>
                </c:pt>
                <c:pt idx="8248">
                  <c:v>37559.0</c:v>
                </c:pt>
                <c:pt idx="8249">
                  <c:v>37560.0</c:v>
                </c:pt>
                <c:pt idx="8250">
                  <c:v>37561.0</c:v>
                </c:pt>
                <c:pt idx="8251">
                  <c:v>37562.0</c:v>
                </c:pt>
                <c:pt idx="8252">
                  <c:v>37563.0</c:v>
                </c:pt>
                <c:pt idx="8253">
                  <c:v>37564.0</c:v>
                </c:pt>
                <c:pt idx="8254">
                  <c:v>37565.0</c:v>
                </c:pt>
                <c:pt idx="8255">
                  <c:v>37566.0</c:v>
                </c:pt>
                <c:pt idx="8256">
                  <c:v>37567.0</c:v>
                </c:pt>
                <c:pt idx="8257">
                  <c:v>37568.0</c:v>
                </c:pt>
                <c:pt idx="8258">
                  <c:v>37569.0</c:v>
                </c:pt>
                <c:pt idx="8259">
                  <c:v>37570.0</c:v>
                </c:pt>
                <c:pt idx="8260">
                  <c:v>37571.0</c:v>
                </c:pt>
                <c:pt idx="8261">
                  <c:v>37572.0</c:v>
                </c:pt>
                <c:pt idx="8262">
                  <c:v>37573.0</c:v>
                </c:pt>
                <c:pt idx="8263">
                  <c:v>37574.0</c:v>
                </c:pt>
                <c:pt idx="8264">
                  <c:v>37575.0</c:v>
                </c:pt>
                <c:pt idx="8265">
                  <c:v>37576.0</c:v>
                </c:pt>
                <c:pt idx="8266">
                  <c:v>37577.0</c:v>
                </c:pt>
                <c:pt idx="8267">
                  <c:v>37578.0</c:v>
                </c:pt>
                <c:pt idx="8268">
                  <c:v>37579.0</c:v>
                </c:pt>
                <c:pt idx="8269">
                  <c:v>37580.0</c:v>
                </c:pt>
                <c:pt idx="8270">
                  <c:v>37581.0</c:v>
                </c:pt>
                <c:pt idx="8271">
                  <c:v>37582.0</c:v>
                </c:pt>
                <c:pt idx="8272">
                  <c:v>37583.0</c:v>
                </c:pt>
                <c:pt idx="8273">
                  <c:v>37584.0</c:v>
                </c:pt>
                <c:pt idx="8274">
                  <c:v>37585.0</c:v>
                </c:pt>
                <c:pt idx="8275">
                  <c:v>37586.0</c:v>
                </c:pt>
                <c:pt idx="8276">
                  <c:v>37587.0</c:v>
                </c:pt>
                <c:pt idx="8277">
                  <c:v>37588.0</c:v>
                </c:pt>
                <c:pt idx="8278">
                  <c:v>37589.0</c:v>
                </c:pt>
                <c:pt idx="8279">
                  <c:v>37590.0</c:v>
                </c:pt>
                <c:pt idx="8280">
                  <c:v>37591.0</c:v>
                </c:pt>
                <c:pt idx="8281">
                  <c:v>37592.0</c:v>
                </c:pt>
                <c:pt idx="8282">
                  <c:v>37593.0</c:v>
                </c:pt>
                <c:pt idx="8283">
                  <c:v>37594.0</c:v>
                </c:pt>
                <c:pt idx="8284">
                  <c:v>37595.0</c:v>
                </c:pt>
                <c:pt idx="8285">
                  <c:v>37596.0</c:v>
                </c:pt>
                <c:pt idx="8286">
                  <c:v>37597.0</c:v>
                </c:pt>
                <c:pt idx="8287">
                  <c:v>37598.0</c:v>
                </c:pt>
                <c:pt idx="8288">
                  <c:v>37599.0</c:v>
                </c:pt>
                <c:pt idx="8289">
                  <c:v>37600.0</c:v>
                </c:pt>
                <c:pt idx="8290">
                  <c:v>37601.0</c:v>
                </c:pt>
                <c:pt idx="8291">
                  <c:v>37602.0</c:v>
                </c:pt>
                <c:pt idx="8292">
                  <c:v>37603.0</c:v>
                </c:pt>
                <c:pt idx="8293">
                  <c:v>37604.0</c:v>
                </c:pt>
                <c:pt idx="8294">
                  <c:v>37605.0</c:v>
                </c:pt>
                <c:pt idx="8295">
                  <c:v>37606.0</c:v>
                </c:pt>
                <c:pt idx="8296">
                  <c:v>37607.0</c:v>
                </c:pt>
                <c:pt idx="8297">
                  <c:v>37608.0</c:v>
                </c:pt>
                <c:pt idx="8298">
                  <c:v>37609.0</c:v>
                </c:pt>
                <c:pt idx="8299">
                  <c:v>37610.0</c:v>
                </c:pt>
                <c:pt idx="8300">
                  <c:v>37611.0</c:v>
                </c:pt>
                <c:pt idx="8301">
                  <c:v>37612.0</c:v>
                </c:pt>
                <c:pt idx="8302">
                  <c:v>37613.0</c:v>
                </c:pt>
                <c:pt idx="8303">
                  <c:v>37614.0</c:v>
                </c:pt>
                <c:pt idx="8304">
                  <c:v>37615.0</c:v>
                </c:pt>
                <c:pt idx="8305">
                  <c:v>37616.0</c:v>
                </c:pt>
                <c:pt idx="8306">
                  <c:v>37617.0</c:v>
                </c:pt>
                <c:pt idx="8307">
                  <c:v>37618.0</c:v>
                </c:pt>
                <c:pt idx="8308">
                  <c:v>37619.0</c:v>
                </c:pt>
                <c:pt idx="8309">
                  <c:v>37620.0</c:v>
                </c:pt>
                <c:pt idx="8310">
                  <c:v>37621.0</c:v>
                </c:pt>
                <c:pt idx="8311">
                  <c:v>37622.0</c:v>
                </c:pt>
                <c:pt idx="8312">
                  <c:v>37623.0</c:v>
                </c:pt>
                <c:pt idx="8313">
                  <c:v>37624.0</c:v>
                </c:pt>
                <c:pt idx="8314">
                  <c:v>37625.0</c:v>
                </c:pt>
                <c:pt idx="8315">
                  <c:v>37626.0</c:v>
                </c:pt>
                <c:pt idx="8316">
                  <c:v>37627.0</c:v>
                </c:pt>
                <c:pt idx="8317">
                  <c:v>37628.0</c:v>
                </c:pt>
                <c:pt idx="8318">
                  <c:v>37629.0</c:v>
                </c:pt>
                <c:pt idx="8319">
                  <c:v>37630.0</c:v>
                </c:pt>
                <c:pt idx="8320">
                  <c:v>37631.0</c:v>
                </c:pt>
                <c:pt idx="8321">
                  <c:v>37632.0</c:v>
                </c:pt>
                <c:pt idx="8322">
                  <c:v>37633.0</c:v>
                </c:pt>
                <c:pt idx="8323">
                  <c:v>37634.0</c:v>
                </c:pt>
                <c:pt idx="8324">
                  <c:v>37635.0</c:v>
                </c:pt>
                <c:pt idx="8325">
                  <c:v>37636.0</c:v>
                </c:pt>
                <c:pt idx="8326">
                  <c:v>37637.0</c:v>
                </c:pt>
                <c:pt idx="8327">
                  <c:v>37638.0</c:v>
                </c:pt>
                <c:pt idx="8328">
                  <c:v>37639.0</c:v>
                </c:pt>
                <c:pt idx="8329">
                  <c:v>37640.0</c:v>
                </c:pt>
                <c:pt idx="8330">
                  <c:v>37641.0</c:v>
                </c:pt>
                <c:pt idx="8331">
                  <c:v>37642.0</c:v>
                </c:pt>
                <c:pt idx="8332">
                  <c:v>37643.0</c:v>
                </c:pt>
                <c:pt idx="8333">
                  <c:v>37644.0</c:v>
                </c:pt>
                <c:pt idx="8334">
                  <c:v>37645.0</c:v>
                </c:pt>
                <c:pt idx="8335">
                  <c:v>37646.0</c:v>
                </c:pt>
                <c:pt idx="8336">
                  <c:v>37647.0</c:v>
                </c:pt>
                <c:pt idx="8337">
                  <c:v>37648.0</c:v>
                </c:pt>
                <c:pt idx="8338">
                  <c:v>37649.0</c:v>
                </c:pt>
                <c:pt idx="8339">
                  <c:v>37650.0</c:v>
                </c:pt>
                <c:pt idx="8340">
                  <c:v>37651.0</c:v>
                </c:pt>
                <c:pt idx="8341">
                  <c:v>37652.0</c:v>
                </c:pt>
                <c:pt idx="8342">
                  <c:v>37653.0</c:v>
                </c:pt>
                <c:pt idx="8343">
                  <c:v>37654.0</c:v>
                </c:pt>
                <c:pt idx="8344">
                  <c:v>37655.0</c:v>
                </c:pt>
                <c:pt idx="8345">
                  <c:v>37656.0</c:v>
                </c:pt>
                <c:pt idx="8346">
                  <c:v>37657.0</c:v>
                </c:pt>
                <c:pt idx="8347">
                  <c:v>37658.0</c:v>
                </c:pt>
                <c:pt idx="8348">
                  <c:v>37659.0</c:v>
                </c:pt>
                <c:pt idx="8349">
                  <c:v>37660.0</c:v>
                </c:pt>
                <c:pt idx="8350">
                  <c:v>37661.0</c:v>
                </c:pt>
                <c:pt idx="8351">
                  <c:v>37662.0</c:v>
                </c:pt>
                <c:pt idx="8352">
                  <c:v>37663.0</c:v>
                </c:pt>
                <c:pt idx="8353">
                  <c:v>37664.0</c:v>
                </c:pt>
                <c:pt idx="8354">
                  <c:v>37665.0</c:v>
                </c:pt>
                <c:pt idx="8355">
                  <c:v>37666.0</c:v>
                </c:pt>
                <c:pt idx="8356">
                  <c:v>37667.0</c:v>
                </c:pt>
                <c:pt idx="8357">
                  <c:v>37668.0</c:v>
                </c:pt>
                <c:pt idx="8358">
                  <c:v>37669.0</c:v>
                </c:pt>
                <c:pt idx="8359">
                  <c:v>37670.0</c:v>
                </c:pt>
                <c:pt idx="8360">
                  <c:v>37671.0</c:v>
                </c:pt>
                <c:pt idx="8361">
                  <c:v>37672.0</c:v>
                </c:pt>
                <c:pt idx="8362">
                  <c:v>37673.0</c:v>
                </c:pt>
                <c:pt idx="8363">
                  <c:v>37674.0</c:v>
                </c:pt>
                <c:pt idx="8364">
                  <c:v>37675.0</c:v>
                </c:pt>
                <c:pt idx="8365">
                  <c:v>37676.0</c:v>
                </c:pt>
                <c:pt idx="8366">
                  <c:v>37677.0</c:v>
                </c:pt>
                <c:pt idx="8367">
                  <c:v>37678.0</c:v>
                </c:pt>
                <c:pt idx="8368">
                  <c:v>37679.0</c:v>
                </c:pt>
                <c:pt idx="8369">
                  <c:v>37680.0</c:v>
                </c:pt>
                <c:pt idx="8370">
                  <c:v>37681.0</c:v>
                </c:pt>
                <c:pt idx="8371">
                  <c:v>37682.0</c:v>
                </c:pt>
                <c:pt idx="8372">
                  <c:v>37683.0</c:v>
                </c:pt>
                <c:pt idx="8373">
                  <c:v>37684.0</c:v>
                </c:pt>
                <c:pt idx="8374">
                  <c:v>37685.0</c:v>
                </c:pt>
                <c:pt idx="8375">
                  <c:v>37686.0</c:v>
                </c:pt>
                <c:pt idx="8376">
                  <c:v>37687.0</c:v>
                </c:pt>
                <c:pt idx="8377">
                  <c:v>37688.0</c:v>
                </c:pt>
                <c:pt idx="8378">
                  <c:v>37689.0</c:v>
                </c:pt>
                <c:pt idx="8379">
                  <c:v>37690.0</c:v>
                </c:pt>
                <c:pt idx="8380">
                  <c:v>37691.0</c:v>
                </c:pt>
                <c:pt idx="8381">
                  <c:v>37692.0</c:v>
                </c:pt>
                <c:pt idx="8382">
                  <c:v>37693.0</c:v>
                </c:pt>
                <c:pt idx="8383">
                  <c:v>37694.0</c:v>
                </c:pt>
                <c:pt idx="8384">
                  <c:v>37695.0</c:v>
                </c:pt>
                <c:pt idx="8385">
                  <c:v>37696.0</c:v>
                </c:pt>
                <c:pt idx="8386">
                  <c:v>37697.0</c:v>
                </c:pt>
                <c:pt idx="8387">
                  <c:v>37698.0</c:v>
                </c:pt>
                <c:pt idx="8388">
                  <c:v>37699.0</c:v>
                </c:pt>
                <c:pt idx="8389">
                  <c:v>37700.0</c:v>
                </c:pt>
                <c:pt idx="8390">
                  <c:v>37701.0</c:v>
                </c:pt>
                <c:pt idx="8391">
                  <c:v>37702.0</c:v>
                </c:pt>
                <c:pt idx="8392">
                  <c:v>37703.0</c:v>
                </c:pt>
                <c:pt idx="8393">
                  <c:v>37704.0</c:v>
                </c:pt>
                <c:pt idx="8394">
                  <c:v>37705.0</c:v>
                </c:pt>
                <c:pt idx="8395">
                  <c:v>37706.0</c:v>
                </c:pt>
                <c:pt idx="8396">
                  <c:v>37707.0</c:v>
                </c:pt>
                <c:pt idx="8397">
                  <c:v>37708.0</c:v>
                </c:pt>
                <c:pt idx="8398">
                  <c:v>37709.0</c:v>
                </c:pt>
                <c:pt idx="8399">
                  <c:v>37710.0</c:v>
                </c:pt>
                <c:pt idx="8400">
                  <c:v>37711.0</c:v>
                </c:pt>
                <c:pt idx="8401">
                  <c:v>37712.0</c:v>
                </c:pt>
                <c:pt idx="8402">
                  <c:v>37713.0</c:v>
                </c:pt>
                <c:pt idx="8403">
                  <c:v>37714.0</c:v>
                </c:pt>
                <c:pt idx="8404">
                  <c:v>37715.0</c:v>
                </c:pt>
                <c:pt idx="8405">
                  <c:v>37716.0</c:v>
                </c:pt>
                <c:pt idx="8406">
                  <c:v>37717.0</c:v>
                </c:pt>
                <c:pt idx="8407">
                  <c:v>37718.0</c:v>
                </c:pt>
                <c:pt idx="8408">
                  <c:v>37719.0</c:v>
                </c:pt>
                <c:pt idx="8409">
                  <c:v>37720.0</c:v>
                </c:pt>
                <c:pt idx="8410">
                  <c:v>37721.0</c:v>
                </c:pt>
                <c:pt idx="8411">
                  <c:v>37722.0</c:v>
                </c:pt>
                <c:pt idx="8412">
                  <c:v>37723.0</c:v>
                </c:pt>
                <c:pt idx="8413">
                  <c:v>37724.0</c:v>
                </c:pt>
                <c:pt idx="8414">
                  <c:v>37725.0</c:v>
                </c:pt>
                <c:pt idx="8415">
                  <c:v>37726.0</c:v>
                </c:pt>
                <c:pt idx="8416">
                  <c:v>37727.0</c:v>
                </c:pt>
                <c:pt idx="8417">
                  <c:v>37728.0</c:v>
                </c:pt>
                <c:pt idx="8418">
                  <c:v>37729.0</c:v>
                </c:pt>
                <c:pt idx="8419">
                  <c:v>37730.0</c:v>
                </c:pt>
                <c:pt idx="8420">
                  <c:v>37731.0</c:v>
                </c:pt>
                <c:pt idx="8421">
                  <c:v>37732.0</c:v>
                </c:pt>
                <c:pt idx="8422">
                  <c:v>37733.0</c:v>
                </c:pt>
                <c:pt idx="8423">
                  <c:v>37734.0</c:v>
                </c:pt>
                <c:pt idx="8424">
                  <c:v>37735.0</c:v>
                </c:pt>
                <c:pt idx="8425">
                  <c:v>37736.0</c:v>
                </c:pt>
                <c:pt idx="8426">
                  <c:v>37737.0</c:v>
                </c:pt>
                <c:pt idx="8427">
                  <c:v>37738.0</c:v>
                </c:pt>
                <c:pt idx="8428">
                  <c:v>37739.0</c:v>
                </c:pt>
                <c:pt idx="8429">
                  <c:v>37740.0</c:v>
                </c:pt>
                <c:pt idx="8430">
                  <c:v>37741.0</c:v>
                </c:pt>
                <c:pt idx="8431">
                  <c:v>37742.0</c:v>
                </c:pt>
                <c:pt idx="8432">
                  <c:v>37743.0</c:v>
                </c:pt>
                <c:pt idx="8433">
                  <c:v>37744.0</c:v>
                </c:pt>
                <c:pt idx="8434">
                  <c:v>37745.0</c:v>
                </c:pt>
                <c:pt idx="8435">
                  <c:v>37746.0</c:v>
                </c:pt>
                <c:pt idx="8436">
                  <c:v>37747.0</c:v>
                </c:pt>
                <c:pt idx="8437">
                  <c:v>37748.0</c:v>
                </c:pt>
                <c:pt idx="8438">
                  <c:v>37749.0</c:v>
                </c:pt>
                <c:pt idx="8439">
                  <c:v>37750.0</c:v>
                </c:pt>
                <c:pt idx="8440">
                  <c:v>37751.0</c:v>
                </c:pt>
                <c:pt idx="8441">
                  <c:v>37752.0</c:v>
                </c:pt>
                <c:pt idx="8442">
                  <c:v>37753.0</c:v>
                </c:pt>
                <c:pt idx="8443">
                  <c:v>37754.0</c:v>
                </c:pt>
                <c:pt idx="8444">
                  <c:v>37755.0</c:v>
                </c:pt>
                <c:pt idx="8445">
                  <c:v>37756.0</c:v>
                </c:pt>
                <c:pt idx="8446">
                  <c:v>37757.0</c:v>
                </c:pt>
                <c:pt idx="8447">
                  <c:v>37758.0</c:v>
                </c:pt>
                <c:pt idx="8448">
                  <c:v>37759.0</c:v>
                </c:pt>
                <c:pt idx="8449">
                  <c:v>37760.0</c:v>
                </c:pt>
                <c:pt idx="8450">
                  <c:v>37761.0</c:v>
                </c:pt>
                <c:pt idx="8451">
                  <c:v>37762.0</c:v>
                </c:pt>
                <c:pt idx="8452">
                  <c:v>37763.0</c:v>
                </c:pt>
                <c:pt idx="8453">
                  <c:v>37764.0</c:v>
                </c:pt>
                <c:pt idx="8454">
                  <c:v>37765.0</c:v>
                </c:pt>
                <c:pt idx="8455">
                  <c:v>37766.0</c:v>
                </c:pt>
                <c:pt idx="8456">
                  <c:v>37767.0</c:v>
                </c:pt>
                <c:pt idx="8457">
                  <c:v>37768.0</c:v>
                </c:pt>
                <c:pt idx="8458">
                  <c:v>37769.0</c:v>
                </c:pt>
                <c:pt idx="8459">
                  <c:v>37770.0</c:v>
                </c:pt>
                <c:pt idx="8460">
                  <c:v>37771.0</c:v>
                </c:pt>
                <c:pt idx="8461">
                  <c:v>37772.0</c:v>
                </c:pt>
                <c:pt idx="8462">
                  <c:v>37773.0</c:v>
                </c:pt>
                <c:pt idx="8463">
                  <c:v>37774.0</c:v>
                </c:pt>
                <c:pt idx="8464">
                  <c:v>37775.0</c:v>
                </c:pt>
                <c:pt idx="8465">
                  <c:v>37776.0</c:v>
                </c:pt>
                <c:pt idx="8466">
                  <c:v>37777.0</c:v>
                </c:pt>
                <c:pt idx="8467">
                  <c:v>37778.0</c:v>
                </c:pt>
                <c:pt idx="8468">
                  <c:v>37779.0</c:v>
                </c:pt>
                <c:pt idx="8469">
                  <c:v>37780.0</c:v>
                </c:pt>
                <c:pt idx="8470">
                  <c:v>37781.0</c:v>
                </c:pt>
                <c:pt idx="8471">
                  <c:v>37782.0</c:v>
                </c:pt>
                <c:pt idx="8472">
                  <c:v>37783.0</c:v>
                </c:pt>
                <c:pt idx="8473">
                  <c:v>37784.0</c:v>
                </c:pt>
                <c:pt idx="8474">
                  <c:v>37785.0</c:v>
                </c:pt>
                <c:pt idx="8475">
                  <c:v>37786.0</c:v>
                </c:pt>
                <c:pt idx="8476">
                  <c:v>37787.0</c:v>
                </c:pt>
                <c:pt idx="8477">
                  <c:v>37788.0</c:v>
                </c:pt>
                <c:pt idx="8478">
                  <c:v>37789.0</c:v>
                </c:pt>
                <c:pt idx="8479">
                  <c:v>37790.0</c:v>
                </c:pt>
                <c:pt idx="8480">
                  <c:v>37791.0</c:v>
                </c:pt>
                <c:pt idx="8481">
                  <c:v>37792.0</c:v>
                </c:pt>
                <c:pt idx="8482">
                  <c:v>37793.0</c:v>
                </c:pt>
                <c:pt idx="8483">
                  <c:v>37794.0</c:v>
                </c:pt>
                <c:pt idx="8484">
                  <c:v>37795.0</c:v>
                </c:pt>
                <c:pt idx="8485">
                  <c:v>37796.0</c:v>
                </c:pt>
                <c:pt idx="8486">
                  <c:v>37797.0</c:v>
                </c:pt>
                <c:pt idx="8487">
                  <c:v>37798.0</c:v>
                </c:pt>
                <c:pt idx="8488">
                  <c:v>37799.0</c:v>
                </c:pt>
                <c:pt idx="8489">
                  <c:v>37800.0</c:v>
                </c:pt>
                <c:pt idx="8490">
                  <c:v>37801.0</c:v>
                </c:pt>
                <c:pt idx="8491">
                  <c:v>37802.0</c:v>
                </c:pt>
                <c:pt idx="8492">
                  <c:v>37803.0</c:v>
                </c:pt>
                <c:pt idx="8493">
                  <c:v>37804.0</c:v>
                </c:pt>
                <c:pt idx="8494">
                  <c:v>37805.0</c:v>
                </c:pt>
                <c:pt idx="8495">
                  <c:v>37806.0</c:v>
                </c:pt>
                <c:pt idx="8496">
                  <c:v>37807.0</c:v>
                </c:pt>
                <c:pt idx="8497">
                  <c:v>37808.0</c:v>
                </c:pt>
                <c:pt idx="8498">
                  <c:v>37809.0</c:v>
                </c:pt>
                <c:pt idx="8499">
                  <c:v>37810.0</c:v>
                </c:pt>
                <c:pt idx="8500">
                  <c:v>37811.0</c:v>
                </c:pt>
                <c:pt idx="8501">
                  <c:v>37812.0</c:v>
                </c:pt>
                <c:pt idx="8502">
                  <c:v>37813.0</c:v>
                </c:pt>
                <c:pt idx="8503">
                  <c:v>37814.0</c:v>
                </c:pt>
                <c:pt idx="8504">
                  <c:v>37815.0</c:v>
                </c:pt>
                <c:pt idx="8505">
                  <c:v>37816.0</c:v>
                </c:pt>
                <c:pt idx="8506">
                  <c:v>37817.0</c:v>
                </c:pt>
                <c:pt idx="8507">
                  <c:v>37818.0</c:v>
                </c:pt>
                <c:pt idx="8508">
                  <c:v>37819.0</c:v>
                </c:pt>
                <c:pt idx="8509">
                  <c:v>37820.0</c:v>
                </c:pt>
                <c:pt idx="8510">
                  <c:v>37821.0</c:v>
                </c:pt>
                <c:pt idx="8511">
                  <c:v>37822.0</c:v>
                </c:pt>
                <c:pt idx="8512">
                  <c:v>37823.0</c:v>
                </c:pt>
                <c:pt idx="8513">
                  <c:v>37824.0</c:v>
                </c:pt>
                <c:pt idx="8514">
                  <c:v>37825.0</c:v>
                </c:pt>
                <c:pt idx="8515">
                  <c:v>37826.0</c:v>
                </c:pt>
                <c:pt idx="8516">
                  <c:v>37827.0</c:v>
                </c:pt>
                <c:pt idx="8517">
                  <c:v>37828.0</c:v>
                </c:pt>
                <c:pt idx="8518">
                  <c:v>37829.0</c:v>
                </c:pt>
                <c:pt idx="8519">
                  <c:v>37830.0</c:v>
                </c:pt>
                <c:pt idx="8520">
                  <c:v>37831.0</c:v>
                </c:pt>
                <c:pt idx="8521">
                  <c:v>37832.0</c:v>
                </c:pt>
                <c:pt idx="8522">
                  <c:v>37833.0</c:v>
                </c:pt>
                <c:pt idx="8523">
                  <c:v>37834.0</c:v>
                </c:pt>
                <c:pt idx="8524">
                  <c:v>37835.0</c:v>
                </c:pt>
                <c:pt idx="8525">
                  <c:v>37836.0</c:v>
                </c:pt>
                <c:pt idx="8526">
                  <c:v>37837.0</c:v>
                </c:pt>
                <c:pt idx="8527">
                  <c:v>37838.0</c:v>
                </c:pt>
                <c:pt idx="8528">
                  <c:v>37839.0</c:v>
                </c:pt>
                <c:pt idx="8529">
                  <c:v>37840.0</c:v>
                </c:pt>
                <c:pt idx="8530">
                  <c:v>37841.0</c:v>
                </c:pt>
                <c:pt idx="8531">
                  <c:v>37842.0</c:v>
                </c:pt>
                <c:pt idx="8532">
                  <c:v>37843.0</c:v>
                </c:pt>
                <c:pt idx="8533">
                  <c:v>37844.0</c:v>
                </c:pt>
                <c:pt idx="8534">
                  <c:v>37845.0</c:v>
                </c:pt>
                <c:pt idx="8535">
                  <c:v>37846.0</c:v>
                </c:pt>
                <c:pt idx="8536">
                  <c:v>37847.0</c:v>
                </c:pt>
                <c:pt idx="8537">
                  <c:v>37848.0</c:v>
                </c:pt>
                <c:pt idx="8538">
                  <c:v>37849.0</c:v>
                </c:pt>
                <c:pt idx="8539">
                  <c:v>37850.0</c:v>
                </c:pt>
                <c:pt idx="8540">
                  <c:v>37851.0</c:v>
                </c:pt>
                <c:pt idx="8541">
                  <c:v>37852.0</c:v>
                </c:pt>
                <c:pt idx="8542">
                  <c:v>37853.0</c:v>
                </c:pt>
                <c:pt idx="8543">
                  <c:v>37854.0</c:v>
                </c:pt>
                <c:pt idx="8544">
                  <c:v>37855.0</c:v>
                </c:pt>
                <c:pt idx="8545">
                  <c:v>37856.0</c:v>
                </c:pt>
                <c:pt idx="8546">
                  <c:v>37857.0</c:v>
                </c:pt>
                <c:pt idx="8547">
                  <c:v>37858.0</c:v>
                </c:pt>
                <c:pt idx="8548">
                  <c:v>37859.0</c:v>
                </c:pt>
                <c:pt idx="8549">
                  <c:v>37860.0</c:v>
                </c:pt>
                <c:pt idx="8550">
                  <c:v>37861.0</c:v>
                </c:pt>
                <c:pt idx="8551">
                  <c:v>37862.0</c:v>
                </c:pt>
                <c:pt idx="8552">
                  <c:v>37863.0</c:v>
                </c:pt>
                <c:pt idx="8553">
                  <c:v>37864.0</c:v>
                </c:pt>
                <c:pt idx="8554">
                  <c:v>37865.0</c:v>
                </c:pt>
                <c:pt idx="8555">
                  <c:v>37866.0</c:v>
                </c:pt>
                <c:pt idx="8556">
                  <c:v>37867.0</c:v>
                </c:pt>
                <c:pt idx="8557">
                  <c:v>37868.0</c:v>
                </c:pt>
                <c:pt idx="8558">
                  <c:v>37869.0</c:v>
                </c:pt>
                <c:pt idx="8559">
                  <c:v>37870.0</c:v>
                </c:pt>
                <c:pt idx="8560">
                  <c:v>37871.0</c:v>
                </c:pt>
                <c:pt idx="8561">
                  <c:v>37872.0</c:v>
                </c:pt>
                <c:pt idx="8562">
                  <c:v>37873.0</c:v>
                </c:pt>
                <c:pt idx="8563">
                  <c:v>37874.0</c:v>
                </c:pt>
                <c:pt idx="8564">
                  <c:v>37875.0</c:v>
                </c:pt>
                <c:pt idx="8565">
                  <c:v>37876.0</c:v>
                </c:pt>
                <c:pt idx="8566">
                  <c:v>37877.0</c:v>
                </c:pt>
                <c:pt idx="8567">
                  <c:v>37878.0</c:v>
                </c:pt>
                <c:pt idx="8568">
                  <c:v>37879.0</c:v>
                </c:pt>
                <c:pt idx="8569">
                  <c:v>37880.0</c:v>
                </c:pt>
                <c:pt idx="8570">
                  <c:v>37881.0</c:v>
                </c:pt>
                <c:pt idx="8571">
                  <c:v>37882.0</c:v>
                </c:pt>
                <c:pt idx="8572">
                  <c:v>37883.0</c:v>
                </c:pt>
                <c:pt idx="8573">
                  <c:v>37884.0</c:v>
                </c:pt>
                <c:pt idx="8574">
                  <c:v>37885.0</c:v>
                </c:pt>
                <c:pt idx="8575">
                  <c:v>37886.0</c:v>
                </c:pt>
                <c:pt idx="8576">
                  <c:v>37887.0</c:v>
                </c:pt>
                <c:pt idx="8577">
                  <c:v>37888.0</c:v>
                </c:pt>
                <c:pt idx="8578">
                  <c:v>37889.0</c:v>
                </c:pt>
                <c:pt idx="8579">
                  <c:v>37890.0</c:v>
                </c:pt>
                <c:pt idx="8580">
                  <c:v>37891.0</c:v>
                </c:pt>
                <c:pt idx="8581">
                  <c:v>37892.0</c:v>
                </c:pt>
                <c:pt idx="8582">
                  <c:v>37893.0</c:v>
                </c:pt>
                <c:pt idx="8583">
                  <c:v>37894.0</c:v>
                </c:pt>
                <c:pt idx="8584">
                  <c:v>37895.0</c:v>
                </c:pt>
                <c:pt idx="8585">
                  <c:v>37896.0</c:v>
                </c:pt>
                <c:pt idx="8586">
                  <c:v>37897.0</c:v>
                </c:pt>
                <c:pt idx="8587">
                  <c:v>37898.0</c:v>
                </c:pt>
                <c:pt idx="8588">
                  <c:v>37899.0</c:v>
                </c:pt>
                <c:pt idx="8589">
                  <c:v>37900.0</c:v>
                </c:pt>
                <c:pt idx="8590">
                  <c:v>37901.0</c:v>
                </c:pt>
                <c:pt idx="8591">
                  <c:v>37902.0</c:v>
                </c:pt>
                <c:pt idx="8592">
                  <c:v>37903.0</c:v>
                </c:pt>
                <c:pt idx="8593">
                  <c:v>37904.0</c:v>
                </c:pt>
                <c:pt idx="8594">
                  <c:v>37905.0</c:v>
                </c:pt>
                <c:pt idx="8595">
                  <c:v>37906.0</c:v>
                </c:pt>
                <c:pt idx="8596">
                  <c:v>37907.0</c:v>
                </c:pt>
                <c:pt idx="8597">
                  <c:v>37908.0</c:v>
                </c:pt>
                <c:pt idx="8598">
                  <c:v>37909.0</c:v>
                </c:pt>
                <c:pt idx="8599">
                  <c:v>37910.0</c:v>
                </c:pt>
                <c:pt idx="8600">
                  <c:v>37911.0</c:v>
                </c:pt>
                <c:pt idx="8601">
                  <c:v>37912.0</c:v>
                </c:pt>
                <c:pt idx="8602">
                  <c:v>37913.0</c:v>
                </c:pt>
                <c:pt idx="8603">
                  <c:v>37914.0</c:v>
                </c:pt>
                <c:pt idx="8604">
                  <c:v>37915.0</c:v>
                </c:pt>
                <c:pt idx="8605">
                  <c:v>37916.0</c:v>
                </c:pt>
                <c:pt idx="8606">
                  <c:v>37917.0</c:v>
                </c:pt>
                <c:pt idx="8607">
                  <c:v>37918.0</c:v>
                </c:pt>
                <c:pt idx="8608">
                  <c:v>37919.0</c:v>
                </c:pt>
                <c:pt idx="8609">
                  <c:v>37920.0</c:v>
                </c:pt>
                <c:pt idx="8610">
                  <c:v>37921.0</c:v>
                </c:pt>
                <c:pt idx="8611">
                  <c:v>37922.0</c:v>
                </c:pt>
                <c:pt idx="8612">
                  <c:v>37923.0</c:v>
                </c:pt>
                <c:pt idx="8613">
                  <c:v>37924.0</c:v>
                </c:pt>
                <c:pt idx="8614">
                  <c:v>37925.0</c:v>
                </c:pt>
                <c:pt idx="8615">
                  <c:v>37926.0</c:v>
                </c:pt>
                <c:pt idx="8616">
                  <c:v>37927.0</c:v>
                </c:pt>
                <c:pt idx="8617">
                  <c:v>37928.0</c:v>
                </c:pt>
                <c:pt idx="8618">
                  <c:v>37929.0</c:v>
                </c:pt>
                <c:pt idx="8619">
                  <c:v>37930.0</c:v>
                </c:pt>
                <c:pt idx="8620">
                  <c:v>37931.0</c:v>
                </c:pt>
                <c:pt idx="8621">
                  <c:v>37932.0</c:v>
                </c:pt>
                <c:pt idx="8622">
                  <c:v>37933.0</c:v>
                </c:pt>
                <c:pt idx="8623">
                  <c:v>37934.0</c:v>
                </c:pt>
                <c:pt idx="8624">
                  <c:v>37935.0</c:v>
                </c:pt>
                <c:pt idx="8625">
                  <c:v>37936.0</c:v>
                </c:pt>
                <c:pt idx="8626">
                  <c:v>37937.0</c:v>
                </c:pt>
                <c:pt idx="8627">
                  <c:v>37938.0</c:v>
                </c:pt>
                <c:pt idx="8628">
                  <c:v>37939.0</c:v>
                </c:pt>
                <c:pt idx="8629">
                  <c:v>37940.0</c:v>
                </c:pt>
                <c:pt idx="8630">
                  <c:v>37941.0</c:v>
                </c:pt>
                <c:pt idx="8631">
                  <c:v>37942.0</c:v>
                </c:pt>
                <c:pt idx="8632">
                  <c:v>37943.0</c:v>
                </c:pt>
                <c:pt idx="8633">
                  <c:v>37944.0</c:v>
                </c:pt>
                <c:pt idx="8634">
                  <c:v>37945.0</c:v>
                </c:pt>
                <c:pt idx="8635">
                  <c:v>37946.0</c:v>
                </c:pt>
                <c:pt idx="8636">
                  <c:v>37947.0</c:v>
                </c:pt>
                <c:pt idx="8637">
                  <c:v>37948.0</c:v>
                </c:pt>
                <c:pt idx="8638">
                  <c:v>37949.0</c:v>
                </c:pt>
                <c:pt idx="8639">
                  <c:v>37950.0</c:v>
                </c:pt>
                <c:pt idx="8640">
                  <c:v>37951.0</c:v>
                </c:pt>
                <c:pt idx="8641">
                  <c:v>37952.0</c:v>
                </c:pt>
                <c:pt idx="8642">
                  <c:v>37953.0</c:v>
                </c:pt>
                <c:pt idx="8643">
                  <c:v>37954.0</c:v>
                </c:pt>
                <c:pt idx="8644">
                  <c:v>37955.0</c:v>
                </c:pt>
                <c:pt idx="8645">
                  <c:v>37956.0</c:v>
                </c:pt>
                <c:pt idx="8646">
                  <c:v>37957.0</c:v>
                </c:pt>
                <c:pt idx="8647">
                  <c:v>37958.0</c:v>
                </c:pt>
                <c:pt idx="8648">
                  <c:v>37959.0</c:v>
                </c:pt>
                <c:pt idx="8649">
                  <c:v>37960.0</c:v>
                </c:pt>
                <c:pt idx="8650">
                  <c:v>37961.0</c:v>
                </c:pt>
                <c:pt idx="8651">
                  <c:v>37962.0</c:v>
                </c:pt>
                <c:pt idx="8652">
                  <c:v>37963.0</c:v>
                </c:pt>
                <c:pt idx="8653">
                  <c:v>37964.0</c:v>
                </c:pt>
                <c:pt idx="8654">
                  <c:v>37965.0</c:v>
                </c:pt>
                <c:pt idx="8655">
                  <c:v>37966.0</c:v>
                </c:pt>
                <c:pt idx="8656">
                  <c:v>37967.0</c:v>
                </c:pt>
                <c:pt idx="8657">
                  <c:v>37968.0</c:v>
                </c:pt>
                <c:pt idx="8658">
                  <c:v>37969.0</c:v>
                </c:pt>
                <c:pt idx="8659">
                  <c:v>37970.0</c:v>
                </c:pt>
                <c:pt idx="8660">
                  <c:v>37971.0</c:v>
                </c:pt>
                <c:pt idx="8661">
                  <c:v>37972.0</c:v>
                </c:pt>
                <c:pt idx="8662">
                  <c:v>37973.0</c:v>
                </c:pt>
                <c:pt idx="8663">
                  <c:v>37974.0</c:v>
                </c:pt>
                <c:pt idx="8664">
                  <c:v>37975.0</c:v>
                </c:pt>
                <c:pt idx="8665">
                  <c:v>37976.0</c:v>
                </c:pt>
                <c:pt idx="8666">
                  <c:v>37977.0</c:v>
                </c:pt>
                <c:pt idx="8667">
                  <c:v>37978.0</c:v>
                </c:pt>
                <c:pt idx="8668">
                  <c:v>37979.0</c:v>
                </c:pt>
                <c:pt idx="8669">
                  <c:v>37980.0</c:v>
                </c:pt>
                <c:pt idx="8670">
                  <c:v>37981.0</c:v>
                </c:pt>
                <c:pt idx="8671">
                  <c:v>37982.0</c:v>
                </c:pt>
                <c:pt idx="8672">
                  <c:v>37983.0</c:v>
                </c:pt>
                <c:pt idx="8673">
                  <c:v>37984.0</c:v>
                </c:pt>
                <c:pt idx="8674">
                  <c:v>37985.0</c:v>
                </c:pt>
                <c:pt idx="8675">
                  <c:v>37986.0</c:v>
                </c:pt>
                <c:pt idx="8676">
                  <c:v>37987.0</c:v>
                </c:pt>
                <c:pt idx="8677">
                  <c:v>37988.0</c:v>
                </c:pt>
                <c:pt idx="8678">
                  <c:v>37989.0</c:v>
                </c:pt>
                <c:pt idx="8679">
                  <c:v>37990.0</c:v>
                </c:pt>
                <c:pt idx="8680">
                  <c:v>37991.0</c:v>
                </c:pt>
                <c:pt idx="8681">
                  <c:v>37992.0</c:v>
                </c:pt>
                <c:pt idx="8682">
                  <c:v>37993.0</c:v>
                </c:pt>
                <c:pt idx="8683">
                  <c:v>37994.0</c:v>
                </c:pt>
                <c:pt idx="8684">
                  <c:v>37995.0</c:v>
                </c:pt>
                <c:pt idx="8685">
                  <c:v>37996.0</c:v>
                </c:pt>
                <c:pt idx="8686">
                  <c:v>37997.0</c:v>
                </c:pt>
                <c:pt idx="8687">
                  <c:v>37998.0</c:v>
                </c:pt>
                <c:pt idx="8688">
                  <c:v>37999.0</c:v>
                </c:pt>
                <c:pt idx="8689">
                  <c:v>38000.0</c:v>
                </c:pt>
                <c:pt idx="8690">
                  <c:v>38001.0</c:v>
                </c:pt>
                <c:pt idx="8691">
                  <c:v>38002.0</c:v>
                </c:pt>
                <c:pt idx="8692">
                  <c:v>38003.0</c:v>
                </c:pt>
                <c:pt idx="8693">
                  <c:v>38004.0</c:v>
                </c:pt>
                <c:pt idx="8694">
                  <c:v>38005.0</c:v>
                </c:pt>
                <c:pt idx="8695">
                  <c:v>38006.0</c:v>
                </c:pt>
                <c:pt idx="8696">
                  <c:v>38007.0</c:v>
                </c:pt>
                <c:pt idx="8697">
                  <c:v>38008.0</c:v>
                </c:pt>
                <c:pt idx="8698">
                  <c:v>38009.0</c:v>
                </c:pt>
                <c:pt idx="8699">
                  <c:v>38010.0</c:v>
                </c:pt>
                <c:pt idx="8700">
                  <c:v>38011.0</c:v>
                </c:pt>
                <c:pt idx="8701">
                  <c:v>38012.0</c:v>
                </c:pt>
                <c:pt idx="8702">
                  <c:v>38013.0</c:v>
                </c:pt>
                <c:pt idx="8703">
                  <c:v>38014.0</c:v>
                </c:pt>
                <c:pt idx="8704">
                  <c:v>38015.0</c:v>
                </c:pt>
                <c:pt idx="8705">
                  <c:v>38016.0</c:v>
                </c:pt>
                <c:pt idx="8706">
                  <c:v>38017.0</c:v>
                </c:pt>
                <c:pt idx="8707">
                  <c:v>38018.0</c:v>
                </c:pt>
                <c:pt idx="8708">
                  <c:v>38019.0</c:v>
                </c:pt>
                <c:pt idx="8709">
                  <c:v>38020.0</c:v>
                </c:pt>
                <c:pt idx="8710">
                  <c:v>38021.0</c:v>
                </c:pt>
                <c:pt idx="8711">
                  <c:v>38022.0</c:v>
                </c:pt>
                <c:pt idx="8712">
                  <c:v>38023.0</c:v>
                </c:pt>
                <c:pt idx="8713">
                  <c:v>38024.0</c:v>
                </c:pt>
                <c:pt idx="8714">
                  <c:v>38025.0</c:v>
                </c:pt>
                <c:pt idx="8715">
                  <c:v>38026.0</c:v>
                </c:pt>
                <c:pt idx="8716">
                  <c:v>38027.0</c:v>
                </c:pt>
                <c:pt idx="8717">
                  <c:v>38028.0</c:v>
                </c:pt>
                <c:pt idx="8718">
                  <c:v>38029.0</c:v>
                </c:pt>
                <c:pt idx="8719">
                  <c:v>38030.0</c:v>
                </c:pt>
                <c:pt idx="8720">
                  <c:v>38031.0</c:v>
                </c:pt>
                <c:pt idx="8721">
                  <c:v>38032.0</c:v>
                </c:pt>
                <c:pt idx="8722">
                  <c:v>38033.0</c:v>
                </c:pt>
                <c:pt idx="8723">
                  <c:v>38034.0</c:v>
                </c:pt>
                <c:pt idx="8724">
                  <c:v>38035.0</c:v>
                </c:pt>
                <c:pt idx="8725">
                  <c:v>38036.0</c:v>
                </c:pt>
                <c:pt idx="8726">
                  <c:v>38037.0</c:v>
                </c:pt>
                <c:pt idx="8727">
                  <c:v>38038.0</c:v>
                </c:pt>
                <c:pt idx="8728">
                  <c:v>38039.0</c:v>
                </c:pt>
                <c:pt idx="8729">
                  <c:v>38040.0</c:v>
                </c:pt>
                <c:pt idx="8730">
                  <c:v>38041.0</c:v>
                </c:pt>
                <c:pt idx="8731">
                  <c:v>38042.0</c:v>
                </c:pt>
                <c:pt idx="8732">
                  <c:v>38043.0</c:v>
                </c:pt>
                <c:pt idx="8733">
                  <c:v>38044.0</c:v>
                </c:pt>
                <c:pt idx="8734">
                  <c:v>38045.0</c:v>
                </c:pt>
                <c:pt idx="8735">
                  <c:v>38046.0</c:v>
                </c:pt>
                <c:pt idx="8736">
                  <c:v>38047.0</c:v>
                </c:pt>
                <c:pt idx="8737">
                  <c:v>38048.0</c:v>
                </c:pt>
                <c:pt idx="8738">
                  <c:v>38049.0</c:v>
                </c:pt>
                <c:pt idx="8739">
                  <c:v>38050.0</c:v>
                </c:pt>
                <c:pt idx="8740">
                  <c:v>38051.0</c:v>
                </c:pt>
                <c:pt idx="8741">
                  <c:v>38052.0</c:v>
                </c:pt>
                <c:pt idx="8742">
                  <c:v>38053.0</c:v>
                </c:pt>
                <c:pt idx="8743">
                  <c:v>38054.0</c:v>
                </c:pt>
                <c:pt idx="8744">
                  <c:v>38055.0</c:v>
                </c:pt>
                <c:pt idx="8745">
                  <c:v>38056.0</c:v>
                </c:pt>
                <c:pt idx="8746">
                  <c:v>38057.0</c:v>
                </c:pt>
                <c:pt idx="8747">
                  <c:v>38058.0</c:v>
                </c:pt>
                <c:pt idx="8748">
                  <c:v>38059.0</c:v>
                </c:pt>
                <c:pt idx="8749">
                  <c:v>38060.0</c:v>
                </c:pt>
                <c:pt idx="8750">
                  <c:v>38061.0</c:v>
                </c:pt>
                <c:pt idx="8751">
                  <c:v>38062.0</c:v>
                </c:pt>
                <c:pt idx="8752">
                  <c:v>38063.0</c:v>
                </c:pt>
                <c:pt idx="8753">
                  <c:v>38064.0</c:v>
                </c:pt>
                <c:pt idx="8754">
                  <c:v>38065.0</c:v>
                </c:pt>
                <c:pt idx="8755">
                  <c:v>38066.0</c:v>
                </c:pt>
                <c:pt idx="8756">
                  <c:v>38067.0</c:v>
                </c:pt>
                <c:pt idx="8757">
                  <c:v>38068.0</c:v>
                </c:pt>
                <c:pt idx="8758">
                  <c:v>38069.0</c:v>
                </c:pt>
                <c:pt idx="8759">
                  <c:v>38070.0</c:v>
                </c:pt>
                <c:pt idx="8760">
                  <c:v>38071.0</c:v>
                </c:pt>
                <c:pt idx="8761">
                  <c:v>38072.0</c:v>
                </c:pt>
                <c:pt idx="8762">
                  <c:v>38073.0</c:v>
                </c:pt>
                <c:pt idx="8763">
                  <c:v>38074.0</c:v>
                </c:pt>
                <c:pt idx="8764">
                  <c:v>38075.0</c:v>
                </c:pt>
                <c:pt idx="8765">
                  <c:v>38076.0</c:v>
                </c:pt>
                <c:pt idx="8766">
                  <c:v>38077.0</c:v>
                </c:pt>
                <c:pt idx="8767">
                  <c:v>38078.0</c:v>
                </c:pt>
                <c:pt idx="8768">
                  <c:v>38079.0</c:v>
                </c:pt>
                <c:pt idx="8769">
                  <c:v>38080.0</c:v>
                </c:pt>
                <c:pt idx="8770">
                  <c:v>38081.0</c:v>
                </c:pt>
                <c:pt idx="8771">
                  <c:v>38082.0</c:v>
                </c:pt>
                <c:pt idx="8772">
                  <c:v>38083.0</c:v>
                </c:pt>
                <c:pt idx="8773">
                  <c:v>38084.0</c:v>
                </c:pt>
                <c:pt idx="8774">
                  <c:v>38085.0</c:v>
                </c:pt>
                <c:pt idx="8775">
                  <c:v>38086.0</c:v>
                </c:pt>
                <c:pt idx="8776">
                  <c:v>38087.0</c:v>
                </c:pt>
                <c:pt idx="8777">
                  <c:v>38088.0</c:v>
                </c:pt>
                <c:pt idx="8778">
                  <c:v>38089.0</c:v>
                </c:pt>
                <c:pt idx="8779">
                  <c:v>38090.0</c:v>
                </c:pt>
                <c:pt idx="8780">
                  <c:v>38091.0</c:v>
                </c:pt>
                <c:pt idx="8781">
                  <c:v>38092.0</c:v>
                </c:pt>
                <c:pt idx="8782">
                  <c:v>38093.0</c:v>
                </c:pt>
                <c:pt idx="8783">
                  <c:v>38094.0</c:v>
                </c:pt>
                <c:pt idx="8784">
                  <c:v>38095.0</c:v>
                </c:pt>
                <c:pt idx="8785">
                  <c:v>38096.0</c:v>
                </c:pt>
                <c:pt idx="8786">
                  <c:v>38097.0</c:v>
                </c:pt>
                <c:pt idx="8787">
                  <c:v>38098.0</c:v>
                </c:pt>
                <c:pt idx="8788">
                  <c:v>38099.0</c:v>
                </c:pt>
                <c:pt idx="8789">
                  <c:v>38100.0</c:v>
                </c:pt>
                <c:pt idx="8790">
                  <c:v>38101.0</c:v>
                </c:pt>
                <c:pt idx="8791">
                  <c:v>38102.0</c:v>
                </c:pt>
                <c:pt idx="8792">
                  <c:v>38103.0</c:v>
                </c:pt>
                <c:pt idx="8793">
                  <c:v>38104.0</c:v>
                </c:pt>
                <c:pt idx="8794">
                  <c:v>38105.0</c:v>
                </c:pt>
                <c:pt idx="8795">
                  <c:v>38106.0</c:v>
                </c:pt>
                <c:pt idx="8796">
                  <c:v>38107.0</c:v>
                </c:pt>
                <c:pt idx="8797">
                  <c:v>38108.0</c:v>
                </c:pt>
                <c:pt idx="8798">
                  <c:v>38109.0</c:v>
                </c:pt>
                <c:pt idx="8799">
                  <c:v>38110.0</c:v>
                </c:pt>
                <c:pt idx="8800">
                  <c:v>38111.0</c:v>
                </c:pt>
                <c:pt idx="8801">
                  <c:v>38112.0</c:v>
                </c:pt>
                <c:pt idx="8802">
                  <c:v>38113.0</c:v>
                </c:pt>
                <c:pt idx="8803">
                  <c:v>38114.0</c:v>
                </c:pt>
                <c:pt idx="8804">
                  <c:v>38115.0</c:v>
                </c:pt>
                <c:pt idx="8805">
                  <c:v>38116.0</c:v>
                </c:pt>
                <c:pt idx="8806">
                  <c:v>38117.0</c:v>
                </c:pt>
                <c:pt idx="8807">
                  <c:v>38118.0</c:v>
                </c:pt>
                <c:pt idx="8808">
                  <c:v>38119.0</c:v>
                </c:pt>
                <c:pt idx="8809">
                  <c:v>38120.0</c:v>
                </c:pt>
                <c:pt idx="8810">
                  <c:v>38121.0</c:v>
                </c:pt>
                <c:pt idx="8811">
                  <c:v>38122.0</c:v>
                </c:pt>
                <c:pt idx="8812">
                  <c:v>38123.0</c:v>
                </c:pt>
                <c:pt idx="8813">
                  <c:v>38124.0</c:v>
                </c:pt>
                <c:pt idx="8814">
                  <c:v>38125.0</c:v>
                </c:pt>
                <c:pt idx="8815">
                  <c:v>38126.0</c:v>
                </c:pt>
                <c:pt idx="8816">
                  <c:v>38127.0</c:v>
                </c:pt>
                <c:pt idx="8817">
                  <c:v>38128.0</c:v>
                </c:pt>
                <c:pt idx="8818">
                  <c:v>38129.0</c:v>
                </c:pt>
                <c:pt idx="8819">
                  <c:v>38130.0</c:v>
                </c:pt>
                <c:pt idx="8820">
                  <c:v>38131.0</c:v>
                </c:pt>
                <c:pt idx="8821">
                  <c:v>38132.0</c:v>
                </c:pt>
                <c:pt idx="8822">
                  <c:v>38133.0</c:v>
                </c:pt>
                <c:pt idx="8823">
                  <c:v>38134.0</c:v>
                </c:pt>
                <c:pt idx="8824">
                  <c:v>38135.0</c:v>
                </c:pt>
                <c:pt idx="8825">
                  <c:v>38136.0</c:v>
                </c:pt>
                <c:pt idx="8826">
                  <c:v>38137.0</c:v>
                </c:pt>
                <c:pt idx="8827">
                  <c:v>38138.0</c:v>
                </c:pt>
                <c:pt idx="8828">
                  <c:v>38139.0</c:v>
                </c:pt>
                <c:pt idx="8829">
                  <c:v>38140.0</c:v>
                </c:pt>
                <c:pt idx="8830">
                  <c:v>38141.0</c:v>
                </c:pt>
                <c:pt idx="8831">
                  <c:v>38142.0</c:v>
                </c:pt>
                <c:pt idx="8832">
                  <c:v>38143.0</c:v>
                </c:pt>
                <c:pt idx="8833">
                  <c:v>38144.0</c:v>
                </c:pt>
                <c:pt idx="8834">
                  <c:v>38145.0</c:v>
                </c:pt>
                <c:pt idx="8835">
                  <c:v>38146.0</c:v>
                </c:pt>
                <c:pt idx="8836">
                  <c:v>38147.0</c:v>
                </c:pt>
                <c:pt idx="8837">
                  <c:v>38148.0</c:v>
                </c:pt>
                <c:pt idx="8838">
                  <c:v>38149.0</c:v>
                </c:pt>
                <c:pt idx="8839">
                  <c:v>38150.0</c:v>
                </c:pt>
                <c:pt idx="8840">
                  <c:v>38151.0</c:v>
                </c:pt>
                <c:pt idx="8841">
                  <c:v>38152.0</c:v>
                </c:pt>
                <c:pt idx="8842">
                  <c:v>38153.0</c:v>
                </c:pt>
                <c:pt idx="8843">
                  <c:v>38154.0</c:v>
                </c:pt>
                <c:pt idx="8844">
                  <c:v>38155.0</c:v>
                </c:pt>
                <c:pt idx="8845">
                  <c:v>38156.0</c:v>
                </c:pt>
                <c:pt idx="8846">
                  <c:v>38157.0</c:v>
                </c:pt>
                <c:pt idx="8847">
                  <c:v>38158.0</c:v>
                </c:pt>
                <c:pt idx="8848">
                  <c:v>38159.0</c:v>
                </c:pt>
                <c:pt idx="8849">
                  <c:v>38160.0</c:v>
                </c:pt>
                <c:pt idx="8850">
                  <c:v>38161.0</c:v>
                </c:pt>
                <c:pt idx="8851">
                  <c:v>38162.0</c:v>
                </c:pt>
                <c:pt idx="8852">
                  <c:v>38163.0</c:v>
                </c:pt>
                <c:pt idx="8853">
                  <c:v>38164.0</c:v>
                </c:pt>
                <c:pt idx="8854">
                  <c:v>38165.0</c:v>
                </c:pt>
                <c:pt idx="8855">
                  <c:v>38166.0</c:v>
                </c:pt>
                <c:pt idx="8856">
                  <c:v>38167.0</c:v>
                </c:pt>
                <c:pt idx="8857">
                  <c:v>38168.0</c:v>
                </c:pt>
                <c:pt idx="8858">
                  <c:v>38169.0</c:v>
                </c:pt>
                <c:pt idx="8859">
                  <c:v>38170.0</c:v>
                </c:pt>
                <c:pt idx="8860">
                  <c:v>38171.0</c:v>
                </c:pt>
                <c:pt idx="8861">
                  <c:v>38172.0</c:v>
                </c:pt>
                <c:pt idx="8862">
                  <c:v>38173.0</c:v>
                </c:pt>
                <c:pt idx="8863">
                  <c:v>38174.0</c:v>
                </c:pt>
                <c:pt idx="8864">
                  <c:v>38175.0</c:v>
                </c:pt>
                <c:pt idx="8865">
                  <c:v>38176.0</c:v>
                </c:pt>
                <c:pt idx="8866">
                  <c:v>38177.0</c:v>
                </c:pt>
                <c:pt idx="8867">
                  <c:v>38178.0</c:v>
                </c:pt>
                <c:pt idx="8868">
                  <c:v>38179.0</c:v>
                </c:pt>
                <c:pt idx="8869">
                  <c:v>38180.0</c:v>
                </c:pt>
                <c:pt idx="8870">
                  <c:v>38181.0</c:v>
                </c:pt>
                <c:pt idx="8871">
                  <c:v>38182.0</c:v>
                </c:pt>
                <c:pt idx="8872">
                  <c:v>38183.0</c:v>
                </c:pt>
                <c:pt idx="8873">
                  <c:v>38184.0</c:v>
                </c:pt>
                <c:pt idx="8874">
                  <c:v>38185.0</c:v>
                </c:pt>
                <c:pt idx="8875">
                  <c:v>38186.0</c:v>
                </c:pt>
                <c:pt idx="8876">
                  <c:v>38187.0</c:v>
                </c:pt>
                <c:pt idx="8877">
                  <c:v>38188.0</c:v>
                </c:pt>
                <c:pt idx="8878">
                  <c:v>38189.0</c:v>
                </c:pt>
                <c:pt idx="8879">
                  <c:v>38190.0</c:v>
                </c:pt>
                <c:pt idx="8880">
                  <c:v>38191.0</c:v>
                </c:pt>
                <c:pt idx="8881">
                  <c:v>38192.0</c:v>
                </c:pt>
                <c:pt idx="8882">
                  <c:v>38193.0</c:v>
                </c:pt>
                <c:pt idx="8883">
                  <c:v>38194.0</c:v>
                </c:pt>
                <c:pt idx="8884">
                  <c:v>38195.0</c:v>
                </c:pt>
                <c:pt idx="8885">
                  <c:v>38196.0</c:v>
                </c:pt>
                <c:pt idx="8886">
                  <c:v>38197.0</c:v>
                </c:pt>
                <c:pt idx="8887">
                  <c:v>38198.0</c:v>
                </c:pt>
                <c:pt idx="8888">
                  <c:v>38199.0</c:v>
                </c:pt>
                <c:pt idx="8889">
                  <c:v>38200.0</c:v>
                </c:pt>
                <c:pt idx="8890">
                  <c:v>38201.0</c:v>
                </c:pt>
                <c:pt idx="8891">
                  <c:v>38202.0</c:v>
                </c:pt>
                <c:pt idx="8892">
                  <c:v>38203.0</c:v>
                </c:pt>
                <c:pt idx="8893">
                  <c:v>38204.0</c:v>
                </c:pt>
                <c:pt idx="8894">
                  <c:v>38205.0</c:v>
                </c:pt>
                <c:pt idx="8895">
                  <c:v>38206.0</c:v>
                </c:pt>
                <c:pt idx="8896">
                  <c:v>38207.0</c:v>
                </c:pt>
                <c:pt idx="8897">
                  <c:v>38208.0</c:v>
                </c:pt>
                <c:pt idx="8898">
                  <c:v>38209.0</c:v>
                </c:pt>
                <c:pt idx="8899">
                  <c:v>38210.0</c:v>
                </c:pt>
                <c:pt idx="8900">
                  <c:v>38211.0</c:v>
                </c:pt>
                <c:pt idx="8901">
                  <c:v>38212.0</c:v>
                </c:pt>
                <c:pt idx="8902">
                  <c:v>38213.0</c:v>
                </c:pt>
                <c:pt idx="8903">
                  <c:v>38214.0</c:v>
                </c:pt>
                <c:pt idx="8904">
                  <c:v>38215.0</c:v>
                </c:pt>
                <c:pt idx="8905">
                  <c:v>38216.0</c:v>
                </c:pt>
                <c:pt idx="8906">
                  <c:v>38217.0</c:v>
                </c:pt>
                <c:pt idx="8907">
                  <c:v>38218.0</c:v>
                </c:pt>
                <c:pt idx="8908">
                  <c:v>38219.0</c:v>
                </c:pt>
                <c:pt idx="8909">
                  <c:v>38220.0</c:v>
                </c:pt>
                <c:pt idx="8910">
                  <c:v>38221.0</c:v>
                </c:pt>
                <c:pt idx="8911">
                  <c:v>38222.0</c:v>
                </c:pt>
                <c:pt idx="8912">
                  <c:v>38223.0</c:v>
                </c:pt>
                <c:pt idx="8913">
                  <c:v>38224.0</c:v>
                </c:pt>
                <c:pt idx="8914">
                  <c:v>38225.0</c:v>
                </c:pt>
                <c:pt idx="8915">
                  <c:v>38226.0</c:v>
                </c:pt>
                <c:pt idx="8916">
                  <c:v>38227.0</c:v>
                </c:pt>
                <c:pt idx="8917">
                  <c:v>38228.0</c:v>
                </c:pt>
                <c:pt idx="8918">
                  <c:v>38229.0</c:v>
                </c:pt>
                <c:pt idx="8919">
                  <c:v>38230.0</c:v>
                </c:pt>
                <c:pt idx="8920">
                  <c:v>38231.0</c:v>
                </c:pt>
                <c:pt idx="8921">
                  <c:v>38232.0</c:v>
                </c:pt>
                <c:pt idx="8922">
                  <c:v>38233.0</c:v>
                </c:pt>
                <c:pt idx="8923">
                  <c:v>38234.0</c:v>
                </c:pt>
                <c:pt idx="8924">
                  <c:v>38235.0</c:v>
                </c:pt>
                <c:pt idx="8925">
                  <c:v>38236.0</c:v>
                </c:pt>
                <c:pt idx="8926">
                  <c:v>38237.0</c:v>
                </c:pt>
                <c:pt idx="8927">
                  <c:v>38238.0</c:v>
                </c:pt>
                <c:pt idx="8928">
                  <c:v>38239.0</c:v>
                </c:pt>
                <c:pt idx="8929">
                  <c:v>38240.0</c:v>
                </c:pt>
                <c:pt idx="8930">
                  <c:v>38241.0</c:v>
                </c:pt>
                <c:pt idx="8931">
                  <c:v>38242.0</c:v>
                </c:pt>
                <c:pt idx="8932">
                  <c:v>38243.0</c:v>
                </c:pt>
                <c:pt idx="8933">
                  <c:v>38244.0</c:v>
                </c:pt>
                <c:pt idx="8934">
                  <c:v>38245.0</c:v>
                </c:pt>
                <c:pt idx="8935">
                  <c:v>38246.0</c:v>
                </c:pt>
                <c:pt idx="8936">
                  <c:v>38247.0</c:v>
                </c:pt>
                <c:pt idx="8937">
                  <c:v>38248.0</c:v>
                </c:pt>
                <c:pt idx="8938">
                  <c:v>38249.0</c:v>
                </c:pt>
                <c:pt idx="8939">
                  <c:v>38250.0</c:v>
                </c:pt>
                <c:pt idx="8940">
                  <c:v>38251.0</c:v>
                </c:pt>
                <c:pt idx="8941">
                  <c:v>38252.0</c:v>
                </c:pt>
                <c:pt idx="8942">
                  <c:v>38253.0</c:v>
                </c:pt>
                <c:pt idx="8943">
                  <c:v>38254.0</c:v>
                </c:pt>
                <c:pt idx="8944">
                  <c:v>38255.0</c:v>
                </c:pt>
                <c:pt idx="8945">
                  <c:v>38256.0</c:v>
                </c:pt>
                <c:pt idx="8946">
                  <c:v>38257.0</c:v>
                </c:pt>
                <c:pt idx="8947">
                  <c:v>38258.0</c:v>
                </c:pt>
                <c:pt idx="8948">
                  <c:v>38259.0</c:v>
                </c:pt>
                <c:pt idx="8949">
                  <c:v>38260.0</c:v>
                </c:pt>
                <c:pt idx="8950">
                  <c:v>38261.0</c:v>
                </c:pt>
                <c:pt idx="8951">
                  <c:v>38262.0</c:v>
                </c:pt>
                <c:pt idx="8952">
                  <c:v>38263.0</c:v>
                </c:pt>
                <c:pt idx="8953">
                  <c:v>38264.0</c:v>
                </c:pt>
                <c:pt idx="8954">
                  <c:v>38265.0</c:v>
                </c:pt>
                <c:pt idx="8955">
                  <c:v>38266.0</c:v>
                </c:pt>
                <c:pt idx="8956">
                  <c:v>38267.0</c:v>
                </c:pt>
                <c:pt idx="8957">
                  <c:v>38268.0</c:v>
                </c:pt>
                <c:pt idx="8958">
                  <c:v>38269.0</c:v>
                </c:pt>
                <c:pt idx="8959">
                  <c:v>38270.0</c:v>
                </c:pt>
                <c:pt idx="8960">
                  <c:v>38271.0</c:v>
                </c:pt>
                <c:pt idx="8961">
                  <c:v>38272.0</c:v>
                </c:pt>
                <c:pt idx="8962">
                  <c:v>38273.0</c:v>
                </c:pt>
                <c:pt idx="8963">
                  <c:v>38274.0</c:v>
                </c:pt>
                <c:pt idx="8964">
                  <c:v>38275.0</c:v>
                </c:pt>
                <c:pt idx="8965">
                  <c:v>38276.0</c:v>
                </c:pt>
                <c:pt idx="8966">
                  <c:v>38277.0</c:v>
                </c:pt>
                <c:pt idx="8967">
                  <c:v>38278.0</c:v>
                </c:pt>
                <c:pt idx="8968">
                  <c:v>38279.0</c:v>
                </c:pt>
                <c:pt idx="8969">
                  <c:v>38280.0</c:v>
                </c:pt>
                <c:pt idx="8970">
                  <c:v>38281.0</c:v>
                </c:pt>
                <c:pt idx="8971">
                  <c:v>38282.0</c:v>
                </c:pt>
                <c:pt idx="8972">
                  <c:v>38283.0</c:v>
                </c:pt>
                <c:pt idx="8973">
                  <c:v>38284.0</c:v>
                </c:pt>
                <c:pt idx="8974">
                  <c:v>38285.0</c:v>
                </c:pt>
                <c:pt idx="8975">
                  <c:v>38286.0</c:v>
                </c:pt>
                <c:pt idx="8976">
                  <c:v>38287.0</c:v>
                </c:pt>
                <c:pt idx="8977">
                  <c:v>38288.0</c:v>
                </c:pt>
                <c:pt idx="8978">
                  <c:v>38289.0</c:v>
                </c:pt>
                <c:pt idx="8979">
                  <c:v>38290.0</c:v>
                </c:pt>
                <c:pt idx="8980">
                  <c:v>38291.0</c:v>
                </c:pt>
                <c:pt idx="8981">
                  <c:v>38292.0</c:v>
                </c:pt>
                <c:pt idx="8982">
                  <c:v>38293.0</c:v>
                </c:pt>
                <c:pt idx="8983">
                  <c:v>38294.0</c:v>
                </c:pt>
                <c:pt idx="8984">
                  <c:v>38295.0</c:v>
                </c:pt>
                <c:pt idx="8985">
                  <c:v>38296.0</c:v>
                </c:pt>
                <c:pt idx="8986">
                  <c:v>38297.0</c:v>
                </c:pt>
                <c:pt idx="8987">
                  <c:v>38298.0</c:v>
                </c:pt>
                <c:pt idx="8988">
                  <c:v>38299.0</c:v>
                </c:pt>
                <c:pt idx="8989">
                  <c:v>38300.0</c:v>
                </c:pt>
                <c:pt idx="8990">
                  <c:v>38301.0</c:v>
                </c:pt>
                <c:pt idx="8991">
                  <c:v>38302.0</c:v>
                </c:pt>
                <c:pt idx="8992">
                  <c:v>38303.0</c:v>
                </c:pt>
                <c:pt idx="8993">
                  <c:v>38304.0</c:v>
                </c:pt>
                <c:pt idx="8994">
                  <c:v>38305.0</c:v>
                </c:pt>
                <c:pt idx="8995">
                  <c:v>38306.0</c:v>
                </c:pt>
                <c:pt idx="8996">
                  <c:v>38307.0</c:v>
                </c:pt>
                <c:pt idx="8997">
                  <c:v>38308.0</c:v>
                </c:pt>
                <c:pt idx="8998">
                  <c:v>38309.0</c:v>
                </c:pt>
                <c:pt idx="8999">
                  <c:v>38310.0</c:v>
                </c:pt>
                <c:pt idx="9000">
                  <c:v>38311.0</c:v>
                </c:pt>
                <c:pt idx="9001">
                  <c:v>38312.0</c:v>
                </c:pt>
                <c:pt idx="9002">
                  <c:v>38313.0</c:v>
                </c:pt>
                <c:pt idx="9003">
                  <c:v>38314.0</c:v>
                </c:pt>
                <c:pt idx="9004">
                  <c:v>38315.0</c:v>
                </c:pt>
                <c:pt idx="9005">
                  <c:v>38316.0</c:v>
                </c:pt>
                <c:pt idx="9006">
                  <c:v>38317.0</c:v>
                </c:pt>
                <c:pt idx="9007">
                  <c:v>38318.0</c:v>
                </c:pt>
                <c:pt idx="9008">
                  <c:v>38319.0</c:v>
                </c:pt>
                <c:pt idx="9009">
                  <c:v>38320.0</c:v>
                </c:pt>
                <c:pt idx="9010">
                  <c:v>38321.0</c:v>
                </c:pt>
                <c:pt idx="9011">
                  <c:v>38322.0</c:v>
                </c:pt>
                <c:pt idx="9012">
                  <c:v>38323.0</c:v>
                </c:pt>
                <c:pt idx="9013">
                  <c:v>38324.0</c:v>
                </c:pt>
                <c:pt idx="9014">
                  <c:v>38325.0</c:v>
                </c:pt>
                <c:pt idx="9015">
                  <c:v>38326.0</c:v>
                </c:pt>
                <c:pt idx="9016">
                  <c:v>38327.0</c:v>
                </c:pt>
                <c:pt idx="9017">
                  <c:v>38328.0</c:v>
                </c:pt>
                <c:pt idx="9018">
                  <c:v>38329.0</c:v>
                </c:pt>
                <c:pt idx="9019">
                  <c:v>38330.0</c:v>
                </c:pt>
                <c:pt idx="9020">
                  <c:v>38331.0</c:v>
                </c:pt>
                <c:pt idx="9021">
                  <c:v>38332.0</c:v>
                </c:pt>
                <c:pt idx="9022">
                  <c:v>38333.0</c:v>
                </c:pt>
                <c:pt idx="9023">
                  <c:v>38334.0</c:v>
                </c:pt>
                <c:pt idx="9024">
                  <c:v>38335.0</c:v>
                </c:pt>
                <c:pt idx="9025">
                  <c:v>38336.0</c:v>
                </c:pt>
                <c:pt idx="9026">
                  <c:v>38337.0</c:v>
                </c:pt>
                <c:pt idx="9027">
                  <c:v>38338.0</c:v>
                </c:pt>
                <c:pt idx="9028">
                  <c:v>38339.0</c:v>
                </c:pt>
                <c:pt idx="9029">
                  <c:v>38340.0</c:v>
                </c:pt>
                <c:pt idx="9030">
                  <c:v>38341.0</c:v>
                </c:pt>
                <c:pt idx="9031">
                  <c:v>38342.0</c:v>
                </c:pt>
                <c:pt idx="9032">
                  <c:v>38343.0</c:v>
                </c:pt>
                <c:pt idx="9033">
                  <c:v>38344.0</c:v>
                </c:pt>
                <c:pt idx="9034">
                  <c:v>38345.0</c:v>
                </c:pt>
                <c:pt idx="9035">
                  <c:v>38346.0</c:v>
                </c:pt>
                <c:pt idx="9036">
                  <c:v>38347.0</c:v>
                </c:pt>
                <c:pt idx="9037">
                  <c:v>38348.0</c:v>
                </c:pt>
                <c:pt idx="9038">
                  <c:v>38349.0</c:v>
                </c:pt>
                <c:pt idx="9039">
                  <c:v>38350.0</c:v>
                </c:pt>
                <c:pt idx="9040">
                  <c:v>38351.0</c:v>
                </c:pt>
                <c:pt idx="9041">
                  <c:v>38352.0</c:v>
                </c:pt>
                <c:pt idx="9042">
                  <c:v>38353.0</c:v>
                </c:pt>
                <c:pt idx="9043">
                  <c:v>38354.0</c:v>
                </c:pt>
                <c:pt idx="9044">
                  <c:v>38355.0</c:v>
                </c:pt>
                <c:pt idx="9045">
                  <c:v>38356.0</c:v>
                </c:pt>
                <c:pt idx="9046">
                  <c:v>38357.0</c:v>
                </c:pt>
                <c:pt idx="9047">
                  <c:v>38358.0</c:v>
                </c:pt>
                <c:pt idx="9048">
                  <c:v>38359.0</c:v>
                </c:pt>
                <c:pt idx="9049">
                  <c:v>38360.0</c:v>
                </c:pt>
                <c:pt idx="9050">
                  <c:v>38361.0</c:v>
                </c:pt>
                <c:pt idx="9051">
                  <c:v>38362.0</c:v>
                </c:pt>
                <c:pt idx="9052">
                  <c:v>38363.0</c:v>
                </c:pt>
                <c:pt idx="9053">
                  <c:v>38364.0</c:v>
                </c:pt>
                <c:pt idx="9054">
                  <c:v>38365.0</c:v>
                </c:pt>
                <c:pt idx="9055">
                  <c:v>38366.0</c:v>
                </c:pt>
                <c:pt idx="9056">
                  <c:v>38367.0</c:v>
                </c:pt>
                <c:pt idx="9057">
                  <c:v>38368.0</c:v>
                </c:pt>
                <c:pt idx="9058">
                  <c:v>38369.0</c:v>
                </c:pt>
                <c:pt idx="9059">
                  <c:v>38370.0</c:v>
                </c:pt>
                <c:pt idx="9060">
                  <c:v>38371.0</c:v>
                </c:pt>
                <c:pt idx="9061">
                  <c:v>38372.0</c:v>
                </c:pt>
                <c:pt idx="9062">
                  <c:v>38373.0</c:v>
                </c:pt>
                <c:pt idx="9063">
                  <c:v>38374.0</c:v>
                </c:pt>
                <c:pt idx="9064">
                  <c:v>38375.0</c:v>
                </c:pt>
                <c:pt idx="9065">
                  <c:v>38376.0</c:v>
                </c:pt>
                <c:pt idx="9066">
                  <c:v>38377.0</c:v>
                </c:pt>
                <c:pt idx="9067">
                  <c:v>38378.0</c:v>
                </c:pt>
                <c:pt idx="9068">
                  <c:v>38379.0</c:v>
                </c:pt>
                <c:pt idx="9069">
                  <c:v>38380.0</c:v>
                </c:pt>
                <c:pt idx="9070">
                  <c:v>38381.0</c:v>
                </c:pt>
                <c:pt idx="9071">
                  <c:v>38382.0</c:v>
                </c:pt>
                <c:pt idx="9072">
                  <c:v>38383.0</c:v>
                </c:pt>
                <c:pt idx="9073">
                  <c:v>38384.0</c:v>
                </c:pt>
                <c:pt idx="9074">
                  <c:v>38385.0</c:v>
                </c:pt>
                <c:pt idx="9075">
                  <c:v>38386.0</c:v>
                </c:pt>
                <c:pt idx="9076">
                  <c:v>38387.0</c:v>
                </c:pt>
                <c:pt idx="9077">
                  <c:v>38388.0</c:v>
                </c:pt>
                <c:pt idx="9078">
                  <c:v>38389.0</c:v>
                </c:pt>
                <c:pt idx="9079">
                  <c:v>38390.0</c:v>
                </c:pt>
                <c:pt idx="9080">
                  <c:v>38391.0</c:v>
                </c:pt>
                <c:pt idx="9081">
                  <c:v>38392.0</c:v>
                </c:pt>
                <c:pt idx="9082">
                  <c:v>38393.0</c:v>
                </c:pt>
                <c:pt idx="9083">
                  <c:v>38394.0</c:v>
                </c:pt>
                <c:pt idx="9084">
                  <c:v>38395.0</c:v>
                </c:pt>
                <c:pt idx="9085">
                  <c:v>38396.0</c:v>
                </c:pt>
                <c:pt idx="9086">
                  <c:v>38397.0</c:v>
                </c:pt>
                <c:pt idx="9087">
                  <c:v>38398.0</c:v>
                </c:pt>
                <c:pt idx="9088">
                  <c:v>38399.0</c:v>
                </c:pt>
                <c:pt idx="9089">
                  <c:v>38400.0</c:v>
                </c:pt>
                <c:pt idx="9090">
                  <c:v>38401.0</c:v>
                </c:pt>
                <c:pt idx="9091">
                  <c:v>38402.0</c:v>
                </c:pt>
                <c:pt idx="9092">
                  <c:v>38403.0</c:v>
                </c:pt>
                <c:pt idx="9093">
                  <c:v>38404.0</c:v>
                </c:pt>
                <c:pt idx="9094">
                  <c:v>38405.0</c:v>
                </c:pt>
                <c:pt idx="9095">
                  <c:v>38406.0</c:v>
                </c:pt>
                <c:pt idx="9096">
                  <c:v>38407.0</c:v>
                </c:pt>
                <c:pt idx="9097">
                  <c:v>38408.0</c:v>
                </c:pt>
                <c:pt idx="9098">
                  <c:v>38409.0</c:v>
                </c:pt>
                <c:pt idx="9099">
                  <c:v>38410.0</c:v>
                </c:pt>
                <c:pt idx="9100">
                  <c:v>38411.0</c:v>
                </c:pt>
                <c:pt idx="9101">
                  <c:v>38412.0</c:v>
                </c:pt>
                <c:pt idx="9102">
                  <c:v>38413.0</c:v>
                </c:pt>
                <c:pt idx="9103">
                  <c:v>38414.0</c:v>
                </c:pt>
                <c:pt idx="9104">
                  <c:v>38415.0</c:v>
                </c:pt>
                <c:pt idx="9105">
                  <c:v>38416.0</c:v>
                </c:pt>
                <c:pt idx="9106">
                  <c:v>38417.0</c:v>
                </c:pt>
                <c:pt idx="9107">
                  <c:v>38418.0</c:v>
                </c:pt>
                <c:pt idx="9108">
                  <c:v>38419.0</c:v>
                </c:pt>
                <c:pt idx="9109">
                  <c:v>38420.0</c:v>
                </c:pt>
                <c:pt idx="9110">
                  <c:v>38421.0</c:v>
                </c:pt>
                <c:pt idx="9111">
                  <c:v>38422.0</c:v>
                </c:pt>
                <c:pt idx="9112">
                  <c:v>38423.0</c:v>
                </c:pt>
                <c:pt idx="9113">
                  <c:v>38424.0</c:v>
                </c:pt>
                <c:pt idx="9114">
                  <c:v>38425.0</c:v>
                </c:pt>
                <c:pt idx="9115">
                  <c:v>38426.0</c:v>
                </c:pt>
                <c:pt idx="9116">
                  <c:v>38427.0</c:v>
                </c:pt>
                <c:pt idx="9117">
                  <c:v>38428.0</c:v>
                </c:pt>
                <c:pt idx="9118">
                  <c:v>38429.0</c:v>
                </c:pt>
                <c:pt idx="9119">
                  <c:v>38430.0</c:v>
                </c:pt>
                <c:pt idx="9120">
                  <c:v>38431.0</c:v>
                </c:pt>
                <c:pt idx="9121">
                  <c:v>38432.0</c:v>
                </c:pt>
                <c:pt idx="9122">
                  <c:v>38433.0</c:v>
                </c:pt>
                <c:pt idx="9123">
                  <c:v>38434.0</c:v>
                </c:pt>
                <c:pt idx="9124">
                  <c:v>38435.0</c:v>
                </c:pt>
                <c:pt idx="9125">
                  <c:v>38436.0</c:v>
                </c:pt>
                <c:pt idx="9126">
                  <c:v>38437.0</c:v>
                </c:pt>
                <c:pt idx="9127">
                  <c:v>38438.0</c:v>
                </c:pt>
                <c:pt idx="9128">
                  <c:v>38439.0</c:v>
                </c:pt>
                <c:pt idx="9129">
                  <c:v>38440.0</c:v>
                </c:pt>
                <c:pt idx="9130">
                  <c:v>38441.0</c:v>
                </c:pt>
                <c:pt idx="9131">
                  <c:v>38442.0</c:v>
                </c:pt>
                <c:pt idx="9132">
                  <c:v>38443.0</c:v>
                </c:pt>
                <c:pt idx="9133">
                  <c:v>38444.0</c:v>
                </c:pt>
                <c:pt idx="9134">
                  <c:v>38445.0</c:v>
                </c:pt>
                <c:pt idx="9135">
                  <c:v>38446.0</c:v>
                </c:pt>
                <c:pt idx="9136">
                  <c:v>38447.0</c:v>
                </c:pt>
                <c:pt idx="9137">
                  <c:v>38448.0</c:v>
                </c:pt>
                <c:pt idx="9138">
                  <c:v>38449.0</c:v>
                </c:pt>
                <c:pt idx="9139">
                  <c:v>38450.0</c:v>
                </c:pt>
                <c:pt idx="9140">
                  <c:v>38451.0</c:v>
                </c:pt>
                <c:pt idx="9141">
                  <c:v>38452.0</c:v>
                </c:pt>
                <c:pt idx="9142">
                  <c:v>38453.0</c:v>
                </c:pt>
                <c:pt idx="9143">
                  <c:v>38454.0</c:v>
                </c:pt>
                <c:pt idx="9144">
                  <c:v>38455.0</c:v>
                </c:pt>
                <c:pt idx="9145">
                  <c:v>38456.0</c:v>
                </c:pt>
                <c:pt idx="9146">
                  <c:v>38457.0</c:v>
                </c:pt>
                <c:pt idx="9147">
                  <c:v>38458.0</c:v>
                </c:pt>
                <c:pt idx="9148">
                  <c:v>38459.0</c:v>
                </c:pt>
                <c:pt idx="9149">
                  <c:v>38460.0</c:v>
                </c:pt>
                <c:pt idx="9150">
                  <c:v>38461.0</c:v>
                </c:pt>
                <c:pt idx="9151">
                  <c:v>38462.0</c:v>
                </c:pt>
                <c:pt idx="9152">
                  <c:v>38463.0</c:v>
                </c:pt>
                <c:pt idx="9153">
                  <c:v>38464.0</c:v>
                </c:pt>
                <c:pt idx="9154">
                  <c:v>38465.0</c:v>
                </c:pt>
                <c:pt idx="9155">
                  <c:v>38466.0</c:v>
                </c:pt>
                <c:pt idx="9156">
                  <c:v>38467.0</c:v>
                </c:pt>
                <c:pt idx="9157">
                  <c:v>38468.0</c:v>
                </c:pt>
                <c:pt idx="9158">
                  <c:v>38469.0</c:v>
                </c:pt>
                <c:pt idx="9159">
                  <c:v>38470.0</c:v>
                </c:pt>
                <c:pt idx="9160">
                  <c:v>38471.0</c:v>
                </c:pt>
                <c:pt idx="9161">
                  <c:v>38472.0</c:v>
                </c:pt>
                <c:pt idx="9162">
                  <c:v>38473.0</c:v>
                </c:pt>
                <c:pt idx="9163">
                  <c:v>38474.0</c:v>
                </c:pt>
                <c:pt idx="9164">
                  <c:v>38475.0</c:v>
                </c:pt>
                <c:pt idx="9165">
                  <c:v>38476.0</c:v>
                </c:pt>
                <c:pt idx="9166">
                  <c:v>38477.0</c:v>
                </c:pt>
                <c:pt idx="9167">
                  <c:v>38478.0</c:v>
                </c:pt>
                <c:pt idx="9168">
                  <c:v>38479.0</c:v>
                </c:pt>
                <c:pt idx="9169">
                  <c:v>38480.0</c:v>
                </c:pt>
                <c:pt idx="9170">
                  <c:v>38481.0</c:v>
                </c:pt>
                <c:pt idx="9171">
                  <c:v>38482.0</c:v>
                </c:pt>
                <c:pt idx="9172">
                  <c:v>38483.0</c:v>
                </c:pt>
                <c:pt idx="9173">
                  <c:v>38484.0</c:v>
                </c:pt>
                <c:pt idx="9174">
                  <c:v>38485.0</c:v>
                </c:pt>
                <c:pt idx="9175">
                  <c:v>38486.0</c:v>
                </c:pt>
                <c:pt idx="9176">
                  <c:v>38487.0</c:v>
                </c:pt>
                <c:pt idx="9177">
                  <c:v>38488.0</c:v>
                </c:pt>
                <c:pt idx="9178">
                  <c:v>38489.0</c:v>
                </c:pt>
                <c:pt idx="9179">
                  <c:v>38490.0</c:v>
                </c:pt>
                <c:pt idx="9180">
                  <c:v>38491.0</c:v>
                </c:pt>
                <c:pt idx="9181">
                  <c:v>38492.0</c:v>
                </c:pt>
                <c:pt idx="9182">
                  <c:v>38493.0</c:v>
                </c:pt>
                <c:pt idx="9183">
                  <c:v>38494.0</c:v>
                </c:pt>
                <c:pt idx="9184">
                  <c:v>38495.0</c:v>
                </c:pt>
                <c:pt idx="9185">
                  <c:v>38496.0</c:v>
                </c:pt>
                <c:pt idx="9186">
                  <c:v>38497.0</c:v>
                </c:pt>
                <c:pt idx="9187">
                  <c:v>38498.0</c:v>
                </c:pt>
                <c:pt idx="9188">
                  <c:v>38499.0</c:v>
                </c:pt>
                <c:pt idx="9189">
                  <c:v>38500.0</c:v>
                </c:pt>
                <c:pt idx="9190">
                  <c:v>38501.0</c:v>
                </c:pt>
                <c:pt idx="9191">
                  <c:v>38502.0</c:v>
                </c:pt>
                <c:pt idx="9192">
                  <c:v>38503.0</c:v>
                </c:pt>
                <c:pt idx="9193">
                  <c:v>38504.0</c:v>
                </c:pt>
                <c:pt idx="9194">
                  <c:v>38505.0</c:v>
                </c:pt>
                <c:pt idx="9195">
                  <c:v>38506.0</c:v>
                </c:pt>
                <c:pt idx="9196">
                  <c:v>38507.0</c:v>
                </c:pt>
                <c:pt idx="9197">
                  <c:v>38508.0</c:v>
                </c:pt>
                <c:pt idx="9198">
                  <c:v>38509.0</c:v>
                </c:pt>
                <c:pt idx="9199">
                  <c:v>38510.0</c:v>
                </c:pt>
                <c:pt idx="9200">
                  <c:v>38511.0</c:v>
                </c:pt>
                <c:pt idx="9201">
                  <c:v>38512.0</c:v>
                </c:pt>
                <c:pt idx="9202">
                  <c:v>38513.0</c:v>
                </c:pt>
                <c:pt idx="9203">
                  <c:v>38514.0</c:v>
                </c:pt>
                <c:pt idx="9204">
                  <c:v>38515.0</c:v>
                </c:pt>
                <c:pt idx="9205">
                  <c:v>38516.0</c:v>
                </c:pt>
                <c:pt idx="9206">
                  <c:v>38517.0</c:v>
                </c:pt>
                <c:pt idx="9207">
                  <c:v>38518.0</c:v>
                </c:pt>
                <c:pt idx="9208">
                  <c:v>38519.0</c:v>
                </c:pt>
                <c:pt idx="9209">
                  <c:v>38520.0</c:v>
                </c:pt>
                <c:pt idx="9210">
                  <c:v>38521.0</c:v>
                </c:pt>
                <c:pt idx="9211">
                  <c:v>38522.0</c:v>
                </c:pt>
                <c:pt idx="9212">
                  <c:v>38523.0</c:v>
                </c:pt>
                <c:pt idx="9213">
                  <c:v>38524.0</c:v>
                </c:pt>
                <c:pt idx="9214">
                  <c:v>38525.0</c:v>
                </c:pt>
                <c:pt idx="9215">
                  <c:v>38526.0</c:v>
                </c:pt>
                <c:pt idx="9216">
                  <c:v>38527.0</c:v>
                </c:pt>
                <c:pt idx="9217">
                  <c:v>38528.0</c:v>
                </c:pt>
                <c:pt idx="9218">
                  <c:v>38529.0</c:v>
                </c:pt>
                <c:pt idx="9219">
                  <c:v>38530.0</c:v>
                </c:pt>
                <c:pt idx="9220">
                  <c:v>38531.0</c:v>
                </c:pt>
                <c:pt idx="9221">
                  <c:v>38532.0</c:v>
                </c:pt>
                <c:pt idx="9222">
                  <c:v>38533.0</c:v>
                </c:pt>
                <c:pt idx="9223">
                  <c:v>38534.0</c:v>
                </c:pt>
                <c:pt idx="9224">
                  <c:v>38535.0</c:v>
                </c:pt>
                <c:pt idx="9225">
                  <c:v>38536.0</c:v>
                </c:pt>
                <c:pt idx="9226">
                  <c:v>38537.0</c:v>
                </c:pt>
                <c:pt idx="9227">
                  <c:v>38538.0</c:v>
                </c:pt>
                <c:pt idx="9228">
                  <c:v>38539.0</c:v>
                </c:pt>
                <c:pt idx="9229">
                  <c:v>38540.0</c:v>
                </c:pt>
                <c:pt idx="9230">
                  <c:v>38541.0</c:v>
                </c:pt>
                <c:pt idx="9231">
                  <c:v>38542.0</c:v>
                </c:pt>
                <c:pt idx="9232">
                  <c:v>38543.0</c:v>
                </c:pt>
                <c:pt idx="9233">
                  <c:v>38544.0</c:v>
                </c:pt>
                <c:pt idx="9234">
                  <c:v>38545.0</c:v>
                </c:pt>
                <c:pt idx="9235">
                  <c:v>38546.0</c:v>
                </c:pt>
                <c:pt idx="9236">
                  <c:v>38547.0</c:v>
                </c:pt>
                <c:pt idx="9237">
                  <c:v>38548.0</c:v>
                </c:pt>
                <c:pt idx="9238">
                  <c:v>38549.0</c:v>
                </c:pt>
                <c:pt idx="9239">
                  <c:v>38550.0</c:v>
                </c:pt>
                <c:pt idx="9240">
                  <c:v>38551.0</c:v>
                </c:pt>
                <c:pt idx="9241">
                  <c:v>38552.0</c:v>
                </c:pt>
                <c:pt idx="9242">
                  <c:v>38553.0</c:v>
                </c:pt>
                <c:pt idx="9243">
                  <c:v>38554.0</c:v>
                </c:pt>
                <c:pt idx="9244">
                  <c:v>38555.0</c:v>
                </c:pt>
                <c:pt idx="9245">
                  <c:v>38556.0</c:v>
                </c:pt>
                <c:pt idx="9246">
                  <c:v>38557.0</c:v>
                </c:pt>
                <c:pt idx="9247">
                  <c:v>38558.0</c:v>
                </c:pt>
                <c:pt idx="9248">
                  <c:v>38559.0</c:v>
                </c:pt>
                <c:pt idx="9249">
                  <c:v>38560.0</c:v>
                </c:pt>
                <c:pt idx="9250">
                  <c:v>38561.0</c:v>
                </c:pt>
                <c:pt idx="9251">
                  <c:v>38562.0</c:v>
                </c:pt>
                <c:pt idx="9252">
                  <c:v>38563.0</c:v>
                </c:pt>
                <c:pt idx="9253">
                  <c:v>38564.0</c:v>
                </c:pt>
                <c:pt idx="9254">
                  <c:v>38565.0</c:v>
                </c:pt>
                <c:pt idx="9255">
                  <c:v>38566.0</c:v>
                </c:pt>
                <c:pt idx="9256">
                  <c:v>38567.0</c:v>
                </c:pt>
                <c:pt idx="9257">
                  <c:v>38568.0</c:v>
                </c:pt>
                <c:pt idx="9258">
                  <c:v>38569.0</c:v>
                </c:pt>
                <c:pt idx="9259">
                  <c:v>38570.0</c:v>
                </c:pt>
                <c:pt idx="9260">
                  <c:v>38571.0</c:v>
                </c:pt>
                <c:pt idx="9261">
                  <c:v>38572.0</c:v>
                </c:pt>
                <c:pt idx="9262">
                  <c:v>38573.0</c:v>
                </c:pt>
                <c:pt idx="9263">
                  <c:v>38574.0</c:v>
                </c:pt>
                <c:pt idx="9264">
                  <c:v>38575.0</c:v>
                </c:pt>
                <c:pt idx="9265">
                  <c:v>38576.0</c:v>
                </c:pt>
                <c:pt idx="9266">
                  <c:v>38577.0</c:v>
                </c:pt>
                <c:pt idx="9267">
                  <c:v>38578.0</c:v>
                </c:pt>
                <c:pt idx="9268">
                  <c:v>38579.0</c:v>
                </c:pt>
                <c:pt idx="9269">
                  <c:v>38580.0</c:v>
                </c:pt>
                <c:pt idx="9270">
                  <c:v>38581.0</c:v>
                </c:pt>
                <c:pt idx="9271">
                  <c:v>38582.0</c:v>
                </c:pt>
                <c:pt idx="9272">
                  <c:v>38583.0</c:v>
                </c:pt>
                <c:pt idx="9273">
                  <c:v>38584.0</c:v>
                </c:pt>
                <c:pt idx="9274">
                  <c:v>38585.0</c:v>
                </c:pt>
                <c:pt idx="9275">
                  <c:v>38586.0</c:v>
                </c:pt>
                <c:pt idx="9276">
                  <c:v>38587.0</c:v>
                </c:pt>
                <c:pt idx="9277">
                  <c:v>38588.0</c:v>
                </c:pt>
                <c:pt idx="9278">
                  <c:v>38589.0</c:v>
                </c:pt>
                <c:pt idx="9279">
                  <c:v>38590.0</c:v>
                </c:pt>
                <c:pt idx="9280">
                  <c:v>38591.0</c:v>
                </c:pt>
                <c:pt idx="9281">
                  <c:v>38592.0</c:v>
                </c:pt>
                <c:pt idx="9282">
                  <c:v>38593.0</c:v>
                </c:pt>
                <c:pt idx="9283">
                  <c:v>38594.0</c:v>
                </c:pt>
                <c:pt idx="9284">
                  <c:v>38595.0</c:v>
                </c:pt>
                <c:pt idx="9285">
                  <c:v>38596.0</c:v>
                </c:pt>
                <c:pt idx="9286">
                  <c:v>38597.0</c:v>
                </c:pt>
                <c:pt idx="9287">
                  <c:v>38598.0</c:v>
                </c:pt>
                <c:pt idx="9288">
                  <c:v>38599.0</c:v>
                </c:pt>
                <c:pt idx="9289">
                  <c:v>38600.0</c:v>
                </c:pt>
                <c:pt idx="9290">
                  <c:v>38601.0</c:v>
                </c:pt>
                <c:pt idx="9291">
                  <c:v>38602.0</c:v>
                </c:pt>
                <c:pt idx="9292">
                  <c:v>38603.0</c:v>
                </c:pt>
                <c:pt idx="9293">
                  <c:v>38604.0</c:v>
                </c:pt>
                <c:pt idx="9294">
                  <c:v>38605.0</c:v>
                </c:pt>
                <c:pt idx="9295">
                  <c:v>38606.0</c:v>
                </c:pt>
                <c:pt idx="9296">
                  <c:v>38607.0</c:v>
                </c:pt>
                <c:pt idx="9297">
                  <c:v>38608.0</c:v>
                </c:pt>
                <c:pt idx="9298">
                  <c:v>38609.0</c:v>
                </c:pt>
                <c:pt idx="9299">
                  <c:v>38610.0</c:v>
                </c:pt>
                <c:pt idx="9300">
                  <c:v>38611.0</c:v>
                </c:pt>
                <c:pt idx="9301">
                  <c:v>38612.0</c:v>
                </c:pt>
                <c:pt idx="9302">
                  <c:v>38613.0</c:v>
                </c:pt>
                <c:pt idx="9303">
                  <c:v>38614.0</c:v>
                </c:pt>
                <c:pt idx="9304">
                  <c:v>38615.0</c:v>
                </c:pt>
                <c:pt idx="9305">
                  <c:v>38616.0</c:v>
                </c:pt>
                <c:pt idx="9306">
                  <c:v>38617.0</c:v>
                </c:pt>
                <c:pt idx="9307">
                  <c:v>38618.0</c:v>
                </c:pt>
                <c:pt idx="9308">
                  <c:v>38619.0</c:v>
                </c:pt>
                <c:pt idx="9309">
                  <c:v>38620.0</c:v>
                </c:pt>
                <c:pt idx="9310">
                  <c:v>38621.0</c:v>
                </c:pt>
                <c:pt idx="9311">
                  <c:v>38622.0</c:v>
                </c:pt>
                <c:pt idx="9312">
                  <c:v>38623.0</c:v>
                </c:pt>
                <c:pt idx="9313">
                  <c:v>38624.0</c:v>
                </c:pt>
                <c:pt idx="9314">
                  <c:v>38625.0</c:v>
                </c:pt>
                <c:pt idx="9315">
                  <c:v>38626.0</c:v>
                </c:pt>
                <c:pt idx="9316">
                  <c:v>38627.0</c:v>
                </c:pt>
                <c:pt idx="9317">
                  <c:v>38628.0</c:v>
                </c:pt>
                <c:pt idx="9318">
                  <c:v>38629.0</c:v>
                </c:pt>
                <c:pt idx="9319">
                  <c:v>38630.0</c:v>
                </c:pt>
                <c:pt idx="9320">
                  <c:v>38631.0</c:v>
                </c:pt>
                <c:pt idx="9321">
                  <c:v>38632.0</c:v>
                </c:pt>
                <c:pt idx="9322">
                  <c:v>38633.0</c:v>
                </c:pt>
                <c:pt idx="9323">
                  <c:v>38634.0</c:v>
                </c:pt>
                <c:pt idx="9324">
                  <c:v>38635.0</c:v>
                </c:pt>
                <c:pt idx="9325">
                  <c:v>38636.0</c:v>
                </c:pt>
                <c:pt idx="9326">
                  <c:v>38637.0</c:v>
                </c:pt>
                <c:pt idx="9327">
                  <c:v>38638.0</c:v>
                </c:pt>
                <c:pt idx="9328">
                  <c:v>38639.0</c:v>
                </c:pt>
                <c:pt idx="9329">
                  <c:v>38640.0</c:v>
                </c:pt>
                <c:pt idx="9330">
                  <c:v>38641.0</c:v>
                </c:pt>
                <c:pt idx="9331">
                  <c:v>38642.0</c:v>
                </c:pt>
                <c:pt idx="9332">
                  <c:v>38643.0</c:v>
                </c:pt>
                <c:pt idx="9333">
                  <c:v>38644.0</c:v>
                </c:pt>
                <c:pt idx="9334">
                  <c:v>38645.0</c:v>
                </c:pt>
                <c:pt idx="9335">
                  <c:v>38646.0</c:v>
                </c:pt>
                <c:pt idx="9336">
                  <c:v>38647.0</c:v>
                </c:pt>
                <c:pt idx="9337">
                  <c:v>38648.0</c:v>
                </c:pt>
                <c:pt idx="9338">
                  <c:v>38649.0</c:v>
                </c:pt>
                <c:pt idx="9339">
                  <c:v>38650.0</c:v>
                </c:pt>
                <c:pt idx="9340">
                  <c:v>38651.0</c:v>
                </c:pt>
                <c:pt idx="9341">
                  <c:v>38652.0</c:v>
                </c:pt>
                <c:pt idx="9342">
                  <c:v>38653.0</c:v>
                </c:pt>
                <c:pt idx="9343">
                  <c:v>38654.0</c:v>
                </c:pt>
                <c:pt idx="9344">
                  <c:v>38655.0</c:v>
                </c:pt>
                <c:pt idx="9345">
                  <c:v>38656.0</c:v>
                </c:pt>
                <c:pt idx="9346">
                  <c:v>38657.0</c:v>
                </c:pt>
                <c:pt idx="9347">
                  <c:v>38658.0</c:v>
                </c:pt>
                <c:pt idx="9348">
                  <c:v>38659.0</c:v>
                </c:pt>
                <c:pt idx="9349">
                  <c:v>38660.0</c:v>
                </c:pt>
                <c:pt idx="9350">
                  <c:v>38661.0</c:v>
                </c:pt>
                <c:pt idx="9351">
                  <c:v>38662.0</c:v>
                </c:pt>
                <c:pt idx="9352">
                  <c:v>38663.0</c:v>
                </c:pt>
                <c:pt idx="9353">
                  <c:v>38664.0</c:v>
                </c:pt>
                <c:pt idx="9354">
                  <c:v>38665.0</c:v>
                </c:pt>
                <c:pt idx="9355">
                  <c:v>38666.0</c:v>
                </c:pt>
                <c:pt idx="9356">
                  <c:v>38667.0</c:v>
                </c:pt>
                <c:pt idx="9357">
                  <c:v>38668.0</c:v>
                </c:pt>
                <c:pt idx="9358">
                  <c:v>38669.0</c:v>
                </c:pt>
                <c:pt idx="9359">
                  <c:v>38670.0</c:v>
                </c:pt>
                <c:pt idx="9360">
                  <c:v>38671.0</c:v>
                </c:pt>
                <c:pt idx="9361">
                  <c:v>38672.0</c:v>
                </c:pt>
                <c:pt idx="9362">
                  <c:v>38673.0</c:v>
                </c:pt>
                <c:pt idx="9363">
                  <c:v>38674.0</c:v>
                </c:pt>
                <c:pt idx="9364">
                  <c:v>38675.0</c:v>
                </c:pt>
                <c:pt idx="9365">
                  <c:v>38676.0</c:v>
                </c:pt>
                <c:pt idx="9366">
                  <c:v>38677.0</c:v>
                </c:pt>
                <c:pt idx="9367">
                  <c:v>38678.0</c:v>
                </c:pt>
                <c:pt idx="9368">
                  <c:v>38679.0</c:v>
                </c:pt>
                <c:pt idx="9369">
                  <c:v>38680.0</c:v>
                </c:pt>
                <c:pt idx="9370">
                  <c:v>38681.0</c:v>
                </c:pt>
                <c:pt idx="9371">
                  <c:v>38682.0</c:v>
                </c:pt>
                <c:pt idx="9372">
                  <c:v>38683.0</c:v>
                </c:pt>
                <c:pt idx="9373">
                  <c:v>38684.0</c:v>
                </c:pt>
                <c:pt idx="9374">
                  <c:v>38685.0</c:v>
                </c:pt>
                <c:pt idx="9375">
                  <c:v>38686.0</c:v>
                </c:pt>
                <c:pt idx="9376">
                  <c:v>38687.0</c:v>
                </c:pt>
                <c:pt idx="9377">
                  <c:v>38688.0</c:v>
                </c:pt>
                <c:pt idx="9378">
                  <c:v>38689.0</c:v>
                </c:pt>
                <c:pt idx="9379">
                  <c:v>38690.0</c:v>
                </c:pt>
                <c:pt idx="9380">
                  <c:v>38691.0</c:v>
                </c:pt>
                <c:pt idx="9381">
                  <c:v>38692.0</c:v>
                </c:pt>
                <c:pt idx="9382">
                  <c:v>38693.0</c:v>
                </c:pt>
                <c:pt idx="9383">
                  <c:v>38694.0</c:v>
                </c:pt>
                <c:pt idx="9384">
                  <c:v>38695.0</c:v>
                </c:pt>
                <c:pt idx="9385">
                  <c:v>38696.0</c:v>
                </c:pt>
                <c:pt idx="9386">
                  <c:v>38697.0</c:v>
                </c:pt>
                <c:pt idx="9387">
                  <c:v>38698.0</c:v>
                </c:pt>
                <c:pt idx="9388">
                  <c:v>38699.0</c:v>
                </c:pt>
                <c:pt idx="9389">
                  <c:v>38700.0</c:v>
                </c:pt>
                <c:pt idx="9390">
                  <c:v>38701.0</c:v>
                </c:pt>
                <c:pt idx="9391">
                  <c:v>38702.0</c:v>
                </c:pt>
                <c:pt idx="9392">
                  <c:v>38703.0</c:v>
                </c:pt>
                <c:pt idx="9393">
                  <c:v>38704.0</c:v>
                </c:pt>
                <c:pt idx="9394">
                  <c:v>38705.0</c:v>
                </c:pt>
                <c:pt idx="9395">
                  <c:v>38706.0</c:v>
                </c:pt>
                <c:pt idx="9396">
                  <c:v>38707.0</c:v>
                </c:pt>
                <c:pt idx="9397">
                  <c:v>38708.0</c:v>
                </c:pt>
                <c:pt idx="9398">
                  <c:v>38709.0</c:v>
                </c:pt>
                <c:pt idx="9399">
                  <c:v>38710.0</c:v>
                </c:pt>
                <c:pt idx="9400">
                  <c:v>38711.0</c:v>
                </c:pt>
                <c:pt idx="9401">
                  <c:v>38712.0</c:v>
                </c:pt>
                <c:pt idx="9402">
                  <c:v>38713.0</c:v>
                </c:pt>
                <c:pt idx="9403">
                  <c:v>38714.0</c:v>
                </c:pt>
                <c:pt idx="9404">
                  <c:v>38715.0</c:v>
                </c:pt>
                <c:pt idx="9405">
                  <c:v>38716.0</c:v>
                </c:pt>
                <c:pt idx="9406">
                  <c:v>38717.0</c:v>
                </c:pt>
                <c:pt idx="9407">
                  <c:v>38718.0</c:v>
                </c:pt>
                <c:pt idx="9408">
                  <c:v>38719.0</c:v>
                </c:pt>
                <c:pt idx="9409">
                  <c:v>38720.0</c:v>
                </c:pt>
                <c:pt idx="9410">
                  <c:v>38721.0</c:v>
                </c:pt>
                <c:pt idx="9411">
                  <c:v>38722.0</c:v>
                </c:pt>
                <c:pt idx="9412">
                  <c:v>38723.0</c:v>
                </c:pt>
                <c:pt idx="9413">
                  <c:v>38724.0</c:v>
                </c:pt>
                <c:pt idx="9414">
                  <c:v>38725.0</c:v>
                </c:pt>
                <c:pt idx="9415">
                  <c:v>38726.0</c:v>
                </c:pt>
                <c:pt idx="9416">
                  <c:v>38727.0</c:v>
                </c:pt>
                <c:pt idx="9417">
                  <c:v>38728.0</c:v>
                </c:pt>
                <c:pt idx="9418">
                  <c:v>38729.0</c:v>
                </c:pt>
                <c:pt idx="9419">
                  <c:v>38730.0</c:v>
                </c:pt>
                <c:pt idx="9420">
                  <c:v>38731.0</c:v>
                </c:pt>
                <c:pt idx="9421">
                  <c:v>38732.0</c:v>
                </c:pt>
                <c:pt idx="9422">
                  <c:v>38733.0</c:v>
                </c:pt>
                <c:pt idx="9423">
                  <c:v>38734.0</c:v>
                </c:pt>
                <c:pt idx="9424">
                  <c:v>38735.0</c:v>
                </c:pt>
                <c:pt idx="9425">
                  <c:v>38736.0</c:v>
                </c:pt>
                <c:pt idx="9426">
                  <c:v>38737.0</c:v>
                </c:pt>
                <c:pt idx="9427">
                  <c:v>38738.0</c:v>
                </c:pt>
                <c:pt idx="9428">
                  <c:v>38739.0</c:v>
                </c:pt>
                <c:pt idx="9429">
                  <c:v>38740.0</c:v>
                </c:pt>
                <c:pt idx="9430">
                  <c:v>38741.0</c:v>
                </c:pt>
                <c:pt idx="9431">
                  <c:v>38742.0</c:v>
                </c:pt>
                <c:pt idx="9432">
                  <c:v>38743.0</c:v>
                </c:pt>
                <c:pt idx="9433">
                  <c:v>38744.0</c:v>
                </c:pt>
                <c:pt idx="9434">
                  <c:v>38745.0</c:v>
                </c:pt>
                <c:pt idx="9435">
                  <c:v>38746.0</c:v>
                </c:pt>
                <c:pt idx="9436">
                  <c:v>38747.0</c:v>
                </c:pt>
                <c:pt idx="9437">
                  <c:v>38748.0</c:v>
                </c:pt>
                <c:pt idx="9438">
                  <c:v>38749.0</c:v>
                </c:pt>
                <c:pt idx="9439">
                  <c:v>38750.0</c:v>
                </c:pt>
                <c:pt idx="9440">
                  <c:v>38751.0</c:v>
                </c:pt>
                <c:pt idx="9441">
                  <c:v>38752.0</c:v>
                </c:pt>
                <c:pt idx="9442">
                  <c:v>38753.0</c:v>
                </c:pt>
                <c:pt idx="9443">
                  <c:v>38754.0</c:v>
                </c:pt>
                <c:pt idx="9444">
                  <c:v>38755.0</c:v>
                </c:pt>
                <c:pt idx="9445">
                  <c:v>38756.0</c:v>
                </c:pt>
                <c:pt idx="9446">
                  <c:v>38757.0</c:v>
                </c:pt>
                <c:pt idx="9447">
                  <c:v>38758.0</c:v>
                </c:pt>
                <c:pt idx="9448">
                  <c:v>38759.0</c:v>
                </c:pt>
                <c:pt idx="9449">
                  <c:v>38760.0</c:v>
                </c:pt>
                <c:pt idx="9450">
                  <c:v>38761.0</c:v>
                </c:pt>
                <c:pt idx="9451">
                  <c:v>38762.0</c:v>
                </c:pt>
                <c:pt idx="9452">
                  <c:v>38763.0</c:v>
                </c:pt>
                <c:pt idx="9453">
                  <c:v>38764.0</c:v>
                </c:pt>
                <c:pt idx="9454">
                  <c:v>38765.0</c:v>
                </c:pt>
                <c:pt idx="9455">
                  <c:v>38766.0</c:v>
                </c:pt>
                <c:pt idx="9456">
                  <c:v>38767.0</c:v>
                </c:pt>
                <c:pt idx="9457">
                  <c:v>38768.0</c:v>
                </c:pt>
                <c:pt idx="9458">
                  <c:v>38769.0</c:v>
                </c:pt>
                <c:pt idx="9459">
                  <c:v>38770.0</c:v>
                </c:pt>
                <c:pt idx="9460">
                  <c:v>38771.0</c:v>
                </c:pt>
                <c:pt idx="9461">
                  <c:v>38772.0</c:v>
                </c:pt>
                <c:pt idx="9462">
                  <c:v>38773.0</c:v>
                </c:pt>
                <c:pt idx="9463">
                  <c:v>38774.0</c:v>
                </c:pt>
                <c:pt idx="9464">
                  <c:v>38775.0</c:v>
                </c:pt>
                <c:pt idx="9465">
                  <c:v>38776.0</c:v>
                </c:pt>
                <c:pt idx="9466">
                  <c:v>38777.0</c:v>
                </c:pt>
                <c:pt idx="9467">
                  <c:v>38778.0</c:v>
                </c:pt>
                <c:pt idx="9468">
                  <c:v>38779.0</c:v>
                </c:pt>
                <c:pt idx="9469">
                  <c:v>38780.0</c:v>
                </c:pt>
                <c:pt idx="9470">
                  <c:v>38781.0</c:v>
                </c:pt>
                <c:pt idx="9471">
                  <c:v>38782.0</c:v>
                </c:pt>
                <c:pt idx="9472">
                  <c:v>38783.0</c:v>
                </c:pt>
                <c:pt idx="9473">
                  <c:v>38784.0</c:v>
                </c:pt>
                <c:pt idx="9474">
                  <c:v>38785.0</c:v>
                </c:pt>
                <c:pt idx="9475">
                  <c:v>38786.0</c:v>
                </c:pt>
                <c:pt idx="9476">
                  <c:v>38787.0</c:v>
                </c:pt>
                <c:pt idx="9477">
                  <c:v>38788.0</c:v>
                </c:pt>
                <c:pt idx="9478">
                  <c:v>38789.0</c:v>
                </c:pt>
                <c:pt idx="9479">
                  <c:v>38790.0</c:v>
                </c:pt>
                <c:pt idx="9480">
                  <c:v>38791.0</c:v>
                </c:pt>
                <c:pt idx="9481">
                  <c:v>38792.0</c:v>
                </c:pt>
                <c:pt idx="9482">
                  <c:v>38793.0</c:v>
                </c:pt>
                <c:pt idx="9483">
                  <c:v>38794.0</c:v>
                </c:pt>
                <c:pt idx="9484">
                  <c:v>38795.0</c:v>
                </c:pt>
                <c:pt idx="9485">
                  <c:v>38796.0</c:v>
                </c:pt>
                <c:pt idx="9486">
                  <c:v>38797.0</c:v>
                </c:pt>
                <c:pt idx="9487">
                  <c:v>38798.0</c:v>
                </c:pt>
                <c:pt idx="9488">
                  <c:v>38799.0</c:v>
                </c:pt>
                <c:pt idx="9489">
                  <c:v>38800.0</c:v>
                </c:pt>
                <c:pt idx="9490">
                  <c:v>38801.0</c:v>
                </c:pt>
                <c:pt idx="9491">
                  <c:v>38802.0</c:v>
                </c:pt>
                <c:pt idx="9492">
                  <c:v>38803.0</c:v>
                </c:pt>
                <c:pt idx="9493">
                  <c:v>38804.0</c:v>
                </c:pt>
                <c:pt idx="9494">
                  <c:v>38805.0</c:v>
                </c:pt>
                <c:pt idx="9495">
                  <c:v>38806.0</c:v>
                </c:pt>
                <c:pt idx="9496">
                  <c:v>38807.0</c:v>
                </c:pt>
                <c:pt idx="9497">
                  <c:v>38808.0</c:v>
                </c:pt>
                <c:pt idx="9498">
                  <c:v>38809.0</c:v>
                </c:pt>
                <c:pt idx="9499">
                  <c:v>38810.0</c:v>
                </c:pt>
                <c:pt idx="9500">
                  <c:v>38811.0</c:v>
                </c:pt>
                <c:pt idx="9501">
                  <c:v>38812.0</c:v>
                </c:pt>
                <c:pt idx="9502">
                  <c:v>38813.0</c:v>
                </c:pt>
                <c:pt idx="9503">
                  <c:v>38814.0</c:v>
                </c:pt>
                <c:pt idx="9504">
                  <c:v>38815.0</c:v>
                </c:pt>
                <c:pt idx="9505">
                  <c:v>38816.0</c:v>
                </c:pt>
                <c:pt idx="9506">
                  <c:v>38817.0</c:v>
                </c:pt>
                <c:pt idx="9507">
                  <c:v>38818.0</c:v>
                </c:pt>
                <c:pt idx="9508">
                  <c:v>38819.0</c:v>
                </c:pt>
                <c:pt idx="9509">
                  <c:v>38820.0</c:v>
                </c:pt>
                <c:pt idx="9510">
                  <c:v>38821.0</c:v>
                </c:pt>
                <c:pt idx="9511">
                  <c:v>38822.0</c:v>
                </c:pt>
                <c:pt idx="9512">
                  <c:v>38823.0</c:v>
                </c:pt>
                <c:pt idx="9513">
                  <c:v>38824.0</c:v>
                </c:pt>
                <c:pt idx="9514">
                  <c:v>38825.0</c:v>
                </c:pt>
                <c:pt idx="9515">
                  <c:v>38826.0</c:v>
                </c:pt>
                <c:pt idx="9516">
                  <c:v>38827.0</c:v>
                </c:pt>
                <c:pt idx="9517">
                  <c:v>38828.0</c:v>
                </c:pt>
                <c:pt idx="9518">
                  <c:v>38829.0</c:v>
                </c:pt>
                <c:pt idx="9519">
                  <c:v>38830.0</c:v>
                </c:pt>
                <c:pt idx="9520">
                  <c:v>38831.0</c:v>
                </c:pt>
                <c:pt idx="9521">
                  <c:v>38832.0</c:v>
                </c:pt>
                <c:pt idx="9522">
                  <c:v>38833.0</c:v>
                </c:pt>
                <c:pt idx="9523">
                  <c:v>38834.0</c:v>
                </c:pt>
                <c:pt idx="9524">
                  <c:v>38835.0</c:v>
                </c:pt>
                <c:pt idx="9525">
                  <c:v>38836.0</c:v>
                </c:pt>
                <c:pt idx="9526">
                  <c:v>38837.0</c:v>
                </c:pt>
                <c:pt idx="9527">
                  <c:v>38838.0</c:v>
                </c:pt>
                <c:pt idx="9528">
                  <c:v>38839.0</c:v>
                </c:pt>
                <c:pt idx="9529">
                  <c:v>38840.0</c:v>
                </c:pt>
                <c:pt idx="9530">
                  <c:v>38841.0</c:v>
                </c:pt>
                <c:pt idx="9531">
                  <c:v>38842.0</c:v>
                </c:pt>
                <c:pt idx="9532">
                  <c:v>38843.0</c:v>
                </c:pt>
                <c:pt idx="9533">
                  <c:v>38844.0</c:v>
                </c:pt>
                <c:pt idx="9534">
                  <c:v>38845.0</c:v>
                </c:pt>
                <c:pt idx="9535">
                  <c:v>38846.0</c:v>
                </c:pt>
                <c:pt idx="9536">
                  <c:v>38847.0</c:v>
                </c:pt>
                <c:pt idx="9537">
                  <c:v>38848.0</c:v>
                </c:pt>
                <c:pt idx="9538">
                  <c:v>38849.0</c:v>
                </c:pt>
                <c:pt idx="9539">
                  <c:v>38850.0</c:v>
                </c:pt>
                <c:pt idx="9540">
                  <c:v>38851.0</c:v>
                </c:pt>
                <c:pt idx="9541">
                  <c:v>38852.0</c:v>
                </c:pt>
                <c:pt idx="9542">
                  <c:v>38853.0</c:v>
                </c:pt>
                <c:pt idx="9543">
                  <c:v>38854.0</c:v>
                </c:pt>
                <c:pt idx="9544">
                  <c:v>38855.0</c:v>
                </c:pt>
                <c:pt idx="9545">
                  <c:v>38856.0</c:v>
                </c:pt>
                <c:pt idx="9546">
                  <c:v>38857.0</c:v>
                </c:pt>
                <c:pt idx="9547">
                  <c:v>38858.0</c:v>
                </c:pt>
                <c:pt idx="9548">
                  <c:v>38859.0</c:v>
                </c:pt>
                <c:pt idx="9549">
                  <c:v>38860.0</c:v>
                </c:pt>
                <c:pt idx="9550">
                  <c:v>38861.0</c:v>
                </c:pt>
                <c:pt idx="9551">
                  <c:v>38862.0</c:v>
                </c:pt>
                <c:pt idx="9552">
                  <c:v>38863.0</c:v>
                </c:pt>
                <c:pt idx="9553">
                  <c:v>38864.0</c:v>
                </c:pt>
                <c:pt idx="9554">
                  <c:v>38865.0</c:v>
                </c:pt>
                <c:pt idx="9555">
                  <c:v>38866.0</c:v>
                </c:pt>
                <c:pt idx="9556">
                  <c:v>38867.0</c:v>
                </c:pt>
                <c:pt idx="9557">
                  <c:v>38868.0</c:v>
                </c:pt>
                <c:pt idx="9558">
                  <c:v>38869.0</c:v>
                </c:pt>
                <c:pt idx="9559">
                  <c:v>38870.0</c:v>
                </c:pt>
                <c:pt idx="9560">
                  <c:v>38871.0</c:v>
                </c:pt>
                <c:pt idx="9561">
                  <c:v>38872.0</c:v>
                </c:pt>
                <c:pt idx="9562">
                  <c:v>38873.0</c:v>
                </c:pt>
                <c:pt idx="9563">
                  <c:v>38874.0</c:v>
                </c:pt>
                <c:pt idx="9564">
                  <c:v>38875.0</c:v>
                </c:pt>
                <c:pt idx="9565">
                  <c:v>38876.0</c:v>
                </c:pt>
                <c:pt idx="9566">
                  <c:v>38877.0</c:v>
                </c:pt>
                <c:pt idx="9567">
                  <c:v>38878.0</c:v>
                </c:pt>
                <c:pt idx="9568">
                  <c:v>38879.0</c:v>
                </c:pt>
                <c:pt idx="9569">
                  <c:v>38880.0</c:v>
                </c:pt>
                <c:pt idx="9570">
                  <c:v>38881.0</c:v>
                </c:pt>
                <c:pt idx="9571">
                  <c:v>38882.0</c:v>
                </c:pt>
                <c:pt idx="9572">
                  <c:v>38883.0</c:v>
                </c:pt>
                <c:pt idx="9573">
                  <c:v>38884.0</c:v>
                </c:pt>
                <c:pt idx="9574">
                  <c:v>38885.0</c:v>
                </c:pt>
                <c:pt idx="9575">
                  <c:v>38886.0</c:v>
                </c:pt>
                <c:pt idx="9576">
                  <c:v>38887.0</c:v>
                </c:pt>
                <c:pt idx="9577">
                  <c:v>38888.0</c:v>
                </c:pt>
                <c:pt idx="9578">
                  <c:v>38889.0</c:v>
                </c:pt>
                <c:pt idx="9579">
                  <c:v>38890.0</c:v>
                </c:pt>
                <c:pt idx="9580">
                  <c:v>38891.0</c:v>
                </c:pt>
                <c:pt idx="9581">
                  <c:v>38892.0</c:v>
                </c:pt>
                <c:pt idx="9582">
                  <c:v>38893.0</c:v>
                </c:pt>
                <c:pt idx="9583">
                  <c:v>38894.0</c:v>
                </c:pt>
                <c:pt idx="9584">
                  <c:v>38895.0</c:v>
                </c:pt>
                <c:pt idx="9585">
                  <c:v>38896.0</c:v>
                </c:pt>
                <c:pt idx="9586">
                  <c:v>38897.0</c:v>
                </c:pt>
                <c:pt idx="9587">
                  <c:v>38898.0</c:v>
                </c:pt>
                <c:pt idx="9588">
                  <c:v>38899.0</c:v>
                </c:pt>
                <c:pt idx="9589">
                  <c:v>38900.0</c:v>
                </c:pt>
                <c:pt idx="9590">
                  <c:v>38901.0</c:v>
                </c:pt>
                <c:pt idx="9591">
                  <c:v>38902.0</c:v>
                </c:pt>
                <c:pt idx="9592">
                  <c:v>38903.0</c:v>
                </c:pt>
                <c:pt idx="9593">
                  <c:v>38904.0</c:v>
                </c:pt>
                <c:pt idx="9594">
                  <c:v>38905.0</c:v>
                </c:pt>
                <c:pt idx="9595">
                  <c:v>38906.0</c:v>
                </c:pt>
                <c:pt idx="9596">
                  <c:v>38907.0</c:v>
                </c:pt>
                <c:pt idx="9597">
                  <c:v>38908.0</c:v>
                </c:pt>
                <c:pt idx="9598">
                  <c:v>38909.0</c:v>
                </c:pt>
                <c:pt idx="9599">
                  <c:v>38910.0</c:v>
                </c:pt>
                <c:pt idx="9600">
                  <c:v>38911.0</c:v>
                </c:pt>
                <c:pt idx="9601">
                  <c:v>38912.0</c:v>
                </c:pt>
                <c:pt idx="9602">
                  <c:v>38913.0</c:v>
                </c:pt>
                <c:pt idx="9603">
                  <c:v>38914.0</c:v>
                </c:pt>
                <c:pt idx="9604">
                  <c:v>38915.0</c:v>
                </c:pt>
                <c:pt idx="9605">
                  <c:v>38916.0</c:v>
                </c:pt>
                <c:pt idx="9606">
                  <c:v>38917.0</c:v>
                </c:pt>
                <c:pt idx="9607">
                  <c:v>38918.0</c:v>
                </c:pt>
                <c:pt idx="9608">
                  <c:v>38919.0</c:v>
                </c:pt>
                <c:pt idx="9609">
                  <c:v>38920.0</c:v>
                </c:pt>
                <c:pt idx="9610">
                  <c:v>38921.0</c:v>
                </c:pt>
                <c:pt idx="9611">
                  <c:v>38922.0</c:v>
                </c:pt>
                <c:pt idx="9612">
                  <c:v>38923.0</c:v>
                </c:pt>
                <c:pt idx="9613">
                  <c:v>38924.0</c:v>
                </c:pt>
                <c:pt idx="9614">
                  <c:v>38925.0</c:v>
                </c:pt>
                <c:pt idx="9615">
                  <c:v>38926.0</c:v>
                </c:pt>
                <c:pt idx="9616">
                  <c:v>38927.0</c:v>
                </c:pt>
                <c:pt idx="9617">
                  <c:v>38928.0</c:v>
                </c:pt>
                <c:pt idx="9618">
                  <c:v>38929.0</c:v>
                </c:pt>
                <c:pt idx="9619">
                  <c:v>38930.0</c:v>
                </c:pt>
                <c:pt idx="9620">
                  <c:v>38931.0</c:v>
                </c:pt>
                <c:pt idx="9621">
                  <c:v>38932.0</c:v>
                </c:pt>
                <c:pt idx="9622">
                  <c:v>38933.0</c:v>
                </c:pt>
                <c:pt idx="9623">
                  <c:v>38934.0</c:v>
                </c:pt>
                <c:pt idx="9624">
                  <c:v>38935.0</c:v>
                </c:pt>
                <c:pt idx="9625">
                  <c:v>38936.0</c:v>
                </c:pt>
                <c:pt idx="9626">
                  <c:v>38937.0</c:v>
                </c:pt>
                <c:pt idx="9627">
                  <c:v>38938.0</c:v>
                </c:pt>
                <c:pt idx="9628">
                  <c:v>38939.0</c:v>
                </c:pt>
                <c:pt idx="9629">
                  <c:v>38940.0</c:v>
                </c:pt>
                <c:pt idx="9630">
                  <c:v>38941.0</c:v>
                </c:pt>
                <c:pt idx="9631">
                  <c:v>38942.0</c:v>
                </c:pt>
                <c:pt idx="9632">
                  <c:v>38943.0</c:v>
                </c:pt>
                <c:pt idx="9633">
                  <c:v>38944.0</c:v>
                </c:pt>
                <c:pt idx="9634">
                  <c:v>38945.0</c:v>
                </c:pt>
                <c:pt idx="9635">
                  <c:v>38946.0</c:v>
                </c:pt>
                <c:pt idx="9636">
                  <c:v>38947.0</c:v>
                </c:pt>
                <c:pt idx="9637">
                  <c:v>38948.0</c:v>
                </c:pt>
                <c:pt idx="9638">
                  <c:v>38949.0</c:v>
                </c:pt>
                <c:pt idx="9639">
                  <c:v>38950.0</c:v>
                </c:pt>
                <c:pt idx="9640">
                  <c:v>38951.0</c:v>
                </c:pt>
                <c:pt idx="9641">
                  <c:v>38952.0</c:v>
                </c:pt>
                <c:pt idx="9642">
                  <c:v>38953.0</c:v>
                </c:pt>
                <c:pt idx="9643">
                  <c:v>38954.0</c:v>
                </c:pt>
                <c:pt idx="9644">
                  <c:v>38955.0</c:v>
                </c:pt>
                <c:pt idx="9645">
                  <c:v>38956.0</c:v>
                </c:pt>
                <c:pt idx="9646">
                  <c:v>38957.0</c:v>
                </c:pt>
                <c:pt idx="9647">
                  <c:v>38958.0</c:v>
                </c:pt>
                <c:pt idx="9648">
                  <c:v>38959.0</c:v>
                </c:pt>
                <c:pt idx="9649">
                  <c:v>38960.0</c:v>
                </c:pt>
                <c:pt idx="9650">
                  <c:v>38961.0</c:v>
                </c:pt>
                <c:pt idx="9651">
                  <c:v>38962.0</c:v>
                </c:pt>
                <c:pt idx="9652">
                  <c:v>38963.0</c:v>
                </c:pt>
                <c:pt idx="9653">
                  <c:v>38964.0</c:v>
                </c:pt>
                <c:pt idx="9654">
                  <c:v>38965.0</c:v>
                </c:pt>
                <c:pt idx="9655">
                  <c:v>38966.0</c:v>
                </c:pt>
                <c:pt idx="9656">
                  <c:v>38967.0</c:v>
                </c:pt>
                <c:pt idx="9657">
                  <c:v>38968.0</c:v>
                </c:pt>
                <c:pt idx="9658">
                  <c:v>38969.0</c:v>
                </c:pt>
                <c:pt idx="9659">
                  <c:v>38970.0</c:v>
                </c:pt>
                <c:pt idx="9660">
                  <c:v>38971.0</c:v>
                </c:pt>
                <c:pt idx="9661">
                  <c:v>38972.0</c:v>
                </c:pt>
                <c:pt idx="9662">
                  <c:v>38973.0</c:v>
                </c:pt>
                <c:pt idx="9663">
                  <c:v>38974.0</c:v>
                </c:pt>
                <c:pt idx="9664">
                  <c:v>38975.0</c:v>
                </c:pt>
                <c:pt idx="9665">
                  <c:v>38976.0</c:v>
                </c:pt>
                <c:pt idx="9666">
                  <c:v>38977.0</c:v>
                </c:pt>
                <c:pt idx="9667">
                  <c:v>38978.0</c:v>
                </c:pt>
                <c:pt idx="9668">
                  <c:v>38979.0</c:v>
                </c:pt>
                <c:pt idx="9669">
                  <c:v>38980.0</c:v>
                </c:pt>
                <c:pt idx="9670">
                  <c:v>38981.0</c:v>
                </c:pt>
                <c:pt idx="9671">
                  <c:v>38982.0</c:v>
                </c:pt>
                <c:pt idx="9672">
                  <c:v>38983.0</c:v>
                </c:pt>
                <c:pt idx="9673">
                  <c:v>38984.0</c:v>
                </c:pt>
                <c:pt idx="9674">
                  <c:v>38985.0</c:v>
                </c:pt>
                <c:pt idx="9675">
                  <c:v>38986.0</c:v>
                </c:pt>
                <c:pt idx="9676">
                  <c:v>38987.0</c:v>
                </c:pt>
                <c:pt idx="9677">
                  <c:v>38988.0</c:v>
                </c:pt>
                <c:pt idx="9678">
                  <c:v>38989.0</c:v>
                </c:pt>
                <c:pt idx="9679">
                  <c:v>38990.0</c:v>
                </c:pt>
                <c:pt idx="9680">
                  <c:v>38991.0</c:v>
                </c:pt>
                <c:pt idx="9681">
                  <c:v>38992.0</c:v>
                </c:pt>
                <c:pt idx="9682">
                  <c:v>38993.0</c:v>
                </c:pt>
                <c:pt idx="9683">
                  <c:v>38994.0</c:v>
                </c:pt>
                <c:pt idx="9684">
                  <c:v>38995.0</c:v>
                </c:pt>
                <c:pt idx="9685">
                  <c:v>38996.0</c:v>
                </c:pt>
                <c:pt idx="9686">
                  <c:v>38997.0</c:v>
                </c:pt>
                <c:pt idx="9687">
                  <c:v>38998.0</c:v>
                </c:pt>
                <c:pt idx="9688">
                  <c:v>38999.0</c:v>
                </c:pt>
                <c:pt idx="9689">
                  <c:v>39000.0</c:v>
                </c:pt>
                <c:pt idx="9690">
                  <c:v>39001.0</c:v>
                </c:pt>
                <c:pt idx="9691">
                  <c:v>39002.0</c:v>
                </c:pt>
                <c:pt idx="9692">
                  <c:v>39003.0</c:v>
                </c:pt>
                <c:pt idx="9693">
                  <c:v>39004.0</c:v>
                </c:pt>
                <c:pt idx="9694">
                  <c:v>39005.0</c:v>
                </c:pt>
                <c:pt idx="9695">
                  <c:v>39006.0</c:v>
                </c:pt>
                <c:pt idx="9696">
                  <c:v>39007.0</c:v>
                </c:pt>
                <c:pt idx="9697">
                  <c:v>39008.0</c:v>
                </c:pt>
                <c:pt idx="9698">
                  <c:v>39009.0</c:v>
                </c:pt>
                <c:pt idx="9699">
                  <c:v>39010.0</c:v>
                </c:pt>
                <c:pt idx="9700">
                  <c:v>39011.0</c:v>
                </c:pt>
                <c:pt idx="9701">
                  <c:v>39012.0</c:v>
                </c:pt>
                <c:pt idx="9702">
                  <c:v>39013.0</c:v>
                </c:pt>
                <c:pt idx="9703">
                  <c:v>39014.0</c:v>
                </c:pt>
                <c:pt idx="9704">
                  <c:v>39015.0</c:v>
                </c:pt>
                <c:pt idx="9705">
                  <c:v>39016.0</c:v>
                </c:pt>
                <c:pt idx="9706">
                  <c:v>39017.0</c:v>
                </c:pt>
                <c:pt idx="9707">
                  <c:v>39018.0</c:v>
                </c:pt>
                <c:pt idx="9708">
                  <c:v>39019.0</c:v>
                </c:pt>
                <c:pt idx="9709">
                  <c:v>39020.0</c:v>
                </c:pt>
                <c:pt idx="9710">
                  <c:v>39021.0</c:v>
                </c:pt>
                <c:pt idx="9711">
                  <c:v>39022.0</c:v>
                </c:pt>
                <c:pt idx="9712">
                  <c:v>39023.0</c:v>
                </c:pt>
                <c:pt idx="9713">
                  <c:v>39024.0</c:v>
                </c:pt>
                <c:pt idx="9714">
                  <c:v>39025.0</c:v>
                </c:pt>
                <c:pt idx="9715">
                  <c:v>39026.0</c:v>
                </c:pt>
                <c:pt idx="9716">
                  <c:v>39027.0</c:v>
                </c:pt>
                <c:pt idx="9717">
                  <c:v>39028.0</c:v>
                </c:pt>
                <c:pt idx="9718">
                  <c:v>39029.0</c:v>
                </c:pt>
                <c:pt idx="9719">
                  <c:v>39030.0</c:v>
                </c:pt>
                <c:pt idx="9720">
                  <c:v>39031.0</c:v>
                </c:pt>
                <c:pt idx="9721">
                  <c:v>39032.0</c:v>
                </c:pt>
                <c:pt idx="9722">
                  <c:v>39033.0</c:v>
                </c:pt>
                <c:pt idx="9723">
                  <c:v>39034.0</c:v>
                </c:pt>
                <c:pt idx="9724">
                  <c:v>39035.0</c:v>
                </c:pt>
                <c:pt idx="9725">
                  <c:v>39036.0</c:v>
                </c:pt>
                <c:pt idx="9726">
                  <c:v>39037.0</c:v>
                </c:pt>
                <c:pt idx="9727">
                  <c:v>39038.0</c:v>
                </c:pt>
                <c:pt idx="9728">
                  <c:v>39039.0</c:v>
                </c:pt>
                <c:pt idx="9729">
                  <c:v>39040.0</c:v>
                </c:pt>
                <c:pt idx="9730">
                  <c:v>39041.0</c:v>
                </c:pt>
                <c:pt idx="9731">
                  <c:v>39042.0</c:v>
                </c:pt>
                <c:pt idx="9732">
                  <c:v>39043.0</c:v>
                </c:pt>
                <c:pt idx="9733">
                  <c:v>39044.0</c:v>
                </c:pt>
                <c:pt idx="9734">
                  <c:v>39045.0</c:v>
                </c:pt>
                <c:pt idx="9735">
                  <c:v>39046.0</c:v>
                </c:pt>
                <c:pt idx="9736">
                  <c:v>39047.0</c:v>
                </c:pt>
                <c:pt idx="9737">
                  <c:v>39048.0</c:v>
                </c:pt>
                <c:pt idx="9738">
                  <c:v>39049.0</c:v>
                </c:pt>
                <c:pt idx="9739">
                  <c:v>39050.0</c:v>
                </c:pt>
                <c:pt idx="9740">
                  <c:v>39051.0</c:v>
                </c:pt>
                <c:pt idx="9741">
                  <c:v>39052.0</c:v>
                </c:pt>
                <c:pt idx="9742">
                  <c:v>39053.0</c:v>
                </c:pt>
                <c:pt idx="9743">
                  <c:v>39054.0</c:v>
                </c:pt>
                <c:pt idx="9744">
                  <c:v>39055.0</c:v>
                </c:pt>
                <c:pt idx="9745">
                  <c:v>39056.0</c:v>
                </c:pt>
                <c:pt idx="9746">
                  <c:v>39057.0</c:v>
                </c:pt>
                <c:pt idx="9747">
                  <c:v>39058.0</c:v>
                </c:pt>
                <c:pt idx="9748">
                  <c:v>39059.0</c:v>
                </c:pt>
                <c:pt idx="9749">
                  <c:v>39060.0</c:v>
                </c:pt>
                <c:pt idx="9750">
                  <c:v>39061.0</c:v>
                </c:pt>
                <c:pt idx="9751">
                  <c:v>39062.0</c:v>
                </c:pt>
                <c:pt idx="9752">
                  <c:v>39063.0</c:v>
                </c:pt>
                <c:pt idx="9753">
                  <c:v>39064.0</c:v>
                </c:pt>
                <c:pt idx="9754">
                  <c:v>39065.0</c:v>
                </c:pt>
                <c:pt idx="9755">
                  <c:v>39066.0</c:v>
                </c:pt>
                <c:pt idx="9756">
                  <c:v>39067.0</c:v>
                </c:pt>
                <c:pt idx="9757">
                  <c:v>39068.0</c:v>
                </c:pt>
                <c:pt idx="9758">
                  <c:v>39069.0</c:v>
                </c:pt>
                <c:pt idx="9759">
                  <c:v>39070.0</c:v>
                </c:pt>
                <c:pt idx="9760">
                  <c:v>39071.0</c:v>
                </c:pt>
                <c:pt idx="9761">
                  <c:v>39072.0</c:v>
                </c:pt>
                <c:pt idx="9762">
                  <c:v>39073.0</c:v>
                </c:pt>
                <c:pt idx="9763">
                  <c:v>39074.0</c:v>
                </c:pt>
                <c:pt idx="9764">
                  <c:v>39075.0</c:v>
                </c:pt>
                <c:pt idx="9765">
                  <c:v>39076.0</c:v>
                </c:pt>
                <c:pt idx="9766">
                  <c:v>39077.0</c:v>
                </c:pt>
                <c:pt idx="9767">
                  <c:v>39078.0</c:v>
                </c:pt>
                <c:pt idx="9768">
                  <c:v>39079.0</c:v>
                </c:pt>
                <c:pt idx="9769">
                  <c:v>39080.0</c:v>
                </c:pt>
                <c:pt idx="9770">
                  <c:v>39081.0</c:v>
                </c:pt>
                <c:pt idx="9771">
                  <c:v>39082.0</c:v>
                </c:pt>
                <c:pt idx="9772">
                  <c:v>39083.0</c:v>
                </c:pt>
                <c:pt idx="9773">
                  <c:v>39084.0</c:v>
                </c:pt>
                <c:pt idx="9774">
                  <c:v>39085.0</c:v>
                </c:pt>
                <c:pt idx="9775">
                  <c:v>39086.0</c:v>
                </c:pt>
                <c:pt idx="9776">
                  <c:v>39087.0</c:v>
                </c:pt>
                <c:pt idx="9777">
                  <c:v>39088.0</c:v>
                </c:pt>
                <c:pt idx="9778">
                  <c:v>39089.0</c:v>
                </c:pt>
                <c:pt idx="9779">
                  <c:v>39090.0</c:v>
                </c:pt>
                <c:pt idx="9780">
                  <c:v>39091.0</c:v>
                </c:pt>
                <c:pt idx="9781">
                  <c:v>39092.0</c:v>
                </c:pt>
                <c:pt idx="9782">
                  <c:v>39093.0</c:v>
                </c:pt>
                <c:pt idx="9783">
                  <c:v>39094.0</c:v>
                </c:pt>
                <c:pt idx="9784">
                  <c:v>39095.0</c:v>
                </c:pt>
                <c:pt idx="9785">
                  <c:v>39096.0</c:v>
                </c:pt>
                <c:pt idx="9786">
                  <c:v>39097.0</c:v>
                </c:pt>
                <c:pt idx="9787">
                  <c:v>39098.0</c:v>
                </c:pt>
                <c:pt idx="9788">
                  <c:v>39099.0</c:v>
                </c:pt>
                <c:pt idx="9789">
                  <c:v>39100.0</c:v>
                </c:pt>
                <c:pt idx="9790">
                  <c:v>39101.0</c:v>
                </c:pt>
                <c:pt idx="9791">
                  <c:v>39102.0</c:v>
                </c:pt>
                <c:pt idx="9792">
                  <c:v>39103.0</c:v>
                </c:pt>
                <c:pt idx="9793">
                  <c:v>39104.0</c:v>
                </c:pt>
                <c:pt idx="9794">
                  <c:v>39105.0</c:v>
                </c:pt>
                <c:pt idx="9795">
                  <c:v>39106.0</c:v>
                </c:pt>
                <c:pt idx="9796">
                  <c:v>39107.0</c:v>
                </c:pt>
                <c:pt idx="9797">
                  <c:v>39108.0</c:v>
                </c:pt>
                <c:pt idx="9798">
                  <c:v>39109.0</c:v>
                </c:pt>
                <c:pt idx="9799">
                  <c:v>39110.0</c:v>
                </c:pt>
                <c:pt idx="9800">
                  <c:v>39111.0</c:v>
                </c:pt>
                <c:pt idx="9801">
                  <c:v>39112.0</c:v>
                </c:pt>
                <c:pt idx="9802">
                  <c:v>39113.0</c:v>
                </c:pt>
                <c:pt idx="9803">
                  <c:v>39114.0</c:v>
                </c:pt>
                <c:pt idx="9804">
                  <c:v>39115.0</c:v>
                </c:pt>
                <c:pt idx="9805">
                  <c:v>39116.0</c:v>
                </c:pt>
                <c:pt idx="9806">
                  <c:v>39117.0</c:v>
                </c:pt>
                <c:pt idx="9807">
                  <c:v>39118.0</c:v>
                </c:pt>
                <c:pt idx="9808">
                  <c:v>39119.0</c:v>
                </c:pt>
                <c:pt idx="9809">
                  <c:v>39120.0</c:v>
                </c:pt>
                <c:pt idx="9810">
                  <c:v>39121.0</c:v>
                </c:pt>
                <c:pt idx="9811">
                  <c:v>39122.0</c:v>
                </c:pt>
                <c:pt idx="9812">
                  <c:v>39123.0</c:v>
                </c:pt>
                <c:pt idx="9813">
                  <c:v>39124.0</c:v>
                </c:pt>
                <c:pt idx="9814">
                  <c:v>39125.0</c:v>
                </c:pt>
                <c:pt idx="9815">
                  <c:v>39126.0</c:v>
                </c:pt>
                <c:pt idx="9816">
                  <c:v>39127.0</c:v>
                </c:pt>
                <c:pt idx="9817">
                  <c:v>39128.0</c:v>
                </c:pt>
                <c:pt idx="9818">
                  <c:v>39129.0</c:v>
                </c:pt>
                <c:pt idx="9819">
                  <c:v>39130.0</c:v>
                </c:pt>
                <c:pt idx="9820">
                  <c:v>39131.0</c:v>
                </c:pt>
                <c:pt idx="9821">
                  <c:v>39132.0</c:v>
                </c:pt>
                <c:pt idx="9822">
                  <c:v>39133.0</c:v>
                </c:pt>
                <c:pt idx="9823">
                  <c:v>39134.0</c:v>
                </c:pt>
                <c:pt idx="9824">
                  <c:v>39135.0</c:v>
                </c:pt>
                <c:pt idx="9825">
                  <c:v>39136.0</c:v>
                </c:pt>
                <c:pt idx="9826">
                  <c:v>39137.0</c:v>
                </c:pt>
                <c:pt idx="9827">
                  <c:v>39138.0</c:v>
                </c:pt>
                <c:pt idx="9828">
                  <c:v>39139.0</c:v>
                </c:pt>
                <c:pt idx="9829">
                  <c:v>39140.0</c:v>
                </c:pt>
                <c:pt idx="9830">
                  <c:v>39141.0</c:v>
                </c:pt>
                <c:pt idx="9831">
                  <c:v>39142.0</c:v>
                </c:pt>
                <c:pt idx="9832">
                  <c:v>39143.0</c:v>
                </c:pt>
                <c:pt idx="9833">
                  <c:v>39144.0</c:v>
                </c:pt>
                <c:pt idx="9834">
                  <c:v>39145.0</c:v>
                </c:pt>
                <c:pt idx="9835">
                  <c:v>39146.0</c:v>
                </c:pt>
                <c:pt idx="9836">
                  <c:v>39147.0</c:v>
                </c:pt>
                <c:pt idx="9837">
                  <c:v>39148.0</c:v>
                </c:pt>
                <c:pt idx="9838">
                  <c:v>39149.0</c:v>
                </c:pt>
                <c:pt idx="9839">
                  <c:v>39150.0</c:v>
                </c:pt>
                <c:pt idx="9840">
                  <c:v>39151.0</c:v>
                </c:pt>
                <c:pt idx="9841">
                  <c:v>39152.0</c:v>
                </c:pt>
                <c:pt idx="9842">
                  <c:v>39153.0</c:v>
                </c:pt>
                <c:pt idx="9843">
                  <c:v>39154.0</c:v>
                </c:pt>
                <c:pt idx="9844">
                  <c:v>39155.0</c:v>
                </c:pt>
                <c:pt idx="9845">
                  <c:v>39156.0</c:v>
                </c:pt>
                <c:pt idx="9846">
                  <c:v>39157.0</c:v>
                </c:pt>
                <c:pt idx="9847">
                  <c:v>39158.0</c:v>
                </c:pt>
                <c:pt idx="9848">
                  <c:v>39159.0</c:v>
                </c:pt>
                <c:pt idx="9849">
                  <c:v>39160.0</c:v>
                </c:pt>
                <c:pt idx="9850">
                  <c:v>39161.0</c:v>
                </c:pt>
                <c:pt idx="9851">
                  <c:v>39162.0</c:v>
                </c:pt>
                <c:pt idx="9852">
                  <c:v>39163.0</c:v>
                </c:pt>
                <c:pt idx="9853">
                  <c:v>39164.0</c:v>
                </c:pt>
                <c:pt idx="9854">
                  <c:v>39165.0</c:v>
                </c:pt>
                <c:pt idx="9855">
                  <c:v>39166.0</c:v>
                </c:pt>
                <c:pt idx="9856">
                  <c:v>39167.0</c:v>
                </c:pt>
                <c:pt idx="9857">
                  <c:v>39168.0</c:v>
                </c:pt>
                <c:pt idx="9858">
                  <c:v>39169.0</c:v>
                </c:pt>
                <c:pt idx="9859">
                  <c:v>39170.0</c:v>
                </c:pt>
                <c:pt idx="9860">
                  <c:v>39171.0</c:v>
                </c:pt>
                <c:pt idx="9861">
                  <c:v>39172.0</c:v>
                </c:pt>
                <c:pt idx="9862">
                  <c:v>39173.0</c:v>
                </c:pt>
                <c:pt idx="9863">
                  <c:v>39174.0</c:v>
                </c:pt>
                <c:pt idx="9864">
                  <c:v>39175.0</c:v>
                </c:pt>
                <c:pt idx="9865">
                  <c:v>39176.0</c:v>
                </c:pt>
                <c:pt idx="9866">
                  <c:v>39177.0</c:v>
                </c:pt>
                <c:pt idx="9867">
                  <c:v>39178.0</c:v>
                </c:pt>
                <c:pt idx="9868">
                  <c:v>39179.0</c:v>
                </c:pt>
                <c:pt idx="9869">
                  <c:v>39180.0</c:v>
                </c:pt>
                <c:pt idx="9870">
                  <c:v>39181.0</c:v>
                </c:pt>
                <c:pt idx="9871">
                  <c:v>39182.0</c:v>
                </c:pt>
                <c:pt idx="9872">
                  <c:v>39183.0</c:v>
                </c:pt>
                <c:pt idx="9873">
                  <c:v>39184.0</c:v>
                </c:pt>
                <c:pt idx="9874">
                  <c:v>39185.0</c:v>
                </c:pt>
                <c:pt idx="9875">
                  <c:v>39186.0</c:v>
                </c:pt>
                <c:pt idx="9876">
                  <c:v>39187.0</c:v>
                </c:pt>
                <c:pt idx="9877">
                  <c:v>39188.0</c:v>
                </c:pt>
                <c:pt idx="9878">
                  <c:v>39189.0</c:v>
                </c:pt>
                <c:pt idx="9879">
                  <c:v>39190.0</c:v>
                </c:pt>
                <c:pt idx="9880">
                  <c:v>39191.0</c:v>
                </c:pt>
                <c:pt idx="9881">
                  <c:v>39192.0</c:v>
                </c:pt>
                <c:pt idx="9882">
                  <c:v>39193.0</c:v>
                </c:pt>
                <c:pt idx="9883">
                  <c:v>39194.0</c:v>
                </c:pt>
                <c:pt idx="9884">
                  <c:v>39195.0</c:v>
                </c:pt>
                <c:pt idx="9885">
                  <c:v>39196.0</c:v>
                </c:pt>
                <c:pt idx="9886">
                  <c:v>39197.0</c:v>
                </c:pt>
                <c:pt idx="9887">
                  <c:v>39198.0</c:v>
                </c:pt>
                <c:pt idx="9888">
                  <c:v>39199.0</c:v>
                </c:pt>
                <c:pt idx="9889">
                  <c:v>39200.0</c:v>
                </c:pt>
                <c:pt idx="9890">
                  <c:v>39201.0</c:v>
                </c:pt>
                <c:pt idx="9891">
                  <c:v>39202.0</c:v>
                </c:pt>
                <c:pt idx="9892">
                  <c:v>39203.0</c:v>
                </c:pt>
                <c:pt idx="9893">
                  <c:v>39204.0</c:v>
                </c:pt>
                <c:pt idx="9894">
                  <c:v>39205.0</c:v>
                </c:pt>
                <c:pt idx="9895">
                  <c:v>39206.0</c:v>
                </c:pt>
                <c:pt idx="9896">
                  <c:v>39207.0</c:v>
                </c:pt>
                <c:pt idx="9897">
                  <c:v>39208.0</c:v>
                </c:pt>
                <c:pt idx="9898">
                  <c:v>39209.0</c:v>
                </c:pt>
                <c:pt idx="9899">
                  <c:v>39210.0</c:v>
                </c:pt>
                <c:pt idx="9900">
                  <c:v>39211.0</c:v>
                </c:pt>
                <c:pt idx="9901">
                  <c:v>39212.0</c:v>
                </c:pt>
                <c:pt idx="9902">
                  <c:v>39213.0</c:v>
                </c:pt>
                <c:pt idx="9903">
                  <c:v>39214.0</c:v>
                </c:pt>
                <c:pt idx="9904">
                  <c:v>39215.0</c:v>
                </c:pt>
                <c:pt idx="9905">
                  <c:v>39216.0</c:v>
                </c:pt>
                <c:pt idx="9906">
                  <c:v>39217.0</c:v>
                </c:pt>
                <c:pt idx="9907">
                  <c:v>39218.0</c:v>
                </c:pt>
                <c:pt idx="9908">
                  <c:v>39219.0</c:v>
                </c:pt>
                <c:pt idx="9909">
                  <c:v>39220.0</c:v>
                </c:pt>
                <c:pt idx="9910">
                  <c:v>39221.0</c:v>
                </c:pt>
                <c:pt idx="9911">
                  <c:v>39222.0</c:v>
                </c:pt>
                <c:pt idx="9912">
                  <c:v>39223.0</c:v>
                </c:pt>
                <c:pt idx="9913">
                  <c:v>39224.0</c:v>
                </c:pt>
                <c:pt idx="9914">
                  <c:v>39225.0</c:v>
                </c:pt>
                <c:pt idx="9915">
                  <c:v>39226.0</c:v>
                </c:pt>
                <c:pt idx="9916">
                  <c:v>39227.0</c:v>
                </c:pt>
                <c:pt idx="9917">
                  <c:v>39228.0</c:v>
                </c:pt>
                <c:pt idx="9918">
                  <c:v>39229.0</c:v>
                </c:pt>
                <c:pt idx="9919">
                  <c:v>39230.0</c:v>
                </c:pt>
                <c:pt idx="9920">
                  <c:v>39231.0</c:v>
                </c:pt>
                <c:pt idx="9921">
                  <c:v>39232.0</c:v>
                </c:pt>
                <c:pt idx="9922">
                  <c:v>39233.0</c:v>
                </c:pt>
                <c:pt idx="9923">
                  <c:v>39234.0</c:v>
                </c:pt>
                <c:pt idx="9924">
                  <c:v>39235.0</c:v>
                </c:pt>
                <c:pt idx="9925">
                  <c:v>39236.0</c:v>
                </c:pt>
                <c:pt idx="9926">
                  <c:v>39237.0</c:v>
                </c:pt>
                <c:pt idx="9927">
                  <c:v>39238.0</c:v>
                </c:pt>
                <c:pt idx="9928">
                  <c:v>39239.0</c:v>
                </c:pt>
                <c:pt idx="9929">
                  <c:v>39240.0</c:v>
                </c:pt>
                <c:pt idx="9930">
                  <c:v>39241.0</c:v>
                </c:pt>
                <c:pt idx="9931">
                  <c:v>39242.0</c:v>
                </c:pt>
                <c:pt idx="9932">
                  <c:v>39243.0</c:v>
                </c:pt>
                <c:pt idx="9933">
                  <c:v>39244.0</c:v>
                </c:pt>
                <c:pt idx="9934">
                  <c:v>39245.0</c:v>
                </c:pt>
                <c:pt idx="9935">
                  <c:v>39246.0</c:v>
                </c:pt>
                <c:pt idx="9936">
                  <c:v>39247.0</c:v>
                </c:pt>
                <c:pt idx="9937">
                  <c:v>39248.0</c:v>
                </c:pt>
                <c:pt idx="9938">
                  <c:v>39249.0</c:v>
                </c:pt>
                <c:pt idx="9939">
                  <c:v>39250.0</c:v>
                </c:pt>
                <c:pt idx="9940">
                  <c:v>39251.0</c:v>
                </c:pt>
                <c:pt idx="9941">
                  <c:v>39252.0</c:v>
                </c:pt>
                <c:pt idx="9942">
                  <c:v>39253.0</c:v>
                </c:pt>
                <c:pt idx="9943">
                  <c:v>39254.0</c:v>
                </c:pt>
                <c:pt idx="9944">
                  <c:v>39255.0</c:v>
                </c:pt>
                <c:pt idx="9945">
                  <c:v>39256.0</c:v>
                </c:pt>
                <c:pt idx="9946">
                  <c:v>39257.0</c:v>
                </c:pt>
                <c:pt idx="9947">
                  <c:v>39258.0</c:v>
                </c:pt>
                <c:pt idx="9948">
                  <c:v>39259.0</c:v>
                </c:pt>
                <c:pt idx="9949">
                  <c:v>39260.0</c:v>
                </c:pt>
                <c:pt idx="9950">
                  <c:v>39261.0</c:v>
                </c:pt>
                <c:pt idx="9951">
                  <c:v>39262.0</c:v>
                </c:pt>
                <c:pt idx="9952">
                  <c:v>39263.0</c:v>
                </c:pt>
                <c:pt idx="9953">
                  <c:v>39264.0</c:v>
                </c:pt>
                <c:pt idx="9954">
                  <c:v>39265.0</c:v>
                </c:pt>
                <c:pt idx="9955">
                  <c:v>39266.0</c:v>
                </c:pt>
                <c:pt idx="9956">
                  <c:v>39267.0</c:v>
                </c:pt>
                <c:pt idx="9957">
                  <c:v>39268.0</c:v>
                </c:pt>
                <c:pt idx="9958">
                  <c:v>39269.0</c:v>
                </c:pt>
                <c:pt idx="9959">
                  <c:v>39270.0</c:v>
                </c:pt>
                <c:pt idx="9960">
                  <c:v>39271.0</c:v>
                </c:pt>
                <c:pt idx="9961">
                  <c:v>39272.0</c:v>
                </c:pt>
                <c:pt idx="9962">
                  <c:v>39273.0</c:v>
                </c:pt>
                <c:pt idx="9963">
                  <c:v>39274.0</c:v>
                </c:pt>
                <c:pt idx="9964">
                  <c:v>39275.0</c:v>
                </c:pt>
                <c:pt idx="9965">
                  <c:v>39276.0</c:v>
                </c:pt>
                <c:pt idx="9966">
                  <c:v>39277.0</c:v>
                </c:pt>
                <c:pt idx="9967">
                  <c:v>39278.0</c:v>
                </c:pt>
                <c:pt idx="9968">
                  <c:v>39279.0</c:v>
                </c:pt>
                <c:pt idx="9969">
                  <c:v>39280.0</c:v>
                </c:pt>
                <c:pt idx="9970">
                  <c:v>39281.0</c:v>
                </c:pt>
                <c:pt idx="9971">
                  <c:v>39282.0</c:v>
                </c:pt>
                <c:pt idx="9972">
                  <c:v>39283.0</c:v>
                </c:pt>
                <c:pt idx="9973">
                  <c:v>39284.0</c:v>
                </c:pt>
                <c:pt idx="9974">
                  <c:v>39285.0</c:v>
                </c:pt>
                <c:pt idx="9975">
                  <c:v>39286.0</c:v>
                </c:pt>
                <c:pt idx="9976">
                  <c:v>39287.0</c:v>
                </c:pt>
                <c:pt idx="9977">
                  <c:v>39288.0</c:v>
                </c:pt>
                <c:pt idx="9978">
                  <c:v>39289.0</c:v>
                </c:pt>
                <c:pt idx="9979">
                  <c:v>39290.0</c:v>
                </c:pt>
                <c:pt idx="9980">
                  <c:v>39291.0</c:v>
                </c:pt>
                <c:pt idx="9981">
                  <c:v>39292.0</c:v>
                </c:pt>
                <c:pt idx="9982">
                  <c:v>39293.0</c:v>
                </c:pt>
                <c:pt idx="9983">
                  <c:v>39294.0</c:v>
                </c:pt>
                <c:pt idx="9984">
                  <c:v>39295.0</c:v>
                </c:pt>
                <c:pt idx="9985">
                  <c:v>39296.0</c:v>
                </c:pt>
                <c:pt idx="9986">
                  <c:v>39297.0</c:v>
                </c:pt>
                <c:pt idx="9987">
                  <c:v>39298.0</c:v>
                </c:pt>
                <c:pt idx="9988">
                  <c:v>39299.0</c:v>
                </c:pt>
                <c:pt idx="9989">
                  <c:v>39300.0</c:v>
                </c:pt>
                <c:pt idx="9990">
                  <c:v>39301.0</c:v>
                </c:pt>
                <c:pt idx="9991">
                  <c:v>39302.0</c:v>
                </c:pt>
                <c:pt idx="9992">
                  <c:v>39303.0</c:v>
                </c:pt>
                <c:pt idx="9993">
                  <c:v>39304.0</c:v>
                </c:pt>
                <c:pt idx="9994">
                  <c:v>39305.0</c:v>
                </c:pt>
                <c:pt idx="9995">
                  <c:v>39306.0</c:v>
                </c:pt>
                <c:pt idx="9996">
                  <c:v>39307.0</c:v>
                </c:pt>
                <c:pt idx="9997">
                  <c:v>39308.0</c:v>
                </c:pt>
                <c:pt idx="9998">
                  <c:v>39309.0</c:v>
                </c:pt>
                <c:pt idx="9999">
                  <c:v>39310.0</c:v>
                </c:pt>
                <c:pt idx="10000">
                  <c:v>39311.0</c:v>
                </c:pt>
                <c:pt idx="10001">
                  <c:v>39312.0</c:v>
                </c:pt>
                <c:pt idx="10002">
                  <c:v>39313.0</c:v>
                </c:pt>
                <c:pt idx="10003">
                  <c:v>39314.0</c:v>
                </c:pt>
                <c:pt idx="10004">
                  <c:v>39315.0</c:v>
                </c:pt>
                <c:pt idx="10005">
                  <c:v>39316.0</c:v>
                </c:pt>
                <c:pt idx="10006">
                  <c:v>39317.0</c:v>
                </c:pt>
                <c:pt idx="10007">
                  <c:v>39318.0</c:v>
                </c:pt>
                <c:pt idx="10008">
                  <c:v>39319.0</c:v>
                </c:pt>
                <c:pt idx="10009">
                  <c:v>39320.0</c:v>
                </c:pt>
                <c:pt idx="10010">
                  <c:v>39321.0</c:v>
                </c:pt>
                <c:pt idx="10011">
                  <c:v>39322.0</c:v>
                </c:pt>
                <c:pt idx="10012">
                  <c:v>39323.0</c:v>
                </c:pt>
                <c:pt idx="10013">
                  <c:v>39324.0</c:v>
                </c:pt>
                <c:pt idx="10014">
                  <c:v>39325.0</c:v>
                </c:pt>
                <c:pt idx="10015">
                  <c:v>39326.0</c:v>
                </c:pt>
                <c:pt idx="10016">
                  <c:v>39327.0</c:v>
                </c:pt>
                <c:pt idx="10017">
                  <c:v>39328.0</c:v>
                </c:pt>
                <c:pt idx="10018">
                  <c:v>39329.0</c:v>
                </c:pt>
                <c:pt idx="10019">
                  <c:v>39330.0</c:v>
                </c:pt>
                <c:pt idx="10020">
                  <c:v>39331.0</c:v>
                </c:pt>
                <c:pt idx="10021">
                  <c:v>39332.0</c:v>
                </c:pt>
                <c:pt idx="10022">
                  <c:v>39333.0</c:v>
                </c:pt>
                <c:pt idx="10023">
                  <c:v>39334.0</c:v>
                </c:pt>
                <c:pt idx="10024">
                  <c:v>39335.0</c:v>
                </c:pt>
                <c:pt idx="10025">
                  <c:v>39336.0</c:v>
                </c:pt>
                <c:pt idx="10026">
                  <c:v>39337.0</c:v>
                </c:pt>
                <c:pt idx="10027">
                  <c:v>39338.0</c:v>
                </c:pt>
                <c:pt idx="10028">
                  <c:v>39339.0</c:v>
                </c:pt>
                <c:pt idx="10029">
                  <c:v>39340.0</c:v>
                </c:pt>
                <c:pt idx="10030">
                  <c:v>39341.0</c:v>
                </c:pt>
                <c:pt idx="10031">
                  <c:v>39342.0</c:v>
                </c:pt>
                <c:pt idx="10032">
                  <c:v>39343.0</c:v>
                </c:pt>
                <c:pt idx="10033">
                  <c:v>39344.0</c:v>
                </c:pt>
                <c:pt idx="10034">
                  <c:v>39345.0</c:v>
                </c:pt>
                <c:pt idx="10035">
                  <c:v>39346.0</c:v>
                </c:pt>
                <c:pt idx="10036">
                  <c:v>39347.0</c:v>
                </c:pt>
                <c:pt idx="10037">
                  <c:v>39348.0</c:v>
                </c:pt>
                <c:pt idx="10038">
                  <c:v>39349.0</c:v>
                </c:pt>
                <c:pt idx="10039">
                  <c:v>39350.0</c:v>
                </c:pt>
                <c:pt idx="10040">
                  <c:v>39351.0</c:v>
                </c:pt>
                <c:pt idx="10041">
                  <c:v>39352.0</c:v>
                </c:pt>
                <c:pt idx="10042">
                  <c:v>39353.0</c:v>
                </c:pt>
                <c:pt idx="10043">
                  <c:v>39354.0</c:v>
                </c:pt>
                <c:pt idx="10044">
                  <c:v>39355.0</c:v>
                </c:pt>
                <c:pt idx="10045">
                  <c:v>39356.0</c:v>
                </c:pt>
                <c:pt idx="10046">
                  <c:v>39357.0</c:v>
                </c:pt>
                <c:pt idx="10047">
                  <c:v>39358.0</c:v>
                </c:pt>
                <c:pt idx="10048">
                  <c:v>39359.0</c:v>
                </c:pt>
                <c:pt idx="10049">
                  <c:v>39360.0</c:v>
                </c:pt>
                <c:pt idx="10050">
                  <c:v>39361.0</c:v>
                </c:pt>
                <c:pt idx="10051">
                  <c:v>39362.0</c:v>
                </c:pt>
                <c:pt idx="10052">
                  <c:v>39363.0</c:v>
                </c:pt>
                <c:pt idx="10053">
                  <c:v>39364.0</c:v>
                </c:pt>
                <c:pt idx="10054">
                  <c:v>39365.0</c:v>
                </c:pt>
                <c:pt idx="10055">
                  <c:v>39366.0</c:v>
                </c:pt>
                <c:pt idx="10056">
                  <c:v>39367.0</c:v>
                </c:pt>
                <c:pt idx="10057">
                  <c:v>39368.0</c:v>
                </c:pt>
                <c:pt idx="10058">
                  <c:v>39369.0</c:v>
                </c:pt>
                <c:pt idx="10059">
                  <c:v>39370.0</c:v>
                </c:pt>
                <c:pt idx="10060">
                  <c:v>39371.0</c:v>
                </c:pt>
                <c:pt idx="10061">
                  <c:v>39372.0</c:v>
                </c:pt>
                <c:pt idx="10062">
                  <c:v>39373.0</c:v>
                </c:pt>
                <c:pt idx="10063">
                  <c:v>39374.0</c:v>
                </c:pt>
                <c:pt idx="10064">
                  <c:v>39375.0</c:v>
                </c:pt>
                <c:pt idx="10065">
                  <c:v>39376.0</c:v>
                </c:pt>
                <c:pt idx="10066">
                  <c:v>39377.0</c:v>
                </c:pt>
                <c:pt idx="10067">
                  <c:v>39378.0</c:v>
                </c:pt>
                <c:pt idx="10068">
                  <c:v>39379.0</c:v>
                </c:pt>
                <c:pt idx="10069">
                  <c:v>39380.0</c:v>
                </c:pt>
                <c:pt idx="10070">
                  <c:v>39381.0</c:v>
                </c:pt>
                <c:pt idx="10071">
                  <c:v>39382.0</c:v>
                </c:pt>
                <c:pt idx="10072">
                  <c:v>39383.0</c:v>
                </c:pt>
                <c:pt idx="10073">
                  <c:v>39384.0</c:v>
                </c:pt>
                <c:pt idx="10074">
                  <c:v>39385.0</c:v>
                </c:pt>
                <c:pt idx="10075">
                  <c:v>39386.0</c:v>
                </c:pt>
                <c:pt idx="10076">
                  <c:v>39387.0</c:v>
                </c:pt>
                <c:pt idx="10077">
                  <c:v>39388.0</c:v>
                </c:pt>
                <c:pt idx="10078">
                  <c:v>39389.0</c:v>
                </c:pt>
                <c:pt idx="10079">
                  <c:v>39390.0</c:v>
                </c:pt>
                <c:pt idx="10080">
                  <c:v>39391.0</c:v>
                </c:pt>
                <c:pt idx="10081">
                  <c:v>39392.0</c:v>
                </c:pt>
                <c:pt idx="10082">
                  <c:v>39393.0</c:v>
                </c:pt>
                <c:pt idx="10083">
                  <c:v>39394.0</c:v>
                </c:pt>
                <c:pt idx="10084">
                  <c:v>39395.0</c:v>
                </c:pt>
                <c:pt idx="10085">
                  <c:v>39396.0</c:v>
                </c:pt>
                <c:pt idx="10086">
                  <c:v>39397.0</c:v>
                </c:pt>
                <c:pt idx="10087">
                  <c:v>39398.0</c:v>
                </c:pt>
                <c:pt idx="10088">
                  <c:v>39399.0</c:v>
                </c:pt>
                <c:pt idx="10089">
                  <c:v>39400.0</c:v>
                </c:pt>
                <c:pt idx="10090">
                  <c:v>39401.0</c:v>
                </c:pt>
                <c:pt idx="10091">
                  <c:v>39402.0</c:v>
                </c:pt>
                <c:pt idx="10092">
                  <c:v>39403.0</c:v>
                </c:pt>
                <c:pt idx="10093">
                  <c:v>39404.0</c:v>
                </c:pt>
                <c:pt idx="10094">
                  <c:v>39405.0</c:v>
                </c:pt>
                <c:pt idx="10095">
                  <c:v>39406.0</c:v>
                </c:pt>
                <c:pt idx="10096">
                  <c:v>39407.0</c:v>
                </c:pt>
                <c:pt idx="10097">
                  <c:v>39408.0</c:v>
                </c:pt>
                <c:pt idx="10098">
                  <c:v>39409.0</c:v>
                </c:pt>
                <c:pt idx="10099">
                  <c:v>39410.0</c:v>
                </c:pt>
                <c:pt idx="10100">
                  <c:v>39411.0</c:v>
                </c:pt>
                <c:pt idx="10101">
                  <c:v>39412.0</c:v>
                </c:pt>
                <c:pt idx="10102">
                  <c:v>39413.0</c:v>
                </c:pt>
                <c:pt idx="10103">
                  <c:v>39414.0</c:v>
                </c:pt>
                <c:pt idx="10104">
                  <c:v>39415.0</c:v>
                </c:pt>
                <c:pt idx="10105">
                  <c:v>39416.0</c:v>
                </c:pt>
                <c:pt idx="10106">
                  <c:v>39417.0</c:v>
                </c:pt>
                <c:pt idx="10107">
                  <c:v>39418.0</c:v>
                </c:pt>
                <c:pt idx="10108">
                  <c:v>39419.0</c:v>
                </c:pt>
                <c:pt idx="10109">
                  <c:v>39420.0</c:v>
                </c:pt>
                <c:pt idx="10110">
                  <c:v>39421.0</c:v>
                </c:pt>
                <c:pt idx="10111">
                  <c:v>39422.0</c:v>
                </c:pt>
                <c:pt idx="10112">
                  <c:v>39423.0</c:v>
                </c:pt>
                <c:pt idx="10113">
                  <c:v>39424.0</c:v>
                </c:pt>
                <c:pt idx="10114">
                  <c:v>39425.0</c:v>
                </c:pt>
                <c:pt idx="10115">
                  <c:v>39426.0</c:v>
                </c:pt>
                <c:pt idx="10116">
                  <c:v>39427.0</c:v>
                </c:pt>
                <c:pt idx="10117">
                  <c:v>39428.0</c:v>
                </c:pt>
                <c:pt idx="10118">
                  <c:v>39429.0</c:v>
                </c:pt>
                <c:pt idx="10119">
                  <c:v>39430.0</c:v>
                </c:pt>
                <c:pt idx="10120">
                  <c:v>39431.0</c:v>
                </c:pt>
                <c:pt idx="10121">
                  <c:v>39432.0</c:v>
                </c:pt>
                <c:pt idx="10122">
                  <c:v>39433.0</c:v>
                </c:pt>
                <c:pt idx="10123">
                  <c:v>39434.0</c:v>
                </c:pt>
                <c:pt idx="10124">
                  <c:v>39435.0</c:v>
                </c:pt>
                <c:pt idx="10125">
                  <c:v>39436.0</c:v>
                </c:pt>
                <c:pt idx="10126">
                  <c:v>39437.0</c:v>
                </c:pt>
                <c:pt idx="10127">
                  <c:v>39438.0</c:v>
                </c:pt>
                <c:pt idx="10128">
                  <c:v>39439.0</c:v>
                </c:pt>
                <c:pt idx="10129">
                  <c:v>39440.0</c:v>
                </c:pt>
                <c:pt idx="10130">
                  <c:v>39441.0</c:v>
                </c:pt>
                <c:pt idx="10131">
                  <c:v>39442.0</c:v>
                </c:pt>
                <c:pt idx="10132">
                  <c:v>39443.0</c:v>
                </c:pt>
                <c:pt idx="10133">
                  <c:v>39444.0</c:v>
                </c:pt>
                <c:pt idx="10134">
                  <c:v>39445.0</c:v>
                </c:pt>
                <c:pt idx="10135">
                  <c:v>39446.0</c:v>
                </c:pt>
                <c:pt idx="10136">
                  <c:v>39447.0</c:v>
                </c:pt>
                <c:pt idx="10137">
                  <c:v>39448.0</c:v>
                </c:pt>
                <c:pt idx="10138">
                  <c:v>39449.0</c:v>
                </c:pt>
                <c:pt idx="10139">
                  <c:v>39450.0</c:v>
                </c:pt>
                <c:pt idx="10140">
                  <c:v>39451.0</c:v>
                </c:pt>
                <c:pt idx="10141">
                  <c:v>39452.0</c:v>
                </c:pt>
                <c:pt idx="10142">
                  <c:v>39453.0</c:v>
                </c:pt>
                <c:pt idx="10143">
                  <c:v>39454.0</c:v>
                </c:pt>
                <c:pt idx="10144">
                  <c:v>39455.0</c:v>
                </c:pt>
                <c:pt idx="10145">
                  <c:v>39456.0</c:v>
                </c:pt>
                <c:pt idx="10146">
                  <c:v>39457.0</c:v>
                </c:pt>
                <c:pt idx="10147">
                  <c:v>39458.0</c:v>
                </c:pt>
                <c:pt idx="10148">
                  <c:v>39459.0</c:v>
                </c:pt>
                <c:pt idx="10149">
                  <c:v>39460.0</c:v>
                </c:pt>
                <c:pt idx="10150">
                  <c:v>39461.0</c:v>
                </c:pt>
                <c:pt idx="10151">
                  <c:v>39462.0</c:v>
                </c:pt>
                <c:pt idx="10152">
                  <c:v>39463.0</c:v>
                </c:pt>
                <c:pt idx="10153">
                  <c:v>39464.0</c:v>
                </c:pt>
                <c:pt idx="10154">
                  <c:v>39465.0</c:v>
                </c:pt>
                <c:pt idx="10155">
                  <c:v>39466.0</c:v>
                </c:pt>
                <c:pt idx="10156">
                  <c:v>39467.0</c:v>
                </c:pt>
                <c:pt idx="10157">
                  <c:v>39468.0</c:v>
                </c:pt>
                <c:pt idx="10158">
                  <c:v>39469.0</c:v>
                </c:pt>
                <c:pt idx="10159">
                  <c:v>39470.0</c:v>
                </c:pt>
                <c:pt idx="10160">
                  <c:v>39471.0</c:v>
                </c:pt>
                <c:pt idx="10161">
                  <c:v>39472.0</c:v>
                </c:pt>
                <c:pt idx="10162">
                  <c:v>39473.0</c:v>
                </c:pt>
                <c:pt idx="10163">
                  <c:v>39474.0</c:v>
                </c:pt>
                <c:pt idx="10164">
                  <c:v>39475.0</c:v>
                </c:pt>
                <c:pt idx="10165">
                  <c:v>39476.0</c:v>
                </c:pt>
                <c:pt idx="10166">
                  <c:v>39477.0</c:v>
                </c:pt>
                <c:pt idx="10167">
                  <c:v>39478.0</c:v>
                </c:pt>
                <c:pt idx="10168">
                  <c:v>39479.0</c:v>
                </c:pt>
                <c:pt idx="10169">
                  <c:v>39480.0</c:v>
                </c:pt>
                <c:pt idx="10170">
                  <c:v>39481.0</c:v>
                </c:pt>
                <c:pt idx="10171">
                  <c:v>39482.0</c:v>
                </c:pt>
                <c:pt idx="10172">
                  <c:v>39483.0</c:v>
                </c:pt>
                <c:pt idx="10173">
                  <c:v>39484.0</c:v>
                </c:pt>
                <c:pt idx="10174">
                  <c:v>39485.0</c:v>
                </c:pt>
                <c:pt idx="10175">
                  <c:v>39486.0</c:v>
                </c:pt>
                <c:pt idx="10176">
                  <c:v>39487.0</c:v>
                </c:pt>
                <c:pt idx="10177">
                  <c:v>39488.0</c:v>
                </c:pt>
                <c:pt idx="10178">
                  <c:v>39489.0</c:v>
                </c:pt>
                <c:pt idx="10179">
                  <c:v>39490.0</c:v>
                </c:pt>
                <c:pt idx="10180">
                  <c:v>39491.0</c:v>
                </c:pt>
                <c:pt idx="10181">
                  <c:v>39492.0</c:v>
                </c:pt>
                <c:pt idx="10182">
                  <c:v>39493.0</c:v>
                </c:pt>
                <c:pt idx="10183">
                  <c:v>39494.0</c:v>
                </c:pt>
                <c:pt idx="10184">
                  <c:v>39495.0</c:v>
                </c:pt>
                <c:pt idx="10185">
                  <c:v>39496.0</c:v>
                </c:pt>
                <c:pt idx="10186">
                  <c:v>39497.0</c:v>
                </c:pt>
                <c:pt idx="10187">
                  <c:v>39498.0</c:v>
                </c:pt>
                <c:pt idx="10188">
                  <c:v>39499.0</c:v>
                </c:pt>
                <c:pt idx="10189">
                  <c:v>39500.0</c:v>
                </c:pt>
                <c:pt idx="10190">
                  <c:v>39501.0</c:v>
                </c:pt>
                <c:pt idx="10191">
                  <c:v>39502.0</c:v>
                </c:pt>
                <c:pt idx="10192">
                  <c:v>39503.0</c:v>
                </c:pt>
                <c:pt idx="10193">
                  <c:v>39504.0</c:v>
                </c:pt>
                <c:pt idx="10194">
                  <c:v>39505.0</c:v>
                </c:pt>
                <c:pt idx="10195">
                  <c:v>39506.0</c:v>
                </c:pt>
                <c:pt idx="10196">
                  <c:v>39507.0</c:v>
                </c:pt>
                <c:pt idx="10197">
                  <c:v>39508.0</c:v>
                </c:pt>
                <c:pt idx="10198">
                  <c:v>39509.0</c:v>
                </c:pt>
                <c:pt idx="10199">
                  <c:v>39510.0</c:v>
                </c:pt>
                <c:pt idx="10200">
                  <c:v>39511.0</c:v>
                </c:pt>
                <c:pt idx="10201">
                  <c:v>39512.0</c:v>
                </c:pt>
                <c:pt idx="10202">
                  <c:v>39513.0</c:v>
                </c:pt>
                <c:pt idx="10203">
                  <c:v>39514.0</c:v>
                </c:pt>
                <c:pt idx="10204">
                  <c:v>39515.0</c:v>
                </c:pt>
                <c:pt idx="10205">
                  <c:v>39516.0</c:v>
                </c:pt>
                <c:pt idx="10206">
                  <c:v>39517.0</c:v>
                </c:pt>
                <c:pt idx="10207">
                  <c:v>39518.0</c:v>
                </c:pt>
                <c:pt idx="10208">
                  <c:v>39519.0</c:v>
                </c:pt>
                <c:pt idx="10209">
                  <c:v>39520.0</c:v>
                </c:pt>
                <c:pt idx="10210">
                  <c:v>39521.0</c:v>
                </c:pt>
                <c:pt idx="10211">
                  <c:v>39522.0</c:v>
                </c:pt>
                <c:pt idx="10212">
                  <c:v>39523.0</c:v>
                </c:pt>
                <c:pt idx="10213">
                  <c:v>39524.0</c:v>
                </c:pt>
                <c:pt idx="10214">
                  <c:v>39525.0</c:v>
                </c:pt>
                <c:pt idx="10215">
                  <c:v>39526.0</c:v>
                </c:pt>
                <c:pt idx="10216">
                  <c:v>39527.0</c:v>
                </c:pt>
                <c:pt idx="10217">
                  <c:v>39528.0</c:v>
                </c:pt>
                <c:pt idx="10218">
                  <c:v>39529.0</c:v>
                </c:pt>
                <c:pt idx="10219">
                  <c:v>39530.0</c:v>
                </c:pt>
                <c:pt idx="10220">
                  <c:v>39531.0</c:v>
                </c:pt>
                <c:pt idx="10221">
                  <c:v>39532.0</c:v>
                </c:pt>
                <c:pt idx="10222">
                  <c:v>39533.0</c:v>
                </c:pt>
                <c:pt idx="10223">
                  <c:v>39534.0</c:v>
                </c:pt>
                <c:pt idx="10224">
                  <c:v>39535.0</c:v>
                </c:pt>
                <c:pt idx="10225">
                  <c:v>39536.0</c:v>
                </c:pt>
                <c:pt idx="10226">
                  <c:v>39537.0</c:v>
                </c:pt>
                <c:pt idx="10227">
                  <c:v>39538.0</c:v>
                </c:pt>
                <c:pt idx="10228">
                  <c:v>39539.0</c:v>
                </c:pt>
                <c:pt idx="10229">
                  <c:v>39540.0</c:v>
                </c:pt>
                <c:pt idx="10230">
                  <c:v>39541.0</c:v>
                </c:pt>
                <c:pt idx="10231">
                  <c:v>39542.0</c:v>
                </c:pt>
                <c:pt idx="10232">
                  <c:v>39543.0</c:v>
                </c:pt>
                <c:pt idx="10233">
                  <c:v>39544.0</c:v>
                </c:pt>
                <c:pt idx="10234">
                  <c:v>39545.0</c:v>
                </c:pt>
                <c:pt idx="10235">
                  <c:v>39546.0</c:v>
                </c:pt>
                <c:pt idx="10236">
                  <c:v>39547.0</c:v>
                </c:pt>
                <c:pt idx="10237">
                  <c:v>39548.0</c:v>
                </c:pt>
                <c:pt idx="10238">
                  <c:v>39549.0</c:v>
                </c:pt>
                <c:pt idx="10239">
                  <c:v>39550.0</c:v>
                </c:pt>
                <c:pt idx="10240">
                  <c:v>39551.0</c:v>
                </c:pt>
                <c:pt idx="10241">
                  <c:v>39552.0</c:v>
                </c:pt>
                <c:pt idx="10242">
                  <c:v>39553.0</c:v>
                </c:pt>
                <c:pt idx="10243">
                  <c:v>39554.0</c:v>
                </c:pt>
                <c:pt idx="10244">
                  <c:v>39555.0</c:v>
                </c:pt>
                <c:pt idx="10245">
                  <c:v>39556.0</c:v>
                </c:pt>
                <c:pt idx="10246">
                  <c:v>39557.0</c:v>
                </c:pt>
                <c:pt idx="10247">
                  <c:v>39558.0</c:v>
                </c:pt>
                <c:pt idx="10248">
                  <c:v>39559.0</c:v>
                </c:pt>
                <c:pt idx="10249">
                  <c:v>39560.0</c:v>
                </c:pt>
                <c:pt idx="10250">
                  <c:v>39561.0</c:v>
                </c:pt>
                <c:pt idx="10251">
                  <c:v>39562.0</c:v>
                </c:pt>
                <c:pt idx="10252">
                  <c:v>39563.0</c:v>
                </c:pt>
                <c:pt idx="10253">
                  <c:v>39564.0</c:v>
                </c:pt>
                <c:pt idx="10254">
                  <c:v>39565.0</c:v>
                </c:pt>
                <c:pt idx="10255">
                  <c:v>39566.0</c:v>
                </c:pt>
                <c:pt idx="10256">
                  <c:v>39567.0</c:v>
                </c:pt>
                <c:pt idx="10257">
                  <c:v>39568.0</c:v>
                </c:pt>
                <c:pt idx="10258">
                  <c:v>39569.0</c:v>
                </c:pt>
                <c:pt idx="10259">
                  <c:v>39570.0</c:v>
                </c:pt>
                <c:pt idx="10260">
                  <c:v>39571.0</c:v>
                </c:pt>
                <c:pt idx="10261">
                  <c:v>39572.0</c:v>
                </c:pt>
                <c:pt idx="10262">
                  <c:v>39573.0</c:v>
                </c:pt>
                <c:pt idx="10263">
                  <c:v>39574.0</c:v>
                </c:pt>
                <c:pt idx="10264">
                  <c:v>39575.0</c:v>
                </c:pt>
                <c:pt idx="10265">
                  <c:v>39576.0</c:v>
                </c:pt>
                <c:pt idx="10266">
                  <c:v>39577.0</c:v>
                </c:pt>
                <c:pt idx="10267">
                  <c:v>39578.0</c:v>
                </c:pt>
                <c:pt idx="10268">
                  <c:v>39579.0</c:v>
                </c:pt>
                <c:pt idx="10269">
                  <c:v>39580.0</c:v>
                </c:pt>
                <c:pt idx="10270">
                  <c:v>39581.0</c:v>
                </c:pt>
                <c:pt idx="10271">
                  <c:v>39582.0</c:v>
                </c:pt>
                <c:pt idx="10272">
                  <c:v>39583.0</c:v>
                </c:pt>
                <c:pt idx="10273">
                  <c:v>39584.0</c:v>
                </c:pt>
                <c:pt idx="10274">
                  <c:v>39585.0</c:v>
                </c:pt>
                <c:pt idx="10275">
                  <c:v>39586.0</c:v>
                </c:pt>
                <c:pt idx="10276">
                  <c:v>39587.0</c:v>
                </c:pt>
                <c:pt idx="10277">
                  <c:v>39588.0</c:v>
                </c:pt>
                <c:pt idx="10278">
                  <c:v>39589.0</c:v>
                </c:pt>
                <c:pt idx="10279">
                  <c:v>39590.0</c:v>
                </c:pt>
                <c:pt idx="10280">
                  <c:v>39591.0</c:v>
                </c:pt>
                <c:pt idx="10281">
                  <c:v>39592.0</c:v>
                </c:pt>
                <c:pt idx="10282">
                  <c:v>39593.0</c:v>
                </c:pt>
                <c:pt idx="10283">
                  <c:v>39594.0</c:v>
                </c:pt>
                <c:pt idx="10284">
                  <c:v>39595.0</c:v>
                </c:pt>
                <c:pt idx="10285">
                  <c:v>39596.0</c:v>
                </c:pt>
                <c:pt idx="10286">
                  <c:v>39597.0</c:v>
                </c:pt>
                <c:pt idx="10287">
                  <c:v>39598.0</c:v>
                </c:pt>
                <c:pt idx="10288">
                  <c:v>39599.0</c:v>
                </c:pt>
                <c:pt idx="10289">
                  <c:v>39600.0</c:v>
                </c:pt>
                <c:pt idx="10290">
                  <c:v>39601.0</c:v>
                </c:pt>
                <c:pt idx="10291">
                  <c:v>39602.0</c:v>
                </c:pt>
                <c:pt idx="10292">
                  <c:v>39603.0</c:v>
                </c:pt>
                <c:pt idx="10293">
                  <c:v>39604.0</c:v>
                </c:pt>
                <c:pt idx="10294">
                  <c:v>39605.0</c:v>
                </c:pt>
                <c:pt idx="10295">
                  <c:v>39606.0</c:v>
                </c:pt>
                <c:pt idx="10296">
                  <c:v>39607.0</c:v>
                </c:pt>
                <c:pt idx="10297">
                  <c:v>39608.0</c:v>
                </c:pt>
                <c:pt idx="10298">
                  <c:v>39609.0</c:v>
                </c:pt>
                <c:pt idx="10299">
                  <c:v>39610.0</c:v>
                </c:pt>
                <c:pt idx="10300">
                  <c:v>39611.0</c:v>
                </c:pt>
                <c:pt idx="10301">
                  <c:v>39612.0</c:v>
                </c:pt>
                <c:pt idx="10302">
                  <c:v>39613.0</c:v>
                </c:pt>
                <c:pt idx="10303">
                  <c:v>39614.0</c:v>
                </c:pt>
                <c:pt idx="10304">
                  <c:v>39615.0</c:v>
                </c:pt>
                <c:pt idx="10305">
                  <c:v>39616.0</c:v>
                </c:pt>
                <c:pt idx="10306">
                  <c:v>39617.0</c:v>
                </c:pt>
                <c:pt idx="10307">
                  <c:v>39618.0</c:v>
                </c:pt>
                <c:pt idx="10308">
                  <c:v>39619.0</c:v>
                </c:pt>
                <c:pt idx="10309">
                  <c:v>39620.0</c:v>
                </c:pt>
                <c:pt idx="10310">
                  <c:v>39621.0</c:v>
                </c:pt>
                <c:pt idx="10311">
                  <c:v>39622.0</c:v>
                </c:pt>
                <c:pt idx="10312">
                  <c:v>39623.0</c:v>
                </c:pt>
                <c:pt idx="10313">
                  <c:v>39624.0</c:v>
                </c:pt>
                <c:pt idx="10314">
                  <c:v>39625.0</c:v>
                </c:pt>
                <c:pt idx="10315">
                  <c:v>39626.0</c:v>
                </c:pt>
                <c:pt idx="10316">
                  <c:v>39627.0</c:v>
                </c:pt>
                <c:pt idx="10317">
                  <c:v>39628.0</c:v>
                </c:pt>
                <c:pt idx="10318">
                  <c:v>39629.0</c:v>
                </c:pt>
                <c:pt idx="10319">
                  <c:v>39630.0</c:v>
                </c:pt>
                <c:pt idx="10320">
                  <c:v>39631.0</c:v>
                </c:pt>
                <c:pt idx="10321">
                  <c:v>39632.0</c:v>
                </c:pt>
                <c:pt idx="10322">
                  <c:v>39633.0</c:v>
                </c:pt>
                <c:pt idx="10323">
                  <c:v>39634.0</c:v>
                </c:pt>
                <c:pt idx="10324">
                  <c:v>39635.0</c:v>
                </c:pt>
                <c:pt idx="10325">
                  <c:v>39636.0</c:v>
                </c:pt>
                <c:pt idx="10326">
                  <c:v>39637.0</c:v>
                </c:pt>
                <c:pt idx="10327">
                  <c:v>39638.0</c:v>
                </c:pt>
                <c:pt idx="10328">
                  <c:v>39639.0</c:v>
                </c:pt>
                <c:pt idx="10329">
                  <c:v>39640.0</c:v>
                </c:pt>
                <c:pt idx="10330">
                  <c:v>39641.0</c:v>
                </c:pt>
                <c:pt idx="10331">
                  <c:v>39642.0</c:v>
                </c:pt>
                <c:pt idx="10332">
                  <c:v>39643.0</c:v>
                </c:pt>
                <c:pt idx="10333">
                  <c:v>39644.0</c:v>
                </c:pt>
                <c:pt idx="10334">
                  <c:v>39645.0</c:v>
                </c:pt>
                <c:pt idx="10335">
                  <c:v>39646.0</c:v>
                </c:pt>
                <c:pt idx="10336">
                  <c:v>39647.0</c:v>
                </c:pt>
                <c:pt idx="10337">
                  <c:v>39648.0</c:v>
                </c:pt>
                <c:pt idx="10338">
                  <c:v>39649.0</c:v>
                </c:pt>
                <c:pt idx="10339">
                  <c:v>39650.0</c:v>
                </c:pt>
                <c:pt idx="10340">
                  <c:v>39651.0</c:v>
                </c:pt>
                <c:pt idx="10341">
                  <c:v>39652.0</c:v>
                </c:pt>
                <c:pt idx="10342">
                  <c:v>39653.0</c:v>
                </c:pt>
                <c:pt idx="10343">
                  <c:v>39654.0</c:v>
                </c:pt>
                <c:pt idx="10344">
                  <c:v>39655.0</c:v>
                </c:pt>
                <c:pt idx="10345">
                  <c:v>39656.0</c:v>
                </c:pt>
                <c:pt idx="10346">
                  <c:v>39657.0</c:v>
                </c:pt>
                <c:pt idx="10347">
                  <c:v>39658.0</c:v>
                </c:pt>
                <c:pt idx="10348">
                  <c:v>39659.0</c:v>
                </c:pt>
                <c:pt idx="10349">
                  <c:v>39660.0</c:v>
                </c:pt>
                <c:pt idx="10350">
                  <c:v>39661.0</c:v>
                </c:pt>
                <c:pt idx="10351">
                  <c:v>39662.0</c:v>
                </c:pt>
                <c:pt idx="10352">
                  <c:v>39663.0</c:v>
                </c:pt>
                <c:pt idx="10353">
                  <c:v>39664.0</c:v>
                </c:pt>
                <c:pt idx="10354">
                  <c:v>39665.0</c:v>
                </c:pt>
                <c:pt idx="10355">
                  <c:v>39666.0</c:v>
                </c:pt>
                <c:pt idx="10356">
                  <c:v>39667.0</c:v>
                </c:pt>
                <c:pt idx="10357">
                  <c:v>39668.0</c:v>
                </c:pt>
                <c:pt idx="10358">
                  <c:v>39669.0</c:v>
                </c:pt>
                <c:pt idx="10359">
                  <c:v>39670.0</c:v>
                </c:pt>
                <c:pt idx="10360">
                  <c:v>39671.0</c:v>
                </c:pt>
                <c:pt idx="10361">
                  <c:v>39672.0</c:v>
                </c:pt>
                <c:pt idx="10362">
                  <c:v>39673.0</c:v>
                </c:pt>
                <c:pt idx="10363">
                  <c:v>39674.0</c:v>
                </c:pt>
                <c:pt idx="10364">
                  <c:v>39675.0</c:v>
                </c:pt>
                <c:pt idx="10365">
                  <c:v>39676.0</c:v>
                </c:pt>
                <c:pt idx="10366">
                  <c:v>39677.0</c:v>
                </c:pt>
                <c:pt idx="10367">
                  <c:v>39678.0</c:v>
                </c:pt>
                <c:pt idx="10368">
                  <c:v>39679.0</c:v>
                </c:pt>
                <c:pt idx="10369">
                  <c:v>39680.0</c:v>
                </c:pt>
                <c:pt idx="10370">
                  <c:v>39681.0</c:v>
                </c:pt>
                <c:pt idx="10371">
                  <c:v>39682.0</c:v>
                </c:pt>
                <c:pt idx="10372">
                  <c:v>39683.0</c:v>
                </c:pt>
                <c:pt idx="10373">
                  <c:v>39684.0</c:v>
                </c:pt>
                <c:pt idx="10374">
                  <c:v>39685.0</c:v>
                </c:pt>
                <c:pt idx="10375">
                  <c:v>39686.0</c:v>
                </c:pt>
                <c:pt idx="10376">
                  <c:v>39687.0</c:v>
                </c:pt>
                <c:pt idx="10377">
                  <c:v>39688.0</c:v>
                </c:pt>
                <c:pt idx="10378">
                  <c:v>39689.0</c:v>
                </c:pt>
                <c:pt idx="10379">
                  <c:v>39690.0</c:v>
                </c:pt>
                <c:pt idx="10380">
                  <c:v>39691.0</c:v>
                </c:pt>
                <c:pt idx="10381">
                  <c:v>39692.0</c:v>
                </c:pt>
                <c:pt idx="10382">
                  <c:v>39693.0</c:v>
                </c:pt>
                <c:pt idx="10383">
                  <c:v>39694.0</c:v>
                </c:pt>
                <c:pt idx="10384">
                  <c:v>39695.0</c:v>
                </c:pt>
                <c:pt idx="10385">
                  <c:v>39696.0</c:v>
                </c:pt>
                <c:pt idx="10386">
                  <c:v>39697.0</c:v>
                </c:pt>
                <c:pt idx="10387">
                  <c:v>39698.0</c:v>
                </c:pt>
                <c:pt idx="10388">
                  <c:v>39699.0</c:v>
                </c:pt>
                <c:pt idx="10389">
                  <c:v>39700.0</c:v>
                </c:pt>
                <c:pt idx="10390">
                  <c:v>39701.0</c:v>
                </c:pt>
                <c:pt idx="10391">
                  <c:v>39702.0</c:v>
                </c:pt>
                <c:pt idx="10392">
                  <c:v>39703.0</c:v>
                </c:pt>
                <c:pt idx="10393">
                  <c:v>39704.0</c:v>
                </c:pt>
                <c:pt idx="10394">
                  <c:v>39705.0</c:v>
                </c:pt>
                <c:pt idx="10395">
                  <c:v>39706.0</c:v>
                </c:pt>
                <c:pt idx="10396">
                  <c:v>39707.0</c:v>
                </c:pt>
                <c:pt idx="10397">
                  <c:v>39708.0</c:v>
                </c:pt>
                <c:pt idx="10398">
                  <c:v>39709.0</c:v>
                </c:pt>
                <c:pt idx="10399">
                  <c:v>39710.0</c:v>
                </c:pt>
                <c:pt idx="10400">
                  <c:v>39711.0</c:v>
                </c:pt>
                <c:pt idx="10401">
                  <c:v>39712.0</c:v>
                </c:pt>
                <c:pt idx="10402">
                  <c:v>39713.0</c:v>
                </c:pt>
                <c:pt idx="10403">
                  <c:v>39714.0</c:v>
                </c:pt>
                <c:pt idx="10404">
                  <c:v>39715.0</c:v>
                </c:pt>
                <c:pt idx="10405">
                  <c:v>39716.0</c:v>
                </c:pt>
                <c:pt idx="10406">
                  <c:v>39717.0</c:v>
                </c:pt>
                <c:pt idx="10407">
                  <c:v>39718.0</c:v>
                </c:pt>
                <c:pt idx="10408">
                  <c:v>39719.0</c:v>
                </c:pt>
                <c:pt idx="10409">
                  <c:v>39720.0</c:v>
                </c:pt>
                <c:pt idx="10410">
                  <c:v>39721.0</c:v>
                </c:pt>
                <c:pt idx="10411">
                  <c:v>39722.0</c:v>
                </c:pt>
                <c:pt idx="10412">
                  <c:v>39723.0</c:v>
                </c:pt>
                <c:pt idx="10413">
                  <c:v>39724.0</c:v>
                </c:pt>
                <c:pt idx="10414">
                  <c:v>39725.0</c:v>
                </c:pt>
                <c:pt idx="10415">
                  <c:v>39726.0</c:v>
                </c:pt>
                <c:pt idx="10416">
                  <c:v>39727.0</c:v>
                </c:pt>
                <c:pt idx="10417">
                  <c:v>39728.0</c:v>
                </c:pt>
                <c:pt idx="10418">
                  <c:v>39729.0</c:v>
                </c:pt>
                <c:pt idx="10419">
                  <c:v>39730.0</c:v>
                </c:pt>
                <c:pt idx="10420">
                  <c:v>39731.0</c:v>
                </c:pt>
                <c:pt idx="10421">
                  <c:v>39732.0</c:v>
                </c:pt>
                <c:pt idx="10422">
                  <c:v>39733.0</c:v>
                </c:pt>
                <c:pt idx="10423">
                  <c:v>39734.0</c:v>
                </c:pt>
                <c:pt idx="10424">
                  <c:v>39735.0</c:v>
                </c:pt>
                <c:pt idx="10425">
                  <c:v>39736.0</c:v>
                </c:pt>
                <c:pt idx="10426">
                  <c:v>39737.0</c:v>
                </c:pt>
                <c:pt idx="10427">
                  <c:v>39738.0</c:v>
                </c:pt>
                <c:pt idx="10428">
                  <c:v>39739.0</c:v>
                </c:pt>
                <c:pt idx="10429">
                  <c:v>39740.0</c:v>
                </c:pt>
                <c:pt idx="10430">
                  <c:v>39741.0</c:v>
                </c:pt>
                <c:pt idx="10431">
                  <c:v>39742.0</c:v>
                </c:pt>
                <c:pt idx="10432">
                  <c:v>39743.0</c:v>
                </c:pt>
                <c:pt idx="10433">
                  <c:v>39744.0</c:v>
                </c:pt>
                <c:pt idx="10434">
                  <c:v>39745.0</c:v>
                </c:pt>
                <c:pt idx="10435">
                  <c:v>39746.0</c:v>
                </c:pt>
                <c:pt idx="10436">
                  <c:v>39747.0</c:v>
                </c:pt>
                <c:pt idx="10437">
                  <c:v>39748.0</c:v>
                </c:pt>
                <c:pt idx="10438">
                  <c:v>39749.0</c:v>
                </c:pt>
                <c:pt idx="10439">
                  <c:v>39750.0</c:v>
                </c:pt>
                <c:pt idx="10440">
                  <c:v>39751.0</c:v>
                </c:pt>
                <c:pt idx="10441">
                  <c:v>39752.0</c:v>
                </c:pt>
                <c:pt idx="10442">
                  <c:v>39753.0</c:v>
                </c:pt>
                <c:pt idx="10443">
                  <c:v>39754.0</c:v>
                </c:pt>
                <c:pt idx="10444">
                  <c:v>39755.0</c:v>
                </c:pt>
                <c:pt idx="10445">
                  <c:v>39756.0</c:v>
                </c:pt>
                <c:pt idx="10446">
                  <c:v>39757.0</c:v>
                </c:pt>
                <c:pt idx="10447">
                  <c:v>39758.0</c:v>
                </c:pt>
                <c:pt idx="10448">
                  <c:v>39759.0</c:v>
                </c:pt>
                <c:pt idx="10449">
                  <c:v>39760.0</c:v>
                </c:pt>
                <c:pt idx="10450">
                  <c:v>39761.0</c:v>
                </c:pt>
                <c:pt idx="10451">
                  <c:v>39762.0</c:v>
                </c:pt>
                <c:pt idx="10452">
                  <c:v>39763.0</c:v>
                </c:pt>
                <c:pt idx="10453">
                  <c:v>39764.0</c:v>
                </c:pt>
                <c:pt idx="10454">
                  <c:v>39765.0</c:v>
                </c:pt>
                <c:pt idx="10455">
                  <c:v>39766.0</c:v>
                </c:pt>
                <c:pt idx="10456">
                  <c:v>39767.0</c:v>
                </c:pt>
                <c:pt idx="10457">
                  <c:v>39768.0</c:v>
                </c:pt>
                <c:pt idx="10458">
                  <c:v>39769.0</c:v>
                </c:pt>
                <c:pt idx="10459">
                  <c:v>39770.0</c:v>
                </c:pt>
                <c:pt idx="10460">
                  <c:v>39771.0</c:v>
                </c:pt>
                <c:pt idx="10461">
                  <c:v>39772.0</c:v>
                </c:pt>
                <c:pt idx="10462">
                  <c:v>39773.0</c:v>
                </c:pt>
                <c:pt idx="10463">
                  <c:v>39774.0</c:v>
                </c:pt>
                <c:pt idx="10464">
                  <c:v>39775.0</c:v>
                </c:pt>
                <c:pt idx="10465">
                  <c:v>39776.0</c:v>
                </c:pt>
                <c:pt idx="10466">
                  <c:v>39777.0</c:v>
                </c:pt>
                <c:pt idx="10467">
                  <c:v>39778.0</c:v>
                </c:pt>
                <c:pt idx="10468">
                  <c:v>39779.0</c:v>
                </c:pt>
                <c:pt idx="10469">
                  <c:v>39780.0</c:v>
                </c:pt>
                <c:pt idx="10470">
                  <c:v>39781.0</c:v>
                </c:pt>
                <c:pt idx="10471">
                  <c:v>39782.0</c:v>
                </c:pt>
                <c:pt idx="10472">
                  <c:v>39783.0</c:v>
                </c:pt>
                <c:pt idx="10473">
                  <c:v>39784.0</c:v>
                </c:pt>
                <c:pt idx="10474">
                  <c:v>39785.0</c:v>
                </c:pt>
                <c:pt idx="10475">
                  <c:v>39786.0</c:v>
                </c:pt>
                <c:pt idx="10476">
                  <c:v>39787.0</c:v>
                </c:pt>
                <c:pt idx="10477">
                  <c:v>39788.0</c:v>
                </c:pt>
                <c:pt idx="10478">
                  <c:v>39789.0</c:v>
                </c:pt>
                <c:pt idx="10479">
                  <c:v>39790.0</c:v>
                </c:pt>
                <c:pt idx="10480">
                  <c:v>39791.0</c:v>
                </c:pt>
                <c:pt idx="10481">
                  <c:v>39792.0</c:v>
                </c:pt>
                <c:pt idx="10482">
                  <c:v>39793.0</c:v>
                </c:pt>
                <c:pt idx="10483">
                  <c:v>39794.0</c:v>
                </c:pt>
                <c:pt idx="10484">
                  <c:v>39795.0</c:v>
                </c:pt>
                <c:pt idx="10485">
                  <c:v>39796.0</c:v>
                </c:pt>
                <c:pt idx="10486">
                  <c:v>39797.0</c:v>
                </c:pt>
                <c:pt idx="10487">
                  <c:v>39798.0</c:v>
                </c:pt>
                <c:pt idx="10488">
                  <c:v>39799.0</c:v>
                </c:pt>
                <c:pt idx="10489">
                  <c:v>39800.0</c:v>
                </c:pt>
                <c:pt idx="10490">
                  <c:v>39801.0</c:v>
                </c:pt>
                <c:pt idx="10491">
                  <c:v>39802.0</c:v>
                </c:pt>
                <c:pt idx="10492">
                  <c:v>39803.0</c:v>
                </c:pt>
                <c:pt idx="10493">
                  <c:v>39804.0</c:v>
                </c:pt>
                <c:pt idx="10494">
                  <c:v>39805.0</c:v>
                </c:pt>
                <c:pt idx="10495">
                  <c:v>39806.0</c:v>
                </c:pt>
                <c:pt idx="10496">
                  <c:v>39807.0</c:v>
                </c:pt>
                <c:pt idx="10497">
                  <c:v>39808.0</c:v>
                </c:pt>
                <c:pt idx="10498">
                  <c:v>39809.0</c:v>
                </c:pt>
                <c:pt idx="10499">
                  <c:v>39810.0</c:v>
                </c:pt>
                <c:pt idx="10500">
                  <c:v>39811.0</c:v>
                </c:pt>
                <c:pt idx="10501">
                  <c:v>39812.0</c:v>
                </c:pt>
                <c:pt idx="10502">
                  <c:v>39813.0</c:v>
                </c:pt>
                <c:pt idx="10503">
                  <c:v>39814.0</c:v>
                </c:pt>
                <c:pt idx="10504">
                  <c:v>39815.0</c:v>
                </c:pt>
                <c:pt idx="10505">
                  <c:v>39816.0</c:v>
                </c:pt>
                <c:pt idx="10506">
                  <c:v>39817.0</c:v>
                </c:pt>
                <c:pt idx="10507">
                  <c:v>39818.0</c:v>
                </c:pt>
                <c:pt idx="10508">
                  <c:v>39819.0</c:v>
                </c:pt>
                <c:pt idx="10509">
                  <c:v>39820.0</c:v>
                </c:pt>
                <c:pt idx="10510">
                  <c:v>39821.0</c:v>
                </c:pt>
                <c:pt idx="10511">
                  <c:v>39822.0</c:v>
                </c:pt>
                <c:pt idx="10512">
                  <c:v>39823.0</c:v>
                </c:pt>
                <c:pt idx="10513">
                  <c:v>39824.0</c:v>
                </c:pt>
                <c:pt idx="10514">
                  <c:v>39825.0</c:v>
                </c:pt>
                <c:pt idx="10515">
                  <c:v>39826.0</c:v>
                </c:pt>
                <c:pt idx="10516">
                  <c:v>39827.0</c:v>
                </c:pt>
                <c:pt idx="10517">
                  <c:v>39828.0</c:v>
                </c:pt>
                <c:pt idx="10518">
                  <c:v>39829.0</c:v>
                </c:pt>
                <c:pt idx="10519">
                  <c:v>39830.0</c:v>
                </c:pt>
                <c:pt idx="10520">
                  <c:v>39831.0</c:v>
                </c:pt>
                <c:pt idx="10521">
                  <c:v>39832.0</c:v>
                </c:pt>
                <c:pt idx="10522">
                  <c:v>39833.0</c:v>
                </c:pt>
                <c:pt idx="10523">
                  <c:v>39834.0</c:v>
                </c:pt>
                <c:pt idx="10524">
                  <c:v>39835.0</c:v>
                </c:pt>
                <c:pt idx="10525">
                  <c:v>39836.0</c:v>
                </c:pt>
                <c:pt idx="10526">
                  <c:v>39837.0</c:v>
                </c:pt>
                <c:pt idx="10527">
                  <c:v>39838.0</c:v>
                </c:pt>
                <c:pt idx="10528">
                  <c:v>39839.0</c:v>
                </c:pt>
                <c:pt idx="10529">
                  <c:v>39840.0</c:v>
                </c:pt>
                <c:pt idx="10530">
                  <c:v>39841.0</c:v>
                </c:pt>
                <c:pt idx="10531">
                  <c:v>39842.0</c:v>
                </c:pt>
                <c:pt idx="10532">
                  <c:v>39843.0</c:v>
                </c:pt>
                <c:pt idx="10533">
                  <c:v>39844.0</c:v>
                </c:pt>
                <c:pt idx="10534">
                  <c:v>39845.0</c:v>
                </c:pt>
                <c:pt idx="10535">
                  <c:v>39846.0</c:v>
                </c:pt>
                <c:pt idx="10536">
                  <c:v>39847.0</c:v>
                </c:pt>
                <c:pt idx="10537">
                  <c:v>39848.0</c:v>
                </c:pt>
                <c:pt idx="10538">
                  <c:v>39849.0</c:v>
                </c:pt>
                <c:pt idx="10539">
                  <c:v>39850.0</c:v>
                </c:pt>
                <c:pt idx="10540">
                  <c:v>39851.0</c:v>
                </c:pt>
                <c:pt idx="10541">
                  <c:v>39852.0</c:v>
                </c:pt>
                <c:pt idx="10542">
                  <c:v>39853.0</c:v>
                </c:pt>
                <c:pt idx="10543">
                  <c:v>39854.0</c:v>
                </c:pt>
                <c:pt idx="10544">
                  <c:v>39855.0</c:v>
                </c:pt>
                <c:pt idx="10545">
                  <c:v>39856.0</c:v>
                </c:pt>
                <c:pt idx="10546">
                  <c:v>39857.0</c:v>
                </c:pt>
                <c:pt idx="10547">
                  <c:v>39858.0</c:v>
                </c:pt>
                <c:pt idx="10548">
                  <c:v>39859.0</c:v>
                </c:pt>
                <c:pt idx="10549">
                  <c:v>39860.0</c:v>
                </c:pt>
                <c:pt idx="10550">
                  <c:v>39861.0</c:v>
                </c:pt>
                <c:pt idx="10551">
                  <c:v>39862.0</c:v>
                </c:pt>
                <c:pt idx="10552">
                  <c:v>39863.0</c:v>
                </c:pt>
                <c:pt idx="10553">
                  <c:v>39864.0</c:v>
                </c:pt>
                <c:pt idx="10554">
                  <c:v>39865.0</c:v>
                </c:pt>
                <c:pt idx="10555">
                  <c:v>39866.0</c:v>
                </c:pt>
                <c:pt idx="10556">
                  <c:v>39867.0</c:v>
                </c:pt>
                <c:pt idx="10557">
                  <c:v>39868.0</c:v>
                </c:pt>
                <c:pt idx="10558">
                  <c:v>39869.0</c:v>
                </c:pt>
                <c:pt idx="10559">
                  <c:v>39870.0</c:v>
                </c:pt>
                <c:pt idx="10560">
                  <c:v>39871.0</c:v>
                </c:pt>
                <c:pt idx="10561">
                  <c:v>39872.0</c:v>
                </c:pt>
                <c:pt idx="10562">
                  <c:v>39873.0</c:v>
                </c:pt>
                <c:pt idx="10563">
                  <c:v>39874.0</c:v>
                </c:pt>
                <c:pt idx="10564">
                  <c:v>39875.0</c:v>
                </c:pt>
                <c:pt idx="10565">
                  <c:v>39876.0</c:v>
                </c:pt>
                <c:pt idx="10566">
                  <c:v>39877.0</c:v>
                </c:pt>
                <c:pt idx="10567">
                  <c:v>39878.0</c:v>
                </c:pt>
                <c:pt idx="10568">
                  <c:v>39879.0</c:v>
                </c:pt>
                <c:pt idx="10569">
                  <c:v>39880.0</c:v>
                </c:pt>
                <c:pt idx="10570">
                  <c:v>39881.0</c:v>
                </c:pt>
                <c:pt idx="10571">
                  <c:v>39882.0</c:v>
                </c:pt>
                <c:pt idx="10572">
                  <c:v>39883.0</c:v>
                </c:pt>
                <c:pt idx="10573">
                  <c:v>39884.0</c:v>
                </c:pt>
                <c:pt idx="10574">
                  <c:v>39885.0</c:v>
                </c:pt>
                <c:pt idx="10575">
                  <c:v>39886.0</c:v>
                </c:pt>
                <c:pt idx="10576">
                  <c:v>39887.0</c:v>
                </c:pt>
                <c:pt idx="10577">
                  <c:v>39888.0</c:v>
                </c:pt>
                <c:pt idx="10578">
                  <c:v>39889.0</c:v>
                </c:pt>
                <c:pt idx="10579">
                  <c:v>39890.0</c:v>
                </c:pt>
                <c:pt idx="10580">
                  <c:v>39891.0</c:v>
                </c:pt>
                <c:pt idx="10581">
                  <c:v>39892.0</c:v>
                </c:pt>
                <c:pt idx="10582">
                  <c:v>39893.0</c:v>
                </c:pt>
                <c:pt idx="10583">
                  <c:v>39894.0</c:v>
                </c:pt>
                <c:pt idx="10584">
                  <c:v>39895.0</c:v>
                </c:pt>
                <c:pt idx="10585">
                  <c:v>39896.0</c:v>
                </c:pt>
                <c:pt idx="10586">
                  <c:v>39897.0</c:v>
                </c:pt>
                <c:pt idx="10587">
                  <c:v>39898.0</c:v>
                </c:pt>
                <c:pt idx="10588">
                  <c:v>39899.0</c:v>
                </c:pt>
                <c:pt idx="10589">
                  <c:v>39900.0</c:v>
                </c:pt>
                <c:pt idx="10590">
                  <c:v>39901.0</c:v>
                </c:pt>
                <c:pt idx="10591">
                  <c:v>39902.0</c:v>
                </c:pt>
                <c:pt idx="10592">
                  <c:v>39903.0</c:v>
                </c:pt>
                <c:pt idx="10593">
                  <c:v>39904.0</c:v>
                </c:pt>
                <c:pt idx="10594">
                  <c:v>39905.0</c:v>
                </c:pt>
                <c:pt idx="10595">
                  <c:v>39906.0</c:v>
                </c:pt>
                <c:pt idx="10596">
                  <c:v>39907.0</c:v>
                </c:pt>
                <c:pt idx="10597">
                  <c:v>39908.0</c:v>
                </c:pt>
                <c:pt idx="10598">
                  <c:v>39909.0</c:v>
                </c:pt>
                <c:pt idx="10599">
                  <c:v>39910.0</c:v>
                </c:pt>
                <c:pt idx="10600">
                  <c:v>39911.0</c:v>
                </c:pt>
                <c:pt idx="10601">
                  <c:v>39912.0</c:v>
                </c:pt>
                <c:pt idx="10602">
                  <c:v>39913.0</c:v>
                </c:pt>
                <c:pt idx="10603">
                  <c:v>39914.0</c:v>
                </c:pt>
                <c:pt idx="10604">
                  <c:v>39915.0</c:v>
                </c:pt>
                <c:pt idx="10605">
                  <c:v>39916.0</c:v>
                </c:pt>
                <c:pt idx="10606">
                  <c:v>39917.0</c:v>
                </c:pt>
                <c:pt idx="10607">
                  <c:v>39918.0</c:v>
                </c:pt>
                <c:pt idx="10608">
                  <c:v>39919.0</c:v>
                </c:pt>
                <c:pt idx="10609">
                  <c:v>39920.0</c:v>
                </c:pt>
                <c:pt idx="10610">
                  <c:v>39921.0</c:v>
                </c:pt>
                <c:pt idx="10611">
                  <c:v>39922.0</c:v>
                </c:pt>
                <c:pt idx="10612">
                  <c:v>39923.0</c:v>
                </c:pt>
                <c:pt idx="10613">
                  <c:v>39924.0</c:v>
                </c:pt>
                <c:pt idx="10614">
                  <c:v>39925.0</c:v>
                </c:pt>
                <c:pt idx="10615">
                  <c:v>39926.0</c:v>
                </c:pt>
                <c:pt idx="10616">
                  <c:v>39927.0</c:v>
                </c:pt>
                <c:pt idx="10617">
                  <c:v>39928.0</c:v>
                </c:pt>
                <c:pt idx="10618">
                  <c:v>39929.0</c:v>
                </c:pt>
                <c:pt idx="10619">
                  <c:v>39930.0</c:v>
                </c:pt>
                <c:pt idx="10620">
                  <c:v>39931.0</c:v>
                </c:pt>
                <c:pt idx="10621">
                  <c:v>39932.0</c:v>
                </c:pt>
                <c:pt idx="10622">
                  <c:v>39933.0</c:v>
                </c:pt>
                <c:pt idx="10623">
                  <c:v>39934.0</c:v>
                </c:pt>
                <c:pt idx="10624">
                  <c:v>39935.0</c:v>
                </c:pt>
                <c:pt idx="10625">
                  <c:v>39936.0</c:v>
                </c:pt>
                <c:pt idx="10626">
                  <c:v>39937.0</c:v>
                </c:pt>
                <c:pt idx="10627">
                  <c:v>39938.0</c:v>
                </c:pt>
                <c:pt idx="10628">
                  <c:v>39939.0</c:v>
                </c:pt>
                <c:pt idx="10629">
                  <c:v>39940.0</c:v>
                </c:pt>
                <c:pt idx="10630">
                  <c:v>39941.0</c:v>
                </c:pt>
                <c:pt idx="10631">
                  <c:v>39942.0</c:v>
                </c:pt>
                <c:pt idx="10632">
                  <c:v>39943.0</c:v>
                </c:pt>
                <c:pt idx="10633">
                  <c:v>39944.0</c:v>
                </c:pt>
                <c:pt idx="10634">
                  <c:v>39945.0</c:v>
                </c:pt>
                <c:pt idx="10635">
                  <c:v>39946.0</c:v>
                </c:pt>
                <c:pt idx="10636">
                  <c:v>39947.0</c:v>
                </c:pt>
                <c:pt idx="10637">
                  <c:v>39948.0</c:v>
                </c:pt>
                <c:pt idx="10638">
                  <c:v>39949.0</c:v>
                </c:pt>
                <c:pt idx="10639">
                  <c:v>39950.0</c:v>
                </c:pt>
                <c:pt idx="10640">
                  <c:v>39951.0</c:v>
                </c:pt>
                <c:pt idx="10641">
                  <c:v>39952.0</c:v>
                </c:pt>
                <c:pt idx="10642">
                  <c:v>39953.0</c:v>
                </c:pt>
                <c:pt idx="10643">
                  <c:v>39954.0</c:v>
                </c:pt>
                <c:pt idx="10644">
                  <c:v>39955.0</c:v>
                </c:pt>
                <c:pt idx="10645">
                  <c:v>39956.0</c:v>
                </c:pt>
                <c:pt idx="10646">
                  <c:v>39957.0</c:v>
                </c:pt>
                <c:pt idx="10647">
                  <c:v>39958.0</c:v>
                </c:pt>
                <c:pt idx="10648">
                  <c:v>39959.0</c:v>
                </c:pt>
                <c:pt idx="10649">
                  <c:v>39960.0</c:v>
                </c:pt>
                <c:pt idx="10650">
                  <c:v>39961.0</c:v>
                </c:pt>
                <c:pt idx="10651">
                  <c:v>39962.0</c:v>
                </c:pt>
                <c:pt idx="10652">
                  <c:v>39963.0</c:v>
                </c:pt>
                <c:pt idx="10653">
                  <c:v>39964.0</c:v>
                </c:pt>
                <c:pt idx="10654">
                  <c:v>39965.0</c:v>
                </c:pt>
                <c:pt idx="10655">
                  <c:v>39966.0</c:v>
                </c:pt>
                <c:pt idx="10656">
                  <c:v>39967.0</c:v>
                </c:pt>
                <c:pt idx="10657">
                  <c:v>39968.0</c:v>
                </c:pt>
                <c:pt idx="10658">
                  <c:v>39969.0</c:v>
                </c:pt>
                <c:pt idx="10659">
                  <c:v>39970.0</c:v>
                </c:pt>
                <c:pt idx="10660">
                  <c:v>39971.0</c:v>
                </c:pt>
                <c:pt idx="10661">
                  <c:v>39972.0</c:v>
                </c:pt>
                <c:pt idx="10662">
                  <c:v>39973.0</c:v>
                </c:pt>
                <c:pt idx="10663">
                  <c:v>39974.0</c:v>
                </c:pt>
                <c:pt idx="10664">
                  <c:v>39975.0</c:v>
                </c:pt>
                <c:pt idx="10665">
                  <c:v>39976.0</c:v>
                </c:pt>
                <c:pt idx="10666">
                  <c:v>39977.0</c:v>
                </c:pt>
                <c:pt idx="10667">
                  <c:v>39978.0</c:v>
                </c:pt>
                <c:pt idx="10668">
                  <c:v>39979.0</c:v>
                </c:pt>
                <c:pt idx="10669">
                  <c:v>39980.0</c:v>
                </c:pt>
                <c:pt idx="10670">
                  <c:v>39981.0</c:v>
                </c:pt>
                <c:pt idx="10671">
                  <c:v>39982.0</c:v>
                </c:pt>
                <c:pt idx="10672">
                  <c:v>39983.0</c:v>
                </c:pt>
                <c:pt idx="10673">
                  <c:v>39984.0</c:v>
                </c:pt>
                <c:pt idx="10674">
                  <c:v>39985.0</c:v>
                </c:pt>
                <c:pt idx="10675">
                  <c:v>39986.0</c:v>
                </c:pt>
                <c:pt idx="10676">
                  <c:v>39987.0</c:v>
                </c:pt>
                <c:pt idx="10677">
                  <c:v>39988.0</c:v>
                </c:pt>
                <c:pt idx="10678">
                  <c:v>39989.0</c:v>
                </c:pt>
                <c:pt idx="10679">
                  <c:v>39990.0</c:v>
                </c:pt>
                <c:pt idx="10680">
                  <c:v>39991.0</c:v>
                </c:pt>
                <c:pt idx="10681">
                  <c:v>39992.0</c:v>
                </c:pt>
                <c:pt idx="10682">
                  <c:v>39993.0</c:v>
                </c:pt>
                <c:pt idx="10683">
                  <c:v>39994.0</c:v>
                </c:pt>
                <c:pt idx="10684">
                  <c:v>39995.0</c:v>
                </c:pt>
                <c:pt idx="10685">
                  <c:v>39996.0</c:v>
                </c:pt>
                <c:pt idx="10686">
                  <c:v>39997.0</c:v>
                </c:pt>
                <c:pt idx="10687">
                  <c:v>39998.0</c:v>
                </c:pt>
                <c:pt idx="10688">
                  <c:v>39999.0</c:v>
                </c:pt>
                <c:pt idx="10689">
                  <c:v>40000.0</c:v>
                </c:pt>
                <c:pt idx="10690">
                  <c:v>40001.0</c:v>
                </c:pt>
                <c:pt idx="10691">
                  <c:v>40002.0</c:v>
                </c:pt>
                <c:pt idx="10692">
                  <c:v>40003.0</c:v>
                </c:pt>
                <c:pt idx="10693">
                  <c:v>40004.0</c:v>
                </c:pt>
                <c:pt idx="10694">
                  <c:v>40005.0</c:v>
                </c:pt>
                <c:pt idx="10695">
                  <c:v>40006.0</c:v>
                </c:pt>
                <c:pt idx="10696">
                  <c:v>40007.0</c:v>
                </c:pt>
                <c:pt idx="10697">
                  <c:v>40008.0</c:v>
                </c:pt>
                <c:pt idx="10698">
                  <c:v>40009.0</c:v>
                </c:pt>
                <c:pt idx="10699">
                  <c:v>40010.0</c:v>
                </c:pt>
                <c:pt idx="10700">
                  <c:v>40011.0</c:v>
                </c:pt>
                <c:pt idx="10701">
                  <c:v>40012.0</c:v>
                </c:pt>
                <c:pt idx="10702">
                  <c:v>40013.0</c:v>
                </c:pt>
                <c:pt idx="10703">
                  <c:v>40014.0</c:v>
                </c:pt>
                <c:pt idx="10704">
                  <c:v>40015.0</c:v>
                </c:pt>
                <c:pt idx="10705">
                  <c:v>40016.0</c:v>
                </c:pt>
                <c:pt idx="10706">
                  <c:v>40017.0</c:v>
                </c:pt>
                <c:pt idx="10707">
                  <c:v>40018.0</c:v>
                </c:pt>
                <c:pt idx="10708">
                  <c:v>40019.0</c:v>
                </c:pt>
                <c:pt idx="10709">
                  <c:v>40020.0</c:v>
                </c:pt>
                <c:pt idx="10710">
                  <c:v>40021.0</c:v>
                </c:pt>
                <c:pt idx="10711">
                  <c:v>40022.0</c:v>
                </c:pt>
                <c:pt idx="10712">
                  <c:v>40023.0</c:v>
                </c:pt>
                <c:pt idx="10713">
                  <c:v>40024.0</c:v>
                </c:pt>
                <c:pt idx="10714">
                  <c:v>40025.0</c:v>
                </c:pt>
                <c:pt idx="10715">
                  <c:v>40026.0</c:v>
                </c:pt>
                <c:pt idx="10716">
                  <c:v>40027.0</c:v>
                </c:pt>
                <c:pt idx="10717">
                  <c:v>40028.0</c:v>
                </c:pt>
                <c:pt idx="10718">
                  <c:v>40029.0</c:v>
                </c:pt>
                <c:pt idx="10719">
                  <c:v>40030.0</c:v>
                </c:pt>
                <c:pt idx="10720">
                  <c:v>40031.0</c:v>
                </c:pt>
                <c:pt idx="10721">
                  <c:v>40032.0</c:v>
                </c:pt>
                <c:pt idx="10722">
                  <c:v>40033.0</c:v>
                </c:pt>
                <c:pt idx="10723">
                  <c:v>40034.0</c:v>
                </c:pt>
                <c:pt idx="10724">
                  <c:v>40035.0</c:v>
                </c:pt>
                <c:pt idx="10725">
                  <c:v>40036.0</c:v>
                </c:pt>
                <c:pt idx="10726">
                  <c:v>40037.0</c:v>
                </c:pt>
                <c:pt idx="10727">
                  <c:v>40038.0</c:v>
                </c:pt>
                <c:pt idx="10728">
                  <c:v>40039.0</c:v>
                </c:pt>
                <c:pt idx="10729">
                  <c:v>40040.0</c:v>
                </c:pt>
                <c:pt idx="10730">
                  <c:v>40041.0</c:v>
                </c:pt>
                <c:pt idx="10731">
                  <c:v>40042.0</c:v>
                </c:pt>
                <c:pt idx="10732">
                  <c:v>40043.0</c:v>
                </c:pt>
                <c:pt idx="10733">
                  <c:v>40044.0</c:v>
                </c:pt>
                <c:pt idx="10734">
                  <c:v>40045.0</c:v>
                </c:pt>
                <c:pt idx="10735">
                  <c:v>40046.0</c:v>
                </c:pt>
                <c:pt idx="10736">
                  <c:v>40047.0</c:v>
                </c:pt>
                <c:pt idx="10737">
                  <c:v>40048.0</c:v>
                </c:pt>
                <c:pt idx="10738">
                  <c:v>40049.0</c:v>
                </c:pt>
                <c:pt idx="10739">
                  <c:v>40050.0</c:v>
                </c:pt>
                <c:pt idx="10740">
                  <c:v>40051.0</c:v>
                </c:pt>
                <c:pt idx="10741">
                  <c:v>40052.0</c:v>
                </c:pt>
                <c:pt idx="10742">
                  <c:v>40053.0</c:v>
                </c:pt>
                <c:pt idx="10743">
                  <c:v>40054.0</c:v>
                </c:pt>
                <c:pt idx="10744">
                  <c:v>40055.0</c:v>
                </c:pt>
                <c:pt idx="10745">
                  <c:v>40056.0</c:v>
                </c:pt>
                <c:pt idx="10746">
                  <c:v>40057.0</c:v>
                </c:pt>
                <c:pt idx="10747">
                  <c:v>40058.0</c:v>
                </c:pt>
                <c:pt idx="10748">
                  <c:v>40059.0</c:v>
                </c:pt>
                <c:pt idx="10749">
                  <c:v>40060.0</c:v>
                </c:pt>
                <c:pt idx="10750">
                  <c:v>40061.0</c:v>
                </c:pt>
                <c:pt idx="10751">
                  <c:v>40062.0</c:v>
                </c:pt>
                <c:pt idx="10752">
                  <c:v>40063.0</c:v>
                </c:pt>
                <c:pt idx="10753">
                  <c:v>40064.0</c:v>
                </c:pt>
                <c:pt idx="10754">
                  <c:v>40065.0</c:v>
                </c:pt>
                <c:pt idx="10755">
                  <c:v>40066.0</c:v>
                </c:pt>
                <c:pt idx="10756">
                  <c:v>40067.0</c:v>
                </c:pt>
                <c:pt idx="10757">
                  <c:v>40068.0</c:v>
                </c:pt>
                <c:pt idx="10758">
                  <c:v>40069.0</c:v>
                </c:pt>
                <c:pt idx="10759">
                  <c:v>40070.0</c:v>
                </c:pt>
                <c:pt idx="10760">
                  <c:v>40071.0</c:v>
                </c:pt>
                <c:pt idx="10761">
                  <c:v>40072.0</c:v>
                </c:pt>
                <c:pt idx="10762">
                  <c:v>40073.0</c:v>
                </c:pt>
                <c:pt idx="10763">
                  <c:v>40074.0</c:v>
                </c:pt>
                <c:pt idx="10764">
                  <c:v>40075.0</c:v>
                </c:pt>
                <c:pt idx="10765">
                  <c:v>40076.0</c:v>
                </c:pt>
                <c:pt idx="10766">
                  <c:v>40077.0</c:v>
                </c:pt>
                <c:pt idx="10767">
                  <c:v>40078.0</c:v>
                </c:pt>
                <c:pt idx="10768">
                  <c:v>40079.0</c:v>
                </c:pt>
                <c:pt idx="10769">
                  <c:v>40080.0</c:v>
                </c:pt>
                <c:pt idx="10770">
                  <c:v>40081.0</c:v>
                </c:pt>
                <c:pt idx="10771">
                  <c:v>40082.0</c:v>
                </c:pt>
                <c:pt idx="10772">
                  <c:v>40083.0</c:v>
                </c:pt>
                <c:pt idx="10773">
                  <c:v>40084.0</c:v>
                </c:pt>
                <c:pt idx="10774">
                  <c:v>40085.0</c:v>
                </c:pt>
                <c:pt idx="10775">
                  <c:v>40086.0</c:v>
                </c:pt>
                <c:pt idx="10776">
                  <c:v>40087.0</c:v>
                </c:pt>
                <c:pt idx="10777">
                  <c:v>40088.0</c:v>
                </c:pt>
                <c:pt idx="10778">
                  <c:v>40089.0</c:v>
                </c:pt>
                <c:pt idx="10779">
                  <c:v>40090.0</c:v>
                </c:pt>
                <c:pt idx="10780">
                  <c:v>40091.0</c:v>
                </c:pt>
                <c:pt idx="10781">
                  <c:v>40092.0</c:v>
                </c:pt>
                <c:pt idx="10782">
                  <c:v>40093.0</c:v>
                </c:pt>
                <c:pt idx="10783">
                  <c:v>40094.0</c:v>
                </c:pt>
                <c:pt idx="10784">
                  <c:v>40095.0</c:v>
                </c:pt>
                <c:pt idx="10785">
                  <c:v>40096.0</c:v>
                </c:pt>
                <c:pt idx="10786">
                  <c:v>40097.0</c:v>
                </c:pt>
                <c:pt idx="10787">
                  <c:v>40098.0</c:v>
                </c:pt>
                <c:pt idx="10788">
                  <c:v>40099.0</c:v>
                </c:pt>
                <c:pt idx="10789">
                  <c:v>40100.0</c:v>
                </c:pt>
                <c:pt idx="10790">
                  <c:v>40101.0</c:v>
                </c:pt>
                <c:pt idx="10791">
                  <c:v>40102.0</c:v>
                </c:pt>
                <c:pt idx="10792">
                  <c:v>40103.0</c:v>
                </c:pt>
                <c:pt idx="10793">
                  <c:v>40104.0</c:v>
                </c:pt>
                <c:pt idx="10794">
                  <c:v>40105.0</c:v>
                </c:pt>
                <c:pt idx="10795">
                  <c:v>40106.0</c:v>
                </c:pt>
                <c:pt idx="10796">
                  <c:v>40107.0</c:v>
                </c:pt>
                <c:pt idx="10797">
                  <c:v>40108.0</c:v>
                </c:pt>
                <c:pt idx="10798">
                  <c:v>40109.0</c:v>
                </c:pt>
                <c:pt idx="10799">
                  <c:v>40110.0</c:v>
                </c:pt>
                <c:pt idx="10800">
                  <c:v>40111.0</c:v>
                </c:pt>
                <c:pt idx="10801">
                  <c:v>40112.0</c:v>
                </c:pt>
                <c:pt idx="10802">
                  <c:v>40113.0</c:v>
                </c:pt>
                <c:pt idx="10803">
                  <c:v>40114.0</c:v>
                </c:pt>
                <c:pt idx="10804">
                  <c:v>40115.0</c:v>
                </c:pt>
                <c:pt idx="10805">
                  <c:v>40116.0</c:v>
                </c:pt>
                <c:pt idx="10806">
                  <c:v>40117.0</c:v>
                </c:pt>
                <c:pt idx="10807">
                  <c:v>40118.0</c:v>
                </c:pt>
                <c:pt idx="10808">
                  <c:v>40119.0</c:v>
                </c:pt>
                <c:pt idx="10809">
                  <c:v>40120.0</c:v>
                </c:pt>
                <c:pt idx="10810">
                  <c:v>40121.0</c:v>
                </c:pt>
                <c:pt idx="10811">
                  <c:v>40122.0</c:v>
                </c:pt>
                <c:pt idx="10812">
                  <c:v>40123.0</c:v>
                </c:pt>
                <c:pt idx="10813">
                  <c:v>40124.0</c:v>
                </c:pt>
                <c:pt idx="10814">
                  <c:v>40125.0</c:v>
                </c:pt>
                <c:pt idx="10815">
                  <c:v>40126.0</c:v>
                </c:pt>
                <c:pt idx="10816">
                  <c:v>40127.0</c:v>
                </c:pt>
                <c:pt idx="10817">
                  <c:v>40128.0</c:v>
                </c:pt>
                <c:pt idx="10818">
                  <c:v>40129.0</c:v>
                </c:pt>
                <c:pt idx="10819">
                  <c:v>40130.0</c:v>
                </c:pt>
                <c:pt idx="10820">
                  <c:v>40131.0</c:v>
                </c:pt>
                <c:pt idx="10821">
                  <c:v>40132.0</c:v>
                </c:pt>
                <c:pt idx="10822">
                  <c:v>40133.0</c:v>
                </c:pt>
                <c:pt idx="10823">
                  <c:v>40134.0</c:v>
                </c:pt>
                <c:pt idx="10824">
                  <c:v>40135.0</c:v>
                </c:pt>
                <c:pt idx="10825">
                  <c:v>40136.0</c:v>
                </c:pt>
                <c:pt idx="10826">
                  <c:v>40137.0</c:v>
                </c:pt>
                <c:pt idx="10827">
                  <c:v>40138.0</c:v>
                </c:pt>
                <c:pt idx="10828">
                  <c:v>40139.0</c:v>
                </c:pt>
                <c:pt idx="10829">
                  <c:v>40140.0</c:v>
                </c:pt>
                <c:pt idx="10830">
                  <c:v>40141.0</c:v>
                </c:pt>
                <c:pt idx="10831">
                  <c:v>40142.0</c:v>
                </c:pt>
                <c:pt idx="10832">
                  <c:v>40143.0</c:v>
                </c:pt>
                <c:pt idx="10833">
                  <c:v>40144.0</c:v>
                </c:pt>
                <c:pt idx="10834">
                  <c:v>40145.0</c:v>
                </c:pt>
                <c:pt idx="10835">
                  <c:v>40146.0</c:v>
                </c:pt>
                <c:pt idx="10836">
                  <c:v>40147.0</c:v>
                </c:pt>
                <c:pt idx="10837">
                  <c:v>40148.0</c:v>
                </c:pt>
                <c:pt idx="10838">
                  <c:v>40149.0</c:v>
                </c:pt>
                <c:pt idx="10839">
                  <c:v>40150.0</c:v>
                </c:pt>
                <c:pt idx="10840">
                  <c:v>40151.0</c:v>
                </c:pt>
                <c:pt idx="10841">
                  <c:v>40152.0</c:v>
                </c:pt>
                <c:pt idx="10842">
                  <c:v>40153.0</c:v>
                </c:pt>
                <c:pt idx="10843">
                  <c:v>40154.0</c:v>
                </c:pt>
                <c:pt idx="10844">
                  <c:v>40155.0</c:v>
                </c:pt>
                <c:pt idx="10845">
                  <c:v>40156.0</c:v>
                </c:pt>
                <c:pt idx="10846">
                  <c:v>40157.0</c:v>
                </c:pt>
                <c:pt idx="10847">
                  <c:v>40158.0</c:v>
                </c:pt>
                <c:pt idx="10848">
                  <c:v>40159.0</c:v>
                </c:pt>
                <c:pt idx="10849">
                  <c:v>40160.0</c:v>
                </c:pt>
                <c:pt idx="10850">
                  <c:v>40161.0</c:v>
                </c:pt>
                <c:pt idx="10851">
                  <c:v>40162.0</c:v>
                </c:pt>
                <c:pt idx="10852">
                  <c:v>40163.0</c:v>
                </c:pt>
                <c:pt idx="10853">
                  <c:v>40164.0</c:v>
                </c:pt>
                <c:pt idx="10854">
                  <c:v>40165.0</c:v>
                </c:pt>
                <c:pt idx="10855">
                  <c:v>40166.0</c:v>
                </c:pt>
                <c:pt idx="10856">
                  <c:v>40167.0</c:v>
                </c:pt>
                <c:pt idx="10857">
                  <c:v>40168.0</c:v>
                </c:pt>
                <c:pt idx="10858">
                  <c:v>40169.0</c:v>
                </c:pt>
                <c:pt idx="10859">
                  <c:v>40170.0</c:v>
                </c:pt>
                <c:pt idx="10860">
                  <c:v>40171.0</c:v>
                </c:pt>
                <c:pt idx="10861">
                  <c:v>40172.0</c:v>
                </c:pt>
                <c:pt idx="10862">
                  <c:v>40173.0</c:v>
                </c:pt>
                <c:pt idx="10863">
                  <c:v>40174.0</c:v>
                </c:pt>
                <c:pt idx="10864">
                  <c:v>40175.0</c:v>
                </c:pt>
                <c:pt idx="10865">
                  <c:v>40176.0</c:v>
                </c:pt>
                <c:pt idx="10866">
                  <c:v>40177.0</c:v>
                </c:pt>
                <c:pt idx="10867">
                  <c:v>40178.0</c:v>
                </c:pt>
                <c:pt idx="10868">
                  <c:v>40179.0</c:v>
                </c:pt>
                <c:pt idx="10869">
                  <c:v>40180.0</c:v>
                </c:pt>
                <c:pt idx="10870">
                  <c:v>40181.0</c:v>
                </c:pt>
                <c:pt idx="10871">
                  <c:v>40182.0</c:v>
                </c:pt>
                <c:pt idx="10872">
                  <c:v>40183.0</c:v>
                </c:pt>
                <c:pt idx="10873">
                  <c:v>40184.0</c:v>
                </c:pt>
                <c:pt idx="10874">
                  <c:v>40185.0</c:v>
                </c:pt>
                <c:pt idx="10875">
                  <c:v>40186.0</c:v>
                </c:pt>
                <c:pt idx="10876">
                  <c:v>40187.0</c:v>
                </c:pt>
                <c:pt idx="10877">
                  <c:v>40188.0</c:v>
                </c:pt>
                <c:pt idx="10878">
                  <c:v>40189.0</c:v>
                </c:pt>
                <c:pt idx="10879">
                  <c:v>40190.0</c:v>
                </c:pt>
                <c:pt idx="10880">
                  <c:v>40191.0</c:v>
                </c:pt>
                <c:pt idx="10881">
                  <c:v>40192.0</c:v>
                </c:pt>
                <c:pt idx="10882">
                  <c:v>40193.0</c:v>
                </c:pt>
                <c:pt idx="10883">
                  <c:v>40194.0</c:v>
                </c:pt>
                <c:pt idx="10884">
                  <c:v>40195.0</c:v>
                </c:pt>
                <c:pt idx="10885">
                  <c:v>40196.0</c:v>
                </c:pt>
                <c:pt idx="10886">
                  <c:v>40197.0</c:v>
                </c:pt>
                <c:pt idx="10887">
                  <c:v>40198.0</c:v>
                </c:pt>
                <c:pt idx="10888">
                  <c:v>40199.0</c:v>
                </c:pt>
                <c:pt idx="10889">
                  <c:v>40200.0</c:v>
                </c:pt>
                <c:pt idx="10890">
                  <c:v>40201.0</c:v>
                </c:pt>
                <c:pt idx="10891">
                  <c:v>40202.0</c:v>
                </c:pt>
                <c:pt idx="10892">
                  <c:v>40203.0</c:v>
                </c:pt>
                <c:pt idx="10893">
                  <c:v>40204.0</c:v>
                </c:pt>
                <c:pt idx="10894">
                  <c:v>40205.0</c:v>
                </c:pt>
                <c:pt idx="10895">
                  <c:v>40206.0</c:v>
                </c:pt>
                <c:pt idx="10896">
                  <c:v>40207.0</c:v>
                </c:pt>
                <c:pt idx="10897">
                  <c:v>40208.0</c:v>
                </c:pt>
                <c:pt idx="10898">
                  <c:v>40209.0</c:v>
                </c:pt>
                <c:pt idx="10899">
                  <c:v>40210.0</c:v>
                </c:pt>
                <c:pt idx="10900">
                  <c:v>40211.0</c:v>
                </c:pt>
                <c:pt idx="10901">
                  <c:v>40212.0</c:v>
                </c:pt>
                <c:pt idx="10902">
                  <c:v>40213.0</c:v>
                </c:pt>
                <c:pt idx="10903">
                  <c:v>40214.0</c:v>
                </c:pt>
                <c:pt idx="10904">
                  <c:v>40215.0</c:v>
                </c:pt>
                <c:pt idx="10905">
                  <c:v>40216.0</c:v>
                </c:pt>
                <c:pt idx="10906">
                  <c:v>40217.0</c:v>
                </c:pt>
                <c:pt idx="10907">
                  <c:v>40218.0</c:v>
                </c:pt>
                <c:pt idx="10908">
                  <c:v>40219.0</c:v>
                </c:pt>
                <c:pt idx="10909">
                  <c:v>40220.0</c:v>
                </c:pt>
                <c:pt idx="10910">
                  <c:v>40221.0</c:v>
                </c:pt>
                <c:pt idx="10911">
                  <c:v>40222.0</c:v>
                </c:pt>
                <c:pt idx="10912">
                  <c:v>40223.0</c:v>
                </c:pt>
                <c:pt idx="10913">
                  <c:v>40224.0</c:v>
                </c:pt>
                <c:pt idx="10914">
                  <c:v>40225.0</c:v>
                </c:pt>
                <c:pt idx="10915">
                  <c:v>40226.0</c:v>
                </c:pt>
                <c:pt idx="10916">
                  <c:v>40227.0</c:v>
                </c:pt>
                <c:pt idx="10917">
                  <c:v>40228.0</c:v>
                </c:pt>
                <c:pt idx="10918">
                  <c:v>40229.0</c:v>
                </c:pt>
                <c:pt idx="10919">
                  <c:v>40230.0</c:v>
                </c:pt>
                <c:pt idx="10920">
                  <c:v>40231.0</c:v>
                </c:pt>
                <c:pt idx="10921">
                  <c:v>40232.0</c:v>
                </c:pt>
                <c:pt idx="10922">
                  <c:v>40233.0</c:v>
                </c:pt>
                <c:pt idx="10923">
                  <c:v>40234.0</c:v>
                </c:pt>
                <c:pt idx="10924">
                  <c:v>40235.0</c:v>
                </c:pt>
                <c:pt idx="10925">
                  <c:v>40236.0</c:v>
                </c:pt>
                <c:pt idx="10926">
                  <c:v>40237.0</c:v>
                </c:pt>
                <c:pt idx="10927">
                  <c:v>40238.0</c:v>
                </c:pt>
                <c:pt idx="10928">
                  <c:v>40239.0</c:v>
                </c:pt>
                <c:pt idx="10929">
                  <c:v>40240.0</c:v>
                </c:pt>
                <c:pt idx="10930">
                  <c:v>40241.0</c:v>
                </c:pt>
                <c:pt idx="10931">
                  <c:v>40242.0</c:v>
                </c:pt>
                <c:pt idx="10932">
                  <c:v>40243.0</c:v>
                </c:pt>
                <c:pt idx="10933">
                  <c:v>40244.0</c:v>
                </c:pt>
                <c:pt idx="10934">
                  <c:v>40245.0</c:v>
                </c:pt>
                <c:pt idx="10935">
                  <c:v>40246.0</c:v>
                </c:pt>
                <c:pt idx="10936">
                  <c:v>40247.0</c:v>
                </c:pt>
                <c:pt idx="10937">
                  <c:v>40248.0</c:v>
                </c:pt>
                <c:pt idx="10938">
                  <c:v>40249.0</c:v>
                </c:pt>
                <c:pt idx="10939">
                  <c:v>40250.0</c:v>
                </c:pt>
                <c:pt idx="10940">
                  <c:v>40251.0</c:v>
                </c:pt>
                <c:pt idx="10941">
                  <c:v>40252.0</c:v>
                </c:pt>
                <c:pt idx="10942">
                  <c:v>40253.0</c:v>
                </c:pt>
                <c:pt idx="10943">
                  <c:v>40254.0</c:v>
                </c:pt>
                <c:pt idx="10944">
                  <c:v>40255.0</c:v>
                </c:pt>
                <c:pt idx="10945">
                  <c:v>40256.0</c:v>
                </c:pt>
                <c:pt idx="10946">
                  <c:v>40257.0</c:v>
                </c:pt>
                <c:pt idx="10947">
                  <c:v>40258.0</c:v>
                </c:pt>
                <c:pt idx="10948">
                  <c:v>40259.0</c:v>
                </c:pt>
                <c:pt idx="10949">
                  <c:v>40260.0</c:v>
                </c:pt>
                <c:pt idx="10950">
                  <c:v>40261.0</c:v>
                </c:pt>
                <c:pt idx="10951">
                  <c:v>40262.0</c:v>
                </c:pt>
                <c:pt idx="10952">
                  <c:v>40263.0</c:v>
                </c:pt>
                <c:pt idx="10953">
                  <c:v>40264.0</c:v>
                </c:pt>
                <c:pt idx="10954">
                  <c:v>40265.0</c:v>
                </c:pt>
                <c:pt idx="10955">
                  <c:v>40266.0</c:v>
                </c:pt>
                <c:pt idx="10956">
                  <c:v>40267.0</c:v>
                </c:pt>
                <c:pt idx="10957">
                  <c:v>40268.0</c:v>
                </c:pt>
                <c:pt idx="10958">
                  <c:v>40269.0</c:v>
                </c:pt>
                <c:pt idx="10959">
                  <c:v>40270.0</c:v>
                </c:pt>
                <c:pt idx="10960">
                  <c:v>40271.0</c:v>
                </c:pt>
                <c:pt idx="10961">
                  <c:v>40272.0</c:v>
                </c:pt>
                <c:pt idx="10962">
                  <c:v>40273.0</c:v>
                </c:pt>
                <c:pt idx="10963">
                  <c:v>40274.0</c:v>
                </c:pt>
                <c:pt idx="10964">
                  <c:v>40275.0</c:v>
                </c:pt>
                <c:pt idx="10965">
                  <c:v>40276.0</c:v>
                </c:pt>
                <c:pt idx="10966">
                  <c:v>40277.0</c:v>
                </c:pt>
                <c:pt idx="10967">
                  <c:v>40278.0</c:v>
                </c:pt>
                <c:pt idx="10968">
                  <c:v>40279.0</c:v>
                </c:pt>
                <c:pt idx="10969">
                  <c:v>40280.0</c:v>
                </c:pt>
                <c:pt idx="10970">
                  <c:v>40281.0</c:v>
                </c:pt>
                <c:pt idx="10971">
                  <c:v>40282.0</c:v>
                </c:pt>
                <c:pt idx="10972">
                  <c:v>40283.0</c:v>
                </c:pt>
                <c:pt idx="10973">
                  <c:v>40284.0</c:v>
                </c:pt>
                <c:pt idx="10974">
                  <c:v>40285.0</c:v>
                </c:pt>
                <c:pt idx="10975">
                  <c:v>40286.0</c:v>
                </c:pt>
                <c:pt idx="10976">
                  <c:v>40287.0</c:v>
                </c:pt>
                <c:pt idx="10977">
                  <c:v>40288.0</c:v>
                </c:pt>
                <c:pt idx="10978">
                  <c:v>40289.0</c:v>
                </c:pt>
                <c:pt idx="10979">
                  <c:v>40290.0</c:v>
                </c:pt>
                <c:pt idx="10980">
                  <c:v>40291.0</c:v>
                </c:pt>
                <c:pt idx="10981">
                  <c:v>40292.0</c:v>
                </c:pt>
                <c:pt idx="10982">
                  <c:v>40293.0</c:v>
                </c:pt>
                <c:pt idx="10983">
                  <c:v>40294.0</c:v>
                </c:pt>
                <c:pt idx="10984">
                  <c:v>40295.0</c:v>
                </c:pt>
                <c:pt idx="10985">
                  <c:v>40296.0</c:v>
                </c:pt>
                <c:pt idx="10986">
                  <c:v>40297.0</c:v>
                </c:pt>
                <c:pt idx="10987">
                  <c:v>40298.0</c:v>
                </c:pt>
                <c:pt idx="10988">
                  <c:v>40299.0</c:v>
                </c:pt>
                <c:pt idx="10989">
                  <c:v>40300.0</c:v>
                </c:pt>
                <c:pt idx="10990">
                  <c:v>40301.0</c:v>
                </c:pt>
                <c:pt idx="10991">
                  <c:v>40302.0</c:v>
                </c:pt>
                <c:pt idx="10992">
                  <c:v>40303.0</c:v>
                </c:pt>
                <c:pt idx="10993">
                  <c:v>40304.0</c:v>
                </c:pt>
                <c:pt idx="10994">
                  <c:v>40305.0</c:v>
                </c:pt>
                <c:pt idx="10995">
                  <c:v>40306.0</c:v>
                </c:pt>
                <c:pt idx="10996">
                  <c:v>40307.0</c:v>
                </c:pt>
                <c:pt idx="10997">
                  <c:v>40308.0</c:v>
                </c:pt>
                <c:pt idx="10998">
                  <c:v>40309.0</c:v>
                </c:pt>
                <c:pt idx="10999">
                  <c:v>40310.0</c:v>
                </c:pt>
                <c:pt idx="11000">
                  <c:v>40311.0</c:v>
                </c:pt>
                <c:pt idx="11001">
                  <c:v>40312.0</c:v>
                </c:pt>
                <c:pt idx="11002">
                  <c:v>40313.0</c:v>
                </c:pt>
                <c:pt idx="11003">
                  <c:v>40314.0</c:v>
                </c:pt>
                <c:pt idx="11004">
                  <c:v>40315.0</c:v>
                </c:pt>
                <c:pt idx="11005">
                  <c:v>40316.0</c:v>
                </c:pt>
                <c:pt idx="11006">
                  <c:v>40317.0</c:v>
                </c:pt>
                <c:pt idx="11007">
                  <c:v>40318.0</c:v>
                </c:pt>
                <c:pt idx="11008">
                  <c:v>40319.0</c:v>
                </c:pt>
                <c:pt idx="11009">
                  <c:v>40320.0</c:v>
                </c:pt>
                <c:pt idx="11010">
                  <c:v>40321.0</c:v>
                </c:pt>
                <c:pt idx="11011">
                  <c:v>40322.0</c:v>
                </c:pt>
                <c:pt idx="11012">
                  <c:v>40323.0</c:v>
                </c:pt>
                <c:pt idx="11013">
                  <c:v>40324.0</c:v>
                </c:pt>
                <c:pt idx="11014">
                  <c:v>40325.0</c:v>
                </c:pt>
                <c:pt idx="11015">
                  <c:v>40326.0</c:v>
                </c:pt>
                <c:pt idx="11016">
                  <c:v>40327.0</c:v>
                </c:pt>
                <c:pt idx="11017">
                  <c:v>40328.0</c:v>
                </c:pt>
                <c:pt idx="11018">
                  <c:v>40329.0</c:v>
                </c:pt>
                <c:pt idx="11019">
                  <c:v>40330.0</c:v>
                </c:pt>
                <c:pt idx="11020">
                  <c:v>40331.0</c:v>
                </c:pt>
                <c:pt idx="11021">
                  <c:v>40332.0</c:v>
                </c:pt>
                <c:pt idx="11022">
                  <c:v>40333.0</c:v>
                </c:pt>
                <c:pt idx="11023">
                  <c:v>40334.0</c:v>
                </c:pt>
                <c:pt idx="11024">
                  <c:v>40335.0</c:v>
                </c:pt>
                <c:pt idx="11025">
                  <c:v>40336.0</c:v>
                </c:pt>
                <c:pt idx="11026">
                  <c:v>40337.0</c:v>
                </c:pt>
                <c:pt idx="11027">
                  <c:v>40338.0</c:v>
                </c:pt>
                <c:pt idx="11028">
                  <c:v>40339.0</c:v>
                </c:pt>
                <c:pt idx="11029">
                  <c:v>40340.0</c:v>
                </c:pt>
                <c:pt idx="11030">
                  <c:v>40341.0</c:v>
                </c:pt>
                <c:pt idx="11031">
                  <c:v>40342.0</c:v>
                </c:pt>
                <c:pt idx="11032">
                  <c:v>40343.0</c:v>
                </c:pt>
                <c:pt idx="11033">
                  <c:v>40344.0</c:v>
                </c:pt>
                <c:pt idx="11034">
                  <c:v>40345.0</c:v>
                </c:pt>
                <c:pt idx="11035">
                  <c:v>40346.0</c:v>
                </c:pt>
                <c:pt idx="11036">
                  <c:v>40347.0</c:v>
                </c:pt>
                <c:pt idx="11037">
                  <c:v>40348.0</c:v>
                </c:pt>
                <c:pt idx="11038">
                  <c:v>40349.0</c:v>
                </c:pt>
                <c:pt idx="11039">
                  <c:v>40350.0</c:v>
                </c:pt>
                <c:pt idx="11040">
                  <c:v>40351.0</c:v>
                </c:pt>
                <c:pt idx="11041">
                  <c:v>40352.0</c:v>
                </c:pt>
                <c:pt idx="11042">
                  <c:v>40353.0</c:v>
                </c:pt>
                <c:pt idx="11043">
                  <c:v>40354.0</c:v>
                </c:pt>
                <c:pt idx="11044">
                  <c:v>40355.0</c:v>
                </c:pt>
                <c:pt idx="11045">
                  <c:v>40356.0</c:v>
                </c:pt>
                <c:pt idx="11046">
                  <c:v>40357.0</c:v>
                </c:pt>
                <c:pt idx="11047">
                  <c:v>40358.0</c:v>
                </c:pt>
                <c:pt idx="11048">
                  <c:v>40359.0</c:v>
                </c:pt>
                <c:pt idx="11049">
                  <c:v>40360.0</c:v>
                </c:pt>
                <c:pt idx="11050">
                  <c:v>40361.0</c:v>
                </c:pt>
                <c:pt idx="11051">
                  <c:v>40362.0</c:v>
                </c:pt>
                <c:pt idx="11052">
                  <c:v>40363.0</c:v>
                </c:pt>
                <c:pt idx="11053">
                  <c:v>40364.0</c:v>
                </c:pt>
                <c:pt idx="11054">
                  <c:v>40365.0</c:v>
                </c:pt>
                <c:pt idx="11055">
                  <c:v>40366.0</c:v>
                </c:pt>
                <c:pt idx="11056">
                  <c:v>40367.0</c:v>
                </c:pt>
                <c:pt idx="11057">
                  <c:v>40368.0</c:v>
                </c:pt>
                <c:pt idx="11058">
                  <c:v>40369.0</c:v>
                </c:pt>
                <c:pt idx="11059">
                  <c:v>40370.0</c:v>
                </c:pt>
                <c:pt idx="11060">
                  <c:v>40371.0</c:v>
                </c:pt>
                <c:pt idx="11061">
                  <c:v>40372.0</c:v>
                </c:pt>
                <c:pt idx="11062">
                  <c:v>40373.0</c:v>
                </c:pt>
                <c:pt idx="11063">
                  <c:v>40374.0</c:v>
                </c:pt>
                <c:pt idx="11064">
                  <c:v>40375.0</c:v>
                </c:pt>
                <c:pt idx="11065">
                  <c:v>40376.0</c:v>
                </c:pt>
                <c:pt idx="11066">
                  <c:v>40377.0</c:v>
                </c:pt>
                <c:pt idx="11067">
                  <c:v>40378.0</c:v>
                </c:pt>
                <c:pt idx="11068">
                  <c:v>40379.0</c:v>
                </c:pt>
                <c:pt idx="11069">
                  <c:v>40380.0</c:v>
                </c:pt>
                <c:pt idx="11070">
                  <c:v>40381.0</c:v>
                </c:pt>
                <c:pt idx="11071">
                  <c:v>40382.0</c:v>
                </c:pt>
                <c:pt idx="11072">
                  <c:v>40383.0</c:v>
                </c:pt>
                <c:pt idx="11073">
                  <c:v>40384.0</c:v>
                </c:pt>
                <c:pt idx="11074">
                  <c:v>40385.0</c:v>
                </c:pt>
                <c:pt idx="11075">
                  <c:v>40386.0</c:v>
                </c:pt>
                <c:pt idx="11076">
                  <c:v>40387.0</c:v>
                </c:pt>
                <c:pt idx="11077">
                  <c:v>40388.0</c:v>
                </c:pt>
                <c:pt idx="11078">
                  <c:v>40389.0</c:v>
                </c:pt>
                <c:pt idx="11079">
                  <c:v>40390.0</c:v>
                </c:pt>
                <c:pt idx="11080">
                  <c:v>40391.0</c:v>
                </c:pt>
                <c:pt idx="11081">
                  <c:v>40392.0</c:v>
                </c:pt>
                <c:pt idx="11082">
                  <c:v>40393.0</c:v>
                </c:pt>
                <c:pt idx="11083">
                  <c:v>40394.0</c:v>
                </c:pt>
                <c:pt idx="11084">
                  <c:v>40395.0</c:v>
                </c:pt>
                <c:pt idx="11085">
                  <c:v>40396.0</c:v>
                </c:pt>
                <c:pt idx="11086">
                  <c:v>40397.0</c:v>
                </c:pt>
                <c:pt idx="11087">
                  <c:v>40398.0</c:v>
                </c:pt>
                <c:pt idx="11088">
                  <c:v>40399.0</c:v>
                </c:pt>
                <c:pt idx="11089">
                  <c:v>40400.0</c:v>
                </c:pt>
                <c:pt idx="11090">
                  <c:v>40401.0</c:v>
                </c:pt>
                <c:pt idx="11091">
                  <c:v>40402.0</c:v>
                </c:pt>
                <c:pt idx="11092">
                  <c:v>40403.0</c:v>
                </c:pt>
                <c:pt idx="11093">
                  <c:v>40404.0</c:v>
                </c:pt>
                <c:pt idx="11094">
                  <c:v>40405.0</c:v>
                </c:pt>
                <c:pt idx="11095">
                  <c:v>40406.0</c:v>
                </c:pt>
                <c:pt idx="11096">
                  <c:v>40407.0</c:v>
                </c:pt>
                <c:pt idx="11097">
                  <c:v>40408.0</c:v>
                </c:pt>
                <c:pt idx="11098">
                  <c:v>40409.0</c:v>
                </c:pt>
                <c:pt idx="11099">
                  <c:v>40410.0</c:v>
                </c:pt>
                <c:pt idx="11100">
                  <c:v>40411.0</c:v>
                </c:pt>
                <c:pt idx="11101">
                  <c:v>40412.0</c:v>
                </c:pt>
                <c:pt idx="11102">
                  <c:v>40413.0</c:v>
                </c:pt>
                <c:pt idx="11103">
                  <c:v>40414.0</c:v>
                </c:pt>
                <c:pt idx="11104">
                  <c:v>40415.0</c:v>
                </c:pt>
                <c:pt idx="11105">
                  <c:v>40416.0</c:v>
                </c:pt>
                <c:pt idx="11106">
                  <c:v>40417.0</c:v>
                </c:pt>
                <c:pt idx="11107">
                  <c:v>40418.0</c:v>
                </c:pt>
                <c:pt idx="11108">
                  <c:v>40419.0</c:v>
                </c:pt>
                <c:pt idx="11109">
                  <c:v>40420.0</c:v>
                </c:pt>
                <c:pt idx="11110">
                  <c:v>40421.0</c:v>
                </c:pt>
                <c:pt idx="11111">
                  <c:v>40422.0</c:v>
                </c:pt>
                <c:pt idx="11112">
                  <c:v>40423.0</c:v>
                </c:pt>
                <c:pt idx="11113">
                  <c:v>40424.0</c:v>
                </c:pt>
                <c:pt idx="11114">
                  <c:v>40425.0</c:v>
                </c:pt>
                <c:pt idx="11115">
                  <c:v>40426.0</c:v>
                </c:pt>
                <c:pt idx="11116">
                  <c:v>40427.0</c:v>
                </c:pt>
                <c:pt idx="11117">
                  <c:v>40428.0</c:v>
                </c:pt>
                <c:pt idx="11118">
                  <c:v>40429.0</c:v>
                </c:pt>
                <c:pt idx="11119">
                  <c:v>40430.0</c:v>
                </c:pt>
                <c:pt idx="11120">
                  <c:v>40431.0</c:v>
                </c:pt>
                <c:pt idx="11121">
                  <c:v>40432.0</c:v>
                </c:pt>
                <c:pt idx="11122">
                  <c:v>40433.0</c:v>
                </c:pt>
                <c:pt idx="11123">
                  <c:v>40434.0</c:v>
                </c:pt>
                <c:pt idx="11124">
                  <c:v>40435.0</c:v>
                </c:pt>
                <c:pt idx="11125">
                  <c:v>40436.0</c:v>
                </c:pt>
                <c:pt idx="11126">
                  <c:v>40437.0</c:v>
                </c:pt>
                <c:pt idx="11127">
                  <c:v>40438.0</c:v>
                </c:pt>
                <c:pt idx="11128">
                  <c:v>40439.0</c:v>
                </c:pt>
                <c:pt idx="11129">
                  <c:v>40440.0</c:v>
                </c:pt>
                <c:pt idx="11130">
                  <c:v>40441.0</c:v>
                </c:pt>
                <c:pt idx="11131">
                  <c:v>40442.0</c:v>
                </c:pt>
                <c:pt idx="11132">
                  <c:v>40443.0</c:v>
                </c:pt>
                <c:pt idx="11133">
                  <c:v>40444.0</c:v>
                </c:pt>
                <c:pt idx="11134">
                  <c:v>40445.0</c:v>
                </c:pt>
                <c:pt idx="11135">
                  <c:v>40446.0</c:v>
                </c:pt>
                <c:pt idx="11136">
                  <c:v>40447.0</c:v>
                </c:pt>
                <c:pt idx="11137">
                  <c:v>40448.0</c:v>
                </c:pt>
                <c:pt idx="11138">
                  <c:v>40449.0</c:v>
                </c:pt>
                <c:pt idx="11139">
                  <c:v>40450.0</c:v>
                </c:pt>
                <c:pt idx="11140">
                  <c:v>40451.0</c:v>
                </c:pt>
                <c:pt idx="11141">
                  <c:v>40452.0</c:v>
                </c:pt>
                <c:pt idx="11142">
                  <c:v>40453.0</c:v>
                </c:pt>
                <c:pt idx="11143">
                  <c:v>40454.0</c:v>
                </c:pt>
                <c:pt idx="11144">
                  <c:v>40455.0</c:v>
                </c:pt>
                <c:pt idx="11145">
                  <c:v>40456.0</c:v>
                </c:pt>
                <c:pt idx="11146">
                  <c:v>40457.0</c:v>
                </c:pt>
                <c:pt idx="11147">
                  <c:v>40458.0</c:v>
                </c:pt>
                <c:pt idx="11148">
                  <c:v>40459.0</c:v>
                </c:pt>
                <c:pt idx="11149">
                  <c:v>40460.0</c:v>
                </c:pt>
                <c:pt idx="11150">
                  <c:v>40461.0</c:v>
                </c:pt>
                <c:pt idx="11151">
                  <c:v>40462.0</c:v>
                </c:pt>
                <c:pt idx="11152">
                  <c:v>40463.0</c:v>
                </c:pt>
                <c:pt idx="11153">
                  <c:v>40464.0</c:v>
                </c:pt>
                <c:pt idx="11154">
                  <c:v>40465.0</c:v>
                </c:pt>
                <c:pt idx="11155">
                  <c:v>40466.0</c:v>
                </c:pt>
                <c:pt idx="11156">
                  <c:v>40467.0</c:v>
                </c:pt>
                <c:pt idx="11157">
                  <c:v>40468.0</c:v>
                </c:pt>
                <c:pt idx="11158">
                  <c:v>40469.0</c:v>
                </c:pt>
                <c:pt idx="11159">
                  <c:v>40470.0</c:v>
                </c:pt>
                <c:pt idx="11160">
                  <c:v>40471.0</c:v>
                </c:pt>
                <c:pt idx="11161">
                  <c:v>40472.0</c:v>
                </c:pt>
                <c:pt idx="11162">
                  <c:v>40473.0</c:v>
                </c:pt>
                <c:pt idx="11163">
                  <c:v>40474.0</c:v>
                </c:pt>
                <c:pt idx="11164">
                  <c:v>40475.0</c:v>
                </c:pt>
                <c:pt idx="11165">
                  <c:v>40476.0</c:v>
                </c:pt>
                <c:pt idx="11166">
                  <c:v>40477.0</c:v>
                </c:pt>
                <c:pt idx="11167">
                  <c:v>40478.0</c:v>
                </c:pt>
                <c:pt idx="11168">
                  <c:v>40479.0</c:v>
                </c:pt>
                <c:pt idx="11169">
                  <c:v>40480.0</c:v>
                </c:pt>
                <c:pt idx="11170">
                  <c:v>40481.0</c:v>
                </c:pt>
                <c:pt idx="11171">
                  <c:v>40482.0</c:v>
                </c:pt>
                <c:pt idx="11172">
                  <c:v>40483.0</c:v>
                </c:pt>
                <c:pt idx="11173">
                  <c:v>40484.0</c:v>
                </c:pt>
                <c:pt idx="11174">
                  <c:v>40485.0</c:v>
                </c:pt>
                <c:pt idx="11175">
                  <c:v>40486.0</c:v>
                </c:pt>
                <c:pt idx="11176">
                  <c:v>40487.0</c:v>
                </c:pt>
                <c:pt idx="11177">
                  <c:v>40488.0</c:v>
                </c:pt>
                <c:pt idx="11178">
                  <c:v>40489.0</c:v>
                </c:pt>
                <c:pt idx="11179">
                  <c:v>40490.0</c:v>
                </c:pt>
                <c:pt idx="11180">
                  <c:v>40491.0</c:v>
                </c:pt>
                <c:pt idx="11181">
                  <c:v>40492.0</c:v>
                </c:pt>
                <c:pt idx="11182">
                  <c:v>40493.0</c:v>
                </c:pt>
                <c:pt idx="11183">
                  <c:v>40494.0</c:v>
                </c:pt>
                <c:pt idx="11184">
                  <c:v>40495.0</c:v>
                </c:pt>
                <c:pt idx="11185">
                  <c:v>40496.0</c:v>
                </c:pt>
                <c:pt idx="11186">
                  <c:v>40497.0</c:v>
                </c:pt>
                <c:pt idx="11187">
                  <c:v>40498.0</c:v>
                </c:pt>
                <c:pt idx="11188">
                  <c:v>40499.0</c:v>
                </c:pt>
                <c:pt idx="11189">
                  <c:v>40500.0</c:v>
                </c:pt>
                <c:pt idx="11190">
                  <c:v>40501.0</c:v>
                </c:pt>
                <c:pt idx="11191">
                  <c:v>40502.0</c:v>
                </c:pt>
                <c:pt idx="11192">
                  <c:v>40503.0</c:v>
                </c:pt>
                <c:pt idx="11193">
                  <c:v>40504.0</c:v>
                </c:pt>
                <c:pt idx="11194">
                  <c:v>40505.0</c:v>
                </c:pt>
                <c:pt idx="11195">
                  <c:v>40506.0</c:v>
                </c:pt>
                <c:pt idx="11196">
                  <c:v>40507.0</c:v>
                </c:pt>
                <c:pt idx="11197">
                  <c:v>40508.0</c:v>
                </c:pt>
                <c:pt idx="11198">
                  <c:v>40509.0</c:v>
                </c:pt>
                <c:pt idx="11199">
                  <c:v>40510.0</c:v>
                </c:pt>
                <c:pt idx="11200">
                  <c:v>40511.0</c:v>
                </c:pt>
                <c:pt idx="11201">
                  <c:v>40512.0</c:v>
                </c:pt>
                <c:pt idx="11202">
                  <c:v>40513.0</c:v>
                </c:pt>
                <c:pt idx="11203">
                  <c:v>40514.0</c:v>
                </c:pt>
                <c:pt idx="11204">
                  <c:v>40515.0</c:v>
                </c:pt>
                <c:pt idx="11205">
                  <c:v>40516.0</c:v>
                </c:pt>
                <c:pt idx="11206">
                  <c:v>40517.0</c:v>
                </c:pt>
                <c:pt idx="11207">
                  <c:v>40518.0</c:v>
                </c:pt>
                <c:pt idx="11208">
                  <c:v>40519.0</c:v>
                </c:pt>
                <c:pt idx="11209">
                  <c:v>40520.0</c:v>
                </c:pt>
                <c:pt idx="11210">
                  <c:v>40521.0</c:v>
                </c:pt>
                <c:pt idx="11211">
                  <c:v>40522.0</c:v>
                </c:pt>
                <c:pt idx="11212">
                  <c:v>40523.0</c:v>
                </c:pt>
                <c:pt idx="11213">
                  <c:v>40524.0</c:v>
                </c:pt>
                <c:pt idx="11214">
                  <c:v>40525.0</c:v>
                </c:pt>
                <c:pt idx="11215">
                  <c:v>40526.0</c:v>
                </c:pt>
                <c:pt idx="11216">
                  <c:v>40527.0</c:v>
                </c:pt>
                <c:pt idx="11217">
                  <c:v>40528.0</c:v>
                </c:pt>
                <c:pt idx="11218">
                  <c:v>40529.0</c:v>
                </c:pt>
                <c:pt idx="11219">
                  <c:v>40530.0</c:v>
                </c:pt>
                <c:pt idx="11220">
                  <c:v>40531.0</c:v>
                </c:pt>
                <c:pt idx="11221">
                  <c:v>40532.0</c:v>
                </c:pt>
                <c:pt idx="11222">
                  <c:v>40533.0</c:v>
                </c:pt>
                <c:pt idx="11223">
                  <c:v>40534.0</c:v>
                </c:pt>
                <c:pt idx="11224">
                  <c:v>40535.0</c:v>
                </c:pt>
                <c:pt idx="11225">
                  <c:v>40536.0</c:v>
                </c:pt>
                <c:pt idx="11226">
                  <c:v>40537.0</c:v>
                </c:pt>
                <c:pt idx="11227">
                  <c:v>40538.0</c:v>
                </c:pt>
                <c:pt idx="11228">
                  <c:v>40539.0</c:v>
                </c:pt>
                <c:pt idx="11229">
                  <c:v>40540.0</c:v>
                </c:pt>
                <c:pt idx="11230">
                  <c:v>40541.0</c:v>
                </c:pt>
                <c:pt idx="11231">
                  <c:v>40542.0</c:v>
                </c:pt>
                <c:pt idx="11232">
                  <c:v>40543.0</c:v>
                </c:pt>
                <c:pt idx="11233">
                  <c:v>40544.0</c:v>
                </c:pt>
                <c:pt idx="11234">
                  <c:v>40545.0</c:v>
                </c:pt>
                <c:pt idx="11235">
                  <c:v>40546.0</c:v>
                </c:pt>
                <c:pt idx="11236">
                  <c:v>40547.0</c:v>
                </c:pt>
                <c:pt idx="11237">
                  <c:v>40548.0</c:v>
                </c:pt>
                <c:pt idx="11238">
                  <c:v>40549.0</c:v>
                </c:pt>
                <c:pt idx="11239">
                  <c:v>40550.0</c:v>
                </c:pt>
                <c:pt idx="11240">
                  <c:v>40551.0</c:v>
                </c:pt>
                <c:pt idx="11241">
                  <c:v>40552.0</c:v>
                </c:pt>
                <c:pt idx="11242">
                  <c:v>40553.0</c:v>
                </c:pt>
                <c:pt idx="11243">
                  <c:v>40554.0</c:v>
                </c:pt>
                <c:pt idx="11244">
                  <c:v>40555.0</c:v>
                </c:pt>
                <c:pt idx="11245">
                  <c:v>40556.0</c:v>
                </c:pt>
                <c:pt idx="11246">
                  <c:v>40557.0</c:v>
                </c:pt>
                <c:pt idx="11247">
                  <c:v>40558.0</c:v>
                </c:pt>
                <c:pt idx="11248">
                  <c:v>40559.0</c:v>
                </c:pt>
                <c:pt idx="11249">
                  <c:v>40560.0</c:v>
                </c:pt>
                <c:pt idx="11250">
                  <c:v>40561.0</c:v>
                </c:pt>
                <c:pt idx="11251">
                  <c:v>40562.0</c:v>
                </c:pt>
                <c:pt idx="11252">
                  <c:v>40563.0</c:v>
                </c:pt>
                <c:pt idx="11253">
                  <c:v>40564.0</c:v>
                </c:pt>
                <c:pt idx="11254">
                  <c:v>40565.0</c:v>
                </c:pt>
                <c:pt idx="11255">
                  <c:v>40566.0</c:v>
                </c:pt>
                <c:pt idx="11256">
                  <c:v>40567.0</c:v>
                </c:pt>
                <c:pt idx="11257">
                  <c:v>40568.0</c:v>
                </c:pt>
                <c:pt idx="11258">
                  <c:v>40569.0</c:v>
                </c:pt>
                <c:pt idx="11259">
                  <c:v>40570.0</c:v>
                </c:pt>
                <c:pt idx="11260">
                  <c:v>40571.0</c:v>
                </c:pt>
                <c:pt idx="11261">
                  <c:v>40572.0</c:v>
                </c:pt>
                <c:pt idx="11262">
                  <c:v>40573.0</c:v>
                </c:pt>
                <c:pt idx="11263">
                  <c:v>40574.0</c:v>
                </c:pt>
                <c:pt idx="11264">
                  <c:v>40575.0</c:v>
                </c:pt>
                <c:pt idx="11265">
                  <c:v>40576.0</c:v>
                </c:pt>
                <c:pt idx="11266">
                  <c:v>40577.0</c:v>
                </c:pt>
                <c:pt idx="11267">
                  <c:v>40578.0</c:v>
                </c:pt>
                <c:pt idx="11268">
                  <c:v>40579.0</c:v>
                </c:pt>
                <c:pt idx="11269">
                  <c:v>40580.0</c:v>
                </c:pt>
                <c:pt idx="11270">
                  <c:v>40581.0</c:v>
                </c:pt>
                <c:pt idx="11271">
                  <c:v>40582.0</c:v>
                </c:pt>
                <c:pt idx="11272">
                  <c:v>40583.0</c:v>
                </c:pt>
                <c:pt idx="11273">
                  <c:v>40584.0</c:v>
                </c:pt>
                <c:pt idx="11274">
                  <c:v>40585.0</c:v>
                </c:pt>
                <c:pt idx="11275">
                  <c:v>40586.0</c:v>
                </c:pt>
                <c:pt idx="11276">
                  <c:v>40587.0</c:v>
                </c:pt>
                <c:pt idx="11277">
                  <c:v>40588.0</c:v>
                </c:pt>
                <c:pt idx="11278">
                  <c:v>40589.0</c:v>
                </c:pt>
                <c:pt idx="11279">
                  <c:v>40590.0</c:v>
                </c:pt>
                <c:pt idx="11280">
                  <c:v>40591.0</c:v>
                </c:pt>
                <c:pt idx="11281">
                  <c:v>40592.0</c:v>
                </c:pt>
                <c:pt idx="11282">
                  <c:v>40593.0</c:v>
                </c:pt>
                <c:pt idx="11283">
                  <c:v>40594.0</c:v>
                </c:pt>
                <c:pt idx="11284">
                  <c:v>40595.0</c:v>
                </c:pt>
                <c:pt idx="11285">
                  <c:v>40596.0</c:v>
                </c:pt>
                <c:pt idx="11286">
                  <c:v>40597.0</c:v>
                </c:pt>
                <c:pt idx="11287">
                  <c:v>40598.0</c:v>
                </c:pt>
                <c:pt idx="11288">
                  <c:v>40599.0</c:v>
                </c:pt>
                <c:pt idx="11289">
                  <c:v>40600.0</c:v>
                </c:pt>
                <c:pt idx="11290">
                  <c:v>40601.0</c:v>
                </c:pt>
                <c:pt idx="11291">
                  <c:v>40602.0</c:v>
                </c:pt>
                <c:pt idx="11292">
                  <c:v>40603.0</c:v>
                </c:pt>
                <c:pt idx="11293">
                  <c:v>40604.0</c:v>
                </c:pt>
                <c:pt idx="11294">
                  <c:v>40605.0</c:v>
                </c:pt>
                <c:pt idx="11295">
                  <c:v>40606.0</c:v>
                </c:pt>
                <c:pt idx="11296">
                  <c:v>40607.0</c:v>
                </c:pt>
                <c:pt idx="11297">
                  <c:v>40608.0</c:v>
                </c:pt>
                <c:pt idx="11298">
                  <c:v>40609.0</c:v>
                </c:pt>
                <c:pt idx="11299">
                  <c:v>40610.0</c:v>
                </c:pt>
                <c:pt idx="11300">
                  <c:v>40611.0</c:v>
                </c:pt>
                <c:pt idx="11301">
                  <c:v>40612.0</c:v>
                </c:pt>
                <c:pt idx="11302">
                  <c:v>40613.0</c:v>
                </c:pt>
                <c:pt idx="11303">
                  <c:v>40614.0</c:v>
                </c:pt>
                <c:pt idx="11304">
                  <c:v>40615.0</c:v>
                </c:pt>
                <c:pt idx="11305">
                  <c:v>40616.0</c:v>
                </c:pt>
                <c:pt idx="11306">
                  <c:v>40617.0</c:v>
                </c:pt>
                <c:pt idx="11307">
                  <c:v>40618.0</c:v>
                </c:pt>
                <c:pt idx="11308">
                  <c:v>40619.0</c:v>
                </c:pt>
                <c:pt idx="11309">
                  <c:v>40620.0</c:v>
                </c:pt>
                <c:pt idx="11310">
                  <c:v>40621.0</c:v>
                </c:pt>
                <c:pt idx="11311">
                  <c:v>40622.0</c:v>
                </c:pt>
                <c:pt idx="11312">
                  <c:v>40623.0</c:v>
                </c:pt>
                <c:pt idx="11313">
                  <c:v>40624.0</c:v>
                </c:pt>
                <c:pt idx="11314">
                  <c:v>40625.0</c:v>
                </c:pt>
                <c:pt idx="11315">
                  <c:v>40626.0</c:v>
                </c:pt>
                <c:pt idx="11316">
                  <c:v>40627.0</c:v>
                </c:pt>
                <c:pt idx="11317">
                  <c:v>40628.0</c:v>
                </c:pt>
                <c:pt idx="11318">
                  <c:v>40629.0</c:v>
                </c:pt>
                <c:pt idx="11319">
                  <c:v>40630.0</c:v>
                </c:pt>
                <c:pt idx="11320">
                  <c:v>40631.0</c:v>
                </c:pt>
                <c:pt idx="11321">
                  <c:v>40632.0</c:v>
                </c:pt>
                <c:pt idx="11322">
                  <c:v>40633.0</c:v>
                </c:pt>
                <c:pt idx="11323">
                  <c:v>40634.0</c:v>
                </c:pt>
                <c:pt idx="11324">
                  <c:v>40635.0</c:v>
                </c:pt>
                <c:pt idx="11325">
                  <c:v>40636.0</c:v>
                </c:pt>
                <c:pt idx="11326">
                  <c:v>40637.0</c:v>
                </c:pt>
                <c:pt idx="11327">
                  <c:v>40638.0</c:v>
                </c:pt>
                <c:pt idx="11328">
                  <c:v>40639.0</c:v>
                </c:pt>
                <c:pt idx="11329">
                  <c:v>40640.0</c:v>
                </c:pt>
                <c:pt idx="11330">
                  <c:v>40641.0</c:v>
                </c:pt>
                <c:pt idx="11331">
                  <c:v>40642.0</c:v>
                </c:pt>
                <c:pt idx="11332">
                  <c:v>40643.0</c:v>
                </c:pt>
                <c:pt idx="11333">
                  <c:v>40644.0</c:v>
                </c:pt>
                <c:pt idx="11334">
                  <c:v>40645.0</c:v>
                </c:pt>
                <c:pt idx="11335">
                  <c:v>40646.0</c:v>
                </c:pt>
                <c:pt idx="11336">
                  <c:v>40647.0</c:v>
                </c:pt>
                <c:pt idx="11337">
                  <c:v>40648.0</c:v>
                </c:pt>
                <c:pt idx="11338">
                  <c:v>40649.0</c:v>
                </c:pt>
                <c:pt idx="11339">
                  <c:v>40650.0</c:v>
                </c:pt>
                <c:pt idx="11340">
                  <c:v>40651.0</c:v>
                </c:pt>
                <c:pt idx="11341">
                  <c:v>40652.0</c:v>
                </c:pt>
                <c:pt idx="11342">
                  <c:v>40653.0</c:v>
                </c:pt>
                <c:pt idx="11343">
                  <c:v>40654.0</c:v>
                </c:pt>
                <c:pt idx="11344">
                  <c:v>40655.0</c:v>
                </c:pt>
                <c:pt idx="11345">
                  <c:v>40656.0</c:v>
                </c:pt>
                <c:pt idx="11346">
                  <c:v>40657.0</c:v>
                </c:pt>
                <c:pt idx="11347">
                  <c:v>40658.0</c:v>
                </c:pt>
                <c:pt idx="11348">
                  <c:v>40659.0</c:v>
                </c:pt>
                <c:pt idx="11349">
                  <c:v>40660.0</c:v>
                </c:pt>
                <c:pt idx="11350">
                  <c:v>40661.0</c:v>
                </c:pt>
                <c:pt idx="11351">
                  <c:v>40662.0</c:v>
                </c:pt>
                <c:pt idx="11352">
                  <c:v>40663.0</c:v>
                </c:pt>
                <c:pt idx="11353">
                  <c:v>40664.0</c:v>
                </c:pt>
                <c:pt idx="11354">
                  <c:v>40665.0</c:v>
                </c:pt>
                <c:pt idx="11355">
                  <c:v>40666.0</c:v>
                </c:pt>
                <c:pt idx="11356">
                  <c:v>40667.0</c:v>
                </c:pt>
                <c:pt idx="11357">
                  <c:v>40668.0</c:v>
                </c:pt>
                <c:pt idx="11358">
                  <c:v>40669.0</c:v>
                </c:pt>
                <c:pt idx="11359">
                  <c:v>40670.0</c:v>
                </c:pt>
                <c:pt idx="11360">
                  <c:v>40671.0</c:v>
                </c:pt>
                <c:pt idx="11361">
                  <c:v>40672.0</c:v>
                </c:pt>
                <c:pt idx="11362">
                  <c:v>40673.0</c:v>
                </c:pt>
                <c:pt idx="11363">
                  <c:v>40674.0</c:v>
                </c:pt>
                <c:pt idx="11364">
                  <c:v>40675.0</c:v>
                </c:pt>
                <c:pt idx="11365">
                  <c:v>40676.0</c:v>
                </c:pt>
                <c:pt idx="11366">
                  <c:v>40677.0</c:v>
                </c:pt>
                <c:pt idx="11367">
                  <c:v>40678.0</c:v>
                </c:pt>
                <c:pt idx="11368">
                  <c:v>40679.0</c:v>
                </c:pt>
                <c:pt idx="11369">
                  <c:v>40680.0</c:v>
                </c:pt>
                <c:pt idx="11370">
                  <c:v>40681.0</c:v>
                </c:pt>
                <c:pt idx="11371">
                  <c:v>40682.0</c:v>
                </c:pt>
                <c:pt idx="11372">
                  <c:v>40683.0</c:v>
                </c:pt>
                <c:pt idx="11373">
                  <c:v>40684.0</c:v>
                </c:pt>
                <c:pt idx="11374">
                  <c:v>40685.0</c:v>
                </c:pt>
                <c:pt idx="11375">
                  <c:v>40686.0</c:v>
                </c:pt>
                <c:pt idx="11376">
                  <c:v>40687.0</c:v>
                </c:pt>
                <c:pt idx="11377">
                  <c:v>40688.0</c:v>
                </c:pt>
                <c:pt idx="11378">
                  <c:v>40689.0</c:v>
                </c:pt>
                <c:pt idx="11379">
                  <c:v>40690.0</c:v>
                </c:pt>
                <c:pt idx="11380">
                  <c:v>40691.0</c:v>
                </c:pt>
                <c:pt idx="11381">
                  <c:v>40692.0</c:v>
                </c:pt>
                <c:pt idx="11382">
                  <c:v>40693.0</c:v>
                </c:pt>
                <c:pt idx="11383">
                  <c:v>40694.0</c:v>
                </c:pt>
                <c:pt idx="11384">
                  <c:v>40695.0</c:v>
                </c:pt>
                <c:pt idx="11385">
                  <c:v>40696.0</c:v>
                </c:pt>
                <c:pt idx="11386">
                  <c:v>40697.0</c:v>
                </c:pt>
                <c:pt idx="11387">
                  <c:v>40698.0</c:v>
                </c:pt>
                <c:pt idx="11388">
                  <c:v>40699.0</c:v>
                </c:pt>
                <c:pt idx="11389">
                  <c:v>40700.0</c:v>
                </c:pt>
                <c:pt idx="11390">
                  <c:v>40701.0</c:v>
                </c:pt>
                <c:pt idx="11391">
                  <c:v>40702.0</c:v>
                </c:pt>
                <c:pt idx="11392">
                  <c:v>40703.0</c:v>
                </c:pt>
                <c:pt idx="11393">
                  <c:v>40704.0</c:v>
                </c:pt>
                <c:pt idx="11394">
                  <c:v>40705.0</c:v>
                </c:pt>
                <c:pt idx="11395">
                  <c:v>40706.0</c:v>
                </c:pt>
                <c:pt idx="11396">
                  <c:v>40707.0</c:v>
                </c:pt>
                <c:pt idx="11397">
                  <c:v>40708.0</c:v>
                </c:pt>
                <c:pt idx="11398">
                  <c:v>40709.0</c:v>
                </c:pt>
                <c:pt idx="11399">
                  <c:v>40710.0</c:v>
                </c:pt>
                <c:pt idx="11400">
                  <c:v>40711.0</c:v>
                </c:pt>
                <c:pt idx="11401">
                  <c:v>40712.0</c:v>
                </c:pt>
                <c:pt idx="11402">
                  <c:v>40713.0</c:v>
                </c:pt>
                <c:pt idx="11403">
                  <c:v>40714.0</c:v>
                </c:pt>
                <c:pt idx="11404">
                  <c:v>40715.0</c:v>
                </c:pt>
                <c:pt idx="11405">
                  <c:v>40716.0</c:v>
                </c:pt>
                <c:pt idx="11406">
                  <c:v>40717.0</c:v>
                </c:pt>
                <c:pt idx="11407">
                  <c:v>40718.0</c:v>
                </c:pt>
                <c:pt idx="11408">
                  <c:v>40719.0</c:v>
                </c:pt>
                <c:pt idx="11409">
                  <c:v>40720.0</c:v>
                </c:pt>
                <c:pt idx="11410">
                  <c:v>40721.0</c:v>
                </c:pt>
                <c:pt idx="11411">
                  <c:v>40722.0</c:v>
                </c:pt>
                <c:pt idx="11412">
                  <c:v>40723.0</c:v>
                </c:pt>
                <c:pt idx="11413">
                  <c:v>40724.0</c:v>
                </c:pt>
                <c:pt idx="11414">
                  <c:v>40725.0</c:v>
                </c:pt>
                <c:pt idx="11415">
                  <c:v>40726.0</c:v>
                </c:pt>
                <c:pt idx="11416">
                  <c:v>40727.0</c:v>
                </c:pt>
                <c:pt idx="11417">
                  <c:v>40728.0</c:v>
                </c:pt>
                <c:pt idx="11418">
                  <c:v>40729.0</c:v>
                </c:pt>
                <c:pt idx="11419">
                  <c:v>40730.0</c:v>
                </c:pt>
                <c:pt idx="11420">
                  <c:v>40731.0</c:v>
                </c:pt>
                <c:pt idx="11421">
                  <c:v>40732.0</c:v>
                </c:pt>
                <c:pt idx="11422">
                  <c:v>40733.0</c:v>
                </c:pt>
                <c:pt idx="11423">
                  <c:v>40734.0</c:v>
                </c:pt>
                <c:pt idx="11424">
                  <c:v>40735.0</c:v>
                </c:pt>
                <c:pt idx="11425">
                  <c:v>40736.0</c:v>
                </c:pt>
                <c:pt idx="11426">
                  <c:v>40737.0</c:v>
                </c:pt>
                <c:pt idx="11427">
                  <c:v>40738.0</c:v>
                </c:pt>
                <c:pt idx="11428">
                  <c:v>40739.0</c:v>
                </c:pt>
                <c:pt idx="11429">
                  <c:v>40740.0</c:v>
                </c:pt>
                <c:pt idx="11430">
                  <c:v>40741.0</c:v>
                </c:pt>
                <c:pt idx="11431">
                  <c:v>40742.0</c:v>
                </c:pt>
                <c:pt idx="11432">
                  <c:v>40743.0</c:v>
                </c:pt>
                <c:pt idx="11433">
                  <c:v>40744.0</c:v>
                </c:pt>
                <c:pt idx="11434">
                  <c:v>40745.0</c:v>
                </c:pt>
                <c:pt idx="11435">
                  <c:v>40746.0</c:v>
                </c:pt>
                <c:pt idx="11436">
                  <c:v>40747.0</c:v>
                </c:pt>
                <c:pt idx="11437">
                  <c:v>40748.0</c:v>
                </c:pt>
                <c:pt idx="11438">
                  <c:v>40749.0</c:v>
                </c:pt>
                <c:pt idx="11439">
                  <c:v>40750.0</c:v>
                </c:pt>
                <c:pt idx="11440">
                  <c:v>40751.0</c:v>
                </c:pt>
                <c:pt idx="11441">
                  <c:v>40752.0</c:v>
                </c:pt>
                <c:pt idx="11442">
                  <c:v>40753.0</c:v>
                </c:pt>
                <c:pt idx="11443">
                  <c:v>40754.0</c:v>
                </c:pt>
                <c:pt idx="11444">
                  <c:v>40755.0</c:v>
                </c:pt>
                <c:pt idx="11445">
                  <c:v>40756.0</c:v>
                </c:pt>
                <c:pt idx="11446">
                  <c:v>40757.0</c:v>
                </c:pt>
                <c:pt idx="11447">
                  <c:v>40758.0</c:v>
                </c:pt>
                <c:pt idx="11448">
                  <c:v>40759.0</c:v>
                </c:pt>
                <c:pt idx="11449">
                  <c:v>40760.0</c:v>
                </c:pt>
                <c:pt idx="11450">
                  <c:v>40761.0</c:v>
                </c:pt>
                <c:pt idx="11451">
                  <c:v>40762.0</c:v>
                </c:pt>
                <c:pt idx="11452">
                  <c:v>40763.0</c:v>
                </c:pt>
                <c:pt idx="11453">
                  <c:v>40764.0</c:v>
                </c:pt>
                <c:pt idx="11454">
                  <c:v>40765.0</c:v>
                </c:pt>
                <c:pt idx="11455">
                  <c:v>40766.0</c:v>
                </c:pt>
                <c:pt idx="11456">
                  <c:v>40767.0</c:v>
                </c:pt>
                <c:pt idx="11457">
                  <c:v>40768.0</c:v>
                </c:pt>
                <c:pt idx="11458">
                  <c:v>40769.0</c:v>
                </c:pt>
                <c:pt idx="11459">
                  <c:v>40770.0</c:v>
                </c:pt>
                <c:pt idx="11460">
                  <c:v>40771.0</c:v>
                </c:pt>
                <c:pt idx="11461">
                  <c:v>40772.0</c:v>
                </c:pt>
                <c:pt idx="11462">
                  <c:v>40773.0</c:v>
                </c:pt>
                <c:pt idx="11463">
                  <c:v>40774.0</c:v>
                </c:pt>
                <c:pt idx="11464">
                  <c:v>40775.0</c:v>
                </c:pt>
                <c:pt idx="11465">
                  <c:v>40776.0</c:v>
                </c:pt>
                <c:pt idx="11466">
                  <c:v>40777.0</c:v>
                </c:pt>
                <c:pt idx="11467">
                  <c:v>40778.0</c:v>
                </c:pt>
                <c:pt idx="11468">
                  <c:v>40779.0</c:v>
                </c:pt>
                <c:pt idx="11469">
                  <c:v>40780.0</c:v>
                </c:pt>
                <c:pt idx="11470">
                  <c:v>40781.0</c:v>
                </c:pt>
                <c:pt idx="11471">
                  <c:v>40782.0</c:v>
                </c:pt>
                <c:pt idx="11472">
                  <c:v>40783.0</c:v>
                </c:pt>
                <c:pt idx="11473">
                  <c:v>40784.0</c:v>
                </c:pt>
                <c:pt idx="11474">
                  <c:v>40785.0</c:v>
                </c:pt>
                <c:pt idx="11475">
                  <c:v>40786.0</c:v>
                </c:pt>
                <c:pt idx="11476">
                  <c:v>40787.0</c:v>
                </c:pt>
                <c:pt idx="11477">
                  <c:v>40788.0</c:v>
                </c:pt>
                <c:pt idx="11478">
                  <c:v>40789.0</c:v>
                </c:pt>
                <c:pt idx="11479">
                  <c:v>40790.0</c:v>
                </c:pt>
                <c:pt idx="11480">
                  <c:v>40791.0</c:v>
                </c:pt>
                <c:pt idx="11481">
                  <c:v>40792.0</c:v>
                </c:pt>
                <c:pt idx="11482">
                  <c:v>40793.0</c:v>
                </c:pt>
                <c:pt idx="11483">
                  <c:v>40794.0</c:v>
                </c:pt>
                <c:pt idx="11484">
                  <c:v>40795.0</c:v>
                </c:pt>
                <c:pt idx="11485">
                  <c:v>40796.0</c:v>
                </c:pt>
                <c:pt idx="11486">
                  <c:v>40797.0</c:v>
                </c:pt>
                <c:pt idx="11487">
                  <c:v>40798.0</c:v>
                </c:pt>
                <c:pt idx="11488">
                  <c:v>40799.0</c:v>
                </c:pt>
                <c:pt idx="11489">
                  <c:v>40800.0</c:v>
                </c:pt>
                <c:pt idx="11490">
                  <c:v>40801.0</c:v>
                </c:pt>
                <c:pt idx="11491">
                  <c:v>40802.0</c:v>
                </c:pt>
                <c:pt idx="11492">
                  <c:v>40803.0</c:v>
                </c:pt>
                <c:pt idx="11493">
                  <c:v>40804.0</c:v>
                </c:pt>
                <c:pt idx="11494">
                  <c:v>40805.0</c:v>
                </c:pt>
                <c:pt idx="11495">
                  <c:v>40806.0</c:v>
                </c:pt>
                <c:pt idx="11496">
                  <c:v>40807.0</c:v>
                </c:pt>
                <c:pt idx="11497">
                  <c:v>40808.0</c:v>
                </c:pt>
                <c:pt idx="11498">
                  <c:v>40809.0</c:v>
                </c:pt>
                <c:pt idx="11499">
                  <c:v>40810.0</c:v>
                </c:pt>
                <c:pt idx="11500">
                  <c:v>40811.0</c:v>
                </c:pt>
                <c:pt idx="11501">
                  <c:v>40812.0</c:v>
                </c:pt>
                <c:pt idx="11502">
                  <c:v>40813.0</c:v>
                </c:pt>
                <c:pt idx="11503">
                  <c:v>40814.0</c:v>
                </c:pt>
                <c:pt idx="11504">
                  <c:v>40815.0</c:v>
                </c:pt>
                <c:pt idx="11505">
                  <c:v>40816.0</c:v>
                </c:pt>
                <c:pt idx="11506">
                  <c:v>40817.0</c:v>
                </c:pt>
                <c:pt idx="11507">
                  <c:v>40818.0</c:v>
                </c:pt>
                <c:pt idx="11508">
                  <c:v>40819.0</c:v>
                </c:pt>
                <c:pt idx="11509">
                  <c:v>40820.0</c:v>
                </c:pt>
                <c:pt idx="11510">
                  <c:v>40821.0</c:v>
                </c:pt>
                <c:pt idx="11511">
                  <c:v>40822.0</c:v>
                </c:pt>
                <c:pt idx="11512">
                  <c:v>40823.0</c:v>
                </c:pt>
                <c:pt idx="11513">
                  <c:v>40824.0</c:v>
                </c:pt>
                <c:pt idx="11514">
                  <c:v>40825.0</c:v>
                </c:pt>
                <c:pt idx="11515">
                  <c:v>40826.0</c:v>
                </c:pt>
                <c:pt idx="11516">
                  <c:v>40827.0</c:v>
                </c:pt>
                <c:pt idx="11517">
                  <c:v>40828.0</c:v>
                </c:pt>
                <c:pt idx="11518">
                  <c:v>40829.0</c:v>
                </c:pt>
                <c:pt idx="11519">
                  <c:v>40830.0</c:v>
                </c:pt>
                <c:pt idx="11520">
                  <c:v>40831.0</c:v>
                </c:pt>
                <c:pt idx="11521">
                  <c:v>40832.0</c:v>
                </c:pt>
                <c:pt idx="11522">
                  <c:v>40833.0</c:v>
                </c:pt>
                <c:pt idx="11523">
                  <c:v>40834.0</c:v>
                </c:pt>
                <c:pt idx="11524">
                  <c:v>40835.0</c:v>
                </c:pt>
                <c:pt idx="11525">
                  <c:v>40836.0</c:v>
                </c:pt>
                <c:pt idx="11526">
                  <c:v>40837.0</c:v>
                </c:pt>
                <c:pt idx="11527">
                  <c:v>40838.0</c:v>
                </c:pt>
                <c:pt idx="11528">
                  <c:v>40839.0</c:v>
                </c:pt>
                <c:pt idx="11529">
                  <c:v>40840.0</c:v>
                </c:pt>
                <c:pt idx="11530">
                  <c:v>40841.0</c:v>
                </c:pt>
                <c:pt idx="11531">
                  <c:v>40842.0</c:v>
                </c:pt>
                <c:pt idx="11532">
                  <c:v>40843.0</c:v>
                </c:pt>
                <c:pt idx="11533">
                  <c:v>40844.0</c:v>
                </c:pt>
                <c:pt idx="11534">
                  <c:v>40845.0</c:v>
                </c:pt>
                <c:pt idx="11535">
                  <c:v>40846.0</c:v>
                </c:pt>
                <c:pt idx="11536">
                  <c:v>40847.0</c:v>
                </c:pt>
                <c:pt idx="11537">
                  <c:v>40848.0</c:v>
                </c:pt>
                <c:pt idx="11538">
                  <c:v>40849.0</c:v>
                </c:pt>
                <c:pt idx="11539">
                  <c:v>40850.0</c:v>
                </c:pt>
                <c:pt idx="11540">
                  <c:v>40851.0</c:v>
                </c:pt>
                <c:pt idx="11541">
                  <c:v>40852.0</c:v>
                </c:pt>
                <c:pt idx="11542">
                  <c:v>40853.0</c:v>
                </c:pt>
                <c:pt idx="11543">
                  <c:v>40854.0</c:v>
                </c:pt>
                <c:pt idx="11544">
                  <c:v>40855.0</c:v>
                </c:pt>
                <c:pt idx="11545">
                  <c:v>40856.0</c:v>
                </c:pt>
                <c:pt idx="11546">
                  <c:v>40857.0</c:v>
                </c:pt>
                <c:pt idx="11547">
                  <c:v>40858.0</c:v>
                </c:pt>
                <c:pt idx="11548">
                  <c:v>40859.0</c:v>
                </c:pt>
                <c:pt idx="11549">
                  <c:v>40860.0</c:v>
                </c:pt>
                <c:pt idx="11550">
                  <c:v>40861.0</c:v>
                </c:pt>
                <c:pt idx="11551">
                  <c:v>40862.0</c:v>
                </c:pt>
                <c:pt idx="11552">
                  <c:v>40863.0</c:v>
                </c:pt>
                <c:pt idx="11553">
                  <c:v>40864.0</c:v>
                </c:pt>
                <c:pt idx="11554">
                  <c:v>40865.0</c:v>
                </c:pt>
                <c:pt idx="11555">
                  <c:v>40866.0</c:v>
                </c:pt>
                <c:pt idx="11556">
                  <c:v>40867.0</c:v>
                </c:pt>
                <c:pt idx="11557">
                  <c:v>40868.0</c:v>
                </c:pt>
                <c:pt idx="11558">
                  <c:v>40869.0</c:v>
                </c:pt>
                <c:pt idx="11559">
                  <c:v>40870.0</c:v>
                </c:pt>
                <c:pt idx="11560">
                  <c:v>40871.0</c:v>
                </c:pt>
                <c:pt idx="11561">
                  <c:v>40872.0</c:v>
                </c:pt>
                <c:pt idx="11562">
                  <c:v>40873.0</c:v>
                </c:pt>
                <c:pt idx="11563">
                  <c:v>40874.0</c:v>
                </c:pt>
                <c:pt idx="11564">
                  <c:v>40875.0</c:v>
                </c:pt>
                <c:pt idx="11565">
                  <c:v>40876.0</c:v>
                </c:pt>
                <c:pt idx="11566">
                  <c:v>40877.0</c:v>
                </c:pt>
                <c:pt idx="11567">
                  <c:v>40878.0</c:v>
                </c:pt>
                <c:pt idx="11568">
                  <c:v>40879.0</c:v>
                </c:pt>
                <c:pt idx="11569">
                  <c:v>40880.0</c:v>
                </c:pt>
                <c:pt idx="11570">
                  <c:v>40881.0</c:v>
                </c:pt>
                <c:pt idx="11571">
                  <c:v>40882.0</c:v>
                </c:pt>
                <c:pt idx="11572">
                  <c:v>40883.0</c:v>
                </c:pt>
                <c:pt idx="11573">
                  <c:v>40884.0</c:v>
                </c:pt>
                <c:pt idx="11574">
                  <c:v>40885.0</c:v>
                </c:pt>
                <c:pt idx="11575">
                  <c:v>40886.0</c:v>
                </c:pt>
                <c:pt idx="11576">
                  <c:v>40887.0</c:v>
                </c:pt>
                <c:pt idx="11577">
                  <c:v>40888.0</c:v>
                </c:pt>
                <c:pt idx="11578">
                  <c:v>40889.0</c:v>
                </c:pt>
                <c:pt idx="11579">
                  <c:v>40890.0</c:v>
                </c:pt>
                <c:pt idx="11580">
                  <c:v>40891.0</c:v>
                </c:pt>
                <c:pt idx="11581">
                  <c:v>40892.0</c:v>
                </c:pt>
                <c:pt idx="11582">
                  <c:v>40893.0</c:v>
                </c:pt>
                <c:pt idx="11583">
                  <c:v>40894.0</c:v>
                </c:pt>
                <c:pt idx="11584">
                  <c:v>40895.0</c:v>
                </c:pt>
                <c:pt idx="11585">
                  <c:v>40896.0</c:v>
                </c:pt>
                <c:pt idx="11586">
                  <c:v>40897.0</c:v>
                </c:pt>
                <c:pt idx="11587">
                  <c:v>40898.0</c:v>
                </c:pt>
                <c:pt idx="11588">
                  <c:v>40899.0</c:v>
                </c:pt>
                <c:pt idx="11589">
                  <c:v>40900.0</c:v>
                </c:pt>
                <c:pt idx="11590">
                  <c:v>40901.0</c:v>
                </c:pt>
                <c:pt idx="11591">
                  <c:v>40902.0</c:v>
                </c:pt>
                <c:pt idx="11592">
                  <c:v>40903.0</c:v>
                </c:pt>
                <c:pt idx="11593">
                  <c:v>40904.0</c:v>
                </c:pt>
                <c:pt idx="11594">
                  <c:v>40905.0</c:v>
                </c:pt>
                <c:pt idx="11595">
                  <c:v>40906.0</c:v>
                </c:pt>
                <c:pt idx="11596">
                  <c:v>40907.0</c:v>
                </c:pt>
                <c:pt idx="11597">
                  <c:v>40908.0</c:v>
                </c:pt>
                <c:pt idx="11598">
                  <c:v>40909.0</c:v>
                </c:pt>
                <c:pt idx="11599">
                  <c:v>40910.0</c:v>
                </c:pt>
                <c:pt idx="11600">
                  <c:v>40911.0</c:v>
                </c:pt>
                <c:pt idx="11601">
                  <c:v>40912.0</c:v>
                </c:pt>
                <c:pt idx="11602">
                  <c:v>40913.0</c:v>
                </c:pt>
                <c:pt idx="11603">
                  <c:v>40914.0</c:v>
                </c:pt>
                <c:pt idx="11604">
                  <c:v>40915.0</c:v>
                </c:pt>
                <c:pt idx="11605">
                  <c:v>40916.0</c:v>
                </c:pt>
                <c:pt idx="11606">
                  <c:v>40917.0</c:v>
                </c:pt>
                <c:pt idx="11607">
                  <c:v>40918.0</c:v>
                </c:pt>
                <c:pt idx="11608">
                  <c:v>40919.0</c:v>
                </c:pt>
                <c:pt idx="11609">
                  <c:v>40920.0</c:v>
                </c:pt>
                <c:pt idx="11610">
                  <c:v>40921.0</c:v>
                </c:pt>
                <c:pt idx="11611">
                  <c:v>40922.0</c:v>
                </c:pt>
                <c:pt idx="11612">
                  <c:v>40923.0</c:v>
                </c:pt>
                <c:pt idx="11613">
                  <c:v>40924.0</c:v>
                </c:pt>
                <c:pt idx="11614">
                  <c:v>40925.0</c:v>
                </c:pt>
                <c:pt idx="11615">
                  <c:v>40926.0</c:v>
                </c:pt>
                <c:pt idx="11616">
                  <c:v>40927.0</c:v>
                </c:pt>
                <c:pt idx="11617">
                  <c:v>40928.0</c:v>
                </c:pt>
                <c:pt idx="11618">
                  <c:v>40929.0</c:v>
                </c:pt>
                <c:pt idx="11619">
                  <c:v>40930.0</c:v>
                </c:pt>
                <c:pt idx="11620">
                  <c:v>40931.0</c:v>
                </c:pt>
                <c:pt idx="11621">
                  <c:v>40932.0</c:v>
                </c:pt>
                <c:pt idx="11622">
                  <c:v>40933.0</c:v>
                </c:pt>
                <c:pt idx="11623">
                  <c:v>40934.0</c:v>
                </c:pt>
                <c:pt idx="11624">
                  <c:v>40935.0</c:v>
                </c:pt>
                <c:pt idx="11625">
                  <c:v>40936.0</c:v>
                </c:pt>
                <c:pt idx="11626">
                  <c:v>40937.0</c:v>
                </c:pt>
                <c:pt idx="11627">
                  <c:v>40938.0</c:v>
                </c:pt>
                <c:pt idx="11628">
                  <c:v>40939.0</c:v>
                </c:pt>
                <c:pt idx="11629">
                  <c:v>40940.0</c:v>
                </c:pt>
                <c:pt idx="11630">
                  <c:v>40941.0</c:v>
                </c:pt>
                <c:pt idx="11631">
                  <c:v>40942.0</c:v>
                </c:pt>
                <c:pt idx="11632">
                  <c:v>40943.0</c:v>
                </c:pt>
                <c:pt idx="11633">
                  <c:v>40944.0</c:v>
                </c:pt>
                <c:pt idx="11634">
                  <c:v>40945.0</c:v>
                </c:pt>
                <c:pt idx="11635">
                  <c:v>40946.0</c:v>
                </c:pt>
                <c:pt idx="11636">
                  <c:v>40947.0</c:v>
                </c:pt>
                <c:pt idx="11637">
                  <c:v>40948.0</c:v>
                </c:pt>
                <c:pt idx="11638">
                  <c:v>40949.0</c:v>
                </c:pt>
                <c:pt idx="11639">
                  <c:v>40950.0</c:v>
                </c:pt>
                <c:pt idx="11640">
                  <c:v>40951.0</c:v>
                </c:pt>
                <c:pt idx="11641">
                  <c:v>40952.0</c:v>
                </c:pt>
                <c:pt idx="11642">
                  <c:v>40953.0</c:v>
                </c:pt>
                <c:pt idx="11643">
                  <c:v>40954.0</c:v>
                </c:pt>
                <c:pt idx="11644">
                  <c:v>40955.0</c:v>
                </c:pt>
                <c:pt idx="11645">
                  <c:v>40956.0</c:v>
                </c:pt>
                <c:pt idx="11646">
                  <c:v>40957.0</c:v>
                </c:pt>
                <c:pt idx="11647">
                  <c:v>40958.0</c:v>
                </c:pt>
                <c:pt idx="11648">
                  <c:v>40959.0</c:v>
                </c:pt>
                <c:pt idx="11649">
                  <c:v>40960.0</c:v>
                </c:pt>
                <c:pt idx="11650">
                  <c:v>40961.0</c:v>
                </c:pt>
                <c:pt idx="11651">
                  <c:v>40962.0</c:v>
                </c:pt>
                <c:pt idx="11652">
                  <c:v>40963.0</c:v>
                </c:pt>
                <c:pt idx="11653">
                  <c:v>40964.0</c:v>
                </c:pt>
                <c:pt idx="11654">
                  <c:v>40965.0</c:v>
                </c:pt>
                <c:pt idx="11655">
                  <c:v>40966.0</c:v>
                </c:pt>
                <c:pt idx="11656">
                  <c:v>40967.0</c:v>
                </c:pt>
                <c:pt idx="11657">
                  <c:v>40968.0</c:v>
                </c:pt>
                <c:pt idx="11658">
                  <c:v>40969.0</c:v>
                </c:pt>
                <c:pt idx="11659">
                  <c:v>40970.0</c:v>
                </c:pt>
                <c:pt idx="11660">
                  <c:v>40971.0</c:v>
                </c:pt>
                <c:pt idx="11661">
                  <c:v>40972.0</c:v>
                </c:pt>
                <c:pt idx="11662">
                  <c:v>40973.0</c:v>
                </c:pt>
                <c:pt idx="11663">
                  <c:v>40974.0</c:v>
                </c:pt>
                <c:pt idx="11664">
                  <c:v>40975.0</c:v>
                </c:pt>
                <c:pt idx="11665">
                  <c:v>40976.0</c:v>
                </c:pt>
                <c:pt idx="11666">
                  <c:v>40977.0</c:v>
                </c:pt>
                <c:pt idx="11667">
                  <c:v>40978.0</c:v>
                </c:pt>
                <c:pt idx="11668">
                  <c:v>40979.0</c:v>
                </c:pt>
                <c:pt idx="11669">
                  <c:v>40980.0</c:v>
                </c:pt>
                <c:pt idx="11670">
                  <c:v>40981.0</c:v>
                </c:pt>
                <c:pt idx="11671">
                  <c:v>40982.0</c:v>
                </c:pt>
                <c:pt idx="11672">
                  <c:v>40983.0</c:v>
                </c:pt>
                <c:pt idx="11673">
                  <c:v>40984.0</c:v>
                </c:pt>
                <c:pt idx="11674">
                  <c:v>40985.0</c:v>
                </c:pt>
                <c:pt idx="11675">
                  <c:v>40986.0</c:v>
                </c:pt>
                <c:pt idx="11676">
                  <c:v>40987.0</c:v>
                </c:pt>
                <c:pt idx="11677">
                  <c:v>40988.0</c:v>
                </c:pt>
                <c:pt idx="11678">
                  <c:v>40989.0</c:v>
                </c:pt>
                <c:pt idx="11679">
                  <c:v>40990.0</c:v>
                </c:pt>
                <c:pt idx="11680">
                  <c:v>40991.0</c:v>
                </c:pt>
                <c:pt idx="11681">
                  <c:v>40992.0</c:v>
                </c:pt>
                <c:pt idx="11682">
                  <c:v>40993.0</c:v>
                </c:pt>
                <c:pt idx="11683">
                  <c:v>40994.0</c:v>
                </c:pt>
                <c:pt idx="11684">
                  <c:v>40995.0</c:v>
                </c:pt>
                <c:pt idx="11685">
                  <c:v>40996.0</c:v>
                </c:pt>
                <c:pt idx="11686">
                  <c:v>40997.0</c:v>
                </c:pt>
                <c:pt idx="11687">
                  <c:v>40998.0</c:v>
                </c:pt>
                <c:pt idx="11688">
                  <c:v>40999.0</c:v>
                </c:pt>
                <c:pt idx="11689">
                  <c:v>41000.0</c:v>
                </c:pt>
                <c:pt idx="11690">
                  <c:v>41001.0</c:v>
                </c:pt>
                <c:pt idx="11691">
                  <c:v>41002.0</c:v>
                </c:pt>
                <c:pt idx="11692">
                  <c:v>41003.0</c:v>
                </c:pt>
                <c:pt idx="11693">
                  <c:v>41004.0</c:v>
                </c:pt>
                <c:pt idx="11694">
                  <c:v>41005.0</c:v>
                </c:pt>
                <c:pt idx="11695">
                  <c:v>41006.0</c:v>
                </c:pt>
                <c:pt idx="11696">
                  <c:v>41007.0</c:v>
                </c:pt>
                <c:pt idx="11697">
                  <c:v>41008.0</c:v>
                </c:pt>
                <c:pt idx="11698">
                  <c:v>41009.0</c:v>
                </c:pt>
                <c:pt idx="11699">
                  <c:v>41010.0</c:v>
                </c:pt>
                <c:pt idx="11700">
                  <c:v>41011.0</c:v>
                </c:pt>
                <c:pt idx="11701">
                  <c:v>41012.0</c:v>
                </c:pt>
                <c:pt idx="11702">
                  <c:v>41013.0</c:v>
                </c:pt>
                <c:pt idx="11703">
                  <c:v>41014.0</c:v>
                </c:pt>
                <c:pt idx="11704">
                  <c:v>41015.0</c:v>
                </c:pt>
                <c:pt idx="11705">
                  <c:v>41016.0</c:v>
                </c:pt>
                <c:pt idx="11706">
                  <c:v>41017.0</c:v>
                </c:pt>
                <c:pt idx="11707">
                  <c:v>41018.0</c:v>
                </c:pt>
                <c:pt idx="11708">
                  <c:v>41019.0</c:v>
                </c:pt>
                <c:pt idx="11709">
                  <c:v>41020.0</c:v>
                </c:pt>
                <c:pt idx="11710">
                  <c:v>41021.0</c:v>
                </c:pt>
                <c:pt idx="11711">
                  <c:v>41022.0</c:v>
                </c:pt>
                <c:pt idx="11712">
                  <c:v>41023.0</c:v>
                </c:pt>
                <c:pt idx="11713">
                  <c:v>41024.0</c:v>
                </c:pt>
                <c:pt idx="11714">
                  <c:v>41025.0</c:v>
                </c:pt>
                <c:pt idx="11715">
                  <c:v>41026.0</c:v>
                </c:pt>
                <c:pt idx="11716">
                  <c:v>41027.0</c:v>
                </c:pt>
                <c:pt idx="11717">
                  <c:v>41028.0</c:v>
                </c:pt>
                <c:pt idx="11718">
                  <c:v>41029.0</c:v>
                </c:pt>
                <c:pt idx="11719">
                  <c:v>41030.0</c:v>
                </c:pt>
                <c:pt idx="11720">
                  <c:v>41031.0</c:v>
                </c:pt>
                <c:pt idx="11721">
                  <c:v>41032.0</c:v>
                </c:pt>
                <c:pt idx="11722">
                  <c:v>41033.0</c:v>
                </c:pt>
                <c:pt idx="11723">
                  <c:v>41034.0</c:v>
                </c:pt>
                <c:pt idx="11724">
                  <c:v>41035.0</c:v>
                </c:pt>
                <c:pt idx="11725">
                  <c:v>41036.0</c:v>
                </c:pt>
                <c:pt idx="11726">
                  <c:v>41037.0</c:v>
                </c:pt>
                <c:pt idx="11727">
                  <c:v>41038.0</c:v>
                </c:pt>
                <c:pt idx="11728">
                  <c:v>41039.0</c:v>
                </c:pt>
                <c:pt idx="11729">
                  <c:v>41040.0</c:v>
                </c:pt>
                <c:pt idx="11730">
                  <c:v>41041.0</c:v>
                </c:pt>
                <c:pt idx="11731">
                  <c:v>41042.0</c:v>
                </c:pt>
                <c:pt idx="11732">
                  <c:v>41043.0</c:v>
                </c:pt>
                <c:pt idx="11733">
                  <c:v>41044.0</c:v>
                </c:pt>
                <c:pt idx="11734">
                  <c:v>41045.0</c:v>
                </c:pt>
                <c:pt idx="11735">
                  <c:v>41046.0</c:v>
                </c:pt>
                <c:pt idx="11736">
                  <c:v>41047.0</c:v>
                </c:pt>
                <c:pt idx="11737">
                  <c:v>41048.0</c:v>
                </c:pt>
                <c:pt idx="11738">
                  <c:v>41049.0</c:v>
                </c:pt>
                <c:pt idx="11739">
                  <c:v>41050.0</c:v>
                </c:pt>
                <c:pt idx="11740">
                  <c:v>41051.0</c:v>
                </c:pt>
                <c:pt idx="11741">
                  <c:v>41052.0</c:v>
                </c:pt>
                <c:pt idx="11742">
                  <c:v>41053.0</c:v>
                </c:pt>
                <c:pt idx="11743">
                  <c:v>41054.0</c:v>
                </c:pt>
                <c:pt idx="11744">
                  <c:v>41055.0</c:v>
                </c:pt>
                <c:pt idx="11745">
                  <c:v>41056.0</c:v>
                </c:pt>
                <c:pt idx="11746">
                  <c:v>41057.0</c:v>
                </c:pt>
                <c:pt idx="11747">
                  <c:v>41058.0</c:v>
                </c:pt>
                <c:pt idx="11748">
                  <c:v>41059.0</c:v>
                </c:pt>
                <c:pt idx="11749">
                  <c:v>41060.0</c:v>
                </c:pt>
                <c:pt idx="11750">
                  <c:v>41061.0</c:v>
                </c:pt>
                <c:pt idx="11751">
                  <c:v>41062.0</c:v>
                </c:pt>
                <c:pt idx="11752">
                  <c:v>41063.0</c:v>
                </c:pt>
                <c:pt idx="11753">
                  <c:v>41064.0</c:v>
                </c:pt>
                <c:pt idx="11754">
                  <c:v>41065.0</c:v>
                </c:pt>
                <c:pt idx="11755">
                  <c:v>41066.0</c:v>
                </c:pt>
                <c:pt idx="11756">
                  <c:v>41067.0</c:v>
                </c:pt>
                <c:pt idx="11757">
                  <c:v>41068.0</c:v>
                </c:pt>
                <c:pt idx="11758">
                  <c:v>41069.0</c:v>
                </c:pt>
                <c:pt idx="11759">
                  <c:v>41070.0</c:v>
                </c:pt>
                <c:pt idx="11760">
                  <c:v>41071.0</c:v>
                </c:pt>
                <c:pt idx="11761">
                  <c:v>41072.0</c:v>
                </c:pt>
                <c:pt idx="11762">
                  <c:v>41073.0</c:v>
                </c:pt>
                <c:pt idx="11763">
                  <c:v>41074.0</c:v>
                </c:pt>
                <c:pt idx="11764">
                  <c:v>41075.0</c:v>
                </c:pt>
                <c:pt idx="11765">
                  <c:v>41076.0</c:v>
                </c:pt>
                <c:pt idx="11766">
                  <c:v>41077.0</c:v>
                </c:pt>
                <c:pt idx="11767">
                  <c:v>41078.0</c:v>
                </c:pt>
                <c:pt idx="11768">
                  <c:v>41079.0</c:v>
                </c:pt>
                <c:pt idx="11769">
                  <c:v>41080.0</c:v>
                </c:pt>
                <c:pt idx="11770">
                  <c:v>41081.0</c:v>
                </c:pt>
                <c:pt idx="11771">
                  <c:v>41082.0</c:v>
                </c:pt>
                <c:pt idx="11772">
                  <c:v>41083.0</c:v>
                </c:pt>
                <c:pt idx="11773">
                  <c:v>41084.0</c:v>
                </c:pt>
                <c:pt idx="11774">
                  <c:v>41085.0</c:v>
                </c:pt>
                <c:pt idx="11775">
                  <c:v>41086.0</c:v>
                </c:pt>
                <c:pt idx="11776">
                  <c:v>41087.0</c:v>
                </c:pt>
                <c:pt idx="11777">
                  <c:v>41088.0</c:v>
                </c:pt>
                <c:pt idx="11778">
                  <c:v>41089.0</c:v>
                </c:pt>
                <c:pt idx="11779">
                  <c:v>41090.0</c:v>
                </c:pt>
                <c:pt idx="11780">
                  <c:v>41091.0</c:v>
                </c:pt>
                <c:pt idx="11781">
                  <c:v>41092.0</c:v>
                </c:pt>
                <c:pt idx="11782">
                  <c:v>41093.0</c:v>
                </c:pt>
                <c:pt idx="11783">
                  <c:v>41094.0</c:v>
                </c:pt>
                <c:pt idx="11784">
                  <c:v>41095.0</c:v>
                </c:pt>
                <c:pt idx="11785">
                  <c:v>41096.0</c:v>
                </c:pt>
                <c:pt idx="11786">
                  <c:v>41097.0</c:v>
                </c:pt>
                <c:pt idx="11787">
                  <c:v>41098.0</c:v>
                </c:pt>
                <c:pt idx="11788">
                  <c:v>41099.0</c:v>
                </c:pt>
                <c:pt idx="11789">
                  <c:v>41100.0</c:v>
                </c:pt>
                <c:pt idx="11790">
                  <c:v>41101.0</c:v>
                </c:pt>
                <c:pt idx="11791">
                  <c:v>41102.0</c:v>
                </c:pt>
                <c:pt idx="11792">
                  <c:v>41103.0</c:v>
                </c:pt>
                <c:pt idx="11793">
                  <c:v>41104.0</c:v>
                </c:pt>
                <c:pt idx="11794">
                  <c:v>41105.0</c:v>
                </c:pt>
                <c:pt idx="11795">
                  <c:v>41106.0</c:v>
                </c:pt>
                <c:pt idx="11796">
                  <c:v>41107.0</c:v>
                </c:pt>
                <c:pt idx="11797">
                  <c:v>41108.0</c:v>
                </c:pt>
                <c:pt idx="11798">
                  <c:v>41109.0</c:v>
                </c:pt>
                <c:pt idx="11799">
                  <c:v>41110.0</c:v>
                </c:pt>
                <c:pt idx="11800">
                  <c:v>41111.0</c:v>
                </c:pt>
                <c:pt idx="11801">
                  <c:v>41112.0</c:v>
                </c:pt>
                <c:pt idx="11802">
                  <c:v>41113.0</c:v>
                </c:pt>
                <c:pt idx="11803">
                  <c:v>41114.0</c:v>
                </c:pt>
                <c:pt idx="11804">
                  <c:v>41115.0</c:v>
                </c:pt>
                <c:pt idx="11805">
                  <c:v>41116.0</c:v>
                </c:pt>
                <c:pt idx="11806">
                  <c:v>41117.0</c:v>
                </c:pt>
                <c:pt idx="11807">
                  <c:v>41118.0</c:v>
                </c:pt>
                <c:pt idx="11808">
                  <c:v>41119.0</c:v>
                </c:pt>
                <c:pt idx="11809">
                  <c:v>41120.0</c:v>
                </c:pt>
                <c:pt idx="11810">
                  <c:v>41121.0</c:v>
                </c:pt>
                <c:pt idx="11811">
                  <c:v>41122.0</c:v>
                </c:pt>
                <c:pt idx="11812">
                  <c:v>41123.0</c:v>
                </c:pt>
                <c:pt idx="11813">
                  <c:v>41124.0</c:v>
                </c:pt>
                <c:pt idx="11814">
                  <c:v>41125.0</c:v>
                </c:pt>
                <c:pt idx="11815">
                  <c:v>41126.0</c:v>
                </c:pt>
                <c:pt idx="11816">
                  <c:v>41127.0</c:v>
                </c:pt>
                <c:pt idx="11817">
                  <c:v>41128.0</c:v>
                </c:pt>
                <c:pt idx="11818">
                  <c:v>41129.0</c:v>
                </c:pt>
                <c:pt idx="11819">
                  <c:v>41130.0</c:v>
                </c:pt>
                <c:pt idx="11820">
                  <c:v>41131.0</c:v>
                </c:pt>
                <c:pt idx="11821">
                  <c:v>41132.0</c:v>
                </c:pt>
                <c:pt idx="11822">
                  <c:v>41133.0</c:v>
                </c:pt>
                <c:pt idx="11823">
                  <c:v>41134.0</c:v>
                </c:pt>
                <c:pt idx="11824">
                  <c:v>41135.0</c:v>
                </c:pt>
                <c:pt idx="11825">
                  <c:v>41136.0</c:v>
                </c:pt>
                <c:pt idx="11826">
                  <c:v>41137.0</c:v>
                </c:pt>
                <c:pt idx="11827">
                  <c:v>41138.0</c:v>
                </c:pt>
                <c:pt idx="11828">
                  <c:v>41139.0</c:v>
                </c:pt>
                <c:pt idx="11829">
                  <c:v>41140.0</c:v>
                </c:pt>
                <c:pt idx="11830">
                  <c:v>41141.0</c:v>
                </c:pt>
                <c:pt idx="11831">
                  <c:v>41142.0</c:v>
                </c:pt>
                <c:pt idx="11832">
                  <c:v>41143.0</c:v>
                </c:pt>
                <c:pt idx="11833">
                  <c:v>41144.0</c:v>
                </c:pt>
                <c:pt idx="11834">
                  <c:v>41145.0</c:v>
                </c:pt>
                <c:pt idx="11835">
                  <c:v>41146.0</c:v>
                </c:pt>
                <c:pt idx="11836">
                  <c:v>41147.0</c:v>
                </c:pt>
                <c:pt idx="11837">
                  <c:v>41148.0</c:v>
                </c:pt>
                <c:pt idx="11838">
                  <c:v>41149.0</c:v>
                </c:pt>
                <c:pt idx="11839">
                  <c:v>41150.0</c:v>
                </c:pt>
                <c:pt idx="11840">
                  <c:v>41151.0</c:v>
                </c:pt>
                <c:pt idx="11841">
                  <c:v>41152.0</c:v>
                </c:pt>
                <c:pt idx="11842">
                  <c:v>41153.0</c:v>
                </c:pt>
                <c:pt idx="11843">
                  <c:v>41154.0</c:v>
                </c:pt>
                <c:pt idx="11844">
                  <c:v>41155.0</c:v>
                </c:pt>
                <c:pt idx="11845">
                  <c:v>41156.0</c:v>
                </c:pt>
                <c:pt idx="11846">
                  <c:v>41157.0</c:v>
                </c:pt>
                <c:pt idx="11847">
                  <c:v>41158.0</c:v>
                </c:pt>
                <c:pt idx="11848">
                  <c:v>41159.0</c:v>
                </c:pt>
                <c:pt idx="11849">
                  <c:v>41160.0</c:v>
                </c:pt>
                <c:pt idx="11850">
                  <c:v>41161.0</c:v>
                </c:pt>
                <c:pt idx="11851">
                  <c:v>41162.0</c:v>
                </c:pt>
                <c:pt idx="11852">
                  <c:v>41163.0</c:v>
                </c:pt>
                <c:pt idx="11853">
                  <c:v>41164.0</c:v>
                </c:pt>
                <c:pt idx="11854">
                  <c:v>41165.0</c:v>
                </c:pt>
                <c:pt idx="11855">
                  <c:v>41166.0</c:v>
                </c:pt>
                <c:pt idx="11856">
                  <c:v>41167.0</c:v>
                </c:pt>
                <c:pt idx="11857">
                  <c:v>41168.0</c:v>
                </c:pt>
                <c:pt idx="11858">
                  <c:v>41169.0</c:v>
                </c:pt>
                <c:pt idx="11859">
                  <c:v>41170.0</c:v>
                </c:pt>
                <c:pt idx="11860">
                  <c:v>41171.0</c:v>
                </c:pt>
                <c:pt idx="11861">
                  <c:v>41172.0</c:v>
                </c:pt>
                <c:pt idx="11862">
                  <c:v>41173.0</c:v>
                </c:pt>
                <c:pt idx="11863">
                  <c:v>41174.0</c:v>
                </c:pt>
                <c:pt idx="11864">
                  <c:v>41175.0</c:v>
                </c:pt>
                <c:pt idx="11865">
                  <c:v>41176.0</c:v>
                </c:pt>
                <c:pt idx="11866">
                  <c:v>41177.0</c:v>
                </c:pt>
                <c:pt idx="11867">
                  <c:v>41178.0</c:v>
                </c:pt>
                <c:pt idx="11868">
                  <c:v>41179.0</c:v>
                </c:pt>
                <c:pt idx="11869">
                  <c:v>41180.0</c:v>
                </c:pt>
                <c:pt idx="11870">
                  <c:v>41181.0</c:v>
                </c:pt>
                <c:pt idx="11871">
                  <c:v>41182.0</c:v>
                </c:pt>
                <c:pt idx="11872">
                  <c:v>41183.0</c:v>
                </c:pt>
                <c:pt idx="11873">
                  <c:v>41184.0</c:v>
                </c:pt>
                <c:pt idx="11874">
                  <c:v>41185.0</c:v>
                </c:pt>
                <c:pt idx="11875">
                  <c:v>41186.0</c:v>
                </c:pt>
                <c:pt idx="11876">
                  <c:v>41187.0</c:v>
                </c:pt>
                <c:pt idx="11877">
                  <c:v>41188.0</c:v>
                </c:pt>
                <c:pt idx="11878">
                  <c:v>41189.0</c:v>
                </c:pt>
                <c:pt idx="11879">
                  <c:v>41190.0</c:v>
                </c:pt>
                <c:pt idx="11880">
                  <c:v>41191.0</c:v>
                </c:pt>
                <c:pt idx="11881">
                  <c:v>41192.0</c:v>
                </c:pt>
                <c:pt idx="11882">
                  <c:v>41193.0</c:v>
                </c:pt>
                <c:pt idx="11883">
                  <c:v>41194.0</c:v>
                </c:pt>
                <c:pt idx="11884">
                  <c:v>41195.0</c:v>
                </c:pt>
                <c:pt idx="11885">
                  <c:v>41196.0</c:v>
                </c:pt>
                <c:pt idx="11886">
                  <c:v>41197.0</c:v>
                </c:pt>
                <c:pt idx="11887">
                  <c:v>41198.0</c:v>
                </c:pt>
                <c:pt idx="11888">
                  <c:v>41199.0</c:v>
                </c:pt>
                <c:pt idx="11889">
                  <c:v>41200.0</c:v>
                </c:pt>
                <c:pt idx="11890">
                  <c:v>41201.0</c:v>
                </c:pt>
                <c:pt idx="11891">
                  <c:v>41202.0</c:v>
                </c:pt>
                <c:pt idx="11892">
                  <c:v>41203.0</c:v>
                </c:pt>
                <c:pt idx="11893">
                  <c:v>41204.0</c:v>
                </c:pt>
                <c:pt idx="11894">
                  <c:v>41205.0</c:v>
                </c:pt>
                <c:pt idx="11895">
                  <c:v>41206.0</c:v>
                </c:pt>
                <c:pt idx="11896">
                  <c:v>41207.0</c:v>
                </c:pt>
                <c:pt idx="11897">
                  <c:v>41208.0</c:v>
                </c:pt>
                <c:pt idx="11898">
                  <c:v>41209.0</c:v>
                </c:pt>
                <c:pt idx="11899">
                  <c:v>41210.0</c:v>
                </c:pt>
                <c:pt idx="11900">
                  <c:v>41211.0</c:v>
                </c:pt>
                <c:pt idx="11901">
                  <c:v>41212.0</c:v>
                </c:pt>
                <c:pt idx="11902">
                  <c:v>41213.0</c:v>
                </c:pt>
                <c:pt idx="11903">
                  <c:v>41214.0</c:v>
                </c:pt>
                <c:pt idx="11904">
                  <c:v>41215.0</c:v>
                </c:pt>
                <c:pt idx="11905">
                  <c:v>41216.0</c:v>
                </c:pt>
                <c:pt idx="11906">
                  <c:v>41217.0</c:v>
                </c:pt>
                <c:pt idx="11907">
                  <c:v>41218.0</c:v>
                </c:pt>
                <c:pt idx="11908">
                  <c:v>41219.0</c:v>
                </c:pt>
                <c:pt idx="11909">
                  <c:v>41220.0</c:v>
                </c:pt>
                <c:pt idx="11910">
                  <c:v>41221.0</c:v>
                </c:pt>
                <c:pt idx="11911">
                  <c:v>41222.0</c:v>
                </c:pt>
                <c:pt idx="11912">
                  <c:v>41223.0</c:v>
                </c:pt>
                <c:pt idx="11913">
                  <c:v>41224.0</c:v>
                </c:pt>
                <c:pt idx="11914">
                  <c:v>41225.0</c:v>
                </c:pt>
                <c:pt idx="11915">
                  <c:v>41226.0</c:v>
                </c:pt>
                <c:pt idx="11916">
                  <c:v>41227.0</c:v>
                </c:pt>
                <c:pt idx="11917">
                  <c:v>41228.0</c:v>
                </c:pt>
                <c:pt idx="11918">
                  <c:v>41229.0</c:v>
                </c:pt>
                <c:pt idx="11919">
                  <c:v>41230.0</c:v>
                </c:pt>
                <c:pt idx="11920">
                  <c:v>41231.0</c:v>
                </c:pt>
                <c:pt idx="11921">
                  <c:v>41232.0</c:v>
                </c:pt>
                <c:pt idx="11922">
                  <c:v>41233.0</c:v>
                </c:pt>
                <c:pt idx="11923">
                  <c:v>41234.0</c:v>
                </c:pt>
                <c:pt idx="11924">
                  <c:v>41235.0</c:v>
                </c:pt>
                <c:pt idx="11925">
                  <c:v>41236.0</c:v>
                </c:pt>
                <c:pt idx="11926">
                  <c:v>41237.0</c:v>
                </c:pt>
                <c:pt idx="11927">
                  <c:v>41238.0</c:v>
                </c:pt>
                <c:pt idx="11928">
                  <c:v>41239.0</c:v>
                </c:pt>
                <c:pt idx="11929">
                  <c:v>41240.0</c:v>
                </c:pt>
                <c:pt idx="11930">
                  <c:v>41241.0</c:v>
                </c:pt>
                <c:pt idx="11931">
                  <c:v>41242.0</c:v>
                </c:pt>
                <c:pt idx="11932">
                  <c:v>41243.0</c:v>
                </c:pt>
                <c:pt idx="11933">
                  <c:v>41244.0</c:v>
                </c:pt>
                <c:pt idx="11934">
                  <c:v>41245.0</c:v>
                </c:pt>
                <c:pt idx="11935">
                  <c:v>41246.0</c:v>
                </c:pt>
                <c:pt idx="11936">
                  <c:v>41247.0</c:v>
                </c:pt>
                <c:pt idx="11937">
                  <c:v>41248.0</c:v>
                </c:pt>
                <c:pt idx="11938">
                  <c:v>41249.0</c:v>
                </c:pt>
                <c:pt idx="11939">
                  <c:v>41250.0</c:v>
                </c:pt>
                <c:pt idx="11940">
                  <c:v>41251.0</c:v>
                </c:pt>
                <c:pt idx="11941">
                  <c:v>41252.0</c:v>
                </c:pt>
                <c:pt idx="11942">
                  <c:v>41253.0</c:v>
                </c:pt>
                <c:pt idx="11943">
                  <c:v>41254.0</c:v>
                </c:pt>
                <c:pt idx="11944">
                  <c:v>41255.0</c:v>
                </c:pt>
                <c:pt idx="11945">
                  <c:v>41256.0</c:v>
                </c:pt>
                <c:pt idx="11946">
                  <c:v>41257.0</c:v>
                </c:pt>
                <c:pt idx="11947">
                  <c:v>41258.0</c:v>
                </c:pt>
                <c:pt idx="11948">
                  <c:v>41259.0</c:v>
                </c:pt>
                <c:pt idx="11949">
                  <c:v>41260.0</c:v>
                </c:pt>
                <c:pt idx="11950">
                  <c:v>41261.0</c:v>
                </c:pt>
                <c:pt idx="11951">
                  <c:v>41262.0</c:v>
                </c:pt>
                <c:pt idx="11952">
                  <c:v>41263.0</c:v>
                </c:pt>
                <c:pt idx="11953">
                  <c:v>41264.0</c:v>
                </c:pt>
                <c:pt idx="11954">
                  <c:v>41265.0</c:v>
                </c:pt>
                <c:pt idx="11955">
                  <c:v>41266.0</c:v>
                </c:pt>
                <c:pt idx="11956">
                  <c:v>41267.0</c:v>
                </c:pt>
                <c:pt idx="11957">
                  <c:v>41268.0</c:v>
                </c:pt>
                <c:pt idx="11958">
                  <c:v>41269.0</c:v>
                </c:pt>
                <c:pt idx="11959">
                  <c:v>41270.0</c:v>
                </c:pt>
                <c:pt idx="11960">
                  <c:v>41271.0</c:v>
                </c:pt>
                <c:pt idx="11961">
                  <c:v>41272.0</c:v>
                </c:pt>
                <c:pt idx="11962">
                  <c:v>41273.0</c:v>
                </c:pt>
                <c:pt idx="11963">
                  <c:v>41274.0</c:v>
                </c:pt>
                <c:pt idx="11964">
                  <c:v>41275.0</c:v>
                </c:pt>
                <c:pt idx="11965">
                  <c:v>41276.0</c:v>
                </c:pt>
                <c:pt idx="11966">
                  <c:v>41277.0</c:v>
                </c:pt>
                <c:pt idx="11967">
                  <c:v>41278.0</c:v>
                </c:pt>
                <c:pt idx="11968">
                  <c:v>41279.0</c:v>
                </c:pt>
                <c:pt idx="11969">
                  <c:v>41280.0</c:v>
                </c:pt>
                <c:pt idx="11970">
                  <c:v>41281.0</c:v>
                </c:pt>
                <c:pt idx="11971">
                  <c:v>41282.0</c:v>
                </c:pt>
                <c:pt idx="11972">
                  <c:v>41283.0</c:v>
                </c:pt>
                <c:pt idx="11973">
                  <c:v>41284.0</c:v>
                </c:pt>
                <c:pt idx="11974">
                  <c:v>41285.0</c:v>
                </c:pt>
                <c:pt idx="11975">
                  <c:v>41286.0</c:v>
                </c:pt>
                <c:pt idx="11976">
                  <c:v>41287.0</c:v>
                </c:pt>
                <c:pt idx="11977">
                  <c:v>41288.0</c:v>
                </c:pt>
                <c:pt idx="11978">
                  <c:v>41289.0</c:v>
                </c:pt>
                <c:pt idx="11979">
                  <c:v>41290.0</c:v>
                </c:pt>
                <c:pt idx="11980">
                  <c:v>41291.0</c:v>
                </c:pt>
                <c:pt idx="11981">
                  <c:v>41292.0</c:v>
                </c:pt>
                <c:pt idx="11982">
                  <c:v>41293.0</c:v>
                </c:pt>
                <c:pt idx="11983">
                  <c:v>41294.0</c:v>
                </c:pt>
                <c:pt idx="11984">
                  <c:v>41295.0</c:v>
                </c:pt>
                <c:pt idx="11985">
                  <c:v>41296.0</c:v>
                </c:pt>
                <c:pt idx="11986">
                  <c:v>41297.0</c:v>
                </c:pt>
                <c:pt idx="11987">
                  <c:v>41298.0</c:v>
                </c:pt>
                <c:pt idx="11988">
                  <c:v>41299.0</c:v>
                </c:pt>
                <c:pt idx="11989">
                  <c:v>41300.0</c:v>
                </c:pt>
                <c:pt idx="11990">
                  <c:v>41301.0</c:v>
                </c:pt>
                <c:pt idx="11991">
                  <c:v>41302.0</c:v>
                </c:pt>
                <c:pt idx="11992">
                  <c:v>41303.0</c:v>
                </c:pt>
                <c:pt idx="11993">
                  <c:v>41304.0</c:v>
                </c:pt>
                <c:pt idx="11994">
                  <c:v>41305.0</c:v>
                </c:pt>
                <c:pt idx="11995">
                  <c:v>41306.0</c:v>
                </c:pt>
                <c:pt idx="11996">
                  <c:v>41307.0</c:v>
                </c:pt>
                <c:pt idx="11997">
                  <c:v>41308.0</c:v>
                </c:pt>
                <c:pt idx="11998">
                  <c:v>41309.0</c:v>
                </c:pt>
                <c:pt idx="11999">
                  <c:v>41310.0</c:v>
                </c:pt>
                <c:pt idx="12000">
                  <c:v>41311.0</c:v>
                </c:pt>
                <c:pt idx="12001">
                  <c:v>41312.0</c:v>
                </c:pt>
                <c:pt idx="12002">
                  <c:v>41313.0</c:v>
                </c:pt>
                <c:pt idx="12003">
                  <c:v>41314.0</c:v>
                </c:pt>
                <c:pt idx="12004">
                  <c:v>41315.0</c:v>
                </c:pt>
                <c:pt idx="12005">
                  <c:v>41316.0</c:v>
                </c:pt>
                <c:pt idx="12006">
                  <c:v>41317.0</c:v>
                </c:pt>
                <c:pt idx="12007">
                  <c:v>41318.0</c:v>
                </c:pt>
                <c:pt idx="12008">
                  <c:v>41319.0</c:v>
                </c:pt>
                <c:pt idx="12009">
                  <c:v>41320.0</c:v>
                </c:pt>
                <c:pt idx="12010">
                  <c:v>41321.0</c:v>
                </c:pt>
                <c:pt idx="12011">
                  <c:v>41322.0</c:v>
                </c:pt>
                <c:pt idx="12012">
                  <c:v>41323.0</c:v>
                </c:pt>
                <c:pt idx="12013">
                  <c:v>41324.0</c:v>
                </c:pt>
                <c:pt idx="12014">
                  <c:v>41325.0</c:v>
                </c:pt>
                <c:pt idx="12015">
                  <c:v>41326.0</c:v>
                </c:pt>
                <c:pt idx="12016">
                  <c:v>41327.0</c:v>
                </c:pt>
                <c:pt idx="12017">
                  <c:v>41328.0</c:v>
                </c:pt>
                <c:pt idx="12018">
                  <c:v>41329.0</c:v>
                </c:pt>
                <c:pt idx="12019">
                  <c:v>41330.0</c:v>
                </c:pt>
                <c:pt idx="12020">
                  <c:v>41331.0</c:v>
                </c:pt>
                <c:pt idx="12021">
                  <c:v>41332.0</c:v>
                </c:pt>
                <c:pt idx="12022">
                  <c:v>41333.0</c:v>
                </c:pt>
                <c:pt idx="12023">
                  <c:v>41334.0</c:v>
                </c:pt>
                <c:pt idx="12024">
                  <c:v>41335.0</c:v>
                </c:pt>
                <c:pt idx="12025">
                  <c:v>41336.0</c:v>
                </c:pt>
                <c:pt idx="12026">
                  <c:v>41337.0</c:v>
                </c:pt>
                <c:pt idx="12027">
                  <c:v>41338.0</c:v>
                </c:pt>
                <c:pt idx="12028">
                  <c:v>41339.0</c:v>
                </c:pt>
                <c:pt idx="12029">
                  <c:v>41340.0</c:v>
                </c:pt>
                <c:pt idx="12030">
                  <c:v>41341.0</c:v>
                </c:pt>
                <c:pt idx="12031">
                  <c:v>41342.0</c:v>
                </c:pt>
                <c:pt idx="12032">
                  <c:v>41343.0</c:v>
                </c:pt>
                <c:pt idx="12033">
                  <c:v>41344.0</c:v>
                </c:pt>
                <c:pt idx="12034">
                  <c:v>41345.0</c:v>
                </c:pt>
                <c:pt idx="12035">
                  <c:v>41346.0</c:v>
                </c:pt>
                <c:pt idx="12036">
                  <c:v>41347.0</c:v>
                </c:pt>
                <c:pt idx="12037">
                  <c:v>41348.0</c:v>
                </c:pt>
                <c:pt idx="12038">
                  <c:v>41349.0</c:v>
                </c:pt>
                <c:pt idx="12039">
                  <c:v>41350.0</c:v>
                </c:pt>
                <c:pt idx="12040">
                  <c:v>41351.0</c:v>
                </c:pt>
                <c:pt idx="12041">
                  <c:v>41352.0</c:v>
                </c:pt>
                <c:pt idx="12042">
                  <c:v>41353.0</c:v>
                </c:pt>
                <c:pt idx="12043">
                  <c:v>41354.0</c:v>
                </c:pt>
                <c:pt idx="12044">
                  <c:v>41355.0</c:v>
                </c:pt>
                <c:pt idx="12045">
                  <c:v>41356.0</c:v>
                </c:pt>
                <c:pt idx="12046">
                  <c:v>41357.0</c:v>
                </c:pt>
                <c:pt idx="12047">
                  <c:v>41358.0</c:v>
                </c:pt>
                <c:pt idx="12048">
                  <c:v>41359.0</c:v>
                </c:pt>
                <c:pt idx="12049">
                  <c:v>41360.0</c:v>
                </c:pt>
                <c:pt idx="12050">
                  <c:v>41361.0</c:v>
                </c:pt>
                <c:pt idx="12051">
                  <c:v>41362.0</c:v>
                </c:pt>
                <c:pt idx="12052">
                  <c:v>41363.0</c:v>
                </c:pt>
                <c:pt idx="12053">
                  <c:v>41364.0</c:v>
                </c:pt>
                <c:pt idx="12054">
                  <c:v>41365.0</c:v>
                </c:pt>
                <c:pt idx="12055">
                  <c:v>41366.0</c:v>
                </c:pt>
                <c:pt idx="12056">
                  <c:v>41367.0</c:v>
                </c:pt>
                <c:pt idx="12057">
                  <c:v>41368.0</c:v>
                </c:pt>
                <c:pt idx="12058">
                  <c:v>41369.0</c:v>
                </c:pt>
                <c:pt idx="12059">
                  <c:v>41370.0</c:v>
                </c:pt>
                <c:pt idx="12060">
                  <c:v>41371.0</c:v>
                </c:pt>
                <c:pt idx="12061">
                  <c:v>41372.0</c:v>
                </c:pt>
                <c:pt idx="12062">
                  <c:v>41373.0</c:v>
                </c:pt>
                <c:pt idx="12063">
                  <c:v>41374.0</c:v>
                </c:pt>
                <c:pt idx="12064">
                  <c:v>41375.0</c:v>
                </c:pt>
                <c:pt idx="12065">
                  <c:v>41376.0</c:v>
                </c:pt>
                <c:pt idx="12066">
                  <c:v>41377.0</c:v>
                </c:pt>
                <c:pt idx="12067">
                  <c:v>41378.0</c:v>
                </c:pt>
                <c:pt idx="12068">
                  <c:v>41379.0</c:v>
                </c:pt>
                <c:pt idx="12069">
                  <c:v>41380.0</c:v>
                </c:pt>
                <c:pt idx="12070">
                  <c:v>41381.0</c:v>
                </c:pt>
                <c:pt idx="12071">
                  <c:v>41382.0</c:v>
                </c:pt>
                <c:pt idx="12072">
                  <c:v>41383.0</c:v>
                </c:pt>
                <c:pt idx="12073">
                  <c:v>41384.0</c:v>
                </c:pt>
                <c:pt idx="12074">
                  <c:v>41385.0</c:v>
                </c:pt>
                <c:pt idx="12075">
                  <c:v>41386.0</c:v>
                </c:pt>
                <c:pt idx="12076">
                  <c:v>41387.0</c:v>
                </c:pt>
                <c:pt idx="12077">
                  <c:v>41388.0</c:v>
                </c:pt>
                <c:pt idx="12078">
                  <c:v>41389.0</c:v>
                </c:pt>
                <c:pt idx="12079">
                  <c:v>41390.0</c:v>
                </c:pt>
                <c:pt idx="12080">
                  <c:v>41391.0</c:v>
                </c:pt>
                <c:pt idx="12081">
                  <c:v>41392.0</c:v>
                </c:pt>
                <c:pt idx="12082">
                  <c:v>41393.0</c:v>
                </c:pt>
                <c:pt idx="12083">
                  <c:v>41394.0</c:v>
                </c:pt>
                <c:pt idx="12084">
                  <c:v>41395.0</c:v>
                </c:pt>
                <c:pt idx="12085">
                  <c:v>41396.0</c:v>
                </c:pt>
                <c:pt idx="12086">
                  <c:v>41397.0</c:v>
                </c:pt>
                <c:pt idx="12087">
                  <c:v>41398.0</c:v>
                </c:pt>
                <c:pt idx="12088">
                  <c:v>41399.0</c:v>
                </c:pt>
                <c:pt idx="12089">
                  <c:v>41400.0</c:v>
                </c:pt>
                <c:pt idx="12090">
                  <c:v>41401.0</c:v>
                </c:pt>
                <c:pt idx="12091">
                  <c:v>41402.0</c:v>
                </c:pt>
                <c:pt idx="12092">
                  <c:v>41403.0</c:v>
                </c:pt>
                <c:pt idx="12093">
                  <c:v>41404.0</c:v>
                </c:pt>
                <c:pt idx="12094">
                  <c:v>41405.0</c:v>
                </c:pt>
                <c:pt idx="12095">
                  <c:v>41406.0</c:v>
                </c:pt>
                <c:pt idx="12096">
                  <c:v>41407.0</c:v>
                </c:pt>
                <c:pt idx="12097">
                  <c:v>41408.0</c:v>
                </c:pt>
                <c:pt idx="12098">
                  <c:v>41409.0</c:v>
                </c:pt>
                <c:pt idx="12099">
                  <c:v>41410.0</c:v>
                </c:pt>
                <c:pt idx="12100">
                  <c:v>41411.0</c:v>
                </c:pt>
                <c:pt idx="12101">
                  <c:v>41412.0</c:v>
                </c:pt>
                <c:pt idx="12102">
                  <c:v>41413.0</c:v>
                </c:pt>
                <c:pt idx="12103">
                  <c:v>41414.0</c:v>
                </c:pt>
                <c:pt idx="12104">
                  <c:v>41415.0</c:v>
                </c:pt>
                <c:pt idx="12105">
                  <c:v>41416.0</c:v>
                </c:pt>
                <c:pt idx="12106">
                  <c:v>41417.0</c:v>
                </c:pt>
                <c:pt idx="12107">
                  <c:v>41418.0</c:v>
                </c:pt>
                <c:pt idx="12108">
                  <c:v>41419.0</c:v>
                </c:pt>
                <c:pt idx="12109">
                  <c:v>41420.0</c:v>
                </c:pt>
                <c:pt idx="12110">
                  <c:v>41421.0</c:v>
                </c:pt>
                <c:pt idx="12111">
                  <c:v>41422.0</c:v>
                </c:pt>
                <c:pt idx="12112">
                  <c:v>41423.0</c:v>
                </c:pt>
                <c:pt idx="12113">
                  <c:v>41424.0</c:v>
                </c:pt>
                <c:pt idx="12114">
                  <c:v>41425.0</c:v>
                </c:pt>
                <c:pt idx="12115">
                  <c:v>41426.0</c:v>
                </c:pt>
                <c:pt idx="12116">
                  <c:v>41427.0</c:v>
                </c:pt>
                <c:pt idx="12117">
                  <c:v>41428.0</c:v>
                </c:pt>
                <c:pt idx="12118">
                  <c:v>41429.0</c:v>
                </c:pt>
                <c:pt idx="12119">
                  <c:v>41430.0</c:v>
                </c:pt>
                <c:pt idx="12120">
                  <c:v>41431.0</c:v>
                </c:pt>
                <c:pt idx="12121">
                  <c:v>41432.0</c:v>
                </c:pt>
                <c:pt idx="12122">
                  <c:v>41433.0</c:v>
                </c:pt>
                <c:pt idx="12123">
                  <c:v>41434.0</c:v>
                </c:pt>
                <c:pt idx="12124">
                  <c:v>41435.0</c:v>
                </c:pt>
                <c:pt idx="12125">
                  <c:v>41436.0</c:v>
                </c:pt>
                <c:pt idx="12126">
                  <c:v>41437.0</c:v>
                </c:pt>
                <c:pt idx="12127">
                  <c:v>41438.0</c:v>
                </c:pt>
                <c:pt idx="12128">
                  <c:v>41439.0</c:v>
                </c:pt>
                <c:pt idx="12129">
                  <c:v>41440.0</c:v>
                </c:pt>
                <c:pt idx="12130">
                  <c:v>41441.0</c:v>
                </c:pt>
                <c:pt idx="12131">
                  <c:v>41442.0</c:v>
                </c:pt>
                <c:pt idx="12132">
                  <c:v>41443.0</c:v>
                </c:pt>
                <c:pt idx="12133">
                  <c:v>41444.0</c:v>
                </c:pt>
                <c:pt idx="12134">
                  <c:v>41445.0</c:v>
                </c:pt>
                <c:pt idx="12135">
                  <c:v>41446.0</c:v>
                </c:pt>
                <c:pt idx="12136">
                  <c:v>41447.0</c:v>
                </c:pt>
                <c:pt idx="12137">
                  <c:v>41448.0</c:v>
                </c:pt>
                <c:pt idx="12138">
                  <c:v>41449.0</c:v>
                </c:pt>
                <c:pt idx="12139">
                  <c:v>41450.0</c:v>
                </c:pt>
                <c:pt idx="12140">
                  <c:v>41451.0</c:v>
                </c:pt>
                <c:pt idx="12141">
                  <c:v>41452.0</c:v>
                </c:pt>
                <c:pt idx="12142">
                  <c:v>41453.0</c:v>
                </c:pt>
                <c:pt idx="12143">
                  <c:v>41454.0</c:v>
                </c:pt>
                <c:pt idx="12144">
                  <c:v>41455.0</c:v>
                </c:pt>
                <c:pt idx="12145">
                  <c:v>41456.0</c:v>
                </c:pt>
                <c:pt idx="12146">
                  <c:v>41457.0</c:v>
                </c:pt>
                <c:pt idx="12147">
                  <c:v>41458.0</c:v>
                </c:pt>
                <c:pt idx="12148">
                  <c:v>41459.0</c:v>
                </c:pt>
                <c:pt idx="12149">
                  <c:v>41460.0</c:v>
                </c:pt>
                <c:pt idx="12150">
                  <c:v>41461.0</c:v>
                </c:pt>
                <c:pt idx="12151">
                  <c:v>41462.0</c:v>
                </c:pt>
                <c:pt idx="12152">
                  <c:v>41463.0</c:v>
                </c:pt>
                <c:pt idx="12153">
                  <c:v>41464.0</c:v>
                </c:pt>
                <c:pt idx="12154">
                  <c:v>41465.0</c:v>
                </c:pt>
                <c:pt idx="12155">
                  <c:v>41466.0</c:v>
                </c:pt>
                <c:pt idx="12156">
                  <c:v>41467.0</c:v>
                </c:pt>
                <c:pt idx="12157">
                  <c:v>41468.0</c:v>
                </c:pt>
                <c:pt idx="12158">
                  <c:v>41469.0</c:v>
                </c:pt>
                <c:pt idx="12159">
                  <c:v>41470.0</c:v>
                </c:pt>
                <c:pt idx="12160">
                  <c:v>41471.0</c:v>
                </c:pt>
                <c:pt idx="12161">
                  <c:v>41472.0</c:v>
                </c:pt>
                <c:pt idx="12162">
                  <c:v>41473.0</c:v>
                </c:pt>
                <c:pt idx="12163">
                  <c:v>41474.0</c:v>
                </c:pt>
                <c:pt idx="12164">
                  <c:v>41475.0</c:v>
                </c:pt>
                <c:pt idx="12165">
                  <c:v>41476.0</c:v>
                </c:pt>
                <c:pt idx="12166">
                  <c:v>41477.0</c:v>
                </c:pt>
                <c:pt idx="12167">
                  <c:v>41478.0</c:v>
                </c:pt>
                <c:pt idx="12168">
                  <c:v>41479.0</c:v>
                </c:pt>
                <c:pt idx="12169">
                  <c:v>41480.0</c:v>
                </c:pt>
                <c:pt idx="12170">
                  <c:v>41481.0</c:v>
                </c:pt>
                <c:pt idx="12171">
                  <c:v>41482.0</c:v>
                </c:pt>
                <c:pt idx="12172">
                  <c:v>41483.0</c:v>
                </c:pt>
                <c:pt idx="12173">
                  <c:v>41484.0</c:v>
                </c:pt>
                <c:pt idx="12174">
                  <c:v>41485.0</c:v>
                </c:pt>
                <c:pt idx="12175">
                  <c:v>41486.0</c:v>
                </c:pt>
                <c:pt idx="12176">
                  <c:v>41487.0</c:v>
                </c:pt>
                <c:pt idx="12177">
                  <c:v>41488.0</c:v>
                </c:pt>
                <c:pt idx="12178">
                  <c:v>41489.0</c:v>
                </c:pt>
                <c:pt idx="12179">
                  <c:v>41490.0</c:v>
                </c:pt>
                <c:pt idx="12180">
                  <c:v>41491.0</c:v>
                </c:pt>
                <c:pt idx="12181">
                  <c:v>41492.0</c:v>
                </c:pt>
                <c:pt idx="12182">
                  <c:v>41493.0</c:v>
                </c:pt>
                <c:pt idx="12183">
                  <c:v>41494.0</c:v>
                </c:pt>
                <c:pt idx="12184">
                  <c:v>41495.0</c:v>
                </c:pt>
                <c:pt idx="12185">
                  <c:v>41496.0</c:v>
                </c:pt>
                <c:pt idx="12186">
                  <c:v>41497.0</c:v>
                </c:pt>
                <c:pt idx="12187">
                  <c:v>41498.0</c:v>
                </c:pt>
                <c:pt idx="12188">
                  <c:v>41499.0</c:v>
                </c:pt>
                <c:pt idx="12189">
                  <c:v>41500.0</c:v>
                </c:pt>
                <c:pt idx="12190">
                  <c:v>41501.0</c:v>
                </c:pt>
                <c:pt idx="12191">
                  <c:v>41502.0</c:v>
                </c:pt>
                <c:pt idx="12192">
                  <c:v>41503.0</c:v>
                </c:pt>
                <c:pt idx="12193">
                  <c:v>41504.0</c:v>
                </c:pt>
                <c:pt idx="12194">
                  <c:v>41505.0</c:v>
                </c:pt>
                <c:pt idx="12195">
                  <c:v>41506.0</c:v>
                </c:pt>
                <c:pt idx="12196">
                  <c:v>41507.0</c:v>
                </c:pt>
                <c:pt idx="12197">
                  <c:v>41508.0</c:v>
                </c:pt>
                <c:pt idx="12198">
                  <c:v>41509.0</c:v>
                </c:pt>
                <c:pt idx="12199">
                  <c:v>41510.0</c:v>
                </c:pt>
                <c:pt idx="12200">
                  <c:v>41511.0</c:v>
                </c:pt>
                <c:pt idx="12201">
                  <c:v>41512.0</c:v>
                </c:pt>
                <c:pt idx="12202">
                  <c:v>41513.0</c:v>
                </c:pt>
                <c:pt idx="12203">
                  <c:v>41514.0</c:v>
                </c:pt>
                <c:pt idx="12204">
                  <c:v>41515.0</c:v>
                </c:pt>
                <c:pt idx="12205">
                  <c:v>41516.0</c:v>
                </c:pt>
                <c:pt idx="12206">
                  <c:v>41517.0</c:v>
                </c:pt>
                <c:pt idx="12207">
                  <c:v>41518.0</c:v>
                </c:pt>
                <c:pt idx="12208">
                  <c:v>41519.0</c:v>
                </c:pt>
                <c:pt idx="12209">
                  <c:v>41520.0</c:v>
                </c:pt>
                <c:pt idx="12210">
                  <c:v>41521.0</c:v>
                </c:pt>
                <c:pt idx="12211">
                  <c:v>41522.0</c:v>
                </c:pt>
                <c:pt idx="12212">
                  <c:v>41523.0</c:v>
                </c:pt>
                <c:pt idx="12213">
                  <c:v>41524.0</c:v>
                </c:pt>
                <c:pt idx="12214">
                  <c:v>41525.0</c:v>
                </c:pt>
                <c:pt idx="12215">
                  <c:v>41526.0</c:v>
                </c:pt>
                <c:pt idx="12216">
                  <c:v>41527.0</c:v>
                </c:pt>
                <c:pt idx="12217">
                  <c:v>41528.0</c:v>
                </c:pt>
                <c:pt idx="12218">
                  <c:v>41529.0</c:v>
                </c:pt>
                <c:pt idx="12219">
                  <c:v>41530.0</c:v>
                </c:pt>
                <c:pt idx="12220">
                  <c:v>41531.0</c:v>
                </c:pt>
                <c:pt idx="12221">
                  <c:v>41532.0</c:v>
                </c:pt>
                <c:pt idx="12222">
                  <c:v>41533.0</c:v>
                </c:pt>
                <c:pt idx="12223">
                  <c:v>41534.0</c:v>
                </c:pt>
                <c:pt idx="12224">
                  <c:v>41535.0</c:v>
                </c:pt>
                <c:pt idx="12225">
                  <c:v>41536.0</c:v>
                </c:pt>
                <c:pt idx="12226">
                  <c:v>41537.0</c:v>
                </c:pt>
                <c:pt idx="12227">
                  <c:v>41538.0</c:v>
                </c:pt>
                <c:pt idx="12228">
                  <c:v>41539.0</c:v>
                </c:pt>
                <c:pt idx="12229">
                  <c:v>41540.0</c:v>
                </c:pt>
                <c:pt idx="12230">
                  <c:v>41541.0</c:v>
                </c:pt>
                <c:pt idx="12231">
                  <c:v>41542.0</c:v>
                </c:pt>
                <c:pt idx="12232">
                  <c:v>41543.0</c:v>
                </c:pt>
                <c:pt idx="12233">
                  <c:v>41544.0</c:v>
                </c:pt>
                <c:pt idx="12234">
                  <c:v>41545.0</c:v>
                </c:pt>
                <c:pt idx="12235">
                  <c:v>41546.0</c:v>
                </c:pt>
                <c:pt idx="12236">
                  <c:v>41547.0</c:v>
                </c:pt>
                <c:pt idx="12237">
                  <c:v>41548.0</c:v>
                </c:pt>
                <c:pt idx="12238">
                  <c:v>41549.0</c:v>
                </c:pt>
                <c:pt idx="12239">
                  <c:v>41550.0</c:v>
                </c:pt>
                <c:pt idx="12240">
                  <c:v>41551.0</c:v>
                </c:pt>
                <c:pt idx="12241">
                  <c:v>41552.0</c:v>
                </c:pt>
                <c:pt idx="12242">
                  <c:v>41553.0</c:v>
                </c:pt>
                <c:pt idx="12243">
                  <c:v>41554.0</c:v>
                </c:pt>
                <c:pt idx="12244">
                  <c:v>41555.0</c:v>
                </c:pt>
                <c:pt idx="12245">
                  <c:v>41556.0</c:v>
                </c:pt>
                <c:pt idx="12246">
                  <c:v>41557.0</c:v>
                </c:pt>
                <c:pt idx="12247">
                  <c:v>41558.0</c:v>
                </c:pt>
                <c:pt idx="12248">
                  <c:v>41559.0</c:v>
                </c:pt>
                <c:pt idx="12249">
                  <c:v>41560.0</c:v>
                </c:pt>
                <c:pt idx="12250">
                  <c:v>41561.0</c:v>
                </c:pt>
                <c:pt idx="12251">
                  <c:v>41562.0</c:v>
                </c:pt>
                <c:pt idx="12252">
                  <c:v>41563.0</c:v>
                </c:pt>
                <c:pt idx="12253">
                  <c:v>41564.0</c:v>
                </c:pt>
                <c:pt idx="12254">
                  <c:v>41565.0</c:v>
                </c:pt>
                <c:pt idx="12255">
                  <c:v>41566.0</c:v>
                </c:pt>
                <c:pt idx="12256">
                  <c:v>41567.0</c:v>
                </c:pt>
                <c:pt idx="12257">
                  <c:v>41568.0</c:v>
                </c:pt>
                <c:pt idx="12258">
                  <c:v>41569.0</c:v>
                </c:pt>
                <c:pt idx="12259">
                  <c:v>41570.0</c:v>
                </c:pt>
                <c:pt idx="12260">
                  <c:v>41571.0</c:v>
                </c:pt>
                <c:pt idx="12261">
                  <c:v>41572.0</c:v>
                </c:pt>
                <c:pt idx="12262">
                  <c:v>41573.0</c:v>
                </c:pt>
                <c:pt idx="12263">
                  <c:v>41574.0</c:v>
                </c:pt>
                <c:pt idx="12264">
                  <c:v>41575.0</c:v>
                </c:pt>
                <c:pt idx="12265">
                  <c:v>41576.0</c:v>
                </c:pt>
                <c:pt idx="12266">
                  <c:v>41577.0</c:v>
                </c:pt>
                <c:pt idx="12267">
                  <c:v>41578.0</c:v>
                </c:pt>
                <c:pt idx="12268">
                  <c:v>41579.0</c:v>
                </c:pt>
                <c:pt idx="12269">
                  <c:v>41580.0</c:v>
                </c:pt>
                <c:pt idx="12270">
                  <c:v>41581.0</c:v>
                </c:pt>
                <c:pt idx="12271">
                  <c:v>41582.0</c:v>
                </c:pt>
                <c:pt idx="12272">
                  <c:v>41583.0</c:v>
                </c:pt>
                <c:pt idx="12273">
                  <c:v>41584.0</c:v>
                </c:pt>
                <c:pt idx="12274">
                  <c:v>41585.0</c:v>
                </c:pt>
                <c:pt idx="12275">
                  <c:v>41586.0</c:v>
                </c:pt>
                <c:pt idx="12276">
                  <c:v>41587.0</c:v>
                </c:pt>
                <c:pt idx="12277">
                  <c:v>41588.0</c:v>
                </c:pt>
                <c:pt idx="12278">
                  <c:v>41589.0</c:v>
                </c:pt>
                <c:pt idx="12279">
                  <c:v>41590.0</c:v>
                </c:pt>
                <c:pt idx="12280">
                  <c:v>41591.0</c:v>
                </c:pt>
                <c:pt idx="12281">
                  <c:v>41592.0</c:v>
                </c:pt>
                <c:pt idx="12282">
                  <c:v>41593.0</c:v>
                </c:pt>
                <c:pt idx="12283">
                  <c:v>41594.0</c:v>
                </c:pt>
                <c:pt idx="12284">
                  <c:v>41595.0</c:v>
                </c:pt>
                <c:pt idx="12285">
                  <c:v>41596.0</c:v>
                </c:pt>
                <c:pt idx="12286">
                  <c:v>41597.0</c:v>
                </c:pt>
                <c:pt idx="12287">
                  <c:v>41598.0</c:v>
                </c:pt>
                <c:pt idx="12288">
                  <c:v>41599.0</c:v>
                </c:pt>
                <c:pt idx="12289">
                  <c:v>41600.0</c:v>
                </c:pt>
                <c:pt idx="12290">
                  <c:v>41601.0</c:v>
                </c:pt>
                <c:pt idx="12291">
                  <c:v>41602.0</c:v>
                </c:pt>
                <c:pt idx="12292">
                  <c:v>41603.0</c:v>
                </c:pt>
                <c:pt idx="12293">
                  <c:v>41604.0</c:v>
                </c:pt>
                <c:pt idx="12294">
                  <c:v>41605.0</c:v>
                </c:pt>
                <c:pt idx="12295">
                  <c:v>41606.0</c:v>
                </c:pt>
                <c:pt idx="12296">
                  <c:v>41607.0</c:v>
                </c:pt>
                <c:pt idx="12297">
                  <c:v>41608.0</c:v>
                </c:pt>
                <c:pt idx="12298">
                  <c:v>41609.0</c:v>
                </c:pt>
                <c:pt idx="12299">
                  <c:v>41610.0</c:v>
                </c:pt>
                <c:pt idx="12300">
                  <c:v>41611.0</c:v>
                </c:pt>
                <c:pt idx="12301">
                  <c:v>41612.0</c:v>
                </c:pt>
                <c:pt idx="12302">
                  <c:v>41613.0</c:v>
                </c:pt>
                <c:pt idx="12303">
                  <c:v>41614.0</c:v>
                </c:pt>
                <c:pt idx="12304">
                  <c:v>41615.0</c:v>
                </c:pt>
                <c:pt idx="12305">
                  <c:v>41616.0</c:v>
                </c:pt>
                <c:pt idx="12306">
                  <c:v>41617.0</c:v>
                </c:pt>
                <c:pt idx="12307">
                  <c:v>41618.0</c:v>
                </c:pt>
                <c:pt idx="12308">
                  <c:v>41619.0</c:v>
                </c:pt>
                <c:pt idx="12309">
                  <c:v>41620.0</c:v>
                </c:pt>
                <c:pt idx="12310">
                  <c:v>41621.0</c:v>
                </c:pt>
                <c:pt idx="12311">
                  <c:v>41622.0</c:v>
                </c:pt>
                <c:pt idx="12312">
                  <c:v>41623.0</c:v>
                </c:pt>
                <c:pt idx="12313">
                  <c:v>41624.0</c:v>
                </c:pt>
                <c:pt idx="12314">
                  <c:v>41625.0</c:v>
                </c:pt>
                <c:pt idx="12315">
                  <c:v>41626.0</c:v>
                </c:pt>
                <c:pt idx="12316">
                  <c:v>41627.0</c:v>
                </c:pt>
                <c:pt idx="12317">
                  <c:v>41628.0</c:v>
                </c:pt>
                <c:pt idx="12318">
                  <c:v>41629.0</c:v>
                </c:pt>
                <c:pt idx="12319">
                  <c:v>41630.0</c:v>
                </c:pt>
                <c:pt idx="12320">
                  <c:v>41631.0</c:v>
                </c:pt>
                <c:pt idx="12321">
                  <c:v>41632.0</c:v>
                </c:pt>
                <c:pt idx="12322">
                  <c:v>41633.0</c:v>
                </c:pt>
                <c:pt idx="12323">
                  <c:v>41634.0</c:v>
                </c:pt>
                <c:pt idx="12324">
                  <c:v>41635.0</c:v>
                </c:pt>
                <c:pt idx="12325">
                  <c:v>41636.0</c:v>
                </c:pt>
                <c:pt idx="12326">
                  <c:v>41637.0</c:v>
                </c:pt>
                <c:pt idx="12327">
                  <c:v>41638.0</c:v>
                </c:pt>
                <c:pt idx="12328">
                  <c:v>41639.0</c:v>
                </c:pt>
                <c:pt idx="12329">
                  <c:v>41640.0</c:v>
                </c:pt>
                <c:pt idx="12330">
                  <c:v>41641.0</c:v>
                </c:pt>
                <c:pt idx="12331">
                  <c:v>41642.0</c:v>
                </c:pt>
                <c:pt idx="12332">
                  <c:v>41643.0</c:v>
                </c:pt>
                <c:pt idx="12333">
                  <c:v>41644.0</c:v>
                </c:pt>
                <c:pt idx="12334">
                  <c:v>41645.0</c:v>
                </c:pt>
                <c:pt idx="12335">
                  <c:v>41646.0</c:v>
                </c:pt>
                <c:pt idx="12336">
                  <c:v>41647.0</c:v>
                </c:pt>
                <c:pt idx="12337">
                  <c:v>41648.0</c:v>
                </c:pt>
                <c:pt idx="12338">
                  <c:v>41649.0</c:v>
                </c:pt>
                <c:pt idx="12339">
                  <c:v>41650.0</c:v>
                </c:pt>
                <c:pt idx="12340">
                  <c:v>41651.0</c:v>
                </c:pt>
                <c:pt idx="12341">
                  <c:v>41652.0</c:v>
                </c:pt>
                <c:pt idx="12342">
                  <c:v>41653.0</c:v>
                </c:pt>
                <c:pt idx="12343">
                  <c:v>41654.0</c:v>
                </c:pt>
                <c:pt idx="12344">
                  <c:v>41655.0</c:v>
                </c:pt>
                <c:pt idx="12345">
                  <c:v>41656.0</c:v>
                </c:pt>
                <c:pt idx="12346">
                  <c:v>41657.0</c:v>
                </c:pt>
                <c:pt idx="12347">
                  <c:v>41658.0</c:v>
                </c:pt>
                <c:pt idx="12348">
                  <c:v>41659.0</c:v>
                </c:pt>
                <c:pt idx="12349">
                  <c:v>41660.0</c:v>
                </c:pt>
                <c:pt idx="12350">
                  <c:v>41661.0</c:v>
                </c:pt>
                <c:pt idx="12351">
                  <c:v>41662.0</c:v>
                </c:pt>
                <c:pt idx="12352">
                  <c:v>41663.0</c:v>
                </c:pt>
                <c:pt idx="12353">
                  <c:v>41664.0</c:v>
                </c:pt>
                <c:pt idx="12354">
                  <c:v>41665.0</c:v>
                </c:pt>
                <c:pt idx="12355">
                  <c:v>41666.0</c:v>
                </c:pt>
                <c:pt idx="12356">
                  <c:v>41667.0</c:v>
                </c:pt>
                <c:pt idx="12357">
                  <c:v>41668.0</c:v>
                </c:pt>
                <c:pt idx="12358">
                  <c:v>41669.0</c:v>
                </c:pt>
                <c:pt idx="12359">
                  <c:v>41670.0</c:v>
                </c:pt>
                <c:pt idx="12360">
                  <c:v>41671.0</c:v>
                </c:pt>
                <c:pt idx="12361">
                  <c:v>41672.0</c:v>
                </c:pt>
                <c:pt idx="12362">
                  <c:v>41673.0</c:v>
                </c:pt>
                <c:pt idx="12363">
                  <c:v>41674.0</c:v>
                </c:pt>
                <c:pt idx="12364">
                  <c:v>41675.0</c:v>
                </c:pt>
                <c:pt idx="12365">
                  <c:v>41676.0</c:v>
                </c:pt>
                <c:pt idx="12366">
                  <c:v>41677.0</c:v>
                </c:pt>
                <c:pt idx="12367">
                  <c:v>41678.0</c:v>
                </c:pt>
                <c:pt idx="12368">
                  <c:v>41679.0</c:v>
                </c:pt>
                <c:pt idx="12369">
                  <c:v>41680.0</c:v>
                </c:pt>
                <c:pt idx="12370">
                  <c:v>41681.0</c:v>
                </c:pt>
                <c:pt idx="12371">
                  <c:v>41682.0</c:v>
                </c:pt>
                <c:pt idx="12372">
                  <c:v>41683.0</c:v>
                </c:pt>
                <c:pt idx="12373">
                  <c:v>41684.0</c:v>
                </c:pt>
                <c:pt idx="12374">
                  <c:v>41685.0</c:v>
                </c:pt>
                <c:pt idx="12375">
                  <c:v>41686.0</c:v>
                </c:pt>
                <c:pt idx="12376">
                  <c:v>41687.0</c:v>
                </c:pt>
                <c:pt idx="12377">
                  <c:v>41688.0</c:v>
                </c:pt>
                <c:pt idx="12378">
                  <c:v>41689.0</c:v>
                </c:pt>
                <c:pt idx="12379">
                  <c:v>41690.0</c:v>
                </c:pt>
                <c:pt idx="12380">
                  <c:v>41691.0</c:v>
                </c:pt>
                <c:pt idx="12381">
                  <c:v>41692.0</c:v>
                </c:pt>
                <c:pt idx="12382">
                  <c:v>41693.0</c:v>
                </c:pt>
                <c:pt idx="12383">
                  <c:v>41694.0</c:v>
                </c:pt>
                <c:pt idx="12384">
                  <c:v>41695.0</c:v>
                </c:pt>
                <c:pt idx="12385">
                  <c:v>41696.0</c:v>
                </c:pt>
                <c:pt idx="12386">
                  <c:v>41697.0</c:v>
                </c:pt>
                <c:pt idx="12387">
                  <c:v>41698.0</c:v>
                </c:pt>
                <c:pt idx="12388">
                  <c:v>41699.0</c:v>
                </c:pt>
                <c:pt idx="12389">
                  <c:v>41700.0</c:v>
                </c:pt>
                <c:pt idx="12390">
                  <c:v>41701.0</c:v>
                </c:pt>
                <c:pt idx="12391">
                  <c:v>41702.0</c:v>
                </c:pt>
                <c:pt idx="12392">
                  <c:v>41703.0</c:v>
                </c:pt>
                <c:pt idx="12393">
                  <c:v>41704.0</c:v>
                </c:pt>
                <c:pt idx="12394">
                  <c:v>41705.0</c:v>
                </c:pt>
                <c:pt idx="12395">
                  <c:v>41706.0</c:v>
                </c:pt>
                <c:pt idx="12396">
                  <c:v>41707.0</c:v>
                </c:pt>
                <c:pt idx="12397">
                  <c:v>41708.0</c:v>
                </c:pt>
                <c:pt idx="12398">
                  <c:v>41709.0</c:v>
                </c:pt>
                <c:pt idx="12399">
                  <c:v>41710.0</c:v>
                </c:pt>
                <c:pt idx="12400">
                  <c:v>41711.0</c:v>
                </c:pt>
                <c:pt idx="12401">
                  <c:v>41712.0</c:v>
                </c:pt>
                <c:pt idx="12402">
                  <c:v>41713.0</c:v>
                </c:pt>
                <c:pt idx="12403">
                  <c:v>41714.0</c:v>
                </c:pt>
                <c:pt idx="12404">
                  <c:v>41715.0</c:v>
                </c:pt>
                <c:pt idx="12405">
                  <c:v>41716.0</c:v>
                </c:pt>
                <c:pt idx="12406">
                  <c:v>41717.0</c:v>
                </c:pt>
                <c:pt idx="12407">
                  <c:v>41718.0</c:v>
                </c:pt>
                <c:pt idx="12408">
                  <c:v>41719.0</c:v>
                </c:pt>
                <c:pt idx="12409">
                  <c:v>41720.0</c:v>
                </c:pt>
                <c:pt idx="12410">
                  <c:v>41721.0</c:v>
                </c:pt>
                <c:pt idx="12411">
                  <c:v>41722.0</c:v>
                </c:pt>
                <c:pt idx="12412">
                  <c:v>41723.0</c:v>
                </c:pt>
                <c:pt idx="12413">
                  <c:v>41724.0</c:v>
                </c:pt>
                <c:pt idx="12414">
                  <c:v>41725.0</c:v>
                </c:pt>
                <c:pt idx="12415">
                  <c:v>41726.0</c:v>
                </c:pt>
                <c:pt idx="12416">
                  <c:v>41727.0</c:v>
                </c:pt>
                <c:pt idx="12417">
                  <c:v>41728.0</c:v>
                </c:pt>
                <c:pt idx="12418">
                  <c:v>41729.0</c:v>
                </c:pt>
                <c:pt idx="12419">
                  <c:v>41730.0</c:v>
                </c:pt>
                <c:pt idx="12420">
                  <c:v>41731.0</c:v>
                </c:pt>
                <c:pt idx="12421">
                  <c:v>41732.0</c:v>
                </c:pt>
                <c:pt idx="12422">
                  <c:v>41733.0</c:v>
                </c:pt>
                <c:pt idx="12423">
                  <c:v>41734.0</c:v>
                </c:pt>
                <c:pt idx="12424">
                  <c:v>41735.0</c:v>
                </c:pt>
                <c:pt idx="12425">
                  <c:v>41736.0</c:v>
                </c:pt>
                <c:pt idx="12426">
                  <c:v>41737.0</c:v>
                </c:pt>
                <c:pt idx="12427">
                  <c:v>41738.0</c:v>
                </c:pt>
                <c:pt idx="12428">
                  <c:v>41739.0</c:v>
                </c:pt>
                <c:pt idx="12429">
                  <c:v>41740.0</c:v>
                </c:pt>
                <c:pt idx="12430">
                  <c:v>41741.0</c:v>
                </c:pt>
                <c:pt idx="12431">
                  <c:v>41742.0</c:v>
                </c:pt>
                <c:pt idx="12432">
                  <c:v>41743.0</c:v>
                </c:pt>
                <c:pt idx="12433">
                  <c:v>41744.0</c:v>
                </c:pt>
                <c:pt idx="12434">
                  <c:v>41745.0</c:v>
                </c:pt>
                <c:pt idx="12435">
                  <c:v>41746.0</c:v>
                </c:pt>
                <c:pt idx="12436">
                  <c:v>41747.0</c:v>
                </c:pt>
                <c:pt idx="12437">
                  <c:v>41748.0</c:v>
                </c:pt>
                <c:pt idx="12438">
                  <c:v>41749.0</c:v>
                </c:pt>
                <c:pt idx="12439">
                  <c:v>41750.0</c:v>
                </c:pt>
                <c:pt idx="12440">
                  <c:v>41751.0</c:v>
                </c:pt>
                <c:pt idx="12441">
                  <c:v>41752.0</c:v>
                </c:pt>
                <c:pt idx="12442">
                  <c:v>41753.0</c:v>
                </c:pt>
                <c:pt idx="12443">
                  <c:v>41754.0</c:v>
                </c:pt>
                <c:pt idx="12444">
                  <c:v>41755.0</c:v>
                </c:pt>
                <c:pt idx="12445">
                  <c:v>41756.0</c:v>
                </c:pt>
                <c:pt idx="12446">
                  <c:v>41757.0</c:v>
                </c:pt>
                <c:pt idx="12447">
                  <c:v>41758.0</c:v>
                </c:pt>
                <c:pt idx="12448">
                  <c:v>41759.0</c:v>
                </c:pt>
                <c:pt idx="12449">
                  <c:v>41760.0</c:v>
                </c:pt>
                <c:pt idx="12450">
                  <c:v>41761.0</c:v>
                </c:pt>
                <c:pt idx="12451">
                  <c:v>41762.0</c:v>
                </c:pt>
                <c:pt idx="12452">
                  <c:v>41763.0</c:v>
                </c:pt>
                <c:pt idx="12453">
                  <c:v>41764.0</c:v>
                </c:pt>
                <c:pt idx="12454">
                  <c:v>41765.0</c:v>
                </c:pt>
                <c:pt idx="12455">
                  <c:v>41766.0</c:v>
                </c:pt>
                <c:pt idx="12456">
                  <c:v>41767.0</c:v>
                </c:pt>
                <c:pt idx="12457">
                  <c:v>41768.0</c:v>
                </c:pt>
                <c:pt idx="12458">
                  <c:v>41769.0</c:v>
                </c:pt>
                <c:pt idx="12459">
                  <c:v>41770.0</c:v>
                </c:pt>
                <c:pt idx="12460">
                  <c:v>41771.0</c:v>
                </c:pt>
                <c:pt idx="12461">
                  <c:v>41772.0</c:v>
                </c:pt>
                <c:pt idx="12462">
                  <c:v>41773.0</c:v>
                </c:pt>
                <c:pt idx="12463">
                  <c:v>41774.0</c:v>
                </c:pt>
                <c:pt idx="12464">
                  <c:v>41775.0</c:v>
                </c:pt>
                <c:pt idx="12465">
                  <c:v>41776.0</c:v>
                </c:pt>
                <c:pt idx="12466">
                  <c:v>41777.0</c:v>
                </c:pt>
                <c:pt idx="12467">
                  <c:v>41778.0</c:v>
                </c:pt>
                <c:pt idx="12468">
                  <c:v>41779.0</c:v>
                </c:pt>
                <c:pt idx="12469">
                  <c:v>41780.0</c:v>
                </c:pt>
                <c:pt idx="12470">
                  <c:v>41781.0</c:v>
                </c:pt>
                <c:pt idx="12471">
                  <c:v>41782.0</c:v>
                </c:pt>
                <c:pt idx="12472">
                  <c:v>41783.0</c:v>
                </c:pt>
                <c:pt idx="12473">
                  <c:v>41784.0</c:v>
                </c:pt>
                <c:pt idx="12474">
                  <c:v>41785.0</c:v>
                </c:pt>
                <c:pt idx="12475">
                  <c:v>41786.0</c:v>
                </c:pt>
                <c:pt idx="12476">
                  <c:v>41787.0</c:v>
                </c:pt>
                <c:pt idx="12477">
                  <c:v>41788.0</c:v>
                </c:pt>
                <c:pt idx="12478">
                  <c:v>41789.0</c:v>
                </c:pt>
                <c:pt idx="12479">
                  <c:v>41790.0</c:v>
                </c:pt>
                <c:pt idx="12480">
                  <c:v>41791.0</c:v>
                </c:pt>
                <c:pt idx="12481">
                  <c:v>41792.0</c:v>
                </c:pt>
                <c:pt idx="12482">
                  <c:v>41793.0</c:v>
                </c:pt>
                <c:pt idx="12483">
                  <c:v>41794.0</c:v>
                </c:pt>
                <c:pt idx="12484">
                  <c:v>41795.0</c:v>
                </c:pt>
                <c:pt idx="12485">
                  <c:v>41796.0</c:v>
                </c:pt>
                <c:pt idx="12486">
                  <c:v>41797.0</c:v>
                </c:pt>
                <c:pt idx="12487">
                  <c:v>41798.0</c:v>
                </c:pt>
                <c:pt idx="12488">
                  <c:v>41799.0</c:v>
                </c:pt>
                <c:pt idx="12489">
                  <c:v>41800.0</c:v>
                </c:pt>
                <c:pt idx="12490">
                  <c:v>41801.0</c:v>
                </c:pt>
                <c:pt idx="12491">
                  <c:v>41802.0</c:v>
                </c:pt>
                <c:pt idx="12492">
                  <c:v>41803.0</c:v>
                </c:pt>
                <c:pt idx="12493">
                  <c:v>41804.0</c:v>
                </c:pt>
                <c:pt idx="12494">
                  <c:v>41805.0</c:v>
                </c:pt>
                <c:pt idx="12495">
                  <c:v>41806.0</c:v>
                </c:pt>
                <c:pt idx="12496">
                  <c:v>41807.0</c:v>
                </c:pt>
                <c:pt idx="12497">
                  <c:v>41808.0</c:v>
                </c:pt>
                <c:pt idx="12498">
                  <c:v>41809.0</c:v>
                </c:pt>
                <c:pt idx="12499">
                  <c:v>41810.0</c:v>
                </c:pt>
                <c:pt idx="12500">
                  <c:v>41811.0</c:v>
                </c:pt>
                <c:pt idx="12501">
                  <c:v>41812.0</c:v>
                </c:pt>
                <c:pt idx="12502">
                  <c:v>41813.0</c:v>
                </c:pt>
                <c:pt idx="12503">
                  <c:v>41814.0</c:v>
                </c:pt>
                <c:pt idx="12504">
                  <c:v>41815.0</c:v>
                </c:pt>
                <c:pt idx="12505">
                  <c:v>41816.0</c:v>
                </c:pt>
                <c:pt idx="12506">
                  <c:v>41817.0</c:v>
                </c:pt>
                <c:pt idx="12507">
                  <c:v>41818.0</c:v>
                </c:pt>
                <c:pt idx="12508">
                  <c:v>41819.0</c:v>
                </c:pt>
                <c:pt idx="12509">
                  <c:v>41820.0</c:v>
                </c:pt>
                <c:pt idx="12510">
                  <c:v>41821.0</c:v>
                </c:pt>
                <c:pt idx="12511">
                  <c:v>41822.0</c:v>
                </c:pt>
                <c:pt idx="12512">
                  <c:v>41823.0</c:v>
                </c:pt>
                <c:pt idx="12513">
                  <c:v>41824.0</c:v>
                </c:pt>
                <c:pt idx="12514">
                  <c:v>41825.0</c:v>
                </c:pt>
                <c:pt idx="12515">
                  <c:v>41826.0</c:v>
                </c:pt>
                <c:pt idx="12516">
                  <c:v>41827.0</c:v>
                </c:pt>
                <c:pt idx="12517">
                  <c:v>41828.0</c:v>
                </c:pt>
                <c:pt idx="12518">
                  <c:v>41829.0</c:v>
                </c:pt>
                <c:pt idx="12519">
                  <c:v>41830.0</c:v>
                </c:pt>
                <c:pt idx="12520">
                  <c:v>41831.0</c:v>
                </c:pt>
                <c:pt idx="12521">
                  <c:v>41832.0</c:v>
                </c:pt>
                <c:pt idx="12522">
                  <c:v>41833.0</c:v>
                </c:pt>
                <c:pt idx="12523">
                  <c:v>41834.0</c:v>
                </c:pt>
                <c:pt idx="12524">
                  <c:v>41835.0</c:v>
                </c:pt>
                <c:pt idx="12525">
                  <c:v>41836.0</c:v>
                </c:pt>
                <c:pt idx="12526">
                  <c:v>41837.0</c:v>
                </c:pt>
                <c:pt idx="12527">
                  <c:v>41838.0</c:v>
                </c:pt>
                <c:pt idx="12528">
                  <c:v>41839.0</c:v>
                </c:pt>
                <c:pt idx="12529">
                  <c:v>41840.0</c:v>
                </c:pt>
                <c:pt idx="12530">
                  <c:v>41841.0</c:v>
                </c:pt>
                <c:pt idx="12531">
                  <c:v>41842.0</c:v>
                </c:pt>
                <c:pt idx="12532">
                  <c:v>41843.0</c:v>
                </c:pt>
                <c:pt idx="12533">
                  <c:v>41844.0</c:v>
                </c:pt>
                <c:pt idx="12534">
                  <c:v>41845.0</c:v>
                </c:pt>
                <c:pt idx="12535">
                  <c:v>41846.0</c:v>
                </c:pt>
                <c:pt idx="12536">
                  <c:v>41847.0</c:v>
                </c:pt>
                <c:pt idx="12537">
                  <c:v>41848.0</c:v>
                </c:pt>
                <c:pt idx="12538">
                  <c:v>41849.0</c:v>
                </c:pt>
                <c:pt idx="12539">
                  <c:v>41850.0</c:v>
                </c:pt>
                <c:pt idx="12540">
                  <c:v>41851.0</c:v>
                </c:pt>
                <c:pt idx="12541">
                  <c:v>41852.0</c:v>
                </c:pt>
                <c:pt idx="12542">
                  <c:v>41853.0</c:v>
                </c:pt>
                <c:pt idx="12543">
                  <c:v>41854.0</c:v>
                </c:pt>
                <c:pt idx="12544">
                  <c:v>41855.0</c:v>
                </c:pt>
                <c:pt idx="12545">
                  <c:v>41856.0</c:v>
                </c:pt>
                <c:pt idx="12546">
                  <c:v>41857.0</c:v>
                </c:pt>
                <c:pt idx="12547">
                  <c:v>41858.0</c:v>
                </c:pt>
                <c:pt idx="12548">
                  <c:v>41859.0</c:v>
                </c:pt>
                <c:pt idx="12549">
                  <c:v>41860.0</c:v>
                </c:pt>
                <c:pt idx="12550">
                  <c:v>41861.0</c:v>
                </c:pt>
                <c:pt idx="12551">
                  <c:v>41862.0</c:v>
                </c:pt>
                <c:pt idx="12552">
                  <c:v>41863.0</c:v>
                </c:pt>
                <c:pt idx="12553">
                  <c:v>41864.0</c:v>
                </c:pt>
                <c:pt idx="12554">
                  <c:v>41865.0</c:v>
                </c:pt>
                <c:pt idx="12555">
                  <c:v>41866.0</c:v>
                </c:pt>
                <c:pt idx="12556">
                  <c:v>41867.0</c:v>
                </c:pt>
                <c:pt idx="12557">
                  <c:v>41868.0</c:v>
                </c:pt>
                <c:pt idx="12558">
                  <c:v>41869.0</c:v>
                </c:pt>
                <c:pt idx="12559">
                  <c:v>41870.0</c:v>
                </c:pt>
                <c:pt idx="12560">
                  <c:v>41871.0</c:v>
                </c:pt>
                <c:pt idx="12561">
                  <c:v>41872.0</c:v>
                </c:pt>
                <c:pt idx="12562">
                  <c:v>41873.0</c:v>
                </c:pt>
                <c:pt idx="12563">
                  <c:v>41874.0</c:v>
                </c:pt>
                <c:pt idx="12564">
                  <c:v>41875.0</c:v>
                </c:pt>
                <c:pt idx="12565">
                  <c:v>41876.0</c:v>
                </c:pt>
                <c:pt idx="12566">
                  <c:v>41877.0</c:v>
                </c:pt>
                <c:pt idx="12567">
                  <c:v>41878.0</c:v>
                </c:pt>
                <c:pt idx="12568">
                  <c:v>41879.0</c:v>
                </c:pt>
                <c:pt idx="12569">
                  <c:v>41880.0</c:v>
                </c:pt>
                <c:pt idx="12570">
                  <c:v>41881.0</c:v>
                </c:pt>
                <c:pt idx="12571">
                  <c:v>41882.0</c:v>
                </c:pt>
                <c:pt idx="12572">
                  <c:v>41883.0</c:v>
                </c:pt>
                <c:pt idx="12573">
                  <c:v>41884.0</c:v>
                </c:pt>
                <c:pt idx="12574">
                  <c:v>41885.0</c:v>
                </c:pt>
                <c:pt idx="12575">
                  <c:v>41886.0</c:v>
                </c:pt>
                <c:pt idx="12576">
                  <c:v>41887.0</c:v>
                </c:pt>
                <c:pt idx="12577">
                  <c:v>41888.0</c:v>
                </c:pt>
                <c:pt idx="12578">
                  <c:v>41889.0</c:v>
                </c:pt>
                <c:pt idx="12579">
                  <c:v>41890.0</c:v>
                </c:pt>
                <c:pt idx="12580">
                  <c:v>41891.0</c:v>
                </c:pt>
                <c:pt idx="12581">
                  <c:v>41892.0</c:v>
                </c:pt>
                <c:pt idx="12582">
                  <c:v>41893.0</c:v>
                </c:pt>
                <c:pt idx="12583">
                  <c:v>41894.0</c:v>
                </c:pt>
                <c:pt idx="12584">
                  <c:v>41895.0</c:v>
                </c:pt>
                <c:pt idx="12585">
                  <c:v>41896.0</c:v>
                </c:pt>
                <c:pt idx="12586">
                  <c:v>41897.0</c:v>
                </c:pt>
                <c:pt idx="12587">
                  <c:v>41898.0</c:v>
                </c:pt>
                <c:pt idx="12588">
                  <c:v>41899.0</c:v>
                </c:pt>
                <c:pt idx="12589">
                  <c:v>41900.0</c:v>
                </c:pt>
                <c:pt idx="12590">
                  <c:v>41901.0</c:v>
                </c:pt>
                <c:pt idx="12591">
                  <c:v>41902.0</c:v>
                </c:pt>
                <c:pt idx="12592">
                  <c:v>41903.0</c:v>
                </c:pt>
                <c:pt idx="12593">
                  <c:v>41904.0</c:v>
                </c:pt>
                <c:pt idx="12594">
                  <c:v>41905.0</c:v>
                </c:pt>
                <c:pt idx="12595">
                  <c:v>41906.0</c:v>
                </c:pt>
                <c:pt idx="12596">
                  <c:v>41907.0</c:v>
                </c:pt>
                <c:pt idx="12597">
                  <c:v>41908.0</c:v>
                </c:pt>
                <c:pt idx="12598">
                  <c:v>41909.0</c:v>
                </c:pt>
                <c:pt idx="12599">
                  <c:v>41910.0</c:v>
                </c:pt>
                <c:pt idx="12600">
                  <c:v>41911.0</c:v>
                </c:pt>
                <c:pt idx="12601">
                  <c:v>41912.0</c:v>
                </c:pt>
                <c:pt idx="12602">
                  <c:v>41913.0</c:v>
                </c:pt>
                <c:pt idx="12603">
                  <c:v>41914.0</c:v>
                </c:pt>
                <c:pt idx="12604">
                  <c:v>41915.0</c:v>
                </c:pt>
                <c:pt idx="12605">
                  <c:v>41916.0</c:v>
                </c:pt>
                <c:pt idx="12606">
                  <c:v>41917.0</c:v>
                </c:pt>
                <c:pt idx="12607">
                  <c:v>41918.0</c:v>
                </c:pt>
                <c:pt idx="12608">
                  <c:v>41919.0</c:v>
                </c:pt>
                <c:pt idx="12609">
                  <c:v>41920.0</c:v>
                </c:pt>
                <c:pt idx="12610">
                  <c:v>41921.0</c:v>
                </c:pt>
                <c:pt idx="12611">
                  <c:v>41922.0</c:v>
                </c:pt>
                <c:pt idx="12612">
                  <c:v>41923.0</c:v>
                </c:pt>
                <c:pt idx="12613">
                  <c:v>41924.0</c:v>
                </c:pt>
                <c:pt idx="12614">
                  <c:v>41925.0</c:v>
                </c:pt>
                <c:pt idx="12615">
                  <c:v>41926.0</c:v>
                </c:pt>
                <c:pt idx="12616">
                  <c:v>41927.0</c:v>
                </c:pt>
                <c:pt idx="12617">
                  <c:v>41928.0</c:v>
                </c:pt>
                <c:pt idx="12618">
                  <c:v>41929.0</c:v>
                </c:pt>
                <c:pt idx="12619">
                  <c:v>41930.0</c:v>
                </c:pt>
                <c:pt idx="12620">
                  <c:v>41931.0</c:v>
                </c:pt>
                <c:pt idx="12621">
                  <c:v>41932.0</c:v>
                </c:pt>
                <c:pt idx="12622">
                  <c:v>41933.0</c:v>
                </c:pt>
                <c:pt idx="12623">
                  <c:v>41934.0</c:v>
                </c:pt>
                <c:pt idx="12624">
                  <c:v>41935.0</c:v>
                </c:pt>
                <c:pt idx="12625">
                  <c:v>41936.0</c:v>
                </c:pt>
                <c:pt idx="12626">
                  <c:v>41937.0</c:v>
                </c:pt>
                <c:pt idx="12627">
                  <c:v>41938.0</c:v>
                </c:pt>
                <c:pt idx="12628">
                  <c:v>41939.0</c:v>
                </c:pt>
                <c:pt idx="12629">
                  <c:v>41940.0</c:v>
                </c:pt>
                <c:pt idx="12630">
                  <c:v>41941.0</c:v>
                </c:pt>
                <c:pt idx="12631">
                  <c:v>41942.0</c:v>
                </c:pt>
                <c:pt idx="12632">
                  <c:v>41943.0</c:v>
                </c:pt>
                <c:pt idx="12633">
                  <c:v>41944.0</c:v>
                </c:pt>
                <c:pt idx="12634">
                  <c:v>41945.0</c:v>
                </c:pt>
                <c:pt idx="12635">
                  <c:v>41946.0</c:v>
                </c:pt>
                <c:pt idx="12636">
                  <c:v>41947.0</c:v>
                </c:pt>
                <c:pt idx="12637">
                  <c:v>41948.0</c:v>
                </c:pt>
                <c:pt idx="12638">
                  <c:v>41949.0</c:v>
                </c:pt>
                <c:pt idx="12639">
                  <c:v>41950.0</c:v>
                </c:pt>
                <c:pt idx="12640">
                  <c:v>41951.0</c:v>
                </c:pt>
                <c:pt idx="12641">
                  <c:v>41952.0</c:v>
                </c:pt>
                <c:pt idx="12642">
                  <c:v>41953.0</c:v>
                </c:pt>
                <c:pt idx="12643">
                  <c:v>41954.0</c:v>
                </c:pt>
                <c:pt idx="12644">
                  <c:v>41955.0</c:v>
                </c:pt>
                <c:pt idx="12645">
                  <c:v>41956.0</c:v>
                </c:pt>
                <c:pt idx="12646">
                  <c:v>41957.0</c:v>
                </c:pt>
                <c:pt idx="12647">
                  <c:v>41958.0</c:v>
                </c:pt>
                <c:pt idx="12648">
                  <c:v>41959.0</c:v>
                </c:pt>
                <c:pt idx="12649">
                  <c:v>41960.0</c:v>
                </c:pt>
                <c:pt idx="12650">
                  <c:v>41961.0</c:v>
                </c:pt>
                <c:pt idx="12651">
                  <c:v>41962.0</c:v>
                </c:pt>
                <c:pt idx="12652">
                  <c:v>41963.0</c:v>
                </c:pt>
                <c:pt idx="12653">
                  <c:v>41964.0</c:v>
                </c:pt>
                <c:pt idx="12654">
                  <c:v>41965.0</c:v>
                </c:pt>
                <c:pt idx="12655">
                  <c:v>41966.0</c:v>
                </c:pt>
                <c:pt idx="12656">
                  <c:v>41967.0</c:v>
                </c:pt>
                <c:pt idx="12657">
                  <c:v>41968.0</c:v>
                </c:pt>
                <c:pt idx="12658">
                  <c:v>41969.0</c:v>
                </c:pt>
                <c:pt idx="12659">
                  <c:v>41970.0</c:v>
                </c:pt>
                <c:pt idx="12660">
                  <c:v>41971.0</c:v>
                </c:pt>
                <c:pt idx="12661">
                  <c:v>41972.0</c:v>
                </c:pt>
                <c:pt idx="12662">
                  <c:v>41973.0</c:v>
                </c:pt>
                <c:pt idx="12663">
                  <c:v>41974.0</c:v>
                </c:pt>
                <c:pt idx="12664">
                  <c:v>41975.0</c:v>
                </c:pt>
                <c:pt idx="12665">
                  <c:v>41976.0</c:v>
                </c:pt>
                <c:pt idx="12666">
                  <c:v>41977.0</c:v>
                </c:pt>
                <c:pt idx="12667">
                  <c:v>41978.0</c:v>
                </c:pt>
                <c:pt idx="12668">
                  <c:v>41979.0</c:v>
                </c:pt>
                <c:pt idx="12669">
                  <c:v>41980.0</c:v>
                </c:pt>
                <c:pt idx="12670">
                  <c:v>41981.0</c:v>
                </c:pt>
                <c:pt idx="12671">
                  <c:v>41982.0</c:v>
                </c:pt>
                <c:pt idx="12672">
                  <c:v>41983.0</c:v>
                </c:pt>
                <c:pt idx="12673">
                  <c:v>41984.0</c:v>
                </c:pt>
                <c:pt idx="12674">
                  <c:v>41985.0</c:v>
                </c:pt>
                <c:pt idx="12675">
                  <c:v>41986.0</c:v>
                </c:pt>
                <c:pt idx="12676">
                  <c:v>41987.0</c:v>
                </c:pt>
                <c:pt idx="12677">
                  <c:v>41988.0</c:v>
                </c:pt>
                <c:pt idx="12678">
                  <c:v>41989.0</c:v>
                </c:pt>
                <c:pt idx="12679">
                  <c:v>41990.0</c:v>
                </c:pt>
                <c:pt idx="12680">
                  <c:v>41991.0</c:v>
                </c:pt>
                <c:pt idx="12681">
                  <c:v>41992.0</c:v>
                </c:pt>
                <c:pt idx="12682">
                  <c:v>41993.0</c:v>
                </c:pt>
                <c:pt idx="12683">
                  <c:v>41994.0</c:v>
                </c:pt>
                <c:pt idx="12684">
                  <c:v>41995.0</c:v>
                </c:pt>
                <c:pt idx="12685">
                  <c:v>41996.0</c:v>
                </c:pt>
                <c:pt idx="12686">
                  <c:v>41997.0</c:v>
                </c:pt>
                <c:pt idx="12687">
                  <c:v>41998.0</c:v>
                </c:pt>
                <c:pt idx="12688">
                  <c:v>41999.0</c:v>
                </c:pt>
                <c:pt idx="12689">
                  <c:v>42000.0</c:v>
                </c:pt>
                <c:pt idx="12690">
                  <c:v>42001.0</c:v>
                </c:pt>
                <c:pt idx="12691">
                  <c:v>42002.0</c:v>
                </c:pt>
                <c:pt idx="12692">
                  <c:v>42003.0</c:v>
                </c:pt>
                <c:pt idx="12693">
                  <c:v>42004.0</c:v>
                </c:pt>
                <c:pt idx="12694">
                  <c:v>42005.0</c:v>
                </c:pt>
                <c:pt idx="12695">
                  <c:v>42006.0</c:v>
                </c:pt>
                <c:pt idx="12696">
                  <c:v>42007.0</c:v>
                </c:pt>
                <c:pt idx="12697">
                  <c:v>42008.0</c:v>
                </c:pt>
                <c:pt idx="12698">
                  <c:v>42009.0</c:v>
                </c:pt>
                <c:pt idx="12699">
                  <c:v>42010.0</c:v>
                </c:pt>
                <c:pt idx="12700">
                  <c:v>42011.0</c:v>
                </c:pt>
                <c:pt idx="12701">
                  <c:v>42012.0</c:v>
                </c:pt>
                <c:pt idx="12702">
                  <c:v>42013.0</c:v>
                </c:pt>
                <c:pt idx="12703">
                  <c:v>42014.0</c:v>
                </c:pt>
                <c:pt idx="12704">
                  <c:v>42015.0</c:v>
                </c:pt>
                <c:pt idx="12705">
                  <c:v>42016.0</c:v>
                </c:pt>
                <c:pt idx="12706">
                  <c:v>42017.0</c:v>
                </c:pt>
                <c:pt idx="12707">
                  <c:v>42018.0</c:v>
                </c:pt>
                <c:pt idx="12708">
                  <c:v>42019.0</c:v>
                </c:pt>
                <c:pt idx="12709">
                  <c:v>42020.0</c:v>
                </c:pt>
                <c:pt idx="12710">
                  <c:v>42021.0</c:v>
                </c:pt>
                <c:pt idx="12711">
                  <c:v>42022.0</c:v>
                </c:pt>
                <c:pt idx="12712">
                  <c:v>42023.0</c:v>
                </c:pt>
                <c:pt idx="12713">
                  <c:v>42024.0</c:v>
                </c:pt>
                <c:pt idx="12714">
                  <c:v>42025.0</c:v>
                </c:pt>
                <c:pt idx="12715">
                  <c:v>42026.0</c:v>
                </c:pt>
                <c:pt idx="12716">
                  <c:v>42027.0</c:v>
                </c:pt>
                <c:pt idx="12717">
                  <c:v>42028.0</c:v>
                </c:pt>
                <c:pt idx="12718">
                  <c:v>42029.0</c:v>
                </c:pt>
                <c:pt idx="12719">
                  <c:v>42030.0</c:v>
                </c:pt>
                <c:pt idx="12720">
                  <c:v>42031.0</c:v>
                </c:pt>
                <c:pt idx="12721">
                  <c:v>42032.0</c:v>
                </c:pt>
                <c:pt idx="12722">
                  <c:v>42033.0</c:v>
                </c:pt>
                <c:pt idx="12723">
                  <c:v>42034.0</c:v>
                </c:pt>
                <c:pt idx="12724">
                  <c:v>42035.0</c:v>
                </c:pt>
                <c:pt idx="12725">
                  <c:v>42036.0</c:v>
                </c:pt>
                <c:pt idx="12726">
                  <c:v>42037.0</c:v>
                </c:pt>
                <c:pt idx="12727">
                  <c:v>42038.0</c:v>
                </c:pt>
                <c:pt idx="12728">
                  <c:v>42039.0</c:v>
                </c:pt>
                <c:pt idx="12729">
                  <c:v>42040.0</c:v>
                </c:pt>
                <c:pt idx="12730">
                  <c:v>42041.0</c:v>
                </c:pt>
                <c:pt idx="12731">
                  <c:v>42042.0</c:v>
                </c:pt>
                <c:pt idx="12732">
                  <c:v>42043.0</c:v>
                </c:pt>
                <c:pt idx="12733">
                  <c:v>42044.0</c:v>
                </c:pt>
                <c:pt idx="12734">
                  <c:v>42045.0</c:v>
                </c:pt>
                <c:pt idx="12735">
                  <c:v>42046.0</c:v>
                </c:pt>
                <c:pt idx="12736">
                  <c:v>42047.0</c:v>
                </c:pt>
                <c:pt idx="12737">
                  <c:v>42048.0</c:v>
                </c:pt>
                <c:pt idx="12738">
                  <c:v>42049.0</c:v>
                </c:pt>
                <c:pt idx="12739">
                  <c:v>42050.0</c:v>
                </c:pt>
                <c:pt idx="12740">
                  <c:v>42051.0</c:v>
                </c:pt>
                <c:pt idx="12741">
                  <c:v>42052.0</c:v>
                </c:pt>
                <c:pt idx="12742">
                  <c:v>42053.0</c:v>
                </c:pt>
                <c:pt idx="12743">
                  <c:v>42054.0</c:v>
                </c:pt>
                <c:pt idx="12744">
                  <c:v>42055.0</c:v>
                </c:pt>
                <c:pt idx="12745">
                  <c:v>42056.0</c:v>
                </c:pt>
                <c:pt idx="12746">
                  <c:v>42057.0</c:v>
                </c:pt>
                <c:pt idx="12747">
                  <c:v>42058.0</c:v>
                </c:pt>
                <c:pt idx="12748">
                  <c:v>42059.0</c:v>
                </c:pt>
                <c:pt idx="12749">
                  <c:v>42060.0</c:v>
                </c:pt>
                <c:pt idx="12750">
                  <c:v>42061.0</c:v>
                </c:pt>
                <c:pt idx="12751">
                  <c:v>42062.0</c:v>
                </c:pt>
                <c:pt idx="12752">
                  <c:v>42063.0</c:v>
                </c:pt>
                <c:pt idx="12753">
                  <c:v>42064.0</c:v>
                </c:pt>
                <c:pt idx="12754">
                  <c:v>42065.0</c:v>
                </c:pt>
                <c:pt idx="12755">
                  <c:v>42066.0</c:v>
                </c:pt>
                <c:pt idx="12756">
                  <c:v>42067.0</c:v>
                </c:pt>
                <c:pt idx="12757">
                  <c:v>42068.0</c:v>
                </c:pt>
                <c:pt idx="12758">
                  <c:v>42069.0</c:v>
                </c:pt>
                <c:pt idx="12759">
                  <c:v>42070.0</c:v>
                </c:pt>
                <c:pt idx="12760">
                  <c:v>42071.0</c:v>
                </c:pt>
                <c:pt idx="12761">
                  <c:v>42072.0</c:v>
                </c:pt>
                <c:pt idx="12762">
                  <c:v>42073.0</c:v>
                </c:pt>
                <c:pt idx="12763">
                  <c:v>42074.0</c:v>
                </c:pt>
                <c:pt idx="12764">
                  <c:v>42075.0</c:v>
                </c:pt>
                <c:pt idx="12765">
                  <c:v>42076.0</c:v>
                </c:pt>
                <c:pt idx="12766">
                  <c:v>42077.0</c:v>
                </c:pt>
                <c:pt idx="12767">
                  <c:v>42078.0</c:v>
                </c:pt>
                <c:pt idx="12768">
                  <c:v>42079.0</c:v>
                </c:pt>
                <c:pt idx="12769">
                  <c:v>42080.0</c:v>
                </c:pt>
                <c:pt idx="12770">
                  <c:v>42081.0</c:v>
                </c:pt>
                <c:pt idx="12771">
                  <c:v>42082.0</c:v>
                </c:pt>
                <c:pt idx="12772">
                  <c:v>42083.0</c:v>
                </c:pt>
                <c:pt idx="12773">
                  <c:v>42084.0</c:v>
                </c:pt>
                <c:pt idx="12774">
                  <c:v>42085.0</c:v>
                </c:pt>
                <c:pt idx="12775">
                  <c:v>42086.0</c:v>
                </c:pt>
                <c:pt idx="12776">
                  <c:v>42087.0</c:v>
                </c:pt>
                <c:pt idx="12777">
                  <c:v>42088.0</c:v>
                </c:pt>
                <c:pt idx="12778">
                  <c:v>42089.0</c:v>
                </c:pt>
                <c:pt idx="12779">
                  <c:v>42090.0</c:v>
                </c:pt>
                <c:pt idx="12780">
                  <c:v>42091.0</c:v>
                </c:pt>
                <c:pt idx="12781">
                  <c:v>42092.0</c:v>
                </c:pt>
                <c:pt idx="12782">
                  <c:v>42093.0</c:v>
                </c:pt>
                <c:pt idx="12783">
                  <c:v>42094.0</c:v>
                </c:pt>
                <c:pt idx="12784">
                  <c:v>42095.0</c:v>
                </c:pt>
                <c:pt idx="12785">
                  <c:v>42096.0</c:v>
                </c:pt>
                <c:pt idx="12786">
                  <c:v>42097.0</c:v>
                </c:pt>
                <c:pt idx="12787">
                  <c:v>42098.0</c:v>
                </c:pt>
                <c:pt idx="12788">
                  <c:v>42099.0</c:v>
                </c:pt>
                <c:pt idx="12789">
                  <c:v>42100.0</c:v>
                </c:pt>
                <c:pt idx="12790">
                  <c:v>42101.0</c:v>
                </c:pt>
                <c:pt idx="12791">
                  <c:v>42102.0</c:v>
                </c:pt>
                <c:pt idx="12792">
                  <c:v>42103.0</c:v>
                </c:pt>
                <c:pt idx="12793">
                  <c:v>42104.0</c:v>
                </c:pt>
                <c:pt idx="12794">
                  <c:v>42105.0</c:v>
                </c:pt>
                <c:pt idx="12795">
                  <c:v>42106.0</c:v>
                </c:pt>
                <c:pt idx="12796">
                  <c:v>42107.0</c:v>
                </c:pt>
                <c:pt idx="12797">
                  <c:v>42108.0</c:v>
                </c:pt>
                <c:pt idx="12798">
                  <c:v>42109.0</c:v>
                </c:pt>
                <c:pt idx="12799">
                  <c:v>42110.0</c:v>
                </c:pt>
                <c:pt idx="12800">
                  <c:v>42111.0</c:v>
                </c:pt>
                <c:pt idx="12801">
                  <c:v>42112.0</c:v>
                </c:pt>
                <c:pt idx="12802">
                  <c:v>42113.0</c:v>
                </c:pt>
                <c:pt idx="12803">
                  <c:v>42114.0</c:v>
                </c:pt>
                <c:pt idx="12804">
                  <c:v>42115.0</c:v>
                </c:pt>
                <c:pt idx="12805">
                  <c:v>42116.0</c:v>
                </c:pt>
                <c:pt idx="12806">
                  <c:v>42117.0</c:v>
                </c:pt>
                <c:pt idx="12807">
                  <c:v>42118.0</c:v>
                </c:pt>
                <c:pt idx="12808">
                  <c:v>42119.0</c:v>
                </c:pt>
                <c:pt idx="12809">
                  <c:v>42120.0</c:v>
                </c:pt>
                <c:pt idx="12810">
                  <c:v>42121.0</c:v>
                </c:pt>
                <c:pt idx="12811">
                  <c:v>42122.0</c:v>
                </c:pt>
                <c:pt idx="12812">
                  <c:v>42123.0</c:v>
                </c:pt>
                <c:pt idx="12813">
                  <c:v>42124.0</c:v>
                </c:pt>
                <c:pt idx="12814">
                  <c:v>42125.0</c:v>
                </c:pt>
                <c:pt idx="12815">
                  <c:v>42126.0</c:v>
                </c:pt>
                <c:pt idx="12816">
                  <c:v>42127.0</c:v>
                </c:pt>
                <c:pt idx="12817">
                  <c:v>42128.0</c:v>
                </c:pt>
                <c:pt idx="12818">
                  <c:v>42129.0</c:v>
                </c:pt>
                <c:pt idx="12819">
                  <c:v>42130.0</c:v>
                </c:pt>
                <c:pt idx="12820">
                  <c:v>42131.0</c:v>
                </c:pt>
                <c:pt idx="12821">
                  <c:v>42132.0</c:v>
                </c:pt>
                <c:pt idx="12822">
                  <c:v>42133.0</c:v>
                </c:pt>
                <c:pt idx="12823">
                  <c:v>42134.0</c:v>
                </c:pt>
                <c:pt idx="12824">
                  <c:v>42135.0</c:v>
                </c:pt>
                <c:pt idx="12825">
                  <c:v>42136.0</c:v>
                </c:pt>
                <c:pt idx="12826">
                  <c:v>42137.0</c:v>
                </c:pt>
                <c:pt idx="12827">
                  <c:v>42138.0</c:v>
                </c:pt>
                <c:pt idx="12828">
                  <c:v>42139.0</c:v>
                </c:pt>
                <c:pt idx="12829">
                  <c:v>42140.0</c:v>
                </c:pt>
                <c:pt idx="12830">
                  <c:v>42141.0</c:v>
                </c:pt>
                <c:pt idx="12831">
                  <c:v>42142.0</c:v>
                </c:pt>
                <c:pt idx="12832">
                  <c:v>42143.0</c:v>
                </c:pt>
                <c:pt idx="12833">
                  <c:v>42144.0</c:v>
                </c:pt>
                <c:pt idx="12834">
                  <c:v>42145.0</c:v>
                </c:pt>
                <c:pt idx="12835">
                  <c:v>42146.0</c:v>
                </c:pt>
                <c:pt idx="12836">
                  <c:v>42147.0</c:v>
                </c:pt>
                <c:pt idx="12837">
                  <c:v>42148.0</c:v>
                </c:pt>
                <c:pt idx="12838">
                  <c:v>42149.0</c:v>
                </c:pt>
                <c:pt idx="12839">
                  <c:v>42150.0</c:v>
                </c:pt>
                <c:pt idx="12840">
                  <c:v>42151.0</c:v>
                </c:pt>
                <c:pt idx="12841">
                  <c:v>42152.0</c:v>
                </c:pt>
                <c:pt idx="12842">
                  <c:v>42153.0</c:v>
                </c:pt>
                <c:pt idx="12843">
                  <c:v>42154.0</c:v>
                </c:pt>
                <c:pt idx="12844">
                  <c:v>42155.0</c:v>
                </c:pt>
                <c:pt idx="12845">
                  <c:v>42156.0</c:v>
                </c:pt>
                <c:pt idx="12846">
                  <c:v>42157.0</c:v>
                </c:pt>
                <c:pt idx="12847">
                  <c:v>42158.0</c:v>
                </c:pt>
                <c:pt idx="12848">
                  <c:v>42159.0</c:v>
                </c:pt>
                <c:pt idx="12849">
                  <c:v>42160.0</c:v>
                </c:pt>
                <c:pt idx="12850">
                  <c:v>42161.0</c:v>
                </c:pt>
                <c:pt idx="12851">
                  <c:v>42162.0</c:v>
                </c:pt>
                <c:pt idx="12852">
                  <c:v>42163.0</c:v>
                </c:pt>
                <c:pt idx="12853">
                  <c:v>42164.0</c:v>
                </c:pt>
                <c:pt idx="12854">
                  <c:v>42165.0</c:v>
                </c:pt>
                <c:pt idx="12855">
                  <c:v>42166.0</c:v>
                </c:pt>
                <c:pt idx="12856">
                  <c:v>42167.0</c:v>
                </c:pt>
                <c:pt idx="12857">
                  <c:v>42168.0</c:v>
                </c:pt>
                <c:pt idx="12858">
                  <c:v>42169.0</c:v>
                </c:pt>
                <c:pt idx="12859">
                  <c:v>42170.0</c:v>
                </c:pt>
                <c:pt idx="12860">
                  <c:v>42171.0</c:v>
                </c:pt>
                <c:pt idx="12861">
                  <c:v>42172.0</c:v>
                </c:pt>
                <c:pt idx="12862">
                  <c:v>42173.0</c:v>
                </c:pt>
                <c:pt idx="12863">
                  <c:v>42174.0</c:v>
                </c:pt>
                <c:pt idx="12864">
                  <c:v>42175.0</c:v>
                </c:pt>
                <c:pt idx="12865">
                  <c:v>42176.0</c:v>
                </c:pt>
                <c:pt idx="12866">
                  <c:v>42177.0</c:v>
                </c:pt>
                <c:pt idx="12867">
                  <c:v>42178.0</c:v>
                </c:pt>
                <c:pt idx="12868">
                  <c:v>42179.0</c:v>
                </c:pt>
                <c:pt idx="12869">
                  <c:v>42180.0</c:v>
                </c:pt>
                <c:pt idx="12870">
                  <c:v>42181.0</c:v>
                </c:pt>
                <c:pt idx="12871">
                  <c:v>42182.0</c:v>
                </c:pt>
                <c:pt idx="12872">
                  <c:v>42183.0</c:v>
                </c:pt>
                <c:pt idx="12873">
                  <c:v>42184.0</c:v>
                </c:pt>
                <c:pt idx="12874">
                  <c:v>42185.0</c:v>
                </c:pt>
                <c:pt idx="12875">
                  <c:v>42186.0</c:v>
                </c:pt>
                <c:pt idx="12876">
                  <c:v>42187.0</c:v>
                </c:pt>
                <c:pt idx="12877">
                  <c:v>42188.0</c:v>
                </c:pt>
                <c:pt idx="12878">
                  <c:v>42189.0</c:v>
                </c:pt>
                <c:pt idx="12879">
                  <c:v>42190.0</c:v>
                </c:pt>
                <c:pt idx="12880">
                  <c:v>42191.0</c:v>
                </c:pt>
                <c:pt idx="12881">
                  <c:v>42192.0</c:v>
                </c:pt>
                <c:pt idx="12882">
                  <c:v>42193.0</c:v>
                </c:pt>
                <c:pt idx="12883">
                  <c:v>42194.0</c:v>
                </c:pt>
                <c:pt idx="12884">
                  <c:v>42195.0</c:v>
                </c:pt>
                <c:pt idx="12885">
                  <c:v>42196.0</c:v>
                </c:pt>
                <c:pt idx="12886">
                  <c:v>42197.0</c:v>
                </c:pt>
                <c:pt idx="12887">
                  <c:v>42198.0</c:v>
                </c:pt>
                <c:pt idx="12888">
                  <c:v>42199.0</c:v>
                </c:pt>
                <c:pt idx="12889">
                  <c:v>42200.0</c:v>
                </c:pt>
                <c:pt idx="12890">
                  <c:v>42201.0</c:v>
                </c:pt>
                <c:pt idx="12891">
                  <c:v>42202.0</c:v>
                </c:pt>
                <c:pt idx="12892">
                  <c:v>42203.0</c:v>
                </c:pt>
                <c:pt idx="12893">
                  <c:v>42204.0</c:v>
                </c:pt>
                <c:pt idx="12894">
                  <c:v>42205.0</c:v>
                </c:pt>
                <c:pt idx="12895">
                  <c:v>42206.0</c:v>
                </c:pt>
                <c:pt idx="12896">
                  <c:v>42207.0</c:v>
                </c:pt>
                <c:pt idx="12897">
                  <c:v>42208.0</c:v>
                </c:pt>
                <c:pt idx="12898">
                  <c:v>42209.0</c:v>
                </c:pt>
                <c:pt idx="12899">
                  <c:v>42210.0</c:v>
                </c:pt>
                <c:pt idx="12900">
                  <c:v>42211.0</c:v>
                </c:pt>
                <c:pt idx="12901">
                  <c:v>42212.0</c:v>
                </c:pt>
                <c:pt idx="12902">
                  <c:v>42213.0</c:v>
                </c:pt>
                <c:pt idx="12903">
                  <c:v>42214.0</c:v>
                </c:pt>
                <c:pt idx="12904">
                  <c:v>42215.0</c:v>
                </c:pt>
                <c:pt idx="12905">
                  <c:v>42216.0</c:v>
                </c:pt>
                <c:pt idx="12906">
                  <c:v>42217.0</c:v>
                </c:pt>
                <c:pt idx="12907">
                  <c:v>42218.0</c:v>
                </c:pt>
                <c:pt idx="12908">
                  <c:v>42219.0</c:v>
                </c:pt>
                <c:pt idx="12909">
                  <c:v>42220.0</c:v>
                </c:pt>
                <c:pt idx="12910">
                  <c:v>42221.0</c:v>
                </c:pt>
                <c:pt idx="12911">
                  <c:v>42222.0</c:v>
                </c:pt>
                <c:pt idx="12912">
                  <c:v>42223.0</c:v>
                </c:pt>
                <c:pt idx="12913">
                  <c:v>42224.0</c:v>
                </c:pt>
                <c:pt idx="12914">
                  <c:v>42225.0</c:v>
                </c:pt>
                <c:pt idx="12915">
                  <c:v>42226.0</c:v>
                </c:pt>
                <c:pt idx="12916">
                  <c:v>42227.0</c:v>
                </c:pt>
                <c:pt idx="12917">
                  <c:v>42228.0</c:v>
                </c:pt>
                <c:pt idx="12918">
                  <c:v>42229.0</c:v>
                </c:pt>
                <c:pt idx="12919">
                  <c:v>42230.0</c:v>
                </c:pt>
                <c:pt idx="12920">
                  <c:v>42231.0</c:v>
                </c:pt>
                <c:pt idx="12921">
                  <c:v>42232.0</c:v>
                </c:pt>
                <c:pt idx="12922">
                  <c:v>42233.0</c:v>
                </c:pt>
                <c:pt idx="12923">
                  <c:v>42234.0</c:v>
                </c:pt>
                <c:pt idx="12924">
                  <c:v>42235.0</c:v>
                </c:pt>
                <c:pt idx="12925">
                  <c:v>42236.0</c:v>
                </c:pt>
                <c:pt idx="12926">
                  <c:v>42237.0</c:v>
                </c:pt>
                <c:pt idx="12927">
                  <c:v>42238.0</c:v>
                </c:pt>
                <c:pt idx="12928">
                  <c:v>42239.0</c:v>
                </c:pt>
                <c:pt idx="12929">
                  <c:v>42240.0</c:v>
                </c:pt>
                <c:pt idx="12930">
                  <c:v>42241.0</c:v>
                </c:pt>
                <c:pt idx="12931">
                  <c:v>42242.0</c:v>
                </c:pt>
                <c:pt idx="12932">
                  <c:v>42243.0</c:v>
                </c:pt>
                <c:pt idx="12933">
                  <c:v>42244.0</c:v>
                </c:pt>
                <c:pt idx="12934">
                  <c:v>42245.0</c:v>
                </c:pt>
                <c:pt idx="12935">
                  <c:v>42246.0</c:v>
                </c:pt>
                <c:pt idx="12936">
                  <c:v>42247.0</c:v>
                </c:pt>
                <c:pt idx="12937">
                  <c:v>42248.0</c:v>
                </c:pt>
                <c:pt idx="12938">
                  <c:v>42249.0</c:v>
                </c:pt>
                <c:pt idx="12939">
                  <c:v>42250.0</c:v>
                </c:pt>
                <c:pt idx="12940">
                  <c:v>42251.0</c:v>
                </c:pt>
                <c:pt idx="12941">
                  <c:v>42252.0</c:v>
                </c:pt>
                <c:pt idx="12942">
                  <c:v>42253.0</c:v>
                </c:pt>
                <c:pt idx="12943">
                  <c:v>42254.0</c:v>
                </c:pt>
                <c:pt idx="12944">
                  <c:v>42255.0</c:v>
                </c:pt>
                <c:pt idx="12945">
                  <c:v>42256.0</c:v>
                </c:pt>
                <c:pt idx="12946">
                  <c:v>42257.0</c:v>
                </c:pt>
                <c:pt idx="12947">
                  <c:v>42258.0</c:v>
                </c:pt>
                <c:pt idx="12948">
                  <c:v>42259.0</c:v>
                </c:pt>
                <c:pt idx="12949">
                  <c:v>42260.0</c:v>
                </c:pt>
                <c:pt idx="12950">
                  <c:v>42261.0</c:v>
                </c:pt>
                <c:pt idx="12951">
                  <c:v>42262.0</c:v>
                </c:pt>
                <c:pt idx="12952">
                  <c:v>42263.0</c:v>
                </c:pt>
                <c:pt idx="12953">
                  <c:v>42264.0</c:v>
                </c:pt>
                <c:pt idx="12954">
                  <c:v>42265.0</c:v>
                </c:pt>
                <c:pt idx="12955">
                  <c:v>42266.0</c:v>
                </c:pt>
                <c:pt idx="12956">
                  <c:v>42267.0</c:v>
                </c:pt>
                <c:pt idx="12957">
                  <c:v>42268.0</c:v>
                </c:pt>
                <c:pt idx="12958">
                  <c:v>42269.0</c:v>
                </c:pt>
                <c:pt idx="12959">
                  <c:v>42270.0</c:v>
                </c:pt>
                <c:pt idx="12960">
                  <c:v>42271.0</c:v>
                </c:pt>
                <c:pt idx="12961">
                  <c:v>42272.0</c:v>
                </c:pt>
                <c:pt idx="12962">
                  <c:v>42273.0</c:v>
                </c:pt>
                <c:pt idx="12963">
                  <c:v>42274.0</c:v>
                </c:pt>
                <c:pt idx="12964">
                  <c:v>42275.0</c:v>
                </c:pt>
                <c:pt idx="12965">
                  <c:v>42276.0</c:v>
                </c:pt>
                <c:pt idx="12966">
                  <c:v>42277.0</c:v>
                </c:pt>
                <c:pt idx="12967">
                  <c:v>42278.0</c:v>
                </c:pt>
                <c:pt idx="12968">
                  <c:v>42279.0</c:v>
                </c:pt>
                <c:pt idx="12969">
                  <c:v>42280.0</c:v>
                </c:pt>
                <c:pt idx="12970">
                  <c:v>42281.0</c:v>
                </c:pt>
                <c:pt idx="12971">
                  <c:v>42282.0</c:v>
                </c:pt>
                <c:pt idx="12972">
                  <c:v>42283.0</c:v>
                </c:pt>
                <c:pt idx="12973">
                  <c:v>42284.0</c:v>
                </c:pt>
                <c:pt idx="12974">
                  <c:v>42285.0</c:v>
                </c:pt>
                <c:pt idx="12975">
                  <c:v>42286.0</c:v>
                </c:pt>
                <c:pt idx="12976">
                  <c:v>42287.0</c:v>
                </c:pt>
                <c:pt idx="12977">
                  <c:v>42288.0</c:v>
                </c:pt>
                <c:pt idx="12978">
                  <c:v>42289.0</c:v>
                </c:pt>
                <c:pt idx="12979">
                  <c:v>42290.0</c:v>
                </c:pt>
                <c:pt idx="12980">
                  <c:v>42291.0</c:v>
                </c:pt>
                <c:pt idx="12981">
                  <c:v>42292.0</c:v>
                </c:pt>
                <c:pt idx="12982">
                  <c:v>42293.0</c:v>
                </c:pt>
                <c:pt idx="12983">
                  <c:v>42294.0</c:v>
                </c:pt>
                <c:pt idx="12984">
                  <c:v>42295.0</c:v>
                </c:pt>
                <c:pt idx="12985">
                  <c:v>42296.0</c:v>
                </c:pt>
                <c:pt idx="12986">
                  <c:v>42297.0</c:v>
                </c:pt>
                <c:pt idx="12987">
                  <c:v>42298.0</c:v>
                </c:pt>
                <c:pt idx="12988">
                  <c:v>42299.0</c:v>
                </c:pt>
                <c:pt idx="12989">
                  <c:v>42300.0</c:v>
                </c:pt>
                <c:pt idx="12990">
                  <c:v>42301.0</c:v>
                </c:pt>
                <c:pt idx="12991">
                  <c:v>42302.0</c:v>
                </c:pt>
                <c:pt idx="12992">
                  <c:v>42303.0</c:v>
                </c:pt>
                <c:pt idx="12993">
                  <c:v>42304.0</c:v>
                </c:pt>
                <c:pt idx="12994">
                  <c:v>42305.0</c:v>
                </c:pt>
                <c:pt idx="12995">
                  <c:v>42306.0</c:v>
                </c:pt>
                <c:pt idx="12996">
                  <c:v>42307.0</c:v>
                </c:pt>
                <c:pt idx="12997">
                  <c:v>42308.0</c:v>
                </c:pt>
                <c:pt idx="12998">
                  <c:v>42309.0</c:v>
                </c:pt>
                <c:pt idx="12999">
                  <c:v>42310.0</c:v>
                </c:pt>
                <c:pt idx="13000">
                  <c:v>42311.0</c:v>
                </c:pt>
                <c:pt idx="13001">
                  <c:v>42312.0</c:v>
                </c:pt>
                <c:pt idx="13002">
                  <c:v>42313.0</c:v>
                </c:pt>
                <c:pt idx="13003">
                  <c:v>42314.0</c:v>
                </c:pt>
                <c:pt idx="13004">
                  <c:v>42315.0</c:v>
                </c:pt>
                <c:pt idx="13005">
                  <c:v>42316.0</c:v>
                </c:pt>
                <c:pt idx="13006">
                  <c:v>42317.0</c:v>
                </c:pt>
                <c:pt idx="13007">
                  <c:v>42318.0</c:v>
                </c:pt>
                <c:pt idx="13008">
                  <c:v>42319.0</c:v>
                </c:pt>
                <c:pt idx="13009">
                  <c:v>42320.0</c:v>
                </c:pt>
                <c:pt idx="13010">
                  <c:v>42321.0</c:v>
                </c:pt>
                <c:pt idx="13011">
                  <c:v>42322.0</c:v>
                </c:pt>
                <c:pt idx="13012">
                  <c:v>42323.0</c:v>
                </c:pt>
                <c:pt idx="13013">
                  <c:v>42324.0</c:v>
                </c:pt>
                <c:pt idx="13014">
                  <c:v>42325.0</c:v>
                </c:pt>
                <c:pt idx="13015">
                  <c:v>42326.0</c:v>
                </c:pt>
                <c:pt idx="13016">
                  <c:v>42327.0</c:v>
                </c:pt>
                <c:pt idx="13017">
                  <c:v>42328.0</c:v>
                </c:pt>
                <c:pt idx="13018">
                  <c:v>42329.0</c:v>
                </c:pt>
                <c:pt idx="13019">
                  <c:v>42330.0</c:v>
                </c:pt>
                <c:pt idx="13020">
                  <c:v>42331.0</c:v>
                </c:pt>
                <c:pt idx="13021">
                  <c:v>42332.0</c:v>
                </c:pt>
                <c:pt idx="13022">
                  <c:v>42333.0</c:v>
                </c:pt>
                <c:pt idx="13023">
                  <c:v>42334.0</c:v>
                </c:pt>
                <c:pt idx="13024">
                  <c:v>42335.0</c:v>
                </c:pt>
                <c:pt idx="13025">
                  <c:v>42336.0</c:v>
                </c:pt>
                <c:pt idx="13026">
                  <c:v>42337.0</c:v>
                </c:pt>
                <c:pt idx="13027">
                  <c:v>42338.0</c:v>
                </c:pt>
                <c:pt idx="13028">
                  <c:v>42339.0</c:v>
                </c:pt>
                <c:pt idx="13029">
                  <c:v>42340.0</c:v>
                </c:pt>
                <c:pt idx="13030">
                  <c:v>42341.0</c:v>
                </c:pt>
                <c:pt idx="13031">
                  <c:v>42342.0</c:v>
                </c:pt>
                <c:pt idx="13032">
                  <c:v>42343.0</c:v>
                </c:pt>
                <c:pt idx="13033">
                  <c:v>42344.0</c:v>
                </c:pt>
                <c:pt idx="13034">
                  <c:v>42345.0</c:v>
                </c:pt>
                <c:pt idx="13035">
                  <c:v>42346.0</c:v>
                </c:pt>
                <c:pt idx="13036">
                  <c:v>42347.0</c:v>
                </c:pt>
                <c:pt idx="13037">
                  <c:v>42348.0</c:v>
                </c:pt>
                <c:pt idx="13038">
                  <c:v>42349.0</c:v>
                </c:pt>
                <c:pt idx="13039">
                  <c:v>42350.0</c:v>
                </c:pt>
                <c:pt idx="13040">
                  <c:v>42351.0</c:v>
                </c:pt>
                <c:pt idx="13041">
                  <c:v>42352.0</c:v>
                </c:pt>
                <c:pt idx="13042">
                  <c:v>42353.0</c:v>
                </c:pt>
                <c:pt idx="13043">
                  <c:v>42354.0</c:v>
                </c:pt>
                <c:pt idx="13044">
                  <c:v>42355.0</c:v>
                </c:pt>
                <c:pt idx="13045">
                  <c:v>42356.0</c:v>
                </c:pt>
                <c:pt idx="13046">
                  <c:v>42357.0</c:v>
                </c:pt>
                <c:pt idx="13047">
                  <c:v>42358.0</c:v>
                </c:pt>
                <c:pt idx="13048">
                  <c:v>42359.0</c:v>
                </c:pt>
                <c:pt idx="13049">
                  <c:v>42360.0</c:v>
                </c:pt>
                <c:pt idx="13050">
                  <c:v>42361.0</c:v>
                </c:pt>
                <c:pt idx="13051">
                  <c:v>42362.0</c:v>
                </c:pt>
                <c:pt idx="13052">
                  <c:v>42363.0</c:v>
                </c:pt>
                <c:pt idx="13053">
                  <c:v>42364.0</c:v>
                </c:pt>
                <c:pt idx="13054">
                  <c:v>42365.0</c:v>
                </c:pt>
                <c:pt idx="13055">
                  <c:v>42366.0</c:v>
                </c:pt>
                <c:pt idx="13056">
                  <c:v>42367.0</c:v>
                </c:pt>
                <c:pt idx="13057">
                  <c:v>42368.0</c:v>
                </c:pt>
                <c:pt idx="13058">
                  <c:v>42369.0</c:v>
                </c:pt>
                <c:pt idx="13059">
                  <c:v>42370.0</c:v>
                </c:pt>
                <c:pt idx="13060">
                  <c:v>42371.0</c:v>
                </c:pt>
                <c:pt idx="13061">
                  <c:v>42372.0</c:v>
                </c:pt>
                <c:pt idx="13062">
                  <c:v>42373.0</c:v>
                </c:pt>
                <c:pt idx="13063">
                  <c:v>42374.0</c:v>
                </c:pt>
                <c:pt idx="13064">
                  <c:v>42375.0</c:v>
                </c:pt>
                <c:pt idx="13065">
                  <c:v>42376.0</c:v>
                </c:pt>
                <c:pt idx="13066">
                  <c:v>42377.0</c:v>
                </c:pt>
                <c:pt idx="13067">
                  <c:v>42378.0</c:v>
                </c:pt>
                <c:pt idx="13068">
                  <c:v>42379.0</c:v>
                </c:pt>
                <c:pt idx="13069">
                  <c:v>42380.0</c:v>
                </c:pt>
                <c:pt idx="13070">
                  <c:v>42381.0</c:v>
                </c:pt>
                <c:pt idx="13071">
                  <c:v>42382.0</c:v>
                </c:pt>
                <c:pt idx="13072">
                  <c:v>42383.0</c:v>
                </c:pt>
                <c:pt idx="13073">
                  <c:v>42384.0</c:v>
                </c:pt>
                <c:pt idx="13074">
                  <c:v>42385.0</c:v>
                </c:pt>
                <c:pt idx="13075">
                  <c:v>42386.0</c:v>
                </c:pt>
                <c:pt idx="13076">
                  <c:v>42387.0</c:v>
                </c:pt>
                <c:pt idx="13077">
                  <c:v>42388.0</c:v>
                </c:pt>
                <c:pt idx="13078">
                  <c:v>42389.0</c:v>
                </c:pt>
                <c:pt idx="13079">
                  <c:v>42390.0</c:v>
                </c:pt>
                <c:pt idx="13080">
                  <c:v>42391.0</c:v>
                </c:pt>
                <c:pt idx="13081">
                  <c:v>42392.0</c:v>
                </c:pt>
                <c:pt idx="13082">
                  <c:v>42393.0</c:v>
                </c:pt>
                <c:pt idx="13083">
                  <c:v>42394.0</c:v>
                </c:pt>
                <c:pt idx="13084">
                  <c:v>42395.0</c:v>
                </c:pt>
                <c:pt idx="13085">
                  <c:v>42396.0</c:v>
                </c:pt>
                <c:pt idx="13086">
                  <c:v>42397.0</c:v>
                </c:pt>
                <c:pt idx="13087">
                  <c:v>42398.0</c:v>
                </c:pt>
                <c:pt idx="13088">
                  <c:v>42399.0</c:v>
                </c:pt>
                <c:pt idx="13089">
                  <c:v>42400.0</c:v>
                </c:pt>
                <c:pt idx="13090">
                  <c:v>42401.0</c:v>
                </c:pt>
                <c:pt idx="13091">
                  <c:v>42402.0</c:v>
                </c:pt>
                <c:pt idx="13092">
                  <c:v>42403.0</c:v>
                </c:pt>
                <c:pt idx="13093">
                  <c:v>42404.0</c:v>
                </c:pt>
                <c:pt idx="13094">
                  <c:v>42405.0</c:v>
                </c:pt>
                <c:pt idx="13095">
                  <c:v>42406.0</c:v>
                </c:pt>
                <c:pt idx="13096">
                  <c:v>42407.0</c:v>
                </c:pt>
                <c:pt idx="13097">
                  <c:v>42408.0</c:v>
                </c:pt>
                <c:pt idx="13098">
                  <c:v>42409.0</c:v>
                </c:pt>
                <c:pt idx="13099">
                  <c:v>42410.0</c:v>
                </c:pt>
                <c:pt idx="13100">
                  <c:v>42411.0</c:v>
                </c:pt>
                <c:pt idx="13101">
                  <c:v>42412.0</c:v>
                </c:pt>
                <c:pt idx="13102">
                  <c:v>42413.0</c:v>
                </c:pt>
                <c:pt idx="13103">
                  <c:v>42414.0</c:v>
                </c:pt>
                <c:pt idx="13104">
                  <c:v>42415.0</c:v>
                </c:pt>
                <c:pt idx="13105">
                  <c:v>42416.0</c:v>
                </c:pt>
                <c:pt idx="13106">
                  <c:v>42417.0</c:v>
                </c:pt>
                <c:pt idx="13107">
                  <c:v>42418.0</c:v>
                </c:pt>
                <c:pt idx="13108">
                  <c:v>42419.0</c:v>
                </c:pt>
                <c:pt idx="13109">
                  <c:v>42420.0</c:v>
                </c:pt>
                <c:pt idx="13110">
                  <c:v>42421.0</c:v>
                </c:pt>
                <c:pt idx="13111">
                  <c:v>42422.0</c:v>
                </c:pt>
                <c:pt idx="13112">
                  <c:v>42423.0</c:v>
                </c:pt>
                <c:pt idx="13113">
                  <c:v>42424.0</c:v>
                </c:pt>
                <c:pt idx="13114">
                  <c:v>42425.0</c:v>
                </c:pt>
                <c:pt idx="13115">
                  <c:v>42426.0</c:v>
                </c:pt>
                <c:pt idx="13116">
                  <c:v>42427.0</c:v>
                </c:pt>
                <c:pt idx="13117">
                  <c:v>42428.0</c:v>
                </c:pt>
                <c:pt idx="13118">
                  <c:v>42429.0</c:v>
                </c:pt>
                <c:pt idx="13119">
                  <c:v>42430.0</c:v>
                </c:pt>
                <c:pt idx="13120">
                  <c:v>42431.0</c:v>
                </c:pt>
                <c:pt idx="13121">
                  <c:v>42432.0</c:v>
                </c:pt>
                <c:pt idx="13122">
                  <c:v>42433.0</c:v>
                </c:pt>
                <c:pt idx="13123">
                  <c:v>42434.0</c:v>
                </c:pt>
                <c:pt idx="13124">
                  <c:v>42435.0</c:v>
                </c:pt>
                <c:pt idx="13125">
                  <c:v>42436.0</c:v>
                </c:pt>
                <c:pt idx="13126">
                  <c:v>42437.0</c:v>
                </c:pt>
                <c:pt idx="13127">
                  <c:v>42438.0</c:v>
                </c:pt>
                <c:pt idx="13128">
                  <c:v>42439.0</c:v>
                </c:pt>
                <c:pt idx="13129">
                  <c:v>42440.0</c:v>
                </c:pt>
                <c:pt idx="13130">
                  <c:v>42441.0</c:v>
                </c:pt>
                <c:pt idx="13131">
                  <c:v>42442.0</c:v>
                </c:pt>
                <c:pt idx="13132">
                  <c:v>42443.0</c:v>
                </c:pt>
                <c:pt idx="13133">
                  <c:v>42444.0</c:v>
                </c:pt>
                <c:pt idx="13134">
                  <c:v>42445.0</c:v>
                </c:pt>
                <c:pt idx="13135">
                  <c:v>42446.0</c:v>
                </c:pt>
                <c:pt idx="13136">
                  <c:v>42447.0</c:v>
                </c:pt>
                <c:pt idx="13137">
                  <c:v>42448.0</c:v>
                </c:pt>
                <c:pt idx="13138">
                  <c:v>42449.0</c:v>
                </c:pt>
                <c:pt idx="13139">
                  <c:v>42450.0</c:v>
                </c:pt>
                <c:pt idx="13140">
                  <c:v>42451.0</c:v>
                </c:pt>
                <c:pt idx="13141">
                  <c:v>42452.0</c:v>
                </c:pt>
                <c:pt idx="13142">
                  <c:v>42453.0</c:v>
                </c:pt>
                <c:pt idx="13143">
                  <c:v>42454.0</c:v>
                </c:pt>
                <c:pt idx="13144">
                  <c:v>42455.0</c:v>
                </c:pt>
                <c:pt idx="13145">
                  <c:v>42456.0</c:v>
                </c:pt>
                <c:pt idx="13146">
                  <c:v>42457.0</c:v>
                </c:pt>
                <c:pt idx="13147">
                  <c:v>42458.0</c:v>
                </c:pt>
                <c:pt idx="13148">
                  <c:v>42459.0</c:v>
                </c:pt>
                <c:pt idx="13149">
                  <c:v>42460.0</c:v>
                </c:pt>
                <c:pt idx="13150">
                  <c:v>42461.0</c:v>
                </c:pt>
                <c:pt idx="13151">
                  <c:v>42462.0</c:v>
                </c:pt>
                <c:pt idx="13152">
                  <c:v>42463.0</c:v>
                </c:pt>
                <c:pt idx="13153">
                  <c:v>42464.0</c:v>
                </c:pt>
                <c:pt idx="13154">
                  <c:v>42465.0</c:v>
                </c:pt>
                <c:pt idx="13155">
                  <c:v>42466.0</c:v>
                </c:pt>
                <c:pt idx="13156">
                  <c:v>42467.0</c:v>
                </c:pt>
                <c:pt idx="13157">
                  <c:v>42468.0</c:v>
                </c:pt>
                <c:pt idx="13158">
                  <c:v>42469.0</c:v>
                </c:pt>
                <c:pt idx="13159">
                  <c:v>42470.0</c:v>
                </c:pt>
                <c:pt idx="13160">
                  <c:v>42471.0</c:v>
                </c:pt>
                <c:pt idx="13161">
                  <c:v>42472.0</c:v>
                </c:pt>
                <c:pt idx="13162">
                  <c:v>42473.0</c:v>
                </c:pt>
                <c:pt idx="13163">
                  <c:v>42474.0</c:v>
                </c:pt>
                <c:pt idx="13164">
                  <c:v>42475.0</c:v>
                </c:pt>
                <c:pt idx="13165">
                  <c:v>42476.0</c:v>
                </c:pt>
                <c:pt idx="13166">
                  <c:v>42477.0</c:v>
                </c:pt>
                <c:pt idx="13167">
                  <c:v>42478.0</c:v>
                </c:pt>
                <c:pt idx="13168">
                  <c:v>42479.0</c:v>
                </c:pt>
                <c:pt idx="13169">
                  <c:v>42480.0</c:v>
                </c:pt>
                <c:pt idx="13170">
                  <c:v>42481.0</c:v>
                </c:pt>
                <c:pt idx="13171">
                  <c:v>42482.0</c:v>
                </c:pt>
                <c:pt idx="13172">
                  <c:v>42483.0</c:v>
                </c:pt>
                <c:pt idx="13173">
                  <c:v>42484.0</c:v>
                </c:pt>
                <c:pt idx="13174">
                  <c:v>42485.0</c:v>
                </c:pt>
                <c:pt idx="13175">
                  <c:v>42486.0</c:v>
                </c:pt>
                <c:pt idx="13176">
                  <c:v>42487.0</c:v>
                </c:pt>
                <c:pt idx="13177">
                  <c:v>42488.0</c:v>
                </c:pt>
                <c:pt idx="13178">
                  <c:v>42489.0</c:v>
                </c:pt>
                <c:pt idx="13179">
                  <c:v>42490.0</c:v>
                </c:pt>
                <c:pt idx="13180">
                  <c:v>42491.0</c:v>
                </c:pt>
                <c:pt idx="13181">
                  <c:v>42492.0</c:v>
                </c:pt>
                <c:pt idx="13182">
                  <c:v>42493.0</c:v>
                </c:pt>
                <c:pt idx="13183">
                  <c:v>42494.0</c:v>
                </c:pt>
                <c:pt idx="13184">
                  <c:v>42495.0</c:v>
                </c:pt>
                <c:pt idx="13185">
                  <c:v>42496.0</c:v>
                </c:pt>
                <c:pt idx="13186">
                  <c:v>42497.0</c:v>
                </c:pt>
                <c:pt idx="13187">
                  <c:v>42498.0</c:v>
                </c:pt>
                <c:pt idx="13188">
                  <c:v>42499.0</c:v>
                </c:pt>
                <c:pt idx="13189">
                  <c:v>42500.0</c:v>
                </c:pt>
                <c:pt idx="13190">
                  <c:v>42501.0</c:v>
                </c:pt>
                <c:pt idx="13191">
                  <c:v>42502.0</c:v>
                </c:pt>
                <c:pt idx="13192">
                  <c:v>42503.0</c:v>
                </c:pt>
                <c:pt idx="13193">
                  <c:v>42504.0</c:v>
                </c:pt>
                <c:pt idx="13194">
                  <c:v>42505.0</c:v>
                </c:pt>
                <c:pt idx="13195">
                  <c:v>42506.0</c:v>
                </c:pt>
                <c:pt idx="13196">
                  <c:v>42507.0</c:v>
                </c:pt>
                <c:pt idx="13197">
                  <c:v>42508.0</c:v>
                </c:pt>
                <c:pt idx="13198">
                  <c:v>42509.0</c:v>
                </c:pt>
                <c:pt idx="13199">
                  <c:v>42510.0</c:v>
                </c:pt>
                <c:pt idx="13200">
                  <c:v>42511.0</c:v>
                </c:pt>
                <c:pt idx="13201">
                  <c:v>42512.0</c:v>
                </c:pt>
                <c:pt idx="13202">
                  <c:v>42513.0</c:v>
                </c:pt>
                <c:pt idx="13203">
                  <c:v>42514.0</c:v>
                </c:pt>
                <c:pt idx="13204">
                  <c:v>42515.0</c:v>
                </c:pt>
                <c:pt idx="13205">
                  <c:v>42516.0</c:v>
                </c:pt>
                <c:pt idx="13206">
                  <c:v>42517.0</c:v>
                </c:pt>
                <c:pt idx="13207">
                  <c:v>42518.0</c:v>
                </c:pt>
                <c:pt idx="13208">
                  <c:v>42519.0</c:v>
                </c:pt>
                <c:pt idx="13209">
                  <c:v>42520.0</c:v>
                </c:pt>
                <c:pt idx="13210">
                  <c:v>42521.0</c:v>
                </c:pt>
                <c:pt idx="13211">
                  <c:v>42522.0</c:v>
                </c:pt>
                <c:pt idx="13212">
                  <c:v>42523.0</c:v>
                </c:pt>
                <c:pt idx="13213">
                  <c:v>42524.0</c:v>
                </c:pt>
                <c:pt idx="13214">
                  <c:v>42525.0</c:v>
                </c:pt>
                <c:pt idx="13215">
                  <c:v>42526.0</c:v>
                </c:pt>
                <c:pt idx="13216">
                  <c:v>42527.0</c:v>
                </c:pt>
                <c:pt idx="13217">
                  <c:v>42528.0</c:v>
                </c:pt>
                <c:pt idx="13218">
                  <c:v>42529.0</c:v>
                </c:pt>
                <c:pt idx="13219">
                  <c:v>42530.0</c:v>
                </c:pt>
                <c:pt idx="13220">
                  <c:v>42531.0</c:v>
                </c:pt>
                <c:pt idx="13221">
                  <c:v>42532.0</c:v>
                </c:pt>
                <c:pt idx="13222">
                  <c:v>42533.0</c:v>
                </c:pt>
                <c:pt idx="13223">
                  <c:v>42534.0</c:v>
                </c:pt>
                <c:pt idx="13224">
                  <c:v>42535.0</c:v>
                </c:pt>
                <c:pt idx="13225">
                  <c:v>42536.0</c:v>
                </c:pt>
                <c:pt idx="13226">
                  <c:v>42537.0</c:v>
                </c:pt>
                <c:pt idx="13227">
                  <c:v>42538.0</c:v>
                </c:pt>
                <c:pt idx="13228">
                  <c:v>42539.0</c:v>
                </c:pt>
                <c:pt idx="13229">
                  <c:v>42540.0</c:v>
                </c:pt>
                <c:pt idx="13230">
                  <c:v>42541.0</c:v>
                </c:pt>
                <c:pt idx="13231">
                  <c:v>42542.0</c:v>
                </c:pt>
                <c:pt idx="13232">
                  <c:v>42543.0</c:v>
                </c:pt>
                <c:pt idx="13233">
                  <c:v>42544.0</c:v>
                </c:pt>
                <c:pt idx="13234">
                  <c:v>42545.0</c:v>
                </c:pt>
                <c:pt idx="13235">
                  <c:v>42546.0</c:v>
                </c:pt>
                <c:pt idx="13236">
                  <c:v>42547.0</c:v>
                </c:pt>
                <c:pt idx="13237">
                  <c:v>42548.0</c:v>
                </c:pt>
                <c:pt idx="13238">
                  <c:v>42549.0</c:v>
                </c:pt>
                <c:pt idx="13239">
                  <c:v>42550.0</c:v>
                </c:pt>
                <c:pt idx="13240">
                  <c:v>42551.0</c:v>
                </c:pt>
                <c:pt idx="13241">
                  <c:v>42552.0</c:v>
                </c:pt>
                <c:pt idx="13242">
                  <c:v>42553.0</c:v>
                </c:pt>
                <c:pt idx="13243">
                  <c:v>42554.0</c:v>
                </c:pt>
                <c:pt idx="13244">
                  <c:v>42555.0</c:v>
                </c:pt>
                <c:pt idx="13245">
                  <c:v>42556.0</c:v>
                </c:pt>
                <c:pt idx="13246">
                  <c:v>42557.0</c:v>
                </c:pt>
                <c:pt idx="13247">
                  <c:v>42558.0</c:v>
                </c:pt>
                <c:pt idx="13248">
                  <c:v>42559.0</c:v>
                </c:pt>
                <c:pt idx="13249">
                  <c:v>42560.0</c:v>
                </c:pt>
                <c:pt idx="13250">
                  <c:v>42561.0</c:v>
                </c:pt>
                <c:pt idx="13251">
                  <c:v>42562.0</c:v>
                </c:pt>
                <c:pt idx="13252">
                  <c:v>42563.0</c:v>
                </c:pt>
                <c:pt idx="13253">
                  <c:v>42564.0</c:v>
                </c:pt>
                <c:pt idx="13254">
                  <c:v>42565.0</c:v>
                </c:pt>
                <c:pt idx="13255">
                  <c:v>42566.0</c:v>
                </c:pt>
                <c:pt idx="13256">
                  <c:v>42567.0</c:v>
                </c:pt>
                <c:pt idx="13257">
                  <c:v>42568.0</c:v>
                </c:pt>
                <c:pt idx="13258">
                  <c:v>42569.0</c:v>
                </c:pt>
                <c:pt idx="13259">
                  <c:v>42570.0</c:v>
                </c:pt>
                <c:pt idx="13260">
                  <c:v>42571.0</c:v>
                </c:pt>
                <c:pt idx="13261">
                  <c:v>42572.0</c:v>
                </c:pt>
                <c:pt idx="13262">
                  <c:v>42573.0</c:v>
                </c:pt>
                <c:pt idx="13263">
                  <c:v>42574.0</c:v>
                </c:pt>
                <c:pt idx="13264">
                  <c:v>42575.0</c:v>
                </c:pt>
                <c:pt idx="13265">
                  <c:v>42576.0</c:v>
                </c:pt>
                <c:pt idx="13266">
                  <c:v>42577.0</c:v>
                </c:pt>
                <c:pt idx="13267">
                  <c:v>42578.0</c:v>
                </c:pt>
                <c:pt idx="13268">
                  <c:v>42579.0</c:v>
                </c:pt>
                <c:pt idx="13269">
                  <c:v>42580.0</c:v>
                </c:pt>
                <c:pt idx="13270">
                  <c:v>42581.0</c:v>
                </c:pt>
                <c:pt idx="13271">
                  <c:v>42582.0</c:v>
                </c:pt>
                <c:pt idx="13272">
                  <c:v>42583.0</c:v>
                </c:pt>
                <c:pt idx="13273">
                  <c:v>42584.0</c:v>
                </c:pt>
                <c:pt idx="13274">
                  <c:v>42585.0</c:v>
                </c:pt>
                <c:pt idx="13275">
                  <c:v>42586.0</c:v>
                </c:pt>
                <c:pt idx="13276">
                  <c:v>42587.0</c:v>
                </c:pt>
                <c:pt idx="13277">
                  <c:v>42588.0</c:v>
                </c:pt>
                <c:pt idx="13278">
                  <c:v>42589.0</c:v>
                </c:pt>
                <c:pt idx="13279">
                  <c:v>42590.0</c:v>
                </c:pt>
                <c:pt idx="13280">
                  <c:v>42591.0</c:v>
                </c:pt>
                <c:pt idx="13281">
                  <c:v>42592.0</c:v>
                </c:pt>
                <c:pt idx="13282">
                  <c:v>42593.0</c:v>
                </c:pt>
                <c:pt idx="13283">
                  <c:v>42594.0</c:v>
                </c:pt>
                <c:pt idx="13284">
                  <c:v>42595.0</c:v>
                </c:pt>
                <c:pt idx="13285">
                  <c:v>42596.0</c:v>
                </c:pt>
                <c:pt idx="13286">
                  <c:v>42597.0</c:v>
                </c:pt>
                <c:pt idx="13287">
                  <c:v>42598.0</c:v>
                </c:pt>
                <c:pt idx="13288">
                  <c:v>42599.0</c:v>
                </c:pt>
                <c:pt idx="13289">
                  <c:v>42600.0</c:v>
                </c:pt>
                <c:pt idx="13290">
                  <c:v>42601.0</c:v>
                </c:pt>
                <c:pt idx="13291">
                  <c:v>42602.0</c:v>
                </c:pt>
                <c:pt idx="13292">
                  <c:v>42603.0</c:v>
                </c:pt>
                <c:pt idx="13293">
                  <c:v>42604.0</c:v>
                </c:pt>
                <c:pt idx="13294">
                  <c:v>42605.0</c:v>
                </c:pt>
                <c:pt idx="13295">
                  <c:v>42606.0</c:v>
                </c:pt>
                <c:pt idx="13296">
                  <c:v>42607.0</c:v>
                </c:pt>
                <c:pt idx="13297">
                  <c:v>42608.0</c:v>
                </c:pt>
                <c:pt idx="13298">
                  <c:v>42609.0</c:v>
                </c:pt>
                <c:pt idx="13299">
                  <c:v>42610.0</c:v>
                </c:pt>
                <c:pt idx="13300">
                  <c:v>42611.0</c:v>
                </c:pt>
                <c:pt idx="13301">
                  <c:v>42612.0</c:v>
                </c:pt>
                <c:pt idx="13302">
                  <c:v>42613.0</c:v>
                </c:pt>
                <c:pt idx="13303">
                  <c:v>42614.0</c:v>
                </c:pt>
                <c:pt idx="13304">
                  <c:v>42615.0</c:v>
                </c:pt>
                <c:pt idx="13305">
                  <c:v>42616.0</c:v>
                </c:pt>
                <c:pt idx="13306">
                  <c:v>42617.0</c:v>
                </c:pt>
                <c:pt idx="13307">
                  <c:v>42618.0</c:v>
                </c:pt>
                <c:pt idx="13308">
                  <c:v>42619.0</c:v>
                </c:pt>
                <c:pt idx="13309">
                  <c:v>42620.0</c:v>
                </c:pt>
                <c:pt idx="13310">
                  <c:v>42621.0</c:v>
                </c:pt>
                <c:pt idx="13311">
                  <c:v>42622.0</c:v>
                </c:pt>
                <c:pt idx="13312">
                  <c:v>42623.0</c:v>
                </c:pt>
                <c:pt idx="13313">
                  <c:v>42624.0</c:v>
                </c:pt>
                <c:pt idx="13314">
                  <c:v>42625.0</c:v>
                </c:pt>
                <c:pt idx="13315">
                  <c:v>42626.0</c:v>
                </c:pt>
                <c:pt idx="13316">
                  <c:v>42627.0</c:v>
                </c:pt>
                <c:pt idx="13317">
                  <c:v>42628.0</c:v>
                </c:pt>
                <c:pt idx="13318">
                  <c:v>42629.0</c:v>
                </c:pt>
                <c:pt idx="13319">
                  <c:v>42630.0</c:v>
                </c:pt>
                <c:pt idx="13320">
                  <c:v>42631.0</c:v>
                </c:pt>
                <c:pt idx="13321">
                  <c:v>42632.0</c:v>
                </c:pt>
                <c:pt idx="13322">
                  <c:v>42633.0</c:v>
                </c:pt>
                <c:pt idx="13323">
                  <c:v>42634.0</c:v>
                </c:pt>
                <c:pt idx="13324">
                  <c:v>42635.0</c:v>
                </c:pt>
                <c:pt idx="13325">
                  <c:v>42636.0</c:v>
                </c:pt>
                <c:pt idx="13326">
                  <c:v>42637.0</c:v>
                </c:pt>
                <c:pt idx="13327">
                  <c:v>42638.0</c:v>
                </c:pt>
                <c:pt idx="13328">
                  <c:v>42639.0</c:v>
                </c:pt>
                <c:pt idx="13329">
                  <c:v>42640.0</c:v>
                </c:pt>
                <c:pt idx="13330">
                  <c:v>42641.0</c:v>
                </c:pt>
                <c:pt idx="13331">
                  <c:v>42642.0</c:v>
                </c:pt>
                <c:pt idx="13332">
                  <c:v>42643.0</c:v>
                </c:pt>
                <c:pt idx="13333">
                  <c:v>42644.0</c:v>
                </c:pt>
                <c:pt idx="13334">
                  <c:v>42645.0</c:v>
                </c:pt>
                <c:pt idx="13335">
                  <c:v>42646.0</c:v>
                </c:pt>
                <c:pt idx="13336">
                  <c:v>42647.0</c:v>
                </c:pt>
                <c:pt idx="13337">
                  <c:v>42648.0</c:v>
                </c:pt>
                <c:pt idx="13338">
                  <c:v>42649.0</c:v>
                </c:pt>
                <c:pt idx="13339">
                  <c:v>42650.0</c:v>
                </c:pt>
                <c:pt idx="13340">
                  <c:v>42651.0</c:v>
                </c:pt>
                <c:pt idx="13341">
                  <c:v>42652.0</c:v>
                </c:pt>
                <c:pt idx="13342">
                  <c:v>42653.0</c:v>
                </c:pt>
                <c:pt idx="13343">
                  <c:v>42654.0</c:v>
                </c:pt>
                <c:pt idx="13344">
                  <c:v>42655.0</c:v>
                </c:pt>
                <c:pt idx="13345">
                  <c:v>42656.0</c:v>
                </c:pt>
                <c:pt idx="13346">
                  <c:v>42657.0</c:v>
                </c:pt>
                <c:pt idx="13347">
                  <c:v>42658.0</c:v>
                </c:pt>
                <c:pt idx="13348">
                  <c:v>42659.0</c:v>
                </c:pt>
                <c:pt idx="13349">
                  <c:v>42660.0</c:v>
                </c:pt>
                <c:pt idx="13350">
                  <c:v>42661.0</c:v>
                </c:pt>
                <c:pt idx="13351">
                  <c:v>42662.0</c:v>
                </c:pt>
                <c:pt idx="13352">
                  <c:v>42663.0</c:v>
                </c:pt>
                <c:pt idx="13353">
                  <c:v>42664.0</c:v>
                </c:pt>
                <c:pt idx="13354">
                  <c:v>42665.0</c:v>
                </c:pt>
                <c:pt idx="13355">
                  <c:v>42666.0</c:v>
                </c:pt>
                <c:pt idx="13356">
                  <c:v>42667.0</c:v>
                </c:pt>
                <c:pt idx="13357">
                  <c:v>42668.0</c:v>
                </c:pt>
                <c:pt idx="13358">
                  <c:v>42669.0</c:v>
                </c:pt>
                <c:pt idx="13359">
                  <c:v>42670.0</c:v>
                </c:pt>
                <c:pt idx="13360">
                  <c:v>42671.0</c:v>
                </c:pt>
                <c:pt idx="13361">
                  <c:v>42672.0</c:v>
                </c:pt>
                <c:pt idx="13362">
                  <c:v>42673.0</c:v>
                </c:pt>
                <c:pt idx="13363">
                  <c:v>42674.0</c:v>
                </c:pt>
                <c:pt idx="13364">
                  <c:v>42675.0</c:v>
                </c:pt>
                <c:pt idx="13365">
                  <c:v>42676.0</c:v>
                </c:pt>
                <c:pt idx="13366">
                  <c:v>42677.0</c:v>
                </c:pt>
                <c:pt idx="13367">
                  <c:v>42678.0</c:v>
                </c:pt>
                <c:pt idx="13368">
                  <c:v>42679.0</c:v>
                </c:pt>
                <c:pt idx="13369">
                  <c:v>42680.0</c:v>
                </c:pt>
                <c:pt idx="13370">
                  <c:v>42681.0</c:v>
                </c:pt>
                <c:pt idx="13371">
                  <c:v>42682.0</c:v>
                </c:pt>
                <c:pt idx="13372">
                  <c:v>42683.0</c:v>
                </c:pt>
                <c:pt idx="13373">
                  <c:v>42684.0</c:v>
                </c:pt>
                <c:pt idx="13374">
                  <c:v>42685.0</c:v>
                </c:pt>
                <c:pt idx="13375">
                  <c:v>42686.0</c:v>
                </c:pt>
                <c:pt idx="13376">
                  <c:v>42687.0</c:v>
                </c:pt>
                <c:pt idx="13377">
                  <c:v>42688.0</c:v>
                </c:pt>
                <c:pt idx="13378">
                  <c:v>42689.0</c:v>
                </c:pt>
                <c:pt idx="13379">
                  <c:v>42690.0</c:v>
                </c:pt>
                <c:pt idx="13380">
                  <c:v>42691.0</c:v>
                </c:pt>
                <c:pt idx="13381">
                  <c:v>42692.0</c:v>
                </c:pt>
                <c:pt idx="13382">
                  <c:v>42693.0</c:v>
                </c:pt>
                <c:pt idx="13383">
                  <c:v>42694.0</c:v>
                </c:pt>
                <c:pt idx="13384">
                  <c:v>42695.0</c:v>
                </c:pt>
                <c:pt idx="13385">
                  <c:v>42696.0</c:v>
                </c:pt>
                <c:pt idx="13386">
                  <c:v>42697.0</c:v>
                </c:pt>
                <c:pt idx="13387">
                  <c:v>42698.0</c:v>
                </c:pt>
                <c:pt idx="13388">
                  <c:v>42699.0</c:v>
                </c:pt>
                <c:pt idx="13389">
                  <c:v>42700.0</c:v>
                </c:pt>
                <c:pt idx="13390">
                  <c:v>42701.0</c:v>
                </c:pt>
                <c:pt idx="13391">
                  <c:v>42702.0</c:v>
                </c:pt>
                <c:pt idx="13392">
                  <c:v>42703.0</c:v>
                </c:pt>
                <c:pt idx="13393">
                  <c:v>42704.0</c:v>
                </c:pt>
                <c:pt idx="13394">
                  <c:v>42705.0</c:v>
                </c:pt>
                <c:pt idx="13395">
                  <c:v>42706.0</c:v>
                </c:pt>
                <c:pt idx="13396">
                  <c:v>42707.0</c:v>
                </c:pt>
                <c:pt idx="13397">
                  <c:v>42708.0</c:v>
                </c:pt>
                <c:pt idx="13398">
                  <c:v>42709.0</c:v>
                </c:pt>
                <c:pt idx="13399">
                  <c:v>42710.0</c:v>
                </c:pt>
                <c:pt idx="13400">
                  <c:v>42711.0</c:v>
                </c:pt>
                <c:pt idx="13401">
                  <c:v>42712.0</c:v>
                </c:pt>
                <c:pt idx="13402">
                  <c:v>42713.0</c:v>
                </c:pt>
                <c:pt idx="13403">
                  <c:v>42714.0</c:v>
                </c:pt>
                <c:pt idx="13404">
                  <c:v>42715.0</c:v>
                </c:pt>
                <c:pt idx="13405">
                  <c:v>42716.0</c:v>
                </c:pt>
                <c:pt idx="13406">
                  <c:v>42717.0</c:v>
                </c:pt>
                <c:pt idx="13407">
                  <c:v>42718.0</c:v>
                </c:pt>
                <c:pt idx="13408">
                  <c:v>42719.0</c:v>
                </c:pt>
                <c:pt idx="13409">
                  <c:v>42720.0</c:v>
                </c:pt>
                <c:pt idx="13410">
                  <c:v>42721.0</c:v>
                </c:pt>
                <c:pt idx="13411">
                  <c:v>42722.0</c:v>
                </c:pt>
                <c:pt idx="13412">
                  <c:v>42723.0</c:v>
                </c:pt>
                <c:pt idx="13413">
                  <c:v>42724.0</c:v>
                </c:pt>
                <c:pt idx="13414">
                  <c:v>42725.0</c:v>
                </c:pt>
                <c:pt idx="13415">
                  <c:v>42726.0</c:v>
                </c:pt>
                <c:pt idx="13416">
                  <c:v>42727.0</c:v>
                </c:pt>
                <c:pt idx="13417">
                  <c:v>42728.0</c:v>
                </c:pt>
                <c:pt idx="13418">
                  <c:v>42729.0</c:v>
                </c:pt>
                <c:pt idx="13419">
                  <c:v>42730.0</c:v>
                </c:pt>
                <c:pt idx="13420">
                  <c:v>42731.0</c:v>
                </c:pt>
                <c:pt idx="13421">
                  <c:v>42732.0</c:v>
                </c:pt>
                <c:pt idx="13422">
                  <c:v>42733.0</c:v>
                </c:pt>
                <c:pt idx="13423">
                  <c:v>42734.0</c:v>
                </c:pt>
                <c:pt idx="13424">
                  <c:v>42735.0</c:v>
                </c:pt>
                <c:pt idx="13425">
                  <c:v>42736.0</c:v>
                </c:pt>
                <c:pt idx="13426">
                  <c:v>42737.0</c:v>
                </c:pt>
                <c:pt idx="13427">
                  <c:v>42738.0</c:v>
                </c:pt>
                <c:pt idx="13428">
                  <c:v>42739.0</c:v>
                </c:pt>
                <c:pt idx="13429">
                  <c:v>42740.0</c:v>
                </c:pt>
                <c:pt idx="13430">
                  <c:v>42741.0</c:v>
                </c:pt>
                <c:pt idx="13431">
                  <c:v>42742.0</c:v>
                </c:pt>
                <c:pt idx="13432">
                  <c:v>42743.0</c:v>
                </c:pt>
                <c:pt idx="13433">
                  <c:v>42744.0</c:v>
                </c:pt>
                <c:pt idx="13434">
                  <c:v>42745.0</c:v>
                </c:pt>
                <c:pt idx="13435">
                  <c:v>42746.0</c:v>
                </c:pt>
                <c:pt idx="13436">
                  <c:v>42747.0</c:v>
                </c:pt>
                <c:pt idx="13437">
                  <c:v>42748.0</c:v>
                </c:pt>
                <c:pt idx="13438">
                  <c:v>42749.0</c:v>
                </c:pt>
                <c:pt idx="13439">
                  <c:v>42750.0</c:v>
                </c:pt>
                <c:pt idx="13440">
                  <c:v>42751.0</c:v>
                </c:pt>
                <c:pt idx="13441">
                  <c:v>42752.0</c:v>
                </c:pt>
                <c:pt idx="13442">
                  <c:v>42753.0</c:v>
                </c:pt>
                <c:pt idx="13443">
                  <c:v>42754.0</c:v>
                </c:pt>
                <c:pt idx="13444">
                  <c:v>42755.0</c:v>
                </c:pt>
                <c:pt idx="13445">
                  <c:v>42756.0</c:v>
                </c:pt>
                <c:pt idx="13446">
                  <c:v>42757.0</c:v>
                </c:pt>
                <c:pt idx="13447">
                  <c:v>42758.0</c:v>
                </c:pt>
                <c:pt idx="13448">
                  <c:v>42759.0</c:v>
                </c:pt>
                <c:pt idx="13449">
                  <c:v>42760.0</c:v>
                </c:pt>
                <c:pt idx="13450">
                  <c:v>42761.0</c:v>
                </c:pt>
                <c:pt idx="13451">
                  <c:v>42762.0</c:v>
                </c:pt>
                <c:pt idx="13452">
                  <c:v>42763.0</c:v>
                </c:pt>
                <c:pt idx="13453">
                  <c:v>42764.0</c:v>
                </c:pt>
                <c:pt idx="13454">
                  <c:v>42765.0</c:v>
                </c:pt>
                <c:pt idx="13455">
                  <c:v>42766.0</c:v>
                </c:pt>
                <c:pt idx="13456">
                  <c:v>42767.0</c:v>
                </c:pt>
                <c:pt idx="13457">
                  <c:v>42768.0</c:v>
                </c:pt>
                <c:pt idx="13458">
                  <c:v>42769.0</c:v>
                </c:pt>
                <c:pt idx="13459">
                  <c:v>42770.0</c:v>
                </c:pt>
                <c:pt idx="13460">
                  <c:v>42771.0</c:v>
                </c:pt>
                <c:pt idx="13461">
                  <c:v>42772.0</c:v>
                </c:pt>
                <c:pt idx="13462">
                  <c:v>42773.0</c:v>
                </c:pt>
                <c:pt idx="13463">
                  <c:v>42774.0</c:v>
                </c:pt>
                <c:pt idx="13464">
                  <c:v>42775.0</c:v>
                </c:pt>
                <c:pt idx="13465">
                  <c:v>42776.0</c:v>
                </c:pt>
                <c:pt idx="13466">
                  <c:v>42777.0</c:v>
                </c:pt>
                <c:pt idx="13467">
                  <c:v>42778.0</c:v>
                </c:pt>
                <c:pt idx="13468">
                  <c:v>42779.0</c:v>
                </c:pt>
                <c:pt idx="13469">
                  <c:v>42780.0</c:v>
                </c:pt>
                <c:pt idx="13470">
                  <c:v>42781.0</c:v>
                </c:pt>
                <c:pt idx="13471">
                  <c:v>42782.0</c:v>
                </c:pt>
                <c:pt idx="13472">
                  <c:v>42783.0</c:v>
                </c:pt>
                <c:pt idx="13473">
                  <c:v>42784.0</c:v>
                </c:pt>
                <c:pt idx="13474">
                  <c:v>42785.0</c:v>
                </c:pt>
                <c:pt idx="13475">
                  <c:v>42786.0</c:v>
                </c:pt>
                <c:pt idx="13476">
                  <c:v>42787.0</c:v>
                </c:pt>
                <c:pt idx="13477">
                  <c:v>42788.0</c:v>
                </c:pt>
                <c:pt idx="13478">
                  <c:v>42789.0</c:v>
                </c:pt>
                <c:pt idx="13479">
                  <c:v>42790.0</c:v>
                </c:pt>
                <c:pt idx="13480">
                  <c:v>42791.0</c:v>
                </c:pt>
                <c:pt idx="13481">
                  <c:v>42792.0</c:v>
                </c:pt>
                <c:pt idx="13482">
                  <c:v>42793.0</c:v>
                </c:pt>
                <c:pt idx="13483">
                  <c:v>42794.0</c:v>
                </c:pt>
                <c:pt idx="13484">
                  <c:v>42795.0</c:v>
                </c:pt>
                <c:pt idx="13485">
                  <c:v>42796.0</c:v>
                </c:pt>
                <c:pt idx="13486">
                  <c:v>42797.0</c:v>
                </c:pt>
                <c:pt idx="13487">
                  <c:v>42798.0</c:v>
                </c:pt>
                <c:pt idx="13488">
                  <c:v>42799.0</c:v>
                </c:pt>
                <c:pt idx="13489">
                  <c:v>42800.0</c:v>
                </c:pt>
                <c:pt idx="13490">
                  <c:v>42801.0</c:v>
                </c:pt>
                <c:pt idx="13491">
                  <c:v>42802.0</c:v>
                </c:pt>
                <c:pt idx="13492">
                  <c:v>42803.0</c:v>
                </c:pt>
                <c:pt idx="13493">
                  <c:v>42804.0</c:v>
                </c:pt>
                <c:pt idx="13494">
                  <c:v>42805.0</c:v>
                </c:pt>
                <c:pt idx="13495">
                  <c:v>42806.0</c:v>
                </c:pt>
                <c:pt idx="13496">
                  <c:v>42807.0</c:v>
                </c:pt>
                <c:pt idx="13497">
                  <c:v>42808.0</c:v>
                </c:pt>
                <c:pt idx="13498">
                  <c:v>42809.0</c:v>
                </c:pt>
                <c:pt idx="13499">
                  <c:v>42810.0</c:v>
                </c:pt>
                <c:pt idx="13500">
                  <c:v>42811.0</c:v>
                </c:pt>
                <c:pt idx="13501">
                  <c:v>42812.0</c:v>
                </c:pt>
                <c:pt idx="13502">
                  <c:v>42813.0</c:v>
                </c:pt>
                <c:pt idx="13503">
                  <c:v>42814.0</c:v>
                </c:pt>
                <c:pt idx="13504">
                  <c:v>42815.0</c:v>
                </c:pt>
                <c:pt idx="13505">
                  <c:v>42816.0</c:v>
                </c:pt>
                <c:pt idx="13506">
                  <c:v>42817.0</c:v>
                </c:pt>
                <c:pt idx="13507">
                  <c:v>42818.0</c:v>
                </c:pt>
                <c:pt idx="13508">
                  <c:v>42819.0</c:v>
                </c:pt>
                <c:pt idx="13509">
                  <c:v>42820.0</c:v>
                </c:pt>
                <c:pt idx="13510">
                  <c:v>42821.0</c:v>
                </c:pt>
                <c:pt idx="13511">
                  <c:v>42822.0</c:v>
                </c:pt>
                <c:pt idx="13512">
                  <c:v>42823.0</c:v>
                </c:pt>
                <c:pt idx="13513">
                  <c:v>42824.0</c:v>
                </c:pt>
                <c:pt idx="13514">
                  <c:v>42825.0</c:v>
                </c:pt>
                <c:pt idx="13515">
                  <c:v>42826.0</c:v>
                </c:pt>
                <c:pt idx="13516">
                  <c:v>42827.0</c:v>
                </c:pt>
                <c:pt idx="13517">
                  <c:v>42828.0</c:v>
                </c:pt>
                <c:pt idx="13518">
                  <c:v>42829.0</c:v>
                </c:pt>
                <c:pt idx="13519">
                  <c:v>42830.0</c:v>
                </c:pt>
                <c:pt idx="13520">
                  <c:v>42831.0</c:v>
                </c:pt>
                <c:pt idx="13521">
                  <c:v>42832.0</c:v>
                </c:pt>
                <c:pt idx="13522">
                  <c:v>42833.0</c:v>
                </c:pt>
                <c:pt idx="13523">
                  <c:v>42834.0</c:v>
                </c:pt>
                <c:pt idx="13524">
                  <c:v>42835.0</c:v>
                </c:pt>
                <c:pt idx="13525">
                  <c:v>42836.0</c:v>
                </c:pt>
                <c:pt idx="13526">
                  <c:v>42837.0</c:v>
                </c:pt>
                <c:pt idx="13527">
                  <c:v>42838.0</c:v>
                </c:pt>
                <c:pt idx="13528">
                  <c:v>42839.0</c:v>
                </c:pt>
                <c:pt idx="13529">
                  <c:v>42840.0</c:v>
                </c:pt>
                <c:pt idx="13530">
                  <c:v>42841.0</c:v>
                </c:pt>
                <c:pt idx="13531">
                  <c:v>42842.0</c:v>
                </c:pt>
                <c:pt idx="13532">
                  <c:v>42843.0</c:v>
                </c:pt>
                <c:pt idx="13533">
                  <c:v>42844.0</c:v>
                </c:pt>
                <c:pt idx="13534">
                  <c:v>42845.0</c:v>
                </c:pt>
                <c:pt idx="13535">
                  <c:v>42846.0</c:v>
                </c:pt>
                <c:pt idx="13536">
                  <c:v>42847.0</c:v>
                </c:pt>
                <c:pt idx="13537">
                  <c:v>42848.0</c:v>
                </c:pt>
                <c:pt idx="13538">
                  <c:v>42849.0</c:v>
                </c:pt>
                <c:pt idx="13539">
                  <c:v>42850.0</c:v>
                </c:pt>
                <c:pt idx="13540">
                  <c:v>42851.0</c:v>
                </c:pt>
                <c:pt idx="13541">
                  <c:v>42852.0</c:v>
                </c:pt>
                <c:pt idx="13542">
                  <c:v>42853.0</c:v>
                </c:pt>
                <c:pt idx="13543">
                  <c:v>42854.0</c:v>
                </c:pt>
                <c:pt idx="13544">
                  <c:v>42855.0</c:v>
                </c:pt>
                <c:pt idx="13545">
                  <c:v>42856.0</c:v>
                </c:pt>
                <c:pt idx="13546">
                  <c:v>42857.0</c:v>
                </c:pt>
                <c:pt idx="13547">
                  <c:v>42858.0</c:v>
                </c:pt>
                <c:pt idx="13548">
                  <c:v>42859.0</c:v>
                </c:pt>
                <c:pt idx="13549">
                  <c:v>42860.0</c:v>
                </c:pt>
                <c:pt idx="13550">
                  <c:v>42861.0</c:v>
                </c:pt>
                <c:pt idx="13551">
                  <c:v>42862.0</c:v>
                </c:pt>
                <c:pt idx="13552">
                  <c:v>42863.0</c:v>
                </c:pt>
                <c:pt idx="13553">
                  <c:v>42864.0</c:v>
                </c:pt>
                <c:pt idx="13554">
                  <c:v>42865.0</c:v>
                </c:pt>
                <c:pt idx="13555">
                  <c:v>42866.0</c:v>
                </c:pt>
                <c:pt idx="13556">
                  <c:v>42867.0</c:v>
                </c:pt>
                <c:pt idx="13557">
                  <c:v>42868.0</c:v>
                </c:pt>
                <c:pt idx="13558">
                  <c:v>42869.0</c:v>
                </c:pt>
                <c:pt idx="13559">
                  <c:v>42870.0</c:v>
                </c:pt>
                <c:pt idx="13560">
                  <c:v>42871.0</c:v>
                </c:pt>
                <c:pt idx="13561">
                  <c:v>42872.0</c:v>
                </c:pt>
                <c:pt idx="13562">
                  <c:v>42873.0</c:v>
                </c:pt>
                <c:pt idx="13563">
                  <c:v>42874.0</c:v>
                </c:pt>
                <c:pt idx="13564">
                  <c:v>42875.0</c:v>
                </c:pt>
                <c:pt idx="13565">
                  <c:v>42876.0</c:v>
                </c:pt>
                <c:pt idx="13566">
                  <c:v>42877.0</c:v>
                </c:pt>
                <c:pt idx="13567">
                  <c:v>42878.0</c:v>
                </c:pt>
                <c:pt idx="13568">
                  <c:v>42879.0</c:v>
                </c:pt>
                <c:pt idx="13569">
                  <c:v>42880.0</c:v>
                </c:pt>
                <c:pt idx="13570">
                  <c:v>42881.0</c:v>
                </c:pt>
                <c:pt idx="13571">
                  <c:v>42882.0</c:v>
                </c:pt>
                <c:pt idx="13572">
                  <c:v>42883.0</c:v>
                </c:pt>
                <c:pt idx="13573">
                  <c:v>42884.0</c:v>
                </c:pt>
                <c:pt idx="13574">
                  <c:v>42885.0</c:v>
                </c:pt>
                <c:pt idx="13575">
                  <c:v>42886.0</c:v>
                </c:pt>
                <c:pt idx="13576">
                  <c:v>42887.0</c:v>
                </c:pt>
                <c:pt idx="13577">
                  <c:v>42888.0</c:v>
                </c:pt>
                <c:pt idx="13578">
                  <c:v>42889.0</c:v>
                </c:pt>
                <c:pt idx="13579">
                  <c:v>42890.0</c:v>
                </c:pt>
                <c:pt idx="13580">
                  <c:v>42891.0</c:v>
                </c:pt>
                <c:pt idx="13581">
                  <c:v>42892.0</c:v>
                </c:pt>
                <c:pt idx="13582">
                  <c:v>42893.0</c:v>
                </c:pt>
                <c:pt idx="13583">
                  <c:v>42894.0</c:v>
                </c:pt>
                <c:pt idx="13584">
                  <c:v>42895.0</c:v>
                </c:pt>
                <c:pt idx="13585">
                  <c:v>42896.0</c:v>
                </c:pt>
                <c:pt idx="13586">
                  <c:v>42897.0</c:v>
                </c:pt>
                <c:pt idx="13587">
                  <c:v>42898.0</c:v>
                </c:pt>
                <c:pt idx="13588">
                  <c:v>42899.0</c:v>
                </c:pt>
                <c:pt idx="13589">
                  <c:v>42900.0</c:v>
                </c:pt>
                <c:pt idx="13590">
                  <c:v>42901.0</c:v>
                </c:pt>
                <c:pt idx="13591">
                  <c:v>42902.0</c:v>
                </c:pt>
                <c:pt idx="13592">
                  <c:v>42903.0</c:v>
                </c:pt>
                <c:pt idx="13593">
                  <c:v>42904.0</c:v>
                </c:pt>
                <c:pt idx="13594">
                  <c:v>42905.0</c:v>
                </c:pt>
                <c:pt idx="13595">
                  <c:v>42906.0</c:v>
                </c:pt>
                <c:pt idx="13596">
                  <c:v>42907.0</c:v>
                </c:pt>
                <c:pt idx="13597">
                  <c:v>42908.0</c:v>
                </c:pt>
                <c:pt idx="13598">
                  <c:v>42909.0</c:v>
                </c:pt>
                <c:pt idx="13599">
                  <c:v>42910.0</c:v>
                </c:pt>
                <c:pt idx="13600">
                  <c:v>42911.0</c:v>
                </c:pt>
                <c:pt idx="13601">
                  <c:v>42912.0</c:v>
                </c:pt>
                <c:pt idx="13602">
                  <c:v>42913.0</c:v>
                </c:pt>
                <c:pt idx="13603">
                  <c:v>42914.0</c:v>
                </c:pt>
                <c:pt idx="13604">
                  <c:v>42915.0</c:v>
                </c:pt>
                <c:pt idx="13605">
                  <c:v>42916.0</c:v>
                </c:pt>
                <c:pt idx="13606">
                  <c:v>42917.0</c:v>
                </c:pt>
                <c:pt idx="13607">
                  <c:v>42918.0</c:v>
                </c:pt>
                <c:pt idx="13608">
                  <c:v>42919.0</c:v>
                </c:pt>
                <c:pt idx="13609">
                  <c:v>42920.0</c:v>
                </c:pt>
                <c:pt idx="13610">
                  <c:v>42921.0</c:v>
                </c:pt>
                <c:pt idx="13611">
                  <c:v>42922.0</c:v>
                </c:pt>
                <c:pt idx="13612">
                  <c:v>42923.0</c:v>
                </c:pt>
                <c:pt idx="13613">
                  <c:v>42924.0</c:v>
                </c:pt>
                <c:pt idx="13614">
                  <c:v>42925.0</c:v>
                </c:pt>
                <c:pt idx="13615">
                  <c:v>42926.0</c:v>
                </c:pt>
                <c:pt idx="13616">
                  <c:v>42927.0</c:v>
                </c:pt>
                <c:pt idx="13617">
                  <c:v>42928.0</c:v>
                </c:pt>
                <c:pt idx="13618">
                  <c:v>42929.0</c:v>
                </c:pt>
                <c:pt idx="13619">
                  <c:v>42930.0</c:v>
                </c:pt>
                <c:pt idx="13620">
                  <c:v>42931.0</c:v>
                </c:pt>
                <c:pt idx="13621">
                  <c:v>42932.0</c:v>
                </c:pt>
                <c:pt idx="13622">
                  <c:v>42933.0</c:v>
                </c:pt>
                <c:pt idx="13623">
                  <c:v>42934.0</c:v>
                </c:pt>
                <c:pt idx="13624">
                  <c:v>42935.0</c:v>
                </c:pt>
                <c:pt idx="13625">
                  <c:v>42936.0</c:v>
                </c:pt>
                <c:pt idx="13626">
                  <c:v>42937.0</c:v>
                </c:pt>
                <c:pt idx="13627">
                  <c:v>42938.0</c:v>
                </c:pt>
                <c:pt idx="13628">
                  <c:v>42939.0</c:v>
                </c:pt>
                <c:pt idx="13629">
                  <c:v>42940.0</c:v>
                </c:pt>
                <c:pt idx="13630">
                  <c:v>42941.0</c:v>
                </c:pt>
                <c:pt idx="13631">
                  <c:v>42942.0</c:v>
                </c:pt>
                <c:pt idx="13632">
                  <c:v>42943.0</c:v>
                </c:pt>
                <c:pt idx="13633">
                  <c:v>42944.0</c:v>
                </c:pt>
                <c:pt idx="13634">
                  <c:v>42945.0</c:v>
                </c:pt>
                <c:pt idx="13635">
                  <c:v>42946.0</c:v>
                </c:pt>
                <c:pt idx="13636">
                  <c:v>42947.0</c:v>
                </c:pt>
                <c:pt idx="13637">
                  <c:v>42948.0</c:v>
                </c:pt>
                <c:pt idx="13638">
                  <c:v>42949.0</c:v>
                </c:pt>
                <c:pt idx="13639">
                  <c:v>42950.0</c:v>
                </c:pt>
                <c:pt idx="13640">
                  <c:v>42951.0</c:v>
                </c:pt>
                <c:pt idx="13641">
                  <c:v>42952.0</c:v>
                </c:pt>
                <c:pt idx="13642">
                  <c:v>42953.0</c:v>
                </c:pt>
                <c:pt idx="13643">
                  <c:v>42954.0</c:v>
                </c:pt>
                <c:pt idx="13644">
                  <c:v>42955.0</c:v>
                </c:pt>
                <c:pt idx="13645">
                  <c:v>42956.0</c:v>
                </c:pt>
                <c:pt idx="13646">
                  <c:v>42957.0</c:v>
                </c:pt>
                <c:pt idx="13647">
                  <c:v>42958.0</c:v>
                </c:pt>
                <c:pt idx="13648">
                  <c:v>42959.0</c:v>
                </c:pt>
                <c:pt idx="13649">
                  <c:v>42960.0</c:v>
                </c:pt>
                <c:pt idx="13650">
                  <c:v>42961.0</c:v>
                </c:pt>
                <c:pt idx="13651">
                  <c:v>42962.0</c:v>
                </c:pt>
                <c:pt idx="13652">
                  <c:v>42963.0</c:v>
                </c:pt>
                <c:pt idx="13653">
                  <c:v>42964.0</c:v>
                </c:pt>
                <c:pt idx="13654">
                  <c:v>42965.0</c:v>
                </c:pt>
                <c:pt idx="13655">
                  <c:v>42966.0</c:v>
                </c:pt>
                <c:pt idx="13656">
                  <c:v>42967.0</c:v>
                </c:pt>
                <c:pt idx="13657">
                  <c:v>42968.0</c:v>
                </c:pt>
                <c:pt idx="13658">
                  <c:v>42969.0</c:v>
                </c:pt>
                <c:pt idx="13659">
                  <c:v>42970.0</c:v>
                </c:pt>
                <c:pt idx="13660">
                  <c:v>42971.0</c:v>
                </c:pt>
                <c:pt idx="13661">
                  <c:v>42972.0</c:v>
                </c:pt>
                <c:pt idx="13662">
                  <c:v>42973.0</c:v>
                </c:pt>
                <c:pt idx="13663">
                  <c:v>42974.0</c:v>
                </c:pt>
                <c:pt idx="13664">
                  <c:v>42975.0</c:v>
                </c:pt>
                <c:pt idx="13665">
                  <c:v>42976.0</c:v>
                </c:pt>
                <c:pt idx="13666">
                  <c:v>42977.0</c:v>
                </c:pt>
                <c:pt idx="13667">
                  <c:v>42978.0</c:v>
                </c:pt>
                <c:pt idx="13668">
                  <c:v>42979.0</c:v>
                </c:pt>
                <c:pt idx="13669">
                  <c:v>42980.0</c:v>
                </c:pt>
                <c:pt idx="13670">
                  <c:v>42981.0</c:v>
                </c:pt>
                <c:pt idx="13671">
                  <c:v>42982.0</c:v>
                </c:pt>
                <c:pt idx="13672">
                  <c:v>42983.0</c:v>
                </c:pt>
                <c:pt idx="13673">
                  <c:v>42984.0</c:v>
                </c:pt>
                <c:pt idx="13674">
                  <c:v>42985.0</c:v>
                </c:pt>
                <c:pt idx="13675">
                  <c:v>42986.0</c:v>
                </c:pt>
                <c:pt idx="13676">
                  <c:v>42987.0</c:v>
                </c:pt>
                <c:pt idx="13677">
                  <c:v>42988.0</c:v>
                </c:pt>
                <c:pt idx="13678">
                  <c:v>42989.0</c:v>
                </c:pt>
                <c:pt idx="13679">
                  <c:v>42990.0</c:v>
                </c:pt>
                <c:pt idx="13680">
                  <c:v>42991.0</c:v>
                </c:pt>
                <c:pt idx="13681">
                  <c:v>42992.0</c:v>
                </c:pt>
                <c:pt idx="13682">
                  <c:v>42993.0</c:v>
                </c:pt>
                <c:pt idx="13683">
                  <c:v>42994.0</c:v>
                </c:pt>
                <c:pt idx="13684">
                  <c:v>42995.0</c:v>
                </c:pt>
                <c:pt idx="13685">
                  <c:v>42996.0</c:v>
                </c:pt>
                <c:pt idx="13686">
                  <c:v>42997.0</c:v>
                </c:pt>
                <c:pt idx="13687">
                  <c:v>42998.0</c:v>
                </c:pt>
                <c:pt idx="13688">
                  <c:v>42999.0</c:v>
                </c:pt>
                <c:pt idx="13689">
                  <c:v>43000.0</c:v>
                </c:pt>
                <c:pt idx="13690">
                  <c:v>43001.0</c:v>
                </c:pt>
                <c:pt idx="13691">
                  <c:v>43002.0</c:v>
                </c:pt>
                <c:pt idx="13692">
                  <c:v>43003.0</c:v>
                </c:pt>
                <c:pt idx="13693">
                  <c:v>43004.0</c:v>
                </c:pt>
                <c:pt idx="13694">
                  <c:v>43005.0</c:v>
                </c:pt>
                <c:pt idx="13695">
                  <c:v>43006.0</c:v>
                </c:pt>
                <c:pt idx="13696">
                  <c:v>43007.0</c:v>
                </c:pt>
                <c:pt idx="13697">
                  <c:v>43008.0</c:v>
                </c:pt>
                <c:pt idx="13698">
                  <c:v>43009.0</c:v>
                </c:pt>
                <c:pt idx="13699">
                  <c:v>43010.0</c:v>
                </c:pt>
                <c:pt idx="13700">
                  <c:v>43011.0</c:v>
                </c:pt>
                <c:pt idx="13701">
                  <c:v>43012.0</c:v>
                </c:pt>
                <c:pt idx="13702">
                  <c:v>43013.0</c:v>
                </c:pt>
                <c:pt idx="13703">
                  <c:v>43014.0</c:v>
                </c:pt>
                <c:pt idx="13704">
                  <c:v>43015.0</c:v>
                </c:pt>
                <c:pt idx="13705">
                  <c:v>43016.0</c:v>
                </c:pt>
                <c:pt idx="13706">
                  <c:v>43017.0</c:v>
                </c:pt>
                <c:pt idx="13707">
                  <c:v>43018.0</c:v>
                </c:pt>
                <c:pt idx="13708">
                  <c:v>43019.0</c:v>
                </c:pt>
                <c:pt idx="13709">
                  <c:v>43020.0</c:v>
                </c:pt>
                <c:pt idx="13710">
                  <c:v>43021.0</c:v>
                </c:pt>
                <c:pt idx="13711">
                  <c:v>43022.0</c:v>
                </c:pt>
                <c:pt idx="13712">
                  <c:v>43023.0</c:v>
                </c:pt>
                <c:pt idx="13713">
                  <c:v>43024.0</c:v>
                </c:pt>
                <c:pt idx="13714">
                  <c:v>43025.0</c:v>
                </c:pt>
                <c:pt idx="13715">
                  <c:v>43026.0</c:v>
                </c:pt>
                <c:pt idx="13716">
                  <c:v>43027.0</c:v>
                </c:pt>
                <c:pt idx="13717">
                  <c:v>43028.0</c:v>
                </c:pt>
                <c:pt idx="13718">
                  <c:v>43029.0</c:v>
                </c:pt>
                <c:pt idx="13719">
                  <c:v>43030.0</c:v>
                </c:pt>
                <c:pt idx="13720">
                  <c:v>43031.0</c:v>
                </c:pt>
                <c:pt idx="13721">
                  <c:v>43032.0</c:v>
                </c:pt>
                <c:pt idx="13722">
                  <c:v>43033.0</c:v>
                </c:pt>
                <c:pt idx="13723">
                  <c:v>43034.0</c:v>
                </c:pt>
                <c:pt idx="13724">
                  <c:v>43035.0</c:v>
                </c:pt>
                <c:pt idx="13725">
                  <c:v>43036.0</c:v>
                </c:pt>
                <c:pt idx="13726">
                  <c:v>43037.0</c:v>
                </c:pt>
                <c:pt idx="13727">
                  <c:v>43038.0</c:v>
                </c:pt>
                <c:pt idx="13728">
                  <c:v>43039.0</c:v>
                </c:pt>
                <c:pt idx="13729">
                  <c:v>43040.0</c:v>
                </c:pt>
                <c:pt idx="13730">
                  <c:v>43041.0</c:v>
                </c:pt>
                <c:pt idx="13731">
                  <c:v>43042.0</c:v>
                </c:pt>
                <c:pt idx="13732">
                  <c:v>43043.0</c:v>
                </c:pt>
                <c:pt idx="13733">
                  <c:v>43044.0</c:v>
                </c:pt>
                <c:pt idx="13734">
                  <c:v>43045.0</c:v>
                </c:pt>
                <c:pt idx="13735">
                  <c:v>43046.0</c:v>
                </c:pt>
                <c:pt idx="13736">
                  <c:v>43047.0</c:v>
                </c:pt>
                <c:pt idx="13737">
                  <c:v>43048.0</c:v>
                </c:pt>
                <c:pt idx="13738">
                  <c:v>43049.0</c:v>
                </c:pt>
                <c:pt idx="13739">
                  <c:v>43050.0</c:v>
                </c:pt>
                <c:pt idx="13740">
                  <c:v>43051.0</c:v>
                </c:pt>
                <c:pt idx="13741">
                  <c:v>43052.0</c:v>
                </c:pt>
                <c:pt idx="13742">
                  <c:v>43053.0</c:v>
                </c:pt>
                <c:pt idx="13743">
                  <c:v>43054.0</c:v>
                </c:pt>
                <c:pt idx="13744">
                  <c:v>43055.0</c:v>
                </c:pt>
                <c:pt idx="13745">
                  <c:v>43056.0</c:v>
                </c:pt>
                <c:pt idx="13746">
                  <c:v>43057.0</c:v>
                </c:pt>
                <c:pt idx="13747">
                  <c:v>43058.0</c:v>
                </c:pt>
                <c:pt idx="13748">
                  <c:v>43059.0</c:v>
                </c:pt>
                <c:pt idx="13749">
                  <c:v>43060.0</c:v>
                </c:pt>
                <c:pt idx="13750">
                  <c:v>43061.0</c:v>
                </c:pt>
                <c:pt idx="13751">
                  <c:v>43062.0</c:v>
                </c:pt>
                <c:pt idx="13752">
                  <c:v>43063.0</c:v>
                </c:pt>
                <c:pt idx="13753">
                  <c:v>43064.0</c:v>
                </c:pt>
                <c:pt idx="13754">
                  <c:v>43065.0</c:v>
                </c:pt>
                <c:pt idx="13755">
                  <c:v>43066.0</c:v>
                </c:pt>
                <c:pt idx="13756">
                  <c:v>43067.0</c:v>
                </c:pt>
                <c:pt idx="13757">
                  <c:v>43068.0</c:v>
                </c:pt>
                <c:pt idx="13758">
                  <c:v>43069.0</c:v>
                </c:pt>
                <c:pt idx="13759">
                  <c:v>43070.0</c:v>
                </c:pt>
                <c:pt idx="13760">
                  <c:v>43071.0</c:v>
                </c:pt>
                <c:pt idx="13761">
                  <c:v>43072.0</c:v>
                </c:pt>
                <c:pt idx="13762">
                  <c:v>43073.0</c:v>
                </c:pt>
                <c:pt idx="13763">
                  <c:v>43074.0</c:v>
                </c:pt>
                <c:pt idx="13764">
                  <c:v>43075.0</c:v>
                </c:pt>
                <c:pt idx="13765">
                  <c:v>43076.0</c:v>
                </c:pt>
                <c:pt idx="13766">
                  <c:v>43077.0</c:v>
                </c:pt>
                <c:pt idx="13767">
                  <c:v>43078.0</c:v>
                </c:pt>
                <c:pt idx="13768">
                  <c:v>43079.0</c:v>
                </c:pt>
                <c:pt idx="13769">
                  <c:v>43080.0</c:v>
                </c:pt>
                <c:pt idx="13770">
                  <c:v>43081.0</c:v>
                </c:pt>
                <c:pt idx="13771">
                  <c:v>43082.0</c:v>
                </c:pt>
                <c:pt idx="13772">
                  <c:v>43083.0</c:v>
                </c:pt>
                <c:pt idx="13773">
                  <c:v>43084.0</c:v>
                </c:pt>
                <c:pt idx="13774">
                  <c:v>43085.0</c:v>
                </c:pt>
                <c:pt idx="13775">
                  <c:v>43086.0</c:v>
                </c:pt>
                <c:pt idx="13776">
                  <c:v>43087.0</c:v>
                </c:pt>
                <c:pt idx="13777">
                  <c:v>43088.0</c:v>
                </c:pt>
                <c:pt idx="13778">
                  <c:v>43089.0</c:v>
                </c:pt>
                <c:pt idx="13779">
                  <c:v>43090.0</c:v>
                </c:pt>
                <c:pt idx="13780">
                  <c:v>43091.0</c:v>
                </c:pt>
                <c:pt idx="13781">
                  <c:v>43092.0</c:v>
                </c:pt>
                <c:pt idx="13782">
                  <c:v>43093.0</c:v>
                </c:pt>
                <c:pt idx="13783">
                  <c:v>43094.0</c:v>
                </c:pt>
                <c:pt idx="13784">
                  <c:v>43095.0</c:v>
                </c:pt>
                <c:pt idx="13785">
                  <c:v>43096.0</c:v>
                </c:pt>
                <c:pt idx="13786">
                  <c:v>43097.0</c:v>
                </c:pt>
                <c:pt idx="13787">
                  <c:v>43098.0</c:v>
                </c:pt>
                <c:pt idx="13788">
                  <c:v>43099.0</c:v>
                </c:pt>
                <c:pt idx="13789">
                  <c:v>43100.0</c:v>
                </c:pt>
                <c:pt idx="13790">
                  <c:v>43101.0</c:v>
                </c:pt>
                <c:pt idx="13791">
                  <c:v>43102.0</c:v>
                </c:pt>
                <c:pt idx="13792">
                  <c:v>43103.0</c:v>
                </c:pt>
                <c:pt idx="13793">
                  <c:v>43104.0</c:v>
                </c:pt>
                <c:pt idx="13794">
                  <c:v>43105.0</c:v>
                </c:pt>
                <c:pt idx="13795">
                  <c:v>43106.0</c:v>
                </c:pt>
                <c:pt idx="13796">
                  <c:v>43107.0</c:v>
                </c:pt>
                <c:pt idx="13797">
                  <c:v>43108.0</c:v>
                </c:pt>
                <c:pt idx="13798">
                  <c:v>43109.0</c:v>
                </c:pt>
                <c:pt idx="13799">
                  <c:v>43110.0</c:v>
                </c:pt>
                <c:pt idx="13800">
                  <c:v>43111.0</c:v>
                </c:pt>
                <c:pt idx="13801">
                  <c:v>43112.0</c:v>
                </c:pt>
                <c:pt idx="13802">
                  <c:v>43113.0</c:v>
                </c:pt>
                <c:pt idx="13803">
                  <c:v>43114.0</c:v>
                </c:pt>
                <c:pt idx="13804">
                  <c:v>43115.0</c:v>
                </c:pt>
                <c:pt idx="13805">
                  <c:v>43116.0</c:v>
                </c:pt>
                <c:pt idx="13806">
                  <c:v>43117.0</c:v>
                </c:pt>
                <c:pt idx="13807">
                  <c:v>43118.0</c:v>
                </c:pt>
                <c:pt idx="13808">
                  <c:v>43119.0</c:v>
                </c:pt>
                <c:pt idx="13809">
                  <c:v>43120.0</c:v>
                </c:pt>
                <c:pt idx="13810">
                  <c:v>43121.0</c:v>
                </c:pt>
                <c:pt idx="13811">
                  <c:v>43122.0</c:v>
                </c:pt>
                <c:pt idx="13812">
                  <c:v>43123.0</c:v>
                </c:pt>
                <c:pt idx="13813">
                  <c:v>43124.0</c:v>
                </c:pt>
                <c:pt idx="13814">
                  <c:v>43125.0</c:v>
                </c:pt>
                <c:pt idx="13815">
                  <c:v>43126.0</c:v>
                </c:pt>
                <c:pt idx="13816">
                  <c:v>43127.0</c:v>
                </c:pt>
                <c:pt idx="13817">
                  <c:v>43128.0</c:v>
                </c:pt>
                <c:pt idx="13818">
                  <c:v>43129.0</c:v>
                </c:pt>
                <c:pt idx="13819">
                  <c:v>43130.0</c:v>
                </c:pt>
                <c:pt idx="13820">
                  <c:v>43131.0</c:v>
                </c:pt>
                <c:pt idx="13821">
                  <c:v>43132.0</c:v>
                </c:pt>
                <c:pt idx="13822">
                  <c:v>43133.0</c:v>
                </c:pt>
                <c:pt idx="13823">
                  <c:v>43134.0</c:v>
                </c:pt>
                <c:pt idx="13824">
                  <c:v>43135.0</c:v>
                </c:pt>
                <c:pt idx="13825">
                  <c:v>43136.0</c:v>
                </c:pt>
                <c:pt idx="13826">
                  <c:v>43137.0</c:v>
                </c:pt>
                <c:pt idx="13827">
                  <c:v>43138.0</c:v>
                </c:pt>
                <c:pt idx="13828">
                  <c:v>43139.0</c:v>
                </c:pt>
                <c:pt idx="13829">
                  <c:v>43140.0</c:v>
                </c:pt>
                <c:pt idx="13830">
                  <c:v>43141.0</c:v>
                </c:pt>
                <c:pt idx="13831">
                  <c:v>43142.0</c:v>
                </c:pt>
                <c:pt idx="13832">
                  <c:v>43143.0</c:v>
                </c:pt>
                <c:pt idx="13833">
                  <c:v>43144.0</c:v>
                </c:pt>
                <c:pt idx="13834">
                  <c:v>43145.0</c:v>
                </c:pt>
                <c:pt idx="13835">
                  <c:v>43146.0</c:v>
                </c:pt>
                <c:pt idx="13836">
                  <c:v>43147.0</c:v>
                </c:pt>
                <c:pt idx="13837">
                  <c:v>43148.0</c:v>
                </c:pt>
                <c:pt idx="13838">
                  <c:v>43149.0</c:v>
                </c:pt>
                <c:pt idx="13839">
                  <c:v>43150.0</c:v>
                </c:pt>
                <c:pt idx="13840">
                  <c:v>43151.0</c:v>
                </c:pt>
                <c:pt idx="13841">
                  <c:v>43152.0</c:v>
                </c:pt>
                <c:pt idx="13842">
                  <c:v>43153.0</c:v>
                </c:pt>
                <c:pt idx="13843">
                  <c:v>43154.0</c:v>
                </c:pt>
                <c:pt idx="13844">
                  <c:v>43155.0</c:v>
                </c:pt>
                <c:pt idx="13845">
                  <c:v>43156.0</c:v>
                </c:pt>
                <c:pt idx="13846">
                  <c:v>43157.0</c:v>
                </c:pt>
                <c:pt idx="13847">
                  <c:v>43158.0</c:v>
                </c:pt>
                <c:pt idx="13848">
                  <c:v>43159.0</c:v>
                </c:pt>
                <c:pt idx="13849">
                  <c:v>43160.0</c:v>
                </c:pt>
                <c:pt idx="13850">
                  <c:v>43161.0</c:v>
                </c:pt>
                <c:pt idx="13851">
                  <c:v>43162.0</c:v>
                </c:pt>
                <c:pt idx="13852">
                  <c:v>43163.0</c:v>
                </c:pt>
                <c:pt idx="13853">
                  <c:v>43164.0</c:v>
                </c:pt>
                <c:pt idx="13854">
                  <c:v>43165.0</c:v>
                </c:pt>
                <c:pt idx="13855">
                  <c:v>43166.0</c:v>
                </c:pt>
                <c:pt idx="13856">
                  <c:v>43167.0</c:v>
                </c:pt>
                <c:pt idx="13857">
                  <c:v>43168.0</c:v>
                </c:pt>
                <c:pt idx="13858">
                  <c:v>43169.0</c:v>
                </c:pt>
                <c:pt idx="13859">
                  <c:v>43170.0</c:v>
                </c:pt>
                <c:pt idx="13860">
                  <c:v>43171.0</c:v>
                </c:pt>
                <c:pt idx="13861">
                  <c:v>43172.0</c:v>
                </c:pt>
                <c:pt idx="13862">
                  <c:v>43173.0</c:v>
                </c:pt>
                <c:pt idx="13863">
                  <c:v>43174.0</c:v>
                </c:pt>
                <c:pt idx="13864">
                  <c:v>43175.0</c:v>
                </c:pt>
                <c:pt idx="13865">
                  <c:v>43176.0</c:v>
                </c:pt>
                <c:pt idx="13866">
                  <c:v>43177.0</c:v>
                </c:pt>
                <c:pt idx="13867">
                  <c:v>43178.0</c:v>
                </c:pt>
                <c:pt idx="13868">
                  <c:v>43179.0</c:v>
                </c:pt>
                <c:pt idx="13869">
                  <c:v>43180.0</c:v>
                </c:pt>
                <c:pt idx="13870">
                  <c:v>43181.0</c:v>
                </c:pt>
                <c:pt idx="13871">
                  <c:v>43182.0</c:v>
                </c:pt>
                <c:pt idx="13872">
                  <c:v>43183.0</c:v>
                </c:pt>
                <c:pt idx="13873">
                  <c:v>43184.0</c:v>
                </c:pt>
                <c:pt idx="13874">
                  <c:v>43185.0</c:v>
                </c:pt>
                <c:pt idx="13875">
                  <c:v>43186.0</c:v>
                </c:pt>
                <c:pt idx="13876">
                  <c:v>43187.0</c:v>
                </c:pt>
                <c:pt idx="13877">
                  <c:v>43188.0</c:v>
                </c:pt>
                <c:pt idx="13878">
                  <c:v>43189.0</c:v>
                </c:pt>
                <c:pt idx="13879">
                  <c:v>43190.0</c:v>
                </c:pt>
                <c:pt idx="13880">
                  <c:v>43191.0</c:v>
                </c:pt>
                <c:pt idx="13881">
                  <c:v>43192.0</c:v>
                </c:pt>
                <c:pt idx="13882">
                  <c:v>43193.0</c:v>
                </c:pt>
                <c:pt idx="13883">
                  <c:v>43194.0</c:v>
                </c:pt>
                <c:pt idx="13884">
                  <c:v>43195.0</c:v>
                </c:pt>
                <c:pt idx="13885">
                  <c:v>43196.0</c:v>
                </c:pt>
                <c:pt idx="13886">
                  <c:v>43197.0</c:v>
                </c:pt>
                <c:pt idx="13887">
                  <c:v>43198.0</c:v>
                </c:pt>
                <c:pt idx="13888">
                  <c:v>43199.0</c:v>
                </c:pt>
                <c:pt idx="13889">
                  <c:v>43200.0</c:v>
                </c:pt>
                <c:pt idx="13890">
                  <c:v>43201.0</c:v>
                </c:pt>
                <c:pt idx="13891">
                  <c:v>43202.0</c:v>
                </c:pt>
                <c:pt idx="13892">
                  <c:v>43203.0</c:v>
                </c:pt>
                <c:pt idx="13893">
                  <c:v>43204.0</c:v>
                </c:pt>
                <c:pt idx="13894">
                  <c:v>43205.0</c:v>
                </c:pt>
                <c:pt idx="13895">
                  <c:v>43206.0</c:v>
                </c:pt>
                <c:pt idx="13896">
                  <c:v>43207.0</c:v>
                </c:pt>
                <c:pt idx="13897">
                  <c:v>43208.0</c:v>
                </c:pt>
                <c:pt idx="13898">
                  <c:v>43209.0</c:v>
                </c:pt>
                <c:pt idx="13899">
                  <c:v>43210.0</c:v>
                </c:pt>
                <c:pt idx="13900">
                  <c:v>43211.0</c:v>
                </c:pt>
                <c:pt idx="13901">
                  <c:v>43212.0</c:v>
                </c:pt>
                <c:pt idx="13902">
                  <c:v>43213.0</c:v>
                </c:pt>
                <c:pt idx="13903">
                  <c:v>43214.0</c:v>
                </c:pt>
                <c:pt idx="13904">
                  <c:v>43215.0</c:v>
                </c:pt>
                <c:pt idx="13905">
                  <c:v>43216.0</c:v>
                </c:pt>
                <c:pt idx="13906">
                  <c:v>43217.0</c:v>
                </c:pt>
                <c:pt idx="13907">
                  <c:v>43218.0</c:v>
                </c:pt>
                <c:pt idx="13908">
                  <c:v>43219.0</c:v>
                </c:pt>
                <c:pt idx="13909">
                  <c:v>43220.0</c:v>
                </c:pt>
                <c:pt idx="13910">
                  <c:v>43221.0</c:v>
                </c:pt>
                <c:pt idx="13911">
                  <c:v>43222.0</c:v>
                </c:pt>
                <c:pt idx="13912">
                  <c:v>43223.0</c:v>
                </c:pt>
                <c:pt idx="13913">
                  <c:v>43224.0</c:v>
                </c:pt>
                <c:pt idx="13914">
                  <c:v>43225.0</c:v>
                </c:pt>
                <c:pt idx="13915">
                  <c:v>43226.0</c:v>
                </c:pt>
                <c:pt idx="13916">
                  <c:v>43227.0</c:v>
                </c:pt>
                <c:pt idx="13917">
                  <c:v>43228.0</c:v>
                </c:pt>
                <c:pt idx="13918">
                  <c:v>43229.0</c:v>
                </c:pt>
                <c:pt idx="13919">
                  <c:v>43230.0</c:v>
                </c:pt>
                <c:pt idx="13920">
                  <c:v>43231.0</c:v>
                </c:pt>
                <c:pt idx="13921">
                  <c:v>43232.0</c:v>
                </c:pt>
                <c:pt idx="13922">
                  <c:v>43233.0</c:v>
                </c:pt>
                <c:pt idx="13923">
                  <c:v>43234.0</c:v>
                </c:pt>
                <c:pt idx="13924">
                  <c:v>43235.0</c:v>
                </c:pt>
                <c:pt idx="13925">
                  <c:v>43236.0</c:v>
                </c:pt>
                <c:pt idx="13926">
                  <c:v>43237.0</c:v>
                </c:pt>
                <c:pt idx="13927">
                  <c:v>43238.0</c:v>
                </c:pt>
                <c:pt idx="13928">
                  <c:v>43239.0</c:v>
                </c:pt>
                <c:pt idx="13929">
                  <c:v>43240.0</c:v>
                </c:pt>
                <c:pt idx="13930">
                  <c:v>43241.0</c:v>
                </c:pt>
                <c:pt idx="13931">
                  <c:v>43242.0</c:v>
                </c:pt>
                <c:pt idx="13932">
                  <c:v>43243.0</c:v>
                </c:pt>
                <c:pt idx="13933">
                  <c:v>43244.0</c:v>
                </c:pt>
                <c:pt idx="13934">
                  <c:v>43245.0</c:v>
                </c:pt>
                <c:pt idx="13935">
                  <c:v>43246.0</c:v>
                </c:pt>
                <c:pt idx="13936">
                  <c:v>43247.0</c:v>
                </c:pt>
                <c:pt idx="13937">
                  <c:v>43248.0</c:v>
                </c:pt>
                <c:pt idx="13938">
                  <c:v>43249.0</c:v>
                </c:pt>
                <c:pt idx="13939">
                  <c:v>43250.0</c:v>
                </c:pt>
                <c:pt idx="13940">
                  <c:v>43251.0</c:v>
                </c:pt>
                <c:pt idx="13941">
                  <c:v>43252.0</c:v>
                </c:pt>
                <c:pt idx="13942">
                  <c:v>43253.0</c:v>
                </c:pt>
                <c:pt idx="13943">
                  <c:v>43254.0</c:v>
                </c:pt>
                <c:pt idx="13944">
                  <c:v>43255.0</c:v>
                </c:pt>
                <c:pt idx="13945">
                  <c:v>43256.0</c:v>
                </c:pt>
                <c:pt idx="13946">
                  <c:v>43257.0</c:v>
                </c:pt>
                <c:pt idx="13947">
                  <c:v>43258.0</c:v>
                </c:pt>
                <c:pt idx="13948">
                  <c:v>43259.0</c:v>
                </c:pt>
                <c:pt idx="13949">
                  <c:v>43260.0</c:v>
                </c:pt>
                <c:pt idx="13950">
                  <c:v>43261.0</c:v>
                </c:pt>
                <c:pt idx="13951">
                  <c:v>43262.0</c:v>
                </c:pt>
                <c:pt idx="13952">
                  <c:v>43263.0</c:v>
                </c:pt>
                <c:pt idx="13953">
                  <c:v>43264.0</c:v>
                </c:pt>
                <c:pt idx="13954">
                  <c:v>43265.0</c:v>
                </c:pt>
                <c:pt idx="13955">
                  <c:v>43266.0</c:v>
                </c:pt>
                <c:pt idx="13956">
                  <c:v>43267.0</c:v>
                </c:pt>
                <c:pt idx="13957">
                  <c:v>43268.0</c:v>
                </c:pt>
                <c:pt idx="13958">
                  <c:v>43269.0</c:v>
                </c:pt>
                <c:pt idx="13959">
                  <c:v>43270.0</c:v>
                </c:pt>
                <c:pt idx="13960">
                  <c:v>43271.0</c:v>
                </c:pt>
                <c:pt idx="13961">
                  <c:v>43272.0</c:v>
                </c:pt>
                <c:pt idx="13962">
                  <c:v>43273.0</c:v>
                </c:pt>
                <c:pt idx="13963">
                  <c:v>43274.0</c:v>
                </c:pt>
                <c:pt idx="13964">
                  <c:v>43275.0</c:v>
                </c:pt>
                <c:pt idx="13965">
                  <c:v>43276.0</c:v>
                </c:pt>
                <c:pt idx="13966">
                  <c:v>43277.0</c:v>
                </c:pt>
                <c:pt idx="13967">
                  <c:v>43278.0</c:v>
                </c:pt>
                <c:pt idx="13968">
                  <c:v>43279.0</c:v>
                </c:pt>
                <c:pt idx="13969">
                  <c:v>43280.0</c:v>
                </c:pt>
                <c:pt idx="13970">
                  <c:v>43281.0</c:v>
                </c:pt>
                <c:pt idx="13971">
                  <c:v>43282.0</c:v>
                </c:pt>
                <c:pt idx="13972">
                  <c:v>43283.0</c:v>
                </c:pt>
                <c:pt idx="13973">
                  <c:v>43284.0</c:v>
                </c:pt>
                <c:pt idx="13974">
                  <c:v>43285.0</c:v>
                </c:pt>
                <c:pt idx="13975">
                  <c:v>43286.0</c:v>
                </c:pt>
                <c:pt idx="13976">
                  <c:v>43287.0</c:v>
                </c:pt>
                <c:pt idx="13977">
                  <c:v>43288.0</c:v>
                </c:pt>
                <c:pt idx="13978">
                  <c:v>43289.0</c:v>
                </c:pt>
                <c:pt idx="13979">
                  <c:v>43290.0</c:v>
                </c:pt>
                <c:pt idx="13980">
                  <c:v>43291.0</c:v>
                </c:pt>
                <c:pt idx="13981">
                  <c:v>43292.0</c:v>
                </c:pt>
                <c:pt idx="13982">
                  <c:v>43293.0</c:v>
                </c:pt>
                <c:pt idx="13983">
                  <c:v>43294.0</c:v>
                </c:pt>
                <c:pt idx="13984">
                  <c:v>43295.0</c:v>
                </c:pt>
                <c:pt idx="13985">
                  <c:v>43296.0</c:v>
                </c:pt>
                <c:pt idx="13986">
                  <c:v>43297.0</c:v>
                </c:pt>
                <c:pt idx="13987">
                  <c:v>43298.0</c:v>
                </c:pt>
                <c:pt idx="13988">
                  <c:v>43299.0</c:v>
                </c:pt>
                <c:pt idx="13989">
                  <c:v>43300.0</c:v>
                </c:pt>
                <c:pt idx="13990">
                  <c:v>43301.0</c:v>
                </c:pt>
                <c:pt idx="13991">
                  <c:v>43302.0</c:v>
                </c:pt>
                <c:pt idx="13992">
                  <c:v>43303.0</c:v>
                </c:pt>
                <c:pt idx="13993">
                  <c:v>43304.0</c:v>
                </c:pt>
                <c:pt idx="13994">
                  <c:v>43305.0</c:v>
                </c:pt>
                <c:pt idx="13995">
                  <c:v>43306.0</c:v>
                </c:pt>
                <c:pt idx="13996">
                  <c:v>43307.0</c:v>
                </c:pt>
                <c:pt idx="13997">
                  <c:v>43308.0</c:v>
                </c:pt>
                <c:pt idx="13998">
                  <c:v>43309.0</c:v>
                </c:pt>
                <c:pt idx="13999">
                  <c:v>43310.0</c:v>
                </c:pt>
                <c:pt idx="14000">
                  <c:v>43311.0</c:v>
                </c:pt>
                <c:pt idx="14001">
                  <c:v>43312.0</c:v>
                </c:pt>
                <c:pt idx="14002">
                  <c:v>43313.0</c:v>
                </c:pt>
                <c:pt idx="14003">
                  <c:v>43314.0</c:v>
                </c:pt>
                <c:pt idx="14004">
                  <c:v>43315.0</c:v>
                </c:pt>
                <c:pt idx="14005">
                  <c:v>43316.0</c:v>
                </c:pt>
                <c:pt idx="14006">
                  <c:v>43317.0</c:v>
                </c:pt>
                <c:pt idx="14007">
                  <c:v>43318.0</c:v>
                </c:pt>
                <c:pt idx="14008">
                  <c:v>43319.0</c:v>
                </c:pt>
                <c:pt idx="14009">
                  <c:v>43320.0</c:v>
                </c:pt>
                <c:pt idx="14010">
                  <c:v>43321.0</c:v>
                </c:pt>
                <c:pt idx="14011">
                  <c:v>43322.0</c:v>
                </c:pt>
                <c:pt idx="14012">
                  <c:v>43323.0</c:v>
                </c:pt>
                <c:pt idx="14013">
                  <c:v>43324.0</c:v>
                </c:pt>
                <c:pt idx="14014">
                  <c:v>43325.0</c:v>
                </c:pt>
                <c:pt idx="14015">
                  <c:v>43326.0</c:v>
                </c:pt>
                <c:pt idx="14016">
                  <c:v>43327.0</c:v>
                </c:pt>
                <c:pt idx="14017">
                  <c:v>43328.0</c:v>
                </c:pt>
                <c:pt idx="14018">
                  <c:v>43329.0</c:v>
                </c:pt>
                <c:pt idx="14019">
                  <c:v>43330.0</c:v>
                </c:pt>
                <c:pt idx="14020">
                  <c:v>43331.0</c:v>
                </c:pt>
                <c:pt idx="14021">
                  <c:v>43332.0</c:v>
                </c:pt>
                <c:pt idx="14022">
                  <c:v>43333.0</c:v>
                </c:pt>
                <c:pt idx="14023">
                  <c:v>43334.0</c:v>
                </c:pt>
                <c:pt idx="14024">
                  <c:v>43335.0</c:v>
                </c:pt>
                <c:pt idx="14025">
                  <c:v>43336.0</c:v>
                </c:pt>
                <c:pt idx="14026">
                  <c:v>43337.0</c:v>
                </c:pt>
                <c:pt idx="14027">
                  <c:v>43338.0</c:v>
                </c:pt>
                <c:pt idx="14028">
                  <c:v>43339.0</c:v>
                </c:pt>
                <c:pt idx="14029">
                  <c:v>43340.0</c:v>
                </c:pt>
                <c:pt idx="14030">
                  <c:v>43341.0</c:v>
                </c:pt>
                <c:pt idx="14031">
                  <c:v>43342.0</c:v>
                </c:pt>
                <c:pt idx="14032">
                  <c:v>43343.0</c:v>
                </c:pt>
                <c:pt idx="14033">
                  <c:v>43344.0</c:v>
                </c:pt>
                <c:pt idx="14034">
                  <c:v>43345.0</c:v>
                </c:pt>
                <c:pt idx="14035">
                  <c:v>43346.0</c:v>
                </c:pt>
                <c:pt idx="14036">
                  <c:v>43347.0</c:v>
                </c:pt>
                <c:pt idx="14037">
                  <c:v>43348.0</c:v>
                </c:pt>
                <c:pt idx="14038">
                  <c:v>43349.0</c:v>
                </c:pt>
                <c:pt idx="14039">
                  <c:v>43350.0</c:v>
                </c:pt>
                <c:pt idx="14040">
                  <c:v>43351.0</c:v>
                </c:pt>
                <c:pt idx="14041">
                  <c:v>43352.0</c:v>
                </c:pt>
                <c:pt idx="14042">
                  <c:v>43353.0</c:v>
                </c:pt>
                <c:pt idx="14043">
                  <c:v>43354.0</c:v>
                </c:pt>
                <c:pt idx="14044">
                  <c:v>43355.0</c:v>
                </c:pt>
                <c:pt idx="14045">
                  <c:v>43356.0</c:v>
                </c:pt>
                <c:pt idx="14046">
                  <c:v>43357.0</c:v>
                </c:pt>
                <c:pt idx="14047">
                  <c:v>43358.0</c:v>
                </c:pt>
                <c:pt idx="14048">
                  <c:v>43359.0</c:v>
                </c:pt>
                <c:pt idx="14049">
                  <c:v>43360.0</c:v>
                </c:pt>
                <c:pt idx="14050">
                  <c:v>43361.0</c:v>
                </c:pt>
                <c:pt idx="14051">
                  <c:v>43362.0</c:v>
                </c:pt>
                <c:pt idx="14052">
                  <c:v>43363.0</c:v>
                </c:pt>
                <c:pt idx="14053">
                  <c:v>43364.0</c:v>
                </c:pt>
                <c:pt idx="14054">
                  <c:v>43365.0</c:v>
                </c:pt>
                <c:pt idx="14055">
                  <c:v>43366.0</c:v>
                </c:pt>
                <c:pt idx="14056">
                  <c:v>43367.0</c:v>
                </c:pt>
                <c:pt idx="14057">
                  <c:v>43368.0</c:v>
                </c:pt>
                <c:pt idx="14058">
                  <c:v>43369.0</c:v>
                </c:pt>
                <c:pt idx="14059">
                  <c:v>43370.0</c:v>
                </c:pt>
                <c:pt idx="14060">
                  <c:v>43371.0</c:v>
                </c:pt>
                <c:pt idx="14061">
                  <c:v>43372.0</c:v>
                </c:pt>
                <c:pt idx="14062">
                  <c:v>43373.0</c:v>
                </c:pt>
                <c:pt idx="14063">
                  <c:v>43374.0</c:v>
                </c:pt>
                <c:pt idx="14064">
                  <c:v>43375.0</c:v>
                </c:pt>
                <c:pt idx="14065">
                  <c:v>43376.0</c:v>
                </c:pt>
                <c:pt idx="14066">
                  <c:v>43377.0</c:v>
                </c:pt>
                <c:pt idx="14067">
                  <c:v>43378.0</c:v>
                </c:pt>
                <c:pt idx="14068">
                  <c:v>43379.0</c:v>
                </c:pt>
                <c:pt idx="14069">
                  <c:v>43380.0</c:v>
                </c:pt>
                <c:pt idx="14070">
                  <c:v>43381.0</c:v>
                </c:pt>
                <c:pt idx="14071">
                  <c:v>43382.0</c:v>
                </c:pt>
                <c:pt idx="14072">
                  <c:v>43383.0</c:v>
                </c:pt>
                <c:pt idx="14073">
                  <c:v>43384.0</c:v>
                </c:pt>
                <c:pt idx="14074">
                  <c:v>43385.0</c:v>
                </c:pt>
                <c:pt idx="14075">
                  <c:v>43386.0</c:v>
                </c:pt>
                <c:pt idx="14076">
                  <c:v>43387.0</c:v>
                </c:pt>
                <c:pt idx="14077">
                  <c:v>43388.0</c:v>
                </c:pt>
                <c:pt idx="14078">
                  <c:v>43389.0</c:v>
                </c:pt>
                <c:pt idx="14079">
                  <c:v>43390.0</c:v>
                </c:pt>
                <c:pt idx="14080">
                  <c:v>43391.0</c:v>
                </c:pt>
                <c:pt idx="14081">
                  <c:v>43392.0</c:v>
                </c:pt>
                <c:pt idx="14082">
                  <c:v>43393.0</c:v>
                </c:pt>
                <c:pt idx="14083">
                  <c:v>43394.0</c:v>
                </c:pt>
                <c:pt idx="14084">
                  <c:v>43395.0</c:v>
                </c:pt>
                <c:pt idx="14085">
                  <c:v>43396.0</c:v>
                </c:pt>
                <c:pt idx="14086">
                  <c:v>43397.0</c:v>
                </c:pt>
                <c:pt idx="14087">
                  <c:v>43398.0</c:v>
                </c:pt>
                <c:pt idx="14088">
                  <c:v>43399.0</c:v>
                </c:pt>
                <c:pt idx="14089">
                  <c:v>43400.0</c:v>
                </c:pt>
                <c:pt idx="14090">
                  <c:v>43401.0</c:v>
                </c:pt>
                <c:pt idx="14091">
                  <c:v>43402.0</c:v>
                </c:pt>
                <c:pt idx="14092">
                  <c:v>43403.0</c:v>
                </c:pt>
                <c:pt idx="14093">
                  <c:v>43404.0</c:v>
                </c:pt>
                <c:pt idx="14094">
                  <c:v>43405.0</c:v>
                </c:pt>
                <c:pt idx="14095">
                  <c:v>43406.0</c:v>
                </c:pt>
                <c:pt idx="14096">
                  <c:v>43407.0</c:v>
                </c:pt>
                <c:pt idx="14097">
                  <c:v>43408.0</c:v>
                </c:pt>
                <c:pt idx="14098">
                  <c:v>43409.0</c:v>
                </c:pt>
                <c:pt idx="14099">
                  <c:v>43410.0</c:v>
                </c:pt>
                <c:pt idx="14100">
                  <c:v>43411.0</c:v>
                </c:pt>
                <c:pt idx="14101">
                  <c:v>43412.0</c:v>
                </c:pt>
                <c:pt idx="14102">
                  <c:v>43413.0</c:v>
                </c:pt>
                <c:pt idx="14103">
                  <c:v>43414.0</c:v>
                </c:pt>
                <c:pt idx="14104">
                  <c:v>43415.0</c:v>
                </c:pt>
                <c:pt idx="14105">
                  <c:v>43416.0</c:v>
                </c:pt>
                <c:pt idx="14106">
                  <c:v>43417.0</c:v>
                </c:pt>
                <c:pt idx="14107">
                  <c:v>43418.0</c:v>
                </c:pt>
                <c:pt idx="14108">
                  <c:v>43419.0</c:v>
                </c:pt>
                <c:pt idx="14109">
                  <c:v>43420.0</c:v>
                </c:pt>
                <c:pt idx="14110">
                  <c:v>43421.0</c:v>
                </c:pt>
                <c:pt idx="14111">
                  <c:v>43422.0</c:v>
                </c:pt>
                <c:pt idx="14112">
                  <c:v>43423.0</c:v>
                </c:pt>
                <c:pt idx="14113">
                  <c:v>43424.0</c:v>
                </c:pt>
                <c:pt idx="14114">
                  <c:v>43425.0</c:v>
                </c:pt>
                <c:pt idx="14115">
                  <c:v>43426.0</c:v>
                </c:pt>
                <c:pt idx="14116">
                  <c:v>43427.0</c:v>
                </c:pt>
                <c:pt idx="14117">
                  <c:v>43428.0</c:v>
                </c:pt>
                <c:pt idx="14118">
                  <c:v>43429.0</c:v>
                </c:pt>
                <c:pt idx="14119">
                  <c:v>43430.0</c:v>
                </c:pt>
                <c:pt idx="14120">
                  <c:v>43431.0</c:v>
                </c:pt>
                <c:pt idx="14121">
                  <c:v>43432.0</c:v>
                </c:pt>
                <c:pt idx="14122">
                  <c:v>43433.0</c:v>
                </c:pt>
                <c:pt idx="14123">
                  <c:v>43434.0</c:v>
                </c:pt>
                <c:pt idx="14124">
                  <c:v>43435.0</c:v>
                </c:pt>
                <c:pt idx="14125">
                  <c:v>43436.0</c:v>
                </c:pt>
                <c:pt idx="14126">
                  <c:v>43437.0</c:v>
                </c:pt>
                <c:pt idx="14127">
                  <c:v>43438.0</c:v>
                </c:pt>
                <c:pt idx="14128">
                  <c:v>43439.0</c:v>
                </c:pt>
                <c:pt idx="14129">
                  <c:v>43440.0</c:v>
                </c:pt>
                <c:pt idx="14130">
                  <c:v>43441.0</c:v>
                </c:pt>
                <c:pt idx="14131">
                  <c:v>43442.0</c:v>
                </c:pt>
                <c:pt idx="14132">
                  <c:v>43443.0</c:v>
                </c:pt>
                <c:pt idx="14133">
                  <c:v>43444.0</c:v>
                </c:pt>
                <c:pt idx="14134">
                  <c:v>43445.0</c:v>
                </c:pt>
                <c:pt idx="14135">
                  <c:v>43446.0</c:v>
                </c:pt>
                <c:pt idx="14136">
                  <c:v>43447.0</c:v>
                </c:pt>
                <c:pt idx="14137">
                  <c:v>43448.0</c:v>
                </c:pt>
                <c:pt idx="14138">
                  <c:v>43449.0</c:v>
                </c:pt>
                <c:pt idx="14139">
                  <c:v>43450.0</c:v>
                </c:pt>
                <c:pt idx="14140">
                  <c:v>43451.0</c:v>
                </c:pt>
                <c:pt idx="14141">
                  <c:v>43452.0</c:v>
                </c:pt>
                <c:pt idx="14142">
                  <c:v>43453.0</c:v>
                </c:pt>
                <c:pt idx="14143">
                  <c:v>43454.0</c:v>
                </c:pt>
                <c:pt idx="14144">
                  <c:v>43455.0</c:v>
                </c:pt>
                <c:pt idx="14145">
                  <c:v>43456.0</c:v>
                </c:pt>
                <c:pt idx="14146">
                  <c:v>43457.0</c:v>
                </c:pt>
                <c:pt idx="14147">
                  <c:v>43458.0</c:v>
                </c:pt>
                <c:pt idx="14148">
                  <c:v>43459.0</c:v>
                </c:pt>
                <c:pt idx="14149">
                  <c:v>43460.0</c:v>
                </c:pt>
                <c:pt idx="14150">
                  <c:v>43461.0</c:v>
                </c:pt>
                <c:pt idx="14151">
                  <c:v>43462.0</c:v>
                </c:pt>
                <c:pt idx="14152">
                  <c:v>43463.0</c:v>
                </c:pt>
                <c:pt idx="14153">
                  <c:v>43464.0</c:v>
                </c:pt>
                <c:pt idx="14154">
                  <c:v>43465.0</c:v>
                </c:pt>
                <c:pt idx="14155">
                  <c:v>43466.0</c:v>
                </c:pt>
                <c:pt idx="14156">
                  <c:v>43467.0</c:v>
                </c:pt>
                <c:pt idx="14157">
                  <c:v>43468.0</c:v>
                </c:pt>
                <c:pt idx="14158">
                  <c:v>43469.0</c:v>
                </c:pt>
                <c:pt idx="14159">
                  <c:v>43470.0</c:v>
                </c:pt>
                <c:pt idx="14160">
                  <c:v>43471.0</c:v>
                </c:pt>
                <c:pt idx="14161">
                  <c:v>43472.0</c:v>
                </c:pt>
                <c:pt idx="14162">
                  <c:v>43473.0</c:v>
                </c:pt>
                <c:pt idx="14163">
                  <c:v>43474.0</c:v>
                </c:pt>
                <c:pt idx="14164">
                  <c:v>43475.0</c:v>
                </c:pt>
                <c:pt idx="14165">
                  <c:v>43476.0</c:v>
                </c:pt>
                <c:pt idx="14166">
                  <c:v>43477.0</c:v>
                </c:pt>
                <c:pt idx="14167">
                  <c:v>43478.0</c:v>
                </c:pt>
                <c:pt idx="14168">
                  <c:v>43479.0</c:v>
                </c:pt>
                <c:pt idx="14169">
                  <c:v>43480.0</c:v>
                </c:pt>
                <c:pt idx="14170">
                  <c:v>43481.0</c:v>
                </c:pt>
                <c:pt idx="14171">
                  <c:v>43482.0</c:v>
                </c:pt>
                <c:pt idx="14172">
                  <c:v>43483.0</c:v>
                </c:pt>
                <c:pt idx="14173">
                  <c:v>43484.0</c:v>
                </c:pt>
                <c:pt idx="14174">
                  <c:v>43485.0</c:v>
                </c:pt>
                <c:pt idx="14175">
                  <c:v>43486.0</c:v>
                </c:pt>
                <c:pt idx="14176">
                  <c:v>43487.0</c:v>
                </c:pt>
                <c:pt idx="14177">
                  <c:v>43488.0</c:v>
                </c:pt>
                <c:pt idx="14178">
                  <c:v>43489.0</c:v>
                </c:pt>
                <c:pt idx="14179">
                  <c:v>43490.0</c:v>
                </c:pt>
                <c:pt idx="14180">
                  <c:v>43491.0</c:v>
                </c:pt>
                <c:pt idx="14181">
                  <c:v>43492.0</c:v>
                </c:pt>
                <c:pt idx="14182">
                  <c:v>43493.0</c:v>
                </c:pt>
                <c:pt idx="14183">
                  <c:v>43494.0</c:v>
                </c:pt>
                <c:pt idx="14184">
                  <c:v>43495.0</c:v>
                </c:pt>
                <c:pt idx="14185">
                  <c:v>43496.0</c:v>
                </c:pt>
                <c:pt idx="14186">
                  <c:v>43497.0</c:v>
                </c:pt>
                <c:pt idx="14187">
                  <c:v>43498.0</c:v>
                </c:pt>
                <c:pt idx="14188">
                  <c:v>43499.0</c:v>
                </c:pt>
                <c:pt idx="14189">
                  <c:v>43500.0</c:v>
                </c:pt>
                <c:pt idx="14190">
                  <c:v>43501.0</c:v>
                </c:pt>
                <c:pt idx="14191">
                  <c:v>43502.0</c:v>
                </c:pt>
                <c:pt idx="14192">
                  <c:v>43503.0</c:v>
                </c:pt>
                <c:pt idx="14193">
                  <c:v>43504.0</c:v>
                </c:pt>
                <c:pt idx="14194">
                  <c:v>43505.0</c:v>
                </c:pt>
                <c:pt idx="14195">
                  <c:v>43506.0</c:v>
                </c:pt>
                <c:pt idx="14196">
                  <c:v>43507.0</c:v>
                </c:pt>
                <c:pt idx="14197">
                  <c:v>43508.0</c:v>
                </c:pt>
                <c:pt idx="14198">
                  <c:v>43509.0</c:v>
                </c:pt>
                <c:pt idx="14199">
                  <c:v>43510.0</c:v>
                </c:pt>
                <c:pt idx="14200">
                  <c:v>43511.0</c:v>
                </c:pt>
                <c:pt idx="14201">
                  <c:v>43512.0</c:v>
                </c:pt>
                <c:pt idx="14202">
                  <c:v>43513.0</c:v>
                </c:pt>
                <c:pt idx="14203">
                  <c:v>43514.0</c:v>
                </c:pt>
                <c:pt idx="14204">
                  <c:v>43515.0</c:v>
                </c:pt>
                <c:pt idx="14205">
                  <c:v>43516.0</c:v>
                </c:pt>
                <c:pt idx="14206">
                  <c:v>43517.0</c:v>
                </c:pt>
                <c:pt idx="14207">
                  <c:v>43518.0</c:v>
                </c:pt>
                <c:pt idx="14208">
                  <c:v>43519.0</c:v>
                </c:pt>
                <c:pt idx="14209">
                  <c:v>43520.0</c:v>
                </c:pt>
                <c:pt idx="14210">
                  <c:v>43521.0</c:v>
                </c:pt>
                <c:pt idx="14211">
                  <c:v>43522.0</c:v>
                </c:pt>
                <c:pt idx="14212">
                  <c:v>43523.0</c:v>
                </c:pt>
                <c:pt idx="14213">
                  <c:v>43524.0</c:v>
                </c:pt>
                <c:pt idx="14214">
                  <c:v>43525.0</c:v>
                </c:pt>
                <c:pt idx="14215">
                  <c:v>43526.0</c:v>
                </c:pt>
                <c:pt idx="14216">
                  <c:v>43527.0</c:v>
                </c:pt>
                <c:pt idx="14217">
                  <c:v>43528.0</c:v>
                </c:pt>
                <c:pt idx="14218">
                  <c:v>43529.0</c:v>
                </c:pt>
                <c:pt idx="14219">
                  <c:v>43530.0</c:v>
                </c:pt>
                <c:pt idx="14220">
                  <c:v>43531.0</c:v>
                </c:pt>
                <c:pt idx="14221">
                  <c:v>43532.0</c:v>
                </c:pt>
                <c:pt idx="14222">
                  <c:v>43533.0</c:v>
                </c:pt>
                <c:pt idx="14223">
                  <c:v>43534.0</c:v>
                </c:pt>
                <c:pt idx="14224">
                  <c:v>43535.0</c:v>
                </c:pt>
                <c:pt idx="14225">
                  <c:v>43536.0</c:v>
                </c:pt>
                <c:pt idx="14226">
                  <c:v>43537.0</c:v>
                </c:pt>
                <c:pt idx="14227">
                  <c:v>43538.0</c:v>
                </c:pt>
                <c:pt idx="14228">
                  <c:v>43539.0</c:v>
                </c:pt>
                <c:pt idx="14229">
                  <c:v>43540.0</c:v>
                </c:pt>
                <c:pt idx="14230">
                  <c:v>43541.0</c:v>
                </c:pt>
                <c:pt idx="14231">
                  <c:v>43542.0</c:v>
                </c:pt>
                <c:pt idx="14232">
                  <c:v>43543.0</c:v>
                </c:pt>
                <c:pt idx="14233">
                  <c:v>43544.0</c:v>
                </c:pt>
                <c:pt idx="14234">
                  <c:v>43545.0</c:v>
                </c:pt>
                <c:pt idx="14235">
                  <c:v>43546.0</c:v>
                </c:pt>
                <c:pt idx="14236">
                  <c:v>43547.0</c:v>
                </c:pt>
                <c:pt idx="14237">
                  <c:v>43548.0</c:v>
                </c:pt>
                <c:pt idx="14238">
                  <c:v>43549.0</c:v>
                </c:pt>
                <c:pt idx="14239">
                  <c:v>43550.0</c:v>
                </c:pt>
                <c:pt idx="14240">
                  <c:v>43551.0</c:v>
                </c:pt>
                <c:pt idx="14241">
                  <c:v>43552.0</c:v>
                </c:pt>
                <c:pt idx="14242">
                  <c:v>43553.0</c:v>
                </c:pt>
                <c:pt idx="14243">
                  <c:v>43554.0</c:v>
                </c:pt>
                <c:pt idx="14244">
                  <c:v>43555.0</c:v>
                </c:pt>
                <c:pt idx="14245">
                  <c:v>43556.0</c:v>
                </c:pt>
                <c:pt idx="14246">
                  <c:v>43557.0</c:v>
                </c:pt>
                <c:pt idx="14247">
                  <c:v>43558.0</c:v>
                </c:pt>
                <c:pt idx="14248">
                  <c:v>43559.0</c:v>
                </c:pt>
                <c:pt idx="14249">
                  <c:v>43560.0</c:v>
                </c:pt>
                <c:pt idx="14250">
                  <c:v>43561.0</c:v>
                </c:pt>
                <c:pt idx="14251">
                  <c:v>43562.0</c:v>
                </c:pt>
                <c:pt idx="14252">
                  <c:v>43563.0</c:v>
                </c:pt>
                <c:pt idx="14253">
                  <c:v>43564.0</c:v>
                </c:pt>
                <c:pt idx="14254">
                  <c:v>43565.0</c:v>
                </c:pt>
                <c:pt idx="14255">
                  <c:v>43566.0</c:v>
                </c:pt>
                <c:pt idx="14256">
                  <c:v>43567.0</c:v>
                </c:pt>
                <c:pt idx="14257">
                  <c:v>43568.0</c:v>
                </c:pt>
                <c:pt idx="14258">
                  <c:v>43569.0</c:v>
                </c:pt>
                <c:pt idx="14259">
                  <c:v>43570.0</c:v>
                </c:pt>
                <c:pt idx="14260">
                  <c:v>43571.0</c:v>
                </c:pt>
                <c:pt idx="14261">
                  <c:v>43572.0</c:v>
                </c:pt>
                <c:pt idx="14262">
                  <c:v>43573.0</c:v>
                </c:pt>
                <c:pt idx="14263">
                  <c:v>43574.0</c:v>
                </c:pt>
                <c:pt idx="14264">
                  <c:v>43575.0</c:v>
                </c:pt>
                <c:pt idx="14265">
                  <c:v>43576.0</c:v>
                </c:pt>
                <c:pt idx="14266">
                  <c:v>43577.0</c:v>
                </c:pt>
                <c:pt idx="14267">
                  <c:v>43578.0</c:v>
                </c:pt>
                <c:pt idx="14268">
                  <c:v>43579.0</c:v>
                </c:pt>
                <c:pt idx="14269">
                  <c:v>43580.0</c:v>
                </c:pt>
                <c:pt idx="14270">
                  <c:v>43581.0</c:v>
                </c:pt>
                <c:pt idx="14271">
                  <c:v>43582.0</c:v>
                </c:pt>
                <c:pt idx="14272">
                  <c:v>43583.0</c:v>
                </c:pt>
                <c:pt idx="14273">
                  <c:v>43584.0</c:v>
                </c:pt>
                <c:pt idx="14274">
                  <c:v>43585.0</c:v>
                </c:pt>
                <c:pt idx="14275">
                  <c:v>43586.0</c:v>
                </c:pt>
                <c:pt idx="14276">
                  <c:v>43587.0</c:v>
                </c:pt>
                <c:pt idx="14277">
                  <c:v>43588.0</c:v>
                </c:pt>
                <c:pt idx="14278">
                  <c:v>43589.0</c:v>
                </c:pt>
                <c:pt idx="14279">
                  <c:v>43590.0</c:v>
                </c:pt>
                <c:pt idx="14280">
                  <c:v>43591.0</c:v>
                </c:pt>
                <c:pt idx="14281">
                  <c:v>43592.0</c:v>
                </c:pt>
                <c:pt idx="14282">
                  <c:v>43593.0</c:v>
                </c:pt>
                <c:pt idx="14283">
                  <c:v>43594.0</c:v>
                </c:pt>
                <c:pt idx="14284">
                  <c:v>43595.0</c:v>
                </c:pt>
                <c:pt idx="14285">
                  <c:v>43596.0</c:v>
                </c:pt>
                <c:pt idx="14286">
                  <c:v>43597.0</c:v>
                </c:pt>
                <c:pt idx="14287">
                  <c:v>43598.0</c:v>
                </c:pt>
                <c:pt idx="14288">
                  <c:v>43599.0</c:v>
                </c:pt>
                <c:pt idx="14289">
                  <c:v>43600.0</c:v>
                </c:pt>
                <c:pt idx="14290">
                  <c:v>43601.0</c:v>
                </c:pt>
                <c:pt idx="14291">
                  <c:v>43602.0</c:v>
                </c:pt>
                <c:pt idx="14292">
                  <c:v>43603.0</c:v>
                </c:pt>
                <c:pt idx="14293">
                  <c:v>43604.0</c:v>
                </c:pt>
                <c:pt idx="14294">
                  <c:v>43605.0</c:v>
                </c:pt>
                <c:pt idx="14295">
                  <c:v>43606.0</c:v>
                </c:pt>
                <c:pt idx="14296">
                  <c:v>43607.0</c:v>
                </c:pt>
                <c:pt idx="14297">
                  <c:v>43608.0</c:v>
                </c:pt>
                <c:pt idx="14298">
                  <c:v>43609.0</c:v>
                </c:pt>
                <c:pt idx="14299">
                  <c:v>43610.0</c:v>
                </c:pt>
                <c:pt idx="14300">
                  <c:v>43611.0</c:v>
                </c:pt>
                <c:pt idx="14301">
                  <c:v>43612.0</c:v>
                </c:pt>
                <c:pt idx="14302">
                  <c:v>43613.0</c:v>
                </c:pt>
                <c:pt idx="14303">
                  <c:v>43614.0</c:v>
                </c:pt>
                <c:pt idx="14304">
                  <c:v>43615.0</c:v>
                </c:pt>
                <c:pt idx="14305">
                  <c:v>43616.0</c:v>
                </c:pt>
                <c:pt idx="14306">
                  <c:v>43617.0</c:v>
                </c:pt>
                <c:pt idx="14307">
                  <c:v>43618.0</c:v>
                </c:pt>
                <c:pt idx="14308">
                  <c:v>43619.0</c:v>
                </c:pt>
                <c:pt idx="14309">
                  <c:v>43620.0</c:v>
                </c:pt>
                <c:pt idx="14310">
                  <c:v>43621.0</c:v>
                </c:pt>
                <c:pt idx="14311">
                  <c:v>43622.0</c:v>
                </c:pt>
                <c:pt idx="14312">
                  <c:v>43623.0</c:v>
                </c:pt>
                <c:pt idx="14313">
                  <c:v>43624.0</c:v>
                </c:pt>
                <c:pt idx="14314">
                  <c:v>43625.0</c:v>
                </c:pt>
                <c:pt idx="14315">
                  <c:v>43626.0</c:v>
                </c:pt>
                <c:pt idx="14316">
                  <c:v>43627.0</c:v>
                </c:pt>
                <c:pt idx="14317">
                  <c:v>43628.0</c:v>
                </c:pt>
                <c:pt idx="14318">
                  <c:v>43629.0</c:v>
                </c:pt>
                <c:pt idx="14319">
                  <c:v>43630.0</c:v>
                </c:pt>
                <c:pt idx="14320">
                  <c:v>43631.0</c:v>
                </c:pt>
                <c:pt idx="14321">
                  <c:v>43632.0</c:v>
                </c:pt>
                <c:pt idx="14322">
                  <c:v>43633.0</c:v>
                </c:pt>
                <c:pt idx="14323">
                  <c:v>43634.0</c:v>
                </c:pt>
                <c:pt idx="14324">
                  <c:v>43635.0</c:v>
                </c:pt>
                <c:pt idx="14325">
                  <c:v>43636.0</c:v>
                </c:pt>
                <c:pt idx="14326">
                  <c:v>43637.0</c:v>
                </c:pt>
                <c:pt idx="14327">
                  <c:v>43638.0</c:v>
                </c:pt>
                <c:pt idx="14328">
                  <c:v>43639.0</c:v>
                </c:pt>
                <c:pt idx="14329">
                  <c:v>43640.0</c:v>
                </c:pt>
                <c:pt idx="14330">
                  <c:v>43641.0</c:v>
                </c:pt>
                <c:pt idx="14331">
                  <c:v>43642.0</c:v>
                </c:pt>
                <c:pt idx="14332">
                  <c:v>43643.0</c:v>
                </c:pt>
                <c:pt idx="14333">
                  <c:v>43644.0</c:v>
                </c:pt>
                <c:pt idx="14334">
                  <c:v>43645.0</c:v>
                </c:pt>
                <c:pt idx="14335">
                  <c:v>43646.0</c:v>
                </c:pt>
                <c:pt idx="14336">
                  <c:v>43647.0</c:v>
                </c:pt>
                <c:pt idx="14337">
                  <c:v>43648.0</c:v>
                </c:pt>
                <c:pt idx="14338">
                  <c:v>43649.0</c:v>
                </c:pt>
                <c:pt idx="14339">
                  <c:v>43650.0</c:v>
                </c:pt>
                <c:pt idx="14340">
                  <c:v>43651.0</c:v>
                </c:pt>
                <c:pt idx="14341">
                  <c:v>43652.0</c:v>
                </c:pt>
                <c:pt idx="14342">
                  <c:v>43653.0</c:v>
                </c:pt>
                <c:pt idx="14343">
                  <c:v>43654.0</c:v>
                </c:pt>
                <c:pt idx="14344">
                  <c:v>43655.0</c:v>
                </c:pt>
                <c:pt idx="14345">
                  <c:v>43656.0</c:v>
                </c:pt>
                <c:pt idx="14346">
                  <c:v>43657.0</c:v>
                </c:pt>
                <c:pt idx="14347">
                  <c:v>43658.0</c:v>
                </c:pt>
                <c:pt idx="14348">
                  <c:v>43659.0</c:v>
                </c:pt>
                <c:pt idx="14349">
                  <c:v>43660.0</c:v>
                </c:pt>
                <c:pt idx="14350">
                  <c:v>43661.0</c:v>
                </c:pt>
                <c:pt idx="14351">
                  <c:v>43662.0</c:v>
                </c:pt>
                <c:pt idx="14352">
                  <c:v>43663.0</c:v>
                </c:pt>
                <c:pt idx="14353">
                  <c:v>43664.0</c:v>
                </c:pt>
                <c:pt idx="14354">
                  <c:v>43665.0</c:v>
                </c:pt>
                <c:pt idx="14355">
                  <c:v>43666.0</c:v>
                </c:pt>
                <c:pt idx="14356">
                  <c:v>43667.0</c:v>
                </c:pt>
                <c:pt idx="14357">
                  <c:v>43668.0</c:v>
                </c:pt>
                <c:pt idx="14358">
                  <c:v>43669.0</c:v>
                </c:pt>
                <c:pt idx="14359">
                  <c:v>43670.0</c:v>
                </c:pt>
                <c:pt idx="14360">
                  <c:v>43671.0</c:v>
                </c:pt>
                <c:pt idx="14361">
                  <c:v>43672.0</c:v>
                </c:pt>
                <c:pt idx="14362">
                  <c:v>43673.0</c:v>
                </c:pt>
                <c:pt idx="14363">
                  <c:v>43674.0</c:v>
                </c:pt>
                <c:pt idx="14364">
                  <c:v>43675.0</c:v>
                </c:pt>
                <c:pt idx="14365">
                  <c:v>43676.0</c:v>
                </c:pt>
                <c:pt idx="14366">
                  <c:v>43677.0</c:v>
                </c:pt>
                <c:pt idx="14367">
                  <c:v>43678.0</c:v>
                </c:pt>
                <c:pt idx="14368">
                  <c:v>43679.0</c:v>
                </c:pt>
                <c:pt idx="14369">
                  <c:v>43680.0</c:v>
                </c:pt>
                <c:pt idx="14370">
                  <c:v>43681.0</c:v>
                </c:pt>
                <c:pt idx="14371">
                  <c:v>43682.0</c:v>
                </c:pt>
                <c:pt idx="14372">
                  <c:v>43683.0</c:v>
                </c:pt>
                <c:pt idx="14373">
                  <c:v>43684.0</c:v>
                </c:pt>
                <c:pt idx="14374">
                  <c:v>43685.0</c:v>
                </c:pt>
                <c:pt idx="14375">
                  <c:v>43686.0</c:v>
                </c:pt>
                <c:pt idx="14376">
                  <c:v>43687.0</c:v>
                </c:pt>
                <c:pt idx="14377">
                  <c:v>43688.0</c:v>
                </c:pt>
                <c:pt idx="14378">
                  <c:v>43689.0</c:v>
                </c:pt>
                <c:pt idx="14379">
                  <c:v>43690.0</c:v>
                </c:pt>
                <c:pt idx="14380">
                  <c:v>43691.0</c:v>
                </c:pt>
                <c:pt idx="14381">
                  <c:v>43692.0</c:v>
                </c:pt>
                <c:pt idx="14382">
                  <c:v>43693.0</c:v>
                </c:pt>
                <c:pt idx="14383">
                  <c:v>43694.0</c:v>
                </c:pt>
                <c:pt idx="14384">
                  <c:v>43695.0</c:v>
                </c:pt>
                <c:pt idx="14385">
                  <c:v>43696.0</c:v>
                </c:pt>
                <c:pt idx="14386">
                  <c:v>43697.0</c:v>
                </c:pt>
                <c:pt idx="14387">
                  <c:v>43698.0</c:v>
                </c:pt>
                <c:pt idx="14388">
                  <c:v>43699.0</c:v>
                </c:pt>
                <c:pt idx="14389">
                  <c:v>43700.0</c:v>
                </c:pt>
                <c:pt idx="14390">
                  <c:v>43701.0</c:v>
                </c:pt>
                <c:pt idx="14391">
                  <c:v>43702.0</c:v>
                </c:pt>
                <c:pt idx="14392">
                  <c:v>43703.0</c:v>
                </c:pt>
                <c:pt idx="14393">
                  <c:v>43704.0</c:v>
                </c:pt>
                <c:pt idx="14394">
                  <c:v>43705.0</c:v>
                </c:pt>
                <c:pt idx="14395">
                  <c:v>43706.0</c:v>
                </c:pt>
                <c:pt idx="14396">
                  <c:v>43707.0</c:v>
                </c:pt>
                <c:pt idx="14397">
                  <c:v>43708.0</c:v>
                </c:pt>
                <c:pt idx="14398">
                  <c:v>43709.0</c:v>
                </c:pt>
                <c:pt idx="14399">
                  <c:v>43710.0</c:v>
                </c:pt>
                <c:pt idx="14400">
                  <c:v>43711.0</c:v>
                </c:pt>
                <c:pt idx="14401">
                  <c:v>43712.0</c:v>
                </c:pt>
                <c:pt idx="14402">
                  <c:v>43713.0</c:v>
                </c:pt>
                <c:pt idx="14403">
                  <c:v>43714.0</c:v>
                </c:pt>
                <c:pt idx="14404">
                  <c:v>43715.0</c:v>
                </c:pt>
                <c:pt idx="14405">
                  <c:v>43716.0</c:v>
                </c:pt>
                <c:pt idx="14406">
                  <c:v>43717.0</c:v>
                </c:pt>
                <c:pt idx="14407">
                  <c:v>43718.0</c:v>
                </c:pt>
                <c:pt idx="14408">
                  <c:v>43719.0</c:v>
                </c:pt>
                <c:pt idx="14409">
                  <c:v>43720.0</c:v>
                </c:pt>
                <c:pt idx="14410">
                  <c:v>43721.0</c:v>
                </c:pt>
                <c:pt idx="14411">
                  <c:v>43722.0</c:v>
                </c:pt>
                <c:pt idx="14412">
                  <c:v>43723.0</c:v>
                </c:pt>
                <c:pt idx="14413">
                  <c:v>43724.0</c:v>
                </c:pt>
                <c:pt idx="14414">
                  <c:v>43725.0</c:v>
                </c:pt>
                <c:pt idx="14415">
                  <c:v>43726.0</c:v>
                </c:pt>
                <c:pt idx="14416">
                  <c:v>43727.0</c:v>
                </c:pt>
                <c:pt idx="14417">
                  <c:v>43728.0</c:v>
                </c:pt>
                <c:pt idx="14418">
                  <c:v>43729.0</c:v>
                </c:pt>
                <c:pt idx="14419">
                  <c:v>43730.0</c:v>
                </c:pt>
                <c:pt idx="14420">
                  <c:v>43731.0</c:v>
                </c:pt>
                <c:pt idx="14421">
                  <c:v>43732.0</c:v>
                </c:pt>
                <c:pt idx="14422">
                  <c:v>43733.0</c:v>
                </c:pt>
                <c:pt idx="14423">
                  <c:v>43734.0</c:v>
                </c:pt>
                <c:pt idx="14424">
                  <c:v>43735.0</c:v>
                </c:pt>
                <c:pt idx="14425">
                  <c:v>43736.0</c:v>
                </c:pt>
                <c:pt idx="14426">
                  <c:v>43737.0</c:v>
                </c:pt>
                <c:pt idx="14427">
                  <c:v>43738.0</c:v>
                </c:pt>
                <c:pt idx="14428">
                  <c:v>43739.0</c:v>
                </c:pt>
                <c:pt idx="14429">
                  <c:v>43740.0</c:v>
                </c:pt>
                <c:pt idx="14430">
                  <c:v>43741.0</c:v>
                </c:pt>
                <c:pt idx="14431">
                  <c:v>43742.0</c:v>
                </c:pt>
                <c:pt idx="14432">
                  <c:v>43743.0</c:v>
                </c:pt>
                <c:pt idx="14433">
                  <c:v>43744.0</c:v>
                </c:pt>
                <c:pt idx="14434">
                  <c:v>43745.0</c:v>
                </c:pt>
                <c:pt idx="14435">
                  <c:v>43746.0</c:v>
                </c:pt>
                <c:pt idx="14436">
                  <c:v>43747.0</c:v>
                </c:pt>
                <c:pt idx="14437">
                  <c:v>43748.0</c:v>
                </c:pt>
                <c:pt idx="14438">
                  <c:v>43749.0</c:v>
                </c:pt>
                <c:pt idx="14439">
                  <c:v>43750.0</c:v>
                </c:pt>
                <c:pt idx="14440">
                  <c:v>43751.0</c:v>
                </c:pt>
                <c:pt idx="14441">
                  <c:v>43752.0</c:v>
                </c:pt>
                <c:pt idx="14442">
                  <c:v>43753.0</c:v>
                </c:pt>
                <c:pt idx="14443">
                  <c:v>43754.0</c:v>
                </c:pt>
                <c:pt idx="14444">
                  <c:v>43755.0</c:v>
                </c:pt>
                <c:pt idx="14445">
                  <c:v>43756.0</c:v>
                </c:pt>
                <c:pt idx="14446">
                  <c:v>43757.0</c:v>
                </c:pt>
                <c:pt idx="14447">
                  <c:v>43758.0</c:v>
                </c:pt>
                <c:pt idx="14448">
                  <c:v>43759.0</c:v>
                </c:pt>
                <c:pt idx="14449">
                  <c:v>43760.0</c:v>
                </c:pt>
                <c:pt idx="14450">
                  <c:v>43761.0</c:v>
                </c:pt>
                <c:pt idx="14451">
                  <c:v>43762.0</c:v>
                </c:pt>
                <c:pt idx="14452">
                  <c:v>43763.0</c:v>
                </c:pt>
                <c:pt idx="14453">
                  <c:v>43764.0</c:v>
                </c:pt>
                <c:pt idx="14454">
                  <c:v>43765.0</c:v>
                </c:pt>
                <c:pt idx="14455">
                  <c:v>43766.0</c:v>
                </c:pt>
                <c:pt idx="14456">
                  <c:v>43767.0</c:v>
                </c:pt>
                <c:pt idx="14457">
                  <c:v>43768.0</c:v>
                </c:pt>
                <c:pt idx="14458">
                  <c:v>43769.0</c:v>
                </c:pt>
                <c:pt idx="14459">
                  <c:v>43770.0</c:v>
                </c:pt>
                <c:pt idx="14460">
                  <c:v>43771.0</c:v>
                </c:pt>
                <c:pt idx="14461">
                  <c:v>43772.0</c:v>
                </c:pt>
                <c:pt idx="14462">
                  <c:v>43773.0</c:v>
                </c:pt>
                <c:pt idx="14463">
                  <c:v>43774.0</c:v>
                </c:pt>
                <c:pt idx="14464">
                  <c:v>43775.0</c:v>
                </c:pt>
                <c:pt idx="14465">
                  <c:v>43776.0</c:v>
                </c:pt>
                <c:pt idx="14466">
                  <c:v>43777.0</c:v>
                </c:pt>
                <c:pt idx="14467">
                  <c:v>43778.0</c:v>
                </c:pt>
                <c:pt idx="14468">
                  <c:v>43779.0</c:v>
                </c:pt>
                <c:pt idx="14469">
                  <c:v>43780.0</c:v>
                </c:pt>
                <c:pt idx="14470">
                  <c:v>43781.0</c:v>
                </c:pt>
                <c:pt idx="14471">
                  <c:v>43782.0</c:v>
                </c:pt>
                <c:pt idx="14472">
                  <c:v>43783.0</c:v>
                </c:pt>
                <c:pt idx="14473">
                  <c:v>43784.0</c:v>
                </c:pt>
                <c:pt idx="14474">
                  <c:v>43785.0</c:v>
                </c:pt>
                <c:pt idx="14475">
                  <c:v>43786.0</c:v>
                </c:pt>
                <c:pt idx="14476">
                  <c:v>43787.0</c:v>
                </c:pt>
                <c:pt idx="14477">
                  <c:v>43788.0</c:v>
                </c:pt>
                <c:pt idx="14478">
                  <c:v>43789.0</c:v>
                </c:pt>
                <c:pt idx="14479">
                  <c:v>43790.0</c:v>
                </c:pt>
                <c:pt idx="14480">
                  <c:v>43791.0</c:v>
                </c:pt>
                <c:pt idx="14481">
                  <c:v>43792.0</c:v>
                </c:pt>
                <c:pt idx="14482">
                  <c:v>43793.0</c:v>
                </c:pt>
                <c:pt idx="14483">
                  <c:v>43794.0</c:v>
                </c:pt>
                <c:pt idx="14484">
                  <c:v>43795.0</c:v>
                </c:pt>
                <c:pt idx="14485">
                  <c:v>43796.0</c:v>
                </c:pt>
                <c:pt idx="14486">
                  <c:v>43797.0</c:v>
                </c:pt>
                <c:pt idx="14487">
                  <c:v>43798.0</c:v>
                </c:pt>
                <c:pt idx="14488">
                  <c:v>43799.0</c:v>
                </c:pt>
                <c:pt idx="14489">
                  <c:v>43800.0</c:v>
                </c:pt>
                <c:pt idx="14490">
                  <c:v>43801.0</c:v>
                </c:pt>
                <c:pt idx="14491">
                  <c:v>43802.0</c:v>
                </c:pt>
                <c:pt idx="14492">
                  <c:v>43803.0</c:v>
                </c:pt>
                <c:pt idx="14493">
                  <c:v>43804.0</c:v>
                </c:pt>
                <c:pt idx="14494">
                  <c:v>43805.0</c:v>
                </c:pt>
                <c:pt idx="14495">
                  <c:v>43806.0</c:v>
                </c:pt>
                <c:pt idx="14496">
                  <c:v>43807.0</c:v>
                </c:pt>
                <c:pt idx="14497">
                  <c:v>43808.0</c:v>
                </c:pt>
                <c:pt idx="14498">
                  <c:v>43809.0</c:v>
                </c:pt>
                <c:pt idx="14499">
                  <c:v>43810.0</c:v>
                </c:pt>
                <c:pt idx="14500">
                  <c:v>43811.0</c:v>
                </c:pt>
                <c:pt idx="14501">
                  <c:v>43812.0</c:v>
                </c:pt>
                <c:pt idx="14502">
                  <c:v>43813.0</c:v>
                </c:pt>
                <c:pt idx="14503">
                  <c:v>43814.0</c:v>
                </c:pt>
                <c:pt idx="14504">
                  <c:v>43815.0</c:v>
                </c:pt>
                <c:pt idx="14505">
                  <c:v>43816.0</c:v>
                </c:pt>
                <c:pt idx="14506">
                  <c:v>43817.0</c:v>
                </c:pt>
                <c:pt idx="14507">
                  <c:v>43818.0</c:v>
                </c:pt>
                <c:pt idx="14508">
                  <c:v>43819.0</c:v>
                </c:pt>
                <c:pt idx="14509">
                  <c:v>43820.0</c:v>
                </c:pt>
                <c:pt idx="14510">
                  <c:v>43821.0</c:v>
                </c:pt>
                <c:pt idx="14511">
                  <c:v>43822.0</c:v>
                </c:pt>
                <c:pt idx="14512">
                  <c:v>43823.0</c:v>
                </c:pt>
                <c:pt idx="14513">
                  <c:v>43824.0</c:v>
                </c:pt>
                <c:pt idx="14514">
                  <c:v>43825.0</c:v>
                </c:pt>
                <c:pt idx="14515">
                  <c:v>43826.0</c:v>
                </c:pt>
                <c:pt idx="14516">
                  <c:v>43827.0</c:v>
                </c:pt>
                <c:pt idx="14517">
                  <c:v>43828.0</c:v>
                </c:pt>
                <c:pt idx="14518">
                  <c:v>43829.0</c:v>
                </c:pt>
                <c:pt idx="14519">
                  <c:v>43830.0</c:v>
                </c:pt>
              </c:numCache>
            </c:numRef>
          </c:cat>
          <c:val>
            <c:numRef>
              <c:f>Sheet1!$D$2:$D$14521</c:f>
              <c:numCache>
                <c:formatCode>General</c:formatCode>
                <c:ptCount val="14520"/>
                <c:pt idx="0">
                  <c:v>#N/A</c:v>
                </c:pt>
                <c:pt idx="1">
                  <c:v>#N/A</c:v>
                </c:pt>
                <c:pt idx="2">
                  <c:v>#N/A</c:v>
                </c:pt>
                <c:pt idx="3">
                  <c:v>#N/A</c:v>
                </c:pt>
                <c:pt idx="4">
                  <c:v>#N/A</c:v>
                </c:pt>
                <c:pt idx="5">
                  <c:v>#N/A</c:v>
                </c:pt>
                <c:pt idx="6">
                  <c:v>#N/A</c:v>
                </c:pt>
                <c:pt idx="7">
                  <c:v>#N/A</c:v>
                </c:pt>
                <c:pt idx="8">
                  <c:v>#N/A</c:v>
                </c:pt>
                <c:pt idx="9">
                  <c:v>#N/A</c:v>
                </c:pt>
                <c:pt idx="10">
                  <c:v>#N/A</c:v>
                </c:pt>
                <c:pt idx="11">
                  <c:v>#N/A</c:v>
                </c:pt>
                <c:pt idx="12">
                  <c:v>#N/A</c:v>
                </c:pt>
                <c:pt idx="13">
                  <c:v>#N/A</c:v>
                </c:pt>
                <c:pt idx="14">
                  <c:v>#N/A</c:v>
                </c:pt>
                <c:pt idx="15">
                  <c:v>#N/A</c:v>
                </c:pt>
                <c:pt idx="16">
                  <c:v>#N/A</c:v>
                </c:pt>
                <c:pt idx="17">
                  <c:v>#N/A</c:v>
                </c:pt>
                <c:pt idx="18">
                  <c:v>#N/A</c:v>
                </c:pt>
                <c:pt idx="19">
                  <c:v>#N/A</c:v>
                </c:pt>
                <c:pt idx="20">
                  <c:v>#N/A</c:v>
                </c:pt>
                <c:pt idx="21">
                  <c:v>#N/A</c:v>
                </c:pt>
                <c:pt idx="22">
                  <c:v>#N/A</c:v>
                </c:pt>
                <c:pt idx="23">
                  <c:v>#N/A</c:v>
                </c:pt>
                <c:pt idx="24">
                  <c:v>#N/A</c:v>
                </c:pt>
                <c:pt idx="25">
                  <c:v>#N/A</c:v>
                </c:pt>
                <c:pt idx="26">
                  <c:v>#N/A</c:v>
                </c:pt>
                <c:pt idx="27">
                  <c:v>#N/A</c:v>
                </c:pt>
                <c:pt idx="28">
                  <c:v>#N/A</c:v>
                </c:pt>
                <c:pt idx="29">
                  <c:v>#N/A</c:v>
                </c:pt>
                <c:pt idx="30">
                  <c:v>#N/A</c:v>
                </c:pt>
                <c:pt idx="31">
                  <c:v>#N/A</c:v>
                </c:pt>
                <c:pt idx="32">
                  <c:v>#N/A</c:v>
                </c:pt>
                <c:pt idx="33">
                  <c:v>#N/A</c:v>
                </c:pt>
                <c:pt idx="34">
                  <c:v>#N/A</c:v>
                </c:pt>
                <c:pt idx="35">
                  <c:v>#N/A</c:v>
                </c:pt>
                <c:pt idx="36">
                  <c:v>#N/A</c:v>
                </c:pt>
                <c:pt idx="37">
                  <c:v>#N/A</c:v>
                </c:pt>
                <c:pt idx="38">
                  <c:v>#N/A</c:v>
                </c:pt>
                <c:pt idx="39">
                  <c:v>#N/A</c:v>
                </c:pt>
                <c:pt idx="40">
                  <c:v>#N/A</c:v>
                </c:pt>
                <c:pt idx="41">
                  <c:v>#N/A</c:v>
                </c:pt>
                <c:pt idx="42">
                  <c:v>#N/A</c:v>
                </c:pt>
                <c:pt idx="43">
                  <c:v>#N/A</c:v>
                </c:pt>
                <c:pt idx="44">
                  <c:v>#N/A</c:v>
                </c:pt>
                <c:pt idx="45">
                  <c:v>#N/A</c:v>
                </c:pt>
                <c:pt idx="46">
                  <c:v>#N/A</c:v>
                </c:pt>
                <c:pt idx="47">
                  <c:v>#N/A</c:v>
                </c:pt>
                <c:pt idx="48">
                  <c:v>#N/A</c:v>
                </c:pt>
                <c:pt idx="49">
                  <c:v>#N/A</c:v>
                </c:pt>
                <c:pt idx="50">
                  <c:v>#N/A</c:v>
                </c:pt>
                <c:pt idx="51">
                  <c:v>#N/A</c:v>
                </c:pt>
                <c:pt idx="52">
                  <c:v>#N/A</c:v>
                </c:pt>
                <c:pt idx="53">
                  <c:v>#N/A</c:v>
                </c:pt>
                <c:pt idx="54">
                  <c:v>#N/A</c:v>
                </c:pt>
                <c:pt idx="55">
                  <c:v>#N/A</c:v>
                </c:pt>
                <c:pt idx="56">
                  <c:v>#N/A</c:v>
                </c:pt>
                <c:pt idx="57">
                  <c:v>#N/A</c:v>
                </c:pt>
                <c:pt idx="58">
                  <c:v>#N/A</c:v>
                </c:pt>
                <c:pt idx="59">
                  <c:v>#N/A</c:v>
                </c:pt>
                <c:pt idx="60">
                  <c:v>#N/A</c:v>
                </c:pt>
                <c:pt idx="61">
                  <c:v>#N/A</c:v>
                </c:pt>
                <c:pt idx="62">
                  <c:v>#N/A</c:v>
                </c:pt>
                <c:pt idx="63">
                  <c:v>#N/A</c:v>
                </c:pt>
                <c:pt idx="64">
                  <c:v>#N/A</c:v>
                </c:pt>
                <c:pt idx="65">
                  <c:v>#N/A</c:v>
                </c:pt>
                <c:pt idx="66">
                  <c:v>#N/A</c:v>
                </c:pt>
                <c:pt idx="67">
                  <c:v>#N/A</c:v>
                </c:pt>
                <c:pt idx="68">
                  <c:v>#N/A</c:v>
                </c:pt>
                <c:pt idx="69">
                  <c:v>#N/A</c:v>
                </c:pt>
                <c:pt idx="70">
                  <c:v>#N/A</c:v>
                </c:pt>
                <c:pt idx="71">
                  <c:v>#N/A</c:v>
                </c:pt>
                <c:pt idx="72">
                  <c:v>#N/A</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pt idx="89">
                  <c:v>#N/A</c:v>
                </c:pt>
                <c:pt idx="90">
                  <c:v>#N/A</c:v>
                </c:pt>
                <c:pt idx="91">
                  <c:v>#N/A</c:v>
                </c:pt>
                <c:pt idx="92">
                  <c:v>#N/A</c:v>
                </c:pt>
                <c:pt idx="93">
                  <c:v>#N/A</c:v>
                </c:pt>
                <c:pt idx="94">
                  <c:v>#N/A</c:v>
                </c:pt>
                <c:pt idx="95">
                  <c:v>#N/A</c:v>
                </c:pt>
                <c:pt idx="96">
                  <c:v>#N/A</c:v>
                </c:pt>
                <c:pt idx="97">
                  <c:v>#N/A</c:v>
                </c:pt>
                <c:pt idx="98">
                  <c:v>#N/A</c:v>
                </c:pt>
                <c:pt idx="99">
                  <c:v>#N/A</c:v>
                </c:pt>
                <c:pt idx="100">
                  <c:v>#N/A</c:v>
                </c:pt>
                <c:pt idx="101">
                  <c:v>#N/A</c:v>
                </c:pt>
                <c:pt idx="102">
                  <c:v>#N/A</c:v>
                </c:pt>
                <c:pt idx="103">
                  <c:v>#N/A</c:v>
                </c:pt>
                <c:pt idx="104">
                  <c:v>#N/A</c:v>
                </c:pt>
                <c:pt idx="105">
                  <c:v>#N/A</c:v>
                </c:pt>
                <c:pt idx="106">
                  <c:v>#N/A</c:v>
                </c:pt>
                <c:pt idx="107">
                  <c:v>#N/A</c:v>
                </c:pt>
                <c:pt idx="108">
                  <c:v>#N/A</c:v>
                </c:pt>
                <c:pt idx="109">
                  <c:v>#N/A</c:v>
                </c:pt>
                <c:pt idx="110">
                  <c:v>#N/A</c:v>
                </c:pt>
                <c:pt idx="111">
                  <c:v>#N/A</c:v>
                </c:pt>
                <c:pt idx="112">
                  <c:v>#N/A</c:v>
                </c:pt>
                <c:pt idx="113">
                  <c:v>#N/A</c:v>
                </c:pt>
                <c:pt idx="114">
                  <c:v>#N/A</c:v>
                </c:pt>
                <c:pt idx="115">
                  <c:v>#N/A</c:v>
                </c:pt>
                <c:pt idx="116">
                  <c:v>#N/A</c:v>
                </c:pt>
                <c:pt idx="117">
                  <c:v>#N/A</c:v>
                </c:pt>
                <c:pt idx="118">
                  <c:v>#N/A</c:v>
                </c:pt>
                <c:pt idx="119">
                  <c:v>#N/A</c:v>
                </c:pt>
                <c:pt idx="120">
                  <c:v>#N/A</c:v>
                </c:pt>
                <c:pt idx="121">
                  <c:v>#N/A</c:v>
                </c:pt>
                <c:pt idx="122">
                  <c:v>#N/A</c:v>
                </c:pt>
                <c:pt idx="123">
                  <c:v>#N/A</c:v>
                </c:pt>
                <c:pt idx="124">
                  <c:v>#N/A</c:v>
                </c:pt>
                <c:pt idx="125">
                  <c:v>#N/A</c:v>
                </c:pt>
                <c:pt idx="126">
                  <c:v>#N/A</c:v>
                </c:pt>
                <c:pt idx="127">
                  <c:v>#N/A</c:v>
                </c:pt>
                <c:pt idx="128">
                  <c:v>#N/A</c:v>
                </c:pt>
                <c:pt idx="129">
                  <c:v>#N/A</c:v>
                </c:pt>
                <c:pt idx="130">
                  <c:v>#N/A</c:v>
                </c:pt>
                <c:pt idx="131">
                  <c:v>#N/A</c:v>
                </c:pt>
                <c:pt idx="132">
                  <c:v>#N/A</c:v>
                </c:pt>
                <c:pt idx="133">
                  <c:v>#N/A</c:v>
                </c:pt>
                <c:pt idx="134">
                  <c:v>#N/A</c:v>
                </c:pt>
                <c:pt idx="135">
                  <c:v>#N/A</c:v>
                </c:pt>
                <c:pt idx="136">
                  <c:v>#N/A</c:v>
                </c:pt>
                <c:pt idx="137">
                  <c:v>#N/A</c:v>
                </c:pt>
                <c:pt idx="138">
                  <c:v>#N/A</c:v>
                </c:pt>
                <c:pt idx="139">
                  <c:v>#N/A</c:v>
                </c:pt>
                <c:pt idx="140">
                  <c:v>#N/A</c:v>
                </c:pt>
                <c:pt idx="141">
                  <c:v>#N/A</c:v>
                </c:pt>
                <c:pt idx="142">
                  <c:v>#N/A</c:v>
                </c:pt>
                <c:pt idx="143">
                  <c:v>#N/A</c:v>
                </c:pt>
                <c:pt idx="144">
                  <c:v>#N/A</c:v>
                </c:pt>
                <c:pt idx="145">
                  <c:v>#N/A</c:v>
                </c:pt>
                <c:pt idx="146">
                  <c:v>#N/A</c:v>
                </c:pt>
                <c:pt idx="147">
                  <c:v>#N/A</c:v>
                </c:pt>
                <c:pt idx="148">
                  <c:v>#N/A</c:v>
                </c:pt>
                <c:pt idx="149">
                  <c:v>#N/A</c:v>
                </c:pt>
                <c:pt idx="150">
                  <c:v>#N/A</c:v>
                </c:pt>
                <c:pt idx="151">
                  <c:v>#N/A</c:v>
                </c:pt>
                <c:pt idx="152">
                  <c:v>#N/A</c:v>
                </c:pt>
                <c:pt idx="153">
                  <c:v>#N/A</c:v>
                </c:pt>
                <c:pt idx="154">
                  <c:v>#N/A</c:v>
                </c:pt>
                <c:pt idx="155">
                  <c:v>#N/A</c:v>
                </c:pt>
                <c:pt idx="156">
                  <c:v>#N/A</c:v>
                </c:pt>
                <c:pt idx="157">
                  <c:v>#N/A</c:v>
                </c:pt>
                <c:pt idx="158">
                  <c:v>#N/A</c:v>
                </c:pt>
                <c:pt idx="159">
                  <c:v>#N/A</c:v>
                </c:pt>
                <c:pt idx="160">
                  <c:v>#N/A</c:v>
                </c:pt>
                <c:pt idx="161">
                  <c:v>#N/A</c:v>
                </c:pt>
                <c:pt idx="162">
                  <c:v>#N/A</c:v>
                </c:pt>
                <c:pt idx="163">
                  <c:v>#N/A</c:v>
                </c:pt>
                <c:pt idx="164">
                  <c:v>#N/A</c:v>
                </c:pt>
                <c:pt idx="165">
                  <c:v>#N/A</c:v>
                </c:pt>
                <c:pt idx="166">
                  <c:v>#N/A</c:v>
                </c:pt>
                <c:pt idx="167">
                  <c:v>#N/A</c:v>
                </c:pt>
                <c:pt idx="168">
                  <c:v>#N/A</c:v>
                </c:pt>
                <c:pt idx="169">
                  <c:v>#N/A</c:v>
                </c:pt>
                <c:pt idx="170">
                  <c:v>#N/A</c:v>
                </c:pt>
                <c:pt idx="171">
                  <c:v>#N/A</c:v>
                </c:pt>
                <c:pt idx="172">
                  <c:v>#N/A</c:v>
                </c:pt>
                <c:pt idx="173">
                  <c:v>#N/A</c:v>
                </c:pt>
                <c:pt idx="174">
                  <c:v>#N/A</c:v>
                </c:pt>
                <c:pt idx="175">
                  <c:v>#N/A</c:v>
                </c:pt>
                <c:pt idx="176">
                  <c:v>#N/A</c:v>
                </c:pt>
                <c:pt idx="177">
                  <c:v>#N/A</c:v>
                </c:pt>
                <c:pt idx="178">
                  <c:v>#N/A</c:v>
                </c:pt>
                <c:pt idx="179">
                  <c:v>#N/A</c:v>
                </c:pt>
                <c:pt idx="180">
                  <c:v>#N/A</c:v>
                </c:pt>
                <c:pt idx="181">
                  <c:v>#N/A</c:v>
                </c:pt>
                <c:pt idx="182">
                  <c:v>#N/A</c:v>
                </c:pt>
                <c:pt idx="183">
                  <c:v>#N/A</c:v>
                </c:pt>
                <c:pt idx="184">
                  <c:v>#N/A</c:v>
                </c:pt>
                <c:pt idx="185">
                  <c:v>#N/A</c:v>
                </c:pt>
                <c:pt idx="186">
                  <c:v>#N/A</c:v>
                </c:pt>
                <c:pt idx="187">
                  <c:v>#N/A</c:v>
                </c:pt>
                <c:pt idx="188">
                  <c:v>#N/A</c:v>
                </c:pt>
                <c:pt idx="189">
                  <c:v>#N/A</c:v>
                </c:pt>
                <c:pt idx="190">
                  <c:v>#N/A</c:v>
                </c:pt>
                <c:pt idx="191">
                  <c:v>#N/A</c:v>
                </c:pt>
                <c:pt idx="192">
                  <c:v>#N/A</c:v>
                </c:pt>
                <c:pt idx="193">
                  <c:v>#N/A</c:v>
                </c:pt>
                <c:pt idx="194">
                  <c:v>#N/A</c:v>
                </c:pt>
                <c:pt idx="195">
                  <c:v>#N/A</c:v>
                </c:pt>
                <c:pt idx="196">
                  <c:v>#N/A</c:v>
                </c:pt>
                <c:pt idx="197">
                  <c:v>#N/A</c:v>
                </c:pt>
                <c:pt idx="198">
                  <c:v>#N/A</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pt idx="229">
                  <c:v>#N/A</c:v>
                </c:pt>
                <c:pt idx="230">
                  <c:v>#N/A</c:v>
                </c:pt>
                <c:pt idx="231">
                  <c:v>#N/A</c:v>
                </c:pt>
                <c:pt idx="232">
                  <c:v>#N/A</c:v>
                </c:pt>
                <c:pt idx="233">
                  <c:v>#N/A</c:v>
                </c:pt>
                <c:pt idx="234">
                  <c:v>#N/A</c:v>
                </c:pt>
                <c:pt idx="235">
                  <c:v>#N/A</c:v>
                </c:pt>
                <c:pt idx="236">
                  <c:v>#N/A</c:v>
                </c:pt>
                <c:pt idx="237">
                  <c:v>#N/A</c:v>
                </c:pt>
                <c:pt idx="238">
                  <c:v>#N/A</c:v>
                </c:pt>
                <c:pt idx="239">
                  <c:v>#N/A</c:v>
                </c:pt>
                <c:pt idx="240">
                  <c:v>#N/A</c:v>
                </c:pt>
                <c:pt idx="241">
                  <c:v>#N/A</c:v>
                </c:pt>
                <c:pt idx="242">
                  <c:v>#N/A</c:v>
                </c:pt>
                <c:pt idx="243">
                  <c:v>#N/A</c:v>
                </c:pt>
                <c:pt idx="244">
                  <c:v>#N/A</c:v>
                </c:pt>
                <c:pt idx="245">
                  <c:v>#N/A</c:v>
                </c:pt>
                <c:pt idx="246">
                  <c:v>#N/A</c:v>
                </c:pt>
                <c:pt idx="247">
                  <c:v>#N/A</c:v>
                </c:pt>
                <c:pt idx="248">
                  <c:v>#N/A</c:v>
                </c:pt>
                <c:pt idx="249">
                  <c:v>#N/A</c:v>
                </c:pt>
                <c:pt idx="250">
                  <c:v>#N/A</c:v>
                </c:pt>
                <c:pt idx="251">
                  <c:v>#N/A</c:v>
                </c:pt>
                <c:pt idx="252">
                  <c:v>#N/A</c:v>
                </c:pt>
                <c:pt idx="253">
                  <c:v>#N/A</c:v>
                </c:pt>
                <c:pt idx="254">
                  <c:v>#N/A</c:v>
                </c:pt>
                <c:pt idx="255">
                  <c:v>#N/A</c:v>
                </c:pt>
                <c:pt idx="256">
                  <c:v>#N/A</c:v>
                </c:pt>
                <c:pt idx="257">
                  <c:v>#N/A</c:v>
                </c:pt>
                <c:pt idx="258">
                  <c:v>#N/A</c:v>
                </c:pt>
                <c:pt idx="259">
                  <c:v>#N/A</c:v>
                </c:pt>
                <c:pt idx="260">
                  <c:v>#N/A</c:v>
                </c:pt>
                <c:pt idx="261">
                  <c:v>#N/A</c:v>
                </c:pt>
                <c:pt idx="262">
                  <c:v>#N/A</c:v>
                </c:pt>
                <c:pt idx="263">
                  <c:v>#N/A</c:v>
                </c:pt>
                <c:pt idx="264">
                  <c:v>#N/A</c:v>
                </c:pt>
                <c:pt idx="265">
                  <c:v>#N/A</c:v>
                </c:pt>
                <c:pt idx="266">
                  <c:v>#N/A</c:v>
                </c:pt>
                <c:pt idx="267">
                  <c:v>#N/A</c:v>
                </c:pt>
                <c:pt idx="268">
                  <c:v>#N/A</c:v>
                </c:pt>
                <c:pt idx="269">
                  <c:v>#N/A</c:v>
                </c:pt>
                <c:pt idx="270">
                  <c:v>#N/A</c:v>
                </c:pt>
                <c:pt idx="271">
                  <c:v>#N/A</c:v>
                </c:pt>
                <c:pt idx="272">
                  <c:v>#N/A</c:v>
                </c:pt>
                <c:pt idx="273">
                  <c:v>#N/A</c:v>
                </c:pt>
                <c:pt idx="274">
                  <c:v>#N/A</c:v>
                </c:pt>
                <c:pt idx="275">
                  <c:v>#N/A</c:v>
                </c:pt>
                <c:pt idx="276">
                  <c:v>#N/A</c:v>
                </c:pt>
                <c:pt idx="277">
                  <c:v>#N/A</c:v>
                </c:pt>
                <c:pt idx="278">
                  <c:v>#N/A</c:v>
                </c:pt>
                <c:pt idx="279">
                  <c:v>#N/A</c:v>
                </c:pt>
                <c:pt idx="280">
                  <c:v>#N/A</c:v>
                </c:pt>
                <c:pt idx="281">
                  <c:v>#N/A</c:v>
                </c:pt>
                <c:pt idx="282">
                  <c:v>#N/A</c:v>
                </c:pt>
                <c:pt idx="283">
                  <c:v>#N/A</c:v>
                </c:pt>
                <c:pt idx="284">
                  <c:v>#N/A</c:v>
                </c:pt>
                <c:pt idx="285">
                  <c:v>#N/A</c:v>
                </c:pt>
                <c:pt idx="286">
                  <c:v>#N/A</c:v>
                </c:pt>
                <c:pt idx="287">
                  <c:v>#N/A</c:v>
                </c:pt>
                <c:pt idx="288">
                  <c:v>#N/A</c:v>
                </c:pt>
                <c:pt idx="289">
                  <c:v>#N/A</c:v>
                </c:pt>
                <c:pt idx="290">
                  <c:v>#N/A</c:v>
                </c:pt>
                <c:pt idx="291">
                  <c:v>#N/A</c:v>
                </c:pt>
                <c:pt idx="292">
                  <c:v>#N/A</c:v>
                </c:pt>
                <c:pt idx="293">
                  <c:v>#N/A</c:v>
                </c:pt>
                <c:pt idx="294">
                  <c:v>#N/A</c:v>
                </c:pt>
                <c:pt idx="295">
                  <c:v>#N/A</c:v>
                </c:pt>
                <c:pt idx="296">
                  <c:v>#N/A</c:v>
                </c:pt>
                <c:pt idx="297">
                  <c:v>#N/A</c:v>
                </c:pt>
                <c:pt idx="298">
                  <c:v>#N/A</c:v>
                </c:pt>
                <c:pt idx="299">
                  <c:v>#N/A</c:v>
                </c:pt>
                <c:pt idx="300">
                  <c:v>#N/A</c:v>
                </c:pt>
                <c:pt idx="301">
                  <c:v>#N/A</c:v>
                </c:pt>
                <c:pt idx="302">
                  <c:v>#N/A</c:v>
                </c:pt>
                <c:pt idx="303">
                  <c:v>#N/A</c:v>
                </c:pt>
                <c:pt idx="304">
                  <c:v>#N/A</c:v>
                </c:pt>
                <c:pt idx="305">
                  <c:v>#N/A</c:v>
                </c:pt>
                <c:pt idx="306">
                  <c:v>#N/A</c:v>
                </c:pt>
                <c:pt idx="307">
                  <c:v>#N/A</c:v>
                </c:pt>
                <c:pt idx="308">
                  <c:v>#N/A</c:v>
                </c:pt>
                <c:pt idx="309">
                  <c:v>#N/A</c:v>
                </c:pt>
                <c:pt idx="310">
                  <c:v>#N/A</c:v>
                </c:pt>
                <c:pt idx="311">
                  <c:v>#N/A</c:v>
                </c:pt>
                <c:pt idx="312">
                  <c:v>#N/A</c:v>
                </c:pt>
                <c:pt idx="313">
                  <c:v>#N/A</c:v>
                </c:pt>
                <c:pt idx="314">
                  <c:v>#N/A</c:v>
                </c:pt>
                <c:pt idx="315">
                  <c:v>#N/A</c:v>
                </c:pt>
                <c:pt idx="316">
                  <c:v>#N/A</c:v>
                </c:pt>
                <c:pt idx="317">
                  <c:v>#N/A</c:v>
                </c:pt>
                <c:pt idx="318">
                  <c:v>#N/A</c:v>
                </c:pt>
                <c:pt idx="319">
                  <c:v>#N/A</c:v>
                </c:pt>
                <c:pt idx="320">
                  <c:v>#N/A</c:v>
                </c:pt>
                <c:pt idx="321">
                  <c:v>#N/A</c:v>
                </c:pt>
                <c:pt idx="322">
                  <c:v>#N/A</c:v>
                </c:pt>
                <c:pt idx="323">
                  <c:v>#N/A</c:v>
                </c:pt>
                <c:pt idx="324">
                  <c:v>#N/A</c:v>
                </c:pt>
                <c:pt idx="325">
                  <c:v>#N/A</c:v>
                </c:pt>
                <c:pt idx="326">
                  <c:v>#N/A</c:v>
                </c:pt>
                <c:pt idx="327">
                  <c:v>#N/A</c:v>
                </c:pt>
                <c:pt idx="328">
                  <c:v>#N/A</c:v>
                </c:pt>
                <c:pt idx="329">
                  <c:v>#N/A</c:v>
                </c:pt>
                <c:pt idx="330">
                  <c:v>#N/A</c:v>
                </c:pt>
                <c:pt idx="331">
                  <c:v>#N/A</c:v>
                </c:pt>
                <c:pt idx="332">
                  <c:v>#N/A</c:v>
                </c:pt>
                <c:pt idx="333">
                  <c:v>#N/A</c:v>
                </c:pt>
                <c:pt idx="334">
                  <c:v>#N/A</c:v>
                </c:pt>
                <c:pt idx="335">
                  <c:v>#N/A</c:v>
                </c:pt>
                <c:pt idx="336">
                  <c:v>#N/A</c:v>
                </c:pt>
                <c:pt idx="337">
                  <c:v>#N/A</c:v>
                </c:pt>
                <c:pt idx="338">
                  <c:v>#N/A</c:v>
                </c:pt>
                <c:pt idx="339">
                  <c:v>#N/A</c:v>
                </c:pt>
                <c:pt idx="340">
                  <c:v>#N/A</c:v>
                </c:pt>
                <c:pt idx="341">
                  <c:v>#N/A</c:v>
                </c:pt>
                <c:pt idx="342">
                  <c:v>#N/A</c:v>
                </c:pt>
                <c:pt idx="343">
                  <c:v>#N/A</c:v>
                </c:pt>
                <c:pt idx="344">
                  <c:v>#N/A</c:v>
                </c:pt>
                <c:pt idx="345">
                  <c:v>#N/A</c:v>
                </c:pt>
                <c:pt idx="346">
                  <c:v>#N/A</c:v>
                </c:pt>
                <c:pt idx="347">
                  <c:v>#N/A</c:v>
                </c:pt>
                <c:pt idx="348">
                  <c:v>#N/A</c:v>
                </c:pt>
                <c:pt idx="349">
                  <c:v>#N/A</c:v>
                </c:pt>
                <c:pt idx="350">
                  <c:v>#N/A</c:v>
                </c:pt>
                <c:pt idx="351">
                  <c:v>#N/A</c:v>
                </c:pt>
                <c:pt idx="352">
                  <c:v>#N/A</c:v>
                </c:pt>
                <c:pt idx="353">
                  <c:v>#N/A</c:v>
                </c:pt>
                <c:pt idx="354">
                  <c:v>#N/A</c:v>
                </c:pt>
                <c:pt idx="355">
                  <c:v>#N/A</c:v>
                </c:pt>
                <c:pt idx="356">
                  <c:v>#N/A</c:v>
                </c:pt>
                <c:pt idx="357">
                  <c:v>#N/A</c:v>
                </c:pt>
                <c:pt idx="358">
                  <c:v>#N/A</c:v>
                </c:pt>
                <c:pt idx="359">
                  <c:v>#N/A</c:v>
                </c:pt>
                <c:pt idx="360">
                  <c:v>#N/A</c:v>
                </c:pt>
                <c:pt idx="361">
                  <c:v>#N/A</c:v>
                </c:pt>
                <c:pt idx="362">
                  <c:v>#N/A</c:v>
                </c:pt>
                <c:pt idx="363">
                  <c:v>#N/A</c:v>
                </c:pt>
                <c:pt idx="364">
                  <c:v>#N/A</c:v>
                </c:pt>
                <c:pt idx="365">
                  <c:v>#N/A</c:v>
                </c:pt>
                <c:pt idx="366">
                  <c:v>#N/A</c:v>
                </c:pt>
                <c:pt idx="367">
                  <c:v>#N/A</c:v>
                </c:pt>
                <c:pt idx="368">
                  <c:v>#N/A</c:v>
                </c:pt>
                <c:pt idx="369">
                  <c:v>#N/A</c:v>
                </c:pt>
                <c:pt idx="370">
                  <c:v>#N/A</c:v>
                </c:pt>
                <c:pt idx="371">
                  <c:v>#N/A</c:v>
                </c:pt>
                <c:pt idx="372">
                  <c:v>#N/A</c:v>
                </c:pt>
                <c:pt idx="373">
                  <c:v>#N/A</c:v>
                </c:pt>
                <c:pt idx="374">
                  <c:v>#N/A</c:v>
                </c:pt>
                <c:pt idx="375">
                  <c:v>#N/A</c:v>
                </c:pt>
                <c:pt idx="376">
                  <c:v>#N/A</c:v>
                </c:pt>
                <c:pt idx="377">
                  <c:v>#N/A</c:v>
                </c:pt>
                <c:pt idx="378">
                  <c:v>#N/A</c:v>
                </c:pt>
                <c:pt idx="379">
                  <c:v>#N/A</c:v>
                </c:pt>
                <c:pt idx="380">
                  <c:v>#N/A</c:v>
                </c:pt>
                <c:pt idx="381">
                  <c:v>#N/A</c:v>
                </c:pt>
                <c:pt idx="382">
                  <c:v>#N/A</c:v>
                </c:pt>
                <c:pt idx="383">
                  <c:v>#N/A</c:v>
                </c:pt>
                <c:pt idx="384">
                  <c:v>#N/A</c:v>
                </c:pt>
                <c:pt idx="385">
                  <c:v>#N/A</c:v>
                </c:pt>
                <c:pt idx="386">
                  <c:v>#N/A</c:v>
                </c:pt>
                <c:pt idx="387">
                  <c:v>#N/A</c:v>
                </c:pt>
                <c:pt idx="388">
                  <c:v>#N/A</c:v>
                </c:pt>
                <c:pt idx="389">
                  <c:v>#N/A</c:v>
                </c:pt>
                <c:pt idx="390">
                  <c:v>#N/A</c:v>
                </c:pt>
                <c:pt idx="391">
                  <c:v>#N/A</c:v>
                </c:pt>
                <c:pt idx="392">
                  <c:v>#N/A</c:v>
                </c:pt>
                <c:pt idx="393">
                  <c:v>#N/A</c:v>
                </c:pt>
                <c:pt idx="394">
                  <c:v>#N/A</c:v>
                </c:pt>
                <c:pt idx="395">
                  <c:v>#N/A</c:v>
                </c:pt>
                <c:pt idx="396">
                  <c:v>#N/A</c:v>
                </c:pt>
                <c:pt idx="397">
                  <c:v>#N/A</c:v>
                </c:pt>
                <c:pt idx="398">
                  <c:v>#N/A</c:v>
                </c:pt>
                <c:pt idx="399">
                  <c:v>#N/A</c:v>
                </c:pt>
                <c:pt idx="400">
                  <c:v>#N/A</c:v>
                </c:pt>
                <c:pt idx="401">
                  <c:v>#N/A</c:v>
                </c:pt>
                <c:pt idx="402">
                  <c:v>#N/A</c:v>
                </c:pt>
                <c:pt idx="403">
                  <c:v>#N/A</c:v>
                </c:pt>
                <c:pt idx="404">
                  <c:v>#N/A</c:v>
                </c:pt>
                <c:pt idx="405">
                  <c:v>#N/A</c:v>
                </c:pt>
                <c:pt idx="406">
                  <c:v>#N/A</c:v>
                </c:pt>
                <c:pt idx="407">
                  <c:v>#N/A</c:v>
                </c:pt>
                <c:pt idx="408">
                  <c:v>#N/A</c:v>
                </c:pt>
                <c:pt idx="409">
                  <c:v>#N/A</c:v>
                </c:pt>
                <c:pt idx="410">
                  <c:v>#N/A</c:v>
                </c:pt>
                <c:pt idx="411">
                  <c:v>#N/A</c:v>
                </c:pt>
                <c:pt idx="412">
                  <c:v>#N/A</c:v>
                </c:pt>
                <c:pt idx="413">
                  <c:v>#N/A</c:v>
                </c:pt>
                <c:pt idx="414">
                  <c:v>#N/A</c:v>
                </c:pt>
                <c:pt idx="415">
                  <c:v>#N/A</c:v>
                </c:pt>
                <c:pt idx="416">
                  <c:v>#N/A</c:v>
                </c:pt>
                <c:pt idx="417">
                  <c:v>#N/A</c:v>
                </c:pt>
                <c:pt idx="418">
                  <c:v>#N/A</c:v>
                </c:pt>
                <c:pt idx="419">
                  <c:v>#N/A</c:v>
                </c:pt>
                <c:pt idx="420">
                  <c:v>#N/A</c:v>
                </c:pt>
                <c:pt idx="421">
                  <c:v>#N/A</c:v>
                </c:pt>
                <c:pt idx="422">
                  <c:v>#N/A</c:v>
                </c:pt>
                <c:pt idx="423">
                  <c:v>#N/A</c:v>
                </c:pt>
                <c:pt idx="424">
                  <c:v>#N/A</c:v>
                </c:pt>
                <c:pt idx="425">
                  <c:v>#N/A</c:v>
                </c:pt>
                <c:pt idx="426">
                  <c:v>#N/A</c:v>
                </c:pt>
                <c:pt idx="427">
                  <c:v>#N/A</c:v>
                </c:pt>
                <c:pt idx="428">
                  <c:v>#N/A</c:v>
                </c:pt>
                <c:pt idx="429">
                  <c:v>#N/A</c:v>
                </c:pt>
                <c:pt idx="430">
                  <c:v>#N/A</c:v>
                </c:pt>
                <c:pt idx="431">
                  <c:v>#N/A</c:v>
                </c:pt>
                <c:pt idx="432">
                  <c:v>#N/A</c:v>
                </c:pt>
                <c:pt idx="433">
                  <c:v>#N/A</c:v>
                </c:pt>
                <c:pt idx="434">
                  <c:v>#N/A</c:v>
                </c:pt>
                <c:pt idx="435">
                  <c:v>#N/A</c:v>
                </c:pt>
                <c:pt idx="436">
                  <c:v>#N/A</c:v>
                </c:pt>
                <c:pt idx="437">
                  <c:v>#N/A</c:v>
                </c:pt>
                <c:pt idx="438">
                  <c:v>#N/A</c:v>
                </c:pt>
                <c:pt idx="439">
                  <c:v>#N/A</c:v>
                </c:pt>
                <c:pt idx="440">
                  <c:v>#N/A</c:v>
                </c:pt>
                <c:pt idx="441">
                  <c:v>#N/A</c:v>
                </c:pt>
                <c:pt idx="442">
                  <c:v>#N/A</c:v>
                </c:pt>
                <c:pt idx="443">
                  <c:v>#N/A</c:v>
                </c:pt>
                <c:pt idx="444">
                  <c:v>#N/A</c:v>
                </c:pt>
                <c:pt idx="445">
                  <c:v>#N/A</c:v>
                </c:pt>
                <c:pt idx="446">
                  <c:v>#N/A</c:v>
                </c:pt>
                <c:pt idx="447">
                  <c:v>#N/A</c:v>
                </c:pt>
                <c:pt idx="448">
                  <c:v>#N/A</c:v>
                </c:pt>
                <c:pt idx="449">
                  <c:v>#N/A</c:v>
                </c:pt>
                <c:pt idx="450">
                  <c:v>#N/A</c:v>
                </c:pt>
                <c:pt idx="451">
                  <c:v>#N/A</c:v>
                </c:pt>
                <c:pt idx="452">
                  <c:v>#N/A</c:v>
                </c:pt>
                <c:pt idx="453">
                  <c:v>#N/A</c:v>
                </c:pt>
                <c:pt idx="454">
                  <c:v>#N/A</c:v>
                </c:pt>
                <c:pt idx="455">
                  <c:v>#N/A</c:v>
                </c:pt>
                <c:pt idx="456">
                  <c:v>#N/A</c:v>
                </c:pt>
                <c:pt idx="457">
                  <c:v>#N/A</c:v>
                </c:pt>
                <c:pt idx="458">
                  <c:v>#N/A</c:v>
                </c:pt>
                <c:pt idx="459">
                  <c:v>#N/A</c:v>
                </c:pt>
                <c:pt idx="460">
                  <c:v>#N/A</c:v>
                </c:pt>
                <c:pt idx="461">
                  <c:v>#N/A</c:v>
                </c:pt>
                <c:pt idx="462">
                  <c:v>#N/A</c:v>
                </c:pt>
                <c:pt idx="463">
                  <c:v>#N/A</c:v>
                </c:pt>
                <c:pt idx="464">
                  <c:v>#N/A</c:v>
                </c:pt>
                <c:pt idx="465">
                  <c:v>#N/A</c:v>
                </c:pt>
                <c:pt idx="466">
                  <c:v>#N/A</c:v>
                </c:pt>
                <c:pt idx="467">
                  <c:v>#N/A</c:v>
                </c:pt>
                <c:pt idx="468">
                  <c:v>#N/A</c:v>
                </c:pt>
                <c:pt idx="469">
                  <c:v>#N/A</c:v>
                </c:pt>
                <c:pt idx="470">
                  <c:v>#N/A</c:v>
                </c:pt>
                <c:pt idx="471">
                  <c:v>#N/A</c:v>
                </c:pt>
                <c:pt idx="472">
                  <c:v>#N/A</c:v>
                </c:pt>
                <c:pt idx="473">
                  <c:v>#N/A</c:v>
                </c:pt>
                <c:pt idx="474">
                  <c:v>#N/A</c:v>
                </c:pt>
                <c:pt idx="475">
                  <c:v>#N/A</c:v>
                </c:pt>
                <c:pt idx="476">
                  <c:v>#N/A</c:v>
                </c:pt>
                <c:pt idx="477">
                  <c:v>#N/A</c:v>
                </c:pt>
                <c:pt idx="478">
                  <c:v>#N/A</c:v>
                </c:pt>
                <c:pt idx="479">
                  <c:v>#N/A</c:v>
                </c:pt>
                <c:pt idx="480">
                  <c:v>#N/A</c:v>
                </c:pt>
                <c:pt idx="481">
                  <c:v>#N/A</c:v>
                </c:pt>
                <c:pt idx="482">
                  <c:v>#N/A</c:v>
                </c:pt>
                <c:pt idx="483">
                  <c:v>#N/A</c:v>
                </c:pt>
                <c:pt idx="484">
                  <c:v>#N/A</c:v>
                </c:pt>
                <c:pt idx="485">
                  <c:v>#N/A</c:v>
                </c:pt>
                <c:pt idx="486">
                  <c:v>#N/A</c:v>
                </c:pt>
                <c:pt idx="487">
                  <c:v>#N/A</c:v>
                </c:pt>
                <c:pt idx="488">
                  <c:v>#N/A</c:v>
                </c:pt>
                <c:pt idx="489">
                  <c:v>#N/A</c:v>
                </c:pt>
                <c:pt idx="490">
                  <c:v>#N/A</c:v>
                </c:pt>
                <c:pt idx="491">
                  <c:v>#N/A</c:v>
                </c:pt>
                <c:pt idx="492">
                  <c:v>#N/A</c:v>
                </c:pt>
                <c:pt idx="493">
                  <c:v>#N/A</c:v>
                </c:pt>
                <c:pt idx="494">
                  <c:v>#N/A</c:v>
                </c:pt>
                <c:pt idx="495">
                  <c:v>#N/A</c:v>
                </c:pt>
                <c:pt idx="496">
                  <c:v>#N/A</c:v>
                </c:pt>
                <c:pt idx="497">
                  <c:v>#N/A</c:v>
                </c:pt>
                <c:pt idx="498">
                  <c:v>#N/A</c:v>
                </c:pt>
                <c:pt idx="499">
                  <c:v>#N/A</c:v>
                </c:pt>
                <c:pt idx="500">
                  <c:v>#N/A</c:v>
                </c:pt>
                <c:pt idx="501">
                  <c:v>#N/A</c:v>
                </c:pt>
                <c:pt idx="502">
                  <c:v>#N/A</c:v>
                </c:pt>
                <c:pt idx="503">
                  <c:v>#N/A</c:v>
                </c:pt>
                <c:pt idx="504">
                  <c:v>#N/A</c:v>
                </c:pt>
                <c:pt idx="505">
                  <c:v>#N/A</c:v>
                </c:pt>
                <c:pt idx="506">
                  <c:v>#N/A</c:v>
                </c:pt>
                <c:pt idx="507">
                  <c:v>#N/A</c:v>
                </c:pt>
                <c:pt idx="508">
                  <c:v>#N/A</c:v>
                </c:pt>
                <c:pt idx="509">
                  <c:v>#N/A</c:v>
                </c:pt>
                <c:pt idx="510">
                  <c:v>#N/A</c:v>
                </c:pt>
                <c:pt idx="511">
                  <c:v>#N/A</c:v>
                </c:pt>
                <c:pt idx="512">
                  <c:v>#N/A</c:v>
                </c:pt>
                <c:pt idx="513">
                  <c:v>#N/A</c:v>
                </c:pt>
                <c:pt idx="514">
                  <c:v>#N/A</c:v>
                </c:pt>
                <c:pt idx="515">
                  <c:v>#N/A</c:v>
                </c:pt>
                <c:pt idx="516">
                  <c:v>#N/A</c:v>
                </c:pt>
                <c:pt idx="517">
                  <c:v>#N/A</c:v>
                </c:pt>
                <c:pt idx="518">
                  <c:v>#N/A</c:v>
                </c:pt>
                <c:pt idx="519">
                  <c:v>#N/A</c:v>
                </c:pt>
                <c:pt idx="520">
                  <c:v>#N/A</c:v>
                </c:pt>
                <c:pt idx="521">
                  <c:v>#N/A</c:v>
                </c:pt>
                <c:pt idx="522">
                  <c:v>#N/A</c:v>
                </c:pt>
                <c:pt idx="523">
                  <c:v>#N/A</c:v>
                </c:pt>
                <c:pt idx="524">
                  <c:v>#N/A</c:v>
                </c:pt>
                <c:pt idx="525">
                  <c:v>#N/A</c:v>
                </c:pt>
                <c:pt idx="526">
                  <c:v>#N/A</c:v>
                </c:pt>
                <c:pt idx="527">
                  <c:v>#N/A</c:v>
                </c:pt>
                <c:pt idx="528">
                  <c:v>#N/A</c:v>
                </c:pt>
                <c:pt idx="529">
                  <c:v>#N/A</c:v>
                </c:pt>
                <c:pt idx="530">
                  <c:v>#N/A</c:v>
                </c:pt>
                <c:pt idx="531">
                  <c:v>#N/A</c:v>
                </c:pt>
                <c:pt idx="532">
                  <c:v>#N/A</c:v>
                </c:pt>
                <c:pt idx="533">
                  <c:v>#N/A</c:v>
                </c:pt>
                <c:pt idx="534">
                  <c:v>#N/A</c:v>
                </c:pt>
                <c:pt idx="535">
                  <c:v>#N/A</c:v>
                </c:pt>
                <c:pt idx="536">
                  <c:v>#N/A</c:v>
                </c:pt>
                <c:pt idx="537">
                  <c:v>#N/A</c:v>
                </c:pt>
                <c:pt idx="538">
                  <c:v>#N/A</c:v>
                </c:pt>
                <c:pt idx="539">
                  <c:v>#N/A</c:v>
                </c:pt>
                <c:pt idx="540">
                  <c:v>#N/A</c:v>
                </c:pt>
                <c:pt idx="541">
                  <c:v>#N/A</c:v>
                </c:pt>
                <c:pt idx="542">
                  <c:v>#N/A</c:v>
                </c:pt>
                <c:pt idx="543">
                  <c:v>#N/A</c:v>
                </c:pt>
                <c:pt idx="544">
                  <c:v>#N/A</c:v>
                </c:pt>
                <c:pt idx="545">
                  <c:v>#N/A</c:v>
                </c:pt>
                <c:pt idx="546">
                  <c:v>#N/A</c:v>
                </c:pt>
                <c:pt idx="547">
                  <c:v>#N/A</c:v>
                </c:pt>
                <c:pt idx="548">
                  <c:v>#N/A</c:v>
                </c:pt>
                <c:pt idx="549">
                  <c:v>#N/A</c:v>
                </c:pt>
                <c:pt idx="550">
                  <c:v>#N/A</c:v>
                </c:pt>
                <c:pt idx="551">
                  <c:v>#N/A</c:v>
                </c:pt>
                <c:pt idx="552">
                  <c:v>#N/A</c:v>
                </c:pt>
                <c:pt idx="553">
                  <c:v>#N/A</c:v>
                </c:pt>
                <c:pt idx="554">
                  <c:v>#N/A</c:v>
                </c:pt>
                <c:pt idx="555">
                  <c:v>#N/A</c:v>
                </c:pt>
                <c:pt idx="556">
                  <c:v>#N/A</c:v>
                </c:pt>
                <c:pt idx="557">
                  <c:v>#N/A</c:v>
                </c:pt>
                <c:pt idx="558">
                  <c:v>#N/A</c:v>
                </c:pt>
                <c:pt idx="559">
                  <c:v>#N/A</c:v>
                </c:pt>
                <c:pt idx="560">
                  <c:v>#N/A</c:v>
                </c:pt>
                <c:pt idx="561">
                  <c:v>#N/A</c:v>
                </c:pt>
                <c:pt idx="562">
                  <c:v>#N/A</c:v>
                </c:pt>
                <c:pt idx="563">
                  <c:v>#N/A</c:v>
                </c:pt>
                <c:pt idx="564">
                  <c:v>#N/A</c:v>
                </c:pt>
                <c:pt idx="565">
                  <c:v>#N/A</c:v>
                </c:pt>
                <c:pt idx="566">
                  <c:v>#N/A</c:v>
                </c:pt>
                <c:pt idx="567">
                  <c:v>#N/A</c:v>
                </c:pt>
                <c:pt idx="568">
                  <c:v>#N/A</c:v>
                </c:pt>
                <c:pt idx="569">
                  <c:v>#N/A</c:v>
                </c:pt>
                <c:pt idx="570">
                  <c:v>#N/A</c:v>
                </c:pt>
                <c:pt idx="571">
                  <c:v>#N/A</c:v>
                </c:pt>
                <c:pt idx="572">
                  <c:v>#N/A</c:v>
                </c:pt>
                <c:pt idx="573">
                  <c:v>#N/A</c:v>
                </c:pt>
                <c:pt idx="574">
                  <c:v>#N/A</c:v>
                </c:pt>
                <c:pt idx="575">
                  <c:v>#N/A</c:v>
                </c:pt>
                <c:pt idx="576">
                  <c:v>#N/A</c:v>
                </c:pt>
                <c:pt idx="577">
                  <c:v>#N/A</c:v>
                </c:pt>
                <c:pt idx="578">
                  <c:v>#N/A</c:v>
                </c:pt>
                <c:pt idx="579">
                  <c:v>#N/A</c:v>
                </c:pt>
                <c:pt idx="580">
                  <c:v>#N/A</c:v>
                </c:pt>
                <c:pt idx="581">
                  <c:v>#N/A</c:v>
                </c:pt>
                <c:pt idx="582">
                  <c:v>#N/A</c:v>
                </c:pt>
                <c:pt idx="583">
                  <c:v>#N/A</c:v>
                </c:pt>
                <c:pt idx="584">
                  <c:v>#N/A</c:v>
                </c:pt>
                <c:pt idx="585">
                  <c:v>#N/A</c:v>
                </c:pt>
                <c:pt idx="586">
                  <c:v>#N/A</c:v>
                </c:pt>
                <c:pt idx="587">
                  <c:v>#N/A</c:v>
                </c:pt>
                <c:pt idx="588">
                  <c:v>#N/A</c:v>
                </c:pt>
                <c:pt idx="589">
                  <c:v>#N/A</c:v>
                </c:pt>
                <c:pt idx="590">
                  <c:v>#N/A</c:v>
                </c:pt>
                <c:pt idx="591">
                  <c:v>#N/A</c:v>
                </c:pt>
                <c:pt idx="592">
                  <c:v>#N/A</c:v>
                </c:pt>
                <c:pt idx="593">
                  <c:v>#N/A</c:v>
                </c:pt>
                <c:pt idx="594">
                  <c:v>#N/A</c:v>
                </c:pt>
                <c:pt idx="595">
                  <c:v>#N/A</c:v>
                </c:pt>
                <c:pt idx="596">
                  <c:v>#N/A</c:v>
                </c:pt>
                <c:pt idx="597">
                  <c:v>#N/A</c:v>
                </c:pt>
                <c:pt idx="598">
                  <c:v>#N/A</c:v>
                </c:pt>
                <c:pt idx="599">
                  <c:v>#N/A</c:v>
                </c:pt>
                <c:pt idx="600">
                  <c:v>#N/A</c:v>
                </c:pt>
                <c:pt idx="601">
                  <c:v>#N/A</c:v>
                </c:pt>
                <c:pt idx="602">
                  <c:v>#N/A</c:v>
                </c:pt>
                <c:pt idx="603">
                  <c:v>#N/A</c:v>
                </c:pt>
                <c:pt idx="604">
                  <c:v>#N/A</c:v>
                </c:pt>
                <c:pt idx="605">
                  <c:v>#N/A</c:v>
                </c:pt>
                <c:pt idx="606">
                  <c:v>#N/A</c:v>
                </c:pt>
                <c:pt idx="607">
                  <c:v>#N/A</c:v>
                </c:pt>
                <c:pt idx="608">
                  <c:v>#N/A</c:v>
                </c:pt>
                <c:pt idx="609">
                  <c:v>#N/A</c:v>
                </c:pt>
                <c:pt idx="610">
                  <c:v>#N/A</c:v>
                </c:pt>
                <c:pt idx="611">
                  <c:v>#N/A</c:v>
                </c:pt>
                <c:pt idx="612">
                  <c:v>#N/A</c:v>
                </c:pt>
                <c:pt idx="613">
                  <c:v>#N/A</c:v>
                </c:pt>
                <c:pt idx="614">
                  <c:v>#N/A</c:v>
                </c:pt>
                <c:pt idx="615">
                  <c:v>#N/A</c:v>
                </c:pt>
                <c:pt idx="616">
                  <c:v>#N/A</c:v>
                </c:pt>
                <c:pt idx="617">
                  <c:v>#N/A</c:v>
                </c:pt>
                <c:pt idx="618">
                  <c:v>#N/A</c:v>
                </c:pt>
                <c:pt idx="619">
                  <c:v>#N/A</c:v>
                </c:pt>
                <c:pt idx="620">
                  <c:v>#N/A</c:v>
                </c:pt>
                <c:pt idx="621">
                  <c:v>#N/A</c:v>
                </c:pt>
                <c:pt idx="622">
                  <c:v>#N/A</c:v>
                </c:pt>
                <c:pt idx="623">
                  <c:v>#N/A</c:v>
                </c:pt>
                <c:pt idx="624">
                  <c:v>#N/A</c:v>
                </c:pt>
                <c:pt idx="625">
                  <c:v>#N/A</c:v>
                </c:pt>
                <c:pt idx="626">
                  <c:v>#N/A</c:v>
                </c:pt>
                <c:pt idx="627">
                  <c:v>#N/A</c:v>
                </c:pt>
                <c:pt idx="628">
                  <c:v>#N/A</c:v>
                </c:pt>
                <c:pt idx="629">
                  <c:v>#N/A</c:v>
                </c:pt>
                <c:pt idx="630">
                  <c:v>#N/A</c:v>
                </c:pt>
                <c:pt idx="631">
                  <c:v>#N/A</c:v>
                </c:pt>
                <c:pt idx="632">
                  <c:v>#N/A</c:v>
                </c:pt>
                <c:pt idx="633">
                  <c:v>#N/A</c:v>
                </c:pt>
                <c:pt idx="634">
                  <c:v>#N/A</c:v>
                </c:pt>
                <c:pt idx="635">
                  <c:v>#N/A</c:v>
                </c:pt>
                <c:pt idx="636">
                  <c:v>#N/A</c:v>
                </c:pt>
                <c:pt idx="637">
                  <c:v>#N/A</c:v>
                </c:pt>
                <c:pt idx="638">
                  <c:v>#N/A</c:v>
                </c:pt>
                <c:pt idx="639">
                  <c:v>#N/A</c:v>
                </c:pt>
                <c:pt idx="640">
                  <c:v>#N/A</c:v>
                </c:pt>
                <c:pt idx="641">
                  <c:v>#N/A</c:v>
                </c:pt>
                <c:pt idx="642">
                  <c:v>#N/A</c:v>
                </c:pt>
                <c:pt idx="643">
                  <c:v>#N/A</c:v>
                </c:pt>
                <c:pt idx="644">
                  <c:v>#N/A</c:v>
                </c:pt>
                <c:pt idx="645">
                  <c:v>#N/A</c:v>
                </c:pt>
                <c:pt idx="646">
                  <c:v>#N/A</c:v>
                </c:pt>
                <c:pt idx="647">
                  <c:v>#N/A</c:v>
                </c:pt>
                <c:pt idx="648">
                  <c:v>#N/A</c:v>
                </c:pt>
                <c:pt idx="649">
                  <c:v>#N/A</c:v>
                </c:pt>
                <c:pt idx="650">
                  <c:v>#N/A</c:v>
                </c:pt>
                <c:pt idx="651">
                  <c:v>#N/A</c:v>
                </c:pt>
                <c:pt idx="652">
                  <c:v>#N/A</c:v>
                </c:pt>
                <c:pt idx="653">
                  <c:v>#N/A</c:v>
                </c:pt>
                <c:pt idx="654">
                  <c:v>#N/A</c:v>
                </c:pt>
                <c:pt idx="655">
                  <c:v>#N/A</c:v>
                </c:pt>
                <c:pt idx="656">
                  <c:v>#N/A</c:v>
                </c:pt>
                <c:pt idx="657">
                  <c:v>#N/A</c:v>
                </c:pt>
                <c:pt idx="658">
                  <c:v>#N/A</c:v>
                </c:pt>
                <c:pt idx="659">
                  <c:v>#N/A</c:v>
                </c:pt>
                <c:pt idx="660">
                  <c:v>#N/A</c:v>
                </c:pt>
                <c:pt idx="661">
                  <c:v>#N/A</c:v>
                </c:pt>
                <c:pt idx="662">
                  <c:v>#N/A</c:v>
                </c:pt>
                <c:pt idx="663">
                  <c:v>#N/A</c:v>
                </c:pt>
                <c:pt idx="664">
                  <c:v>#N/A</c:v>
                </c:pt>
                <c:pt idx="665">
                  <c:v>#N/A</c:v>
                </c:pt>
                <c:pt idx="666">
                  <c:v>#N/A</c:v>
                </c:pt>
                <c:pt idx="667">
                  <c:v>#N/A</c:v>
                </c:pt>
                <c:pt idx="668">
                  <c:v>#N/A</c:v>
                </c:pt>
                <c:pt idx="669">
                  <c:v>#N/A</c:v>
                </c:pt>
                <c:pt idx="670">
                  <c:v>#N/A</c:v>
                </c:pt>
                <c:pt idx="671">
                  <c:v>#N/A</c:v>
                </c:pt>
                <c:pt idx="672">
                  <c:v>#N/A</c:v>
                </c:pt>
                <c:pt idx="673">
                  <c:v>#N/A</c:v>
                </c:pt>
                <c:pt idx="674">
                  <c:v>#N/A</c:v>
                </c:pt>
                <c:pt idx="675">
                  <c:v>#N/A</c:v>
                </c:pt>
                <c:pt idx="676">
                  <c:v>#N/A</c:v>
                </c:pt>
                <c:pt idx="677">
                  <c:v>#N/A</c:v>
                </c:pt>
                <c:pt idx="678">
                  <c:v>#N/A</c:v>
                </c:pt>
                <c:pt idx="679">
                  <c:v>#N/A</c:v>
                </c:pt>
                <c:pt idx="680">
                  <c:v>#N/A</c:v>
                </c:pt>
                <c:pt idx="681">
                  <c:v>#N/A</c:v>
                </c:pt>
                <c:pt idx="682">
                  <c:v>#N/A</c:v>
                </c:pt>
                <c:pt idx="683">
                  <c:v>#N/A</c:v>
                </c:pt>
                <c:pt idx="684">
                  <c:v>#N/A</c:v>
                </c:pt>
                <c:pt idx="685">
                  <c:v>#N/A</c:v>
                </c:pt>
                <c:pt idx="686">
                  <c:v>#N/A</c:v>
                </c:pt>
                <c:pt idx="687">
                  <c:v>#N/A</c:v>
                </c:pt>
                <c:pt idx="688">
                  <c:v>#N/A</c:v>
                </c:pt>
                <c:pt idx="689">
                  <c:v>#N/A</c:v>
                </c:pt>
                <c:pt idx="690">
                  <c:v>#N/A</c:v>
                </c:pt>
                <c:pt idx="691">
                  <c:v>#N/A</c:v>
                </c:pt>
                <c:pt idx="692">
                  <c:v>#N/A</c:v>
                </c:pt>
                <c:pt idx="693">
                  <c:v>#N/A</c:v>
                </c:pt>
                <c:pt idx="694">
                  <c:v>#N/A</c:v>
                </c:pt>
                <c:pt idx="695">
                  <c:v>#N/A</c:v>
                </c:pt>
                <c:pt idx="696">
                  <c:v>#N/A</c:v>
                </c:pt>
                <c:pt idx="697">
                  <c:v>#N/A</c:v>
                </c:pt>
                <c:pt idx="698">
                  <c:v>#N/A</c:v>
                </c:pt>
                <c:pt idx="699">
                  <c:v>#N/A</c:v>
                </c:pt>
                <c:pt idx="700">
                  <c:v>#N/A</c:v>
                </c:pt>
                <c:pt idx="701">
                  <c:v>#N/A</c:v>
                </c:pt>
                <c:pt idx="702">
                  <c:v>#N/A</c:v>
                </c:pt>
                <c:pt idx="703">
                  <c:v>#N/A</c:v>
                </c:pt>
                <c:pt idx="704">
                  <c:v>#N/A</c:v>
                </c:pt>
                <c:pt idx="705">
                  <c:v>#N/A</c:v>
                </c:pt>
                <c:pt idx="706">
                  <c:v>#N/A</c:v>
                </c:pt>
                <c:pt idx="707">
                  <c:v>#N/A</c:v>
                </c:pt>
                <c:pt idx="708">
                  <c:v>#N/A</c:v>
                </c:pt>
                <c:pt idx="709">
                  <c:v>#N/A</c:v>
                </c:pt>
                <c:pt idx="710">
                  <c:v>#N/A</c:v>
                </c:pt>
                <c:pt idx="711">
                  <c:v>#N/A</c:v>
                </c:pt>
                <c:pt idx="712">
                  <c:v>#N/A</c:v>
                </c:pt>
                <c:pt idx="713">
                  <c:v>#N/A</c:v>
                </c:pt>
                <c:pt idx="714">
                  <c:v>#N/A</c:v>
                </c:pt>
                <c:pt idx="715">
                  <c:v>#N/A</c:v>
                </c:pt>
                <c:pt idx="716">
                  <c:v>#N/A</c:v>
                </c:pt>
                <c:pt idx="717">
                  <c:v>#N/A</c:v>
                </c:pt>
                <c:pt idx="718">
                  <c:v>#N/A</c:v>
                </c:pt>
                <c:pt idx="719">
                  <c:v>#N/A</c:v>
                </c:pt>
                <c:pt idx="720">
                  <c:v>#N/A</c:v>
                </c:pt>
                <c:pt idx="721">
                  <c:v>#N/A</c:v>
                </c:pt>
                <c:pt idx="722">
                  <c:v>#N/A</c:v>
                </c:pt>
                <c:pt idx="723">
                  <c:v>#N/A</c:v>
                </c:pt>
                <c:pt idx="724">
                  <c:v>#N/A</c:v>
                </c:pt>
                <c:pt idx="725">
                  <c:v>#N/A</c:v>
                </c:pt>
                <c:pt idx="726">
                  <c:v>#N/A</c:v>
                </c:pt>
                <c:pt idx="727">
                  <c:v>#N/A</c:v>
                </c:pt>
                <c:pt idx="728">
                  <c:v>#N/A</c:v>
                </c:pt>
                <c:pt idx="729">
                  <c:v>#N/A</c:v>
                </c:pt>
                <c:pt idx="730">
                  <c:v>#N/A</c:v>
                </c:pt>
                <c:pt idx="731">
                  <c:v>#N/A</c:v>
                </c:pt>
                <c:pt idx="732">
                  <c:v>#N/A</c:v>
                </c:pt>
                <c:pt idx="733">
                  <c:v>#N/A</c:v>
                </c:pt>
                <c:pt idx="734">
                  <c:v>#N/A</c:v>
                </c:pt>
                <c:pt idx="735">
                  <c:v>#N/A</c:v>
                </c:pt>
                <c:pt idx="736">
                  <c:v>#N/A</c:v>
                </c:pt>
                <c:pt idx="737">
                  <c:v>#N/A</c:v>
                </c:pt>
                <c:pt idx="738">
                  <c:v>#N/A</c:v>
                </c:pt>
                <c:pt idx="739">
                  <c:v>#N/A</c:v>
                </c:pt>
                <c:pt idx="740">
                  <c:v>#N/A</c:v>
                </c:pt>
                <c:pt idx="741">
                  <c:v>#N/A</c:v>
                </c:pt>
                <c:pt idx="742">
                  <c:v>#N/A</c:v>
                </c:pt>
                <c:pt idx="743">
                  <c:v>#N/A</c:v>
                </c:pt>
                <c:pt idx="744">
                  <c:v>#N/A</c:v>
                </c:pt>
                <c:pt idx="745">
                  <c:v>#N/A</c:v>
                </c:pt>
                <c:pt idx="746">
                  <c:v>#N/A</c:v>
                </c:pt>
                <c:pt idx="747">
                  <c:v>#N/A</c:v>
                </c:pt>
                <c:pt idx="748">
                  <c:v>#N/A</c:v>
                </c:pt>
                <c:pt idx="749">
                  <c:v>#N/A</c:v>
                </c:pt>
                <c:pt idx="750">
                  <c:v>#N/A</c:v>
                </c:pt>
                <c:pt idx="751">
                  <c:v>#N/A</c:v>
                </c:pt>
                <c:pt idx="752">
                  <c:v>#N/A</c:v>
                </c:pt>
                <c:pt idx="753">
                  <c:v>#N/A</c:v>
                </c:pt>
                <c:pt idx="754">
                  <c:v>#N/A</c:v>
                </c:pt>
                <c:pt idx="755">
                  <c:v>#N/A</c:v>
                </c:pt>
                <c:pt idx="756">
                  <c:v>#N/A</c:v>
                </c:pt>
                <c:pt idx="757">
                  <c:v>#N/A</c:v>
                </c:pt>
                <c:pt idx="758">
                  <c:v>#N/A</c:v>
                </c:pt>
                <c:pt idx="759">
                  <c:v>#N/A</c:v>
                </c:pt>
                <c:pt idx="760">
                  <c:v>#N/A</c:v>
                </c:pt>
                <c:pt idx="761">
                  <c:v>#N/A</c:v>
                </c:pt>
                <c:pt idx="762">
                  <c:v>#N/A</c:v>
                </c:pt>
                <c:pt idx="763">
                  <c:v>#N/A</c:v>
                </c:pt>
                <c:pt idx="764">
                  <c:v>#N/A</c:v>
                </c:pt>
                <c:pt idx="765">
                  <c:v>#N/A</c:v>
                </c:pt>
                <c:pt idx="766">
                  <c:v>#N/A</c:v>
                </c:pt>
                <c:pt idx="767">
                  <c:v>#N/A</c:v>
                </c:pt>
                <c:pt idx="768">
                  <c:v>#N/A</c:v>
                </c:pt>
                <c:pt idx="769">
                  <c:v>#N/A</c:v>
                </c:pt>
                <c:pt idx="770">
                  <c:v>#N/A</c:v>
                </c:pt>
                <c:pt idx="771">
                  <c:v>#N/A</c:v>
                </c:pt>
                <c:pt idx="772">
                  <c:v>#N/A</c:v>
                </c:pt>
                <c:pt idx="773">
                  <c:v>#N/A</c:v>
                </c:pt>
                <c:pt idx="774">
                  <c:v>#N/A</c:v>
                </c:pt>
                <c:pt idx="775">
                  <c:v>#N/A</c:v>
                </c:pt>
                <c:pt idx="776">
                  <c:v>#N/A</c:v>
                </c:pt>
                <c:pt idx="777">
                  <c:v>#N/A</c:v>
                </c:pt>
                <c:pt idx="778">
                  <c:v>#N/A</c:v>
                </c:pt>
                <c:pt idx="779">
                  <c:v>#N/A</c:v>
                </c:pt>
                <c:pt idx="780">
                  <c:v>#N/A</c:v>
                </c:pt>
                <c:pt idx="781">
                  <c:v>#N/A</c:v>
                </c:pt>
                <c:pt idx="782">
                  <c:v>#N/A</c:v>
                </c:pt>
                <c:pt idx="783">
                  <c:v>#N/A</c:v>
                </c:pt>
                <c:pt idx="784">
                  <c:v>#N/A</c:v>
                </c:pt>
                <c:pt idx="785">
                  <c:v>#N/A</c:v>
                </c:pt>
                <c:pt idx="786">
                  <c:v>#N/A</c:v>
                </c:pt>
                <c:pt idx="787">
                  <c:v>#N/A</c:v>
                </c:pt>
                <c:pt idx="788">
                  <c:v>#N/A</c:v>
                </c:pt>
                <c:pt idx="789">
                  <c:v>#N/A</c:v>
                </c:pt>
                <c:pt idx="790">
                  <c:v>#N/A</c:v>
                </c:pt>
                <c:pt idx="791">
                  <c:v>#N/A</c:v>
                </c:pt>
                <c:pt idx="792">
                  <c:v>#N/A</c:v>
                </c:pt>
                <c:pt idx="793">
                  <c:v>#N/A</c:v>
                </c:pt>
                <c:pt idx="794">
                  <c:v>#N/A</c:v>
                </c:pt>
                <c:pt idx="795">
                  <c:v>#N/A</c:v>
                </c:pt>
                <c:pt idx="796">
                  <c:v>#N/A</c:v>
                </c:pt>
                <c:pt idx="797">
                  <c:v>#N/A</c:v>
                </c:pt>
                <c:pt idx="798">
                  <c:v>#N/A</c:v>
                </c:pt>
                <c:pt idx="799">
                  <c:v>#N/A</c:v>
                </c:pt>
                <c:pt idx="800">
                  <c:v>#N/A</c:v>
                </c:pt>
                <c:pt idx="801">
                  <c:v>#N/A</c:v>
                </c:pt>
                <c:pt idx="802">
                  <c:v>#N/A</c:v>
                </c:pt>
                <c:pt idx="803">
                  <c:v>#N/A</c:v>
                </c:pt>
                <c:pt idx="804">
                  <c:v>#N/A</c:v>
                </c:pt>
                <c:pt idx="805">
                  <c:v>#N/A</c:v>
                </c:pt>
                <c:pt idx="806">
                  <c:v>#N/A</c:v>
                </c:pt>
                <c:pt idx="807">
                  <c:v>#N/A</c:v>
                </c:pt>
                <c:pt idx="808">
                  <c:v>#N/A</c:v>
                </c:pt>
                <c:pt idx="809">
                  <c:v>#N/A</c:v>
                </c:pt>
                <c:pt idx="810">
                  <c:v>#N/A</c:v>
                </c:pt>
                <c:pt idx="811">
                  <c:v>#N/A</c:v>
                </c:pt>
                <c:pt idx="812">
                  <c:v>#N/A</c:v>
                </c:pt>
                <c:pt idx="813">
                  <c:v>#N/A</c:v>
                </c:pt>
                <c:pt idx="814">
                  <c:v>#N/A</c:v>
                </c:pt>
                <c:pt idx="815">
                  <c:v>#N/A</c:v>
                </c:pt>
                <c:pt idx="816">
                  <c:v>#N/A</c:v>
                </c:pt>
                <c:pt idx="817">
                  <c:v>#N/A</c:v>
                </c:pt>
                <c:pt idx="818">
                  <c:v>#N/A</c:v>
                </c:pt>
                <c:pt idx="819">
                  <c:v>#N/A</c:v>
                </c:pt>
                <c:pt idx="820">
                  <c:v>#N/A</c:v>
                </c:pt>
                <c:pt idx="821">
                  <c:v>#N/A</c:v>
                </c:pt>
                <c:pt idx="822">
                  <c:v>#N/A</c:v>
                </c:pt>
                <c:pt idx="823">
                  <c:v>#N/A</c:v>
                </c:pt>
                <c:pt idx="824">
                  <c:v>#N/A</c:v>
                </c:pt>
                <c:pt idx="825">
                  <c:v>#N/A</c:v>
                </c:pt>
                <c:pt idx="826">
                  <c:v>#N/A</c:v>
                </c:pt>
                <c:pt idx="827">
                  <c:v>#N/A</c:v>
                </c:pt>
                <c:pt idx="828">
                  <c:v>#N/A</c:v>
                </c:pt>
                <c:pt idx="829">
                  <c:v>#N/A</c:v>
                </c:pt>
                <c:pt idx="830">
                  <c:v>#N/A</c:v>
                </c:pt>
                <c:pt idx="831">
                  <c:v>#N/A</c:v>
                </c:pt>
                <c:pt idx="832">
                  <c:v>#N/A</c:v>
                </c:pt>
                <c:pt idx="833">
                  <c:v>#N/A</c:v>
                </c:pt>
                <c:pt idx="834">
                  <c:v>#N/A</c:v>
                </c:pt>
                <c:pt idx="835">
                  <c:v>#N/A</c:v>
                </c:pt>
                <c:pt idx="836">
                  <c:v>#N/A</c:v>
                </c:pt>
                <c:pt idx="837">
                  <c:v>#N/A</c:v>
                </c:pt>
                <c:pt idx="838">
                  <c:v>#N/A</c:v>
                </c:pt>
                <c:pt idx="839">
                  <c:v>#N/A</c:v>
                </c:pt>
                <c:pt idx="840">
                  <c:v>#N/A</c:v>
                </c:pt>
                <c:pt idx="841">
                  <c:v>#N/A</c:v>
                </c:pt>
                <c:pt idx="842">
                  <c:v>#N/A</c:v>
                </c:pt>
                <c:pt idx="843">
                  <c:v>#N/A</c:v>
                </c:pt>
                <c:pt idx="844">
                  <c:v>#N/A</c:v>
                </c:pt>
                <c:pt idx="845">
                  <c:v>#N/A</c:v>
                </c:pt>
                <c:pt idx="846">
                  <c:v>#N/A</c:v>
                </c:pt>
                <c:pt idx="847">
                  <c:v>#N/A</c:v>
                </c:pt>
                <c:pt idx="848">
                  <c:v>#N/A</c:v>
                </c:pt>
                <c:pt idx="849">
                  <c:v>#N/A</c:v>
                </c:pt>
                <c:pt idx="850">
                  <c:v>#N/A</c:v>
                </c:pt>
                <c:pt idx="851">
                  <c:v>#N/A</c:v>
                </c:pt>
                <c:pt idx="852">
                  <c:v>#N/A</c:v>
                </c:pt>
                <c:pt idx="853">
                  <c:v>#N/A</c:v>
                </c:pt>
                <c:pt idx="854">
                  <c:v>#N/A</c:v>
                </c:pt>
                <c:pt idx="855">
                  <c:v>#N/A</c:v>
                </c:pt>
                <c:pt idx="856">
                  <c:v>#N/A</c:v>
                </c:pt>
                <c:pt idx="857">
                  <c:v>#N/A</c:v>
                </c:pt>
                <c:pt idx="858">
                  <c:v>#N/A</c:v>
                </c:pt>
                <c:pt idx="859">
                  <c:v>#N/A</c:v>
                </c:pt>
                <c:pt idx="860">
                  <c:v>#N/A</c:v>
                </c:pt>
                <c:pt idx="861">
                  <c:v>#N/A</c:v>
                </c:pt>
                <c:pt idx="862">
                  <c:v>#N/A</c:v>
                </c:pt>
                <c:pt idx="863">
                  <c:v>#N/A</c:v>
                </c:pt>
                <c:pt idx="864">
                  <c:v>#N/A</c:v>
                </c:pt>
                <c:pt idx="865">
                  <c:v>#N/A</c:v>
                </c:pt>
                <c:pt idx="866">
                  <c:v>#N/A</c:v>
                </c:pt>
                <c:pt idx="867">
                  <c:v>#N/A</c:v>
                </c:pt>
                <c:pt idx="868">
                  <c:v>#N/A</c:v>
                </c:pt>
                <c:pt idx="869">
                  <c:v>#N/A</c:v>
                </c:pt>
                <c:pt idx="870">
                  <c:v>#N/A</c:v>
                </c:pt>
                <c:pt idx="871">
                  <c:v>#N/A</c:v>
                </c:pt>
                <c:pt idx="872">
                  <c:v>#N/A</c:v>
                </c:pt>
                <c:pt idx="873">
                  <c:v>#N/A</c:v>
                </c:pt>
                <c:pt idx="874">
                  <c:v>#N/A</c:v>
                </c:pt>
                <c:pt idx="875">
                  <c:v>#N/A</c:v>
                </c:pt>
                <c:pt idx="876">
                  <c:v>#N/A</c:v>
                </c:pt>
                <c:pt idx="877">
                  <c:v>#N/A</c:v>
                </c:pt>
                <c:pt idx="878">
                  <c:v>#N/A</c:v>
                </c:pt>
                <c:pt idx="879">
                  <c:v>#N/A</c:v>
                </c:pt>
                <c:pt idx="880">
                  <c:v>#N/A</c:v>
                </c:pt>
                <c:pt idx="881">
                  <c:v>#N/A</c:v>
                </c:pt>
                <c:pt idx="882">
                  <c:v>#N/A</c:v>
                </c:pt>
                <c:pt idx="883">
                  <c:v>#N/A</c:v>
                </c:pt>
                <c:pt idx="884">
                  <c:v>#N/A</c:v>
                </c:pt>
                <c:pt idx="885">
                  <c:v>#N/A</c:v>
                </c:pt>
                <c:pt idx="886">
                  <c:v>#N/A</c:v>
                </c:pt>
                <c:pt idx="887">
                  <c:v>#N/A</c:v>
                </c:pt>
                <c:pt idx="888">
                  <c:v>#N/A</c:v>
                </c:pt>
                <c:pt idx="889">
                  <c:v>#N/A</c:v>
                </c:pt>
                <c:pt idx="890">
                  <c:v>#N/A</c:v>
                </c:pt>
                <c:pt idx="891">
                  <c:v>#N/A</c:v>
                </c:pt>
                <c:pt idx="892">
                  <c:v>#N/A</c:v>
                </c:pt>
                <c:pt idx="893">
                  <c:v>#N/A</c:v>
                </c:pt>
                <c:pt idx="894">
                  <c:v>#N/A</c:v>
                </c:pt>
                <c:pt idx="895">
                  <c:v>#N/A</c:v>
                </c:pt>
                <c:pt idx="896">
                  <c:v>#N/A</c:v>
                </c:pt>
                <c:pt idx="897">
                  <c:v>#N/A</c:v>
                </c:pt>
                <c:pt idx="898">
                  <c:v>#N/A</c:v>
                </c:pt>
                <c:pt idx="899">
                  <c:v>#N/A</c:v>
                </c:pt>
                <c:pt idx="900">
                  <c:v>#N/A</c:v>
                </c:pt>
                <c:pt idx="901">
                  <c:v>#N/A</c:v>
                </c:pt>
                <c:pt idx="902">
                  <c:v>#N/A</c:v>
                </c:pt>
                <c:pt idx="903">
                  <c:v>#N/A</c:v>
                </c:pt>
                <c:pt idx="904">
                  <c:v>#N/A</c:v>
                </c:pt>
                <c:pt idx="905">
                  <c:v>#N/A</c:v>
                </c:pt>
                <c:pt idx="906">
                  <c:v>#N/A</c:v>
                </c:pt>
                <c:pt idx="907">
                  <c:v>#N/A</c:v>
                </c:pt>
                <c:pt idx="908">
                  <c:v>#N/A</c:v>
                </c:pt>
                <c:pt idx="909">
                  <c:v>#N/A</c:v>
                </c:pt>
                <c:pt idx="910">
                  <c:v>#N/A</c:v>
                </c:pt>
                <c:pt idx="911">
                  <c:v>#N/A</c:v>
                </c:pt>
                <c:pt idx="912">
                  <c:v>#N/A</c:v>
                </c:pt>
                <c:pt idx="913">
                  <c:v>#N/A</c:v>
                </c:pt>
                <c:pt idx="914">
                  <c:v>#N/A</c:v>
                </c:pt>
                <c:pt idx="915">
                  <c:v>#N/A</c:v>
                </c:pt>
                <c:pt idx="916">
                  <c:v>#N/A</c:v>
                </c:pt>
                <c:pt idx="917">
                  <c:v>#N/A</c:v>
                </c:pt>
                <c:pt idx="918">
                  <c:v>#N/A</c:v>
                </c:pt>
                <c:pt idx="919">
                  <c:v>#N/A</c:v>
                </c:pt>
                <c:pt idx="920">
                  <c:v>#N/A</c:v>
                </c:pt>
                <c:pt idx="921">
                  <c:v>#N/A</c:v>
                </c:pt>
                <c:pt idx="922">
                  <c:v>#N/A</c:v>
                </c:pt>
                <c:pt idx="923">
                  <c:v>#N/A</c:v>
                </c:pt>
                <c:pt idx="924">
                  <c:v>#N/A</c:v>
                </c:pt>
                <c:pt idx="925">
                  <c:v>#N/A</c:v>
                </c:pt>
                <c:pt idx="926">
                  <c:v>#N/A</c:v>
                </c:pt>
                <c:pt idx="927">
                  <c:v>#N/A</c:v>
                </c:pt>
                <c:pt idx="928">
                  <c:v>#N/A</c:v>
                </c:pt>
                <c:pt idx="929">
                  <c:v>#N/A</c:v>
                </c:pt>
                <c:pt idx="930">
                  <c:v>#N/A</c:v>
                </c:pt>
                <c:pt idx="931">
                  <c:v>#N/A</c:v>
                </c:pt>
                <c:pt idx="932">
                  <c:v>#N/A</c:v>
                </c:pt>
                <c:pt idx="933">
                  <c:v>#N/A</c:v>
                </c:pt>
                <c:pt idx="934">
                  <c:v>#N/A</c:v>
                </c:pt>
                <c:pt idx="935">
                  <c:v>#N/A</c:v>
                </c:pt>
                <c:pt idx="936">
                  <c:v>#N/A</c:v>
                </c:pt>
                <c:pt idx="937">
                  <c:v>#N/A</c:v>
                </c:pt>
                <c:pt idx="938">
                  <c:v>#N/A</c:v>
                </c:pt>
                <c:pt idx="939">
                  <c:v>#N/A</c:v>
                </c:pt>
                <c:pt idx="940">
                  <c:v>#N/A</c:v>
                </c:pt>
                <c:pt idx="941">
                  <c:v>#N/A</c:v>
                </c:pt>
                <c:pt idx="942">
                  <c:v>#N/A</c:v>
                </c:pt>
                <c:pt idx="943">
                  <c:v>#N/A</c:v>
                </c:pt>
                <c:pt idx="944">
                  <c:v>#N/A</c:v>
                </c:pt>
                <c:pt idx="945">
                  <c:v>#N/A</c:v>
                </c:pt>
                <c:pt idx="946">
                  <c:v>#N/A</c:v>
                </c:pt>
                <c:pt idx="947">
                  <c:v>#N/A</c:v>
                </c:pt>
                <c:pt idx="948">
                  <c:v>#N/A</c:v>
                </c:pt>
                <c:pt idx="949">
                  <c:v>#N/A</c:v>
                </c:pt>
                <c:pt idx="950">
                  <c:v>#N/A</c:v>
                </c:pt>
                <c:pt idx="951">
                  <c:v>#N/A</c:v>
                </c:pt>
                <c:pt idx="952">
                  <c:v>#N/A</c:v>
                </c:pt>
                <c:pt idx="953">
                  <c:v>#N/A</c:v>
                </c:pt>
                <c:pt idx="954">
                  <c:v>#N/A</c:v>
                </c:pt>
                <c:pt idx="955">
                  <c:v>#N/A</c:v>
                </c:pt>
                <c:pt idx="956">
                  <c:v>#N/A</c:v>
                </c:pt>
                <c:pt idx="957">
                  <c:v>#N/A</c:v>
                </c:pt>
                <c:pt idx="958">
                  <c:v>#N/A</c:v>
                </c:pt>
                <c:pt idx="959">
                  <c:v>#N/A</c:v>
                </c:pt>
                <c:pt idx="960">
                  <c:v>#N/A</c:v>
                </c:pt>
                <c:pt idx="961">
                  <c:v>#N/A</c:v>
                </c:pt>
                <c:pt idx="962">
                  <c:v>#N/A</c:v>
                </c:pt>
                <c:pt idx="963">
                  <c:v>#N/A</c:v>
                </c:pt>
                <c:pt idx="964">
                  <c:v>#N/A</c:v>
                </c:pt>
                <c:pt idx="965">
                  <c:v>#N/A</c:v>
                </c:pt>
                <c:pt idx="966">
                  <c:v>#N/A</c:v>
                </c:pt>
                <c:pt idx="967">
                  <c:v>#N/A</c:v>
                </c:pt>
                <c:pt idx="968">
                  <c:v>#N/A</c:v>
                </c:pt>
                <c:pt idx="969">
                  <c:v>#N/A</c:v>
                </c:pt>
                <c:pt idx="970">
                  <c:v>#N/A</c:v>
                </c:pt>
                <c:pt idx="971">
                  <c:v>#N/A</c:v>
                </c:pt>
                <c:pt idx="972">
                  <c:v>#N/A</c:v>
                </c:pt>
                <c:pt idx="973">
                  <c:v>#N/A</c:v>
                </c:pt>
                <c:pt idx="974">
                  <c:v>#N/A</c:v>
                </c:pt>
                <c:pt idx="975">
                  <c:v>#N/A</c:v>
                </c:pt>
                <c:pt idx="976">
                  <c:v>#N/A</c:v>
                </c:pt>
                <c:pt idx="977">
                  <c:v>#N/A</c:v>
                </c:pt>
                <c:pt idx="978">
                  <c:v>#N/A</c:v>
                </c:pt>
                <c:pt idx="979">
                  <c:v>#N/A</c:v>
                </c:pt>
                <c:pt idx="980">
                  <c:v>#N/A</c:v>
                </c:pt>
                <c:pt idx="981">
                  <c:v>#N/A</c:v>
                </c:pt>
                <c:pt idx="982">
                  <c:v>#N/A</c:v>
                </c:pt>
                <c:pt idx="983">
                  <c:v>#N/A</c:v>
                </c:pt>
                <c:pt idx="984">
                  <c:v>#N/A</c:v>
                </c:pt>
                <c:pt idx="985">
                  <c:v>#N/A</c:v>
                </c:pt>
                <c:pt idx="986">
                  <c:v>#N/A</c:v>
                </c:pt>
                <c:pt idx="987">
                  <c:v>#N/A</c:v>
                </c:pt>
                <c:pt idx="988">
                  <c:v>#N/A</c:v>
                </c:pt>
                <c:pt idx="989">
                  <c:v>#N/A</c:v>
                </c:pt>
                <c:pt idx="990">
                  <c:v>#N/A</c:v>
                </c:pt>
                <c:pt idx="991">
                  <c:v>#N/A</c:v>
                </c:pt>
                <c:pt idx="992">
                  <c:v>#N/A</c:v>
                </c:pt>
                <c:pt idx="993">
                  <c:v>#N/A</c:v>
                </c:pt>
                <c:pt idx="994">
                  <c:v>#N/A</c:v>
                </c:pt>
                <c:pt idx="995">
                  <c:v>#N/A</c:v>
                </c:pt>
                <c:pt idx="996">
                  <c:v>#N/A</c:v>
                </c:pt>
                <c:pt idx="997">
                  <c:v>#N/A</c:v>
                </c:pt>
                <c:pt idx="998">
                  <c:v>#N/A</c:v>
                </c:pt>
                <c:pt idx="999">
                  <c:v>#N/A</c:v>
                </c:pt>
                <c:pt idx="1000">
                  <c:v>#N/A</c:v>
                </c:pt>
                <c:pt idx="1001">
                  <c:v>#N/A</c:v>
                </c:pt>
                <c:pt idx="1002">
                  <c:v>#N/A</c:v>
                </c:pt>
                <c:pt idx="1003">
                  <c:v>#N/A</c:v>
                </c:pt>
                <c:pt idx="1004">
                  <c:v>#N/A</c:v>
                </c:pt>
                <c:pt idx="1005">
                  <c:v>#N/A</c:v>
                </c:pt>
                <c:pt idx="1006">
                  <c:v>#N/A</c:v>
                </c:pt>
                <c:pt idx="1007">
                  <c:v>#N/A</c:v>
                </c:pt>
                <c:pt idx="1008">
                  <c:v>#N/A</c:v>
                </c:pt>
                <c:pt idx="1009">
                  <c:v>#N/A</c:v>
                </c:pt>
                <c:pt idx="1010">
                  <c:v>#N/A</c:v>
                </c:pt>
                <c:pt idx="1011">
                  <c:v>#N/A</c:v>
                </c:pt>
                <c:pt idx="1012">
                  <c:v>#N/A</c:v>
                </c:pt>
                <c:pt idx="1013">
                  <c:v>#N/A</c:v>
                </c:pt>
                <c:pt idx="1014">
                  <c:v>#N/A</c:v>
                </c:pt>
                <c:pt idx="1015">
                  <c:v>#N/A</c:v>
                </c:pt>
                <c:pt idx="1016">
                  <c:v>#N/A</c:v>
                </c:pt>
                <c:pt idx="1017">
                  <c:v>#N/A</c:v>
                </c:pt>
                <c:pt idx="1018">
                  <c:v>#N/A</c:v>
                </c:pt>
                <c:pt idx="1019">
                  <c:v>#N/A</c:v>
                </c:pt>
                <c:pt idx="1020">
                  <c:v>#N/A</c:v>
                </c:pt>
                <c:pt idx="1021">
                  <c:v>#N/A</c:v>
                </c:pt>
                <c:pt idx="1022">
                  <c:v>#N/A</c:v>
                </c:pt>
                <c:pt idx="1023">
                  <c:v>#N/A</c:v>
                </c:pt>
                <c:pt idx="1024">
                  <c:v>#N/A</c:v>
                </c:pt>
                <c:pt idx="1025">
                  <c:v>#N/A</c:v>
                </c:pt>
                <c:pt idx="1026">
                  <c:v>#N/A</c:v>
                </c:pt>
                <c:pt idx="1027">
                  <c:v>#N/A</c:v>
                </c:pt>
                <c:pt idx="1028">
                  <c:v>#N/A</c:v>
                </c:pt>
                <c:pt idx="1029">
                  <c:v>#N/A</c:v>
                </c:pt>
                <c:pt idx="1030">
                  <c:v>#N/A</c:v>
                </c:pt>
                <c:pt idx="1031">
                  <c:v>#N/A</c:v>
                </c:pt>
                <c:pt idx="1032">
                  <c:v>#N/A</c:v>
                </c:pt>
                <c:pt idx="1033">
                  <c:v>#N/A</c:v>
                </c:pt>
                <c:pt idx="1034">
                  <c:v>#N/A</c:v>
                </c:pt>
                <c:pt idx="1035">
                  <c:v>#N/A</c:v>
                </c:pt>
                <c:pt idx="1036">
                  <c:v>#N/A</c:v>
                </c:pt>
                <c:pt idx="1037">
                  <c:v>#N/A</c:v>
                </c:pt>
                <c:pt idx="1038">
                  <c:v>#N/A</c:v>
                </c:pt>
                <c:pt idx="1039">
                  <c:v>#N/A</c:v>
                </c:pt>
                <c:pt idx="1040">
                  <c:v>#N/A</c:v>
                </c:pt>
                <c:pt idx="1041">
                  <c:v>#N/A</c:v>
                </c:pt>
                <c:pt idx="1042">
                  <c:v>#N/A</c:v>
                </c:pt>
                <c:pt idx="1043">
                  <c:v>#N/A</c:v>
                </c:pt>
                <c:pt idx="1044">
                  <c:v>#N/A</c:v>
                </c:pt>
                <c:pt idx="1045">
                  <c:v>#N/A</c:v>
                </c:pt>
                <c:pt idx="1046">
                  <c:v>#N/A</c:v>
                </c:pt>
                <c:pt idx="1047">
                  <c:v>#N/A</c:v>
                </c:pt>
                <c:pt idx="1048">
                  <c:v>#N/A</c:v>
                </c:pt>
                <c:pt idx="1049">
                  <c:v>#N/A</c:v>
                </c:pt>
                <c:pt idx="1050">
                  <c:v>#N/A</c:v>
                </c:pt>
                <c:pt idx="1051">
                  <c:v>#N/A</c:v>
                </c:pt>
                <c:pt idx="1052">
                  <c:v>#N/A</c:v>
                </c:pt>
                <c:pt idx="1053">
                  <c:v>#N/A</c:v>
                </c:pt>
                <c:pt idx="1054">
                  <c:v>#N/A</c:v>
                </c:pt>
                <c:pt idx="1055">
                  <c:v>#N/A</c:v>
                </c:pt>
                <c:pt idx="1056">
                  <c:v>#N/A</c:v>
                </c:pt>
                <c:pt idx="1057">
                  <c:v>#N/A</c:v>
                </c:pt>
                <c:pt idx="1058">
                  <c:v>#N/A</c:v>
                </c:pt>
                <c:pt idx="1059">
                  <c:v>#N/A</c:v>
                </c:pt>
                <c:pt idx="1060">
                  <c:v>#N/A</c:v>
                </c:pt>
                <c:pt idx="1061">
                  <c:v>#N/A</c:v>
                </c:pt>
                <c:pt idx="1062">
                  <c:v>#N/A</c:v>
                </c:pt>
                <c:pt idx="1063">
                  <c:v>#N/A</c:v>
                </c:pt>
                <c:pt idx="1064">
                  <c:v>#N/A</c:v>
                </c:pt>
                <c:pt idx="1065">
                  <c:v>#N/A</c:v>
                </c:pt>
                <c:pt idx="1066">
                  <c:v>#N/A</c:v>
                </c:pt>
                <c:pt idx="1067">
                  <c:v>#N/A</c:v>
                </c:pt>
                <c:pt idx="1068">
                  <c:v>#N/A</c:v>
                </c:pt>
                <c:pt idx="1069">
                  <c:v>#N/A</c:v>
                </c:pt>
                <c:pt idx="1070">
                  <c:v>#N/A</c:v>
                </c:pt>
                <c:pt idx="1071">
                  <c:v>#N/A</c:v>
                </c:pt>
                <c:pt idx="1072">
                  <c:v>#N/A</c:v>
                </c:pt>
                <c:pt idx="1073">
                  <c:v>#N/A</c:v>
                </c:pt>
                <c:pt idx="1074">
                  <c:v>#N/A</c:v>
                </c:pt>
                <c:pt idx="1075">
                  <c:v>#N/A</c:v>
                </c:pt>
                <c:pt idx="1076">
                  <c:v>#N/A</c:v>
                </c:pt>
                <c:pt idx="1077">
                  <c:v>#N/A</c:v>
                </c:pt>
                <c:pt idx="1078">
                  <c:v>#N/A</c:v>
                </c:pt>
                <c:pt idx="1079">
                  <c:v>#N/A</c:v>
                </c:pt>
                <c:pt idx="1080">
                  <c:v>#N/A</c:v>
                </c:pt>
                <c:pt idx="1081">
                  <c:v>#N/A</c:v>
                </c:pt>
                <c:pt idx="1082">
                  <c:v>#N/A</c:v>
                </c:pt>
                <c:pt idx="1083">
                  <c:v>#N/A</c:v>
                </c:pt>
                <c:pt idx="1084">
                  <c:v>#N/A</c:v>
                </c:pt>
                <c:pt idx="1085">
                  <c:v>#N/A</c:v>
                </c:pt>
                <c:pt idx="1086">
                  <c:v>#N/A</c:v>
                </c:pt>
                <c:pt idx="1087">
                  <c:v>#N/A</c:v>
                </c:pt>
                <c:pt idx="1088">
                  <c:v>#N/A</c:v>
                </c:pt>
                <c:pt idx="1089">
                  <c:v>#N/A</c:v>
                </c:pt>
                <c:pt idx="1090">
                  <c:v>#N/A</c:v>
                </c:pt>
                <c:pt idx="1091">
                  <c:v>#N/A</c:v>
                </c:pt>
                <c:pt idx="1092">
                  <c:v>#N/A</c:v>
                </c:pt>
                <c:pt idx="1093">
                  <c:v>#N/A</c:v>
                </c:pt>
                <c:pt idx="1094">
                  <c:v>#N/A</c:v>
                </c:pt>
                <c:pt idx="1095">
                  <c:v>#N/A</c:v>
                </c:pt>
                <c:pt idx="1096">
                  <c:v>#N/A</c:v>
                </c:pt>
                <c:pt idx="1097">
                  <c:v>#N/A</c:v>
                </c:pt>
                <c:pt idx="1098">
                  <c:v>#N/A</c:v>
                </c:pt>
                <c:pt idx="1099">
                  <c:v>#N/A</c:v>
                </c:pt>
                <c:pt idx="1100">
                  <c:v>#N/A</c:v>
                </c:pt>
                <c:pt idx="1101">
                  <c:v>#N/A</c:v>
                </c:pt>
                <c:pt idx="1102">
                  <c:v>#N/A</c:v>
                </c:pt>
                <c:pt idx="1103">
                  <c:v>#N/A</c:v>
                </c:pt>
                <c:pt idx="1104">
                  <c:v>#N/A</c:v>
                </c:pt>
                <c:pt idx="1105">
                  <c:v>#N/A</c:v>
                </c:pt>
                <c:pt idx="1106">
                  <c:v>#N/A</c:v>
                </c:pt>
                <c:pt idx="1107">
                  <c:v>#N/A</c:v>
                </c:pt>
                <c:pt idx="1108">
                  <c:v>#N/A</c:v>
                </c:pt>
                <c:pt idx="1109">
                  <c:v>#N/A</c:v>
                </c:pt>
                <c:pt idx="1110">
                  <c:v>#N/A</c:v>
                </c:pt>
                <c:pt idx="1111">
                  <c:v>#N/A</c:v>
                </c:pt>
                <c:pt idx="1112">
                  <c:v>#N/A</c:v>
                </c:pt>
                <c:pt idx="1113">
                  <c:v>#N/A</c:v>
                </c:pt>
                <c:pt idx="1114">
                  <c:v>#N/A</c:v>
                </c:pt>
                <c:pt idx="1115">
                  <c:v>#N/A</c:v>
                </c:pt>
                <c:pt idx="1116">
                  <c:v>#N/A</c:v>
                </c:pt>
                <c:pt idx="1117">
                  <c:v>#N/A</c:v>
                </c:pt>
                <c:pt idx="1118">
                  <c:v>#N/A</c:v>
                </c:pt>
                <c:pt idx="1119">
                  <c:v>#N/A</c:v>
                </c:pt>
                <c:pt idx="1120">
                  <c:v>#N/A</c:v>
                </c:pt>
                <c:pt idx="1121">
                  <c:v>#N/A</c:v>
                </c:pt>
                <c:pt idx="1122">
                  <c:v>#N/A</c:v>
                </c:pt>
                <c:pt idx="1123">
                  <c:v>#N/A</c:v>
                </c:pt>
                <c:pt idx="1124">
                  <c:v>#N/A</c:v>
                </c:pt>
                <c:pt idx="1125">
                  <c:v>#N/A</c:v>
                </c:pt>
                <c:pt idx="1126">
                  <c:v>#N/A</c:v>
                </c:pt>
                <c:pt idx="1127">
                  <c:v>#N/A</c:v>
                </c:pt>
                <c:pt idx="1128">
                  <c:v>#N/A</c:v>
                </c:pt>
                <c:pt idx="1129">
                  <c:v>#N/A</c:v>
                </c:pt>
                <c:pt idx="1130">
                  <c:v>#N/A</c:v>
                </c:pt>
                <c:pt idx="1131">
                  <c:v>#N/A</c:v>
                </c:pt>
                <c:pt idx="1132">
                  <c:v>#N/A</c:v>
                </c:pt>
                <c:pt idx="1133">
                  <c:v>#N/A</c:v>
                </c:pt>
                <c:pt idx="1134">
                  <c:v>#N/A</c:v>
                </c:pt>
                <c:pt idx="1135">
                  <c:v>#N/A</c:v>
                </c:pt>
                <c:pt idx="1136">
                  <c:v>#N/A</c:v>
                </c:pt>
                <c:pt idx="1137">
                  <c:v>#N/A</c:v>
                </c:pt>
                <c:pt idx="1138">
                  <c:v>#N/A</c:v>
                </c:pt>
                <c:pt idx="1139">
                  <c:v>#N/A</c:v>
                </c:pt>
                <c:pt idx="1140">
                  <c:v>#N/A</c:v>
                </c:pt>
                <c:pt idx="1141">
                  <c:v>#N/A</c:v>
                </c:pt>
                <c:pt idx="1142">
                  <c:v>#N/A</c:v>
                </c:pt>
                <c:pt idx="1143">
                  <c:v>#N/A</c:v>
                </c:pt>
                <c:pt idx="1144">
                  <c:v>#N/A</c:v>
                </c:pt>
                <c:pt idx="1145">
                  <c:v>#N/A</c:v>
                </c:pt>
                <c:pt idx="1146">
                  <c:v>#N/A</c:v>
                </c:pt>
                <c:pt idx="1147">
                  <c:v>#N/A</c:v>
                </c:pt>
                <c:pt idx="1148">
                  <c:v>#N/A</c:v>
                </c:pt>
                <c:pt idx="1149">
                  <c:v>#N/A</c:v>
                </c:pt>
                <c:pt idx="1150">
                  <c:v>#N/A</c:v>
                </c:pt>
                <c:pt idx="1151">
                  <c:v>#N/A</c:v>
                </c:pt>
                <c:pt idx="1152">
                  <c:v>#N/A</c:v>
                </c:pt>
                <c:pt idx="1153">
                  <c:v>#N/A</c:v>
                </c:pt>
                <c:pt idx="1154">
                  <c:v>#N/A</c:v>
                </c:pt>
                <c:pt idx="1155">
                  <c:v>#N/A</c:v>
                </c:pt>
                <c:pt idx="1156">
                  <c:v>#N/A</c:v>
                </c:pt>
                <c:pt idx="1157">
                  <c:v>#N/A</c:v>
                </c:pt>
                <c:pt idx="1158">
                  <c:v>#N/A</c:v>
                </c:pt>
                <c:pt idx="1159">
                  <c:v>#N/A</c:v>
                </c:pt>
                <c:pt idx="1160">
                  <c:v>#N/A</c:v>
                </c:pt>
                <c:pt idx="1161">
                  <c:v>#N/A</c:v>
                </c:pt>
                <c:pt idx="1162">
                  <c:v>#N/A</c:v>
                </c:pt>
                <c:pt idx="1163">
                  <c:v>#N/A</c:v>
                </c:pt>
                <c:pt idx="1164">
                  <c:v>#N/A</c:v>
                </c:pt>
                <c:pt idx="1165">
                  <c:v>#N/A</c:v>
                </c:pt>
                <c:pt idx="1166">
                  <c:v>#N/A</c:v>
                </c:pt>
                <c:pt idx="1167">
                  <c:v>#N/A</c:v>
                </c:pt>
                <c:pt idx="1168">
                  <c:v>#N/A</c:v>
                </c:pt>
                <c:pt idx="1169">
                  <c:v>#N/A</c:v>
                </c:pt>
                <c:pt idx="1170">
                  <c:v>#N/A</c:v>
                </c:pt>
                <c:pt idx="1171">
                  <c:v>#N/A</c:v>
                </c:pt>
                <c:pt idx="1172">
                  <c:v>#N/A</c:v>
                </c:pt>
                <c:pt idx="1173">
                  <c:v>#N/A</c:v>
                </c:pt>
                <c:pt idx="1174">
                  <c:v>#N/A</c:v>
                </c:pt>
                <c:pt idx="1175">
                  <c:v>#N/A</c:v>
                </c:pt>
                <c:pt idx="1176">
                  <c:v>#N/A</c:v>
                </c:pt>
                <c:pt idx="1177">
                  <c:v>#N/A</c:v>
                </c:pt>
                <c:pt idx="1178">
                  <c:v>#N/A</c:v>
                </c:pt>
                <c:pt idx="1179">
                  <c:v>#N/A</c:v>
                </c:pt>
                <c:pt idx="1180">
                  <c:v>#N/A</c:v>
                </c:pt>
                <c:pt idx="1181">
                  <c:v>#N/A</c:v>
                </c:pt>
                <c:pt idx="1182">
                  <c:v>#N/A</c:v>
                </c:pt>
                <c:pt idx="1183">
                  <c:v>#N/A</c:v>
                </c:pt>
                <c:pt idx="1184">
                  <c:v>#N/A</c:v>
                </c:pt>
                <c:pt idx="1185">
                  <c:v>#N/A</c:v>
                </c:pt>
                <c:pt idx="1186">
                  <c:v>#N/A</c:v>
                </c:pt>
                <c:pt idx="1187">
                  <c:v>#N/A</c:v>
                </c:pt>
                <c:pt idx="1188">
                  <c:v>#N/A</c:v>
                </c:pt>
                <c:pt idx="1189">
                  <c:v>#N/A</c:v>
                </c:pt>
                <c:pt idx="1190">
                  <c:v>#N/A</c:v>
                </c:pt>
                <c:pt idx="1191">
                  <c:v>#N/A</c:v>
                </c:pt>
                <c:pt idx="1192">
                  <c:v>#N/A</c:v>
                </c:pt>
                <c:pt idx="1193">
                  <c:v>#N/A</c:v>
                </c:pt>
                <c:pt idx="1194">
                  <c:v>#N/A</c:v>
                </c:pt>
                <c:pt idx="1195">
                  <c:v>#N/A</c:v>
                </c:pt>
                <c:pt idx="1196">
                  <c:v>#N/A</c:v>
                </c:pt>
                <c:pt idx="1197">
                  <c:v>#N/A</c:v>
                </c:pt>
                <c:pt idx="1198">
                  <c:v>#N/A</c:v>
                </c:pt>
                <c:pt idx="1199">
                  <c:v>#N/A</c:v>
                </c:pt>
                <c:pt idx="1200">
                  <c:v>#N/A</c:v>
                </c:pt>
                <c:pt idx="1201">
                  <c:v>#N/A</c:v>
                </c:pt>
                <c:pt idx="1202">
                  <c:v>#N/A</c:v>
                </c:pt>
                <c:pt idx="1203">
                  <c:v>#N/A</c:v>
                </c:pt>
                <c:pt idx="1204">
                  <c:v>#N/A</c:v>
                </c:pt>
                <c:pt idx="1205">
                  <c:v>#N/A</c:v>
                </c:pt>
                <c:pt idx="1206">
                  <c:v>#N/A</c:v>
                </c:pt>
                <c:pt idx="1207">
                  <c:v>#N/A</c:v>
                </c:pt>
                <c:pt idx="1208">
                  <c:v>#N/A</c:v>
                </c:pt>
                <c:pt idx="1209">
                  <c:v>#N/A</c:v>
                </c:pt>
                <c:pt idx="1210">
                  <c:v>#N/A</c:v>
                </c:pt>
                <c:pt idx="1211">
                  <c:v>#N/A</c:v>
                </c:pt>
                <c:pt idx="1212">
                  <c:v>#N/A</c:v>
                </c:pt>
                <c:pt idx="1213">
                  <c:v>#N/A</c:v>
                </c:pt>
                <c:pt idx="1214">
                  <c:v>#N/A</c:v>
                </c:pt>
                <c:pt idx="1215">
                  <c:v>#N/A</c:v>
                </c:pt>
                <c:pt idx="1216">
                  <c:v>#N/A</c:v>
                </c:pt>
                <c:pt idx="1217">
                  <c:v>#N/A</c:v>
                </c:pt>
                <c:pt idx="1218">
                  <c:v>#N/A</c:v>
                </c:pt>
                <c:pt idx="1219">
                  <c:v>#N/A</c:v>
                </c:pt>
                <c:pt idx="1220">
                  <c:v>#N/A</c:v>
                </c:pt>
                <c:pt idx="1221">
                  <c:v>#N/A</c:v>
                </c:pt>
                <c:pt idx="1222">
                  <c:v>#N/A</c:v>
                </c:pt>
                <c:pt idx="1223">
                  <c:v>#N/A</c:v>
                </c:pt>
                <c:pt idx="1224">
                  <c:v>#N/A</c:v>
                </c:pt>
                <c:pt idx="1225">
                  <c:v>#N/A</c:v>
                </c:pt>
                <c:pt idx="1226">
                  <c:v>#N/A</c:v>
                </c:pt>
                <c:pt idx="1227">
                  <c:v>#N/A</c:v>
                </c:pt>
                <c:pt idx="1228">
                  <c:v>#N/A</c:v>
                </c:pt>
                <c:pt idx="1229">
                  <c:v>#N/A</c:v>
                </c:pt>
                <c:pt idx="1230">
                  <c:v>#N/A</c:v>
                </c:pt>
                <c:pt idx="1231">
                  <c:v>#N/A</c:v>
                </c:pt>
                <c:pt idx="1232">
                  <c:v>#N/A</c:v>
                </c:pt>
                <c:pt idx="1233">
                  <c:v>#N/A</c:v>
                </c:pt>
                <c:pt idx="1234">
                  <c:v>#N/A</c:v>
                </c:pt>
                <c:pt idx="1235">
                  <c:v>#N/A</c:v>
                </c:pt>
                <c:pt idx="1236">
                  <c:v>#N/A</c:v>
                </c:pt>
                <c:pt idx="1237">
                  <c:v>#N/A</c:v>
                </c:pt>
                <c:pt idx="1238">
                  <c:v>#N/A</c:v>
                </c:pt>
                <c:pt idx="1239">
                  <c:v>#N/A</c:v>
                </c:pt>
                <c:pt idx="1240">
                  <c:v>#N/A</c:v>
                </c:pt>
                <c:pt idx="1241">
                  <c:v>#N/A</c:v>
                </c:pt>
                <c:pt idx="1242">
                  <c:v>#N/A</c:v>
                </c:pt>
                <c:pt idx="1243">
                  <c:v>#N/A</c:v>
                </c:pt>
                <c:pt idx="1244">
                  <c:v>#N/A</c:v>
                </c:pt>
                <c:pt idx="1245">
                  <c:v>#N/A</c:v>
                </c:pt>
                <c:pt idx="1246">
                  <c:v>#N/A</c:v>
                </c:pt>
                <c:pt idx="1247">
                  <c:v>#N/A</c:v>
                </c:pt>
                <c:pt idx="1248">
                  <c:v>#N/A</c:v>
                </c:pt>
                <c:pt idx="1249">
                  <c:v>#N/A</c:v>
                </c:pt>
                <c:pt idx="1250">
                  <c:v>#N/A</c:v>
                </c:pt>
                <c:pt idx="1251">
                  <c:v>#N/A</c:v>
                </c:pt>
                <c:pt idx="1252">
                  <c:v>#N/A</c:v>
                </c:pt>
                <c:pt idx="1253">
                  <c:v>#N/A</c:v>
                </c:pt>
                <c:pt idx="1254">
                  <c:v>#N/A</c:v>
                </c:pt>
                <c:pt idx="1255">
                  <c:v>#N/A</c:v>
                </c:pt>
                <c:pt idx="1256">
                  <c:v>#N/A</c:v>
                </c:pt>
                <c:pt idx="1257">
                  <c:v>#N/A</c:v>
                </c:pt>
                <c:pt idx="1258">
                  <c:v>#N/A</c:v>
                </c:pt>
                <c:pt idx="1259">
                  <c:v>#N/A</c:v>
                </c:pt>
                <c:pt idx="1260">
                  <c:v>#N/A</c:v>
                </c:pt>
                <c:pt idx="1261">
                  <c:v>#N/A</c:v>
                </c:pt>
                <c:pt idx="1262">
                  <c:v>#N/A</c:v>
                </c:pt>
                <c:pt idx="1263">
                  <c:v>#N/A</c:v>
                </c:pt>
                <c:pt idx="1264">
                  <c:v>#N/A</c:v>
                </c:pt>
                <c:pt idx="1265">
                  <c:v>#N/A</c:v>
                </c:pt>
                <c:pt idx="1266">
                  <c:v>#N/A</c:v>
                </c:pt>
                <c:pt idx="1267">
                  <c:v>#N/A</c:v>
                </c:pt>
                <c:pt idx="1268">
                  <c:v>#N/A</c:v>
                </c:pt>
                <c:pt idx="1269">
                  <c:v>#N/A</c:v>
                </c:pt>
                <c:pt idx="1270">
                  <c:v>#N/A</c:v>
                </c:pt>
                <c:pt idx="1271">
                  <c:v>#N/A</c:v>
                </c:pt>
                <c:pt idx="1272">
                  <c:v>#N/A</c:v>
                </c:pt>
                <c:pt idx="1273">
                  <c:v>#N/A</c:v>
                </c:pt>
                <c:pt idx="1274">
                  <c:v>#N/A</c:v>
                </c:pt>
                <c:pt idx="1275">
                  <c:v>#N/A</c:v>
                </c:pt>
                <c:pt idx="1276">
                  <c:v>#N/A</c:v>
                </c:pt>
                <c:pt idx="1277">
                  <c:v>#N/A</c:v>
                </c:pt>
                <c:pt idx="1278">
                  <c:v>#N/A</c:v>
                </c:pt>
                <c:pt idx="1279">
                  <c:v>#N/A</c:v>
                </c:pt>
                <c:pt idx="1280">
                  <c:v>#N/A</c:v>
                </c:pt>
                <c:pt idx="1281">
                  <c:v>#N/A</c:v>
                </c:pt>
                <c:pt idx="1282">
                  <c:v>#N/A</c:v>
                </c:pt>
                <c:pt idx="1283">
                  <c:v>#N/A</c:v>
                </c:pt>
                <c:pt idx="1284">
                  <c:v>#N/A</c:v>
                </c:pt>
                <c:pt idx="1285">
                  <c:v>#N/A</c:v>
                </c:pt>
                <c:pt idx="1286">
                  <c:v>#N/A</c:v>
                </c:pt>
                <c:pt idx="1287">
                  <c:v>#N/A</c:v>
                </c:pt>
                <c:pt idx="1288">
                  <c:v>#N/A</c:v>
                </c:pt>
                <c:pt idx="1289">
                  <c:v>#N/A</c:v>
                </c:pt>
                <c:pt idx="1290">
                  <c:v>#N/A</c:v>
                </c:pt>
                <c:pt idx="1291">
                  <c:v>#N/A</c:v>
                </c:pt>
                <c:pt idx="1292">
                  <c:v>#N/A</c:v>
                </c:pt>
                <c:pt idx="1293">
                  <c:v>#N/A</c:v>
                </c:pt>
                <c:pt idx="1294">
                  <c:v>#N/A</c:v>
                </c:pt>
                <c:pt idx="1295">
                  <c:v>#N/A</c:v>
                </c:pt>
                <c:pt idx="1296">
                  <c:v>#N/A</c:v>
                </c:pt>
                <c:pt idx="1297">
                  <c:v>#N/A</c:v>
                </c:pt>
                <c:pt idx="1298">
                  <c:v>#N/A</c:v>
                </c:pt>
                <c:pt idx="1299">
                  <c:v>#N/A</c:v>
                </c:pt>
                <c:pt idx="1300">
                  <c:v>#N/A</c:v>
                </c:pt>
                <c:pt idx="1301">
                  <c:v>#N/A</c:v>
                </c:pt>
                <c:pt idx="1302">
                  <c:v>#N/A</c:v>
                </c:pt>
                <c:pt idx="1303">
                  <c:v>#N/A</c:v>
                </c:pt>
                <c:pt idx="1304">
                  <c:v>#N/A</c:v>
                </c:pt>
                <c:pt idx="1305">
                  <c:v>#N/A</c:v>
                </c:pt>
                <c:pt idx="1306">
                  <c:v>#N/A</c:v>
                </c:pt>
                <c:pt idx="1307">
                  <c:v>#N/A</c:v>
                </c:pt>
                <c:pt idx="1308">
                  <c:v>#N/A</c:v>
                </c:pt>
                <c:pt idx="1309">
                  <c:v>#N/A</c:v>
                </c:pt>
                <c:pt idx="1310">
                  <c:v>#N/A</c:v>
                </c:pt>
                <c:pt idx="1311">
                  <c:v>#N/A</c:v>
                </c:pt>
                <c:pt idx="1312">
                  <c:v>#N/A</c:v>
                </c:pt>
                <c:pt idx="1313">
                  <c:v>#N/A</c:v>
                </c:pt>
                <c:pt idx="1314">
                  <c:v>#N/A</c:v>
                </c:pt>
                <c:pt idx="1315">
                  <c:v>#N/A</c:v>
                </c:pt>
                <c:pt idx="1316">
                  <c:v>#N/A</c:v>
                </c:pt>
                <c:pt idx="1317">
                  <c:v>#N/A</c:v>
                </c:pt>
                <c:pt idx="1318">
                  <c:v>#N/A</c:v>
                </c:pt>
                <c:pt idx="1319">
                  <c:v>#N/A</c:v>
                </c:pt>
                <c:pt idx="1320">
                  <c:v>#N/A</c:v>
                </c:pt>
                <c:pt idx="1321">
                  <c:v>#N/A</c:v>
                </c:pt>
                <c:pt idx="1322">
                  <c:v>#N/A</c:v>
                </c:pt>
                <c:pt idx="1323">
                  <c:v>#N/A</c:v>
                </c:pt>
                <c:pt idx="1324">
                  <c:v>#N/A</c:v>
                </c:pt>
                <c:pt idx="1325">
                  <c:v>#N/A</c:v>
                </c:pt>
                <c:pt idx="1326">
                  <c:v>#N/A</c:v>
                </c:pt>
                <c:pt idx="1327">
                  <c:v>#N/A</c:v>
                </c:pt>
                <c:pt idx="1328">
                  <c:v>#N/A</c:v>
                </c:pt>
                <c:pt idx="1329">
                  <c:v>#N/A</c:v>
                </c:pt>
                <c:pt idx="1330">
                  <c:v>#N/A</c:v>
                </c:pt>
                <c:pt idx="1331">
                  <c:v>#N/A</c:v>
                </c:pt>
                <c:pt idx="1332">
                  <c:v>#N/A</c:v>
                </c:pt>
                <c:pt idx="1333">
                  <c:v>#N/A</c:v>
                </c:pt>
                <c:pt idx="1334">
                  <c:v>#N/A</c:v>
                </c:pt>
                <c:pt idx="1335">
                  <c:v>#N/A</c:v>
                </c:pt>
                <c:pt idx="1336">
                  <c:v>#N/A</c:v>
                </c:pt>
                <c:pt idx="1337">
                  <c:v>#N/A</c:v>
                </c:pt>
                <c:pt idx="1338">
                  <c:v>#N/A</c:v>
                </c:pt>
                <c:pt idx="1339">
                  <c:v>#N/A</c:v>
                </c:pt>
                <c:pt idx="1340">
                  <c:v>#N/A</c:v>
                </c:pt>
                <c:pt idx="1341">
                  <c:v>#N/A</c:v>
                </c:pt>
                <c:pt idx="1342">
                  <c:v>#N/A</c:v>
                </c:pt>
                <c:pt idx="1343">
                  <c:v>#N/A</c:v>
                </c:pt>
                <c:pt idx="1344">
                  <c:v>#N/A</c:v>
                </c:pt>
                <c:pt idx="1345">
                  <c:v>#N/A</c:v>
                </c:pt>
                <c:pt idx="1346">
                  <c:v>#N/A</c:v>
                </c:pt>
                <c:pt idx="1347">
                  <c:v>#N/A</c:v>
                </c:pt>
                <c:pt idx="1348">
                  <c:v>#N/A</c:v>
                </c:pt>
                <c:pt idx="1349">
                  <c:v>#N/A</c:v>
                </c:pt>
                <c:pt idx="1350">
                  <c:v>#N/A</c:v>
                </c:pt>
                <c:pt idx="1351">
                  <c:v>#N/A</c:v>
                </c:pt>
                <c:pt idx="1352">
                  <c:v>#N/A</c:v>
                </c:pt>
                <c:pt idx="1353">
                  <c:v>#N/A</c:v>
                </c:pt>
                <c:pt idx="1354">
                  <c:v>#N/A</c:v>
                </c:pt>
                <c:pt idx="1355">
                  <c:v>#N/A</c:v>
                </c:pt>
                <c:pt idx="1356">
                  <c:v>#N/A</c:v>
                </c:pt>
                <c:pt idx="1357">
                  <c:v>#N/A</c:v>
                </c:pt>
                <c:pt idx="1358">
                  <c:v>#N/A</c:v>
                </c:pt>
                <c:pt idx="1359">
                  <c:v>#N/A</c:v>
                </c:pt>
                <c:pt idx="1360">
                  <c:v>#N/A</c:v>
                </c:pt>
                <c:pt idx="1361">
                  <c:v>#N/A</c:v>
                </c:pt>
                <c:pt idx="1362">
                  <c:v>#N/A</c:v>
                </c:pt>
                <c:pt idx="1363">
                  <c:v>#N/A</c:v>
                </c:pt>
                <c:pt idx="1364">
                  <c:v>#N/A</c:v>
                </c:pt>
                <c:pt idx="1365">
                  <c:v>#N/A</c:v>
                </c:pt>
                <c:pt idx="1366">
                  <c:v>#N/A</c:v>
                </c:pt>
                <c:pt idx="1367">
                  <c:v>#N/A</c:v>
                </c:pt>
                <c:pt idx="1368">
                  <c:v>#N/A</c:v>
                </c:pt>
                <c:pt idx="1369">
                  <c:v>#N/A</c:v>
                </c:pt>
                <c:pt idx="1370">
                  <c:v>#N/A</c:v>
                </c:pt>
                <c:pt idx="1371">
                  <c:v>#N/A</c:v>
                </c:pt>
                <c:pt idx="1372">
                  <c:v>#N/A</c:v>
                </c:pt>
                <c:pt idx="1373">
                  <c:v>#N/A</c:v>
                </c:pt>
                <c:pt idx="1374">
                  <c:v>#N/A</c:v>
                </c:pt>
                <c:pt idx="1375">
                  <c:v>#N/A</c:v>
                </c:pt>
                <c:pt idx="1376">
                  <c:v>#N/A</c:v>
                </c:pt>
                <c:pt idx="1377">
                  <c:v>#N/A</c:v>
                </c:pt>
                <c:pt idx="1378">
                  <c:v>#N/A</c:v>
                </c:pt>
                <c:pt idx="1379">
                  <c:v>#N/A</c:v>
                </c:pt>
                <c:pt idx="1380">
                  <c:v>#N/A</c:v>
                </c:pt>
                <c:pt idx="1381">
                  <c:v>#N/A</c:v>
                </c:pt>
                <c:pt idx="1382">
                  <c:v>#N/A</c:v>
                </c:pt>
                <c:pt idx="1383">
                  <c:v>#N/A</c:v>
                </c:pt>
                <c:pt idx="1384">
                  <c:v>#N/A</c:v>
                </c:pt>
                <c:pt idx="1385">
                  <c:v>#N/A</c:v>
                </c:pt>
                <c:pt idx="1386">
                  <c:v>#N/A</c:v>
                </c:pt>
                <c:pt idx="1387">
                  <c:v>#N/A</c:v>
                </c:pt>
                <c:pt idx="1388">
                  <c:v>#N/A</c:v>
                </c:pt>
                <c:pt idx="1389">
                  <c:v>#N/A</c:v>
                </c:pt>
                <c:pt idx="1390">
                  <c:v>#N/A</c:v>
                </c:pt>
                <c:pt idx="1391">
                  <c:v>#N/A</c:v>
                </c:pt>
                <c:pt idx="1392">
                  <c:v>#N/A</c:v>
                </c:pt>
                <c:pt idx="1393">
                  <c:v>#N/A</c:v>
                </c:pt>
                <c:pt idx="1394">
                  <c:v>#N/A</c:v>
                </c:pt>
                <c:pt idx="1395">
                  <c:v>#N/A</c:v>
                </c:pt>
                <c:pt idx="1396">
                  <c:v>#N/A</c:v>
                </c:pt>
                <c:pt idx="1397">
                  <c:v>#N/A</c:v>
                </c:pt>
                <c:pt idx="1398">
                  <c:v>#N/A</c:v>
                </c:pt>
                <c:pt idx="1399">
                  <c:v>#N/A</c:v>
                </c:pt>
                <c:pt idx="1400">
                  <c:v>#N/A</c:v>
                </c:pt>
                <c:pt idx="1401">
                  <c:v>#N/A</c:v>
                </c:pt>
                <c:pt idx="1402">
                  <c:v>#N/A</c:v>
                </c:pt>
                <c:pt idx="1403">
                  <c:v>#N/A</c:v>
                </c:pt>
                <c:pt idx="1404">
                  <c:v>#N/A</c:v>
                </c:pt>
                <c:pt idx="1405">
                  <c:v>#N/A</c:v>
                </c:pt>
                <c:pt idx="1406">
                  <c:v>#N/A</c:v>
                </c:pt>
                <c:pt idx="1407">
                  <c:v>#N/A</c:v>
                </c:pt>
                <c:pt idx="1408">
                  <c:v>#N/A</c:v>
                </c:pt>
                <c:pt idx="1409">
                  <c:v>#N/A</c:v>
                </c:pt>
                <c:pt idx="1410">
                  <c:v>#N/A</c:v>
                </c:pt>
                <c:pt idx="1411">
                  <c:v>#N/A</c:v>
                </c:pt>
                <c:pt idx="1412">
                  <c:v>#N/A</c:v>
                </c:pt>
                <c:pt idx="1413">
                  <c:v>#N/A</c:v>
                </c:pt>
                <c:pt idx="1414">
                  <c:v>#N/A</c:v>
                </c:pt>
                <c:pt idx="1415">
                  <c:v>#N/A</c:v>
                </c:pt>
                <c:pt idx="1416">
                  <c:v>#N/A</c:v>
                </c:pt>
                <c:pt idx="1417">
                  <c:v>#N/A</c:v>
                </c:pt>
                <c:pt idx="1418">
                  <c:v>#N/A</c:v>
                </c:pt>
                <c:pt idx="1419">
                  <c:v>#N/A</c:v>
                </c:pt>
                <c:pt idx="1420">
                  <c:v>#N/A</c:v>
                </c:pt>
                <c:pt idx="1421">
                  <c:v>#N/A</c:v>
                </c:pt>
                <c:pt idx="1422">
                  <c:v>#N/A</c:v>
                </c:pt>
                <c:pt idx="1423">
                  <c:v>#N/A</c:v>
                </c:pt>
                <c:pt idx="1424">
                  <c:v>#N/A</c:v>
                </c:pt>
                <c:pt idx="1425">
                  <c:v>#N/A</c:v>
                </c:pt>
                <c:pt idx="1426">
                  <c:v>#N/A</c:v>
                </c:pt>
                <c:pt idx="1427">
                  <c:v>#N/A</c:v>
                </c:pt>
                <c:pt idx="1428">
                  <c:v>#N/A</c:v>
                </c:pt>
                <c:pt idx="1429">
                  <c:v>#N/A</c:v>
                </c:pt>
                <c:pt idx="1430">
                  <c:v>#N/A</c:v>
                </c:pt>
                <c:pt idx="1431">
                  <c:v>#N/A</c:v>
                </c:pt>
                <c:pt idx="1432">
                  <c:v>#N/A</c:v>
                </c:pt>
                <c:pt idx="1433">
                  <c:v>#N/A</c:v>
                </c:pt>
                <c:pt idx="1434">
                  <c:v>#N/A</c:v>
                </c:pt>
                <c:pt idx="1435">
                  <c:v>#N/A</c:v>
                </c:pt>
                <c:pt idx="1436">
                  <c:v>#N/A</c:v>
                </c:pt>
                <c:pt idx="1437">
                  <c:v>#N/A</c:v>
                </c:pt>
                <c:pt idx="1438">
                  <c:v>#N/A</c:v>
                </c:pt>
                <c:pt idx="1439">
                  <c:v>#N/A</c:v>
                </c:pt>
                <c:pt idx="1440">
                  <c:v>#N/A</c:v>
                </c:pt>
                <c:pt idx="1441">
                  <c:v>#N/A</c:v>
                </c:pt>
                <c:pt idx="1442">
                  <c:v>#N/A</c:v>
                </c:pt>
                <c:pt idx="1443">
                  <c:v>#N/A</c:v>
                </c:pt>
                <c:pt idx="1444">
                  <c:v>#N/A</c:v>
                </c:pt>
                <c:pt idx="1445">
                  <c:v>#N/A</c:v>
                </c:pt>
                <c:pt idx="1446">
                  <c:v>#N/A</c:v>
                </c:pt>
                <c:pt idx="1447">
                  <c:v>#N/A</c:v>
                </c:pt>
                <c:pt idx="1448">
                  <c:v>#N/A</c:v>
                </c:pt>
                <c:pt idx="1449">
                  <c:v>#N/A</c:v>
                </c:pt>
                <c:pt idx="1450">
                  <c:v>#N/A</c:v>
                </c:pt>
                <c:pt idx="1451">
                  <c:v>#N/A</c:v>
                </c:pt>
                <c:pt idx="1452">
                  <c:v>#N/A</c:v>
                </c:pt>
                <c:pt idx="1453">
                  <c:v>#N/A</c:v>
                </c:pt>
                <c:pt idx="1454">
                  <c:v>#N/A</c:v>
                </c:pt>
                <c:pt idx="1455">
                  <c:v>#N/A</c:v>
                </c:pt>
                <c:pt idx="1456">
                  <c:v>#N/A</c:v>
                </c:pt>
                <c:pt idx="1457">
                  <c:v>#N/A</c:v>
                </c:pt>
                <c:pt idx="1458">
                  <c:v>#N/A</c:v>
                </c:pt>
                <c:pt idx="1459">
                  <c:v>#N/A</c:v>
                </c:pt>
                <c:pt idx="1460">
                  <c:v>#N/A</c:v>
                </c:pt>
                <c:pt idx="1461">
                  <c:v>#N/A</c:v>
                </c:pt>
                <c:pt idx="1462">
                  <c:v>#N/A</c:v>
                </c:pt>
                <c:pt idx="1463">
                  <c:v>#N/A</c:v>
                </c:pt>
                <c:pt idx="1464">
                  <c:v>#N/A</c:v>
                </c:pt>
                <c:pt idx="1465">
                  <c:v>#N/A</c:v>
                </c:pt>
                <c:pt idx="1466">
                  <c:v>#N/A</c:v>
                </c:pt>
                <c:pt idx="1467">
                  <c:v>#N/A</c:v>
                </c:pt>
                <c:pt idx="1468">
                  <c:v>#N/A</c:v>
                </c:pt>
                <c:pt idx="1469">
                  <c:v>#N/A</c:v>
                </c:pt>
                <c:pt idx="1470">
                  <c:v>#N/A</c:v>
                </c:pt>
                <c:pt idx="1471">
                  <c:v>#N/A</c:v>
                </c:pt>
                <c:pt idx="1472">
                  <c:v>#N/A</c:v>
                </c:pt>
                <c:pt idx="1473">
                  <c:v>#N/A</c:v>
                </c:pt>
                <c:pt idx="1474">
                  <c:v>#N/A</c:v>
                </c:pt>
                <c:pt idx="1475">
                  <c:v>#N/A</c:v>
                </c:pt>
                <c:pt idx="1476">
                  <c:v>#N/A</c:v>
                </c:pt>
                <c:pt idx="1477">
                  <c:v>#N/A</c:v>
                </c:pt>
                <c:pt idx="1478">
                  <c:v>#N/A</c:v>
                </c:pt>
                <c:pt idx="1479">
                  <c:v>#N/A</c:v>
                </c:pt>
                <c:pt idx="1480">
                  <c:v>#N/A</c:v>
                </c:pt>
                <c:pt idx="1481">
                  <c:v>#N/A</c:v>
                </c:pt>
                <c:pt idx="1482">
                  <c:v>#N/A</c:v>
                </c:pt>
                <c:pt idx="1483">
                  <c:v>#N/A</c:v>
                </c:pt>
                <c:pt idx="1484">
                  <c:v>#N/A</c:v>
                </c:pt>
                <c:pt idx="1485">
                  <c:v>#N/A</c:v>
                </c:pt>
                <c:pt idx="1486">
                  <c:v>#N/A</c:v>
                </c:pt>
                <c:pt idx="1487">
                  <c:v>#N/A</c:v>
                </c:pt>
                <c:pt idx="1488">
                  <c:v>#N/A</c:v>
                </c:pt>
                <c:pt idx="1489">
                  <c:v>#N/A</c:v>
                </c:pt>
                <c:pt idx="1490">
                  <c:v>#N/A</c:v>
                </c:pt>
                <c:pt idx="1491">
                  <c:v>#N/A</c:v>
                </c:pt>
                <c:pt idx="1492">
                  <c:v>#N/A</c:v>
                </c:pt>
                <c:pt idx="1493">
                  <c:v>#N/A</c:v>
                </c:pt>
                <c:pt idx="1494">
                  <c:v>#N/A</c:v>
                </c:pt>
                <c:pt idx="1495">
                  <c:v>#N/A</c:v>
                </c:pt>
                <c:pt idx="1496">
                  <c:v>#N/A</c:v>
                </c:pt>
                <c:pt idx="1497">
                  <c:v>#N/A</c:v>
                </c:pt>
                <c:pt idx="1498">
                  <c:v>#N/A</c:v>
                </c:pt>
                <c:pt idx="1499">
                  <c:v>#N/A</c:v>
                </c:pt>
                <c:pt idx="1500">
                  <c:v>#N/A</c:v>
                </c:pt>
                <c:pt idx="1501">
                  <c:v>#N/A</c:v>
                </c:pt>
                <c:pt idx="1502">
                  <c:v>#N/A</c:v>
                </c:pt>
                <c:pt idx="1503">
                  <c:v>#N/A</c:v>
                </c:pt>
                <c:pt idx="1504">
                  <c:v>#N/A</c:v>
                </c:pt>
                <c:pt idx="1505">
                  <c:v>#N/A</c:v>
                </c:pt>
                <c:pt idx="1506">
                  <c:v>#N/A</c:v>
                </c:pt>
                <c:pt idx="1507">
                  <c:v>#N/A</c:v>
                </c:pt>
                <c:pt idx="1508">
                  <c:v>#N/A</c:v>
                </c:pt>
                <c:pt idx="1509">
                  <c:v>#N/A</c:v>
                </c:pt>
                <c:pt idx="1510">
                  <c:v>#N/A</c:v>
                </c:pt>
                <c:pt idx="1511">
                  <c:v>#N/A</c:v>
                </c:pt>
                <c:pt idx="1512">
                  <c:v>#N/A</c:v>
                </c:pt>
                <c:pt idx="1513">
                  <c:v>#N/A</c:v>
                </c:pt>
                <c:pt idx="1514">
                  <c:v>#N/A</c:v>
                </c:pt>
                <c:pt idx="1515">
                  <c:v>#N/A</c:v>
                </c:pt>
                <c:pt idx="1516">
                  <c:v>#N/A</c:v>
                </c:pt>
                <c:pt idx="1517">
                  <c:v>#N/A</c:v>
                </c:pt>
                <c:pt idx="1518">
                  <c:v>#N/A</c:v>
                </c:pt>
                <c:pt idx="1519">
                  <c:v>#N/A</c:v>
                </c:pt>
                <c:pt idx="1520">
                  <c:v>#N/A</c:v>
                </c:pt>
                <c:pt idx="1521">
                  <c:v>#N/A</c:v>
                </c:pt>
                <c:pt idx="1522">
                  <c:v>#N/A</c:v>
                </c:pt>
                <c:pt idx="1523">
                  <c:v>#N/A</c:v>
                </c:pt>
                <c:pt idx="1524">
                  <c:v>#N/A</c:v>
                </c:pt>
                <c:pt idx="1525">
                  <c:v>#N/A</c:v>
                </c:pt>
                <c:pt idx="1526">
                  <c:v>#N/A</c:v>
                </c:pt>
                <c:pt idx="1527">
                  <c:v>#N/A</c:v>
                </c:pt>
                <c:pt idx="1528">
                  <c:v>#N/A</c:v>
                </c:pt>
                <c:pt idx="1529">
                  <c:v>#N/A</c:v>
                </c:pt>
                <c:pt idx="1530">
                  <c:v>#N/A</c:v>
                </c:pt>
                <c:pt idx="1531">
                  <c:v>#N/A</c:v>
                </c:pt>
                <c:pt idx="1532">
                  <c:v>#N/A</c:v>
                </c:pt>
                <c:pt idx="1533">
                  <c:v>#N/A</c:v>
                </c:pt>
                <c:pt idx="1534">
                  <c:v>#N/A</c:v>
                </c:pt>
                <c:pt idx="1535">
                  <c:v>#N/A</c:v>
                </c:pt>
                <c:pt idx="1536">
                  <c:v>#N/A</c:v>
                </c:pt>
                <c:pt idx="1537">
                  <c:v>#N/A</c:v>
                </c:pt>
                <c:pt idx="1538">
                  <c:v>#N/A</c:v>
                </c:pt>
                <c:pt idx="1539">
                  <c:v>#N/A</c:v>
                </c:pt>
                <c:pt idx="1540">
                  <c:v>#N/A</c:v>
                </c:pt>
                <c:pt idx="1541">
                  <c:v>#N/A</c:v>
                </c:pt>
                <c:pt idx="1542">
                  <c:v>#N/A</c:v>
                </c:pt>
                <c:pt idx="1543">
                  <c:v>#N/A</c:v>
                </c:pt>
                <c:pt idx="1544">
                  <c:v>#N/A</c:v>
                </c:pt>
                <c:pt idx="1545">
                  <c:v>#N/A</c:v>
                </c:pt>
                <c:pt idx="1546">
                  <c:v>#N/A</c:v>
                </c:pt>
                <c:pt idx="1547">
                  <c:v>#N/A</c:v>
                </c:pt>
                <c:pt idx="1548">
                  <c:v>#N/A</c:v>
                </c:pt>
                <c:pt idx="1549">
                  <c:v>#N/A</c:v>
                </c:pt>
                <c:pt idx="1550">
                  <c:v>#N/A</c:v>
                </c:pt>
                <c:pt idx="1551">
                  <c:v>#N/A</c:v>
                </c:pt>
                <c:pt idx="1552">
                  <c:v>#N/A</c:v>
                </c:pt>
                <c:pt idx="1553">
                  <c:v>#N/A</c:v>
                </c:pt>
                <c:pt idx="1554">
                  <c:v>#N/A</c:v>
                </c:pt>
                <c:pt idx="1555">
                  <c:v>#N/A</c:v>
                </c:pt>
                <c:pt idx="1556">
                  <c:v>#N/A</c:v>
                </c:pt>
                <c:pt idx="1557">
                  <c:v>#N/A</c:v>
                </c:pt>
                <c:pt idx="1558">
                  <c:v>#N/A</c:v>
                </c:pt>
                <c:pt idx="1559">
                  <c:v>#N/A</c:v>
                </c:pt>
                <c:pt idx="1560">
                  <c:v>#N/A</c:v>
                </c:pt>
                <c:pt idx="1561">
                  <c:v>#N/A</c:v>
                </c:pt>
                <c:pt idx="1562">
                  <c:v>#N/A</c:v>
                </c:pt>
                <c:pt idx="1563">
                  <c:v>#N/A</c:v>
                </c:pt>
                <c:pt idx="1564">
                  <c:v>#N/A</c:v>
                </c:pt>
                <c:pt idx="1565">
                  <c:v>#N/A</c:v>
                </c:pt>
                <c:pt idx="1566">
                  <c:v>#N/A</c:v>
                </c:pt>
                <c:pt idx="1567">
                  <c:v>#N/A</c:v>
                </c:pt>
                <c:pt idx="1568">
                  <c:v>#N/A</c:v>
                </c:pt>
                <c:pt idx="1569">
                  <c:v>#N/A</c:v>
                </c:pt>
                <c:pt idx="1570">
                  <c:v>#N/A</c:v>
                </c:pt>
                <c:pt idx="1571">
                  <c:v>#N/A</c:v>
                </c:pt>
                <c:pt idx="1572">
                  <c:v>#N/A</c:v>
                </c:pt>
                <c:pt idx="1573">
                  <c:v>#N/A</c:v>
                </c:pt>
                <c:pt idx="1574">
                  <c:v>#N/A</c:v>
                </c:pt>
                <c:pt idx="1575">
                  <c:v>#N/A</c:v>
                </c:pt>
                <c:pt idx="1576">
                  <c:v>#N/A</c:v>
                </c:pt>
                <c:pt idx="1577">
                  <c:v>#N/A</c:v>
                </c:pt>
                <c:pt idx="1578">
                  <c:v>#N/A</c:v>
                </c:pt>
                <c:pt idx="1579">
                  <c:v>#N/A</c:v>
                </c:pt>
                <c:pt idx="1580">
                  <c:v>#N/A</c:v>
                </c:pt>
                <c:pt idx="1581">
                  <c:v>#N/A</c:v>
                </c:pt>
                <c:pt idx="1582">
                  <c:v>#N/A</c:v>
                </c:pt>
                <c:pt idx="1583">
                  <c:v>#N/A</c:v>
                </c:pt>
                <c:pt idx="1584">
                  <c:v>#N/A</c:v>
                </c:pt>
                <c:pt idx="1585">
                  <c:v>#N/A</c:v>
                </c:pt>
                <c:pt idx="1586">
                  <c:v>#N/A</c:v>
                </c:pt>
                <c:pt idx="1587">
                  <c:v>#N/A</c:v>
                </c:pt>
                <c:pt idx="1588">
                  <c:v>#N/A</c:v>
                </c:pt>
                <c:pt idx="1589">
                  <c:v>#N/A</c:v>
                </c:pt>
                <c:pt idx="1590">
                  <c:v>#N/A</c:v>
                </c:pt>
                <c:pt idx="1591">
                  <c:v>#N/A</c:v>
                </c:pt>
                <c:pt idx="1592">
                  <c:v>#N/A</c:v>
                </c:pt>
                <c:pt idx="1593">
                  <c:v>#N/A</c:v>
                </c:pt>
                <c:pt idx="1594">
                  <c:v>#N/A</c:v>
                </c:pt>
                <c:pt idx="1595">
                  <c:v>#N/A</c:v>
                </c:pt>
                <c:pt idx="1596">
                  <c:v>#N/A</c:v>
                </c:pt>
                <c:pt idx="1597">
                  <c:v>#N/A</c:v>
                </c:pt>
                <c:pt idx="1598">
                  <c:v>#N/A</c:v>
                </c:pt>
                <c:pt idx="1599">
                  <c:v>#N/A</c:v>
                </c:pt>
                <c:pt idx="1600">
                  <c:v>#N/A</c:v>
                </c:pt>
                <c:pt idx="1601">
                  <c:v>#N/A</c:v>
                </c:pt>
                <c:pt idx="1602">
                  <c:v>#N/A</c:v>
                </c:pt>
                <c:pt idx="1603">
                  <c:v>#N/A</c:v>
                </c:pt>
                <c:pt idx="1604">
                  <c:v>#N/A</c:v>
                </c:pt>
                <c:pt idx="1605">
                  <c:v>#N/A</c:v>
                </c:pt>
                <c:pt idx="1606">
                  <c:v>#N/A</c:v>
                </c:pt>
                <c:pt idx="1607">
                  <c:v>#N/A</c:v>
                </c:pt>
                <c:pt idx="1608">
                  <c:v>#N/A</c:v>
                </c:pt>
                <c:pt idx="1609">
                  <c:v>#N/A</c:v>
                </c:pt>
                <c:pt idx="1610">
                  <c:v>#N/A</c:v>
                </c:pt>
                <c:pt idx="1611">
                  <c:v>#N/A</c:v>
                </c:pt>
                <c:pt idx="1612">
                  <c:v>#N/A</c:v>
                </c:pt>
                <c:pt idx="1613">
                  <c:v>#N/A</c:v>
                </c:pt>
                <c:pt idx="1614">
                  <c:v>#N/A</c:v>
                </c:pt>
                <c:pt idx="1615">
                  <c:v>#N/A</c:v>
                </c:pt>
                <c:pt idx="1616">
                  <c:v>#N/A</c:v>
                </c:pt>
                <c:pt idx="1617">
                  <c:v>#N/A</c:v>
                </c:pt>
                <c:pt idx="1618">
                  <c:v>#N/A</c:v>
                </c:pt>
                <c:pt idx="1619">
                  <c:v>#N/A</c:v>
                </c:pt>
                <c:pt idx="1620">
                  <c:v>#N/A</c:v>
                </c:pt>
                <c:pt idx="1621">
                  <c:v>#N/A</c:v>
                </c:pt>
                <c:pt idx="1622">
                  <c:v>#N/A</c:v>
                </c:pt>
                <c:pt idx="1623">
                  <c:v>#N/A</c:v>
                </c:pt>
                <c:pt idx="1624">
                  <c:v>#N/A</c:v>
                </c:pt>
                <c:pt idx="1625">
                  <c:v>#N/A</c:v>
                </c:pt>
                <c:pt idx="1626">
                  <c:v>#N/A</c:v>
                </c:pt>
                <c:pt idx="1627">
                  <c:v>#N/A</c:v>
                </c:pt>
                <c:pt idx="1628">
                  <c:v>#N/A</c:v>
                </c:pt>
                <c:pt idx="1629">
                  <c:v>#N/A</c:v>
                </c:pt>
                <c:pt idx="1630">
                  <c:v>#N/A</c:v>
                </c:pt>
                <c:pt idx="1631">
                  <c:v>#N/A</c:v>
                </c:pt>
                <c:pt idx="1632">
                  <c:v>#N/A</c:v>
                </c:pt>
                <c:pt idx="1633">
                  <c:v>#N/A</c:v>
                </c:pt>
                <c:pt idx="1634">
                  <c:v>#N/A</c:v>
                </c:pt>
                <c:pt idx="1635">
                  <c:v>#N/A</c:v>
                </c:pt>
                <c:pt idx="1636">
                  <c:v>#N/A</c:v>
                </c:pt>
                <c:pt idx="1637">
                  <c:v>#N/A</c:v>
                </c:pt>
                <c:pt idx="1638">
                  <c:v>#N/A</c:v>
                </c:pt>
                <c:pt idx="1639">
                  <c:v>#N/A</c:v>
                </c:pt>
                <c:pt idx="1640">
                  <c:v>#N/A</c:v>
                </c:pt>
                <c:pt idx="1641">
                  <c:v>#N/A</c:v>
                </c:pt>
                <c:pt idx="1642">
                  <c:v>#N/A</c:v>
                </c:pt>
                <c:pt idx="1643">
                  <c:v>#N/A</c:v>
                </c:pt>
                <c:pt idx="1644">
                  <c:v>#N/A</c:v>
                </c:pt>
                <c:pt idx="1645">
                  <c:v>#N/A</c:v>
                </c:pt>
                <c:pt idx="1646">
                  <c:v>#N/A</c:v>
                </c:pt>
                <c:pt idx="1647">
                  <c:v>#N/A</c:v>
                </c:pt>
                <c:pt idx="1648">
                  <c:v>#N/A</c:v>
                </c:pt>
                <c:pt idx="1649">
                  <c:v>#N/A</c:v>
                </c:pt>
                <c:pt idx="1650">
                  <c:v>#N/A</c:v>
                </c:pt>
                <c:pt idx="1651">
                  <c:v>#N/A</c:v>
                </c:pt>
                <c:pt idx="1652">
                  <c:v>#N/A</c:v>
                </c:pt>
                <c:pt idx="1653">
                  <c:v>#N/A</c:v>
                </c:pt>
                <c:pt idx="1654">
                  <c:v>#N/A</c:v>
                </c:pt>
                <c:pt idx="1655">
                  <c:v>#N/A</c:v>
                </c:pt>
                <c:pt idx="1656">
                  <c:v>#N/A</c:v>
                </c:pt>
                <c:pt idx="1657">
                  <c:v>#N/A</c:v>
                </c:pt>
                <c:pt idx="1658">
                  <c:v>#N/A</c:v>
                </c:pt>
                <c:pt idx="1659">
                  <c:v>#N/A</c:v>
                </c:pt>
                <c:pt idx="1660">
                  <c:v>#N/A</c:v>
                </c:pt>
                <c:pt idx="1661">
                  <c:v>#N/A</c:v>
                </c:pt>
                <c:pt idx="1662">
                  <c:v>#N/A</c:v>
                </c:pt>
                <c:pt idx="1663">
                  <c:v>#N/A</c:v>
                </c:pt>
                <c:pt idx="1664">
                  <c:v>#N/A</c:v>
                </c:pt>
                <c:pt idx="1665">
                  <c:v>#N/A</c:v>
                </c:pt>
                <c:pt idx="1666">
                  <c:v>#N/A</c:v>
                </c:pt>
                <c:pt idx="1667">
                  <c:v>#N/A</c:v>
                </c:pt>
                <c:pt idx="1668">
                  <c:v>#N/A</c:v>
                </c:pt>
                <c:pt idx="1669">
                  <c:v>#N/A</c:v>
                </c:pt>
                <c:pt idx="1670">
                  <c:v>#N/A</c:v>
                </c:pt>
                <c:pt idx="1671">
                  <c:v>#N/A</c:v>
                </c:pt>
                <c:pt idx="1672">
                  <c:v>#N/A</c:v>
                </c:pt>
                <c:pt idx="1673">
                  <c:v>#N/A</c:v>
                </c:pt>
                <c:pt idx="1674">
                  <c:v>#N/A</c:v>
                </c:pt>
                <c:pt idx="1675">
                  <c:v>#N/A</c:v>
                </c:pt>
                <c:pt idx="1676">
                  <c:v>#N/A</c:v>
                </c:pt>
                <c:pt idx="1677">
                  <c:v>#N/A</c:v>
                </c:pt>
                <c:pt idx="1678">
                  <c:v>#N/A</c:v>
                </c:pt>
                <c:pt idx="1679">
                  <c:v>#N/A</c:v>
                </c:pt>
                <c:pt idx="1680">
                  <c:v>#N/A</c:v>
                </c:pt>
                <c:pt idx="1681">
                  <c:v>#N/A</c:v>
                </c:pt>
                <c:pt idx="1682">
                  <c:v>#N/A</c:v>
                </c:pt>
                <c:pt idx="1683">
                  <c:v>#N/A</c:v>
                </c:pt>
                <c:pt idx="1684">
                  <c:v>#N/A</c:v>
                </c:pt>
                <c:pt idx="1685">
                  <c:v>#N/A</c:v>
                </c:pt>
                <c:pt idx="1686">
                  <c:v>#N/A</c:v>
                </c:pt>
                <c:pt idx="1687">
                  <c:v>#N/A</c:v>
                </c:pt>
                <c:pt idx="1688">
                  <c:v>#N/A</c:v>
                </c:pt>
                <c:pt idx="1689">
                  <c:v>#N/A</c:v>
                </c:pt>
                <c:pt idx="1690">
                  <c:v>#N/A</c:v>
                </c:pt>
                <c:pt idx="1691">
                  <c:v>#N/A</c:v>
                </c:pt>
                <c:pt idx="1692">
                  <c:v>#N/A</c:v>
                </c:pt>
                <c:pt idx="1693">
                  <c:v>#N/A</c:v>
                </c:pt>
                <c:pt idx="1694">
                  <c:v>#N/A</c:v>
                </c:pt>
                <c:pt idx="1695">
                  <c:v>#N/A</c:v>
                </c:pt>
                <c:pt idx="1696">
                  <c:v>#N/A</c:v>
                </c:pt>
                <c:pt idx="1697">
                  <c:v>#N/A</c:v>
                </c:pt>
                <c:pt idx="1698">
                  <c:v>#N/A</c:v>
                </c:pt>
                <c:pt idx="1699">
                  <c:v>#N/A</c:v>
                </c:pt>
                <c:pt idx="1700">
                  <c:v>#N/A</c:v>
                </c:pt>
                <c:pt idx="1701">
                  <c:v>#N/A</c:v>
                </c:pt>
                <c:pt idx="1702">
                  <c:v>#N/A</c:v>
                </c:pt>
                <c:pt idx="1703">
                  <c:v>#N/A</c:v>
                </c:pt>
                <c:pt idx="1704">
                  <c:v>#N/A</c:v>
                </c:pt>
                <c:pt idx="1705">
                  <c:v>#N/A</c:v>
                </c:pt>
                <c:pt idx="1706">
                  <c:v>#N/A</c:v>
                </c:pt>
                <c:pt idx="1707">
                  <c:v>#N/A</c:v>
                </c:pt>
                <c:pt idx="1708">
                  <c:v>#N/A</c:v>
                </c:pt>
                <c:pt idx="1709">
                  <c:v>#N/A</c:v>
                </c:pt>
                <c:pt idx="1710">
                  <c:v>#N/A</c:v>
                </c:pt>
                <c:pt idx="1711">
                  <c:v>#N/A</c:v>
                </c:pt>
                <c:pt idx="1712">
                  <c:v>#N/A</c:v>
                </c:pt>
                <c:pt idx="1713">
                  <c:v>#N/A</c:v>
                </c:pt>
                <c:pt idx="1714">
                  <c:v>#N/A</c:v>
                </c:pt>
                <c:pt idx="1715">
                  <c:v>#N/A</c:v>
                </c:pt>
                <c:pt idx="1716">
                  <c:v>#N/A</c:v>
                </c:pt>
                <c:pt idx="1717">
                  <c:v>#N/A</c:v>
                </c:pt>
                <c:pt idx="1718">
                  <c:v>#N/A</c:v>
                </c:pt>
                <c:pt idx="1719">
                  <c:v>#N/A</c:v>
                </c:pt>
                <c:pt idx="1720">
                  <c:v>#N/A</c:v>
                </c:pt>
                <c:pt idx="1721">
                  <c:v>#N/A</c:v>
                </c:pt>
                <c:pt idx="1722">
                  <c:v>#N/A</c:v>
                </c:pt>
                <c:pt idx="1723">
                  <c:v>#N/A</c:v>
                </c:pt>
                <c:pt idx="1724">
                  <c:v>#N/A</c:v>
                </c:pt>
                <c:pt idx="1725">
                  <c:v>#N/A</c:v>
                </c:pt>
                <c:pt idx="1726">
                  <c:v>#N/A</c:v>
                </c:pt>
                <c:pt idx="1727">
                  <c:v>#N/A</c:v>
                </c:pt>
                <c:pt idx="1728">
                  <c:v>#N/A</c:v>
                </c:pt>
                <c:pt idx="1729">
                  <c:v>#N/A</c:v>
                </c:pt>
                <c:pt idx="1730">
                  <c:v>#N/A</c:v>
                </c:pt>
                <c:pt idx="1731">
                  <c:v>#N/A</c:v>
                </c:pt>
                <c:pt idx="1732">
                  <c:v>#N/A</c:v>
                </c:pt>
                <c:pt idx="1733">
                  <c:v>#N/A</c:v>
                </c:pt>
                <c:pt idx="1734">
                  <c:v>#N/A</c:v>
                </c:pt>
                <c:pt idx="1735">
                  <c:v>#N/A</c:v>
                </c:pt>
                <c:pt idx="1736">
                  <c:v>#N/A</c:v>
                </c:pt>
                <c:pt idx="1737">
                  <c:v>#N/A</c:v>
                </c:pt>
                <c:pt idx="1738">
                  <c:v>#N/A</c:v>
                </c:pt>
                <c:pt idx="1739">
                  <c:v>#N/A</c:v>
                </c:pt>
                <c:pt idx="1740">
                  <c:v>#N/A</c:v>
                </c:pt>
                <c:pt idx="1741">
                  <c:v>#N/A</c:v>
                </c:pt>
                <c:pt idx="1742">
                  <c:v>#N/A</c:v>
                </c:pt>
                <c:pt idx="1743">
                  <c:v>#N/A</c:v>
                </c:pt>
                <c:pt idx="1744">
                  <c:v>#N/A</c:v>
                </c:pt>
                <c:pt idx="1745">
                  <c:v>#N/A</c:v>
                </c:pt>
                <c:pt idx="1746">
                  <c:v>#N/A</c:v>
                </c:pt>
                <c:pt idx="1747">
                  <c:v>#N/A</c:v>
                </c:pt>
                <c:pt idx="1748">
                  <c:v>#N/A</c:v>
                </c:pt>
                <c:pt idx="1749">
                  <c:v>#N/A</c:v>
                </c:pt>
                <c:pt idx="1750">
                  <c:v>#N/A</c:v>
                </c:pt>
                <c:pt idx="1751">
                  <c:v>#N/A</c:v>
                </c:pt>
                <c:pt idx="1752">
                  <c:v>#N/A</c:v>
                </c:pt>
                <c:pt idx="1753">
                  <c:v>#N/A</c:v>
                </c:pt>
                <c:pt idx="1754">
                  <c:v>#N/A</c:v>
                </c:pt>
                <c:pt idx="1755">
                  <c:v>#N/A</c:v>
                </c:pt>
                <c:pt idx="1756">
                  <c:v>#N/A</c:v>
                </c:pt>
                <c:pt idx="1757">
                  <c:v>#N/A</c:v>
                </c:pt>
                <c:pt idx="1758">
                  <c:v>#N/A</c:v>
                </c:pt>
                <c:pt idx="1759">
                  <c:v>#N/A</c:v>
                </c:pt>
                <c:pt idx="1760">
                  <c:v>#N/A</c:v>
                </c:pt>
                <c:pt idx="1761">
                  <c:v>#N/A</c:v>
                </c:pt>
                <c:pt idx="1762">
                  <c:v>#N/A</c:v>
                </c:pt>
                <c:pt idx="1763">
                  <c:v>#N/A</c:v>
                </c:pt>
                <c:pt idx="1764">
                  <c:v>#N/A</c:v>
                </c:pt>
                <c:pt idx="1765">
                  <c:v>#N/A</c:v>
                </c:pt>
                <c:pt idx="1766">
                  <c:v>#N/A</c:v>
                </c:pt>
                <c:pt idx="1767">
                  <c:v>#N/A</c:v>
                </c:pt>
                <c:pt idx="1768">
                  <c:v>#N/A</c:v>
                </c:pt>
                <c:pt idx="1769">
                  <c:v>#N/A</c:v>
                </c:pt>
                <c:pt idx="1770">
                  <c:v>#N/A</c:v>
                </c:pt>
                <c:pt idx="1771">
                  <c:v>#N/A</c:v>
                </c:pt>
                <c:pt idx="1772">
                  <c:v>#N/A</c:v>
                </c:pt>
                <c:pt idx="1773">
                  <c:v>#N/A</c:v>
                </c:pt>
                <c:pt idx="1774">
                  <c:v>#N/A</c:v>
                </c:pt>
                <c:pt idx="1775">
                  <c:v>#N/A</c:v>
                </c:pt>
                <c:pt idx="1776">
                  <c:v>#N/A</c:v>
                </c:pt>
                <c:pt idx="1777">
                  <c:v>#N/A</c:v>
                </c:pt>
                <c:pt idx="1778">
                  <c:v>#N/A</c:v>
                </c:pt>
                <c:pt idx="1779">
                  <c:v>#N/A</c:v>
                </c:pt>
                <c:pt idx="1780">
                  <c:v>#N/A</c:v>
                </c:pt>
                <c:pt idx="1781">
                  <c:v>#N/A</c:v>
                </c:pt>
                <c:pt idx="1782">
                  <c:v>#N/A</c:v>
                </c:pt>
                <c:pt idx="1783">
                  <c:v>#N/A</c:v>
                </c:pt>
                <c:pt idx="1784">
                  <c:v>#N/A</c:v>
                </c:pt>
                <c:pt idx="1785">
                  <c:v>#N/A</c:v>
                </c:pt>
                <c:pt idx="1786">
                  <c:v>#N/A</c:v>
                </c:pt>
                <c:pt idx="1787">
                  <c:v>#N/A</c:v>
                </c:pt>
                <c:pt idx="1788">
                  <c:v>#N/A</c:v>
                </c:pt>
                <c:pt idx="1789">
                  <c:v>#N/A</c:v>
                </c:pt>
                <c:pt idx="1790">
                  <c:v>#N/A</c:v>
                </c:pt>
                <c:pt idx="1791">
                  <c:v>#N/A</c:v>
                </c:pt>
                <c:pt idx="1792">
                  <c:v>#N/A</c:v>
                </c:pt>
                <c:pt idx="1793">
                  <c:v>#N/A</c:v>
                </c:pt>
                <c:pt idx="1794">
                  <c:v>#N/A</c:v>
                </c:pt>
                <c:pt idx="1795">
                  <c:v>#N/A</c:v>
                </c:pt>
                <c:pt idx="1796">
                  <c:v>#N/A</c:v>
                </c:pt>
                <c:pt idx="1797">
                  <c:v>#N/A</c:v>
                </c:pt>
                <c:pt idx="1798">
                  <c:v>#N/A</c:v>
                </c:pt>
                <c:pt idx="1799">
                  <c:v>#N/A</c:v>
                </c:pt>
                <c:pt idx="1800">
                  <c:v>#N/A</c:v>
                </c:pt>
                <c:pt idx="1801">
                  <c:v>#N/A</c:v>
                </c:pt>
                <c:pt idx="1802">
                  <c:v>#N/A</c:v>
                </c:pt>
                <c:pt idx="1803">
                  <c:v>#N/A</c:v>
                </c:pt>
                <c:pt idx="1804">
                  <c:v>#N/A</c:v>
                </c:pt>
                <c:pt idx="1805">
                  <c:v>#N/A</c:v>
                </c:pt>
                <c:pt idx="1806">
                  <c:v>#N/A</c:v>
                </c:pt>
                <c:pt idx="1807">
                  <c:v>#N/A</c:v>
                </c:pt>
                <c:pt idx="1808">
                  <c:v>#N/A</c:v>
                </c:pt>
                <c:pt idx="1809">
                  <c:v>#N/A</c:v>
                </c:pt>
                <c:pt idx="1810">
                  <c:v>#N/A</c:v>
                </c:pt>
                <c:pt idx="1811">
                  <c:v>#N/A</c:v>
                </c:pt>
                <c:pt idx="1812">
                  <c:v>#N/A</c:v>
                </c:pt>
                <c:pt idx="1813">
                  <c:v>#N/A</c:v>
                </c:pt>
                <c:pt idx="1814">
                  <c:v>#N/A</c:v>
                </c:pt>
                <c:pt idx="1815">
                  <c:v>#N/A</c:v>
                </c:pt>
                <c:pt idx="1816">
                  <c:v>#N/A</c:v>
                </c:pt>
                <c:pt idx="1817">
                  <c:v>#N/A</c:v>
                </c:pt>
                <c:pt idx="1818">
                  <c:v>#N/A</c:v>
                </c:pt>
                <c:pt idx="1819">
                  <c:v>#N/A</c:v>
                </c:pt>
                <c:pt idx="1820">
                  <c:v>#N/A</c:v>
                </c:pt>
                <c:pt idx="1821">
                  <c:v>#N/A</c:v>
                </c:pt>
                <c:pt idx="1822">
                  <c:v>#N/A</c:v>
                </c:pt>
                <c:pt idx="1823">
                  <c:v>#N/A</c:v>
                </c:pt>
                <c:pt idx="1824">
                  <c:v>#N/A</c:v>
                </c:pt>
                <c:pt idx="1825">
                  <c:v>#N/A</c:v>
                </c:pt>
                <c:pt idx="1826">
                  <c:v>#N/A</c:v>
                </c:pt>
                <c:pt idx="1827">
                  <c:v>#N/A</c:v>
                </c:pt>
                <c:pt idx="1828">
                  <c:v>#N/A</c:v>
                </c:pt>
                <c:pt idx="1829">
                  <c:v>#N/A</c:v>
                </c:pt>
                <c:pt idx="1830">
                  <c:v>#N/A</c:v>
                </c:pt>
                <c:pt idx="1831">
                  <c:v>#N/A</c:v>
                </c:pt>
                <c:pt idx="1832">
                  <c:v>#N/A</c:v>
                </c:pt>
                <c:pt idx="1833">
                  <c:v>#N/A</c:v>
                </c:pt>
                <c:pt idx="1834">
                  <c:v>#N/A</c:v>
                </c:pt>
                <c:pt idx="1835">
                  <c:v>#N/A</c:v>
                </c:pt>
                <c:pt idx="1836">
                  <c:v>#N/A</c:v>
                </c:pt>
                <c:pt idx="1837">
                  <c:v>#N/A</c:v>
                </c:pt>
                <c:pt idx="1838">
                  <c:v>#N/A</c:v>
                </c:pt>
                <c:pt idx="1839">
                  <c:v>#N/A</c:v>
                </c:pt>
                <c:pt idx="1840">
                  <c:v>#N/A</c:v>
                </c:pt>
                <c:pt idx="1841">
                  <c:v>#N/A</c:v>
                </c:pt>
                <c:pt idx="1842">
                  <c:v>#N/A</c:v>
                </c:pt>
                <c:pt idx="1843">
                  <c:v>#N/A</c:v>
                </c:pt>
                <c:pt idx="1844">
                  <c:v>#N/A</c:v>
                </c:pt>
                <c:pt idx="1845">
                  <c:v>#N/A</c:v>
                </c:pt>
                <c:pt idx="1846">
                  <c:v>#N/A</c:v>
                </c:pt>
                <c:pt idx="1847">
                  <c:v>#N/A</c:v>
                </c:pt>
                <c:pt idx="1848">
                  <c:v>#N/A</c:v>
                </c:pt>
                <c:pt idx="1849">
                  <c:v>#N/A</c:v>
                </c:pt>
                <c:pt idx="1850">
                  <c:v>#N/A</c:v>
                </c:pt>
                <c:pt idx="1851">
                  <c:v>#N/A</c:v>
                </c:pt>
                <c:pt idx="1852">
                  <c:v>#N/A</c:v>
                </c:pt>
                <c:pt idx="1853">
                  <c:v>#N/A</c:v>
                </c:pt>
                <c:pt idx="1854">
                  <c:v>#N/A</c:v>
                </c:pt>
                <c:pt idx="1855">
                  <c:v>#N/A</c:v>
                </c:pt>
                <c:pt idx="1856">
                  <c:v>#N/A</c:v>
                </c:pt>
                <c:pt idx="1857">
                  <c:v>#N/A</c:v>
                </c:pt>
                <c:pt idx="1858">
                  <c:v>#N/A</c:v>
                </c:pt>
                <c:pt idx="1859">
                  <c:v>#N/A</c:v>
                </c:pt>
                <c:pt idx="1860">
                  <c:v>#N/A</c:v>
                </c:pt>
                <c:pt idx="1861">
                  <c:v>#N/A</c:v>
                </c:pt>
                <c:pt idx="1862">
                  <c:v>#N/A</c:v>
                </c:pt>
                <c:pt idx="1863">
                  <c:v>#N/A</c:v>
                </c:pt>
                <c:pt idx="1864">
                  <c:v>#N/A</c:v>
                </c:pt>
                <c:pt idx="1865">
                  <c:v>#N/A</c:v>
                </c:pt>
                <c:pt idx="1866">
                  <c:v>#N/A</c:v>
                </c:pt>
                <c:pt idx="1867">
                  <c:v>#N/A</c:v>
                </c:pt>
                <c:pt idx="1868">
                  <c:v>#N/A</c:v>
                </c:pt>
                <c:pt idx="1869">
                  <c:v>#N/A</c:v>
                </c:pt>
                <c:pt idx="1870">
                  <c:v>#N/A</c:v>
                </c:pt>
                <c:pt idx="1871">
                  <c:v>#N/A</c:v>
                </c:pt>
                <c:pt idx="1872">
                  <c:v>#N/A</c:v>
                </c:pt>
                <c:pt idx="1873">
                  <c:v>#N/A</c:v>
                </c:pt>
                <c:pt idx="1874">
                  <c:v>#N/A</c:v>
                </c:pt>
                <c:pt idx="1875">
                  <c:v>#N/A</c:v>
                </c:pt>
                <c:pt idx="1876">
                  <c:v>#N/A</c:v>
                </c:pt>
                <c:pt idx="1877">
                  <c:v>#N/A</c:v>
                </c:pt>
                <c:pt idx="1878">
                  <c:v>#N/A</c:v>
                </c:pt>
                <c:pt idx="1879">
                  <c:v>#N/A</c:v>
                </c:pt>
                <c:pt idx="1880">
                  <c:v>#N/A</c:v>
                </c:pt>
                <c:pt idx="1881">
                  <c:v>#N/A</c:v>
                </c:pt>
                <c:pt idx="1882">
                  <c:v>#N/A</c:v>
                </c:pt>
                <c:pt idx="1883">
                  <c:v>#N/A</c:v>
                </c:pt>
                <c:pt idx="1884">
                  <c:v>#N/A</c:v>
                </c:pt>
                <c:pt idx="1885">
                  <c:v>#N/A</c:v>
                </c:pt>
                <c:pt idx="1886">
                  <c:v>#N/A</c:v>
                </c:pt>
                <c:pt idx="1887">
                  <c:v>#N/A</c:v>
                </c:pt>
                <c:pt idx="1888">
                  <c:v>#N/A</c:v>
                </c:pt>
                <c:pt idx="1889">
                  <c:v>#N/A</c:v>
                </c:pt>
                <c:pt idx="1890">
                  <c:v>#N/A</c:v>
                </c:pt>
                <c:pt idx="1891">
                  <c:v>#N/A</c:v>
                </c:pt>
                <c:pt idx="1892">
                  <c:v>#N/A</c:v>
                </c:pt>
                <c:pt idx="1893">
                  <c:v>#N/A</c:v>
                </c:pt>
                <c:pt idx="1894">
                  <c:v>#N/A</c:v>
                </c:pt>
                <c:pt idx="1895">
                  <c:v>#N/A</c:v>
                </c:pt>
                <c:pt idx="1896">
                  <c:v>#N/A</c:v>
                </c:pt>
                <c:pt idx="1897">
                  <c:v>#N/A</c:v>
                </c:pt>
                <c:pt idx="1898">
                  <c:v>#N/A</c:v>
                </c:pt>
                <c:pt idx="1899">
                  <c:v>#N/A</c:v>
                </c:pt>
                <c:pt idx="1900">
                  <c:v>#N/A</c:v>
                </c:pt>
                <c:pt idx="1901">
                  <c:v>#N/A</c:v>
                </c:pt>
                <c:pt idx="1902">
                  <c:v>#N/A</c:v>
                </c:pt>
                <c:pt idx="1903">
                  <c:v>#N/A</c:v>
                </c:pt>
                <c:pt idx="1904">
                  <c:v>#N/A</c:v>
                </c:pt>
                <c:pt idx="1905">
                  <c:v>#N/A</c:v>
                </c:pt>
                <c:pt idx="1906">
                  <c:v>#N/A</c:v>
                </c:pt>
                <c:pt idx="1907">
                  <c:v>#N/A</c:v>
                </c:pt>
                <c:pt idx="1908">
                  <c:v>#N/A</c:v>
                </c:pt>
                <c:pt idx="1909">
                  <c:v>#N/A</c:v>
                </c:pt>
                <c:pt idx="1910">
                  <c:v>#N/A</c:v>
                </c:pt>
                <c:pt idx="1911">
                  <c:v>#N/A</c:v>
                </c:pt>
                <c:pt idx="1912">
                  <c:v>#N/A</c:v>
                </c:pt>
                <c:pt idx="1913">
                  <c:v>#N/A</c:v>
                </c:pt>
                <c:pt idx="1914">
                  <c:v>#N/A</c:v>
                </c:pt>
                <c:pt idx="1915">
                  <c:v>#N/A</c:v>
                </c:pt>
                <c:pt idx="1916">
                  <c:v>#N/A</c:v>
                </c:pt>
                <c:pt idx="1917">
                  <c:v>#N/A</c:v>
                </c:pt>
                <c:pt idx="1918">
                  <c:v>#N/A</c:v>
                </c:pt>
                <c:pt idx="1919">
                  <c:v>#N/A</c:v>
                </c:pt>
                <c:pt idx="1920">
                  <c:v>#N/A</c:v>
                </c:pt>
                <c:pt idx="1921">
                  <c:v>#N/A</c:v>
                </c:pt>
                <c:pt idx="1922">
                  <c:v>#N/A</c:v>
                </c:pt>
                <c:pt idx="1923">
                  <c:v>#N/A</c:v>
                </c:pt>
                <c:pt idx="1924">
                  <c:v>#N/A</c:v>
                </c:pt>
                <c:pt idx="1925">
                  <c:v>#N/A</c:v>
                </c:pt>
                <c:pt idx="1926">
                  <c:v>#N/A</c:v>
                </c:pt>
                <c:pt idx="1927">
                  <c:v>#N/A</c:v>
                </c:pt>
                <c:pt idx="1928">
                  <c:v>#N/A</c:v>
                </c:pt>
                <c:pt idx="1929">
                  <c:v>#N/A</c:v>
                </c:pt>
                <c:pt idx="1930">
                  <c:v>#N/A</c:v>
                </c:pt>
                <c:pt idx="1931">
                  <c:v>#N/A</c:v>
                </c:pt>
                <c:pt idx="1932">
                  <c:v>#N/A</c:v>
                </c:pt>
                <c:pt idx="1933">
                  <c:v>#N/A</c:v>
                </c:pt>
                <c:pt idx="1934">
                  <c:v>#N/A</c:v>
                </c:pt>
                <c:pt idx="1935">
                  <c:v>#N/A</c:v>
                </c:pt>
                <c:pt idx="1936">
                  <c:v>#N/A</c:v>
                </c:pt>
                <c:pt idx="1937">
                  <c:v>#N/A</c:v>
                </c:pt>
                <c:pt idx="1938">
                  <c:v>#N/A</c:v>
                </c:pt>
                <c:pt idx="1939">
                  <c:v>#N/A</c:v>
                </c:pt>
                <c:pt idx="1940">
                  <c:v>#N/A</c:v>
                </c:pt>
                <c:pt idx="1941">
                  <c:v>#N/A</c:v>
                </c:pt>
                <c:pt idx="1942">
                  <c:v>#N/A</c:v>
                </c:pt>
                <c:pt idx="1943">
                  <c:v>#N/A</c:v>
                </c:pt>
                <c:pt idx="1944">
                  <c:v>#N/A</c:v>
                </c:pt>
                <c:pt idx="1945">
                  <c:v>#N/A</c:v>
                </c:pt>
                <c:pt idx="1946">
                  <c:v>#N/A</c:v>
                </c:pt>
                <c:pt idx="1947">
                  <c:v>#N/A</c:v>
                </c:pt>
                <c:pt idx="1948">
                  <c:v>#N/A</c:v>
                </c:pt>
                <c:pt idx="1949">
                  <c:v>#N/A</c:v>
                </c:pt>
                <c:pt idx="1950">
                  <c:v>#N/A</c:v>
                </c:pt>
                <c:pt idx="1951">
                  <c:v>#N/A</c:v>
                </c:pt>
                <c:pt idx="1952">
                  <c:v>#N/A</c:v>
                </c:pt>
                <c:pt idx="1953">
                  <c:v>#N/A</c:v>
                </c:pt>
                <c:pt idx="1954">
                  <c:v>#N/A</c:v>
                </c:pt>
                <c:pt idx="1955">
                  <c:v>#N/A</c:v>
                </c:pt>
                <c:pt idx="1956">
                  <c:v>#N/A</c:v>
                </c:pt>
                <c:pt idx="1957">
                  <c:v>#N/A</c:v>
                </c:pt>
                <c:pt idx="1958">
                  <c:v>#N/A</c:v>
                </c:pt>
                <c:pt idx="1959">
                  <c:v>#N/A</c:v>
                </c:pt>
                <c:pt idx="1960">
                  <c:v>#N/A</c:v>
                </c:pt>
                <c:pt idx="1961">
                  <c:v>#N/A</c:v>
                </c:pt>
                <c:pt idx="1962">
                  <c:v>#N/A</c:v>
                </c:pt>
                <c:pt idx="1963">
                  <c:v>#N/A</c:v>
                </c:pt>
                <c:pt idx="1964">
                  <c:v>#N/A</c:v>
                </c:pt>
                <c:pt idx="1965">
                  <c:v>#N/A</c:v>
                </c:pt>
                <c:pt idx="1966">
                  <c:v>#N/A</c:v>
                </c:pt>
                <c:pt idx="1967">
                  <c:v>#N/A</c:v>
                </c:pt>
                <c:pt idx="1968">
                  <c:v>#N/A</c:v>
                </c:pt>
                <c:pt idx="1969">
                  <c:v>#N/A</c:v>
                </c:pt>
                <c:pt idx="1970">
                  <c:v>#N/A</c:v>
                </c:pt>
                <c:pt idx="1971">
                  <c:v>#N/A</c:v>
                </c:pt>
                <c:pt idx="1972">
                  <c:v>#N/A</c:v>
                </c:pt>
                <c:pt idx="1973">
                  <c:v>#N/A</c:v>
                </c:pt>
                <c:pt idx="1974">
                  <c:v>#N/A</c:v>
                </c:pt>
                <c:pt idx="1975">
                  <c:v>#N/A</c:v>
                </c:pt>
                <c:pt idx="1976">
                  <c:v>#N/A</c:v>
                </c:pt>
                <c:pt idx="1977">
                  <c:v>#N/A</c:v>
                </c:pt>
                <c:pt idx="1978">
                  <c:v>#N/A</c:v>
                </c:pt>
                <c:pt idx="1979">
                  <c:v>#N/A</c:v>
                </c:pt>
                <c:pt idx="1980">
                  <c:v>#N/A</c:v>
                </c:pt>
                <c:pt idx="1981">
                  <c:v>#N/A</c:v>
                </c:pt>
                <c:pt idx="1982">
                  <c:v>#N/A</c:v>
                </c:pt>
                <c:pt idx="1983">
                  <c:v>#N/A</c:v>
                </c:pt>
                <c:pt idx="1984">
                  <c:v>#N/A</c:v>
                </c:pt>
                <c:pt idx="1985">
                  <c:v>#N/A</c:v>
                </c:pt>
                <c:pt idx="1986">
                  <c:v>#N/A</c:v>
                </c:pt>
                <c:pt idx="1987">
                  <c:v>#N/A</c:v>
                </c:pt>
                <c:pt idx="1988">
                  <c:v>#N/A</c:v>
                </c:pt>
                <c:pt idx="1989">
                  <c:v>#N/A</c:v>
                </c:pt>
                <c:pt idx="1990">
                  <c:v>#N/A</c:v>
                </c:pt>
                <c:pt idx="1991">
                  <c:v>#N/A</c:v>
                </c:pt>
                <c:pt idx="1992">
                  <c:v>#N/A</c:v>
                </c:pt>
                <c:pt idx="1993">
                  <c:v>#N/A</c:v>
                </c:pt>
                <c:pt idx="1994">
                  <c:v>#N/A</c:v>
                </c:pt>
                <c:pt idx="1995">
                  <c:v>#N/A</c:v>
                </c:pt>
                <c:pt idx="1996">
                  <c:v>#N/A</c:v>
                </c:pt>
                <c:pt idx="1997">
                  <c:v>#N/A</c:v>
                </c:pt>
                <c:pt idx="1998">
                  <c:v>#N/A</c:v>
                </c:pt>
                <c:pt idx="1999">
                  <c:v>#N/A</c:v>
                </c:pt>
                <c:pt idx="2000">
                  <c:v>#N/A</c:v>
                </c:pt>
                <c:pt idx="2001">
                  <c:v>#N/A</c:v>
                </c:pt>
                <c:pt idx="2002">
                  <c:v>#N/A</c:v>
                </c:pt>
                <c:pt idx="2003">
                  <c:v>#N/A</c:v>
                </c:pt>
                <c:pt idx="2004">
                  <c:v>#N/A</c:v>
                </c:pt>
                <c:pt idx="2005">
                  <c:v>#N/A</c:v>
                </c:pt>
                <c:pt idx="2006">
                  <c:v>#N/A</c:v>
                </c:pt>
                <c:pt idx="2007">
                  <c:v>#N/A</c:v>
                </c:pt>
                <c:pt idx="2008">
                  <c:v>#N/A</c:v>
                </c:pt>
                <c:pt idx="2009">
                  <c:v>#N/A</c:v>
                </c:pt>
                <c:pt idx="2010">
                  <c:v>#N/A</c:v>
                </c:pt>
                <c:pt idx="2011">
                  <c:v>#N/A</c:v>
                </c:pt>
                <c:pt idx="2012">
                  <c:v>#N/A</c:v>
                </c:pt>
                <c:pt idx="2013">
                  <c:v>#N/A</c:v>
                </c:pt>
                <c:pt idx="2014">
                  <c:v>#N/A</c:v>
                </c:pt>
                <c:pt idx="2015">
                  <c:v>#N/A</c:v>
                </c:pt>
                <c:pt idx="2016">
                  <c:v>#N/A</c:v>
                </c:pt>
                <c:pt idx="2017">
                  <c:v>#N/A</c:v>
                </c:pt>
                <c:pt idx="2018">
                  <c:v>#N/A</c:v>
                </c:pt>
                <c:pt idx="2019">
                  <c:v>#N/A</c:v>
                </c:pt>
                <c:pt idx="2020">
                  <c:v>#N/A</c:v>
                </c:pt>
                <c:pt idx="2021">
                  <c:v>#N/A</c:v>
                </c:pt>
                <c:pt idx="2022">
                  <c:v>#N/A</c:v>
                </c:pt>
                <c:pt idx="2023">
                  <c:v>#N/A</c:v>
                </c:pt>
                <c:pt idx="2024">
                  <c:v>#N/A</c:v>
                </c:pt>
                <c:pt idx="2025">
                  <c:v>#N/A</c:v>
                </c:pt>
                <c:pt idx="2026">
                  <c:v>#N/A</c:v>
                </c:pt>
                <c:pt idx="2027">
                  <c:v>#N/A</c:v>
                </c:pt>
                <c:pt idx="2028">
                  <c:v>#N/A</c:v>
                </c:pt>
                <c:pt idx="2029">
                  <c:v>#N/A</c:v>
                </c:pt>
                <c:pt idx="2030">
                  <c:v>#N/A</c:v>
                </c:pt>
                <c:pt idx="2031">
                  <c:v>#N/A</c:v>
                </c:pt>
                <c:pt idx="2032">
                  <c:v>#N/A</c:v>
                </c:pt>
                <c:pt idx="2033">
                  <c:v>#N/A</c:v>
                </c:pt>
                <c:pt idx="2034">
                  <c:v>#N/A</c:v>
                </c:pt>
                <c:pt idx="2035">
                  <c:v>#N/A</c:v>
                </c:pt>
                <c:pt idx="2036">
                  <c:v>#N/A</c:v>
                </c:pt>
                <c:pt idx="2037">
                  <c:v>#N/A</c:v>
                </c:pt>
                <c:pt idx="2038">
                  <c:v>#N/A</c:v>
                </c:pt>
                <c:pt idx="2039">
                  <c:v>#N/A</c:v>
                </c:pt>
                <c:pt idx="2040">
                  <c:v>#N/A</c:v>
                </c:pt>
                <c:pt idx="2041">
                  <c:v>#N/A</c:v>
                </c:pt>
                <c:pt idx="2042">
                  <c:v>#N/A</c:v>
                </c:pt>
                <c:pt idx="2043">
                  <c:v>#N/A</c:v>
                </c:pt>
                <c:pt idx="2044">
                  <c:v>#N/A</c:v>
                </c:pt>
                <c:pt idx="2045">
                  <c:v>#N/A</c:v>
                </c:pt>
                <c:pt idx="2046">
                  <c:v>#N/A</c:v>
                </c:pt>
                <c:pt idx="2047">
                  <c:v>#N/A</c:v>
                </c:pt>
                <c:pt idx="2048">
                  <c:v>#N/A</c:v>
                </c:pt>
                <c:pt idx="2049">
                  <c:v>#N/A</c:v>
                </c:pt>
                <c:pt idx="2050">
                  <c:v>#N/A</c:v>
                </c:pt>
                <c:pt idx="2051">
                  <c:v>#N/A</c:v>
                </c:pt>
                <c:pt idx="2052">
                  <c:v>#N/A</c:v>
                </c:pt>
                <c:pt idx="2053">
                  <c:v>#N/A</c:v>
                </c:pt>
                <c:pt idx="2054">
                  <c:v>#N/A</c:v>
                </c:pt>
                <c:pt idx="2055">
                  <c:v>#N/A</c:v>
                </c:pt>
                <c:pt idx="2056">
                  <c:v>#N/A</c:v>
                </c:pt>
                <c:pt idx="2057">
                  <c:v>#N/A</c:v>
                </c:pt>
                <c:pt idx="2058">
                  <c:v>#N/A</c:v>
                </c:pt>
                <c:pt idx="2059">
                  <c:v>#N/A</c:v>
                </c:pt>
                <c:pt idx="2060">
                  <c:v>#N/A</c:v>
                </c:pt>
                <c:pt idx="2061">
                  <c:v>#N/A</c:v>
                </c:pt>
                <c:pt idx="2062">
                  <c:v>#N/A</c:v>
                </c:pt>
                <c:pt idx="2063">
                  <c:v>#N/A</c:v>
                </c:pt>
                <c:pt idx="2064">
                  <c:v>#N/A</c:v>
                </c:pt>
                <c:pt idx="2065">
                  <c:v>#N/A</c:v>
                </c:pt>
                <c:pt idx="2066">
                  <c:v>#N/A</c:v>
                </c:pt>
                <c:pt idx="2067">
                  <c:v>#N/A</c:v>
                </c:pt>
                <c:pt idx="2068">
                  <c:v>#N/A</c:v>
                </c:pt>
                <c:pt idx="2069">
                  <c:v>#N/A</c:v>
                </c:pt>
                <c:pt idx="2070">
                  <c:v>#N/A</c:v>
                </c:pt>
                <c:pt idx="2071">
                  <c:v>#N/A</c:v>
                </c:pt>
                <c:pt idx="2072">
                  <c:v>#N/A</c:v>
                </c:pt>
                <c:pt idx="2073">
                  <c:v>#N/A</c:v>
                </c:pt>
                <c:pt idx="2074">
                  <c:v>#N/A</c:v>
                </c:pt>
                <c:pt idx="2075">
                  <c:v>#N/A</c:v>
                </c:pt>
                <c:pt idx="2076">
                  <c:v>#N/A</c:v>
                </c:pt>
                <c:pt idx="2077">
                  <c:v>#N/A</c:v>
                </c:pt>
                <c:pt idx="2078">
                  <c:v>#N/A</c:v>
                </c:pt>
                <c:pt idx="2079">
                  <c:v>#N/A</c:v>
                </c:pt>
                <c:pt idx="2080">
                  <c:v>#N/A</c:v>
                </c:pt>
                <c:pt idx="2081">
                  <c:v>#N/A</c:v>
                </c:pt>
                <c:pt idx="2082">
                  <c:v>#N/A</c:v>
                </c:pt>
                <c:pt idx="2083">
                  <c:v>#N/A</c:v>
                </c:pt>
                <c:pt idx="2084">
                  <c:v>#N/A</c:v>
                </c:pt>
                <c:pt idx="2085">
                  <c:v>#N/A</c:v>
                </c:pt>
                <c:pt idx="2086">
                  <c:v>#N/A</c:v>
                </c:pt>
                <c:pt idx="2087">
                  <c:v>#N/A</c:v>
                </c:pt>
                <c:pt idx="2088">
                  <c:v>#N/A</c:v>
                </c:pt>
                <c:pt idx="2089">
                  <c:v>#N/A</c:v>
                </c:pt>
                <c:pt idx="2090">
                  <c:v>#N/A</c:v>
                </c:pt>
                <c:pt idx="2091">
                  <c:v>#N/A</c:v>
                </c:pt>
                <c:pt idx="2092">
                  <c:v>#N/A</c:v>
                </c:pt>
                <c:pt idx="2093">
                  <c:v>#N/A</c:v>
                </c:pt>
                <c:pt idx="2094">
                  <c:v>#N/A</c:v>
                </c:pt>
                <c:pt idx="2095">
                  <c:v>#N/A</c:v>
                </c:pt>
                <c:pt idx="2096">
                  <c:v>#N/A</c:v>
                </c:pt>
                <c:pt idx="2097">
                  <c:v>#N/A</c:v>
                </c:pt>
                <c:pt idx="2098">
                  <c:v>#N/A</c:v>
                </c:pt>
                <c:pt idx="2099">
                  <c:v>#N/A</c:v>
                </c:pt>
                <c:pt idx="2100">
                  <c:v>#N/A</c:v>
                </c:pt>
                <c:pt idx="2101">
                  <c:v>#N/A</c:v>
                </c:pt>
                <c:pt idx="2102">
                  <c:v>#N/A</c:v>
                </c:pt>
                <c:pt idx="2103">
                  <c:v>#N/A</c:v>
                </c:pt>
                <c:pt idx="2104">
                  <c:v>#N/A</c:v>
                </c:pt>
                <c:pt idx="2105">
                  <c:v>#N/A</c:v>
                </c:pt>
                <c:pt idx="2106">
                  <c:v>#N/A</c:v>
                </c:pt>
                <c:pt idx="2107">
                  <c:v>#N/A</c:v>
                </c:pt>
                <c:pt idx="2108">
                  <c:v>#N/A</c:v>
                </c:pt>
                <c:pt idx="2109">
                  <c:v>#N/A</c:v>
                </c:pt>
                <c:pt idx="2110">
                  <c:v>#N/A</c:v>
                </c:pt>
                <c:pt idx="2111">
                  <c:v>#N/A</c:v>
                </c:pt>
                <c:pt idx="2112">
                  <c:v>#N/A</c:v>
                </c:pt>
                <c:pt idx="2113">
                  <c:v>#N/A</c:v>
                </c:pt>
                <c:pt idx="2114">
                  <c:v>#N/A</c:v>
                </c:pt>
                <c:pt idx="2115">
                  <c:v>#N/A</c:v>
                </c:pt>
                <c:pt idx="2116">
                  <c:v>#N/A</c:v>
                </c:pt>
                <c:pt idx="2117">
                  <c:v>#N/A</c:v>
                </c:pt>
                <c:pt idx="2118">
                  <c:v>#N/A</c:v>
                </c:pt>
                <c:pt idx="2119">
                  <c:v>#N/A</c:v>
                </c:pt>
                <c:pt idx="2120">
                  <c:v>#N/A</c:v>
                </c:pt>
                <c:pt idx="2121">
                  <c:v>#N/A</c:v>
                </c:pt>
                <c:pt idx="2122">
                  <c:v>#N/A</c:v>
                </c:pt>
                <c:pt idx="2123">
                  <c:v>#N/A</c:v>
                </c:pt>
                <c:pt idx="2124">
                  <c:v>#N/A</c:v>
                </c:pt>
                <c:pt idx="2125">
                  <c:v>#N/A</c:v>
                </c:pt>
                <c:pt idx="2126">
                  <c:v>#N/A</c:v>
                </c:pt>
                <c:pt idx="2127">
                  <c:v>#N/A</c:v>
                </c:pt>
                <c:pt idx="2128">
                  <c:v>#N/A</c:v>
                </c:pt>
                <c:pt idx="2129">
                  <c:v>#N/A</c:v>
                </c:pt>
                <c:pt idx="2130">
                  <c:v>#N/A</c:v>
                </c:pt>
                <c:pt idx="2131">
                  <c:v>#N/A</c:v>
                </c:pt>
                <c:pt idx="2132">
                  <c:v>#N/A</c:v>
                </c:pt>
                <c:pt idx="2133">
                  <c:v>#N/A</c:v>
                </c:pt>
                <c:pt idx="2134">
                  <c:v>#N/A</c:v>
                </c:pt>
                <c:pt idx="2135">
                  <c:v>#N/A</c:v>
                </c:pt>
                <c:pt idx="2136">
                  <c:v>#N/A</c:v>
                </c:pt>
                <c:pt idx="2137">
                  <c:v>#N/A</c:v>
                </c:pt>
                <c:pt idx="2138">
                  <c:v>#N/A</c:v>
                </c:pt>
                <c:pt idx="2139">
                  <c:v>#N/A</c:v>
                </c:pt>
                <c:pt idx="2140">
                  <c:v>#N/A</c:v>
                </c:pt>
                <c:pt idx="2141">
                  <c:v>#N/A</c:v>
                </c:pt>
                <c:pt idx="2142">
                  <c:v>#N/A</c:v>
                </c:pt>
                <c:pt idx="2143">
                  <c:v>#N/A</c:v>
                </c:pt>
                <c:pt idx="2144">
                  <c:v>#N/A</c:v>
                </c:pt>
                <c:pt idx="2145">
                  <c:v>#N/A</c:v>
                </c:pt>
                <c:pt idx="2146">
                  <c:v>#N/A</c:v>
                </c:pt>
                <c:pt idx="2147">
                  <c:v>#N/A</c:v>
                </c:pt>
                <c:pt idx="2148">
                  <c:v>#N/A</c:v>
                </c:pt>
                <c:pt idx="2149">
                  <c:v>#N/A</c:v>
                </c:pt>
                <c:pt idx="2150">
                  <c:v>#N/A</c:v>
                </c:pt>
                <c:pt idx="2151">
                  <c:v>#N/A</c:v>
                </c:pt>
                <c:pt idx="2152">
                  <c:v>#N/A</c:v>
                </c:pt>
                <c:pt idx="2153">
                  <c:v>#N/A</c:v>
                </c:pt>
                <c:pt idx="2154">
                  <c:v>#N/A</c:v>
                </c:pt>
                <c:pt idx="2155">
                  <c:v>#N/A</c:v>
                </c:pt>
                <c:pt idx="2156">
                  <c:v>#N/A</c:v>
                </c:pt>
                <c:pt idx="2157">
                  <c:v>#N/A</c:v>
                </c:pt>
                <c:pt idx="2158">
                  <c:v>#N/A</c:v>
                </c:pt>
                <c:pt idx="2159">
                  <c:v>#N/A</c:v>
                </c:pt>
                <c:pt idx="2160">
                  <c:v>#N/A</c:v>
                </c:pt>
                <c:pt idx="2161">
                  <c:v>#N/A</c:v>
                </c:pt>
                <c:pt idx="2162">
                  <c:v>#N/A</c:v>
                </c:pt>
                <c:pt idx="2163">
                  <c:v>#N/A</c:v>
                </c:pt>
                <c:pt idx="2164">
                  <c:v>#N/A</c:v>
                </c:pt>
                <c:pt idx="2165">
                  <c:v>#N/A</c:v>
                </c:pt>
                <c:pt idx="2166">
                  <c:v>#N/A</c:v>
                </c:pt>
                <c:pt idx="2167">
                  <c:v>#N/A</c:v>
                </c:pt>
                <c:pt idx="2168">
                  <c:v>#N/A</c:v>
                </c:pt>
                <c:pt idx="2169">
                  <c:v>#N/A</c:v>
                </c:pt>
                <c:pt idx="2170">
                  <c:v>#N/A</c:v>
                </c:pt>
                <c:pt idx="2171">
                  <c:v>#N/A</c:v>
                </c:pt>
                <c:pt idx="2172">
                  <c:v>#N/A</c:v>
                </c:pt>
                <c:pt idx="2173">
                  <c:v>#N/A</c:v>
                </c:pt>
                <c:pt idx="2174">
                  <c:v>#N/A</c:v>
                </c:pt>
                <c:pt idx="2175">
                  <c:v>#N/A</c:v>
                </c:pt>
                <c:pt idx="2176">
                  <c:v>#N/A</c:v>
                </c:pt>
                <c:pt idx="2177">
                  <c:v>#N/A</c:v>
                </c:pt>
                <c:pt idx="2178">
                  <c:v>#N/A</c:v>
                </c:pt>
                <c:pt idx="2179">
                  <c:v>#N/A</c:v>
                </c:pt>
                <c:pt idx="2180">
                  <c:v>#N/A</c:v>
                </c:pt>
                <c:pt idx="2181">
                  <c:v>#N/A</c:v>
                </c:pt>
                <c:pt idx="2182">
                  <c:v>#N/A</c:v>
                </c:pt>
                <c:pt idx="2183">
                  <c:v>#N/A</c:v>
                </c:pt>
                <c:pt idx="2184">
                  <c:v>#N/A</c:v>
                </c:pt>
                <c:pt idx="2185">
                  <c:v>#N/A</c:v>
                </c:pt>
                <c:pt idx="2186">
                  <c:v>#N/A</c:v>
                </c:pt>
                <c:pt idx="2187">
                  <c:v>#N/A</c:v>
                </c:pt>
                <c:pt idx="2188">
                  <c:v>#N/A</c:v>
                </c:pt>
                <c:pt idx="2189">
                  <c:v>#N/A</c:v>
                </c:pt>
                <c:pt idx="2190">
                  <c:v>#N/A</c:v>
                </c:pt>
                <c:pt idx="2191">
                  <c:v>#N/A</c:v>
                </c:pt>
                <c:pt idx="2192">
                  <c:v>#N/A</c:v>
                </c:pt>
                <c:pt idx="2193">
                  <c:v>#N/A</c:v>
                </c:pt>
                <c:pt idx="2194">
                  <c:v>#N/A</c:v>
                </c:pt>
                <c:pt idx="2195">
                  <c:v>#N/A</c:v>
                </c:pt>
                <c:pt idx="2196">
                  <c:v>#N/A</c:v>
                </c:pt>
                <c:pt idx="2197">
                  <c:v>#N/A</c:v>
                </c:pt>
                <c:pt idx="2198">
                  <c:v>#N/A</c:v>
                </c:pt>
                <c:pt idx="2199">
                  <c:v>#N/A</c:v>
                </c:pt>
                <c:pt idx="2200">
                  <c:v>#N/A</c:v>
                </c:pt>
                <c:pt idx="2201">
                  <c:v>#N/A</c:v>
                </c:pt>
                <c:pt idx="2202">
                  <c:v>#N/A</c:v>
                </c:pt>
                <c:pt idx="2203">
                  <c:v>#N/A</c:v>
                </c:pt>
                <c:pt idx="2204">
                  <c:v>#N/A</c:v>
                </c:pt>
                <c:pt idx="2205">
                  <c:v>#N/A</c:v>
                </c:pt>
                <c:pt idx="2206">
                  <c:v>#N/A</c:v>
                </c:pt>
                <c:pt idx="2207">
                  <c:v>#N/A</c:v>
                </c:pt>
                <c:pt idx="2208">
                  <c:v>#N/A</c:v>
                </c:pt>
                <c:pt idx="2209">
                  <c:v>#N/A</c:v>
                </c:pt>
                <c:pt idx="2210">
                  <c:v>#N/A</c:v>
                </c:pt>
                <c:pt idx="2211">
                  <c:v>#N/A</c:v>
                </c:pt>
                <c:pt idx="2212">
                  <c:v>#N/A</c:v>
                </c:pt>
                <c:pt idx="2213">
                  <c:v>#N/A</c:v>
                </c:pt>
                <c:pt idx="2214">
                  <c:v>#N/A</c:v>
                </c:pt>
                <c:pt idx="2215">
                  <c:v>#N/A</c:v>
                </c:pt>
                <c:pt idx="2216">
                  <c:v>#N/A</c:v>
                </c:pt>
                <c:pt idx="2217">
                  <c:v>#N/A</c:v>
                </c:pt>
                <c:pt idx="2218">
                  <c:v>#N/A</c:v>
                </c:pt>
                <c:pt idx="2219">
                  <c:v>#N/A</c:v>
                </c:pt>
                <c:pt idx="2220">
                  <c:v>#N/A</c:v>
                </c:pt>
                <c:pt idx="2221">
                  <c:v>#N/A</c:v>
                </c:pt>
                <c:pt idx="2222">
                  <c:v>#N/A</c:v>
                </c:pt>
                <c:pt idx="2223">
                  <c:v>#N/A</c:v>
                </c:pt>
                <c:pt idx="2224">
                  <c:v>#N/A</c:v>
                </c:pt>
                <c:pt idx="2225">
                  <c:v>#N/A</c:v>
                </c:pt>
                <c:pt idx="2226">
                  <c:v>#N/A</c:v>
                </c:pt>
                <c:pt idx="2227">
                  <c:v>#N/A</c:v>
                </c:pt>
                <c:pt idx="2228">
                  <c:v>#N/A</c:v>
                </c:pt>
                <c:pt idx="2229">
                  <c:v>#N/A</c:v>
                </c:pt>
                <c:pt idx="2230">
                  <c:v>#N/A</c:v>
                </c:pt>
                <c:pt idx="2231">
                  <c:v>#N/A</c:v>
                </c:pt>
                <c:pt idx="2232">
                  <c:v>#N/A</c:v>
                </c:pt>
                <c:pt idx="2233">
                  <c:v>#N/A</c:v>
                </c:pt>
                <c:pt idx="2234">
                  <c:v>#N/A</c:v>
                </c:pt>
                <c:pt idx="2235">
                  <c:v>#N/A</c:v>
                </c:pt>
                <c:pt idx="2236">
                  <c:v>#N/A</c:v>
                </c:pt>
                <c:pt idx="2237">
                  <c:v>#N/A</c:v>
                </c:pt>
                <c:pt idx="2238">
                  <c:v>#N/A</c:v>
                </c:pt>
                <c:pt idx="2239">
                  <c:v>#N/A</c:v>
                </c:pt>
                <c:pt idx="2240">
                  <c:v>#N/A</c:v>
                </c:pt>
                <c:pt idx="2241">
                  <c:v>#N/A</c:v>
                </c:pt>
                <c:pt idx="2242">
                  <c:v>#N/A</c:v>
                </c:pt>
                <c:pt idx="2243">
                  <c:v>#N/A</c:v>
                </c:pt>
                <c:pt idx="2244">
                  <c:v>#N/A</c:v>
                </c:pt>
                <c:pt idx="2245">
                  <c:v>#N/A</c:v>
                </c:pt>
                <c:pt idx="2246">
                  <c:v>#N/A</c:v>
                </c:pt>
                <c:pt idx="2247">
                  <c:v>#N/A</c:v>
                </c:pt>
                <c:pt idx="2248">
                  <c:v>#N/A</c:v>
                </c:pt>
                <c:pt idx="2249">
                  <c:v>#N/A</c:v>
                </c:pt>
                <c:pt idx="2250">
                  <c:v>#N/A</c:v>
                </c:pt>
                <c:pt idx="2251">
                  <c:v>#N/A</c:v>
                </c:pt>
                <c:pt idx="2252">
                  <c:v>#N/A</c:v>
                </c:pt>
                <c:pt idx="2253">
                  <c:v>#N/A</c:v>
                </c:pt>
                <c:pt idx="2254">
                  <c:v>#N/A</c:v>
                </c:pt>
                <c:pt idx="2255">
                  <c:v>#N/A</c:v>
                </c:pt>
                <c:pt idx="2256">
                  <c:v>#N/A</c:v>
                </c:pt>
                <c:pt idx="2257">
                  <c:v>#N/A</c:v>
                </c:pt>
                <c:pt idx="2258">
                  <c:v>#N/A</c:v>
                </c:pt>
                <c:pt idx="2259">
                  <c:v>#N/A</c:v>
                </c:pt>
                <c:pt idx="2260">
                  <c:v>#N/A</c:v>
                </c:pt>
                <c:pt idx="2261">
                  <c:v>#N/A</c:v>
                </c:pt>
                <c:pt idx="2262">
                  <c:v>#N/A</c:v>
                </c:pt>
                <c:pt idx="2263">
                  <c:v>#N/A</c:v>
                </c:pt>
                <c:pt idx="2264">
                  <c:v>#N/A</c:v>
                </c:pt>
                <c:pt idx="2265">
                  <c:v>#N/A</c:v>
                </c:pt>
                <c:pt idx="2266">
                  <c:v>#N/A</c:v>
                </c:pt>
                <c:pt idx="2267">
                  <c:v>#N/A</c:v>
                </c:pt>
                <c:pt idx="2268">
                  <c:v>#N/A</c:v>
                </c:pt>
                <c:pt idx="2269">
                  <c:v>#N/A</c:v>
                </c:pt>
                <c:pt idx="2270">
                  <c:v>#N/A</c:v>
                </c:pt>
                <c:pt idx="2271">
                  <c:v>#N/A</c:v>
                </c:pt>
                <c:pt idx="2272">
                  <c:v>#N/A</c:v>
                </c:pt>
                <c:pt idx="2273">
                  <c:v>#N/A</c:v>
                </c:pt>
                <c:pt idx="2274">
                  <c:v>#N/A</c:v>
                </c:pt>
                <c:pt idx="2275">
                  <c:v>#N/A</c:v>
                </c:pt>
                <c:pt idx="2276">
                  <c:v>#N/A</c:v>
                </c:pt>
                <c:pt idx="2277">
                  <c:v>#N/A</c:v>
                </c:pt>
                <c:pt idx="2278">
                  <c:v>#N/A</c:v>
                </c:pt>
                <c:pt idx="2279">
                  <c:v>#N/A</c:v>
                </c:pt>
                <c:pt idx="2280">
                  <c:v>#N/A</c:v>
                </c:pt>
                <c:pt idx="2281">
                  <c:v>#N/A</c:v>
                </c:pt>
                <c:pt idx="2282">
                  <c:v>#N/A</c:v>
                </c:pt>
                <c:pt idx="2283">
                  <c:v>#N/A</c:v>
                </c:pt>
                <c:pt idx="2284">
                  <c:v>#N/A</c:v>
                </c:pt>
                <c:pt idx="2285">
                  <c:v>#N/A</c:v>
                </c:pt>
                <c:pt idx="2286">
                  <c:v>#N/A</c:v>
                </c:pt>
                <c:pt idx="2287">
                  <c:v>#N/A</c:v>
                </c:pt>
                <c:pt idx="2288">
                  <c:v>#N/A</c:v>
                </c:pt>
                <c:pt idx="2289">
                  <c:v>#N/A</c:v>
                </c:pt>
                <c:pt idx="2290">
                  <c:v>#N/A</c:v>
                </c:pt>
                <c:pt idx="2291">
                  <c:v>#N/A</c:v>
                </c:pt>
                <c:pt idx="2292">
                  <c:v>#N/A</c:v>
                </c:pt>
                <c:pt idx="2293">
                  <c:v>#N/A</c:v>
                </c:pt>
                <c:pt idx="2294">
                  <c:v>#N/A</c:v>
                </c:pt>
                <c:pt idx="2295">
                  <c:v>#N/A</c:v>
                </c:pt>
                <c:pt idx="2296">
                  <c:v>#N/A</c:v>
                </c:pt>
                <c:pt idx="2297">
                  <c:v>#N/A</c:v>
                </c:pt>
                <c:pt idx="2298">
                  <c:v>#N/A</c:v>
                </c:pt>
                <c:pt idx="2299">
                  <c:v>#N/A</c:v>
                </c:pt>
                <c:pt idx="2300">
                  <c:v>#N/A</c:v>
                </c:pt>
                <c:pt idx="2301">
                  <c:v>#N/A</c:v>
                </c:pt>
                <c:pt idx="2302">
                  <c:v>#N/A</c:v>
                </c:pt>
                <c:pt idx="2303">
                  <c:v>#N/A</c:v>
                </c:pt>
                <c:pt idx="2304">
                  <c:v>#N/A</c:v>
                </c:pt>
                <c:pt idx="2305">
                  <c:v>#N/A</c:v>
                </c:pt>
                <c:pt idx="2306">
                  <c:v>#N/A</c:v>
                </c:pt>
                <c:pt idx="2307">
                  <c:v>#N/A</c:v>
                </c:pt>
                <c:pt idx="2308">
                  <c:v>#N/A</c:v>
                </c:pt>
                <c:pt idx="2309">
                  <c:v>#N/A</c:v>
                </c:pt>
                <c:pt idx="2310">
                  <c:v>#N/A</c:v>
                </c:pt>
                <c:pt idx="2311">
                  <c:v>#N/A</c:v>
                </c:pt>
                <c:pt idx="2312">
                  <c:v>#N/A</c:v>
                </c:pt>
                <c:pt idx="2313">
                  <c:v>#N/A</c:v>
                </c:pt>
                <c:pt idx="2314">
                  <c:v>#N/A</c:v>
                </c:pt>
                <c:pt idx="2315">
                  <c:v>#N/A</c:v>
                </c:pt>
                <c:pt idx="2316">
                  <c:v>#N/A</c:v>
                </c:pt>
                <c:pt idx="2317">
                  <c:v>#N/A</c:v>
                </c:pt>
                <c:pt idx="2318">
                  <c:v>#N/A</c:v>
                </c:pt>
                <c:pt idx="2319">
                  <c:v>#N/A</c:v>
                </c:pt>
                <c:pt idx="2320">
                  <c:v>#N/A</c:v>
                </c:pt>
                <c:pt idx="2321">
                  <c:v>#N/A</c:v>
                </c:pt>
                <c:pt idx="2322">
                  <c:v>#N/A</c:v>
                </c:pt>
                <c:pt idx="2323">
                  <c:v>#N/A</c:v>
                </c:pt>
                <c:pt idx="2324">
                  <c:v>#N/A</c:v>
                </c:pt>
                <c:pt idx="2325">
                  <c:v>#N/A</c:v>
                </c:pt>
                <c:pt idx="2326">
                  <c:v>#N/A</c:v>
                </c:pt>
                <c:pt idx="2327">
                  <c:v>#N/A</c:v>
                </c:pt>
                <c:pt idx="2328">
                  <c:v>#N/A</c:v>
                </c:pt>
                <c:pt idx="2329">
                  <c:v>#N/A</c:v>
                </c:pt>
                <c:pt idx="2330">
                  <c:v>#N/A</c:v>
                </c:pt>
                <c:pt idx="2331">
                  <c:v>#N/A</c:v>
                </c:pt>
                <c:pt idx="2332">
                  <c:v>#N/A</c:v>
                </c:pt>
                <c:pt idx="2333">
                  <c:v>#N/A</c:v>
                </c:pt>
                <c:pt idx="2334">
                  <c:v>#N/A</c:v>
                </c:pt>
                <c:pt idx="2335">
                  <c:v>#N/A</c:v>
                </c:pt>
                <c:pt idx="2336">
                  <c:v>#N/A</c:v>
                </c:pt>
                <c:pt idx="2337">
                  <c:v>#N/A</c:v>
                </c:pt>
                <c:pt idx="2338">
                  <c:v>#N/A</c:v>
                </c:pt>
                <c:pt idx="2339">
                  <c:v>#N/A</c:v>
                </c:pt>
                <c:pt idx="2340">
                  <c:v>#N/A</c:v>
                </c:pt>
                <c:pt idx="2341">
                  <c:v>#N/A</c:v>
                </c:pt>
                <c:pt idx="2342">
                  <c:v>#N/A</c:v>
                </c:pt>
                <c:pt idx="2343">
                  <c:v>#N/A</c:v>
                </c:pt>
                <c:pt idx="2344">
                  <c:v>#N/A</c:v>
                </c:pt>
                <c:pt idx="2345">
                  <c:v>#N/A</c:v>
                </c:pt>
                <c:pt idx="2346">
                  <c:v>#N/A</c:v>
                </c:pt>
                <c:pt idx="2347">
                  <c:v>#N/A</c:v>
                </c:pt>
                <c:pt idx="2348">
                  <c:v>#N/A</c:v>
                </c:pt>
                <c:pt idx="2349">
                  <c:v>#N/A</c:v>
                </c:pt>
                <c:pt idx="2350">
                  <c:v>#N/A</c:v>
                </c:pt>
                <c:pt idx="2351">
                  <c:v>#N/A</c:v>
                </c:pt>
                <c:pt idx="2352">
                  <c:v>#N/A</c:v>
                </c:pt>
                <c:pt idx="2353">
                  <c:v>#N/A</c:v>
                </c:pt>
                <c:pt idx="2354">
                  <c:v>#N/A</c:v>
                </c:pt>
                <c:pt idx="2355">
                  <c:v>#N/A</c:v>
                </c:pt>
                <c:pt idx="2356">
                  <c:v>#N/A</c:v>
                </c:pt>
                <c:pt idx="2357">
                  <c:v>#N/A</c:v>
                </c:pt>
                <c:pt idx="2358">
                  <c:v>#N/A</c:v>
                </c:pt>
                <c:pt idx="2359">
                  <c:v>#N/A</c:v>
                </c:pt>
                <c:pt idx="2360">
                  <c:v>#N/A</c:v>
                </c:pt>
                <c:pt idx="2361">
                  <c:v>#N/A</c:v>
                </c:pt>
                <c:pt idx="2362">
                  <c:v>#N/A</c:v>
                </c:pt>
                <c:pt idx="2363">
                  <c:v>#N/A</c:v>
                </c:pt>
                <c:pt idx="2364">
                  <c:v>#N/A</c:v>
                </c:pt>
                <c:pt idx="2365">
                  <c:v>#N/A</c:v>
                </c:pt>
                <c:pt idx="2366">
                  <c:v>#N/A</c:v>
                </c:pt>
                <c:pt idx="2367">
                  <c:v>#N/A</c:v>
                </c:pt>
                <c:pt idx="2368">
                  <c:v>#N/A</c:v>
                </c:pt>
                <c:pt idx="2369">
                  <c:v>#N/A</c:v>
                </c:pt>
                <c:pt idx="2370">
                  <c:v>#N/A</c:v>
                </c:pt>
                <c:pt idx="2371">
                  <c:v>#N/A</c:v>
                </c:pt>
                <c:pt idx="2372">
                  <c:v>#N/A</c:v>
                </c:pt>
                <c:pt idx="2373">
                  <c:v>#N/A</c:v>
                </c:pt>
                <c:pt idx="2374">
                  <c:v>#N/A</c:v>
                </c:pt>
                <c:pt idx="2375">
                  <c:v>#N/A</c:v>
                </c:pt>
                <c:pt idx="2376">
                  <c:v>#N/A</c:v>
                </c:pt>
                <c:pt idx="2377">
                  <c:v>#N/A</c:v>
                </c:pt>
                <c:pt idx="2378">
                  <c:v>#N/A</c:v>
                </c:pt>
                <c:pt idx="2379">
                  <c:v>#N/A</c:v>
                </c:pt>
                <c:pt idx="2380">
                  <c:v>#N/A</c:v>
                </c:pt>
                <c:pt idx="2381">
                  <c:v>#N/A</c:v>
                </c:pt>
                <c:pt idx="2382">
                  <c:v>#N/A</c:v>
                </c:pt>
                <c:pt idx="2383">
                  <c:v>#N/A</c:v>
                </c:pt>
                <c:pt idx="2384">
                  <c:v>#N/A</c:v>
                </c:pt>
                <c:pt idx="2385">
                  <c:v>#N/A</c:v>
                </c:pt>
                <c:pt idx="2386">
                  <c:v>#N/A</c:v>
                </c:pt>
                <c:pt idx="2387">
                  <c:v>#N/A</c:v>
                </c:pt>
                <c:pt idx="2388">
                  <c:v>#N/A</c:v>
                </c:pt>
                <c:pt idx="2389">
                  <c:v>#N/A</c:v>
                </c:pt>
                <c:pt idx="2390">
                  <c:v>#N/A</c:v>
                </c:pt>
                <c:pt idx="2391">
                  <c:v>#N/A</c:v>
                </c:pt>
                <c:pt idx="2392">
                  <c:v>#N/A</c:v>
                </c:pt>
                <c:pt idx="2393">
                  <c:v>#N/A</c:v>
                </c:pt>
                <c:pt idx="2394">
                  <c:v>#N/A</c:v>
                </c:pt>
                <c:pt idx="2395">
                  <c:v>#N/A</c:v>
                </c:pt>
                <c:pt idx="2396">
                  <c:v>#N/A</c:v>
                </c:pt>
                <c:pt idx="2397">
                  <c:v>#N/A</c:v>
                </c:pt>
                <c:pt idx="2398">
                  <c:v>#N/A</c:v>
                </c:pt>
                <c:pt idx="2399">
                  <c:v>#N/A</c:v>
                </c:pt>
                <c:pt idx="2400">
                  <c:v>#N/A</c:v>
                </c:pt>
                <c:pt idx="2401">
                  <c:v>#N/A</c:v>
                </c:pt>
                <c:pt idx="2402">
                  <c:v>#N/A</c:v>
                </c:pt>
                <c:pt idx="2403">
                  <c:v>#N/A</c:v>
                </c:pt>
                <c:pt idx="2404">
                  <c:v>#N/A</c:v>
                </c:pt>
                <c:pt idx="2405">
                  <c:v>#N/A</c:v>
                </c:pt>
                <c:pt idx="2406">
                  <c:v>#N/A</c:v>
                </c:pt>
                <c:pt idx="2407">
                  <c:v>#N/A</c:v>
                </c:pt>
                <c:pt idx="2408">
                  <c:v>#N/A</c:v>
                </c:pt>
                <c:pt idx="2409">
                  <c:v>#N/A</c:v>
                </c:pt>
                <c:pt idx="2410">
                  <c:v>#N/A</c:v>
                </c:pt>
                <c:pt idx="2411">
                  <c:v>#N/A</c:v>
                </c:pt>
                <c:pt idx="2412">
                  <c:v>#N/A</c:v>
                </c:pt>
                <c:pt idx="2413">
                  <c:v>#N/A</c:v>
                </c:pt>
                <c:pt idx="2414">
                  <c:v>#N/A</c:v>
                </c:pt>
                <c:pt idx="2415">
                  <c:v>#N/A</c:v>
                </c:pt>
                <c:pt idx="2416">
                  <c:v>#N/A</c:v>
                </c:pt>
                <c:pt idx="2417">
                  <c:v>#N/A</c:v>
                </c:pt>
                <c:pt idx="2418">
                  <c:v>#N/A</c:v>
                </c:pt>
                <c:pt idx="2419">
                  <c:v>#N/A</c:v>
                </c:pt>
                <c:pt idx="2420">
                  <c:v>#N/A</c:v>
                </c:pt>
                <c:pt idx="2421">
                  <c:v>#N/A</c:v>
                </c:pt>
                <c:pt idx="2422">
                  <c:v>#N/A</c:v>
                </c:pt>
                <c:pt idx="2423">
                  <c:v>#N/A</c:v>
                </c:pt>
                <c:pt idx="2424">
                  <c:v>#N/A</c:v>
                </c:pt>
                <c:pt idx="2425">
                  <c:v>#N/A</c:v>
                </c:pt>
                <c:pt idx="2426">
                  <c:v>#N/A</c:v>
                </c:pt>
                <c:pt idx="2427">
                  <c:v>#N/A</c:v>
                </c:pt>
                <c:pt idx="2428">
                  <c:v>#N/A</c:v>
                </c:pt>
                <c:pt idx="2429">
                  <c:v>#N/A</c:v>
                </c:pt>
                <c:pt idx="2430">
                  <c:v>#N/A</c:v>
                </c:pt>
                <c:pt idx="2431">
                  <c:v>#N/A</c:v>
                </c:pt>
                <c:pt idx="2432">
                  <c:v>#N/A</c:v>
                </c:pt>
                <c:pt idx="2433">
                  <c:v>#N/A</c:v>
                </c:pt>
                <c:pt idx="2434">
                  <c:v>#N/A</c:v>
                </c:pt>
                <c:pt idx="2435">
                  <c:v>#N/A</c:v>
                </c:pt>
                <c:pt idx="2436">
                  <c:v>#N/A</c:v>
                </c:pt>
                <c:pt idx="2437">
                  <c:v>#N/A</c:v>
                </c:pt>
                <c:pt idx="2438">
                  <c:v>#N/A</c:v>
                </c:pt>
                <c:pt idx="2439">
                  <c:v>#N/A</c:v>
                </c:pt>
                <c:pt idx="2440">
                  <c:v>#N/A</c:v>
                </c:pt>
                <c:pt idx="2441">
                  <c:v>#N/A</c:v>
                </c:pt>
                <c:pt idx="2442">
                  <c:v>#N/A</c:v>
                </c:pt>
                <c:pt idx="2443">
                  <c:v>#N/A</c:v>
                </c:pt>
                <c:pt idx="2444">
                  <c:v>#N/A</c:v>
                </c:pt>
                <c:pt idx="2445">
                  <c:v>#N/A</c:v>
                </c:pt>
                <c:pt idx="2446">
                  <c:v>#N/A</c:v>
                </c:pt>
                <c:pt idx="2447">
                  <c:v>#N/A</c:v>
                </c:pt>
                <c:pt idx="2448">
                  <c:v>#N/A</c:v>
                </c:pt>
                <c:pt idx="2449">
                  <c:v>#N/A</c:v>
                </c:pt>
                <c:pt idx="2450">
                  <c:v>#N/A</c:v>
                </c:pt>
                <c:pt idx="2451">
                  <c:v>#N/A</c:v>
                </c:pt>
                <c:pt idx="2452">
                  <c:v>#N/A</c:v>
                </c:pt>
                <c:pt idx="2453">
                  <c:v>#N/A</c:v>
                </c:pt>
                <c:pt idx="2454">
                  <c:v>#N/A</c:v>
                </c:pt>
                <c:pt idx="2455">
                  <c:v>#N/A</c:v>
                </c:pt>
                <c:pt idx="2456">
                  <c:v>#N/A</c:v>
                </c:pt>
                <c:pt idx="2457">
                  <c:v>#N/A</c:v>
                </c:pt>
                <c:pt idx="2458">
                  <c:v>#N/A</c:v>
                </c:pt>
                <c:pt idx="2459">
                  <c:v>#N/A</c:v>
                </c:pt>
                <c:pt idx="2460">
                  <c:v>#N/A</c:v>
                </c:pt>
                <c:pt idx="2461">
                  <c:v>#N/A</c:v>
                </c:pt>
                <c:pt idx="2462">
                  <c:v>#N/A</c:v>
                </c:pt>
                <c:pt idx="2463">
                  <c:v>#N/A</c:v>
                </c:pt>
                <c:pt idx="2464">
                  <c:v>#N/A</c:v>
                </c:pt>
                <c:pt idx="2465">
                  <c:v>#N/A</c:v>
                </c:pt>
                <c:pt idx="2466">
                  <c:v>#N/A</c:v>
                </c:pt>
                <c:pt idx="2467">
                  <c:v>#N/A</c:v>
                </c:pt>
                <c:pt idx="2468">
                  <c:v>#N/A</c:v>
                </c:pt>
                <c:pt idx="2469">
                  <c:v>#N/A</c:v>
                </c:pt>
                <c:pt idx="2470">
                  <c:v>#N/A</c:v>
                </c:pt>
                <c:pt idx="2471">
                  <c:v>#N/A</c:v>
                </c:pt>
                <c:pt idx="2472">
                  <c:v>#N/A</c:v>
                </c:pt>
                <c:pt idx="2473">
                  <c:v>#N/A</c:v>
                </c:pt>
                <c:pt idx="2474">
                  <c:v>#N/A</c:v>
                </c:pt>
                <c:pt idx="2475">
                  <c:v>#N/A</c:v>
                </c:pt>
                <c:pt idx="2476">
                  <c:v>#N/A</c:v>
                </c:pt>
                <c:pt idx="2477">
                  <c:v>#N/A</c:v>
                </c:pt>
                <c:pt idx="2478">
                  <c:v>#N/A</c:v>
                </c:pt>
                <c:pt idx="2479">
                  <c:v>#N/A</c:v>
                </c:pt>
                <c:pt idx="2480">
                  <c:v>#N/A</c:v>
                </c:pt>
                <c:pt idx="2481">
                  <c:v>#N/A</c:v>
                </c:pt>
                <c:pt idx="2482">
                  <c:v>#N/A</c:v>
                </c:pt>
                <c:pt idx="2483">
                  <c:v>#N/A</c:v>
                </c:pt>
                <c:pt idx="2484">
                  <c:v>#N/A</c:v>
                </c:pt>
                <c:pt idx="2485">
                  <c:v>#N/A</c:v>
                </c:pt>
                <c:pt idx="2486">
                  <c:v>#N/A</c:v>
                </c:pt>
                <c:pt idx="2487">
                  <c:v>#N/A</c:v>
                </c:pt>
                <c:pt idx="2488">
                  <c:v>#N/A</c:v>
                </c:pt>
                <c:pt idx="2489">
                  <c:v>#N/A</c:v>
                </c:pt>
                <c:pt idx="2490">
                  <c:v>#N/A</c:v>
                </c:pt>
                <c:pt idx="2491">
                  <c:v>#N/A</c:v>
                </c:pt>
                <c:pt idx="2492">
                  <c:v>#N/A</c:v>
                </c:pt>
                <c:pt idx="2493">
                  <c:v>#N/A</c:v>
                </c:pt>
                <c:pt idx="2494">
                  <c:v>#N/A</c:v>
                </c:pt>
                <c:pt idx="2495">
                  <c:v>#N/A</c:v>
                </c:pt>
                <c:pt idx="2496">
                  <c:v>#N/A</c:v>
                </c:pt>
                <c:pt idx="2497">
                  <c:v>#N/A</c:v>
                </c:pt>
                <c:pt idx="2498">
                  <c:v>#N/A</c:v>
                </c:pt>
                <c:pt idx="2499">
                  <c:v>#N/A</c:v>
                </c:pt>
                <c:pt idx="2500">
                  <c:v>#N/A</c:v>
                </c:pt>
                <c:pt idx="2501">
                  <c:v>#N/A</c:v>
                </c:pt>
                <c:pt idx="2502">
                  <c:v>#N/A</c:v>
                </c:pt>
                <c:pt idx="2503">
                  <c:v>#N/A</c:v>
                </c:pt>
                <c:pt idx="2504">
                  <c:v>#N/A</c:v>
                </c:pt>
                <c:pt idx="2505">
                  <c:v>#N/A</c:v>
                </c:pt>
                <c:pt idx="2506">
                  <c:v>#N/A</c:v>
                </c:pt>
                <c:pt idx="2507">
                  <c:v>#N/A</c:v>
                </c:pt>
                <c:pt idx="2508">
                  <c:v>#N/A</c:v>
                </c:pt>
                <c:pt idx="2509">
                  <c:v>#N/A</c:v>
                </c:pt>
                <c:pt idx="2510">
                  <c:v>#N/A</c:v>
                </c:pt>
                <c:pt idx="2511">
                  <c:v>#N/A</c:v>
                </c:pt>
                <c:pt idx="2512">
                  <c:v>#N/A</c:v>
                </c:pt>
                <c:pt idx="2513">
                  <c:v>#N/A</c:v>
                </c:pt>
                <c:pt idx="2514">
                  <c:v>#N/A</c:v>
                </c:pt>
                <c:pt idx="2515">
                  <c:v>#N/A</c:v>
                </c:pt>
                <c:pt idx="2516">
                  <c:v>#N/A</c:v>
                </c:pt>
                <c:pt idx="2517">
                  <c:v>#N/A</c:v>
                </c:pt>
                <c:pt idx="2518">
                  <c:v>#N/A</c:v>
                </c:pt>
                <c:pt idx="2519">
                  <c:v>#N/A</c:v>
                </c:pt>
                <c:pt idx="2520">
                  <c:v>#N/A</c:v>
                </c:pt>
                <c:pt idx="2521">
                  <c:v>#N/A</c:v>
                </c:pt>
                <c:pt idx="2522">
                  <c:v>#N/A</c:v>
                </c:pt>
                <c:pt idx="2523">
                  <c:v>#N/A</c:v>
                </c:pt>
                <c:pt idx="2524">
                  <c:v>#N/A</c:v>
                </c:pt>
                <c:pt idx="2525">
                  <c:v>#N/A</c:v>
                </c:pt>
                <c:pt idx="2526">
                  <c:v>#N/A</c:v>
                </c:pt>
                <c:pt idx="2527">
                  <c:v>#N/A</c:v>
                </c:pt>
                <c:pt idx="2528">
                  <c:v>#N/A</c:v>
                </c:pt>
                <c:pt idx="2529">
                  <c:v>#N/A</c:v>
                </c:pt>
                <c:pt idx="2530">
                  <c:v>#N/A</c:v>
                </c:pt>
                <c:pt idx="2531">
                  <c:v>#N/A</c:v>
                </c:pt>
                <c:pt idx="2532">
                  <c:v>#N/A</c:v>
                </c:pt>
                <c:pt idx="2533">
                  <c:v>#N/A</c:v>
                </c:pt>
                <c:pt idx="2534">
                  <c:v>#N/A</c:v>
                </c:pt>
                <c:pt idx="2535">
                  <c:v>#N/A</c:v>
                </c:pt>
                <c:pt idx="2536">
                  <c:v>#N/A</c:v>
                </c:pt>
                <c:pt idx="2537">
                  <c:v>#N/A</c:v>
                </c:pt>
                <c:pt idx="2538">
                  <c:v>#N/A</c:v>
                </c:pt>
                <c:pt idx="2539">
                  <c:v>#N/A</c:v>
                </c:pt>
                <c:pt idx="2540">
                  <c:v>#N/A</c:v>
                </c:pt>
                <c:pt idx="2541">
                  <c:v>#N/A</c:v>
                </c:pt>
                <c:pt idx="2542">
                  <c:v>#N/A</c:v>
                </c:pt>
                <c:pt idx="2543">
                  <c:v>#N/A</c:v>
                </c:pt>
                <c:pt idx="2544">
                  <c:v>#N/A</c:v>
                </c:pt>
                <c:pt idx="2545">
                  <c:v>#N/A</c:v>
                </c:pt>
                <c:pt idx="2546">
                  <c:v>#N/A</c:v>
                </c:pt>
                <c:pt idx="2547">
                  <c:v>#N/A</c:v>
                </c:pt>
                <c:pt idx="2548">
                  <c:v>#N/A</c:v>
                </c:pt>
                <c:pt idx="2549">
                  <c:v>#N/A</c:v>
                </c:pt>
                <c:pt idx="2550">
                  <c:v>#N/A</c:v>
                </c:pt>
                <c:pt idx="2551">
                  <c:v>#N/A</c:v>
                </c:pt>
                <c:pt idx="2552">
                  <c:v>#N/A</c:v>
                </c:pt>
                <c:pt idx="2553">
                  <c:v>#N/A</c:v>
                </c:pt>
                <c:pt idx="2554">
                  <c:v>#N/A</c:v>
                </c:pt>
                <c:pt idx="2555">
                  <c:v>#N/A</c:v>
                </c:pt>
                <c:pt idx="2556">
                  <c:v>#N/A</c:v>
                </c:pt>
                <c:pt idx="2557">
                  <c:v>#N/A</c:v>
                </c:pt>
                <c:pt idx="2558">
                  <c:v>#N/A</c:v>
                </c:pt>
                <c:pt idx="2559">
                  <c:v>#N/A</c:v>
                </c:pt>
                <c:pt idx="2560">
                  <c:v>#N/A</c:v>
                </c:pt>
                <c:pt idx="2561">
                  <c:v>#N/A</c:v>
                </c:pt>
                <c:pt idx="2562">
                  <c:v>#N/A</c:v>
                </c:pt>
                <c:pt idx="2563">
                  <c:v>#N/A</c:v>
                </c:pt>
                <c:pt idx="2564">
                  <c:v>#N/A</c:v>
                </c:pt>
                <c:pt idx="2565">
                  <c:v>#N/A</c:v>
                </c:pt>
                <c:pt idx="2566">
                  <c:v>#N/A</c:v>
                </c:pt>
                <c:pt idx="2567">
                  <c:v>#N/A</c:v>
                </c:pt>
                <c:pt idx="2568">
                  <c:v>#N/A</c:v>
                </c:pt>
                <c:pt idx="2569">
                  <c:v>#N/A</c:v>
                </c:pt>
                <c:pt idx="2570">
                  <c:v>#N/A</c:v>
                </c:pt>
                <c:pt idx="2571">
                  <c:v>#N/A</c:v>
                </c:pt>
                <c:pt idx="2572">
                  <c:v>#N/A</c:v>
                </c:pt>
                <c:pt idx="2573">
                  <c:v>#N/A</c:v>
                </c:pt>
                <c:pt idx="2574">
                  <c:v>#N/A</c:v>
                </c:pt>
                <c:pt idx="2575">
                  <c:v>#N/A</c:v>
                </c:pt>
                <c:pt idx="2576">
                  <c:v>#N/A</c:v>
                </c:pt>
                <c:pt idx="2577">
                  <c:v>#N/A</c:v>
                </c:pt>
                <c:pt idx="2578">
                  <c:v>#N/A</c:v>
                </c:pt>
                <c:pt idx="2579">
                  <c:v>#N/A</c:v>
                </c:pt>
                <c:pt idx="2580">
                  <c:v>#N/A</c:v>
                </c:pt>
                <c:pt idx="2581">
                  <c:v>#N/A</c:v>
                </c:pt>
                <c:pt idx="2582">
                  <c:v>#N/A</c:v>
                </c:pt>
                <c:pt idx="2583">
                  <c:v>#N/A</c:v>
                </c:pt>
                <c:pt idx="2584">
                  <c:v>#N/A</c:v>
                </c:pt>
                <c:pt idx="2585">
                  <c:v>#N/A</c:v>
                </c:pt>
                <c:pt idx="2586">
                  <c:v>#N/A</c:v>
                </c:pt>
                <c:pt idx="2587">
                  <c:v>#N/A</c:v>
                </c:pt>
                <c:pt idx="2588">
                  <c:v>#N/A</c:v>
                </c:pt>
                <c:pt idx="2589">
                  <c:v>#N/A</c:v>
                </c:pt>
                <c:pt idx="2590">
                  <c:v>#N/A</c:v>
                </c:pt>
                <c:pt idx="2591">
                  <c:v>#N/A</c:v>
                </c:pt>
                <c:pt idx="2592">
                  <c:v>#N/A</c:v>
                </c:pt>
                <c:pt idx="2593">
                  <c:v>#N/A</c:v>
                </c:pt>
                <c:pt idx="2594">
                  <c:v>#N/A</c:v>
                </c:pt>
                <c:pt idx="2595">
                  <c:v>#N/A</c:v>
                </c:pt>
                <c:pt idx="2596">
                  <c:v>#N/A</c:v>
                </c:pt>
                <c:pt idx="2597">
                  <c:v>#N/A</c:v>
                </c:pt>
                <c:pt idx="2598">
                  <c:v>#N/A</c:v>
                </c:pt>
                <c:pt idx="2599">
                  <c:v>#N/A</c:v>
                </c:pt>
                <c:pt idx="2600">
                  <c:v>#N/A</c:v>
                </c:pt>
                <c:pt idx="2601">
                  <c:v>#N/A</c:v>
                </c:pt>
                <c:pt idx="2602">
                  <c:v>#N/A</c:v>
                </c:pt>
                <c:pt idx="2603">
                  <c:v>#N/A</c:v>
                </c:pt>
                <c:pt idx="2604">
                  <c:v>#N/A</c:v>
                </c:pt>
                <c:pt idx="2605">
                  <c:v>#N/A</c:v>
                </c:pt>
                <c:pt idx="2606">
                  <c:v>#N/A</c:v>
                </c:pt>
                <c:pt idx="2607">
                  <c:v>#N/A</c:v>
                </c:pt>
                <c:pt idx="2608">
                  <c:v>#N/A</c:v>
                </c:pt>
                <c:pt idx="2609">
                  <c:v>#N/A</c:v>
                </c:pt>
                <c:pt idx="2610">
                  <c:v>#N/A</c:v>
                </c:pt>
                <c:pt idx="2611">
                  <c:v>#N/A</c:v>
                </c:pt>
                <c:pt idx="2612">
                  <c:v>#N/A</c:v>
                </c:pt>
                <c:pt idx="2613">
                  <c:v>#N/A</c:v>
                </c:pt>
                <c:pt idx="2614">
                  <c:v>#N/A</c:v>
                </c:pt>
                <c:pt idx="2615">
                  <c:v>#N/A</c:v>
                </c:pt>
                <c:pt idx="2616">
                  <c:v>#N/A</c:v>
                </c:pt>
                <c:pt idx="2617">
                  <c:v>#N/A</c:v>
                </c:pt>
                <c:pt idx="2618">
                  <c:v>#N/A</c:v>
                </c:pt>
                <c:pt idx="2619">
                  <c:v>#N/A</c:v>
                </c:pt>
                <c:pt idx="2620">
                  <c:v>#N/A</c:v>
                </c:pt>
                <c:pt idx="2621">
                  <c:v>#N/A</c:v>
                </c:pt>
                <c:pt idx="2622">
                  <c:v>#N/A</c:v>
                </c:pt>
                <c:pt idx="2623">
                  <c:v>#N/A</c:v>
                </c:pt>
                <c:pt idx="2624">
                  <c:v>#N/A</c:v>
                </c:pt>
                <c:pt idx="2625">
                  <c:v>#N/A</c:v>
                </c:pt>
                <c:pt idx="2626">
                  <c:v>#N/A</c:v>
                </c:pt>
                <c:pt idx="2627">
                  <c:v>#N/A</c:v>
                </c:pt>
                <c:pt idx="2628">
                  <c:v>#N/A</c:v>
                </c:pt>
                <c:pt idx="2629">
                  <c:v>#N/A</c:v>
                </c:pt>
                <c:pt idx="2630">
                  <c:v>#N/A</c:v>
                </c:pt>
                <c:pt idx="2631">
                  <c:v>#N/A</c:v>
                </c:pt>
                <c:pt idx="2632">
                  <c:v>#N/A</c:v>
                </c:pt>
                <c:pt idx="2633">
                  <c:v>#N/A</c:v>
                </c:pt>
                <c:pt idx="2634">
                  <c:v>#N/A</c:v>
                </c:pt>
                <c:pt idx="2635">
                  <c:v>#N/A</c:v>
                </c:pt>
                <c:pt idx="2636">
                  <c:v>#N/A</c:v>
                </c:pt>
                <c:pt idx="2637">
                  <c:v>#N/A</c:v>
                </c:pt>
                <c:pt idx="2638">
                  <c:v>#N/A</c:v>
                </c:pt>
                <c:pt idx="2639">
                  <c:v>#N/A</c:v>
                </c:pt>
                <c:pt idx="2640">
                  <c:v>#N/A</c:v>
                </c:pt>
                <c:pt idx="2641">
                  <c:v>#N/A</c:v>
                </c:pt>
                <c:pt idx="2642">
                  <c:v>#N/A</c:v>
                </c:pt>
                <c:pt idx="2643">
                  <c:v>#N/A</c:v>
                </c:pt>
                <c:pt idx="2644">
                  <c:v>#N/A</c:v>
                </c:pt>
                <c:pt idx="2645">
                  <c:v>#N/A</c:v>
                </c:pt>
                <c:pt idx="2646">
                  <c:v>#N/A</c:v>
                </c:pt>
                <c:pt idx="2647">
                  <c:v>#N/A</c:v>
                </c:pt>
                <c:pt idx="2648">
                  <c:v>#N/A</c:v>
                </c:pt>
                <c:pt idx="2649">
                  <c:v>#N/A</c:v>
                </c:pt>
                <c:pt idx="2650">
                  <c:v>#N/A</c:v>
                </c:pt>
                <c:pt idx="2651">
                  <c:v>#N/A</c:v>
                </c:pt>
                <c:pt idx="2652">
                  <c:v>#N/A</c:v>
                </c:pt>
                <c:pt idx="2653">
                  <c:v>#N/A</c:v>
                </c:pt>
                <c:pt idx="2654">
                  <c:v>#N/A</c:v>
                </c:pt>
                <c:pt idx="2655">
                  <c:v>#N/A</c:v>
                </c:pt>
                <c:pt idx="2656">
                  <c:v>#N/A</c:v>
                </c:pt>
                <c:pt idx="2657">
                  <c:v>#N/A</c:v>
                </c:pt>
                <c:pt idx="2658">
                  <c:v>#N/A</c:v>
                </c:pt>
                <c:pt idx="2659">
                  <c:v>#N/A</c:v>
                </c:pt>
                <c:pt idx="2660">
                  <c:v>#N/A</c:v>
                </c:pt>
                <c:pt idx="2661">
                  <c:v>#N/A</c:v>
                </c:pt>
                <c:pt idx="2662">
                  <c:v>#N/A</c:v>
                </c:pt>
                <c:pt idx="2663">
                  <c:v>#N/A</c:v>
                </c:pt>
                <c:pt idx="2664">
                  <c:v>#N/A</c:v>
                </c:pt>
                <c:pt idx="2665">
                  <c:v>#N/A</c:v>
                </c:pt>
                <c:pt idx="2666">
                  <c:v>#N/A</c:v>
                </c:pt>
                <c:pt idx="2667">
                  <c:v>#N/A</c:v>
                </c:pt>
                <c:pt idx="2668">
                  <c:v>#N/A</c:v>
                </c:pt>
                <c:pt idx="2669">
                  <c:v>#N/A</c:v>
                </c:pt>
                <c:pt idx="2670">
                  <c:v>#N/A</c:v>
                </c:pt>
                <c:pt idx="2671">
                  <c:v>#N/A</c:v>
                </c:pt>
                <c:pt idx="2672">
                  <c:v>#N/A</c:v>
                </c:pt>
                <c:pt idx="2673">
                  <c:v>#N/A</c:v>
                </c:pt>
                <c:pt idx="2674">
                  <c:v>#N/A</c:v>
                </c:pt>
                <c:pt idx="2675">
                  <c:v>#N/A</c:v>
                </c:pt>
                <c:pt idx="2676">
                  <c:v>#N/A</c:v>
                </c:pt>
                <c:pt idx="2677">
                  <c:v>#N/A</c:v>
                </c:pt>
                <c:pt idx="2678">
                  <c:v>#N/A</c:v>
                </c:pt>
                <c:pt idx="2679">
                  <c:v>#N/A</c:v>
                </c:pt>
                <c:pt idx="2680">
                  <c:v>#N/A</c:v>
                </c:pt>
                <c:pt idx="2681">
                  <c:v>#N/A</c:v>
                </c:pt>
                <c:pt idx="2682">
                  <c:v>#N/A</c:v>
                </c:pt>
                <c:pt idx="2683">
                  <c:v>#N/A</c:v>
                </c:pt>
                <c:pt idx="2684">
                  <c:v>#N/A</c:v>
                </c:pt>
                <c:pt idx="2685">
                  <c:v>#N/A</c:v>
                </c:pt>
                <c:pt idx="2686">
                  <c:v>#N/A</c:v>
                </c:pt>
                <c:pt idx="2687">
                  <c:v>#N/A</c:v>
                </c:pt>
                <c:pt idx="2688">
                  <c:v>#N/A</c:v>
                </c:pt>
                <c:pt idx="2689">
                  <c:v>#N/A</c:v>
                </c:pt>
                <c:pt idx="2690">
                  <c:v>#N/A</c:v>
                </c:pt>
                <c:pt idx="2691">
                  <c:v>#N/A</c:v>
                </c:pt>
                <c:pt idx="2692">
                  <c:v>#N/A</c:v>
                </c:pt>
                <c:pt idx="2693">
                  <c:v>#N/A</c:v>
                </c:pt>
                <c:pt idx="2694">
                  <c:v>#N/A</c:v>
                </c:pt>
                <c:pt idx="2695">
                  <c:v>#N/A</c:v>
                </c:pt>
                <c:pt idx="2696">
                  <c:v>#N/A</c:v>
                </c:pt>
                <c:pt idx="2697">
                  <c:v>#N/A</c:v>
                </c:pt>
                <c:pt idx="2698">
                  <c:v>#N/A</c:v>
                </c:pt>
                <c:pt idx="2699">
                  <c:v>#N/A</c:v>
                </c:pt>
                <c:pt idx="2700">
                  <c:v>#N/A</c:v>
                </c:pt>
                <c:pt idx="2701">
                  <c:v>#N/A</c:v>
                </c:pt>
                <c:pt idx="2702">
                  <c:v>#N/A</c:v>
                </c:pt>
                <c:pt idx="2703">
                  <c:v>#N/A</c:v>
                </c:pt>
                <c:pt idx="2704">
                  <c:v>#N/A</c:v>
                </c:pt>
                <c:pt idx="2705">
                  <c:v>#N/A</c:v>
                </c:pt>
                <c:pt idx="2706">
                  <c:v>#N/A</c:v>
                </c:pt>
                <c:pt idx="2707">
                  <c:v>#N/A</c:v>
                </c:pt>
                <c:pt idx="2708">
                  <c:v>#N/A</c:v>
                </c:pt>
                <c:pt idx="2709">
                  <c:v>#N/A</c:v>
                </c:pt>
                <c:pt idx="2710">
                  <c:v>#N/A</c:v>
                </c:pt>
                <c:pt idx="2711">
                  <c:v>#N/A</c:v>
                </c:pt>
                <c:pt idx="2712">
                  <c:v>#N/A</c:v>
                </c:pt>
                <c:pt idx="2713">
                  <c:v>#N/A</c:v>
                </c:pt>
                <c:pt idx="2714">
                  <c:v>#N/A</c:v>
                </c:pt>
                <c:pt idx="2715">
                  <c:v>#N/A</c:v>
                </c:pt>
                <c:pt idx="2716">
                  <c:v>#N/A</c:v>
                </c:pt>
                <c:pt idx="2717">
                  <c:v>#N/A</c:v>
                </c:pt>
                <c:pt idx="2718">
                  <c:v>#N/A</c:v>
                </c:pt>
                <c:pt idx="2719">
                  <c:v>#N/A</c:v>
                </c:pt>
                <c:pt idx="2720">
                  <c:v>#N/A</c:v>
                </c:pt>
                <c:pt idx="2721">
                  <c:v>#N/A</c:v>
                </c:pt>
                <c:pt idx="2722">
                  <c:v>#N/A</c:v>
                </c:pt>
                <c:pt idx="2723">
                  <c:v>#N/A</c:v>
                </c:pt>
                <c:pt idx="2724">
                  <c:v>#N/A</c:v>
                </c:pt>
                <c:pt idx="2725">
                  <c:v>#N/A</c:v>
                </c:pt>
                <c:pt idx="2726">
                  <c:v>#N/A</c:v>
                </c:pt>
                <c:pt idx="2727">
                  <c:v>#N/A</c:v>
                </c:pt>
                <c:pt idx="2728">
                  <c:v>#N/A</c:v>
                </c:pt>
                <c:pt idx="2729">
                  <c:v>#N/A</c:v>
                </c:pt>
                <c:pt idx="2730">
                  <c:v>#N/A</c:v>
                </c:pt>
                <c:pt idx="2731">
                  <c:v>#N/A</c:v>
                </c:pt>
                <c:pt idx="2732">
                  <c:v>#N/A</c:v>
                </c:pt>
                <c:pt idx="2733">
                  <c:v>#N/A</c:v>
                </c:pt>
                <c:pt idx="2734">
                  <c:v>#N/A</c:v>
                </c:pt>
                <c:pt idx="2735">
                  <c:v>#N/A</c:v>
                </c:pt>
                <c:pt idx="2736">
                  <c:v>#N/A</c:v>
                </c:pt>
                <c:pt idx="2737">
                  <c:v>#N/A</c:v>
                </c:pt>
                <c:pt idx="2738">
                  <c:v>#N/A</c:v>
                </c:pt>
                <c:pt idx="2739">
                  <c:v>#N/A</c:v>
                </c:pt>
                <c:pt idx="2740">
                  <c:v>#N/A</c:v>
                </c:pt>
                <c:pt idx="2741">
                  <c:v>#N/A</c:v>
                </c:pt>
                <c:pt idx="2742">
                  <c:v>#N/A</c:v>
                </c:pt>
                <c:pt idx="2743">
                  <c:v>#N/A</c:v>
                </c:pt>
                <c:pt idx="2744">
                  <c:v>#N/A</c:v>
                </c:pt>
                <c:pt idx="2745">
                  <c:v>#N/A</c:v>
                </c:pt>
                <c:pt idx="2746">
                  <c:v>#N/A</c:v>
                </c:pt>
                <c:pt idx="2747">
                  <c:v>#N/A</c:v>
                </c:pt>
                <c:pt idx="2748">
                  <c:v>#N/A</c:v>
                </c:pt>
                <c:pt idx="2749">
                  <c:v>#N/A</c:v>
                </c:pt>
                <c:pt idx="2750">
                  <c:v>#N/A</c:v>
                </c:pt>
                <c:pt idx="2751">
                  <c:v>#N/A</c:v>
                </c:pt>
                <c:pt idx="2752">
                  <c:v>#N/A</c:v>
                </c:pt>
                <c:pt idx="2753">
                  <c:v>#N/A</c:v>
                </c:pt>
                <c:pt idx="2754">
                  <c:v>#N/A</c:v>
                </c:pt>
                <c:pt idx="2755">
                  <c:v>#N/A</c:v>
                </c:pt>
                <c:pt idx="2756">
                  <c:v>#N/A</c:v>
                </c:pt>
                <c:pt idx="2757">
                  <c:v>#N/A</c:v>
                </c:pt>
                <c:pt idx="2758">
                  <c:v>#N/A</c:v>
                </c:pt>
                <c:pt idx="2759">
                  <c:v>#N/A</c:v>
                </c:pt>
                <c:pt idx="2760">
                  <c:v>#N/A</c:v>
                </c:pt>
                <c:pt idx="2761">
                  <c:v>#N/A</c:v>
                </c:pt>
                <c:pt idx="2762">
                  <c:v>#N/A</c:v>
                </c:pt>
                <c:pt idx="2763">
                  <c:v>#N/A</c:v>
                </c:pt>
                <c:pt idx="2764">
                  <c:v>#N/A</c:v>
                </c:pt>
                <c:pt idx="2765">
                  <c:v>#N/A</c:v>
                </c:pt>
                <c:pt idx="2766">
                  <c:v>#N/A</c:v>
                </c:pt>
                <c:pt idx="2767">
                  <c:v>#N/A</c:v>
                </c:pt>
                <c:pt idx="2768">
                  <c:v>#N/A</c:v>
                </c:pt>
                <c:pt idx="2769">
                  <c:v>#N/A</c:v>
                </c:pt>
                <c:pt idx="2770">
                  <c:v>#N/A</c:v>
                </c:pt>
                <c:pt idx="2771">
                  <c:v>#N/A</c:v>
                </c:pt>
                <c:pt idx="2772">
                  <c:v>#N/A</c:v>
                </c:pt>
                <c:pt idx="2773">
                  <c:v>#N/A</c:v>
                </c:pt>
                <c:pt idx="2774">
                  <c:v>#N/A</c:v>
                </c:pt>
                <c:pt idx="2775">
                  <c:v>#N/A</c:v>
                </c:pt>
                <c:pt idx="2776">
                  <c:v>#N/A</c:v>
                </c:pt>
                <c:pt idx="2777">
                  <c:v>#N/A</c:v>
                </c:pt>
                <c:pt idx="2778">
                  <c:v>#N/A</c:v>
                </c:pt>
                <c:pt idx="2779">
                  <c:v>#N/A</c:v>
                </c:pt>
                <c:pt idx="2780">
                  <c:v>#N/A</c:v>
                </c:pt>
                <c:pt idx="2781">
                  <c:v>#N/A</c:v>
                </c:pt>
                <c:pt idx="2782">
                  <c:v>#N/A</c:v>
                </c:pt>
                <c:pt idx="2783">
                  <c:v>#N/A</c:v>
                </c:pt>
                <c:pt idx="2784">
                  <c:v>#N/A</c:v>
                </c:pt>
                <c:pt idx="2785">
                  <c:v>#N/A</c:v>
                </c:pt>
                <c:pt idx="2786">
                  <c:v>#N/A</c:v>
                </c:pt>
                <c:pt idx="2787">
                  <c:v>#N/A</c:v>
                </c:pt>
                <c:pt idx="2788">
                  <c:v>#N/A</c:v>
                </c:pt>
                <c:pt idx="2789">
                  <c:v>#N/A</c:v>
                </c:pt>
                <c:pt idx="2790">
                  <c:v>#N/A</c:v>
                </c:pt>
                <c:pt idx="2791">
                  <c:v>#N/A</c:v>
                </c:pt>
                <c:pt idx="2792">
                  <c:v>#N/A</c:v>
                </c:pt>
                <c:pt idx="2793">
                  <c:v>#N/A</c:v>
                </c:pt>
                <c:pt idx="2794">
                  <c:v>#N/A</c:v>
                </c:pt>
                <c:pt idx="2795">
                  <c:v>#N/A</c:v>
                </c:pt>
                <c:pt idx="2796">
                  <c:v>#N/A</c:v>
                </c:pt>
                <c:pt idx="2797">
                  <c:v>#N/A</c:v>
                </c:pt>
                <c:pt idx="2798">
                  <c:v>#N/A</c:v>
                </c:pt>
                <c:pt idx="2799">
                  <c:v>#N/A</c:v>
                </c:pt>
                <c:pt idx="2800">
                  <c:v>#N/A</c:v>
                </c:pt>
                <c:pt idx="2801">
                  <c:v>#N/A</c:v>
                </c:pt>
                <c:pt idx="2802">
                  <c:v>#N/A</c:v>
                </c:pt>
                <c:pt idx="2803">
                  <c:v>#N/A</c:v>
                </c:pt>
                <c:pt idx="2804">
                  <c:v>#N/A</c:v>
                </c:pt>
                <c:pt idx="2805">
                  <c:v>#N/A</c:v>
                </c:pt>
                <c:pt idx="2806">
                  <c:v>#N/A</c:v>
                </c:pt>
                <c:pt idx="2807">
                  <c:v>#N/A</c:v>
                </c:pt>
                <c:pt idx="2808">
                  <c:v>#N/A</c:v>
                </c:pt>
                <c:pt idx="2809">
                  <c:v>#N/A</c:v>
                </c:pt>
                <c:pt idx="2810">
                  <c:v>#N/A</c:v>
                </c:pt>
                <c:pt idx="2811">
                  <c:v>#N/A</c:v>
                </c:pt>
                <c:pt idx="2812">
                  <c:v>#N/A</c:v>
                </c:pt>
                <c:pt idx="2813">
                  <c:v>#N/A</c:v>
                </c:pt>
                <c:pt idx="2814">
                  <c:v>#N/A</c:v>
                </c:pt>
                <c:pt idx="2815">
                  <c:v>#N/A</c:v>
                </c:pt>
                <c:pt idx="2816">
                  <c:v>#N/A</c:v>
                </c:pt>
                <c:pt idx="2817">
                  <c:v>#N/A</c:v>
                </c:pt>
                <c:pt idx="2818">
                  <c:v>#N/A</c:v>
                </c:pt>
                <c:pt idx="2819">
                  <c:v>#N/A</c:v>
                </c:pt>
                <c:pt idx="2820">
                  <c:v>#N/A</c:v>
                </c:pt>
                <c:pt idx="2821">
                  <c:v>#N/A</c:v>
                </c:pt>
                <c:pt idx="2822">
                  <c:v>#N/A</c:v>
                </c:pt>
                <c:pt idx="2823">
                  <c:v>#N/A</c:v>
                </c:pt>
                <c:pt idx="2824">
                  <c:v>#N/A</c:v>
                </c:pt>
                <c:pt idx="2825">
                  <c:v>#N/A</c:v>
                </c:pt>
                <c:pt idx="2826">
                  <c:v>#N/A</c:v>
                </c:pt>
                <c:pt idx="2827">
                  <c:v>#N/A</c:v>
                </c:pt>
                <c:pt idx="2828">
                  <c:v>#N/A</c:v>
                </c:pt>
                <c:pt idx="2829">
                  <c:v>#N/A</c:v>
                </c:pt>
                <c:pt idx="2830">
                  <c:v>#N/A</c:v>
                </c:pt>
                <c:pt idx="2831">
                  <c:v>#N/A</c:v>
                </c:pt>
                <c:pt idx="2832">
                  <c:v>#N/A</c:v>
                </c:pt>
                <c:pt idx="2833">
                  <c:v>#N/A</c:v>
                </c:pt>
                <c:pt idx="2834">
                  <c:v>#N/A</c:v>
                </c:pt>
                <c:pt idx="2835">
                  <c:v>#N/A</c:v>
                </c:pt>
                <c:pt idx="2836">
                  <c:v>#N/A</c:v>
                </c:pt>
                <c:pt idx="2837">
                  <c:v>#N/A</c:v>
                </c:pt>
                <c:pt idx="2838">
                  <c:v>#N/A</c:v>
                </c:pt>
                <c:pt idx="2839">
                  <c:v>#N/A</c:v>
                </c:pt>
                <c:pt idx="2840">
                  <c:v>#N/A</c:v>
                </c:pt>
                <c:pt idx="2841">
                  <c:v>#N/A</c:v>
                </c:pt>
                <c:pt idx="2842">
                  <c:v>#N/A</c:v>
                </c:pt>
                <c:pt idx="2843">
                  <c:v>#N/A</c:v>
                </c:pt>
                <c:pt idx="2844">
                  <c:v>#N/A</c:v>
                </c:pt>
                <c:pt idx="2845">
                  <c:v>#N/A</c:v>
                </c:pt>
                <c:pt idx="2846">
                  <c:v>#N/A</c:v>
                </c:pt>
                <c:pt idx="2847">
                  <c:v>#N/A</c:v>
                </c:pt>
                <c:pt idx="2848">
                  <c:v>#N/A</c:v>
                </c:pt>
                <c:pt idx="2849">
                  <c:v>#N/A</c:v>
                </c:pt>
                <c:pt idx="2850">
                  <c:v>#N/A</c:v>
                </c:pt>
                <c:pt idx="2851">
                  <c:v>#N/A</c:v>
                </c:pt>
                <c:pt idx="2852">
                  <c:v>#N/A</c:v>
                </c:pt>
                <c:pt idx="2853">
                  <c:v>#N/A</c:v>
                </c:pt>
                <c:pt idx="2854">
                  <c:v>#N/A</c:v>
                </c:pt>
                <c:pt idx="2855">
                  <c:v>#N/A</c:v>
                </c:pt>
                <c:pt idx="2856">
                  <c:v>#N/A</c:v>
                </c:pt>
                <c:pt idx="2857">
                  <c:v>#N/A</c:v>
                </c:pt>
                <c:pt idx="2858">
                  <c:v>#N/A</c:v>
                </c:pt>
                <c:pt idx="2859">
                  <c:v>#N/A</c:v>
                </c:pt>
                <c:pt idx="2860">
                  <c:v>#N/A</c:v>
                </c:pt>
                <c:pt idx="2861">
                  <c:v>#N/A</c:v>
                </c:pt>
                <c:pt idx="2862">
                  <c:v>#N/A</c:v>
                </c:pt>
                <c:pt idx="2863">
                  <c:v>#N/A</c:v>
                </c:pt>
                <c:pt idx="2864">
                  <c:v>#N/A</c:v>
                </c:pt>
                <c:pt idx="2865">
                  <c:v>#N/A</c:v>
                </c:pt>
                <c:pt idx="2866">
                  <c:v>#N/A</c:v>
                </c:pt>
                <c:pt idx="2867">
                  <c:v>#N/A</c:v>
                </c:pt>
                <c:pt idx="2868">
                  <c:v>#N/A</c:v>
                </c:pt>
                <c:pt idx="2869">
                  <c:v>#N/A</c:v>
                </c:pt>
                <c:pt idx="2870">
                  <c:v>#N/A</c:v>
                </c:pt>
                <c:pt idx="2871">
                  <c:v>#N/A</c:v>
                </c:pt>
                <c:pt idx="2872">
                  <c:v>#N/A</c:v>
                </c:pt>
                <c:pt idx="2873">
                  <c:v>#N/A</c:v>
                </c:pt>
                <c:pt idx="2874">
                  <c:v>#N/A</c:v>
                </c:pt>
                <c:pt idx="2875">
                  <c:v>#N/A</c:v>
                </c:pt>
                <c:pt idx="2876">
                  <c:v>#N/A</c:v>
                </c:pt>
                <c:pt idx="2877">
                  <c:v>#N/A</c:v>
                </c:pt>
                <c:pt idx="2878">
                  <c:v>#N/A</c:v>
                </c:pt>
                <c:pt idx="2879">
                  <c:v>#N/A</c:v>
                </c:pt>
                <c:pt idx="2880">
                  <c:v>#N/A</c:v>
                </c:pt>
                <c:pt idx="2881">
                  <c:v>#N/A</c:v>
                </c:pt>
                <c:pt idx="2882">
                  <c:v>#N/A</c:v>
                </c:pt>
                <c:pt idx="2883">
                  <c:v>#N/A</c:v>
                </c:pt>
                <c:pt idx="2884">
                  <c:v>#N/A</c:v>
                </c:pt>
                <c:pt idx="2885">
                  <c:v>#N/A</c:v>
                </c:pt>
                <c:pt idx="2886">
                  <c:v>#N/A</c:v>
                </c:pt>
                <c:pt idx="2887">
                  <c:v>#N/A</c:v>
                </c:pt>
                <c:pt idx="2888">
                  <c:v>#N/A</c:v>
                </c:pt>
                <c:pt idx="2889">
                  <c:v>#N/A</c:v>
                </c:pt>
                <c:pt idx="2890">
                  <c:v>#N/A</c:v>
                </c:pt>
                <c:pt idx="2891">
                  <c:v>#N/A</c:v>
                </c:pt>
                <c:pt idx="2892">
                  <c:v>#N/A</c:v>
                </c:pt>
                <c:pt idx="2893">
                  <c:v>#N/A</c:v>
                </c:pt>
                <c:pt idx="2894">
                  <c:v>#N/A</c:v>
                </c:pt>
                <c:pt idx="2895">
                  <c:v>#N/A</c:v>
                </c:pt>
                <c:pt idx="2896">
                  <c:v>#N/A</c:v>
                </c:pt>
                <c:pt idx="2897">
                  <c:v>#N/A</c:v>
                </c:pt>
                <c:pt idx="2898">
                  <c:v>#N/A</c:v>
                </c:pt>
                <c:pt idx="2899">
                  <c:v>#N/A</c:v>
                </c:pt>
                <c:pt idx="2900">
                  <c:v>#N/A</c:v>
                </c:pt>
                <c:pt idx="2901">
                  <c:v>#N/A</c:v>
                </c:pt>
                <c:pt idx="2902">
                  <c:v>#N/A</c:v>
                </c:pt>
                <c:pt idx="2903">
                  <c:v>#N/A</c:v>
                </c:pt>
                <c:pt idx="2904">
                  <c:v>#N/A</c:v>
                </c:pt>
                <c:pt idx="2905">
                  <c:v>#N/A</c:v>
                </c:pt>
                <c:pt idx="2906">
                  <c:v>#N/A</c:v>
                </c:pt>
                <c:pt idx="2907">
                  <c:v>#N/A</c:v>
                </c:pt>
                <c:pt idx="2908">
                  <c:v>#N/A</c:v>
                </c:pt>
                <c:pt idx="2909">
                  <c:v>#N/A</c:v>
                </c:pt>
                <c:pt idx="2910">
                  <c:v>#N/A</c:v>
                </c:pt>
                <c:pt idx="2911">
                  <c:v>#N/A</c:v>
                </c:pt>
                <c:pt idx="2912">
                  <c:v>#N/A</c:v>
                </c:pt>
                <c:pt idx="2913">
                  <c:v>#N/A</c:v>
                </c:pt>
                <c:pt idx="2914">
                  <c:v>#N/A</c:v>
                </c:pt>
                <c:pt idx="2915">
                  <c:v>#N/A</c:v>
                </c:pt>
                <c:pt idx="2916">
                  <c:v>#N/A</c:v>
                </c:pt>
                <c:pt idx="2917">
                  <c:v>#N/A</c:v>
                </c:pt>
                <c:pt idx="2918">
                  <c:v>#N/A</c:v>
                </c:pt>
                <c:pt idx="2919">
                  <c:v>#N/A</c:v>
                </c:pt>
                <c:pt idx="2920">
                  <c:v>#N/A</c:v>
                </c:pt>
                <c:pt idx="2921">
                  <c:v>#N/A</c:v>
                </c:pt>
                <c:pt idx="2922">
                  <c:v>#N/A</c:v>
                </c:pt>
                <c:pt idx="2923">
                  <c:v>#N/A</c:v>
                </c:pt>
                <c:pt idx="2924">
                  <c:v>#N/A</c:v>
                </c:pt>
                <c:pt idx="2925">
                  <c:v>#N/A</c:v>
                </c:pt>
                <c:pt idx="2926">
                  <c:v>#N/A</c:v>
                </c:pt>
                <c:pt idx="2927">
                  <c:v>#N/A</c:v>
                </c:pt>
                <c:pt idx="2928">
                  <c:v>#N/A</c:v>
                </c:pt>
                <c:pt idx="2929">
                  <c:v>#N/A</c:v>
                </c:pt>
                <c:pt idx="2930">
                  <c:v>#N/A</c:v>
                </c:pt>
                <c:pt idx="2931">
                  <c:v>#N/A</c:v>
                </c:pt>
                <c:pt idx="2932">
                  <c:v>#N/A</c:v>
                </c:pt>
                <c:pt idx="2933">
                  <c:v>#N/A</c:v>
                </c:pt>
                <c:pt idx="2934">
                  <c:v>#N/A</c:v>
                </c:pt>
                <c:pt idx="2935">
                  <c:v>#N/A</c:v>
                </c:pt>
                <c:pt idx="2936">
                  <c:v>#N/A</c:v>
                </c:pt>
                <c:pt idx="2937">
                  <c:v>#N/A</c:v>
                </c:pt>
                <c:pt idx="2938">
                  <c:v>#N/A</c:v>
                </c:pt>
                <c:pt idx="2939">
                  <c:v>#N/A</c:v>
                </c:pt>
                <c:pt idx="2940">
                  <c:v>#N/A</c:v>
                </c:pt>
                <c:pt idx="2941">
                  <c:v>#N/A</c:v>
                </c:pt>
                <c:pt idx="2942">
                  <c:v>#N/A</c:v>
                </c:pt>
                <c:pt idx="2943">
                  <c:v>#N/A</c:v>
                </c:pt>
                <c:pt idx="2944">
                  <c:v>#N/A</c:v>
                </c:pt>
                <c:pt idx="2945">
                  <c:v>#N/A</c:v>
                </c:pt>
                <c:pt idx="2946">
                  <c:v>#N/A</c:v>
                </c:pt>
                <c:pt idx="2947">
                  <c:v>#N/A</c:v>
                </c:pt>
                <c:pt idx="2948">
                  <c:v>#N/A</c:v>
                </c:pt>
                <c:pt idx="2949">
                  <c:v>#N/A</c:v>
                </c:pt>
                <c:pt idx="2950">
                  <c:v>#N/A</c:v>
                </c:pt>
                <c:pt idx="2951">
                  <c:v>#N/A</c:v>
                </c:pt>
                <c:pt idx="2952">
                  <c:v>#N/A</c:v>
                </c:pt>
                <c:pt idx="2953">
                  <c:v>#N/A</c:v>
                </c:pt>
                <c:pt idx="2954">
                  <c:v>#N/A</c:v>
                </c:pt>
                <c:pt idx="2955">
                  <c:v>#N/A</c:v>
                </c:pt>
                <c:pt idx="2956">
                  <c:v>#N/A</c:v>
                </c:pt>
                <c:pt idx="2957">
                  <c:v>#N/A</c:v>
                </c:pt>
                <c:pt idx="2958">
                  <c:v>#N/A</c:v>
                </c:pt>
                <c:pt idx="2959">
                  <c:v>#N/A</c:v>
                </c:pt>
                <c:pt idx="2960">
                  <c:v>#N/A</c:v>
                </c:pt>
                <c:pt idx="2961">
                  <c:v>#N/A</c:v>
                </c:pt>
                <c:pt idx="2962">
                  <c:v>#N/A</c:v>
                </c:pt>
                <c:pt idx="2963">
                  <c:v>#N/A</c:v>
                </c:pt>
                <c:pt idx="2964">
                  <c:v>#N/A</c:v>
                </c:pt>
                <c:pt idx="2965">
                  <c:v>#N/A</c:v>
                </c:pt>
                <c:pt idx="2966">
                  <c:v>#N/A</c:v>
                </c:pt>
                <c:pt idx="2967">
                  <c:v>#N/A</c:v>
                </c:pt>
                <c:pt idx="2968">
                  <c:v>#N/A</c:v>
                </c:pt>
                <c:pt idx="2969">
                  <c:v>#N/A</c:v>
                </c:pt>
                <c:pt idx="2970">
                  <c:v>#N/A</c:v>
                </c:pt>
                <c:pt idx="2971">
                  <c:v>#N/A</c:v>
                </c:pt>
                <c:pt idx="2972">
                  <c:v>#N/A</c:v>
                </c:pt>
                <c:pt idx="2973">
                  <c:v>#N/A</c:v>
                </c:pt>
                <c:pt idx="2974">
                  <c:v>#N/A</c:v>
                </c:pt>
                <c:pt idx="2975">
                  <c:v>#N/A</c:v>
                </c:pt>
                <c:pt idx="2976">
                  <c:v>#N/A</c:v>
                </c:pt>
                <c:pt idx="2977">
                  <c:v>#N/A</c:v>
                </c:pt>
                <c:pt idx="2978">
                  <c:v>#N/A</c:v>
                </c:pt>
                <c:pt idx="2979">
                  <c:v>#N/A</c:v>
                </c:pt>
                <c:pt idx="2980">
                  <c:v>#N/A</c:v>
                </c:pt>
                <c:pt idx="2981">
                  <c:v>#N/A</c:v>
                </c:pt>
                <c:pt idx="2982">
                  <c:v>#N/A</c:v>
                </c:pt>
                <c:pt idx="2983">
                  <c:v>#N/A</c:v>
                </c:pt>
                <c:pt idx="2984">
                  <c:v>#N/A</c:v>
                </c:pt>
                <c:pt idx="2985">
                  <c:v>#N/A</c:v>
                </c:pt>
                <c:pt idx="2986">
                  <c:v>#N/A</c:v>
                </c:pt>
                <c:pt idx="2987">
                  <c:v>#N/A</c:v>
                </c:pt>
                <c:pt idx="2988">
                  <c:v>#N/A</c:v>
                </c:pt>
                <c:pt idx="2989">
                  <c:v>#N/A</c:v>
                </c:pt>
                <c:pt idx="2990">
                  <c:v>#N/A</c:v>
                </c:pt>
                <c:pt idx="2991">
                  <c:v>#N/A</c:v>
                </c:pt>
                <c:pt idx="2992">
                  <c:v>#N/A</c:v>
                </c:pt>
                <c:pt idx="2993">
                  <c:v>#N/A</c:v>
                </c:pt>
                <c:pt idx="2994">
                  <c:v>#N/A</c:v>
                </c:pt>
                <c:pt idx="2995">
                  <c:v>#N/A</c:v>
                </c:pt>
                <c:pt idx="2996">
                  <c:v>#N/A</c:v>
                </c:pt>
                <c:pt idx="2997">
                  <c:v>#N/A</c:v>
                </c:pt>
                <c:pt idx="2998">
                  <c:v>#N/A</c:v>
                </c:pt>
                <c:pt idx="2999">
                  <c:v>#N/A</c:v>
                </c:pt>
                <c:pt idx="3000">
                  <c:v>#N/A</c:v>
                </c:pt>
                <c:pt idx="3001">
                  <c:v>#N/A</c:v>
                </c:pt>
                <c:pt idx="3002">
                  <c:v>#N/A</c:v>
                </c:pt>
                <c:pt idx="3003">
                  <c:v>#N/A</c:v>
                </c:pt>
                <c:pt idx="3004">
                  <c:v>#N/A</c:v>
                </c:pt>
                <c:pt idx="3005">
                  <c:v>#N/A</c:v>
                </c:pt>
                <c:pt idx="3006">
                  <c:v>#N/A</c:v>
                </c:pt>
                <c:pt idx="3007">
                  <c:v>#N/A</c:v>
                </c:pt>
                <c:pt idx="3008">
                  <c:v>#N/A</c:v>
                </c:pt>
                <c:pt idx="3009">
                  <c:v>#N/A</c:v>
                </c:pt>
                <c:pt idx="3010">
                  <c:v>#N/A</c:v>
                </c:pt>
                <c:pt idx="3011">
                  <c:v>#N/A</c:v>
                </c:pt>
                <c:pt idx="3012">
                  <c:v>#N/A</c:v>
                </c:pt>
                <c:pt idx="3013">
                  <c:v>#N/A</c:v>
                </c:pt>
                <c:pt idx="3014">
                  <c:v>#N/A</c:v>
                </c:pt>
                <c:pt idx="3015">
                  <c:v>#N/A</c:v>
                </c:pt>
                <c:pt idx="3016">
                  <c:v>#N/A</c:v>
                </c:pt>
                <c:pt idx="3017">
                  <c:v>#N/A</c:v>
                </c:pt>
                <c:pt idx="3018">
                  <c:v>#N/A</c:v>
                </c:pt>
                <c:pt idx="3019">
                  <c:v>#N/A</c:v>
                </c:pt>
                <c:pt idx="3020">
                  <c:v>#N/A</c:v>
                </c:pt>
                <c:pt idx="3021">
                  <c:v>#N/A</c:v>
                </c:pt>
                <c:pt idx="3022">
                  <c:v>#N/A</c:v>
                </c:pt>
                <c:pt idx="3023">
                  <c:v>#N/A</c:v>
                </c:pt>
                <c:pt idx="3024">
                  <c:v>#N/A</c:v>
                </c:pt>
                <c:pt idx="3025">
                  <c:v>#N/A</c:v>
                </c:pt>
                <c:pt idx="3026">
                  <c:v>#N/A</c:v>
                </c:pt>
                <c:pt idx="3027">
                  <c:v>#N/A</c:v>
                </c:pt>
                <c:pt idx="3028">
                  <c:v>#N/A</c:v>
                </c:pt>
                <c:pt idx="3029">
                  <c:v>#N/A</c:v>
                </c:pt>
                <c:pt idx="3030">
                  <c:v>#N/A</c:v>
                </c:pt>
                <c:pt idx="3031">
                  <c:v>#N/A</c:v>
                </c:pt>
                <c:pt idx="3032">
                  <c:v>#N/A</c:v>
                </c:pt>
                <c:pt idx="3033">
                  <c:v>#N/A</c:v>
                </c:pt>
                <c:pt idx="3034">
                  <c:v>#N/A</c:v>
                </c:pt>
                <c:pt idx="3035">
                  <c:v>#N/A</c:v>
                </c:pt>
                <c:pt idx="3036">
                  <c:v>#N/A</c:v>
                </c:pt>
                <c:pt idx="3037">
                  <c:v>#N/A</c:v>
                </c:pt>
                <c:pt idx="3038">
                  <c:v>#N/A</c:v>
                </c:pt>
                <c:pt idx="3039">
                  <c:v>#N/A</c:v>
                </c:pt>
                <c:pt idx="3040">
                  <c:v>#N/A</c:v>
                </c:pt>
                <c:pt idx="3041">
                  <c:v>#N/A</c:v>
                </c:pt>
                <c:pt idx="3042">
                  <c:v>#N/A</c:v>
                </c:pt>
                <c:pt idx="3043">
                  <c:v>#N/A</c:v>
                </c:pt>
                <c:pt idx="3044">
                  <c:v>#N/A</c:v>
                </c:pt>
                <c:pt idx="3045">
                  <c:v>#N/A</c:v>
                </c:pt>
                <c:pt idx="3046">
                  <c:v>#N/A</c:v>
                </c:pt>
                <c:pt idx="3047">
                  <c:v>#N/A</c:v>
                </c:pt>
                <c:pt idx="3048">
                  <c:v>#N/A</c:v>
                </c:pt>
                <c:pt idx="3049">
                  <c:v>#N/A</c:v>
                </c:pt>
                <c:pt idx="3050">
                  <c:v>#N/A</c:v>
                </c:pt>
                <c:pt idx="3051">
                  <c:v>#N/A</c:v>
                </c:pt>
                <c:pt idx="3052">
                  <c:v>#N/A</c:v>
                </c:pt>
                <c:pt idx="3053">
                  <c:v>#N/A</c:v>
                </c:pt>
                <c:pt idx="3054">
                  <c:v>#N/A</c:v>
                </c:pt>
                <c:pt idx="3055">
                  <c:v>#N/A</c:v>
                </c:pt>
                <c:pt idx="3056">
                  <c:v>#N/A</c:v>
                </c:pt>
                <c:pt idx="3057">
                  <c:v>#N/A</c:v>
                </c:pt>
                <c:pt idx="3058">
                  <c:v>#N/A</c:v>
                </c:pt>
                <c:pt idx="3059">
                  <c:v>#N/A</c:v>
                </c:pt>
                <c:pt idx="3060">
                  <c:v>#N/A</c:v>
                </c:pt>
                <c:pt idx="3061">
                  <c:v>#N/A</c:v>
                </c:pt>
                <c:pt idx="3062">
                  <c:v>#N/A</c:v>
                </c:pt>
                <c:pt idx="3063">
                  <c:v>#N/A</c:v>
                </c:pt>
                <c:pt idx="3064">
                  <c:v>#N/A</c:v>
                </c:pt>
                <c:pt idx="3065">
                  <c:v>#N/A</c:v>
                </c:pt>
                <c:pt idx="3066">
                  <c:v>#N/A</c:v>
                </c:pt>
                <c:pt idx="3067">
                  <c:v>#N/A</c:v>
                </c:pt>
                <c:pt idx="3068">
                  <c:v>#N/A</c:v>
                </c:pt>
                <c:pt idx="3069">
                  <c:v>#N/A</c:v>
                </c:pt>
                <c:pt idx="3070">
                  <c:v>#N/A</c:v>
                </c:pt>
                <c:pt idx="3071">
                  <c:v>#N/A</c:v>
                </c:pt>
                <c:pt idx="3072">
                  <c:v>#N/A</c:v>
                </c:pt>
                <c:pt idx="3073">
                  <c:v>#N/A</c:v>
                </c:pt>
                <c:pt idx="3074">
                  <c:v>#N/A</c:v>
                </c:pt>
                <c:pt idx="3075">
                  <c:v>#N/A</c:v>
                </c:pt>
                <c:pt idx="3076">
                  <c:v>#N/A</c:v>
                </c:pt>
                <c:pt idx="3077">
                  <c:v>#N/A</c:v>
                </c:pt>
                <c:pt idx="3078">
                  <c:v>#N/A</c:v>
                </c:pt>
                <c:pt idx="3079">
                  <c:v>#N/A</c:v>
                </c:pt>
                <c:pt idx="3080">
                  <c:v>#N/A</c:v>
                </c:pt>
                <c:pt idx="3081">
                  <c:v>#N/A</c:v>
                </c:pt>
                <c:pt idx="3082">
                  <c:v>#N/A</c:v>
                </c:pt>
                <c:pt idx="3083">
                  <c:v>#N/A</c:v>
                </c:pt>
                <c:pt idx="3084">
                  <c:v>#N/A</c:v>
                </c:pt>
                <c:pt idx="3085">
                  <c:v>#N/A</c:v>
                </c:pt>
                <c:pt idx="3086">
                  <c:v>#N/A</c:v>
                </c:pt>
                <c:pt idx="3087">
                  <c:v>#N/A</c:v>
                </c:pt>
                <c:pt idx="3088">
                  <c:v>#N/A</c:v>
                </c:pt>
                <c:pt idx="3089">
                  <c:v>#N/A</c:v>
                </c:pt>
                <c:pt idx="3090">
                  <c:v>#N/A</c:v>
                </c:pt>
                <c:pt idx="3091">
                  <c:v>#N/A</c:v>
                </c:pt>
                <c:pt idx="3092">
                  <c:v>#N/A</c:v>
                </c:pt>
                <c:pt idx="3093">
                  <c:v>#N/A</c:v>
                </c:pt>
                <c:pt idx="3094">
                  <c:v>#N/A</c:v>
                </c:pt>
                <c:pt idx="3095">
                  <c:v>#N/A</c:v>
                </c:pt>
                <c:pt idx="3096">
                  <c:v>#N/A</c:v>
                </c:pt>
                <c:pt idx="3097">
                  <c:v>#N/A</c:v>
                </c:pt>
                <c:pt idx="3098">
                  <c:v>#N/A</c:v>
                </c:pt>
                <c:pt idx="3099">
                  <c:v>#N/A</c:v>
                </c:pt>
                <c:pt idx="3100">
                  <c:v>#N/A</c:v>
                </c:pt>
                <c:pt idx="3101">
                  <c:v>#N/A</c:v>
                </c:pt>
                <c:pt idx="3102">
                  <c:v>#N/A</c:v>
                </c:pt>
                <c:pt idx="3103">
                  <c:v>#N/A</c:v>
                </c:pt>
                <c:pt idx="3104">
                  <c:v>#N/A</c:v>
                </c:pt>
                <c:pt idx="3105">
                  <c:v>#N/A</c:v>
                </c:pt>
                <c:pt idx="3106">
                  <c:v>#N/A</c:v>
                </c:pt>
                <c:pt idx="3107">
                  <c:v>#N/A</c:v>
                </c:pt>
                <c:pt idx="3108">
                  <c:v>#N/A</c:v>
                </c:pt>
                <c:pt idx="3109">
                  <c:v>#N/A</c:v>
                </c:pt>
                <c:pt idx="3110">
                  <c:v>#N/A</c:v>
                </c:pt>
                <c:pt idx="3111">
                  <c:v>#N/A</c:v>
                </c:pt>
                <c:pt idx="3112">
                  <c:v>#N/A</c:v>
                </c:pt>
                <c:pt idx="3113">
                  <c:v>#N/A</c:v>
                </c:pt>
                <c:pt idx="3114">
                  <c:v>#N/A</c:v>
                </c:pt>
                <c:pt idx="3115">
                  <c:v>#N/A</c:v>
                </c:pt>
                <c:pt idx="3116">
                  <c:v>#N/A</c:v>
                </c:pt>
                <c:pt idx="3117">
                  <c:v>#N/A</c:v>
                </c:pt>
                <c:pt idx="3118">
                  <c:v>#N/A</c:v>
                </c:pt>
                <c:pt idx="3119">
                  <c:v>#N/A</c:v>
                </c:pt>
                <c:pt idx="3120">
                  <c:v>#N/A</c:v>
                </c:pt>
                <c:pt idx="3121">
                  <c:v>#N/A</c:v>
                </c:pt>
                <c:pt idx="3122">
                  <c:v>#N/A</c:v>
                </c:pt>
                <c:pt idx="3123">
                  <c:v>#N/A</c:v>
                </c:pt>
                <c:pt idx="3124">
                  <c:v>#N/A</c:v>
                </c:pt>
                <c:pt idx="3125">
                  <c:v>#N/A</c:v>
                </c:pt>
                <c:pt idx="3126">
                  <c:v>#N/A</c:v>
                </c:pt>
                <c:pt idx="3127">
                  <c:v>#N/A</c:v>
                </c:pt>
                <c:pt idx="3128">
                  <c:v>#N/A</c:v>
                </c:pt>
                <c:pt idx="3129">
                  <c:v>#N/A</c:v>
                </c:pt>
                <c:pt idx="3130">
                  <c:v>#N/A</c:v>
                </c:pt>
                <c:pt idx="3131">
                  <c:v>#N/A</c:v>
                </c:pt>
                <c:pt idx="3132">
                  <c:v>#N/A</c:v>
                </c:pt>
                <c:pt idx="3133">
                  <c:v>#N/A</c:v>
                </c:pt>
                <c:pt idx="3134">
                  <c:v>#N/A</c:v>
                </c:pt>
                <c:pt idx="3135">
                  <c:v>#N/A</c:v>
                </c:pt>
                <c:pt idx="3136">
                  <c:v>#N/A</c:v>
                </c:pt>
                <c:pt idx="3137">
                  <c:v>#N/A</c:v>
                </c:pt>
                <c:pt idx="3138">
                  <c:v>#N/A</c:v>
                </c:pt>
                <c:pt idx="3139">
                  <c:v>#N/A</c:v>
                </c:pt>
                <c:pt idx="3140">
                  <c:v>#N/A</c:v>
                </c:pt>
                <c:pt idx="3141">
                  <c:v>#N/A</c:v>
                </c:pt>
                <c:pt idx="3142">
                  <c:v>#N/A</c:v>
                </c:pt>
                <c:pt idx="3143">
                  <c:v>#N/A</c:v>
                </c:pt>
                <c:pt idx="3144">
                  <c:v>#N/A</c:v>
                </c:pt>
                <c:pt idx="3145">
                  <c:v>#N/A</c:v>
                </c:pt>
                <c:pt idx="3146">
                  <c:v>#N/A</c:v>
                </c:pt>
                <c:pt idx="3147">
                  <c:v>#N/A</c:v>
                </c:pt>
                <c:pt idx="3148">
                  <c:v>#N/A</c:v>
                </c:pt>
                <c:pt idx="3149">
                  <c:v>#N/A</c:v>
                </c:pt>
                <c:pt idx="3150">
                  <c:v>#N/A</c:v>
                </c:pt>
                <c:pt idx="3151">
                  <c:v>#N/A</c:v>
                </c:pt>
                <c:pt idx="3152">
                  <c:v>#N/A</c:v>
                </c:pt>
                <c:pt idx="3153">
                  <c:v>#N/A</c:v>
                </c:pt>
                <c:pt idx="3154">
                  <c:v>#N/A</c:v>
                </c:pt>
                <c:pt idx="3155">
                  <c:v>#N/A</c:v>
                </c:pt>
                <c:pt idx="3156">
                  <c:v>#N/A</c:v>
                </c:pt>
                <c:pt idx="3157">
                  <c:v>#N/A</c:v>
                </c:pt>
                <c:pt idx="3158">
                  <c:v>#N/A</c:v>
                </c:pt>
                <c:pt idx="3159">
                  <c:v>#N/A</c:v>
                </c:pt>
                <c:pt idx="3160">
                  <c:v>#N/A</c:v>
                </c:pt>
                <c:pt idx="3161">
                  <c:v>#N/A</c:v>
                </c:pt>
                <c:pt idx="3162">
                  <c:v>#N/A</c:v>
                </c:pt>
                <c:pt idx="3163">
                  <c:v>#N/A</c:v>
                </c:pt>
                <c:pt idx="3164">
                  <c:v>#N/A</c:v>
                </c:pt>
                <c:pt idx="3165">
                  <c:v>#N/A</c:v>
                </c:pt>
                <c:pt idx="3166">
                  <c:v>#N/A</c:v>
                </c:pt>
                <c:pt idx="3167">
                  <c:v>#N/A</c:v>
                </c:pt>
                <c:pt idx="3168">
                  <c:v>#N/A</c:v>
                </c:pt>
                <c:pt idx="3169">
                  <c:v>#N/A</c:v>
                </c:pt>
                <c:pt idx="3170">
                  <c:v>#N/A</c:v>
                </c:pt>
                <c:pt idx="3171">
                  <c:v>#N/A</c:v>
                </c:pt>
                <c:pt idx="3172">
                  <c:v>#N/A</c:v>
                </c:pt>
                <c:pt idx="3173">
                  <c:v>#N/A</c:v>
                </c:pt>
                <c:pt idx="3174">
                  <c:v>#N/A</c:v>
                </c:pt>
                <c:pt idx="3175">
                  <c:v>#N/A</c:v>
                </c:pt>
                <c:pt idx="3176">
                  <c:v>#N/A</c:v>
                </c:pt>
                <c:pt idx="3177">
                  <c:v>#N/A</c:v>
                </c:pt>
                <c:pt idx="3178">
                  <c:v>#N/A</c:v>
                </c:pt>
                <c:pt idx="3179">
                  <c:v>#N/A</c:v>
                </c:pt>
                <c:pt idx="3180">
                  <c:v>#N/A</c:v>
                </c:pt>
                <c:pt idx="3181">
                  <c:v>#N/A</c:v>
                </c:pt>
                <c:pt idx="3182">
                  <c:v>#N/A</c:v>
                </c:pt>
                <c:pt idx="3183">
                  <c:v>#N/A</c:v>
                </c:pt>
                <c:pt idx="3184">
                  <c:v>#N/A</c:v>
                </c:pt>
                <c:pt idx="3185">
                  <c:v>#N/A</c:v>
                </c:pt>
                <c:pt idx="3186">
                  <c:v>#N/A</c:v>
                </c:pt>
                <c:pt idx="3187">
                  <c:v>#N/A</c:v>
                </c:pt>
                <c:pt idx="3188">
                  <c:v>#N/A</c:v>
                </c:pt>
                <c:pt idx="3189">
                  <c:v>#N/A</c:v>
                </c:pt>
                <c:pt idx="3190">
                  <c:v>#N/A</c:v>
                </c:pt>
                <c:pt idx="3191">
                  <c:v>#N/A</c:v>
                </c:pt>
                <c:pt idx="3192">
                  <c:v>#N/A</c:v>
                </c:pt>
                <c:pt idx="3193">
                  <c:v>#N/A</c:v>
                </c:pt>
                <c:pt idx="3194">
                  <c:v>#N/A</c:v>
                </c:pt>
                <c:pt idx="3195">
                  <c:v>#N/A</c:v>
                </c:pt>
                <c:pt idx="3196">
                  <c:v>#N/A</c:v>
                </c:pt>
                <c:pt idx="3197">
                  <c:v>#N/A</c:v>
                </c:pt>
                <c:pt idx="3198">
                  <c:v>#N/A</c:v>
                </c:pt>
                <c:pt idx="3199">
                  <c:v>#N/A</c:v>
                </c:pt>
                <c:pt idx="3200">
                  <c:v>#N/A</c:v>
                </c:pt>
                <c:pt idx="3201">
                  <c:v>#N/A</c:v>
                </c:pt>
                <c:pt idx="3202">
                  <c:v>#N/A</c:v>
                </c:pt>
                <c:pt idx="3203">
                  <c:v>#N/A</c:v>
                </c:pt>
                <c:pt idx="3204">
                  <c:v>#N/A</c:v>
                </c:pt>
                <c:pt idx="3205">
                  <c:v>#N/A</c:v>
                </c:pt>
                <c:pt idx="3206">
                  <c:v>#N/A</c:v>
                </c:pt>
                <c:pt idx="3207">
                  <c:v>#N/A</c:v>
                </c:pt>
                <c:pt idx="3208">
                  <c:v>#N/A</c:v>
                </c:pt>
                <c:pt idx="3209">
                  <c:v>#N/A</c:v>
                </c:pt>
                <c:pt idx="3210">
                  <c:v>#N/A</c:v>
                </c:pt>
                <c:pt idx="3211">
                  <c:v>#N/A</c:v>
                </c:pt>
                <c:pt idx="3212">
                  <c:v>#N/A</c:v>
                </c:pt>
                <c:pt idx="3213">
                  <c:v>#N/A</c:v>
                </c:pt>
                <c:pt idx="3214">
                  <c:v>#N/A</c:v>
                </c:pt>
                <c:pt idx="3215">
                  <c:v>#N/A</c:v>
                </c:pt>
                <c:pt idx="3216">
                  <c:v>#N/A</c:v>
                </c:pt>
                <c:pt idx="3217">
                  <c:v>#N/A</c:v>
                </c:pt>
                <c:pt idx="3218">
                  <c:v>#N/A</c:v>
                </c:pt>
                <c:pt idx="3219">
                  <c:v>#N/A</c:v>
                </c:pt>
                <c:pt idx="3220">
                  <c:v>#N/A</c:v>
                </c:pt>
                <c:pt idx="3221">
                  <c:v>#N/A</c:v>
                </c:pt>
                <c:pt idx="3222">
                  <c:v>#N/A</c:v>
                </c:pt>
                <c:pt idx="3223">
                  <c:v>#N/A</c:v>
                </c:pt>
                <c:pt idx="3224">
                  <c:v>#N/A</c:v>
                </c:pt>
                <c:pt idx="3225">
                  <c:v>#N/A</c:v>
                </c:pt>
                <c:pt idx="3226">
                  <c:v>#N/A</c:v>
                </c:pt>
                <c:pt idx="3227">
                  <c:v>#N/A</c:v>
                </c:pt>
                <c:pt idx="3228">
                  <c:v>#N/A</c:v>
                </c:pt>
                <c:pt idx="3229">
                  <c:v>#N/A</c:v>
                </c:pt>
                <c:pt idx="3230">
                  <c:v>#N/A</c:v>
                </c:pt>
                <c:pt idx="3231">
                  <c:v>#N/A</c:v>
                </c:pt>
                <c:pt idx="3232">
                  <c:v>#N/A</c:v>
                </c:pt>
                <c:pt idx="3233">
                  <c:v>#N/A</c:v>
                </c:pt>
                <c:pt idx="3234">
                  <c:v>#N/A</c:v>
                </c:pt>
                <c:pt idx="3235">
                  <c:v>#N/A</c:v>
                </c:pt>
                <c:pt idx="3236">
                  <c:v>#N/A</c:v>
                </c:pt>
                <c:pt idx="3237">
                  <c:v>#N/A</c:v>
                </c:pt>
                <c:pt idx="3238">
                  <c:v>#N/A</c:v>
                </c:pt>
                <c:pt idx="3239">
                  <c:v>#N/A</c:v>
                </c:pt>
                <c:pt idx="3240">
                  <c:v>#N/A</c:v>
                </c:pt>
                <c:pt idx="3241">
                  <c:v>#N/A</c:v>
                </c:pt>
                <c:pt idx="3242">
                  <c:v>#N/A</c:v>
                </c:pt>
                <c:pt idx="3243">
                  <c:v>#N/A</c:v>
                </c:pt>
                <c:pt idx="3244">
                  <c:v>#N/A</c:v>
                </c:pt>
                <c:pt idx="3245">
                  <c:v>#N/A</c:v>
                </c:pt>
                <c:pt idx="3246">
                  <c:v>#N/A</c:v>
                </c:pt>
                <c:pt idx="3247">
                  <c:v>#N/A</c:v>
                </c:pt>
                <c:pt idx="3248">
                  <c:v>#N/A</c:v>
                </c:pt>
                <c:pt idx="3249">
                  <c:v>#N/A</c:v>
                </c:pt>
                <c:pt idx="3250">
                  <c:v>#N/A</c:v>
                </c:pt>
                <c:pt idx="3251">
                  <c:v>#N/A</c:v>
                </c:pt>
                <c:pt idx="3252">
                  <c:v>#N/A</c:v>
                </c:pt>
                <c:pt idx="3253">
                  <c:v>#N/A</c:v>
                </c:pt>
                <c:pt idx="3254">
                  <c:v>#N/A</c:v>
                </c:pt>
                <c:pt idx="3255">
                  <c:v>#N/A</c:v>
                </c:pt>
                <c:pt idx="3256">
                  <c:v>#N/A</c:v>
                </c:pt>
                <c:pt idx="3257">
                  <c:v>#N/A</c:v>
                </c:pt>
                <c:pt idx="3258">
                  <c:v>#N/A</c:v>
                </c:pt>
                <c:pt idx="3259">
                  <c:v>#N/A</c:v>
                </c:pt>
                <c:pt idx="3260">
                  <c:v>#N/A</c:v>
                </c:pt>
                <c:pt idx="3261">
                  <c:v>#N/A</c:v>
                </c:pt>
                <c:pt idx="3262">
                  <c:v>#N/A</c:v>
                </c:pt>
                <c:pt idx="3263">
                  <c:v>#N/A</c:v>
                </c:pt>
                <c:pt idx="3264">
                  <c:v>#N/A</c:v>
                </c:pt>
                <c:pt idx="3265">
                  <c:v>#N/A</c:v>
                </c:pt>
                <c:pt idx="3266">
                  <c:v>#N/A</c:v>
                </c:pt>
                <c:pt idx="3267">
                  <c:v>#N/A</c:v>
                </c:pt>
                <c:pt idx="3268">
                  <c:v>#N/A</c:v>
                </c:pt>
                <c:pt idx="3269">
                  <c:v>#N/A</c:v>
                </c:pt>
                <c:pt idx="3270">
                  <c:v>#N/A</c:v>
                </c:pt>
                <c:pt idx="3271">
                  <c:v>#N/A</c:v>
                </c:pt>
                <c:pt idx="3272">
                  <c:v>#N/A</c:v>
                </c:pt>
                <c:pt idx="3273">
                  <c:v>#N/A</c:v>
                </c:pt>
                <c:pt idx="3274">
                  <c:v>#N/A</c:v>
                </c:pt>
                <c:pt idx="3275">
                  <c:v>#N/A</c:v>
                </c:pt>
                <c:pt idx="3276">
                  <c:v>#N/A</c:v>
                </c:pt>
                <c:pt idx="3277">
                  <c:v>#N/A</c:v>
                </c:pt>
                <c:pt idx="3278">
                  <c:v>#N/A</c:v>
                </c:pt>
                <c:pt idx="3279">
                  <c:v>#N/A</c:v>
                </c:pt>
                <c:pt idx="3280">
                  <c:v>#N/A</c:v>
                </c:pt>
                <c:pt idx="3281">
                  <c:v>#N/A</c:v>
                </c:pt>
                <c:pt idx="3282">
                  <c:v>#N/A</c:v>
                </c:pt>
                <c:pt idx="3283">
                  <c:v>#N/A</c:v>
                </c:pt>
                <c:pt idx="3284">
                  <c:v>#N/A</c:v>
                </c:pt>
                <c:pt idx="3285">
                  <c:v>#N/A</c:v>
                </c:pt>
                <c:pt idx="3286">
                  <c:v>#N/A</c:v>
                </c:pt>
                <c:pt idx="3287">
                  <c:v>#N/A</c:v>
                </c:pt>
                <c:pt idx="3288">
                  <c:v>#N/A</c:v>
                </c:pt>
                <c:pt idx="3289">
                  <c:v>#N/A</c:v>
                </c:pt>
                <c:pt idx="3290">
                  <c:v>#N/A</c:v>
                </c:pt>
                <c:pt idx="3291">
                  <c:v>#N/A</c:v>
                </c:pt>
                <c:pt idx="3292">
                  <c:v>#N/A</c:v>
                </c:pt>
                <c:pt idx="3293">
                  <c:v>#N/A</c:v>
                </c:pt>
                <c:pt idx="3294">
                  <c:v>#N/A</c:v>
                </c:pt>
                <c:pt idx="3295">
                  <c:v>#N/A</c:v>
                </c:pt>
                <c:pt idx="3296">
                  <c:v>#N/A</c:v>
                </c:pt>
                <c:pt idx="3297">
                  <c:v>#N/A</c:v>
                </c:pt>
                <c:pt idx="3298">
                  <c:v>#N/A</c:v>
                </c:pt>
                <c:pt idx="3299">
                  <c:v>#N/A</c:v>
                </c:pt>
                <c:pt idx="3300">
                  <c:v>#N/A</c:v>
                </c:pt>
                <c:pt idx="3301">
                  <c:v>#N/A</c:v>
                </c:pt>
                <c:pt idx="3302">
                  <c:v>#N/A</c:v>
                </c:pt>
                <c:pt idx="3303">
                  <c:v>#N/A</c:v>
                </c:pt>
                <c:pt idx="3304">
                  <c:v>#N/A</c:v>
                </c:pt>
                <c:pt idx="3305">
                  <c:v>#N/A</c:v>
                </c:pt>
                <c:pt idx="3306">
                  <c:v>#N/A</c:v>
                </c:pt>
                <c:pt idx="3307">
                  <c:v>#N/A</c:v>
                </c:pt>
                <c:pt idx="3308">
                  <c:v>#N/A</c:v>
                </c:pt>
                <c:pt idx="3309">
                  <c:v>#N/A</c:v>
                </c:pt>
                <c:pt idx="3310">
                  <c:v>#N/A</c:v>
                </c:pt>
                <c:pt idx="3311">
                  <c:v>#N/A</c:v>
                </c:pt>
                <c:pt idx="3312">
                  <c:v>#N/A</c:v>
                </c:pt>
                <c:pt idx="3313">
                  <c:v>#N/A</c:v>
                </c:pt>
                <c:pt idx="3314">
                  <c:v>#N/A</c:v>
                </c:pt>
                <c:pt idx="3315">
                  <c:v>#N/A</c:v>
                </c:pt>
                <c:pt idx="3316">
                  <c:v>#N/A</c:v>
                </c:pt>
                <c:pt idx="3317">
                  <c:v>#N/A</c:v>
                </c:pt>
                <c:pt idx="3318">
                  <c:v>#N/A</c:v>
                </c:pt>
                <c:pt idx="3319">
                  <c:v>#N/A</c:v>
                </c:pt>
                <c:pt idx="3320">
                  <c:v>#N/A</c:v>
                </c:pt>
                <c:pt idx="3321">
                  <c:v>#N/A</c:v>
                </c:pt>
                <c:pt idx="3322">
                  <c:v>#N/A</c:v>
                </c:pt>
                <c:pt idx="3323">
                  <c:v>#N/A</c:v>
                </c:pt>
                <c:pt idx="3324">
                  <c:v>#N/A</c:v>
                </c:pt>
                <c:pt idx="3325">
                  <c:v>#N/A</c:v>
                </c:pt>
                <c:pt idx="3326">
                  <c:v>#N/A</c:v>
                </c:pt>
                <c:pt idx="3327">
                  <c:v>#N/A</c:v>
                </c:pt>
                <c:pt idx="3328">
                  <c:v>#N/A</c:v>
                </c:pt>
                <c:pt idx="3329">
                  <c:v>#N/A</c:v>
                </c:pt>
                <c:pt idx="3330">
                  <c:v>#N/A</c:v>
                </c:pt>
                <c:pt idx="3331">
                  <c:v>#N/A</c:v>
                </c:pt>
                <c:pt idx="3332">
                  <c:v>#N/A</c:v>
                </c:pt>
                <c:pt idx="3333">
                  <c:v>#N/A</c:v>
                </c:pt>
                <c:pt idx="3334">
                  <c:v>#N/A</c:v>
                </c:pt>
                <c:pt idx="3335">
                  <c:v>#N/A</c:v>
                </c:pt>
                <c:pt idx="3336">
                  <c:v>#N/A</c:v>
                </c:pt>
                <c:pt idx="3337">
                  <c:v>#N/A</c:v>
                </c:pt>
                <c:pt idx="3338">
                  <c:v>#N/A</c:v>
                </c:pt>
                <c:pt idx="3339">
                  <c:v>#N/A</c:v>
                </c:pt>
                <c:pt idx="3340">
                  <c:v>#N/A</c:v>
                </c:pt>
                <c:pt idx="3341">
                  <c:v>#N/A</c:v>
                </c:pt>
                <c:pt idx="3342">
                  <c:v>#N/A</c:v>
                </c:pt>
                <c:pt idx="3343">
                  <c:v>#N/A</c:v>
                </c:pt>
                <c:pt idx="3344">
                  <c:v>#N/A</c:v>
                </c:pt>
                <c:pt idx="3345">
                  <c:v>#N/A</c:v>
                </c:pt>
                <c:pt idx="3346">
                  <c:v>#N/A</c:v>
                </c:pt>
                <c:pt idx="3347">
                  <c:v>#N/A</c:v>
                </c:pt>
                <c:pt idx="3348">
                  <c:v>#N/A</c:v>
                </c:pt>
                <c:pt idx="3349">
                  <c:v>#N/A</c:v>
                </c:pt>
                <c:pt idx="3350">
                  <c:v>#N/A</c:v>
                </c:pt>
                <c:pt idx="3351">
                  <c:v>#N/A</c:v>
                </c:pt>
                <c:pt idx="3352">
                  <c:v>#N/A</c:v>
                </c:pt>
                <c:pt idx="3353">
                  <c:v>#N/A</c:v>
                </c:pt>
                <c:pt idx="3354">
                  <c:v>#N/A</c:v>
                </c:pt>
                <c:pt idx="3355">
                  <c:v>#N/A</c:v>
                </c:pt>
                <c:pt idx="3356">
                  <c:v>#N/A</c:v>
                </c:pt>
                <c:pt idx="3357">
                  <c:v>#N/A</c:v>
                </c:pt>
                <c:pt idx="3358">
                  <c:v>#N/A</c:v>
                </c:pt>
                <c:pt idx="3359">
                  <c:v>#N/A</c:v>
                </c:pt>
                <c:pt idx="3360">
                  <c:v>#N/A</c:v>
                </c:pt>
                <c:pt idx="3361">
                  <c:v>#N/A</c:v>
                </c:pt>
                <c:pt idx="3362">
                  <c:v>#N/A</c:v>
                </c:pt>
                <c:pt idx="3363">
                  <c:v>#N/A</c:v>
                </c:pt>
                <c:pt idx="3364">
                  <c:v>#N/A</c:v>
                </c:pt>
                <c:pt idx="3365">
                  <c:v>#N/A</c:v>
                </c:pt>
                <c:pt idx="3366">
                  <c:v>#N/A</c:v>
                </c:pt>
                <c:pt idx="3367">
                  <c:v>#N/A</c:v>
                </c:pt>
                <c:pt idx="3368">
                  <c:v>#N/A</c:v>
                </c:pt>
                <c:pt idx="3369">
                  <c:v>#N/A</c:v>
                </c:pt>
                <c:pt idx="3370">
                  <c:v>#N/A</c:v>
                </c:pt>
                <c:pt idx="3371">
                  <c:v>#N/A</c:v>
                </c:pt>
                <c:pt idx="3372">
                  <c:v>#N/A</c:v>
                </c:pt>
                <c:pt idx="3373">
                  <c:v>#N/A</c:v>
                </c:pt>
                <c:pt idx="3374">
                  <c:v>#N/A</c:v>
                </c:pt>
                <c:pt idx="3375">
                  <c:v>#N/A</c:v>
                </c:pt>
                <c:pt idx="3376">
                  <c:v>#N/A</c:v>
                </c:pt>
                <c:pt idx="3377">
                  <c:v>#N/A</c:v>
                </c:pt>
                <c:pt idx="3378">
                  <c:v>#N/A</c:v>
                </c:pt>
                <c:pt idx="3379">
                  <c:v>#N/A</c:v>
                </c:pt>
                <c:pt idx="3380">
                  <c:v>#N/A</c:v>
                </c:pt>
                <c:pt idx="3381">
                  <c:v>#N/A</c:v>
                </c:pt>
                <c:pt idx="3382">
                  <c:v>#N/A</c:v>
                </c:pt>
                <c:pt idx="3383">
                  <c:v>#N/A</c:v>
                </c:pt>
                <c:pt idx="3384">
                  <c:v>#N/A</c:v>
                </c:pt>
                <c:pt idx="3385">
                  <c:v>5.33232359230221</c:v>
                </c:pt>
                <c:pt idx="3386">
                  <c:v>#N/A</c:v>
                </c:pt>
                <c:pt idx="3387">
                  <c:v>#N/A</c:v>
                </c:pt>
                <c:pt idx="3388">
                  <c:v>#N/A</c:v>
                </c:pt>
                <c:pt idx="3389">
                  <c:v>#N/A</c:v>
                </c:pt>
                <c:pt idx="3390">
                  <c:v>#N/A</c:v>
                </c:pt>
                <c:pt idx="3391">
                  <c:v>#N/A</c:v>
                </c:pt>
                <c:pt idx="3392">
                  <c:v>#N/A</c:v>
                </c:pt>
                <c:pt idx="3393">
                  <c:v>#N/A</c:v>
                </c:pt>
                <c:pt idx="3394">
                  <c:v>#N/A</c:v>
                </c:pt>
                <c:pt idx="3395">
                  <c:v>#N/A</c:v>
                </c:pt>
                <c:pt idx="3396">
                  <c:v>#N/A</c:v>
                </c:pt>
                <c:pt idx="3397">
                  <c:v>#N/A</c:v>
                </c:pt>
                <c:pt idx="3398">
                  <c:v>#N/A</c:v>
                </c:pt>
                <c:pt idx="3399">
                  <c:v>#N/A</c:v>
                </c:pt>
                <c:pt idx="3400">
                  <c:v>#N/A</c:v>
                </c:pt>
                <c:pt idx="3401">
                  <c:v>#N/A</c:v>
                </c:pt>
                <c:pt idx="3402">
                  <c:v>#N/A</c:v>
                </c:pt>
                <c:pt idx="3403">
                  <c:v>#N/A</c:v>
                </c:pt>
                <c:pt idx="3404">
                  <c:v>#N/A</c:v>
                </c:pt>
                <c:pt idx="3405">
                  <c:v>#N/A</c:v>
                </c:pt>
                <c:pt idx="3406">
                  <c:v>#N/A</c:v>
                </c:pt>
                <c:pt idx="3407">
                  <c:v>#N/A</c:v>
                </c:pt>
                <c:pt idx="3408">
                  <c:v>#N/A</c:v>
                </c:pt>
                <c:pt idx="3409">
                  <c:v>#N/A</c:v>
                </c:pt>
                <c:pt idx="3410">
                  <c:v>#N/A</c:v>
                </c:pt>
                <c:pt idx="3411">
                  <c:v>#N/A</c:v>
                </c:pt>
                <c:pt idx="3412">
                  <c:v>#N/A</c:v>
                </c:pt>
                <c:pt idx="3413">
                  <c:v>#N/A</c:v>
                </c:pt>
                <c:pt idx="3414">
                  <c:v>#N/A</c:v>
                </c:pt>
                <c:pt idx="3415">
                  <c:v>#N/A</c:v>
                </c:pt>
                <c:pt idx="3416">
                  <c:v>#N/A</c:v>
                </c:pt>
                <c:pt idx="3417">
                  <c:v>#N/A</c:v>
                </c:pt>
                <c:pt idx="3418">
                  <c:v>#N/A</c:v>
                </c:pt>
                <c:pt idx="3419">
                  <c:v>#N/A</c:v>
                </c:pt>
                <c:pt idx="3420">
                  <c:v>#N/A</c:v>
                </c:pt>
                <c:pt idx="3421">
                  <c:v>#N/A</c:v>
                </c:pt>
                <c:pt idx="3422">
                  <c:v>#N/A</c:v>
                </c:pt>
                <c:pt idx="3423">
                  <c:v>#N/A</c:v>
                </c:pt>
                <c:pt idx="3424">
                  <c:v>#N/A</c:v>
                </c:pt>
                <c:pt idx="3425">
                  <c:v>#N/A</c:v>
                </c:pt>
                <c:pt idx="3426">
                  <c:v>#N/A</c:v>
                </c:pt>
                <c:pt idx="3427">
                  <c:v>#N/A</c:v>
                </c:pt>
                <c:pt idx="3428">
                  <c:v>#N/A</c:v>
                </c:pt>
                <c:pt idx="3429">
                  <c:v>#N/A</c:v>
                </c:pt>
                <c:pt idx="3430">
                  <c:v>#N/A</c:v>
                </c:pt>
                <c:pt idx="3431">
                  <c:v>#N/A</c:v>
                </c:pt>
                <c:pt idx="3432">
                  <c:v>#N/A</c:v>
                </c:pt>
                <c:pt idx="3433">
                  <c:v>#N/A</c:v>
                </c:pt>
                <c:pt idx="3434">
                  <c:v>#N/A</c:v>
                </c:pt>
                <c:pt idx="3435">
                  <c:v>#N/A</c:v>
                </c:pt>
                <c:pt idx="3436">
                  <c:v>#N/A</c:v>
                </c:pt>
                <c:pt idx="3437">
                  <c:v>#N/A</c:v>
                </c:pt>
                <c:pt idx="3438">
                  <c:v>#N/A</c:v>
                </c:pt>
                <c:pt idx="3439">
                  <c:v>#N/A</c:v>
                </c:pt>
                <c:pt idx="3440">
                  <c:v>#N/A</c:v>
                </c:pt>
                <c:pt idx="3441">
                  <c:v>#N/A</c:v>
                </c:pt>
                <c:pt idx="3442">
                  <c:v>#N/A</c:v>
                </c:pt>
                <c:pt idx="3443">
                  <c:v>#N/A</c:v>
                </c:pt>
                <c:pt idx="3444">
                  <c:v>#N/A</c:v>
                </c:pt>
                <c:pt idx="3445">
                  <c:v>#N/A</c:v>
                </c:pt>
                <c:pt idx="3446">
                  <c:v>#N/A</c:v>
                </c:pt>
                <c:pt idx="3447">
                  <c:v>#N/A</c:v>
                </c:pt>
                <c:pt idx="3448">
                  <c:v>#N/A</c:v>
                </c:pt>
                <c:pt idx="3449">
                  <c:v>#N/A</c:v>
                </c:pt>
                <c:pt idx="3450">
                  <c:v>#N/A</c:v>
                </c:pt>
                <c:pt idx="3451">
                  <c:v>#N/A</c:v>
                </c:pt>
                <c:pt idx="3452">
                  <c:v>#N/A</c:v>
                </c:pt>
                <c:pt idx="3453">
                  <c:v>#N/A</c:v>
                </c:pt>
                <c:pt idx="3454">
                  <c:v>#N/A</c:v>
                </c:pt>
                <c:pt idx="3455">
                  <c:v>#N/A</c:v>
                </c:pt>
                <c:pt idx="3456">
                  <c:v>#N/A</c:v>
                </c:pt>
                <c:pt idx="3457">
                  <c:v>#N/A</c:v>
                </c:pt>
                <c:pt idx="3458">
                  <c:v>#N/A</c:v>
                </c:pt>
                <c:pt idx="3459">
                  <c:v>#N/A</c:v>
                </c:pt>
                <c:pt idx="3460">
                  <c:v>#N/A</c:v>
                </c:pt>
                <c:pt idx="3461">
                  <c:v>#N/A</c:v>
                </c:pt>
                <c:pt idx="3462">
                  <c:v>#N/A</c:v>
                </c:pt>
                <c:pt idx="3463">
                  <c:v>#N/A</c:v>
                </c:pt>
                <c:pt idx="3464">
                  <c:v>#N/A</c:v>
                </c:pt>
                <c:pt idx="3465">
                  <c:v>#N/A</c:v>
                </c:pt>
                <c:pt idx="3466">
                  <c:v>#N/A</c:v>
                </c:pt>
                <c:pt idx="3467">
                  <c:v>#N/A</c:v>
                </c:pt>
                <c:pt idx="3468">
                  <c:v>#N/A</c:v>
                </c:pt>
                <c:pt idx="3469">
                  <c:v>#N/A</c:v>
                </c:pt>
                <c:pt idx="3470">
                  <c:v>#N/A</c:v>
                </c:pt>
                <c:pt idx="3471">
                  <c:v>#N/A</c:v>
                </c:pt>
                <c:pt idx="3472">
                  <c:v>#N/A</c:v>
                </c:pt>
                <c:pt idx="3473">
                  <c:v>#N/A</c:v>
                </c:pt>
                <c:pt idx="3474">
                  <c:v>#N/A</c:v>
                </c:pt>
                <c:pt idx="3475">
                  <c:v>5.33283270542714</c:v>
                </c:pt>
                <c:pt idx="3476">
                  <c:v>#N/A</c:v>
                </c:pt>
                <c:pt idx="3477">
                  <c:v>#N/A</c:v>
                </c:pt>
                <c:pt idx="3478">
                  <c:v>#N/A</c:v>
                </c:pt>
                <c:pt idx="3479">
                  <c:v>#N/A</c:v>
                </c:pt>
                <c:pt idx="3480">
                  <c:v>#N/A</c:v>
                </c:pt>
                <c:pt idx="3481">
                  <c:v>#N/A</c:v>
                </c:pt>
                <c:pt idx="3482">
                  <c:v>#N/A</c:v>
                </c:pt>
                <c:pt idx="3483">
                  <c:v>#N/A</c:v>
                </c:pt>
                <c:pt idx="3484">
                  <c:v>#N/A</c:v>
                </c:pt>
                <c:pt idx="3485">
                  <c:v>#N/A</c:v>
                </c:pt>
                <c:pt idx="3486">
                  <c:v>#N/A</c:v>
                </c:pt>
                <c:pt idx="3487">
                  <c:v>#N/A</c:v>
                </c:pt>
                <c:pt idx="3488">
                  <c:v>#N/A</c:v>
                </c:pt>
                <c:pt idx="3489">
                  <c:v>#N/A</c:v>
                </c:pt>
                <c:pt idx="3490">
                  <c:v>#N/A</c:v>
                </c:pt>
                <c:pt idx="3491">
                  <c:v>#N/A</c:v>
                </c:pt>
                <c:pt idx="3492">
                  <c:v>#N/A</c:v>
                </c:pt>
                <c:pt idx="3493">
                  <c:v>#N/A</c:v>
                </c:pt>
                <c:pt idx="3494">
                  <c:v>#N/A</c:v>
                </c:pt>
                <c:pt idx="3495">
                  <c:v>#N/A</c:v>
                </c:pt>
                <c:pt idx="3496">
                  <c:v>#N/A</c:v>
                </c:pt>
                <c:pt idx="3497">
                  <c:v>#N/A</c:v>
                </c:pt>
                <c:pt idx="3498">
                  <c:v>#N/A</c:v>
                </c:pt>
                <c:pt idx="3499">
                  <c:v>#N/A</c:v>
                </c:pt>
                <c:pt idx="3500">
                  <c:v>#N/A</c:v>
                </c:pt>
                <c:pt idx="3501">
                  <c:v>#N/A</c:v>
                </c:pt>
                <c:pt idx="3502">
                  <c:v>#N/A</c:v>
                </c:pt>
                <c:pt idx="3503">
                  <c:v>#N/A</c:v>
                </c:pt>
                <c:pt idx="3504">
                  <c:v>#N/A</c:v>
                </c:pt>
                <c:pt idx="3505">
                  <c:v>#N/A</c:v>
                </c:pt>
                <c:pt idx="3506">
                  <c:v>#N/A</c:v>
                </c:pt>
                <c:pt idx="3507">
                  <c:v>#N/A</c:v>
                </c:pt>
                <c:pt idx="3508">
                  <c:v>#N/A</c:v>
                </c:pt>
                <c:pt idx="3509">
                  <c:v>#N/A</c:v>
                </c:pt>
                <c:pt idx="3510">
                  <c:v>#N/A</c:v>
                </c:pt>
                <c:pt idx="3511">
                  <c:v>#N/A</c:v>
                </c:pt>
                <c:pt idx="3512">
                  <c:v>#N/A</c:v>
                </c:pt>
                <c:pt idx="3513">
                  <c:v>#N/A</c:v>
                </c:pt>
                <c:pt idx="3514">
                  <c:v>#N/A</c:v>
                </c:pt>
                <c:pt idx="3515">
                  <c:v>#N/A</c:v>
                </c:pt>
                <c:pt idx="3516">
                  <c:v>#N/A</c:v>
                </c:pt>
                <c:pt idx="3517">
                  <c:v>#N/A</c:v>
                </c:pt>
                <c:pt idx="3518">
                  <c:v>#N/A</c:v>
                </c:pt>
                <c:pt idx="3519">
                  <c:v>#N/A</c:v>
                </c:pt>
                <c:pt idx="3520">
                  <c:v>#N/A</c:v>
                </c:pt>
                <c:pt idx="3521">
                  <c:v>#N/A</c:v>
                </c:pt>
                <c:pt idx="3522">
                  <c:v>#N/A</c:v>
                </c:pt>
                <c:pt idx="3523">
                  <c:v>#N/A</c:v>
                </c:pt>
                <c:pt idx="3524">
                  <c:v>#N/A</c:v>
                </c:pt>
                <c:pt idx="3525">
                  <c:v>#N/A</c:v>
                </c:pt>
                <c:pt idx="3526">
                  <c:v>#N/A</c:v>
                </c:pt>
                <c:pt idx="3527">
                  <c:v>#N/A</c:v>
                </c:pt>
                <c:pt idx="3528">
                  <c:v>#N/A</c:v>
                </c:pt>
                <c:pt idx="3529">
                  <c:v>#N/A</c:v>
                </c:pt>
                <c:pt idx="3530">
                  <c:v>#N/A</c:v>
                </c:pt>
                <c:pt idx="3531">
                  <c:v>#N/A</c:v>
                </c:pt>
                <c:pt idx="3532">
                  <c:v>#N/A</c:v>
                </c:pt>
                <c:pt idx="3533">
                  <c:v>#N/A</c:v>
                </c:pt>
                <c:pt idx="3534">
                  <c:v>#N/A</c:v>
                </c:pt>
                <c:pt idx="3535">
                  <c:v>#N/A</c:v>
                </c:pt>
                <c:pt idx="3536">
                  <c:v>#N/A</c:v>
                </c:pt>
                <c:pt idx="3537">
                  <c:v>#N/A</c:v>
                </c:pt>
                <c:pt idx="3538">
                  <c:v>#N/A</c:v>
                </c:pt>
                <c:pt idx="3539">
                  <c:v>#N/A</c:v>
                </c:pt>
                <c:pt idx="3540">
                  <c:v>#N/A</c:v>
                </c:pt>
                <c:pt idx="3541">
                  <c:v>#N/A</c:v>
                </c:pt>
                <c:pt idx="3542">
                  <c:v>#N/A</c:v>
                </c:pt>
                <c:pt idx="3543">
                  <c:v>#N/A</c:v>
                </c:pt>
                <c:pt idx="3544">
                  <c:v>#N/A</c:v>
                </c:pt>
                <c:pt idx="3545">
                  <c:v>#N/A</c:v>
                </c:pt>
                <c:pt idx="3546">
                  <c:v>#N/A</c:v>
                </c:pt>
                <c:pt idx="3547">
                  <c:v>#N/A</c:v>
                </c:pt>
                <c:pt idx="3548">
                  <c:v>#N/A</c:v>
                </c:pt>
                <c:pt idx="3549">
                  <c:v>#N/A</c:v>
                </c:pt>
                <c:pt idx="3550">
                  <c:v>#N/A</c:v>
                </c:pt>
                <c:pt idx="3551">
                  <c:v>#N/A</c:v>
                </c:pt>
                <c:pt idx="3552">
                  <c:v>#N/A</c:v>
                </c:pt>
                <c:pt idx="3553">
                  <c:v>#N/A</c:v>
                </c:pt>
                <c:pt idx="3554">
                  <c:v>#N/A</c:v>
                </c:pt>
                <c:pt idx="3555">
                  <c:v>#N/A</c:v>
                </c:pt>
                <c:pt idx="3556">
                  <c:v>#N/A</c:v>
                </c:pt>
                <c:pt idx="3557">
                  <c:v>#N/A</c:v>
                </c:pt>
                <c:pt idx="3558">
                  <c:v>#N/A</c:v>
                </c:pt>
                <c:pt idx="3559">
                  <c:v>#N/A</c:v>
                </c:pt>
                <c:pt idx="3560">
                  <c:v>#N/A</c:v>
                </c:pt>
                <c:pt idx="3561">
                  <c:v>#N/A</c:v>
                </c:pt>
                <c:pt idx="3562">
                  <c:v>#N/A</c:v>
                </c:pt>
                <c:pt idx="3563">
                  <c:v>#N/A</c:v>
                </c:pt>
                <c:pt idx="3564">
                  <c:v>#N/A</c:v>
                </c:pt>
                <c:pt idx="3565">
                  <c:v>#N/A</c:v>
                </c:pt>
                <c:pt idx="3566">
                  <c:v>#N/A</c:v>
                </c:pt>
                <c:pt idx="3567">
                  <c:v>#N/A</c:v>
                </c:pt>
                <c:pt idx="3568">
                  <c:v>#N/A</c:v>
                </c:pt>
                <c:pt idx="3569">
                  <c:v>#N/A</c:v>
                </c:pt>
                <c:pt idx="3570">
                  <c:v>#N/A</c:v>
                </c:pt>
                <c:pt idx="3571">
                  <c:v>#N/A</c:v>
                </c:pt>
                <c:pt idx="3572">
                  <c:v>#N/A</c:v>
                </c:pt>
                <c:pt idx="3573">
                  <c:v>#N/A</c:v>
                </c:pt>
                <c:pt idx="3574">
                  <c:v>#N/A</c:v>
                </c:pt>
                <c:pt idx="3575">
                  <c:v>#N/A</c:v>
                </c:pt>
                <c:pt idx="3576">
                  <c:v>#N/A</c:v>
                </c:pt>
                <c:pt idx="3577">
                  <c:v>#N/A</c:v>
                </c:pt>
                <c:pt idx="3578">
                  <c:v>#N/A</c:v>
                </c:pt>
                <c:pt idx="3579">
                  <c:v>#N/A</c:v>
                </c:pt>
                <c:pt idx="3580">
                  <c:v>#N/A</c:v>
                </c:pt>
                <c:pt idx="3581">
                  <c:v>#N/A</c:v>
                </c:pt>
                <c:pt idx="3582">
                  <c:v>#N/A</c:v>
                </c:pt>
                <c:pt idx="3583">
                  <c:v>#N/A</c:v>
                </c:pt>
                <c:pt idx="3584">
                  <c:v>#N/A</c:v>
                </c:pt>
                <c:pt idx="3585">
                  <c:v>#N/A</c:v>
                </c:pt>
                <c:pt idx="3586">
                  <c:v>#N/A</c:v>
                </c:pt>
                <c:pt idx="3587">
                  <c:v>#N/A</c:v>
                </c:pt>
                <c:pt idx="3588">
                  <c:v>#N/A</c:v>
                </c:pt>
                <c:pt idx="3589">
                  <c:v>#N/A</c:v>
                </c:pt>
                <c:pt idx="3590">
                  <c:v>#N/A</c:v>
                </c:pt>
                <c:pt idx="3591">
                  <c:v>#N/A</c:v>
                </c:pt>
                <c:pt idx="3592">
                  <c:v>#N/A</c:v>
                </c:pt>
                <c:pt idx="3593">
                  <c:v>#N/A</c:v>
                </c:pt>
                <c:pt idx="3594">
                  <c:v>#N/A</c:v>
                </c:pt>
                <c:pt idx="3595">
                  <c:v>#N/A</c:v>
                </c:pt>
                <c:pt idx="3596">
                  <c:v>#N/A</c:v>
                </c:pt>
                <c:pt idx="3597">
                  <c:v>#N/A</c:v>
                </c:pt>
                <c:pt idx="3598">
                  <c:v>#N/A</c:v>
                </c:pt>
                <c:pt idx="3599">
                  <c:v>#N/A</c:v>
                </c:pt>
                <c:pt idx="3600">
                  <c:v>#N/A</c:v>
                </c:pt>
                <c:pt idx="3601">
                  <c:v>#N/A</c:v>
                </c:pt>
                <c:pt idx="3602">
                  <c:v>#N/A</c:v>
                </c:pt>
                <c:pt idx="3603">
                  <c:v>#N/A</c:v>
                </c:pt>
                <c:pt idx="3604">
                  <c:v>#N/A</c:v>
                </c:pt>
                <c:pt idx="3605">
                  <c:v>#N/A</c:v>
                </c:pt>
                <c:pt idx="3606">
                  <c:v>#N/A</c:v>
                </c:pt>
                <c:pt idx="3607">
                  <c:v>#N/A</c:v>
                </c:pt>
                <c:pt idx="3608">
                  <c:v>#N/A</c:v>
                </c:pt>
                <c:pt idx="3609">
                  <c:v>#N/A</c:v>
                </c:pt>
                <c:pt idx="3610">
                  <c:v>#N/A</c:v>
                </c:pt>
                <c:pt idx="3611">
                  <c:v>#N/A</c:v>
                </c:pt>
                <c:pt idx="3612">
                  <c:v>#N/A</c:v>
                </c:pt>
                <c:pt idx="3613">
                  <c:v>#N/A</c:v>
                </c:pt>
                <c:pt idx="3614">
                  <c:v>#N/A</c:v>
                </c:pt>
                <c:pt idx="3615">
                  <c:v>#N/A</c:v>
                </c:pt>
                <c:pt idx="3616">
                  <c:v>#N/A</c:v>
                </c:pt>
                <c:pt idx="3617">
                  <c:v>#N/A</c:v>
                </c:pt>
                <c:pt idx="3618">
                  <c:v>#N/A</c:v>
                </c:pt>
                <c:pt idx="3619">
                  <c:v>#N/A</c:v>
                </c:pt>
                <c:pt idx="3620">
                  <c:v>#N/A</c:v>
                </c:pt>
                <c:pt idx="3621">
                  <c:v>#N/A</c:v>
                </c:pt>
                <c:pt idx="3622">
                  <c:v>#N/A</c:v>
                </c:pt>
                <c:pt idx="3623">
                  <c:v>#N/A</c:v>
                </c:pt>
                <c:pt idx="3624">
                  <c:v>#N/A</c:v>
                </c:pt>
                <c:pt idx="3625">
                  <c:v>#N/A</c:v>
                </c:pt>
                <c:pt idx="3626">
                  <c:v>#N/A</c:v>
                </c:pt>
                <c:pt idx="3627">
                  <c:v>#N/A</c:v>
                </c:pt>
                <c:pt idx="3628">
                  <c:v>#N/A</c:v>
                </c:pt>
                <c:pt idx="3629">
                  <c:v>#N/A</c:v>
                </c:pt>
                <c:pt idx="3630">
                  <c:v>#N/A</c:v>
                </c:pt>
                <c:pt idx="3631">
                  <c:v>#N/A</c:v>
                </c:pt>
                <c:pt idx="3632">
                  <c:v>#N/A</c:v>
                </c:pt>
                <c:pt idx="3633">
                  <c:v>#N/A</c:v>
                </c:pt>
                <c:pt idx="3634">
                  <c:v>#N/A</c:v>
                </c:pt>
                <c:pt idx="3635">
                  <c:v>#N/A</c:v>
                </c:pt>
                <c:pt idx="3636">
                  <c:v>#N/A</c:v>
                </c:pt>
                <c:pt idx="3637">
                  <c:v>#N/A</c:v>
                </c:pt>
                <c:pt idx="3638">
                  <c:v>#N/A</c:v>
                </c:pt>
                <c:pt idx="3639">
                  <c:v>#N/A</c:v>
                </c:pt>
                <c:pt idx="3640">
                  <c:v>#N/A</c:v>
                </c:pt>
                <c:pt idx="3641">
                  <c:v>#N/A</c:v>
                </c:pt>
                <c:pt idx="3642">
                  <c:v>#N/A</c:v>
                </c:pt>
                <c:pt idx="3643">
                  <c:v>#N/A</c:v>
                </c:pt>
                <c:pt idx="3644">
                  <c:v>#N/A</c:v>
                </c:pt>
                <c:pt idx="3645">
                  <c:v>#N/A</c:v>
                </c:pt>
                <c:pt idx="3646">
                  <c:v>#N/A</c:v>
                </c:pt>
                <c:pt idx="3647">
                  <c:v>#N/A</c:v>
                </c:pt>
                <c:pt idx="3648">
                  <c:v>#N/A</c:v>
                </c:pt>
                <c:pt idx="3649">
                  <c:v>#N/A</c:v>
                </c:pt>
                <c:pt idx="3650">
                  <c:v>#N/A</c:v>
                </c:pt>
                <c:pt idx="3651">
                  <c:v>#N/A</c:v>
                </c:pt>
                <c:pt idx="3652">
                  <c:v>#N/A</c:v>
                </c:pt>
                <c:pt idx="3653">
                  <c:v>#N/A</c:v>
                </c:pt>
                <c:pt idx="3654">
                  <c:v>#N/A</c:v>
                </c:pt>
                <c:pt idx="3655">
                  <c:v>5.10564097342429</c:v>
                </c:pt>
                <c:pt idx="3656">
                  <c:v>#N/A</c:v>
                </c:pt>
                <c:pt idx="3657">
                  <c:v>#N/A</c:v>
                </c:pt>
                <c:pt idx="3658">
                  <c:v>#N/A</c:v>
                </c:pt>
                <c:pt idx="3659">
                  <c:v>#N/A</c:v>
                </c:pt>
                <c:pt idx="3660">
                  <c:v>#N/A</c:v>
                </c:pt>
                <c:pt idx="3661">
                  <c:v>#N/A</c:v>
                </c:pt>
                <c:pt idx="3662">
                  <c:v>#N/A</c:v>
                </c:pt>
                <c:pt idx="3663">
                  <c:v>#N/A</c:v>
                </c:pt>
                <c:pt idx="3664">
                  <c:v>#N/A</c:v>
                </c:pt>
                <c:pt idx="3665">
                  <c:v>#N/A</c:v>
                </c:pt>
                <c:pt idx="3666">
                  <c:v>#N/A</c:v>
                </c:pt>
                <c:pt idx="3667">
                  <c:v>#N/A</c:v>
                </c:pt>
                <c:pt idx="3668">
                  <c:v>#N/A</c:v>
                </c:pt>
                <c:pt idx="3669">
                  <c:v>#N/A</c:v>
                </c:pt>
                <c:pt idx="3670">
                  <c:v>#N/A</c:v>
                </c:pt>
                <c:pt idx="3671">
                  <c:v>#N/A</c:v>
                </c:pt>
                <c:pt idx="3672">
                  <c:v>#N/A</c:v>
                </c:pt>
                <c:pt idx="3673">
                  <c:v>#N/A</c:v>
                </c:pt>
                <c:pt idx="3674">
                  <c:v>#N/A</c:v>
                </c:pt>
                <c:pt idx="3675">
                  <c:v>#N/A</c:v>
                </c:pt>
                <c:pt idx="3676">
                  <c:v>#N/A</c:v>
                </c:pt>
                <c:pt idx="3677">
                  <c:v>#N/A</c:v>
                </c:pt>
                <c:pt idx="3678">
                  <c:v>#N/A</c:v>
                </c:pt>
                <c:pt idx="3679">
                  <c:v>#N/A</c:v>
                </c:pt>
                <c:pt idx="3680">
                  <c:v>#N/A</c:v>
                </c:pt>
                <c:pt idx="3681">
                  <c:v>#N/A</c:v>
                </c:pt>
                <c:pt idx="3682">
                  <c:v>#N/A</c:v>
                </c:pt>
                <c:pt idx="3683">
                  <c:v>#N/A</c:v>
                </c:pt>
                <c:pt idx="3684">
                  <c:v>#N/A</c:v>
                </c:pt>
                <c:pt idx="3685">
                  <c:v>#N/A</c:v>
                </c:pt>
                <c:pt idx="3686">
                  <c:v>#N/A</c:v>
                </c:pt>
                <c:pt idx="3687">
                  <c:v>#N/A</c:v>
                </c:pt>
                <c:pt idx="3688">
                  <c:v>#N/A</c:v>
                </c:pt>
                <c:pt idx="3689">
                  <c:v>#N/A</c:v>
                </c:pt>
                <c:pt idx="3690">
                  <c:v>#N/A</c:v>
                </c:pt>
                <c:pt idx="3691">
                  <c:v>#N/A</c:v>
                </c:pt>
                <c:pt idx="3692">
                  <c:v>#N/A</c:v>
                </c:pt>
                <c:pt idx="3693">
                  <c:v>#N/A</c:v>
                </c:pt>
                <c:pt idx="3694">
                  <c:v>#N/A</c:v>
                </c:pt>
                <c:pt idx="3695">
                  <c:v>#N/A</c:v>
                </c:pt>
                <c:pt idx="3696">
                  <c:v>#N/A</c:v>
                </c:pt>
                <c:pt idx="3697">
                  <c:v>#N/A</c:v>
                </c:pt>
                <c:pt idx="3698">
                  <c:v>#N/A</c:v>
                </c:pt>
                <c:pt idx="3699">
                  <c:v>#N/A</c:v>
                </c:pt>
                <c:pt idx="3700">
                  <c:v>#N/A</c:v>
                </c:pt>
                <c:pt idx="3701">
                  <c:v>#N/A</c:v>
                </c:pt>
                <c:pt idx="3702">
                  <c:v>#N/A</c:v>
                </c:pt>
                <c:pt idx="3703">
                  <c:v>#N/A</c:v>
                </c:pt>
                <c:pt idx="3704">
                  <c:v>#N/A</c:v>
                </c:pt>
                <c:pt idx="3705">
                  <c:v>#N/A</c:v>
                </c:pt>
                <c:pt idx="3706">
                  <c:v>#N/A</c:v>
                </c:pt>
                <c:pt idx="3707">
                  <c:v>#N/A</c:v>
                </c:pt>
                <c:pt idx="3708">
                  <c:v>#N/A</c:v>
                </c:pt>
                <c:pt idx="3709">
                  <c:v>#N/A</c:v>
                </c:pt>
                <c:pt idx="3710">
                  <c:v>#N/A</c:v>
                </c:pt>
                <c:pt idx="3711">
                  <c:v>#N/A</c:v>
                </c:pt>
                <c:pt idx="3712">
                  <c:v>#N/A</c:v>
                </c:pt>
                <c:pt idx="3713">
                  <c:v>#N/A</c:v>
                </c:pt>
                <c:pt idx="3714">
                  <c:v>#N/A</c:v>
                </c:pt>
                <c:pt idx="3715">
                  <c:v>#N/A</c:v>
                </c:pt>
                <c:pt idx="3716">
                  <c:v>#N/A</c:v>
                </c:pt>
                <c:pt idx="3717">
                  <c:v>#N/A</c:v>
                </c:pt>
                <c:pt idx="3718">
                  <c:v>#N/A</c:v>
                </c:pt>
                <c:pt idx="3719">
                  <c:v>#N/A</c:v>
                </c:pt>
                <c:pt idx="3720">
                  <c:v>#N/A</c:v>
                </c:pt>
                <c:pt idx="3721">
                  <c:v>#N/A</c:v>
                </c:pt>
                <c:pt idx="3722">
                  <c:v>#N/A</c:v>
                </c:pt>
                <c:pt idx="3723">
                  <c:v>#N/A</c:v>
                </c:pt>
                <c:pt idx="3724">
                  <c:v>#N/A</c:v>
                </c:pt>
                <c:pt idx="3725">
                  <c:v>#N/A</c:v>
                </c:pt>
                <c:pt idx="3726">
                  <c:v>#N/A</c:v>
                </c:pt>
                <c:pt idx="3727">
                  <c:v>#N/A</c:v>
                </c:pt>
                <c:pt idx="3728">
                  <c:v>#N/A</c:v>
                </c:pt>
                <c:pt idx="3729">
                  <c:v>#N/A</c:v>
                </c:pt>
                <c:pt idx="3730">
                  <c:v>#N/A</c:v>
                </c:pt>
                <c:pt idx="3731">
                  <c:v>#N/A</c:v>
                </c:pt>
                <c:pt idx="3732">
                  <c:v>#N/A</c:v>
                </c:pt>
                <c:pt idx="3733">
                  <c:v>#N/A</c:v>
                </c:pt>
                <c:pt idx="3734">
                  <c:v>#N/A</c:v>
                </c:pt>
                <c:pt idx="3735">
                  <c:v>#N/A</c:v>
                </c:pt>
                <c:pt idx="3736">
                  <c:v>#N/A</c:v>
                </c:pt>
                <c:pt idx="3737">
                  <c:v>#N/A</c:v>
                </c:pt>
                <c:pt idx="3738">
                  <c:v>#N/A</c:v>
                </c:pt>
                <c:pt idx="3739">
                  <c:v>#N/A</c:v>
                </c:pt>
                <c:pt idx="3740">
                  <c:v>#N/A</c:v>
                </c:pt>
                <c:pt idx="3741">
                  <c:v>#N/A</c:v>
                </c:pt>
                <c:pt idx="3742">
                  <c:v>#N/A</c:v>
                </c:pt>
                <c:pt idx="3743">
                  <c:v>#N/A</c:v>
                </c:pt>
                <c:pt idx="3744">
                  <c:v>#N/A</c:v>
                </c:pt>
                <c:pt idx="3745">
                  <c:v>#N/A</c:v>
                </c:pt>
                <c:pt idx="3746">
                  <c:v>#N/A</c:v>
                </c:pt>
                <c:pt idx="3747">
                  <c:v>#N/A</c:v>
                </c:pt>
                <c:pt idx="3748">
                  <c:v>#N/A</c:v>
                </c:pt>
                <c:pt idx="3749">
                  <c:v>#N/A</c:v>
                </c:pt>
                <c:pt idx="3750">
                  <c:v>#N/A</c:v>
                </c:pt>
                <c:pt idx="3751">
                  <c:v>#N/A</c:v>
                </c:pt>
                <c:pt idx="3752">
                  <c:v>#N/A</c:v>
                </c:pt>
                <c:pt idx="3753">
                  <c:v>#N/A</c:v>
                </c:pt>
                <c:pt idx="3754">
                  <c:v>#N/A</c:v>
                </c:pt>
                <c:pt idx="3755">
                  <c:v>#N/A</c:v>
                </c:pt>
                <c:pt idx="3756">
                  <c:v>#N/A</c:v>
                </c:pt>
                <c:pt idx="3757">
                  <c:v>#N/A</c:v>
                </c:pt>
                <c:pt idx="3758">
                  <c:v>#N/A</c:v>
                </c:pt>
                <c:pt idx="3759">
                  <c:v>#N/A</c:v>
                </c:pt>
                <c:pt idx="3760">
                  <c:v>#N/A</c:v>
                </c:pt>
                <c:pt idx="3761">
                  <c:v>#N/A</c:v>
                </c:pt>
                <c:pt idx="3762">
                  <c:v>#N/A</c:v>
                </c:pt>
                <c:pt idx="3763">
                  <c:v>#N/A</c:v>
                </c:pt>
                <c:pt idx="3764">
                  <c:v>#N/A</c:v>
                </c:pt>
                <c:pt idx="3765">
                  <c:v>#N/A</c:v>
                </c:pt>
                <c:pt idx="3766">
                  <c:v>#N/A</c:v>
                </c:pt>
                <c:pt idx="3767">
                  <c:v>#N/A</c:v>
                </c:pt>
                <c:pt idx="3768">
                  <c:v>#N/A</c:v>
                </c:pt>
                <c:pt idx="3769">
                  <c:v>#N/A</c:v>
                </c:pt>
                <c:pt idx="3770">
                  <c:v>#N/A</c:v>
                </c:pt>
                <c:pt idx="3771">
                  <c:v>#N/A</c:v>
                </c:pt>
                <c:pt idx="3772">
                  <c:v>#N/A</c:v>
                </c:pt>
                <c:pt idx="3773">
                  <c:v>#N/A</c:v>
                </c:pt>
                <c:pt idx="3774">
                  <c:v>#N/A</c:v>
                </c:pt>
                <c:pt idx="3775">
                  <c:v>#N/A</c:v>
                </c:pt>
                <c:pt idx="3776">
                  <c:v>#N/A</c:v>
                </c:pt>
                <c:pt idx="3777">
                  <c:v>#N/A</c:v>
                </c:pt>
                <c:pt idx="3778">
                  <c:v>#N/A</c:v>
                </c:pt>
                <c:pt idx="3779">
                  <c:v>#N/A</c:v>
                </c:pt>
                <c:pt idx="3780">
                  <c:v>#N/A</c:v>
                </c:pt>
                <c:pt idx="3781">
                  <c:v>#N/A</c:v>
                </c:pt>
                <c:pt idx="3782">
                  <c:v>#N/A</c:v>
                </c:pt>
                <c:pt idx="3783">
                  <c:v>#N/A</c:v>
                </c:pt>
                <c:pt idx="3784">
                  <c:v>#N/A</c:v>
                </c:pt>
                <c:pt idx="3785">
                  <c:v>#N/A</c:v>
                </c:pt>
                <c:pt idx="3786">
                  <c:v>#N/A</c:v>
                </c:pt>
                <c:pt idx="3787">
                  <c:v>#N/A</c:v>
                </c:pt>
                <c:pt idx="3788">
                  <c:v>#N/A</c:v>
                </c:pt>
                <c:pt idx="3789">
                  <c:v>#N/A</c:v>
                </c:pt>
                <c:pt idx="3790">
                  <c:v>4.91968740454129</c:v>
                </c:pt>
                <c:pt idx="3791">
                  <c:v>#N/A</c:v>
                </c:pt>
                <c:pt idx="3792">
                  <c:v>#N/A</c:v>
                </c:pt>
                <c:pt idx="3793">
                  <c:v>#N/A</c:v>
                </c:pt>
                <c:pt idx="3794">
                  <c:v>#N/A</c:v>
                </c:pt>
                <c:pt idx="3795">
                  <c:v>#N/A</c:v>
                </c:pt>
                <c:pt idx="3796">
                  <c:v>#N/A</c:v>
                </c:pt>
                <c:pt idx="3797">
                  <c:v>#N/A</c:v>
                </c:pt>
                <c:pt idx="3798">
                  <c:v>#N/A</c:v>
                </c:pt>
                <c:pt idx="3799">
                  <c:v>#N/A</c:v>
                </c:pt>
                <c:pt idx="3800">
                  <c:v>#N/A</c:v>
                </c:pt>
                <c:pt idx="3801">
                  <c:v>#N/A</c:v>
                </c:pt>
                <c:pt idx="3802">
                  <c:v>#N/A</c:v>
                </c:pt>
                <c:pt idx="3803">
                  <c:v>#N/A</c:v>
                </c:pt>
                <c:pt idx="3804">
                  <c:v>#N/A</c:v>
                </c:pt>
                <c:pt idx="3805">
                  <c:v>#N/A</c:v>
                </c:pt>
                <c:pt idx="3806">
                  <c:v>#N/A</c:v>
                </c:pt>
                <c:pt idx="3807">
                  <c:v>#N/A</c:v>
                </c:pt>
                <c:pt idx="3808">
                  <c:v>#N/A</c:v>
                </c:pt>
                <c:pt idx="3809">
                  <c:v>#N/A</c:v>
                </c:pt>
                <c:pt idx="3810">
                  <c:v>#N/A</c:v>
                </c:pt>
                <c:pt idx="3811">
                  <c:v>#N/A</c:v>
                </c:pt>
                <c:pt idx="3812">
                  <c:v>#N/A</c:v>
                </c:pt>
                <c:pt idx="3813">
                  <c:v>#N/A</c:v>
                </c:pt>
                <c:pt idx="3814">
                  <c:v>#N/A</c:v>
                </c:pt>
                <c:pt idx="3815">
                  <c:v>#N/A</c:v>
                </c:pt>
                <c:pt idx="3816">
                  <c:v>#N/A</c:v>
                </c:pt>
                <c:pt idx="3817">
                  <c:v>#N/A</c:v>
                </c:pt>
                <c:pt idx="3818">
                  <c:v>#N/A</c:v>
                </c:pt>
                <c:pt idx="3819">
                  <c:v>#N/A</c:v>
                </c:pt>
                <c:pt idx="3820">
                  <c:v>#N/A</c:v>
                </c:pt>
                <c:pt idx="3821">
                  <c:v>#N/A</c:v>
                </c:pt>
                <c:pt idx="3822">
                  <c:v>#N/A</c:v>
                </c:pt>
                <c:pt idx="3823">
                  <c:v>#N/A</c:v>
                </c:pt>
                <c:pt idx="3824">
                  <c:v>#N/A</c:v>
                </c:pt>
                <c:pt idx="3825">
                  <c:v>#N/A</c:v>
                </c:pt>
                <c:pt idx="3826">
                  <c:v>#N/A</c:v>
                </c:pt>
                <c:pt idx="3827">
                  <c:v>#N/A</c:v>
                </c:pt>
                <c:pt idx="3828">
                  <c:v>#N/A</c:v>
                </c:pt>
                <c:pt idx="3829">
                  <c:v>#N/A</c:v>
                </c:pt>
                <c:pt idx="3830">
                  <c:v>#N/A</c:v>
                </c:pt>
                <c:pt idx="3831">
                  <c:v>#N/A</c:v>
                </c:pt>
                <c:pt idx="3832">
                  <c:v>#N/A</c:v>
                </c:pt>
                <c:pt idx="3833">
                  <c:v>#N/A</c:v>
                </c:pt>
                <c:pt idx="3834">
                  <c:v>#N/A</c:v>
                </c:pt>
                <c:pt idx="3835">
                  <c:v>#N/A</c:v>
                </c:pt>
                <c:pt idx="3836">
                  <c:v>#N/A</c:v>
                </c:pt>
                <c:pt idx="3837">
                  <c:v>#N/A</c:v>
                </c:pt>
                <c:pt idx="3838">
                  <c:v>#N/A</c:v>
                </c:pt>
                <c:pt idx="3839">
                  <c:v>#N/A</c:v>
                </c:pt>
                <c:pt idx="3840">
                  <c:v>#N/A</c:v>
                </c:pt>
                <c:pt idx="3841">
                  <c:v>#N/A</c:v>
                </c:pt>
                <c:pt idx="3842">
                  <c:v>#N/A</c:v>
                </c:pt>
                <c:pt idx="3843">
                  <c:v>#N/A</c:v>
                </c:pt>
                <c:pt idx="3844">
                  <c:v>#N/A</c:v>
                </c:pt>
                <c:pt idx="3845">
                  <c:v>#N/A</c:v>
                </c:pt>
                <c:pt idx="3846">
                  <c:v>#N/A</c:v>
                </c:pt>
                <c:pt idx="3847">
                  <c:v>#N/A</c:v>
                </c:pt>
                <c:pt idx="3848">
                  <c:v>#N/A</c:v>
                </c:pt>
                <c:pt idx="3849">
                  <c:v>#N/A</c:v>
                </c:pt>
                <c:pt idx="3850">
                  <c:v>#N/A</c:v>
                </c:pt>
                <c:pt idx="3851">
                  <c:v>#N/A</c:v>
                </c:pt>
                <c:pt idx="3852">
                  <c:v>#N/A</c:v>
                </c:pt>
                <c:pt idx="3853">
                  <c:v>#N/A</c:v>
                </c:pt>
                <c:pt idx="3854">
                  <c:v>#N/A</c:v>
                </c:pt>
                <c:pt idx="3855">
                  <c:v>#N/A</c:v>
                </c:pt>
                <c:pt idx="3856">
                  <c:v>#N/A</c:v>
                </c:pt>
                <c:pt idx="3857">
                  <c:v>#N/A</c:v>
                </c:pt>
                <c:pt idx="3858">
                  <c:v>#N/A</c:v>
                </c:pt>
                <c:pt idx="3859">
                  <c:v>#N/A</c:v>
                </c:pt>
                <c:pt idx="3860">
                  <c:v>#N/A</c:v>
                </c:pt>
                <c:pt idx="3861">
                  <c:v>#N/A</c:v>
                </c:pt>
                <c:pt idx="3862">
                  <c:v>#N/A</c:v>
                </c:pt>
                <c:pt idx="3863">
                  <c:v>#N/A</c:v>
                </c:pt>
                <c:pt idx="3864">
                  <c:v>#N/A</c:v>
                </c:pt>
                <c:pt idx="3865">
                  <c:v>#N/A</c:v>
                </c:pt>
                <c:pt idx="3866">
                  <c:v>#N/A</c:v>
                </c:pt>
                <c:pt idx="3867">
                  <c:v>#N/A</c:v>
                </c:pt>
                <c:pt idx="3868">
                  <c:v>#N/A</c:v>
                </c:pt>
                <c:pt idx="3869">
                  <c:v>#N/A</c:v>
                </c:pt>
                <c:pt idx="3870">
                  <c:v>#N/A</c:v>
                </c:pt>
                <c:pt idx="3871">
                  <c:v>#N/A</c:v>
                </c:pt>
                <c:pt idx="3872">
                  <c:v>#N/A</c:v>
                </c:pt>
                <c:pt idx="3873">
                  <c:v>#N/A</c:v>
                </c:pt>
                <c:pt idx="3874">
                  <c:v>#N/A</c:v>
                </c:pt>
                <c:pt idx="3875">
                  <c:v>#N/A</c:v>
                </c:pt>
                <c:pt idx="3876">
                  <c:v>#N/A</c:v>
                </c:pt>
                <c:pt idx="3877">
                  <c:v>#N/A</c:v>
                </c:pt>
                <c:pt idx="3878">
                  <c:v>#N/A</c:v>
                </c:pt>
                <c:pt idx="3879">
                  <c:v>#N/A</c:v>
                </c:pt>
                <c:pt idx="3880">
                  <c:v>#N/A</c:v>
                </c:pt>
                <c:pt idx="3881">
                  <c:v>#N/A</c:v>
                </c:pt>
                <c:pt idx="3882">
                  <c:v>#N/A</c:v>
                </c:pt>
                <c:pt idx="3883">
                  <c:v>#N/A</c:v>
                </c:pt>
                <c:pt idx="3884">
                  <c:v>#N/A</c:v>
                </c:pt>
                <c:pt idx="3885">
                  <c:v>#N/A</c:v>
                </c:pt>
                <c:pt idx="3886">
                  <c:v>#N/A</c:v>
                </c:pt>
                <c:pt idx="3887">
                  <c:v>#N/A</c:v>
                </c:pt>
                <c:pt idx="3888">
                  <c:v>#N/A</c:v>
                </c:pt>
                <c:pt idx="3889">
                  <c:v>#N/A</c:v>
                </c:pt>
                <c:pt idx="3890">
                  <c:v>#N/A</c:v>
                </c:pt>
                <c:pt idx="3891">
                  <c:v>#N/A</c:v>
                </c:pt>
                <c:pt idx="3892">
                  <c:v>#N/A</c:v>
                </c:pt>
                <c:pt idx="3893">
                  <c:v>#N/A</c:v>
                </c:pt>
                <c:pt idx="3894">
                  <c:v>#N/A</c:v>
                </c:pt>
                <c:pt idx="3895">
                  <c:v>#N/A</c:v>
                </c:pt>
                <c:pt idx="3896">
                  <c:v>#N/A</c:v>
                </c:pt>
                <c:pt idx="3897">
                  <c:v>#N/A</c:v>
                </c:pt>
                <c:pt idx="3898">
                  <c:v>#N/A</c:v>
                </c:pt>
                <c:pt idx="3899">
                  <c:v>#N/A</c:v>
                </c:pt>
                <c:pt idx="3900">
                  <c:v>#N/A</c:v>
                </c:pt>
                <c:pt idx="3901">
                  <c:v>#N/A</c:v>
                </c:pt>
                <c:pt idx="3902">
                  <c:v>#N/A</c:v>
                </c:pt>
                <c:pt idx="3903">
                  <c:v>#N/A</c:v>
                </c:pt>
                <c:pt idx="3904">
                  <c:v>#N/A</c:v>
                </c:pt>
                <c:pt idx="3905">
                  <c:v>#N/A</c:v>
                </c:pt>
                <c:pt idx="3906">
                  <c:v>#N/A</c:v>
                </c:pt>
                <c:pt idx="3907">
                  <c:v>#N/A</c:v>
                </c:pt>
                <c:pt idx="3908">
                  <c:v>#N/A</c:v>
                </c:pt>
                <c:pt idx="3909">
                  <c:v>#N/A</c:v>
                </c:pt>
                <c:pt idx="3910">
                  <c:v>#N/A</c:v>
                </c:pt>
                <c:pt idx="3911">
                  <c:v>#N/A</c:v>
                </c:pt>
                <c:pt idx="3912">
                  <c:v>#N/A</c:v>
                </c:pt>
                <c:pt idx="3913">
                  <c:v>#N/A</c:v>
                </c:pt>
                <c:pt idx="3914">
                  <c:v>#N/A</c:v>
                </c:pt>
                <c:pt idx="3915">
                  <c:v>#N/A</c:v>
                </c:pt>
                <c:pt idx="3916">
                  <c:v>#N/A</c:v>
                </c:pt>
                <c:pt idx="3917">
                  <c:v>#N/A</c:v>
                </c:pt>
                <c:pt idx="3918">
                  <c:v>#N/A</c:v>
                </c:pt>
                <c:pt idx="3919">
                  <c:v>#N/A</c:v>
                </c:pt>
                <c:pt idx="3920">
                  <c:v>#N/A</c:v>
                </c:pt>
                <c:pt idx="3921">
                  <c:v>#N/A</c:v>
                </c:pt>
                <c:pt idx="3922">
                  <c:v>#N/A</c:v>
                </c:pt>
                <c:pt idx="3923">
                  <c:v>#N/A</c:v>
                </c:pt>
                <c:pt idx="3924">
                  <c:v>#N/A</c:v>
                </c:pt>
                <c:pt idx="3925">
                  <c:v>#N/A</c:v>
                </c:pt>
                <c:pt idx="3926">
                  <c:v>#N/A</c:v>
                </c:pt>
                <c:pt idx="3927">
                  <c:v>#N/A</c:v>
                </c:pt>
                <c:pt idx="3928">
                  <c:v>#N/A</c:v>
                </c:pt>
                <c:pt idx="3929">
                  <c:v>#N/A</c:v>
                </c:pt>
                <c:pt idx="3930">
                  <c:v>#N/A</c:v>
                </c:pt>
                <c:pt idx="3931">
                  <c:v>#N/A</c:v>
                </c:pt>
                <c:pt idx="3932">
                  <c:v>#N/A</c:v>
                </c:pt>
                <c:pt idx="3933">
                  <c:v>#N/A</c:v>
                </c:pt>
                <c:pt idx="3934">
                  <c:v>#N/A</c:v>
                </c:pt>
                <c:pt idx="3935">
                  <c:v>#N/A</c:v>
                </c:pt>
                <c:pt idx="3936">
                  <c:v>#N/A</c:v>
                </c:pt>
                <c:pt idx="3937">
                  <c:v>#N/A</c:v>
                </c:pt>
                <c:pt idx="3938">
                  <c:v>#N/A</c:v>
                </c:pt>
                <c:pt idx="3939">
                  <c:v>#N/A</c:v>
                </c:pt>
                <c:pt idx="3940">
                  <c:v>#N/A</c:v>
                </c:pt>
                <c:pt idx="3941">
                  <c:v>#N/A</c:v>
                </c:pt>
                <c:pt idx="3942">
                  <c:v>#N/A</c:v>
                </c:pt>
                <c:pt idx="3943">
                  <c:v>#N/A</c:v>
                </c:pt>
                <c:pt idx="3944">
                  <c:v>#N/A</c:v>
                </c:pt>
                <c:pt idx="3945">
                  <c:v>#N/A</c:v>
                </c:pt>
                <c:pt idx="3946">
                  <c:v>#N/A</c:v>
                </c:pt>
                <c:pt idx="3947">
                  <c:v>#N/A</c:v>
                </c:pt>
                <c:pt idx="3948">
                  <c:v>#N/A</c:v>
                </c:pt>
                <c:pt idx="3949">
                  <c:v>4.567890235210255</c:v>
                </c:pt>
                <c:pt idx="3950">
                  <c:v>#N/A</c:v>
                </c:pt>
                <c:pt idx="3951">
                  <c:v>#N/A</c:v>
                </c:pt>
                <c:pt idx="3952">
                  <c:v>#N/A</c:v>
                </c:pt>
                <c:pt idx="3953">
                  <c:v>#N/A</c:v>
                </c:pt>
                <c:pt idx="3954">
                  <c:v>#N/A</c:v>
                </c:pt>
                <c:pt idx="3955">
                  <c:v>#N/A</c:v>
                </c:pt>
                <c:pt idx="3956">
                  <c:v>#N/A</c:v>
                </c:pt>
                <c:pt idx="3957">
                  <c:v>#N/A</c:v>
                </c:pt>
                <c:pt idx="3958">
                  <c:v>#N/A</c:v>
                </c:pt>
                <c:pt idx="3959">
                  <c:v>#N/A</c:v>
                </c:pt>
                <c:pt idx="3960">
                  <c:v>#N/A</c:v>
                </c:pt>
                <c:pt idx="3961">
                  <c:v>#N/A</c:v>
                </c:pt>
                <c:pt idx="3962">
                  <c:v>#N/A</c:v>
                </c:pt>
                <c:pt idx="3963">
                  <c:v>#N/A</c:v>
                </c:pt>
                <c:pt idx="3964">
                  <c:v>#N/A</c:v>
                </c:pt>
                <c:pt idx="3965">
                  <c:v>#N/A</c:v>
                </c:pt>
                <c:pt idx="3966">
                  <c:v>#N/A</c:v>
                </c:pt>
                <c:pt idx="3967">
                  <c:v>#N/A</c:v>
                </c:pt>
                <c:pt idx="3968">
                  <c:v>#N/A</c:v>
                </c:pt>
                <c:pt idx="3969">
                  <c:v>#N/A</c:v>
                </c:pt>
                <c:pt idx="3970">
                  <c:v>#N/A</c:v>
                </c:pt>
                <c:pt idx="3971">
                  <c:v>#N/A</c:v>
                </c:pt>
                <c:pt idx="3972">
                  <c:v>#N/A</c:v>
                </c:pt>
                <c:pt idx="3973">
                  <c:v>#N/A</c:v>
                </c:pt>
                <c:pt idx="3974">
                  <c:v>#N/A</c:v>
                </c:pt>
                <c:pt idx="3975">
                  <c:v>#N/A</c:v>
                </c:pt>
                <c:pt idx="3976">
                  <c:v>#N/A</c:v>
                </c:pt>
                <c:pt idx="3977">
                  <c:v>#N/A</c:v>
                </c:pt>
                <c:pt idx="3978">
                  <c:v>#N/A</c:v>
                </c:pt>
                <c:pt idx="3979">
                  <c:v>#N/A</c:v>
                </c:pt>
                <c:pt idx="3980">
                  <c:v>#N/A</c:v>
                </c:pt>
                <c:pt idx="3981">
                  <c:v>#N/A</c:v>
                </c:pt>
                <c:pt idx="3982">
                  <c:v>#N/A</c:v>
                </c:pt>
                <c:pt idx="3983">
                  <c:v>#N/A</c:v>
                </c:pt>
                <c:pt idx="3984">
                  <c:v>#N/A</c:v>
                </c:pt>
                <c:pt idx="3985">
                  <c:v>#N/A</c:v>
                </c:pt>
                <c:pt idx="3986">
                  <c:v>#N/A</c:v>
                </c:pt>
                <c:pt idx="3987">
                  <c:v>#N/A</c:v>
                </c:pt>
                <c:pt idx="3988">
                  <c:v>#N/A</c:v>
                </c:pt>
                <c:pt idx="3989">
                  <c:v>#N/A</c:v>
                </c:pt>
                <c:pt idx="3990">
                  <c:v>#N/A</c:v>
                </c:pt>
                <c:pt idx="3991">
                  <c:v>#N/A</c:v>
                </c:pt>
                <c:pt idx="3992">
                  <c:v>#N/A</c:v>
                </c:pt>
                <c:pt idx="3993">
                  <c:v>#N/A</c:v>
                </c:pt>
                <c:pt idx="3994">
                  <c:v>#N/A</c:v>
                </c:pt>
                <c:pt idx="3995">
                  <c:v>#N/A</c:v>
                </c:pt>
                <c:pt idx="3996">
                  <c:v>#N/A</c:v>
                </c:pt>
                <c:pt idx="3997">
                  <c:v>#N/A</c:v>
                </c:pt>
                <c:pt idx="3998">
                  <c:v>#N/A</c:v>
                </c:pt>
                <c:pt idx="3999">
                  <c:v>#N/A</c:v>
                </c:pt>
                <c:pt idx="4000">
                  <c:v>#N/A</c:v>
                </c:pt>
                <c:pt idx="4001">
                  <c:v>#N/A</c:v>
                </c:pt>
                <c:pt idx="4002">
                  <c:v>#N/A</c:v>
                </c:pt>
                <c:pt idx="4003">
                  <c:v>#N/A</c:v>
                </c:pt>
                <c:pt idx="4004">
                  <c:v>#N/A</c:v>
                </c:pt>
                <c:pt idx="4005">
                  <c:v>#N/A</c:v>
                </c:pt>
                <c:pt idx="4006">
                  <c:v>#N/A</c:v>
                </c:pt>
                <c:pt idx="4007">
                  <c:v>#N/A</c:v>
                </c:pt>
                <c:pt idx="4008">
                  <c:v>#N/A</c:v>
                </c:pt>
                <c:pt idx="4009">
                  <c:v>#N/A</c:v>
                </c:pt>
                <c:pt idx="4010">
                  <c:v>#N/A</c:v>
                </c:pt>
                <c:pt idx="4011">
                  <c:v>#N/A</c:v>
                </c:pt>
                <c:pt idx="4012">
                  <c:v>#N/A</c:v>
                </c:pt>
                <c:pt idx="4013">
                  <c:v>#N/A</c:v>
                </c:pt>
                <c:pt idx="4014">
                  <c:v>#N/A</c:v>
                </c:pt>
                <c:pt idx="4015">
                  <c:v>#N/A</c:v>
                </c:pt>
                <c:pt idx="4016">
                  <c:v>#N/A</c:v>
                </c:pt>
                <c:pt idx="4017">
                  <c:v>#N/A</c:v>
                </c:pt>
                <c:pt idx="4018">
                  <c:v>#N/A</c:v>
                </c:pt>
                <c:pt idx="4019">
                  <c:v>#N/A</c:v>
                </c:pt>
                <c:pt idx="4020">
                  <c:v>#N/A</c:v>
                </c:pt>
                <c:pt idx="4021">
                  <c:v>#N/A</c:v>
                </c:pt>
                <c:pt idx="4022">
                  <c:v>#N/A</c:v>
                </c:pt>
                <c:pt idx="4023">
                  <c:v>#N/A</c:v>
                </c:pt>
                <c:pt idx="4024">
                  <c:v>#N/A</c:v>
                </c:pt>
                <c:pt idx="4025">
                  <c:v>#N/A</c:v>
                </c:pt>
                <c:pt idx="4026">
                  <c:v>#N/A</c:v>
                </c:pt>
                <c:pt idx="4027">
                  <c:v>#N/A</c:v>
                </c:pt>
                <c:pt idx="4028">
                  <c:v>#N/A</c:v>
                </c:pt>
                <c:pt idx="4029">
                  <c:v>#N/A</c:v>
                </c:pt>
                <c:pt idx="4030">
                  <c:v>#N/A</c:v>
                </c:pt>
                <c:pt idx="4031">
                  <c:v>#N/A</c:v>
                </c:pt>
                <c:pt idx="4032">
                  <c:v>#N/A</c:v>
                </c:pt>
                <c:pt idx="4033">
                  <c:v>#N/A</c:v>
                </c:pt>
                <c:pt idx="4034">
                  <c:v>#N/A</c:v>
                </c:pt>
                <c:pt idx="4035">
                  <c:v>#N/A</c:v>
                </c:pt>
                <c:pt idx="4036">
                  <c:v>#N/A</c:v>
                </c:pt>
                <c:pt idx="4037">
                  <c:v>#N/A</c:v>
                </c:pt>
                <c:pt idx="4038">
                  <c:v>#N/A</c:v>
                </c:pt>
                <c:pt idx="4039">
                  <c:v>#N/A</c:v>
                </c:pt>
                <c:pt idx="4040">
                  <c:v>#N/A</c:v>
                </c:pt>
                <c:pt idx="4041">
                  <c:v>#N/A</c:v>
                </c:pt>
                <c:pt idx="4042">
                  <c:v>#N/A</c:v>
                </c:pt>
                <c:pt idx="4043">
                  <c:v>#N/A</c:v>
                </c:pt>
                <c:pt idx="4044">
                  <c:v>#N/A</c:v>
                </c:pt>
                <c:pt idx="4045">
                  <c:v>#N/A</c:v>
                </c:pt>
                <c:pt idx="4046">
                  <c:v>#N/A</c:v>
                </c:pt>
                <c:pt idx="4047">
                  <c:v>#N/A</c:v>
                </c:pt>
                <c:pt idx="4048">
                  <c:v>#N/A</c:v>
                </c:pt>
                <c:pt idx="4049">
                  <c:v>#N/A</c:v>
                </c:pt>
                <c:pt idx="4050">
                  <c:v>#N/A</c:v>
                </c:pt>
                <c:pt idx="4051">
                  <c:v>#N/A</c:v>
                </c:pt>
                <c:pt idx="4052">
                  <c:v>#N/A</c:v>
                </c:pt>
                <c:pt idx="4053">
                  <c:v>#N/A</c:v>
                </c:pt>
                <c:pt idx="4054">
                  <c:v>#N/A</c:v>
                </c:pt>
                <c:pt idx="4055">
                  <c:v>#N/A</c:v>
                </c:pt>
                <c:pt idx="4056">
                  <c:v>#N/A</c:v>
                </c:pt>
                <c:pt idx="4057">
                  <c:v>#N/A</c:v>
                </c:pt>
                <c:pt idx="4058">
                  <c:v>#N/A</c:v>
                </c:pt>
                <c:pt idx="4059">
                  <c:v>#N/A</c:v>
                </c:pt>
                <c:pt idx="4060">
                  <c:v>#N/A</c:v>
                </c:pt>
                <c:pt idx="4061">
                  <c:v>#N/A</c:v>
                </c:pt>
                <c:pt idx="4062">
                  <c:v>4.29882394868139</c:v>
                </c:pt>
                <c:pt idx="4063">
                  <c:v>#N/A</c:v>
                </c:pt>
                <c:pt idx="4064">
                  <c:v>#N/A</c:v>
                </c:pt>
                <c:pt idx="4065">
                  <c:v>#N/A</c:v>
                </c:pt>
                <c:pt idx="4066">
                  <c:v>#N/A</c:v>
                </c:pt>
                <c:pt idx="4067">
                  <c:v>#N/A</c:v>
                </c:pt>
                <c:pt idx="4068">
                  <c:v>#N/A</c:v>
                </c:pt>
                <c:pt idx="4069">
                  <c:v>#N/A</c:v>
                </c:pt>
                <c:pt idx="4070">
                  <c:v>#N/A</c:v>
                </c:pt>
                <c:pt idx="4071">
                  <c:v>#N/A</c:v>
                </c:pt>
                <c:pt idx="4072">
                  <c:v>#N/A</c:v>
                </c:pt>
                <c:pt idx="4073">
                  <c:v>#N/A</c:v>
                </c:pt>
                <c:pt idx="4074">
                  <c:v>#N/A</c:v>
                </c:pt>
                <c:pt idx="4075">
                  <c:v>#N/A</c:v>
                </c:pt>
                <c:pt idx="4076">
                  <c:v>#N/A</c:v>
                </c:pt>
                <c:pt idx="4077">
                  <c:v>#N/A</c:v>
                </c:pt>
                <c:pt idx="4078">
                  <c:v>#N/A</c:v>
                </c:pt>
                <c:pt idx="4079">
                  <c:v>#N/A</c:v>
                </c:pt>
                <c:pt idx="4080">
                  <c:v>#N/A</c:v>
                </c:pt>
                <c:pt idx="4081">
                  <c:v>#N/A</c:v>
                </c:pt>
                <c:pt idx="4082">
                  <c:v>#N/A</c:v>
                </c:pt>
                <c:pt idx="4083">
                  <c:v>#N/A</c:v>
                </c:pt>
                <c:pt idx="4084">
                  <c:v>#N/A</c:v>
                </c:pt>
                <c:pt idx="4085">
                  <c:v>#N/A</c:v>
                </c:pt>
                <c:pt idx="4086">
                  <c:v>#N/A</c:v>
                </c:pt>
                <c:pt idx="4087">
                  <c:v>#N/A</c:v>
                </c:pt>
                <c:pt idx="4088">
                  <c:v>#N/A</c:v>
                </c:pt>
                <c:pt idx="4089">
                  <c:v>#N/A</c:v>
                </c:pt>
                <c:pt idx="4090">
                  <c:v>#N/A</c:v>
                </c:pt>
                <c:pt idx="4091">
                  <c:v>#N/A</c:v>
                </c:pt>
                <c:pt idx="4092">
                  <c:v>#N/A</c:v>
                </c:pt>
                <c:pt idx="4093">
                  <c:v>#N/A</c:v>
                </c:pt>
                <c:pt idx="4094">
                  <c:v>#N/A</c:v>
                </c:pt>
                <c:pt idx="4095">
                  <c:v>#N/A</c:v>
                </c:pt>
                <c:pt idx="4096">
                  <c:v>#N/A</c:v>
                </c:pt>
                <c:pt idx="4097">
                  <c:v>#N/A</c:v>
                </c:pt>
                <c:pt idx="4098">
                  <c:v>#N/A</c:v>
                </c:pt>
                <c:pt idx="4099">
                  <c:v>#N/A</c:v>
                </c:pt>
                <c:pt idx="4100">
                  <c:v>#N/A</c:v>
                </c:pt>
                <c:pt idx="4101">
                  <c:v>#N/A</c:v>
                </c:pt>
                <c:pt idx="4102">
                  <c:v>#N/A</c:v>
                </c:pt>
                <c:pt idx="4103">
                  <c:v>#N/A</c:v>
                </c:pt>
                <c:pt idx="4104">
                  <c:v>#N/A</c:v>
                </c:pt>
                <c:pt idx="4105">
                  <c:v>#N/A</c:v>
                </c:pt>
                <c:pt idx="4106">
                  <c:v>#N/A</c:v>
                </c:pt>
                <c:pt idx="4107">
                  <c:v>#N/A</c:v>
                </c:pt>
                <c:pt idx="4108">
                  <c:v>#N/A</c:v>
                </c:pt>
                <c:pt idx="4109">
                  <c:v>#N/A</c:v>
                </c:pt>
                <c:pt idx="4110">
                  <c:v>#N/A</c:v>
                </c:pt>
                <c:pt idx="4111">
                  <c:v>#N/A</c:v>
                </c:pt>
                <c:pt idx="4112">
                  <c:v>#N/A</c:v>
                </c:pt>
                <c:pt idx="4113">
                  <c:v>#N/A</c:v>
                </c:pt>
                <c:pt idx="4114">
                  <c:v>#N/A</c:v>
                </c:pt>
                <c:pt idx="4115">
                  <c:v>#N/A</c:v>
                </c:pt>
                <c:pt idx="4116">
                  <c:v>#N/A</c:v>
                </c:pt>
                <c:pt idx="4117">
                  <c:v>#N/A</c:v>
                </c:pt>
                <c:pt idx="4118">
                  <c:v>#N/A</c:v>
                </c:pt>
                <c:pt idx="4119">
                  <c:v>#N/A</c:v>
                </c:pt>
                <c:pt idx="4120">
                  <c:v>#N/A</c:v>
                </c:pt>
                <c:pt idx="4121">
                  <c:v>#N/A</c:v>
                </c:pt>
                <c:pt idx="4122">
                  <c:v>#N/A</c:v>
                </c:pt>
                <c:pt idx="4123">
                  <c:v>#N/A</c:v>
                </c:pt>
                <c:pt idx="4124">
                  <c:v>#N/A</c:v>
                </c:pt>
                <c:pt idx="4125">
                  <c:v>#N/A</c:v>
                </c:pt>
                <c:pt idx="4126">
                  <c:v>#N/A</c:v>
                </c:pt>
                <c:pt idx="4127">
                  <c:v>#N/A</c:v>
                </c:pt>
                <c:pt idx="4128">
                  <c:v>#N/A</c:v>
                </c:pt>
                <c:pt idx="4129">
                  <c:v>#N/A</c:v>
                </c:pt>
                <c:pt idx="4130">
                  <c:v>#N/A</c:v>
                </c:pt>
                <c:pt idx="4131">
                  <c:v>#N/A</c:v>
                </c:pt>
                <c:pt idx="4132">
                  <c:v>#N/A</c:v>
                </c:pt>
                <c:pt idx="4133">
                  <c:v>#N/A</c:v>
                </c:pt>
                <c:pt idx="4134">
                  <c:v>#N/A</c:v>
                </c:pt>
                <c:pt idx="4135">
                  <c:v>#N/A</c:v>
                </c:pt>
                <c:pt idx="4136">
                  <c:v>#N/A</c:v>
                </c:pt>
                <c:pt idx="4137">
                  <c:v>#N/A</c:v>
                </c:pt>
                <c:pt idx="4138">
                  <c:v>#N/A</c:v>
                </c:pt>
                <c:pt idx="4139">
                  <c:v>#N/A</c:v>
                </c:pt>
                <c:pt idx="4140">
                  <c:v>#N/A</c:v>
                </c:pt>
                <c:pt idx="4141">
                  <c:v>#N/A</c:v>
                </c:pt>
                <c:pt idx="4142">
                  <c:v>#N/A</c:v>
                </c:pt>
                <c:pt idx="4143">
                  <c:v>#N/A</c:v>
                </c:pt>
                <c:pt idx="4144">
                  <c:v>#N/A</c:v>
                </c:pt>
                <c:pt idx="4145">
                  <c:v>#N/A</c:v>
                </c:pt>
                <c:pt idx="4146">
                  <c:v>#N/A</c:v>
                </c:pt>
                <c:pt idx="4147">
                  <c:v>#N/A</c:v>
                </c:pt>
                <c:pt idx="4148">
                  <c:v>#N/A</c:v>
                </c:pt>
                <c:pt idx="4149">
                  <c:v>#N/A</c:v>
                </c:pt>
                <c:pt idx="4150">
                  <c:v>#N/A</c:v>
                </c:pt>
                <c:pt idx="4151">
                  <c:v>#N/A</c:v>
                </c:pt>
                <c:pt idx="4152">
                  <c:v>#N/A</c:v>
                </c:pt>
                <c:pt idx="4153">
                  <c:v>#N/A</c:v>
                </c:pt>
                <c:pt idx="4154">
                  <c:v>#N/A</c:v>
                </c:pt>
                <c:pt idx="4155">
                  <c:v>#N/A</c:v>
                </c:pt>
                <c:pt idx="4156">
                  <c:v>#N/A</c:v>
                </c:pt>
                <c:pt idx="4157">
                  <c:v>#N/A</c:v>
                </c:pt>
                <c:pt idx="4158">
                  <c:v>#N/A</c:v>
                </c:pt>
                <c:pt idx="4159">
                  <c:v>#N/A</c:v>
                </c:pt>
                <c:pt idx="4160">
                  <c:v>#N/A</c:v>
                </c:pt>
                <c:pt idx="4161">
                  <c:v>#N/A</c:v>
                </c:pt>
                <c:pt idx="4162">
                  <c:v>#N/A</c:v>
                </c:pt>
                <c:pt idx="4163">
                  <c:v>#N/A</c:v>
                </c:pt>
                <c:pt idx="4164">
                  <c:v>#N/A</c:v>
                </c:pt>
                <c:pt idx="4165">
                  <c:v>#N/A</c:v>
                </c:pt>
                <c:pt idx="4166">
                  <c:v>#N/A</c:v>
                </c:pt>
                <c:pt idx="4167">
                  <c:v>#N/A</c:v>
                </c:pt>
                <c:pt idx="4168">
                  <c:v>#N/A</c:v>
                </c:pt>
                <c:pt idx="4169">
                  <c:v>#N/A</c:v>
                </c:pt>
                <c:pt idx="4170">
                  <c:v>#N/A</c:v>
                </c:pt>
                <c:pt idx="4171">
                  <c:v>#N/A</c:v>
                </c:pt>
                <c:pt idx="4172">
                  <c:v>#N/A</c:v>
                </c:pt>
                <c:pt idx="4173">
                  <c:v>#N/A</c:v>
                </c:pt>
                <c:pt idx="4174">
                  <c:v>#N/A</c:v>
                </c:pt>
                <c:pt idx="4175">
                  <c:v>#N/A</c:v>
                </c:pt>
                <c:pt idx="4176">
                  <c:v>#N/A</c:v>
                </c:pt>
                <c:pt idx="4177">
                  <c:v>#N/A</c:v>
                </c:pt>
                <c:pt idx="4178">
                  <c:v>#N/A</c:v>
                </c:pt>
                <c:pt idx="4179">
                  <c:v>#N/A</c:v>
                </c:pt>
                <c:pt idx="4180">
                  <c:v>#N/A</c:v>
                </c:pt>
                <c:pt idx="4181">
                  <c:v>#N/A</c:v>
                </c:pt>
                <c:pt idx="4182">
                  <c:v>#N/A</c:v>
                </c:pt>
                <c:pt idx="4183">
                  <c:v>#N/A</c:v>
                </c:pt>
                <c:pt idx="4184">
                  <c:v>#N/A</c:v>
                </c:pt>
                <c:pt idx="4185">
                  <c:v>#N/A</c:v>
                </c:pt>
                <c:pt idx="4186">
                  <c:v>#N/A</c:v>
                </c:pt>
                <c:pt idx="4187">
                  <c:v>#N/A</c:v>
                </c:pt>
                <c:pt idx="4188">
                  <c:v>#N/A</c:v>
                </c:pt>
                <c:pt idx="4189">
                  <c:v>#N/A</c:v>
                </c:pt>
                <c:pt idx="4190">
                  <c:v>#N/A</c:v>
                </c:pt>
                <c:pt idx="4191">
                  <c:v>#N/A</c:v>
                </c:pt>
                <c:pt idx="4192">
                  <c:v>#N/A</c:v>
                </c:pt>
                <c:pt idx="4193">
                  <c:v>#N/A</c:v>
                </c:pt>
                <c:pt idx="4194">
                  <c:v>#N/A</c:v>
                </c:pt>
                <c:pt idx="4195">
                  <c:v>#N/A</c:v>
                </c:pt>
                <c:pt idx="4196">
                  <c:v>#N/A</c:v>
                </c:pt>
                <c:pt idx="4197">
                  <c:v>#N/A</c:v>
                </c:pt>
                <c:pt idx="4198">
                  <c:v>3.946899501069129</c:v>
                </c:pt>
                <c:pt idx="4199">
                  <c:v>#N/A</c:v>
                </c:pt>
                <c:pt idx="4200">
                  <c:v>#N/A</c:v>
                </c:pt>
                <c:pt idx="4201">
                  <c:v>#N/A</c:v>
                </c:pt>
                <c:pt idx="4202">
                  <c:v>#N/A</c:v>
                </c:pt>
                <c:pt idx="4203">
                  <c:v>#N/A</c:v>
                </c:pt>
                <c:pt idx="4204">
                  <c:v>#N/A</c:v>
                </c:pt>
                <c:pt idx="4205">
                  <c:v>#N/A</c:v>
                </c:pt>
                <c:pt idx="4206">
                  <c:v>#N/A</c:v>
                </c:pt>
                <c:pt idx="4207">
                  <c:v>#N/A</c:v>
                </c:pt>
                <c:pt idx="4208">
                  <c:v>#N/A</c:v>
                </c:pt>
                <c:pt idx="4209">
                  <c:v>#N/A</c:v>
                </c:pt>
                <c:pt idx="4210">
                  <c:v>#N/A</c:v>
                </c:pt>
                <c:pt idx="4211">
                  <c:v>#N/A</c:v>
                </c:pt>
                <c:pt idx="4212">
                  <c:v>#N/A</c:v>
                </c:pt>
                <c:pt idx="4213">
                  <c:v>#N/A</c:v>
                </c:pt>
                <c:pt idx="4214">
                  <c:v>#N/A</c:v>
                </c:pt>
                <c:pt idx="4215">
                  <c:v>#N/A</c:v>
                </c:pt>
                <c:pt idx="4216">
                  <c:v>#N/A</c:v>
                </c:pt>
                <c:pt idx="4217">
                  <c:v>#N/A</c:v>
                </c:pt>
                <c:pt idx="4218">
                  <c:v>#N/A</c:v>
                </c:pt>
                <c:pt idx="4219">
                  <c:v>#N/A</c:v>
                </c:pt>
                <c:pt idx="4220">
                  <c:v>#N/A</c:v>
                </c:pt>
                <c:pt idx="4221">
                  <c:v>#N/A</c:v>
                </c:pt>
                <c:pt idx="4222">
                  <c:v>#N/A</c:v>
                </c:pt>
                <c:pt idx="4223">
                  <c:v>#N/A</c:v>
                </c:pt>
                <c:pt idx="4224">
                  <c:v>#N/A</c:v>
                </c:pt>
                <c:pt idx="4225">
                  <c:v>#N/A</c:v>
                </c:pt>
                <c:pt idx="4226">
                  <c:v>#N/A</c:v>
                </c:pt>
                <c:pt idx="4227">
                  <c:v>#N/A</c:v>
                </c:pt>
                <c:pt idx="4228">
                  <c:v>#N/A</c:v>
                </c:pt>
                <c:pt idx="4229">
                  <c:v>#N/A</c:v>
                </c:pt>
                <c:pt idx="4230">
                  <c:v>#N/A</c:v>
                </c:pt>
                <c:pt idx="4231">
                  <c:v>#N/A</c:v>
                </c:pt>
                <c:pt idx="4232">
                  <c:v>#N/A</c:v>
                </c:pt>
                <c:pt idx="4233">
                  <c:v>#N/A</c:v>
                </c:pt>
                <c:pt idx="4234">
                  <c:v>#N/A</c:v>
                </c:pt>
                <c:pt idx="4235">
                  <c:v>#N/A</c:v>
                </c:pt>
                <c:pt idx="4236">
                  <c:v>#N/A</c:v>
                </c:pt>
                <c:pt idx="4237">
                  <c:v>#N/A</c:v>
                </c:pt>
                <c:pt idx="4238">
                  <c:v>#N/A</c:v>
                </c:pt>
                <c:pt idx="4239">
                  <c:v>#N/A</c:v>
                </c:pt>
                <c:pt idx="4240">
                  <c:v>#N/A</c:v>
                </c:pt>
                <c:pt idx="4241">
                  <c:v>#N/A</c:v>
                </c:pt>
                <c:pt idx="4242">
                  <c:v>#N/A</c:v>
                </c:pt>
                <c:pt idx="4243">
                  <c:v>#N/A</c:v>
                </c:pt>
                <c:pt idx="4244">
                  <c:v>#N/A</c:v>
                </c:pt>
                <c:pt idx="4245">
                  <c:v>#N/A</c:v>
                </c:pt>
                <c:pt idx="4246">
                  <c:v>#N/A</c:v>
                </c:pt>
                <c:pt idx="4247">
                  <c:v>#N/A</c:v>
                </c:pt>
                <c:pt idx="4248">
                  <c:v>#N/A</c:v>
                </c:pt>
                <c:pt idx="4249">
                  <c:v>#N/A</c:v>
                </c:pt>
                <c:pt idx="4250">
                  <c:v>#N/A</c:v>
                </c:pt>
                <c:pt idx="4251">
                  <c:v>#N/A</c:v>
                </c:pt>
                <c:pt idx="4252">
                  <c:v>#N/A</c:v>
                </c:pt>
                <c:pt idx="4253">
                  <c:v>#N/A</c:v>
                </c:pt>
                <c:pt idx="4254">
                  <c:v>#N/A</c:v>
                </c:pt>
                <c:pt idx="4255">
                  <c:v>#N/A</c:v>
                </c:pt>
                <c:pt idx="4256">
                  <c:v>#N/A</c:v>
                </c:pt>
                <c:pt idx="4257">
                  <c:v>#N/A</c:v>
                </c:pt>
                <c:pt idx="4258">
                  <c:v>#N/A</c:v>
                </c:pt>
                <c:pt idx="4259">
                  <c:v>#N/A</c:v>
                </c:pt>
                <c:pt idx="4260">
                  <c:v>#N/A</c:v>
                </c:pt>
                <c:pt idx="4261">
                  <c:v>#N/A</c:v>
                </c:pt>
                <c:pt idx="4262">
                  <c:v>#N/A</c:v>
                </c:pt>
                <c:pt idx="4263">
                  <c:v>#N/A</c:v>
                </c:pt>
                <c:pt idx="4264">
                  <c:v>#N/A</c:v>
                </c:pt>
                <c:pt idx="4265">
                  <c:v>#N/A</c:v>
                </c:pt>
                <c:pt idx="4266">
                  <c:v>#N/A</c:v>
                </c:pt>
                <c:pt idx="4267">
                  <c:v>#N/A</c:v>
                </c:pt>
                <c:pt idx="4268">
                  <c:v>#N/A</c:v>
                </c:pt>
                <c:pt idx="4269">
                  <c:v>#N/A</c:v>
                </c:pt>
                <c:pt idx="4270">
                  <c:v>#N/A</c:v>
                </c:pt>
                <c:pt idx="4271">
                  <c:v>#N/A</c:v>
                </c:pt>
                <c:pt idx="4272">
                  <c:v>#N/A</c:v>
                </c:pt>
                <c:pt idx="4273">
                  <c:v>#N/A</c:v>
                </c:pt>
                <c:pt idx="4274">
                  <c:v>#N/A</c:v>
                </c:pt>
                <c:pt idx="4275">
                  <c:v>#N/A</c:v>
                </c:pt>
                <c:pt idx="4276">
                  <c:v>#N/A</c:v>
                </c:pt>
                <c:pt idx="4277">
                  <c:v>#N/A</c:v>
                </c:pt>
                <c:pt idx="4278">
                  <c:v>#N/A</c:v>
                </c:pt>
                <c:pt idx="4279">
                  <c:v>#N/A</c:v>
                </c:pt>
                <c:pt idx="4280">
                  <c:v>#N/A</c:v>
                </c:pt>
                <c:pt idx="4281">
                  <c:v>#N/A</c:v>
                </c:pt>
                <c:pt idx="4282">
                  <c:v>#N/A</c:v>
                </c:pt>
                <c:pt idx="4283">
                  <c:v>#N/A</c:v>
                </c:pt>
                <c:pt idx="4284">
                  <c:v>#N/A</c:v>
                </c:pt>
                <c:pt idx="4285">
                  <c:v>#N/A</c:v>
                </c:pt>
                <c:pt idx="4286">
                  <c:v>#N/A</c:v>
                </c:pt>
                <c:pt idx="4287">
                  <c:v>#N/A</c:v>
                </c:pt>
                <c:pt idx="4288">
                  <c:v>#N/A</c:v>
                </c:pt>
                <c:pt idx="4289">
                  <c:v>#N/A</c:v>
                </c:pt>
                <c:pt idx="4290">
                  <c:v>#N/A</c:v>
                </c:pt>
                <c:pt idx="4291">
                  <c:v>#N/A</c:v>
                </c:pt>
                <c:pt idx="4292">
                  <c:v>#N/A</c:v>
                </c:pt>
                <c:pt idx="4293">
                  <c:v>#N/A</c:v>
                </c:pt>
                <c:pt idx="4294">
                  <c:v>#N/A</c:v>
                </c:pt>
                <c:pt idx="4295">
                  <c:v>#N/A</c:v>
                </c:pt>
                <c:pt idx="4296">
                  <c:v>#N/A</c:v>
                </c:pt>
                <c:pt idx="4297">
                  <c:v>#N/A</c:v>
                </c:pt>
                <c:pt idx="4298">
                  <c:v>#N/A</c:v>
                </c:pt>
                <c:pt idx="4299">
                  <c:v>#N/A</c:v>
                </c:pt>
                <c:pt idx="4300">
                  <c:v>#N/A</c:v>
                </c:pt>
                <c:pt idx="4301">
                  <c:v>#N/A</c:v>
                </c:pt>
                <c:pt idx="4302">
                  <c:v>#N/A</c:v>
                </c:pt>
                <c:pt idx="4303">
                  <c:v>#N/A</c:v>
                </c:pt>
                <c:pt idx="4304">
                  <c:v>#N/A</c:v>
                </c:pt>
                <c:pt idx="4305">
                  <c:v>#N/A</c:v>
                </c:pt>
                <c:pt idx="4306">
                  <c:v>#N/A</c:v>
                </c:pt>
                <c:pt idx="4307">
                  <c:v>#N/A</c:v>
                </c:pt>
                <c:pt idx="4308">
                  <c:v>#N/A</c:v>
                </c:pt>
                <c:pt idx="4309">
                  <c:v>#N/A</c:v>
                </c:pt>
                <c:pt idx="4310">
                  <c:v>#N/A</c:v>
                </c:pt>
                <c:pt idx="4311">
                  <c:v>#N/A</c:v>
                </c:pt>
                <c:pt idx="4312">
                  <c:v>#N/A</c:v>
                </c:pt>
                <c:pt idx="4313">
                  <c:v>#N/A</c:v>
                </c:pt>
                <c:pt idx="4314">
                  <c:v>#N/A</c:v>
                </c:pt>
                <c:pt idx="4315">
                  <c:v>#N/A</c:v>
                </c:pt>
                <c:pt idx="4316">
                  <c:v>#N/A</c:v>
                </c:pt>
                <c:pt idx="4317">
                  <c:v>#N/A</c:v>
                </c:pt>
                <c:pt idx="4318">
                  <c:v>#N/A</c:v>
                </c:pt>
                <c:pt idx="4319">
                  <c:v>#N/A</c:v>
                </c:pt>
                <c:pt idx="4320">
                  <c:v>#N/A</c:v>
                </c:pt>
                <c:pt idx="4321">
                  <c:v>#N/A</c:v>
                </c:pt>
                <c:pt idx="4322">
                  <c:v>#N/A</c:v>
                </c:pt>
                <c:pt idx="4323">
                  <c:v>#N/A</c:v>
                </c:pt>
                <c:pt idx="4324">
                  <c:v>#N/A</c:v>
                </c:pt>
                <c:pt idx="4325">
                  <c:v>#N/A</c:v>
                </c:pt>
                <c:pt idx="4326">
                  <c:v>#N/A</c:v>
                </c:pt>
                <c:pt idx="4327">
                  <c:v>#N/A</c:v>
                </c:pt>
                <c:pt idx="4328">
                  <c:v>#N/A</c:v>
                </c:pt>
                <c:pt idx="4329">
                  <c:v>#N/A</c:v>
                </c:pt>
                <c:pt idx="4330">
                  <c:v>#N/A</c:v>
                </c:pt>
                <c:pt idx="4331">
                  <c:v>#N/A</c:v>
                </c:pt>
                <c:pt idx="4332">
                  <c:v>#N/A</c:v>
                </c:pt>
                <c:pt idx="4333">
                  <c:v>3.8231850117096</c:v>
                </c:pt>
                <c:pt idx="4334">
                  <c:v>#N/A</c:v>
                </c:pt>
                <c:pt idx="4335">
                  <c:v>#N/A</c:v>
                </c:pt>
                <c:pt idx="4336">
                  <c:v>#N/A</c:v>
                </c:pt>
                <c:pt idx="4337">
                  <c:v>#N/A</c:v>
                </c:pt>
                <c:pt idx="4338">
                  <c:v>#N/A</c:v>
                </c:pt>
                <c:pt idx="4339">
                  <c:v>#N/A</c:v>
                </c:pt>
                <c:pt idx="4340">
                  <c:v>#N/A</c:v>
                </c:pt>
                <c:pt idx="4341">
                  <c:v>#N/A</c:v>
                </c:pt>
                <c:pt idx="4342">
                  <c:v>#N/A</c:v>
                </c:pt>
                <c:pt idx="4343">
                  <c:v>#N/A</c:v>
                </c:pt>
                <c:pt idx="4344">
                  <c:v>#N/A</c:v>
                </c:pt>
                <c:pt idx="4345">
                  <c:v>#N/A</c:v>
                </c:pt>
                <c:pt idx="4346">
                  <c:v>#N/A</c:v>
                </c:pt>
                <c:pt idx="4347">
                  <c:v>#N/A</c:v>
                </c:pt>
                <c:pt idx="4348">
                  <c:v>#N/A</c:v>
                </c:pt>
                <c:pt idx="4349">
                  <c:v>#N/A</c:v>
                </c:pt>
                <c:pt idx="4350">
                  <c:v>#N/A</c:v>
                </c:pt>
                <c:pt idx="4351">
                  <c:v>#N/A</c:v>
                </c:pt>
                <c:pt idx="4352">
                  <c:v>#N/A</c:v>
                </c:pt>
                <c:pt idx="4353">
                  <c:v>#N/A</c:v>
                </c:pt>
                <c:pt idx="4354">
                  <c:v>#N/A</c:v>
                </c:pt>
                <c:pt idx="4355">
                  <c:v>#N/A</c:v>
                </c:pt>
                <c:pt idx="4356">
                  <c:v>#N/A</c:v>
                </c:pt>
                <c:pt idx="4357">
                  <c:v>#N/A</c:v>
                </c:pt>
                <c:pt idx="4358">
                  <c:v>#N/A</c:v>
                </c:pt>
                <c:pt idx="4359">
                  <c:v>#N/A</c:v>
                </c:pt>
                <c:pt idx="4360">
                  <c:v>#N/A</c:v>
                </c:pt>
                <c:pt idx="4361">
                  <c:v>#N/A</c:v>
                </c:pt>
                <c:pt idx="4362">
                  <c:v>#N/A</c:v>
                </c:pt>
                <c:pt idx="4363">
                  <c:v>#N/A</c:v>
                </c:pt>
                <c:pt idx="4364">
                  <c:v>#N/A</c:v>
                </c:pt>
                <c:pt idx="4365">
                  <c:v>#N/A</c:v>
                </c:pt>
                <c:pt idx="4366">
                  <c:v>#N/A</c:v>
                </c:pt>
                <c:pt idx="4367">
                  <c:v>#N/A</c:v>
                </c:pt>
                <c:pt idx="4368">
                  <c:v>#N/A</c:v>
                </c:pt>
                <c:pt idx="4369">
                  <c:v>#N/A</c:v>
                </c:pt>
                <c:pt idx="4370">
                  <c:v>#N/A</c:v>
                </c:pt>
                <c:pt idx="4371">
                  <c:v>#N/A</c:v>
                </c:pt>
                <c:pt idx="4372">
                  <c:v>#N/A</c:v>
                </c:pt>
                <c:pt idx="4373">
                  <c:v>#N/A</c:v>
                </c:pt>
                <c:pt idx="4374">
                  <c:v>#N/A</c:v>
                </c:pt>
                <c:pt idx="4375">
                  <c:v>#N/A</c:v>
                </c:pt>
                <c:pt idx="4376">
                  <c:v>#N/A</c:v>
                </c:pt>
                <c:pt idx="4377">
                  <c:v>#N/A</c:v>
                </c:pt>
                <c:pt idx="4378">
                  <c:v>#N/A</c:v>
                </c:pt>
                <c:pt idx="4379">
                  <c:v>#N/A</c:v>
                </c:pt>
                <c:pt idx="4380">
                  <c:v>#N/A</c:v>
                </c:pt>
                <c:pt idx="4381">
                  <c:v>#N/A</c:v>
                </c:pt>
                <c:pt idx="4382">
                  <c:v>#N/A</c:v>
                </c:pt>
                <c:pt idx="4383">
                  <c:v>#N/A</c:v>
                </c:pt>
                <c:pt idx="4384">
                  <c:v>#N/A</c:v>
                </c:pt>
                <c:pt idx="4385">
                  <c:v>#N/A</c:v>
                </c:pt>
                <c:pt idx="4386">
                  <c:v>#N/A</c:v>
                </c:pt>
                <c:pt idx="4387">
                  <c:v>#N/A</c:v>
                </c:pt>
                <c:pt idx="4388">
                  <c:v>#N/A</c:v>
                </c:pt>
                <c:pt idx="4389">
                  <c:v>#N/A</c:v>
                </c:pt>
                <c:pt idx="4390">
                  <c:v>#N/A</c:v>
                </c:pt>
                <c:pt idx="4391">
                  <c:v>#N/A</c:v>
                </c:pt>
                <c:pt idx="4392">
                  <c:v>#N/A</c:v>
                </c:pt>
                <c:pt idx="4393">
                  <c:v>#N/A</c:v>
                </c:pt>
                <c:pt idx="4394">
                  <c:v>#N/A</c:v>
                </c:pt>
                <c:pt idx="4395">
                  <c:v>#N/A</c:v>
                </c:pt>
                <c:pt idx="4396">
                  <c:v>#N/A</c:v>
                </c:pt>
                <c:pt idx="4397">
                  <c:v>#N/A</c:v>
                </c:pt>
                <c:pt idx="4398">
                  <c:v>#N/A</c:v>
                </c:pt>
                <c:pt idx="4399">
                  <c:v>#N/A</c:v>
                </c:pt>
                <c:pt idx="4400">
                  <c:v>3.78207412687099</c:v>
                </c:pt>
                <c:pt idx="4401">
                  <c:v>#N/A</c:v>
                </c:pt>
                <c:pt idx="4402">
                  <c:v>#N/A</c:v>
                </c:pt>
                <c:pt idx="4403">
                  <c:v>#N/A</c:v>
                </c:pt>
                <c:pt idx="4404">
                  <c:v>#N/A</c:v>
                </c:pt>
                <c:pt idx="4405">
                  <c:v>#N/A</c:v>
                </c:pt>
                <c:pt idx="4406">
                  <c:v>#N/A</c:v>
                </c:pt>
                <c:pt idx="4407">
                  <c:v>#N/A</c:v>
                </c:pt>
                <c:pt idx="4408">
                  <c:v>#N/A</c:v>
                </c:pt>
                <c:pt idx="4409">
                  <c:v>#N/A</c:v>
                </c:pt>
                <c:pt idx="4410">
                  <c:v>#N/A</c:v>
                </c:pt>
                <c:pt idx="4411">
                  <c:v>#N/A</c:v>
                </c:pt>
                <c:pt idx="4412">
                  <c:v>#N/A</c:v>
                </c:pt>
                <c:pt idx="4413">
                  <c:v>#N/A</c:v>
                </c:pt>
                <c:pt idx="4414">
                  <c:v>#N/A</c:v>
                </c:pt>
                <c:pt idx="4415">
                  <c:v>#N/A</c:v>
                </c:pt>
                <c:pt idx="4416">
                  <c:v>#N/A</c:v>
                </c:pt>
                <c:pt idx="4417">
                  <c:v>#N/A</c:v>
                </c:pt>
                <c:pt idx="4418">
                  <c:v>#N/A</c:v>
                </c:pt>
                <c:pt idx="4419">
                  <c:v>#N/A</c:v>
                </c:pt>
                <c:pt idx="4420">
                  <c:v>#N/A</c:v>
                </c:pt>
                <c:pt idx="4421">
                  <c:v>#N/A</c:v>
                </c:pt>
                <c:pt idx="4422">
                  <c:v>#N/A</c:v>
                </c:pt>
                <c:pt idx="4423">
                  <c:v>#N/A</c:v>
                </c:pt>
                <c:pt idx="4424">
                  <c:v>#N/A</c:v>
                </c:pt>
                <c:pt idx="4425">
                  <c:v>#N/A</c:v>
                </c:pt>
                <c:pt idx="4426">
                  <c:v>#N/A</c:v>
                </c:pt>
                <c:pt idx="4427">
                  <c:v>#N/A</c:v>
                </c:pt>
                <c:pt idx="4428">
                  <c:v>#N/A</c:v>
                </c:pt>
                <c:pt idx="4429">
                  <c:v>#N/A</c:v>
                </c:pt>
                <c:pt idx="4430">
                  <c:v>#N/A</c:v>
                </c:pt>
                <c:pt idx="4431">
                  <c:v>#N/A</c:v>
                </c:pt>
                <c:pt idx="4432">
                  <c:v>#N/A</c:v>
                </c:pt>
                <c:pt idx="4433">
                  <c:v>#N/A</c:v>
                </c:pt>
                <c:pt idx="4434">
                  <c:v>#N/A</c:v>
                </c:pt>
                <c:pt idx="4435">
                  <c:v>#N/A</c:v>
                </c:pt>
                <c:pt idx="4436">
                  <c:v>#N/A</c:v>
                </c:pt>
                <c:pt idx="4437">
                  <c:v>#N/A</c:v>
                </c:pt>
                <c:pt idx="4438">
                  <c:v>#N/A</c:v>
                </c:pt>
                <c:pt idx="4439">
                  <c:v>#N/A</c:v>
                </c:pt>
                <c:pt idx="4440">
                  <c:v>#N/A</c:v>
                </c:pt>
                <c:pt idx="4441">
                  <c:v>#N/A</c:v>
                </c:pt>
                <c:pt idx="4442">
                  <c:v>#N/A</c:v>
                </c:pt>
                <c:pt idx="4443">
                  <c:v>#N/A</c:v>
                </c:pt>
                <c:pt idx="4444">
                  <c:v>#N/A</c:v>
                </c:pt>
                <c:pt idx="4445">
                  <c:v>#N/A</c:v>
                </c:pt>
                <c:pt idx="4446">
                  <c:v>#N/A</c:v>
                </c:pt>
                <c:pt idx="4447">
                  <c:v>#N/A</c:v>
                </c:pt>
                <c:pt idx="4448">
                  <c:v>#N/A</c:v>
                </c:pt>
                <c:pt idx="4449">
                  <c:v>#N/A</c:v>
                </c:pt>
                <c:pt idx="4450">
                  <c:v>#N/A</c:v>
                </c:pt>
                <c:pt idx="4451">
                  <c:v>#N/A</c:v>
                </c:pt>
                <c:pt idx="4452">
                  <c:v>#N/A</c:v>
                </c:pt>
                <c:pt idx="4453">
                  <c:v>#N/A</c:v>
                </c:pt>
                <c:pt idx="4454">
                  <c:v>#N/A</c:v>
                </c:pt>
                <c:pt idx="4455">
                  <c:v>#N/A</c:v>
                </c:pt>
                <c:pt idx="4456">
                  <c:v>#N/A</c:v>
                </c:pt>
                <c:pt idx="4457">
                  <c:v>#N/A</c:v>
                </c:pt>
                <c:pt idx="4458">
                  <c:v>#N/A</c:v>
                </c:pt>
                <c:pt idx="4459">
                  <c:v>#N/A</c:v>
                </c:pt>
                <c:pt idx="4460">
                  <c:v>#N/A</c:v>
                </c:pt>
                <c:pt idx="4461">
                  <c:v>#N/A</c:v>
                </c:pt>
                <c:pt idx="4462">
                  <c:v>#N/A</c:v>
                </c:pt>
                <c:pt idx="4463">
                  <c:v>#N/A</c:v>
                </c:pt>
                <c:pt idx="4464">
                  <c:v>#N/A</c:v>
                </c:pt>
                <c:pt idx="4465">
                  <c:v>#N/A</c:v>
                </c:pt>
                <c:pt idx="4466">
                  <c:v>#N/A</c:v>
                </c:pt>
                <c:pt idx="4467">
                  <c:v>#N/A</c:v>
                </c:pt>
                <c:pt idx="4468">
                  <c:v>#N/A</c:v>
                </c:pt>
                <c:pt idx="4469">
                  <c:v>#N/A</c:v>
                </c:pt>
                <c:pt idx="4470">
                  <c:v>#N/A</c:v>
                </c:pt>
                <c:pt idx="4471">
                  <c:v>#N/A</c:v>
                </c:pt>
                <c:pt idx="4472">
                  <c:v>#N/A</c:v>
                </c:pt>
                <c:pt idx="4473">
                  <c:v>#N/A</c:v>
                </c:pt>
                <c:pt idx="4474">
                  <c:v>#N/A</c:v>
                </c:pt>
                <c:pt idx="4475">
                  <c:v>#N/A</c:v>
                </c:pt>
                <c:pt idx="4476">
                  <c:v>#N/A</c:v>
                </c:pt>
                <c:pt idx="4477">
                  <c:v>#N/A</c:v>
                </c:pt>
                <c:pt idx="4478">
                  <c:v>#N/A</c:v>
                </c:pt>
                <c:pt idx="4479">
                  <c:v>#N/A</c:v>
                </c:pt>
                <c:pt idx="4480">
                  <c:v>#N/A</c:v>
                </c:pt>
                <c:pt idx="4481">
                  <c:v>#N/A</c:v>
                </c:pt>
                <c:pt idx="4482">
                  <c:v>#N/A</c:v>
                </c:pt>
                <c:pt idx="4483">
                  <c:v>#N/A</c:v>
                </c:pt>
                <c:pt idx="4484">
                  <c:v>#N/A</c:v>
                </c:pt>
                <c:pt idx="4485">
                  <c:v>#N/A</c:v>
                </c:pt>
                <c:pt idx="4486">
                  <c:v>#N/A</c:v>
                </c:pt>
                <c:pt idx="4487">
                  <c:v>#N/A</c:v>
                </c:pt>
                <c:pt idx="4488">
                  <c:v>#N/A</c:v>
                </c:pt>
                <c:pt idx="4489">
                  <c:v>#N/A</c:v>
                </c:pt>
                <c:pt idx="4490">
                  <c:v>3.80332959983708</c:v>
                </c:pt>
                <c:pt idx="4491">
                  <c:v>#N/A</c:v>
                </c:pt>
                <c:pt idx="4492">
                  <c:v>#N/A</c:v>
                </c:pt>
                <c:pt idx="4493">
                  <c:v>#N/A</c:v>
                </c:pt>
                <c:pt idx="4494">
                  <c:v>#N/A</c:v>
                </c:pt>
                <c:pt idx="4495">
                  <c:v>#N/A</c:v>
                </c:pt>
                <c:pt idx="4496">
                  <c:v>#N/A</c:v>
                </c:pt>
                <c:pt idx="4497">
                  <c:v>#N/A</c:v>
                </c:pt>
                <c:pt idx="4498">
                  <c:v>#N/A</c:v>
                </c:pt>
                <c:pt idx="4499">
                  <c:v>#N/A</c:v>
                </c:pt>
                <c:pt idx="4500">
                  <c:v>#N/A</c:v>
                </c:pt>
                <c:pt idx="4501">
                  <c:v>#N/A</c:v>
                </c:pt>
                <c:pt idx="4502">
                  <c:v>#N/A</c:v>
                </c:pt>
                <c:pt idx="4503">
                  <c:v>#N/A</c:v>
                </c:pt>
                <c:pt idx="4504">
                  <c:v>#N/A</c:v>
                </c:pt>
                <c:pt idx="4505">
                  <c:v>#N/A</c:v>
                </c:pt>
                <c:pt idx="4506">
                  <c:v>#N/A</c:v>
                </c:pt>
                <c:pt idx="4507">
                  <c:v>#N/A</c:v>
                </c:pt>
                <c:pt idx="4508">
                  <c:v>#N/A</c:v>
                </c:pt>
                <c:pt idx="4509">
                  <c:v>#N/A</c:v>
                </c:pt>
                <c:pt idx="4510">
                  <c:v>#N/A</c:v>
                </c:pt>
                <c:pt idx="4511">
                  <c:v>#N/A</c:v>
                </c:pt>
                <c:pt idx="4512">
                  <c:v>#N/A</c:v>
                </c:pt>
                <c:pt idx="4513">
                  <c:v>#N/A</c:v>
                </c:pt>
                <c:pt idx="4514">
                  <c:v>#N/A</c:v>
                </c:pt>
                <c:pt idx="4515">
                  <c:v>#N/A</c:v>
                </c:pt>
                <c:pt idx="4516">
                  <c:v>#N/A</c:v>
                </c:pt>
                <c:pt idx="4517">
                  <c:v>#N/A</c:v>
                </c:pt>
                <c:pt idx="4518">
                  <c:v>#N/A</c:v>
                </c:pt>
                <c:pt idx="4519">
                  <c:v>#N/A</c:v>
                </c:pt>
                <c:pt idx="4520">
                  <c:v>#N/A</c:v>
                </c:pt>
                <c:pt idx="4521">
                  <c:v>#N/A</c:v>
                </c:pt>
                <c:pt idx="4522">
                  <c:v>#N/A</c:v>
                </c:pt>
                <c:pt idx="4523">
                  <c:v>#N/A</c:v>
                </c:pt>
                <c:pt idx="4524">
                  <c:v>#N/A</c:v>
                </c:pt>
                <c:pt idx="4525">
                  <c:v>#N/A</c:v>
                </c:pt>
                <c:pt idx="4526">
                  <c:v>#N/A</c:v>
                </c:pt>
                <c:pt idx="4527">
                  <c:v>#N/A</c:v>
                </c:pt>
                <c:pt idx="4528">
                  <c:v>#N/A</c:v>
                </c:pt>
                <c:pt idx="4529">
                  <c:v>#N/A</c:v>
                </c:pt>
                <c:pt idx="4530">
                  <c:v>#N/A</c:v>
                </c:pt>
                <c:pt idx="4531">
                  <c:v>#N/A</c:v>
                </c:pt>
                <c:pt idx="4532">
                  <c:v>#N/A</c:v>
                </c:pt>
                <c:pt idx="4533">
                  <c:v>#N/A</c:v>
                </c:pt>
                <c:pt idx="4534">
                  <c:v>#N/A</c:v>
                </c:pt>
                <c:pt idx="4535">
                  <c:v>#N/A</c:v>
                </c:pt>
                <c:pt idx="4536">
                  <c:v>#N/A</c:v>
                </c:pt>
                <c:pt idx="4537">
                  <c:v>#N/A</c:v>
                </c:pt>
                <c:pt idx="4538">
                  <c:v>#N/A</c:v>
                </c:pt>
                <c:pt idx="4539">
                  <c:v>#N/A</c:v>
                </c:pt>
                <c:pt idx="4540">
                  <c:v>#N/A</c:v>
                </c:pt>
                <c:pt idx="4541">
                  <c:v>#N/A</c:v>
                </c:pt>
                <c:pt idx="4542">
                  <c:v>#N/A</c:v>
                </c:pt>
                <c:pt idx="4543">
                  <c:v>#N/A</c:v>
                </c:pt>
                <c:pt idx="4544">
                  <c:v>#N/A</c:v>
                </c:pt>
                <c:pt idx="4545">
                  <c:v>#N/A</c:v>
                </c:pt>
                <c:pt idx="4546">
                  <c:v>#N/A</c:v>
                </c:pt>
                <c:pt idx="4547">
                  <c:v>#N/A</c:v>
                </c:pt>
                <c:pt idx="4548">
                  <c:v>#N/A</c:v>
                </c:pt>
                <c:pt idx="4549">
                  <c:v>#N/A</c:v>
                </c:pt>
                <c:pt idx="4550">
                  <c:v>#N/A</c:v>
                </c:pt>
                <c:pt idx="4551">
                  <c:v>#N/A</c:v>
                </c:pt>
                <c:pt idx="4552">
                  <c:v>#N/A</c:v>
                </c:pt>
                <c:pt idx="4553">
                  <c:v>#N/A</c:v>
                </c:pt>
                <c:pt idx="4554">
                  <c:v>#N/A</c:v>
                </c:pt>
                <c:pt idx="4555">
                  <c:v>#N/A</c:v>
                </c:pt>
                <c:pt idx="4556">
                  <c:v>#N/A</c:v>
                </c:pt>
                <c:pt idx="4557">
                  <c:v>#N/A</c:v>
                </c:pt>
                <c:pt idx="4558">
                  <c:v>#N/A</c:v>
                </c:pt>
                <c:pt idx="4559">
                  <c:v>#N/A</c:v>
                </c:pt>
                <c:pt idx="4560">
                  <c:v>#N/A</c:v>
                </c:pt>
                <c:pt idx="4561">
                  <c:v>#N/A</c:v>
                </c:pt>
                <c:pt idx="4562">
                  <c:v>#N/A</c:v>
                </c:pt>
                <c:pt idx="4563">
                  <c:v>#N/A</c:v>
                </c:pt>
                <c:pt idx="4564">
                  <c:v>#N/A</c:v>
                </c:pt>
                <c:pt idx="4565">
                  <c:v>#N/A</c:v>
                </c:pt>
                <c:pt idx="4566">
                  <c:v>#N/A</c:v>
                </c:pt>
                <c:pt idx="4567">
                  <c:v>#N/A</c:v>
                </c:pt>
                <c:pt idx="4568">
                  <c:v>#N/A</c:v>
                </c:pt>
                <c:pt idx="4569">
                  <c:v>#N/A</c:v>
                </c:pt>
                <c:pt idx="4570">
                  <c:v>#N/A</c:v>
                </c:pt>
                <c:pt idx="4571">
                  <c:v>#N/A</c:v>
                </c:pt>
                <c:pt idx="4572">
                  <c:v>#N/A</c:v>
                </c:pt>
                <c:pt idx="4573">
                  <c:v>#N/A</c:v>
                </c:pt>
                <c:pt idx="4574">
                  <c:v>#N/A</c:v>
                </c:pt>
                <c:pt idx="4575">
                  <c:v>#N/A</c:v>
                </c:pt>
                <c:pt idx="4576">
                  <c:v>#N/A</c:v>
                </c:pt>
                <c:pt idx="4577">
                  <c:v>#N/A</c:v>
                </c:pt>
                <c:pt idx="4578">
                  <c:v>#N/A</c:v>
                </c:pt>
                <c:pt idx="4579">
                  <c:v>#N/A</c:v>
                </c:pt>
                <c:pt idx="4580">
                  <c:v>#N/A</c:v>
                </c:pt>
                <c:pt idx="4581">
                  <c:v>#N/A</c:v>
                </c:pt>
                <c:pt idx="4582">
                  <c:v>#N/A</c:v>
                </c:pt>
                <c:pt idx="4583">
                  <c:v>#N/A</c:v>
                </c:pt>
                <c:pt idx="4584">
                  <c:v>#N/A</c:v>
                </c:pt>
                <c:pt idx="4585">
                  <c:v>#N/A</c:v>
                </c:pt>
                <c:pt idx="4586">
                  <c:v>#N/A</c:v>
                </c:pt>
                <c:pt idx="4587">
                  <c:v>#N/A</c:v>
                </c:pt>
                <c:pt idx="4588">
                  <c:v>#N/A</c:v>
                </c:pt>
                <c:pt idx="4589">
                  <c:v>#N/A</c:v>
                </c:pt>
                <c:pt idx="4590">
                  <c:v>#N/A</c:v>
                </c:pt>
                <c:pt idx="4591">
                  <c:v>#N/A</c:v>
                </c:pt>
                <c:pt idx="4592">
                  <c:v>#N/A</c:v>
                </c:pt>
                <c:pt idx="4593">
                  <c:v>#N/A</c:v>
                </c:pt>
                <c:pt idx="4594">
                  <c:v>#N/A</c:v>
                </c:pt>
                <c:pt idx="4595">
                  <c:v>#N/A</c:v>
                </c:pt>
                <c:pt idx="4596">
                  <c:v>#N/A</c:v>
                </c:pt>
                <c:pt idx="4597">
                  <c:v>#N/A</c:v>
                </c:pt>
                <c:pt idx="4598">
                  <c:v>#N/A</c:v>
                </c:pt>
                <c:pt idx="4599">
                  <c:v>#N/A</c:v>
                </c:pt>
                <c:pt idx="4600">
                  <c:v>#N/A</c:v>
                </c:pt>
                <c:pt idx="4601">
                  <c:v>#N/A</c:v>
                </c:pt>
                <c:pt idx="4602">
                  <c:v>#N/A</c:v>
                </c:pt>
                <c:pt idx="4603">
                  <c:v>#N/A</c:v>
                </c:pt>
                <c:pt idx="4604">
                  <c:v>#N/A</c:v>
                </c:pt>
                <c:pt idx="4605">
                  <c:v>#N/A</c:v>
                </c:pt>
                <c:pt idx="4606">
                  <c:v>#N/A</c:v>
                </c:pt>
                <c:pt idx="4607">
                  <c:v>#N/A</c:v>
                </c:pt>
                <c:pt idx="4608">
                  <c:v>#N/A</c:v>
                </c:pt>
                <c:pt idx="4609">
                  <c:v>#N/A</c:v>
                </c:pt>
                <c:pt idx="4610">
                  <c:v>#N/A</c:v>
                </c:pt>
                <c:pt idx="4611">
                  <c:v>#N/A</c:v>
                </c:pt>
                <c:pt idx="4612">
                  <c:v>#N/A</c:v>
                </c:pt>
                <c:pt idx="4613">
                  <c:v>#N/A</c:v>
                </c:pt>
                <c:pt idx="4614">
                  <c:v>#N/A</c:v>
                </c:pt>
                <c:pt idx="4615">
                  <c:v>#N/A</c:v>
                </c:pt>
                <c:pt idx="4616">
                  <c:v>#N/A</c:v>
                </c:pt>
                <c:pt idx="4617">
                  <c:v>#N/A</c:v>
                </c:pt>
                <c:pt idx="4618">
                  <c:v>#N/A</c:v>
                </c:pt>
                <c:pt idx="4619">
                  <c:v>#N/A</c:v>
                </c:pt>
                <c:pt idx="4620">
                  <c:v>#N/A</c:v>
                </c:pt>
                <c:pt idx="4621">
                  <c:v>#N/A</c:v>
                </c:pt>
                <c:pt idx="4622">
                  <c:v>#N/A</c:v>
                </c:pt>
                <c:pt idx="4623">
                  <c:v>#N/A</c:v>
                </c:pt>
                <c:pt idx="4624">
                  <c:v>#N/A</c:v>
                </c:pt>
                <c:pt idx="4625">
                  <c:v>#N/A</c:v>
                </c:pt>
                <c:pt idx="4626">
                  <c:v>#N/A</c:v>
                </c:pt>
                <c:pt idx="4627">
                  <c:v>#N/A</c:v>
                </c:pt>
                <c:pt idx="4628">
                  <c:v>#N/A</c:v>
                </c:pt>
                <c:pt idx="4629">
                  <c:v>#N/A</c:v>
                </c:pt>
                <c:pt idx="4630">
                  <c:v>#N/A</c:v>
                </c:pt>
                <c:pt idx="4631">
                  <c:v>#N/A</c:v>
                </c:pt>
                <c:pt idx="4632">
                  <c:v>#N/A</c:v>
                </c:pt>
                <c:pt idx="4633">
                  <c:v>#N/A</c:v>
                </c:pt>
                <c:pt idx="4634">
                  <c:v>#N/A</c:v>
                </c:pt>
                <c:pt idx="4635">
                  <c:v>#N/A</c:v>
                </c:pt>
                <c:pt idx="4636">
                  <c:v>#N/A</c:v>
                </c:pt>
                <c:pt idx="4637">
                  <c:v>#N/A</c:v>
                </c:pt>
                <c:pt idx="4638">
                  <c:v>#N/A</c:v>
                </c:pt>
                <c:pt idx="4639">
                  <c:v>#N/A</c:v>
                </c:pt>
                <c:pt idx="4640">
                  <c:v>#N/A</c:v>
                </c:pt>
                <c:pt idx="4641">
                  <c:v>#N/A</c:v>
                </c:pt>
                <c:pt idx="4642">
                  <c:v>#N/A</c:v>
                </c:pt>
                <c:pt idx="4643">
                  <c:v>#N/A</c:v>
                </c:pt>
                <c:pt idx="4644">
                  <c:v>#N/A</c:v>
                </c:pt>
                <c:pt idx="4645">
                  <c:v>#N/A</c:v>
                </c:pt>
                <c:pt idx="4646">
                  <c:v>#N/A</c:v>
                </c:pt>
                <c:pt idx="4647">
                  <c:v>#N/A</c:v>
                </c:pt>
                <c:pt idx="4648">
                  <c:v>#N/A</c:v>
                </c:pt>
                <c:pt idx="4649">
                  <c:v>#N/A</c:v>
                </c:pt>
                <c:pt idx="4650">
                  <c:v>#N/A</c:v>
                </c:pt>
                <c:pt idx="4651">
                  <c:v>#N/A</c:v>
                </c:pt>
                <c:pt idx="4652">
                  <c:v>#N/A</c:v>
                </c:pt>
                <c:pt idx="4653">
                  <c:v>#N/A</c:v>
                </c:pt>
                <c:pt idx="4654">
                  <c:v>#N/A</c:v>
                </c:pt>
                <c:pt idx="4655">
                  <c:v>#N/A</c:v>
                </c:pt>
                <c:pt idx="4656">
                  <c:v>#N/A</c:v>
                </c:pt>
                <c:pt idx="4657">
                  <c:v>#N/A</c:v>
                </c:pt>
                <c:pt idx="4658">
                  <c:v>#N/A</c:v>
                </c:pt>
                <c:pt idx="4659">
                  <c:v>#N/A</c:v>
                </c:pt>
                <c:pt idx="4660">
                  <c:v>#N/A</c:v>
                </c:pt>
                <c:pt idx="4661">
                  <c:v>#N/A</c:v>
                </c:pt>
                <c:pt idx="4662">
                  <c:v>#N/A</c:v>
                </c:pt>
                <c:pt idx="4663">
                  <c:v>#N/A</c:v>
                </c:pt>
                <c:pt idx="4664">
                  <c:v>#N/A</c:v>
                </c:pt>
                <c:pt idx="4665">
                  <c:v>#N/A</c:v>
                </c:pt>
                <c:pt idx="4666">
                  <c:v>#N/A</c:v>
                </c:pt>
                <c:pt idx="4667">
                  <c:v>#N/A</c:v>
                </c:pt>
                <c:pt idx="4668">
                  <c:v>#N/A</c:v>
                </c:pt>
                <c:pt idx="4669">
                  <c:v>3.88733326545158</c:v>
                </c:pt>
                <c:pt idx="4670">
                  <c:v>#N/A</c:v>
                </c:pt>
                <c:pt idx="4671">
                  <c:v>#N/A</c:v>
                </c:pt>
                <c:pt idx="4672">
                  <c:v>#N/A</c:v>
                </c:pt>
                <c:pt idx="4673">
                  <c:v>#N/A</c:v>
                </c:pt>
                <c:pt idx="4674">
                  <c:v>#N/A</c:v>
                </c:pt>
                <c:pt idx="4675">
                  <c:v>#N/A</c:v>
                </c:pt>
                <c:pt idx="4676">
                  <c:v>#N/A</c:v>
                </c:pt>
                <c:pt idx="4677">
                  <c:v>#N/A</c:v>
                </c:pt>
                <c:pt idx="4678">
                  <c:v>#N/A</c:v>
                </c:pt>
                <c:pt idx="4679">
                  <c:v>#N/A</c:v>
                </c:pt>
                <c:pt idx="4680">
                  <c:v>#N/A</c:v>
                </c:pt>
                <c:pt idx="4681">
                  <c:v>#N/A</c:v>
                </c:pt>
                <c:pt idx="4682">
                  <c:v>#N/A</c:v>
                </c:pt>
                <c:pt idx="4683">
                  <c:v>#N/A</c:v>
                </c:pt>
                <c:pt idx="4684">
                  <c:v>#N/A</c:v>
                </c:pt>
                <c:pt idx="4685">
                  <c:v>#N/A</c:v>
                </c:pt>
                <c:pt idx="4686">
                  <c:v>#N/A</c:v>
                </c:pt>
                <c:pt idx="4687">
                  <c:v>#N/A</c:v>
                </c:pt>
                <c:pt idx="4688">
                  <c:v>#N/A</c:v>
                </c:pt>
                <c:pt idx="4689">
                  <c:v>#N/A</c:v>
                </c:pt>
                <c:pt idx="4690">
                  <c:v>#N/A</c:v>
                </c:pt>
                <c:pt idx="4691">
                  <c:v>#N/A</c:v>
                </c:pt>
                <c:pt idx="4692">
                  <c:v>#N/A</c:v>
                </c:pt>
                <c:pt idx="4693">
                  <c:v>#N/A</c:v>
                </c:pt>
                <c:pt idx="4694">
                  <c:v>#N/A</c:v>
                </c:pt>
                <c:pt idx="4695">
                  <c:v>#N/A</c:v>
                </c:pt>
                <c:pt idx="4696">
                  <c:v>#N/A</c:v>
                </c:pt>
                <c:pt idx="4697">
                  <c:v>#N/A</c:v>
                </c:pt>
                <c:pt idx="4698">
                  <c:v>#N/A</c:v>
                </c:pt>
                <c:pt idx="4699">
                  <c:v>#N/A</c:v>
                </c:pt>
                <c:pt idx="4700">
                  <c:v>#N/A</c:v>
                </c:pt>
                <c:pt idx="4701">
                  <c:v>#N/A</c:v>
                </c:pt>
                <c:pt idx="4702">
                  <c:v>#N/A</c:v>
                </c:pt>
                <c:pt idx="4703">
                  <c:v>#N/A</c:v>
                </c:pt>
                <c:pt idx="4704">
                  <c:v>#N/A</c:v>
                </c:pt>
                <c:pt idx="4705">
                  <c:v>#N/A</c:v>
                </c:pt>
                <c:pt idx="4706">
                  <c:v>#N/A</c:v>
                </c:pt>
                <c:pt idx="4707">
                  <c:v>#N/A</c:v>
                </c:pt>
                <c:pt idx="4708">
                  <c:v>#N/A</c:v>
                </c:pt>
                <c:pt idx="4709">
                  <c:v>#N/A</c:v>
                </c:pt>
                <c:pt idx="4710">
                  <c:v>#N/A</c:v>
                </c:pt>
                <c:pt idx="4711">
                  <c:v>#N/A</c:v>
                </c:pt>
                <c:pt idx="4712">
                  <c:v>#N/A</c:v>
                </c:pt>
                <c:pt idx="4713">
                  <c:v>#N/A</c:v>
                </c:pt>
                <c:pt idx="4714">
                  <c:v>#N/A</c:v>
                </c:pt>
                <c:pt idx="4715">
                  <c:v>#N/A</c:v>
                </c:pt>
                <c:pt idx="4716">
                  <c:v>#N/A</c:v>
                </c:pt>
                <c:pt idx="4717">
                  <c:v>#N/A</c:v>
                </c:pt>
                <c:pt idx="4718">
                  <c:v>#N/A</c:v>
                </c:pt>
                <c:pt idx="4719">
                  <c:v>#N/A</c:v>
                </c:pt>
                <c:pt idx="4720">
                  <c:v>#N/A</c:v>
                </c:pt>
                <c:pt idx="4721">
                  <c:v>#N/A</c:v>
                </c:pt>
                <c:pt idx="4722">
                  <c:v>#N/A</c:v>
                </c:pt>
                <c:pt idx="4723">
                  <c:v>#N/A</c:v>
                </c:pt>
                <c:pt idx="4724">
                  <c:v>#N/A</c:v>
                </c:pt>
                <c:pt idx="4725">
                  <c:v>#N/A</c:v>
                </c:pt>
                <c:pt idx="4726">
                  <c:v>#N/A</c:v>
                </c:pt>
                <c:pt idx="4727">
                  <c:v>#N/A</c:v>
                </c:pt>
                <c:pt idx="4728">
                  <c:v>#N/A</c:v>
                </c:pt>
                <c:pt idx="4729">
                  <c:v>#N/A</c:v>
                </c:pt>
                <c:pt idx="4730">
                  <c:v>#N/A</c:v>
                </c:pt>
                <c:pt idx="4731">
                  <c:v>#N/A</c:v>
                </c:pt>
                <c:pt idx="4732">
                  <c:v>#N/A</c:v>
                </c:pt>
                <c:pt idx="4733">
                  <c:v>#N/A</c:v>
                </c:pt>
                <c:pt idx="4734">
                  <c:v>#N/A</c:v>
                </c:pt>
                <c:pt idx="4735">
                  <c:v>#N/A</c:v>
                </c:pt>
                <c:pt idx="4736">
                  <c:v>#N/A</c:v>
                </c:pt>
                <c:pt idx="4737">
                  <c:v>#N/A</c:v>
                </c:pt>
                <c:pt idx="4738">
                  <c:v>#N/A</c:v>
                </c:pt>
                <c:pt idx="4739">
                  <c:v>#N/A</c:v>
                </c:pt>
                <c:pt idx="4740">
                  <c:v>#N/A</c:v>
                </c:pt>
                <c:pt idx="4741">
                  <c:v>#N/A</c:v>
                </c:pt>
                <c:pt idx="4742">
                  <c:v>#N/A</c:v>
                </c:pt>
                <c:pt idx="4743">
                  <c:v>#N/A</c:v>
                </c:pt>
                <c:pt idx="4744">
                  <c:v>#N/A</c:v>
                </c:pt>
                <c:pt idx="4745">
                  <c:v>#N/A</c:v>
                </c:pt>
                <c:pt idx="4746">
                  <c:v>#N/A</c:v>
                </c:pt>
                <c:pt idx="4747">
                  <c:v>#N/A</c:v>
                </c:pt>
                <c:pt idx="4748">
                  <c:v>#N/A</c:v>
                </c:pt>
                <c:pt idx="4749">
                  <c:v>#N/A</c:v>
                </c:pt>
                <c:pt idx="4750">
                  <c:v>#N/A</c:v>
                </c:pt>
                <c:pt idx="4751">
                  <c:v>#N/A</c:v>
                </c:pt>
                <c:pt idx="4752">
                  <c:v>#N/A</c:v>
                </c:pt>
                <c:pt idx="4753">
                  <c:v>#N/A</c:v>
                </c:pt>
                <c:pt idx="4754">
                  <c:v>#N/A</c:v>
                </c:pt>
                <c:pt idx="4755">
                  <c:v>#N/A</c:v>
                </c:pt>
                <c:pt idx="4756">
                  <c:v>#N/A</c:v>
                </c:pt>
                <c:pt idx="4757">
                  <c:v>#N/A</c:v>
                </c:pt>
                <c:pt idx="4758">
                  <c:v>#N/A</c:v>
                </c:pt>
                <c:pt idx="4759">
                  <c:v>#N/A</c:v>
                </c:pt>
                <c:pt idx="4760">
                  <c:v>#N/A</c:v>
                </c:pt>
                <c:pt idx="4761">
                  <c:v>#N/A</c:v>
                </c:pt>
                <c:pt idx="4762">
                  <c:v>#N/A</c:v>
                </c:pt>
                <c:pt idx="4763">
                  <c:v>#N/A</c:v>
                </c:pt>
                <c:pt idx="4764">
                  <c:v>#N/A</c:v>
                </c:pt>
                <c:pt idx="4765">
                  <c:v>#N/A</c:v>
                </c:pt>
                <c:pt idx="4766">
                  <c:v>#N/A</c:v>
                </c:pt>
                <c:pt idx="4767">
                  <c:v>#N/A</c:v>
                </c:pt>
                <c:pt idx="4768">
                  <c:v>#N/A</c:v>
                </c:pt>
                <c:pt idx="4769">
                  <c:v>#N/A</c:v>
                </c:pt>
                <c:pt idx="4770">
                  <c:v>#N/A</c:v>
                </c:pt>
                <c:pt idx="4771">
                  <c:v>#N/A</c:v>
                </c:pt>
                <c:pt idx="4772">
                  <c:v>#N/A</c:v>
                </c:pt>
                <c:pt idx="4773">
                  <c:v>#N/A</c:v>
                </c:pt>
                <c:pt idx="4774">
                  <c:v>#N/A</c:v>
                </c:pt>
                <c:pt idx="4775">
                  <c:v>#N/A</c:v>
                </c:pt>
                <c:pt idx="4776">
                  <c:v>#N/A</c:v>
                </c:pt>
                <c:pt idx="4777">
                  <c:v>#N/A</c:v>
                </c:pt>
                <c:pt idx="4778">
                  <c:v>#N/A</c:v>
                </c:pt>
                <c:pt idx="4779">
                  <c:v>#N/A</c:v>
                </c:pt>
                <c:pt idx="4780">
                  <c:v>#N/A</c:v>
                </c:pt>
                <c:pt idx="4781">
                  <c:v>#N/A</c:v>
                </c:pt>
                <c:pt idx="4782">
                  <c:v>#N/A</c:v>
                </c:pt>
                <c:pt idx="4783">
                  <c:v>#N/A</c:v>
                </c:pt>
                <c:pt idx="4784">
                  <c:v>#N/A</c:v>
                </c:pt>
                <c:pt idx="4785">
                  <c:v>#N/A</c:v>
                </c:pt>
                <c:pt idx="4786">
                  <c:v>#N/A</c:v>
                </c:pt>
                <c:pt idx="4787">
                  <c:v>#N/A</c:v>
                </c:pt>
                <c:pt idx="4788">
                  <c:v>#N/A</c:v>
                </c:pt>
                <c:pt idx="4789">
                  <c:v>#N/A</c:v>
                </c:pt>
                <c:pt idx="4790">
                  <c:v>#N/A</c:v>
                </c:pt>
                <c:pt idx="4791">
                  <c:v>#N/A</c:v>
                </c:pt>
                <c:pt idx="4792">
                  <c:v>#N/A</c:v>
                </c:pt>
                <c:pt idx="4793">
                  <c:v>#N/A</c:v>
                </c:pt>
                <c:pt idx="4794">
                  <c:v>#N/A</c:v>
                </c:pt>
                <c:pt idx="4795">
                  <c:v>#N/A</c:v>
                </c:pt>
                <c:pt idx="4796">
                  <c:v>#N/A</c:v>
                </c:pt>
                <c:pt idx="4797">
                  <c:v>#N/A</c:v>
                </c:pt>
                <c:pt idx="4798">
                  <c:v>#N/A</c:v>
                </c:pt>
                <c:pt idx="4799">
                  <c:v>#N/A</c:v>
                </c:pt>
                <c:pt idx="4800">
                  <c:v>#N/A</c:v>
                </c:pt>
                <c:pt idx="4801">
                  <c:v>#N/A</c:v>
                </c:pt>
                <c:pt idx="4802">
                  <c:v>#N/A</c:v>
                </c:pt>
                <c:pt idx="4803">
                  <c:v>#N/A</c:v>
                </c:pt>
                <c:pt idx="4804">
                  <c:v>#N/A</c:v>
                </c:pt>
                <c:pt idx="4805">
                  <c:v>#N/A</c:v>
                </c:pt>
                <c:pt idx="4806">
                  <c:v>#N/A</c:v>
                </c:pt>
                <c:pt idx="4807">
                  <c:v>#N/A</c:v>
                </c:pt>
                <c:pt idx="4808">
                  <c:v>#N/A</c:v>
                </c:pt>
                <c:pt idx="4809">
                  <c:v>#N/A</c:v>
                </c:pt>
                <c:pt idx="4810">
                  <c:v>#N/A</c:v>
                </c:pt>
                <c:pt idx="4811">
                  <c:v>#N/A</c:v>
                </c:pt>
                <c:pt idx="4812">
                  <c:v>#N/A</c:v>
                </c:pt>
                <c:pt idx="4813">
                  <c:v>#N/A</c:v>
                </c:pt>
                <c:pt idx="4814">
                  <c:v>#N/A</c:v>
                </c:pt>
                <c:pt idx="4815">
                  <c:v>#N/A</c:v>
                </c:pt>
                <c:pt idx="4816">
                  <c:v>#N/A</c:v>
                </c:pt>
                <c:pt idx="4817">
                  <c:v>#N/A</c:v>
                </c:pt>
                <c:pt idx="4818">
                  <c:v>#N/A</c:v>
                </c:pt>
                <c:pt idx="4819">
                  <c:v>#N/A</c:v>
                </c:pt>
                <c:pt idx="4820">
                  <c:v>#N/A</c:v>
                </c:pt>
                <c:pt idx="4821">
                  <c:v>#N/A</c:v>
                </c:pt>
                <c:pt idx="4822">
                  <c:v>#N/A</c:v>
                </c:pt>
                <c:pt idx="4823">
                  <c:v>#N/A</c:v>
                </c:pt>
                <c:pt idx="4824">
                  <c:v>#N/A</c:v>
                </c:pt>
                <c:pt idx="4825">
                  <c:v>#N/A</c:v>
                </c:pt>
                <c:pt idx="4826">
                  <c:v>#N/A</c:v>
                </c:pt>
                <c:pt idx="4827">
                  <c:v>#N/A</c:v>
                </c:pt>
                <c:pt idx="4828">
                  <c:v>#N/A</c:v>
                </c:pt>
                <c:pt idx="4829">
                  <c:v>#N/A</c:v>
                </c:pt>
                <c:pt idx="4830">
                  <c:v>#N/A</c:v>
                </c:pt>
                <c:pt idx="4831">
                  <c:v>#N/A</c:v>
                </c:pt>
                <c:pt idx="4832">
                  <c:v>#N/A</c:v>
                </c:pt>
                <c:pt idx="4833">
                  <c:v>#N/A</c:v>
                </c:pt>
                <c:pt idx="4834">
                  <c:v>#N/A</c:v>
                </c:pt>
                <c:pt idx="4835">
                  <c:v>#N/A</c:v>
                </c:pt>
                <c:pt idx="4836">
                  <c:v>#N/A</c:v>
                </c:pt>
                <c:pt idx="4837">
                  <c:v>#N/A</c:v>
                </c:pt>
                <c:pt idx="4838">
                  <c:v>#N/A</c:v>
                </c:pt>
                <c:pt idx="4839">
                  <c:v>#N/A</c:v>
                </c:pt>
                <c:pt idx="4840">
                  <c:v>#N/A</c:v>
                </c:pt>
                <c:pt idx="4841">
                  <c:v>#N/A</c:v>
                </c:pt>
                <c:pt idx="4842">
                  <c:v>#N/A</c:v>
                </c:pt>
                <c:pt idx="4843">
                  <c:v>#N/A</c:v>
                </c:pt>
                <c:pt idx="4844">
                  <c:v>#N/A</c:v>
                </c:pt>
                <c:pt idx="4845">
                  <c:v>#N/A</c:v>
                </c:pt>
                <c:pt idx="4846">
                  <c:v>#N/A</c:v>
                </c:pt>
                <c:pt idx="4847">
                  <c:v>#N/A</c:v>
                </c:pt>
                <c:pt idx="4848">
                  <c:v>#N/A</c:v>
                </c:pt>
                <c:pt idx="4849">
                  <c:v>#N/A</c:v>
                </c:pt>
                <c:pt idx="4850">
                  <c:v>#N/A</c:v>
                </c:pt>
                <c:pt idx="4851">
                  <c:v>#N/A</c:v>
                </c:pt>
                <c:pt idx="4852">
                  <c:v>#N/A</c:v>
                </c:pt>
                <c:pt idx="4853">
                  <c:v>#N/A</c:v>
                </c:pt>
                <c:pt idx="4854">
                  <c:v>#N/A</c:v>
                </c:pt>
                <c:pt idx="4855">
                  <c:v>#N/A</c:v>
                </c:pt>
                <c:pt idx="4856">
                  <c:v>#N/A</c:v>
                </c:pt>
                <c:pt idx="4857">
                  <c:v>#N/A</c:v>
                </c:pt>
                <c:pt idx="4858">
                  <c:v>#N/A</c:v>
                </c:pt>
                <c:pt idx="4859">
                  <c:v>#N/A</c:v>
                </c:pt>
                <c:pt idx="4860">
                  <c:v>#N/A</c:v>
                </c:pt>
                <c:pt idx="4861">
                  <c:v>#N/A</c:v>
                </c:pt>
                <c:pt idx="4862">
                  <c:v>#N/A</c:v>
                </c:pt>
                <c:pt idx="4863">
                  <c:v>#N/A</c:v>
                </c:pt>
                <c:pt idx="4864">
                  <c:v>#N/A</c:v>
                </c:pt>
                <c:pt idx="4865">
                  <c:v>#N/A</c:v>
                </c:pt>
                <c:pt idx="4866">
                  <c:v>#N/A</c:v>
                </c:pt>
                <c:pt idx="4867">
                  <c:v>#N/A</c:v>
                </c:pt>
                <c:pt idx="4868">
                  <c:v>#N/A</c:v>
                </c:pt>
                <c:pt idx="4869">
                  <c:v>#N/A</c:v>
                </c:pt>
                <c:pt idx="4870">
                  <c:v>#N/A</c:v>
                </c:pt>
                <c:pt idx="4871">
                  <c:v>#N/A</c:v>
                </c:pt>
                <c:pt idx="4872">
                  <c:v>#N/A</c:v>
                </c:pt>
                <c:pt idx="4873">
                  <c:v>#N/A</c:v>
                </c:pt>
                <c:pt idx="4874">
                  <c:v>#N/A</c:v>
                </c:pt>
                <c:pt idx="4875">
                  <c:v>#N/A</c:v>
                </c:pt>
                <c:pt idx="4876">
                  <c:v>#N/A</c:v>
                </c:pt>
                <c:pt idx="4877">
                  <c:v>#N/A</c:v>
                </c:pt>
                <c:pt idx="4878">
                  <c:v>#N/A</c:v>
                </c:pt>
                <c:pt idx="4879">
                  <c:v>#N/A</c:v>
                </c:pt>
                <c:pt idx="4880">
                  <c:v>#N/A</c:v>
                </c:pt>
                <c:pt idx="4881">
                  <c:v>#N/A</c:v>
                </c:pt>
                <c:pt idx="4882">
                  <c:v>#N/A</c:v>
                </c:pt>
                <c:pt idx="4883">
                  <c:v>#N/A</c:v>
                </c:pt>
                <c:pt idx="4884">
                  <c:v>#N/A</c:v>
                </c:pt>
                <c:pt idx="4885">
                  <c:v>#N/A</c:v>
                </c:pt>
                <c:pt idx="4886">
                  <c:v>#N/A</c:v>
                </c:pt>
                <c:pt idx="4887">
                  <c:v>#N/A</c:v>
                </c:pt>
                <c:pt idx="4888">
                  <c:v>#N/A</c:v>
                </c:pt>
                <c:pt idx="4889">
                  <c:v>#N/A</c:v>
                </c:pt>
                <c:pt idx="4890">
                  <c:v>#N/A</c:v>
                </c:pt>
                <c:pt idx="4891">
                  <c:v>#N/A</c:v>
                </c:pt>
                <c:pt idx="4892">
                  <c:v>#N/A</c:v>
                </c:pt>
                <c:pt idx="4893">
                  <c:v>#N/A</c:v>
                </c:pt>
                <c:pt idx="4894">
                  <c:v>#N/A</c:v>
                </c:pt>
                <c:pt idx="4895">
                  <c:v>#N/A</c:v>
                </c:pt>
                <c:pt idx="4896">
                  <c:v>#N/A</c:v>
                </c:pt>
                <c:pt idx="4897">
                  <c:v>#N/A</c:v>
                </c:pt>
                <c:pt idx="4898">
                  <c:v>#N/A</c:v>
                </c:pt>
                <c:pt idx="4899">
                  <c:v>#N/A</c:v>
                </c:pt>
                <c:pt idx="4900">
                  <c:v>#N/A</c:v>
                </c:pt>
                <c:pt idx="4901">
                  <c:v>#N/A</c:v>
                </c:pt>
                <c:pt idx="4902">
                  <c:v>#N/A</c:v>
                </c:pt>
                <c:pt idx="4903">
                  <c:v>#N/A</c:v>
                </c:pt>
                <c:pt idx="4904">
                  <c:v>#N/A</c:v>
                </c:pt>
                <c:pt idx="4905">
                  <c:v>#N/A</c:v>
                </c:pt>
                <c:pt idx="4906">
                  <c:v>#N/A</c:v>
                </c:pt>
                <c:pt idx="4907">
                  <c:v>#N/A</c:v>
                </c:pt>
                <c:pt idx="4908">
                  <c:v>#N/A</c:v>
                </c:pt>
                <c:pt idx="4909">
                  <c:v>#N/A</c:v>
                </c:pt>
                <c:pt idx="4910">
                  <c:v>#N/A</c:v>
                </c:pt>
                <c:pt idx="4911">
                  <c:v>#N/A</c:v>
                </c:pt>
                <c:pt idx="4912">
                  <c:v>#N/A</c:v>
                </c:pt>
                <c:pt idx="4913">
                  <c:v>#N/A</c:v>
                </c:pt>
                <c:pt idx="4914">
                  <c:v>#N/A</c:v>
                </c:pt>
                <c:pt idx="4915">
                  <c:v>3.88873332654516</c:v>
                </c:pt>
                <c:pt idx="4916">
                  <c:v>#N/A</c:v>
                </c:pt>
                <c:pt idx="4917">
                  <c:v>#N/A</c:v>
                </c:pt>
                <c:pt idx="4918">
                  <c:v>#N/A</c:v>
                </c:pt>
                <c:pt idx="4919">
                  <c:v>#N/A</c:v>
                </c:pt>
                <c:pt idx="4920">
                  <c:v>#N/A</c:v>
                </c:pt>
                <c:pt idx="4921">
                  <c:v>#N/A</c:v>
                </c:pt>
                <c:pt idx="4922">
                  <c:v>#N/A</c:v>
                </c:pt>
                <c:pt idx="4923">
                  <c:v>#N/A</c:v>
                </c:pt>
                <c:pt idx="4924">
                  <c:v>#N/A</c:v>
                </c:pt>
                <c:pt idx="4925">
                  <c:v>#N/A</c:v>
                </c:pt>
                <c:pt idx="4926">
                  <c:v>#N/A</c:v>
                </c:pt>
                <c:pt idx="4927">
                  <c:v>#N/A</c:v>
                </c:pt>
                <c:pt idx="4928">
                  <c:v>#N/A</c:v>
                </c:pt>
                <c:pt idx="4929">
                  <c:v>#N/A</c:v>
                </c:pt>
                <c:pt idx="4930">
                  <c:v>#N/A</c:v>
                </c:pt>
                <c:pt idx="4931">
                  <c:v>#N/A</c:v>
                </c:pt>
                <c:pt idx="4932">
                  <c:v>#N/A</c:v>
                </c:pt>
                <c:pt idx="4933">
                  <c:v>#N/A</c:v>
                </c:pt>
                <c:pt idx="4934">
                  <c:v>#N/A</c:v>
                </c:pt>
                <c:pt idx="4935">
                  <c:v>#N/A</c:v>
                </c:pt>
                <c:pt idx="4936">
                  <c:v>#N/A</c:v>
                </c:pt>
                <c:pt idx="4937">
                  <c:v>#N/A</c:v>
                </c:pt>
                <c:pt idx="4938">
                  <c:v>#N/A</c:v>
                </c:pt>
                <c:pt idx="4939">
                  <c:v>#N/A</c:v>
                </c:pt>
                <c:pt idx="4940">
                  <c:v>#N/A</c:v>
                </c:pt>
                <c:pt idx="4941">
                  <c:v>#N/A</c:v>
                </c:pt>
                <c:pt idx="4942">
                  <c:v>#N/A</c:v>
                </c:pt>
                <c:pt idx="4943">
                  <c:v>#N/A</c:v>
                </c:pt>
                <c:pt idx="4944">
                  <c:v>#N/A</c:v>
                </c:pt>
                <c:pt idx="4945">
                  <c:v>#N/A</c:v>
                </c:pt>
                <c:pt idx="4946">
                  <c:v>#N/A</c:v>
                </c:pt>
                <c:pt idx="4947">
                  <c:v>#N/A</c:v>
                </c:pt>
                <c:pt idx="4948">
                  <c:v>#N/A</c:v>
                </c:pt>
                <c:pt idx="4949">
                  <c:v>#N/A</c:v>
                </c:pt>
                <c:pt idx="4950">
                  <c:v>#N/A</c:v>
                </c:pt>
                <c:pt idx="4951">
                  <c:v>#N/A</c:v>
                </c:pt>
                <c:pt idx="4952">
                  <c:v>#N/A</c:v>
                </c:pt>
                <c:pt idx="4953">
                  <c:v>#N/A</c:v>
                </c:pt>
                <c:pt idx="4954">
                  <c:v>#N/A</c:v>
                </c:pt>
                <c:pt idx="4955">
                  <c:v>#N/A</c:v>
                </c:pt>
                <c:pt idx="4956">
                  <c:v>#N/A</c:v>
                </c:pt>
                <c:pt idx="4957">
                  <c:v>#N/A</c:v>
                </c:pt>
                <c:pt idx="4958">
                  <c:v>#N/A</c:v>
                </c:pt>
                <c:pt idx="4959">
                  <c:v>#N/A</c:v>
                </c:pt>
                <c:pt idx="4960">
                  <c:v>#N/A</c:v>
                </c:pt>
                <c:pt idx="4961">
                  <c:v>#N/A</c:v>
                </c:pt>
                <c:pt idx="4962">
                  <c:v>#N/A</c:v>
                </c:pt>
                <c:pt idx="4963">
                  <c:v>#N/A</c:v>
                </c:pt>
                <c:pt idx="4964">
                  <c:v>#N/A</c:v>
                </c:pt>
                <c:pt idx="4965">
                  <c:v>#N/A</c:v>
                </c:pt>
                <c:pt idx="4966">
                  <c:v>#N/A</c:v>
                </c:pt>
                <c:pt idx="4967">
                  <c:v>#N/A</c:v>
                </c:pt>
                <c:pt idx="4968">
                  <c:v>#N/A</c:v>
                </c:pt>
                <c:pt idx="4969">
                  <c:v>#N/A</c:v>
                </c:pt>
                <c:pt idx="4970">
                  <c:v>#N/A</c:v>
                </c:pt>
                <c:pt idx="4971">
                  <c:v>#N/A</c:v>
                </c:pt>
                <c:pt idx="4972">
                  <c:v>#N/A</c:v>
                </c:pt>
                <c:pt idx="4973">
                  <c:v>#N/A</c:v>
                </c:pt>
                <c:pt idx="4974">
                  <c:v>#N/A</c:v>
                </c:pt>
                <c:pt idx="4975">
                  <c:v>#N/A</c:v>
                </c:pt>
                <c:pt idx="4976">
                  <c:v>#N/A</c:v>
                </c:pt>
                <c:pt idx="4977">
                  <c:v>#N/A</c:v>
                </c:pt>
                <c:pt idx="4978">
                  <c:v>#N/A</c:v>
                </c:pt>
                <c:pt idx="4979">
                  <c:v>#N/A</c:v>
                </c:pt>
                <c:pt idx="4980">
                  <c:v>#N/A</c:v>
                </c:pt>
                <c:pt idx="4981">
                  <c:v>#N/A</c:v>
                </c:pt>
                <c:pt idx="4982">
                  <c:v>#N/A</c:v>
                </c:pt>
                <c:pt idx="4983">
                  <c:v>#N/A</c:v>
                </c:pt>
                <c:pt idx="4984">
                  <c:v>#N/A</c:v>
                </c:pt>
                <c:pt idx="4985">
                  <c:v>#N/A</c:v>
                </c:pt>
                <c:pt idx="4986">
                  <c:v>#N/A</c:v>
                </c:pt>
                <c:pt idx="4987">
                  <c:v>#N/A</c:v>
                </c:pt>
                <c:pt idx="4988">
                  <c:v>#N/A</c:v>
                </c:pt>
                <c:pt idx="4989">
                  <c:v>#N/A</c:v>
                </c:pt>
                <c:pt idx="4990">
                  <c:v>#N/A</c:v>
                </c:pt>
                <c:pt idx="4991">
                  <c:v>#N/A</c:v>
                </c:pt>
                <c:pt idx="4992">
                  <c:v>#N/A</c:v>
                </c:pt>
                <c:pt idx="4993">
                  <c:v>#N/A</c:v>
                </c:pt>
                <c:pt idx="4994">
                  <c:v>#N/A</c:v>
                </c:pt>
                <c:pt idx="4995">
                  <c:v>#N/A</c:v>
                </c:pt>
                <c:pt idx="4996">
                  <c:v>#N/A</c:v>
                </c:pt>
                <c:pt idx="4997">
                  <c:v>#N/A</c:v>
                </c:pt>
                <c:pt idx="4998">
                  <c:v>#N/A</c:v>
                </c:pt>
                <c:pt idx="4999">
                  <c:v>#N/A</c:v>
                </c:pt>
                <c:pt idx="5000">
                  <c:v>#N/A</c:v>
                </c:pt>
                <c:pt idx="5001">
                  <c:v>#N/A</c:v>
                </c:pt>
                <c:pt idx="5002">
                  <c:v>#N/A</c:v>
                </c:pt>
                <c:pt idx="5003">
                  <c:v>#N/A</c:v>
                </c:pt>
                <c:pt idx="5004">
                  <c:v>#N/A</c:v>
                </c:pt>
                <c:pt idx="5005">
                  <c:v>#N/A</c:v>
                </c:pt>
                <c:pt idx="5006">
                  <c:v>#N/A</c:v>
                </c:pt>
                <c:pt idx="5007">
                  <c:v>#N/A</c:v>
                </c:pt>
                <c:pt idx="5008">
                  <c:v>#N/A</c:v>
                </c:pt>
                <c:pt idx="5009">
                  <c:v>#N/A</c:v>
                </c:pt>
                <c:pt idx="5010">
                  <c:v>#N/A</c:v>
                </c:pt>
                <c:pt idx="5011">
                  <c:v>#N/A</c:v>
                </c:pt>
                <c:pt idx="5012">
                  <c:v>#N/A</c:v>
                </c:pt>
                <c:pt idx="5013">
                  <c:v>#N/A</c:v>
                </c:pt>
                <c:pt idx="5014">
                  <c:v>#N/A</c:v>
                </c:pt>
                <c:pt idx="5015">
                  <c:v>#N/A</c:v>
                </c:pt>
                <c:pt idx="5016">
                  <c:v>#N/A</c:v>
                </c:pt>
                <c:pt idx="5017">
                  <c:v>#N/A</c:v>
                </c:pt>
                <c:pt idx="5018">
                  <c:v>#N/A</c:v>
                </c:pt>
                <c:pt idx="5019">
                  <c:v>#N/A</c:v>
                </c:pt>
                <c:pt idx="5020">
                  <c:v>#N/A</c:v>
                </c:pt>
                <c:pt idx="5021">
                  <c:v>#N/A</c:v>
                </c:pt>
                <c:pt idx="5022">
                  <c:v>#N/A</c:v>
                </c:pt>
                <c:pt idx="5023">
                  <c:v>#N/A</c:v>
                </c:pt>
                <c:pt idx="5024">
                  <c:v>#N/A</c:v>
                </c:pt>
                <c:pt idx="5025">
                  <c:v>#N/A</c:v>
                </c:pt>
                <c:pt idx="5026">
                  <c:v>#N/A</c:v>
                </c:pt>
                <c:pt idx="5027">
                  <c:v>#N/A</c:v>
                </c:pt>
                <c:pt idx="5028">
                  <c:v>#N/A</c:v>
                </c:pt>
                <c:pt idx="5029">
                  <c:v>#N/A</c:v>
                </c:pt>
                <c:pt idx="5030">
                  <c:v>#N/A</c:v>
                </c:pt>
                <c:pt idx="5031">
                  <c:v>#N/A</c:v>
                </c:pt>
                <c:pt idx="5032">
                  <c:v>#N/A</c:v>
                </c:pt>
                <c:pt idx="5033">
                  <c:v>#N/A</c:v>
                </c:pt>
                <c:pt idx="5034">
                  <c:v>#N/A</c:v>
                </c:pt>
                <c:pt idx="5035">
                  <c:v>#N/A</c:v>
                </c:pt>
                <c:pt idx="5036">
                  <c:v>#N/A</c:v>
                </c:pt>
                <c:pt idx="5037">
                  <c:v>#N/A</c:v>
                </c:pt>
                <c:pt idx="5038">
                  <c:v>#N/A</c:v>
                </c:pt>
                <c:pt idx="5039">
                  <c:v>#N/A</c:v>
                </c:pt>
                <c:pt idx="5040">
                  <c:v>#N/A</c:v>
                </c:pt>
                <c:pt idx="5041">
                  <c:v>#N/A</c:v>
                </c:pt>
                <c:pt idx="5042">
                  <c:v>#N/A</c:v>
                </c:pt>
                <c:pt idx="5043">
                  <c:v>#N/A</c:v>
                </c:pt>
                <c:pt idx="5044">
                  <c:v>#N/A</c:v>
                </c:pt>
                <c:pt idx="5045">
                  <c:v>#N/A</c:v>
                </c:pt>
                <c:pt idx="5046">
                  <c:v>#N/A</c:v>
                </c:pt>
                <c:pt idx="5047">
                  <c:v>#N/A</c:v>
                </c:pt>
                <c:pt idx="5048">
                  <c:v>#N/A</c:v>
                </c:pt>
                <c:pt idx="5049">
                  <c:v>3.972482435597175</c:v>
                </c:pt>
                <c:pt idx="5050">
                  <c:v>#N/A</c:v>
                </c:pt>
                <c:pt idx="5051">
                  <c:v>#N/A</c:v>
                </c:pt>
                <c:pt idx="5052">
                  <c:v>#N/A</c:v>
                </c:pt>
                <c:pt idx="5053">
                  <c:v>#N/A</c:v>
                </c:pt>
                <c:pt idx="5054">
                  <c:v>#N/A</c:v>
                </c:pt>
                <c:pt idx="5055">
                  <c:v>#N/A</c:v>
                </c:pt>
                <c:pt idx="5056">
                  <c:v>#N/A</c:v>
                </c:pt>
                <c:pt idx="5057">
                  <c:v>#N/A</c:v>
                </c:pt>
                <c:pt idx="5058">
                  <c:v>#N/A</c:v>
                </c:pt>
                <c:pt idx="5059">
                  <c:v>#N/A</c:v>
                </c:pt>
                <c:pt idx="5060">
                  <c:v>#N/A</c:v>
                </c:pt>
                <c:pt idx="5061">
                  <c:v>#N/A</c:v>
                </c:pt>
                <c:pt idx="5062">
                  <c:v>#N/A</c:v>
                </c:pt>
                <c:pt idx="5063">
                  <c:v>#N/A</c:v>
                </c:pt>
                <c:pt idx="5064">
                  <c:v>#N/A</c:v>
                </c:pt>
                <c:pt idx="5065">
                  <c:v>#N/A</c:v>
                </c:pt>
                <c:pt idx="5066">
                  <c:v>#N/A</c:v>
                </c:pt>
                <c:pt idx="5067">
                  <c:v>#N/A</c:v>
                </c:pt>
                <c:pt idx="5068">
                  <c:v>#N/A</c:v>
                </c:pt>
                <c:pt idx="5069">
                  <c:v>#N/A</c:v>
                </c:pt>
                <c:pt idx="5070">
                  <c:v>#N/A</c:v>
                </c:pt>
                <c:pt idx="5071">
                  <c:v>#N/A</c:v>
                </c:pt>
                <c:pt idx="5072">
                  <c:v>#N/A</c:v>
                </c:pt>
                <c:pt idx="5073">
                  <c:v>#N/A</c:v>
                </c:pt>
                <c:pt idx="5074">
                  <c:v>#N/A</c:v>
                </c:pt>
                <c:pt idx="5075">
                  <c:v>#N/A</c:v>
                </c:pt>
                <c:pt idx="5076">
                  <c:v>#N/A</c:v>
                </c:pt>
                <c:pt idx="5077">
                  <c:v>#N/A</c:v>
                </c:pt>
                <c:pt idx="5078">
                  <c:v>#N/A</c:v>
                </c:pt>
                <c:pt idx="5079">
                  <c:v>#N/A</c:v>
                </c:pt>
                <c:pt idx="5080">
                  <c:v>#N/A</c:v>
                </c:pt>
                <c:pt idx="5081">
                  <c:v>#N/A</c:v>
                </c:pt>
                <c:pt idx="5082">
                  <c:v>#N/A</c:v>
                </c:pt>
                <c:pt idx="5083">
                  <c:v>#N/A</c:v>
                </c:pt>
                <c:pt idx="5084">
                  <c:v>#N/A</c:v>
                </c:pt>
                <c:pt idx="5085">
                  <c:v>#N/A</c:v>
                </c:pt>
                <c:pt idx="5086">
                  <c:v>#N/A</c:v>
                </c:pt>
                <c:pt idx="5087">
                  <c:v>#N/A</c:v>
                </c:pt>
                <c:pt idx="5088">
                  <c:v>#N/A</c:v>
                </c:pt>
                <c:pt idx="5089">
                  <c:v>#N/A</c:v>
                </c:pt>
                <c:pt idx="5090">
                  <c:v>#N/A</c:v>
                </c:pt>
                <c:pt idx="5091">
                  <c:v>#N/A</c:v>
                </c:pt>
                <c:pt idx="5092">
                  <c:v>#N/A</c:v>
                </c:pt>
                <c:pt idx="5093">
                  <c:v>4.117961511047744</c:v>
                </c:pt>
                <c:pt idx="5094">
                  <c:v>#N/A</c:v>
                </c:pt>
                <c:pt idx="5095">
                  <c:v>#N/A</c:v>
                </c:pt>
                <c:pt idx="5096">
                  <c:v>#N/A</c:v>
                </c:pt>
                <c:pt idx="5097">
                  <c:v>#N/A</c:v>
                </c:pt>
                <c:pt idx="5098">
                  <c:v>#N/A</c:v>
                </c:pt>
                <c:pt idx="5099">
                  <c:v>#N/A</c:v>
                </c:pt>
                <c:pt idx="5100">
                  <c:v>#N/A</c:v>
                </c:pt>
                <c:pt idx="5101">
                  <c:v>#N/A</c:v>
                </c:pt>
                <c:pt idx="5102">
                  <c:v>#N/A</c:v>
                </c:pt>
                <c:pt idx="5103">
                  <c:v>#N/A</c:v>
                </c:pt>
                <c:pt idx="5104">
                  <c:v>#N/A</c:v>
                </c:pt>
                <c:pt idx="5105">
                  <c:v>#N/A</c:v>
                </c:pt>
                <c:pt idx="5106">
                  <c:v>#N/A</c:v>
                </c:pt>
                <c:pt idx="5107">
                  <c:v>#N/A</c:v>
                </c:pt>
                <c:pt idx="5108">
                  <c:v>#N/A</c:v>
                </c:pt>
                <c:pt idx="5109">
                  <c:v>#N/A</c:v>
                </c:pt>
                <c:pt idx="5110">
                  <c:v>#N/A</c:v>
                </c:pt>
                <c:pt idx="5111">
                  <c:v>#N/A</c:v>
                </c:pt>
                <c:pt idx="5112">
                  <c:v>#N/A</c:v>
                </c:pt>
                <c:pt idx="5113">
                  <c:v>#N/A</c:v>
                </c:pt>
                <c:pt idx="5114">
                  <c:v>#N/A</c:v>
                </c:pt>
                <c:pt idx="5115">
                  <c:v>#N/A</c:v>
                </c:pt>
                <c:pt idx="5116">
                  <c:v>#N/A</c:v>
                </c:pt>
                <c:pt idx="5117">
                  <c:v>#N/A</c:v>
                </c:pt>
                <c:pt idx="5118">
                  <c:v>#N/A</c:v>
                </c:pt>
                <c:pt idx="5119">
                  <c:v>#N/A</c:v>
                </c:pt>
                <c:pt idx="5120">
                  <c:v>#N/A</c:v>
                </c:pt>
                <c:pt idx="5121">
                  <c:v>#N/A</c:v>
                </c:pt>
                <c:pt idx="5122">
                  <c:v>#N/A</c:v>
                </c:pt>
                <c:pt idx="5123">
                  <c:v>#N/A</c:v>
                </c:pt>
                <c:pt idx="5124">
                  <c:v>#N/A</c:v>
                </c:pt>
                <c:pt idx="5125">
                  <c:v>#N/A</c:v>
                </c:pt>
                <c:pt idx="5126">
                  <c:v>#N/A</c:v>
                </c:pt>
                <c:pt idx="5127">
                  <c:v>#N/A</c:v>
                </c:pt>
                <c:pt idx="5128">
                  <c:v>#N/A</c:v>
                </c:pt>
                <c:pt idx="5129">
                  <c:v>#N/A</c:v>
                </c:pt>
                <c:pt idx="5130">
                  <c:v>#N/A</c:v>
                </c:pt>
                <c:pt idx="5131">
                  <c:v>#N/A</c:v>
                </c:pt>
                <c:pt idx="5132">
                  <c:v>#N/A</c:v>
                </c:pt>
                <c:pt idx="5133">
                  <c:v>#N/A</c:v>
                </c:pt>
                <c:pt idx="5134">
                  <c:v>#N/A</c:v>
                </c:pt>
                <c:pt idx="5135">
                  <c:v>#N/A</c:v>
                </c:pt>
                <c:pt idx="5136">
                  <c:v>#N/A</c:v>
                </c:pt>
                <c:pt idx="5137">
                  <c:v>#N/A</c:v>
                </c:pt>
                <c:pt idx="5138">
                  <c:v>#N/A</c:v>
                </c:pt>
                <c:pt idx="5139">
                  <c:v>#N/A</c:v>
                </c:pt>
                <c:pt idx="5140">
                  <c:v>#N/A</c:v>
                </c:pt>
                <c:pt idx="5141">
                  <c:v>#N/A</c:v>
                </c:pt>
                <c:pt idx="5142">
                  <c:v>#N/A</c:v>
                </c:pt>
                <c:pt idx="5143">
                  <c:v>#N/A</c:v>
                </c:pt>
                <c:pt idx="5144">
                  <c:v>#N/A</c:v>
                </c:pt>
                <c:pt idx="5145">
                  <c:v>#N/A</c:v>
                </c:pt>
                <c:pt idx="5146">
                  <c:v>#N/A</c:v>
                </c:pt>
                <c:pt idx="5147">
                  <c:v>#N/A</c:v>
                </c:pt>
                <c:pt idx="5148">
                  <c:v>#N/A</c:v>
                </c:pt>
                <c:pt idx="5149">
                  <c:v>#N/A</c:v>
                </c:pt>
                <c:pt idx="5150">
                  <c:v>#N/A</c:v>
                </c:pt>
                <c:pt idx="5151">
                  <c:v>#N/A</c:v>
                </c:pt>
                <c:pt idx="5152">
                  <c:v>#N/A</c:v>
                </c:pt>
                <c:pt idx="5153">
                  <c:v>#N/A</c:v>
                </c:pt>
                <c:pt idx="5154">
                  <c:v>#N/A</c:v>
                </c:pt>
                <c:pt idx="5155">
                  <c:v>#N/A</c:v>
                </c:pt>
                <c:pt idx="5156">
                  <c:v>#N/A</c:v>
                </c:pt>
                <c:pt idx="5157">
                  <c:v>#N/A</c:v>
                </c:pt>
                <c:pt idx="5158">
                  <c:v>#N/A</c:v>
                </c:pt>
                <c:pt idx="5159">
                  <c:v>#N/A</c:v>
                </c:pt>
                <c:pt idx="5160">
                  <c:v>#N/A</c:v>
                </c:pt>
                <c:pt idx="5161">
                  <c:v>#N/A</c:v>
                </c:pt>
                <c:pt idx="5162">
                  <c:v>#N/A</c:v>
                </c:pt>
                <c:pt idx="5163">
                  <c:v>#N/A</c:v>
                </c:pt>
                <c:pt idx="5164">
                  <c:v>#N/A</c:v>
                </c:pt>
                <c:pt idx="5165">
                  <c:v>#N/A</c:v>
                </c:pt>
                <c:pt idx="5166">
                  <c:v>#N/A</c:v>
                </c:pt>
                <c:pt idx="5167">
                  <c:v>#N/A</c:v>
                </c:pt>
                <c:pt idx="5168">
                  <c:v>#N/A</c:v>
                </c:pt>
                <c:pt idx="5169">
                  <c:v>#N/A</c:v>
                </c:pt>
                <c:pt idx="5170">
                  <c:v>#N/A</c:v>
                </c:pt>
                <c:pt idx="5171">
                  <c:v>#N/A</c:v>
                </c:pt>
                <c:pt idx="5172">
                  <c:v>#N/A</c:v>
                </c:pt>
                <c:pt idx="5173">
                  <c:v>#N/A</c:v>
                </c:pt>
                <c:pt idx="5174">
                  <c:v>#N/A</c:v>
                </c:pt>
                <c:pt idx="5175">
                  <c:v>#N/A</c:v>
                </c:pt>
                <c:pt idx="5176">
                  <c:v>#N/A</c:v>
                </c:pt>
                <c:pt idx="5177">
                  <c:v>#N/A</c:v>
                </c:pt>
                <c:pt idx="5178">
                  <c:v>#N/A</c:v>
                </c:pt>
                <c:pt idx="5179">
                  <c:v>#N/A</c:v>
                </c:pt>
                <c:pt idx="5180">
                  <c:v>#N/A</c:v>
                </c:pt>
                <c:pt idx="5181">
                  <c:v>#N/A</c:v>
                </c:pt>
                <c:pt idx="5182">
                  <c:v>#N/A</c:v>
                </c:pt>
                <c:pt idx="5183">
                  <c:v>#N/A</c:v>
                </c:pt>
                <c:pt idx="5184">
                  <c:v>#N/A</c:v>
                </c:pt>
                <c:pt idx="5185">
                  <c:v>#N/A</c:v>
                </c:pt>
                <c:pt idx="5186">
                  <c:v>#N/A</c:v>
                </c:pt>
                <c:pt idx="5187">
                  <c:v>#N/A</c:v>
                </c:pt>
                <c:pt idx="5188">
                  <c:v>#N/A</c:v>
                </c:pt>
                <c:pt idx="5189">
                  <c:v>#N/A</c:v>
                </c:pt>
                <c:pt idx="5190">
                  <c:v>#N/A</c:v>
                </c:pt>
                <c:pt idx="5191">
                  <c:v>#N/A</c:v>
                </c:pt>
                <c:pt idx="5192">
                  <c:v>#N/A</c:v>
                </c:pt>
                <c:pt idx="5193">
                  <c:v>#N/A</c:v>
                </c:pt>
                <c:pt idx="5194">
                  <c:v>#N/A</c:v>
                </c:pt>
                <c:pt idx="5195">
                  <c:v>#N/A</c:v>
                </c:pt>
                <c:pt idx="5196">
                  <c:v>#N/A</c:v>
                </c:pt>
                <c:pt idx="5197">
                  <c:v>#N/A</c:v>
                </c:pt>
                <c:pt idx="5198">
                  <c:v>#N/A</c:v>
                </c:pt>
                <c:pt idx="5199">
                  <c:v>#N/A</c:v>
                </c:pt>
                <c:pt idx="5200">
                  <c:v>#N/A</c:v>
                </c:pt>
                <c:pt idx="5201">
                  <c:v>#N/A</c:v>
                </c:pt>
                <c:pt idx="5202">
                  <c:v>#N/A</c:v>
                </c:pt>
                <c:pt idx="5203">
                  <c:v>#N/A</c:v>
                </c:pt>
                <c:pt idx="5204">
                  <c:v>#N/A</c:v>
                </c:pt>
                <c:pt idx="5205">
                  <c:v>#N/A</c:v>
                </c:pt>
                <c:pt idx="5206">
                  <c:v>#N/A</c:v>
                </c:pt>
                <c:pt idx="5207">
                  <c:v>#N/A</c:v>
                </c:pt>
                <c:pt idx="5208">
                  <c:v>#N/A</c:v>
                </c:pt>
                <c:pt idx="5209">
                  <c:v>#N/A</c:v>
                </c:pt>
                <c:pt idx="5210">
                  <c:v>#N/A</c:v>
                </c:pt>
                <c:pt idx="5211">
                  <c:v>#N/A</c:v>
                </c:pt>
                <c:pt idx="5212">
                  <c:v>#N/A</c:v>
                </c:pt>
                <c:pt idx="5213">
                  <c:v>#N/A</c:v>
                </c:pt>
                <c:pt idx="5214">
                  <c:v>#N/A</c:v>
                </c:pt>
                <c:pt idx="5215">
                  <c:v>#N/A</c:v>
                </c:pt>
                <c:pt idx="5216">
                  <c:v>#N/A</c:v>
                </c:pt>
                <c:pt idx="5217">
                  <c:v>#N/A</c:v>
                </c:pt>
                <c:pt idx="5218">
                  <c:v>#N/A</c:v>
                </c:pt>
                <c:pt idx="5219">
                  <c:v>#N/A</c:v>
                </c:pt>
                <c:pt idx="5220">
                  <c:v>#N/A</c:v>
                </c:pt>
                <c:pt idx="5221">
                  <c:v>#N/A</c:v>
                </c:pt>
                <c:pt idx="5222">
                  <c:v>#N/A</c:v>
                </c:pt>
                <c:pt idx="5223">
                  <c:v>#N/A</c:v>
                </c:pt>
                <c:pt idx="5224">
                  <c:v>#N/A</c:v>
                </c:pt>
                <c:pt idx="5225">
                  <c:v>#N/A</c:v>
                </c:pt>
                <c:pt idx="5226">
                  <c:v>#N/A</c:v>
                </c:pt>
                <c:pt idx="5227">
                  <c:v>4.40917421851135</c:v>
                </c:pt>
                <c:pt idx="5228">
                  <c:v>#N/A</c:v>
                </c:pt>
                <c:pt idx="5229">
                  <c:v>#N/A</c:v>
                </c:pt>
                <c:pt idx="5230">
                  <c:v>#N/A</c:v>
                </c:pt>
                <c:pt idx="5231">
                  <c:v>#N/A</c:v>
                </c:pt>
                <c:pt idx="5232">
                  <c:v>#N/A</c:v>
                </c:pt>
                <c:pt idx="5233">
                  <c:v>#N/A</c:v>
                </c:pt>
                <c:pt idx="5234">
                  <c:v>#N/A</c:v>
                </c:pt>
                <c:pt idx="5235">
                  <c:v>#N/A</c:v>
                </c:pt>
                <c:pt idx="5236">
                  <c:v>#N/A</c:v>
                </c:pt>
                <c:pt idx="5237">
                  <c:v>#N/A</c:v>
                </c:pt>
                <c:pt idx="5238">
                  <c:v>#N/A</c:v>
                </c:pt>
                <c:pt idx="5239">
                  <c:v>#N/A</c:v>
                </c:pt>
                <c:pt idx="5240">
                  <c:v>#N/A</c:v>
                </c:pt>
                <c:pt idx="5241">
                  <c:v>#N/A</c:v>
                </c:pt>
                <c:pt idx="5242">
                  <c:v>#N/A</c:v>
                </c:pt>
                <c:pt idx="5243">
                  <c:v>#N/A</c:v>
                </c:pt>
                <c:pt idx="5244">
                  <c:v>#N/A</c:v>
                </c:pt>
                <c:pt idx="5245">
                  <c:v>#N/A</c:v>
                </c:pt>
                <c:pt idx="5246">
                  <c:v>#N/A</c:v>
                </c:pt>
                <c:pt idx="5247">
                  <c:v>#N/A</c:v>
                </c:pt>
                <c:pt idx="5248">
                  <c:v>#N/A</c:v>
                </c:pt>
                <c:pt idx="5249">
                  <c:v>#N/A</c:v>
                </c:pt>
                <c:pt idx="5250">
                  <c:v>#N/A</c:v>
                </c:pt>
                <c:pt idx="5251">
                  <c:v>#N/A</c:v>
                </c:pt>
                <c:pt idx="5252">
                  <c:v>#N/A</c:v>
                </c:pt>
                <c:pt idx="5253">
                  <c:v>#N/A</c:v>
                </c:pt>
                <c:pt idx="5254">
                  <c:v>#N/A</c:v>
                </c:pt>
                <c:pt idx="5255">
                  <c:v>#N/A</c:v>
                </c:pt>
                <c:pt idx="5256">
                  <c:v>#N/A</c:v>
                </c:pt>
                <c:pt idx="5257">
                  <c:v>#N/A</c:v>
                </c:pt>
                <c:pt idx="5258">
                  <c:v>#N/A</c:v>
                </c:pt>
                <c:pt idx="5259">
                  <c:v>#N/A</c:v>
                </c:pt>
                <c:pt idx="5260">
                  <c:v>#N/A</c:v>
                </c:pt>
                <c:pt idx="5261">
                  <c:v>#N/A</c:v>
                </c:pt>
                <c:pt idx="5262">
                  <c:v>#N/A</c:v>
                </c:pt>
                <c:pt idx="5263">
                  <c:v>#N/A</c:v>
                </c:pt>
                <c:pt idx="5264">
                  <c:v>#N/A</c:v>
                </c:pt>
                <c:pt idx="5265">
                  <c:v>#N/A</c:v>
                </c:pt>
                <c:pt idx="5266">
                  <c:v>#N/A</c:v>
                </c:pt>
                <c:pt idx="5267">
                  <c:v>#N/A</c:v>
                </c:pt>
                <c:pt idx="5268">
                  <c:v>#N/A</c:v>
                </c:pt>
                <c:pt idx="5269">
                  <c:v>#N/A</c:v>
                </c:pt>
                <c:pt idx="5270">
                  <c:v>#N/A</c:v>
                </c:pt>
                <c:pt idx="5271">
                  <c:v>#N/A</c:v>
                </c:pt>
                <c:pt idx="5272">
                  <c:v>#N/A</c:v>
                </c:pt>
                <c:pt idx="5273">
                  <c:v>#N/A</c:v>
                </c:pt>
                <c:pt idx="5274">
                  <c:v>#N/A</c:v>
                </c:pt>
                <c:pt idx="5275">
                  <c:v>#N/A</c:v>
                </c:pt>
                <c:pt idx="5276">
                  <c:v>#N/A</c:v>
                </c:pt>
                <c:pt idx="5277">
                  <c:v>#N/A</c:v>
                </c:pt>
                <c:pt idx="5278">
                  <c:v>#N/A</c:v>
                </c:pt>
                <c:pt idx="5279">
                  <c:v>#N/A</c:v>
                </c:pt>
                <c:pt idx="5280">
                  <c:v>#N/A</c:v>
                </c:pt>
                <c:pt idx="5281">
                  <c:v>#N/A</c:v>
                </c:pt>
                <c:pt idx="5282">
                  <c:v>#N/A</c:v>
                </c:pt>
                <c:pt idx="5283">
                  <c:v>#N/A</c:v>
                </c:pt>
                <c:pt idx="5284">
                  <c:v>#N/A</c:v>
                </c:pt>
                <c:pt idx="5285">
                  <c:v>#N/A</c:v>
                </c:pt>
                <c:pt idx="5286">
                  <c:v>#N/A</c:v>
                </c:pt>
                <c:pt idx="5287">
                  <c:v>#N/A</c:v>
                </c:pt>
                <c:pt idx="5288">
                  <c:v>#N/A</c:v>
                </c:pt>
                <c:pt idx="5289">
                  <c:v>#N/A</c:v>
                </c:pt>
                <c:pt idx="5290">
                  <c:v>#N/A</c:v>
                </c:pt>
                <c:pt idx="5291">
                  <c:v>#N/A</c:v>
                </c:pt>
                <c:pt idx="5292">
                  <c:v>#N/A</c:v>
                </c:pt>
                <c:pt idx="5293">
                  <c:v>#N/A</c:v>
                </c:pt>
                <c:pt idx="5294">
                  <c:v>#N/A</c:v>
                </c:pt>
                <c:pt idx="5295">
                  <c:v>#N/A</c:v>
                </c:pt>
                <c:pt idx="5296">
                  <c:v>#N/A</c:v>
                </c:pt>
                <c:pt idx="5297">
                  <c:v>#N/A</c:v>
                </c:pt>
                <c:pt idx="5298">
                  <c:v>#N/A</c:v>
                </c:pt>
                <c:pt idx="5299">
                  <c:v>#N/A</c:v>
                </c:pt>
                <c:pt idx="5300">
                  <c:v>#N/A</c:v>
                </c:pt>
                <c:pt idx="5301">
                  <c:v>#N/A</c:v>
                </c:pt>
                <c:pt idx="5302">
                  <c:v>#N/A</c:v>
                </c:pt>
                <c:pt idx="5303">
                  <c:v>#N/A</c:v>
                </c:pt>
                <c:pt idx="5304">
                  <c:v>#N/A</c:v>
                </c:pt>
                <c:pt idx="5305">
                  <c:v>#N/A</c:v>
                </c:pt>
                <c:pt idx="5306">
                  <c:v>#N/A</c:v>
                </c:pt>
                <c:pt idx="5307">
                  <c:v>#N/A</c:v>
                </c:pt>
                <c:pt idx="5308">
                  <c:v>#N/A</c:v>
                </c:pt>
                <c:pt idx="5309">
                  <c:v>#N/A</c:v>
                </c:pt>
                <c:pt idx="5310">
                  <c:v>#N/A</c:v>
                </c:pt>
                <c:pt idx="5311">
                  <c:v>#N/A</c:v>
                </c:pt>
                <c:pt idx="5312">
                  <c:v>#N/A</c:v>
                </c:pt>
                <c:pt idx="5313">
                  <c:v>#N/A</c:v>
                </c:pt>
                <c:pt idx="5314">
                  <c:v>#N/A</c:v>
                </c:pt>
                <c:pt idx="5315">
                  <c:v>#N/A</c:v>
                </c:pt>
                <c:pt idx="5316">
                  <c:v>#N/A</c:v>
                </c:pt>
                <c:pt idx="5317">
                  <c:v>#N/A</c:v>
                </c:pt>
                <c:pt idx="5318">
                  <c:v>#N/A</c:v>
                </c:pt>
                <c:pt idx="5319">
                  <c:v>#N/A</c:v>
                </c:pt>
                <c:pt idx="5320">
                  <c:v>#N/A</c:v>
                </c:pt>
                <c:pt idx="5321">
                  <c:v>#N/A</c:v>
                </c:pt>
                <c:pt idx="5322">
                  <c:v>#N/A</c:v>
                </c:pt>
                <c:pt idx="5323">
                  <c:v>#N/A</c:v>
                </c:pt>
                <c:pt idx="5324">
                  <c:v>#N/A</c:v>
                </c:pt>
                <c:pt idx="5325">
                  <c:v>#N/A</c:v>
                </c:pt>
                <c:pt idx="5326">
                  <c:v>#N/A</c:v>
                </c:pt>
                <c:pt idx="5327">
                  <c:v>#N/A</c:v>
                </c:pt>
                <c:pt idx="5328">
                  <c:v>#N/A</c:v>
                </c:pt>
                <c:pt idx="5329">
                  <c:v>#N/A</c:v>
                </c:pt>
                <c:pt idx="5330">
                  <c:v>#N/A</c:v>
                </c:pt>
                <c:pt idx="5331">
                  <c:v>#N/A</c:v>
                </c:pt>
                <c:pt idx="5332">
                  <c:v>#N/A</c:v>
                </c:pt>
                <c:pt idx="5333">
                  <c:v>#N/A</c:v>
                </c:pt>
                <c:pt idx="5334">
                  <c:v>#N/A</c:v>
                </c:pt>
                <c:pt idx="5335">
                  <c:v>#N/A</c:v>
                </c:pt>
                <c:pt idx="5336">
                  <c:v>#N/A</c:v>
                </c:pt>
                <c:pt idx="5337">
                  <c:v>4.72100600753487</c:v>
                </c:pt>
                <c:pt idx="5338">
                  <c:v>#N/A</c:v>
                </c:pt>
                <c:pt idx="5339">
                  <c:v>#N/A</c:v>
                </c:pt>
                <c:pt idx="5340">
                  <c:v>#N/A</c:v>
                </c:pt>
                <c:pt idx="5341">
                  <c:v>#N/A</c:v>
                </c:pt>
                <c:pt idx="5342">
                  <c:v>#N/A</c:v>
                </c:pt>
                <c:pt idx="5343">
                  <c:v>#N/A</c:v>
                </c:pt>
                <c:pt idx="5344">
                  <c:v>#N/A</c:v>
                </c:pt>
                <c:pt idx="5345">
                  <c:v>#N/A</c:v>
                </c:pt>
                <c:pt idx="5346">
                  <c:v>#N/A</c:v>
                </c:pt>
                <c:pt idx="5347">
                  <c:v>#N/A</c:v>
                </c:pt>
                <c:pt idx="5348">
                  <c:v>#N/A</c:v>
                </c:pt>
                <c:pt idx="5349">
                  <c:v>#N/A</c:v>
                </c:pt>
                <c:pt idx="5350">
                  <c:v>#N/A</c:v>
                </c:pt>
                <c:pt idx="5351">
                  <c:v>#N/A</c:v>
                </c:pt>
                <c:pt idx="5352">
                  <c:v>#N/A</c:v>
                </c:pt>
                <c:pt idx="5353">
                  <c:v>#N/A</c:v>
                </c:pt>
                <c:pt idx="5354">
                  <c:v>#N/A</c:v>
                </c:pt>
                <c:pt idx="5355">
                  <c:v>#N/A</c:v>
                </c:pt>
                <c:pt idx="5356">
                  <c:v>#N/A</c:v>
                </c:pt>
                <c:pt idx="5357">
                  <c:v>#N/A</c:v>
                </c:pt>
                <c:pt idx="5358">
                  <c:v>#N/A</c:v>
                </c:pt>
                <c:pt idx="5359">
                  <c:v>#N/A</c:v>
                </c:pt>
                <c:pt idx="5360">
                  <c:v>#N/A</c:v>
                </c:pt>
                <c:pt idx="5361">
                  <c:v>#N/A</c:v>
                </c:pt>
                <c:pt idx="5362">
                  <c:v>#N/A</c:v>
                </c:pt>
                <c:pt idx="5363">
                  <c:v>#N/A</c:v>
                </c:pt>
                <c:pt idx="5364">
                  <c:v>#N/A</c:v>
                </c:pt>
                <c:pt idx="5365">
                  <c:v>#N/A</c:v>
                </c:pt>
                <c:pt idx="5366">
                  <c:v>#N/A</c:v>
                </c:pt>
                <c:pt idx="5367">
                  <c:v>#N/A</c:v>
                </c:pt>
                <c:pt idx="5368">
                  <c:v>#N/A</c:v>
                </c:pt>
                <c:pt idx="5369">
                  <c:v>#N/A</c:v>
                </c:pt>
                <c:pt idx="5370">
                  <c:v>#N/A</c:v>
                </c:pt>
                <c:pt idx="5371">
                  <c:v>#N/A</c:v>
                </c:pt>
                <c:pt idx="5372">
                  <c:v>#N/A</c:v>
                </c:pt>
                <c:pt idx="5373">
                  <c:v>#N/A</c:v>
                </c:pt>
                <c:pt idx="5374">
                  <c:v>#N/A</c:v>
                </c:pt>
                <c:pt idx="5375">
                  <c:v>#N/A</c:v>
                </c:pt>
                <c:pt idx="5376">
                  <c:v>#N/A</c:v>
                </c:pt>
                <c:pt idx="5377">
                  <c:v>#N/A</c:v>
                </c:pt>
                <c:pt idx="5378">
                  <c:v>#N/A</c:v>
                </c:pt>
                <c:pt idx="5379">
                  <c:v>#N/A</c:v>
                </c:pt>
                <c:pt idx="5380">
                  <c:v>#N/A</c:v>
                </c:pt>
                <c:pt idx="5381">
                  <c:v>#N/A</c:v>
                </c:pt>
                <c:pt idx="5382">
                  <c:v>#N/A</c:v>
                </c:pt>
                <c:pt idx="5383">
                  <c:v>#N/A</c:v>
                </c:pt>
                <c:pt idx="5384">
                  <c:v>#N/A</c:v>
                </c:pt>
                <c:pt idx="5385">
                  <c:v>#N/A</c:v>
                </c:pt>
                <c:pt idx="5386">
                  <c:v>#N/A</c:v>
                </c:pt>
                <c:pt idx="5387">
                  <c:v>#N/A</c:v>
                </c:pt>
                <c:pt idx="5388">
                  <c:v>#N/A</c:v>
                </c:pt>
                <c:pt idx="5389">
                  <c:v>#N/A</c:v>
                </c:pt>
                <c:pt idx="5390">
                  <c:v>#N/A</c:v>
                </c:pt>
                <c:pt idx="5391">
                  <c:v>#N/A</c:v>
                </c:pt>
                <c:pt idx="5392">
                  <c:v>#N/A</c:v>
                </c:pt>
                <c:pt idx="5393">
                  <c:v>#N/A</c:v>
                </c:pt>
                <c:pt idx="5394">
                  <c:v>#N/A</c:v>
                </c:pt>
                <c:pt idx="5395">
                  <c:v>#N/A</c:v>
                </c:pt>
                <c:pt idx="5396">
                  <c:v>#N/A</c:v>
                </c:pt>
                <c:pt idx="5397">
                  <c:v>#N/A</c:v>
                </c:pt>
                <c:pt idx="5398">
                  <c:v>#N/A</c:v>
                </c:pt>
                <c:pt idx="5399">
                  <c:v>#N/A</c:v>
                </c:pt>
                <c:pt idx="5400">
                  <c:v>#N/A</c:v>
                </c:pt>
                <c:pt idx="5401">
                  <c:v>#N/A</c:v>
                </c:pt>
                <c:pt idx="5402">
                  <c:v>#N/A</c:v>
                </c:pt>
                <c:pt idx="5403">
                  <c:v>#N/A</c:v>
                </c:pt>
                <c:pt idx="5404">
                  <c:v>#N/A</c:v>
                </c:pt>
                <c:pt idx="5405">
                  <c:v>#N/A</c:v>
                </c:pt>
                <c:pt idx="5406">
                  <c:v>#N/A</c:v>
                </c:pt>
                <c:pt idx="5407">
                  <c:v>#N/A</c:v>
                </c:pt>
                <c:pt idx="5408">
                  <c:v>#N/A</c:v>
                </c:pt>
                <c:pt idx="5409">
                  <c:v>#N/A</c:v>
                </c:pt>
                <c:pt idx="5410">
                  <c:v>#N/A</c:v>
                </c:pt>
                <c:pt idx="5411">
                  <c:v>#N/A</c:v>
                </c:pt>
                <c:pt idx="5412">
                  <c:v>#N/A</c:v>
                </c:pt>
                <c:pt idx="5413">
                  <c:v>#N/A</c:v>
                </c:pt>
                <c:pt idx="5414">
                  <c:v>#N/A</c:v>
                </c:pt>
                <c:pt idx="5415">
                  <c:v>#N/A</c:v>
                </c:pt>
                <c:pt idx="5416">
                  <c:v>#N/A</c:v>
                </c:pt>
                <c:pt idx="5417">
                  <c:v>#N/A</c:v>
                </c:pt>
                <c:pt idx="5418">
                  <c:v>#N/A</c:v>
                </c:pt>
                <c:pt idx="5419">
                  <c:v>#N/A</c:v>
                </c:pt>
                <c:pt idx="5420">
                  <c:v>#N/A</c:v>
                </c:pt>
                <c:pt idx="5421">
                  <c:v>#N/A</c:v>
                </c:pt>
                <c:pt idx="5422">
                  <c:v>#N/A</c:v>
                </c:pt>
                <c:pt idx="5423">
                  <c:v>#N/A</c:v>
                </c:pt>
                <c:pt idx="5424">
                  <c:v>#N/A</c:v>
                </c:pt>
                <c:pt idx="5425">
                  <c:v>#N/A</c:v>
                </c:pt>
                <c:pt idx="5426">
                  <c:v>4.94972507891253</c:v>
                </c:pt>
                <c:pt idx="5427">
                  <c:v>#N/A</c:v>
                </c:pt>
                <c:pt idx="5428">
                  <c:v>#N/A</c:v>
                </c:pt>
                <c:pt idx="5429">
                  <c:v>#N/A</c:v>
                </c:pt>
                <c:pt idx="5430">
                  <c:v>#N/A</c:v>
                </c:pt>
                <c:pt idx="5431">
                  <c:v>#N/A</c:v>
                </c:pt>
                <c:pt idx="5432">
                  <c:v>#N/A</c:v>
                </c:pt>
                <c:pt idx="5433">
                  <c:v>#N/A</c:v>
                </c:pt>
                <c:pt idx="5434">
                  <c:v>#N/A</c:v>
                </c:pt>
                <c:pt idx="5435">
                  <c:v>#N/A</c:v>
                </c:pt>
                <c:pt idx="5436">
                  <c:v>#N/A</c:v>
                </c:pt>
                <c:pt idx="5437">
                  <c:v>#N/A</c:v>
                </c:pt>
                <c:pt idx="5438">
                  <c:v>#N/A</c:v>
                </c:pt>
                <c:pt idx="5439">
                  <c:v>#N/A</c:v>
                </c:pt>
                <c:pt idx="5440">
                  <c:v>#N/A</c:v>
                </c:pt>
                <c:pt idx="5441">
                  <c:v>#N/A</c:v>
                </c:pt>
                <c:pt idx="5442">
                  <c:v>#N/A</c:v>
                </c:pt>
                <c:pt idx="5443">
                  <c:v>#N/A</c:v>
                </c:pt>
                <c:pt idx="5444">
                  <c:v>#N/A</c:v>
                </c:pt>
                <c:pt idx="5445">
                  <c:v>#N/A</c:v>
                </c:pt>
                <c:pt idx="5446">
                  <c:v>#N/A</c:v>
                </c:pt>
                <c:pt idx="5447">
                  <c:v>#N/A</c:v>
                </c:pt>
                <c:pt idx="5448">
                  <c:v>#N/A</c:v>
                </c:pt>
                <c:pt idx="5449">
                  <c:v>#N/A</c:v>
                </c:pt>
                <c:pt idx="5450">
                  <c:v>#N/A</c:v>
                </c:pt>
                <c:pt idx="5451">
                  <c:v>#N/A</c:v>
                </c:pt>
                <c:pt idx="5452">
                  <c:v>#N/A</c:v>
                </c:pt>
                <c:pt idx="5453">
                  <c:v>#N/A</c:v>
                </c:pt>
                <c:pt idx="5454">
                  <c:v>#N/A</c:v>
                </c:pt>
                <c:pt idx="5455">
                  <c:v>#N/A</c:v>
                </c:pt>
                <c:pt idx="5456">
                  <c:v>#N/A</c:v>
                </c:pt>
                <c:pt idx="5457">
                  <c:v>#N/A</c:v>
                </c:pt>
                <c:pt idx="5458">
                  <c:v>#N/A</c:v>
                </c:pt>
                <c:pt idx="5459">
                  <c:v>#N/A</c:v>
                </c:pt>
                <c:pt idx="5460">
                  <c:v>#N/A</c:v>
                </c:pt>
                <c:pt idx="5461">
                  <c:v>#N/A</c:v>
                </c:pt>
                <c:pt idx="5462">
                  <c:v>#N/A</c:v>
                </c:pt>
                <c:pt idx="5463">
                  <c:v>#N/A</c:v>
                </c:pt>
                <c:pt idx="5464">
                  <c:v>#N/A</c:v>
                </c:pt>
                <c:pt idx="5465">
                  <c:v>#N/A</c:v>
                </c:pt>
                <c:pt idx="5466">
                  <c:v>#N/A</c:v>
                </c:pt>
                <c:pt idx="5467">
                  <c:v>#N/A</c:v>
                </c:pt>
                <c:pt idx="5468">
                  <c:v>#N/A</c:v>
                </c:pt>
                <c:pt idx="5469">
                  <c:v>#N/A</c:v>
                </c:pt>
                <c:pt idx="5470">
                  <c:v>#N/A</c:v>
                </c:pt>
                <c:pt idx="5471">
                  <c:v>#N/A</c:v>
                </c:pt>
                <c:pt idx="5472">
                  <c:v>#N/A</c:v>
                </c:pt>
                <c:pt idx="5473">
                  <c:v>#N/A</c:v>
                </c:pt>
                <c:pt idx="5474">
                  <c:v>#N/A</c:v>
                </c:pt>
                <c:pt idx="5475">
                  <c:v>#N/A</c:v>
                </c:pt>
                <c:pt idx="5476">
                  <c:v>#N/A</c:v>
                </c:pt>
                <c:pt idx="5477">
                  <c:v>#N/A</c:v>
                </c:pt>
                <c:pt idx="5478">
                  <c:v>#N/A</c:v>
                </c:pt>
                <c:pt idx="5479">
                  <c:v>#N/A</c:v>
                </c:pt>
                <c:pt idx="5480">
                  <c:v>#N/A</c:v>
                </c:pt>
                <c:pt idx="5481">
                  <c:v>#N/A</c:v>
                </c:pt>
                <c:pt idx="5482">
                  <c:v>#N/A</c:v>
                </c:pt>
                <c:pt idx="5483">
                  <c:v>#N/A</c:v>
                </c:pt>
                <c:pt idx="5484">
                  <c:v>#N/A</c:v>
                </c:pt>
                <c:pt idx="5485">
                  <c:v>#N/A</c:v>
                </c:pt>
                <c:pt idx="5486">
                  <c:v>#N/A</c:v>
                </c:pt>
                <c:pt idx="5487">
                  <c:v>#N/A</c:v>
                </c:pt>
                <c:pt idx="5488">
                  <c:v>#N/A</c:v>
                </c:pt>
                <c:pt idx="5489">
                  <c:v>#N/A</c:v>
                </c:pt>
                <c:pt idx="5490">
                  <c:v>#N/A</c:v>
                </c:pt>
                <c:pt idx="5491">
                  <c:v>#N/A</c:v>
                </c:pt>
                <c:pt idx="5492">
                  <c:v>#N/A</c:v>
                </c:pt>
                <c:pt idx="5493">
                  <c:v>#N/A</c:v>
                </c:pt>
                <c:pt idx="5494">
                  <c:v>#N/A</c:v>
                </c:pt>
                <c:pt idx="5495">
                  <c:v>#N/A</c:v>
                </c:pt>
                <c:pt idx="5496">
                  <c:v>#N/A</c:v>
                </c:pt>
                <c:pt idx="5497">
                  <c:v>#N/A</c:v>
                </c:pt>
                <c:pt idx="5498">
                  <c:v>#N/A</c:v>
                </c:pt>
                <c:pt idx="5499">
                  <c:v>#N/A</c:v>
                </c:pt>
                <c:pt idx="5500">
                  <c:v>#N/A</c:v>
                </c:pt>
                <c:pt idx="5501">
                  <c:v>#N/A</c:v>
                </c:pt>
                <c:pt idx="5502">
                  <c:v>#N/A</c:v>
                </c:pt>
                <c:pt idx="5503">
                  <c:v>#N/A</c:v>
                </c:pt>
                <c:pt idx="5504">
                  <c:v>#N/A</c:v>
                </c:pt>
                <c:pt idx="5505">
                  <c:v>#N/A</c:v>
                </c:pt>
                <c:pt idx="5506">
                  <c:v>#N/A</c:v>
                </c:pt>
                <c:pt idx="5507">
                  <c:v>#N/A</c:v>
                </c:pt>
                <c:pt idx="5508">
                  <c:v>#N/A</c:v>
                </c:pt>
                <c:pt idx="5509">
                  <c:v>#N/A</c:v>
                </c:pt>
                <c:pt idx="5510">
                  <c:v>#N/A</c:v>
                </c:pt>
                <c:pt idx="5511">
                  <c:v>#N/A</c:v>
                </c:pt>
                <c:pt idx="5512">
                  <c:v>#N/A</c:v>
                </c:pt>
                <c:pt idx="5513">
                  <c:v>#N/A</c:v>
                </c:pt>
                <c:pt idx="5514">
                  <c:v>#N/A</c:v>
                </c:pt>
                <c:pt idx="5515">
                  <c:v>#N/A</c:v>
                </c:pt>
                <c:pt idx="5516">
                  <c:v>#N/A</c:v>
                </c:pt>
                <c:pt idx="5517">
                  <c:v>#N/A</c:v>
                </c:pt>
                <c:pt idx="5518">
                  <c:v>#N/A</c:v>
                </c:pt>
                <c:pt idx="5519">
                  <c:v>#N/A</c:v>
                </c:pt>
                <c:pt idx="5520">
                  <c:v>#N/A</c:v>
                </c:pt>
                <c:pt idx="5521">
                  <c:v>#N/A</c:v>
                </c:pt>
                <c:pt idx="5522">
                  <c:v>#N/A</c:v>
                </c:pt>
                <c:pt idx="5523">
                  <c:v>#N/A</c:v>
                </c:pt>
                <c:pt idx="5524">
                  <c:v>#N/A</c:v>
                </c:pt>
                <c:pt idx="5525">
                  <c:v>#N/A</c:v>
                </c:pt>
                <c:pt idx="5526">
                  <c:v>#N/A</c:v>
                </c:pt>
                <c:pt idx="5527">
                  <c:v>#N/A</c:v>
                </c:pt>
                <c:pt idx="5528">
                  <c:v>#N/A</c:v>
                </c:pt>
                <c:pt idx="5529">
                  <c:v>#N/A</c:v>
                </c:pt>
                <c:pt idx="5530">
                  <c:v>#N/A</c:v>
                </c:pt>
                <c:pt idx="5531">
                  <c:v>#N/A</c:v>
                </c:pt>
                <c:pt idx="5532">
                  <c:v>#N/A</c:v>
                </c:pt>
                <c:pt idx="5533">
                  <c:v>#N/A</c:v>
                </c:pt>
                <c:pt idx="5534">
                  <c:v>#N/A</c:v>
                </c:pt>
                <c:pt idx="5535">
                  <c:v>#N/A</c:v>
                </c:pt>
                <c:pt idx="5536">
                  <c:v>#N/A</c:v>
                </c:pt>
                <c:pt idx="5537">
                  <c:v>#N/A</c:v>
                </c:pt>
                <c:pt idx="5538">
                  <c:v>#N/A</c:v>
                </c:pt>
                <c:pt idx="5539">
                  <c:v>#N/A</c:v>
                </c:pt>
                <c:pt idx="5540">
                  <c:v>#N/A</c:v>
                </c:pt>
                <c:pt idx="5541">
                  <c:v>#N/A</c:v>
                </c:pt>
                <c:pt idx="5542">
                  <c:v>#N/A</c:v>
                </c:pt>
                <c:pt idx="5543">
                  <c:v>#N/A</c:v>
                </c:pt>
                <c:pt idx="5544">
                  <c:v>#N/A</c:v>
                </c:pt>
                <c:pt idx="5545">
                  <c:v>#N/A</c:v>
                </c:pt>
                <c:pt idx="5546">
                  <c:v>#N/A</c:v>
                </c:pt>
                <c:pt idx="5547">
                  <c:v>#N/A</c:v>
                </c:pt>
                <c:pt idx="5548">
                  <c:v>#N/A</c:v>
                </c:pt>
                <c:pt idx="5549">
                  <c:v>#N/A</c:v>
                </c:pt>
                <c:pt idx="5550">
                  <c:v>#N/A</c:v>
                </c:pt>
                <c:pt idx="5551">
                  <c:v>#N/A</c:v>
                </c:pt>
                <c:pt idx="5552">
                  <c:v>#N/A</c:v>
                </c:pt>
                <c:pt idx="5553">
                  <c:v>#N/A</c:v>
                </c:pt>
                <c:pt idx="5554">
                  <c:v>#N/A</c:v>
                </c:pt>
                <c:pt idx="5555">
                  <c:v>#N/A</c:v>
                </c:pt>
                <c:pt idx="5556">
                  <c:v>#N/A</c:v>
                </c:pt>
                <c:pt idx="5557">
                  <c:v>#N/A</c:v>
                </c:pt>
                <c:pt idx="5558">
                  <c:v>#N/A</c:v>
                </c:pt>
                <c:pt idx="5559">
                  <c:v>#N/A</c:v>
                </c:pt>
                <c:pt idx="5560">
                  <c:v>#N/A</c:v>
                </c:pt>
                <c:pt idx="5561">
                  <c:v>#N/A</c:v>
                </c:pt>
                <c:pt idx="5562">
                  <c:v>#N/A</c:v>
                </c:pt>
                <c:pt idx="5563">
                  <c:v>#N/A</c:v>
                </c:pt>
                <c:pt idx="5564">
                  <c:v>#N/A</c:v>
                </c:pt>
                <c:pt idx="5565">
                  <c:v>#N/A</c:v>
                </c:pt>
                <c:pt idx="5566">
                  <c:v>#N/A</c:v>
                </c:pt>
                <c:pt idx="5567">
                  <c:v>#N/A</c:v>
                </c:pt>
                <c:pt idx="5568">
                  <c:v>#N/A</c:v>
                </c:pt>
                <c:pt idx="5569">
                  <c:v>#N/A</c:v>
                </c:pt>
                <c:pt idx="5570">
                  <c:v>#N/A</c:v>
                </c:pt>
                <c:pt idx="5571">
                  <c:v>#N/A</c:v>
                </c:pt>
                <c:pt idx="5572">
                  <c:v>#N/A</c:v>
                </c:pt>
                <c:pt idx="5573">
                  <c:v>#N/A</c:v>
                </c:pt>
                <c:pt idx="5574">
                  <c:v>#N/A</c:v>
                </c:pt>
                <c:pt idx="5575">
                  <c:v>#N/A</c:v>
                </c:pt>
                <c:pt idx="5576">
                  <c:v>#N/A</c:v>
                </c:pt>
                <c:pt idx="5577">
                  <c:v>#N/A</c:v>
                </c:pt>
                <c:pt idx="5578">
                  <c:v>#N/A</c:v>
                </c:pt>
                <c:pt idx="5579">
                  <c:v>#N/A</c:v>
                </c:pt>
                <c:pt idx="5580">
                  <c:v>#N/A</c:v>
                </c:pt>
                <c:pt idx="5581">
                  <c:v>#N/A</c:v>
                </c:pt>
                <c:pt idx="5582">
                  <c:v>5.0336014662458</c:v>
                </c:pt>
                <c:pt idx="5583">
                  <c:v>#N/A</c:v>
                </c:pt>
                <c:pt idx="5584">
                  <c:v>#N/A</c:v>
                </c:pt>
                <c:pt idx="5585">
                  <c:v>#N/A</c:v>
                </c:pt>
                <c:pt idx="5586">
                  <c:v>#N/A</c:v>
                </c:pt>
                <c:pt idx="5587">
                  <c:v>#N/A</c:v>
                </c:pt>
                <c:pt idx="5588">
                  <c:v>#N/A</c:v>
                </c:pt>
                <c:pt idx="5589">
                  <c:v>#N/A</c:v>
                </c:pt>
                <c:pt idx="5590">
                  <c:v>#N/A</c:v>
                </c:pt>
                <c:pt idx="5591">
                  <c:v>#N/A</c:v>
                </c:pt>
                <c:pt idx="5592">
                  <c:v>#N/A</c:v>
                </c:pt>
                <c:pt idx="5593">
                  <c:v>#N/A</c:v>
                </c:pt>
                <c:pt idx="5594">
                  <c:v>#N/A</c:v>
                </c:pt>
                <c:pt idx="5595">
                  <c:v>#N/A</c:v>
                </c:pt>
                <c:pt idx="5596">
                  <c:v>#N/A</c:v>
                </c:pt>
                <c:pt idx="5597">
                  <c:v>#N/A</c:v>
                </c:pt>
                <c:pt idx="5598">
                  <c:v>#N/A</c:v>
                </c:pt>
                <c:pt idx="5599">
                  <c:v>#N/A</c:v>
                </c:pt>
                <c:pt idx="5600">
                  <c:v>#N/A</c:v>
                </c:pt>
                <c:pt idx="5601">
                  <c:v>#N/A</c:v>
                </c:pt>
                <c:pt idx="5602">
                  <c:v>#N/A</c:v>
                </c:pt>
                <c:pt idx="5603">
                  <c:v>#N/A</c:v>
                </c:pt>
                <c:pt idx="5604">
                  <c:v>#N/A</c:v>
                </c:pt>
                <c:pt idx="5605">
                  <c:v>#N/A</c:v>
                </c:pt>
                <c:pt idx="5606">
                  <c:v>#N/A</c:v>
                </c:pt>
                <c:pt idx="5607">
                  <c:v>#N/A</c:v>
                </c:pt>
                <c:pt idx="5608">
                  <c:v>#N/A</c:v>
                </c:pt>
                <c:pt idx="5609">
                  <c:v>#N/A</c:v>
                </c:pt>
                <c:pt idx="5610">
                  <c:v>#N/A</c:v>
                </c:pt>
                <c:pt idx="5611">
                  <c:v>#N/A</c:v>
                </c:pt>
                <c:pt idx="5612">
                  <c:v>#N/A</c:v>
                </c:pt>
                <c:pt idx="5613">
                  <c:v>#N/A</c:v>
                </c:pt>
                <c:pt idx="5614">
                  <c:v>#N/A</c:v>
                </c:pt>
                <c:pt idx="5615">
                  <c:v>#N/A</c:v>
                </c:pt>
                <c:pt idx="5616">
                  <c:v>#N/A</c:v>
                </c:pt>
                <c:pt idx="5617">
                  <c:v>#N/A</c:v>
                </c:pt>
                <c:pt idx="5618">
                  <c:v>#N/A</c:v>
                </c:pt>
                <c:pt idx="5619">
                  <c:v>#N/A</c:v>
                </c:pt>
                <c:pt idx="5620">
                  <c:v>#N/A</c:v>
                </c:pt>
                <c:pt idx="5621">
                  <c:v>#N/A</c:v>
                </c:pt>
                <c:pt idx="5622">
                  <c:v>#N/A</c:v>
                </c:pt>
                <c:pt idx="5623">
                  <c:v>#N/A</c:v>
                </c:pt>
                <c:pt idx="5624">
                  <c:v>#N/A</c:v>
                </c:pt>
                <c:pt idx="5625">
                  <c:v>#N/A</c:v>
                </c:pt>
                <c:pt idx="5626">
                  <c:v>#N/A</c:v>
                </c:pt>
                <c:pt idx="5627">
                  <c:v>#N/A</c:v>
                </c:pt>
                <c:pt idx="5628">
                  <c:v>#N/A</c:v>
                </c:pt>
                <c:pt idx="5629">
                  <c:v>#N/A</c:v>
                </c:pt>
                <c:pt idx="5630">
                  <c:v>#N/A</c:v>
                </c:pt>
                <c:pt idx="5631">
                  <c:v>#N/A</c:v>
                </c:pt>
                <c:pt idx="5632">
                  <c:v>#N/A</c:v>
                </c:pt>
                <c:pt idx="5633">
                  <c:v>#N/A</c:v>
                </c:pt>
                <c:pt idx="5634">
                  <c:v>#N/A</c:v>
                </c:pt>
                <c:pt idx="5635">
                  <c:v>#N/A</c:v>
                </c:pt>
                <c:pt idx="5636">
                  <c:v>#N/A</c:v>
                </c:pt>
                <c:pt idx="5637">
                  <c:v>#N/A</c:v>
                </c:pt>
                <c:pt idx="5638">
                  <c:v>#N/A</c:v>
                </c:pt>
                <c:pt idx="5639">
                  <c:v>#N/A</c:v>
                </c:pt>
                <c:pt idx="5640">
                  <c:v>#N/A</c:v>
                </c:pt>
                <c:pt idx="5641">
                  <c:v>#N/A</c:v>
                </c:pt>
                <c:pt idx="5642">
                  <c:v>#N/A</c:v>
                </c:pt>
                <c:pt idx="5643">
                  <c:v>#N/A</c:v>
                </c:pt>
                <c:pt idx="5644">
                  <c:v>#N/A</c:v>
                </c:pt>
                <c:pt idx="5645">
                  <c:v>#N/A</c:v>
                </c:pt>
                <c:pt idx="5646">
                  <c:v>#N/A</c:v>
                </c:pt>
                <c:pt idx="5647">
                  <c:v>#N/A</c:v>
                </c:pt>
                <c:pt idx="5648">
                  <c:v>#N/A</c:v>
                </c:pt>
                <c:pt idx="5649">
                  <c:v>#N/A</c:v>
                </c:pt>
                <c:pt idx="5650">
                  <c:v>#N/A</c:v>
                </c:pt>
                <c:pt idx="5651">
                  <c:v>#N/A</c:v>
                </c:pt>
                <c:pt idx="5652">
                  <c:v>#N/A</c:v>
                </c:pt>
                <c:pt idx="5653">
                  <c:v>#N/A</c:v>
                </c:pt>
                <c:pt idx="5654">
                  <c:v>#N/A</c:v>
                </c:pt>
                <c:pt idx="5655">
                  <c:v>#N/A</c:v>
                </c:pt>
                <c:pt idx="5656">
                  <c:v>#N/A</c:v>
                </c:pt>
                <c:pt idx="5657">
                  <c:v>#N/A</c:v>
                </c:pt>
                <c:pt idx="5658">
                  <c:v>#N/A</c:v>
                </c:pt>
                <c:pt idx="5659">
                  <c:v>#N/A</c:v>
                </c:pt>
                <c:pt idx="5660">
                  <c:v>#N/A</c:v>
                </c:pt>
                <c:pt idx="5661">
                  <c:v>#N/A</c:v>
                </c:pt>
                <c:pt idx="5662">
                  <c:v>#N/A</c:v>
                </c:pt>
                <c:pt idx="5663">
                  <c:v>#N/A</c:v>
                </c:pt>
                <c:pt idx="5664">
                  <c:v>#N/A</c:v>
                </c:pt>
                <c:pt idx="5665">
                  <c:v>#N/A</c:v>
                </c:pt>
                <c:pt idx="5666">
                  <c:v>#N/A</c:v>
                </c:pt>
                <c:pt idx="5667">
                  <c:v>#N/A</c:v>
                </c:pt>
                <c:pt idx="5668">
                  <c:v>#N/A</c:v>
                </c:pt>
                <c:pt idx="5669">
                  <c:v>#N/A</c:v>
                </c:pt>
                <c:pt idx="5670">
                  <c:v>#N/A</c:v>
                </c:pt>
                <c:pt idx="5671">
                  <c:v>#N/A</c:v>
                </c:pt>
                <c:pt idx="5672">
                  <c:v>#N/A</c:v>
                </c:pt>
                <c:pt idx="5673">
                  <c:v>#N/A</c:v>
                </c:pt>
                <c:pt idx="5674">
                  <c:v>#N/A</c:v>
                </c:pt>
                <c:pt idx="5675">
                  <c:v>#N/A</c:v>
                </c:pt>
                <c:pt idx="5676">
                  <c:v>#N/A</c:v>
                </c:pt>
                <c:pt idx="5677">
                  <c:v>#N/A</c:v>
                </c:pt>
                <c:pt idx="5678">
                  <c:v>#N/A</c:v>
                </c:pt>
                <c:pt idx="5679">
                  <c:v>#N/A</c:v>
                </c:pt>
                <c:pt idx="5680">
                  <c:v>#N/A</c:v>
                </c:pt>
                <c:pt idx="5681">
                  <c:v>#N/A</c:v>
                </c:pt>
                <c:pt idx="5682">
                  <c:v>#N/A</c:v>
                </c:pt>
                <c:pt idx="5683">
                  <c:v>#N/A</c:v>
                </c:pt>
                <c:pt idx="5684">
                  <c:v>#N/A</c:v>
                </c:pt>
                <c:pt idx="5685">
                  <c:v>#N/A</c:v>
                </c:pt>
                <c:pt idx="5686">
                  <c:v>#N/A</c:v>
                </c:pt>
                <c:pt idx="5687">
                  <c:v>#N/A</c:v>
                </c:pt>
                <c:pt idx="5688">
                  <c:v>#N/A</c:v>
                </c:pt>
                <c:pt idx="5689">
                  <c:v>#N/A</c:v>
                </c:pt>
                <c:pt idx="5690">
                  <c:v>#N/A</c:v>
                </c:pt>
                <c:pt idx="5691">
                  <c:v>#N/A</c:v>
                </c:pt>
                <c:pt idx="5692">
                  <c:v>#N/A</c:v>
                </c:pt>
                <c:pt idx="5693">
                  <c:v>#N/A</c:v>
                </c:pt>
                <c:pt idx="5694">
                  <c:v>#N/A</c:v>
                </c:pt>
                <c:pt idx="5695">
                  <c:v>#N/A</c:v>
                </c:pt>
                <c:pt idx="5696">
                  <c:v>#N/A</c:v>
                </c:pt>
                <c:pt idx="5697">
                  <c:v>#N/A</c:v>
                </c:pt>
                <c:pt idx="5698">
                  <c:v>#N/A</c:v>
                </c:pt>
                <c:pt idx="5699">
                  <c:v>#N/A</c:v>
                </c:pt>
                <c:pt idx="5700">
                  <c:v>#N/A</c:v>
                </c:pt>
                <c:pt idx="5701">
                  <c:v>#N/A</c:v>
                </c:pt>
                <c:pt idx="5702">
                  <c:v>#N/A</c:v>
                </c:pt>
                <c:pt idx="5703">
                  <c:v>#N/A</c:v>
                </c:pt>
                <c:pt idx="5704">
                  <c:v>#N/A</c:v>
                </c:pt>
                <c:pt idx="5705">
                  <c:v>#N/A</c:v>
                </c:pt>
                <c:pt idx="5706">
                  <c:v>#N/A</c:v>
                </c:pt>
                <c:pt idx="5707">
                  <c:v>#N/A</c:v>
                </c:pt>
                <c:pt idx="5708">
                  <c:v>#N/A</c:v>
                </c:pt>
                <c:pt idx="5709">
                  <c:v>#N/A</c:v>
                </c:pt>
                <c:pt idx="5710">
                  <c:v>#N/A</c:v>
                </c:pt>
                <c:pt idx="5711">
                  <c:v>#N/A</c:v>
                </c:pt>
                <c:pt idx="5712">
                  <c:v>#N/A</c:v>
                </c:pt>
                <c:pt idx="5713">
                  <c:v>#N/A</c:v>
                </c:pt>
                <c:pt idx="5714">
                  <c:v>#N/A</c:v>
                </c:pt>
                <c:pt idx="5715">
                  <c:v>#N/A</c:v>
                </c:pt>
                <c:pt idx="5716">
                  <c:v>#N/A</c:v>
                </c:pt>
                <c:pt idx="5717">
                  <c:v>5.075857855615507</c:v>
                </c:pt>
                <c:pt idx="5718">
                  <c:v>#N/A</c:v>
                </c:pt>
                <c:pt idx="5719">
                  <c:v>#N/A</c:v>
                </c:pt>
                <c:pt idx="5720">
                  <c:v>#N/A</c:v>
                </c:pt>
                <c:pt idx="5721">
                  <c:v>#N/A</c:v>
                </c:pt>
                <c:pt idx="5722">
                  <c:v>#N/A</c:v>
                </c:pt>
                <c:pt idx="5723">
                  <c:v>#N/A</c:v>
                </c:pt>
                <c:pt idx="5724">
                  <c:v>#N/A</c:v>
                </c:pt>
                <c:pt idx="5725">
                  <c:v>#N/A</c:v>
                </c:pt>
                <c:pt idx="5726">
                  <c:v>#N/A</c:v>
                </c:pt>
                <c:pt idx="5727">
                  <c:v>#N/A</c:v>
                </c:pt>
                <c:pt idx="5728">
                  <c:v>#N/A</c:v>
                </c:pt>
                <c:pt idx="5729">
                  <c:v>#N/A</c:v>
                </c:pt>
                <c:pt idx="5730">
                  <c:v>#N/A</c:v>
                </c:pt>
                <c:pt idx="5731">
                  <c:v>#N/A</c:v>
                </c:pt>
                <c:pt idx="5732">
                  <c:v>#N/A</c:v>
                </c:pt>
                <c:pt idx="5733">
                  <c:v>#N/A</c:v>
                </c:pt>
                <c:pt idx="5734">
                  <c:v>#N/A</c:v>
                </c:pt>
                <c:pt idx="5735">
                  <c:v>#N/A</c:v>
                </c:pt>
                <c:pt idx="5736">
                  <c:v>#N/A</c:v>
                </c:pt>
                <c:pt idx="5737">
                  <c:v>#N/A</c:v>
                </c:pt>
                <c:pt idx="5738">
                  <c:v>#N/A</c:v>
                </c:pt>
                <c:pt idx="5739">
                  <c:v>#N/A</c:v>
                </c:pt>
                <c:pt idx="5740">
                  <c:v>#N/A</c:v>
                </c:pt>
                <c:pt idx="5741">
                  <c:v>#N/A</c:v>
                </c:pt>
                <c:pt idx="5742">
                  <c:v>#N/A</c:v>
                </c:pt>
                <c:pt idx="5743">
                  <c:v>#N/A</c:v>
                </c:pt>
                <c:pt idx="5744">
                  <c:v>#N/A</c:v>
                </c:pt>
                <c:pt idx="5745">
                  <c:v>#N/A</c:v>
                </c:pt>
                <c:pt idx="5746">
                  <c:v>#N/A</c:v>
                </c:pt>
                <c:pt idx="5747">
                  <c:v>#N/A</c:v>
                </c:pt>
                <c:pt idx="5748">
                  <c:v>#N/A</c:v>
                </c:pt>
                <c:pt idx="5749">
                  <c:v>#N/A</c:v>
                </c:pt>
                <c:pt idx="5750">
                  <c:v>#N/A</c:v>
                </c:pt>
                <c:pt idx="5751">
                  <c:v>#N/A</c:v>
                </c:pt>
                <c:pt idx="5752">
                  <c:v>#N/A</c:v>
                </c:pt>
                <c:pt idx="5753">
                  <c:v>#N/A</c:v>
                </c:pt>
                <c:pt idx="5754">
                  <c:v>#N/A</c:v>
                </c:pt>
                <c:pt idx="5755">
                  <c:v>#N/A</c:v>
                </c:pt>
                <c:pt idx="5756">
                  <c:v>#N/A</c:v>
                </c:pt>
                <c:pt idx="5757">
                  <c:v>#N/A</c:v>
                </c:pt>
                <c:pt idx="5758">
                  <c:v>#N/A</c:v>
                </c:pt>
                <c:pt idx="5759">
                  <c:v>#N/A</c:v>
                </c:pt>
                <c:pt idx="5760">
                  <c:v>#N/A</c:v>
                </c:pt>
                <c:pt idx="5761">
                  <c:v>#N/A</c:v>
                </c:pt>
                <c:pt idx="5762">
                  <c:v>#N/A</c:v>
                </c:pt>
                <c:pt idx="5763">
                  <c:v>#N/A</c:v>
                </c:pt>
                <c:pt idx="5764">
                  <c:v>#N/A</c:v>
                </c:pt>
                <c:pt idx="5765">
                  <c:v>#N/A</c:v>
                </c:pt>
                <c:pt idx="5766">
                  <c:v>#N/A</c:v>
                </c:pt>
                <c:pt idx="5767">
                  <c:v>#N/A</c:v>
                </c:pt>
                <c:pt idx="5768">
                  <c:v>#N/A</c:v>
                </c:pt>
                <c:pt idx="5769">
                  <c:v>#N/A</c:v>
                </c:pt>
                <c:pt idx="5770">
                  <c:v>#N/A</c:v>
                </c:pt>
                <c:pt idx="5771">
                  <c:v>#N/A</c:v>
                </c:pt>
                <c:pt idx="5772">
                  <c:v>#N/A</c:v>
                </c:pt>
                <c:pt idx="5773">
                  <c:v>#N/A</c:v>
                </c:pt>
                <c:pt idx="5774">
                  <c:v>#N/A</c:v>
                </c:pt>
                <c:pt idx="5775">
                  <c:v>#N/A</c:v>
                </c:pt>
                <c:pt idx="5776">
                  <c:v>#N/A</c:v>
                </c:pt>
                <c:pt idx="5777">
                  <c:v>#N/A</c:v>
                </c:pt>
                <c:pt idx="5778">
                  <c:v>#N/A</c:v>
                </c:pt>
                <c:pt idx="5779">
                  <c:v>#N/A</c:v>
                </c:pt>
                <c:pt idx="5780">
                  <c:v>#N/A</c:v>
                </c:pt>
                <c:pt idx="5781">
                  <c:v>#N/A</c:v>
                </c:pt>
                <c:pt idx="5782">
                  <c:v>#N/A</c:v>
                </c:pt>
                <c:pt idx="5783">
                  <c:v>#N/A</c:v>
                </c:pt>
                <c:pt idx="5784">
                  <c:v>#N/A</c:v>
                </c:pt>
                <c:pt idx="5785">
                  <c:v>#N/A</c:v>
                </c:pt>
                <c:pt idx="5786">
                  <c:v>#N/A</c:v>
                </c:pt>
                <c:pt idx="5787">
                  <c:v>#N/A</c:v>
                </c:pt>
                <c:pt idx="5788">
                  <c:v>#N/A</c:v>
                </c:pt>
                <c:pt idx="5789">
                  <c:v>#N/A</c:v>
                </c:pt>
                <c:pt idx="5790">
                  <c:v>#N/A</c:v>
                </c:pt>
                <c:pt idx="5791">
                  <c:v>#N/A</c:v>
                </c:pt>
                <c:pt idx="5792">
                  <c:v>#N/A</c:v>
                </c:pt>
                <c:pt idx="5793">
                  <c:v>#N/A</c:v>
                </c:pt>
                <c:pt idx="5794">
                  <c:v>#N/A</c:v>
                </c:pt>
                <c:pt idx="5795">
                  <c:v>#N/A</c:v>
                </c:pt>
                <c:pt idx="5796">
                  <c:v>#N/A</c:v>
                </c:pt>
                <c:pt idx="5797">
                  <c:v>#N/A</c:v>
                </c:pt>
                <c:pt idx="5798">
                  <c:v>#N/A</c:v>
                </c:pt>
                <c:pt idx="5799">
                  <c:v>#N/A</c:v>
                </c:pt>
                <c:pt idx="5800">
                  <c:v>#N/A</c:v>
                </c:pt>
                <c:pt idx="5801">
                  <c:v>#N/A</c:v>
                </c:pt>
                <c:pt idx="5802">
                  <c:v>#N/A</c:v>
                </c:pt>
                <c:pt idx="5803">
                  <c:v>#N/A</c:v>
                </c:pt>
                <c:pt idx="5804">
                  <c:v>#N/A</c:v>
                </c:pt>
                <c:pt idx="5805">
                  <c:v>#N/A</c:v>
                </c:pt>
                <c:pt idx="5806">
                  <c:v>#N/A</c:v>
                </c:pt>
                <c:pt idx="5807">
                  <c:v>#N/A</c:v>
                </c:pt>
                <c:pt idx="5808">
                  <c:v>#N/A</c:v>
                </c:pt>
                <c:pt idx="5809">
                  <c:v>#N/A</c:v>
                </c:pt>
                <c:pt idx="5810">
                  <c:v>#N/A</c:v>
                </c:pt>
                <c:pt idx="5811">
                  <c:v>#N/A</c:v>
                </c:pt>
                <c:pt idx="5812">
                  <c:v>#N/A</c:v>
                </c:pt>
                <c:pt idx="5813">
                  <c:v>#N/A</c:v>
                </c:pt>
                <c:pt idx="5814">
                  <c:v>#N/A</c:v>
                </c:pt>
                <c:pt idx="5815">
                  <c:v>#N/A</c:v>
                </c:pt>
                <c:pt idx="5816">
                  <c:v>#N/A</c:v>
                </c:pt>
                <c:pt idx="5817">
                  <c:v>#N/A</c:v>
                </c:pt>
                <c:pt idx="5818">
                  <c:v>#N/A</c:v>
                </c:pt>
                <c:pt idx="5819">
                  <c:v>#N/A</c:v>
                </c:pt>
                <c:pt idx="5820">
                  <c:v>#N/A</c:v>
                </c:pt>
                <c:pt idx="5821">
                  <c:v>#N/A</c:v>
                </c:pt>
                <c:pt idx="5822">
                  <c:v>#N/A</c:v>
                </c:pt>
                <c:pt idx="5823">
                  <c:v>#N/A</c:v>
                </c:pt>
                <c:pt idx="5824">
                  <c:v>#N/A</c:v>
                </c:pt>
                <c:pt idx="5825">
                  <c:v>#N/A</c:v>
                </c:pt>
                <c:pt idx="5826">
                  <c:v>#N/A</c:v>
                </c:pt>
                <c:pt idx="5827">
                  <c:v>#N/A</c:v>
                </c:pt>
                <c:pt idx="5828">
                  <c:v>#N/A</c:v>
                </c:pt>
                <c:pt idx="5829">
                  <c:v>5.014255167498214</c:v>
                </c:pt>
                <c:pt idx="5830">
                  <c:v>#N/A</c:v>
                </c:pt>
                <c:pt idx="5831">
                  <c:v>#N/A</c:v>
                </c:pt>
                <c:pt idx="5832">
                  <c:v>#N/A</c:v>
                </c:pt>
                <c:pt idx="5833">
                  <c:v>#N/A</c:v>
                </c:pt>
                <c:pt idx="5834">
                  <c:v>#N/A</c:v>
                </c:pt>
                <c:pt idx="5835">
                  <c:v>#N/A</c:v>
                </c:pt>
                <c:pt idx="5836">
                  <c:v>#N/A</c:v>
                </c:pt>
                <c:pt idx="5837">
                  <c:v>#N/A</c:v>
                </c:pt>
                <c:pt idx="5838">
                  <c:v>#N/A</c:v>
                </c:pt>
                <c:pt idx="5839">
                  <c:v>#N/A</c:v>
                </c:pt>
                <c:pt idx="5840">
                  <c:v>#N/A</c:v>
                </c:pt>
                <c:pt idx="5841">
                  <c:v>#N/A</c:v>
                </c:pt>
                <c:pt idx="5842">
                  <c:v>#N/A</c:v>
                </c:pt>
                <c:pt idx="5843">
                  <c:v>#N/A</c:v>
                </c:pt>
                <c:pt idx="5844">
                  <c:v>#N/A</c:v>
                </c:pt>
                <c:pt idx="5845">
                  <c:v>#N/A</c:v>
                </c:pt>
                <c:pt idx="5846">
                  <c:v>#N/A</c:v>
                </c:pt>
                <c:pt idx="5847">
                  <c:v>#N/A</c:v>
                </c:pt>
                <c:pt idx="5848">
                  <c:v>#N/A</c:v>
                </c:pt>
                <c:pt idx="5849">
                  <c:v>#N/A</c:v>
                </c:pt>
                <c:pt idx="5850">
                  <c:v>#N/A</c:v>
                </c:pt>
                <c:pt idx="5851">
                  <c:v>#N/A</c:v>
                </c:pt>
                <c:pt idx="5852">
                  <c:v>#N/A</c:v>
                </c:pt>
                <c:pt idx="5853">
                  <c:v>#N/A</c:v>
                </c:pt>
                <c:pt idx="5854">
                  <c:v>#N/A</c:v>
                </c:pt>
                <c:pt idx="5855">
                  <c:v>#N/A</c:v>
                </c:pt>
                <c:pt idx="5856">
                  <c:v>#N/A</c:v>
                </c:pt>
                <c:pt idx="5857">
                  <c:v>#N/A</c:v>
                </c:pt>
                <c:pt idx="5858">
                  <c:v>#N/A</c:v>
                </c:pt>
                <c:pt idx="5859">
                  <c:v>#N/A</c:v>
                </c:pt>
                <c:pt idx="5860">
                  <c:v>#N/A</c:v>
                </c:pt>
                <c:pt idx="5861">
                  <c:v>#N/A</c:v>
                </c:pt>
                <c:pt idx="5862">
                  <c:v>#N/A</c:v>
                </c:pt>
                <c:pt idx="5863">
                  <c:v>#N/A</c:v>
                </c:pt>
                <c:pt idx="5864">
                  <c:v>#N/A</c:v>
                </c:pt>
                <c:pt idx="5865">
                  <c:v>#N/A</c:v>
                </c:pt>
                <c:pt idx="5866">
                  <c:v>#N/A</c:v>
                </c:pt>
                <c:pt idx="5867">
                  <c:v>#N/A</c:v>
                </c:pt>
                <c:pt idx="5868">
                  <c:v>#N/A</c:v>
                </c:pt>
                <c:pt idx="5869">
                  <c:v>#N/A</c:v>
                </c:pt>
                <c:pt idx="5870">
                  <c:v>#N/A</c:v>
                </c:pt>
                <c:pt idx="5871">
                  <c:v>#N/A</c:v>
                </c:pt>
                <c:pt idx="5872">
                  <c:v>#N/A</c:v>
                </c:pt>
                <c:pt idx="5873">
                  <c:v>#N/A</c:v>
                </c:pt>
                <c:pt idx="5874">
                  <c:v>#N/A</c:v>
                </c:pt>
                <c:pt idx="5875">
                  <c:v>#N/A</c:v>
                </c:pt>
                <c:pt idx="5876">
                  <c:v>#N/A</c:v>
                </c:pt>
                <c:pt idx="5877">
                  <c:v>#N/A</c:v>
                </c:pt>
                <c:pt idx="5878">
                  <c:v>#N/A</c:v>
                </c:pt>
                <c:pt idx="5879">
                  <c:v>#N/A</c:v>
                </c:pt>
                <c:pt idx="5880">
                  <c:v>#N/A</c:v>
                </c:pt>
                <c:pt idx="5881">
                  <c:v>#N/A</c:v>
                </c:pt>
                <c:pt idx="5882">
                  <c:v>#N/A</c:v>
                </c:pt>
                <c:pt idx="5883">
                  <c:v>#N/A</c:v>
                </c:pt>
                <c:pt idx="5884">
                  <c:v>#N/A</c:v>
                </c:pt>
                <c:pt idx="5885">
                  <c:v>#N/A</c:v>
                </c:pt>
                <c:pt idx="5886">
                  <c:v>#N/A</c:v>
                </c:pt>
                <c:pt idx="5887">
                  <c:v>#N/A</c:v>
                </c:pt>
                <c:pt idx="5888">
                  <c:v>#N/A</c:v>
                </c:pt>
                <c:pt idx="5889">
                  <c:v>#N/A</c:v>
                </c:pt>
                <c:pt idx="5890">
                  <c:v>#N/A</c:v>
                </c:pt>
                <c:pt idx="5891">
                  <c:v>#N/A</c:v>
                </c:pt>
                <c:pt idx="5892">
                  <c:v>#N/A</c:v>
                </c:pt>
                <c:pt idx="5893">
                  <c:v>#N/A</c:v>
                </c:pt>
                <c:pt idx="5894">
                  <c:v>#N/A</c:v>
                </c:pt>
                <c:pt idx="5895">
                  <c:v>#N/A</c:v>
                </c:pt>
                <c:pt idx="5896">
                  <c:v>#N/A</c:v>
                </c:pt>
                <c:pt idx="5897">
                  <c:v>4.86941248345382</c:v>
                </c:pt>
                <c:pt idx="5898">
                  <c:v>#N/A</c:v>
                </c:pt>
                <c:pt idx="5899">
                  <c:v>#N/A</c:v>
                </c:pt>
                <c:pt idx="5900">
                  <c:v>#N/A</c:v>
                </c:pt>
                <c:pt idx="5901">
                  <c:v>#N/A</c:v>
                </c:pt>
                <c:pt idx="5902">
                  <c:v>#N/A</c:v>
                </c:pt>
                <c:pt idx="5903">
                  <c:v>#N/A</c:v>
                </c:pt>
                <c:pt idx="5904">
                  <c:v>#N/A</c:v>
                </c:pt>
                <c:pt idx="5905">
                  <c:v>#N/A</c:v>
                </c:pt>
                <c:pt idx="5906">
                  <c:v>#N/A</c:v>
                </c:pt>
                <c:pt idx="5907">
                  <c:v>#N/A</c:v>
                </c:pt>
                <c:pt idx="5908">
                  <c:v>#N/A</c:v>
                </c:pt>
                <c:pt idx="5909">
                  <c:v>#N/A</c:v>
                </c:pt>
                <c:pt idx="5910">
                  <c:v>#N/A</c:v>
                </c:pt>
                <c:pt idx="5911">
                  <c:v>#N/A</c:v>
                </c:pt>
                <c:pt idx="5912">
                  <c:v>#N/A</c:v>
                </c:pt>
                <c:pt idx="5913">
                  <c:v>#N/A</c:v>
                </c:pt>
                <c:pt idx="5914">
                  <c:v>#N/A</c:v>
                </c:pt>
                <c:pt idx="5915">
                  <c:v>#N/A</c:v>
                </c:pt>
                <c:pt idx="5916">
                  <c:v>#N/A</c:v>
                </c:pt>
                <c:pt idx="5917">
                  <c:v>#N/A</c:v>
                </c:pt>
                <c:pt idx="5918">
                  <c:v>#N/A</c:v>
                </c:pt>
                <c:pt idx="5919">
                  <c:v>#N/A</c:v>
                </c:pt>
                <c:pt idx="5920">
                  <c:v>#N/A</c:v>
                </c:pt>
                <c:pt idx="5921">
                  <c:v>#N/A</c:v>
                </c:pt>
                <c:pt idx="5922">
                  <c:v>#N/A</c:v>
                </c:pt>
                <c:pt idx="5923">
                  <c:v>#N/A</c:v>
                </c:pt>
                <c:pt idx="5924">
                  <c:v>#N/A</c:v>
                </c:pt>
                <c:pt idx="5925">
                  <c:v>#N/A</c:v>
                </c:pt>
                <c:pt idx="5926">
                  <c:v>#N/A</c:v>
                </c:pt>
                <c:pt idx="5927">
                  <c:v>#N/A</c:v>
                </c:pt>
                <c:pt idx="5928">
                  <c:v>#N/A</c:v>
                </c:pt>
                <c:pt idx="5929">
                  <c:v>#N/A</c:v>
                </c:pt>
                <c:pt idx="5930">
                  <c:v>#N/A</c:v>
                </c:pt>
                <c:pt idx="5931">
                  <c:v>#N/A</c:v>
                </c:pt>
                <c:pt idx="5932">
                  <c:v>#N/A</c:v>
                </c:pt>
                <c:pt idx="5933">
                  <c:v>#N/A</c:v>
                </c:pt>
                <c:pt idx="5934">
                  <c:v>#N/A</c:v>
                </c:pt>
                <c:pt idx="5935">
                  <c:v>#N/A</c:v>
                </c:pt>
                <c:pt idx="5936">
                  <c:v>#N/A</c:v>
                </c:pt>
                <c:pt idx="5937">
                  <c:v>#N/A</c:v>
                </c:pt>
                <c:pt idx="5938">
                  <c:v>#N/A</c:v>
                </c:pt>
                <c:pt idx="5939">
                  <c:v>#N/A</c:v>
                </c:pt>
                <c:pt idx="5940">
                  <c:v>#N/A</c:v>
                </c:pt>
                <c:pt idx="5941">
                  <c:v>#N/A</c:v>
                </c:pt>
                <c:pt idx="5942">
                  <c:v>#N/A</c:v>
                </c:pt>
                <c:pt idx="5943">
                  <c:v>#N/A</c:v>
                </c:pt>
                <c:pt idx="5944">
                  <c:v>#N/A</c:v>
                </c:pt>
                <c:pt idx="5945">
                  <c:v>#N/A</c:v>
                </c:pt>
                <c:pt idx="5946">
                  <c:v>#N/A</c:v>
                </c:pt>
                <c:pt idx="5947">
                  <c:v>#N/A</c:v>
                </c:pt>
                <c:pt idx="5948">
                  <c:v>#N/A</c:v>
                </c:pt>
                <c:pt idx="5949">
                  <c:v>#N/A</c:v>
                </c:pt>
                <c:pt idx="5950">
                  <c:v>#N/A</c:v>
                </c:pt>
                <c:pt idx="5951">
                  <c:v>#N/A</c:v>
                </c:pt>
                <c:pt idx="5952">
                  <c:v>#N/A</c:v>
                </c:pt>
                <c:pt idx="5953">
                  <c:v>#N/A</c:v>
                </c:pt>
                <c:pt idx="5954">
                  <c:v>#N/A</c:v>
                </c:pt>
                <c:pt idx="5955">
                  <c:v>#N/A</c:v>
                </c:pt>
                <c:pt idx="5956">
                  <c:v>#N/A</c:v>
                </c:pt>
                <c:pt idx="5957">
                  <c:v>#N/A</c:v>
                </c:pt>
                <c:pt idx="5958">
                  <c:v>#N/A</c:v>
                </c:pt>
                <c:pt idx="5959">
                  <c:v>#N/A</c:v>
                </c:pt>
                <c:pt idx="5960">
                  <c:v>#N/A</c:v>
                </c:pt>
                <c:pt idx="5961">
                  <c:v>#N/A</c:v>
                </c:pt>
                <c:pt idx="5962">
                  <c:v>#N/A</c:v>
                </c:pt>
                <c:pt idx="5963">
                  <c:v>#N/A</c:v>
                </c:pt>
                <c:pt idx="5964">
                  <c:v>#N/A</c:v>
                </c:pt>
                <c:pt idx="5965">
                  <c:v>#N/A</c:v>
                </c:pt>
                <c:pt idx="5966">
                  <c:v>#N/A</c:v>
                </c:pt>
                <c:pt idx="5967">
                  <c:v>#N/A</c:v>
                </c:pt>
                <c:pt idx="5968">
                  <c:v>#N/A</c:v>
                </c:pt>
                <c:pt idx="5969">
                  <c:v>#N/A</c:v>
                </c:pt>
                <c:pt idx="5970">
                  <c:v>#N/A</c:v>
                </c:pt>
                <c:pt idx="5971">
                  <c:v>#N/A</c:v>
                </c:pt>
                <c:pt idx="5972">
                  <c:v>#N/A</c:v>
                </c:pt>
                <c:pt idx="5973">
                  <c:v>#N/A</c:v>
                </c:pt>
                <c:pt idx="5974">
                  <c:v>#N/A</c:v>
                </c:pt>
                <c:pt idx="5975">
                  <c:v>#N/A</c:v>
                </c:pt>
                <c:pt idx="5976">
                  <c:v>#N/A</c:v>
                </c:pt>
                <c:pt idx="5977">
                  <c:v>#N/A</c:v>
                </c:pt>
                <c:pt idx="5978">
                  <c:v>#N/A</c:v>
                </c:pt>
                <c:pt idx="5979">
                  <c:v>#N/A</c:v>
                </c:pt>
                <c:pt idx="5980">
                  <c:v>#N/A</c:v>
                </c:pt>
                <c:pt idx="5981">
                  <c:v>#N/A</c:v>
                </c:pt>
                <c:pt idx="5982">
                  <c:v>#N/A</c:v>
                </c:pt>
                <c:pt idx="5983">
                  <c:v>#N/A</c:v>
                </c:pt>
                <c:pt idx="5984">
                  <c:v>#N/A</c:v>
                </c:pt>
                <c:pt idx="5985">
                  <c:v>#N/A</c:v>
                </c:pt>
                <c:pt idx="5986">
                  <c:v>#N/A</c:v>
                </c:pt>
                <c:pt idx="5987">
                  <c:v>4.620965278484875</c:v>
                </c:pt>
                <c:pt idx="5988">
                  <c:v>#N/A</c:v>
                </c:pt>
                <c:pt idx="5989">
                  <c:v>#N/A</c:v>
                </c:pt>
                <c:pt idx="5990">
                  <c:v>#N/A</c:v>
                </c:pt>
                <c:pt idx="5991">
                  <c:v>#N/A</c:v>
                </c:pt>
                <c:pt idx="5992">
                  <c:v>#N/A</c:v>
                </c:pt>
                <c:pt idx="5993">
                  <c:v>#N/A</c:v>
                </c:pt>
                <c:pt idx="5994">
                  <c:v>#N/A</c:v>
                </c:pt>
                <c:pt idx="5995">
                  <c:v>#N/A</c:v>
                </c:pt>
                <c:pt idx="5996">
                  <c:v>#N/A</c:v>
                </c:pt>
                <c:pt idx="5997">
                  <c:v>#N/A</c:v>
                </c:pt>
                <c:pt idx="5998">
                  <c:v>#N/A</c:v>
                </c:pt>
                <c:pt idx="5999">
                  <c:v>#N/A</c:v>
                </c:pt>
                <c:pt idx="6000">
                  <c:v>#N/A</c:v>
                </c:pt>
                <c:pt idx="6001">
                  <c:v>#N/A</c:v>
                </c:pt>
                <c:pt idx="6002">
                  <c:v>#N/A</c:v>
                </c:pt>
                <c:pt idx="6003">
                  <c:v>#N/A</c:v>
                </c:pt>
                <c:pt idx="6004">
                  <c:v>#N/A</c:v>
                </c:pt>
                <c:pt idx="6005">
                  <c:v>#N/A</c:v>
                </c:pt>
                <c:pt idx="6006">
                  <c:v>#N/A</c:v>
                </c:pt>
                <c:pt idx="6007">
                  <c:v>#N/A</c:v>
                </c:pt>
                <c:pt idx="6008">
                  <c:v>#N/A</c:v>
                </c:pt>
                <c:pt idx="6009">
                  <c:v>#N/A</c:v>
                </c:pt>
                <c:pt idx="6010">
                  <c:v>#N/A</c:v>
                </c:pt>
                <c:pt idx="6011">
                  <c:v>#N/A</c:v>
                </c:pt>
                <c:pt idx="6012">
                  <c:v>#N/A</c:v>
                </c:pt>
                <c:pt idx="6013">
                  <c:v>#N/A</c:v>
                </c:pt>
                <c:pt idx="6014">
                  <c:v>#N/A</c:v>
                </c:pt>
                <c:pt idx="6015">
                  <c:v>#N/A</c:v>
                </c:pt>
                <c:pt idx="6016">
                  <c:v>#N/A</c:v>
                </c:pt>
                <c:pt idx="6017">
                  <c:v>#N/A</c:v>
                </c:pt>
                <c:pt idx="6018">
                  <c:v>#N/A</c:v>
                </c:pt>
                <c:pt idx="6019">
                  <c:v>#N/A</c:v>
                </c:pt>
                <c:pt idx="6020">
                  <c:v>#N/A</c:v>
                </c:pt>
                <c:pt idx="6021">
                  <c:v>#N/A</c:v>
                </c:pt>
                <c:pt idx="6022">
                  <c:v>#N/A</c:v>
                </c:pt>
                <c:pt idx="6023">
                  <c:v>#N/A</c:v>
                </c:pt>
                <c:pt idx="6024">
                  <c:v>#N/A</c:v>
                </c:pt>
                <c:pt idx="6025">
                  <c:v>#N/A</c:v>
                </c:pt>
                <c:pt idx="6026">
                  <c:v>#N/A</c:v>
                </c:pt>
                <c:pt idx="6027">
                  <c:v>#N/A</c:v>
                </c:pt>
                <c:pt idx="6028">
                  <c:v>#N/A</c:v>
                </c:pt>
                <c:pt idx="6029">
                  <c:v>#N/A</c:v>
                </c:pt>
                <c:pt idx="6030">
                  <c:v>#N/A</c:v>
                </c:pt>
                <c:pt idx="6031">
                  <c:v>#N/A</c:v>
                </c:pt>
                <c:pt idx="6032">
                  <c:v>#N/A</c:v>
                </c:pt>
                <c:pt idx="6033">
                  <c:v>#N/A</c:v>
                </c:pt>
                <c:pt idx="6034">
                  <c:v>#N/A</c:v>
                </c:pt>
                <c:pt idx="6035">
                  <c:v>#N/A</c:v>
                </c:pt>
                <c:pt idx="6036">
                  <c:v>#N/A</c:v>
                </c:pt>
                <c:pt idx="6037">
                  <c:v>#N/A</c:v>
                </c:pt>
                <c:pt idx="6038">
                  <c:v>#N/A</c:v>
                </c:pt>
                <c:pt idx="6039">
                  <c:v>#N/A</c:v>
                </c:pt>
                <c:pt idx="6040">
                  <c:v>#N/A</c:v>
                </c:pt>
                <c:pt idx="6041">
                  <c:v>#N/A</c:v>
                </c:pt>
                <c:pt idx="6042">
                  <c:v>#N/A</c:v>
                </c:pt>
                <c:pt idx="6043">
                  <c:v>#N/A</c:v>
                </c:pt>
                <c:pt idx="6044">
                  <c:v>#N/A</c:v>
                </c:pt>
                <c:pt idx="6045">
                  <c:v>#N/A</c:v>
                </c:pt>
                <c:pt idx="6046">
                  <c:v>#N/A</c:v>
                </c:pt>
                <c:pt idx="6047">
                  <c:v>#N/A</c:v>
                </c:pt>
                <c:pt idx="6048">
                  <c:v>#N/A</c:v>
                </c:pt>
                <c:pt idx="6049">
                  <c:v>#N/A</c:v>
                </c:pt>
                <c:pt idx="6050">
                  <c:v>#N/A</c:v>
                </c:pt>
                <c:pt idx="6051">
                  <c:v>#N/A</c:v>
                </c:pt>
                <c:pt idx="6052">
                  <c:v>#N/A</c:v>
                </c:pt>
                <c:pt idx="6053">
                  <c:v>#N/A</c:v>
                </c:pt>
                <c:pt idx="6054">
                  <c:v>#N/A</c:v>
                </c:pt>
                <c:pt idx="6055">
                  <c:v>#N/A</c:v>
                </c:pt>
                <c:pt idx="6056">
                  <c:v>#N/A</c:v>
                </c:pt>
                <c:pt idx="6057">
                  <c:v>#N/A</c:v>
                </c:pt>
                <c:pt idx="6058">
                  <c:v>#N/A</c:v>
                </c:pt>
                <c:pt idx="6059">
                  <c:v>#N/A</c:v>
                </c:pt>
                <c:pt idx="6060">
                  <c:v>#N/A</c:v>
                </c:pt>
                <c:pt idx="6061">
                  <c:v>#N/A</c:v>
                </c:pt>
                <c:pt idx="6062">
                  <c:v>#N/A</c:v>
                </c:pt>
                <c:pt idx="6063">
                  <c:v>#N/A</c:v>
                </c:pt>
                <c:pt idx="6064">
                  <c:v>#N/A</c:v>
                </c:pt>
                <c:pt idx="6065">
                  <c:v>#N/A</c:v>
                </c:pt>
                <c:pt idx="6066">
                  <c:v>#N/A</c:v>
                </c:pt>
                <c:pt idx="6067">
                  <c:v>#N/A</c:v>
                </c:pt>
                <c:pt idx="6068">
                  <c:v>#N/A</c:v>
                </c:pt>
                <c:pt idx="6069">
                  <c:v>#N/A</c:v>
                </c:pt>
                <c:pt idx="6070">
                  <c:v>#N/A</c:v>
                </c:pt>
                <c:pt idx="6071">
                  <c:v>#N/A</c:v>
                </c:pt>
                <c:pt idx="6072">
                  <c:v>#N/A</c:v>
                </c:pt>
                <c:pt idx="6073">
                  <c:v>#N/A</c:v>
                </c:pt>
                <c:pt idx="6074">
                  <c:v>#N/A</c:v>
                </c:pt>
                <c:pt idx="6075">
                  <c:v>#N/A</c:v>
                </c:pt>
                <c:pt idx="6076">
                  <c:v>#N/A</c:v>
                </c:pt>
                <c:pt idx="6077">
                  <c:v>#N/A</c:v>
                </c:pt>
                <c:pt idx="6078">
                  <c:v>#N/A</c:v>
                </c:pt>
                <c:pt idx="6079">
                  <c:v>#N/A</c:v>
                </c:pt>
                <c:pt idx="6080">
                  <c:v>#N/A</c:v>
                </c:pt>
                <c:pt idx="6081">
                  <c:v>#N/A</c:v>
                </c:pt>
                <c:pt idx="6082">
                  <c:v>#N/A</c:v>
                </c:pt>
                <c:pt idx="6083">
                  <c:v>#N/A</c:v>
                </c:pt>
                <c:pt idx="6084">
                  <c:v>#N/A</c:v>
                </c:pt>
                <c:pt idx="6085">
                  <c:v>#N/A</c:v>
                </c:pt>
                <c:pt idx="6086">
                  <c:v>#N/A</c:v>
                </c:pt>
                <c:pt idx="6087">
                  <c:v>#N/A</c:v>
                </c:pt>
                <c:pt idx="6088">
                  <c:v>#N/A</c:v>
                </c:pt>
                <c:pt idx="6089">
                  <c:v>#N/A</c:v>
                </c:pt>
                <c:pt idx="6090">
                  <c:v>#N/A</c:v>
                </c:pt>
                <c:pt idx="6091">
                  <c:v>#N/A</c:v>
                </c:pt>
                <c:pt idx="6092">
                  <c:v>#N/A</c:v>
                </c:pt>
                <c:pt idx="6093">
                  <c:v>#N/A</c:v>
                </c:pt>
                <c:pt idx="6094">
                  <c:v>#N/A</c:v>
                </c:pt>
                <c:pt idx="6095">
                  <c:v>#N/A</c:v>
                </c:pt>
                <c:pt idx="6096">
                  <c:v>#N/A</c:v>
                </c:pt>
                <c:pt idx="6097">
                  <c:v>#N/A</c:v>
                </c:pt>
                <c:pt idx="6098">
                  <c:v>#N/A</c:v>
                </c:pt>
                <c:pt idx="6099">
                  <c:v>#N/A</c:v>
                </c:pt>
                <c:pt idx="6100">
                  <c:v>4.414138071479475</c:v>
                </c:pt>
                <c:pt idx="6101">
                  <c:v>#N/A</c:v>
                </c:pt>
                <c:pt idx="6102">
                  <c:v>#N/A</c:v>
                </c:pt>
                <c:pt idx="6103">
                  <c:v>#N/A</c:v>
                </c:pt>
                <c:pt idx="6104">
                  <c:v>#N/A</c:v>
                </c:pt>
                <c:pt idx="6105">
                  <c:v>#N/A</c:v>
                </c:pt>
                <c:pt idx="6106">
                  <c:v>#N/A</c:v>
                </c:pt>
                <c:pt idx="6107">
                  <c:v>#N/A</c:v>
                </c:pt>
                <c:pt idx="6108">
                  <c:v>#N/A</c:v>
                </c:pt>
                <c:pt idx="6109">
                  <c:v>#N/A</c:v>
                </c:pt>
                <c:pt idx="6110">
                  <c:v>#N/A</c:v>
                </c:pt>
                <c:pt idx="6111">
                  <c:v>#N/A</c:v>
                </c:pt>
                <c:pt idx="6112">
                  <c:v>#N/A</c:v>
                </c:pt>
                <c:pt idx="6113">
                  <c:v>#N/A</c:v>
                </c:pt>
                <c:pt idx="6114">
                  <c:v>#N/A</c:v>
                </c:pt>
                <c:pt idx="6115">
                  <c:v>#N/A</c:v>
                </c:pt>
                <c:pt idx="6116">
                  <c:v>#N/A</c:v>
                </c:pt>
                <c:pt idx="6117">
                  <c:v>#N/A</c:v>
                </c:pt>
                <c:pt idx="6118">
                  <c:v>#N/A</c:v>
                </c:pt>
                <c:pt idx="6119">
                  <c:v>#N/A</c:v>
                </c:pt>
                <c:pt idx="6120">
                  <c:v>#N/A</c:v>
                </c:pt>
                <c:pt idx="6121">
                  <c:v>#N/A</c:v>
                </c:pt>
                <c:pt idx="6122">
                  <c:v>#N/A</c:v>
                </c:pt>
                <c:pt idx="6123">
                  <c:v>#N/A</c:v>
                </c:pt>
                <c:pt idx="6124">
                  <c:v>#N/A</c:v>
                </c:pt>
                <c:pt idx="6125">
                  <c:v>#N/A</c:v>
                </c:pt>
                <c:pt idx="6126">
                  <c:v>#N/A</c:v>
                </c:pt>
                <c:pt idx="6127">
                  <c:v>#N/A</c:v>
                </c:pt>
                <c:pt idx="6128">
                  <c:v>#N/A</c:v>
                </c:pt>
                <c:pt idx="6129">
                  <c:v>#N/A</c:v>
                </c:pt>
                <c:pt idx="6130">
                  <c:v>#N/A</c:v>
                </c:pt>
                <c:pt idx="6131">
                  <c:v>#N/A</c:v>
                </c:pt>
                <c:pt idx="6132">
                  <c:v>#N/A</c:v>
                </c:pt>
                <c:pt idx="6133">
                  <c:v>#N/A</c:v>
                </c:pt>
                <c:pt idx="6134">
                  <c:v>#N/A</c:v>
                </c:pt>
                <c:pt idx="6135">
                  <c:v>#N/A</c:v>
                </c:pt>
                <c:pt idx="6136">
                  <c:v>#N/A</c:v>
                </c:pt>
                <c:pt idx="6137">
                  <c:v>#N/A</c:v>
                </c:pt>
                <c:pt idx="6138">
                  <c:v>#N/A</c:v>
                </c:pt>
                <c:pt idx="6139">
                  <c:v>#N/A</c:v>
                </c:pt>
                <c:pt idx="6140">
                  <c:v>#N/A</c:v>
                </c:pt>
                <c:pt idx="6141">
                  <c:v>#N/A</c:v>
                </c:pt>
                <c:pt idx="6142">
                  <c:v>#N/A</c:v>
                </c:pt>
                <c:pt idx="6143">
                  <c:v>#N/A</c:v>
                </c:pt>
                <c:pt idx="6144">
                  <c:v>#N/A</c:v>
                </c:pt>
                <c:pt idx="6145">
                  <c:v>#N/A</c:v>
                </c:pt>
                <c:pt idx="6146">
                  <c:v>#N/A</c:v>
                </c:pt>
                <c:pt idx="6147">
                  <c:v>#N/A</c:v>
                </c:pt>
                <c:pt idx="6148">
                  <c:v>#N/A</c:v>
                </c:pt>
                <c:pt idx="6149">
                  <c:v>#N/A</c:v>
                </c:pt>
                <c:pt idx="6150">
                  <c:v>#N/A</c:v>
                </c:pt>
                <c:pt idx="6151">
                  <c:v>#N/A</c:v>
                </c:pt>
                <c:pt idx="6152">
                  <c:v>#N/A</c:v>
                </c:pt>
                <c:pt idx="6153">
                  <c:v>#N/A</c:v>
                </c:pt>
                <c:pt idx="6154">
                  <c:v>#N/A</c:v>
                </c:pt>
                <c:pt idx="6155">
                  <c:v>#N/A</c:v>
                </c:pt>
                <c:pt idx="6156">
                  <c:v>#N/A</c:v>
                </c:pt>
                <c:pt idx="6157">
                  <c:v>#N/A</c:v>
                </c:pt>
                <c:pt idx="6158">
                  <c:v>#N/A</c:v>
                </c:pt>
                <c:pt idx="6159">
                  <c:v>#N/A</c:v>
                </c:pt>
                <c:pt idx="6160">
                  <c:v>#N/A</c:v>
                </c:pt>
                <c:pt idx="6161">
                  <c:v>#N/A</c:v>
                </c:pt>
                <c:pt idx="6162">
                  <c:v>#N/A</c:v>
                </c:pt>
                <c:pt idx="6163">
                  <c:v>#N/A</c:v>
                </c:pt>
                <c:pt idx="6164">
                  <c:v>#N/A</c:v>
                </c:pt>
                <c:pt idx="6165">
                  <c:v>#N/A</c:v>
                </c:pt>
                <c:pt idx="6166">
                  <c:v>#N/A</c:v>
                </c:pt>
                <c:pt idx="6167">
                  <c:v>#N/A</c:v>
                </c:pt>
                <c:pt idx="6168">
                  <c:v>#N/A</c:v>
                </c:pt>
                <c:pt idx="6169">
                  <c:v>#N/A</c:v>
                </c:pt>
                <c:pt idx="6170">
                  <c:v>#N/A</c:v>
                </c:pt>
                <c:pt idx="6171">
                  <c:v>#N/A</c:v>
                </c:pt>
                <c:pt idx="6172">
                  <c:v>#N/A</c:v>
                </c:pt>
                <c:pt idx="6173">
                  <c:v>#N/A</c:v>
                </c:pt>
                <c:pt idx="6174">
                  <c:v>#N/A</c:v>
                </c:pt>
                <c:pt idx="6175">
                  <c:v>#N/A</c:v>
                </c:pt>
                <c:pt idx="6176">
                  <c:v>#N/A</c:v>
                </c:pt>
                <c:pt idx="6177">
                  <c:v>#N/A</c:v>
                </c:pt>
                <c:pt idx="6178">
                  <c:v>#N/A</c:v>
                </c:pt>
                <c:pt idx="6179">
                  <c:v>#N/A</c:v>
                </c:pt>
                <c:pt idx="6180">
                  <c:v>#N/A</c:v>
                </c:pt>
                <c:pt idx="6181">
                  <c:v>#N/A</c:v>
                </c:pt>
                <c:pt idx="6182">
                  <c:v>#N/A</c:v>
                </c:pt>
                <c:pt idx="6183">
                  <c:v>#N/A</c:v>
                </c:pt>
                <c:pt idx="6184">
                  <c:v>#N/A</c:v>
                </c:pt>
                <c:pt idx="6185">
                  <c:v>#N/A</c:v>
                </c:pt>
                <c:pt idx="6186">
                  <c:v>#N/A</c:v>
                </c:pt>
                <c:pt idx="6187">
                  <c:v>#N/A</c:v>
                </c:pt>
                <c:pt idx="6188">
                  <c:v>#N/A</c:v>
                </c:pt>
                <c:pt idx="6189">
                  <c:v>#N/A</c:v>
                </c:pt>
                <c:pt idx="6190">
                  <c:v>#N/A</c:v>
                </c:pt>
                <c:pt idx="6191">
                  <c:v>#N/A</c:v>
                </c:pt>
                <c:pt idx="6192">
                  <c:v>#N/A</c:v>
                </c:pt>
                <c:pt idx="6193">
                  <c:v>#N/A</c:v>
                </c:pt>
                <c:pt idx="6194">
                  <c:v>#N/A</c:v>
                </c:pt>
                <c:pt idx="6195">
                  <c:v>#N/A</c:v>
                </c:pt>
                <c:pt idx="6196">
                  <c:v>#N/A</c:v>
                </c:pt>
                <c:pt idx="6197">
                  <c:v>#N/A</c:v>
                </c:pt>
                <c:pt idx="6198">
                  <c:v>#N/A</c:v>
                </c:pt>
                <c:pt idx="6199">
                  <c:v>#N/A</c:v>
                </c:pt>
                <c:pt idx="6200">
                  <c:v>#N/A</c:v>
                </c:pt>
                <c:pt idx="6201">
                  <c:v>#N/A</c:v>
                </c:pt>
                <c:pt idx="6202">
                  <c:v>#N/A</c:v>
                </c:pt>
                <c:pt idx="6203">
                  <c:v>#N/A</c:v>
                </c:pt>
                <c:pt idx="6204">
                  <c:v>#N/A</c:v>
                </c:pt>
                <c:pt idx="6205">
                  <c:v>#N/A</c:v>
                </c:pt>
                <c:pt idx="6206">
                  <c:v>#N/A</c:v>
                </c:pt>
                <c:pt idx="6207">
                  <c:v>#N/A</c:v>
                </c:pt>
                <c:pt idx="6208">
                  <c:v>#N/A</c:v>
                </c:pt>
                <c:pt idx="6209">
                  <c:v>#N/A</c:v>
                </c:pt>
                <c:pt idx="6210">
                  <c:v>#N/A</c:v>
                </c:pt>
                <c:pt idx="6211">
                  <c:v>#N/A</c:v>
                </c:pt>
                <c:pt idx="6212">
                  <c:v>#N/A</c:v>
                </c:pt>
                <c:pt idx="6213">
                  <c:v>#N/A</c:v>
                </c:pt>
                <c:pt idx="6214">
                  <c:v>4.14507178495061</c:v>
                </c:pt>
                <c:pt idx="6215">
                  <c:v>#N/A</c:v>
                </c:pt>
                <c:pt idx="6216">
                  <c:v>#N/A</c:v>
                </c:pt>
                <c:pt idx="6217">
                  <c:v>#N/A</c:v>
                </c:pt>
                <c:pt idx="6218">
                  <c:v>#N/A</c:v>
                </c:pt>
                <c:pt idx="6219">
                  <c:v>#N/A</c:v>
                </c:pt>
                <c:pt idx="6220">
                  <c:v>#N/A</c:v>
                </c:pt>
                <c:pt idx="6221">
                  <c:v>#N/A</c:v>
                </c:pt>
                <c:pt idx="6222">
                  <c:v>#N/A</c:v>
                </c:pt>
                <c:pt idx="6223">
                  <c:v>#N/A</c:v>
                </c:pt>
                <c:pt idx="6224">
                  <c:v>#N/A</c:v>
                </c:pt>
                <c:pt idx="6225">
                  <c:v>#N/A</c:v>
                </c:pt>
                <c:pt idx="6226">
                  <c:v>#N/A</c:v>
                </c:pt>
                <c:pt idx="6227">
                  <c:v>#N/A</c:v>
                </c:pt>
                <c:pt idx="6228">
                  <c:v>#N/A</c:v>
                </c:pt>
                <c:pt idx="6229">
                  <c:v>#N/A</c:v>
                </c:pt>
                <c:pt idx="6230">
                  <c:v>#N/A</c:v>
                </c:pt>
                <c:pt idx="6231">
                  <c:v>#N/A</c:v>
                </c:pt>
                <c:pt idx="6232">
                  <c:v>#N/A</c:v>
                </c:pt>
                <c:pt idx="6233">
                  <c:v>#N/A</c:v>
                </c:pt>
                <c:pt idx="6234">
                  <c:v>#N/A</c:v>
                </c:pt>
                <c:pt idx="6235">
                  <c:v>#N/A</c:v>
                </c:pt>
                <c:pt idx="6236">
                  <c:v>#N/A</c:v>
                </c:pt>
                <c:pt idx="6237">
                  <c:v>#N/A</c:v>
                </c:pt>
                <c:pt idx="6238">
                  <c:v>#N/A</c:v>
                </c:pt>
                <c:pt idx="6239">
                  <c:v>#N/A</c:v>
                </c:pt>
                <c:pt idx="6240">
                  <c:v>#N/A</c:v>
                </c:pt>
                <c:pt idx="6241">
                  <c:v>#N/A</c:v>
                </c:pt>
                <c:pt idx="6242">
                  <c:v>#N/A</c:v>
                </c:pt>
                <c:pt idx="6243">
                  <c:v>#N/A</c:v>
                </c:pt>
                <c:pt idx="6244">
                  <c:v>#N/A</c:v>
                </c:pt>
                <c:pt idx="6245">
                  <c:v>#N/A</c:v>
                </c:pt>
                <c:pt idx="6246">
                  <c:v>#N/A</c:v>
                </c:pt>
                <c:pt idx="6247">
                  <c:v>#N/A</c:v>
                </c:pt>
                <c:pt idx="6248">
                  <c:v>#N/A</c:v>
                </c:pt>
                <c:pt idx="6249">
                  <c:v>#N/A</c:v>
                </c:pt>
                <c:pt idx="6250">
                  <c:v>#N/A</c:v>
                </c:pt>
                <c:pt idx="6251">
                  <c:v>#N/A</c:v>
                </c:pt>
                <c:pt idx="6252">
                  <c:v>#N/A</c:v>
                </c:pt>
                <c:pt idx="6253">
                  <c:v>#N/A</c:v>
                </c:pt>
                <c:pt idx="6254">
                  <c:v>#N/A</c:v>
                </c:pt>
                <c:pt idx="6255">
                  <c:v>#N/A</c:v>
                </c:pt>
                <c:pt idx="6256">
                  <c:v>#N/A</c:v>
                </c:pt>
                <c:pt idx="6257">
                  <c:v>#N/A</c:v>
                </c:pt>
                <c:pt idx="6258">
                  <c:v>#N/A</c:v>
                </c:pt>
                <c:pt idx="6259">
                  <c:v>#N/A</c:v>
                </c:pt>
                <c:pt idx="6260">
                  <c:v>#N/A</c:v>
                </c:pt>
                <c:pt idx="6261">
                  <c:v>#N/A</c:v>
                </c:pt>
                <c:pt idx="6262">
                  <c:v>#N/A</c:v>
                </c:pt>
                <c:pt idx="6263">
                  <c:v>#N/A</c:v>
                </c:pt>
                <c:pt idx="6264">
                  <c:v>#N/A</c:v>
                </c:pt>
                <c:pt idx="6265">
                  <c:v>#N/A</c:v>
                </c:pt>
                <c:pt idx="6266">
                  <c:v>#N/A</c:v>
                </c:pt>
                <c:pt idx="6267">
                  <c:v>#N/A</c:v>
                </c:pt>
                <c:pt idx="6268">
                  <c:v>#N/A</c:v>
                </c:pt>
                <c:pt idx="6269">
                  <c:v>#N/A</c:v>
                </c:pt>
                <c:pt idx="6270">
                  <c:v>#N/A</c:v>
                </c:pt>
                <c:pt idx="6271">
                  <c:v>#N/A</c:v>
                </c:pt>
                <c:pt idx="6272">
                  <c:v>#N/A</c:v>
                </c:pt>
                <c:pt idx="6273">
                  <c:v>#N/A</c:v>
                </c:pt>
                <c:pt idx="6274">
                  <c:v>#N/A</c:v>
                </c:pt>
                <c:pt idx="6275">
                  <c:v>#N/A</c:v>
                </c:pt>
                <c:pt idx="6276">
                  <c:v>#N/A</c:v>
                </c:pt>
                <c:pt idx="6277">
                  <c:v>#N/A</c:v>
                </c:pt>
                <c:pt idx="6278">
                  <c:v>#N/A</c:v>
                </c:pt>
                <c:pt idx="6279">
                  <c:v>#N/A</c:v>
                </c:pt>
                <c:pt idx="6280">
                  <c:v>#N/A</c:v>
                </c:pt>
                <c:pt idx="6281">
                  <c:v>#N/A</c:v>
                </c:pt>
                <c:pt idx="6282">
                  <c:v>#N/A</c:v>
                </c:pt>
                <c:pt idx="6283">
                  <c:v>#N/A</c:v>
                </c:pt>
                <c:pt idx="6284">
                  <c:v>#N/A</c:v>
                </c:pt>
                <c:pt idx="6285">
                  <c:v>#N/A</c:v>
                </c:pt>
                <c:pt idx="6286">
                  <c:v>#N/A</c:v>
                </c:pt>
                <c:pt idx="6287">
                  <c:v>#N/A</c:v>
                </c:pt>
                <c:pt idx="6288">
                  <c:v>#N/A</c:v>
                </c:pt>
                <c:pt idx="6289">
                  <c:v>#N/A</c:v>
                </c:pt>
                <c:pt idx="6290">
                  <c:v>#N/A</c:v>
                </c:pt>
                <c:pt idx="6291">
                  <c:v>#N/A</c:v>
                </c:pt>
                <c:pt idx="6292">
                  <c:v>#N/A</c:v>
                </c:pt>
                <c:pt idx="6293">
                  <c:v>#N/A</c:v>
                </c:pt>
                <c:pt idx="6294">
                  <c:v>#N/A</c:v>
                </c:pt>
                <c:pt idx="6295">
                  <c:v>#N/A</c:v>
                </c:pt>
                <c:pt idx="6296">
                  <c:v>#N/A</c:v>
                </c:pt>
                <c:pt idx="6297">
                  <c:v>#N/A</c:v>
                </c:pt>
                <c:pt idx="6298">
                  <c:v>#N/A</c:v>
                </c:pt>
                <c:pt idx="6299">
                  <c:v>#N/A</c:v>
                </c:pt>
                <c:pt idx="6300">
                  <c:v>#N/A</c:v>
                </c:pt>
                <c:pt idx="6301">
                  <c:v>#N/A</c:v>
                </c:pt>
                <c:pt idx="6302">
                  <c:v>#N/A</c:v>
                </c:pt>
                <c:pt idx="6303">
                  <c:v>#N/A</c:v>
                </c:pt>
                <c:pt idx="6304">
                  <c:v>#N/A</c:v>
                </c:pt>
                <c:pt idx="6305">
                  <c:v>#N/A</c:v>
                </c:pt>
                <c:pt idx="6306">
                  <c:v>#N/A</c:v>
                </c:pt>
                <c:pt idx="6307">
                  <c:v>#N/A</c:v>
                </c:pt>
                <c:pt idx="6308">
                  <c:v>#N/A</c:v>
                </c:pt>
                <c:pt idx="6309">
                  <c:v>#N/A</c:v>
                </c:pt>
                <c:pt idx="6310">
                  <c:v>#N/A</c:v>
                </c:pt>
                <c:pt idx="6311">
                  <c:v>#N/A</c:v>
                </c:pt>
                <c:pt idx="6312">
                  <c:v>#N/A</c:v>
                </c:pt>
                <c:pt idx="6313">
                  <c:v>#N/A</c:v>
                </c:pt>
                <c:pt idx="6314">
                  <c:v>#N/A</c:v>
                </c:pt>
                <c:pt idx="6315">
                  <c:v>#N/A</c:v>
                </c:pt>
                <c:pt idx="6316">
                  <c:v>#N/A</c:v>
                </c:pt>
                <c:pt idx="6317">
                  <c:v>#N/A</c:v>
                </c:pt>
                <c:pt idx="6318">
                  <c:v>#N/A</c:v>
                </c:pt>
                <c:pt idx="6319">
                  <c:v>#N/A</c:v>
                </c:pt>
                <c:pt idx="6320">
                  <c:v>#N/A</c:v>
                </c:pt>
                <c:pt idx="6321">
                  <c:v>#N/A</c:v>
                </c:pt>
                <c:pt idx="6322">
                  <c:v>#N/A</c:v>
                </c:pt>
                <c:pt idx="6323">
                  <c:v>#N/A</c:v>
                </c:pt>
                <c:pt idx="6324">
                  <c:v>#N/A</c:v>
                </c:pt>
                <c:pt idx="6325">
                  <c:v>#N/A</c:v>
                </c:pt>
                <c:pt idx="6326">
                  <c:v>#N/A</c:v>
                </c:pt>
                <c:pt idx="6327">
                  <c:v>#N/A</c:v>
                </c:pt>
                <c:pt idx="6328">
                  <c:v>#N/A</c:v>
                </c:pt>
                <c:pt idx="6329">
                  <c:v>#N/A</c:v>
                </c:pt>
                <c:pt idx="6330">
                  <c:v>#N/A</c:v>
                </c:pt>
                <c:pt idx="6331">
                  <c:v>#N/A</c:v>
                </c:pt>
                <c:pt idx="6332">
                  <c:v>#N/A</c:v>
                </c:pt>
                <c:pt idx="6333">
                  <c:v>#N/A</c:v>
                </c:pt>
                <c:pt idx="6334">
                  <c:v>#N/A</c:v>
                </c:pt>
                <c:pt idx="6335">
                  <c:v>#N/A</c:v>
                </c:pt>
                <c:pt idx="6336">
                  <c:v>#N/A</c:v>
                </c:pt>
                <c:pt idx="6337">
                  <c:v>#N/A</c:v>
                </c:pt>
                <c:pt idx="6338">
                  <c:v>#N/A</c:v>
                </c:pt>
                <c:pt idx="6339">
                  <c:v>#N/A</c:v>
                </c:pt>
                <c:pt idx="6340">
                  <c:v>#N/A</c:v>
                </c:pt>
                <c:pt idx="6341">
                  <c:v>#N/A</c:v>
                </c:pt>
                <c:pt idx="6342">
                  <c:v>#N/A</c:v>
                </c:pt>
                <c:pt idx="6343">
                  <c:v>#N/A</c:v>
                </c:pt>
                <c:pt idx="6344">
                  <c:v>#N/A</c:v>
                </c:pt>
                <c:pt idx="6345">
                  <c:v>#N/A</c:v>
                </c:pt>
                <c:pt idx="6346">
                  <c:v>#N/A</c:v>
                </c:pt>
                <c:pt idx="6347">
                  <c:v>#N/A</c:v>
                </c:pt>
                <c:pt idx="6348">
                  <c:v>#N/A</c:v>
                </c:pt>
                <c:pt idx="6349">
                  <c:v>#N/A</c:v>
                </c:pt>
                <c:pt idx="6350">
                  <c:v>#N/A</c:v>
                </c:pt>
                <c:pt idx="6351">
                  <c:v>#N/A</c:v>
                </c:pt>
                <c:pt idx="6352">
                  <c:v>#N/A</c:v>
                </c:pt>
                <c:pt idx="6353">
                  <c:v>#N/A</c:v>
                </c:pt>
                <c:pt idx="6354">
                  <c:v>#N/A</c:v>
                </c:pt>
                <c:pt idx="6355">
                  <c:v>#N/A</c:v>
                </c:pt>
                <c:pt idx="6356">
                  <c:v>#N/A</c:v>
                </c:pt>
                <c:pt idx="6357">
                  <c:v>#N/A</c:v>
                </c:pt>
                <c:pt idx="6358">
                  <c:v>#N/A</c:v>
                </c:pt>
                <c:pt idx="6359">
                  <c:v>#N/A</c:v>
                </c:pt>
                <c:pt idx="6360">
                  <c:v>#N/A</c:v>
                </c:pt>
                <c:pt idx="6361">
                  <c:v>#N/A</c:v>
                </c:pt>
                <c:pt idx="6362">
                  <c:v>#N/A</c:v>
                </c:pt>
                <c:pt idx="6363">
                  <c:v>#N/A</c:v>
                </c:pt>
                <c:pt idx="6364">
                  <c:v>#N/A</c:v>
                </c:pt>
                <c:pt idx="6365">
                  <c:v>#N/A</c:v>
                </c:pt>
                <c:pt idx="6366">
                  <c:v>#N/A</c:v>
                </c:pt>
                <c:pt idx="6367">
                  <c:v>#N/A</c:v>
                </c:pt>
                <c:pt idx="6368">
                  <c:v>#N/A</c:v>
                </c:pt>
                <c:pt idx="6369">
                  <c:v>#N/A</c:v>
                </c:pt>
                <c:pt idx="6370">
                  <c:v>#N/A</c:v>
                </c:pt>
                <c:pt idx="6371">
                  <c:v>4.06297729355462</c:v>
                </c:pt>
                <c:pt idx="6372">
                  <c:v>#N/A</c:v>
                </c:pt>
                <c:pt idx="6373">
                  <c:v>#N/A</c:v>
                </c:pt>
                <c:pt idx="6374">
                  <c:v>#N/A</c:v>
                </c:pt>
                <c:pt idx="6375">
                  <c:v>#N/A</c:v>
                </c:pt>
                <c:pt idx="6376">
                  <c:v>#N/A</c:v>
                </c:pt>
                <c:pt idx="6377">
                  <c:v>#N/A</c:v>
                </c:pt>
                <c:pt idx="6378">
                  <c:v>#N/A</c:v>
                </c:pt>
                <c:pt idx="6379">
                  <c:v>#N/A</c:v>
                </c:pt>
                <c:pt idx="6380">
                  <c:v>#N/A</c:v>
                </c:pt>
                <c:pt idx="6381">
                  <c:v>#N/A</c:v>
                </c:pt>
                <c:pt idx="6382">
                  <c:v>#N/A</c:v>
                </c:pt>
                <c:pt idx="6383">
                  <c:v>#N/A</c:v>
                </c:pt>
                <c:pt idx="6384">
                  <c:v>#N/A</c:v>
                </c:pt>
                <c:pt idx="6385">
                  <c:v>#N/A</c:v>
                </c:pt>
                <c:pt idx="6386">
                  <c:v>#N/A</c:v>
                </c:pt>
                <c:pt idx="6387">
                  <c:v>#N/A</c:v>
                </c:pt>
                <c:pt idx="6388">
                  <c:v>#N/A</c:v>
                </c:pt>
                <c:pt idx="6389">
                  <c:v>#N/A</c:v>
                </c:pt>
                <c:pt idx="6390">
                  <c:v>#N/A</c:v>
                </c:pt>
                <c:pt idx="6391">
                  <c:v>#N/A</c:v>
                </c:pt>
                <c:pt idx="6392">
                  <c:v>#N/A</c:v>
                </c:pt>
                <c:pt idx="6393">
                  <c:v>#N/A</c:v>
                </c:pt>
                <c:pt idx="6394">
                  <c:v>#N/A</c:v>
                </c:pt>
                <c:pt idx="6395">
                  <c:v>#N/A</c:v>
                </c:pt>
                <c:pt idx="6396">
                  <c:v>#N/A</c:v>
                </c:pt>
                <c:pt idx="6397">
                  <c:v>#N/A</c:v>
                </c:pt>
                <c:pt idx="6398">
                  <c:v>#N/A</c:v>
                </c:pt>
                <c:pt idx="6399">
                  <c:v>#N/A</c:v>
                </c:pt>
                <c:pt idx="6400">
                  <c:v>#N/A</c:v>
                </c:pt>
                <c:pt idx="6401">
                  <c:v>#N/A</c:v>
                </c:pt>
                <c:pt idx="6402">
                  <c:v>#N/A</c:v>
                </c:pt>
                <c:pt idx="6403">
                  <c:v>#N/A</c:v>
                </c:pt>
                <c:pt idx="6404">
                  <c:v>#N/A</c:v>
                </c:pt>
                <c:pt idx="6405">
                  <c:v>#N/A</c:v>
                </c:pt>
                <c:pt idx="6406">
                  <c:v>#N/A</c:v>
                </c:pt>
                <c:pt idx="6407">
                  <c:v>#N/A</c:v>
                </c:pt>
                <c:pt idx="6408">
                  <c:v>#N/A</c:v>
                </c:pt>
                <c:pt idx="6409">
                  <c:v>#N/A</c:v>
                </c:pt>
                <c:pt idx="6410">
                  <c:v>#N/A</c:v>
                </c:pt>
                <c:pt idx="6411">
                  <c:v>#N/A</c:v>
                </c:pt>
                <c:pt idx="6412">
                  <c:v>#N/A</c:v>
                </c:pt>
                <c:pt idx="6413">
                  <c:v>#N/A</c:v>
                </c:pt>
                <c:pt idx="6414">
                  <c:v>#N/A</c:v>
                </c:pt>
                <c:pt idx="6415">
                  <c:v>#N/A</c:v>
                </c:pt>
                <c:pt idx="6416">
                  <c:v>#N/A</c:v>
                </c:pt>
                <c:pt idx="6417">
                  <c:v>#N/A</c:v>
                </c:pt>
                <c:pt idx="6418">
                  <c:v>#N/A</c:v>
                </c:pt>
                <c:pt idx="6419">
                  <c:v>#N/A</c:v>
                </c:pt>
                <c:pt idx="6420">
                  <c:v>#N/A</c:v>
                </c:pt>
                <c:pt idx="6421">
                  <c:v>#N/A</c:v>
                </c:pt>
                <c:pt idx="6422">
                  <c:v>#N/A</c:v>
                </c:pt>
                <c:pt idx="6423">
                  <c:v>#N/A</c:v>
                </c:pt>
                <c:pt idx="6424">
                  <c:v>#N/A</c:v>
                </c:pt>
                <c:pt idx="6425">
                  <c:v>#N/A</c:v>
                </c:pt>
                <c:pt idx="6426">
                  <c:v>#N/A</c:v>
                </c:pt>
                <c:pt idx="6427">
                  <c:v>#N/A</c:v>
                </c:pt>
                <c:pt idx="6428">
                  <c:v>#N/A</c:v>
                </c:pt>
                <c:pt idx="6429">
                  <c:v>#N/A</c:v>
                </c:pt>
                <c:pt idx="6430">
                  <c:v>#N/A</c:v>
                </c:pt>
                <c:pt idx="6431">
                  <c:v>#N/A</c:v>
                </c:pt>
                <c:pt idx="6432">
                  <c:v>#N/A</c:v>
                </c:pt>
                <c:pt idx="6433">
                  <c:v>#N/A</c:v>
                </c:pt>
                <c:pt idx="6434">
                  <c:v>#N/A</c:v>
                </c:pt>
                <c:pt idx="6435">
                  <c:v>#N/A</c:v>
                </c:pt>
                <c:pt idx="6436">
                  <c:v>#N/A</c:v>
                </c:pt>
                <c:pt idx="6437">
                  <c:v>#N/A</c:v>
                </c:pt>
                <c:pt idx="6438">
                  <c:v>#N/A</c:v>
                </c:pt>
                <c:pt idx="6439">
                  <c:v>#N/A</c:v>
                </c:pt>
                <c:pt idx="6440">
                  <c:v>#N/A</c:v>
                </c:pt>
                <c:pt idx="6441">
                  <c:v>#N/A</c:v>
                </c:pt>
                <c:pt idx="6442">
                  <c:v>#N/A</c:v>
                </c:pt>
                <c:pt idx="6443">
                  <c:v>#N/A</c:v>
                </c:pt>
                <c:pt idx="6444">
                  <c:v>#N/A</c:v>
                </c:pt>
                <c:pt idx="6445">
                  <c:v>#N/A</c:v>
                </c:pt>
                <c:pt idx="6446">
                  <c:v>#N/A</c:v>
                </c:pt>
                <c:pt idx="6447">
                  <c:v>#N/A</c:v>
                </c:pt>
                <c:pt idx="6448">
                  <c:v>#N/A</c:v>
                </c:pt>
                <c:pt idx="6449">
                  <c:v>#N/A</c:v>
                </c:pt>
                <c:pt idx="6450">
                  <c:v>#N/A</c:v>
                </c:pt>
                <c:pt idx="6451">
                  <c:v>#N/A</c:v>
                </c:pt>
                <c:pt idx="6452">
                  <c:v>#N/A</c:v>
                </c:pt>
                <c:pt idx="6453">
                  <c:v>#N/A</c:v>
                </c:pt>
                <c:pt idx="6454">
                  <c:v>#N/A</c:v>
                </c:pt>
                <c:pt idx="6455">
                  <c:v>#N/A</c:v>
                </c:pt>
                <c:pt idx="6456">
                  <c:v>#N/A</c:v>
                </c:pt>
                <c:pt idx="6457">
                  <c:v>#N/A</c:v>
                </c:pt>
                <c:pt idx="6458">
                  <c:v>#N/A</c:v>
                </c:pt>
                <c:pt idx="6459">
                  <c:v>#N/A</c:v>
                </c:pt>
                <c:pt idx="6460">
                  <c:v>#N/A</c:v>
                </c:pt>
                <c:pt idx="6461">
                  <c:v>#N/A</c:v>
                </c:pt>
                <c:pt idx="6462">
                  <c:v>#N/A</c:v>
                </c:pt>
                <c:pt idx="6463">
                  <c:v>#N/A</c:v>
                </c:pt>
                <c:pt idx="6464">
                  <c:v>#N/A</c:v>
                </c:pt>
                <c:pt idx="6465">
                  <c:v>#N/A</c:v>
                </c:pt>
                <c:pt idx="6466">
                  <c:v>#N/A</c:v>
                </c:pt>
                <c:pt idx="6467">
                  <c:v>#N/A</c:v>
                </c:pt>
                <c:pt idx="6468">
                  <c:v>#N/A</c:v>
                </c:pt>
                <c:pt idx="6469">
                  <c:v>#N/A</c:v>
                </c:pt>
                <c:pt idx="6470">
                  <c:v>#N/A</c:v>
                </c:pt>
                <c:pt idx="6471">
                  <c:v>#N/A</c:v>
                </c:pt>
                <c:pt idx="6472">
                  <c:v>#N/A</c:v>
                </c:pt>
                <c:pt idx="6473">
                  <c:v>#N/A</c:v>
                </c:pt>
                <c:pt idx="6474">
                  <c:v>#N/A</c:v>
                </c:pt>
                <c:pt idx="6475">
                  <c:v>#N/A</c:v>
                </c:pt>
                <c:pt idx="6476">
                  <c:v>#N/A</c:v>
                </c:pt>
                <c:pt idx="6477">
                  <c:v>#N/A</c:v>
                </c:pt>
                <c:pt idx="6478">
                  <c:v>#N/A</c:v>
                </c:pt>
                <c:pt idx="6479">
                  <c:v>#N/A</c:v>
                </c:pt>
                <c:pt idx="6480">
                  <c:v>#N/A</c:v>
                </c:pt>
                <c:pt idx="6481">
                  <c:v>#N/A</c:v>
                </c:pt>
                <c:pt idx="6482">
                  <c:v>#N/A</c:v>
                </c:pt>
                <c:pt idx="6483">
                  <c:v>#N/A</c:v>
                </c:pt>
                <c:pt idx="6484">
                  <c:v>#N/A</c:v>
                </c:pt>
                <c:pt idx="6485">
                  <c:v>#N/A</c:v>
                </c:pt>
                <c:pt idx="6486">
                  <c:v>#N/A</c:v>
                </c:pt>
                <c:pt idx="6487">
                  <c:v>#N/A</c:v>
                </c:pt>
                <c:pt idx="6488">
                  <c:v>#N/A</c:v>
                </c:pt>
                <c:pt idx="6489">
                  <c:v>#N/A</c:v>
                </c:pt>
                <c:pt idx="6490">
                  <c:v>#N/A</c:v>
                </c:pt>
                <c:pt idx="6491">
                  <c:v>#N/A</c:v>
                </c:pt>
                <c:pt idx="6492">
                  <c:v>#N/A</c:v>
                </c:pt>
                <c:pt idx="6493">
                  <c:v>#N/A</c:v>
                </c:pt>
                <c:pt idx="6494">
                  <c:v>#N/A</c:v>
                </c:pt>
                <c:pt idx="6495">
                  <c:v>#N/A</c:v>
                </c:pt>
                <c:pt idx="6496">
                  <c:v>#N/A</c:v>
                </c:pt>
                <c:pt idx="6497">
                  <c:v>#N/A</c:v>
                </c:pt>
                <c:pt idx="6498">
                  <c:v>#N/A</c:v>
                </c:pt>
                <c:pt idx="6499">
                  <c:v>#N/A</c:v>
                </c:pt>
                <c:pt idx="6500">
                  <c:v>#N/A</c:v>
                </c:pt>
                <c:pt idx="6501">
                  <c:v>#N/A</c:v>
                </c:pt>
                <c:pt idx="6502">
                  <c:v>#N/A</c:v>
                </c:pt>
                <c:pt idx="6503">
                  <c:v>#N/A</c:v>
                </c:pt>
                <c:pt idx="6504">
                  <c:v>#N/A</c:v>
                </c:pt>
                <c:pt idx="6505">
                  <c:v>#N/A</c:v>
                </c:pt>
                <c:pt idx="6506">
                  <c:v>#N/A</c:v>
                </c:pt>
                <c:pt idx="6507">
                  <c:v>#N/A</c:v>
                </c:pt>
                <c:pt idx="6508">
                  <c:v>#N/A</c:v>
                </c:pt>
                <c:pt idx="6509">
                  <c:v>#N/A</c:v>
                </c:pt>
                <c:pt idx="6510">
                  <c:v>#N/A</c:v>
                </c:pt>
                <c:pt idx="6511">
                  <c:v>#N/A</c:v>
                </c:pt>
                <c:pt idx="6512">
                  <c:v>#N/A</c:v>
                </c:pt>
                <c:pt idx="6513">
                  <c:v>#N/A</c:v>
                </c:pt>
                <c:pt idx="6514">
                  <c:v>#N/A</c:v>
                </c:pt>
                <c:pt idx="6515">
                  <c:v>#N/A</c:v>
                </c:pt>
                <c:pt idx="6516">
                  <c:v>#N/A</c:v>
                </c:pt>
                <c:pt idx="6517">
                  <c:v>#N/A</c:v>
                </c:pt>
                <c:pt idx="6518">
                  <c:v>#N/A</c:v>
                </c:pt>
                <c:pt idx="6519">
                  <c:v>#N/A</c:v>
                </c:pt>
                <c:pt idx="6520">
                  <c:v>#N/A</c:v>
                </c:pt>
                <c:pt idx="6521">
                  <c:v>#N/A</c:v>
                </c:pt>
                <c:pt idx="6522">
                  <c:v>#N/A</c:v>
                </c:pt>
                <c:pt idx="6523">
                  <c:v>#N/A</c:v>
                </c:pt>
                <c:pt idx="6524">
                  <c:v>#N/A</c:v>
                </c:pt>
                <c:pt idx="6525">
                  <c:v>#N/A</c:v>
                </c:pt>
                <c:pt idx="6526">
                  <c:v>#N/A</c:v>
                </c:pt>
                <c:pt idx="6527">
                  <c:v>#N/A</c:v>
                </c:pt>
                <c:pt idx="6528">
                  <c:v>#N/A</c:v>
                </c:pt>
                <c:pt idx="6529">
                  <c:v>#N/A</c:v>
                </c:pt>
                <c:pt idx="6530">
                  <c:v>#N/A</c:v>
                </c:pt>
                <c:pt idx="6531">
                  <c:v>#N/A</c:v>
                </c:pt>
                <c:pt idx="6532">
                  <c:v>#N/A</c:v>
                </c:pt>
                <c:pt idx="6533">
                  <c:v>#N/A</c:v>
                </c:pt>
                <c:pt idx="6534">
                  <c:v>#N/A</c:v>
                </c:pt>
                <c:pt idx="6535">
                  <c:v>#N/A</c:v>
                </c:pt>
                <c:pt idx="6536">
                  <c:v>#N/A</c:v>
                </c:pt>
                <c:pt idx="6537">
                  <c:v>#N/A</c:v>
                </c:pt>
                <c:pt idx="6538">
                  <c:v>#N/A</c:v>
                </c:pt>
                <c:pt idx="6539">
                  <c:v>#N/A</c:v>
                </c:pt>
                <c:pt idx="6540">
                  <c:v>#N/A</c:v>
                </c:pt>
                <c:pt idx="6541">
                  <c:v>#N/A</c:v>
                </c:pt>
                <c:pt idx="6542">
                  <c:v>#N/A</c:v>
                </c:pt>
                <c:pt idx="6543">
                  <c:v>#N/A</c:v>
                </c:pt>
                <c:pt idx="6544">
                  <c:v>#N/A</c:v>
                </c:pt>
                <c:pt idx="6545">
                  <c:v>#N/A</c:v>
                </c:pt>
                <c:pt idx="6546">
                  <c:v>#N/A</c:v>
                </c:pt>
                <c:pt idx="6547">
                  <c:v>#N/A</c:v>
                </c:pt>
                <c:pt idx="6548">
                  <c:v>#N/A</c:v>
                </c:pt>
                <c:pt idx="6549">
                  <c:v>#N/A</c:v>
                </c:pt>
                <c:pt idx="6550">
                  <c:v>4.084741879645645</c:v>
                </c:pt>
                <c:pt idx="6551">
                  <c:v>#N/A</c:v>
                </c:pt>
                <c:pt idx="6552">
                  <c:v>#N/A</c:v>
                </c:pt>
                <c:pt idx="6553">
                  <c:v>#N/A</c:v>
                </c:pt>
                <c:pt idx="6554">
                  <c:v>#N/A</c:v>
                </c:pt>
                <c:pt idx="6555">
                  <c:v>#N/A</c:v>
                </c:pt>
                <c:pt idx="6556">
                  <c:v>#N/A</c:v>
                </c:pt>
                <c:pt idx="6557">
                  <c:v>#N/A</c:v>
                </c:pt>
                <c:pt idx="6558">
                  <c:v>#N/A</c:v>
                </c:pt>
                <c:pt idx="6559">
                  <c:v>#N/A</c:v>
                </c:pt>
                <c:pt idx="6560">
                  <c:v>#N/A</c:v>
                </c:pt>
                <c:pt idx="6561">
                  <c:v>#N/A</c:v>
                </c:pt>
                <c:pt idx="6562">
                  <c:v>#N/A</c:v>
                </c:pt>
                <c:pt idx="6563">
                  <c:v>#N/A</c:v>
                </c:pt>
                <c:pt idx="6564">
                  <c:v>#N/A</c:v>
                </c:pt>
                <c:pt idx="6565">
                  <c:v>#N/A</c:v>
                </c:pt>
                <c:pt idx="6566">
                  <c:v>#N/A</c:v>
                </c:pt>
                <c:pt idx="6567">
                  <c:v>#N/A</c:v>
                </c:pt>
                <c:pt idx="6568">
                  <c:v>#N/A</c:v>
                </c:pt>
                <c:pt idx="6569">
                  <c:v>#N/A</c:v>
                </c:pt>
                <c:pt idx="6570">
                  <c:v>#N/A</c:v>
                </c:pt>
                <c:pt idx="6571">
                  <c:v>#N/A</c:v>
                </c:pt>
                <c:pt idx="6572">
                  <c:v>#N/A</c:v>
                </c:pt>
                <c:pt idx="6573">
                  <c:v>#N/A</c:v>
                </c:pt>
                <c:pt idx="6574">
                  <c:v>#N/A</c:v>
                </c:pt>
                <c:pt idx="6575">
                  <c:v>#N/A</c:v>
                </c:pt>
                <c:pt idx="6576">
                  <c:v>#N/A</c:v>
                </c:pt>
                <c:pt idx="6577">
                  <c:v>#N/A</c:v>
                </c:pt>
                <c:pt idx="6578">
                  <c:v>#N/A</c:v>
                </c:pt>
                <c:pt idx="6579">
                  <c:v>#N/A</c:v>
                </c:pt>
                <c:pt idx="6580">
                  <c:v>#N/A</c:v>
                </c:pt>
                <c:pt idx="6581">
                  <c:v>#N/A</c:v>
                </c:pt>
                <c:pt idx="6582">
                  <c:v>#N/A</c:v>
                </c:pt>
                <c:pt idx="6583">
                  <c:v>#N/A</c:v>
                </c:pt>
                <c:pt idx="6584">
                  <c:v>#N/A</c:v>
                </c:pt>
                <c:pt idx="6585">
                  <c:v>#N/A</c:v>
                </c:pt>
                <c:pt idx="6586">
                  <c:v>#N/A</c:v>
                </c:pt>
                <c:pt idx="6587">
                  <c:v>#N/A</c:v>
                </c:pt>
                <c:pt idx="6588">
                  <c:v>#N/A</c:v>
                </c:pt>
                <c:pt idx="6589">
                  <c:v>#N/A</c:v>
                </c:pt>
                <c:pt idx="6590">
                  <c:v>#N/A</c:v>
                </c:pt>
                <c:pt idx="6591">
                  <c:v>#N/A</c:v>
                </c:pt>
                <c:pt idx="6592">
                  <c:v>#N/A</c:v>
                </c:pt>
                <c:pt idx="6593">
                  <c:v>#N/A</c:v>
                </c:pt>
                <c:pt idx="6594">
                  <c:v>#N/A</c:v>
                </c:pt>
                <c:pt idx="6595">
                  <c:v>#N/A</c:v>
                </c:pt>
                <c:pt idx="6596">
                  <c:v>#N/A</c:v>
                </c:pt>
                <c:pt idx="6597">
                  <c:v>#N/A</c:v>
                </c:pt>
                <c:pt idx="6598">
                  <c:v>#N/A</c:v>
                </c:pt>
                <c:pt idx="6599">
                  <c:v>#N/A</c:v>
                </c:pt>
                <c:pt idx="6600">
                  <c:v>#N/A</c:v>
                </c:pt>
                <c:pt idx="6601">
                  <c:v>#N/A</c:v>
                </c:pt>
                <c:pt idx="6602">
                  <c:v>#N/A</c:v>
                </c:pt>
                <c:pt idx="6603">
                  <c:v>#N/A</c:v>
                </c:pt>
                <c:pt idx="6604">
                  <c:v>#N/A</c:v>
                </c:pt>
                <c:pt idx="6605">
                  <c:v>#N/A</c:v>
                </c:pt>
                <c:pt idx="6606">
                  <c:v>#N/A</c:v>
                </c:pt>
                <c:pt idx="6607">
                  <c:v>#N/A</c:v>
                </c:pt>
                <c:pt idx="6608">
                  <c:v>#N/A</c:v>
                </c:pt>
                <c:pt idx="6609">
                  <c:v>#N/A</c:v>
                </c:pt>
                <c:pt idx="6610">
                  <c:v>#N/A</c:v>
                </c:pt>
                <c:pt idx="6611">
                  <c:v>#N/A</c:v>
                </c:pt>
                <c:pt idx="6612">
                  <c:v>#N/A</c:v>
                </c:pt>
                <c:pt idx="6613">
                  <c:v>#N/A</c:v>
                </c:pt>
                <c:pt idx="6614">
                  <c:v>#N/A</c:v>
                </c:pt>
                <c:pt idx="6615">
                  <c:v>#N/A</c:v>
                </c:pt>
                <c:pt idx="6616">
                  <c:v>#N/A</c:v>
                </c:pt>
                <c:pt idx="6617">
                  <c:v>#N/A</c:v>
                </c:pt>
                <c:pt idx="6618">
                  <c:v>#N/A</c:v>
                </c:pt>
                <c:pt idx="6619">
                  <c:v>#N/A</c:v>
                </c:pt>
                <c:pt idx="6620">
                  <c:v>#N/A</c:v>
                </c:pt>
                <c:pt idx="6621">
                  <c:v>#N/A</c:v>
                </c:pt>
                <c:pt idx="6622">
                  <c:v>#N/A</c:v>
                </c:pt>
                <c:pt idx="6623">
                  <c:v>#N/A</c:v>
                </c:pt>
                <c:pt idx="6624">
                  <c:v>#N/A</c:v>
                </c:pt>
                <c:pt idx="6625">
                  <c:v>#N/A</c:v>
                </c:pt>
                <c:pt idx="6626">
                  <c:v>#N/A</c:v>
                </c:pt>
                <c:pt idx="6627">
                  <c:v>#N/A</c:v>
                </c:pt>
                <c:pt idx="6628">
                  <c:v>#N/A</c:v>
                </c:pt>
                <c:pt idx="6629">
                  <c:v>#N/A</c:v>
                </c:pt>
                <c:pt idx="6630">
                  <c:v>#N/A</c:v>
                </c:pt>
                <c:pt idx="6631">
                  <c:v>#N/A</c:v>
                </c:pt>
                <c:pt idx="6632">
                  <c:v>#N/A</c:v>
                </c:pt>
                <c:pt idx="6633">
                  <c:v>#N/A</c:v>
                </c:pt>
                <c:pt idx="6634">
                  <c:v>#N/A</c:v>
                </c:pt>
                <c:pt idx="6635">
                  <c:v>#N/A</c:v>
                </c:pt>
                <c:pt idx="6636">
                  <c:v>#N/A</c:v>
                </c:pt>
                <c:pt idx="6637">
                  <c:v>#N/A</c:v>
                </c:pt>
                <c:pt idx="6638">
                  <c:v>#N/A</c:v>
                </c:pt>
                <c:pt idx="6639">
                  <c:v>#N/A</c:v>
                </c:pt>
                <c:pt idx="6640">
                  <c:v>#N/A</c:v>
                </c:pt>
                <c:pt idx="6641">
                  <c:v>#N/A</c:v>
                </c:pt>
                <c:pt idx="6642">
                  <c:v>#N/A</c:v>
                </c:pt>
                <c:pt idx="6643">
                  <c:v>#N/A</c:v>
                </c:pt>
                <c:pt idx="6644">
                  <c:v>#N/A</c:v>
                </c:pt>
                <c:pt idx="6645">
                  <c:v>#N/A</c:v>
                </c:pt>
                <c:pt idx="6646">
                  <c:v>#N/A</c:v>
                </c:pt>
                <c:pt idx="6647">
                  <c:v>#N/A</c:v>
                </c:pt>
                <c:pt idx="6648">
                  <c:v>#N/A</c:v>
                </c:pt>
                <c:pt idx="6649">
                  <c:v>#N/A</c:v>
                </c:pt>
                <c:pt idx="6650">
                  <c:v>#N/A</c:v>
                </c:pt>
                <c:pt idx="6651">
                  <c:v>#N/A</c:v>
                </c:pt>
                <c:pt idx="6652">
                  <c:v>#N/A</c:v>
                </c:pt>
                <c:pt idx="6653">
                  <c:v>#N/A</c:v>
                </c:pt>
                <c:pt idx="6654">
                  <c:v>#N/A</c:v>
                </c:pt>
                <c:pt idx="6655">
                  <c:v>#N/A</c:v>
                </c:pt>
                <c:pt idx="6656">
                  <c:v>#N/A</c:v>
                </c:pt>
                <c:pt idx="6657">
                  <c:v>#N/A</c:v>
                </c:pt>
                <c:pt idx="6658">
                  <c:v>#N/A</c:v>
                </c:pt>
                <c:pt idx="6659">
                  <c:v>#N/A</c:v>
                </c:pt>
                <c:pt idx="6660">
                  <c:v>#N/A</c:v>
                </c:pt>
                <c:pt idx="6661">
                  <c:v>#N/A</c:v>
                </c:pt>
                <c:pt idx="6662">
                  <c:v>4.147617350575283</c:v>
                </c:pt>
                <c:pt idx="6663">
                  <c:v>#N/A</c:v>
                </c:pt>
                <c:pt idx="6664">
                  <c:v>#N/A</c:v>
                </c:pt>
                <c:pt idx="6665">
                  <c:v>#N/A</c:v>
                </c:pt>
                <c:pt idx="6666">
                  <c:v>#N/A</c:v>
                </c:pt>
                <c:pt idx="6667">
                  <c:v>#N/A</c:v>
                </c:pt>
                <c:pt idx="6668">
                  <c:v>#N/A</c:v>
                </c:pt>
                <c:pt idx="6669">
                  <c:v>#N/A</c:v>
                </c:pt>
                <c:pt idx="6670">
                  <c:v>#N/A</c:v>
                </c:pt>
                <c:pt idx="6671">
                  <c:v>#N/A</c:v>
                </c:pt>
                <c:pt idx="6672">
                  <c:v>#N/A</c:v>
                </c:pt>
                <c:pt idx="6673">
                  <c:v>#N/A</c:v>
                </c:pt>
                <c:pt idx="6674">
                  <c:v>#N/A</c:v>
                </c:pt>
                <c:pt idx="6675">
                  <c:v>#N/A</c:v>
                </c:pt>
                <c:pt idx="6676">
                  <c:v>#N/A</c:v>
                </c:pt>
                <c:pt idx="6677">
                  <c:v>#N/A</c:v>
                </c:pt>
                <c:pt idx="6678">
                  <c:v>#N/A</c:v>
                </c:pt>
                <c:pt idx="6679">
                  <c:v>#N/A</c:v>
                </c:pt>
                <c:pt idx="6680">
                  <c:v>#N/A</c:v>
                </c:pt>
                <c:pt idx="6681">
                  <c:v>#N/A</c:v>
                </c:pt>
                <c:pt idx="6682">
                  <c:v>#N/A</c:v>
                </c:pt>
                <c:pt idx="6683">
                  <c:v>#N/A</c:v>
                </c:pt>
                <c:pt idx="6684">
                  <c:v>#N/A</c:v>
                </c:pt>
                <c:pt idx="6685">
                  <c:v>#N/A</c:v>
                </c:pt>
                <c:pt idx="6686">
                  <c:v>#N/A</c:v>
                </c:pt>
                <c:pt idx="6687">
                  <c:v>#N/A</c:v>
                </c:pt>
                <c:pt idx="6688">
                  <c:v>#N/A</c:v>
                </c:pt>
                <c:pt idx="6689">
                  <c:v>#N/A</c:v>
                </c:pt>
                <c:pt idx="6690">
                  <c:v>#N/A</c:v>
                </c:pt>
                <c:pt idx="6691">
                  <c:v>#N/A</c:v>
                </c:pt>
                <c:pt idx="6692">
                  <c:v>#N/A</c:v>
                </c:pt>
                <c:pt idx="6693">
                  <c:v>#N/A</c:v>
                </c:pt>
                <c:pt idx="6694">
                  <c:v>#N/A</c:v>
                </c:pt>
                <c:pt idx="6695">
                  <c:v>#N/A</c:v>
                </c:pt>
                <c:pt idx="6696">
                  <c:v>#N/A</c:v>
                </c:pt>
                <c:pt idx="6697">
                  <c:v>#N/A</c:v>
                </c:pt>
                <c:pt idx="6698">
                  <c:v>#N/A</c:v>
                </c:pt>
                <c:pt idx="6699">
                  <c:v>#N/A</c:v>
                </c:pt>
                <c:pt idx="6700">
                  <c:v>#N/A</c:v>
                </c:pt>
                <c:pt idx="6701">
                  <c:v>#N/A</c:v>
                </c:pt>
                <c:pt idx="6702">
                  <c:v>#N/A</c:v>
                </c:pt>
                <c:pt idx="6703">
                  <c:v>#N/A</c:v>
                </c:pt>
                <c:pt idx="6704">
                  <c:v>#N/A</c:v>
                </c:pt>
                <c:pt idx="6705">
                  <c:v>#N/A</c:v>
                </c:pt>
                <c:pt idx="6706">
                  <c:v>#N/A</c:v>
                </c:pt>
                <c:pt idx="6707">
                  <c:v>#N/A</c:v>
                </c:pt>
                <c:pt idx="6708">
                  <c:v>#N/A</c:v>
                </c:pt>
                <c:pt idx="6709">
                  <c:v>#N/A</c:v>
                </c:pt>
                <c:pt idx="6710">
                  <c:v>#N/A</c:v>
                </c:pt>
                <c:pt idx="6711">
                  <c:v>#N/A</c:v>
                </c:pt>
                <c:pt idx="6712">
                  <c:v>#N/A</c:v>
                </c:pt>
                <c:pt idx="6713">
                  <c:v>#N/A</c:v>
                </c:pt>
                <c:pt idx="6714">
                  <c:v>#N/A</c:v>
                </c:pt>
                <c:pt idx="6715">
                  <c:v>#N/A</c:v>
                </c:pt>
                <c:pt idx="6716">
                  <c:v>#N/A</c:v>
                </c:pt>
                <c:pt idx="6717">
                  <c:v>#N/A</c:v>
                </c:pt>
                <c:pt idx="6718">
                  <c:v>#N/A</c:v>
                </c:pt>
                <c:pt idx="6719">
                  <c:v>#N/A</c:v>
                </c:pt>
                <c:pt idx="6720">
                  <c:v>#N/A</c:v>
                </c:pt>
                <c:pt idx="6721">
                  <c:v>#N/A</c:v>
                </c:pt>
                <c:pt idx="6722">
                  <c:v>#N/A</c:v>
                </c:pt>
                <c:pt idx="6723">
                  <c:v>#N/A</c:v>
                </c:pt>
                <c:pt idx="6724">
                  <c:v>#N/A</c:v>
                </c:pt>
                <c:pt idx="6725">
                  <c:v>#N/A</c:v>
                </c:pt>
                <c:pt idx="6726">
                  <c:v>#N/A</c:v>
                </c:pt>
                <c:pt idx="6727">
                  <c:v>#N/A</c:v>
                </c:pt>
                <c:pt idx="6728">
                  <c:v>#N/A</c:v>
                </c:pt>
                <c:pt idx="6729">
                  <c:v>#N/A</c:v>
                </c:pt>
                <c:pt idx="6730">
                  <c:v>#N/A</c:v>
                </c:pt>
                <c:pt idx="6731">
                  <c:v>#N/A</c:v>
                </c:pt>
                <c:pt idx="6732">
                  <c:v>#N/A</c:v>
                </c:pt>
                <c:pt idx="6733">
                  <c:v>#N/A</c:v>
                </c:pt>
                <c:pt idx="6734">
                  <c:v>#N/A</c:v>
                </c:pt>
                <c:pt idx="6735">
                  <c:v>#N/A</c:v>
                </c:pt>
                <c:pt idx="6736">
                  <c:v>#N/A</c:v>
                </c:pt>
                <c:pt idx="6737">
                  <c:v>#N/A</c:v>
                </c:pt>
                <c:pt idx="6738">
                  <c:v>#N/A</c:v>
                </c:pt>
                <c:pt idx="6739">
                  <c:v>#N/A</c:v>
                </c:pt>
                <c:pt idx="6740">
                  <c:v>#N/A</c:v>
                </c:pt>
                <c:pt idx="6741">
                  <c:v>#N/A</c:v>
                </c:pt>
                <c:pt idx="6742">
                  <c:v>#N/A</c:v>
                </c:pt>
                <c:pt idx="6743">
                  <c:v>#N/A</c:v>
                </c:pt>
                <c:pt idx="6744">
                  <c:v>#N/A</c:v>
                </c:pt>
                <c:pt idx="6745">
                  <c:v>#N/A</c:v>
                </c:pt>
                <c:pt idx="6746">
                  <c:v>#N/A</c:v>
                </c:pt>
                <c:pt idx="6747">
                  <c:v>#N/A</c:v>
                </c:pt>
                <c:pt idx="6748">
                  <c:v>#N/A</c:v>
                </c:pt>
                <c:pt idx="6749">
                  <c:v>#N/A</c:v>
                </c:pt>
                <c:pt idx="6750">
                  <c:v>#N/A</c:v>
                </c:pt>
                <c:pt idx="6751">
                  <c:v>#N/A</c:v>
                </c:pt>
                <c:pt idx="6752">
                  <c:v>#N/A</c:v>
                </c:pt>
                <c:pt idx="6753">
                  <c:v>#N/A</c:v>
                </c:pt>
                <c:pt idx="6754">
                  <c:v>#N/A</c:v>
                </c:pt>
                <c:pt idx="6755">
                  <c:v>#N/A</c:v>
                </c:pt>
                <c:pt idx="6756">
                  <c:v>#N/A</c:v>
                </c:pt>
                <c:pt idx="6757">
                  <c:v>#N/A</c:v>
                </c:pt>
                <c:pt idx="6758">
                  <c:v>#N/A</c:v>
                </c:pt>
                <c:pt idx="6759">
                  <c:v>#N/A</c:v>
                </c:pt>
                <c:pt idx="6760">
                  <c:v>#N/A</c:v>
                </c:pt>
                <c:pt idx="6761">
                  <c:v>#N/A</c:v>
                </c:pt>
                <c:pt idx="6762">
                  <c:v>#N/A</c:v>
                </c:pt>
                <c:pt idx="6763">
                  <c:v>#N/A</c:v>
                </c:pt>
                <c:pt idx="6764">
                  <c:v>#N/A</c:v>
                </c:pt>
                <c:pt idx="6765">
                  <c:v>#N/A</c:v>
                </c:pt>
                <c:pt idx="6766">
                  <c:v>#N/A</c:v>
                </c:pt>
                <c:pt idx="6767">
                  <c:v>#N/A</c:v>
                </c:pt>
                <c:pt idx="6768">
                  <c:v>#N/A</c:v>
                </c:pt>
                <c:pt idx="6769">
                  <c:v>#N/A</c:v>
                </c:pt>
                <c:pt idx="6770">
                  <c:v>#N/A</c:v>
                </c:pt>
                <c:pt idx="6771">
                  <c:v>#N/A</c:v>
                </c:pt>
                <c:pt idx="6772">
                  <c:v>#N/A</c:v>
                </c:pt>
                <c:pt idx="6773">
                  <c:v>#N/A</c:v>
                </c:pt>
                <c:pt idx="6774">
                  <c:v>#N/A</c:v>
                </c:pt>
                <c:pt idx="6775">
                  <c:v>#N/A</c:v>
                </c:pt>
                <c:pt idx="6776">
                  <c:v>#N/A</c:v>
                </c:pt>
                <c:pt idx="6777">
                  <c:v>#N/A</c:v>
                </c:pt>
                <c:pt idx="6778">
                  <c:v>#N/A</c:v>
                </c:pt>
                <c:pt idx="6779">
                  <c:v>#N/A</c:v>
                </c:pt>
                <c:pt idx="6780">
                  <c:v>#N/A</c:v>
                </c:pt>
                <c:pt idx="6781">
                  <c:v>#N/A</c:v>
                </c:pt>
                <c:pt idx="6782">
                  <c:v>#N/A</c:v>
                </c:pt>
                <c:pt idx="6783">
                  <c:v>#N/A</c:v>
                </c:pt>
                <c:pt idx="6784">
                  <c:v>#N/A</c:v>
                </c:pt>
                <c:pt idx="6785">
                  <c:v>#N/A</c:v>
                </c:pt>
                <c:pt idx="6786">
                  <c:v>#N/A</c:v>
                </c:pt>
                <c:pt idx="6787">
                  <c:v>#N/A</c:v>
                </c:pt>
                <c:pt idx="6788">
                  <c:v>#N/A</c:v>
                </c:pt>
                <c:pt idx="6789">
                  <c:v>#N/A</c:v>
                </c:pt>
                <c:pt idx="6790">
                  <c:v>#N/A</c:v>
                </c:pt>
                <c:pt idx="6791">
                  <c:v>#N/A</c:v>
                </c:pt>
                <c:pt idx="6792">
                  <c:v>#N/A</c:v>
                </c:pt>
                <c:pt idx="6793">
                  <c:v>#N/A</c:v>
                </c:pt>
                <c:pt idx="6794">
                  <c:v>#N/A</c:v>
                </c:pt>
                <c:pt idx="6795">
                  <c:v>#N/A</c:v>
                </c:pt>
                <c:pt idx="6796">
                  <c:v>#N/A</c:v>
                </c:pt>
                <c:pt idx="6797">
                  <c:v>#N/A</c:v>
                </c:pt>
                <c:pt idx="6798">
                  <c:v>#N/A</c:v>
                </c:pt>
                <c:pt idx="6799">
                  <c:v>#N/A</c:v>
                </c:pt>
                <c:pt idx="6800">
                  <c:v>#N/A</c:v>
                </c:pt>
                <c:pt idx="6801">
                  <c:v>#N/A</c:v>
                </c:pt>
                <c:pt idx="6802">
                  <c:v>#N/A</c:v>
                </c:pt>
                <c:pt idx="6803">
                  <c:v>#N/A</c:v>
                </c:pt>
                <c:pt idx="6804">
                  <c:v>#N/A</c:v>
                </c:pt>
                <c:pt idx="6805">
                  <c:v>#N/A</c:v>
                </c:pt>
                <c:pt idx="6806">
                  <c:v>#N/A</c:v>
                </c:pt>
                <c:pt idx="6807">
                  <c:v>#N/A</c:v>
                </c:pt>
                <c:pt idx="6808">
                  <c:v>#N/A</c:v>
                </c:pt>
                <c:pt idx="6809">
                  <c:v>#N/A</c:v>
                </c:pt>
                <c:pt idx="6810">
                  <c:v>#N/A</c:v>
                </c:pt>
                <c:pt idx="6811">
                  <c:v>#N/A</c:v>
                </c:pt>
                <c:pt idx="6812">
                  <c:v>#N/A</c:v>
                </c:pt>
                <c:pt idx="6813">
                  <c:v>#N/A</c:v>
                </c:pt>
                <c:pt idx="6814">
                  <c:v>#N/A</c:v>
                </c:pt>
                <c:pt idx="6815">
                  <c:v>#N/A</c:v>
                </c:pt>
                <c:pt idx="6816">
                  <c:v>#N/A</c:v>
                </c:pt>
                <c:pt idx="6817">
                  <c:v>#N/A</c:v>
                </c:pt>
                <c:pt idx="6818">
                  <c:v>#N/A</c:v>
                </c:pt>
                <c:pt idx="6819">
                  <c:v>#N/A</c:v>
                </c:pt>
                <c:pt idx="6820">
                  <c:v>#N/A</c:v>
                </c:pt>
                <c:pt idx="6821">
                  <c:v>#N/A</c:v>
                </c:pt>
                <c:pt idx="6822">
                  <c:v>#N/A</c:v>
                </c:pt>
                <c:pt idx="6823">
                  <c:v>#N/A</c:v>
                </c:pt>
                <c:pt idx="6824">
                  <c:v>#N/A</c:v>
                </c:pt>
                <c:pt idx="6825">
                  <c:v>#N/A</c:v>
                </c:pt>
                <c:pt idx="6826">
                  <c:v>#N/A</c:v>
                </c:pt>
                <c:pt idx="6827">
                  <c:v>#N/A</c:v>
                </c:pt>
                <c:pt idx="6828">
                  <c:v>#N/A</c:v>
                </c:pt>
                <c:pt idx="6829">
                  <c:v>#N/A</c:v>
                </c:pt>
                <c:pt idx="6830">
                  <c:v>#N/A</c:v>
                </c:pt>
                <c:pt idx="6831">
                  <c:v>#N/A</c:v>
                </c:pt>
                <c:pt idx="6832">
                  <c:v>#N/A</c:v>
                </c:pt>
                <c:pt idx="6833">
                  <c:v>#N/A</c:v>
                </c:pt>
                <c:pt idx="6834">
                  <c:v>#N/A</c:v>
                </c:pt>
                <c:pt idx="6835">
                  <c:v>#N/A</c:v>
                </c:pt>
                <c:pt idx="6836">
                  <c:v>#N/A</c:v>
                </c:pt>
                <c:pt idx="6837">
                  <c:v>#N/A</c:v>
                </c:pt>
                <c:pt idx="6838">
                  <c:v>#N/A</c:v>
                </c:pt>
                <c:pt idx="6839">
                  <c:v>#N/A</c:v>
                </c:pt>
                <c:pt idx="6840">
                  <c:v>#N/A</c:v>
                </c:pt>
                <c:pt idx="6841">
                  <c:v>4.148635576825151</c:v>
                </c:pt>
                <c:pt idx="6842">
                  <c:v>#N/A</c:v>
                </c:pt>
                <c:pt idx="6843">
                  <c:v>#N/A</c:v>
                </c:pt>
                <c:pt idx="6844">
                  <c:v>#N/A</c:v>
                </c:pt>
                <c:pt idx="6845">
                  <c:v>#N/A</c:v>
                </c:pt>
                <c:pt idx="6846">
                  <c:v>#N/A</c:v>
                </c:pt>
                <c:pt idx="6847">
                  <c:v>#N/A</c:v>
                </c:pt>
                <c:pt idx="6848">
                  <c:v>#N/A</c:v>
                </c:pt>
                <c:pt idx="6849">
                  <c:v>#N/A</c:v>
                </c:pt>
                <c:pt idx="6850">
                  <c:v>#N/A</c:v>
                </c:pt>
                <c:pt idx="6851">
                  <c:v>#N/A</c:v>
                </c:pt>
                <c:pt idx="6852">
                  <c:v>#N/A</c:v>
                </c:pt>
                <c:pt idx="6853">
                  <c:v>#N/A</c:v>
                </c:pt>
                <c:pt idx="6854">
                  <c:v>#N/A</c:v>
                </c:pt>
                <c:pt idx="6855">
                  <c:v>#N/A</c:v>
                </c:pt>
                <c:pt idx="6856">
                  <c:v>#N/A</c:v>
                </c:pt>
                <c:pt idx="6857">
                  <c:v>#N/A</c:v>
                </c:pt>
                <c:pt idx="6858">
                  <c:v>#N/A</c:v>
                </c:pt>
                <c:pt idx="6859">
                  <c:v>#N/A</c:v>
                </c:pt>
                <c:pt idx="6860">
                  <c:v>#N/A</c:v>
                </c:pt>
                <c:pt idx="6861">
                  <c:v>#N/A</c:v>
                </c:pt>
                <c:pt idx="6862">
                  <c:v>#N/A</c:v>
                </c:pt>
                <c:pt idx="6863">
                  <c:v>#N/A</c:v>
                </c:pt>
                <c:pt idx="6864">
                  <c:v>#N/A</c:v>
                </c:pt>
                <c:pt idx="6865">
                  <c:v>#N/A</c:v>
                </c:pt>
                <c:pt idx="6866">
                  <c:v>#N/A</c:v>
                </c:pt>
                <c:pt idx="6867">
                  <c:v>#N/A</c:v>
                </c:pt>
                <c:pt idx="6868">
                  <c:v>#N/A</c:v>
                </c:pt>
                <c:pt idx="6869">
                  <c:v>#N/A</c:v>
                </c:pt>
                <c:pt idx="6870">
                  <c:v>#N/A</c:v>
                </c:pt>
                <c:pt idx="6871">
                  <c:v>#N/A</c:v>
                </c:pt>
                <c:pt idx="6872">
                  <c:v>#N/A</c:v>
                </c:pt>
                <c:pt idx="6873">
                  <c:v>#N/A</c:v>
                </c:pt>
                <c:pt idx="6874">
                  <c:v>#N/A</c:v>
                </c:pt>
                <c:pt idx="6875">
                  <c:v>#N/A</c:v>
                </c:pt>
                <c:pt idx="6876">
                  <c:v>#N/A</c:v>
                </c:pt>
                <c:pt idx="6877">
                  <c:v>#N/A</c:v>
                </c:pt>
                <c:pt idx="6878">
                  <c:v>#N/A</c:v>
                </c:pt>
                <c:pt idx="6879">
                  <c:v>#N/A</c:v>
                </c:pt>
                <c:pt idx="6880">
                  <c:v>#N/A</c:v>
                </c:pt>
                <c:pt idx="6881">
                  <c:v>#N/A</c:v>
                </c:pt>
                <c:pt idx="6882">
                  <c:v>#N/A</c:v>
                </c:pt>
                <c:pt idx="6883">
                  <c:v>#N/A</c:v>
                </c:pt>
                <c:pt idx="6884">
                  <c:v>#N/A</c:v>
                </c:pt>
                <c:pt idx="6885">
                  <c:v>#N/A</c:v>
                </c:pt>
                <c:pt idx="6886">
                  <c:v>#N/A</c:v>
                </c:pt>
                <c:pt idx="6887">
                  <c:v>#N/A</c:v>
                </c:pt>
                <c:pt idx="6888">
                  <c:v>#N/A</c:v>
                </c:pt>
                <c:pt idx="6889">
                  <c:v>#N/A</c:v>
                </c:pt>
                <c:pt idx="6890">
                  <c:v>#N/A</c:v>
                </c:pt>
                <c:pt idx="6891">
                  <c:v>#N/A</c:v>
                </c:pt>
                <c:pt idx="6892">
                  <c:v>#N/A</c:v>
                </c:pt>
                <c:pt idx="6893">
                  <c:v>#N/A</c:v>
                </c:pt>
                <c:pt idx="6894">
                  <c:v>#N/A</c:v>
                </c:pt>
                <c:pt idx="6895">
                  <c:v>#N/A</c:v>
                </c:pt>
                <c:pt idx="6896">
                  <c:v>#N/A</c:v>
                </c:pt>
                <c:pt idx="6897">
                  <c:v>#N/A</c:v>
                </c:pt>
                <c:pt idx="6898">
                  <c:v>#N/A</c:v>
                </c:pt>
                <c:pt idx="6899">
                  <c:v>#N/A</c:v>
                </c:pt>
                <c:pt idx="6900">
                  <c:v>#N/A</c:v>
                </c:pt>
                <c:pt idx="6901">
                  <c:v>#N/A</c:v>
                </c:pt>
                <c:pt idx="6902">
                  <c:v>#N/A</c:v>
                </c:pt>
                <c:pt idx="6903">
                  <c:v>#N/A</c:v>
                </c:pt>
                <c:pt idx="6904">
                  <c:v>#N/A</c:v>
                </c:pt>
                <c:pt idx="6905">
                  <c:v>#N/A</c:v>
                </c:pt>
                <c:pt idx="6906">
                  <c:v>#N/A</c:v>
                </c:pt>
                <c:pt idx="6907">
                  <c:v>#N/A</c:v>
                </c:pt>
                <c:pt idx="6908">
                  <c:v>#N/A</c:v>
                </c:pt>
                <c:pt idx="6909">
                  <c:v>#N/A</c:v>
                </c:pt>
                <c:pt idx="6910">
                  <c:v>#N/A</c:v>
                </c:pt>
                <c:pt idx="6911">
                  <c:v>#N/A</c:v>
                </c:pt>
                <c:pt idx="6912">
                  <c:v>#N/A</c:v>
                </c:pt>
                <c:pt idx="6913">
                  <c:v>#N/A</c:v>
                </c:pt>
                <c:pt idx="6914">
                  <c:v>#N/A</c:v>
                </c:pt>
                <c:pt idx="6915">
                  <c:v>#N/A</c:v>
                </c:pt>
                <c:pt idx="6916">
                  <c:v>#N/A</c:v>
                </c:pt>
                <c:pt idx="6917">
                  <c:v>#N/A</c:v>
                </c:pt>
                <c:pt idx="6918">
                  <c:v>#N/A</c:v>
                </c:pt>
                <c:pt idx="6919">
                  <c:v>#N/A</c:v>
                </c:pt>
                <c:pt idx="6920">
                  <c:v>#N/A</c:v>
                </c:pt>
                <c:pt idx="6921">
                  <c:v>#N/A</c:v>
                </c:pt>
                <c:pt idx="6922">
                  <c:v>#N/A</c:v>
                </c:pt>
                <c:pt idx="6923">
                  <c:v>#N/A</c:v>
                </c:pt>
                <c:pt idx="6924">
                  <c:v>#N/A</c:v>
                </c:pt>
                <c:pt idx="6925">
                  <c:v>#N/A</c:v>
                </c:pt>
                <c:pt idx="6926">
                  <c:v>#N/A</c:v>
                </c:pt>
                <c:pt idx="6927">
                  <c:v>#N/A</c:v>
                </c:pt>
                <c:pt idx="6928">
                  <c:v>#N/A</c:v>
                </c:pt>
                <c:pt idx="6929">
                  <c:v>#N/A</c:v>
                </c:pt>
                <c:pt idx="6930">
                  <c:v>#N/A</c:v>
                </c:pt>
                <c:pt idx="6931">
                  <c:v>#N/A</c:v>
                </c:pt>
                <c:pt idx="6932">
                  <c:v>#N/A</c:v>
                </c:pt>
                <c:pt idx="6933">
                  <c:v>#N/A</c:v>
                </c:pt>
                <c:pt idx="6934">
                  <c:v>#N/A</c:v>
                </c:pt>
                <c:pt idx="6935">
                  <c:v>#N/A</c:v>
                </c:pt>
                <c:pt idx="6936">
                  <c:v>#N/A</c:v>
                </c:pt>
                <c:pt idx="6937">
                  <c:v>#N/A</c:v>
                </c:pt>
                <c:pt idx="6938">
                  <c:v>#N/A</c:v>
                </c:pt>
                <c:pt idx="6939">
                  <c:v>#N/A</c:v>
                </c:pt>
                <c:pt idx="6940">
                  <c:v>#N/A</c:v>
                </c:pt>
                <c:pt idx="6941">
                  <c:v>#N/A</c:v>
                </c:pt>
                <c:pt idx="6942">
                  <c:v>#N/A</c:v>
                </c:pt>
                <c:pt idx="6943">
                  <c:v>#N/A</c:v>
                </c:pt>
                <c:pt idx="6944">
                  <c:v>#N/A</c:v>
                </c:pt>
                <c:pt idx="6945">
                  <c:v>#N/A</c:v>
                </c:pt>
                <c:pt idx="6946">
                  <c:v>#N/A</c:v>
                </c:pt>
                <c:pt idx="6947">
                  <c:v>#N/A</c:v>
                </c:pt>
                <c:pt idx="6948">
                  <c:v>#N/A</c:v>
                </c:pt>
                <c:pt idx="6949">
                  <c:v>#N/A</c:v>
                </c:pt>
                <c:pt idx="6950">
                  <c:v>#N/A</c:v>
                </c:pt>
                <c:pt idx="6951">
                  <c:v>#N/A</c:v>
                </c:pt>
                <c:pt idx="6952">
                  <c:v>#N/A</c:v>
                </c:pt>
                <c:pt idx="6953">
                  <c:v>#N/A</c:v>
                </c:pt>
                <c:pt idx="6954">
                  <c:v>#N/A</c:v>
                </c:pt>
                <c:pt idx="6955">
                  <c:v>#N/A</c:v>
                </c:pt>
                <c:pt idx="6956">
                  <c:v>#N/A</c:v>
                </c:pt>
                <c:pt idx="6957">
                  <c:v>#N/A</c:v>
                </c:pt>
                <c:pt idx="6958">
                  <c:v>#N/A</c:v>
                </c:pt>
                <c:pt idx="6959">
                  <c:v>#N/A</c:v>
                </c:pt>
                <c:pt idx="6960">
                  <c:v>#N/A</c:v>
                </c:pt>
                <c:pt idx="6961">
                  <c:v>#N/A</c:v>
                </c:pt>
                <c:pt idx="6962">
                  <c:v>#N/A</c:v>
                </c:pt>
                <c:pt idx="6963">
                  <c:v>#N/A</c:v>
                </c:pt>
                <c:pt idx="6964">
                  <c:v>#N/A</c:v>
                </c:pt>
                <c:pt idx="6965">
                  <c:v>#N/A</c:v>
                </c:pt>
                <c:pt idx="6966">
                  <c:v>#N/A</c:v>
                </c:pt>
                <c:pt idx="6967">
                  <c:v>#N/A</c:v>
                </c:pt>
                <c:pt idx="6968">
                  <c:v>#N/A</c:v>
                </c:pt>
                <c:pt idx="6969">
                  <c:v>#N/A</c:v>
                </c:pt>
                <c:pt idx="6970">
                  <c:v>#N/A</c:v>
                </c:pt>
                <c:pt idx="6971">
                  <c:v>#N/A</c:v>
                </c:pt>
                <c:pt idx="6972">
                  <c:v>#N/A</c:v>
                </c:pt>
                <c:pt idx="6973">
                  <c:v>#N/A</c:v>
                </c:pt>
                <c:pt idx="6974">
                  <c:v>#N/A</c:v>
                </c:pt>
                <c:pt idx="6975">
                  <c:v>4.21163832603604</c:v>
                </c:pt>
                <c:pt idx="6976">
                  <c:v>#N/A</c:v>
                </c:pt>
                <c:pt idx="6977">
                  <c:v>#N/A</c:v>
                </c:pt>
                <c:pt idx="6978">
                  <c:v>#N/A</c:v>
                </c:pt>
                <c:pt idx="6979">
                  <c:v>#N/A</c:v>
                </c:pt>
                <c:pt idx="6980">
                  <c:v>#N/A</c:v>
                </c:pt>
                <c:pt idx="6981">
                  <c:v>#N/A</c:v>
                </c:pt>
                <c:pt idx="6982">
                  <c:v>#N/A</c:v>
                </c:pt>
                <c:pt idx="6983">
                  <c:v>#N/A</c:v>
                </c:pt>
                <c:pt idx="6984">
                  <c:v>#N/A</c:v>
                </c:pt>
                <c:pt idx="6985">
                  <c:v>#N/A</c:v>
                </c:pt>
                <c:pt idx="6986">
                  <c:v>#N/A</c:v>
                </c:pt>
                <c:pt idx="6987">
                  <c:v>#N/A</c:v>
                </c:pt>
                <c:pt idx="6988">
                  <c:v>#N/A</c:v>
                </c:pt>
                <c:pt idx="6989">
                  <c:v>#N/A</c:v>
                </c:pt>
                <c:pt idx="6990">
                  <c:v>#N/A</c:v>
                </c:pt>
                <c:pt idx="6991">
                  <c:v>#N/A</c:v>
                </c:pt>
                <c:pt idx="6992">
                  <c:v>#N/A</c:v>
                </c:pt>
                <c:pt idx="6993">
                  <c:v>#N/A</c:v>
                </c:pt>
                <c:pt idx="6994">
                  <c:v>#N/A</c:v>
                </c:pt>
                <c:pt idx="6995">
                  <c:v>#N/A</c:v>
                </c:pt>
                <c:pt idx="6996">
                  <c:v>#N/A</c:v>
                </c:pt>
                <c:pt idx="6997">
                  <c:v>#N/A</c:v>
                </c:pt>
                <c:pt idx="6998">
                  <c:v>#N/A</c:v>
                </c:pt>
                <c:pt idx="6999">
                  <c:v>#N/A</c:v>
                </c:pt>
                <c:pt idx="7000">
                  <c:v>#N/A</c:v>
                </c:pt>
                <c:pt idx="7001">
                  <c:v>#N/A</c:v>
                </c:pt>
                <c:pt idx="7002">
                  <c:v>#N/A</c:v>
                </c:pt>
                <c:pt idx="7003">
                  <c:v>#N/A</c:v>
                </c:pt>
                <c:pt idx="7004">
                  <c:v>#N/A</c:v>
                </c:pt>
                <c:pt idx="7005">
                  <c:v>#N/A</c:v>
                </c:pt>
                <c:pt idx="7006">
                  <c:v>#N/A</c:v>
                </c:pt>
                <c:pt idx="7007">
                  <c:v>#N/A</c:v>
                </c:pt>
                <c:pt idx="7008">
                  <c:v>#N/A</c:v>
                </c:pt>
                <c:pt idx="7009">
                  <c:v>#N/A</c:v>
                </c:pt>
                <c:pt idx="7010">
                  <c:v>#N/A</c:v>
                </c:pt>
                <c:pt idx="7011">
                  <c:v>#N/A</c:v>
                </c:pt>
                <c:pt idx="7012">
                  <c:v>#N/A</c:v>
                </c:pt>
                <c:pt idx="7013">
                  <c:v>#N/A</c:v>
                </c:pt>
                <c:pt idx="7014">
                  <c:v>#N/A</c:v>
                </c:pt>
                <c:pt idx="7015">
                  <c:v>#N/A</c:v>
                </c:pt>
                <c:pt idx="7016">
                  <c:v>#N/A</c:v>
                </c:pt>
                <c:pt idx="7017">
                  <c:v>#N/A</c:v>
                </c:pt>
                <c:pt idx="7018">
                  <c:v>#N/A</c:v>
                </c:pt>
                <c:pt idx="7019">
                  <c:v>#N/A</c:v>
                </c:pt>
                <c:pt idx="7020">
                  <c:v>#N/A</c:v>
                </c:pt>
                <c:pt idx="7021">
                  <c:v>#N/A</c:v>
                </c:pt>
                <c:pt idx="7022">
                  <c:v>#N/A</c:v>
                </c:pt>
                <c:pt idx="7023">
                  <c:v>#N/A</c:v>
                </c:pt>
                <c:pt idx="7024">
                  <c:v>#N/A</c:v>
                </c:pt>
                <c:pt idx="7025">
                  <c:v>#N/A</c:v>
                </c:pt>
                <c:pt idx="7026">
                  <c:v>#N/A</c:v>
                </c:pt>
                <c:pt idx="7027">
                  <c:v>#N/A</c:v>
                </c:pt>
                <c:pt idx="7028">
                  <c:v>#N/A</c:v>
                </c:pt>
                <c:pt idx="7029">
                  <c:v>#N/A</c:v>
                </c:pt>
                <c:pt idx="7030">
                  <c:v>#N/A</c:v>
                </c:pt>
                <c:pt idx="7031">
                  <c:v>#N/A</c:v>
                </c:pt>
                <c:pt idx="7032">
                  <c:v>#N/A</c:v>
                </c:pt>
                <c:pt idx="7033">
                  <c:v>#N/A</c:v>
                </c:pt>
                <c:pt idx="7034">
                  <c:v>#N/A</c:v>
                </c:pt>
                <c:pt idx="7035">
                  <c:v>#N/A</c:v>
                </c:pt>
                <c:pt idx="7036">
                  <c:v>#N/A</c:v>
                </c:pt>
                <c:pt idx="7037">
                  <c:v>#N/A</c:v>
                </c:pt>
                <c:pt idx="7038">
                  <c:v>#N/A</c:v>
                </c:pt>
                <c:pt idx="7039">
                  <c:v>#N/A</c:v>
                </c:pt>
                <c:pt idx="7040">
                  <c:v>#N/A</c:v>
                </c:pt>
                <c:pt idx="7041">
                  <c:v>#N/A</c:v>
                </c:pt>
                <c:pt idx="7042">
                  <c:v>#N/A</c:v>
                </c:pt>
                <c:pt idx="7043">
                  <c:v>#N/A</c:v>
                </c:pt>
                <c:pt idx="7044">
                  <c:v>#N/A</c:v>
                </c:pt>
                <c:pt idx="7045">
                  <c:v>#N/A</c:v>
                </c:pt>
                <c:pt idx="7046">
                  <c:v>#N/A</c:v>
                </c:pt>
                <c:pt idx="7047">
                  <c:v>#N/A</c:v>
                </c:pt>
                <c:pt idx="7048">
                  <c:v>#N/A</c:v>
                </c:pt>
                <c:pt idx="7049">
                  <c:v>#N/A</c:v>
                </c:pt>
                <c:pt idx="7050">
                  <c:v>#N/A</c:v>
                </c:pt>
                <c:pt idx="7051">
                  <c:v>#N/A</c:v>
                </c:pt>
                <c:pt idx="7052">
                  <c:v>#N/A</c:v>
                </c:pt>
                <c:pt idx="7053">
                  <c:v>#N/A</c:v>
                </c:pt>
                <c:pt idx="7054">
                  <c:v>#N/A</c:v>
                </c:pt>
                <c:pt idx="7055">
                  <c:v>#N/A</c:v>
                </c:pt>
                <c:pt idx="7056">
                  <c:v>#N/A</c:v>
                </c:pt>
                <c:pt idx="7057">
                  <c:v>#N/A</c:v>
                </c:pt>
                <c:pt idx="7058">
                  <c:v>#N/A</c:v>
                </c:pt>
                <c:pt idx="7059">
                  <c:v>#N/A</c:v>
                </c:pt>
                <c:pt idx="7060">
                  <c:v>#N/A</c:v>
                </c:pt>
                <c:pt idx="7061">
                  <c:v>#N/A</c:v>
                </c:pt>
                <c:pt idx="7062">
                  <c:v>#N/A</c:v>
                </c:pt>
                <c:pt idx="7063">
                  <c:v>#N/A</c:v>
                </c:pt>
                <c:pt idx="7064">
                  <c:v>#N/A</c:v>
                </c:pt>
                <c:pt idx="7065">
                  <c:v>#N/A</c:v>
                </c:pt>
                <c:pt idx="7066">
                  <c:v>#N/A</c:v>
                </c:pt>
                <c:pt idx="7067">
                  <c:v>#N/A</c:v>
                </c:pt>
                <c:pt idx="7068">
                  <c:v>#N/A</c:v>
                </c:pt>
                <c:pt idx="7069">
                  <c:v>#N/A</c:v>
                </c:pt>
                <c:pt idx="7070">
                  <c:v>#N/A</c:v>
                </c:pt>
                <c:pt idx="7071">
                  <c:v>#N/A</c:v>
                </c:pt>
                <c:pt idx="7072">
                  <c:v>#N/A</c:v>
                </c:pt>
                <c:pt idx="7073">
                  <c:v>#N/A</c:v>
                </c:pt>
                <c:pt idx="7074">
                  <c:v>#N/A</c:v>
                </c:pt>
                <c:pt idx="7075">
                  <c:v>#N/A</c:v>
                </c:pt>
                <c:pt idx="7076">
                  <c:v>#N/A</c:v>
                </c:pt>
                <c:pt idx="7077">
                  <c:v>#N/A</c:v>
                </c:pt>
                <c:pt idx="7078">
                  <c:v>#N/A</c:v>
                </c:pt>
                <c:pt idx="7079">
                  <c:v>#N/A</c:v>
                </c:pt>
                <c:pt idx="7080">
                  <c:v>#N/A</c:v>
                </c:pt>
                <c:pt idx="7081">
                  <c:v>#N/A</c:v>
                </c:pt>
                <c:pt idx="7082">
                  <c:v>#N/A</c:v>
                </c:pt>
                <c:pt idx="7083">
                  <c:v>#N/A</c:v>
                </c:pt>
                <c:pt idx="7084">
                  <c:v>#N/A</c:v>
                </c:pt>
                <c:pt idx="7085">
                  <c:v>#N/A</c:v>
                </c:pt>
                <c:pt idx="7086">
                  <c:v>#N/A</c:v>
                </c:pt>
                <c:pt idx="7087">
                  <c:v>#N/A</c:v>
                </c:pt>
                <c:pt idx="7088">
                  <c:v>#N/A</c:v>
                </c:pt>
                <c:pt idx="7089">
                  <c:v>#N/A</c:v>
                </c:pt>
                <c:pt idx="7090">
                  <c:v>#N/A</c:v>
                </c:pt>
                <c:pt idx="7091">
                  <c:v>#N/A</c:v>
                </c:pt>
                <c:pt idx="7092">
                  <c:v>#N/A</c:v>
                </c:pt>
                <c:pt idx="7093">
                  <c:v>#N/A</c:v>
                </c:pt>
                <c:pt idx="7094">
                  <c:v>#N/A</c:v>
                </c:pt>
                <c:pt idx="7095">
                  <c:v>#N/A</c:v>
                </c:pt>
                <c:pt idx="7096">
                  <c:v>#N/A</c:v>
                </c:pt>
                <c:pt idx="7097">
                  <c:v>#N/A</c:v>
                </c:pt>
                <c:pt idx="7098">
                  <c:v>#N/A</c:v>
                </c:pt>
                <c:pt idx="7099">
                  <c:v>#N/A</c:v>
                </c:pt>
                <c:pt idx="7100">
                  <c:v>#N/A</c:v>
                </c:pt>
                <c:pt idx="7101">
                  <c:v>#N/A</c:v>
                </c:pt>
                <c:pt idx="7102">
                  <c:v>#N/A</c:v>
                </c:pt>
                <c:pt idx="7103">
                  <c:v>#N/A</c:v>
                </c:pt>
                <c:pt idx="7104">
                  <c:v>#N/A</c:v>
                </c:pt>
                <c:pt idx="7105">
                  <c:v>#N/A</c:v>
                </c:pt>
                <c:pt idx="7106">
                  <c:v>#N/A</c:v>
                </c:pt>
                <c:pt idx="7107">
                  <c:v>#N/A</c:v>
                </c:pt>
                <c:pt idx="7108">
                  <c:v>#N/A</c:v>
                </c:pt>
                <c:pt idx="7109">
                  <c:v>#N/A</c:v>
                </c:pt>
                <c:pt idx="7110">
                  <c:v>#N/A</c:v>
                </c:pt>
                <c:pt idx="7111">
                  <c:v>#N/A</c:v>
                </c:pt>
                <c:pt idx="7112">
                  <c:v>#N/A</c:v>
                </c:pt>
                <c:pt idx="7113">
                  <c:v>#N/A</c:v>
                </c:pt>
                <c:pt idx="7114">
                  <c:v>#N/A</c:v>
                </c:pt>
                <c:pt idx="7115">
                  <c:v>#N/A</c:v>
                </c:pt>
                <c:pt idx="7116">
                  <c:v>#N/A</c:v>
                </c:pt>
                <c:pt idx="7117">
                  <c:v>#N/A</c:v>
                </c:pt>
                <c:pt idx="7118">
                  <c:v>#N/A</c:v>
                </c:pt>
                <c:pt idx="7119">
                  <c:v>#N/A</c:v>
                </c:pt>
                <c:pt idx="7120">
                  <c:v>#N/A</c:v>
                </c:pt>
                <c:pt idx="7121">
                  <c:v>#N/A</c:v>
                </c:pt>
                <c:pt idx="7122">
                  <c:v>#N/A</c:v>
                </c:pt>
                <c:pt idx="7123">
                  <c:v>#N/A</c:v>
                </c:pt>
                <c:pt idx="7124">
                  <c:v>#N/A</c:v>
                </c:pt>
                <c:pt idx="7125">
                  <c:v>#N/A</c:v>
                </c:pt>
                <c:pt idx="7126">
                  <c:v>#N/A</c:v>
                </c:pt>
                <c:pt idx="7127">
                  <c:v>#N/A</c:v>
                </c:pt>
                <c:pt idx="7128">
                  <c:v>#N/A</c:v>
                </c:pt>
                <c:pt idx="7129">
                  <c:v>#N/A</c:v>
                </c:pt>
                <c:pt idx="7130">
                  <c:v>#N/A</c:v>
                </c:pt>
                <c:pt idx="7131">
                  <c:v>4.50297831178087</c:v>
                </c:pt>
                <c:pt idx="7132">
                  <c:v>#N/A</c:v>
                </c:pt>
                <c:pt idx="7133">
                  <c:v>#N/A</c:v>
                </c:pt>
                <c:pt idx="7134">
                  <c:v>#N/A</c:v>
                </c:pt>
                <c:pt idx="7135">
                  <c:v>#N/A</c:v>
                </c:pt>
                <c:pt idx="7136">
                  <c:v>#N/A</c:v>
                </c:pt>
                <c:pt idx="7137">
                  <c:v>#N/A</c:v>
                </c:pt>
                <c:pt idx="7138">
                  <c:v>#N/A</c:v>
                </c:pt>
                <c:pt idx="7139">
                  <c:v>#N/A</c:v>
                </c:pt>
                <c:pt idx="7140">
                  <c:v>#N/A</c:v>
                </c:pt>
                <c:pt idx="7141">
                  <c:v>#N/A</c:v>
                </c:pt>
                <c:pt idx="7142">
                  <c:v>#N/A</c:v>
                </c:pt>
                <c:pt idx="7143">
                  <c:v>#N/A</c:v>
                </c:pt>
                <c:pt idx="7144">
                  <c:v>#N/A</c:v>
                </c:pt>
                <c:pt idx="7145">
                  <c:v>#N/A</c:v>
                </c:pt>
                <c:pt idx="7146">
                  <c:v>#N/A</c:v>
                </c:pt>
                <c:pt idx="7147">
                  <c:v>#N/A</c:v>
                </c:pt>
                <c:pt idx="7148">
                  <c:v>#N/A</c:v>
                </c:pt>
                <c:pt idx="7149">
                  <c:v>#N/A</c:v>
                </c:pt>
                <c:pt idx="7150">
                  <c:v>#N/A</c:v>
                </c:pt>
                <c:pt idx="7151">
                  <c:v>#N/A</c:v>
                </c:pt>
                <c:pt idx="7152">
                  <c:v>#N/A</c:v>
                </c:pt>
                <c:pt idx="7153">
                  <c:v>#N/A</c:v>
                </c:pt>
                <c:pt idx="7154">
                  <c:v>#N/A</c:v>
                </c:pt>
                <c:pt idx="7155">
                  <c:v>#N/A</c:v>
                </c:pt>
                <c:pt idx="7156">
                  <c:v>#N/A</c:v>
                </c:pt>
                <c:pt idx="7157">
                  <c:v>#N/A</c:v>
                </c:pt>
                <c:pt idx="7158">
                  <c:v>#N/A</c:v>
                </c:pt>
                <c:pt idx="7159">
                  <c:v>#N/A</c:v>
                </c:pt>
                <c:pt idx="7160">
                  <c:v>#N/A</c:v>
                </c:pt>
                <c:pt idx="7161">
                  <c:v>#N/A</c:v>
                </c:pt>
                <c:pt idx="7162">
                  <c:v>#N/A</c:v>
                </c:pt>
                <c:pt idx="7163">
                  <c:v>#N/A</c:v>
                </c:pt>
                <c:pt idx="7164">
                  <c:v>#N/A</c:v>
                </c:pt>
                <c:pt idx="7165">
                  <c:v>#N/A</c:v>
                </c:pt>
                <c:pt idx="7166">
                  <c:v>#N/A</c:v>
                </c:pt>
                <c:pt idx="7167">
                  <c:v>#N/A</c:v>
                </c:pt>
                <c:pt idx="7168">
                  <c:v>#N/A</c:v>
                </c:pt>
                <c:pt idx="7169">
                  <c:v>#N/A</c:v>
                </c:pt>
                <c:pt idx="7170">
                  <c:v>#N/A</c:v>
                </c:pt>
                <c:pt idx="7171">
                  <c:v>#N/A</c:v>
                </c:pt>
                <c:pt idx="7172">
                  <c:v>#N/A</c:v>
                </c:pt>
                <c:pt idx="7173">
                  <c:v>#N/A</c:v>
                </c:pt>
                <c:pt idx="7174">
                  <c:v>#N/A</c:v>
                </c:pt>
                <c:pt idx="7175">
                  <c:v>#N/A</c:v>
                </c:pt>
                <c:pt idx="7176">
                  <c:v>#N/A</c:v>
                </c:pt>
                <c:pt idx="7177">
                  <c:v>#N/A</c:v>
                </c:pt>
                <c:pt idx="7178">
                  <c:v>#N/A</c:v>
                </c:pt>
                <c:pt idx="7179">
                  <c:v>#N/A</c:v>
                </c:pt>
                <c:pt idx="7180">
                  <c:v>#N/A</c:v>
                </c:pt>
                <c:pt idx="7181">
                  <c:v>#N/A</c:v>
                </c:pt>
                <c:pt idx="7182">
                  <c:v>#N/A</c:v>
                </c:pt>
                <c:pt idx="7183">
                  <c:v>#N/A</c:v>
                </c:pt>
                <c:pt idx="7184">
                  <c:v>#N/A</c:v>
                </c:pt>
                <c:pt idx="7185">
                  <c:v>#N/A</c:v>
                </c:pt>
                <c:pt idx="7186">
                  <c:v>#N/A</c:v>
                </c:pt>
                <c:pt idx="7187">
                  <c:v>#N/A</c:v>
                </c:pt>
                <c:pt idx="7188">
                  <c:v>#N/A</c:v>
                </c:pt>
                <c:pt idx="7189">
                  <c:v>#N/A</c:v>
                </c:pt>
                <c:pt idx="7190">
                  <c:v>#N/A</c:v>
                </c:pt>
                <c:pt idx="7191">
                  <c:v>#N/A</c:v>
                </c:pt>
                <c:pt idx="7192">
                  <c:v>#N/A</c:v>
                </c:pt>
                <c:pt idx="7193">
                  <c:v>#N/A</c:v>
                </c:pt>
                <c:pt idx="7194">
                  <c:v>#N/A</c:v>
                </c:pt>
                <c:pt idx="7195">
                  <c:v>#N/A</c:v>
                </c:pt>
                <c:pt idx="7196">
                  <c:v>#N/A</c:v>
                </c:pt>
                <c:pt idx="7197">
                  <c:v>#N/A</c:v>
                </c:pt>
                <c:pt idx="7198">
                  <c:v>#N/A</c:v>
                </c:pt>
                <c:pt idx="7199">
                  <c:v>#N/A</c:v>
                </c:pt>
                <c:pt idx="7200">
                  <c:v>#N/A</c:v>
                </c:pt>
                <c:pt idx="7201">
                  <c:v>#N/A</c:v>
                </c:pt>
                <c:pt idx="7202">
                  <c:v>#N/A</c:v>
                </c:pt>
                <c:pt idx="7203">
                  <c:v>#N/A</c:v>
                </c:pt>
                <c:pt idx="7204">
                  <c:v>#N/A</c:v>
                </c:pt>
                <c:pt idx="7205">
                  <c:v>#N/A</c:v>
                </c:pt>
                <c:pt idx="7206">
                  <c:v>#N/A</c:v>
                </c:pt>
                <c:pt idx="7207">
                  <c:v>#N/A</c:v>
                </c:pt>
                <c:pt idx="7208">
                  <c:v>#N/A</c:v>
                </c:pt>
                <c:pt idx="7209">
                  <c:v>#N/A</c:v>
                </c:pt>
                <c:pt idx="7210">
                  <c:v>#N/A</c:v>
                </c:pt>
                <c:pt idx="7211">
                  <c:v>#N/A</c:v>
                </c:pt>
                <c:pt idx="7212">
                  <c:v>#N/A</c:v>
                </c:pt>
                <c:pt idx="7213">
                  <c:v>#N/A</c:v>
                </c:pt>
                <c:pt idx="7214">
                  <c:v>#N/A</c:v>
                </c:pt>
                <c:pt idx="7215">
                  <c:v>#N/A</c:v>
                </c:pt>
                <c:pt idx="7216">
                  <c:v>#N/A</c:v>
                </c:pt>
                <c:pt idx="7217">
                  <c:v>#N/A</c:v>
                </c:pt>
                <c:pt idx="7218">
                  <c:v>#N/A</c:v>
                </c:pt>
                <c:pt idx="7219">
                  <c:v>#N/A</c:v>
                </c:pt>
                <c:pt idx="7220">
                  <c:v>#N/A</c:v>
                </c:pt>
                <c:pt idx="7221">
                  <c:v>#N/A</c:v>
                </c:pt>
                <c:pt idx="7222">
                  <c:v>#N/A</c:v>
                </c:pt>
                <c:pt idx="7223">
                  <c:v>#N/A</c:v>
                </c:pt>
                <c:pt idx="7224">
                  <c:v>#N/A</c:v>
                </c:pt>
                <c:pt idx="7225">
                  <c:v>#N/A</c:v>
                </c:pt>
                <c:pt idx="7226">
                  <c:v>#N/A</c:v>
                </c:pt>
                <c:pt idx="7227">
                  <c:v>#N/A</c:v>
                </c:pt>
                <c:pt idx="7228">
                  <c:v>#N/A</c:v>
                </c:pt>
                <c:pt idx="7229">
                  <c:v>#N/A</c:v>
                </c:pt>
                <c:pt idx="7230">
                  <c:v>#N/A</c:v>
                </c:pt>
                <c:pt idx="7231">
                  <c:v>#N/A</c:v>
                </c:pt>
                <c:pt idx="7232">
                  <c:v>#N/A</c:v>
                </c:pt>
                <c:pt idx="7233">
                  <c:v>#N/A</c:v>
                </c:pt>
                <c:pt idx="7234">
                  <c:v>#N/A</c:v>
                </c:pt>
                <c:pt idx="7235">
                  <c:v>#N/A</c:v>
                </c:pt>
                <c:pt idx="7236">
                  <c:v>#N/A</c:v>
                </c:pt>
                <c:pt idx="7237">
                  <c:v>#N/A</c:v>
                </c:pt>
                <c:pt idx="7238">
                  <c:v>#N/A</c:v>
                </c:pt>
                <c:pt idx="7239">
                  <c:v>#N/A</c:v>
                </c:pt>
                <c:pt idx="7240">
                  <c:v>#N/A</c:v>
                </c:pt>
                <c:pt idx="7241">
                  <c:v>4.814810100804387</c:v>
                </c:pt>
                <c:pt idx="7242">
                  <c:v>#N/A</c:v>
                </c:pt>
                <c:pt idx="7243">
                  <c:v>#N/A</c:v>
                </c:pt>
                <c:pt idx="7244">
                  <c:v>#N/A</c:v>
                </c:pt>
                <c:pt idx="7245">
                  <c:v>#N/A</c:v>
                </c:pt>
                <c:pt idx="7246">
                  <c:v>#N/A</c:v>
                </c:pt>
                <c:pt idx="7247">
                  <c:v>#N/A</c:v>
                </c:pt>
                <c:pt idx="7248">
                  <c:v>#N/A</c:v>
                </c:pt>
                <c:pt idx="7249">
                  <c:v>#N/A</c:v>
                </c:pt>
                <c:pt idx="7250">
                  <c:v>#N/A</c:v>
                </c:pt>
                <c:pt idx="7251">
                  <c:v>#N/A</c:v>
                </c:pt>
                <c:pt idx="7252">
                  <c:v>#N/A</c:v>
                </c:pt>
                <c:pt idx="7253">
                  <c:v>#N/A</c:v>
                </c:pt>
                <c:pt idx="7254">
                  <c:v>#N/A</c:v>
                </c:pt>
                <c:pt idx="7255">
                  <c:v>#N/A</c:v>
                </c:pt>
                <c:pt idx="7256">
                  <c:v>#N/A</c:v>
                </c:pt>
                <c:pt idx="7257">
                  <c:v>#N/A</c:v>
                </c:pt>
                <c:pt idx="7258">
                  <c:v>#N/A</c:v>
                </c:pt>
                <c:pt idx="7259">
                  <c:v>#N/A</c:v>
                </c:pt>
                <c:pt idx="7260">
                  <c:v>#N/A</c:v>
                </c:pt>
                <c:pt idx="7261">
                  <c:v>#N/A</c:v>
                </c:pt>
                <c:pt idx="7262">
                  <c:v>#N/A</c:v>
                </c:pt>
                <c:pt idx="7263">
                  <c:v>#N/A</c:v>
                </c:pt>
                <c:pt idx="7264">
                  <c:v>#N/A</c:v>
                </c:pt>
                <c:pt idx="7265">
                  <c:v>#N/A</c:v>
                </c:pt>
                <c:pt idx="7266">
                  <c:v>#N/A</c:v>
                </c:pt>
                <c:pt idx="7267">
                  <c:v>#N/A</c:v>
                </c:pt>
                <c:pt idx="7268">
                  <c:v>#N/A</c:v>
                </c:pt>
                <c:pt idx="7269">
                  <c:v>#N/A</c:v>
                </c:pt>
                <c:pt idx="7270">
                  <c:v>#N/A</c:v>
                </c:pt>
                <c:pt idx="7271">
                  <c:v>#N/A</c:v>
                </c:pt>
                <c:pt idx="7272">
                  <c:v>#N/A</c:v>
                </c:pt>
                <c:pt idx="7273">
                  <c:v>#N/A</c:v>
                </c:pt>
                <c:pt idx="7274">
                  <c:v>#N/A</c:v>
                </c:pt>
                <c:pt idx="7275">
                  <c:v>#N/A</c:v>
                </c:pt>
                <c:pt idx="7276">
                  <c:v>#N/A</c:v>
                </c:pt>
                <c:pt idx="7277">
                  <c:v>#N/A</c:v>
                </c:pt>
                <c:pt idx="7278">
                  <c:v>#N/A</c:v>
                </c:pt>
                <c:pt idx="7279">
                  <c:v>#N/A</c:v>
                </c:pt>
                <c:pt idx="7280">
                  <c:v>#N/A</c:v>
                </c:pt>
                <c:pt idx="7281">
                  <c:v>#N/A</c:v>
                </c:pt>
                <c:pt idx="7282">
                  <c:v>#N/A</c:v>
                </c:pt>
                <c:pt idx="7283">
                  <c:v>#N/A</c:v>
                </c:pt>
                <c:pt idx="7284">
                  <c:v>#N/A</c:v>
                </c:pt>
                <c:pt idx="7285">
                  <c:v>#N/A</c:v>
                </c:pt>
                <c:pt idx="7286">
                  <c:v>#N/A</c:v>
                </c:pt>
                <c:pt idx="7287">
                  <c:v>#N/A</c:v>
                </c:pt>
                <c:pt idx="7288">
                  <c:v>#N/A</c:v>
                </c:pt>
                <c:pt idx="7289">
                  <c:v>#N/A</c:v>
                </c:pt>
                <c:pt idx="7290">
                  <c:v>#N/A</c:v>
                </c:pt>
                <c:pt idx="7291">
                  <c:v>#N/A</c:v>
                </c:pt>
                <c:pt idx="7292">
                  <c:v>#N/A</c:v>
                </c:pt>
                <c:pt idx="7293">
                  <c:v>#N/A</c:v>
                </c:pt>
                <c:pt idx="7294">
                  <c:v>#N/A</c:v>
                </c:pt>
                <c:pt idx="7295">
                  <c:v>#N/A</c:v>
                </c:pt>
                <c:pt idx="7296">
                  <c:v>#N/A</c:v>
                </c:pt>
                <c:pt idx="7297">
                  <c:v>#N/A</c:v>
                </c:pt>
                <c:pt idx="7298">
                  <c:v>#N/A</c:v>
                </c:pt>
                <c:pt idx="7299">
                  <c:v>#N/A</c:v>
                </c:pt>
                <c:pt idx="7300">
                  <c:v>#N/A</c:v>
                </c:pt>
                <c:pt idx="7301">
                  <c:v>#N/A</c:v>
                </c:pt>
                <c:pt idx="7302">
                  <c:v>#N/A</c:v>
                </c:pt>
                <c:pt idx="7303">
                  <c:v>#N/A</c:v>
                </c:pt>
                <c:pt idx="7304">
                  <c:v>#N/A</c:v>
                </c:pt>
                <c:pt idx="7305">
                  <c:v>#N/A</c:v>
                </c:pt>
                <c:pt idx="7306">
                  <c:v>#N/A</c:v>
                </c:pt>
                <c:pt idx="7307">
                  <c:v>#N/A</c:v>
                </c:pt>
                <c:pt idx="7308">
                  <c:v>#N/A</c:v>
                </c:pt>
                <c:pt idx="7309">
                  <c:v>#N/A</c:v>
                </c:pt>
                <c:pt idx="7310">
                  <c:v>#N/A</c:v>
                </c:pt>
                <c:pt idx="7311">
                  <c:v>#N/A</c:v>
                </c:pt>
                <c:pt idx="7312">
                  <c:v>#N/A</c:v>
                </c:pt>
                <c:pt idx="7313">
                  <c:v>#N/A</c:v>
                </c:pt>
                <c:pt idx="7314">
                  <c:v>#N/A</c:v>
                </c:pt>
                <c:pt idx="7315">
                  <c:v>#N/A</c:v>
                </c:pt>
                <c:pt idx="7316">
                  <c:v>#N/A</c:v>
                </c:pt>
                <c:pt idx="7317">
                  <c:v>#N/A</c:v>
                </c:pt>
                <c:pt idx="7318">
                  <c:v>#N/A</c:v>
                </c:pt>
                <c:pt idx="7319">
                  <c:v>#N/A</c:v>
                </c:pt>
                <c:pt idx="7320">
                  <c:v>#N/A</c:v>
                </c:pt>
                <c:pt idx="7321">
                  <c:v>#N/A</c:v>
                </c:pt>
                <c:pt idx="7322">
                  <c:v>#N/A</c:v>
                </c:pt>
                <c:pt idx="7323">
                  <c:v>#N/A</c:v>
                </c:pt>
                <c:pt idx="7324">
                  <c:v>#N/A</c:v>
                </c:pt>
                <c:pt idx="7325">
                  <c:v>#N/A</c:v>
                </c:pt>
                <c:pt idx="7326">
                  <c:v>#N/A</c:v>
                </c:pt>
                <c:pt idx="7327">
                  <c:v>#N/A</c:v>
                </c:pt>
                <c:pt idx="7328">
                  <c:v>#N/A</c:v>
                </c:pt>
                <c:pt idx="7329">
                  <c:v>#N/A</c:v>
                </c:pt>
                <c:pt idx="7330">
                  <c:v>5.022782812340895</c:v>
                </c:pt>
                <c:pt idx="7331">
                  <c:v>#N/A</c:v>
                </c:pt>
                <c:pt idx="7332">
                  <c:v>#N/A</c:v>
                </c:pt>
                <c:pt idx="7333">
                  <c:v>#N/A</c:v>
                </c:pt>
                <c:pt idx="7334">
                  <c:v>#N/A</c:v>
                </c:pt>
                <c:pt idx="7335">
                  <c:v>#N/A</c:v>
                </c:pt>
                <c:pt idx="7336">
                  <c:v>#N/A</c:v>
                </c:pt>
                <c:pt idx="7337">
                  <c:v>#N/A</c:v>
                </c:pt>
                <c:pt idx="7338">
                  <c:v>#N/A</c:v>
                </c:pt>
                <c:pt idx="7339">
                  <c:v>#N/A</c:v>
                </c:pt>
                <c:pt idx="7340">
                  <c:v>#N/A</c:v>
                </c:pt>
                <c:pt idx="7341">
                  <c:v>#N/A</c:v>
                </c:pt>
                <c:pt idx="7342">
                  <c:v>#N/A</c:v>
                </c:pt>
                <c:pt idx="7343">
                  <c:v>#N/A</c:v>
                </c:pt>
                <c:pt idx="7344">
                  <c:v>#N/A</c:v>
                </c:pt>
                <c:pt idx="7345">
                  <c:v>#N/A</c:v>
                </c:pt>
                <c:pt idx="7346">
                  <c:v>#N/A</c:v>
                </c:pt>
                <c:pt idx="7347">
                  <c:v>#N/A</c:v>
                </c:pt>
                <c:pt idx="7348">
                  <c:v>#N/A</c:v>
                </c:pt>
                <c:pt idx="7349">
                  <c:v>#N/A</c:v>
                </c:pt>
                <c:pt idx="7350">
                  <c:v>#N/A</c:v>
                </c:pt>
                <c:pt idx="7351">
                  <c:v>#N/A</c:v>
                </c:pt>
                <c:pt idx="7352">
                  <c:v>#N/A</c:v>
                </c:pt>
                <c:pt idx="7353">
                  <c:v>#N/A</c:v>
                </c:pt>
                <c:pt idx="7354">
                  <c:v>#N/A</c:v>
                </c:pt>
                <c:pt idx="7355">
                  <c:v>#N/A</c:v>
                </c:pt>
                <c:pt idx="7356">
                  <c:v>#N/A</c:v>
                </c:pt>
                <c:pt idx="7357">
                  <c:v>#N/A</c:v>
                </c:pt>
                <c:pt idx="7358">
                  <c:v>#N/A</c:v>
                </c:pt>
                <c:pt idx="7359">
                  <c:v>#N/A</c:v>
                </c:pt>
                <c:pt idx="7360">
                  <c:v>#N/A</c:v>
                </c:pt>
                <c:pt idx="7361">
                  <c:v>#N/A</c:v>
                </c:pt>
                <c:pt idx="7362">
                  <c:v>#N/A</c:v>
                </c:pt>
                <c:pt idx="7363">
                  <c:v>#N/A</c:v>
                </c:pt>
                <c:pt idx="7364">
                  <c:v>#N/A</c:v>
                </c:pt>
                <c:pt idx="7365">
                  <c:v>#N/A</c:v>
                </c:pt>
                <c:pt idx="7366">
                  <c:v>#N/A</c:v>
                </c:pt>
                <c:pt idx="7367">
                  <c:v>#N/A</c:v>
                </c:pt>
                <c:pt idx="7368">
                  <c:v>#N/A</c:v>
                </c:pt>
                <c:pt idx="7369">
                  <c:v>#N/A</c:v>
                </c:pt>
                <c:pt idx="7370">
                  <c:v>#N/A</c:v>
                </c:pt>
                <c:pt idx="7371">
                  <c:v>#N/A</c:v>
                </c:pt>
                <c:pt idx="7372">
                  <c:v>#N/A</c:v>
                </c:pt>
                <c:pt idx="7373">
                  <c:v>#N/A</c:v>
                </c:pt>
                <c:pt idx="7374">
                  <c:v>#N/A</c:v>
                </c:pt>
                <c:pt idx="7375">
                  <c:v>#N/A</c:v>
                </c:pt>
                <c:pt idx="7376">
                  <c:v>#N/A</c:v>
                </c:pt>
                <c:pt idx="7377">
                  <c:v>#N/A</c:v>
                </c:pt>
                <c:pt idx="7378">
                  <c:v>#N/A</c:v>
                </c:pt>
                <c:pt idx="7379">
                  <c:v>#N/A</c:v>
                </c:pt>
                <c:pt idx="7380">
                  <c:v>#N/A</c:v>
                </c:pt>
                <c:pt idx="7381">
                  <c:v>#N/A</c:v>
                </c:pt>
                <c:pt idx="7382">
                  <c:v>#N/A</c:v>
                </c:pt>
                <c:pt idx="7383">
                  <c:v>#N/A</c:v>
                </c:pt>
                <c:pt idx="7384">
                  <c:v>#N/A</c:v>
                </c:pt>
                <c:pt idx="7385">
                  <c:v>#N/A</c:v>
                </c:pt>
                <c:pt idx="7386">
                  <c:v>#N/A</c:v>
                </c:pt>
                <c:pt idx="7387">
                  <c:v>#N/A</c:v>
                </c:pt>
                <c:pt idx="7388">
                  <c:v>#N/A</c:v>
                </c:pt>
                <c:pt idx="7389">
                  <c:v>#N/A</c:v>
                </c:pt>
                <c:pt idx="7390">
                  <c:v>#N/A</c:v>
                </c:pt>
                <c:pt idx="7391">
                  <c:v>#N/A</c:v>
                </c:pt>
                <c:pt idx="7392">
                  <c:v>#N/A</c:v>
                </c:pt>
                <c:pt idx="7393">
                  <c:v>#N/A</c:v>
                </c:pt>
                <c:pt idx="7394">
                  <c:v>#N/A</c:v>
                </c:pt>
                <c:pt idx="7395">
                  <c:v>#N/A</c:v>
                </c:pt>
                <c:pt idx="7396">
                  <c:v>#N/A</c:v>
                </c:pt>
                <c:pt idx="7397">
                  <c:v>#N/A</c:v>
                </c:pt>
                <c:pt idx="7398">
                  <c:v>#N/A</c:v>
                </c:pt>
                <c:pt idx="7399">
                  <c:v>#N/A</c:v>
                </c:pt>
                <c:pt idx="7400">
                  <c:v>#N/A</c:v>
                </c:pt>
                <c:pt idx="7401">
                  <c:v>#N/A</c:v>
                </c:pt>
                <c:pt idx="7402">
                  <c:v>#N/A</c:v>
                </c:pt>
                <c:pt idx="7403">
                  <c:v>#N/A</c:v>
                </c:pt>
                <c:pt idx="7404">
                  <c:v>#N/A</c:v>
                </c:pt>
                <c:pt idx="7405">
                  <c:v>#N/A</c:v>
                </c:pt>
                <c:pt idx="7406">
                  <c:v>#N/A</c:v>
                </c:pt>
                <c:pt idx="7407">
                  <c:v>#N/A</c:v>
                </c:pt>
                <c:pt idx="7408">
                  <c:v>#N/A</c:v>
                </c:pt>
                <c:pt idx="7409">
                  <c:v>#N/A</c:v>
                </c:pt>
                <c:pt idx="7410">
                  <c:v>#N/A</c:v>
                </c:pt>
                <c:pt idx="7411">
                  <c:v>#N/A</c:v>
                </c:pt>
                <c:pt idx="7412">
                  <c:v>#N/A</c:v>
                </c:pt>
                <c:pt idx="7413">
                  <c:v>#N/A</c:v>
                </c:pt>
                <c:pt idx="7414">
                  <c:v>#N/A</c:v>
                </c:pt>
                <c:pt idx="7415">
                  <c:v>#N/A</c:v>
                </c:pt>
                <c:pt idx="7416">
                  <c:v>#N/A</c:v>
                </c:pt>
                <c:pt idx="7417">
                  <c:v>#N/A</c:v>
                </c:pt>
                <c:pt idx="7418">
                  <c:v>#N/A</c:v>
                </c:pt>
                <c:pt idx="7419">
                  <c:v>#N/A</c:v>
                </c:pt>
                <c:pt idx="7420">
                  <c:v>#N/A</c:v>
                </c:pt>
                <c:pt idx="7421">
                  <c:v>#N/A</c:v>
                </c:pt>
                <c:pt idx="7422">
                  <c:v>#N/A</c:v>
                </c:pt>
                <c:pt idx="7423">
                  <c:v>#N/A</c:v>
                </c:pt>
                <c:pt idx="7424">
                  <c:v>#N/A</c:v>
                </c:pt>
                <c:pt idx="7425">
                  <c:v>#N/A</c:v>
                </c:pt>
                <c:pt idx="7426">
                  <c:v>#N/A</c:v>
                </c:pt>
                <c:pt idx="7427">
                  <c:v>#N/A</c:v>
                </c:pt>
                <c:pt idx="7428">
                  <c:v>#N/A</c:v>
                </c:pt>
                <c:pt idx="7429">
                  <c:v>#N/A</c:v>
                </c:pt>
                <c:pt idx="7430">
                  <c:v>#N/A</c:v>
                </c:pt>
                <c:pt idx="7431">
                  <c:v>#N/A</c:v>
                </c:pt>
                <c:pt idx="7432">
                  <c:v>#N/A</c:v>
                </c:pt>
                <c:pt idx="7433">
                  <c:v>#N/A</c:v>
                </c:pt>
                <c:pt idx="7434">
                  <c:v>#N/A</c:v>
                </c:pt>
                <c:pt idx="7435">
                  <c:v>#N/A</c:v>
                </c:pt>
                <c:pt idx="7436">
                  <c:v>#N/A</c:v>
                </c:pt>
                <c:pt idx="7437">
                  <c:v>#N/A</c:v>
                </c:pt>
                <c:pt idx="7438">
                  <c:v>#N/A</c:v>
                </c:pt>
                <c:pt idx="7439">
                  <c:v>#N/A</c:v>
                </c:pt>
                <c:pt idx="7440">
                  <c:v>#N/A</c:v>
                </c:pt>
                <c:pt idx="7441">
                  <c:v>5.18939008247632</c:v>
                </c:pt>
                <c:pt idx="7442">
                  <c:v>#N/A</c:v>
                </c:pt>
                <c:pt idx="7443">
                  <c:v>#N/A</c:v>
                </c:pt>
                <c:pt idx="7444">
                  <c:v>#N/A</c:v>
                </c:pt>
                <c:pt idx="7445">
                  <c:v>#N/A</c:v>
                </c:pt>
                <c:pt idx="7446">
                  <c:v>#N/A</c:v>
                </c:pt>
                <c:pt idx="7447">
                  <c:v>#N/A</c:v>
                </c:pt>
                <c:pt idx="7448">
                  <c:v>#N/A</c:v>
                </c:pt>
                <c:pt idx="7449">
                  <c:v>#N/A</c:v>
                </c:pt>
                <c:pt idx="7450">
                  <c:v>#N/A</c:v>
                </c:pt>
                <c:pt idx="7451">
                  <c:v>#N/A</c:v>
                </c:pt>
                <c:pt idx="7452">
                  <c:v>#N/A</c:v>
                </c:pt>
                <c:pt idx="7453">
                  <c:v>#N/A</c:v>
                </c:pt>
                <c:pt idx="7454">
                  <c:v>#N/A</c:v>
                </c:pt>
                <c:pt idx="7455">
                  <c:v>#N/A</c:v>
                </c:pt>
                <c:pt idx="7456">
                  <c:v>#N/A</c:v>
                </c:pt>
                <c:pt idx="7457">
                  <c:v>#N/A</c:v>
                </c:pt>
                <c:pt idx="7458">
                  <c:v>#N/A</c:v>
                </c:pt>
                <c:pt idx="7459">
                  <c:v>#N/A</c:v>
                </c:pt>
                <c:pt idx="7460">
                  <c:v>#N/A</c:v>
                </c:pt>
                <c:pt idx="7461">
                  <c:v>#N/A</c:v>
                </c:pt>
                <c:pt idx="7462">
                  <c:v>#N/A</c:v>
                </c:pt>
                <c:pt idx="7463">
                  <c:v>#N/A</c:v>
                </c:pt>
                <c:pt idx="7464">
                  <c:v>#N/A</c:v>
                </c:pt>
                <c:pt idx="7465">
                  <c:v>#N/A</c:v>
                </c:pt>
                <c:pt idx="7466">
                  <c:v>#N/A</c:v>
                </c:pt>
                <c:pt idx="7467">
                  <c:v>#N/A</c:v>
                </c:pt>
                <c:pt idx="7468">
                  <c:v>#N/A</c:v>
                </c:pt>
                <c:pt idx="7469">
                  <c:v>#N/A</c:v>
                </c:pt>
                <c:pt idx="7470">
                  <c:v>#N/A</c:v>
                </c:pt>
                <c:pt idx="7471">
                  <c:v>#N/A</c:v>
                </c:pt>
                <c:pt idx="7472">
                  <c:v>#N/A</c:v>
                </c:pt>
                <c:pt idx="7473">
                  <c:v>#N/A</c:v>
                </c:pt>
                <c:pt idx="7474">
                  <c:v>#N/A</c:v>
                </c:pt>
                <c:pt idx="7475">
                  <c:v>#N/A</c:v>
                </c:pt>
                <c:pt idx="7476">
                  <c:v>#N/A</c:v>
                </c:pt>
                <c:pt idx="7477">
                  <c:v>#N/A</c:v>
                </c:pt>
                <c:pt idx="7478">
                  <c:v>#N/A</c:v>
                </c:pt>
                <c:pt idx="7479">
                  <c:v>#N/A</c:v>
                </c:pt>
                <c:pt idx="7480">
                  <c:v>#N/A</c:v>
                </c:pt>
                <c:pt idx="7481">
                  <c:v>#N/A</c:v>
                </c:pt>
                <c:pt idx="7482">
                  <c:v>#N/A</c:v>
                </c:pt>
                <c:pt idx="7483">
                  <c:v>#N/A</c:v>
                </c:pt>
                <c:pt idx="7484">
                  <c:v>#N/A</c:v>
                </c:pt>
                <c:pt idx="7485">
                  <c:v>#N/A</c:v>
                </c:pt>
                <c:pt idx="7486">
                  <c:v>#N/A</c:v>
                </c:pt>
                <c:pt idx="7487">
                  <c:v>#N/A</c:v>
                </c:pt>
                <c:pt idx="7488">
                  <c:v>#N/A</c:v>
                </c:pt>
                <c:pt idx="7489">
                  <c:v>#N/A</c:v>
                </c:pt>
                <c:pt idx="7490">
                  <c:v>#N/A</c:v>
                </c:pt>
                <c:pt idx="7491">
                  <c:v>#N/A</c:v>
                </c:pt>
                <c:pt idx="7492">
                  <c:v>#N/A</c:v>
                </c:pt>
                <c:pt idx="7493">
                  <c:v>#N/A</c:v>
                </c:pt>
                <c:pt idx="7494">
                  <c:v>#N/A</c:v>
                </c:pt>
                <c:pt idx="7495">
                  <c:v>#N/A</c:v>
                </c:pt>
                <c:pt idx="7496">
                  <c:v>#N/A</c:v>
                </c:pt>
                <c:pt idx="7497">
                  <c:v>#N/A</c:v>
                </c:pt>
                <c:pt idx="7498">
                  <c:v>#N/A</c:v>
                </c:pt>
                <c:pt idx="7499">
                  <c:v>#N/A</c:v>
                </c:pt>
                <c:pt idx="7500">
                  <c:v>#N/A</c:v>
                </c:pt>
                <c:pt idx="7501">
                  <c:v>#N/A</c:v>
                </c:pt>
                <c:pt idx="7502">
                  <c:v>#N/A</c:v>
                </c:pt>
                <c:pt idx="7503">
                  <c:v>#N/A</c:v>
                </c:pt>
                <c:pt idx="7504">
                  <c:v>#N/A</c:v>
                </c:pt>
                <c:pt idx="7505">
                  <c:v>#N/A</c:v>
                </c:pt>
                <c:pt idx="7506">
                  <c:v>#N/A</c:v>
                </c:pt>
                <c:pt idx="7507">
                  <c:v>#N/A</c:v>
                </c:pt>
                <c:pt idx="7508">
                  <c:v>#N/A</c:v>
                </c:pt>
                <c:pt idx="7509">
                  <c:v>#N/A</c:v>
                </c:pt>
                <c:pt idx="7510">
                  <c:v>#N/A</c:v>
                </c:pt>
                <c:pt idx="7511">
                  <c:v>#N/A</c:v>
                </c:pt>
                <c:pt idx="7512">
                  <c:v>#N/A</c:v>
                </c:pt>
                <c:pt idx="7513">
                  <c:v>#N/A</c:v>
                </c:pt>
                <c:pt idx="7514">
                  <c:v>#N/A</c:v>
                </c:pt>
                <c:pt idx="7515">
                  <c:v>#N/A</c:v>
                </c:pt>
                <c:pt idx="7516">
                  <c:v>#N/A</c:v>
                </c:pt>
                <c:pt idx="7517">
                  <c:v>#N/A</c:v>
                </c:pt>
                <c:pt idx="7518">
                  <c:v>#N/A</c:v>
                </c:pt>
                <c:pt idx="7519">
                  <c:v>#N/A</c:v>
                </c:pt>
                <c:pt idx="7520">
                  <c:v>#N/A</c:v>
                </c:pt>
                <c:pt idx="7521">
                  <c:v>#N/A</c:v>
                </c:pt>
                <c:pt idx="7522">
                  <c:v>#N/A</c:v>
                </c:pt>
                <c:pt idx="7523">
                  <c:v>#N/A</c:v>
                </c:pt>
                <c:pt idx="7524">
                  <c:v>#N/A</c:v>
                </c:pt>
                <c:pt idx="7525">
                  <c:v>#N/A</c:v>
                </c:pt>
                <c:pt idx="7526">
                  <c:v>#N/A</c:v>
                </c:pt>
                <c:pt idx="7527">
                  <c:v>#N/A</c:v>
                </c:pt>
                <c:pt idx="7528">
                  <c:v>#N/A</c:v>
                </c:pt>
                <c:pt idx="7529">
                  <c:v>#N/A</c:v>
                </c:pt>
                <c:pt idx="7530">
                  <c:v>#N/A</c:v>
                </c:pt>
                <c:pt idx="7531">
                  <c:v>#N/A</c:v>
                </c:pt>
                <c:pt idx="7532">
                  <c:v>#N/A</c:v>
                </c:pt>
                <c:pt idx="7533">
                  <c:v>#N/A</c:v>
                </c:pt>
                <c:pt idx="7534">
                  <c:v>#N/A</c:v>
                </c:pt>
                <c:pt idx="7535">
                  <c:v>#N/A</c:v>
                </c:pt>
                <c:pt idx="7536">
                  <c:v>#N/A</c:v>
                </c:pt>
                <c:pt idx="7537">
                  <c:v>#N/A</c:v>
                </c:pt>
                <c:pt idx="7538">
                  <c:v>#N/A</c:v>
                </c:pt>
                <c:pt idx="7539">
                  <c:v>#N/A</c:v>
                </c:pt>
                <c:pt idx="7540">
                  <c:v>#N/A</c:v>
                </c:pt>
                <c:pt idx="7541">
                  <c:v>#N/A</c:v>
                </c:pt>
                <c:pt idx="7542">
                  <c:v>#N/A</c:v>
                </c:pt>
                <c:pt idx="7543">
                  <c:v>#N/A</c:v>
                </c:pt>
                <c:pt idx="7544">
                  <c:v>#N/A</c:v>
                </c:pt>
                <c:pt idx="7545">
                  <c:v>#N/A</c:v>
                </c:pt>
                <c:pt idx="7546">
                  <c:v>#N/A</c:v>
                </c:pt>
                <c:pt idx="7547">
                  <c:v>#N/A</c:v>
                </c:pt>
                <c:pt idx="7548">
                  <c:v>#N/A</c:v>
                </c:pt>
                <c:pt idx="7549">
                  <c:v>#N/A</c:v>
                </c:pt>
                <c:pt idx="7550">
                  <c:v>#N/A</c:v>
                </c:pt>
                <c:pt idx="7551">
                  <c:v>#N/A</c:v>
                </c:pt>
                <c:pt idx="7552">
                  <c:v>#N/A</c:v>
                </c:pt>
                <c:pt idx="7553">
                  <c:v>#N/A</c:v>
                </c:pt>
                <c:pt idx="7554">
                  <c:v>#N/A</c:v>
                </c:pt>
                <c:pt idx="7555">
                  <c:v>#N/A</c:v>
                </c:pt>
                <c:pt idx="7556">
                  <c:v>#N/A</c:v>
                </c:pt>
                <c:pt idx="7557">
                  <c:v>#N/A</c:v>
                </c:pt>
                <c:pt idx="7558">
                  <c:v>#N/A</c:v>
                </c:pt>
                <c:pt idx="7559">
                  <c:v>#N/A</c:v>
                </c:pt>
                <c:pt idx="7560">
                  <c:v>#N/A</c:v>
                </c:pt>
                <c:pt idx="7561">
                  <c:v>#N/A</c:v>
                </c:pt>
                <c:pt idx="7562">
                  <c:v>#N/A</c:v>
                </c:pt>
                <c:pt idx="7563">
                  <c:v>#N/A</c:v>
                </c:pt>
                <c:pt idx="7564">
                  <c:v>#N/A</c:v>
                </c:pt>
                <c:pt idx="7565">
                  <c:v>#N/A</c:v>
                </c:pt>
                <c:pt idx="7566">
                  <c:v>#N/A</c:v>
                </c:pt>
                <c:pt idx="7567">
                  <c:v>#N/A</c:v>
                </c:pt>
                <c:pt idx="7568">
                  <c:v>#N/A</c:v>
                </c:pt>
                <c:pt idx="7569">
                  <c:v>#N/A</c:v>
                </c:pt>
                <c:pt idx="7570">
                  <c:v>#N/A</c:v>
                </c:pt>
                <c:pt idx="7571">
                  <c:v>#N/A</c:v>
                </c:pt>
                <c:pt idx="7572">
                  <c:v>#N/A</c:v>
                </c:pt>
                <c:pt idx="7573">
                  <c:v>#N/A</c:v>
                </c:pt>
                <c:pt idx="7574">
                  <c:v>#N/A</c:v>
                </c:pt>
                <c:pt idx="7575">
                  <c:v>#N/A</c:v>
                </c:pt>
                <c:pt idx="7576">
                  <c:v>5.04492923327563</c:v>
                </c:pt>
                <c:pt idx="7577">
                  <c:v>#N/A</c:v>
                </c:pt>
                <c:pt idx="7578">
                  <c:v>#N/A</c:v>
                </c:pt>
                <c:pt idx="7579">
                  <c:v>#N/A</c:v>
                </c:pt>
                <c:pt idx="7580">
                  <c:v>#N/A</c:v>
                </c:pt>
                <c:pt idx="7581">
                  <c:v>#N/A</c:v>
                </c:pt>
                <c:pt idx="7582">
                  <c:v>#N/A</c:v>
                </c:pt>
                <c:pt idx="7583">
                  <c:v>#N/A</c:v>
                </c:pt>
                <c:pt idx="7584">
                  <c:v>#N/A</c:v>
                </c:pt>
                <c:pt idx="7585">
                  <c:v>#N/A</c:v>
                </c:pt>
                <c:pt idx="7586">
                  <c:v>#N/A</c:v>
                </c:pt>
                <c:pt idx="7587">
                  <c:v>#N/A</c:v>
                </c:pt>
                <c:pt idx="7588">
                  <c:v>#N/A</c:v>
                </c:pt>
                <c:pt idx="7589">
                  <c:v>#N/A</c:v>
                </c:pt>
                <c:pt idx="7590">
                  <c:v>#N/A</c:v>
                </c:pt>
                <c:pt idx="7591">
                  <c:v>#N/A</c:v>
                </c:pt>
                <c:pt idx="7592">
                  <c:v>#N/A</c:v>
                </c:pt>
                <c:pt idx="7593">
                  <c:v>#N/A</c:v>
                </c:pt>
                <c:pt idx="7594">
                  <c:v>#N/A</c:v>
                </c:pt>
                <c:pt idx="7595">
                  <c:v>#N/A</c:v>
                </c:pt>
                <c:pt idx="7596">
                  <c:v>#N/A</c:v>
                </c:pt>
                <c:pt idx="7597">
                  <c:v>#N/A</c:v>
                </c:pt>
                <c:pt idx="7598">
                  <c:v>#N/A</c:v>
                </c:pt>
                <c:pt idx="7599">
                  <c:v>#N/A</c:v>
                </c:pt>
                <c:pt idx="7600">
                  <c:v>#N/A</c:v>
                </c:pt>
                <c:pt idx="7601">
                  <c:v>#N/A</c:v>
                </c:pt>
                <c:pt idx="7602">
                  <c:v>#N/A</c:v>
                </c:pt>
                <c:pt idx="7603">
                  <c:v>#N/A</c:v>
                </c:pt>
                <c:pt idx="7604">
                  <c:v>#N/A</c:v>
                </c:pt>
                <c:pt idx="7605">
                  <c:v>#N/A</c:v>
                </c:pt>
                <c:pt idx="7606">
                  <c:v>#N/A</c:v>
                </c:pt>
                <c:pt idx="7607">
                  <c:v>#N/A</c:v>
                </c:pt>
                <c:pt idx="7608">
                  <c:v>#N/A</c:v>
                </c:pt>
                <c:pt idx="7609">
                  <c:v>#N/A</c:v>
                </c:pt>
                <c:pt idx="7610">
                  <c:v>#N/A</c:v>
                </c:pt>
                <c:pt idx="7611">
                  <c:v>#N/A</c:v>
                </c:pt>
                <c:pt idx="7612">
                  <c:v>#N/A</c:v>
                </c:pt>
                <c:pt idx="7613">
                  <c:v>#N/A</c:v>
                </c:pt>
                <c:pt idx="7614">
                  <c:v>#N/A</c:v>
                </c:pt>
                <c:pt idx="7615">
                  <c:v>#N/A</c:v>
                </c:pt>
                <c:pt idx="7616">
                  <c:v>#N/A</c:v>
                </c:pt>
                <c:pt idx="7617">
                  <c:v>#N/A</c:v>
                </c:pt>
                <c:pt idx="7618">
                  <c:v>#N/A</c:v>
                </c:pt>
                <c:pt idx="7619">
                  <c:v>#N/A</c:v>
                </c:pt>
                <c:pt idx="7620">
                  <c:v>#N/A</c:v>
                </c:pt>
                <c:pt idx="7621">
                  <c:v>#N/A</c:v>
                </c:pt>
                <c:pt idx="7622">
                  <c:v>#N/A</c:v>
                </c:pt>
                <c:pt idx="7623">
                  <c:v>#N/A</c:v>
                </c:pt>
                <c:pt idx="7624">
                  <c:v>#N/A</c:v>
                </c:pt>
                <c:pt idx="7625">
                  <c:v>#N/A</c:v>
                </c:pt>
                <c:pt idx="7626">
                  <c:v>#N/A</c:v>
                </c:pt>
                <c:pt idx="7627">
                  <c:v>#N/A</c:v>
                </c:pt>
                <c:pt idx="7628">
                  <c:v>#N/A</c:v>
                </c:pt>
                <c:pt idx="7629">
                  <c:v>#N/A</c:v>
                </c:pt>
                <c:pt idx="7630">
                  <c:v>#N/A</c:v>
                </c:pt>
                <c:pt idx="7631">
                  <c:v>#N/A</c:v>
                </c:pt>
                <c:pt idx="7632">
                  <c:v>#N/A</c:v>
                </c:pt>
                <c:pt idx="7633">
                  <c:v>#N/A</c:v>
                </c:pt>
                <c:pt idx="7634">
                  <c:v>#N/A</c:v>
                </c:pt>
                <c:pt idx="7635">
                  <c:v>#N/A</c:v>
                </c:pt>
                <c:pt idx="7636">
                  <c:v>#N/A</c:v>
                </c:pt>
                <c:pt idx="7637">
                  <c:v>#N/A</c:v>
                </c:pt>
                <c:pt idx="7638">
                  <c:v>#N/A</c:v>
                </c:pt>
                <c:pt idx="7639">
                  <c:v>#N/A</c:v>
                </c:pt>
                <c:pt idx="7640">
                  <c:v>#N/A</c:v>
                </c:pt>
                <c:pt idx="7641">
                  <c:v>#N/A</c:v>
                </c:pt>
                <c:pt idx="7642">
                  <c:v>#N/A</c:v>
                </c:pt>
                <c:pt idx="7643">
                  <c:v>#N/A</c:v>
                </c:pt>
                <c:pt idx="7644">
                  <c:v>4.900086549231236</c:v>
                </c:pt>
                <c:pt idx="7645">
                  <c:v>#N/A</c:v>
                </c:pt>
                <c:pt idx="7646">
                  <c:v>#N/A</c:v>
                </c:pt>
                <c:pt idx="7647">
                  <c:v>#N/A</c:v>
                </c:pt>
                <c:pt idx="7648">
                  <c:v>#N/A</c:v>
                </c:pt>
                <c:pt idx="7649">
                  <c:v>#N/A</c:v>
                </c:pt>
                <c:pt idx="7650">
                  <c:v>#N/A</c:v>
                </c:pt>
                <c:pt idx="7651">
                  <c:v>#N/A</c:v>
                </c:pt>
                <c:pt idx="7652">
                  <c:v>#N/A</c:v>
                </c:pt>
                <c:pt idx="7653">
                  <c:v>#N/A</c:v>
                </c:pt>
                <c:pt idx="7654">
                  <c:v>#N/A</c:v>
                </c:pt>
                <c:pt idx="7655">
                  <c:v>#N/A</c:v>
                </c:pt>
                <c:pt idx="7656">
                  <c:v>#N/A</c:v>
                </c:pt>
                <c:pt idx="7657">
                  <c:v>#N/A</c:v>
                </c:pt>
                <c:pt idx="7658">
                  <c:v>#N/A</c:v>
                </c:pt>
                <c:pt idx="7659">
                  <c:v>#N/A</c:v>
                </c:pt>
                <c:pt idx="7660">
                  <c:v>#N/A</c:v>
                </c:pt>
                <c:pt idx="7661">
                  <c:v>#N/A</c:v>
                </c:pt>
                <c:pt idx="7662">
                  <c:v>#N/A</c:v>
                </c:pt>
                <c:pt idx="7663">
                  <c:v>#N/A</c:v>
                </c:pt>
                <c:pt idx="7664">
                  <c:v>#N/A</c:v>
                </c:pt>
                <c:pt idx="7665">
                  <c:v>#N/A</c:v>
                </c:pt>
                <c:pt idx="7666">
                  <c:v>#N/A</c:v>
                </c:pt>
                <c:pt idx="7667">
                  <c:v>#N/A</c:v>
                </c:pt>
                <c:pt idx="7668">
                  <c:v>#N/A</c:v>
                </c:pt>
                <c:pt idx="7669">
                  <c:v>#N/A</c:v>
                </c:pt>
                <c:pt idx="7670">
                  <c:v>#N/A</c:v>
                </c:pt>
                <c:pt idx="7671">
                  <c:v>#N/A</c:v>
                </c:pt>
                <c:pt idx="7672">
                  <c:v>#N/A</c:v>
                </c:pt>
                <c:pt idx="7673">
                  <c:v>#N/A</c:v>
                </c:pt>
                <c:pt idx="7674">
                  <c:v>#N/A</c:v>
                </c:pt>
                <c:pt idx="7675">
                  <c:v>#N/A</c:v>
                </c:pt>
                <c:pt idx="7676">
                  <c:v>#N/A</c:v>
                </c:pt>
                <c:pt idx="7677">
                  <c:v>#N/A</c:v>
                </c:pt>
                <c:pt idx="7678">
                  <c:v>#N/A</c:v>
                </c:pt>
                <c:pt idx="7679">
                  <c:v>#N/A</c:v>
                </c:pt>
                <c:pt idx="7680">
                  <c:v>#N/A</c:v>
                </c:pt>
                <c:pt idx="7681">
                  <c:v>#N/A</c:v>
                </c:pt>
                <c:pt idx="7682">
                  <c:v>#N/A</c:v>
                </c:pt>
                <c:pt idx="7683">
                  <c:v>#N/A</c:v>
                </c:pt>
                <c:pt idx="7684">
                  <c:v>#N/A</c:v>
                </c:pt>
                <c:pt idx="7685">
                  <c:v>#N/A</c:v>
                </c:pt>
                <c:pt idx="7686">
                  <c:v>#N/A</c:v>
                </c:pt>
                <c:pt idx="7687">
                  <c:v>#N/A</c:v>
                </c:pt>
                <c:pt idx="7688">
                  <c:v>#N/A</c:v>
                </c:pt>
                <c:pt idx="7689">
                  <c:v>#N/A</c:v>
                </c:pt>
                <c:pt idx="7690">
                  <c:v>#N/A</c:v>
                </c:pt>
                <c:pt idx="7691">
                  <c:v>#N/A</c:v>
                </c:pt>
                <c:pt idx="7692">
                  <c:v>#N/A</c:v>
                </c:pt>
                <c:pt idx="7693">
                  <c:v>#N/A</c:v>
                </c:pt>
                <c:pt idx="7694">
                  <c:v>#N/A</c:v>
                </c:pt>
                <c:pt idx="7695">
                  <c:v>#N/A</c:v>
                </c:pt>
                <c:pt idx="7696">
                  <c:v>#N/A</c:v>
                </c:pt>
                <c:pt idx="7697">
                  <c:v>#N/A</c:v>
                </c:pt>
                <c:pt idx="7698">
                  <c:v>#N/A</c:v>
                </c:pt>
                <c:pt idx="7699">
                  <c:v>#N/A</c:v>
                </c:pt>
                <c:pt idx="7700">
                  <c:v>#N/A</c:v>
                </c:pt>
                <c:pt idx="7701">
                  <c:v>#N/A</c:v>
                </c:pt>
                <c:pt idx="7702">
                  <c:v>#N/A</c:v>
                </c:pt>
                <c:pt idx="7703">
                  <c:v>#N/A</c:v>
                </c:pt>
                <c:pt idx="7704">
                  <c:v>#N/A</c:v>
                </c:pt>
                <c:pt idx="7705">
                  <c:v>#N/A</c:v>
                </c:pt>
                <c:pt idx="7706">
                  <c:v>#N/A</c:v>
                </c:pt>
                <c:pt idx="7707">
                  <c:v>#N/A</c:v>
                </c:pt>
                <c:pt idx="7708">
                  <c:v>#N/A</c:v>
                </c:pt>
                <c:pt idx="7709">
                  <c:v>#N/A</c:v>
                </c:pt>
                <c:pt idx="7710">
                  <c:v>#N/A</c:v>
                </c:pt>
                <c:pt idx="7711">
                  <c:v>#N/A</c:v>
                </c:pt>
                <c:pt idx="7712">
                  <c:v>#N/A</c:v>
                </c:pt>
                <c:pt idx="7713">
                  <c:v>#N/A</c:v>
                </c:pt>
                <c:pt idx="7714">
                  <c:v>#N/A</c:v>
                </c:pt>
                <c:pt idx="7715">
                  <c:v>#N/A</c:v>
                </c:pt>
                <c:pt idx="7716">
                  <c:v>#N/A</c:v>
                </c:pt>
                <c:pt idx="7717">
                  <c:v>#N/A</c:v>
                </c:pt>
                <c:pt idx="7718">
                  <c:v>#N/A</c:v>
                </c:pt>
                <c:pt idx="7719">
                  <c:v>#N/A</c:v>
                </c:pt>
                <c:pt idx="7720">
                  <c:v>#N/A</c:v>
                </c:pt>
                <c:pt idx="7721">
                  <c:v>#N/A</c:v>
                </c:pt>
                <c:pt idx="7722">
                  <c:v>#N/A</c:v>
                </c:pt>
                <c:pt idx="7723">
                  <c:v>#N/A</c:v>
                </c:pt>
                <c:pt idx="7724">
                  <c:v>#N/A</c:v>
                </c:pt>
                <c:pt idx="7725">
                  <c:v>#N/A</c:v>
                </c:pt>
                <c:pt idx="7726">
                  <c:v>#N/A</c:v>
                </c:pt>
                <c:pt idx="7727">
                  <c:v>#N/A</c:v>
                </c:pt>
                <c:pt idx="7728">
                  <c:v>#N/A</c:v>
                </c:pt>
                <c:pt idx="7729">
                  <c:v>#N/A</c:v>
                </c:pt>
                <c:pt idx="7730">
                  <c:v>#N/A</c:v>
                </c:pt>
                <c:pt idx="7731">
                  <c:v>#N/A</c:v>
                </c:pt>
                <c:pt idx="7732">
                  <c:v>#N/A</c:v>
                </c:pt>
                <c:pt idx="7733">
                  <c:v>#N/A</c:v>
                </c:pt>
                <c:pt idx="7734">
                  <c:v>4.75537114346808</c:v>
                </c:pt>
                <c:pt idx="7735">
                  <c:v>#N/A</c:v>
                </c:pt>
                <c:pt idx="7736">
                  <c:v>#N/A</c:v>
                </c:pt>
                <c:pt idx="7737">
                  <c:v>#N/A</c:v>
                </c:pt>
                <c:pt idx="7738">
                  <c:v>#N/A</c:v>
                </c:pt>
                <c:pt idx="7739">
                  <c:v>#N/A</c:v>
                </c:pt>
                <c:pt idx="7740">
                  <c:v>#N/A</c:v>
                </c:pt>
                <c:pt idx="7741">
                  <c:v>#N/A</c:v>
                </c:pt>
                <c:pt idx="7742">
                  <c:v>#N/A</c:v>
                </c:pt>
                <c:pt idx="7743">
                  <c:v>#N/A</c:v>
                </c:pt>
                <c:pt idx="7744">
                  <c:v>#N/A</c:v>
                </c:pt>
                <c:pt idx="7745">
                  <c:v>#N/A</c:v>
                </c:pt>
                <c:pt idx="7746">
                  <c:v>#N/A</c:v>
                </c:pt>
                <c:pt idx="7747">
                  <c:v>#N/A</c:v>
                </c:pt>
                <c:pt idx="7748">
                  <c:v>#N/A</c:v>
                </c:pt>
                <c:pt idx="7749">
                  <c:v>#N/A</c:v>
                </c:pt>
                <c:pt idx="7750">
                  <c:v>#N/A</c:v>
                </c:pt>
                <c:pt idx="7751">
                  <c:v>#N/A</c:v>
                </c:pt>
                <c:pt idx="7752">
                  <c:v>#N/A</c:v>
                </c:pt>
                <c:pt idx="7753">
                  <c:v>#N/A</c:v>
                </c:pt>
                <c:pt idx="7754">
                  <c:v>#N/A</c:v>
                </c:pt>
                <c:pt idx="7755">
                  <c:v>#N/A</c:v>
                </c:pt>
                <c:pt idx="7756">
                  <c:v>#N/A</c:v>
                </c:pt>
                <c:pt idx="7757">
                  <c:v>#N/A</c:v>
                </c:pt>
                <c:pt idx="7758">
                  <c:v>#N/A</c:v>
                </c:pt>
                <c:pt idx="7759">
                  <c:v>#N/A</c:v>
                </c:pt>
                <c:pt idx="7760">
                  <c:v>#N/A</c:v>
                </c:pt>
                <c:pt idx="7761">
                  <c:v>#N/A</c:v>
                </c:pt>
                <c:pt idx="7762">
                  <c:v>#N/A</c:v>
                </c:pt>
                <c:pt idx="7763">
                  <c:v>#N/A</c:v>
                </c:pt>
                <c:pt idx="7764">
                  <c:v>#N/A</c:v>
                </c:pt>
                <c:pt idx="7765">
                  <c:v>#N/A</c:v>
                </c:pt>
                <c:pt idx="7766">
                  <c:v>#N/A</c:v>
                </c:pt>
                <c:pt idx="7767">
                  <c:v>#N/A</c:v>
                </c:pt>
                <c:pt idx="7768">
                  <c:v>#N/A</c:v>
                </c:pt>
                <c:pt idx="7769">
                  <c:v>#N/A</c:v>
                </c:pt>
                <c:pt idx="7770">
                  <c:v>#N/A</c:v>
                </c:pt>
                <c:pt idx="7771">
                  <c:v>#N/A</c:v>
                </c:pt>
                <c:pt idx="7772">
                  <c:v>#N/A</c:v>
                </c:pt>
                <c:pt idx="7773">
                  <c:v>#N/A</c:v>
                </c:pt>
                <c:pt idx="7774">
                  <c:v>#N/A</c:v>
                </c:pt>
                <c:pt idx="7775">
                  <c:v>#N/A</c:v>
                </c:pt>
                <c:pt idx="7776">
                  <c:v>#N/A</c:v>
                </c:pt>
                <c:pt idx="7777">
                  <c:v>#N/A</c:v>
                </c:pt>
                <c:pt idx="7778">
                  <c:v>#N/A</c:v>
                </c:pt>
                <c:pt idx="7779">
                  <c:v>#N/A</c:v>
                </c:pt>
                <c:pt idx="7780">
                  <c:v>4.672640260665915</c:v>
                </c:pt>
                <c:pt idx="7781">
                  <c:v>#N/A</c:v>
                </c:pt>
                <c:pt idx="7782">
                  <c:v>#N/A</c:v>
                </c:pt>
                <c:pt idx="7783">
                  <c:v>#N/A</c:v>
                </c:pt>
                <c:pt idx="7784">
                  <c:v>#N/A</c:v>
                </c:pt>
                <c:pt idx="7785">
                  <c:v>#N/A</c:v>
                </c:pt>
                <c:pt idx="7786">
                  <c:v>#N/A</c:v>
                </c:pt>
                <c:pt idx="7787">
                  <c:v>#N/A</c:v>
                </c:pt>
                <c:pt idx="7788">
                  <c:v>#N/A</c:v>
                </c:pt>
                <c:pt idx="7789">
                  <c:v>#N/A</c:v>
                </c:pt>
                <c:pt idx="7790">
                  <c:v>#N/A</c:v>
                </c:pt>
                <c:pt idx="7791">
                  <c:v>#N/A</c:v>
                </c:pt>
                <c:pt idx="7792">
                  <c:v>#N/A</c:v>
                </c:pt>
                <c:pt idx="7793">
                  <c:v>#N/A</c:v>
                </c:pt>
                <c:pt idx="7794">
                  <c:v>#N/A</c:v>
                </c:pt>
                <c:pt idx="7795">
                  <c:v>#N/A</c:v>
                </c:pt>
                <c:pt idx="7796">
                  <c:v>#N/A</c:v>
                </c:pt>
                <c:pt idx="7797">
                  <c:v>#N/A</c:v>
                </c:pt>
                <c:pt idx="7798">
                  <c:v>#N/A</c:v>
                </c:pt>
                <c:pt idx="7799">
                  <c:v>#N/A</c:v>
                </c:pt>
                <c:pt idx="7800">
                  <c:v>#N/A</c:v>
                </c:pt>
                <c:pt idx="7801">
                  <c:v>#N/A</c:v>
                </c:pt>
                <c:pt idx="7802">
                  <c:v>#N/A</c:v>
                </c:pt>
                <c:pt idx="7803">
                  <c:v>#N/A</c:v>
                </c:pt>
                <c:pt idx="7804">
                  <c:v>#N/A</c:v>
                </c:pt>
                <c:pt idx="7805">
                  <c:v>#N/A</c:v>
                </c:pt>
                <c:pt idx="7806">
                  <c:v>#N/A</c:v>
                </c:pt>
                <c:pt idx="7807">
                  <c:v>#N/A</c:v>
                </c:pt>
                <c:pt idx="7808">
                  <c:v>#N/A</c:v>
                </c:pt>
                <c:pt idx="7809">
                  <c:v>#N/A</c:v>
                </c:pt>
                <c:pt idx="7810">
                  <c:v>#N/A</c:v>
                </c:pt>
                <c:pt idx="7811">
                  <c:v>#N/A</c:v>
                </c:pt>
                <c:pt idx="7812">
                  <c:v>#N/A</c:v>
                </c:pt>
                <c:pt idx="7813">
                  <c:v>#N/A</c:v>
                </c:pt>
                <c:pt idx="7814">
                  <c:v>#N/A</c:v>
                </c:pt>
                <c:pt idx="7815">
                  <c:v>#N/A</c:v>
                </c:pt>
                <c:pt idx="7816">
                  <c:v>#N/A</c:v>
                </c:pt>
                <c:pt idx="7817">
                  <c:v>#N/A</c:v>
                </c:pt>
                <c:pt idx="7818">
                  <c:v>#N/A</c:v>
                </c:pt>
                <c:pt idx="7819">
                  <c:v>#N/A</c:v>
                </c:pt>
                <c:pt idx="7820">
                  <c:v>#N/A</c:v>
                </c:pt>
                <c:pt idx="7821">
                  <c:v>#N/A</c:v>
                </c:pt>
                <c:pt idx="7822">
                  <c:v>#N/A</c:v>
                </c:pt>
                <c:pt idx="7823">
                  <c:v>#N/A</c:v>
                </c:pt>
                <c:pt idx="7824">
                  <c:v>#N/A</c:v>
                </c:pt>
                <c:pt idx="7825">
                  <c:v>#N/A</c:v>
                </c:pt>
                <c:pt idx="7826">
                  <c:v>#N/A</c:v>
                </c:pt>
                <c:pt idx="7827">
                  <c:v>#N/A</c:v>
                </c:pt>
                <c:pt idx="7828">
                  <c:v>#N/A</c:v>
                </c:pt>
                <c:pt idx="7829">
                  <c:v>#N/A</c:v>
                </c:pt>
                <c:pt idx="7830">
                  <c:v>#N/A</c:v>
                </c:pt>
                <c:pt idx="7831">
                  <c:v>#N/A</c:v>
                </c:pt>
                <c:pt idx="7832">
                  <c:v>#N/A</c:v>
                </c:pt>
                <c:pt idx="7833">
                  <c:v>#N/A</c:v>
                </c:pt>
                <c:pt idx="7834">
                  <c:v>#N/A</c:v>
                </c:pt>
                <c:pt idx="7835">
                  <c:v>#N/A</c:v>
                </c:pt>
                <c:pt idx="7836">
                  <c:v>#N/A</c:v>
                </c:pt>
                <c:pt idx="7837">
                  <c:v>#N/A</c:v>
                </c:pt>
                <c:pt idx="7838">
                  <c:v>#N/A</c:v>
                </c:pt>
                <c:pt idx="7839">
                  <c:v>#N/A</c:v>
                </c:pt>
                <c:pt idx="7840">
                  <c:v>#N/A</c:v>
                </c:pt>
                <c:pt idx="7841">
                  <c:v>#N/A</c:v>
                </c:pt>
                <c:pt idx="7842">
                  <c:v>#N/A</c:v>
                </c:pt>
                <c:pt idx="7843">
                  <c:v>#N/A</c:v>
                </c:pt>
                <c:pt idx="7844">
                  <c:v>#N/A</c:v>
                </c:pt>
                <c:pt idx="7845">
                  <c:v>#N/A</c:v>
                </c:pt>
                <c:pt idx="7846">
                  <c:v>#N/A</c:v>
                </c:pt>
                <c:pt idx="7847">
                  <c:v>#N/A</c:v>
                </c:pt>
                <c:pt idx="7848">
                  <c:v>#N/A</c:v>
                </c:pt>
                <c:pt idx="7849">
                  <c:v>#N/A</c:v>
                </c:pt>
                <c:pt idx="7850">
                  <c:v>#N/A</c:v>
                </c:pt>
                <c:pt idx="7851">
                  <c:v>#N/A</c:v>
                </c:pt>
                <c:pt idx="7852">
                  <c:v>#N/A</c:v>
                </c:pt>
                <c:pt idx="7853">
                  <c:v>#N/A</c:v>
                </c:pt>
                <c:pt idx="7854">
                  <c:v>#N/A</c:v>
                </c:pt>
                <c:pt idx="7855">
                  <c:v>#N/A</c:v>
                </c:pt>
                <c:pt idx="7856">
                  <c:v>#N/A</c:v>
                </c:pt>
                <c:pt idx="7857">
                  <c:v>#N/A</c:v>
                </c:pt>
                <c:pt idx="7858">
                  <c:v>#N/A</c:v>
                </c:pt>
                <c:pt idx="7859">
                  <c:v>#N/A</c:v>
                </c:pt>
                <c:pt idx="7860">
                  <c:v>#N/A</c:v>
                </c:pt>
                <c:pt idx="7861">
                  <c:v>#N/A</c:v>
                </c:pt>
                <c:pt idx="7862">
                  <c:v>#N/A</c:v>
                </c:pt>
                <c:pt idx="7863">
                  <c:v>#N/A</c:v>
                </c:pt>
                <c:pt idx="7864">
                  <c:v>#N/A</c:v>
                </c:pt>
                <c:pt idx="7865">
                  <c:v>#N/A</c:v>
                </c:pt>
                <c:pt idx="7866">
                  <c:v>#N/A</c:v>
                </c:pt>
                <c:pt idx="7867">
                  <c:v>#N/A</c:v>
                </c:pt>
                <c:pt idx="7868">
                  <c:v>#N/A</c:v>
                </c:pt>
                <c:pt idx="7869">
                  <c:v>#N/A</c:v>
                </c:pt>
                <c:pt idx="7870">
                  <c:v>#N/A</c:v>
                </c:pt>
                <c:pt idx="7871">
                  <c:v>#N/A</c:v>
                </c:pt>
                <c:pt idx="7872">
                  <c:v>#N/A</c:v>
                </c:pt>
                <c:pt idx="7873">
                  <c:v>#N/A</c:v>
                </c:pt>
                <c:pt idx="7874">
                  <c:v>#N/A</c:v>
                </c:pt>
                <c:pt idx="7875">
                  <c:v>#N/A</c:v>
                </c:pt>
                <c:pt idx="7876">
                  <c:v>#N/A</c:v>
                </c:pt>
                <c:pt idx="7877">
                  <c:v>#N/A</c:v>
                </c:pt>
                <c:pt idx="7878">
                  <c:v>#N/A</c:v>
                </c:pt>
                <c:pt idx="7879">
                  <c:v>#N/A</c:v>
                </c:pt>
                <c:pt idx="7880">
                  <c:v>#N/A</c:v>
                </c:pt>
                <c:pt idx="7881">
                  <c:v>#N/A</c:v>
                </c:pt>
                <c:pt idx="7882">
                  <c:v>#N/A</c:v>
                </c:pt>
                <c:pt idx="7883">
                  <c:v>#N/A</c:v>
                </c:pt>
                <c:pt idx="7884">
                  <c:v>#N/A</c:v>
                </c:pt>
                <c:pt idx="7885">
                  <c:v>#N/A</c:v>
                </c:pt>
                <c:pt idx="7886">
                  <c:v>#N/A</c:v>
                </c:pt>
                <c:pt idx="7887">
                  <c:v>#N/A</c:v>
                </c:pt>
                <c:pt idx="7888">
                  <c:v>#N/A</c:v>
                </c:pt>
                <c:pt idx="7889">
                  <c:v>#N/A</c:v>
                </c:pt>
                <c:pt idx="7890">
                  <c:v>#N/A</c:v>
                </c:pt>
                <c:pt idx="7891">
                  <c:v>4.735515731595555</c:v>
                </c:pt>
                <c:pt idx="7892">
                  <c:v>#N/A</c:v>
                </c:pt>
                <c:pt idx="7893">
                  <c:v>#N/A</c:v>
                </c:pt>
                <c:pt idx="7894">
                  <c:v>#N/A</c:v>
                </c:pt>
                <c:pt idx="7895">
                  <c:v>#N/A</c:v>
                </c:pt>
                <c:pt idx="7896">
                  <c:v>#N/A</c:v>
                </c:pt>
                <c:pt idx="7897">
                  <c:v>#N/A</c:v>
                </c:pt>
                <c:pt idx="7898">
                  <c:v>#N/A</c:v>
                </c:pt>
                <c:pt idx="7899">
                  <c:v>#N/A</c:v>
                </c:pt>
                <c:pt idx="7900">
                  <c:v>#N/A</c:v>
                </c:pt>
                <c:pt idx="7901">
                  <c:v>#N/A</c:v>
                </c:pt>
                <c:pt idx="7902">
                  <c:v>#N/A</c:v>
                </c:pt>
                <c:pt idx="7903">
                  <c:v>#N/A</c:v>
                </c:pt>
                <c:pt idx="7904">
                  <c:v>#N/A</c:v>
                </c:pt>
                <c:pt idx="7905">
                  <c:v>#N/A</c:v>
                </c:pt>
                <c:pt idx="7906">
                  <c:v>#N/A</c:v>
                </c:pt>
                <c:pt idx="7907">
                  <c:v>#N/A</c:v>
                </c:pt>
                <c:pt idx="7908">
                  <c:v>#N/A</c:v>
                </c:pt>
                <c:pt idx="7909">
                  <c:v>#N/A</c:v>
                </c:pt>
                <c:pt idx="7910">
                  <c:v>#N/A</c:v>
                </c:pt>
                <c:pt idx="7911">
                  <c:v>#N/A</c:v>
                </c:pt>
                <c:pt idx="7912">
                  <c:v>#N/A</c:v>
                </c:pt>
                <c:pt idx="7913">
                  <c:v>#N/A</c:v>
                </c:pt>
                <c:pt idx="7914">
                  <c:v>#N/A</c:v>
                </c:pt>
                <c:pt idx="7915">
                  <c:v>#N/A</c:v>
                </c:pt>
                <c:pt idx="7916">
                  <c:v>#N/A</c:v>
                </c:pt>
                <c:pt idx="7917">
                  <c:v>#N/A</c:v>
                </c:pt>
                <c:pt idx="7918">
                  <c:v>#N/A</c:v>
                </c:pt>
                <c:pt idx="7919">
                  <c:v>#N/A</c:v>
                </c:pt>
                <c:pt idx="7920">
                  <c:v>#N/A</c:v>
                </c:pt>
                <c:pt idx="7921">
                  <c:v>#N/A</c:v>
                </c:pt>
                <c:pt idx="7922">
                  <c:v>#N/A</c:v>
                </c:pt>
                <c:pt idx="7923">
                  <c:v>#N/A</c:v>
                </c:pt>
                <c:pt idx="7924">
                  <c:v>#N/A</c:v>
                </c:pt>
                <c:pt idx="7925">
                  <c:v>#N/A</c:v>
                </c:pt>
                <c:pt idx="7926">
                  <c:v>#N/A</c:v>
                </c:pt>
                <c:pt idx="7927">
                  <c:v>#N/A</c:v>
                </c:pt>
                <c:pt idx="7928">
                  <c:v>#N/A</c:v>
                </c:pt>
                <c:pt idx="7929">
                  <c:v>#N/A</c:v>
                </c:pt>
                <c:pt idx="7930">
                  <c:v>#N/A</c:v>
                </c:pt>
                <c:pt idx="7931">
                  <c:v>#N/A</c:v>
                </c:pt>
                <c:pt idx="7932">
                  <c:v>#N/A</c:v>
                </c:pt>
                <c:pt idx="7933">
                  <c:v>#N/A</c:v>
                </c:pt>
                <c:pt idx="7934">
                  <c:v>#N/A</c:v>
                </c:pt>
                <c:pt idx="7935">
                  <c:v>#N/A</c:v>
                </c:pt>
                <c:pt idx="7936">
                  <c:v>#N/A</c:v>
                </c:pt>
                <c:pt idx="7937">
                  <c:v>#N/A</c:v>
                </c:pt>
                <c:pt idx="7938">
                  <c:v>#N/A</c:v>
                </c:pt>
                <c:pt idx="7939">
                  <c:v>#N/A</c:v>
                </c:pt>
                <c:pt idx="7940">
                  <c:v>#N/A</c:v>
                </c:pt>
                <c:pt idx="7941">
                  <c:v>#N/A</c:v>
                </c:pt>
                <c:pt idx="7942">
                  <c:v>#N/A</c:v>
                </c:pt>
                <c:pt idx="7943">
                  <c:v>#N/A</c:v>
                </c:pt>
                <c:pt idx="7944">
                  <c:v>#N/A</c:v>
                </c:pt>
                <c:pt idx="7945">
                  <c:v>#N/A</c:v>
                </c:pt>
                <c:pt idx="7946">
                  <c:v>#N/A</c:v>
                </c:pt>
                <c:pt idx="7947">
                  <c:v>#N/A</c:v>
                </c:pt>
                <c:pt idx="7948">
                  <c:v>#N/A</c:v>
                </c:pt>
                <c:pt idx="7949">
                  <c:v>#N/A</c:v>
                </c:pt>
                <c:pt idx="7950">
                  <c:v>#N/A</c:v>
                </c:pt>
                <c:pt idx="7951">
                  <c:v>#N/A</c:v>
                </c:pt>
                <c:pt idx="7952">
                  <c:v>#N/A</c:v>
                </c:pt>
                <c:pt idx="7953">
                  <c:v>#N/A</c:v>
                </c:pt>
                <c:pt idx="7954">
                  <c:v>#N/A</c:v>
                </c:pt>
                <c:pt idx="7955">
                  <c:v>#N/A</c:v>
                </c:pt>
                <c:pt idx="7956">
                  <c:v>#N/A</c:v>
                </c:pt>
                <c:pt idx="7957">
                  <c:v>#N/A</c:v>
                </c:pt>
                <c:pt idx="7958">
                  <c:v>#N/A</c:v>
                </c:pt>
                <c:pt idx="7959">
                  <c:v>#N/A</c:v>
                </c:pt>
                <c:pt idx="7960">
                  <c:v>#N/A</c:v>
                </c:pt>
                <c:pt idx="7961">
                  <c:v>#N/A</c:v>
                </c:pt>
                <c:pt idx="7962">
                  <c:v>#N/A</c:v>
                </c:pt>
                <c:pt idx="7963">
                  <c:v>#N/A</c:v>
                </c:pt>
                <c:pt idx="7964">
                  <c:v>#N/A</c:v>
                </c:pt>
                <c:pt idx="7965">
                  <c:v>#N/A</c:v>
                </c:pt>
                <c:pt idx="7966">
                  <c:v>#N/A</c:v>
                </c:pt>
                <c:pt idx="7967">
                  <c:v>#N/A</c:v>
                </c:pt>
                <c:pt idx="7968">
                  <c:v>#N/A</c:v>
                </c:pt>
                <c:pt idx="7969">
                  <c:v>#N/A</c:v>
                </c:pt>
                <c:pt idx="7970">
                  <c:v>#N/A</c:v>
                </c:pt>
                <c:pt idx="7971">
                  <c:v>#N/A</c:v>
                </c:pt>
                <c:pt idx="7972">
                  <c:v>#N/A</c:v>
                </c:pt>
                <c:pt idx="7973">
                  <c:v>#N/A</c:v>
                </c:pt>
                <c:pt idx="7974">
                  <c:v>#N/A</c:v>
                </c:pt>
                <c:pt idx="7975">
                  <c:v>#N/A</c:v>
                </c:pt>
                <c:pt idx="7976">
                  <c:v>#N/A</c:v>
                </c:pt>
                <c:pt idx="7977">
                  <c:v>#N/A</c:v>
                </c:pt>
                <c:pt idx="7978">
                  <c:v>#N/A</c:v>
                </c:pt>
                <c:pt idx="7979">
                  <c:v>#N/A</c:v>
                </c:pt>
                <c:pt idx="7980">
                  <c:v>#N/A</c:v>
                </c:pt>
                <c:pt idx="7981">
                  <c:v>#N/A</c:v>
                </c:pt>
                <c:pt idx="7982">
                  <c:v>#N/A</c:v>
                </c:pt>
                <c:pt idx="7983">
                  <c:v>#N/A</c:v>
                </c:pt>
                <c:pt idx="7984">
                  <c:v>#N/A</c:v>
                </c:pt>
                <c:pt idx="7985">
                  <c:v>#N/A</c:v>
                </c:pt>
                <c:pt idx="7986">
                  <c:v>#N/A</c:v>
                </c:pt>
                <c:pt idx="7987">
                  <c:v>#N/A</c:v>
                </c:pt>
                <c:pt idx="7988">
                  <c:v>#N/A</c:v>
                </c:pt>
                <c:pt idx="7989">
                  <c:v>#N/A</c:v>
                </c:pt>
                <c:pt idx="7990">
                  <c:v>#N/A</c:v>
                </c:pt>
                <c:pt idx="7991">
                  <c:v>#N/A</c:v>
                </c:pt>
                <c:pt idx="7992">
                  <c:v>#N/A</c:v>
                </c:pt>
                <c:pt idx="7993">
                  <c:v>#N/A</c:v>
                </c:pt>
                <c:pt idx="7994">
                  <c:v>#N/A</c:v>
                </c:pt>
                <c:pt idx="7995">
                  <c:v>#N/A</c:v>
                </c:pt>
                <c:pt idx="7996">
                  <c:v>#N/A</c:v>
                </c:pt>
                <c:pt idx="7997">
                  <c:v>#N/A</c:v>
                </c:pt>
                <c:pt idx="7998">
                  <c:v>#N/A</c:v>
                </c:pt>
                <c:pt idx="7999">
                  <c:v>#N/A</c:v>
                </c:pt>
                <c:pt idx="8000">
                  <c:v>#N/A</c:v>
                </c:pt>
                <c:pt idx="8001">
                  <c:v>#N/A</c:v>
                </c:pt>
                <c:pt idx="8002">
                  <c:v>#N/A</c:v>
                </c:pt>
                <c:pt idx="8003">
                  <c:v>4.90212300173098</c:v>
                </c:pt>
                <c:pt idx="8004">
                  <c:v>#N/A</c:v>
                </c:pt>
                <c:pt idx="8005">
                  <c:v>#N/A</c:v>
                </c:pt>
                <c:pt idx="8006">
                  <c:v>#N/A</c:v>
                </c:pt>
                <c:pt idx="8007">
                  <c:v>#N/A</c:v>
                </c:pt>
                <c:pt idx="8008">
                  <c:v>#N/A</c:v>
                </c:pt>
                <c:pt idx="8009">
                  <c:v>#N/A</c:v>
                </c:pt>
                <c:pt idx="8010">
                  <c:v>#N/A</c:v>
                </c:pt>
                <c:pt idx="8011">
                  <c:v>#N/A</c:v>
                </c:pt>
                <c:pt idx="8012">
                  <c:v>#N/A</c:v>
                </c:pt>
                <c:pt idx="8013">
                  <c:v>#N/A</c:v>
                </c:pt>
                <c:pt idx="8014">
                  <c:v>#N/A</c:v>
                </c:pt>
                <c:pt idx="8015">
                  <c:v>#N/A</c:v>
                </c:pt>
                <c:pt idx="8016">
                  <c:v>#N/A</c:v>
                </c:pt>
                <c:pt idx="8017">
                  <c:v>#N/A</c:v>
                </c:pt>
                <c:pt idx="8018">
                  <c:v>#N/A</c:v>
                </c:pt>
                <c:pt idx="8019">
                  <c:v>#N/A</c:v>
                </c:pt>
                <c:pt idx="8020">
                  <c:v>#N/A</c:v>
                </c:pt>
                <c:pt idx="8021">
                  <c:v>#N/A</c:v>
                </c:pt>
                <c:pt idx="8022">
                  <c:v>#N/A</c:v>
                </c:pt>
                <c:pt idx="8023">
                  <c:v>#N/A</c:v>
                </c:pt>
                <c:pt idx="8024">
                  <c:v>#N/A</c:v>
                </c:pt>
                <c:pt idx="8025">
                  <c:v>#N/A</c:v>
                </c:pt>
                <c:pt idx="8026">
                  <c:v>#N/A</c:v>
                </c:pt>
                <c:pt idx="8027">
                  <c:v>#N/A</c:v>
                </c:pt>
                <c:pt idx="8028">
                  <c:v>#N/A</c:v>
                </c:pt>
                <c:pt idx="8029">
                  <c:v>#N/A</c:v>
                </c:pt>
                <c:pt idx="8030">
                  <c:v>#N/A</c:v>
                </c:pt>
                <c:pt idx="8031">
                  <c:v>#N/A</c:v>
                </c:pt>
                <c:pt idx="8032">
                  <c:v>#N/A</c:v>
                </c:pt>
                <c:pt idx="8033">
                  <c:v>#N/A</c:v>
                </c:pt>
                <c:pt idx="8034">
                  <c:v>#N/A</c:v>
                </c:pt>
                <c:pt idx="8035">
                  <c:v>#N/A</c:v>
                </c:pt>
                <c:pt idx="8036">
                  <c:v>#N/A</c:v>
                </c:pt>
                <c:pt idx="8037">
                  <c:v>#N/A</c:v>
                </c:pt>
                <c:pt idx="8038">
                  <c:v>#N/A</c:v>
                </c:pt>
                <c:pt idx="8039">
                  <c:v>#N/A</c:v>
                </c:pt>
                <c:pt idx="8040">
                  <c:v>#N/A</c:v>
                </c:pt>
                <c:pt idx="8041">
                  <c:v>#N/A</c:v>
                </c:pt>
                <c:pt idx="8042">
                  <c:v>#N/A</c:v>
                </c:pt>
                <c:pt idx="8043">
                  <c:v>#N/A</c:v>
                </c:pt>
                <c:pt idx="8044">
                  <c:v>#N/A</c:v>
                </c:pt>
                <c:pt idx="8045">
                  <c:v>#N/A</c:v>
                </c:pt>
                <c:pt idx="8046">
                  <c:v>#N/A</c:v>
                </c:pt>
                <c:pt idx="8047">
                  <c:v>#N/A</c:v>
                </c:pt>
                <c:pt idx="8048">
                  <c:v>#N/A</c:v>
                </c:pt>
                <c:pt idx="8049">
                  <c:v>#N/A</c:v>
                </c:pt>
                <c:pt idx="8050">
                  <c:v>#N/A</c:v>
                </c:pt>
                <c:pt idx="8051">
                  <c:v>#N/A</c:v>
                </c:pt>
                <c:pt idx="8052">
                  <c:v>#N/A</c:v>
                </c:pt>
                <c:pt idx="8053">
                  <c:v>#N/A</c:v>
                </c:pt>
                <c:pt idx="8054">
                  <c:v>#N/A</c:v>
                </c:pt>
                <c:pt idx="8055">
                  <c:v>#N/A</c:v>
                </c:pt>
                <c:pt idx="8056">
                  <c:v>#N/A</c:v>
                </c:pt>
                <c:pt idx="8057">
                  <c:v>#N/A</c:v>
                </c:pt>
                <c:pt idx="8058">
                  <c:v>#N/A</c:v>
                </c:pt>
                <c:pt idx="8059">
                  <c:v>#N/A</c:v>
                </c:pt>
                <c:pt idx="8060">
                  <c:v>#N/A</c:v>
                </c:pt>
                <c:pt idx="8061">
                  <c:v>#N/A</c:v>
                </c:pt>
                <c:pt idx="8062">
                  <c:v>#N/A</c:v>
                </c:pt>
                <c:pt idx="8063">
                  <c:v>#N/A</c:v>
                </c:pt>
                <c:pt idx="8064">
                  <c:v>#N/A</c:v>
                </c:pt>
                <c:pt idx="8065">
                  <c:v>#N/A</c:v>
                </c:pt>
                <c:pt idx="8066">
                  <c:v>#N/A</c:v>
                </c:pt>
                <c:pt idx="8067">
                  <c:v>#N/A</c:v>
                </c:pt>
                <c:pt idx="8068">
                  <c:v>#N/A</c:v>
                </c:pt>
                <c:pt idx="8069">
                  <c:v>#N/A</c:v>
                </c:pt>
                <c:pt idx="8070">
                  <c:v>#N/A</c:v>
                </c:pt>
                <c:pt idx="8071">
                  <c:v>#N/A</c:v>
                </c:pt>
                <c:pt idx="8072">
                  <c:v>#N/A</c:v>
                </c:pt>
                <c:pt idx="8073">
                  <c:v>#N/A</c:v>
                </c:pt>
                <c:pt idx="8074">
                  <c:v>#N/A</c:v>
                </c:pt>
                <c:pt idx="8075">
                  <c:v>#N/A</c:v>
                </c:pt>
                <c:pt idx="8076">
                  <c:v>#N/A</c:v>
                </c:pt>
                <c:pt idx="8077">
                  <c:v>#N/A</c:v>
                </c:pt>
                <c:pt idx="8078">
                  <c:v>#N/A</c:v>
                </c:pt>
                <c:pt idx="8079">
                  <c:v>#N/A</c:v>
                </c:pt>
                <c:pt idx="8080">
                  <c:v>#N/A</c:v>
                </c:pt>
                <c:pt idx="8081">
                  <c:v>#N/A</c:v>
                </c:pt>
                <c:pt idx="8082">
                  <c:v>#N/A</c:v>
                </c:pt>
                <c:pt idx="8083">
                  <c:v>#N/A</c:v>
                </c:pt>
                <c:pt idx="8084">
                  <c:v>#N/A</c:v>
                </c:pt>
                <c:pt idx="8085">
                  <c:v>#N/A</c:v>
                </c:pt>
                <c:pt idx="8086">
                  <c:v>#N/A</c:v>
                </c:pt>
                <c:pt idx="8087">
                  <c:v>#N/A</c:v>
                </c:pt>
                <c:pt idx="8088">
                  <c:v>#N/A</c:v>
                </c:pt>
                <c:pt idx="8089">
                  <c:v>#N/A</c:v>
                </c:pt>
                <c:pt idx="8090">
                  <c:v>#N/A</c:v>
                </c:pt>
                <c:pt idx="8091">
                  <c:v>#N/A</c:v>
                </c:pt>
                <c:pt idx="8092">
                  <c:v>#N/A</c:v>
                </c:pt>
                <c:pt idx="8093">
                  <c:v>#N/A</c:v>
                </c:pt>
                <c:pt idx="8094">
                  <c:v>#N/A</c:v>
                </c:pt>
                <c:pt idx="8095">
                  <c:v>#N/A</c:v>
                </c:pt>
                <c:pt idx="8096">
                  <c:v>#N/A</c:v>
                </c:pt>
                <c:pt idx="8097">
                  <c:v>#N/A</c:v>
                </c:pt>
                <c:pt idx="8098">
                  <c:v>#N/A</c:v>
                </c:pt>
                <c:pt idx="8099">
                  <c:v>#N/A</c:v>
                </c:pt>
                <c:pt idx="8100">
                  <c:v>#N/A</c:v>
                </c:pt>
                <c:pt idx="8101">
                  <c:v>#N/A</c:v>
                </c:pt>
                <c:pt idx="8102">
                  <c:v>#N/A</c:v>
                </c:pt>
                <c:pt idx="8103">
                  <c:v>#N/A</c:v>
                </c:pt>
                <c:pt idx="8104">
                  <c:v>#N/A</c:v>
                </c:pt>
                <c:pt idx="8105">
                  <c:v>#N/A</c:v>
                </c:pt>
                <c:pt idx="8106">
                  <c:v>#N/A</c:v>
                </c:pt>
                <c:pt idx="8107">
                  <c:v>#N/A</c:v>
                </c:pt>
                <c:pt idx="8108">
                  <c:v>#N/A</c:v>
                </c:pt>
                <c:pt idx="8109">
                  <c:v>#N/A</c:v>
                </c:pt>
                <c:pt idx="8110">
                  <c:v>#N/A</c:v>
                </c:pt>
                <c:pt idx="8111">
                  <c:v>#N/A</c:v>
                </c:pt>
                <c:pt idx="8112">
                  <c:v>#N/A</c:v>
                </c:pt>
                <c:pt idx="8113">
                  <c:v>5.23470115059566</c:v>
                </c:pt>
                <c:pt idx="8114">
                  <c:v>#N/A</c:v>
                </c:pt>
                <c:pt idx="8115">
                  <c:v>#N/A</c:v>
                </c:pt>
                <c:pt idx="8116">
                  <c:v>#N/A</c:v>
                </c:pt>
                <c:pt idx="8117">
                  <c:v>#N/A</c:v>
                </c:pt>
                <c:pt idx="8118">
                  <c:v>#N/A</c:v>
                </c:pt>
                <c:pt idx="8119">
                  <c:v>#N/A</c:v>
                </c:pt>
                <c:pt idx="8120">
                  <c:v>#N/A</c:v>
                </c:pt>
                <c:pt idx="8121">
                  <c:v>#N/A</c:v>
                </c:pt>
                <c:pt idx="8122">
                  <c:v>#N/A</c:v>
                </c:pt>
                <c:pt idx="8123">
                  <c:v>#N/A</c:v>
                </c:pt>
                <c:pt idx="8124">
                  <c:v>#N/A</c:v>
                </c:pt>
                <c:pt idx="8125">
                  <c:v>#N/A</c:v>
                </c:pt>
                <c:pt idx="8126">
                  <c:v>#N/A</c:v>
                </c:pt>
                <c:pt idx="8127">
                  <c:v>#N/A</c:v>
                </c:pt>
                <c:pt idx="8128">
                  <c:v>#N/A</c:v>
                </c:pt>
                <c:pt idx="8129">
                  <c:v>#N/A</c:v>
                </c:pt>
                <c:pt idx="8130">
                  <c:v>#N/A</c:v>
                </c:pt>
                <c:pt idx="8131">
                  <c:v>#N/A</c:v>
                </c:pt>
                <c:pt idx="8132">
                  <c:v>#N/A</c:v>
                </c:pt>
                <c:pt idx="8133">
                  <c:v>#N/A</c:v>
                </c:pt>
                <c:pt idx="8134">
                  <c:v>#N/A</c:v>
                </c:pt>
                <c:pt idx="8135">
                  <c:v>#N/A</c:v>
                </c:pt>
                <c:pt idx="8136">
                  <c:v>#N/A</c:v>
                </c:pt>
                <c:pt idx="8137">
                  <c:v>#N/A</c:v>
                </c:pt>
                <c:pt idx="8138">
                  <c:v>#N/A</c:v>
                </c:pt>
                <c:pt idx="8139">
                  <c:v>#N/A</c:v>
                </c:pt>
                <c:pt idx="8140">
                  <c:v>#N/A</c:v>
                </c:pt>
                <c:pt idx="8141">
                  <c:v>#N/A</c:v>
                </c:pt>
                <c:pt idx="8142">
                  <c:v>#N/A</c:v>
                </c:pt>
                <c:pt idx="8143">
                  <c:v>#N/A</c:v>
                </c:pt>
                <c:pt idx="8144">
                  <c:v>#N/A</c:v>
                </c:pt>
                <c:pt idx="8145">
                  <c:v>#N/A</c:v>
                </c:pt>
                <c:pt idx="8146">
                  <c:v>#N/A</c:v>
                </c:pt>
                <c:pt idx="8147">
                  <c:v>#N/A</c:v>
                </c:pt>
                <c:pt idx="8148">
                  <c:v>#N/A</c:v>
                </c:pt>
                <c:pt idx="8149">
                  <c:v>#N/A</c:v>
                </c:pt>
                <c:pt idx="8150">
                  <c:v>#N/A</c:v>
                </c:pt>
                <c:pt idx="8151">
                  <c:v>#N/A</c:v>
                </c:pt>
                <c:pt idx="8152">
                  <c:v>#N/A</c:v>
                </c:pt>
                <c:pt idx="8153">
                  <c:v>#N/A</c:v>
                </c:pt>
                <c:pt idx="8154">
                  <c:v>#N/A</c:v>
                </c:pt>
                <c:pt idx="8155">
                  <c:v>#N/A</c:v>
                </c:pt>
                <c:pt idx="8156">
                  <c:v>#N/A</c:v>
                </c:pt>
                <c:pt idx="8157">
                  <c:v>#N/A</c:v>
                </c:pt>
                <c:pt idx="8158">
                  <c:v>#N/A</c:v>
                </c:pt>
                <c:pt idx="8159">
                  <c:v>#N/A</c:v>
                </c:pt>
                <c:pt idx="8160">
                  <c:v>#N/A</c:v>
                </c:pt>
                <c:pt idx="8161">
                  <c:v>#N/A</c:v>
                </c:pt>
                <c:pt idx="8162">
                  <c:v>#N/A</c:v>
                </c:pt>
                <c:pt idx="8163">
                  <c:v>#N/A</c:v>
                </c:pt>
                <c:pt idx="8164">
                  <c:v>#N/A</c:v>
                </c:pt>
                <c:pt idx="8165">
                  <c:v>#N/A</c:v>
                </c:pt>
                <c:pt idx="8166">
                  <c:v>#N/A</c:v>
                </c:pt>
                <c:pt idx="8167">
                  <c:v>#N/A</c:v>
                </c:pt>
                <c:pt idx="8168">
                  <c:v>#N/A</c:v>
                </c:pt>
                <c:pt idx="8169">
                  <c:v>#N/A</c:v>
                </c:pt>
                <c:pt idx="8170">
                  <c:v>#N/A</c:v>
                </c:pt>
                <c:pt idx="8171">
                  <c:v>#N/A</c:v>
                </c:pt>
                <c:pt idx="8172">
                  <c:v>#N/A</c:v>
                </c:pt>
                <c:pt idx="8173">
                  <c:v>#N/A</c:v>
                </c:pt>
                <c:pt idx="8174">
                  <c:v>#N/A</c:v>
                </c:pt>
                <c:pt idx="8175">
                  <c:v>#N/A</c:v>
                </c:pt>
                <c:pt idx="8176">
                  <c:v>#N/A</c:v>
                </c:pt>
                <c:pt idx="8177">
                  <c:v>#N/A</c:v>
                </c:pt>
                <c:pt idx="8178">
                  <c:v>#N/A</c:v>
                </c:pt>
                <c:pt idx="8179">
                  <c:v>#N/A</c:v>
                </c:pt>
                <c:pt idx="8180">
                  <c:v>#N/A</c:v>
                </c:pt>
                <c:pt idx="8181">
                  <c:v>#N/A</c:v>
                </c:pt>
                <c:pt idx="8182">
                  <c:v>#N/A</c:v>
                </c:pt>
                <c:pt idx="8183">
                  <c:v>#N/A</c:v>
                </c:pt>
                <c:pt idx="8184">
                  <c:v>#N/A</c:v>
                </c:pt>
                <c:pt idx="8185">
                  <c:v>#N/A</c:v>
                </c:pt>
                <c:pt idx="8186">
                  <c:v>#N/A</c:v>
                </c:pt>
                <c:pt idx="8187">
                  <c:v>#N/A</c:v>
                </c:pt>
                <c:pt idx="8188">
                  <c:v>#N/A</c:v>
                </c:pt>
                <c:pt idx="8189">
                  <c:v>#N/A</c:v>
                </c:pt>
                <c:pt idx="8190">
                  <c:v>#N/A</c:v>
                </c:pt>
                <c:pt idx="8191">
                  <c:v>#N/A</c:v>
                </c:pt>
                <c:pt idx="8192">
                  <c:v>#N/A</c:v>
                </c:pt>
                <c:pt idx="8193">
                  <c:v>#N/A</c:v>
                </c:pt>
                <c:pt idx="8194">
                  <c:v>#N/A</c:v>
                </c:pt>
                <c:pt idx="8195">
                  <c:v>#N/A</c:v>
                </c:pt>
                <c:pt idx="8196">
                  <c:v>#N/A</c:v>
                </c:pt>
                <c:pt idx="8197">
                  <c:v>#N/A</c:v>
                </c:pt>
                <c:pt idx="8198">
                  <c:v>#N/A</c:v>
                </c:pt>
                <c:pt idx="8199">
                  <c:v>#N/A</c:v>
                </c:pt>
                <c:pt idx="8200">
                  <c:v>#N/A</c:v>
                </c:pt>
                <c:pt idx="8201">
                  <c:v>#N/A</c:v>
                </c:pt>
                <c:pt idx="8202">
                  <c:v>#N/A</c:v>
                </c:pt>
                <c:pt idx="8203">
                  <c:v>#N/A</c:v>
                </c:pt>
                <c:pt idx="8204">
                  <c:v>#N/A</c:v>
                </c:pt>
                <c:pt idx="8205">
                  <c:v>#N/A</c:v>
                </c:pt>
                <c:pt idx="8206">
                  <c:v>#N/A</c:v>
                </c:pt>
                <c:pt idx="8207">
                  <c:v>#N/A</c:v>
                </c:pt>
                <c:pt idx="8208">
                  <c:v>#N/A</c:v>
                </c:pt>
                <c:pt idx="8209">
                  <c:v>#N/A</c:v>
                </c:pt>
                <c:pt idx="8210">
                  <c:v>#N/A</c:v>
                </c:pt>
                <c:pt idx="8211">
                  <c:v>#N/A</c:v>
                </c:pt>
                <c:pt idx="8212">
                  <c:v>#N/A</c:v>
                </c:pt>
                <c:pt idx="8213">
                  <c:v>#N/A</c:v>
                </c:pt>
                <c:pt idx="8214">
                  <c:v>#N/A</c:v>
                </c:pt>
                <c:pt idx="8215">
                  <c:v>#N/A</c:v>
                </c:pt>
                <c:pt idx="8216">
                  <c:v>#N/A</c:v>
                </c:pt>
                <c:pt idx="8217">
                  <c:v>#N/A</c:v>
                </c:pt>
                <c:pt idx="8218">
                  <c:v>#N/A</c:v>
                </c:pt>
                <c:pt idx="8219">
                  <c:v>#N/A</c:v>
                </c:pt>
                <c:pt idx="8220">
                  <c:v>#N/A</c:v>
                </c:pt>
                <c:pt idx="8221">
                  <c:v>#N/A</c:v>
                </c:pt>
                <c:pt idx="8222">
                  <c:v>#N/A</c:v>
                </c:pt>
                <c:pt idx="8223">
                  <c:v>#N/A</c:v>
                </c:pt>
                <c:pt idx="8224">
                  <c:v>#N/A</c:v>
                </c:pt>
                <c:pt idx="8225">
                  <c:v>#N/A</c:v>
                </c:pt>
                <c:pt idx="8226">
                  <c:v>#N/A</c:v>
                </c:pt>
                <c:pt idx="8227">
                  <c:v>#N/A</c:v>
                </c:pt>
                <c:pt idx="8228">
                  <c:v>#N/A</c:v>
                </c:pt>
                <c:pt idx="8229">
                  <c:v>#N/A</c:v>
                </c:pt>
                <c:pt idx="8230">
                  <c:v>#N/A</c:v>
                </c:pt>
                <c:pt idx="8231">
                  <c:v>#N/A</c:v>
                </c:pt>
                <c:pt idx="8232">
                  <c:v>#N/A</c:v>
                </c:pt>
                <c:pt idx="8233">
                  <c:v>#N/A</c:v>
                </c:pt>
                <c:pt idx="8234">
                  <c:v>#N/A</c:v>
                </c:pt>
                <c:pt idx="8235">
                  <c:v>#N/A</c:v>
                </c:pt>
                <c:pt idx="8236">
                  <c:v>#N/A</c:v>
                </c:pt>
                <c:pt idx="8237">
                  <c:v>#N/A</c:v>
                </c:pt>
                <c:pt idx="8238">
                  <c:v>#N/A</c:v>
                </c:pt>
                <c:pt idx="8239">
                  <c:v>#N/A</c:v>
                </c:pt>
                <c:pt idx="8240">
                  <c:v>#N/A</c:v>
                </c:pt>
                <c:pt idx="8241">
                  <c:v>#N/A</c:v>
                </c:pt>
                <c:pt idx="8242">
                  <c:v>#N/A</c:v>
                </c:pt>
                <c:pt idx="8243">
                  <c:v>#N/A</c:v>
                </c:pt>
                <c:pt idx="8244">
                  <c:v>#N/A</c:v>
                </c:pt>
                <c:pt idx="8245">
                  <c:v>#N/A</c:v>
                </c:pt>
                <c:pt idx="8246">
                  <c:v>#N/A</c:v>
                </c:pt>
                <c:pt idx="8247">
                  <c:v>#N/A</c:v>
                </c:pt>
                <c:pt idx="8248">
                  <c:v>#N/A</c:v>
                </c:pt>
                <c:pt idx="8249">
                  <c:v>#N/A</c:v>
                </c:pt>
                <c:pt idx="8250">
                  <c:v>#N/A</c:v>
                </c:pt>
                <c:pt idx="8251">
                  <c:v>#N/A</c:v>
                </c:pt>
                <c:pt idx="8252">
                  <c:v>#N/A</c:v>
                </c:pt>
                <c:pt idx="8253">
                  <c:v>#N/A</c:v>
                </c:pt>
                <c:pt idx="8254">
                  <c:v>#N/A</c:v>
                </c:pt>
                <c:pt idx="8255">
                  <c:v>#N/A</c:v>
                </c:pt>
                <c:pt idx="8256">
                  <c:v>#N/A</c:v>
                </c:pt>
                <c:pt idx="8257">
                  <c:v>#N/A</c:v>
                </c:pt>
                <c:pt idx="8258">
                  <c:v>#N/A</c:v>
                </c:pt>
                <c:pt idx="8259">
                  <c:v>#N/A</c:v>
                </c:pt>
                <c:pt idx="8260">
                  <c:v>#N/A</c:v>
                </c:pt>
                <c:pt idx="8261">
                  <c:v>#N/A</c:v>
                </c:pt>
                <c:pt idx="8262">
                  <c:v>#N/A</c:v>
                </c:pt>
                <c:pt idx="8263">
                  <c:v>#N/A</c:v>
                </c:pt>
                <c:pt idx="8264">
                  <c:v>#N/A</c:v>
                </c:pt>
                <c:pt idx="8265">
                  <c:v>#N/A</c:v>
                </c:pt>
                <c:pt idx="8266">
                  <c:v>#N/A</c:v>
                </c:pt>
                <c:pt idx="8267">
                  <c:v>#N/A</c:v>
                </c:pt>
                <c:pt idx="8268">
                  <c:v>#N/A</c:v>
                </c:pt>
                <c:pt idx="8269">
                  <c:v>#N/A</c:v>
                </c:pt>
                <c:pt idx="8270">
                  <c:v>#N/A</c:v>
                </c:pt>
                <c:pt idx="8271">
                  <c:v>#N/A</c:v>
                </c:pt>
                <c:pt idx="8272">
                  <c:v>#N/A</c:v>
                </c:pt>
                <c:pt idx="8273">
                  <c:v>#N/A</c:v>
                </c:pt>
                <c:pt idx="8274">
                  <c:v>#N/A</c:v>
                </c:pt>
                <c:pt idx="8275">
                  <c:v>#N/A</c:v>
                </c:pt>
                <c:pt idx="8276">
                  <c:v>#N/A</c:v>
                </c:pt>
                <c:pt idx="8277">
                  <c:v>#N/A</c:v>
                </c:pt>
                <c:pt idx="8278">
                  <c:v>#N/A</c:v>
                </c:pt>
                <c:pt idx="8279">
                  <c:v>#N/A</c:v>
                </c:pt>
                <c:pt idx="8280">
                  <c:v>#N/A</c:v>
                </c:pt>
                <c:pt idx="8281">
                  <c:v>#N/A</c:v>
                </c:pt>
                <c:pt idx="8282">
                  <c:v>#N/A</c:v>
                </c:pt>
                <c:pt idx="8283">
                  <c:v>#N/A</c:v>
                </c:pt>
                <c:pt idx="8284">
                  <c:v>#N/A</c:v>
                </c:pt>
                <c:pt idx="8285">
                  <c:v>#N/A</c:v>
                </c:pt>
                <c:pt idx="8286">
                  <c:v>#N/A</c:v>
                </c:pt>
                <c:pt idx="8287">
                  <c:v>#N/A</c:v>
                </c:pt>
                <c:pt idx="8288">
                  <c:v>#N/A</c:v>
                </c:pt>
                <c:pt idx="8289">
                  <c:v>#N/A</c:v>
                </c:pt>
                <c:pt idx="8290">
                  <c:v>#N/A</c:v>
                </c:pt>
                <c:pt idx="8291">
                  <c:v>5.52616841462172</c:v>
                </c:pt>
                <c:pt idx="8292">
                  <c:v>#N/A</c:v>
                </c:pt>
                <c:pt idx="8293">
                  <c:v>#N/A</c:v>
                </c:pt>
                <c:pt idx="8294">
                  <c:v>#N/A</c:v>
                </c:pt>
                <c:pt idx="8295">
                  <c:v>#N/A</c:v>
                </c:pt>
                <c:pt idx="8296">
                  <c:v>#N/A</c:v>
                </c:pt>
                <c:pt idx="8297">
                  <c:v>#N/A</c:v>
                </c:pt>
                <c:pt idx="8298">
                  <c:v>#N/A</c:v>
                </c:pt>
                <c:pt idx="8299">
                  <c:v>#N/A</c:v>
                </c:pt>
                <c:pt idx="8300">
                  <c:v>#N/A</c:v>
                </c:pt>
                <c:pt idx="8301">
                  <c:v>#N/A</c:v>
                </c:pt>
                <c:pt idx="8302">
                  <c:v>#N/A</c:v>
                </c:pt>
                <c:pt idx="8303">
                  <c:v>#N/A</c:v>
                </c:pt>
                <c:pt idx="8304">
                  <c:v>#N/A</c:v>
                </c:pt>
                <c:pt idx="8305">
                  <c:v>#N/A</c:v>
                </c:pt>
                <c:pt idx="8306">
                  <c:v>#N/A</c:v>
                </c:pt>
                <c:pt idx="8307">
                  <c:v>#N/A</c:v>
                </c:pt>
                <c:pt idx="8308">
                  <c:v>#N/A</c:v>
                </c:pt>
                <c:pt idx="8309">
                  <c:v>#N/A</c:v>
                </c:pt>
                <c:pt idx="8310">
                  <c:v>#N/A</c:v>
                </c:pt>
                <c:pt idx="8311">
                  <c:v>#N/A</c:v>
                </c:pt>
                <c:pt idx="8312">
                  <c:v>#N/A</c:v>
                </c:pt>
                <c:pt idx="8313">
                  <c:v>#N/A</c:v>
                </c:pt>
                <c:pt idx="8314">
                  <c:v>#N/A</c:v>
                </c:pt>
                <c:pt idx="8315">
                  <c:v>#N/A</c:v>
                </c:pt>
                <c:pt idx="8316">
                  <c:v>#N/A</c:v>
                </c:pt>
                <c:pt idx="8317">
                  <c:v>#N/A</c:v>
                </c:pt>
                <c:pt idx="8318">
                  <c:v>#N/A</c:v>
                </c:pt>
                <c:pt idx="8319">
                  <c:v>#N/A</c:v>
                </c:pt>
                <c:pt idx="8320">
                  <c:v>#N/A</c:v>
                </c:pt>
                <c:pt idx="8321">
                  <c:v>#N/A</c:v>
                </c:pt>
                <c:pt idx="8322">
                  <c:v>#N/A</c:v>
                </c:pt>
                <c:pt idx="8323">
                  <c:v>#N/A</c:v>
                </c:pt>
                <c:pt idx="8324">
                  <c:v>#N/A</c:v>
                </c:pt>
                <c:pt idx="8325">
                  <c:v>#N/A</c:v>
                </c:pt>
                <c:pt idx="8326">
                  <c:v>#N/A</c:v>
                </c:pt>
                <c:pt idx="8327">
                  <c:v>#N/A</c:v>
                </c:pt>
                <c:pt idx="8328">
                  <c:v>#N/A</c:v>
                </c:pt>
                <c:pt idx="8329">
                  <c:v>#N/A</c:v>
                </c:pt>
                <c:pt idx="8330">
                  <c:v>#N/A</c:v>
                </c:pt>
                <c:pt idx="8331">
                  <c:v>#N/A</c:v>
                </c:pt>
                <c:pt idx="8332">
                  <c:v>#N/A</c:v>
                </c:pt>
                <c:pt idx="8333">
                  <c:v>#N/A</c:v>
                </c:pt>
                <c:pt idx="8334">
                  <c:v>#N/A</c:v>
                </c:pt>
                <c:pt idx="8335">
                  <c:v>#N/A</c:v>
                </c:pt>
                <c:pt idx="8336">
                  <c:v>#N/A</c:v>
                </c:pt>
                <c:pt idx="8337">
                  <c:v>#N/A</c:v>
                </c:pt>
                <c:pt idx="8338">
                  <c:v>#N/A</c:v>
                </c:pt>
                <c:pt idx="8339">
                  <c:v>#N/A</c:v>
                </c:pt>
                <c:pt idx="8340">
                  <c:v>#N/A</c:v>
                </c:pt>
                <c:pt idx="8341">
                  <c:v>#N/A</c:v>
                </c:pt>
                <c:pt idx="8342">
                  <c:v>#N/A</c:v>
                </c:pt>
                <c:pt idx="8343">
                  <c:v>#N/A</c:v>
                </c:pt>
                <c:pt idx="8344">
                  <c:v>#N/A</c:v>
                </c:pt>
                <c:pt idx="8345">
                  <c:v>#N/A</c:v>
                </c:pt>
                <c:pt idx="8346">
                  <c:v>#N/A</c:v>
                </c:pt>
                <c:pt idx="8347">
                  <c:v>#N/A</c:v>
                </c:pt>
                <c:pt idx="8348">
                  <c:v>#N/A</c:v>
                </c:pt>
                <c:pt idx="8349">
                  <c:v>#N/A</c:v>
                </c:pt>
                <c:pt idx="8350">
                  <c:v>#N/A</c:v>
                </c:pt>
                <c:pt idx="8351">
                  <c:v>#N/A</c:v>
                </c:pt>
                <c:pt idx="8352">
                  <c:v>#N/A</c:v>
                </c:pt>
                <c:pt idx="8353">
                  <c:v>#N/A</c:v>
                </c:pt>
                <c:pt idx="8354">
                  <c:v>#N/A</c:v>
                </c:pt>
                <c:pt idx="8355">
                  <c:v>#N/A</c:v>
                </c:pt>
                <c:pt idx="8356">
                  <c:v>#N/A</c:v>
                </c:pt>
                <c:pt idx="8357">
                  <c:v>#N/A</c:v>
                </c:pt>
                <c:pt idx="8358">
                  <c:v>#N/A</c:v>
                </c:pt>
                <c:pt idx="8359">
                  <c:v>#N/A</c:v>
                </c:pt>
                <c:pt idx="8360">
                  <c:v>#N/A</c:v>
                </c:pt>
                <c:pt idx="8361">
                  <c:v>#N/A</c:v>
                </c:pt>
                <c:pt idx="8362">
                  <c:v>#N/A</c:v>
                </c:pt>
                <c:pt idx="8363">
                  <c:v>#N/A</c:v>
                </c:pt>
                <c:pt idx="8364">
                  <c:v>#N/A</c:v>
                </c:pt>
                <c:pt idx="8365">
                  <c:v>#N/A</c:v>
                </c:pt>
                <c:pt idx="8366">
                  <c:v>#N/A</c:v>
                </c:pt>
                <c:pt idx="8367">
                  <c:v>#N/A</c:v>
                </c:pt>
                <c:pt idx="8368">
                  <c:v>#N/A</c:v>
                </c:pt>
                <c:pt idx="8369">
                  <c:v>#N/A</c:v>
                </c:pt>
                <c:pt idx="8370">
                  <c:v>#N/A</c:v>
                </c:pt>
                <c:pt idx="8371">
                  <c:v>#N/A</c:v>
                </c:pt>
                <c:pt idx="8372">
                  <c:v>#N/A</c:v>
                </c:pt>
                <c:pt idx="8373">
                  <c:v>#N/A</c:v>
                </c:pt>
                <c:pt idx="8374">
                  <c:v>#N/A</c:v>
                </c:pt>
                <c:pt idx="8375">
                  <c:v>#N/A</c:v>
                </c:pt>
                <c:pt idx="8376">
                  <c:v>#N/A</c:v>
                </c:pt>
                <c:pt idx="8377">
                  <c:v>#N/A</c:v>
                </c:pt>
                <c:pt idx="8378">
                  <c:v>#N/A</c:v>
                </c:pt>
                <c:pt idx="8379">
                  <c:v>#N/A</c:v>
                </c:pt>
                <c:pt idx="8380">
                  <c:v>#N/A</c:v>
                </c:pt>
                <c:pt idx="8381">
                  <c:v>#N/A</c:v>
                </c:pt>
                <c:pt idx="8382">
                  <c:v>#N/A</c:v>
                </c:pt>
                <c:pt idx="8383">
                  <c:v>#N/A</c:v>
                </c:pt>
                <c:pt idx="8384">
                  <c:v>#N/A</c:v>
                </c:pt>
                <c:pt idx="8385">
                  <c:v>#N/A</c:v>
                </c:pt>
                <c:pt idx="8386">
                  <c:v>#N/A</c:v>
                </c:pt>
                <c:pt idx="8387">
                  <c:v>#N/A</c:v>
                </c:pt>
                <c:pt idx="8388">
                  <c:v>#N/A</c:v>
                </c:pt>
                <c:pt idx="8389">
                  <c:v>#N/A</c:v>
                </c:pt>
                <c:pt idx="8390">
                  <c:v>#N/A</c:v>
                </c:pt>
                <c:pt idx="8391">
                  <c:v>#N/A</c:v>
                </c:pt>
                <c:pt idx="8392">
                  <c:v>#N/A</c:v>
                </c:pt>
                <c:pt idx="8393">
                  <c:v>#N/A</c:v>
                </c:pt>
                <c:pt idx="8394">
                  <c:v>#N/A</c:v>
                </c:pt>
                <c:pt idx="8395">
                  <c:v>#N/A</c:v>
                </c:pt>
                <c:pt idx="8396">
                  <c:v>#N/A</c:v>
                </c:pt>
                <c:pt idx="8397">
                  <c:v>#N/A</c:v>
                </c:pt>
                <c:pt idx="8398">
                  <c:v>#N/A</c:v>
                </c:pt>
                <c:pt idx="8399">
                  <c:v>#N/A</c:v>
                </c:pt>
                <c:pt idx="8400">
                  <c:v>#N/A</c:v>
                </c:pt>
                <c:pt idx="8401">
                  <c:v>#N/A</c:v>
                </c:pt>
                <c:pt idx="8402">
                  <c:v>#N/A</c:v>
                </c:pt>
                <c:pt idx="8403">
                  <c:v>#N/A</c:v>
                </c:pt>
                <c:pt idx="8404">
                  <c:v>#N/A</c:v>
                </c:pt>
                <c:pt idx="8405">
                  <c:v>#N/A</c:v>
                </c:pt>
                <c:pt idx="8406">
                  <c:v>#N/A</c:v>
                </c:pt>
                <c:pt idx="8407">
                  <c:v>#N/A</c:v>
                </c:pt>
                <c:pt idx="8408">
                  <c:v>#N/A</c:v>
                </c:pt>
                <c:pt idx="8409">
                  <c:v>#N/A</c:v>
                </c:pt>
                <c:pt idx="8410">
                  <c:v>#N/A</c:v>
                </c:pt>
                <c:pt idx="8411">
                  <c:v>#N/A</c:v>
                </c:pt>
                <c:pt idx="8412">
                  <c:v>#N/A</c:v>
                </c:pt>
                <c:pt idx="8413">
                  <c:v>#N/A</c:v>
                </c:pt>
                <c:pt idx="8414">
                  <c:v>#N/A</c:v>
                </c:pt>
                <c:pt idx="8415">
                  <c:v>#N/A</c:v>
                </c:pt>
                <c:pt idx="8416">
                  <c:v>#N/A</c:v>
                </c:pt>
                <c:pt idx="8417">
                  <c:v>#N/A</c:v>
                </c:pt>
                <c:pt idx="8418">
                  <c:v>#N/A</c:v>
                </c:pt>
                <c:pt idx="8419">
                  <c:v>#N/A</c:v>
                </c:pt>
                <c:pt idx="8420">
                  <c:v>#N/A</c:v>
                </c:pt>
                <c:pt idx="8421">
                  <c:v>#N/A</c:v>
                </c:pt>
                <c:pt idx="8422">
                  <c:v>#N/A</c:v>
                </c:pt>
                <c:pt idx="8423">
                  <c:v>#N/A</c:v>
                </c:pt>
                <c:pt idx="8424">
                  <c:v>#N/A</c:v>
                </c:pt>
                <c:pt idx="8425">
                  <c:v>#N/A</c:v>
                </c:pt>
                <c:pt idx="8426">
                  <c:v>#N/A</c:v>
                </c:pt>
                <c:pt idx="8427">
                  <c:v>#N/A</c:v>
                </c:pt>
                <c:pt idx="8428">
                  <c:v>#N/A</c:v>
                </c:pt>
                <c:pt idx="8429">
                  <c:v>#N/A</c:v>
                </c:pt>
                <c:pt idx="8430">
                  <c:v>#N/A</c:v>
                </c:pt>
                <c:pt idx="8431">
                  <c:v>#N/A</c:v>
                </c:pt>
                <c:pt idx="8432">
                  <c:v>#N/A</c:v>
                </c:pt>
                <c:pt idx="8433">
                  <c:v>#N/A</c:v>
                </c:pt>
                <c:pt idx="8434">
                  <c:v>#N/A</c:v>
                </c:pt>
                <c:pt idx="8435">
                  <c:v>#N/A</c:v>
                </c:pt>
                <c:pt idx="8436">
                  <c:v>#N/A</c:v>
                </c:pt>
                <c:pt idx="8437">
                  <c:v>#N/A</c:v>
                </c:pt>
                <c:pt idx="8438">
                  <c:v>#N/A</c:v>
                </c:pt>
                <c:pt idx="8439">
                  <c:v>#N/A</c:v>
                </c:pt>
                <c:pt idx="8440">
                  <c:v>#N/A</c:v>
                </c:pt>
                <c:pt idx="8441">
                  <c:v>#N/A</c:v>
                </c:pt>
                <c:pt idx="8442">
                  <c:v>#N/A</c:v>
                </c:pt>
                <c:pt idx="8443">
                  <c:v>#N/A</c:v>
                </c:pt>
                <c:pt idx="8444">
                  <c:v>#N/A</c:v>
                </c:pt>
                <c:pt idx="8445">
                  <c:v>#N/A</c:v>
                </c:pt>
                <c:pt idx="8446">
                  <c:v>#N/A</c:v>
                </c:pt>
                <c:pt idx="8447">
                  <c:v>#N/A</c:v>
                </c:pt>
                <c:pt idx="8448">
                  <c:v>#N/A</c:v>
                </c:pt>
                <c:pt idx="8449">
                  <c:v>#N/A</c:v>
                </c:pt>
                <c:pt idx="8450">
                  <c:v>#N/A</c:v>
                </c:pt>
                <c:pt idx="8451">
                  <c:v>#N/A</c:v>
                </c:pt>
                <c:pt idx="8452">
                  <c:v>#N/A</c:v>
                </c:pt>
                <c:pt idx="8453">
                  <c:v>#N/A</c:v>
                </c:pt>
                <c:pt idx="8454">
                  <c:v>#N/A</c:v>
                </c:pt>
                <c:pt idx="8455">
                  <c:v>#N/A</c:v>
                </c:pt>
                <c:pt idx="8456">
                  <c:v>#N/A</c:v>
                </c:pt>
                <c:pt idx="8457">
                  <c:v>#N/A</c:v>
                </c:pt>
                <c:pt idx="8458">
                  <c:v>#N/A</c:v>
                </c:pt>
                <c:pt idx="8459">
                  <c:v>#N/A</c:v>
                </c:pt>
                <c:pt idx="8460">
                  <c:v>#N/A</c:v>
                </c:pt>
                <c:pt idx="8461">
                  <c:v>#N/A</c:v>
                </c:pt>
                <c:pt idx="8462">
                  <c:v>#N/A</c:v>
                </c:pt>
                <c:pt idx="8463">
                  <c:v>#N/A</c:v>
                </c:pt>
                <c:pt idx="8464">
                  <c:v>#N/A</c:v>
                </c:pt>
                <c:pt idx="8465">
                  <c:v>#N/A</c:v>
                </c:pt>
                <c:pt idx="8466">
                  <c:v>#N/A</c:v>
                </c:pt>
                <c:pt idx="8467">
                  <c:v>#N/A</c:v>
                </c:pt>
                <c:pt idx="8468">
                  <c:v>#N/A</c:v>
                </c:pt>
                <c:pt idx="8469">
                  <c:v>5.87987475817126</c:v>
                </c:pt>
                <c:pt idx="8470">
                  <c:v>#N/A</c:v>
                </c:pt>
                <c:pt idx="8471">
                  <c:v>#N/A</c:v>
                </c:pt>
                <c:pt idx="8472">
                  <c:v>#N/A</c:v>
                </c:pt>
                <c:pt idx="8473">
                  <c:v>#N/A</c:v>
                </c:pt>
                <c:pt idx="8474">
                  <c:v>#N/A</c:v>
                </c:pt>
                <c:pt idx="8475">
                  <c:v>#N/A</c:v>
                </c:pt>
                <c:pt idx="8476">
                  <c:v>#N/A</c:v>
                </c:pt>
                <c:pt idx="8477">
                  <c:v>#N/A</c:v>
                </c:pt>
                <c:pt idx="8478">
                  <c:v>#N/A</c:v>
                </c:pt>
                <c:pt idx="8479">
                  <c:v>#N/A</c:v>
                </c:pt>
                <c:pt idx="8480">
                  <c:v>#N/A</c:v>
                </c:pt>
                <c:pt idx="8481">
                  <c:v>#N/A</c:v>
                </c:pt>
                <c:pt idx="8482">
                  <c:v>#N/A</c:v>
                </c:pt>
                <c:pt idx="8483">
                  <c:v>#N/A</c:v>
                </c:pt>
                <c:pt idx="8484">
                  <c:v>#N/A</c:v>
                </c:pt>
                <c:pt idx="8485">
                  <c:v>#N/A</c:v>
                </c:pt>
                <c:pt idx="8486">
                  <c:v>#N/A</c:v>
                </c:pt>
                <c:pt idx="8487">
                  <c:v>#N/A</c:v>
                </c:pt>
                <c:pt idx="8488">
                  <c:v>#N/A</c:v>
                </c:pt>
                <c:pt idx="8489">
                  <c:v>#N/A</c:v>
                </c:pt>
                <c:pt idx="8490">
                  <c:v>#N/A</c:v>
                </c:pt>
                <c:pt idx="8491">
                  <c:v>#N/A</c:v>
                </c:pt>
                <c:pt idx="8492">
                  <c:v>#N/A</c:v>
                </c:pt>
                <c:pt idx="8493">
                  <c:v>#N/A</c:v>
                </c:pt>
                <c:pt idx="8494">
                  <c:v>#N/A</c:v>
                </c:pt>
                <c:pt idx="8495">
                  <c:v>#N/A</c:v>
                </c:pt>
                <c:pt idx="8496">
                  <c:v>#N/A</c:v>
                </c:pt>
                <c:pt idx="8497">
                  <c:v>#N/A</c:v>
                </c:pt>
                <c:pt idx="8498">
                  <c:v>#N/A</c:v>
                </c:pt>
                <c:pt idx="8499">
                  <c:v>#N/A</c:v>
                </c:pt>
                <c:pt idx="8500">
                  <c:v>#N/A</c:v>
                </c:pt>
                <c:pt idx="8501">
                  <c:v>#N/A</c:v>
                </c:pt>
                <c:pt idx="8502">
                  <c:v>#N/A</c:v>
                </c:pt>
                <c:pt idx="8503">
                  <c:v>#N/A</c:v>
                </c:pt>
                <c:pt idx="8504">
                  <c:v>#N/A</c:v>
                </c:pt>
                <c:pt idx="8505">
                  <c:v>#N/A</c:v>
                </c:pt>
                <c:pt idx="8506">
                  <c:v>#N/A</c:v>
                </c:pt>
                <c:pt idx="8507">
                  <c:v>#N/A</c:v>
                </c:pt>
                <c:pt idx="8508">
                  <c:v>#N/A</c:v>
                </c:pt>
                <c:pt idx="8509">
                  <c:v>#N/A</c:v>
                </c:pt>
                <c:pt idx="8510">
                  <c:v>#N/A</c:v>
                </c:pt>
                <c:pt idx="8511">
                  <c:v>#N/A</c:v>
                </c:pt>
                <c:pt idx="8512">
                  <c:v>#N/A</c:v>
                </c:pt>
                <c:pt idx="8513">
                  <c:v>#N/A</c:v>
                </c:pt>
                <c:pt idx="8514">
                  <c:v>#N/A</c:v>
                </c:pt>
                <c:pt idx="8515">
                  <c:v>#N/A</c:v>
                </c:pt>
                <c:pt idx="8516">
                  <c:v>#N/A</c:v>
                </c:pt>
                <c:pt idx="8517">
                  <c:v>#N/A</c:v>
                </c:pt>
                <c:pt idx="8518">
                  <c:v>#N/A</c:v>
                </c:pt>
                <c:pt idx="8519">
                  <c:v>#N/A</c:v>
                </c:pt>
                <c:pt idx="8520">
                  <c:v>#N/A</c:v>
                </c:pt>
                <c:pt idx="8521">
                  <c:v>#N/A</c:v>
                </c:pt>
                <c:pt idx="8522">
                  <c:v>#N/A</c:v>
                </c:pt>
                <c:pt idx="8523">
                  <c:v>#N/A</c:v>
                </c:pt>
                <c:pt idx="8524">
                  <c:v>#N/A</c:v>
                </c:pt>
                <c:pt idx="8525">
                  <c:v>#N/A</c:v>
                </c:pt>
                <c:pt idx="8526">
                  <c:v>#N/A</c:v>
                </c:pt>
                <c:pt idx="8527">
                  <c:v>#N/A</c:v>
                </c:pt>
                <c:pt idx="8528">
                  <c:v>#N/A</c:v>
                </c:pt>
                <c:pt idx="8529">
                  <c:v>#N/A</c:v>
                </c:pt>
                <c:pt idx="8530">
                  <c:v>#N/A</c:v>
                </c:pt>
                <c:pt idx="8531">
                  <c:v>#N/A</c:v>
                </c:pt>
                <c:pt idx="8532">
                  <c:v>#N/A</c:v>
                </c:pt>
                <c:pt idx="8533">
                  <c:v>#N/A</c:v>
                </c:pt>
                <c:pt idx="8534">
                  <c:v>#N/A</c:v>
                </c:pt>
                <c:pt idx="8535">
                  <c:v>#N/A</c:v>
                </c:pt>
                <c:pt idx="8536">
                  <c:v>#N/A</c:v>
                </c:pt>
                <c:pt idx="8537">
                  <c:v>#N/A</c:v>
                </c:pt>
                <c:pt idx="8538">
                  <c:v>#N/A</c:v>
                </c:pt>
                <c:pt idx="8539">
                  <c:v>#N/A</c:v>
                </c:pt>
                <c:pt idx="8540">
                  <c:v>#N/A</c:v>
                </c:pt>
                <c:pt idx="8541">
                  <c:v>#N/A</c:v>
                </c:pt>
                <c:pt idx="8542">
                  <c:v>#N/A</c:v>
                </c:pt>
                <c:pt idx="8543">
                  <c:v>#N/A</c:v>
                </c:pt>
                <c:pt idx="8544">
                  <c:v>#N/A</c:v>
                </c:pt>
                <c:pt idx="8545">
                  <c:v>#N/A</c:v>
                </c:pt>
                <c:pt idx="8546">
                  <c:v>#N/A</c:v>
                </c:pt>
                <c:pt idx="8547">
                  <c:v>#N/A</c:v>
                </c:pt>
                <c:pt idx="8548">
                  <c:v>#N/A</c:v>
                </c:pt>
                <c:pt idx="8549">
                  <c:v>#N/A</c:v>
                </c:pt>
                <c:pt idx="8550">
                  <c:v>#N/A</c:v>
                </c:pt>
                <c:pt idx="8551">
                  <c:v>#N/A</c:v>
                </c:pt>
                <c:pt idx="8552">
                  <c:v>#N/A</c:v>
                </c:pt>
                <c:pt idx="8553">
                  <c:v>#N/A</c:v>
                </c:pt>
                <c:pt idx="8554">
                  <c:v>#N/A</c:v>
                </c:pt>
                <c:pt idx="8555">
                  <c:v>#N/A</c:v>
                </c:pt>
                <c:pt idx="8556">
                  <c:v>#N/A</c:v>
                </c:pt>
                <c:pt idx="8557">
                  <c:v>#N/A</c:v>
                </c:pt>
                <c:pt idx="8558">
                  <c:v>#N/A</c:v>
                </c:pt>
                <c:pt idx="8559">
                  <c:v>#N/A</c:v>
                </c:pt>
                <c:pt idx="8560">
                  <c:v>#N/A</c:v>
                </c:pt>
                <c:pt idx="8561">
                  <c:v>#N/A</c:v>
                </c:pt>
                <c:pt idx="8562">
                  <c:v>#N/A</c:v>
                </c:pt>
                <c:pt idx="8563">
                  <c:v>#N/A</c:v>
                </c:pt>
                <c:pt idx="8564">
                  <c:v>#N/A</c:v>
                </c:pt>
                <c:pt idx="8565">
                  <c:v>#N/A</c:v>
                </c:pt>
                <c:pt idx="8566">
                  <c:v>#N/A</c:v>
                </c:pt>
                <c:pt idx="8567">
                  <c:v>#N/A</c:v>
                </c:pt>
                <c:pt idx="8568">
                  <c:v>#N/A</c:v>
                </c:pt>
                <c:pt idx="8569">
                  <c:v>#N/A</c:v>
                </c:pt>
                <c:pt idx="8570">
                  <c:v>#N/A</c:v>
                </c:pt>
                <c:pt idx="8571">
                  <c:v>#N/A</c:v>
                </c:pt>
                <c:pt idx="8572">
                  <c:v>#N/A</c:v>
                </c:pt>
                <c:pt idx="8573">
                  <c:v>#N/A</c:v>
                </c:pt>
                <c:pt idx="8574">
                  <c:v>#N/A</c:v>
                </c:pt>
                <c:pt idx="8575">
                  <c:v>#N/A</c:v>
                </c:pt>
                <c:pt idx="8576">
                  <c:v>#N/A</c:v>
                </c:pt>
                <c:pt idx="8577">
                  <c:v>#N/A</c:v>
                </c:pt>
                <c:pt idx="8578">
                  <c:v>#N/A</c:v>
                </c:pt>
                <c:pt idx="8579">
                  <c:v>#N/A</c:v>
                </c:pt>
                <c:pt idx="8580">
                  <c:v>#N/A</c:v>
                </c:pt>
                <c:pt idx="8581">
                  <c:v>#N/A</c:v>
                </c:pt>
                <c:pt idx="8582">
                  <c:v>#N/A</c:v>
                </c:pt>
                <c:pt idx="8583">
                  <c:v>#N/A</c:v>
                </c:pt>
                <c:pt idx="8584">
                  <c:v>#N/A</c:v>
                </c:pt>
                <c:pt idx="8585">
                  <c:v>#N/A</c:v>
                </c:pt>
                <c:pt idx="8586">
                  <c:v>#N/A</c:v>
                </c:pt>
                <c:pt idx="8587">
                  <c:v>#N/A</c:v>
                </c:pt>
                <c:pt idx="8588">
                  <c:v>#N/A</c:v>
                </c:pt>
                <c:pt idx="8589">
                  <c:v>#N/A</c:v>
                </c:pt>
                <c:pt idx="8590">
                  <c:v>#N/A</c:v>
                </c:pt>
                <c:pt idx="8591">
                  <c:v>#N/A</c:v>
                </c:pt>
                <c:pt idx="8592">
                  <c:v>#N/A</c:v>
                </c:pt>
                <c:pt idx="8593">
                  <c:v>#N/A</c:v>
                </c:pt>
                <c:pt idx="8594">
                  <c:v>#N/A</c:v>
                </c:pt>
                <c:pt idx="8595">
                  <c:v>#N/A</c:v>
                </c:pt>
                <c:pt idx="8596">
                  <c:v>#N/A</c:v>
                </c:pt>
                <c:pt idx="8597">
                  <c:v>#N/A</c:v>
                </c:pt>
                <c:pt idx="8598">
                  <c:v>#N/A</c:v>
                </c:pt>
                <c:pt idx="8599">
                  <c:v>#N/A</c:v>
                </c:pt>
                <c:pt idx="8600">
                  <c:v>#N/A</c:v>
                </c:pt>
                <c:pt idx="8601">
                  <c:v>#N/A</c:v>
                </c:pt>
                <c:pt idx="8602">
                  <c:v>#N/A</c:v>
                </c:pt>
                <c:pt idx="8603">
                  <c:v>#N/A</c:v>
                </c:pt>
                <c:pt idx="8604">
                  <c:v>#N/A</c:v>
                </c:pt>
                <c:pt idx="8605">
                  <c:v>#N/A</c:v>
                </c:pt>
                <c:pt idx="8606">
                  <c:v>#N/A</c:v>
                </c:pt>
                <c:pt idx="8607">
                  <c:v>#N/A</c:v>
                </c:pt>
                <c:pt idx="8608">
                  <c:v>#N/A</c:v>
                </c:pt>
                <c:pt idx="8609">
                  <c:v>#N/A</c:v>
                </c:pt>
                <c:pt idx="8610">
                  <c:v>#N/A</c:v>
                </c:pt>
                <c:pt idx="8611">
                  <c:v>#N/A</c:v>
                </c:pt>
                <c:pt idx="8612">
                  <c:v>#N/A</c:v>
                </c:pt>
                <c:pt idx="8613">
                  <c:v>#N/A</c:v>
                </c:pt>
                <c:pt idx="8614">
                  <c:v>#N/A</c:v>
                </c:pt>
                <c:pt idx="8615">
                  <c:v>#N/A</c:v>
                </c:pt>
                <c:pt idx="8616">
                  <c:v>#N/A</c:v>
                </c:pt>
                <c:pt idx="8617">
                  <c:v>#N/A</c:v>
                </c:pt>
                <c:pt idx="8618">
                  <c:v>#N/A</c:v>
                </c:pt>
                <c:pt idx="8619">
                  <c:v>#N/A</c:v>
                </c:pt>
                <c:pt idx="8620">
                  <c:v>#N/A</c:v>
                </c:pt>
                <c:pt idx="8621">
                  <c:v>#N/A</c:v>
                </c:pt>
                <c:pt idx="8622">
                  <c:v>#N/A</c:v>
                </c:pt>
                <c:pt idx="8623">
                  <c:v>#N/A</c:v>
                </c:pt>
                <c:pt idx="8624">
                  <c:v>6.27494654312188</c:v>
                </c:pt>
                <c:pt idx="8625">
                  <c:v>#N/A</c:v>
                </c:pt>
                <c:pt idx="8626">
                  <c:v>#N/A</c:v>
                </c:pt>
                <c:pt idx="8627">
                  <c:v>#N/A</c:v>
                </c:pt>
                <c:pt idx="8628">
                  <c:v>#N/A</c:v>
                </c:pt>
                <c:pt idx="8629">
                  <c:v>#N/A</c:v>
                </c:pt>
                <c:pt idx="8630">
                  <c:v>#N/A</c:v>
                </c:pt>
                <c:pt idx="8631">
                  <c:v>#N/A</c:v>
                </c:pt>
                <c:pt idx="8632">
                  <c:v>#N/A</c:v>
                </c:pt>
                <c:pt idx="8633">
                  <c:v>#N/A</c:v>
                </c:pt>
                <c:pt idx="8634">
                  <c:v>#N/A</c:v>
                </c:pt>
                <c:pt idx="8635">
                  <c:v>#N/A</c:v>
                </c:pt>
                <c:pt idx="8636">
                  <c:v>#N/A</c:v>
                </c:pt>
                <c:pt idx="8637">
                  <c:v>#N/A</c:v>
                </c:pt>
                <c:pt idx="8638">
                  <c:v>#N/A</c:v>
                </c:pt>
                <c:pt idx="8639">
                  <c:v>#N/A</c:v>
                </c:pt>
                <c:pt idx="8640">
                  <c:v>#N/A</c:v>
                </c:pt>
                <c:pt idx="8641">
                  <c:v>#N/A</c:v>
                </c:pt>
                <c:pt idx="8642">
                  <c:v>#N/A</c:v>
                </c:pt>
                <c:pt idx="8643">
                  <c:v>#N/A</c:v>
                </c:pt>
                <c:pt idx="8644">
                  <c:v>#N/A</c:v>
                </c:pt>
                <c:pt idx="8645">
                  <c:v>#N/A</c:v>
                </c:pt>
                <c:pt idx="8646">
                  <c:v>#N/A</c:v>
                </c:pt>
                <c:pt idx="8647">
                  <c:v>#N/A</c:v>
                </c:pt>
                <c:pt idx="8648">
                  <c:v>#N/A</c:v>
                </c:pt>
                <c:pt idx="8649">
                  <c:v>#N/A</c:v>
                </c:pt>
                <c:pt idx="8650">
                  <c:v>#N/A</c:v>
                </c:pt>
                <c:pt idx="8651">
                  <c:v>#N/A</c:v>
                </c:pt>
                <c:pt idx="8652">
                  <c:v>#N/A</c:v>
                </c:pt>
                <c:pt idx="8653">
                  <c:v>#N/A</c:v>
                </c:pt>
                <c:pt idx="8654">
                  <c:v>#N/A</c:v>
                </c:pt>
                <c:pt idx="8655">
                  <c:v>#N/A</c:v>
                </c:pt>
                <c:pt idx="8656">
                  <c:v>#N/A</c:v>
                </c:pt>
                <c:pt idx="8657">
                  <c:v>#N/A</c:v>
                </c:pt>
                <c:pt idx="8658">
                  <c:v>#N/A</c:v>
                </c:pt>
                <c:pt idx="8659">
                  <c:v>#N/A</c:v>
                </c:pt>
                <c:pt idx="8660">
                  <c:v>#N/A</c:v>
                </c:pt>
                <c:pt idx="8661">
                  <c:v>#N/A</c:v>
                </c:pt>
                <c:pt idx="8662">
                  <c:v>#N/A</c:v>
                </c:pt>
                <c:pt idx="8663">
                  <c:v>#N/A</c:v>
                </c:pt>
                <c:pt idx="8664">
                  <c:v>#N/A</c:v>
                </c:pt>
                <c:pt idx="8665">
                  <c:v>#N/A</c:v>
                </c:pt>
                <c:pt idx="8666">
                  <c:v>#N/A</c:v>
                </c:pt>
                <c:pt idx="8667">
                  <c:v>#N/A</c:v>
                </c:pt>
                <c:pt idx="8668">
                  <c:v>#N/A</c:v>
                </c:pt>
                <c:pt idx="8669">
                  <c:v>#N/A</c:v>
                </c:pt>
                <c:pt idx="8670">
                  <c:v>#N/A</c:v>
                </c:pt>
                <c:pt idx="8671">
                  <c:v>#N/A</c:v>
                </c:pt>
                <c:pt idx="8672">
                  <c:v>#N/A</c:v>
                </c:pt>
                <c:pt idx="8673">
                  <c:v>#N/A</c:v>
                </c:pt>
                <c:pt idx="8674">
                  <c:v>#N/A</c:v>
                </c:pt>
                <c:pt idx="8675">
                  <c:v>#N/A</c:v>
                </c:pt>
                <c:pt idx="8676">
                  <c:v>#N/A</c:v>
                </c:pt>
                <c:pt idx="8677">
                  <c:v>#N/A</c:v>
                </c:pt>
                <c:pt idx="8678">
                  <c:v>#N/A</c:v>
                </c:pt>
                <c:pt idx="8679">
                  <c:v>#N/A</c:v>
                </c:pt>
                <c:pt idx="8680">
                  <c:v>#N/A</c:v>
                </c:pt>
                <c:pt idx="8681">
                  <c:v>#N/A</c:v>
                </c:pt>
                <c:pt idx="8682">
                  <c:v>#N/A</c:v>
                </c:pt>
                <c:pt idx="8683">
                  <c:v>#N/A</c:v>
                </c:pt>
                <c:pt idx="8684">
                  <c:v>#N/A</c:v>
                </c:pt>
                <c:pt idx="8685">
                  <c:v>#N/A</c:v>
                </c:pt>
                <c:pt idx="8686">
                  <c:v>#N/A</c:v>
                </c:pt>
                <c:pt idx="8687">
                  <c:v>#N/A</c:v>
                </c:pt>
                <c:pt idx="8688">
                  <c:v>#N/A</c:v>
                </c:pt>
                <c:pt idx="8689">
                  <c:v>#N/A</c:v>
                </c:pt>
                <c:pt idx="8690">
                  <c:v>#N/A</c:v>
                </c:pt>
                <c:pt idx="8691">
                  <c:v>#N/A</c:v>
                </c:pt>
                <c:pt idx="8692">
                  <c:v>#N/A</c:v>
                </c:pt>
                <c:pt idx="8693">
                  <c:v>#N/A</c:v>
                </c:pt>
                <c:pt idx="8694">
                  <c:v>#N/A</c:v>
                </c:pt>
                <c:pt idx="8695">
                  <c:v>#N/A</c:v>
                </c:pt>
                <c:pt idx="8696">
                  <c:v>#N/A</c:v>
                </c:pt>
                <c:pt idx="8697">
                  <c:v>#N/A</c:v>
                </c:pt>
                <c:pt idx="8698">
                  <c:v>#N/A</c:v>
                </c:pt>
                <c:pt idx="8699">
                  <c:v>#N/A</c:v>
                </c:pt>
                <c:pt idx="8700">
                  <c:v>#N/A</c:v>
                </c:pt>
                <c:pt idx="8701">
                  <c:v>#N/A</c:v>
                </c:pt>
                <c:pt idx="8702">
                  <c:v>#N/A</c:v>
                </c:pt>
                <c:pt idx="8703">
                  <c:v>#N/A</c:v>
                </c:pt>
                <c:pt idx="8704">
                  <c:v>#N/A</c:v>
                </c:pt>
                <c:pt idx="8705">
                  <c:v>#N/A</c:v>
                </c:pt>
                <c:pt idx="8706">
                  <c:v>#N/A</c:v>
                </c:pt>
                <c:pt idx="8707">
                  <c:v>#N/A</c:v>
                </c:pt>
                <c:pt idx="8708">
                  <c:v>#N/A</c:v>
                </c:pt>
                <c:pt idx="8709">
                  <c:v>#N/A</c:v>
                </c:pt>
                <c:pt idx="8710">
                  <c:v>#N/A</c:v>
                </c:pt>
                <c:pt idx="8711">
                  <c:v>#N/A</c:v>
                </c:pt>
                <c:pt idx="8712">
                  <c:v>#N/A</c:v>
                </c:pt>
                <c:pt idx="8713">
                  <c:v>#N/A</c:v>
                </c:pt>
                <c:pt idx="8714">
                  <c:v>#N/A</c:v>
                </c:pt>
                <c:pt idx="8715">
                  <c:v>#N/A</c:v>
                </c:pt>
                <c:pt idx="8716">
                  <c:v>#N/A</c:v>
                </c:pt>
                <c:pt idx="8717">
                  <c:v>#N/A</c:v>
                </c:pt>
                <c:pt idx="8718">
                  <c:v>#N/A</c:v>
                </c:pt>
                <c:pt idx="8719">
                  <c:v>#N/A</c:v>
                </c:pt>
                <c:pt idx="8720">
                  <c:v>#N/A</c:v>
                </c:pt>
                <c:pt idx="8721">
                  <c:v>#N/A</c:v>
                </c:pt>
                <c:pt idx="8722">
                  <c:v>#N/A</c:v>
                </c:pt>
                <c:pt idx="8723">
                  <c:v>#N/A</c:v>
                </c:pt>
                <c:pt idx="8724">
                  <c:v>#N/A</c:v>
                </c:pt>
                <c:pt idx="8725">
                  <c:v>#N/A</c:v>
                </c:pt>
                <c:pt idx="8726">
                  <c:v>#N/A</c:v>
                </c:pt>
                <c:pt idx="8727">
                  <c:v>#N/A</c:v>
                </c:pt>
                <c:pt idx="8728">
                  <c:v>#N/A</c:v>
                </c:pt>
                <c:pt idx="8729">
                  <c:v>#N/A</c:v>
                </c:pt>
                <c:pt idx="8730">
                  <c:v>#N/A</c:v>
                </c:pt>
                <c:pt idx="8731">
                  <c:v>#N/A</c:v>
                </c:pt>
                <c:pt idx="8732">
                  <c:v>#N/A</c:v>
                </c:pt>
                <c:pt idx="8733">
                  <c:v>#N/A</c:v>
                </c:pt>
                <c:pt idx="8734">
                  <c:v>#N/A</c:v>
                </c:pt>
                <c:pt idx="8735">
                  <c:v>6.56603197230424</c:v>
                </c:pt>
                <c:pt idx="8736">
                  <c:v>#N/A</c:v>
                </c:pt>
                <c:pt idx="8737">
                  <c:v>#N/A</c:v>
                </c:pt>
                <c:pt idx="8738">
                  <c:v>#N/A</c:v>
                </c:pt>
                <c:pt idx="8739">
                  <c:v>#N/A</c:v>
                </c:pt>
                <c:pt idx="8740">
                  <c:v>#N/A</c:v>
                </c:pt>
                <c:pt idx="8741">
                  <c:v>#N/A</c:v>
                </c:pt>
                <c:pt idx="8742">
                  <c:v>#N/A</c:v>
                </c:pt>
                <c:pt idx="8743">
                  <c:v>#N/A</c:v>
                </c:pt>
                <c:pt idx="8744">
                  <c:v>#N/A</c:v>
                </c:pt>
                <c:pt idx="8745">
                  <c:v>#N/A</c:v>
                </c:pt>
                <c:pt idx="8746">
                  <c:v>#N/A</c:v>
                </c:pt>
                <c:pt idx="8747">
                  <c:v>#N/A</c:v>
                </c:pt>
                <c:pt idx="8748">
                  <c:v>#N/A</c:v>
                </c:pt>
                <c:pt idx="8749">
                  <c:v>#N/A</c:v>
                </c:pt>
                <c:pt idx="8750">
                  <c:v>#N/A</c:v>
                </c:pt>
                <c:pt idx="8751">
                  <c:v>#N/A</c:v>
                </c:pt>
                <c:pt idx="8752">
                  <c:v>#N/A</c:v>
                </c:pt>
                <c:pt idx="8753">
                  <c:v>#N/A</c:v>
                </c:pt>
                <c:pt idx="8754">
                  <c:v>#N/A</c:v>
                </c:pt>
                <c:pt idx="8755">
                  <c:v>#N/A</c:v>
                </c:pt>
                <c:pt idx="8756">
                  <c:v>#N/A</c:v>
                </c:pt>
                <c:pt idx="8757">
                  <c:v>#N/A</c:v>
                </c:pt>
                <c:pt idx="8758">
                  <c:v>#N/A</c:v>
                </c:pt>
                <c:pt idx="8759">
                  <c:v>#N/A</c:v>
                </c:pt>
                <c:pt idx="8760">
                  <c:v>#N/A</c:v>
                </c:pt>
                <c:pt idx="8761">
                  <c:v>#N/A</c:v>
                </c:pt>
                <c:pt idx="8762">
                  <c:v>#N/A</c:v>
                </c:pt>
                <c:pt idx="8763">
                  <c:v>#N/A</c:v>
                </c:pt>
                <c:pt idx="8764">
                  <c:v>#N/A</c:v>
                </c:pt>
                <c:pt idx="8765">
                  <c:v>#N/A</c:v>
                </c:pt>
                <c:pt idx="8766">
                  <c:v>#N/A</c:v>
                </c:pt>
                <c:pt idx="8767">
                  <c:v>#N/A</c:v>
                </c:pt>
                <c:pt idx="8768">
                  <c:v>#N/A</c:v>
                </c:pt>
                <c:pt idx="8769">
                  <c:v>#N/A</c:v>
                </c:pt>
                <c:pt idx="8770">
                  <c:v>#N/A</c:v>
                </c:pt>
                <c:pt idx="8771">
                  <c:v>#N/A</c:v>
                </c:pt>
                <c:pt idx="8772">
                  <c:v>#N/A</c:v>
                </c:pt>
                <c:pt idx="8773">
                  <c:v>#N/A</c:v>
                </c:pt>
                <c:pt idx="8774">
                  <c:v>#N/A</c:v>
                </c:pt>
                <c:pt idx="8775">
                  <c:v>#N/A</c:v>
                </c:pt>
                <c:pt idx="8776">
                  <c:v>#N/A</c:v>
                </c:pt>
                <c:pt idx="8777">
                  <c:v>#N/A</c:v>
                </c:pt>
                <c:pt idx="8778">
                  <c:v>#N/A</c:v>
                </c:pt>
                <c:pt idx="8779">
                  <c:v>#N/A</c:v>
                </c:pt>
                <c:pt idx="8780">
                  <c:v>#N/A</c:v>
                </c:pt>
                <c:pt idx="8781">
                  <c:v>#N/A</c:v>
                </c:pt>
                <c:pt idx="8782">
                  <c:v>#N/A</c:v>
                </c:pt>
                <c:pt idx="8783">
                  <c:v>#N/A</c:v>
                </c:pt>
                <c:pt idx="8784">
                  <c:v>#N/A</c:v>
                </c:pt>
                <c:pt idx="8785">
                  <c:v>#N/A</c:v>
                </c:pt>
                <c:pt idx="8786">
                  <c:v>#N/A</c:v>
                </c:pt>
                <c:pt idx="8787">
                  <c:v>#N/A</c:v>
                </c:pt>
                <c:pt idx="8788">
                  <c:v>#N/A</c:v>
                </c:pt>
                <c:pt idx="8789">
                  <c:v>#N/A</c:v>
                </c:pt>
                <c:pt idx="8790">
                  <c:v>#N/A</c:v>
                </c:pt>
                <c:pt idx="8791">
                  <c:v>#N/A</c:v>
                </c:pt>
                <c:pt idx="8792">
                  <c:v>#N/A</c:v>
                </c:pt>
                <c:pt idx="8793">
                  <c:v>#N/A</c:v>
                </c:pt>
                <c:pt idx="8794">
                  <c:v>#N/A</c:v>
                </c:pt>
                <c:pt idx="8795">
                  <c:v>#N/A</c:v>
                </c:pt>
                <c:pt idx="8796">
                  <c:v>#N/A</c:v>
                </c:pt>
                <c:pt idx="8797">
                  <c:v>#N/A</c:v>
                </c:pt>
                <c:pt idx="8798">
                  <c:v>#N/A</c:v>
                </c:pt>
                <c:pt idx="8799">
                  <c:v>#N/A</c:v>
                </c:pt>
                <c:pt idx="8800">
                  <c:v>#N/A</c:v>
                </c:pt>
                <c:pt idx="8801">
                  <c:v>#N/A</c:v>
                </c:pt>
                <c:pt idx="8802">
                  <c:v>#N/A</c:v>
                </c:pt>
                <c:pt idx="8803">
                  <c:v>#N/A</c:v>
                </c:pt>
                <c:pt idx="8804">
                  <c:v>#N/A</c:v>
                </c:pt>
                <c:pt idx="8805">
                  <c:v>#N/A</c:v>
                </c:pt>
                <c:pt idx="8806">
                  <c:v>#N/A</c:v>
                </c:pt>
                <c:pt idx="8807">
                  <c:v>#N/A</c:v>
                </c:pt>
                <c:pt idx="8808">
                  <c:v>#N/A</c:v>
                </c:pt>
                <c:pt idx="8809">
                  <c:v>#N/A</c:v>
                </c:pt>
                <c:pt idx="8810">
                  <c:v>#N/A</c:v>
                </c:pt>
                <c:pt idx="8811">
                  <c:v>#N/A</c:v>
                </c:pt>
                <c:pt idx="8812">
                  <c:v>#N/A</c:v>
                </c:pt>
                <c:pt idx="8813">
                  <c:v>#N/A</c:v>
                </c:pt>
                <c:pt idx="8814">
                  <c:v>#N/A</c:v>
                </c:pt>
                <c:pt idx="8815">
                  <c:v>#N/A</c:v>
                </c:pt>
                <c:pt idx="8816">
                  <c:v>#N/A</c:v>
                </c:pt>
                <c:pt idx="8817">
                  <c:v>#N/A</c:v>
                </c:pt>
                <c:pt idx="8818">
                  <c:v>#N/A</c:v>
                </c:pt>
                <c:pt idx="8819">
                  <c:v>#N/A</c:v>
                </c:pt>
                <c:pt idx="8820">
                  <c:v>#N/A</c:v>
                </c:pt>
                <c:pt idx="8821">
                  <c:v>#N/A</c:v>
                </c:pt>
                <c:pt idx="8822">
                  <c:v>#N/A</c:v>
                </c:pt>
                <c:pt idx="8823">
                  <c:v>#N/A</c:v>
                </c:pt>
                <c:pt idx="8824">
                  <c:v>#N/A</c:v>
                </c:pt>
                <c:pt idx="8825">
                  <c:v>#N/A</c:v>
                </c:pt>
                <c:pt idx="8826">
                  <c:v>#N/A</c:v>
                </c:pt>
                <c:pt idx="8827">
                  <c:v>#N/A</c:v>
                </c:pt>
                <c:pt idx="8828">
                  <c:v>#N/A</c:v>
                </c:pt>
                <c:pt idx="8829">
                  <c:v>#N/A</c:v>
                </c:pt>
                <c:pt idx="8830">
                  <c:v>#N/A</c:v>
                </c:pt>
                <c:pt idx="8831">
                  <c:v>#N/A</c:v>
                </c:pt>
                <c:pt idx="8832">
                  <c:v>#N/A</c:v>
                </c:pt>
                <c:pt idx="8833">
                  <c:v>#N/A</c:v>
                </c:pt>
                <c:pt idx="8834">
                  <c:v>#N/A</c:v>
                </c:pt>
                <c:pt idx="8835">
                  <c:v>#N/A</c:v>
                </c:pt>
                <c:pt idx="8836">
                  <c:v>#N/A</c:v>
                </c:pt>
                <c:pt idx="8837">
                  <c:v>#N/A</c:v>
                </c:pt>
                <c:pt idx="8838">
                  <c:v>#N/A</c:v>
                </c:pt>
                <c:pt idx="8839">
                  <c:v>#N/A</c:v>
                </c:pt>
                <c:pt idx="8840">
                  <c:v>#N/A</c:v>
                </c:pt>
                <c:pt idx="8841">
                  <c:v>#N/A</c:v>
                </c:pt>
                <c:pt idx="8842">
                  <c:v>#N/A</c:v>
                </c:pt>
                <c:pt idx="8843">
                  <c:v>#N/A</c:v>
                </c:pt>
                <c:pt idx="8844">
                  <c:v>#N/A</c:v>
                </c:pt>
                <c:pt idx="8845">
                  <c:v>#N/A</c:v>
                </c:pt>
                <c:pt idx="8846">
                  <c:v>#N/A</c:v>
                </c:pt>
                <c:pt idx="8847">
                  <c:v>#N/A</c:v>
                </c:pt>
                <c:pt idx="8848">
                  <c:v>#N/A</c:v>
                </c:pt>
                <c:pt idx="8849">
                  <c:v>#N/A</c:v>
                </c:pt>
                <c:pt idx="8850">
                  <c:v>#N/A</c:v>
                </c:pt>
                <c:pt idx="8851">
                  <c:v>#N/A</c:v>
                </c:pt>
                <c:pt idx="8852">
                  <c:v>#N/A</c:v>
                </c:pt>
                <c:pt idx="8853">
                  <c:v>#N/A</c:v>
                </c:pt>
                <c:pt idx="8854">
                  <c:v>#N/A</c:v>
                </c:pt>
                <c:pt idx="8855">
                  <c:v>#N/A</c:v>
                </c:pt>
                <c:pt idx="8856">
                  <c:v>#N/A</c:v>
                </c:pt>
                <c:pt idx="8857">
                  <c:v>#N/A</c:v>
                </c:pt>
                <c:pt idx="8858">
                  <c:v>#N/A</c:v>
                </c:pt>
                <c:pt idx="8859">
                  <c:v>#N/A</c:v>
                </c:pt>
                <c:pt idx="8860">
                  <c:v>#N/A</c:v>
                </c:pt>
                <c:pt idx="8861">
                  <c:v>#N/A</c:v>
                </c:pt>
                <c:pt idx="8862">
                  <c:v>#N/A</c:v>
                </c:pt>
                <c:pt idx="8863">
                  <c:v>#N/A</c:v>
                </c:pt>
                <c:pt idx="8864">
                  <c:v>#N/A</c:v>
                </c:pt>
                <c:pt idx="8865">
                  <c:v>#N/A</c:v>
                </c:pt>
                <c:pt idx="8866">
                  <c:v>#N/A</c:v>
                </c:pt>
                <c:pt idx="8867">
                  <c:v>#N/A</c:v>
                </c:pt>
                <c:pt idx="8868">
                  <c:v>#N/A</c:v>
                </c:pt>
                <c:pt idx="8869">
                  <c:v>#N/A</c:v>
                </c:pt>
                <c:pt idx="8870">
                  <c:v>#N/A</c:v>
                </c:pt>
                <c:pt idx="8871">
                  <c:v>#N/A</c:v>
                </c:pt>
                <c:pt idx="8872">
                  <c:v>#N/A</c:v>
                </c:pt>
                <c:pt idx="8873">
                  <c:v>#N/A</c:v>
                </c:pt>
                <c:pt idx="8874">
                  <c:v>#N/A</c:v>
                </c:pt>
                <c:pt idx="8875">
                  <c:v>#N/A</c:v>
                </c:pt>
                <c:pt idx="8876">
                  <c:v>#N/A</c:v>
                </c:pt>
                <c:pt idx="8877">
                  <c:v>#N/A</c:v>
                </c:pt>
                <c:pt idx="8878">
                  <c:v>#N/A</c:v>
                </c:pt>
                <c:pt idx="8879">
                  <c:v>#N/A</c:v>
                </c:pt>
                <c:pt idx="8880">
                  <c:v>#N/A</c:v>
                </c:pt>
                <c:pt idx="8881">
                  <c:v>#N/A</c:v>
                </c:pt>
                <c:pt idx="8882">
                  <c:v>#N/A</c:v>
                </c:pt>
                <c:pt idx="8883">
                  <c:v>#N/A</c:v>
                </c:pt>
                <c:pt idx="8884">
                  <c:v>#N/A</c:v>
                </c:pt>
                <c:pt idx="8885">
                  <c:v>#N/A</c:v>
                </c:pt>
                <c:pt idx="8886">
                  <c:v>#N/A</c:v>
                </c:pt>
                <c:pt idx="8887">
                  <c:v>#N/A</c:v>
                </c:pt>
                <c:pt idx="8888">
                  <c:v>#N/A</c:v>
                </c:pt>
                <c:pt idx="8889">
                  <c:v>#N/A</c:v>
                </c:pt>
                <c:pt idx="8890">
                  <c:v>#N/A</c:v>
                </c:pt>
                <c:pt idx="8891">
                  <c:v>#N/A</c:v>
                </c:pt>
                <c:pt idx="8892">
                  <c:v>#N/A</c:v>
                </c:pt>
                <c:pt idx="8893">
                  <c:v>#N/A</c:v>
                </c:pt>
                <c:pt idx="8894">
                  <c:v>#N/A</c:v>
                </c:pt>
                <c:pt idx="8895">
                  <c:v>#N/A</c:v>
                </c:pt>
                <c:pt idx="8896">
                  <c:v>#N/A</c:v>
                </c:pt>
                <c:pt idx="8897">
                  <c:v>#N/A</c:v>
                </c:pt>
                <c:pt idx="8898">
                  <c:v>#N/A</c:v>
                </c:pt>
                <c:pt idx="8899">
                  <c:v>#N/A</c:v>
                </c:pt>
                <c:pt idx="8900">
                  <c:v>#N/A</c:v>
                </c:pt>
                <c:pt idx="8901">
                  <c:v>#N/A</c:v>
                </c:pt>
                <c:pt idx="8902">
                  <c:v>#N/A</c:v>
                </c:pt>
                <c:pt idx="8903">
                  <c:v>#N/A</c:v>
                </c:pt>
                <c:pt idx="8904">
                  <c:v>#N/A</c:v>
                </c:pt>
                <c:pt idx="8905">
                  <c:v>#N/A</c:v>
                </c:pt>
                <c:pt idx="8906">
                  <c:v>#N/A</c:v>
                </c:pt>
                <c:pt idx="8907">
                  <c:v>#N/A</c:v>
                </c:pt>
                <c:pt idx="8908">
                  <c:v>#N/A</c:v>
                </c:pt>
                <c:pt idx="8909">
                  <c:v>#N/A</c:v>
                </c:pt>
                <c:pt idx="8910">
                  <c:v>#N/A</c:v>
                </c:pt>
                <c:pt idx="8911">
                  <c:v>#N/A</c:v>
                </c:pt>
                <c:pt idx="8912">
                  <c:v>#N/A</c:v>
                </c:pt>
                <c:pt idx="8913">
                  <c:v>#N/A</c:v>
                </c:pt>
                <c:pt idx="8914">
                  <c:v>#N/A</c:v>
                </c:pt>
                <c:pt idx="8915">
                  <c:v>#N/A</c:v>
                </c:pt>
                <c:pt idx="8916">
                  <c:v>#N/A</c:v>
                </c:pt>
                <c:pt idx="8917">
                  <c:v>#N/A</c:v>
                </c:pt>
                <c:pt idx="8918">
                  <c:v>#N/A</c:v>
                </c:pt>
                <c:pt idx="8919">
                  <c:v>#N/A</c:v>
                </c:pt>
                <c:pt idx="8920">
                  <c:v>#N/A</c:v>
                </c:pt>
                <c:pt idx="8921">
                  <c:v>#N/A</c:v>
                </c:pt>
                <c:pt idx="8922">
                  <c:v>#N/A</c:v>
                </c:pt>
                <c:pt idx="8923">
                  <c:v>#N/A</c:v>
                </c:pt>
                <c:pt idx="8924">
                  <c:v>#N/A</c:v>
                </c:pt>
                <c:pt idx="8925">
                  <c:v>#N/A</c:v>
                </c:pt>
                <c:pt idx="8926">
                  <c:v>#N/A</c:v>
                </c:pt>
                <c:pt idx="8927">
                  <c:v>#N/A</c:v>
                </c:pt>
                <c:pt idx="8928">
                  <c:v>#N/A</c:v>
                </c:pt>
                <c:pt idx="8929">
                  <c:v>#N/A</c:v>
                </c:pt>
                <c:pt idx="8930">
                  <c:v>#N/A</c:v>
                </c:pt>
                <c:pt idx="8931">
                  <c:v>#N/A</c:v>
                </c:pt>
                <c:pt idx="8932">
                  <c:v>#N/A</c:v>
                </c:pt>
                <c:pt idx="8933">
                  <c:v>#N/A</c:v>
                </c:pt>
                <c:pt idx="8934">
                  <c:v>6.94061195397617</c:v>
                </c:pt>
                <c:pt idx="8935">
                  <c:v>#N/A</c:v>
                </c:pt>
                <c:pt idx="8936">
                  <c:v>#N/A</c:v>
                </c:pt>
                <c:pt idx="8937">
                  <c:v>#N/A</c:v>
                </c:pt>
                <c:pt idx="8938">
                  <c:v>#N/A</c:v>
                </c:pt>
                <c:pt idx="8939">
                  <c:v>#N/A</c:v>
                </c:pt>
                <c:pt idx="8940">
                  <c:v>#N/A</c:v>
                </c:pt>
                <c:pt idx="8941">
                  <c:v>#N/A</c:v>
                </c:pt>
                <c:pt idx="8942">
                  <c:v>#N/A</c:v>
                </c:pt>
                <c:pt idx="8943">
                  <c:v>#N/A</c:v>
                </c:pt>
                <c:pt idx="8944">
                  <c:v>#N/A</c:v>
                </c:pt>
                <c:pt idx="8945">
                  <c:v>#N/A</c:v>
                </c:pt>
                <c:pt idx="8946">
                  <c:v>#N/A</c:v>
                </c:pt>
                <c:pt idx="8947">
                  <c:v>#N/A</c:v>
                </c:pt>
                <c:pt idx="8948">
                  <c:v>#N/A</c:v>
                </c:pt>
                <c:pt idx="8949">
                  <c:v>#N/A</c:v>
                </c:pt>
                <c:pt idx="8950">
                  <c:v>#N/A</c:v>
                </c:pt>
                <c:pt idx="8951">
                  <c:v>#N/A</c:v>
                </c:pt>
                <c:pt idx="8952">
                  <c:v>#N/A</c:v>
                </c:pt>
                <c:pt idx="8953">
                  <c:v>#N/A</c:v>
                </c:pt>
                <c:pt idx="8954">
                  <c:v>#N/A</c:v>
                </c:pt>
                <c:pt idx="8955">
                  <c:v>#N/A</c:v>
                </c:pt>
                <c:pt idx="8956">
                  <c:v>#N/A</c:v>
                </c:pt>
                <c:pt idx="8957">
                  <c:v>#N/A</c:v>
                </c:pt>
                <c:pt idx="8958">
                  <c:v>#N/A</c:v>
                </c:pt>
                <c:pt idx="8959">
                  <c:v>#N/A</c:v>
                </c:pt>
                <c:pt idx="8960">
                  <c:v>#N/A</c:v>
                </c:pt>
                <c:pt idx="8961">
                  <c:v>#N/A</c:v>
                </c:pt>
                <c:pt idx="8962">
                  <c:v>#N/A</c:v>
                </c:pt>
                <c:pt idx="8963">
                  <c:v>#N/A</c:v>
                </c:pt>
                <c:pt idx="8964">
                  <c:v>#N/A</c:v>
                </c:pt>
                <c:pt idx="8965">
                  <c:v>#N/A</c:v>
                </c:pt>
                <c:pt idx="8966">
                  <c:v>#N/A</c:v>
                </c:pt>
                <c:pt idx="8967">
                  <c:v>#N/A</c:v>
                </c:pt>
                <c:pt idx="8968">
                  <c:v>#N/A</c:v>
                </c:pt>
                <c:pt idx="8969">
                  <c:v>#N/A</c:v>
                </c:pt>
                <c:pt idx="8970">
                  <c:v>#N/A</c:v>
                </c:pt>
                <c:pt idx="8971">
                  <c:v>#N/A</c:v>
                </c:pt>
                <c:pt idx="8972">
                  <c:v>#N/A</c:v>
                </c:pt>
                <c:pt idx="8973">
                  <c:v>#N/A</c:v>
                </c:pt>
                <c:pt idx="8974">
                  <c:v>#N/A</c:v>
                </c:pt>
                <c:pt idx="8975">
                  <c:v>#N/A</c:v>
                </c:pt>
                <c:pt idx="8976">
                  <c:v>#N/A</c:v>
                </c:pt>
                <c:pt idx="8977">
                  <c:v>#N/A</c:v>
                </c:pt>
                <c:pt idx="8978">
                  <c:v>#N/A</c:v>
                </c:pt>
                <c:pt idx="8979">
                  <c:v>#N/A</c:v>
                </c:pt>
                <c:pt idx="8980">
                  <c:v>#N/A</c:v>
                </c:pt>
                <c:pt idx="8981">
                  <c:v>#N/A</c:v>
                </c:pt>
                <c:pt idx="8982">
                  <c:v>#N/A</c:v>
                </c:pt>
                <c:pt idx="8983">
                  <c:v>#N/A</c:v>
                </c:pt>
                <c:pt idx="8984">
                  <c:v>#N/A</c:v>
                </c:pt>
                <c:pt idx="8985">
                  <c:v>#N/A</c:v>
                </c:pt>
                <c:pt idx="8986">
                  <c:v>#N/A</c:v>
                </c:pt>
                <c:pt idx="8987">
                  <c:v>#N/A</c:v>
                </c:pt>
                <c:pt idx="8988">
                  <c:v>#N/A</c:v>
                </c:pt>
                <c:pt idx="8989">
                  <c:v>#N/A</c:v>
                </c:pt>
                <c:pt idx="8990">
                  <c:v>#N/A</c:v>
                </c:pt>
                <c:pt idx="8991">
                  <c:v>#N/A</c:v>
                </c:pt>
                <c:pt idx="8992">
                  <c:v>#N/A</c:v>
                </c:pt>
                <c:pt idx="8993">
                  <c:v>#N/A</c:v>
                </c:pt>
                <c:pt idx="8994">
                  <c:v>#N/A</c:v>
                </c:pt>
                <c:pt idx="8995">
                  <c:v>#N/A</c:v>
                </c:pt>
                <c:pt idx="8996">
                  <c:v>#N/A</c:v>
                </c:pt>
                <c:pt idx="8997">
                  <c:v>#N/A</c:v>
                </c:pt>
                <c:pt idx="8998">
                  <c:v>#N/A</c:v>
                </c:pt>
                <c:pt idx="8999">
                  <c:v>#N/A</c:v>
                </c:pt>
                <c:pt idx="9000">
                  <c:v>#N/A</c:v>
                </c:pt>
                <c:pt idx="9001">
                  <c:v>#N/A</c:v>
                </c:pt>
                <c:pt idx="9002">
                  <c:v>#N/A</c:v>
                </c:pt>
                <c:pt idx="9003">
                  <c:v>#N/A</c:v>
                </c:pt>
                <c:pt idx="9004">
                  <c:v>#N/A</c:v>
                </c:pt>
                <c:pt idx="9005">
                  <c:v>#N/A</c:v>
                </c:pt>
                <c:pt idx="9006">
                  <c:v>#N/A</c:v>
                </c:pt>
                <c:pt idx="9007">
                  <c:v>#N/A</c:v>
                </c:pt>
                <c:pt idx="9008">
                  <c:v>#N/A</c:v>
                </c:pt>
                <c:pt idx="9009">
                  <c:v>#N/A</c:v>
                </c:pt>
                <c:pt idx="9010">
                  <c:v>#N/A</c:v>
                </c:pt>
                <c:pt idx="9011">
                  <c:v>#N/A</c:v>
                </c:pt>
                <c:pt idx="9012">
                  <c:v>#N/A</c:v>
                </c:pt>
                <c:pt idx="9013">
                  <c:v>#N/A</c:v>
                </c:pt>
                <c:pt idx="9014">
                  <c:v>#N/A</c:v>
                </c:pt>
                <c:pt idx="9015">
                  <c:v>#N/A</c:v>
                </c:pt>
                <c:pt idx="9016">
                  <c:v>#N/A</c:v>
                </c:pt>
                <c:pt idx="9017">
                  <c:v>#N/A</c:v>
                </c:pt>
                <c:pt idx="9018">
                  <c:v>#N/A</c:v>
                </c:pt>
                <c:pt idx="9019">
                  <c:v>#N/A</c:v>
                </c:pt>
                <c:pt idx="9020">
                  <c:v>#N/A</c:v>
                </c:pt>
                <c:pt idx="9021">
                  <c:v>#N/A</c:v>
                </c:pt>
                <c:pt idx="9022">
                  <c:v>#N/A</c:v>
                </c:pt>
                <c:pt idx="9023">
                  <c:v>#N/A</c:v>
                </c:pt>
                <c:pt idx="9024">
                  <c:v>#N/A</c:v>
                </c:pt>
                <c:pt idx="9025">
                  <c:v>#N/A</c:v>
                </c:pt>
                <c:pt idx="9026">
                  <c:v>#N/A</c:v>
                </c:pt>
                <c:pt idx="9027">
                  <c:v>#N/A</c:v>
                </c:pt>
                <c:pt idx="9028">
                  <c:v>#N/A</c:v>
                </c:pt>
                <c:pt idx="9029">
                  <c:v>#N/A</c:v>
                </c:pt>
                <c:pt idx="9030">
                  <c:v>#N/A</c:v>
                </c:pt>
                <c:pt idx="9031">
                  <c:v>#N/A</c:v>
                </c:pt>
                <c:pt idx="9032">
                  <c:v>#N/A</c:v>
                </c:pt>
                <c:pt idx="9033">
                  <c:v>#N/A</c:v>
                </c:pt>
                <c:pt idx="9034">
                  <c:v>#N/A</c:v>
                </c:pt>
                <c:pt idx="9035">
                  <c:v>#N/A</c:v>
                </c:pt>
                <c:pt idx="9036">
                  <c:v>#N/A</c:v>
                </c:pt>
                <c:pt idx="9037">
                  <c:v>#N/A</c:v>
                </c:pt>
                <c:pt idx="9038">
                  <c:v>#N/A</c:v>
                </c:pt>
                <c:pt idx="9039">
                  <c:v>#N/A</c:v>
                </c:pt>
                <c:pt idx="9040">
                  <c:v>#N/A</c:v>
                </c:pt>
                <c:pt idx="9041">
                  <c:v>#N/A</c:v>
                </c:pt>
                <c:pt idx="9042">
                  <c:v>#N/A</c:v>
                </c:pt>
                <c:pt idx="9043">
                  <c:v>#N/A</c:v>
                </c:pt>
                <c:pt idx="9044">
                  <c:v>#N/A</c:v>
                </c:pt>
                <c:pt idx="9045">
                  <c:v>#N/A</c:v>
                </c:pt>
                <c:pt idx="9046">
                  <c:v>#N/A</c:v>
                </c:pt>
                <c:pt idx="9047">
                  <c:v>#N/A</c:v>
                </c:pt>
                <c:pt idx="9048">
                  <c:v>#N/A</c:v>
                </c:pt>
                <c:pt idx="9049">
                  <c:v>#N/A</c:v>
                </c:pt>
                <c:pt idx="9050">
                  <c:v>#N/A</c:v>
                </c:pt>
                <c:pt idx="9051">
                  <c:v>#N/A</c:v>
                </c:pt>
                <c:pt idx="9052">
                  <c:v>#N/A</c:v>
                </c:pt>
                <c:pt idx="9053">
                  <c:v>#N/A</c:v>
                </c:pt>
                <c:pt idx="9054">
                  <c:v>#N/A</c:v>
                </c:pt>
                <c:pt idx="9055">
                  <c:v>#N/A</c:v>
                </c:pt>
                <c:pt idx="9056">
                  <c:v>#N/A</c:v>
                </c:pt>
                <c:pt idx="9057">
                  <c:v>#N/A</c:v>
                </c:pt>
                <c:pt idx="9058">
                  <c:v>#N/A</c:v>
                </c:pt>
                <c:pt idx="9059">
                  <c:v>#N/A</c:v>
                </c:pt>
                <c:pt idx="9060">
                  <c:v>#N/A</c:v>
                </c:pt>
                <c:pt idx="9061">
                  <c:v>#N/A</c:v>
                </c:pt>
                <c:pt idx="9062">
                  <c:v>#N/A</c:v>
                </c:pt>
                <c:pt idx="9063">
                  <c:v>#N/A</c:v>
                </c:pt>
                <c:pt idx="9064">
                  <c:v>#N/A</c:v>
                </c:pt>
                <c:pt idx="9065">
                  <c:v>#N/A</c:v>
                </c:pt>
                <c:pt idx="9066">
                  <c:v>#N/A</c:v>
                </c:pt>
                <c:pt idx="9067">
                  <c:v>#N/A</c:v>
                </c:pt>
                <c:pt idx="9068">
                  <c:v>#N/A</c:v>
                </c:pt>
                <c:pt idx="9069">
                  <c:v>#N/A</c:v>
                </c:pt>
                <c:pt idx="9070">
                  <c:v>#N/A</c:v>
                </c:pt>
                <c:pt idx="9071">
                  <c:v>#N/A</c:v>
                </c:pt>
                <c:pt idx="9072">
                  <c:v>#N/A</c:v>
                </c:pt>
                <c:pt idx="9073">
                  <c:v>#N/A</c:v>
                </c:pt>
                <c:pt idx="9074">
                  <c:v>#N/A</c:v>
                </c:pt>
                <c:pt idx="9075">
                  <c:v>#N/A</c:v>
                </c:pt>
                <c:pt idx="9076">
                  <c:v>#N/A</c:v>
                </c:pt>
                <c:pt idx="9077">
                  <c:v>#N/A</c:v>
                </c:pt>
                <c:pt idx="9078">
                  <c:v>#N/A</c:v>
                </c:pt>
                <c:pt idx="9079">
                  <c:v>#N/A</c:v>
                </c:pt>
                <c:pt idx="9080">
                  <c:v>#N/A</c:v>
                </c:pt>
                <c:pt idx="9081">
                  <c:v>#N/A</c:v>
                </c:pt>
                <c:pt idx="9082">
                  <c:v>#N/A</c:v>
                </c:pt>
                <c:pt idx="9083">
                  <c:v>#N/A</c:v>
                </c:pt>
                <c:pt idx="9084">
                  <c:v>#N/A</c:v>
                </c:pt>
                <c:pt idx="9085">
                  <c:v>#N/A</c:v>
                </c:pt>
                <c:pt idx="9086">
                  <c:v>#N/A</c:v>
                </c:pt>
                <c:pt idx="9087">
                  <c:v>#N/A</c:v>
                </c:pt>
                <c:pt idx="9088">
                  <c:v>#N/A</c:v>
                </c:pt>
                <c:pt idx="9089">
                  <c:v>#N/A</c:v>
                </c:pt>
                <c:pt idx="9090">
                  <c:v>#N/A</c:v>
                </c:pt>
                <c:pt idx="9091">
                  <c:v>#N/A</c:v>
                </c:pt>
                <c:pt idx="9092">
                  <c:v>#N/A</c:v>
                </c:pt>
                <c:pt idx="9093">
                  <c:v>#N/A</c:v>
                </c:pt>
                <c:pt idx="9094">
                  <c:v>#N/A</c:v>
                </c:pt>
                <c:pt idx="9095">
                  <c:v>#N/A</c:v>
                </c:pt>
                <c:pt idx="9096">
                  <c:v>#N/A</c:v>
                </c:pt>
                <c:pt idx="9097">
                  <c:v>#N/A</c:v>
                </c:pt>
                <c:pt idx="9098">
                  <c:v>#N/A</c:v>
                </c:pt>
                <c:pt idx="9099">
                  <c:v>#N/A</c:v>
                </c:pt>
                <c:pt idx="9100">
                  <c:v>#N/A</c:v>
                </c:pt>
                <c:pt idx="9101">
                  <c:v>#N/A</c:v>
                </c:pt>
                <c:pt idx="9102">
                  <c:v>#N/A</c:v>
                </c:pt>
                <c:pt idx="9103">
                  <c:v>#N/A</c:v>
                </c:pt>
                <c:pt idx="9104">
                  <c:v>#N/A</c:v>
                </c:pt>
                <c:pt idx="9105">
                  <c:v>#N/A</c:v>
                </c:pt>
                <c:pt idx="9106">
                  <c:v>#N/A</c:v>
                </c:pt>
                <c:pt idx="9107">
                  <c:v>#N/A</c:v>
                </c:pt>
                <c:pt idx="9108">
                  <c:v>#N/A</c:v>
                </c:pt>
                <c:pt idx="9109">
                  <c:v>#N/A</c:v>
                </c:pt>
                <c:pt idx="9110">
                  <c:v>#N/A</c:v>
                </c:pt>
                <c:pt idx="9111">
                  <c:v>#N/A</c:v>
                </c:pt>
                <c:pt idx="9112">
                  <c:v>#N/A</c:v>
                </c:pt>
                <c:pt idx="9113">
                  <c:v>#N/A</c:v>
                </c:pt>
                <c:pt idx="9114">
                  <c:v>#N/A</c:v>
                </c:pt>
                <c:pt idx="9115">
                  <c:v>#N/A</c:v>
                </c:pt>
                <c:pt idx="9116">
                  <c:v>#N/A</c:v>
                </c:pt>
                <c:pt idx="9117">
                  <c:v>#N/A</c:v>
                </c:pt>
                <c:pt idx="9118">
                  <c:v>#N/A</c:v>
                </c:pt>
                <c:pt idx="9119">
                  <c:v>#N/A</c:v>
                </c:pt>
                <c:pt idx="9120">
                  <c:v>#N/A</c:v>
                </c:pt>
                <c:pt idx="9121">
                  <c:v>#N/A</c:v>
                </c:pt>
                <c:pt idx="9122">
                  <c:v>#N/A</c:v>
                </c:pt>
                <c:pt idx="9123">
                  <c:v>#N/A</c:v>
                </c:pt>
                <c:pt idx="9124">
                  <c:v>#N/A</c:v>
                </c:pt>
                <c:pt idx="9125">
                  <c:v>#N/A</c:v>
                </c:pt>
                <c:pt idx="9126">
                  <c:v>#N/A</c:v>
                </c:pt>
                <c:pt idx="9127">
                  <c:v>#N/A</c:v>
                </c:pt>
                <c:pt idx="9128">
                  <c:v>#N/A</c:v>
                </c:pt>
                <c:pt idx="9129">
                  <c:v>#N/A</c:v>
                </c:pt>
                <c:pt idx="9130">
                  <c:v>#N/A</c:v>
                </c:pt>
                <c:pt idx="9131">
                  <c:v>#N/A</c:v>
                </c:pt>
                <c:pt idx="9132">
                  <c:v>#N/A</c:v>
                </c:pt>
                <c:pt idx="9133">
                  <c:v>#N/A</c:v>
                </c:pt>
                <c:pt idx="9134">
                  <c:v>#N/A</c:v>
                </c:pt>
                <c:pt idx="9135">
                  <c:v>#N/A</c:v>
                </c:pt>
                <c:pt idx="9136">
                  <c:v>#N/A</c:v>
                </c:pt>
                <c:pt idx="9137">
                  <c:v>#N/A</c:v>
                </c:pt>
                <c:pt idx="9138">
                  <c:v>#N/A</c:v>
                </c:pt>
                <c:pt idx="9139">
                  <c:v>#N/A</c:v>
                </c:pt>
                <c:pt idx="9140">
                  <c:v>#N/A</c:v>
                </c:pt>
                <c:pt idx="9141">
                  <c:v>#N/A</c:v>
                </c:pt>
                <c:pt idx="9142">
                  <c:v>#N/A</c:v>
                </c:pt>
                <c:pt idx="9143">
                  <c:v>#N/A</c:v>
                </c:pt>
                <c:pt idx="9144">
                  <c:v>#N/A</c:v>
                </c:pt>
                <c:pt idx="9145">
                  <c:v>#N/A</c:v>
                </c:pt>
                <c:pt idx="9146">
                  <c:v>#N/A</c:v>
                </c:pt>
                <c:pt idx="9147">
                  <c:v>#N/A</c:v>
                </c:pt>
                <c:pt idx="9148">
                  <c:v>#N/A</c:v>
                </c:pt>
                <c:pt idx="9149">
                  <c:v>#N/A</c:v>
                </c:pt>
                <c:pt idx="9150">
                  <c:v>#N/A</c:v>
                </c:pt>
                <c:pt idx="9151">
                  <c:v>#N/A</c:v>
                </c:pt>
                <c:pt idx="9152">
                  <c:v>#N/A</c:v>
                </c:pt>
                <c:pt idx="9153">
                  <c:v>#N/A</c:v>
                </c:pt>
                <c:pt idx="9154">
                  <c:v>#N/A</c:v>
                </c:pt>
                <c:pt idx="9155">
                  <c:v>#N/A</c:v>
                </c:pt>
                <c:pt idx="9156">
                  <c:v>#N/A</c:v>
                </c:pt>
                <c:pt idx="9157">
                  <c:v>7.27382649424702</c:v>
                </c:pt>
                <c:pt idx="9158">
                  <c:v>#N/A</c:v>
                </c:pt>
                <c:pt idx="9159">
                  <c:v>#N/A</c:v>
                </c:pt>
                <c:pt idx="9160">
                  <c:v>#N/A</c:v>
                </c:pt>
                <c:pt idx="9161">
                  <c:v>#N/A</c:v>
                </c:pt>
                <c:pt idx="9162">
                  <c:v>#N/A</c:v>
                </c:pt>
                <c:pt idx="9163">
                  <c:v>#N/A</c:v>
                </c:pt>
                <c:pt idx="9164">
                  <c:v>#N/A</c:v>
                </c:pt>
                <c:pt idx="9165">
                  <c:v>#N/A</c:v>
                </c:pt>
                <c:pt idx="9166">
                  <c:v>#N/A</c:v>
                </c:pt>
                <c:pt idx="9167">
                  <c:v>#N/A</c:v>
                </c:pt>
                <c:pt idx="9168">
                  <c:v>#N/A</c:v>
                </c:pt>
                <c:pt idx="9169">
                  <c:v>#N/A</c:v>
                </c:pt>
                <c:pt idx="9170">
                  <c:v>#N/A</c:v>
                </c:pt>
                <c:pt idx="9171">
                  <c:v>#N/A</c:v>
                </c:pt>
                <c:pt idx="9172">
                  <c:v>#N/A</c:v>
                </c:pt>
                <c:pt idx="9173">
                  <c:v>#N/A</c:v>
                </c:pt>
                <c:pt idx="9174">
                  <c:v>#N/A</c:v>
                </c:pt>
                <c:pt idx="9175">
                  <c:v>#N/A</c:v>
                </c:pt>
                <c:pt idx="9176">
                  <c:v>#N/A</c:v>
                </c:pt>
                <c:pt idx="9177">
                  <c:v>#N/A</c:v>
                </c:pt>
                <c:pt idx="9178">
                  <c:v>#N/A</c:v>
                </c:pt>
                <c:pt idx="9179">
                  <c:v>#N/A</c:v>
                </c:pt>
                <c:pt idx="9180">
                  <c:v>#N/A</c:v>
                </c:pt>
                <c:pt idx="9181">
                  <c:v>#N/A</c:v>
                </c:pt>
                <c:pt idx="9182">
                  <c:v>#N/A</c:v>
                </c:pt>
                <c:pt idx="9183">
                  <c:v>#N/A</c:v>
                </c:pt>
                <c:pt idx="9184">
                  <c:v>#N/A</c:v>
                </c:pt>
                <c:pt idx="9185">
                  <c:v>#N/A</c:v>
                </c:pt>
                <c:pt idx="9186">
                  <c:v>#N/A</c:v>
                </c:pt>
                <c:pt idx="9187">
                  <c:v>#N/A</c:v>
                </c:pt>
                <c:pt idx="9188">
                  <c:v>#N/A</c:v>
                </c:pt>
                <c:pt idx="9189">
                  <c:v>#N/A</c:v>
                </c:pt>
                <c:pt idx="9190">
                  <c:v>#N/A</c:v>
                </c:pt>
                <c:pt idx="9191">
                  <c:v>#N/A</c:v>
                </c:pt>
                <c:pt idx="9192">
                  <c:v>#N/A</c:v>
                </c:pt>
                <c:pt idx="9193">
                  <c:v>#N/A</c:v>
                </c:pt>
                <c:pt idx="9194">
                  <c:v>#N/A</c:v>
                </c:pt>
                <c:pt idx="9195">
                  <c:v>#N/A</c:v>
                </c:pt>
                <c:pt idx="9196">
                  <c:v>#N/A</c:v>
                </c:pt>
                <c:pt idx="9197">
                  <c:v>#N/A</c:v>
                </c:pt>
                <c:pt idx="9198">
                  <c:v>#N/A</c:v>
                </c:pt>
                <c:pt idx="9199">
                  <c:v>#N/A</c:v>
                </c:pt>
                <c:pt idx="9200">
                  <c:v>#N/A</c:v>
                </c:pt>
                <c:pt idx="9201">
                  <c:v>#N/A</c:v>
                </c:pt>
                <c:pt idx="9202">
                  <c:v>#N/A</c:v>
                </c:pt>
                <c:pt idx="9203">
                  <c:v>#N/A</c:v>
                </c:pt>
                <c:pt idx="9204">
                  <c:v>#N/A</c:v>
                </c:pt>
                <c:pt idx="9205">
                  <c:v>#N/A</c:v>
                </c:pt>
                <c:pt idx="9206">
                  <c:v>#N/A</c:v>
                </c:pt>
                <c:pt idx="9207">
                  <c:v>#N/A</c:v>
                </c:pt>
                <c:pt idx="9208">
                  <c:v>#N/A</c:v>
                </c:pt>
                <c:pt idx="9209">
                  <c:v>#N/A</c:v>
                </c:pt>
                <c:pt idx="9210">
                  <c:v>#N/A</c:v>
                </c:pt>
                <c:pt idx="9211">
                  <c:v>#N/A</c:v>
                </c:pt>
                <c:pt idx="9212">
                  <c:v>#N/A</c:v>
                </c:pt>
                <c:pt idx="9213">
                  <c:v>#N/A</c:v>
                </c:pt>
                <c:pt idx="9214">
                  <c:v>#N/A</c:v>
                </c:pt>
                <c:pt idx="9215">
                  <c:v>#N/A</c:v>
                </c:pt>
                <c:pt idx="9216">
                  <c:v>#N/A</c:v>
                </c:pt>
                <c:pt idx="9217">
                  <c:v>#N/A</c:v>
                </c:pt>
                <c:pt idx="9218">
                  <c:v>#N/A</c:v>
                </c:pt>
                <c:pt idx="9219">
                  <c:v>#N/A</c:v>
                </c:pt>
                <c:pt idx="9220">
                  <c:v>#N/A</c:v>
                </c:pt>
                <c:pt idx="9221">
                  <c:v>#N/A</c:v>
                </c:pt>
                <c:pt idx="9222">
                  <c:v>#N/A</c:v>
                </c:pt>
                <c:pt idx="9223">
                  <c:v>#N/A</c:v>
                </c:pt>
                <c:pt idx="9224">
                  <c:v>#N/A</c:v>
                </c:pt>
                <c:pt idx="9225">
                  <c:v>#N/A</c:v>
                </c:pt>
                <c:pt idx="9226">
                  <c:v>#N/A</c:v>
                </c:pt>
                <c:pt idx="9227">
                  <c:v>#N/A</c:v>
                </c:pt>
                <c:pt idx="9228">
                  <c:v>#N/A</c:v>
                </c:pt>
                <c:pt idx="9229">
                  <c:v>#N/A</c:v>
                </c:pt>
                <c:pt idx="9230">
                  <c:v>#N/A</c:v>
                </c:pt>
                <c:pt idx="9231">
                  <c:v>#N/A</c:v>
                </c:pt>
                <c:pt idx="9232">
                  <c:v>#N/A</c:v>
                </c:pt>
                <c:pt idx="9233">
                  <c:v>#N/A</c:v>
                </c:pt>
                <c:pt idx="9234">
                  <c:v>#N/A</c:v>
                </c:pt>
                <c:pt idx="9235">
                  <c:v>#N/A</c:v>
                </c:pt>
                <c:pt idx="9236">
                  <c:v>#N/A</c:v>
                </c:pt>
                <c:pt idx="9237">
                  <c:v>#N/A</c:v>
                </c:pt>
                <c:pt idx="9238">
                  <c:v>#N/A</c:v>
                </c:pt>
                <c:pt idx="9239">
                  <c:v>#N/A</c:v>
                </c:pt>
                <c:pt idx="9240">
                  <c:v>#N/A</c:v>
                </c:pt>
                <c:pt idx="9241">
                  <c:v>#N/A</c:v>
                </c:pt>
                <c:pt idx="9242">
                  <c:v>#N/A</c:v>
                </c:pt>
                <c:pt idx="9243">
                  <c:v>#N/A</c:v>
                </c:pt>
                <c:pt idx="9244">
                  <c:v>#N/A</c:v>
                </c:pt>
                <c:pt idx="9245">
                  <c:v>#N/A</c:v>
                </c:pt>
                <c:pt idx="9246">
                  <c:v>#N/A</c:v>
                </c:pt>
                <c:pt idx="9247">
                  <c:v>#N/A</c:v>
                </c:pt>
                <c:pt idx="9248">
                  <c:v>#N/A</c:v>
                </c:pt>
                <c:pt idx="9249">
                  <c:v>#N/A</c:v>
                </c:pt>
                <c:pt idx="9250">
                  <c:v>#N/A</c:v>
                </c:pt>
                <c:pt idx="9251">
                  <c:v>#N/A</c:v>
                </c:pt>
                <c:pt idx="9252">
                  <c:v>#N/A</c:v>
                </c:pt>
                <c:pt idx="9253">
                  <c:v>#N/A</c:v>
                </c:pt>
                <c:pt idx="9254">
                  <c:v>#N/A</c:v>
                </c:pt>
                <c:pt idx="9255">
                  <c:v>#N/A</c:v>
                </c:pt>
                <c:pt idx="9256">
                  <c:v>#N/A</c:v>
                </c:pt>
                <c:pt idx="9257">
                  <c:v>#N/A</c:v>
                </c:pt>
                <c:pt idx="9258">
                  <c:v>#N/A</c:v>
                </c:pt>
                <c:pt idx="9259">
                  <c:v>#N/A</c:v>
                </c:pt>
                <c:pt idx="9260">
                  <c:v>#N/A</c:v>
                </c:pt>
                <c:pt idx="9261">
                  <c:v>#N/A</c:v>
                </c:pt>
                <c:pt idx="9262">
                  <c:v>#N/A</c:v>
                </c:pt>
                <c:pt idx="9263">
                  <c:v>#N/A</c:v>
                </c:pt>
                <c:pt idx="9264">
                  <c:v>#N/A</c:v>
                </c:pt>
                <c:pt idx="9265">
                  <c:v>#N/A</c:v>
                </c:pt>
                <c:pt idx="9266">
                  <c:v>#N/A</c:v>
                </c:pt>
                <c:pt idx="9267">
                  <c:v>#N/A</c:v>
                </c:pt>
                <c:pt idx="9268">
                  <c:v>#N/A</c:v>
                </c:pt>
                <c:pt idx="9269">
                  <c:v>#N/A</c:v>
                </c:pt>
                <c:pt idx="9270">
                  <c:v>#N/A</c:v>
                </c:pt>
                <c:pt idx="9271">
                  <c:v>#N/A</c:v>
                </c:pt>
                <c:pt idx="9272">
                  <c:v>#N/A</c:v>
                </c:pt>
                <c:pt idx="9273">
                  <c:v>#N/A</c:v>
                </c:pt>
                <c:pt idx="9274">
                  <c:v>#N/A</c:v>
                </c:pt>
                <c:pt idx="9275">
                  <c:v>#N/A</c:v>
                </c:pt>
                <c:pt idx="9276">
                  <c:v>#N/A</c:v>
                </c:pt>
                <c:pt idx="9277">
                  <c:v>#N/A</c:v>
                </c:pt>
                <c:pt idx="9278">
                  <c:v>#N/A</c:v>
                </c:pt>
                <c:pt idx="9279">
                  <c:v>#N/A</c:v>
                </c:pt>
                <c:pt idx="9280">
                  <c:v>#N/A</c:v>
                </c:pt>
                <c:pt idx="9281">
                  <c:v>#N/A</c:v>
                </c:pt>
                <c:pt idx="9282">
                  <c:v>#N/A</c:v>
                </c:pt>
                <c:pt idx="9283">
                  <c:v>#N/A</c:v>
                </c:pt>
                <c:pt idx="9284">
                  <c:v>#N/A</c:v>
                </c:pt>
                <c:pt idx="9285">
                  <c:v>#N/A</c:v>
                </c:pt>
                <c:pt idx="9286">
                  <c:v>#N/A</c:v>
                </c:pt>
                <c:pt idx="9287">
                  <c:v>#N/A</c:v>
                </c:pt>
                <c:pt idx="9288">
                  <c:v>#N/A</c:v>
                </c:pt>
                <c:pt idx="9289">
                  <c:v>#N/A</c:v>
                </c:pt>
                <c:pt idx="9290">
                  <c:v>#N/A</c:v>
                </c:pt>
                <c:pt idx="9291">
                  <c:v>#N/A</c:v>
                </c:pt>
                <c:pt idx="9292">
                  <c:v>#N/A</c:v>
                </c:pt>
                <c:pt idx="9293">
                  <c:v>#N/A</c:v>
                </c:pt>
                <c:pt idx="9294">
                  <c:v>#N/A</c:v>
                </c:pt>
                <c:pt idx="9295">
                  <c:v>#N/A</c:v>
                </c:pt>
                <c:pt idx="9296">
                  <c:v>#N/A</c:v>
                </c:pt>
                <c:pt idx="9297">
                  <c:v>#N/A</c:v>
                </c:pt>
                <c:pt idx="9298">
                  <c:v>#N/A</c:v>
                </c:pt>
                <c:pt idx="9299">
                  <c:v>#N/A</c:v>
                </c:pt>
                <c:pt idx="9300">
                  <c:v>#N/A</c:v>
                </c:pt>
                <c:pt idx="9301">
                  <c:v>#N/A</c:v>
                </c:pt>
                <c:pt idx="9302">
                  <c:v>#N/A</c:v>
                </c:pt>
                <c:pt idx="9303">
                  <c:v>#N/A</c:v>
                </c:pt>
                <c:pt idx="9304">
                  <c:v>#N/A</c:v>
                </c:pt>
                <c:pt idx="9305">
                  <c:v>#N/A</c:v>
                </c:pt>
                <c:pt idx="9306">
                  <c:v>#N/A</c:v>
                </c:pt>
                <c:pt idx="9307">
                  <c:v>#N/A</c:v>
                </c:pt>
                <c:pt idx="9308">
                  <c:v>#N/A</c:v>
                </c:pt>
                <c:pt idx="9309">
                  <c:v>#N/A</c:v>
                </c:pt>
                <c:pt idx="9310">
                  <c:v>#N/A</c:v>
                </c:pt>
                <c:pt idx="9311">
                  <c:v>#N/A</c:v>
                </c:pt>
                <c:pt idx="9312">
                  <c:v>#N/A</c:v>
                </c:pt>
                <c:pt idx="9313">
                  <c:v>#N/A</c:v>
                </c:pt>
                <c:pt idx="9314">
                  <c:v>#N/A</c:v>
                </c:pt>
                <c:pt idx="9315">
                  <c:v>#N/A</c:v>
                </c:pt>
                <c:pt idx="9316">
                  <c:v>#N/A</c:v>
                </c:pt>
                <c:pt idx="9317">
                  <c:v>#N/A</c:v>
                </c:pt>
                <c:pt idx="9318">
                  <c:v>#N/A</c:v>
                </c:pt>
                <c:pt idx="9319">
                  <c:v>#N/A</c:v>
                </c:pt>
                <c:pt idx="9320">
                  <c:v>#N/A</c:v>
                </c:pt>
                <c:pt idx="9321">
                  <c:v>#N/A</c:v>
                </c:pt>
                <c:pt idx="9322">
                  <c:v>#N/A</c:v>
                </c:pt>
                <c:pt idx="9323">
                  <c:v>#N/A</c:v>
                </c:pt>
                <c:pt idx="9324">
                  <c:v>#N/A</c:v>
                </c:pt>
                <c:pt idx="9325">
                  <c:v>#N/A</c:v>
                </c:pt>
                <c:pt idx="9326">
                  <c:v>#N/A</c:v>
                </c:pt>
                <c:pt idx="9327">
                  <c:v>#N/A</c:v>
                </c:pt>
                <c:pt idx="9328">
                  <c:v>#N/A</c:v>
                </c:pt>
                <c:pt idx="9329">
                  <c:v>#N/A</c:v>
                </c:pt>
                <c:pt idx="9330">
                  <c:v>#N/A</c:v>
                </c:pt>
                <c:pt idx="9331">
                  <c:v>#N/A</c:v>
                </c:pt>
                <c:pt idx="9332">
                  <c:v>#N/A</c:v>
                </c:pt>
                <c:pt idx="9333">
                  <c:v>#N/A</c:v>
                </c:pt>
                <c:pt idx="9334">
                  <c:v>#N/A</c:v>
                </c:pt>
                <c:pt idx="9335">
                  <c:v>#N/A</c:v>
                </c:pt>
                <c:pt idx="9336">
                  <c:v>#N/A</c:v>
                </c:pt>
                <c:pt idx="9337">
                  <c:v>#N/A</c:v>
                </c:pt>
                <c:pt idx="9338">
                  <c:v>#N/A</c:v>
                </c:pt>
                <c:pt idx="9339">
                  <c:v>#N/A</c:v>
                </c:pt>
                <c:pt idx="9340">
                  <c:v>#N/A</c:v>
                </c:pt>
                <c:pt idx="9341">
                  <c:v>#N/A</c:v>
                </c:pt>
                <c:pt idx="9342">
                  <c:v>#N/A</c:v>
                </c:pt>
                <c:pt idx="9343">
                  <c:v>#N/A</c:v>
                </c:pt>
                <c:pt idx="9344">
                  <c:v>#N/A</c:v>
                </c:pt>
                <c:pt idx="9345">
                  <c:v>#N/A</c:v>
                </c:pt>
                <c:pt idx="9346">
                  <c:v>#N/A</c:v>
                </c:pt>
                <c:pt idx="9347">
                  <c:v>#N/A</c:v>
                </c:pt>
                <c:pt idx="9348">
                  <c:v>#N/A</c:v>
                </c:pt>
                <c:pt idx="9349">
                  <c:v>#N/A</c:v>
                </c:pt>
                <c:pt idx="9350">
                  <c:v>#N/A</c:v>
                </c:pt>
                <c:pt idx="9351">
                  <c:v>#N/A</c:v>
                </c:pt>
                <c:pt idx="9352">
                  <c:v>#N/A</c:v>
                </c:pt>
                <c:pt idx="9353">
                  <c:v>#N/A</c:v>
                </c:pt>
                <c:pt idx="9354">
                  <c:v>#N/A</c:v>
                </c:pt>
                <c:pt idx="9355">
                  <c:v>#N/A</c:v>
                </c:pt>
                <c:pt idx="9356">
                  <c:v>#N/A</c:v>
                </c:pt>
                <c:pt idx="9357">
                  <c:v>7.68989919560126</c:v>
                </c:pt>
                <c:pt idx="9358">
                  <c:v>#N/A</c:v>
                </c:pt>
                <c:pt idx="9359">
                  <c:v>#N/A</c:v>
                </c:pt>
                <c:pt idx="9360">
                  <c:v>#N/A</c:v>
                </c:pt>
                <c:pt idx="9361">
                  <c:v>#N/A</c:v>
                </c:pt>
                <c:pt idx="9362">
                  <c:v>#N/A</c:v>
                </c:pt>
                <c:pt idx="9363">
                  <c:v>#N/A</c:v>
                </c:pt>
                <c:pt idx="9364">
                  <c:v>#N/A</c:v>
                </c:pt>
                <c:pt idx="9365">
                  <c:v>#N/A</c:v>
                </c:pt>
                <c:pt idx="9366">
                  <c:v>#N/A</c:v>
                </c:pt>
                <c:pt idx="9367">
                  <c:v>#N/A</c:v>
                </c:pt>
                <c:pt idx="9368">
                  <c:v>#N/A</c:v>
                </c:pt>
                <c:pt idx="9369">
                  <c:v>#N/A</c:v>
                </c:pt>
                <c:pt idx="9370">
                  <c:v>#N/A</c:v>
                </c:pt>
                <c:pt idx="9371">
                  <c:v>#N/A</c:v>
                </c:pt>
                <c:pt idx="9372">
                  <c:v>#N/A</c:v>
                </c:pt>
                <c:pt idx="9373">
                  <c:v>#N/A</c:v>
                </c:pt>
                <c:pt idx="9374">
                  <c:v>#N/A</c:v>
                </c:pt>
                <c:pt idx="9375">
                  <c:v>#N/A</c:v>
                </c:pt>
                <c:pt idx="9376">
                  <c:v>#N/A</c:v>
                </c:pt>
                <c:pt idx="9377">
                  <c:v>#N/A</c:v>
                </c:pt>
                <c:pt idx="9378">
                  <c:v>#N/A</c:v>
                </c:pt>
                <c:pt idx="9379">
                  <c:v>#N/A</c:v>
                </c:pt>
                <c:pt idx="9380">
                  <c:v>#N/A</c:v>
                </c:pt>
                <c:pt idx="9381">
                  <c:v>#N/A</c:v>
                </c:pt>
                <c:pt idx="9382">
                  <c:v>#N/A</c:v>
                </c:pt>
                <c:pt idx="9383">
                  <c:v>#N/A</c:v>
                </c:pt>
                <c:pt idx="9384">
                  <c:v>#N/A</c:v>
                </c:pt>
                <c:pt idx="9385">
                  <c:v>#N/A</c:v>
                </c:pt>
                <c:pt idx="9386">
                  <c:v>#N/A</c:v>
                </c:pt>
                <c:pt idx="9387">
                  <c:v>#N/A</c:v>
                </c:pt>
                <c:pt idx="9388">
                  <c:v>#N/A</c:v>
                </c:pt>
                <c:pt idx="9389">
                  <c:v>#N/A</c:v>
                </c:pt>
                <c:pt idx="9390">
                  <c:v>#N/A</c:v>
                </c:pt>
                <c:pt idx="9391">
                  <c:v>#N/A</c:v>
                </c:pt>
                <c:pt idx="9392">
                  <c:v>#N/A</c:v>
                </c:pt>
                <c:pt idx="9393">
                  <c:v>#N/A</c:v>
                </c:pt>
                <c:pt idx="9394">
                  <c:v>#N/A</c:v>
                </c:pt>
                <c:pt idx="9395">
                  <c:v>#N/A</c:v>
                </c:pt>
                <c:pt idx="9396">
                  <c:v>#N/A</c:v>
                </c:pt>
                <c:pt idx="9397">
                  <c:v>#N/A</c:v>
                </c:pt>
                <c:pt idx="9398">
                  <c:v>#N/A</c:v>
                </c:pt>
                <c:pt idx="9399">
                  <c:v>#N/A</c:v>
                </c:pt>
                <c:pt idx="9400">
                  <c:v>#N/A</c:v>
                </c:pt>
                <c:pt idx="9401">
                  <c:v>#N/A</c:v>
                </c:pt>
                <c:pt idx="9402">
                  <c:v>#N/A</c:v>
                </c:pt>
                <c:pt idx="9403">
                  <c:v>#N/A</c:v>
                </c:pt>
                <c:pt idx="9404">
                  <c:v>#N/A</c:v>
                </c:pt>
                <c:pt idx="9405">
                  <c:v>#N/A</c:v>
                </c:pt>
                <c:pt idx="9406">
                  <c:v>#N/A</c:v>
                </c:pt>
                <c:pt idx="9407">
                  <c:v>#N/A</c:v>
                </c:pt>
                <c:pt idx="9408">
                  <c:v>#N/A</c:v>
                </c:pt>
                <c:pt idx="9409">
                  <c:v>#N/A</c:v>
                </c:pt>
                <c:pt idx="9410">
                  <c:v>#N/A</c:v>
                </c:pt>
                <c:pt idx="9411">
                  <c:v>#N/A</c:v>
                </c:pt>
                <c:pt idx="9412">
                  <c:v>#N/A</c:v>
                </c:pt>
                <c:pt idx="9413">
                  <c:v>#N/A</c:v>
                </c:pt>
                <c:pt idx="9414">
                  <c:v>#N/A</c:v>
                </c:pt>
                <c:pt idx="9415">
                  <c:v>#N/A</c:v>
                </c:pt>
                <c:pt idx="9416">
                  <c:v>#N/A</c:v>
                </c:pt>
                <c:pt idx="9417">
                  <c:v>#N/A</c:v>
                </c:pt>
                <c:pt idx="9418">
                  <c:v>#N/A</c:v>
                </c:pt>
                <c:pt idx="9419">
                  <c:v>#N/A</c:v>
                </c:pt>
                <c:pt idx="9420">
                  <c:v>#N/A</c:v>
                </c:pt>
                <c:pt idx="9421">
                  <c:v>#N/A</c:v>
                </c:pt>
                <c:pt idx="9422">
                  <c:v>#N/A</c:v>
                </c:pt>
                <c:pt idx="9423">
                  <c:v>#N/A</c:v>
                </c:pt>
                <c:pt idx="9424">
                  <c:v>#N/A</c:v>
                </c:pt>
                <c:pt idx="9425">
                  <c:v>#N/A</c:v>
                </c:pt>
                <c:pt idx="9426">
                  <c:v>#N/A</c:v>
                </c:pt>
                <c:pt idx="9427">
                  <c:v>#N/A</c:v>
                </c:pt>
                <c:pt idx="9428">
                  <c:v>#N/A</c:v>
                </c:pt>
                <c:pt idx="9429">
                  <c:v>#N/A</c:v>
                </c:pt>
                <c:pt idx="9430">
                  <c:v>#N/A</c:v>
                </c:pt>
                <c:pt idx="9431">
                  <c:v>#N/A</c:v>
                </c:pt>
                <c:pt idx="9432">
                  <c:v>#N/A</c:v>
                </c:pt>
                <c:pt idx="9433">
                  <c:v>#N/A</c:v>
                </c:pt>
                <c:pt idx="9434">
                  <c:v>#N/A</c:v>
                </c:pt>
                <c:pt idx="9435">
                  <c:v>#N/A</c:v>
                </c:pt>
                <c:pt idx="9436">
                  <c:v>#N/A</c:v>
                </c:pt>
                <c:pt idx="9437">
                  <c:v>#N/A</c:v>
                </c:pt>
                <c:pt idx="9438">
                  <c:v>#N/A</c:v>
                </c:pt>
                <c:pt idx="9439">
                  <c:v>#N/A</c:v>
                </c:pt>
                <c:pt idx="9440">
                  <c:v>#N/A</c:v>
                </c:pt>
                <c:pt idx="9441">
                  <c:v>#N/A</c:v>
                </c:pt>
                <c:pt idx="9442">
                  <c:v>#N/A</c:v>
                </c:pt>
                <c:pt idx="9443">
                  <c:v>#N/A</c:v>
                </c:pt>
                <c:pt idx="9444">
                  <c:v>#N/A</c:v>
                </c:pt>
                <c:pt idx="9445">
                  <c:v>#N/A</c:v>
                </c:pt>
                <c:pt idx="9446">
                  <c:v>#N/A</c:v>
                </c:pt>
                <c:pt idx="9447">
                  <c:v>#N/A</c:v>
                </c:pt>
                <c:pt idx="9448">
                  <c:v>#N/A</c:v>
                </c:pt>
                <c:pt idx="9449">
                  <c:v>#N/A</c:v>
                </c:pt>
                <c:pt idx="9450">
                  <c:v>#N/A</c:v>
                </c:pt>
                <c:pt idx="9451">
                  <c:v>#N/A</c:v>
                </c:pt>
                <c:pt idx="9452">
                  <c:v>#N/A</c:v>
                </c:pt>
                <c:pt idx="9453">
                  <c:v>#N/A</c:v>
                </c:pt>
                <c:pt idx="9454">
                  <c:v>#N/A</c:v>
                </c:pt>
                <c:pt idx="9455">
                  <c:v>#N/A</c:v>
                </c:pt>
                <c:pt idx="9456">
                  <c:v>#N/A</c:v>
                </c:pt>
                <c:pt idx="9457">
                  <c:v>#N/A</c:v>
                </c:pt>
                <c:pt idx="9458">
                  <c:v>#N/A</c:v>
                </c:pt>
                <c:pt idx="9459">
                  <c:v>#N/A</c:v>
                </c:pt>
                <c:pt idx="9460">
                  <c:v>#N/A</c:v>
                </c:pt>
                <c:pt idx="9461">
                  <c:v>#N/A</c:v>
                </c:pt>
                <c:pt idx="9462">
                  <c:v>#N/A</c:v>
                </c:pt>
                <c:pt idx="9463">
                  <c:v>#N/A</c:v>
                </c:pt>
                <c:pt idx="9464">
                  <c:v>#N/A</c:v>
                </c:pt>
                <c:pt idx="9465">
                  <c:v>#N/A</c:v>
                </c:pt>
                <c:pt idx="9466">
                  <c:v>#N/A</c:v>
                </c:pt>
                <c:pt idx="9467">
                  <c:v>#N/A</c:v>
                </c:pt>
                <c:pt idx="9468">
                  <c:v>#N/A</c:v>
                </c:pt>
                <c:pt idx="9469">
                  <c:v>#N/A</c:v>
                </c:pt>
                <c:pt idx="9470">
                  <c:v>#N/A</c:v>
                </c:pt>
                <c:pt idx="9471">
                  <c:v>#N/A</c:v>
                </c:pt>
                <c:pt idx="9472">
                  <c:v>#N/A</c:v>
                </c:pt>
                <c:pt idx="9473">
                  <c:v>#N/A</c:v>
                </c:pt>
                <c:pt idx="9474">
                  <c:v>#N/A</c:v>
                </c:pt>
                <c:pt idx="9475">
                  <c:v>#N/A</c:v>
                </c:pt>
                <c:pt idx="9476">
                  <c:v>#N/A</c:v>
                </c:pt>
                <c:pt idx="9477">
                  <c:v>#N/A</c:v>
                </c:pt>
                <c:pt idx="9478">
                  <c:v>#N/A</c:v>
                </c:pt>
                <c:pt idx="9479">
                  <c:v>#N/A</c:v>
                </c:pt>
                <c:pt idx="9480">
                  <c:v>#N/A</c:v>
                </c:pt>
                <c:pt idx="9481">
                  <c:v>#N/A</c:v>
                </c:pt>
                <c:pt idx="9482">
                  <c:v>#N/A</c:v>
                </c:pt>
                <c:pt idx="9483">
                  <c:v>#N/A</c:v>
                </c:pt>
                <c:pt idx="9484">
                  <c:v>#N/A</c:v>
                </c:pt>
                <c:pt idx="9485">
                  <c:v>#N/A</c:v>
                </c:pt>
                <c:pt idx="9486">
                  <c:v>#N/A</c:v>
                </c:pt>
                <c:pt idx="9487">
                  <c:v>#N/A</c:v>
                </c:pt>
                <c:pt idx="9488">
                  <c:v>#N/A</c:v>
                </c:pt>
                <c:pt idx="9489">
                  <c:v>#N/A</c:v>
                </c:pt>
                <c:pt idx="9490">
                  <c:v>#N/A</c:v>
                </c:pt>
                <c:pt idx="9491">
                  <c:v>#N/A</c:v>
                </c:pt>
                <c:pt idx="9492">
                  <c:v>#N/A</c:v>
                </c:pt>
                <c:pt idx="9493">
                  <c:v>#N/A</c:v>
                </c:pt>
                <c:pt idx="9494">
                  <c:v>#N/A</c:v>
                </c:pt>
                <c:pt idx="9495">
                  <c:v>#N/A</c:v>
                </c:pt>
                <c:pt idx="9496">
                  <c:v>#N/A</c:v>
                </c:pt>
                <c:pt idx="9497">
                  <c:v>#N/A</c:v>
                </c:pt>
                <c:pt idx="9498">
                  <c:v>#N/A</c:v>
                </c:pt>
                <c:pt idx="9499">
                  <c:v>#N/A</c:v>
                </c:pt>
                <c:pt idx="9500">
                  <c:v>#N/A</c:v>
                </c:pt>
                <c:pt idx="9501">
                  <c:v>#N/A</c:v>
                </c:pt>
                <c:pt idx="9502">
                  <c:v>#N/A</c:v>
                </c:pt>
                <c:pt idx="9503">
                  <c:v>#N/A</c:v>
                </c:pt>
                <c:pt idx="9504">
                  <c:v>#N/A</c:v>
                </c:pt>
                <c:pt idx="9505">
                  <c:v>#N/A</c:v>
                </c:pt>
                <c:pt idx="9506">
                  <c:v>#N/A</c:v>
                </c:pt>
                <c:pt idx="9507">
                  <c:v>#N/A</c:v>
                </c:pt>
                <c:pt idx="9508">
                  <c:v>#N/A</c:v>
                </c:pt>
                <c:pt idx="9509">
                  <c:v>#N/A</c:v>
                </c:pt>
                <c:pt idx="9510">
                  <c:v>#N/A</c:v>
                </c:pt>
                <c:pt idx="9511">
                  <c:v>#N/A</c:v>
                </c:pt>
                <c:pt idx="9512">
                  <c:v>8.04347826086955</c:v>
                </c:pt>
                <c:pt idx="9513">
                  <c:v>#N/A</c:v>
                </c:pt>
                <c:pt idx="9514">
                  <c:v>#N/A</c:v>
                </c:pt>
                <c:pt idx="9515">
                  <c:v>#N/A</c:v>
                </c:pt>
                <c:pt idx="9516">
                  <c:v>#N/A</c:v>
                </c:pt>
                <c:pt idx="9517">
                  <c:v>#N/A</c:v>
                </c:pt>
                <c:pt idx="9518">
                  <c:v>#N/A</c:v>
                </c:pt>
                <c:pt idx="9519">
                  <c:v>#N/A</c:v>
                </c:pt>
                <c:pt idx="9520">
                  <c:v>#N/A</c:v>
                </c:pt>
                <c:pt idx="9521">
                  <c:v>#N/A</c:v>
                </c:pt>
                <c:pt idx="9522">
                  <c:v>#N/A</c:v>
                </c:pt>
                <c:pt idx="9523">
                  <c:v>#N/A</c:v>
                </c:pt>
                <c:pt idx="9524">
                  <c:v>#N/A</c:v>
                </c:pt>
                <c:pt idx="9525">
                  <c:v>#N/A</c:v>
                </c:pt>
                <c:pt idx="9526">
                  <c:v>#N/A</c:v>
                </c:pt>
                <c:pt idx="9527">
                  <c:v>#N/A</c:v>
                </c:pt>
                <c:pt idx="9528">
                  <c:v>#N/A</c:v>
                </c:pt>
                <c:pt idx="9529">
                  <c:v>#N/A</c:v>
                </c:pt>
                <c:pt idx="9530">
                  <c:v>#N/A</c:v>
                </c:pt>
                <c:pt idx="9531">
                  <c:v>#N/A</c:v>
                </c:pt>
                <c:pt idx="9532">
                  <c:v>#N/A</c:v>
                </c:pt>
                <c:pt idx="9533">
                  <c:v>#N/A</c:v>
                </c:pt>
                <c:pt idx="9534">
                  <c:v>#N/A</c:v>
                </c:pt>
                <c:pt idx="9535">
                  <c:v>#N/A</c:v>
                </c:pt>
                <c:pt idx="9536">
                  <c:v>#N/A</c:v>
                </c:pt>
                <c:pt idx="9537">
                  <c:v>#N/A</c:v>
                </c:pt>
                <c:pt idx="9538">
                  <c:v>#N/A</c:v>
                </c:pt>
                <c:pt idx="9539">
                  <c:v>#N/A</c:v>
                </c:pt>
                <c:pt idx="9540">
                  <c:v>#N/A</c:v>
                </c:pt>
                <c:pt idx="9541">
                  <c:v>#N/A</c:v>
                </c:pt>
                <c:pt idx="9542">
                  <c:v>#N/A</c:v>
                </c:pt>
                <c:pt idx="9543">
                  <c:v>#N/A</c:v>
                </c:pt>
                <c:pt idx="9544">
                  <c:v>#N/A</c:v>
                </c:pt>
                <c:pt idx="9545">
                  <c:v>#N/A</c:v>
                </c:pt>
                <c:pt idx="9546">
                  <c:v>#N/A</c:v>
                </c:pt>
                <c:pt idx="9547">
                  <c:v>#N/A</c:v>
                </c:pt>
                <c:pt idx="9548">
                  <c:v>#N/A</c:v>
                </c:pt>
                <c:pt idx="9549">
                  <c:v>#N/A</c:v>
                </c:pt>
                <c:pt idx="9550">
                  <c:v>#N/A</c:v>
                </c:pt>
                <c:pt idx="9551">
                  <c:v>#N/A</c:v>
                </c:pt>
                <c:pt idx="9552">
                  <c:v>#N/A</c:v>
                </c:pt>
                <c:pt idx="9553">
                  <c:v>#N/A</c:v>
                </c:pt>
                <c:pt idx="9554">
                  <c:v>#N/A</c:v>
                </c:pt>
                <c:pt idx="9555">
                  <c:v>#N/A</c:v>
                </c:pt>
                <c:pt idx="9556">
                  <c:v>#N/A</c:v>
                </c:pt>
                <c:pt idx="9557">
                  <c:v>#N/A</c:v>
                </c:pt>
                <c:pt idx="9558">
                  <c:v>#N/A</c:v>
                </c:pt>
                <c:pt idx="9559">
                  <c:v>#N/A</c:v>
                </c:pt>
                <c:pt idx="9560">
                  <c:v>#N/A</c:v>
                </c:pt>
                <c:pt idx="9561">
                  <c:v>#N/A</c:v>
                </c:pt>
                <c:pt idx="9562">
                  <c:v>#N/A</c:v>
                </c:pt>
                <c:pt idx="9563">
                  <c:v>#N/A</c:v>
                </c:pt>
                <c:pt idx="9564">
                  <c:v>#N/A</c:v>
                </c:pt>
                <c:pt idx="9565">
                  <c:v>#N/A</c:v>
                </c:pt>
                <c:pt idx="9566">
                  <c:v>#N/A</c:v>
                </c:pt>
                <c:pt idx="9567">
                  <c:v>#N/A</c:v>
                </c:pt>
                <c:pt idx="9568">
                  <c:v>#N/A</c:v>
                </c:pt>
                <c:pt idx="9569">
                  <c:v>#N/A</c:v>
                </c:pt>
                <c:pt idx="9570">
                  <c:v>#N/A</c:v>
                </c:pt>
                <c:pt idx="9571">
                  <c:v>#N/A</c:v>
                </c:pt>
                <c:pt idx="9572">
                  <c:v>#N/A</c:v>
                </c:pt>
                <c:pt idx="9573">
                  <c:v>#N/A</c:v>
                </c:pt>
                <c:pt idx="9574">
                  <c:v>#N/A</c:v>
                </c:pt>
                <c:pt idx="9575">
                  <c:v>#N/A</c:v>
                </c:pt>
                <c:pt idx="9576">
                  <c:v>#N/A</c:v>
                </c:pt>
                <c:pt idx="9577">
                  <c:v>#N/A</c:v>
                </c:pt>
                <c:pt idx="9578">
                  <c:v>#N/A</c:v>
                </c:pt>
                <c:pt idx="9579">
                  <c:v>#N/A</c:v>
                </c:pt>
                <c:pt idx="9580">
                  <c:v>#N/A</c:v>
                </c:pt>
                <c:pt idx="9581">
                  <c:v>#N/A</c:v>
                </c:pt>
                <c:pt idx="9582">
                  <c:v>#N/A</c:v>
                </c:pt>
                <c:pt idx="9583">
                  <c:v>#N/A</c:v>
                </c:pt>
                <c:pt idx="9584">
                  <c:v>#N/A</c:v>
                </c:pt>
                <c:pt idx="9585">
                  <c:v>#N/A</c:v>
                </c:pt>
                <c:pt idx="9586">
                  <c:v>#N/A</c:v>
                </c:pt>
                <c:pt idx="9587">
                  <c:v>#N/A</c:v>
                </c:pt>
                <c:pt idx="9588">
                  <c:v>#N/A</c:v>
                </c:pt>
                <c:pt idx="9589">
                  <c:v>#N/A</c:v>
                </c:pt>
                <c:pt idx="9590">
                  <c:v>#N/A</c:v>
                </c:pt>
                <c:pt idx="9591">
                  <c:v>#N/A</c:v>
                </c:pt>
                <c:pt idx="9592">
                  <c:v>#N/A</c:v>
                </c:pt>
                <c:pt idx="9593">
                  <c:v>#N/A</c:v>
                </c:pt>
                <c:pt idx="9594">
                  <c:v>#N/A</c:v>
                </c:pt>
                <c:pt idx="9595">
                  <c:v>#N/A</c:v>
                </c:pt>
                <c:pt idx="9596">
                  <c:v>#N/A</c:v>
                </c:pt>
                <c:pt idx="9597">
                  <c:v>#N/A</c:v>
                </c:pt>
                <c:pt idx="9598">
                  <c:v>#N/A</c:v>
                </c:pt>
                <c:pt idx="9599">
                  <c:v>#N/A</c:v>
                </c:pt>
                <c:pt idx="9600">
                  <c:v>#N/A</c:v>
                </c:pt>
                <c:pt idx="9601">
                  <c:v>#N/A</c:v>
                </c:pt>
                <c:pt idx="9602">
                  <c:v>#N/A</c:v>
                </c:pt>
                <c:pt idx="9603">
                  <c:v>#N/A</c:v>
                </c:pt>
                <c:pt idx="9604">
                  <c:v>#N/A</c:v>
                </c:pt>
                <c:pt idx="9605">
                  <c:v>#N/A</c:v>
                </c:pt>
                <c:pt idx="9606">
                  <c:v>#N/A</c:v>
                </c:pt>
                <c:pt idx="9607">
                  <c:v>#N/A</c:v>
                </c:pt>
                <c:pt idx="9608">
                  <c:v>#N/A</c:v>
                </c:pt>
                <c:pt idx="9609">
                  <c:v>#N/A</c:v>
                </c:pt>
                <c:pt idx="9610">
                  <c:v>#N/A</c:v>
                </c:pt>
                <c:pt idx="9611">
                  <c:v>#N/A</c:v>
                </c:pt>
                <c:pt idx="9612">
                  <c:v>#N/A</c:v>
                </c:pt>
                <c:pt idx="9613">
                  <c:v>#N/A</c:v>
                </c:pt>
                <c:pt idx="9614">
                  <c:v>#N/A</c:v>
                </c:pt>
                <c:pt idx="9615">
                  <c:v>#N/A</c:v>
                </c:pt>
                <c:pt idx="9616">
                  <c:v>#N/A</c:v>
                </c:pt>
                <c:pt idx="9617">
                  <c:v>#N/A</c:v>
                </c:pt>
                <c:pt idx="9618">
                  <c:v>#N/A</c:v>
                </c:pt>
                <c:pt idx="9619">
                  <c:v>#N/A</c:v>
                </c:pt>
                <c:pt idx="9620">
                  <c:v>#N/A</c:v>
                </c:pt>
                <c:pt idx="9621">
                  <c:v>#N/A</c:v>
                </c:pt>
                <c:pt idx="9622">
                  <c:v>#N/A</c:v>
                </c:pt>
                <c:pt idx="9623">
                  <c:v>8.23083189084614</c:v>
                </c:pt>
                <c:pt idx="9624">
                  <c:v>#N/A</c:v>
                </c:pt>
                <c:pt idx="9625">
                  <c:v>#N/A</c:v>
                </c:pt>
                <c:pt idx="9626">
                  <c:v>#N/A</c:v>
                </c:pt>
                <c:pt idx="9627">
                  <c:v>#N/A</c:v>
                </c:pt>
                <c:pt idx="9628">
                  <c:v>#N/A</c:v>
                </c:pt>
                <c:pt idx="9629">
                  <c:v>#N/A</c:v>
                </c:pt>
                <c:pt idx="9630">
                  <c:v>#N/A</c:v>
                </c:pt>
                <c:pt idx="9631">
                  <c:v>#N/A</c:v>
                </c:pt>
                <c:pt idx="9632">
                  <c:v>#N/A</c:v>
                </c:pt>
                <c:pt idx="9633">
                  <c:v>#N/A</c:v>
                </c:pt>
                <c:pt idx="9634">
                  <c:v>#N/A</c:v>
                </c:pt>
                <c:pt idx="9635">
                  <c:v>#N/A</c:v>
                </c:pt>
                <c:pt idx="9636">
                  <c:v>#N/A</c:v>
                </c:pt>
                <c:pt idx="9637">
                  <c:v>#N/A</c:v>
                </c:pt>
                <c:pt idx="9638">
                  <c:v>#N/A</c:v>
                </c:pt>
                <c:pt idx="9639">
                  <c:v>#N/A</c:v>
                </c:pt>
                <c:pt idx="9640">
                  <c:v>#N/A</c:v>
                </c:pt>
                <c:pt idx="9641">
                  <c:v>#N/A</c:v>
                </c:pt>
                <c:pt idx="9642">
                  <c:v>#N/A</c:v>
                </c:pt>
                <c:pt idx="9643">
                  <c:v>#N/A</c:v>
                </c:pt>
                <c:pt idx="9644">
                  <c:v>#N/A</c:v>
                </c:pt>
                <c:pt idx="9645">
                  <c:v>#N/A</c:v>
                </c:pt>
                <c:pt idx="9646">
                  <c:v>#N/A</c:v>
                </c:pt>
                <c:pt idx="9647">
                  <c:v>#N/A</c:v>
                </c:pt>
                <c:pt idx="9648">
                  <c:v>#N/A</c:v>
                </c:pt>
                <c:pt idx="9649">
                  <c:v>#N/A</c:v>
                </c:pt>
                <c:pt idx="9650">
                  <c:v>#N/A</c:v>
                </c:pt>
                <c:pt idx="9651">
                  <c:v>#N/A</c:v>
                </c:pt>
                <c:pt idx="9652">
                  <c:v>#N/A</c:v>
                </c:pt>
                <c:pt idx="9653">
                  <c:v>#N/A</c:v>
                </c:pt>
                <c:pt idx="9654">
                  <c:v>#N/A</c:v>
                </c:pt>
                <c:pt idx="9655">
                  <c:v>#N/A</c:v>
                </c:pt>
                <c:pt idx="9656">
                  <c:v>#N/A</c:v>
                </c:pt>
                <c:pt idx="9657">
                  <c:v>#N/A</c:v>
                </c:pt>
                <c:pt idx="9658">
                  <c:v>#N/A</c:v>
                </c:pt>
                <c:pt idx="9659">
                  <c:v>#N/A</c:v>
                </c:pt>
                <c:pt idx="9660">
                  <c:v>#N/A</c:v>
                </c:pt>
                <c:pt idx="9661">
                  <c:v>#N/A</c:v>
                </c:pt>
                <c:pt idx="9662">
                  <c:v>#N/A</c:v>
                </c:pt>
                <c:pt idx="9663">
                  <c:v>#N/A</c:v>
                </c:pt>
                <c:pt idx="9664">
                  <c:v>#N/A</c:v>
                </c:pt>
                <c:pt idx="9665">
                  <c:v>#N/A</c:v>
                </c:pt>
                <c:pt idx="9666">
                  <c:v>#N/A</c:v>
                </c:pt>
                <c:pt idx="9667">
                  <c:v>#N/A</c:v>
                </c:pt>
                <c:pt idx="9668">
                  <c:v>#N/A</c:v>
                </c:pt>
                <c:pt idx="9669">
                  <c:v>#N/A</c:v>
                </c:pt>
                <c:pt idx="9670">
                  <c:v>#N/A</c:v>
                </c:pt>
                <c:pt idx="9671">
                  <c:v>#N/A</c:v>
                </c:pt>
                <c:pt idx="9672">
                  <c:v>#N/A</c:v>
                </c:pt>
                <c:pt idx="9673">
                  <c:v>#N/A</c:v>
                </c:pt>
                <c:pt idx="9674">
                  <c:v>#N/A</c:v>
                </c:pt>
                <c:pt idx="9675">
                  <c:v>#N/A</c:v>
                </c:pt>
                <c:pt idx="9676">
                  <c:v>#N/A</c:v>
                </c:pt>
                <c:pt idx="9677">
                  <c:v>#N/A</c:v>
                </c:pt>
                <c:pt idx="9678">
                  <c:v>#N/A</c:v>
                </c:pt>
                <c:pt idx="9679">
                  <c:v>#N/A</c:v>
                </c:pt>
                <c:pt idx="9680">
                  <c:v>#N/A</c:v>
                </c:pt>
                <c:pt idx="9681">
                  <c:v>#N/A</c:v>
                </c:pt>
                <c:pt idx="9682">
                  <c:v>#N/A</c:v>
                </c:pt>
                <c:pt idx="9683">
                  <c:v>#N/A</c:v>
                </c:pt>
                <c:pt idx="9684">
                  <c:v>#N/A</c:v>
                </c:pt>
                <c:pt idx="9685">
                  <c:v>#N/A</c:v>
                </c:pt>
                <c:pt idx="9686">
                  <c:v>#N/A</c:v>
                </c:pt>
                <c:pt idx="9687">
                  <c:v>#N/A</c:v>
                </c:pt>
                <c:pt idx="9688">
                  <c:v>#N/A</c:v>
                </c:pt>
                <c:pt idx="9689">
                  <c:v>#N/A</c:v>
                </c:pt>
                <c:pt idx="9690">
                  <c:v>#N/A</c:v>
                </c:pt>
                <c:pt idx="9691">
                  <c:v>#N/A</c:v>
                </c:pt>
                <c:pt idx="9692">
                  <c:v>#N/A</c:v>
                </c:pt>
                <c:pt idx="9693">
                  <c:v>#N/A</c:v>
                </c:pt>
                <c:pt idx="9694">
                  <c:v>#N/A</c:v>
                </c:pt>
                <c:pt idx="9695">
                  <c:v>#N/A</c:v>
                </c:pt>
                <c:pt idx="9696">
                  <c:v>#N/A</c:v>
                </c:pt>
                <c:pt idx="9697">
                  <c:v>#N/A</c:v>
                </c:pt>
                <c:pt idx="9698">
                  <c:v>#N/A</c:v>
                </c:pt>
                <c:pt idx="9699">
                  <c:v>#N/A</c:v>
                </c:pt>
                <c:pt idx="9700">
                  <c:v>#N/A</c:v>
                </c:pt>
                <c:pt idx="9701">
                  <c:v>#N/A</c:v>
                </c:pt>
                <c:pt idx="9702">
                  <c:v>#N/A</c:v>
                </c:pt>
                <c:pt idx="9703">
                  <c:v>#N/A</c:v>
                </c:pt>
                <c:pt idx="9704">
                  <c:v>#N/A</c:v>
                </c:pt>
                <c:pt idx="9705">
                  <c:v>#N/A</c:v>
                </c:pt>
                <c:pt idx="9706">
                  <c:v>#N/A</c:v>
                </c:pt>
                <c:pt idx="9707">
                  <c:v>#N/A</c:v>
                </c:pt>
                <c:pt idx="9708">
                  <c:v>#N/A</c:v>
                </c:pt>
                <c:pt idx="9709">
                  <c:v>#N/A</c:v>
                </c:pt>
                <c:pt idx="9710">
                  <c:v>#N/A</c:v>
                </c:pt>
                <c:pt idx="9711">
                  <c:v>#N/A</c:v>
                </c:pt>
                <c:pt idx="9712">
                  <c:v>#N/A</c:v>
                </c:pt>
                <c:pt idx="9713">
                  <c:v>#N/A</c:v>
                </c:pt>
                <c:pt idx="9714">
                  <c:v>#N/A</c:v>
                </c:pt>
                <c:pt idx="9715">
                  <c:v>#N/A</c:v>
                </c:pt>
                <c:pt idx="9716">
                  <c:v>#N/A</c:v>
                </c:pt>
                <c:pt idx="9717">
                  <c:v>#N/A</c:v>
                </c:pt>
                <c:pt idx="9718">
                  <c:v>#N/A</c:v>
                </c:pt>
                <c:pt idx="9719">
                  <c:v>#N/A</c:v>
                </c:pt>
                <c:pt idx="9720">
                  <c:v>#N/A</c:v>
                </c:pt>
                <c:pt idx="9721">
                  <c:v>#N/A</c:v>
                </c:pt>
                <c:pt idx="9722">
                  <c:v>#N/A</c:v>
                </c:pt>
                <c:pt idx="9723">
                  <c:v>#N/A</c:v>
                </c:pt>
                <c:pt idx="9724">
                  <c:v>#N/A</c:v>
                </c:pt>
                <c:pt idx="9725">
                  <c:v>#N/A</c:v>
                </c:pt>
                <c:pt idx="9726">
                  <c:v>#N/A</c:v>
                </c:pt>
                <c:pt idx="9727">
                  <c:v>#N/A</c:v>
                </c:pt>
                <c:pt idx="9728">
                  <c:v>#N/A</c:v>
                </c:pt>
                <c:pt idx="9729">
                  <c:v>#N/A</c:v>
                </c:pt>
                <c:pt idx="9730">
                  <c:v>#N/A</c:v>
                </c:pt>
                <c:pt idx="9731">
                  <c:v>#N/A</c:v>
                </c:pt>
                <c:pt idx="9732">
                  <c:v>#N/A</c:v>
                </c:pt>
                <c:pt idx="9733">
                  <c:v>#N/A</c:v>
                </c:pt>
                <c:pt idx="9734">
                  <c:v>#N/A</c:v>
                </c:pt>
                <c:pt idx="9735">
                  <c:v>#N/A</c:v>
                </c:pt>
                <c:pt idx="9736">
                  <c:v>#N/A</c:v>
                </c:pt>
                <c:pt idx="9737">
                  <c:v>#N/A</c:v>
                </c:pt>
                <c:pt idx="9738">
                  <c:v>#N/A</c:v>
                </c:pt>
                <c:pt idx="9739">
                  <c:v>#N/A</c:v>
                </c:pt>
                <c:pt idx="9740">
                  <c:v>#N/A</c:v>
                </c:pt>
                <c:pt idx="9741">
                  <c:v>#N/A</c:v>
                </c:pt>
                <c:pt idx="9742">
                  <c:v>#N/A</c:v>
                </c:pt>
                <c:pt idx="9743">
                  <c:v>#N/A</c:v>
                </c:pt>
                <c:pt idx="9744">
                  <c:v>#N/A</c:v>
                </c:pt>
                <c:pt idx="9745">
                  <c:v>#N/A</c:v>
                </c:pt>
                <c:pt idx="9746">
                  <c:v>#N/A</c:v>
                </c:pt>
                <c:pt idx="9747">
                  <c:v>#N/A</c:v>
                </c:pt>
                <c:pt idx="9748">
                  <c:v>#N/A</c:v>
                </c:pt>
                <c:pt idx="9749">
                  <c:v>#N/A</c:v>
                </c:pt>
                <c:pt idx="9750">
                  <c:v>#N/A</c:v>
                </c:pt>
                <c:pt idx="9751">
                  <c:v>#N/A</c:v>
                </c:pt>
                <c:pt idx="9752">
                  <c:v>#N/A</c:v>
                </c:pt>
                <c:pt idx="9753">
                  <c:v>#N/A</c:v>
                </c:pt>
                <c:pt idx="9754">
                  <c:v>#N/A</c:v>
                </c:pt>
                <c:pt idx="9755">
                  <c:v>#N/A</c:v>
                </c:pt>
                <c:pt idx="9756">
                  <c:v>#N/A</c:v>
                </c:pt>
                <c:pt idx="9757">
                  <c:v>#N/A</c:v>
                </c:pt>
                <c:pt idx="9758">
                  <c:v>#N/A</c:v>
                </c:pt>
                <c:pt idx="9759">
                  <c:v>#N/A</c:v>
                </c:pt>
                <c:pt idx="9760">
                  <c:v>#N/A</c:v>
                </c:pt>
                <c:pt idx="9761">
                  <c:v>#N/A</c:v>
                </c:pt>
                <c:pt idx="9762">
                  <c:v>#N/A</c:v>
                </c:pt>
                <c:pt idx="9763">
                  <c:v>#N/A</c:v>
                </c:pt>
                <c:pt idx="9764">
                  <c:v>#N/A</c:v>
                </c:pt>
                <c:pt idx="9765">
                  <c:v>#N/A</c:v>
                </c:pt>
                <c:pt idx="9766">
                  <c:v>#N/A</c:v>
                </c:pt>
                <c:pt idx="9767">
                  <c:v>#N/A</c:v>
                </c:pt>
                <c:pt idx="9768">
                  <c:v>#N/A</c:v>
                </c:pt>
                <c:pt idx="9769">
                  <c:v>#N/A</c:v>
                </c:pt>
                <c:pt idx="9770">
                  <c:v>#N/A</c:v>
                </c:pt>
                <c:pt idx="9771">
                  <c:v>#N/A</c:v>
                </c:pt>
                <c:pt idx="9772">
                  <c:v>#N/A</c:v>
                </c:pt>
                <c:pt idx="9773">
                  <c:v>#N/A</c:v>
                </c:pt>
                <c:pt idx="9774">
                  <c:v>#N/A</c:v>
                </c:pt>
                <c:pt idx="9775">
                  <c:v>#N/A</c:v>
                </c:pt>
                <c:pt idx="9776">
                  <c:v>#N/A</c:v>
                </c:pt>
                <c:pt idx="9777">
                  <c:v>#N/A</c:v>
                </c:pt>
                <c:pt idx="9778">
                  <c:v>#N/A</c:v>
                </c:pt>
                <c:pt idx="9779">
                  <c:v>#N/A</c:v>
                </c:pt>
                <c:pt idx="9780">
                  <c:v>#N/A</c:v>
                </c:pt>
                <c:pt idx="9781">
                  <c:v>#N/A</c:v>
                </c:pt>
                <c:pt idx="9782">
                  <c:v>#N/A</c:v>
                </c:pt>
                <c:pt idx="9783">
                  <c:v>#N/A</c:v>
                </c:pt>
                <c:pt idx="9784">
                  <c:v>#N/A</c:v>
                </c:pt>
                <c:pt idx="9785">
                  <c:v>#N/A</c:v>
                </c:pt>
                <c:pt idx="9786">
                  <c:v>#N/A</c:v>
                </c:pt>
                <c:pt idx="9787">
                  <c:v>#N/A</c:v>
                </c:pt>
                <c:pt idx="9788">
                  <c:v>#N/A</c:v>
                </c:pt>
                <c:pt idx="9789">
                  <c:v>#N/A</c:v>
                </c:pt>
                <c:pt idx="9790">
                  <c:v>#N/A</c:v>
                </c:pt>
                <c:pt idx="9791">
                  <c:v>#N/A</c:v>
                </c:pt>
                <c:pt idx="9792">
                  <c:v>#N/A</c:v>
                </c:pt>
                <c:pt idx="9793">
                  <c:v>#N/A</c:v>
                </c:pt>
                <c:pt idx="9794">
                  <c:v>#N/A</c:v>
                </c:pt>
                <c:pt idx="9795">
                  <c:v>#N/A</c:v>
                </c:pt>
                <c:pt idx="9796">
                  <c:v>#N/A</c:v>
                </c:pt>
                <c:pt idx="9797">
                  <c:v>#N/A</c:v>
                </c:pt>
                <c:pt idx="9798">
                  <c:v>#N/A</c:v>
                </c:pt>
                <c:pt idx="9799">
                  <c:v>#N/A</c:v>
                </c:pt>
                <c:pt idx="9800">
                  <c:v>#N/A</c:v>
                </c:pt>
                <c:pt idx="9801">
                  <c:v>#N/A</c:v>
                </c:pt>
                <c:pt idx="9802">
                  <c:v>#N/A</c:v>
                </c:pt>
                <c:pt idx="9803">
                  <c:v>#N/A</c:v>
                </c:pt>
                <c:pt idx="9804">
                  <c:v>#N/A</c:v>
                </c:pt>
                <c:pt idx="9805">
                  <c:v>#N/A</c:v>
                </c:pt>
                <c:pt idx="9806">
                  <c:v>#N/A</c:v>
                </c:pt>
                <c:pt idx="9807">
                  <c:v>#N/A</c:v>
                </c:pt>
                <c:pt idx="9808">
                  <c:v>#N/A</c:v>
                </c:pt>
                <c:pt idx="9809">
                  <c:v>#N/A</c:v>
                </c:pt>
                <c:pt idx="9810">
                  <c:v>#N/A</c:v>
                </c:pt>
                <c:pt idx="9811">
                  <c:v>#N/A</c:v>
                </c:pt>
                <c:pt idx="9812">
                  <c:v>#N/A</c:v>
                </c:pt>
                <c:pt idx="9813">
                  <c:v>#N/A</c:v>
                </c:pt>
                <c:pt idx="9814">
                  <c:v>#N/A</c:v>
                </c:pt>
                <c:pt idx="9815">
                  <c:v>#N/A</c:v>
                </c:pt>
                <c:pt idx="9816">
                  <c:v>#N/A</c:v>
                </c:pt>
                <c:pt idx="9817">
                  <c:v>#N/A</c:v>
                </c:pt>
                <c:pt idx="9818">
                  <c:v>#N/A</c:v>
                </c:pt>
                <c:pt idx="9819">
                  <c:v>#N/A</c:v>
                </c:pt>
                <c:pt idx="9820">
                  <c:v>#N/A</c:v>
                </c:pt>
                <c:pt idx="9821">
                  <c:v>#N/A</c:v>
                </c:pt>
                <c:pt idx="9822">
                  <c:v>#N/A</c:v>
                </c:pt>
                <c:pt idx="9823">
                  <c:v>#N/A</c:v>
                </c:pt>
                <c:pt idx="9824">
                  <c:v>#N/A</c:v>
                </c:pt>
                <c:pt idx="9825">
                  <c:v>#N/A</c:v>
                </c:pt>
                <c:pt idx="9826">
                  <c:v>#N/A</c:v>
                </c:pt>
                <c:pt idx="9827">
                  <c:v>#N/A</c:v>
                </c:pt>
                <c:pt idx="9828">
                  <c:v>#N/A</c:v>
                </c:pt>
                <c:pt idx="9829">
                  <c:v>#N/A</c:v>
                </c:pt>
                <c:pt idx="9830">
                  <c:v>#N/A</c:v>
                </c:pt>
                <c:pt idx="9831">
                  <c:v>#N/A</c:v>
                </c:pt>
                <c:pt idx="9832">
                  <c:v>#N/A</c:v>
                </c:pt>
                <c:pt idx="9833">
                  <c:v>#N/A</c:v>
                </c:pt>
                <c:pt idx="9834">
                  <c:v>#N/A</c:v>
                </c:pt>
                <c:pt idx="9835">
                  <c:v>#N/A</c:v>
                </c:pt>
                <c:pt idx="9836">
                  <c:v>#N/A</c:v>
                </c:pt>
                <c:pt idx="9837">
                  <c:v>#N/A</c:v>
                </c:pt>
                <c:pt idx="9838">
                  <c:v>#N/A</c:v>
                </c:pt>
                <c:pt idx="9839">
                  <c:v>#N/A</c:v>
                </c:pt>
                <c:pt idx="9840">
                  <c:v>#N/A</c:v>
                </c:pt>
                <c:pt idx="9841">
                  <c:v>#N/A</c:v>
                </c:pt>
                <c:pt idx="9842">
                  <c:v>#N/A</c:v>
                </c:pt>
                <c:pt idx="9843">
                  <c:v>#N/A</c:v>
                </c:pt>
                <c:pt idx="9844">
                  <c:v>#N/A</c:v>
                </c:pt>
                <c:pt idx="9845">
                  <c:v>#N/A</c:v>
                </c:pt>
                <c:pt idx="9846">
                  <c:v>8.543300071275819</c:v>
                </c:pt>
                <c:pt idx="9847">
                  <c:v>#N/A</c:v>
                </c:pt>
                <c:pt idx="9848">
                  <c:v>#N/A</c:v>
                </c:pt>
                <c:pt idx="9849">
                  <c:v>#N/A</c:v>
                </c:pt>
                <c:pt idx="9850">
                  <c:v>#N/A</c:v>
                </c:pt>
                <c:pt idx="9851">
                  <c:v>#N/A</c:v>
                </c:pt>
                <c:pt idx="9852">
                  <c:v>#N/A</c:v>
                </c:pt>
                <c:pt idx="9853">
                  <c:v>#N/A</c:v>
                </c:pt>
                <c:pt idx="9854">
                  <c:v>#N/A</c:v>
                </c:pt>
                <c:pt idx="9855">
                  <c:v>#N/A</c:v>
                </c:pt>
                <c:pt idx="9856">
                  <c:v>#N/A</c:v>
                </c:pt>
                <c:pt idx="9857">
                  <c:v>#N/A</c:v>
                </c:pt>
                <c:pt idx="9858">
                  <c:v>#N/A</c:v>
                </c:pt>
                <c:pt idx="9859">
                  <c:v>#N/A</c:v>
                </c:pt>
                <c:pt idx="9860">
                  <c:v>#N/A</c:v>
                </c:pt>
                <c:pt idx="9861">
                  <c:v>#N/A</c:v>
                </c:pt>
                <c:pt idx="9862">
                  <c:v>#N/A</c:v>
                </c:pt>
                <c:pt idx="9863">
                  <c:v>#N/A</c:v>
                </c:pt>
                <c:pt idx="9864">
                  <c:v>#N/A</c:v>
                </c:pt>
                <c:pt idx="9865">
                  <c:v>#N/A</c:v>
                </c:pt>
                <c:pt idx="9866">
                  <c:v>#N/A</c:v>
                </c:pt>
                <c:pt idx="9867">
                  <c:v>#N/A</c:v>
                </c:pt>
                <c:pt idx="9868">
                  <c:v>#N/A</c:v>
                </c:pt>
                <c:pt idx="9869">
                  <c:v>#N/A</c:v>
                </c:pt>
                <c:pt idx="9870">
                  <c:v>#N/A</c:v>
                </c:pt>
                <c:pt idx="9871">
                  <c:v>#N/A</c:v>
                </c:pt>
                <c:pt idx="9872">
                  <c:v>#N/A</c:v>
                </c:pt>
                <c:pt idx="9873">
                  <c:v>#N/A</c:v>
                </c:pt>
                <c:pt idx="9874">
                  <c:v>#N/A</c:v>
                </c:pt>
                <c:pt idx="9875">
                  <c:v>#N/A</c:v>
                </c:pt>
                <c:pt idx="9876">
                  <c:v>#N/A</c:v>
                </c:pt>
                <c:pt idx="9877">
                  <c:v>#N/A</c:v>
                </c:pt>
                <c:pt idx="9878">
                  <c:v>#N/A</c:v>
                </c:pt>
                <c:pt idx="9879">
                  <c:v>#N/A</c:v>
                </c:pt>
                <c:pt idx="9880">
                  <c:v>#N/A</c:v>
                </c:pt>
                <c:pt idx="9881">
                  <c:v>#N/A</c:v>
                </c:pt>
                <c:pt idx="9882">
                  <c:v>#N/A</c:v>
                </c:pt>
                <c:pt idx="9883">
                  <c:v>#N/A</c:v>
                </c:pt>
                <c:pt idx="9884">
                  <c:v>#N/A</c:v>
                </c:pt>
                <c:pt idx="9885">
                  <c:v>#N/A</c:v>
                </c:pt>
                <c:pt idx="9886">
                  <c:v>#N/A</c:v>
                </c:pt>
                <c:pt idx="9887">
                  <c:v>#N/A</c:v>
                </c:pt>
                <c:pt idx="9888">
                  <c:v>#N/A</c:v>
                </c:pt>
                <c:pt idx="9889">
                  <c:v>#N/A</c:v>
                </c:pt>
                <c:pt idx="9890">
                  <c:v>#N/A</c:v>
                </c:pt>
                <c:pt idx="9891">
                  <c:v>#N/A</c:v>
                </c:pt>
                <c:pt idx="9892">
                  <c:v>#N/A</c:v>
                </c:pt>
                <c:pt idx="9893">
                  <c:v>#N/A</c:v>
                </c:pt>
                <c:pt idx="9894">
                  <c:v>#N/A</c:v>
                </c:pt>
                <c:pt idx="9895">
                  <c:v>#N/A</c:v>
                </c:pt>
                <c:pt idx="9896">
                  <c:v>#N/A</c:v>
                </c:pt>
                <c:pt idx="9897">
                  <c:v>#N/A</c:v>
                </c:pt>
                <c:pt idx="9898">
                  <c:v>#N/A</c:v>
                </c:pt>
                <c:pt idx="9899">
                  <c:v>#N/A</c:v>
                </c:pt>
                <c:pt idx="9900">
                  <c:v>#N/A</c:v>
                </c:pt>
                <c:pt idx="9901">
                  <c:v>#N/A</c:v>
                </c:pt>
                <c:pt idx="9902">
                  <c:v>#N/A</c:v>
                </c:pt>
                <c:pt idx="9903">
                  <c:v>#N/A</c:v>
                </c:pt>
                <c:pt idx="9904">
                  <c:v>#N/A</c:v>
                </c:pt>
                <c:pt idx="9905">
                  <c:v>#N/A</c:v>
                </c:pt>
                <c:pt idx="9906">
                  <c:v>#N/A</c:v>
                </c:pt>
                <c:pt idx="9907">
                  <c:v>#N/A</c:v>
                </c:pt>
                <c:pt idx="9908">
                  <c:v>#N/A</c:v>
                </c:pt>
                <c:pt idx="9909">
                  <c:v>#N/A</c:v>
                </c:pt>
                <c:pt idx="9910">
                  <c:v>#N/A</c:v>
                </c:pt>
                <c:pt idx="9911">
                  <c:v>#N/A</c:v>
                </c:pt>
                <c:pt idx="9912">
                  <c:v>#N/A</c:v>
                </c:pt>
                <c:pt idx="9913">
                  <c:v>#N/A</c:v>
                </c:pt>
                <c:pt idx="9914">
                  <c:v>#N/A</c:v>
                </c:pt>
                <c:pt idx="9915">
                  <c:v>#N/A</c:v>
                </c:pt>
                <c:pt idx="9916">
                  <c:v>#N/A</c:v>
                </c:pt>
                <c:pt idx="9917">
                  <c:v>#N/A</c:v>
                </c:pt>
                <c:pt idx="9918">
                  <c:v>#N/A</c:v>
                </c:pt>
                <c:pt idx="9919">
                  <c:v>#N/A</c:v>
                </c:pt>
                <c:pt idx="9920">
                  <c:v>#N/A</c:v>
                </c:pt>
                <c:pt idx="9921">
                  <c:v>#N/A</c:v>
                </c:pt>
                <c:pt idx="9922">
                  <c:v>#N/A</c:v>
                </c:pt>
                <c:pt idx="9923">
                  <c:v>#N/A</c:v>
                </c:pt>
                <c:pt idx="9924">
                  <c:v>#N/A</c:v>
                </c:pt>
                <c:pt idx="9925">
                  <c:v>#N/A</c:v>
                </c:pt>
                <c:pt idx="9926">
                  <c:v>#N/A</c:v>
                </c:pt>
                <c:pt idx="9927">
                  <c:v>#N/A</c:v>
                </c:pt>
                <c:pt idx="9928">
                  <c:v>#N/A</c:v>
                </c:pt>
                <c:pt idx="9929">
                  <c:v>#N/A</c:v>
                </c:pt>
                <c:pt idx="9930">
                  <c:v>#N/A</c:v>
                </c:pt>
                <c:pt idx="9931">
                  <c:v>#N/A</c:v>
                </c:pt>
                <c:pt idx="9932">
                  <c:v>#N/A</c:v>
                </c:pt>
                <c:pt idx="9933">
                  <c:v>#N/A</c:v>
                </c:pt>
                <c:pt idx="9934">
                  <c:v>#N/A</c:v>
                </c:pt>
                <c:pt idx="9935">
                  <c:v>#N/A</c:v>
                </c:pt>
                <c:pt idx="9936">
                  <c:v>#N/A</c:v>
                </c:pt>
                <c:pt idx="9937">
                  <c:v>#N/A</c:v>
                </c:pt>
                <c:pt idx="9938">
                  <c:v>#N/A</c:v>
                </c:pt>
                <c:pt idx="9939">
                  <c:v>#N/A</c:v>
                </c:pt>
                <c:pt idx="9940">
                  <c:v>#N/A</c:v>
                </c:pt>
                <c:pt idx="9941">
                  <c:v>#N/A</c:v>
                </c:pt>
                <c:pt idx="9942">
                  <c:v>#N/A</c:v>
                </c:pt>
                <c:pt idx="9943">
                  <c:v>#N/A</c:v>
                </c:pt>
                <c:pt idx="9944">
                  <c:v>#N/A</c:v>
                </c:pt>
                <c:pt idx="9945">
                  <c:v>#N/A</c:v>
                </c:pt>
                <c:pt idx="9946">
                  <c:v>#N/A</c:v>
                </c:pt>
                <c:pt idx="9947">
                  <c:v>#N/A</c:v>
                </c:pt>
                <c:pt idx="9948">
                  <c:v>#N/A</c:v>
                </c:pt>
                <c:pt idx="9949">
                  <c:v>#N/A</c:v>
                </c:pt>
                <c:pt idx="9950">
                  <c:v>#N/A</c:v>
                </c:pt>
                <c:pt idx="9951">
                  <c:v>#N/A</c:v>
                </c:pt>
                <c:pt idx="9952">
                  <c:v>#N/A</c:v>
                </c:pt>
                <c:pt idx="9953">
                  <c:v>#N/A</c:v>
                </c:pt>
                <c:pt idx="9954">
                  <c:v>#N/A</c:v>
                </c:pt>
                <c:pt idx="9955">
                  <c:v>#N/A</c:v>
                </c:pt>
                <c:pt idx="9956">
                  <c:v>#N/A</c:v>
                </c:pt>
                <c:pt idx="9957">
                  <c:v>#N/A</c:v>
                </c:pt>
                <c:pt idx="9958">
                  <c:v>#N/A</c:v>
                </c:pt>
                <c:pt idx="9959">
                  <c:v>#N/A</c:v>
                </c:pt>
                <c:pt idx="9960">
                  <c:v>#N/A</c:v>
                </c:pt>
                <c:pt idx="9961">
                  <c:v>#N/A</c:v>
                </c:pt>
                <c:pt idx="9962">
                  <c:v>#N/A</c:v>
                </c:pt>
                <c:pt idx="9963">
                  <c:v>#N/A</c:v>
                </c:pt>
                <c:pt idx="9964">
                  <c:v>#N/A</c:v>
                </c:pt>
                <c:pt idx="9965">
                  <c:v>#N/A</c:v>
                </c:pt>
                <c:pt idx="9966">
                  <c:v>#N/A</c:v>
                </c:pt>
                <c:pt idx="9967">
                  <c:v>#N/A</c:v>
                </c:pt>
                <c:pt idx="9968">
                  <c:v>#N/A</c:v>
                </c:pt>
                <c:pt idx="9969">
                  <c:v>#N/A</c:v>
                </c:pt>
                <c:pt idx="9970">
                  <c:v>#N/A</c:v>
                </c:pt>
                <c:pt idx="9971">
                  <c:v>#N/A</c:v>
                </c:pt>
                <c:pt idx="9972">
                  <c:v>#N/A</c:v>
                </c:pt>
                <c:pt idx="9973">
                  <c:v>#N/A</c:v>
                </c:pt>
                <c:pt idx="9974">
                  <c:v>#N/A</c:v>
                </c:pt>
                <c:pt idx="9975">
                  <c:v>#N/A</c:v>
                </c:pt>
                <c:pt idx="9976">
                  <c:v>#N/A</c:v>
                </c:pt>
                <c:pt idx="9977">
                  <c:v>#N/A</c:v>
                </c:pt>
                <c:pt idx="9978">
                  <c:v>#N/A</c:v>
                </c:pt>
                <c:pt idx="9979">
                  <c:v>8.7515273393748</c:v>
                </c:pt>
                <c:pt idx="9980">
                  <c:v>#N/A</c:v>
                </c:pt>
                <c:pt idx="9981">
                  <c:v>#N/A</c:v>
                </c:pt>
                <c:pt idx="9982">
                  <c:v>#N/A</c:v>
                </c:pt>
                <c:pt idx="9983">
                  <c:v>#N/A</c:v>
                </c:pt>
                <c:pt idx="9984">
                  <c:v>#N/A</c:v>
                </c:pt>
                <c:pt idx="9985">
                  <c:v>#N/A</c:v>
                </c:pt>
                <c:pt idx="9986">
                  <c:v>#N/A</c:v>
                </c:pt>
                <c:pt idx="9987">
                  <c:v>#N/A</c:v>
                </c:pt>
                <c:pt idx="9988">
                  <c:v>#N/A</c:v>
                </c:pt>
                <c:pt idx="9989">
                  <c:v>#N/A</c:v>
                </c:pt>
                <c:pt idx="9990">
                  <c:v>#N/A</c:v>
                </c:pt>
                <c:pt idx="9991">
                  <c:v>#N/A</c:v>
                </c:pt>
                <c:pt idx="9992">
                  <c:v>#N/A</c:v>
                </c:pt>
                <c:pt idx="9993">
                  <c:v>#N/A</c:v>
                </c:pt>
                <c:pt idx="9994">
                  <c:v>#N/A</c:v>
                </c:pt>
                <c:pt idx="9995">
                  <c:v>#N/A</c:v>
                </c:pt>
                <c:pt idx="9996">
                  <c:v>#N/A</c:v>
                </c:pt>
                <c:pt idx="9997">
                  <c:v>#N/A</c:v>
                </c:pt>
                <c:pt idx="9998">
                  <c:v>#N/A</c:v>
                </c:pt>
                <c:pt idx="9999">
                  <c:v>#N/A</c:v>
                </c:pt>
                <c:pt idx="10000">
                  <c:v>#N/A</c:v>
                </c:pt>
                <c:pt idx="10001">
                  <c:v>#N/A</c:v>
                </c:pt>
                <c:pt idx="10002">
                  <c:v>#N/A</c:v>
                </c:pt>
                <c:pt idx="10003">
                  <c:v>#N/A</c:v>
                </c:pt>
                <c:pt idx="10004">
                  <c:v>#N/A</c:v>
                </c:pt>
                <c:pt idx="10005">
                  <c:v>#N/A</c:v>
                </c:pt>
                <c:pt idx="10006">
                  <c:v>#N/A</c:v>
                </c:pt>
                <c:pt idx="10007">
                  <c:v>#N/A</c:v>
                </c:pt>
                <c:pt idx="10008">
                  <c:v>#N/A</c:v>
                </c:pt>
                <c:pt idx="10009">
                  <c:v>#N/A</c:v>
                </c:pt>
                <c:pt idx="10010">
                  <c:v>#N/A</c:v>
                </c:pt>
                <c:pt idx="10011">
                  <c:v>#N/A</c:v>
                </c:pt>
                <c:pt idx="10012">
                  <c:v>#N/A</c:v>
                </c:pt>
                <c:pt idx="10013">
                  <c:v>#N/A</c:v>
                </c:pt>
                <c:pt idx="10014">
                  <c:v>#N/A</c:v>
                </c:pt>
                <c:pt idx="10015">
                  <c:v>#N/A</c:v>
                </c:pt>
                <c:pt idx="10016">
                  <c:v>#N/A</c:v>
                </c:pt>
                <c:pt idx="10017">
                  <c:v>#N/A</c:v>
                </c:pt>
                <c:pt idx="10018">
                  <c:v>#N/A</c:v>
                </c:pt>
                <c:pt idx="10019">
                  <c:v>#N/A</c:v>
                </c:pt>
                <c:pt idx="10020">
                  <c:v>#N/A</c:v>
                </c:pt>
                <c:pt idx="10021">
                  <c:v>#N/A</c:v>
                </c:pt>
                <c:pt idx="10022">
                  <c:v>#N/A</c:v>
                </c:pt>
                <c:pt idx="10023">
                  <c:v>#N/A</c:v>
                </c:pt>
                <c:pt idx="10024">
                  <c:v>#N/A</c:v>
                </c:pt>
                <c:pt idx="10025">
                  <c:v>#N/A</c:v>
                </c:pt>
                <c:pt idx="10026">
                  <c:v>#N/A</c:v>
                </c:pt>
                <c:pt idx="10027">
                  <c:v>#N/A</c:v>
                </c:pt>
                <c:pt idx="10028">
                  <c:v>#N/A</c:v>
                </c:pt>
                <c:pt idx="10029">
                  <c:v>#N/A</c:v>
                </c:pt>
                <c:pt idx="10030">
                  <c:v>#N/A</c:v>
                </c:pt>
                <c:pt idx="10031">
                  <c:v>#N/A</c:v>
                </c:pt>
                <c:pt idx="10032">
                  <c:v>#N/A</c:v>
                </c:pt>
                <c:pt idx="10033">
                  <c:v>#N/A</c:v>
                </c:pt>
                <c:pt idx="10034">
                  <c:v>#N/A</c:v>
                </c:pt>
                <c:pt idx="10035">
                  <c:v>#N/A</c:v>
                </c:pt>
                <c:pt idx="10036">
                  <c:v>#N/A</c:v>
                </c:pt>
                <c:pt idx="10037">
                  <c:v>#N/A</c:v>
                </c:pt>
                <c:pt idx="10038">
                  <c:v>#N/A</c:v>
                </c:pt>
                <c:pt idx="10039">
                  <c:v>#N/A</c:v>
                </c:pt>
                <c:pt idx="10040">
                  <c:v>#N/A</c:v>
                </c:pt>
                <c:pt idx="10041">
                  <c:v>#N/A</c:v>
                </c:pt>
                <c:pt idx="10042">
                  <c:v>#N/A</c:v>
                </c:pt>
                <c:pt idx="10043">
                  <c:v>#N/A</c:v>
                </c:pt>
                <c:pt idx="10044">
                  <c:v>#N/A</c:v>
                </c:pt>
                <c:pt idx="10045">
                  <c:v>#N/A</c:v>
                </c:pt>
                <c:pt idx="10046">
                  <c:v>#N/A</c:v>
                </c:pt>
                <c:pt idx="10047">
                  <c:v>#N/A</c:v>
                </c:pt>
                <c:pt idx="10048">
                  <c:v>#N/A</c:v>
                </c:pt>
                <c:pt idx="10049">
                  <c:v>#N/A</c:v>
                </c:pt>
                <c:pt idx="10050">
                  <c:v>#N/A</c:v>
                </c:pt>
                <c:pt idx="10051">
                  <c:v>#N/A</c:v>
                </c:pt>
                <c:pt idx="10052">
                  <c:v>#N/A</c:v>
                </c:pt>
                <c:pt idx="10053">
                  <c:v>#N/A</c:v>
                </c:pt>
                <c:pt idx="10054">
                  <c:v>#N/A</c:v>
                </c:pt>
                <c:pt idx="10055">
                  <c:v>#N/A</c:v>
                </c:pt>
                <c:pt idx="10056">
                  <c:v>#N/A</c:v>
                </c:pt>
                <c:pt idx="10057">
                  <c:v>#N/A</c:v>
                </c:pt>
                <c:pt idx="10058">
                  <c:v>#N/A</c:v>
                </c:pt>
                <c:pt idx="10059">
                  <c:v>#N/A</c:v>
                </c:pt>
                <c:pt idx="10060">
                  <c:v>#N/A</c:v>
                </c:pt>
                <c:pt idx="10061">
                  <c:v>#N/A</c:v>
                </c:pt>
                <c:pt idx="10062">
                  <c:v>#N/A</c:v>
                </c:pt>
                <c:pt idx="10063">
                  <c:v>#N/A</c:v>
                </c:pt>
                <c:pt idx="10064">
                  <c:v>#N/A</c:v>
                </c:pt>
                <c:pt idx="10065">
                  <c:v>#N/A</c:v>
                </c:pt>
                <c:pt idx="10066">
                  <c:v>#N/A</c:v>
                </c:pt>
                <c:pt idx="10067">
                  <c:v>9.10472456979941</c:v>
                </c:pt>
                <c:pt idx="10068">
                  <c:v>#N/A</c:v>
                </c:pt>
                <c:pt idx="10069">
                  <c:v>#N/A</c:v>
                </c:pt>
                <c:pt idx="10070">
                  <c:v>#N/A</c:v>
                </c:pt>
                <c:pt idx="10071">
                  <c:v>#N/A</c:v>
                </c:pt>
                <c:pt idx="10072">
                  <c:v>#N/A</c:v>
                </c:pt>
                <c:pt idx="10073">
                  <c:v>#N/A</c:v>
                </c:pt>
                <c:pt idx="10074">
                  <c:v>#N/A</c:v>
                </c:pt>
                <c:pt idx="10075">
                  <c:v>#N/A</c:v>
                </c:pt>
                <c:pt idx="10076">
                  <c:v>#N/A</c:v>
                </c:pt>
                <c:pt idx="10077">
                  <c:v>#N/A</c:v>
                </c:pt>
                <c:pt idx="10078">
                  <c:v>#N/A</c:v>
                </c:pt>
                <c:pt idx="10079">
                  <c:v>#N/A</c:v>
                </c:pt>
                <c:pt idx="10080">
                  <c:v>#N/A</c:v>
                </c:pt>
                <c:pt idx="10081">
                  <c:v>#N/A</c:v>
                </c:pt>
                <c:pt idx="10082">
                  <c:v>#N/A</c:v>
                </c:pt>
                <c:pt idx="10083">
                  <c:v>#N/A</c:v>
                </c:pt>
                <c:pt idx="10084">
                  <c:v>#N/A</c:v>
                </c:pt>
                <c:pt idx="10085">
                  <c:v>#N/A</c:v>
                </c:pt>
                <c:pt idx="10086">
                  <c:v>#N/A</c:v>
                </c:pt>
                <c:pt idx="10087">
                  <c:v>#N/A</c:v>
                </c:pt>
                <c:pt idx="10088">
                  <c:v>#N/A</c:v>
                </c:pt>
                <c:pt idx="10089">
                  <c:v>#N/A</c:v>
                </c:pt>
                <c:pt idx="10090">
                  <c:v>#N/A</c:v>
                </c:pt>
                <c:pt idx="10091">
                  <c:v>#N/A</c:v>
                </c:pt>
                <c:pt idx="10092">
                  <c:v>#N/A</c:v>
                </c:pt>
                <c:pt idx="10093">
                  <c:v>#N/A</c:v>
                </c:pt>
                <c:pt idx="10094">
                  <c:v>#N/A</c:v>
                </c:pt>
                <c:pt idx="10095">
                  <c:v>#N/A</c:v>
                </c:pt>
                <c:pt idx="10096">
                  <c:v>#N/A</c:v>
                </c:pt>
                <c:pt idx="10097">
                  <c:v>#N/A</c:v>
                </c:pt>
                <c:pt idx="10098">
                  <c:v>#N/A</c:v>
                </c:pt>
                <c:pt idx="10099">
                  <c:v>#N/A</c:v>
                </c:pt>
                <c:pt idx="10100">
                  <c:v>#N/A</c:v>
                </c:pt>
                <c:pt idx="10101">
                  <c:v>#N/A</c:v>
                </c:pt>
                <c:pt idx="10102">
                  <c:v>#N/A</c:v>
                </c:pt>
                <c:pt idx="10103">
                  <c:v>#N/A</c:v>
                </c:pt>
                <c:pt idx="10104">
                  <c:v>#N/A</c:v>
                </c:pt>
                <c:pt idx="10105">
                  <c:v>#N/A</c:v>
                </c:pt>
                <c:pt idx="10106">
                  <c:v>#N/A</c:v>
                </c:pt>
                <c:pt idx="10107">
                  <c:v>#N/A</c:v>
                </c:pt>
                <c:pt idx="10108">
                  <c:v>#N/A</c:v>
                </c:pt>
                <c:pt idx="10109">
                  <c:v>#N/A</c:v>
                </c:pt>
                <c:pt idx="10110">
                  <c:v>#N/A</c:v>
                </c:pt>
                <c:pt idx="10111">
                  <c:v>9.29169636493228</c:v>
                </c:pt>
                <c:pt idx="10112">
                  <c:v>#N/A</c:v>
                </c:pt>
                <c:pt idx="10113">
                  <c:v>#N/A</c:v>
                </c:pt>
                <c:pt idx="10114">
                  <c:v>#N/A</c:v>
                </c:pt>
                <c:pt idx="10115">
                  <c:v>#N/A</c:v>
                </c:pt>
                <c:pt idx="10116">
                  <c:v>#N/A</c:v>
                </c:pt>
                <c:pt idx="10117">
                  <c:v>#N/A</c:v>
                </c:pt>
                <c:pt idx="10118">
                  <c:v>#N/A</c:v>
                </c:pt>
                <c:pt idx="10119">
                  <c:v>#N/A</c:v>
                </c:pt>
                <c:pt idx="10120">
                  <c:v>#N/A</c:v>
                </c:pt>
                <c:pt idx="10121">
                  <c:v>#N/A</c:v>
                </c:pt>
                <c:pt idx="10122">
                  <c:v>#N/A</c:v>
                </c:pt>
                <c:pt idx="10123">
                  <c:v>#N/A</c:v>
                </c:pt>
                <c:pt idx="10124">
                  <c:v>#N/A</c:v>
                </c:pt>
                <c:pt idx="10125">
                  <c:v>#N/A</c:v>
                </c:pt>
                <c:pt idx="10126">
                  <c:v>#N/A</c:v>
                </c:pt>
                <c:pt idx="10127">
                  <c:v>#N/A</c:v>
                </c:pt>
                <c:pt idx="10128">
                  <c:v>#N/A</c:v>
                </c:pt>
                <c:pt idx="10129">
                  <c:v>#N/A</c:v>
                </c:pt>
                <c:pt idx="10130">
                  <c:v>#N/A</c:v>
                </c:pt>
                <c:pt idx="10131">
                  <c:v>#N/A</c:v>
                </c:pt>
                <c:pt idx="10132">
                  <c:v>#N/A</c:v>
                </c:pt>
                <c:pt idx="10133">
                  <c:v>#N/A</c:v>
                </c:pt>
                <c:pt idx="10134">
                  <c:v>#N/A</c:v>
                </c:pt>
                <c:pt idx="10135">
                  <c:v>#N/A</c:v>
                </c:pt>
                <c:pt idx="10136">
                  <c:v>#N/A</c:v>
                </c:pt>
                <c:pt idx="10137">
                  <c:v>#N/A</c:v>
                </c:pt>
                <c:pt idx="10138">
                  <c:v>#N/A</c:v>
                </c:pt>
                <c:pt idx="10139">
                  <c:v>#N/A</c:v>
                </c:pt>
                <c:pt idx="10140">
                  <c:v>#N/A</c:v>
                </c:pt>
                <c:pt idx="10141">
                  <c:v>#N/A</c:v>
                </c:pt>
                <c:pt idx="10142">
                  <c:v>#N/A</c:v>
                </c:pt>
                <c:pt idx="10143">
                  <c:v>#N/A</c:v>
                </c:pt>
                <c:pt idx="10144">
                  <c:v>#N/A</c:v>
                </c:pt>
                <c:pt idx="10145">
                  <c:v>#N/A</c:v>
                </c:pt>
                <c:pt idx="10146">
                  <c:v>#N/A</c:v>
                </c:pt>
                <c:pt idx="10147">
                  <c:v>#N/A</c:v>
                </c:pt>
                <c:pt idx="10148">
                  <c:v>#N/A</c:v>
                </c:pt>
                <c:pt idx="10149">
                  <c:v>#N/A</c:v>
                </c:pt>
                <c:pt idx="10150">
                  <c:v>#N/A</c:v>
                </c:pt>
                <c:pt idx="10151">
                  <c:v>#N/A</c:v>
                </c:pt>
                <c:pt idx="10152">
                  <c:v>#N/A</c:v>
                </c:pt>
                <c:pt idx="10153">
                  <c:v>#N/A</c:v>
                </c:pt>
                <c:pt idx="10154">
                  <c:v>#N/A</c:v>
                </c:pt>
                <c:pt idx="10155">
                  <c:v>#N/A</c:v>
                </c:pt>
                <c:pt idx="10156">
                  <c:v>9.41642908054169</c:v>
                </c:pt>
                <c:pt idx="10157">
                  <c:v>#N/A</c:v>
                </c:pt>
                <c:pt idx="10158">
                  <c:v>#N/A</c:v>
                </c:pt>
                <c:pt idx="10159">
                  <c:v>#N/A</c:v>
                </c:pt>
                <c:pt idx="10160">
                  <c:v>#N/A</c:v>
                </c:pt>
                <c:pt idx="10161">
                  <c:v>#N/A</c:v>
                </c:pt>
                <c:pt idx="10162">
                  <c:v>#N/A</c:v>
                </c:pt>
                <c:pt idx="10163">
                  <c:v>#N/A</c:v>
                </c:pt>
                <c:pt idx="10164">
                  <c:v>#N/A</c:v>
                </c:pt>
                <c:pt idx="10165">
                  <c:v>#N/A</c:v>
                </c:pt>
                <c:pt idx="10166">
                  <c:v>#N/A</c:v>
                </c:pt>
                <c:pt idx="10167">
                  <c:v>#N/A</c:v>
                </c:pt>
                <c:pt idx="10168">
                  <c:v>#N/A</c:v>
                </c:pt>
                <c:pt idx="10169">
                  <c:v>#N/A</c:v>
                </c:pt>
                <c:pt idx="10170">
                  <c:v>#N/A</c:v>
                </c:pt>
                <c:pt idx="10171">
                  <c:v>#N/A</c:v>
                </c:pt>
                <c:pt idx="10172">
                  <c:v>#N/A</c:v>
                </c:pt>
                <c:pt idx="10173">
                  <c:v>#N/A</c:v>
                </c:pt>
                <c:pt idx="10174">
                  <c:v>#N/A</c:v>
                </c:pt>
                <c:pt idx="10175">
                  <c:v>#N/A</c:v>
                </c:pt>
                <c:pt idx="10176">
                  <c:v>#N/A</c:v>
                </c:pt>
                <c:pt idx="10177">
                  <c:v>#N/A</c:v>
                </c:pt>
                <c:pt idx="10178">
                  <c:v>#N/A</c:v>
                </c:pt>
                <c:pt idx="10179">
                  <c:v>#N/A</c:v>
                </c:pt>
                <c:pt idx="10180">
                  <c:v>#N/A</c:v>
                </c:pt>
                <c:pt idx="10181">
                  <c:v>#N/A</c:v>
                </c:pt>
                <c:pt idx="10182">
                  <c:v>#N/A</c:v>
                </c:pt>
                <c:pt idx="10183">
                  <c:v>#N/A</c:v>
                </c:pt>
                <c:pt idx="10184">
                  <c:v>#N/A</c:v>
                </c:pt>
                <c:pt idx="10185">
                  <c:v>#N/A</c:v>
                </c:pt>
                <c:pt idx="10186">
                  <c:v>#N/A</c:v>
                </c:pt>
                <c:pt idx="10187">
                  <c:v>#N/A</c:v>
                </c:pt>
                <c:pt idx="10188">
                  <c:v>#N/A</c:v>
                </c:pt>
                <c:pt idx="10189">
                  <c:v>#N/A</c:v>
                </c:pt>
                <c:pt idx="10190">
                  <c:v>#N/A</c:v>
                </c:pt>
                <c:pt idx="10191">
                  <c:v>#N/A</c:v>
                </c:pt>
                <c:pt idx="10192">
                  <c:v>#N/A</c:v>
                </c:pt>
                <c:pt idx="10193">
                  <c:v>#N/A</c:v>
                </c:pt>
                <c:pt idx="10194">
                  <c:v>#N/A</c:v>
                </c:pt>
                <c:pt idx="10195">
                  <c:v>#N/A</c:v>
                </c:pt>
                <c:pt idx="10196">
                  <c:v>#N/A</c:v>
                </c:pt>
                <c:pt idx="10197">
                  <c:v>#N/A</c:v>
                </c:pt>
                <c:pt idx="10198">
                  <c:v>#N/A</c:v>
                </c:pt>
                <c:pt idx="10199">
                  <c:v>#N/A</c:v>
                </c:pt>
                <c:pt idx="10200">
                  <c:v>#N/A</c:v>
                </c:pt>
                <c:pt idx="10201">
                  <c:v>#N/A</c:v>
                </c:pt>
                <c:pt idx="10202">
                  <c:v>#N/A</c:v>
                </c:pt>
                <c:pt idx="10203">
                  <c:v>#N/A</c:v>
                </c:pt>
                <c:pt idx="10204">
                  <c:v>#N/A</c:v>
                </c:pt>
                <c:pt idx="10205">
                  <c:v>#N/A</c:v>
                </c:pt>
                <c:pt idx="10206">
                  <c:v>#N/A</c:v>
                </c:pt>
                <c:pt idx="10207">
                  <c:v>#N/A</c:v>
                </c:pt>
                <c:pt idx="10208">
                  <c:v>#N/A</c:v>
                </c:pt>
                <c:pt idx="10209">
                  <c:v>#N/A</c:v>
                </c:pt>
                <c:pt idx="10210">
                  <c:v>#N/A</c:v>
                </c:pt>
                <c:pt idx="10211">
                  <c:v>#N/A</c:v>
                </c:pt>
                <c:pt idx="10212">
                  <c:v>#N/A</c:v>
                </c:pt>
                <c:pt idx="10213">
                  <c:v>#N/A</c:v>
                </c:pt>
                <c:pt idx="10214">
                  <c:v>#N/A</c:v>
                </c:pt>
                <c:pt idx="10215">
                  <c:v>#N/A</c:v>
                </c:pt>
                <c:pt idx="10216">
                  <c:v>#N/A</c:v>
                </c:pt>
                <c:pt idx="10217">
                  <c:v>#N/A</c:v>
                </c:pt>
                <c:pt idx="10218">
                  <c:v>#N/A</c:v>
                </c:pt>
                <c:pt idx="10219">
                  <c:v>#N/A</c:v>
                </c:pt>
                <c:pt idx="10220">
                  <c:v>#N/A</c:v>
                </c:pt>
                <c:pt idx="10221">
                  <c:v>#N/A</c:v>
                </c:pt>
                <c:pt idx="10222">
                  <c:v>#N/A</c:v>
                </c:pt>
                <c:pt idx="10223">
                  <c:v>#N/A</c:v>
                </c:pt>
                <c:pt idx="10224">
                  <c:v>#N/A</c:v>
                </c:pt>
                <c:pt idx="10225">
                  <c:v>#N/A</c:v>
                </c:pt>
                <c:pt idx="10226">
                  <c:v>#N/A</c:v>
                </c:pt>
                <c:pt idx="10227">
                  <c:v>#N/A</c:v>
                </c:pt>
                <c:pt idx="10228">
                  <c:v>#N/A</c:v>
                </c:pt>
                <c:pt idx="10229">
                  <c:v>#N/A</c:v>
                </c:pt>
                <c:pt idx="10230">
                  <c:v>#N/A</c:v>
                </c:pt>
                <c:pt idx="10231">
                  <c:v>#N/A</c:v>
                </c:pt>
                <c:pt idx="10232">
                  <c:v>#N/A</c:v>
                </c:pt>
                <c:pt idx="10233">
                  <c:v>#N/A</c:v>
                </c:pt>
                <c:pt idx="10234">
                  <c:v>#N/A</c:v>
                </c:pt>
                <c:pt idx="10235">
                  <c:v>#N/A</c:v>
                </c:pt>
                <c:pt idx="10236">
                  <c:v>#N/A</c:v>
                </c:pt>
                <c:pt idx="10237">
                  <c:v>#N/A</c:v>
                </c:pt>
                <c:pt idx="10238">
                  <c:v>#N/A</c:v>
                </c:pt>
                <c:pt idx="10239">
                  <c:v>#N/A</c:v>
                </c:pt>
                <c:pt idx="10240">
                  <c:v>#N/A</c:v>
                </c:pt>
                <c:pt idx="10241">
                  <c:v>#N/A</c:v>
                </c:pt>
                <c:pt idx="10242">
                  <c:v>#N/A</c:v>
                </c:pt>
                <c:pt idx="10243">
                  <c:v>#N/A</c:v>
                </c:pt>
                <c:pt idx="10244">
                  <c:v>#N/A</c:v>
                </c:pt>
                <c:pt idx="10245">
                  <c:v>#N/A</c:v>
                </c:pt>
                <c:pt idx="10246">
                  <c:v>9.271713674778519</c:v>
                </c:pt>
                <c:pt idx="10247">
                  <c:v>#N/A</c:v>
                </c:pt>
                <c:pt idx="10248">
                  <c:v>#N/A</c:v>
                </c:pt>
                <c:pt idx="10249">
                  <c:v>#N/A</c:v>
                </c:pt>
                <c:pt idx="10250">
                  <c:v>#N/A</c:v>
                </c:pt>
                <c:pt idx="10251">
                  <c:v>#N/A</c:v>
                </c:pt>
                <c:pt idx="10252">
                  <c:v>#N/A</c:v>
                </c:pt>
                <c:pt idx="10253">
                  <c:v>#N/A</c:v>
                </c:pt>
                <c:pt idx="10254">
                  <c:v>#N/A</c:v>
                </c:pt>
                <c:pt idx="10255">
                  <c:v>#N/A</c:v>
                </c:pt>
                <c:pt idx="10256">
                  <c:v>#N/A</c:v>
                </c:pt>
                <c:pt idx="10257">
                  <c:v>#N/A</c:v>
                </c:pt>
                <c:pt idx="10258">
                  <c:v>#N/A</c:v>
                </c:pt>
                <c:pt idx="10259">
                  <c:v>#N/A</c:v>
                </c:pt>
                <c:pt idx="10260">
                  <c:v>#N/A</c:v>
                </c:pt>
                <c:pt idx="10261">
                  <c:v>#N/A</c:v>
                </c:pt>
                <c:pt idx="10262">
                  <c:v>#N/A</c:v>
                </c:pt>
                <c:pt idx="10263">
                  <c:v>#N/A</c:v>
                </c:pt>
                <c:pt idx="10264">
                  <c:v>#N/A</c:v>
                </c:pt>
                <c:pt idx="10265">
                  <c:v>#N/A</c:v>
                </c:pt>
                <c:pt idx="10266">
                  <c:v>#N/A</c:v>
                </c:pt>
                <c:pt idx="10267">
                  <c:v>#N/A</c:v>
                </c:pt>
                <c:pt idx="10268">
                  <c:v>#N/A</c:v>
                </c:pt>
                <c:pt idx="10269">
                  <c:v>#N/A</c:v>
                </c:pt>
                <c:pt idx="10270">
                  <c:v>#N/A</c:v>
                </c:pt>
                <c:pt idx="10271">
                  <c:v>#N/A</c:v>
                </c:pt>
                <c:pt idx="10272">
                  <c:v>#N/A</c:v>
                </c:pt>
                <c:pt idx="10273">
                  <c:v>#N/A</c:v>
                </c:pt>
                <c:pt idx="10274">
                  <c:v>#N/A</c:v>
                </c:pt>
                <c:pt idx="10275">
                  <c:v>#N/A</c:v>
                </c:pt>
                <c:pt idx="10276">
                  <c:v>#N/A</c:v>
                </c:pt>
                <c:pt idx="10277">
                  <c:v>#N/A</c:v>
                </c:pt>
                <c:pt idx="10278">
                  <c:v>#N/A</c:v>
                </c:pt>
                <c:pt idx="10279">
                  <c:v>#N/A</c:v>
                </c:pt>
                <c:pt idx="10280">
                  <c:v>#N/A</c:v>
                </c:pt>
                <c:pt idx="10281">
                  <c:v>#N/A</c:v>
                </c:pt>
                <c:pt idx="10282">
                  <c:v>#N/A</c:v>
                </c:pt>
                <c:pt idx="10283">
                  <c:v>#N/A</c:v>
                </c:pt>
                <c:pt idx="10284">
                  <c:v>#N/A</c:v>
                </c:pt>
                <c:pt idx="10285">
                  <c:v>#N/A</c:v>
                </c:pt>
                <c:pt idx="10286">
                  <c:v>#N/A</c:v>
                </c:pt>
                <c:pt idx="10287">
                  <c:v>#N/A</c:v>
                </c:pt>
                <c:pt idx="10288">
                  <c:v>#N/A</c:v>
                </c:pt>
                <c:pt idx="10289">
                  <c:v>#N/A</c:v>
                </c:pt>
                <c:pt idx="10290">
                  <c:v>#N/A</c:v>
                </c:pt>
                <c:pt idx="10291">
                  <c:v>#N/A</c:v>
                </c:pt>
                <c:pt idx="10292">
                  <c:v>8.96077283372365</c:v>
                </c:pt>
                <c:pt idx="10293">
                  <c:v>#N/A</c:v>
                </c:pt>
                <c:pt idx="10294">
                  <c:v>#N/A</c:v>
                </c:pt>
                <c:pt idx="10295">
                  <c:v>#N/A</c:v>
                </c:pt>
                <c:pt idx="10296">
                  <c:v>#N/A</c:v>
                </c:pt>
                <c:pt idx="10297">
                  <c:v>#N/A</c:v>
                </c:pt>
                <c:pt idx="10298">
                  <c:v>#N/A</c:v>
                </c:pt>
                <c:pt idx="10299">
                  <c:v>#N/A</c:v>
                </c:pt>
                <c:pt idx="10300">
                  <c:v>#N/A</c:v>
                </c:pt>
                <c:pt idx="10301">
                  <c:v>#N/A</c:v>
                </c:pt>
                <c:pt idx="10302">
                  <c:v>#N/A</c:v>
                </c:pt>
                <c:pt idx="10303">
                  <c:v>#N/A</c:v>
                </c:pt>
                <c:pt idx="10304">
                  <c:v>#N/A</c:v>
                </c:pt>
                <c:pt idx="10305">
                  <c:v>#N/A</c:v>
                </c:pt>
                <c:pt idx="10306">
                  <c:v>#N/A</c:v>
                </c:pt>
                <c:pt idx="10307">
                  <c:v>#N/A</c:v>
                </c:pt>
                <c:pt idx="10308">
                  <c:v>#N/A</c:v>
                </c:pt>
                <c:pt idx="10309">
                  <c:v>#N/A</c:v>
                </c:pt>
                <c:pt idx="10310">
                  <c:v>#N/A</c:v>
                </c:pt>
                <c:pt idx="10311">
                  <c:v>#N/A</c:v>
                </c:pt>
                <c:pt idx="10312">
                  <c:v>#N/A</c:v>
                </c:pt>
                <c:pt idx="10313">
                  <c:v>#N/A</c:v>
                </c:pt>
                <c:pt idx="10314">
                  <c:v>#N/A</c:v>
                </c:pt>
                <c:pt idx="10315">
                  <c:v>#N/A</c:v>
                </c:pt>
                <c:pt idx="10316">
                  <c:v>#N/A</c:v>
                </c:pt>
                <c:pt idx="10317">
                  <c:v>#N/A</c:v>
                </c:pt>
                <c:pt idx="10318">
                  <c:v>#N/A</c:v>
                </c:pt>
                <c:pt idx="10319">
                  <c:v>#N/A</c:v>
                </c:pt>
                <c:pt idx="10320">
                  <c:v>#N/A</c:v>
                </c:pt>
                <c:pt idx="10321">
                  <c:v>#N/A</c:v>
                </c:pt>
                <c:pt idx="10322">
                  <c:v>#N/A</c:v>
                </c:pt>
                <c:pt idx="10323">
                  <c:v>#N/A</c:v>
                </c:pt>
                <c:pt idx="10324">
                  <c:v>#N/A</c:v>
                </c:pt>
                <c:pt idx="10325">
                  <c:v>#N/A</c:v>
                </c:pt>
                <c:pt idx="10326">
                  <c:v>#N/A</c:v>
                </c:pt>
                <c:pt idx="10327">
                  <c:v>#N/A</c:v>
                </c:pt>
                <c:pt idx="10328">
                  <c:v>#N/A</c:v>
                </c:pt>
                <c:pt idx="10329">
                  <c:v>#N/A</c:v>
                </c:pt>
                <c:pt idx="10330">
                  <c:v>#N/A</c:v>
                </c:pt>
                <c:pt idx="10331">
                  <c:v>#N/A</c:v>
                </c:pt>
                <c:pt idx="10332">
                  <c:v>#N/A</c:v>
                </c:pt>
                <c:pt idx="10333">
                  <c:v>#N/A</c:v>
                </c:pt>
                <c:pt idx="10334">
                  <c:v>#N/A</c:v>
                </c:pt>
                <c:pt idx="10335">
                  <c:v>#N/A</c:v>
                </c:pt>
                <c:pt idx="10336">
                  <c:v>#N/A</c:v>
                </c:pt>
                <c:pt idx="10337">
                  <c:v>#N/A</c:v>
                </c:pt>
                <c:pt idx="10338">
                  <c:v>#N/A</c:v>
                </c:pt>
                <c:pt idx="10339">
                  <c:v>#N/A</c:v>
                </c:pt>
                <c:pt idx="10340">
                  <c:v>#N/A</c:v>
                </c:pt>
                <c:pt idx="10341">
                  <c:v>#N/A</c:v>
                </c:pt>
                <c:pt idx="10342">
                  <c:v>#N/A</c:v>
                </c:pt>
                <c:pt idx="10343">
                  <c:v>#N/A</c:v>
                </c:pt>
                <c:pt idx="10344">
                  <c:v>#N/A</c:v>
                </c:pt>
                <c:pt idx="10345">
                  <c:v>#N/A</c:v>
                </c:pt>
                <c:pt idx="10346">
                  <c:v>#N/A</c:v>
                </c:pt>
                <c:pt idx="10347">
                  <c:v>#N/A</c:v>
                </c:pt>
                <c:pt idx="10348">
                  <c:v>#N/A</c:v>
                </c:pt>
                <c:pt idx="10349">
                  <c:v>#N/A</c:v>
                </c:pt>
                <c:pt idx="10350">
                  <c:v>#N/A</c:v>
                </c:pt>
                <c:pt idx="10351">
                  <c:v>#N/A</c:v>
                </c:pt>
                <c:pt idx="10352">
                  <c:v>#N/A</c:v>
                </c:pt>
                <c:pt idx="10353">
                  <c:v>#N/A</c:v>
                </c:pt>
                <c:pt idx="10354">
                  <c:v>#N/A</c:v>
                </c:pt>
                <c:pt idx="10355">
                  <c:v>#N/A</c:v>
                </c:pt>
                <c:pt idx="10356">
                  <c:v>#N/A</c:v>
                </c:pt>
                <c:pt idx="10357">
                  <c:v>#N/A</c:v>
                </c:pt>
                <c:pt idx="10358">
                  <c:v>#N/A</c:v>
                </c:pt>
                <c:pt idx="10359">
                  <c:v>#N/A</c:v>
                </c:pt>
                <c:pt idx="10360">
                  <c:v>#N/A</c:v>
                </c:pt>
                <c:pt idx="10361">
                  <c:v>#N/A</c:v>
                </c:pt>
                <c:pt idx="10362">
                  <c:v>#N/A</c:v>
                </c:pt>
                <c:pt idx="10363">
                  <c:v>#N/A</c:v>
                </c:pt>
                <c:pt idx="10364">
                  <c:v>#N/A</c:v>
                </c:pt>
                <c:pt idx="10365">
                  <c:v>#N/A</c:v>
                </c:pt>
                <c:pt idx="10366">
                  <c:v>#N/A</c:v>
                </c:pt>
                <c:pt idx="10367">
                  <c:v>#N/A</c:v>
                </c:pt>
                <c:pt idx="10368">
                  <c:v>#N/A</c:v>
                </c:pt>
                <c:pt idx="10369">
                  <c:v>#N/A</c:v>
                </c:pt>
                <c:pt idx="10370">
                  <c:v>#N/A</c:v>
                </c:pt>
                <c:pt idx="10371">
                  <c:v>#N/A</c:v>
                </c:pt>
                <c:pt idx="10372">
                  <c:v>#N/A</c:v>
                </c:pt>
                <c:pt idx="10373">
                  <c:v>#N/A</c:v>
                </c:pt>
                <c:pt idx="10374">
                  <c:v>#N/A</c:v>
                </c:pt>
                <c:pt idx="10375">
                  <c:v>#N/A</c:v>
                </c:pt>
                <c:pt idx="10376">
                  <c:v>#N/A</c:v>
                </c:pt>
                <c:pt idx="10377">
                  <c:v>#N/A</c:v>
                </c:pt>
                <c:pt idx="10378">
                  <c:v>#N/A</c:v>
                </c:pt>
                <c:pt idx="10379">
                  <c:v>#N/A</c:v>
                </c:pt>
                <c:pt idx="10380">
                  <c:v>#N/A</c:v>
                </c:pt>
                <c:pt idx="10381">
                  <c:v>#N/A</c:v>
                </c:pt>
                <c:pt idx="10382">
                  <c:v>#N/A</c:v>
                </c:pt>
                <c:pt idx="10383">
                  <c:v>#N/A</c:v>
                </c:pt>
                <c:pt idx="10384">
                  <c:v>8.44262295081967</c:v>
                </c:pt>
                <c:pt idx="10385">
                  <c:v>#N/A</c:v>
                </c:pt>
                <c:pt idx="10386">
                  <c:v>#N/A</c:v>
                </c:pt>
                <c:pt idx="10387">
                  <c:v>#N/A</c:v>
                </c:pt>
                <c:pt idx="10388">
                  <c:v>#N/A</c:v>
                </c:pt>
                <c:pt idx="10389">
                  <c:v>#N/A</c:v>
                </c:pt>
                <c:pt idx="10390">
                  <c:v>#N/A</c:v>
                </c:pt>
                <c:pt idx="10391">
                  <c:v>#N/A</c:v>
                </c:pt>
                <c:pt idx="10392">
                  <c:v>#N/A</c:v>
                </c:pt>
                <c:pt idx="10393">
                  <c:v>#N/A</c:v>
                </c:pt>
                <c:pt idx="10394">
                  <c:v>#N/A</c:v>
                </c:pt>
                <c:pt idx="10395">
                  <c:v>#N/A</c:v>
                </c:pt>
                <c:pt idx="10396">
                  <c:v>#N/A</c:v>
                </c:pt>
                <c:pt idx="10397">
                  <c:v>#N/A</c:v>
                </c:pt>
                <c:pt idx="10398">
                  <c:v>#N/A</c:v>
                </c:pt>
                <c:pt idx="10399">
                  <c:v>#N/A</c:v>
                </c:pt>
                <c:pt idx="10400">
                  <c:v>#N/A</c:v>
                </c:pt>
                <c:pt idx="10401">
                  <c:v>#N/A</c:v>
                </c:pt>
                <c:pt idx="10402">
                  <c:v>#N/A</c:v>
                </c:pt>
                <c:pt idx="10403">
                  <c:v>#N/A</c:v>
                </c:pt>
                <c:pt idx="10404">
                  <c:v>#N/A</c:v>
                </c:pt>
                <c:pt idx="10405">
                  <c:v>#N/A</c:v>
                </c:pt>
                <c:pt idx="10406">
                  <c:v>#N/A</c:v>
                </c:pt>
                <c:pt idx="10407">
                  <c:v>#N/A</c:v>
                </c:pt>
                <c:pt idx="10408">
                  <c:v>#N/A</c:v>
                </c:pt>
                <c:pt idx="10409">
                  <c:v>#N/A</c:v>
                </c:pt>
                <c:pt idx="10410">
                  <c:v>#N/A</c:v>
                </c:pt>
                <c:pt idx="10411">
                  <c:v>#N/A</c:v>
                </c:pt>
                <c:pt idx="10412">
                  <c:v>#N/A</c:v>
                </c:pt>
                <c:pt idx="10413">
                  <c:v>#N/A</c:v>
                </c:pt>
                <c:pt idx="10414">
                  <c:v>#N/A</c:v>
                </c:pt>
                <c:pt idx="10415">
                  <c:v>#N/A</c:v>
                </c:pt>
                <c:pt idx="10416">
                  <c:v>#N/A</c:v>
                </c:pt>
                <c:pt idx="10417">
                  <c:v>#N/A</c:v>
                </c:pt>
                <c:pt idx="10418">
                  <c:v>#N/A</c:v>
                </c:pt>
                <c:pt idx="10419">
                  <c:v>#N/A</c:v>
                </c:pt>
                <c:pt idx="10420">
                  <c:v>#N/A</c:v>
                </c:pt>
                <c:pt idx="10421">
                  <c:v>#N/A</c:v>
                </c:pt>
                <c:pt idx="10422">
                  <c:v>#N/A</c:v>
                </c:pt>
                <c:pt idx="10423">
                  <c:v>#N/A</c:v>
                </c:pt>
                <c:pt idx="10424">
                  <c:v>#N/A</c:v>
                </c:pt>
                <c:pt idx="10425">
                  <c:v>#N/A</c:v>
                </c:pt>
                <c:pt idx="10426">
                  <c:v>#N/A</c:v>
                </c:pt>
                <c:pt idx="10427">
                  <c:v>#N/A</c:v>
                </c:pt>
                <c:pt idx="10428">
                  <c:v>#N/A</c:v>
                </c:pt>
                <c:pt idx="10429">
                  <c:v>#N/A</c:v>
                </c:pt>
                <c:pt idx="10430">
                  <c:v>#N/A</c:v>
                </c:pt>
                <c:pt idx="10431">
                  <c:v>7.90347215151206</c:v>
                </c:pt>
                <c:pt idx="10432">
                  <c:v>#N/A</c:v>
                </c:pt>
                <c:pt idx="10433">
                  <c:v>#N/A</c:v>
                </c:pt>
                <c:pt idx="10434">
                  <c:v>#N/A</c:v>
                </c:pt>
                <c:pt idx="10435">
                  <c:v>#N/A</c:v>
                </c:pt>
                <c:pt idx="10436">
                  <c:v>#N/A</c:v>
                </c:pt>
                <c:pt idx="10437">
                  <c:v>#N/A</c:v>
                </c:pt>
                <c:pt idx="10438">
                  <c:v>#N/A</c:v>
                </c:pt>
                <c:pt idx="10439">
                  <c:v>#N/A</c:v>
                </c:pt>
                <c:pt idx="10440">
                  <c:v>#N/A</c:v>
                </c:pt>
                <c:pt idx="10441">
                  <c:v>#N/A</c:v>
                </c:pt>
                <c:pt idx="10442">
                  <c:v>#N/A</c:v>
                </c:pt>
                <c:pt idx="10443">
                  <c:v>#N/A</c:v>
                </c:pt>
                <c:pt idx="10444">
                  <c:v>#N/A</c:v>
                </c:pt>
                <c:pt idx="10445">
                  <c:v>#N/A</c:v>
                </c:pt>
                <c:pt idx="10446">
                  <c:v>#N/A</c:v>
                </c:pt>
                <c:pt idx="10447">
                  <c:v>#N/A</c:v>
                </c:pt>
                <c:pt idx="10448">
                  <c:v>#N/A</c:v>
                </c:pt>
                <c:pt idx="10449">
                  <c:v>#N/A</c:v>
                </c:pt>
                <c:pt idx="10450">
                  <c:v>#N/A</c:v>
                </c:pt>
                <c:pt idx="10451">
                  <c:v>#N/A</c:v>
                </c:pt>
                <c:pt idx="10452">
                  <c:v>#N/A</c:v>
                </c:pt>
                <c:pt idx="10453">
                  <c:v>#N/A</c:v>
                </c:pt>
                <c:pt idx="10454">
                  <c:v>#N/A</c:v>
                </c:pt>
                <c:pt idx="10455">
                  <c:v>#N/A</c:v>
                </c:pt>
                <c:pt idx="10456">
                  <c:v>#N/A</c:v>
                </c:pt>
                <c:pt idx="10457">
                  <c:v>#N/A</c:v>
                </c:pt>
                <c:pt idx="10458">
                  <c:v>#N/A</c:v>
                </c:pt>
                <c:pt idx="10459">
                  <c:v>#N/A</c:v>
                </c:pt>
                <c:pt idx="10460">
                  <c:v>#N/A</c:v>
                </c:pt>
                <c:pt idx="10461">
                  <c:v>#N/A</c:v>
                </c:pt>
                <c:pt idx="10462">
                  <c:v>#N/A</c:v>
                </c:pt>
                <c:pt idx="10463">
                  <c:v>#N/A</c:v>
                </c:pt>
                <c:pt idx="10464">
                  <c:v>#N/A</c:v>
                </c:pt>
                <c:pt idx="10465">
                  <c:v>#N/A</c:v>
                </c:pt>
                <c:pt idx="10466">
                  <c:v>#N/A</c:v>
                </c:pt>
                <c:pt idx="10467">
                  <c:v>#N/A</c:v>
                </c:pt>
                <c:pt idx="10468">
                  <c:v>#N/A</c:v>
                </c:pt>
                <c:pt idx="10469">
                  <c:v>#N/A</c:v>
                </c:pt>
                <c:pt idx="10470">
                  <c:v>#N/A</c:v>
                </c:pt>
                <c:pt idx="10471">
                  <c:v>#N/A</c:v>
                </c:pt>
                <c:pt idx="10472">
                  <c:v>#N/A</c:v>
                </c:pt>
                <c:pt idx="10473">
                  <c:v>#N/A</c:v>
                </c:pt>
                <c:pt idx="10474">
                  <c:v>#N/A</c:v>
                </c:pt>
                <c:pt idx="10475">
                  <c:v>#N/A</c:v>
                </c:pt>
                <c:pt idx="10476">
                  <c:v>#N/A</c:v>
                </c:pt>
                <c:pt idx="10477">
                  <c:v>#N/A</c:v>
                </c:pt>
                <c:pt idx="10478">
                  <c:v>#N/A</c:v>
                </c:pt>
                <c:pt idx="10479">
                  <c:v>#N/A</c:v>
                </c:pt>
                <c:pt idx="10480">
                  <c:v>#N/A</c:v>
                </c:pt>
                <c:pt idx="10481">
                  <c:v>#N/A</c:v>
                </c:pt>
                <c:pt idx="10482">
                  <c:v>#N/A</c:v>
                </c:pt>
                <c:pt idx="10483">
                  <c:v>#N/A</c:v>
                </c:pt>
                <c:pt idx="10484">
                  <c:v>#N/A</c:v>
                </c:pt>
                <c:pt idx="10485">
                  <c:v>#N/A</c:v>
                </c:pt>
                <c:pt idx="10486">
                  <c:v>#N/A</c:v>
                </c:pt>
                <c:pt idx="10487">
                  <c:v>#N/A</c:v>
                </c:pt>
                <c:pt idx="10488">
                  <c:v>#N/A</c:v>
                </c:pt>
                <c:pt idx="10489">
                  <c:v>#N/A</c:v>
                </c:pt>
                <c:pt idx="10490">
                  <c:v>#N/A</c:v>
                </c:pt>
                <c:pt idx="10491">
                  <c:v>#N/A</c:v>
                </c:pt>
                <c:pt idx="10492">
                  <c:v>#N/A</c:v>
                </c:pt>
                <c:pt idx="10493">
                  <c:v>#N/A</c:v>
                </c:pt>
                <c:pt idx="10494">
                  <c:v>#N/A</c:v>
                </c:pt>
                <c:pt idx="10495">
                  <c:v>#N/A</c:v>
                </c:pt>
                <c:pt idx="10496">
                  <c:v>#N/A</c:v>
                </c:pt>
                <c:pt idx="10497">
                  <c:v>#N/A</c:v>
                </c:pt>
                <c:pt idx="10498">
                  <c:v>#N/A</c:v>
                </c:pt>
                <c:pt idx="10499">
                  <c:v>#N/A</c:v>
                </c:pt>
                <c:pt idx="10500">
                  <c:v>#N/A</c:v>
                </c:pt>
                <c:pt idx="10501">
                  <c:v>7.364448630485685</c:v>
                </c:pt>
                <c:pt idx="10502">
                  <c:v>#N/A</c:v>
                </c:pt>
                <c:pt idx="10503">
                  <c:v>#N/A</c:v>
                </c:pt>
                <c:pt idx="10504">
                  <c:v>#N/A</c:v>
                </c:pt>
                <c:pt idx="10505">
                  <c:v>#N/A</c:v>
                </c:pt>
                <c:pt idx="10506">
                  <c:v>#N/A</c:v>
                </c:pt>
                <c:pt idx="10507">
                  <c:v>#N/A</c:v>
                </c:pt>
                <c:pt idx="10508">
                  <c:v>#N/A</c:v>
                </c:pt>
                <c:pt idx="10509">
                  <c:v>#N/A</c:v>
                </c:pt>
                <c:pt idx="10510">
                  <c:v>#N/A</c:v>
                </c:pt>
                <c:pt idx="10511">
                  <c:v>#N/A</c:v>
                </c:pt>
                <c:pt idx="10512">
                  <c:v>#N/A</c:v>
                </c:pt>
                <c:pt idx="10513">
                  <c:v>#N/A</c:v>
                </c:pt>
                <c:pt idx="10514">
                  <c:v>#N/A</c:v>
                </c:pt>
                <c:pt idx="10515">
                  <c:v>#N/A</c:v>
                </c:pt>
                <c:pt idx="10516">
                  <c:v>#N/A</c:v>
                </c:pt>
                <c:pt idx="10517">
                  <c:v>#N/A</c:v>
                </c:pt>
                <c:pt idx="10518">
                  <c:v>#N/A</c:v>
                </c:pt>
                <c:pt idx="10519">
                  <c:v>#N/A</c:v>
                </c:pt>
                <c:pt idx="10520">
                  <c:v>#N/A</c:v>
                </c:pt>
                <c:pt idx="10521">
                  <c:v>#N/A</c:v>
                </c:pt>
                <c:pt idx="10522">
                  <c:v>#N/A</c:v>
                </c:pt>
                <c:pt idx="10523">
                  <c:v>#N/A</c:v>
                </c:pt>
                <c:pt idx="10524">
                  <c:v>#N/A</c:v>
                </c:pt>
                <c:pt idx="10525">
                  <c:v>#N/A</c:v>
                </c:pt>
                <c:pt idx="10526">
                  <c:v>#N/A</c:v>
                </c:pt>
                <c:pt idx="10527">
                  <c:v>#N/A</c:v>
                </c:pt>
                <c:pt idx="10528">
                  <c:v>#N/A</c:v>
                </c:pt>
                <c:pt idx="10529">
                  <c:v>#N/A</c:v>
                </c:pt>
                <c:pt idx="10530">
                  <c:v>#N/A</c:v>
                </c:pt>
                <c:pt idx="10531">
                  <c:v>#N/A</c:v>
                </c:pt>
                <c:pt idx="10532">
                  <c:v>#N/A</c:v>
                </c:pt>
                <c:pt idx="10533">
                  <c:v>#N/A</c:v>
                </c:pt>
                <c:pt idx="10534">
                  <c:v>#N/A</c:v>
                </c:pt>
                <c:pt idx="10535">
                  <c:v>#N/A</c:v>
                </c:pt>
                <c:pt idx="10536">
                  <c:v>#N/A</c:v>
                </c:pt>
                <c:pt idx="10537">
                  <c:v>#N/A</c:v>
                </c:pt>
                <c:pt idx="10538">
                  <c:v>#N/A</c:v>
                </c:pt>
                <c:pt idx="10539">
                  <c:v>#N/A</c:v>
                </c:pt>
                <c:pt idx="10540">
                  <c:v>#N/A</c:v>
                </c:pt>
                <c:pt idx="10541">
                  <c:v>#N/A</c:v>
                </c:pt>
                <c:pt idx="10542">
                  <c:v>#N/A</c:v>
                </c:pt>
                <c:pt idx="10543">
                  <c:v>#N/A</c:v>
                </c:pt>
                <c:pt idx="10544">
                  <c:v>#N/A</c:v>
                </c:pt>
                <c:pt idx="10545">
                  <c:v>#N/A</c:v>
                </c:pt>
                <c:pt idx="10546">
                  <c:v>#N/A</c:v>
                </c:pt>
                <c:pt idx="10547">
                  <c:v>7.115746868954275</c:v>
                </c:pt>
                <c:pt idx="10548">
                  <c:v>#N/A</c:v>
                </c:pt>
                <c:pt idx="10549">
                  <c:v>#N/A</c:v>
                </c:pt>
                <c:pt idx="10550">
                  <c:v>#N/A</c:v>
                </c:pt>
                <c:pt idx="10551">
                  <c:v>#N/A</c:v>
                </c:pt>
                <c:pt idx="10552">
                  <c:v>#N/A</c:v>
                </c:pt>
                <c:pt idx="10553">
                  <c:v>#N/A</c:v>
                </c:pt>
                <c:pt idx="10554">
                  <c:v>#N/A</c:v>
                </c:pt>
                <c:pt idx="10555">
                  <c:v>#N/A</c:v>
                </c:pt>
                <c:pt idx="10556">
                  <c:v>#N/A</c:v>
                </c:pt>
                <c:pt idx="10557">
                  <c:v>#N/A</c:v>
                </c:pt>
                <c:pt idx="10558">
                  <c:v>#N/A</c:v>
                </c:pt>
                <c:pt idx="10559">
                  <c:v>#N/A</c:v>
                </c:pt>
                <c:pt idx="10560">
                  <c:v>#N/A</c:v>
                </c:pt>
                <c:pt idx="10561">
                  <c:v>#N/A</c:v>
                </c:pt>
                <c:pt idx="10562">
                  <c:v>#N/A</c:v>
                </c:pt>
                <c:pt idx="10563">
                  <c:v>#N/A</c:v>
                </c:pt>
                <c:pt idx="10564">
                  <c:v>#N/A</c:v>
                </c:pt>
                <c:pt idx="10565">
                  <c:v>#N/A</c:v>
                </c:pt>
                <c:pt idx="10566">
                  <c:v>#N/A</c:v>
                </c:pt>
                <c:pt idx="10567">
                  <c:v>#N/A</c:v>
                </c:pt>
                <c:pt idx="10568">
                  <c:v>#N/A</c:v>
                </c:pt>
                <c:pt idx="10569">
                  <c:v>#N/A</c:v>
                </c:pt>
                <c:pt idx="10570">
                  <c:v>#N/A</c:v>
                </c:pt>
                <c:pt idx="10571">
                  <c:v>#N/A</c:v>
                </c:pt>
                <c:pt idx="10572">
                  <c:v>#N/A</c:v>
                </c:pt>
                <c:pt idx="10573">
                  <c:v>#N/A</c:v>
                </c:pt>
                <c:pt idx="10574">
                  <c:v>#N/A</c:v>
                </c:pt>
                <c:pt idx="10575">
                  <c:v>#N/A</c:v>
                </c:pt>
                <c:pt idx="10576">
                  <c:v>#N/A</c:v>
                </c:pt>
                <c:pt idx="10577">
                  <c:v>#N/A</c:v>
                </c:pt>
                <c:pt idx="10578">
                  <c:v>#N/A</c:v>
                </c:pt>
                <c:pt idx="10579">
                  <c:v>#N/A</c:v>
                </c:pt>
                <c:pt idx="10580">
                  <c:v>#N/A</c:v>
                </c:pt>
                <c:pt idx="10581">
                  <c:v>#N/A</c:v>
                </c:pt>
                <c:pt idx="10582">
                  <c:v>#N/A</c:v>
                </c:pt>
                <c:pt idx="10583">
                  <c:v>#N/A</c:v>
                </c:pt>
                <c:pt idx="10584">
                  <c:v>#N/A</c:v>
                </c:pt>
                <c:pt idx="10585">
                  <c:v>#N/A</c:v>
                </c:pt>
                <c:pt idx="10586">
                  <c:v>#N/A</c:v>
                </c:pt>
                <c:pt idx="10587">
                  <c:v>#N/A</c:v>
                </c:pt>
                <c:pt idx="10588">
                  <c:v>#N/A</c:v>
                </c:pt>
                <c:pt idx="10589">
                  <c:v>#N/A</c:v>
                </c:pt>
                <c:pt idx="10590">
                  <c:v>#N/A</c:v>
                </c:pt>
                <c:pt idx="10591">
                  <c:v>#N/A</c:v>
                </c:pt>
                <c:pt idx="10592">
                  <c:v>#N/A</c:v>
                </c:pt>
                <c:pt idx="10593">
                  <c:v>#N/A</c:v>
                </c:pt>
                <c:pt idx="10594">
                  <c:v>#N/A</c:v>
                </c:pt>
                <c:pt idx="10595">
                  <c:v>#N/A</c:v>
                </c:pt>
                <c:pt idx="10596">
                  <c:v>#N/A</c:v>
                </c:pt>
                <c:pt idx="10597">
                  <c:v>#N/A</c:v>
                </c:pt>
                <c:pt idx="10598">
                  <c:v>#N/A</c:v>
                </c:pt>
                <c:pt idx="10599">
                  <c:v>#N/A</c:v>
                </c:pt>
                <c:pt idx="10600">
                  <c:v>#N/A</c:v>
                </c:pt>
                <c:pt idx="10601">
                  <c:v>#N/A</c:v>
                </c:pt>
                <c:pt idx="10602">
                  <c:v>#N/A</c:v>
                </c:pt>
                <c:pt idx="10603">
                  <c:v>#N/A</c:v>
                </c:pt>
                <c:pt idx="10604">
                  <c:v>#N/A</c:v>
                </c:pt>
                <c:pt idx="10605">
                  <c:v>#N/A</c:v>
                </c:pt>
                <c:pt idx="10606">
                  <c:v>#N/A</c:v>
                </c:pt>
                <c:pt idx="10607">
                  <c:v>#N/A</c:v>
                </c:pt>
                <c:pt idx="10608">
                  <c:v>#N/A</c:v>
                </c:pt>
                <c:pt idx="10609">
                  <c:v>#N/A</c:v>
                </c:pt>
                <c:pt idx="10610">
                  <c:v>#N/A</c:v>
                </c:pt>
                <c:pt idx="10611">
                  <c:v>#N/A</c:v>
                </c:pt>
                <c:pt idx="10612">
                  <c:v>#N/A</c:v>
                </c:pt>
                <c:pt idx="10613">
                  <c:v>#N/A</c:v>
                </c:pt>
                <c:pt idx="10614">
                  <c:v>#N/A</c:v>
                </c:pt>
                <c:pt idx="10615">
                  <c:v>#N/A</c:v>
                </c:pt>
                <c:pt idx="10616">
                  <c:v>#N/A</c:v>
                </c:pt>
                <c:pt idx="10617">
                  <c:v>#N/A</c:v>
                </c:pt>
                <c:pt idx="10618">
                  <c:v>#N/A</c:v>
                </c:pt>
                <c:pt idx="10619">
                  <c:v>#N/A</c:v>
                </c:pt>
                <c:pt idx="10620">
                  <c:v>#N/A</c:v>
                </c:pt>
                <c:pt idx="10621">
                  <c:v>#N/A</c:v>
                </c:pt>
                <c:pt idx="10622">
                  <c:v>#N/A</c:v>
                </c:pt>
                <c:pt idx="10623">
                  <c:v>#N/A</c:v>
                </c:pt>
                <c:pt idx="10624">
                  <c:v>#N/A</c:v>
                </c:pt>
                <c:pt idx="10625">
                  <c:v>#N/A</c:v>
                </c:pt>
                <c:pt idx="10626">
                  <c:v>#N/A</c:v>
                </c:pt>
                <c:pt idx="10627">
                  <c:v>#N/A</c:v>
                </c:pt>
                <c:pt idx="10628">
                  <c:v>#N/A</c:v>
                </c:pt>
                <c:pt idx="10629">
                  <c:v>#N/A</c:v>
                </c:pt>
                <c:pt idx="10630">
                  <c:v>#N/A</c:v>
                </c:pt>
                <c:pt idx="10631">
                  <c:v>#N/A</c:v>
                </c:pt>
                <c:pt idx="10632">
                  <c:v>#N/A</c:v>
                </c:pt>
                <c:pt idx="10633">
                  <c:v>#N/A</c:v>
                </c:pt>
                <c:pt idx="10634">
                  <c:v>#N/A</c:v>
                </c:pt>
                <c:pt idx="10635">
                  <c:v>#N/A</c:v>
                </c:pt>
                <c:pt idx="10636">
                  <c:v>#N/A</c:v>
                </c:pt>
                <c:pt idx="10637">
                  <c:v>6.9295387435088</c:v>
                </c:pt>
                <c:pt idx="10638">
                  <c:v>#N/A</c:v>
                </c:pt>
                <c:pt idx="10639">
                  <c:v>#N/A</c:v>
                </c:pt>
                <c:pt idx="10640">
                  <c:v>#N/A</c:v>
                </c:pt>
                <c:pt idx="10641">
                  <c:v>#N/A</c:v>
                </c:pt>
                <c:pt idx="10642">
                  <c:v>#N/A</c:v>
                </c:pt>
                <c:pt idx="10643">
                  <c:v>#N/A</c:v>
                </c:pt>
                <c:pt idx="10644">
                  <c:v>#N/A</c:v>
                </c:pt>
                <c:pt idx="10645">
                  <c:v>#N/A</c:v>
                </c:pt>
                <c:pt idx="10646">
                  <c:v>#N/A</c:v>
                </c:pt>
                <c:pt idx="10647">
                  <c:v>#N/A</c:v>
                </c:pt>
                <c:pt idx="10648">
                  <c:v>#N/A</c:v>
                </c:pt>
                <c:pt idx="10649">
                  <c:v>#N/A</c:v>
                </c:pt>
                <c:pt idx="10650">
                  <c:v>#N/A</c:v>
                </c:pt>
                <c:pt idx="10651">
                  <c:v>#N/A</c:v>
                </c:pt>
                <c:pt idx="10652">
                  <c:v>#N/A</c:v>
                </c:pt>
                <c:pt idx="10653">
                  <c:v>#N/A</c:v>
                </c:pt>
                <c:pt idx="10654">
                  <c:v>#N/A</c:v>
                </c:pt>
                <c:pt idx="10655">
                  <c:v>#N/A</c:v>
                </c:pt>
                <c:pt idx="10656">
                  <c:v>#N/A</c:v>
                </c:pt>
                <c:pt idx="10657">
                  <c:v>#N/A</c:v>
                </c:pt>
                <c:pt idx="10658">
                  <c:v>#N/A</c:v>
                </c:pt>
                <c:pt idx="10659">
                  <c:v>#N/A</c:v>
                </c:pt>
                <c:pt idx="10660">
                  <c:v>#N/A</c:v>
                </c:pt>
                <c:pt idx="10661">
                  <c:v>#N/A</c:v>
                </c:pt>
                <c:pt idx="10662">
                  <c:v>#N/A</c:v>
                </c:pt>
                <c:pt idx="10663">
                  <c:v>#N/A</c:v>
                </c:pt>
                <c:pt idx="10664">
                  <c:v>#N/A</c:v>
                </c:pt>
                <c:pt idx="10665">
                  <c:v>#N/A</c:v>
                </c:pt>
                <c:pt idx="10666">
                  <c:v>#N/A</c:v>
                </c:pt>
                <c:pt idx="10667">
                  <c:v>#N/A</c:v>
                </c:pt>
                <c:pt idx="10668">
                  <c:v>#N/A</c:v>
                </c:pt>
                <c:pt idx="10669">
                  <c:v>#N/A</c:v>
                </c:pt>
                <c:pt idx="10670">
                  <c:v>#N/A</c:v>
                </c:pt>
                <c:pt idx="10671">
                  <c:v>#N/A</c:v>
                </c:pt>
                <c:pt idx="10672">
                  <c:v>#N/A</c:v>
                </c:pt>
                <c:pt idx="10673">
                  <c:v>#N/A</c:v>
                </c:pt>
                <c:pt idx="10674">
                  <c:v>#N/A</c:v>
                </c:pt>
                <c:pt idx="10675">
                  <c:v>#N/A</c:v>
                </c:pt>
                <c:pt idx="10676">
                  <c:v>#N/A</c:v>
                </c:pt>
                <c:pt idx="10677">
                  <c:v>#N/A</c:v>
                </c:pt>
                <c:pt idx="10678">
                  <c:v>#N/A</c:v>
                </c:pt>
                <c:pt idx="10679">
                  <c:v>#N/A</c:v>
                </c:pt>
                <c:pt idx="10680">
                  <c:v>#N/A</c:v>
                </c:pt>
                <c:pt idx="10681">
                  <c:v>#N/A</c:v>
                </c:pt>
                <c:pt idx="10682">
                  <c:v>#N/A</c:v>
                </c:pt>
                <c:pt idx="10683">
                  <c:v>#N/A</c:v>
                </c:pt>
                <c:pt idx="10684">
                  <c:v>#N/A</c:v>
                </c:pt>
                <c:pt idx="10685">
                  <c:v>#N/A</c:v>
                </c:pt>
                <c:pt idx="10686">
                  <c:v>#N/A</c:v>
                </c:pt>
                <c:pt idx="10687">
                  <c:v>#N/A</c:v>
                </c:pt>
                <c:pt idx="10688">
                  <c:v>#N/A</c:v>
                </c:pt>
                <c:pt idx="10689">
                  <c:v>#N/A</c:v>
                </c:pt>
                <c:pt idx="10690">
                  <c:v>#N/A</c:v>
                </c:pt>
                <c:pt idx="10691">
                  <c:v>#N/A</c:v>
                </c:pt>
                <c:pt idx="10692">
                  <c:v>#N/A</c:v>
                </c:pt>
                <c:pt idx="10693">
                  <c:v>#N/A</c:v>
                </c:pt>
                <c:pt idx="10694">
                  <c:v>#N/A</c:v>
                </c:pt>
                <c:pt idx="10695">
                  <c:v>#N/A</c:v>
                </c:pt>
                <c:pt idx="10696">
                  <c:v>#N/A</c:v>
                </c:pt>
                <c:pt idx="10697">
                  <c:v>#N/A</c:v>
                </c:pt>
                <c:pt idx="10698">
                  <c:v>#N/A</c:v>
                </c:pt>
                <c:pt idx="10699">
                  <c:v>#N/A</c:v>
                </c:pt>
                <c:pt idx="10700">
                  <c:v>#N/A</c:v>
                </c:pt>
                <c:pt idx="10701">
                  <c:v>#N/A</c:v>
                </c:pt>
                <c:pt idx="10702">
                  <c:v>#N/A</c:v>
                </c:pt>
                <c:pt idx="10703">
                  <c:v>#N/A</c:v>
                </c:pt>
                <c:pt idx="10704">
                  <c:v>7.03365237755829</c:v>
                </c:pt>
                <c:pt idx="10705">
                  <c:v>#N/A</c:v>
                </c:pt>
                <c:pt idx="10706">
                  <c:v>#N/A</c:v>
                </c:pt>
                <c:pt idx="10707">
                  <c:v>#N/A</c:v>
                </c:pt>
                <c:pt idx="10708">
                  <c:v>#N/A</c:v>
                </c:pt>
                <c:pt idx="10709">
                  <c:v>#N/A</c:v>
                </c:pt>
                <c:pt idx="10710">
                  <c:v>#N/A</c:v>
                </c:pt>
                <c:pt idx="10711">
                  <c:v>#N/A</c:v>
                </c:pt>
                <c:pt idx="10712">
                  <c:v>#N/A</c:v>
                </c:pt>
                <c:pt idx="10713">
                  <c:v>#N/A</c:v>
                </c:pt>
                <c:pt idx="10714">
                  <c:v>#N/A</c:v>
                </c:pt>
                <c:pt idx="10715">
                  <c:v>#N/A</c:v>
                </c:pt>
                <c:pt idx="10716">
                  <c:v>#N/A</c:v>
                </c:pt>
                <c:pt idx="10717">
                  <c:v>#N/A</c:v>
                </c:pt>
                <c:pt idx="10718">
                  <c:v>#N/A</c:v>
                </c:pt>
                <c:pt idx="10719">
                  <c:v>#N/A</c:v>
                </c:pt>
                <c:pt idx="10720">
                  <c:v>#N/A</c:v>
                </c:pt>
                <c:pt idx="10721">
                  <c:v>#N/A</c:v>
                </c:pt>
                <c:pt idx="10722">
                  <c:v>#N/A</c:v>
                </c:pt>
                <c:pt idx="10723">
                  <c:v>#N/A</c:v>
                </c:pt>
                <c:pt idx="10724">
                  <c:v>#N/A</c:v>
                </c:pt>
                <c:pt idx="10725">
                  <c:v>#N/A</c:v>
                </c:pt>
                <c:pt idx="10726">
                  <c:v>#N/A</c:v>
                </c:pt>
                <c:pt idx="10727">
                  <c:v>#N/A</c:v>
                </c:pt>
                <c:pt idx="10728">
                  <c:v>#N/A</c:v>
                </c:pt>
                <c:pt idx="10729">
                  <c:v>#N/A</c:v>
                </c:pt>
                <c:pt idx="10730">
                  <c:v>#N/A</c:v>
                </c:pt>
                <c:pt idx="10731">
                  <c:v>#N/A</c:v>
                </c:pt>
                <c:pt idx="10732">
                  <c:v>#N/A</c:v>
                </c:pt>
                <c:pt idx="10733">
                  <c:v>#N/A</c:v>
                </c:pt>
                <c:pt idx="10734">
                  <c:v>#N/A</c:v>
                </c:pt>
                <c:pt idx="10735">
                  <c:v>#N/A</c:v>
                </c:pt>
                <c:pt idx="10736">
                  <c:v>#N/A</c:v>
                </c:pt>
                <c:pt idx="10737">
                  <c:v>#N/A</c:v>
                </c:pt>
                <c:pt idx="10738">
                  <c:v>#N/A</c:v>
                </c:pt>
                <c:pt idx="10739">
                  <c:v>#N/A</c:v>
                </c:pt>
                <c:pt idx="10740">
                  <c:v>#N/A</c:v>
                </c:pt>
                <c:pt idx="10741">
                  <c:v>#N/A</c:v>
                </c:pt>
                <c:pt idx="10742">
                  <c:v>#N/A</c:v>
                </c:pt>
                <c:pt idx="10743">
                  <c:v>#N/A</c:v>
                </c:pt>
                <c:pt idx="10744">
                  <c:v>#N/A</c:v>
                </c:pt>
                <c:pt idx="10745">
                  <c:v>#N/A</c:v>
                </c:pt>
                <c:pt idx="10746">
                  <c:v>#N/A</c:v>
                </c:pt>
                <c:pt idx="10747">
                  <c:v>#N/A</c:v>
                </c:pt>
                <c:pt idx="10748">
                  <c:v>#N/A</c:v>
                </c:pt>
                <c:pt idx="10749">
                  <c:v>#N/A</c:v>
                </c:pt>
                <c:pt idx="10750">
                  <c:v>#N/A</c:v>
                </c:pt>
                <c:pt idx="10751">
                  <c:v>#N/A</c:v>
                </c:pt>
                <c:pt idx="10752">
                  <c:v>#N/A</c:v>
                </c:pt>
                <c:pt idx="10753">
                  <c:v>#N/A</c:v>
                </c:pt>
                <c:pt idx="10754">
                  <c:v>#N/A</c:v>
                </c:pt>
                <c:pt idx="10755">
                  <c:v>#N/A</c:v>
                </c:pt>
                <c:pt idx="10756">
                  <c:v>#N/A</c:v>
                </c:pt>
                <c:pt idx="10757">
                  <c:v>#N/A</c:v>
                </c:pt>
                <c:pt idx="10758">
                  <c:v>#N/A</c:v>
                </c:pt>
                <c:pt idx="10759">
                  <c:v>#N/A</c:v>
                </c:pt>
                <c:pt idx="10760">
                  <c:v>#N/A</c:v>
                </c:pt>
                <c:pt idx="10761">
                  <c:v>#N/A</c:v>
                </c:pt>
                <c:pt idx="10762">
                  <c:v>#N/A</c:v>
                </c:pt>
                <c:pt idx="10763">
                  <c:v>#N/A</c:v>
                </c:pt>
                <c:pt idx="10764">
                  <c:v>#N/A</c:v>
                </c:pt>
                <c:pt idx="10765">
                  <c:v>#N/A</c:v>
                </c:pt>
                <c:pt idx="10766">
                  <c:v>#N/A</c:v>
                </c:pt>
                <c:pt idx="10767">
                  <c:v>#N/A</c:v>
                </c:pt>
                <c:pt idx="10768">
                  <c:v>#N/A</c:v>
                </c:pt>
                <c:pt idx="10769">
                  <c:v>#N/A</c:v>
                </c:pt>
                <c:pt idx="10770">
                  <c:v>7.38672232970166</c:v>
                </c:pt>
                <c:pt idx="10771">
                  <c:v>#N/A</c:v>
                </c:pt>
                <c:pt idx="10772">
                  <c:v>#N/A</c:v>
                </c:pt>
                <c:pt idx="10773">
                  <c:v>#N/A</c:v>
                </c:pt>
                <c:pt idx="10774">
                  <c:v>#N/A</c:v>
                </c:pt>
                <c:pt idx="10775">
                  <c:v>#N/A</c:v>
                </c:pt>
                <c:pt idx="10776">
                  <c:v>#N/A</c:v>
                </c:pt>
                <c:pt idx="10777">
                  <c:v>#N/A</c:v>
                </c:pt>
                <c:pt idx="10778">
                  <c:v>#N/A</c:v>
                </c:pt>
                <c:pt idx="10779">
                  <c:v>#N/A</c:v>
                </c:pt>
                <c:pt idx="10780">
                  <c:v>#N/A</c:v>
                </c:pt>
                <c:pt idx="10781">
                  <c:v>#N/A</c:v>
                </c:pt>
                <c:pt idx="10782">
                  <c:v>#N/A</c:v>
                </c:pt>
                <c:pt idx="10783">
                  <c:v>#N/A</c:v>
                </c:pt>
                <c:pt idx="10784">
                  <c:v>#N/A</c:v>
                </c:pt>
                <c:pt idx="10785">
                  <c:v>#N/A</c:v>
                </c:pt>
                <c:pt idx="10786">
                  <c:v>#N/A</c:v>
                </c:pt>
                <c:pt idx="10787">
                  <c:v>#N/A</c:v>
                </c:pt>
                <c:pt idx="10788">
                  <c:v>#N/A</c:v>
                </c:pt>
                <c:pt idx="10789">
                  <c:v>#N/A</c:v>
                </c:pt>
                <c:pt idx="10790">
                  <c:v>#N/A</c:v>
                </c:pt>
                <c:pt idx="10791">
                  <c:v>#N/A</c:v>
                </c:pt>
                <c:pt idx="10792">
                  <c:v>#N/A</c:v>
                </c:pt>
                <c:pt idx="10793">
                  <c:v>#N/A</c:v>
                </c:pt>
                <c:pt idx="10794">
                  <c:v>#N/A</c:v>
                </c:pt>
                <c:pt idx="10795">
                  <c:v>#N/A</c:v>
                </c:pt>
                <c:pt idx="10796">
                  <c:v>#N/A</c:v>
                </c:pt>
                <c:pt idx="10797">
                  <c:v>#N/A</c:v>
                </c:pt>
                <c:pt idx="10798">
                  <c:v>#N/A</c:v>
                </c:pt>
                <c:pt idx="10799">
                  <c:v>#N/A</c:v>
                </c:pt>
                <c:pt idx="10800">
                  <c:v>#N/A</c:v>
                </c:pt>
                <c:pt idx="10801">
                  <c:v>#N/A</c:v>
                </c:pt>
                <c:pt idx="10802">
                  <c:v>#N/A</c:v>
                </c:pt>
                <c:pt idx="10803">
                  <c:v>#N/A</c:v>
                </c:pt>
                <c:pt idx="10804">
                  <c:v>#N/A</c:v>
                </c:pt>
                <c:pt idx="10805">
                  <c:v>#N/A</c:v>
                </c:pt>
                <c:pt idx="10806">
                  <c:v>#N/A</c:v>
                </c:pt>
                <c:pt idx="10807">
                  <c:v>#N/A</c:v>
                </c:pt>
                <c:pt idx="10808">
                  <c:v>#N/A</c:v>
                </c:pt>
                <c:pt idx="10809">
                  <c:v>#N/A</c:v>
                </c:pt>
                <c:pt idx="10810">
                  <c:v>#N/A</c:v>
                </c:pt>
                <c:pt idx="10811">
                  <c:v>#N/A</c:v>
                </c:pt>
                <c:pt idx="10812">
                  <c:v>#N/A</c:v>
                </c:pt>
                <c:pt idx="10813">
                  <c:v>#N/A</c:v>
                </c:pt>
                <c:pt idx="10814">
                  <c:v>#N/A</c:v>
                </c:pt>
                <c:pt idx="10815">
                  <c:v>#N/A</c:v>
                </c:pt>
                <c:pt idx="10816">
                  <c:v>#N/A</c:v>
                </c:pt>
                <c:pt idx="10817">
                  <c:v>#N/A</c:v>
                </c:pt>
                <c:pt idx="10818">
                  <c:v>#N/A</c:v>
                </c:pt>
                <c:pt idx="10819">
                  <c:v>#N/A</c:v>
                </c:pt>
                <c:pt idx="10820">
                  <c:v>#N/A</c:v>
                </c:pt>
                <c:pt idx="10821">
                  <c:v>#N/A</c:v>
                </c:pt>
                <c:pt idx="10822">
                  <c:v>#N/A</c:v>
                </c:pt>
                <c:pt idx="10823">
                  <c:v>#N/A</c:v>
                </c:pt>
                <c:pt idx="10824">
                  <c:v>#N/A</c:v>
                </c:pt>
                <c:pt idx="10825">
                  <c:v>#N/A</c:v>
                </c:pt>
                <c:pt idx="10826">
                  <c:v>#N/A</c:v>
                </c:pt>
                <c:pt idx="10827">
                  <c:v>#N/A</c:v>
                </c:pt>
                <c:pt idx="10828">
                  <c:v>#N/A</c:v>
                </c:pt>
                <c:pt idx="10829">
                  <c:v>#N/A</c:v>
                </c:pt>
                <c:pt idx="10830">
                  <c:v>#N/A</c:v>
                </c:pt>
                <c:pt idx="10831">
                  <c:v>#N/A</c:v>
                </c:pt>
                <c:pt idx="10832">
                  <c:v>#N/A</c:v>
                </c:pt>
                <c:pt idx="10833">
                  <c:v>#N/A</c:v>
                </c:pt>
                <c:pt idx="10834">
                  <c:v>#N/A</c:v>
                </c:pt>
                <c:pt idx="10835">
                  <c:v>#N/A</c:v>
                </c:pt>
                <c:pt idx="10836">
                  <c:v>#N/A</c:v>
                </c:pt>
                <c:pt idx="10837">
                  <c:v>#N/A</c:v>
                </c:pt>
                <c:pt idx="10838">
                  <c:v>#N/A</c:v>
                </c:pt>
                <c:pt idx="10839">
                  <c:v>#N/A</c:v>
                </c:pt>
                <c:pt idx="10840">
                  <c:v>#N/A</c:v>
                </c:pt>
                <c:pt idx="10841">
                  <c:v>#N/A</c:v>
                </c:pt>
                <c:pt idx="10842">
                  <c:v>#N/A</c:v>
                </c:pt>
                <c:pt idx="10843">
                  <c:v>#N/A</c:v>
                </c:pt>
                <c:pt idx="10844">
                  <c:v>#N/A</c:v>
                </c:pt>
                <c:pt idx="10845">
                  <c:v>#N/A</c:v>
                </c:pt>
                <c:pt idx="10846">
                  <c:v>#N/A</c:v>
                </c:pt>
                <c:pt idx="10847">
                  <c:v>#N/A</c:v>
                </c:pt>
                <c:pt idx="10848">
                  <c:v>#N/A</c:v>
                </c:pt>
                <c:pt idx="10849">
                  <c:v>#N/A</c:v>
                </c:pt>
                <c:pt idx="10850">
                  <c:v>#N/A</c:v>
                </c:pt>
                <c:pt idx="10851">
                  <c:v>#N/A</c:v>
                </c:pt>
                <c:pt idx="10852">
                  <c:v>#N/A</c:v>
                </c:pt>
                <c:pt idx="10853">
                  <c:v>#N/A</c:v>
                </c:pt>
                <c:pt idx="10854">
                  <c:v>#N/A</c:v>
                </c:pt>
                <c:pt idx="10855">
                  <c:v>#N/A</c:v>
                </c:pt>
                <c:pt idx="10856">
                  <c:v>#N/A</c:v>
                </c:pt>
                <c:pt idx="10857">
                  <c:v>#N/A</c:v>
                </c:pt>
                <c:pt idx="10858">
                  <c:v>#N/A</c:v>
                </c:pt>
                <c:pt idx="10859">
                  <c:v>#N/A</c:v>
                </c:pt>
                <c:pt idx="10860">
                  <c:v>#N/A</c:v>
                </c:pt>
                <c:pt idx="10861">
                  <c:v>#N/A</c:v>
                </c:pt>
                <c:pt idx="10862">
                  <c:v>#N/A</c:v>
                </c:pt>
                <c:pt idx="10863">
                  <c:v>#N/A</c:v>
                </c:pt>
                <c:pt idx="10864">
                  <c:v>#N/A</c:v>
                </c:pt>
                <c:pt idx="10865">
                  <c:v>#N/A</c:v>
                </c:pt>
                <c:pt idx="10866">
                  <c:v>#N/A</c:v>
                </c:pt>
                <c:pt idx="10867">
                  <c:v>#N/A</c:v>
                </c:pt>
                <c:pt idx="10868">
                  <c:v>#N/A</c:v>
                </c:pt>
                <c:pt idx="10869">
                  <c:v>#N/A</c:v>
                </c:pt>
                <c:pt idx="10870">
                  <c:v>#N/A</c:v>
                </c:pt>
                <c:pt idx="10871">
                  <c:v>#N/A</c:v>
                </c:pt>
                <c:pt idx="10872">
                  <c:v>#N/A</c:v>
                </c:pt>
                <c:pt idx="10873">
                  <c:v>#N/A</c:v>
                </c:pt>
                <c:pt idx="10874">
                  <c:v>#N/A</c:v>
                </c:pt>
                <c:pt idx="10875">
                  <c:v>#N/A</c:v>
                </c:pt>
                <c:pt idx="10876">
                  <c:v>#N/A</c:v>
                </c:pt>
                <c:pt idx="10877">
                  <c:v>#N/A</c:v>
                </c:pt>
                <c:pt idx="10878">
                  <c:v>#N/A</c:v>
                </c:pt>
                <c:pt idx="10879">
                  <c:v>#N/A</c:v>
                </c:pt>
                <c:pt idx="10880">
                  <c:v>7.823032277772115</c:v>
                </c:pt>
                <c:pt idx="10881">
                  <c:v>#N/A</c:v>
                </c:pt>
                <c:pt idx="10882">
                  <c:v>#N/A</c:v>
                </c:pt>
                <c:pt idx="10883">
                  <c:v>#N/A</c:v>
                </c:pt>
                <c:pt idx="10884">
                  <c:v>#N/A</c:v>
                </c:pt>
                <c:pt idx="10885">
                  <c:v>#N/A</c:v>
                </c:pt>
                <c:pt idx="10886">
                  <c:v>#N/A</c:v>
                </c:pt>
                <c:pt idx="10887">
                  <c:v>#N/A</c:v>
                </c:pt>
                <c:pt idx="10888">
                  <c:v>#N/A</c:v>
                </c:pt>
                <c:pt idx="10889">
                  <c:v>#N/A</c:v>
                </c:pt>
                <c:pt idx="10890">
                  <c:v>#N/A</c:v>
                </c:pt>
                <c:pt idx="10891">
                  <c:v>#N/A</c:v>
                </c:pt>
                <c:pt idx="10892">
                  <c:v>#N/A</c:v>
                </c:pt>
                <c:pt idx="10893">
                  <c:v>#N/A</c:v>
                </c:pt>
                <c:pt idx="10894">
                  <c:v>#N/A</c:v>
                </c:pt>
                <c:pt idx="10895">
                  <c:v>#N/A</c:v>
                </c:pt>
                <c:pt idx="10896">
                  <c:v>#N/A</c:v>
                </c:pt>
                <c:pt idx="10897">
                  <c:v>#N/A</c:v>
                </c:pt>
                <c:pt idx="10898">
                  <c:v>#N/A</c:v>
                </c:pt>
                <c:pt idx="10899">
                  <c:v>#N/A</c:v>
                </c:pt>
                <c:pt idx="10900">
                  <c:v>#N/A</c:v>
                </c:pt>
                <c:pt idx="10901">
                  <c:v>#N/A</c:v>
                </c:pt>
                <c:pt idx="10902">
                  <c:v>#N/A</c:v>
                </c:pt>
                <c:pt idx="10903">
                  <c:v>#N/A</c:v>
                </c:pt>
                <c:pt idx="10904">
                  <c:v>#N/A</c:v>
                </c:pt>
                <c:pt idx="10905">
                  <c:v>#N/A</c:v>
                </c:pt>
                <c:pt idx="10906">
                  <c:v>#N/A</c:v>
                </c:pt>
                <c:pt idx="10907">
                  <c:v>#N/A</c:v>
                </c:pt>
                <c:pt idx="10908">
                  <c:v>#N/A</c:v>
                </c:pt>
                <c:pt idx="10909">
                  <c:v>#N/A</c:v>
                </c:pt>
                <c:pt idx="10910">
                  <c:v>#N/A</c:v>
                </c:pt>
                <c:pt idx="10911">
                  <c:v>#N/A</c:v>
                </c:pt>
                <c:pt idx="10912">
                  <c:v>#N/A</c:v>
                </c:pt>
                <c:pt idx="10913">
                  <c:v>#N/A</c:v>
                </c:pt>
                <c:pt idx="10914">
                  <c:v>#N/A</c:v>
                </c:pt>
                <c:pt idx="10915">
                  <c:v>#N/A</c:v>
                </c:pt>
                <c:pt idx="10916">
                  <c:v>#N/A</c:v>
                </c:pt>
                <c:pt idx="10917">
                  <c:v>#N/A</c:v>
                </c:pt>
                <c:pt idx="10918">
                  <c:v>#N/A</c:v>
                </c:pt>
                <c:pt idx="10919">
                  <c:v>#N/A</c:v>
                </c:pt>
                <c:pt idx="10920">
                  <c:v>#N/A</c:v>
                </c:pt>
                <c:pt idx="10921">
                  <c:v>#N/A</c:v>
                </c:pt>
                <c:pt idx="10922">
                  <c:v>#N/A</c:v>
                </c:pt>
                <c:pt idx="10923">
                  <c:v>#N/A</c:v>
                </c:pt>
                <c:pt idx="10924">
                  <c:v>#N/A</c:v>
                </c:pt>
                <c:pt idx="10925">
                  <c:v>#N/A</c:v>
                </c:pt>
                <c:pt idx="10926">
                  <c:v>#N/A</c:v>
                </c:pt>
                <c:pt idx="10927">
                  <c:v>#N/A</c:v>
                </c:pt>
                <c:pt idx="10928">
                  <c:v>#N/A</c:v>
                </c:pt>
                <c:pt idx="10929">
                  <c:v>#N/A</c:v>
                </c:pt>
                <c:pt idx="10930">
                  <c:v>#N/A</c:v>
                </c:pt>
                <c:pt idx="10931">
                  <c:v>#N/A</c:v>
                </c:pt>
                <c:pt idx="10932">
                  <c:v>#N/A</c:v>
                </c:pt>
                <c:pt idx="10933">
                  <c:v>#N/A</c:v>
                </c:pt>
                <c:pt idx="10934">
                  <c:v>#N/A</c:v>
                </c:pt>
                <c:pt idx="10935">
                  <c:v>#N/A</c:v>
                </c:pt>
                <c:pt idx="10936">
                  <c:v>#N/A</c:v>
                </c:pt>
                <c:pt idx="10937">
                  <c:v>#N/A</c:v>
                </c:pt>
                <c:pt idx="10938">
                  <c:v>#N/A</c:v>
                </c:pt>
                <c:pt idx="10939">
                  <c:v>#N/A</c:v>
                </c:pt>
                <c:pt idx="10940">
                  <c:v>#N/A</c:v>
                </c:pt>
                <c:pt idx="10941">
                  <c:v>#N/A</c:v>
                </c:pt>
                <c:pt idx="10942">
                  <c:v>#N/A</c:v>
                </c:pt>
                <c:pt idx="10943">
                  <c:v>#N/A</c:v>
                </c:pt>
                <c:pt idx="10944">
                  <c:v>#N/A</c:v>
                </c:pt>
                <c:pt idx="10945">
                  <c:v>#N/A</c:v>
                </c:pt>
                <c:pt idx="10946">
                  <c:v>#N/A</c:v>
                </c:pt>
                <c:pt idx="10947">
                  <c:v>#N/A</c:v>
                </c:pt>
                <c:pt idx="10948">
                  <c:v>#N/A</c:v>
                </c:pt>
                <c:pt idx="10949">
                  <c:v>#N/A</c:v>
                </c:pt>
                <c:pt idx="10950">
                  <c:v>#N/A</c:v>
                </c:pt>
                <c:pt idx="10951">
                  <c:v>#N/A</c:v>
                </c:pt>
                <c:pt idx="10952">
                  <c:v>#N/A</c:v>
                </c:pt>
                <c:pt idx="10953">
                  <c:v>#N/A</c:v>
                </c:pt>
                <c:pt idx="10954">
                  <c:v>#N/A</c:v>
                </c:pt>
                <c:pt idx="10955">
                  <c:v>#N/A</c:v>
                </c:pt>
                <c:pt idx="10956">
                  <c:v>#N/A</c:v>
                </c:pt>
                <c:pt idx="10957">
                  <c:v>#N/A</c:v>
                </c:pt>
                <c:pt idx="10958">
                  <c:v>#N/A</c:v>
                </c:pt>
                <c:pt idx="10959">
                  <c:v>#N/A</c:v>
                </c:pt>
                <c:pt idx="10960">
                  <c:v>#N/A</c:v>
                </c:pt>
                <c:pt idx="10961">
                  <c:v>#N/A</c:v>
                </c:pt>
                <c:pt idx="10962">
                  <c:v>#N/A</c:v>
                </c:pt>
                <c:pt idx="10963">
                  <c:v>#N/A</c:v>
                </c:pt>
                <c:pt idx="10964">
                  <c:v>#N/A</c:v>
                </c:pt>
                <c:pt idx="10965">
                  <c:v>#N/A</c:v>
                </c:pt>
                <c:pt idx="10966">
                  <c:v>#N/A</c:v>
                </c:pt>
                <c:pt idx="10967">
                  <c:v>#N/A</c:v>
                </c:pt>
                <c:pt idx="10968">
                  <c:v>#N/A</c:v>
                </c:pt>
                <c:pt idx="10969">
                  <c:v>#N/A</c:v>
                </c:pt>
                <c:pt idx="10970">
                  <c:v>#N/A</c:v>
                </c:pt>
                <c:pt idx="10971">
                  <c:v>#N/A</c:v>
                </c:pt>
                <c:pt idx="10972">
                  <c:v>#N/A</c:v>
                </c:pt>
                <c:pt idx="10973">
                  <c:v>#N/A</c:v>
                </c:pt>
                <c:pt idx="10974">
                  <c:v>#N/A</c:v>
                </c:pt>
                <c:pt idx="10975">
                  <c:v>#N/A</c:v>
                </c:pt>
                <c:pt idx="10976">
                  <c:v>#N/A</c:v>
                </c:pt>
                <c:pt idx="10977">
                  <c:v>#N/A</c:v>
                </c:pt>
                <c:pt idx="10978">
                  <c:v>#N/A</c:v>
                </c:pt>
                <c:pt idx="10979">
                  <c:v>#N/A</c:v>
                </c:pt>
                <c:pt idx="10980">
                  <c:v>#N/A</c:v>
                </c:pt>
                <c:pt idx="10981">
                  <c:v>#N/A</c:v>
                </c:pt>
                <c:pt idx="10982">
                  <c:v>#N/A</c:v>
                </c:pt>
                <c:pt idx="10983">
                  <c:v>#N/A</c:v>
                </c:pt>
                <c:pt idx="10984">
                  <c:v>#N/A</c:v>
                </c:pt>
                <c:pt idx="10985">
                  <c:v>#N/A</c:v>
                </c:pt>
                <c:pt idx="10986">
                  <c:v>#N/A</c:v>
                </c:pt>
                <c:pt idx="10987">
                  <c:v>#N/A</c:v>
                </c:pt>
                <c:pt idx="10988">
                  <c:v>#N/A</c:v>
                </c:pt>
                <c:pt idx="10989">
                  <c:v>#N/A</c:v>
                </c:pt>
                <c:pt idx="10990">
                  <c:v>#N/A</c:v>
                </c:pt>
                <c:pt idx="10991">
                  <c:v>#N/A</c:v>
                </c:pt>
                <c:pt idx="10992">
                  <c:v>#N/A</c:v>
                </c:pt>
                <c:pt idx="10993">
                  <c:v>#N/A</c:v>
                </c:pt>
                <c:pt idx="10994">
                  <c:v>#N/A</c:v>
                </c:pt>
                <c:pt idx="10995">
                  <c:v>#N/A</c:v>
                </c:pt>
                <c:pt idx="10996">
                  <c:v>#N/A</c:v>
                </c:pt>
                <c:pt idx="10997">
                  <c:v>#N/A</c:v>
                </c:pt>
                <c:pt idx="10998">
                  <c:v>#N/A</c:v>
                </c:pt>
                <c:pt idx="10999">
                  <c:v>#N/A</c:v>
                </c:pt>
                <c:pt idx="11000">
                  <c:v>#N/A</c:v>
                </c:pt>
                <c:pt idx="11001">
                  <c:v>#N/A</c:v>
                </c:pt>
                <c:pt idx="11002">
                  <c:v>#N/A</c:v>
                </c:pt>
                <c:pt idx="11003">
                  <c:v>#N/A</c:v>
                </c:pt>
                <c:pt idx="11004">
                  <c:v>#N/A</c:v>
                </c:pt>
                <c:pt idx="11005">
                  <c:v>#N/A</c:v>
                </c:pt>
                <c:pt idx="11006">
                  <c:v>#N/A</c:v>
                </c:pt>
                <c:pt idx="11007">
                  <c:v>#N/A</c:v>
                </c:pt>
                <c:pt idx="11008">
                  <c:v>#N/A</c:v>
                </c:pt>
                <c:pt idx="11009">
                  <c:v>#N/A</c:v>
                </c:pt>
                <c:pt idx="11010">
                  <c:v>#N/A</c:v>
                </c:pt>
                <c:pt idx="11011">
                  <c:v>#N/A</c:v>
                </c:pt>
                <c:pt idx="11012">
                  <c:v>#N/A</c:v>
                </c:pt>
                <c:pt idx="11013">
                  <c:v>#N/A</c:v>
                </c:pt>
                <c:pt idx="11014">
                  <c:v>#N/A</c:v>
                </c:pt>
                <c:pt idx="11015">
                  <c:v>#N/A</c:v>
                </c:pt>
                <c:pt idx="11016">
                  <c:v>#N/A</c:v>
                </c:pt>
                <c:pt idx="11017">
                  <c:v>#N/A</c:v>
                </c:pt>
                <c:pt idx="11018">
                  <c:v>#N/A</c:v>
                </c:pt>
                <c:pt idx="11019">
                  <c:v>#N/A</c:v>
                </c:pt>
                <c:pt idx="11020">
                  <c:v>#N/A</c:v>
                </c:pt>
                <c:pt idx="11021">
                  <c:v>#N/A</c:v>
                </c:pt>
                <c:pt idx="11022">
                  <c:v>#N/A</c:v>
                </c:pt>
                <c:pt idx="11023">
                  <c:v>#N/A</c:v>
                </c:pt>
                <c:pt idx="11024">
                  <c:v>#N/A</c:v>
                </c:pt>
                <c:pt idx="11025">
                  <c:v>#N/A</c:v>
                </c:pt>
                <c:pt idx="11026">
                  <c:v>#N/A</c:v>
                </c:pt>
                <c:pt idx="11027">
                  <c:v>#N/A</c:v>
                </c:pt>
                <c:pt idx="11028">
                  <c:v>#N/A</c:v>
                </c:pt>
                <c:pt idx="11029">
                  <c:v>#N/A</c:v>
                </c:pt>
                <c:pt idx="11030">
                  <c:v>#N/A</c:v>
                </c:pt>
                <c:pt idx="11031">
                  <c:v>#N/A</c:v>
                </c:pt>
                <c:pt idx="11032">
                  <c:v>#N/A</c:v>
                </c:pt>
                <c:pt idx="11033">
                  <c:v>#N/A</c:v>
                </c:pt>
                <c:pt idx="11034">
                  <c:v>#N/A</c:v>
                </c:pt>
                <c:pt idx="11035">
                  <c:v>8.218104062722722</c:v>
                </c:pt>
                <c:pt idx="11036">
                  <c:v>#N/A</c:v>
                </c:pt>
                <c:pt idx="11037">
                  <c:v>#N/A</c:v>
                </c:pt>
                <c:pt idx="11038">
                  <c:v>#N/A</c:v>
                </c:pt>
                <c:pt idx="11039">
                  <c:v>#N/A</c:v>
                </c:pt>
                <c:pt idx="11040">
                  <c:v>#N/A</c:v>
                </c:pt>
                <c:pt idx="11041">
                  <c:v>#N/A</c:v>
                </c:pt>
                <c:pt idx="11042">
                  <c:v>#N/A</c:v>
                </c:pt>
                <c:pt idx="11043">
                  <c:v>#N/A</c:v>
                </c:pt>
                <c:pt idx="11044">
                  <c:v>#N/A</c:v>
                </c:pt>
                <c:pt idx="11045">
                  <c:v>#N/A</c:v>
                </c:pt>
                <c:pt idx="11046">
                  <c:v>#N/A</c:v>
                </c:pt>
                <c:pt idx="11047">
                  <c:v>#N/A</c:v>
                </c:pt>
                <c:pt idx="11048">
                  <c:v>#N/A</c:v>
                </c:pt>
                <c:pt idx="11049">
                  <c:v>#N/A</c:v>
                </c:pt>
                <c:pt idx="11050">
                  <c:v>#N/A</c:v>
                </c:pt>
                <c:pt idx="11051">
                  <c:v>#N/A</c:v>
                </c:pt>
                <c:pt idx="11052">
                  <c:v>#N/A</c:v>
                </c:pt>
                <c:pt idx="11053">
                  <c:v>#N/A</c:v>
                </c:pt>
                <c:pt idx="11054">
                  <c:v>#N/A</c:v>
                </c:pt>
                <c:pt idx="11055">
                  <c:v>#N/A</c:v>
                </c:pt>
                <c:pt idx="11056">
                  <c:v>#N/A</c:v>
                </c:pt>
                <c:pt idx="11057">
                  <c:v>#N/A</c:v>
                </c:pt>
                <c:pt idx="11058">
                  <c:v>#N/A</c:v>
                </c:pt>
                <c:pt idx="11059">
                  <c:v>#N/A</c:v>
                </c:pt>
                <c:pt idx="11060">
                  <c:v>#N/A</c:v>
                </c:pt>
                <c:pt idx="11061">
                  <c:v>#N/A</c:v>
                </c:pt>
                <c:pt idx="11062">
                  <c:v>#N/A</c:v>
                </c:pt>
                <c:pt idx="11063">
                  <c:v>#N/A</c:v>
                </c:pt>
                <c:pt idx="11064">
                  <c:v>#N/A</c:v>
                </c:pt>
                <c:pt idx="11065">
                  <c:v>#N/A</c:v>
                </c:pt>
                <c:pt idx="11066">
                  <c:v>#N/A</c:v>
                </c:pt>
                <c:pt idx="11067">
                  <c:v>#N/A</c:v>
                </c:pt>
                <c:pt idx="11068">
                  <c:v>#N/A</c:v>
                </c:pt>
                <c:pt idx="11069">
                  <c:v>#N/A</c:v>
                </c:pt>
                <c:pt idx="11070">
                  <c:v>#N/A</c:v>
                </c:pt>
                <c:pt idx="11071">
                  <c:v>#N/A</c:v>
                </c:pt>
                <c:pt idx="11072">
                  <c:v>#N/A</c:v>
                </c:pt>
                <c:pt idx="11073">
                  <c:v>#N/A</c:v>
                </c:pt>
                <c:pt idx="11074">
                  <c:v>#N/A</c:v>
                </c:pt>
                <c:pt idx="11075">
                  <c:v>#N/A</c:v>
                </c:pt>
                <c:pt idx="11076">
                  <c:v>#N/A</c:v>
                </c:pt>
                <c:pt idx="11077">
                  <c:v>#N/A</c:v>
                </c:pt>
                <c:pt idx="11078">
                  <c:v>#N/A</c:v>
                </c:pt>
                <c:pt idx="11079">
                  <c:v>#N/A</c:v>
                </c:pt>
                <c:pt idx="11080">
                  <c:v>#N/A</c:v>
                </c:pt>
                <c:pt idx="11081">
                  <c:v>#N/A</c:v>
                </c:pt>
                <c:pt idx="11082">
                  <c:v>#N/A</c:v>
                </c:pt>
                <c:pt idx="11083">
                  <c:v>#N/A</c:v>
                </c:pt>
                <c:pt idx="11084">
                  <c:v>#N/A</c:v>
                </c:pt>
                <c:pt idx="11085">
                  <c:v>#N/A</c:v>
                </c:pt>
                <c:pt idx="11086">
                  <c:v>#N/A</c:v>
                </c:pt>
                <c:pt idx="11087">
                  <c:v>#N/A</c:v>
                </c:pt>
                <c:pt idx="11088">
                  <c:v>#N/A</c:v>
                </c:pt>
                <c:pt idx="11089">
                  <c:v>#N/A</c:v>
                </c:pt>
                <c:pt idx="11090">
                  <c:v>#N/A</c:v>
                </c:pt>
                <c:pt idx="11091">
                  <c:v>#N/A</c:v>
                </c:pt>
                <c:pt idx="11092">
                  <c:v>#N/A</c:v>
                </c:pt>
                <c:pt idx="11093">
                  <c:v>#N/A</c:v>
                </c:pt>
                <c:pt idx="11094">
                  <c:v>#N/A</c:v>
                </c:pt>
                <c:pt idx="11095">
                  <c:v>#N/A</c:v>
                </c:pt>
                <c:pt idx="11096">
                  <c:v>#N/A</c:v>
                </c:pt>
                <c:pt idx="11097">
                  <c:v>#N/A</c:v>
                </c:pt>
                <c:pt idx="11098">
                  <c:v>#N/A</c:v>
                </c:pt>
                <c:pt idx="11099">
                  <c:v>#N/A</c:v>
                </c:pt>
                <c:pt idx="11100">
                  <c:v>#N/A</c:v>
                </c:pt>
                <c:pt idx="11101">
                  <c:v>#N/A</c:v>
                </c:pt>
                <c:pt idx="11102">
                  <c:v>#N/A</c:v>
                </c:pt>
                <c:pt idx="11103">
                  <c:v>#N/A</c:v>
                </c:pt>
                <c:pt idx="11104">
                  <c:v>#N/A</c:v>
                </c:pt>
                <c:pt idx="11105">
                  <c:v>#N/A</c:v>
                </c:pt>
                <c:pt idx="11106">
                  <c:v>#N/A</c:v>
                </c:pt>
                <c:pt idx="11107">
                  <c:v>#N/A</c:v>
                </c:pt>
                <c:pt idx="11108">
                  <c:v>#N/A</c:v>
                </c:pt>
                <c:pt idx="11109">
                  <c:v>#N/A</c:v>
                </c:pt>
                <c:pt idx="11110">
                  <c:v>#N/A</c:v>
                </c:pt>
                <c:pt idx="11111">
                  <c:v>#N/A</c:v>
                </c:pt>
                <c:pt idx="11112">
                  <c:v>#N/A</c:v>
                </c:pt>
                <c:pt idx="11113">
                  <c:v>#N/A</c:v>
                </c:pt>
                <c:pt idx="11114">
                  <c:v>#N/A</c:v>
                </c:pt>
                <c:pt idx="11115">
                  <c:v>#N/A</c:v>
                </c:pt>
                <c:pt idx="11116">
                  <c:v>#N/A</c:v>
                </c:pt>
                <c:pt idx="11117">
                  <c:v>#N/A</c:v>
                </c:pt>
                <c:pt idx="11118">
                  <c:v>#N/A</c:v>
                </c:pt>
                <c:pt idx="11119">
                  <c:v>#N/A</c:v>
                </c:pt>
                <c:pt idx="11120">
                  <c:v>#N/A</c:v>
                </c:pt>
                <c:pt idx="11121">
                  <c:v>#N/A</c:v>
                </c:pt>
                <c:pt idx="11122">
                  <c:v>#N/A</c:v>
                </c:pt>
                <c:pt idx="11123">
                  <c:v>#N/A</c:v>
                </c:pt>
                <c:pt idx="11124">
                  <c:v>#N/A</c:v>
                </c:pt>
                <c:pt idx="11125">
                  <c:v>#N/A</c:v>
                </c:pt>
                <c:pt idx="11126">
                  <c:v>#N/A</c:v>
                </c:pt>
                <c:pt idx="11127">
                  <c:v>#N/A</c:v>
                </c:pt>
                <c:pt idx="11128">
                  <c:v>#N/A</c:v>
                </c:pt>
                <c:pt idx="11129">
                  <c:v>#N/A</c:v>
                </c:pt>
                <c:pt idx="11130">
                  <c:v>#N/A</c:v>
                </c:pt>
                <c:pt idx="11131">
                  <c:v>#N/A</c:v>
                </c:pt>
                <c:pt idx="11132">
                  <c:v>#N/A</c:v>
                </c:pt>
                <c:pt idx="11133">
                  <c:v>#N/A</c:v>
                </c:pt>
                <c:pt idx="11134">
                  <c:v>#N/A</c:v>
                </c:pt>
                <c:pt idx="11135">
                  <c:v>#N/A</c:v>
                </c:pt>
                <c:pt idx="11136">
                  <c:v>#N/A</c:v>
                </c:pt>
                <c:pt idx="11137">
                  <c:v>#N/A</c:v>
                </c:pt>
                <c:pt idx="11138">
                  <c:v>#N/A</c:v>
                </c:pt>
                <c:pt idx="11139">
                  <c:v>#N/A</c:v>
                </c:pt>
                <c:pt idx="11140">
                  <c:v>#N/A</c:v>
                </c:pt>
                <c:pt idx="11141">
                  <c:v>#N/A</c:v>
                </c:pt>
                <c:pt idx="11142">
                  <c:v>#N/A</c:v>
                </c:pt>
                <c:pt idx="11143">
                  <c:v>#N/A</c:v>
                </c:pt>
                <c:pt idx="11144">
                  <c:v>#N/A</c:v>
                </c:pt>
                <c:pt idx="11145">
                  <c:v>#N/A</c:v>
                </c:pt>
                <c:pt idx="11146">
                  <c:v>#N/A</c:v>
                </c:pt>
                <c:pt idx="11147">
                  <c:v>#N/A</c:v>
                </c:pt>
                <c:pt idx="11148">
                  <c:v>#N/A</c:v>
                </c:pt>
                <c:pt idx="11149">
                  <c:v>#N/A</c:v>
                </c:pt>
                <c:pt idx="11150">
                  <c:v>#N/A</c:v>
                </c:pt>
                <c:pt idx="11151">
                  <c:v>#N/A</c:v>
                </c:pt>
                <c:pt idx="11152">
                  <c:v>#N/A</c:v>
                </c:pt>
                <c:pt idx="11153">
                  <c:v>#N/A</c:v>
                </c:pt>
                <c:pt idx="11154">
                  <c:v>#N/A</c:v>
                </c:pt>
                <c:pt idx="11155">
                  <c:v>#N/A</c:v>
                </c:pt>
                <c:pt idx="11156">
                  <c:v>#N/A</c:v>
                </c:pt>
                <c:pt idx="11157">
                  <c:v>#N/A</c:v>
                </c:pt>
                <c:pt idx="11158">
                  <c:v>#N/A</c:v>
                </c:pt>
                <c:pt idx="11159">
                  <c:v>#N/A</c:v>
                </c:pt>
                <c:pt idx="11160">
                  <c:v>#N/A</c:v>
                </c:pt>
                <c:pt idx="11161">
                  <c:v>#N/A</c:v>
                </c:pt>
                <c:pt idx="11162">
                  <c:v>#N/A</c:v>
                </c:pt>
                <c:pt idx="11163">
                  <c:v>#N/A</c:v>
                </c:pt>
                <c:pt idx="11164">
                  <c:v>#N/A</c:v>
                </c:pt>
                <c:pt idx="11165">
                  <c:v>#N/A</c:v>
                </c:pt>
                <c:pt idx="11166">
                  <c:v>#N/A</c:v>
                </c:pt>
                <c:pt idx="11167">
                  <c:v>#N/A</c:v>
                </c:pt>
                <c:pt idx="11168">
                  <c:v>#N/A</c:v>
                </c:pt>
                <c:pt idx="11169">
                  <c:v>8.34334589145708</c:v>
                </c:pt>
                <c:pt idx="11170">
                  <c:v>#N/A</c:v>
                </c:pt>
                <c:pt idx="11171">
                  <c:v>#N/A</c:v>
                </c:pt>
                <c:pt idx="11172">
                  <c:v>#N/A</c:v>
                </c:pt>
                <c:pt idx="11173">
                  <c:v>#N/A</c:v>
                </c:pt>
                <c:pt idx="11174">
                  <c:v>#N/A</c:v>
                </c:pt>
                <c:pt idx="11175">
                  <c:v>#N/A</c:v>
                </c:pt>
                <c:pt idx="11176">
                  <c:v>#N/A</c:v>
                </c:pt>
                <c:pt idx="11177">
                  <c:v>#N/A</c:v>
                </c:pt>
                <c:pt idx="11178">
                  <c:v>#N/A</c:v>
                </c:pt>
                <c:pt idx="11179">
                  <c:v>#N/A</c:v>
                </c:pt>
                <c:pt idx="11180">
                  <c:v>#N/A</c:v>
                </c:pt>
                <c:pt idx="11181">
                  <c:v>#N/A</c:v>
                </c:pt>
                <c:pt idx="11182">
                  <c:v>#N/A</c:v>
                </c:pt>
                <c:pt idx="11183">
                  <c:v>#N/A</c:v>
                </c:pt>
                <c:pt idx="11184">
                  <c:v>#N/A</c:v>
                </c:pt>
                <c:pt idx="11185">
                  <c:v>#N/A</c:v>
                </c:pt>
                <c:pt idx="11186">
                  <c:v>#N/A</c:v>
                </c:pt>
                <c:pt idx="11187">
                  <c:v>#N/A</c:v>
                </c:pt>
                <c:pt idx="11188">
                  <c:v>#N/A</c:v>
                </c:pt>
                <c:pt idx="11189">
                  <c:v>#N/A</c:v>
                </c:pt>
                <c:pt idx="11190">
                  <c:v>#N/A</c:v>
                </c:pt>
                <c:pt idx="11191">
                  <c:v>#N/A</c:v>
                </c:pt>
                <c:pt idx="11192">
                  <c:v>#N/A</c:v>
                </c:pt>
                <c:pt idx="11193">
                  <c:v>#N/A</c:v>
                </c:pt>
                <c:pt idx="11194">
                  <c:v>#N/A</c:v>
                </c:pt>
                <c:pt idx="11195">
                  <c:v>#N/A</c:v>
                </c:pt>
                <c:pt idx="11196">
                  <c:v>#N/A</c:v>
                </c:pt>
                <c:pt idx="11197">
                  <c:v>#N/A</c:v>
                </c:pt>
                <c:pt idx="11198">
                  <c:v>#N/A</c:v>
                </c:pt>
                <c:pt idx="11199">
                  <c:v>#N/A</c:v>
                </c:pt>
                <c:pt idx="11200">
                  <c:v>#N/A</c:v>
                </c:pt>
                <c:pt idx="11201">
                  <c:v>#N/A</c:v>
                </c:pt>
                <c:pt idx="11202">
                  <c:v>#N/A</c:v>
                </c:pt>
                <c:pt idx="11203">
                  <c:v>#N/A</c:v>
                </c:pt>
                <c:pt idx="11204">
                  <c:v>#N/A</c:v>
                </c:pt>
                <c:pt idx="11205">
                  <c:v>#N/A</c:v>
                </c:pt>
                <c:pt idx="11206">
                  <c:v>#N/A</c:v>
                </c:pt>
                <c:pt idx="11207">
                  <c:v>#N/A</c:v>
                </c:pt>
                <c:pt idx="11208">
                  <c:v>#N/A</c:v>
                </c:pt>
                <c:pt idx="11209">
                  <c:v>#N/A</c:v>
                </c:pt>
                <c:pt idx="11210">
                  <c:v>#N/A</c:v>
                </c:pt>
                <c:pt idx="11211">
                  <c:v>#N/A</c:v>
                </c:pt>
                <c:pt idx="11212">
                  <c:v>#N/A</c:v>
                </c:pt>
                <c:pt idx="11213">
                  <c:v>#N/A</c:v>
                </c:pt>
                <c:pt idx="11214">
                  <c:v>#N/A</c:v>
                </c:pt>
                <c:pt idx="11215">
                  <c:v>#N/A</c:v>
                </c:pt>
                <c:pt idx="11216">
                  <c:v>#N/A</c:v>
                </c:pt>
                <c:pt idx="11217">
                  <c:v>#N/A</c:v>
                </c:pt>
                <c:pt idx="11218">
                  <c:v>#N/A</c:v>
                </c:pt>
                <c:pt idx="11219">
                  <c:v>#N/A</c:v>
                </c:pt>
                <c:pt idx="11220">
                  <c:v>#N/A</c:v>
                </c:pt>
                <c:pt idx="11221">
                  <c:v>#N/A</c:v>
                </c:pt>
                <c:pt idx="11222">
                  <c:v>#N/A</c:v>
                </c:pt>
                <c:pt idx="11223">
                  <c:v>#N/A</c:v>
                </c:pt>
                <c:pt idx="11224">
                  <c:v>#N/A</c:v>
                </c:pt>
                <c:pt idx="11225">
                  <c:v>#N/A</c:v>
                </c:pt>
                <c:pt idx="11226">
                  <c:v>#N/A</c:v>
                </c:pt>
                <c:pt idx="11227">
                  <c:v>#N/A</c:v>
                </c:pt>
                <c:pt idx="11228">
                  <c:v>#N/A</c:v>
                </c:pt>
                <c:pt idx="11229">
                  <c:v>#N/A</c:v>
                </c:pt>
                <c:pt idx="11230">
                  <c:v>#N/A</c:v>
                </c:pt>
                <c:pt idx="11231">
                  <c:v>#N/A</c:v>
                </c:pt>
                <c:pt idx="11232">
                  <c:v>#N/A</c:v>
                </c:pt>
                <c:pt idx="11233">
                  <c:v>#N/A</c:v>
                </c:pt>
                <c:pt idx="11234">
                  <c:v>#N/A</c:v>
                </c:pt>
                <c:pt idx="11235">
                  <c:v>#N/A</c:v>
                </c:pt>
                <c:pt idx="11236">
                  <c:v>#N/A</c:v>
                </c:pt>
                <c:pt idx="11237">
                  <c:v>#N/A</c:v>
                </c:pt>
                <c:pt idx="11238">
                  <c:v>#N/A</c:v>
                </c:pt>
                <c:pt idx="11239">
                  <c:v>#N/A</c:v>
                </c:pt>
                <c:pt idx="11240">
                  <c:v>#N/A</c:v>
                </c:pt>
                <c:pt idx="11241">
                  <c:v>#N/A</c:v>
                </c:pt>
                <c:pt idx="11242">
                  <c:v>#N/A</c:v>
                </c:pt>
                <c:pt idx="11243">
                  <c:v>#N/A</c:v>
                </c:pt>
                <c:pt idx="11244">
                  <c:v>#N/A</c:v>
                </c:pt>
                <c:pt idx="11245">
                  <c:v>#N/A</c:v>
                </c:pt>
                <c:pt idx="11246">
                  <c:v>#N/A</c:v>
                </c:pt>
                <c:pt idx="11247">
                  <c:v>#N/A</c:v>
                </c:pt>
                <c:pt idx="11248">
                  <c:v>#N/A</c:v>
                </c:pt>
                <c:pt idx="11249">
                  <c:v>#N/A</c:v>
                </c:pt>
                <c:pt idx="11250">
                  <c:v>#N/A</c:v>
                </c:pt>
                <c:pt idx="11251">
                  <c:v>#N/A</c:v>
                </c:pt>
                <c:pt idx="11252">
                  <c:v>#N/A</c:v>
                </c:pt>
                <c:pt idx="11253">
                  <c:v>#N/A</c:v>
                </c:pt>
                <c:pt idx="11254">
                  <c:v>#N/A</c:v>
                </c:pt>
                <c:pt idx="11255">
                  <c:v>#N/A</c:v>
                </c:pt>
                <c:pt idx="11256">
                  <c:v>#N/A</c:v>
                </c:pt>
                <c:pt idx="11257">
                  <c:v>#N/A</c:v>
                </c:pt>
                <c:pt idx="11258">
                  <c:v>8.40609408410549</c:v>
                </c:pt>
                <c:pt idx="11259">
                  <c:v>#N/A</c:v>
                </c:pt>
                <c:pt idx="11260">
                  <c:v>#N/A</c:v>
                </c:pt>
                <c:pt idx="11261">
                  <c:v>#N/A</c:v>
                </c:pt>
                <c:pt idx="11262">
                  <c:v>#N/A</c:v>
                </c:pt>
                <c:pt idx="11263">
                  <c:v>#N/A</c:v>
                </c:pt>
                <c:pt idx="11264">
                  <c:v>#N/A</c:v>
                </c:pt>
                <c:pt idx="11265">
                  <c:v>#N/A</c:v>
                </c:pt>
                <c:pt idx="11266">
                  <c:v>#N/A</c:v>
                </c:pt>
                <c:pt idx="11267">
                  <c:v>#N/A</c:v>
                </c:pt>
                <c:pt idx="11268">
                  <c:v>#N/A</c:v>
                </c:pt>
                <c:pt idx="11269">
                  <c:v>#N/A</c:v>
                </c:pt>
                <c:pt idx="11270">
                  <c:v>#N/A</c:v>
                </c:pt>
                <c:pt idx="11271">
                  <c:v>#N/A</c:v>
                </c:pt>
                <c:pt idx="11272">
                  <c:v>#N/A</c:v>
                </c:pt>
                <c:pt idx="11273">
                  <c:v>#N/A</c:v>
                </c:pt>
                <c:pt idx="11274">
                  <c:v>#N/A</c:v>
                </c:pt>
                <c:pt idx="11275">
                  <c:v>#N/A</c:v>
                </c:pt>
                <c:pt idx="11276">
                  <c:v>#N/A</c:v>
                </c:pt>
                <c:pt idx="11277">
                  <c:v>#N/A</c:v>
                </c:pt>
                <c:pt idx="11278">
                  <c:v>#N/A</c:v>
                </c:pt>
                <c:pt idx="11279">
                  <c:v>#N/A</c:v>
                </c:pt>
                <c:pt idx="11280">
                  <c:v>#N/A</c:v>
                </c:pt>
                <c:pt idx="11281">
                  <c:v>#N/A</c:v>
                </c:pt>
                <c:pt idx="11282">
                  <c:v>#N/A</c:v>
                </c:pt>
                <c:pt idx="11283">
                  <c:v>#N/A</c:v>
                </c:pt>
                <c:pt idx="11284">
                  <c:v>#N/A</c:v>
                </c:pt>
                <c:pt idx="11285">
                  <c:v>#N/A</c:v>
                </c:pt>
                <c:pt idx="11286">
                  <c:v>#N/A</c:v>
                </c:pt>
                <c:pt idx="11287">
                  <c:v>#N/A</c:v>
                </c:pt>
                <c:pt idx="11288">
                  <c:v>#N/A</c:v>
                </c:pt>
                <c:pt idx="11289">
                  <c:v>#N/A</c:v>
                </c:pt>
                <c:pt idx="11290">
                  <c:v>#N/A</c:v>
                </c:pt>
                <c:pt idx="11291">
                  <c:v>#N/A</c:v>
                </c:pt>
                <c:pt idx="11292">
                  <c:v>#N/A</c:v>
                </c:pt>
                <c:pt idx="11293">
                  <c:v>#N/A</c:v>
                </c:pt>
                <c:pt idx="11294">
                  <c:v>#N/A</c:v>
                </c:pt>
                <c:pt idx="11295">
                  <c:v>#N/A</c:v>
                </c:pt>
                <c:pt idx="11296">
                  <c:v>#N/A</c:v>
                </c:pt>
                <c:pt idx="11297">
                  <c:v>#N/A</c:v>
                </c:pt>
                <c:pt idx="11298">
                  <c:v>#N/A</c:v>
                </c:pt>
                <c:pt idx="11299">
                  <c:v>#N/A</c:v>
                </c:pt>
                <c:pt idx="11300">
                  <c:v>#N/A</c:v>
                </c:pt>
                <c:pt idx="11301">
                  <c:v>#N/A</c:v>
                </c:pt>
                <c:pt idx="11302">
                  <c:v>#N/A</c:v>
                </c:pt>
                <c:pt idx="11303">
                  <c:v>#N/A</c:v>
                </c:pt>
                <c:pt idx="11304">
                  <c:v>#N/A</c:v>
                </c:pt>
                <c:pt idx="11305">
                  <c:v>#N/A</c:v>
                </c:pt>
                <c:pt idx="11306">
                  <c:v>#N/A</c:v>
                </c:pt>
                <c:pt idx="11307">
                  <c:v>#N/A</c:v>
                </c:pt>
                <c:pt idx="11308">
                  <c:v>#N/A</c:v>
                </c:pt>
                <c:pt idx="11309">
                  <c:v>#N/A</c:v>
                </c:pt>
                <c:pt idx="11310">
                  <c:v>#N/A</c:v>
                </c:pt>
                <c:pt idx="11311">
                  <c:v>#N/A</c:v>
                </c:pt>
                <c:pt idx="11312">
                  <c:v>#N/A</c:v>
                </c:pt>
                <c:pt idx="11313">
                  <c:v>#N/A</c:v>
                </c:pt>
                <c:pt idx="11314">
                  <c:v>#N/A</c:v>
                </c:pt>
                <c:pt idx="11315">
                  <c:v>#N/A</c:v>
                </c:pt>
                <c:pt idx="11316">
                  <c:v>#N/A</c:v>
                </c:pt>
                <c:pt idx="11317">
                  <c:v>#N/A</c:v>
                </c:pt>
                <c:pt idx="11318">
                  <c:v>#N/A</c:v>
                </c:pt>
                <c:pt idx="11319">
                  <c:v>#N/A</c:v>
                </c:pt>
                <c:pt idx="11320">
                  <c:v>#N/A</c:v>
                </c:pt>
                <c:pt idx="11321">
                  <c:v>#N/A</c:v>
                </c:pt>
                <c:pt idx="11322">
                  <c:v>#N/A</c:v>
                </c:pt>
                <c:pt idx="11323">
                  <c:v>#N/A</c:v>
                </c:pt>
                <c:pt idx="11324">
                  <c:v>#N/A</c:v>
                </c:pt>
                <c:pt idx="11325">
                  <c:v>#N/A</c:v>
                </c:pt>
                <c:pt idx="11326">
                  <c:v>8.34423683942572</c:v>
                </c:pt>
                <c:pt idx="11327">
                  <c:v>#N/A</c:v>
                </c:pt>
                <c:pt idx="11328">
                  <c:v>#N/A</c:v>
                </c:pt>
                <c:pt idx="11329">
                  <c:v>#N/A</c:v>
                </c:pt>
                <c:pt idx="11330">
                  <c:v>#N/A</c:v>
                </c:pt>
                <c:pt idx="11331">
                  <c:v>#N/A</c:v>
                </c:pt>
                <c:pt idx="11332">
                  <c:v>#N/A</c:v>
                </c:pt>
                <c:pt idx="11333">
                  <c:v>#N/A</c:v>
                </c:pt>
                <c:pt idx="11334">
                  <c:v>#N/A</c:v>
                </c:pt>
                <c:pt idx="11335">
                  <c:v>#N/A</c:v>
                </c:pt>
                <c:pt idx="11336">
                  <c:v>#N/A</c:v>
                </c:pt>
                <c:pt idx="11337">
                  <c:v>#N/A</c:v>
                </c:pt>
                <c:pt idx="11338">
                  <c:v>#N/A</c:v>
                </c:pt>
                <c:pt idx="11339">
                  <c:v>#N/A</c:v>
                </c:pt>
                <c:pt idx="11340">
                  <c:v>#N/A</c:v>
                </c:pt>
                <c:pt idx="11341">
                  <c:v>#N/A</c:v>
                </c:pt>
                <c:pt idx="11342">
                  <c:v>#N/A</c:v>
                </c:pt>
                <c:pt idx="11343">
                  <c:v>#N/A</c:v>
                </c:pt>
                <c:pt idx="11344">
                  <c:v>#N/A</c:v>
                </c:pt>
                <c:pt idx="11345">
                  <c:v>#N/A</c:v>
                </c:pt>
                <c:pt idx="11346">
                  <c:v>#N/A</c:v>
                </c:pt>
                <c:pt idx="11347">
                  <c:v>#N/A</c:v>
                </c:pt>
                <c:pt idx="11348">
                  <c:v>#N/A</c:v>
                </c:pt>
                <c:pt idx="11349">
                  <c:v>#N/A</c:v>
                </c:pt>
                <c:pt idx="11350">
                  <c:v>#N/A</c:v>
                </c:pt>
                <c:pt idx="11351">
                  <c:v>#N/A</c:v>
                </c:pt>
                <c:pt idx="11352">
                  <c:v>#N/A</c:v>
                </c:pt>
                <c:pt idx="11353">
                  <c:v>#N/A</c:v>
                </c:pt>
                <c:pt idx="11354">
                  <c:v>#N/A</c:v>
                </c:pt>
                <c:pt idx="11355">
                  <c:v>#N/A</c:v>
                </c:pt>
                <c:pt idx="11356">
                  <c:v>#N/A</c:v>
                </c:pt>
                <c:pt idx="11357">
                  <c:v>#N/A</c:v>
                </c:pt>
                <c:pt idx="11358">
                  <c:v>#N/A</c:v>
                </c:pt>
                <c:pt idx="11359">
                  <c:v>#N/A</c:v>
                </c:pt>
                <c:pt idx="11360">
                  <c:v>#N/A</c:v>
                </c:pt>
                <c:pt idx="11361">
                  <c:v>#N/A</c:v>
                </c:pt>
                <c:pt idx="11362">
                  <c:v>#N/A</c:v>
                </c:pt>
                <c:pt idx="11363">
                  <c:v>#N/A</c:v>
                </c:pt>
                <c:pt idx="11364">
                  <c:v>#N/A</c:v>
                </c:pt>
                <c:pt idx="11365">
                  <c:v>#N/A</c:v>
                </c:pt>
                <c:pt idx="11366">
                  <c:v>#N/A</c:v>
                </c:pt>
                <c:pt idx="11367">
                  <c:v>#N/A</c:v>
                </c:pt>
                <c:pt idx="11368">
                  <c:v>#N/A</c:v>
                </c:pt>
                <c:pt idx="11369">
                  <c:v>#N/A</c:v>
                </c:pt>
                <c:pt idx="11370">
                  <c:v>#N/A</c:v>
                </c:pt>
                <c:pt idx="11371">
                  <c:v>#N/A</c:v>
                </c:pt>
                <c:pt idx="11372">
                  <c:v>#N/A</c:v>
                </c:pt>
                <c:pt idx="11373">
                  <c:v>#N/A</c:v>
                </c:pt>
                <c:pt idx="11374">
                  <c:v>#N/A</c:v>
                </c:pt>
                <c:pt idx="11375">
                  <c:v>#N/A</c:v>
                </c:pt>
                <c:pt idx="11376">
                  <c:v>#N/A</c:v>
                </c:pt>
                <c:pt idx="11377">
                  <c:v>#N/A</c:v>
                </c:pt>
                <c:pt idx="11378">
                  <c:v>#N/A</c:v>
                </c:pt>
                <c:pt idx="11379">
                  <c:v>#N/A</c:v>
                </c:pt>
                <c:pt idx="11380">
                  <c:v>#N/A</c:v>
                </c:pt>
                <c:pt idx="11381">
                  <c:v>#N/A</c:v>
                </c:pt>
                <c:pt idx="11382">
                  <c:v>#N/A</c:v>
                </c:pt>
                <c:pt idx="11383">
                  <c:v>#N/A</c:v>
                </c:pt>
                <c:pt idx="11384">
                  <c:v>#N/A</c:v>
                </c:pt>
                <c:pt idx="11385">
                  <c:v>#N/A</c:v>
                </c:pt>
                <c:pt idx="11386">
                  <c:v>#N/A</c:v>
                </c:pt>
                <c:pt idx="11387">
                  <c:v>#N/A</c:v>
                </c:pt>
                <c:pt idx="11388">
                  <c:v>#N/A</c:v>
                </c:pt>
                <c:pt idx="11389">
                  <c:v>#N/A</c:v>
                </c:pt>
                <c:pt idx="11390">
                  <c:v>#N/A</c:v>
                </c:pt>
                <c:pt idx="11391">
                  <c:v>#N/A</c:v>
                </c:pt>
                <c:pt idx="11392">
                  <c:v>#N/A</c:v>
                </c:pt>
                <c:pt idx="11393">
                  <c:v>#N/A</c:v>
                </c:pt>
                <c:pt idx="11394">
                  <c:v>#N/A</c:v>
                </c:pt>
                <c:pt idx="11395">
                  <c:v>#N/A</c:v>
                </c:pt>
                <c:pt idx="11396">
                  <c:v>#N/A</c:v>
                </c:pt>
                <c:pt idx="11397">
                  <c:v>#N/A</c:v>
                </c:pt>
                <c:pt idx="11398">
                  <c:v>#N/A</c:v>
                </c:pt>
                <c:pt idx="11399">
                  <c:v>#N/A</c:v>
                </c:pt>
                <c:pt idx="11400">
                  <c:v>#N/A</c:v>
                </c:pt>
                <c:pt idx="11401">
                  <c:v>#N/A</c:v>
                </c:pt>
                <c:pt idx="11402">
                  <c:v>#N/A</c:v>
                </c:pt>
                <c:pt idx="11403">
                  <c:v>#N/A</c:v>
                </c:pt>
                <c:pt idx="11404">
                  <c:v>#N/A</c:v>
                </c:pt>
                <c:pt idx="11405">
                  <c:v>#N/A</c:v>
                </c:pt>
                <c:pt idx="11406">
                  <c:v>#N/A</c:v>
                </c:pt>
                <c:pt idx="11407">
                  <c:v>#N/A</c:v>
                </c:pt>
                <c:pt idx="11408">
                  <c:v>#N/A</c:v>
                </c:pt>
                <c:pt idx="11409">
                  <c:v>#N/A</c:v>
                </c:pt>
                <c:pt idx="11410">
                  <c:v>#N/A</c:v>
                </c:pt>
                <c:pt idx="11411">
                  <c:v>#N/A</c:v>
                </c:pt>
                <c:pt idx="11412">
                  <c:v>#N/A</c:v>
                </c:pt>
                <c:pt idx="11413">
                  <c:v>#N/A</c:v>
                </c:pt>
                <c:pt idx="11414">
                  <c:v>#N/A</c:v>
                </c:pt>
                <c:pt idx="11415">
                  <c:v>#N/A</c:v>
                </c:pt>
                <c:pt idx="11416">
                  <c:v>#N/A</c:v>
                </c:pt>
                <c:pt idx="11417">
                  <c:v>#N/A</c:v>
                </c:pt>
                <c:pt idx="11418">
                  <c:v>#N/A</c:v>
                </c:pt>
                <c:pt idx="11419">
                  <c:v>#N/A</c:v>
                </c:pt>
                <c:pt idx="11420">
                  <c:v>#N/A</c:v>
                </c:pt>
                <c:pt idx="11421">
                  <c:v>#N/A</c:v>
                </c:pt>
                <c:pt idx="11422">
                  <c:v>#N/A</c:v>
                </c:pt>
                <c:pt idx="11423">
                  <c:v>#N/A</c:v>
                </c:pt>
                <c:pt idx="11424">
                  <c:v>#N/A</c:v>
                </c:pt>
                <c:pt idx="11425">
                  <c:v>#N/A</c:v>
                </c:pt>
                <c:pt idx="11426">
                  <c:v>#N/A</c:v>
                </c:pt>
                <c:pt idx="11427">
                  <c:v>#N/A</c:v>
                </c:pt>
                <c:pt idx="11428">
                  <c:v>#N/A</c:v>
                </c:pt>
                <c:pt idx="11429">
                  <c:v>#N/A</c:v>
                </c:pt>
                <c:pt idx="11430">
                  <c:v>#N/A</c:v>
                </c:pt>
                <c:pt idx="11431">
                  <c:v>#N/A</c:v>
                </c:pt>
                <c:pt idx="11432">
                  <c:v>#N/A</c:v>
                </c:pt>
                <c:pt idx="11433">
                  <c:v>#N/A</c:v>
                </c:pt>
                <c:pt idx="11434">
                  <c:v>#N/A</c:v>
                </c:pt>
                <c:pt idx="11435">
                  <c:v>#N/A</c:v>
                </c:pt>
                <c:pt idx="11436">
                  <c:v>#N/A</c:v>
                </c:pt>
                <c:pt idx="11437">
                  <c:v>#N/A</c:v>
                </c:pt>
                <c:pt idx="11438">
                  <c:v>#N/A</c:v>
                </c:pt>
                <c:pt idx="11439">
                  <c:v>#N/A</c:v>
                </c:pt>
                <c:pt idx="11440">
                  <c:v>#N/A</c:v>
                </c:pt>
                <c:pt idx="11441">
                  <c:v>#N/A</c:v>
                </c:pt>
                <c:pt idx="11442">
                  <c:v>#N/A</c:v>
                </c:pt>
                <c:pt idx="11443">
                  <c:v>#N/A</c:v>
                </c:pt>
                <c:pt idx="11444">
                  <c:v>#N/A</c:v>
                </c:pt>
                <c:pt idx="11445">
                  <c:v>#N/A</c:v>
                </c:pt>
                <c:pt idx="11446">
                  <c:v>#N/A</c:v>
                </c:pt>
                <c:pt idx="11447">
                  <c:v>#N/A</c:v>
                </c:pt>
                <c:pt idx="11448">
                  <c:v>#N/A</c:v>
                </c:pt>
                <c:pt idx="11449">
                  <c:v>#N/A</c:v>
                </c:pt>
                <c:pt idx="11450">
                  <c:v>#N/A</c:v>
                </c:pt>
                <c:pt idx="11451">
                  <c:v>#N/A</c:v>
                </c:pt>
                <c:pt idx="11452">
                  <c:v>#N/A</c:v>
                </c:pt>
                <c:pt idx="11453">
                  <c:v>#N/A</c:v>
                </c:pt>
                <c:pt idx="11454">
                  <c:v>#N/A</c:v>
                </c:pt>
                <c:pt idx="11455">
                  <c:v>#N/A</c:v>
                </c:pt>
                <c:pt idx="11456">
                  <c:v>#N/A</c:v>
                </c:pt>
                <c:pt idx="11457">
                  <c:v>#N/A</c:v>
                </c:pt>
                <c:pt idx="11458">
                  <c:v>#N/A</c:v>
                </c:pt>
                <c:pt idx="11459">
                  <c:v>#N/A</c:v>
                </c:pt>
                <c:pt idx="11460">
                  <c:v>#N/A</c:v>
                </c:pt>
                <c:pt idx="11461">
                  <c:v>8.17902963038387</c:v>
                </c:pt>
                <c:pt idx="11462">
                  <c:v>#N/A</c:v>
                </c:pt>
                <c:pt idx="11463">
                  <c:v>#N/A</c:v>
                </c:pt>
                <c:pt idx="11464">
                  <c:v>#N/A</c:v>
                </c:pt>
                <c:pt idx="11465">
                  <c:v>#N/A</c:v>
                </c:pt>
                <c:pt idx="11466">
                  <c:v>#N/A</c:v>
                </c:pt>
                <c:pt idx="11467">
                  <c:v>#N/A</c:v>
                </c:pt>
                <c:pt idx="11468">
                  <c:v>#N/A</c:v>
                </c:pt>
                <c:pt idx="11469">
                  <c:v>#N/A</c:v>
                </c:pt>
                <c:pt idx="11470">
                  <c:v>#N/A</c:v>
                </c:pt>
                <c:pt idx="11471">
                  <c:v>#N/A</c:v>
                </c:pt>
                <c:pt idx="11472">
                  <c:v>#N/A</c:v>
                </c:pt>
                <c:pt idx="11473">
                  <c:v>#N/A</c:v>
                </c:pt>
                <c:pt idx="11474">
                  <c:v>#N/A</c:v>
                </c:pt>
                <c:pt idx="11475">
                  <c:v>#N/A</c:v>
                </c:pt>
                <c:pt idx="11476">
                  <c:v>#N/A</c:v>
                </c:pt>
                <c:pt idx="11477">
                  <c:v>#N/A</c:v>
                </c:pt>
                <c:pt idx="11478">
                  <c:v>#N/A</c:v>
                </c:pt>
                <c:pt idx="11479">
                  <c:v>#N/A</c:v>
                </c:pt>
                <c:pt idx="11480">
                  <c:v>#N/A</c:v>
                </c:pt>
                <c:pt idx="11481">
                  <c:v>#N/A</c:v>
                </c:pt>
                <c:pt idx="11482">
                  <c:v>#N/A</c:v>
                </c:pt>
                <c:pt idx="11483">
                  <c:v>#N/A</c:v>
                </c:pt>
                <c:pt idx="11484">
                  <c:v>#N/A</c:v>
                </c:pt>
                <c:pt idx="11485">
                  <c:v>#N/A</c:v>
                </c:pt>
                <c:pt idx="11486">
                  <c:v>#N/A</c:v>
                </c:pt>
                <c:pt idx="11487">
                  <c:v>#N/A</c:v>
                </c:pt>
                <c:pt idx="11488">
                  <c:v>#N/A</c:v>
                </c:pt>
                <c:pt idx="11489">
                  <c:v>#N/A</c:v>
                </c:pt>
                <c:pt idx="11490">
                  <c:v>#N/A</c:v>
                </c:pt>
                <c:pt idx="11491">
                  <c:v>#N/A</c:v>
                </c:pt>
                <c:pt idx="11492">
                  <c:v>#N/A</c:v>
                </c:pt>
                <c:pt idx="11493">
                  <c:v>#N/A</c:v>
                </c:pt>
                <c:pt idx="11494">
                  <c:v>#N/A</c:v>
                </c:pt>
                <c:pt idx="11495">
                  <c:v>#N/A</c:v>
                </c:pt>
                <c:pt idx="11496">
                  <c:v>#N/A</c:v>
                </c:pt>
                <c:pt idx="11497">
                  <c:v>#N/A</c:v>
                </c:pt>
                <c:pt idx="11498">
                  <c:v>#N/A</c:v>
                </c:pt>
                <c:pt idx="11499">
                  <c:v>#N/A</c:v>
                </c:pt>
                <c:pt idx="11500">
                  <c:v>#N/A</c:v>
                </c:pt>
                <c:pt idx="11501">
                  <c:v>#N/A</c:v>
                </c:pt>
                <c:pt idx="11502">
                  <c:v>#N/A</c:v>
                </c:pt>
                <c:pt idx="11503">
                  <c:v>#N/A</c:v>
                </c:pt>
                <c:pt idx="11504">
                  <c:v>#N/A</c:v>
                </c:pt>
                <c:pt idx="11505">
                  <c:v>#N/A</c:v>
                </c:pt>
                <c:pt idx="11506">
                  <c:v>#N/A</c:v>
                </c:pt>
                <c:pt idx="11507">
                  <c:v>#N/A</c:v>
                </c:pt>
                <c:pt idx="11508">
                  <c:v>#N/A</c:v>
                </c:pt>
                <c:pt idx="11509">
                  <c:v>#N/A</c:v>
                </c:pt>
                <c:pt idx="11510">
                  <c:v>#N/A</c:v>
                </c:pt>
                <c:pt idx="11511">
                  <c:v>#N/A</c:v>
                </c:pt>
                <c:pt idx="11512">
                  <c:v>#N/A</c:v>
                </c:pt>
                <c:pt idx="11513">
                  <c:v>#N/A</c:v>
                </c:pt>
                <c:pt idx="11514">
                  <c:v>#N/A</c:v>
                </c:pt>
                <c:pt idx="11515">
                  <c:v>#N/A</c:v>
                </c:pt>
                <c:pt idx="11516">
                  <c:v>#N/A</c:v>
                </c:pt>
                <c:pt idx="11517">
                  <c:v>#N/A</c:v>
                </c:pt>
                <c:pt idx="11518">
                  <c:v>#N/A</c:v>
                </c:pt>
                <c:pt idx="11519">
                  <c:v>#N/A</c:v>
                </c:pt>
                <c:pt idx="11520">
                  <c:v>#N/A</c:v>
                </c:pt>
                <c:pt idx="11521">
                  <c:v>#N/A</c:v>
                </c:pt>
                <c:pt idx="11522">
                  <c:v>#N/A</c:v>
                </c:pt>
                <c:pt idx="11523">
                  <c:v>#N/A</c:v>
                </c:pt>
                <c:pt idx="11524">
                  <c:v>#N/A</c:v>
                </c:pt>
                <c:pt idx="11525">
                  <c:v>#N/A</c:v>
                </c:pt>
                <c:pt idx="11526">
                  <c:v>#N/A</c:v>
                </c:pt>
                <c:pt idx="11527">
                  <c:v>#N/A</c:v>
                </c:pt>
                <c:pt idx="11528">
                  <c:v>#N/A</c:v>
                </c:pt>
                <c:pt idx="11529">
                  <c:v>#N/A</c:v>
                </c:pt>
                <c:pt idx="11530">
                  <c:v>#N/A</c:v>
                </c:pt>
                <c:pt idx="11531">
                  <c:v>#N/A</c:v>
                </c:pt>
                <c:pt idx="11532">
                  <c:v>#N/A</c:v>
                </c:pt>
                <c:pt idx="11533">
                  <c:v>#N/A</c:v>
                </c:pt>
                <c:pt idx="11534">
                  <c:v>#N/A</c:v>
                </c:pt>
                <c:pt idx="11535">
                  <c:v>#N/A</c:v>
                </c:pt>
                <c:pt idx="11536">
                  <c:v>#N/A</c:v>
                </c:pt>
                <c:pt idx="11537">
                  <c:v>#N/A</c:v>
                </c:pt>
                <c:pt idx="11538">
                  <c:v>#N/A</c:v>
                </c:pt>
                <c:pt idx="11539">
                  <c:v>#N/A</c:v>
                </c:pt>
                <c:pt idx="11540">
                  <c:v>#N/A</c:v>
                </c:pt>
                <c:pt idx="11541">
                  <c:v>#N/A</c:v>
                </c:pt>
                <c:pt idx="11542">
                  <c:v>#N/A</c:v>
                </c:pt>
                <c:pt idx="11543">
                  <c:v>#N/A</c:v>
                </c:pt>
                <c:pt idx="11544">
                  <c:v>#N/A</c:v>
                </c:pt>
                <c:pt idx="11545">
                  <c:v>#N/A</c:v>
                </c:pt>
                <c:pt idx="11546">
                  <c:v>#N/A</c:v>
                </c:pt>
                <c:pt idx="11547">
                  <c:v>#N/A</c:v>
                </c:pt>
                <c:pt idx="11548">
                  <c:v>#N/A</c:v>
                </c:pt>
                <c:pt idx="11549">
                  <c:v>#N/A</c:v>
                </c:pt>
                <c:pt idx="11550">
                  <c:v>#N/A</c:v>
                </c:pt>
                <c:pt idx="11551">
                  <c:v>#N/A</c:v>
                </c:pt>
                <c:pt idx="11552">
                  <c:v>#N/A</c:v>
                </c:pt>
                <c:pt idx="11553">
                  <c:v>#N/A</c:v>
                </c:pt>
                <c:pt idx="11554">
                  <c:v>#N/A</c:v>
                </c:pt>
                <c:pt idx="11555">
                  <c:v>#N/A</c:v>
                </c:pt>
                <c:pt idx="11556">
                  <c:v>#N/A</c:v>
                </c:pt>
                <c:pt idx="11557">
                  <c:v>#N/A</c:v>
                </c:pt>
                <c:pt idx="11558">
                  <c:v>#N/A</c:v>
                </c:pt>
                <c:pt idx="11559">
                  <c:v>#N/A</c:v>
                </c:pt>
                <c:pt idx="11560">
                  <c:v>#N/A</c:v>
                </c:pt>
                <c:pt idx="11561">
                  <c:v>#N/A</c:v>
                </c:pt>
                <c:pt idx="11562">
                  <c:v>#N/A</c:v>
                </c:pt>
                <c:pt idx="11563">
                  <c:v>#N/A</c:v>
                </c:pt>
                <c:pt idx="11564">
                  <c:v>#N/A</c:v>
                </c:pt>
                <c:pt idx="11565">
                  <c:v>#N/A</c:v>
                </c:pt>
                <c:pt idx="11566">
                  <c:v>#N/A</c:v>
                </c:pt>
                <c:pt idx="11567">
                  <c:v>#N/A</c:v>
                </c:pt>
                <c:pt idx="11568">
                  <c:v>#N/A</c:v>
                </c:pt>
                <c:pt idx="11569">
                  <c:v>#N/A</c:v>
                </c:pt>
                <c:pt idx="11570">
                  <c:v>#N/A</c:v>
                </c:pt>
                <c:pt idx="11571">
                  <c:v>#N/A</c:v>
                </c:pt>
                <c:pt idx="11572">
                  <c:v>#N/A</c:v>
                </c:pt>
                <c:pt idx="11573">
                  <c:v>#N/A</c:v>
                </c:pt>
                <c:pt idx="11574">
                  <c:v>#N/A</c:v>
                </c:pt>
                <c:pt idx="11575">
                  <c:v>#N/A</c:v>
                </c:pt>
                <c:pt idx="11576">
                  <c:v>#N/A</c:v>
                </c:pt>
                <c:pt idx="11577">
                  <c:v>#N/A</c:v>
                </c:pt>
                <c:pt idx="11578">
                  <c:v>#N/A</c:v>
                </c:pt>
                <c:pt idx="11579">
                  <c:v>#N/A</c:v>
                </c:pt>
                <c:pt idx="11580">
                  <c:v>#N/A</c:v>
                </c:pt>
                <c:pt idx="11581">
                  <c:v>#N/A</c:v>
                </c:pt>
                <c:pt idx="11582">
                  <c:v>#N/A</c:v>
                </c:pt>
                <c:pt idx="11583">
                  <c:v>#N/A</c:v>
                </c:pt>
                <c:pt idx="11584">
                  <c:v>#N/A</c:v>
                </c:pt>
                <c:pt idx="11585">
                  <c:v>#N/A</c:v>
                </c:pt>
                <c:pt idx="11586">
                  <c:v>#N/A</c:v>
                </c:pt>
                <c:pt idx="11587">
                  <c:v>#N/A</c:v>
                </c:pt>
                <c:pt idx="11588">
                  <c:v>#N/A</c:v>
                </c:pt>
                <c:pt idx="11589">
                  <c:v>#N/A</c:v>
                </c:pt>
                <c:pt idx="11590">
                  <c:v>#N/A</c:v>
                </c:pt>
                <c:pt idx="11591">
                  <c:v>#N/A</c:v>
                </c:pt>
                <c:pt idx="11592">
                  <c:v>#N/A</c:v>
                </c:pt>
                <c:pt idx="11593">
                  <c:v>#N/A</c:v>
                </c:pt>
                <c:pt idx="11594">
                  <c:v>#N/A</c:v>
                </c:pt>
                <c:pt idx="11595">
                  <c:v>#N/A</c:v>
                </c:pt>
                <c:pt idx="11596">
                  <c:v>#N/A</c:v>
                </c:pt>
                <c:pt idx="11597">
                  <c:v>#N/A</c:v>
                </c:pt>
                <c:pt idx="11598">
                  <c:v>#N/A</c:v>
                </c:pt>
                <c:pt idx="11599">
                  <c:v>#N/A</c:v>
                </c:pt>
                <c:pt idx="11600">
                  <c:v>#N/A</c:v>
                </c:pt>
                <c:pt idx="11601">
                  <c:v>#N/A</c:v>
                </c:pt>
                <c:pt idx="11602">
                  <c:v>#N/A</c:v>
                </c:pt>
                <c:pt idx="11603">
                  <c:v>#N/A</c:v>
                </c:pt>
                <c:pt idx="11604">
                  <c:v>#N/A</c:v>
                </c:pt>
                <c:pt idx="11605">
                  <c:v>#N/A</c:v>
                </c:pt>
                <c:pt idx="11606">
                  <c:v>#N/A</c:v>
                </c:pt>
                <c:pt idx="11607">
                  <c:v>#N/A</c:v>
                </c:pt>
                <c:pt idx="11608">
                  <c:v>#N/A</c:v>
                </c:pt>
                <c:pt idx="11609">
                  <c:v>#N/A</c:v>
                </c:pt>
                <c:pt idx="11610">
                  <c:v>#N/A</c:v>
                </c:pt>
                <c:pt idx="11611">
                  <c:v>#N/A</c:v>
                </c:pt>
                <c:pt idx="11612">
                  <c:v>#N/A</c:v>
                </c:pt>
                <c:pt idx="11613">
                  <c:v>#N/A</c:v>
                </c:pt>
                <c:pt idx="11614">
                  <c:v>#N/A</c:v>
                </c:pt>
                <c:pt idx="11615">
                  <c:v>#N/A</c:v>
                </c:pt>
                <c:pt idx="11616">
                  <c:v>#N/A</c:v>
                </c:pt>
                <c:pt idx="11617">
                  <c:v>#N/A</c:v>
                </c:pt>
                <c:pt idx="11618">
                  <c:v>#N/A</c:v>
                </c:pt>
                <c:pt idx="11619">
                  <c:v>7.86872518073516</c:v>
                </c:pt>
                <c:pt idx="11620">
                  <c:v>#N/A</c:v>
                </c:pt>
                <c:pt idx="11621">
                  <c:v>#N/A</c:v>
                </c:pt>
                <c:pt idx="11622">
                  <c:v>#N/A</c:v>
                </c:pt>
                <c:pt idx="11623">
                  <c:v>#N/A</c:v>
                </c:pt>
                <c:pt idx="11624">
                  <c:v>#N/A</c:v>
                </c:pt>
                <c:pt idx="11625">
                  <c:v>#N/A</c:v>
                </c:pt>
                <c:pt idx="11626">
                  <c:v>#N/A</c:v>
                </c:pt>
                <c:pt idx="11627">
                  <c:v>#N/A</c:v>
                </c:pt>
                <c:pt idx="11628">
                  <c:v>#N/A</c:v>
                </c:pt>
                <c:pt idx="11629">
                  <c:v>#N/A</c:v>
                </c:pt>
                <c:pt idx="11630">
                  <c:v>#N/A</c:v>
                </c:pt>
                <c:pt idx="11631">
                  <c:v>#N/A</c:v>
                </c:pt>
                <c:pt idx="11632">
                  <c:v>#N/A</c:v>
                </c:pt>
                <c:pt idx="11633">
                  <c:v>#N/A</c:v>
                </c:pt>
                <c:pt idx="11634">
                  <c:v>#N/A</c:v>
                </c:pt>
                <c:pt idx="11635">
                  <c:v>#N/A</c:v>
                </c:pt>
                <c:pt idx="11636">
                  <c:v>#N/A</c:v>
                </c:pt>
                <c:pt idx="11637">
                  <c:v>#N/A</c:v>
                </c:pt>
                <c:pt idx="11638">
                  <c:v>#N/A</c:v>
                </c:pt>
                <c:pt idx="11639">
                  <c:v>#N/A</c:v>
                </c:pt>
                <c:pt idx="11640">
                  <c:v>#N/A</c:v>
                </c:pt>
                <c:pt idx="11641">
                  <c:v>#N/A</c:v>
                </c:pt>
                <c:pt idx="11642">
                  <c:v>#N/A</c:v>
                </c:pt>
                <c:pt idx="11643">
                  <c:v>#N/A</c:v>
                </c:pt>
                <c:pt idx="11644">
                  <c:v>#N/A</c:v>
                </c:pt>
                <c:pt idx="11645">
                  <c:v>#N/A</c:v>
                </c:pt>
                <c:pt idx="11646">
                  <c:v>#N/A</c:v>
                </c:pt>
                <c:pt idx="11647">
                  <c:v>#N/A</c:v>
                </c:pt>
                <c:pt idx="11648">
                  <c:v>#N/A</c:v>
                </c:pt>
                <c:pt idx="11649">
                  <c:v>#N/A</c:v>
                </c:pt>
                <c:pt idx="11650">
                  <c:v>#N/A</c:v>
                </c:pt>
                <c:pt idx="11651">
                  <c:v>#N/A</c:v>
                </c:pt>
                <c:pt idx="11652">
                  <c:v>#N/A</c:v>
                </c:pt>
                <c:pt idx="11653">
                  <c:v>#N/A</c:v>
                </c:pt>
                <c:pt idx="11654">
                  <c:v>#N/A</c:v>
                </c:pt>
                <c:pt idx="11655">
                  <c:v>#N/A</c:v>
                </c:pt>
                <c:pt idx="11656">
                  <c:v>#N/A</c:v>
                </c:pt>
                <c:pt idx="11657">
                  <c:v>#N/A</c:v>
                </c:pt>
                <c:pt idx="11658">
                  <c:v>#N/A</c:v>
                </c:pt>
                <c:pt idx="11659">
                  <c:v>#N/A</c:v>
                </c:pt>
                <c:pt idx="11660">
                  <c:v>#N/A</c:v>
                </c:pt>
                <c:pt idx="11661">
                  <c:v>#N/A</c:v>
                </c:pt>
                <c:pt idx="11662">
                  <c:v>#N/A</c:v>
                </c:pt>
                <c:pt idx="11663">
                  <c:v>#N/A</c:v>
                </c:pt>
                <c:pt idx="11664">
                  <c:v>#N/A</c:v>
                </c:pt>
                <c:pt idx="11665">
                  <c:v>#N/A</c:v>
                </c:pt>
                <c:pt idx="11666">
                  <c:v>#N/A</c:v>
                </c:pt>
                <c:pt idx="11667">
                  <c:v>#N/A</c:v>
                </c:pt>
                <c:pt idx="11668">
                  <c:v>#N/A</c:v>
                </c:pt>
                <c:pt idx="11669">
                  <c:v>#N/A</c:v>
                </c:pt>
                <c:pt idx="11670">
                  <c:v>#N/A</c:v>
                </c:pt>
                <c:pt idx="11671">
                  <c:v>#N/A</c:v>
                </c:pt>
                <c:pt idx="11672">
                  <c:v>#N/A</c:v>
                </c:pt>
                <c:pt idx="11673">
                  <c:v>#N/A</c:v>
                </c:pt>
                <c:pt idx="11674">
                  <c:v>#N/A</c:v>
                </c:pt>
                <c:pt idx="11675">
                  <c:v>#N/A</c:v>
                </c:pt>
                <c:pt idx="11676">
                  <c:v>#N/A</c:v>
                </c:pt>
                <c:pt idx="11677">
                  <c:v>#N/A</c:v>
                </c:pt>
                <c:pt idx="11678">
                  <c:v>#N/A</c:v>
                </c:pt>
                <c:pt idx="11679">
                  <c:v>#N/A</c:v>
                </c:pt>
                <c:pt idx="11680">
                  <c:v>#N/A</c:v>
                </c:pt>
                <c:pt idx="11681">
                  <c:v>#N/A</c:v>
                </c:pt>
                <c:pt idx="11682">
                  <c:v>#N/A</c:v>
                </c:pt>
                <c:pt idx="11683">
                  <c:v>#N/A</c:v>
                </c:pt>
                <c:pt idx="11684">
                  <c:v>#N/A</c:v>
                </c:pt>
                <c:pt idx="11685">
                  <c:v>#N/A</c:v>
                </c:pt>
                <c:pt idx="11686">
                  <c:v>#N/A</c:v>
                </c:pt>
                <c:pt idx="11687">
                  <c:v>#N/A</c:v>
                </c:pt>
                <c:pt idx="11688">
                  <c:v>#N/A</c:v>
                </c:pt>
                <c:pt idx="11689">
                  <c:v>#N/A</c:v>
                </c:pt>
                <c:pt idx="11690">
                  <c:v>#N/A</c:v>
                </c:pt>
                <c:pt idx="11691">
                  <c:v>#N/A</c:v>
                </c:pt>
                <c:pt idx="11692">
                  <c:v>#N/A</c:v>
                </c:pt>
                <c:pt idx="11693">
                  <c:v>#N/A</c:v>
                </c:pt>
                <c:pt idx="11694">
                  <c:v>#N/A</c:v>
                </c:pt>
                <c:pt idx="11695">
                  <c:v>#N/A</c:v>
                </c:pt>
                <c:pt idx="11696">
                  <c:v>#N/A</c:v>
                </c:pt>
                <c:pt idx="11697">
                  <c:v>#N/A</c:v>
                </c:pt>
                <c:pt idx="11698">
                  <c:v>#N/A</c:v>
                </c:pt>
                <c:pt idx="11699">
                  <c:v>#N/A</c:v>
                </c:pt>
                <c:pt idx="11700">
                  <c:v>#N/A</c:v>
                </c:pt>
                <c:pt idx="11701">
                  <c:v>#N/A</c:v>
                </c:pt>
                <c:pt idx="11702">
                  <c:v>#N/A</c:v>
                </c:pt>
                <c:pt idx="11703">
                  <c:v>#N/A</c:v>
                </c:pt>
                <c:pt idx="11704">
                  <c:v>#N/A</c:v>
                </c:pt>
                <c:pt idx="11705">
                  <c:v>#N/A</c:v>
                </c:pt>
                <c:pt idx="11706">
                  <c:v>#N/A</c:v>
                </c:pt>
                <c:pt idx="11707">
                  <c:v>#N/A</c:v>
                </c:pt>
                <c:pt idx="11708">
                  <c:v>#N/A</c:v>
                </c:pt>
                <c:pt idx="11709">
                  <c:v>#N/A</c:v>
                </c:pt>
                <c:pt idx="11710">
                  <c:v>7.64102433560737</c:v>
                </c:pt>
                <c:pt idx="11711">
                  <c:v>#N/A</c:v>
                </c:pt>
                <c:pt idx="11712">
                  <c:v>#N/A</c:v>
                </c:pt>
                <c:pt idx="11713">
                  <c:v>#N/A</c:v>
                </c:pt>
                <c:pt idx="11714">
                  <c:v>#N/A</c:v>
                </c:pt>
                <c:pt idx="11715">
                  <c:v>#N/A</c:v>
                </c:pt>
                <c:pt idx="11716">
                  <c:v>#N/A</c:v>
                </c:pt>
                <c:pt idx="11717">
                  <c:v>#N/A</c:v>
                </c:pt>
                <c:pt idx="11718">
                  <c:v>#N/A</c:v>
                </c:pt>
                <c:pt idx="11719">
                  <c:v>#N/A</c:v>
                </c:pt>
                <c:pt idx="11720">
                  <c:v>#N/A</c:v>
                </c:pt>
                <c:pt idx="11721">
                  <c:v>#N/A</c:v>
                </c:pt>
                <c:pt idx="11722">
                  <c:v>#N/A</c:v>
                </c:pt>
                <c:pt idx="11723">
                  <c:v>#N/A</c:v>
                </c:pt>
                <c:pt idx="11724">
                  <c:v>#N/A</c:v>
                </c:pt>
                <c:pt idx="11725">
                  <c:v>#N/A</c:v>
                </c:pt>
                <c:pt idx="11726">
                  <c:v>#N/A</c:v>
                </c:pt>
                <c:pt idx="11727">
                  <c:v>#N/A</c:v>
                </c:pt>
                <c:pt idx="11728">
                  <c:v>#N/A</c:v>
                </c:pt>
                <c:pt idx="11729">
                  <c:v>#N/A</c:v>
                </c:pt>
                <c:pt idx="11730">
                  <c:v>#N/A</c:v>
                </c:pt>
                <c:pt idx="11731">
                  <c:v>#N/A</c:v>
                </c:pt>
                <c:pt idx="11732">
                  <c:v>#N/A</c:v>
                </c:pt>
                <c:pt idx="11733">
                  <c:v>#N/A</c:v>
                </c:pt>
                <c:pt idx="11734">
                  <c:v>#N/A</c:v>
                </c:pt>
                <c:pt idx="11735">
                  <c:v>#N/A</c:v>
                </c:pt>
                <c:pt idx="11736">
                  <c:v>#N/A</c:v>
                </c:pt>
                <c:pt idx="11737">
                  <c:v>#N/A</c:v>
                </c:pt>
                <c:pt idx="11738">
                  <c:v>#N/A</c:v>
                </c:pt>
                <c:pt idx="11739">
                  <c:v>#N/A</c:v>
                </c:pt>
                <c:pt idx="11740">
                  <c:v>#N/A</c:v>
                </c:pt>
                <c:pt idx="11741">
                  <c:v>#N/A</c:v>
                </c:pt>
                <c:pt idx="11742">
                  <c:v>#N/A</c:v>
                </c:pt>
                <c:pt idx="11743">
                  <c:v>#N/A</c:v>
                </c:pt>
                <c:pt idx="11744">
                  <c:v>#N/A</c:v>
                </c:pt>
                <c:pt idx="11745">
                  <c:v>#N/A</c:v>
                </c:pt>
                <c:pt idx="11746">
                  <c:v>#N/A</c:v>
                </c:pt>
                <c:pt idx="11747">
                  <c:v>#N/A</c:v>
                </c:pt>
                <c:pt idx="11748">
                  <c:v>#N/A</c:v>
                </c:pt>
                <c:pt idx="11749">
                  <c:v>#N/A</c:v>
                </c:pt>
                <c:pt idx="11750">
                  <c:v>#N/A</c:v>
                </c:pt>
                <c:pt idx="11751">
                  <c:v>#N/A</c:v>
                </c:pt>
                <c:pt idx="11752">
                  <c:v>#N/A</c:v>
                </c:pt>
                <c:pt idx="11753">
                  <c:v>#N/A</c:v>
                </c:pt>
                <c:pt idx="11754">
                  <c:v>#N/A</c:v>
                </c:pt>
                <c:pt idx="11755">
                  <c:v>#N/A</c:v>
                </c:pt>
                <c:pt idx="11756">
                  <c:v>#N/A</c:v>
                </c:pt>
                <c:pt idx="11757">
                  <c:v>#N/A</c:v>
                </c:pt>
                <c:pt idx="11758">
                  <c:v>#N/A</c:v>
                </c:pt>
                <c:pt idx="11759">
                  <c:v>#N/A</c:v>
                </c:pt>
                <c:pt idx="11760">
                  <c:v>#N/A</c:v>
                </c:pt>
                <c:pt idx="11761">
                  <c:v>#N/A</c:v>
                </c:pt>
                <c:pt idx="11762">
                  <c:v>#N/A</c:v>
                </c:pt>
                <c:pt idx="11763">
                  <c:v>#N/A</c:v>
                </c:pt>
                <c:pt idx="11764">
                  <c:v>#N/A</c:v>
                </c:pt>
                <c:pt idx="11765">
                  <c:v>#N/A</c:v>
                </c:pt>
                <c:pt idx="11766">
                  <c:v>#N/A</c:v>
                </c:pt>
                <c:pt idx="11767">
                  <c:v>#N/A</c:v>
                </c:pt>
                <c:pt idx="11768">
                  <c:v>#N/A</c:v>
                </c:pt>
                <c:pt idx="11769">
                  <c:v>#N/A</c:v>
                </c:pt>
                <c:pt idx="11770">
                  <c:v>#N/A</c:v>
                </c:pt>
                <c:pt idx="11771">
                  <c:v>#N/A</c:v>
                </c:pt>
                <c:pt idx="11772">
                  <c:v>#N/A</c:v>
                </c:pt>
                <c:pt idx="11773">
                  <c:v>#N/A</c:v>
                </c:pt>
                <c:pt idx="11774">
                  <c:v>#N/A</c:v>
                </c:pt>
                <c:pt idx="11775">
                  <c:v>#N/A</c:v>
                </c:pt>
                <c:pt idx="11776">
                  <c:v>#N/A</c:v>
                </c:pt>
                <c:pt idx="11777">
                  <c:v>#N/A</c:v>
                </c:pt>
                <c:pt idx="11778">
                  <c:v>#N/A</c:v>
                </c:pt>
                <c:pt idx="11779">
                  <c:v>#N/A</c:v>
                </c:pt>
                <c:pt idx="11780">
                  <c:v>#N/A</c:v>
                </c:pt>
                <c:pt idx="11781">
                  <c:v>#N/A</c:v>
                </c:pt>
                <c:pt idx="11782">
                  <c:v>#N/A</c:v>
                </c:pt>
                <c:pt idx="11783">
                  <c:v>#N/A</c:v>
                </c:pt>
                <c:pt idx="11784">
                  <c:v>#N/A</c:v>
                </c:pt>
                <c:pt idx="11785">
                  <c:v>#N/A</c:v>
                </c:pt>
                <c:pt idx="11786">
                  <c:v>#N/A</c:v>
                </c:pt>
                <c:pt idx="11787">
                  <c:v>#N/A</c:v>
                </c:pt>
                <c:pt idx="11788">
                  <c:v>#N/A</c:v>
                </c:pt>
                <c:pt idx="11789">
                  <c:v>#N/A</c:v>
                </c:pt>
                <c:pt idx="11790">
                  <c:v>#N/A</c:v>
                </c:pt>
                <c:pt idx="11791">
                  <c:v>#N/A</c:v>
                </c:pt>
                <c:pt idx="11792">
                  <c:v>#N/A</c:v>
                </c:pt>
                <c:pt idx="11793">
                  <c:v>#N/A</c:v>
                </c:pt>
                <c:pt idx="11794">
                  <c:v>#N/A</c:v>
                </c:pt>
                <c:pt idx="11795">
                  <c:v>#N/A</c:v>
                </c:pt>
                <c:pt idx="11796">
                  <c:v>#N/A</c:v>
                </c:pt>
                <c:pt idx="11797">
                  <c:v>#N/A</c:v>
                </c:pt>
                <c:pt idx="11798">
                  <c:v>#N/A</c:v>
                </c:pt>
                <c:pt idx="11799">
                  <c:v>#N/A</c:v>
                </c:pt>
                <c:pt idx="11800">
                  <c:v>#N/A</c:v>
                </c:pt>
                <c:pt idx="11801">
                  <c:v>#N/A</c:v>
                </c:pt>
                <c:pt idx="11802">
                  <c:v>#N/A</c:v>
                </c:pt>
                <c:pt idx="11803">
                  <c:v>#N/A</c:v>
                </c:pt>
                <c:pt idx="11804">
                  <c:v>#N/A</c:v>
                </c:pt>
                <c:pt idx="11805">
                  <c:v>#N/A</c:v>
                </c:pt>
                <c:pt idx="11806">
                  <c:v>#N/A</c:v>
                </c:pt>
                <c:pt idx="11807">
                  <c:v>#N/A</c:v>
                </c:pt>
                <c:pt idx="11808">
                  <c:v>#N/A</c:v>
                </c:pt>
                <c:pt idx="11809">
                  <c:v>#N/A</c:v>
                </c:pt>
                <c:pt idx="11810">
                  <c:v>#N/A</c:v>
                </c:pt>
                <c:pt idx="11811">
                  <c:v>#N/A</c:v>
                </c:pt>
                <c:pt idx="11812">
                  <c:v>#N/A</c:v>
                </c:pt>
                <c:pt idx="11813">
                  <c:v>#N/A</c:v>
                </c:pt>
                <c:pt idx="11814">
                  <c:v>#N/A</c:v>
                </c:pt>
                <c:pt idx="11815">
                  <c:v>#N/A</c:v>
                </c:pt>
                <c:pt idx="11816">
                  <c:v>#N/A</c:v>
                </c:pt>
                <c:pt idx="11817">
                  <c:v>#N/A</c:v>
                </c:pt>
                <c:pt idx="11818">
                  <c:v>#N/A</c:v>
                </c:pt>
                <c:pt idx="11819">
                  <c:v>#N/A</c:v>
                </c:pt>
                <c:pt idx="11820">
                  <c:v>#N/A</c:v>
                </c:pt>
                <c:pt idx="11821">
                  <c:v>#N/A</c:v>
                </c:pt>
                <c:pt idx="11822">
                  <c:v>#N/A</c:v>
                </c:pt>
                <c:pt idx="11823">
                  <c:v>#N/A</c:v>
                </c:pt>
                <c:pt idx="11824">
                  <c:v>#N/A</c:v>
                </c:pt>
                <c:pt idx="11825">
                  <c:v>#N/A</c:v>
                </c:pt>
                <c:pt idx="11826">
                  <c:v>#N/A</c:v>
                </c:pt>
                <c:pt idx="11827">
                  <c:v>#N/A</c:v>
                </c:pt>
                <c:pt idx="11828">
                  <c:v>#N/A</c:v>
                </c:pt>
                <c:pt idx="11829">
                  <c:v>#N/A</c:v>
                </c:pt>
                <c:pt idx="11830">
                  <c:v>#N/A</c:v>
                </c:pt>
                <c:pt idx="11831">
                  <c:v>#N/A</c:v>
                </c:pt>
                <c:pt idx="11832">
                  <c:v>#N/A</c:v>
                </c:pt>
                <c:pt idx="11833">
                  <c:v>#N/A</c:v>
                </c:pt>
                <c:pt idx="11834">
                  <c:v>#N/A</c:v>
                </c:pt>
                <c:pt idx="11835">
                  <c:v>#N/A</c:v>
                </c:pt>
                <c:pt idx="11836">
                  <c:v>#N/A</c:v>
                </c:pt>
                <c:pt idx="11837">
                  <c:v>#N/A</c:v>
                </c:pt>
                <c:pt idx="11838">
                  <c:v>#N/A</c:v>
                </c:pt>
                <c:pt idx="11839">
                  <c:v>#N/A</c:v>
                </c:pt>
                <c:pt idx="11840">
                  <c:v>#N/A</c:v>
                </c:pt>
                <c:pt idx="11841">
                  <c:v>#N/A</c:v>
                </c:pt>
                <c:pt idx="11842">
                  <c:v>#N/A</c:v>
                </c:pt>
                <c:pt idx="11843">
                  <c:v>#N/A</c:v>
                </c:pt>
                <c:pt idx="11844">
                  <c:v>#N/A</c:v>
                </c:pt>
                <c:pt idx="11845">
                  <c:v>#N/A</c:v>
                </c:pt>
                <c:pt idx="11846">
                  <c:v>#N/A</c:v>
                </c:pt>
                <c:pt idx="11847">
                  <c:v>#N/A</c:v>
                </c:pt>
                <c:pt idx="11848">
                  <c:v>#N/A</c:v>
                </c:pt>
                <c:pt idx="11849">
                  <c:v>#N/A</c:v>
                </c:pt>
                <c:pt idx="11850">
                  <c:v>#N/A</c:v>
                </c:pt>
                <c:pt idx="11851">
                  <c:v>#N/A</c:v>
                </c:pt>
                <c:pt idx="11852">
                  <c:v>#N/A</c:v>
                </c:pt>
                <c:pt idx="11853">
                  <c:v>#N/A</c:v>
                </c:pt>
                <c:pt idx="11854">
                  <c:v>#N/A</c:v>
                </c:pt>
                <c:pt idx="11855">
                  <c:v>#N/A</c:v>
                </c:pt>
                <c:pt idx="11856">
                  <c:v>#N/A</c:v>
                </c:pt>
                <c:pt idx="11857">
                  <c:v>#N/A</c:v>
                </c:pt>
                <c:pt idx="11858">
                  <c:v>#N/A</c:v>
                </c:pt>
                <c:pt idx="11859">
                  <c:v>#N/A</c:v>
                </c:pt>
                <c:pt idx="11860">
                  <c:v>#N/A</c:v>
                </c:pt>
                <c:pt idx="11861">
                  <c:v>#N/A</c:v>
                </c:pt>
                <c:pt idx="11862">
                  <c:v>#N/A</c:v>
                </c:pt>
                <c:pt idx="11863">
                  <c:v>#N/A</c:v>
                </c:pt>
                <c:pt idx="11864">
                  <c:v>#N/A</c:v>
                </c:pt>
                <c:pt idx="11865">
                  <c:v>#N/A</c:v>
                </c:pt>
                <c:pt idx="11866">
                  <c:v>#N/A</c:v>
                </c:pt>
                <c:pt idx="11867">
                  <c:v>#N/A</c:v>
                </c:pt>
                <c:pt idx="11868">
                  <c:v>#N/A</c:v>
                </c:pt>
                <c:pt idx="11869">
                  <c:v>#N/A</c:v>
                </c:pt>
                <c:pt idx="11870">
                  <c:v>#N/A</c:v>
                </c:pt>
                <c:pt idx="11871">
                  <c:v>#N/A</c:v>
                </c:pt>
                <c:pt idx="11872">
                  <c:v>#N/A</c:v>
                </c:pt>
                <c:pt idx="11873">
                  <c:v>#N/A</c:v>
                </c:pt>
                <c:pt idx="11874">
                  <c:v>#N/A</c:v>
                </c:pt>
                <c:pt idx="11875">
                  <c:v>#N/A</c:v>
                </c:pt>
                <c:pt idx="11876">
                  <c:v>#N/A</c:v>
                </c:pt>
                <c:pt idx="11877">
                  <c:v>#N/A</c:v>
                </c:pt>
                <c:pt idx="11878">
                  <c:v>#N/A</c:v>
                </c:pt>
                <c:pt idx="11879">
                  <c:v>#N/A</c:v>
                </c:pt>
                <c:pt idx="11880">
                  <c:v>#N/A</c:v>
                </c:pt>
                <c:pt idx="11881">
                  <c:v>#N/A</c:v>
                </c:pt>
                <c:pt idx="11882">
                  <c:v>#N/A</c:v>
                </c:pt>
                <c:pt idx="11883">
                  <c:v>#N/A</c:v>
                </c:pt>
                <c:pt idx="11884">
                  <c:v>#N/A</c:v>
                </c:pt>
                <c:pt idx="11885">
                  <c:v>#N/A</c:v>
                </c:pt>
                <c:pt idx="11886">
                  <c:v>#N/A</c:v>
                </c:pt>
                <c:pt idx="11887">
                  <c:v>#N/A</c:v>
                </c:pt>
                <c:pt idx="11888">
                  <c:v>#N/A</c:v>
                </c:pt>
                <c:pt idx="11889">
                  <c:v>#N/A</c:v>
                </c:pt>
                <c:pt idx="11890">
                  <c:v>#N/A</c:v>
                </c:pt>
                <c:pt idx="11891">
                  <c:v>7.24786172487526</c:v>
                </c:pt>
                <c:pt idx="11892">
                  <c:v>#N/A</c:v>
                </c:pt>
                <c:pt idx="11893">
                  <c:v>#N/A</c:v>
                </c:pt>
                <c:pt idx="11894">
                  <c:v>#N/A</c:v>
                </c:pt>
                <c:pt idx="11895">
                  <c:v>#N/A</c:v>
                </c:pt>
                <c:pt idx="11896">
                  <c:v>#N/A</c:v>
                </c:pt>
                <c:pt idx="11897">
                  <c:v>#N/A</c:v>
                </c:pt>
                <c:pt idx="11898">
                  <c:v>#N/A</c:v>
                </c:pt>
                <c:pt idx="11899">
                  <c:v>#N/A</c:v>
                </c:pt>
                <c:pt idx="11900">
                  <c:v>#N/A</c:v>
                </c:pt>
                <c:pt idx="11901">
                  <c:v>#N/A</c:v>
                </c:pt>
                <c:pt idx="11902">
                  <c:v>#N/A</c:v>
                </c:pt>
                <c:pt idx="11903">
                  <c:v>#N/A</c:v>
                </c:pt>
                <c:pt idx="11904">
                  <c:v>#N/A</c:v>
                </c:pt>
                <c:pt idx="11905">
                  <c:v>#N/A</c:v>
                </c:pt>
                <c:pt idx="11906">
                  <c:v>#N/A</c:v>
                </c:pt>
                <c:pt idx="11907">
                  <c:v>#N/A</c:v>
                </c:pt>
                <c:pt idx="11908">
                  <c:v>#N/A</c:v>
                </c:pt>
                <c:pt idx="11909">
                  <c:v>#N/A</c:v>
                </c:pt>
                <c:pt idx="11910">
                  <c:v>#N/A</c:v>
                </c:pt>
                <c:pt idx="11911">
                  <c:v>#N/A</c:v>
                </c:pt>
                <c:pt idx="11912">
                  <c:v>#N/A</c:v>
                </c:pt>
                <c:pt idx="11913">
                  <c:v>#N/A</c:v>
                </c:pt>
                <c:pt idx="11914">
                  <c:v>#N/A</c:v>
                </c:pt>
                <c:pt idx="11915">
                  <c:v>#N/A</c:v>
                </c:pt>
                <c:pt idx="11916">
                  <c:v>#N/A</c:v>
                </c:pt>
                <c:pt idx="11917">
                  <c:v>#N/A</c:v>
                </c:pt>
                <c:pt idx="11918">
                  <c:v>#N/A</c:v>
                </c:pt>
                <c:pt idx="11919">
                  <c:v>#N/A</c:v>
                </c:pt>
                <c:pt idx="11920">
                  <c:v>#N/A</c:v>
                </c:pt>
                <c:pt idx="11921">
                  <c:v>#N/A</c:v>
                </c:pt>
                <c:pt idx="11922">
                  <c:v>#N/A</c:v>
                </c:pt>
                <c:pt idx="11923">
                  <c:v>#N/A</c:v>
                </c:pt>
                <c:pt idx="11924">
                  <c:v>#N/A</c:v>
                </c:pt>
                <c:pt idx="11925">
                  <c:v>#N/A</c:v>
                </c:pt>
                <c:pt idx="11926">
                  <c:v>#N/A</c:v>
                </c:pt>
                <c:pt idx="11927">
                  <c:v>#N/A</c:v>
                </c:pt>
                <c:pt idx="11928">
                  <c:v>#N/A</c:v>
                </c:pt>
                <c:pt idx="11929">
                  <c:v>#N/A</c:v>
                </c:pt>
                <c:pt idx="11930">
                  <c:v>#N/A</c:v>
                </c:pt>
                <c:pt idx="11931">
                  <c:v>#N/A</c:v>
                </c:pt>
                <c:pt idx="11932">
                  <c:v>#N/A</c:v>
                </c:pt>
                <c:pt idx="11933">
                  <c:v>#N/A</c:v>
                </c:pt>
                <c:pt idx="11934">
                  <c:v>#N/A</c:v>
                </c:pt>
                <c:pt idx="11935">
                  <c:v>#N/A</c:v>
                </c:pt>
                <c:pt idx="11936">
                  <c:v>#N/A</c:v>
                </c:pt>
                <c:pt idx="11937">
                  <c:v>#N/A</c:v>
                </c:pt>
                <c:pt idx="11938">
                  <c:v>#N/A</c:v>
                </c:pt>
                <c:pt idx="11939">
                  <c:v>#N/A</c:v>
                </c:pt>
                <c:pt idx="11940">
                  <c:v>#N/A</c:v>
                </c:pt>
                <c:pt idx="11941">
                  <c:v>#N/A</c:v>
                </c:pt>
                <c:pt idx="11942">
                  <c:v>#N/A</c:v>
                </c:pt>
                <c:pt idx="11943">
                  <c:v>#N/A</c:v>
                </c:pt>
                <c:pt idx="11944">
                  <c:v>#N/A</c:v>
                </c:pt>
                <c:pt idx="11945">
                  <c:v>#N/A</c:v>
                </c:pt>
                <c:pt idx="11946">
                  <c:v>#N/A</c:v>
                </c:pt>
                <c:pt idx="11947">
                  <c:v>#N/A</c:v>
                </c:pt>
                <c:pt idx="11948">
                  <c:v>#N/A</c:v>
                </c:pt>
                <c:pt idx="11949">
                  <c:v>#N/A</c:v>
                </c:pt>
                <c:pt idx="11950">
                  <c:v>#N/A</c:v>
                </c:pt>
                <c:pt idx="11951">
                  <c:v>#N/A</c:v>
                </c:pt>
                <c:pt idx="11952">
                  <c:v>#N/A</c:v>
                </c:pt>
                <c:pt idx="11953">
                  <c:v>#N/A</c:v>
                </c:pt>
                <c:pt idx="11954">
                  <c:v>#N/A</c:v>
                </c:pt>
                <c:pt idx="11955">
                  <c:v>#N/A</c:v>
                </c:pt>
                <c:pt idx="11956">
                  <c:v>#N/A</c:v>
                </c:pt>
                <c:pt idx="11957">
                  <c:v>#N/A</c:v>
                </c:pt>
                <c:pt idx="11958">
                  <c:v>#N/A</c:v>
                </c:pt>
                <c:pt idx="11959">
                  <c:v>#N/A</c:v>
                </c:pt>
                <c:pt idx="11960">
                  <c:v>#N/A</c:v>
                </c:pt>
                <c:pt idx="11961">
                  <c:v>#N/A</c:v>
                </c:pt>
                <c:pt idx="11962">
                  <c:v>#N/A</c:v>
                </c:pt>
                <c:pt idx="11963">
                  <c:v>#N/A</c:v>
                </c:pt>
                <c:pt idx="11964">
                  <c:v>#N/A</c:v>
                </c:pt>
                <c:pt idx="11965">
                  <c:v>#N/A</c:v>
                </c:pt>
                <c:pt idx="11966">
                  <c:v>#N/A</c:v>
                </c:pt>
                <c:pt idx="11967">
                  <c:v>#N/A</c:v>
                </c:pt>
                <c:pt idx="11968">
                  <c:v>#N/A</c:v>
                </c:pt>
                <c:pt idx="11969">
                  <c:v>#N/A</c:v>
                </c:pt>
                <c:pt idx="11970">
                  <c:v>#N/A</c:v>
                </c:pt>
                <c:pt idx="11971">
                  <c:v>#N/A</c:v>
                </c:pt>
                <c:pt idx="11972">
                  <c:v>#N/A</c:v>
                </c:pt>
                <c:pt idx="11973">
                  <c:v>#N/A</c:v>
                </c:pt>
                <c:pt idx="11974">
                  <c:v>#N/A</c:v>
                </c:pt>
                <c:pt idx="11975">
                  <c:v>#N/A</c:v>
                </c:pt>
                <c:pt idx="11976">
                  <c:v>#N/A</c:v>
                </c:pt>
                <c:pt idx="11977">
                  <c:v>#N/A</c:v>
                </c:pt>
                <c:pt idx="11978">
                  <c:v>#N/A</c:v>
                </c:pt>
                <c:pt idx="11979">
                  <c:v>#N/A</c:v>
                </c:pt>
                <c:pt idx="11980">
                  <c:v>#N/A</c:v>
                </c:pt>
                <c:pt idx="11981">
                  <c:v>#N/A</c:v>
                </c:pt>
                <c:pt idx="11982">
                  <c:v>#N/A</c:v>
                </c:pt>
                <c:pt idx="11983">
                  <c:v>#N/A</c:v>
                </c:pt>
                <c:pt idx="11984">
                  <c:v>#N/A</c:v>
                </c:pt>
                <c:pt idx="11985">
                  <c:v>#N/A</c:v>
                </c:pt>
                <c:pt idx="11986">
                  <c:v>#N/A</c:v>
                </c:pt>
                <c:pt idx="11987">
                  <c:v>#N/A</c:v>
                </c:pt>
                <c:pt idx="11988">
                  <c:v>#N/A</c:v>
                </c:pt>
                <c:pt idx="11989">
                  <c:v>#N/A</c:v>
                </c:pt>
                <c:pt idx="11990">
                  <c:v>#N/A</c:v>
                </c:pt>
                <c:pt idx="11991">
                  <c:v>#N/A</c:v>
                </c:pt>
                <c:pt idx="11992">
                  <c:v>#N/A</c:v>
                </c:pt>
                <c:pt idx="11993">
                  <c:v>#N/A</c:v>
                </c:pt>
                <c:pt idx="11994">
                  <c:v>#N/A</c:v>
                </c:pt>
                <c:pt idx="11995">
                  <c:v>#N/A</c:v>
                </c:pt>
                <c:pt idx="11996">
                  <c:v>#N/A</c:v>
                </c:pt>
                <c:pt idx="11997">
                  <c:v>#N/A</c:v>
                </c:pt>
                <c:pt idx="11998">
                  <c:v>#N/A</c:v>
                </c:pt>
                <c:pt idx="11999">
                  <c:v>#N/A</c:v>
                </c:pt>
                <c:pt idx="12000">
                  <c:v>#N/A</c:v>
                </c:pt>
                <c:pt idx="12001">
                  <c:v>#N/A</c:v>
                </c:pt>
                <c:pt idx="12002">
                  <c:v>#N/A</c:v>
                </c:pt>
                <c:pt idx="12003">
                  <c:v>#N/A</c:v>
                </c:pt>
                <c:pt idx="12004">
                  <c:v>#N/A</c:v>
                </c:pt>
                <c:pt idx="12005">
                  <c:v>#N/A</c:v>
                </c:pt>
                <c:pt idx="12006">
                  <c:v>#N/A</c:v>
                </c:pt>
                <c:pt idx="12007">
                  <c:v>#N/A</c:v>
                </c:pt>
                <c:pt idx="12008">
                  <c:v>#N/A</c:v>
                </c:pt>
                <c:pt idx="12009">
                  <c:v>#N/A</c:v>
                </c:pt>
                <c:pt idx="12010">
                  <c:v>#N/A</c:v>
                </c:pt>
                <c:pt idx="12011">
                  <c:v>#N/A</c:v>
                </c:pt>
                <c:pt idx="12012">
                  <c:v>#N/A</c:v>
                </c:pt>
                <c:pt idx="12013">
                  <c:v>#N/A</c:v>
                </c:pt>
                <c:pt idx="12014">
                  <c:v>#N/A</c:v>
                </c:pt>
                <c:pt idx="12015">
                  <c:v>#N/A</c:v>
                </c:pt>
                <c:pt idx="12016">
                  <c:v>#N/A</c:v>
                </c:pt>
                <c:pt idx="12017">
                  <c:v>#N/A</c:v>
                </c:pt>
                <c:pt idx="12018">
                  <c:v>#N/A</c:v>
                </c:pt>
                <c:pt idx="12019">
                  <c:v>#N/A</c:v>
                </c:pt>
                <c:pt idx="12020">
                  <c:v>#N/A</c:v>
                </c:pt>
                <c:pt idx="12021">
                  <c:v>#N/A</c:v>
                </c:pt>
                <c:pt idx="12022">
                  <c:v>#N/A</c:v>
                </c:pt>
                <c:pt idx="12023">
                  <c:v>#N/A</c:v>
                </c:pt>
                <c:pt idx="12024">
                  <c:v>#N/A</c:v>
                </c:pt>
                <c:pt idx="12025">
                  <c:v>#N/A</c:v>
                </c:pt>
                <c:pt idx="12026">
                  <c:v>6.91668363710416</c:v>
                </c:pt>
                <c:pt idx="12027">
                  <c:v>#N/A</c:v>
                </c:pt>
                <c:pt idx="12028">
                  <c:v>#N/A</c:v>
                </c:pt>
                <c:pt idx="12029">
                  <c:v>#N/A</c:v>
                </c:pt>
                <c:pt idx="12030">
                  <c:v>#N/A</c:v>
                </c:pt>
                <c:pt idx="12031">
                  <c:v>#N/A</c:v>
                </c:pt>
                <c:pt idx="12032">
                  <c:v>#N/A</c:v>
                </c:pt>
                <c:pt idx="12033">
                  <c:v>#N/A</c:v>
                </c:pt>
                <c:pt idx="12034">
                  <c:v>#N/A</c:v>
                </c:pt>
                <c:pt idx="12035">
                  <c:v>#N/A</c:v>
                </c:pt>
                <c:pt idx="12036">
                  <c:v>#N/A</c:v>
                </c:pt>
                <c:pt idx="12037">
                  <c:v>#N/A</c:v>
                </c:pt>
                <c:pt idx="12038">
                  <c:v>#N/A</c:v>
                </c:pt>
                <c:pt idx="12039">
                  <c:v>#N/A</c:v>
                </c:pt>
                <c:pt idx="12040">
                  <c:v>#N/A</c:v>
                </c:pt>
                <c:pt idx="12041">
                  <c:v>#N/A</c:v>
                </c:pt>
                <c:pt idx="12042">
                  <c:v>#N/A</c:v>
                </c:pt>
                <c:pt idx="12043">
                  <c:v>#N/A</c:v>
                </c:pt>
                <c:pt idx="12044">
                  <c:v>#N/A</c:v>
                </c:pt>
                <c:pt idx="12045">
                  <c:v>#N/A</c:v>
                </c:pt>
                <c:pt idx="12046">
                  <c:v>#N/A</c:v>
                </c:pt>
                <c:pt idx="12047">
                  <c:v>#N/A</c:v>
                </c:pt>
                <c:pt idx="12048">
                  <c:v>#N/A</c:v>
                </c:pt>
                <c:pt idx="12049">
                  <c:v>#N/A</c:v>
                </c:pt>
                <c:pt idx="12050">
                  <c:v>#N/A</c:v>
                </c:pt>
                <c:pt idx="12051">
                  <c:v>#N/A</c:v>
                </c:pt>
                <c:pt idx="12052">
                  <c:v>#N/A</c:v>
                </c:pt>
                <c:pt idx="12053">
                  <c:v>#N/A</c:v>
                </c:pt>
                <c:pt idx="12054">
                  <c:v>#N/A</c:v>
                </c:pt>
                <c:pt idx="12055">
                  <c:v>#N/A</c:v>
                </c:pt>
                <c:pt idx="12056">
                  <c:v>#N/A</c:v>
                </c:pt>
                <c:pt idx="12057">
                  <c:v>#N/A</c:v>
                </c:pt>
                <c:pt idx="12058">
                  <c:v>#N/A</c:v>
                </c:pt>
                <c:pt idx="12059">
                  <c:v>#N/A</c:v>
                </c:pt>
                <c:pt idx="12060">
                  <c:v>#N/A</c:v>
                </c:pt>
                <c:pt idx="12061">
                  <c:v>#N/A</c:v>
                </c:pt>
                <c:pt idx="12062">
                  <c:v>#N/A</c:v>
                </c:pt>
                <c:pt idx="12063">
                  <c:v>#N/A</c:v>
                </c:pt>
                <c:pt idx="12064">
                  <c:v>#N/A</c:v>
                </c:pt>
                <c:pt idx="12065">
                  <c:v>#N/A</c:v>
                </c:pt>
                <c:pt idx="12066">
                  <c:v>#N/A</c:v>
                </c:pt>
                <c:pt idx="12067">
                  <c:v>#N/A</c:v>
                </c:pt>
                <c:pt idx="12068">
                  <c:v>#N/A</c:v>
                </c:pt>
                <c:pt idx="12069">
                  <c:v>#N/A</c:v>
                </c:pt>
                <c:pt idx="12070">
                  <c:v>#N/A</c:v>
                </c:pt>
                <c:pt idx="12071">
                  <c:v>#N/A</c:v>
                </c:pt>
                <c:pt idx="12072">
                  <c:v>#N/A</c:v>
                </c:pt>
                <c:pt idx="12073">
                  <c:v>#N/A</c:v>
                </c:pt>
                <c:pt idx="12074">
                  <c:v>#N/A</c:v>
                </c:pt>
                <c:pt idx="12075">
                  <c:v>#N/A</c:v>
                </c:pt>
                <c:pt idx="12076">
                  <c:v>#N/A</c:v>
                </c:pt>
                <c:pt idx="12077">
                  <c:v>#N/A</c:v>
                </c:pt>
                <c:pt idx="12078">
                  <c:v>#N/A</c:v>
                </c:pt>
                <c:pt idx="12079">
                  <c:v>#N/A</c:v>
                </c:pt>
                <c:pt idx="12080">
                  <c:v>#N/A</c:v>
                </c:pt>
                <c:pt idx="12081">
                  <c:v>#N/A</c:v>
                </c:pt>
                <c:pt idx="12082">
                  <c:v>#N/A</c:v>
                </c:pt>
                <c:pt idx="12083">
                  <c:v>#N/A</c:v>
                </c:pt>
                <c:pt idx="12084">
                  <c:v>#N/A</c:v>
                </c:pt>
                <c:pt idx="12085">
                  <c:v>#N/A</c:v>
                </c:pt>
                <c:pt idx="12086">
                  <c:v>#N/A</c:v>
                </c:pt>
                <c:pt idx="12087">
                  <c:v>#N/A</c:v>
                </c:pt>
                <c:pt idx="12088">
                  <c:v>#N/A</c:v>
                </c:pt>
                <c:pt idx="12089">
                  <c:v>#N/A</c:v>
                </c:pt>
                <c:pt idx="12090">
                  <c:v>#N/A</c:v>
                </c:pt>
                <c:pt idx="12091">
                  <c:v>#N/A</c:v>
                </c:pt>
                <c:pt idx="12092">
                  <c:v>#N/A</c:v>
                </c:pt>
                <c:pt idx="12093">
                  <c:v>#N/A</c:v>
                </c:pt>
                <c:pt idx="12094">
                  <c:v>#N/A</c:v>
                </c:pt>
                <c:pt idx="12095">
                  <c:v>#N/A</c:v>
                </c:pt>
                <c:pt idx="12096">
                  <c:v>#N/A</c:v>
                </c:pt>
                <c:pt idx="12097">
                  <c:v>#N/A</c:v>
                </c:pt>
                <c:pt idx="12098">
                  <c:v>#N/A</c:v>
                </c:pt>
                <c:pt idx="12099">
                  <c:v>#N/A</c:v>
                </c:pt>
                <c:pt idx="12100">
                  <c:v>#N/A</c:v>
                </c:pt>
                <c:pt idx="12101">
                  <c:v>#N/A</c:v>
                </c:pt>
                <c:pt idx="12102">
                  <c:v>#N/A</c:v>
                </c:pt>
                <c:pt idx="12103">
                  <c:v>#N/A</c:v>
                </c:pt>
                <c:pt idx="12104">
                  <c:v>#N/A</c:v>
                </c:pt>
                <c:pt idx="12105">
                  <c:v>#N/A</c:v>
                </c:pt>
                <c:pt idx="12106">
                  <c:v>#N/A</c:v>
                </c:pt>
                <c:pt idx="12107">
                  <c:v>#N/A</c:v>
                </c:pt>
                <c:pt idx="12108">
                  <c:v>#N/A</c:v>
                </c:pt>
                <c:pt idx="12109">
                  <c:v>#N/A</c:v>
                </c:pt>
                <c:pt idx="12110">
                  <c:v>#N/A</c:v>
                </c:pt>
                <c:pt idx="12111">
                  <c:v>#N/A</c:v>
                </c:pt>
                <c:pt idx="12112">
                  <c:v>#N/A</c:v>
                </c:pt>
                <c:pt idx="12113">
                  <c:v>#N/A</c:v>
                </c:pt>
                <c:pt idx="12114">
                  <c:v>#N/A</c:v>
                </c:pt>
                <c:pt idx="12115">
                  <c:v>#N/A</c:v>
                </c:pt>
                <c:pt idx="12116">
                  <c:v>#N/A</c:v>
                </c:pt>
                <c:pt idx="12117">
                  <c:v>#N/A</c:v>
                </c:pt>
                <c:pt idx="12118">
                  <c:v>#N/A</c:v>
                </c:pt>
                <c:pt idx="12119">
                  <c:v>#N/A</c:v>
                </c:pt>
                <c:pt idx="12120">
                  <c:v>#N/A</c:v>
                </c:pt>
                <c:pt idx="12121">
                  <c:v>#N/A</c:v>
                </c:pt>
                <c:pt idx="12122">
                  <c:v>#N/A</c:v>
                </c:pt>
                <c:pt idx="12123">
                  <c:v>#N/A</c:v>
                </c:pt>
                <c:pt idx="12124">
                  <c:v>#N/A</c:v>
                </c:pt>
                <c:pt idx="12125">
                  <c:v>#N/A</c:v>
                </c:pt>
                <c:pt idx="12126">
                  <c:v>#N/A</c:v>
                </c:pt>
                <c:pt idx="12127">
                  <c:v>#N/A</c:v>
                </c:pt>
                <c:pt idx="12128">
                  <c:v>#N/A</c:v>
                </c:pt>
                <c:pt idx="12129">
                  <c:v>#N/A</c:v>
                </c:pt>
                <c:pt idx="12130">
                  <c:v>#N/A</c:v>
                </c:pt>
                <c:pt idx="12131">
                  <c:v>#N/A</c:v>
                </c:pt>
                <c:pt idx="12132">
                  <c:v>#N/A</c:v>
                </c:pt>
                <c:pt idx="12133">
                  <c:v>#N/A</c:v>
                </c:pt>
                <c:pt idx="12134">
                  <c:v>#N/A</c:v>
                </c:pt>
                <c:pt idx="12135">
                  <c:v>#N/A</c:v>
                </c:pt>
                <c:pt idx="12136">
                  <c:v>#N/A</c:v>
                </c:pt>
                <c:pt idx="12137">
                  <c:v>#N/A</c:v>
                </c:pt>
                <c:pt idx="12138">
                  <c:v>#N/A</c:v>
                </c:pt>
                <c:pt idx="12139">
                  <c:v>#N/A</c:v>
                </c:pt>
                <c:pt idx="12140">
                  <c:v>#N/A</c:v>
                </c:pt>
                <c:pt idx="12141">
                  <c:v>#N/A</c:v>
                </c:pt>
                <c:pt idx="12142">
                  <c:v>#N/A</c:v>
                </c:pt>
                <c:pt idx="12143">
                  <c:v>#N/A</c:v>
                </c:pt>
                <c:pt idx="12144">
                  <c:v>#N/A</c:v>
                </c:pt>
                <c:pt idx="12145">
                  <c:v>#N/A</c:v>
                </c:pt>
                <c:pt idx="12146">
                  <c:v>#N/A</c:v>
                </c:pt>
                <c:pt idx="12147">
                  <c:v>#N/A</c:v>
                </c:pt>
                <c:pt idx="12148">
                  <c:v>#N/A</c:v>
                </c:pt>
                <c:pt idx="12149">
                  <c:v>#N/A</c:v>
                </c:pt>
                <c:pt idx="12150">
                  <c:v>#N/A</c:v>
                </c:pt>
                <c:pt idx="12151">
                  <c:v>#N/A</c:v>
                </c:pt>
                <c:pt idx="12152">
                  <c:v>#N/A</c:v>
                </c:pt>
                <c:pt idx="12153">
                  <c:v>#N/A</c:v>
                </c:pt>
                <c:pt idx="12154">
                  <c:v>#N/A</c:v>
                </c:pt>
                <c:pt idx="12155">
                  <c:v>#N/A</c:v>
                </c:pt>
                <c:pt idx="12156">
                  <c:v>#N/A</c:v>
                </c:pt>
                <c:pt idx="12157">
                  <c:v>#N/A</c:v>
                </c:pt>
                <c:pt idx="12158">
                  <c:v>#N/A</c:v>
                </c:pt>
                <c:pt idx="12159">
                  <c:v>#N/A</c:v>
                </c:pt>
                <c:pt idx="12160">
                  <c:v>#N/A</c:v>
                </c:pt>
                <c:pt idx="12161">
                  <c:v>#N/A</c:v>
                </c:pt>
                <c:pt idx="12162">
                  <c:v>#N/A</c:v>
                </c:pt>
                <c:pt idx="12163">
                  <c:v>#N/A</c:v>
                </c:pt>
                <c:pt idx="12164">
                  <c:v>#N/A</c:v>
                </c:pt>
                <c:pt idx="12165">
                  <c:v>#N/A</c:v>
                </c:pt>
                <c:pt idx="12166">
                  <c:v>#N/A</c:v>
                </c:pt>
                <c:pt idx="12167">
                  <c:v>#N/A</c:v>
                </c:pt>
                <c:pt idx="12168">
                  <c:v>#N/A</c:v>
                </c:pt>
                <c:pt idx="12169">
                  <c:v>#N/A</c:v>
                </c:pt>
                <c:pt idx="12170">
                  <c:v>#N/A</c:v>
                </c:pt>
                <c:pt idx="12171">
                  <c:v>#N/A</c:v>
                </c:pt>
                <c:pt idx="12172">
                  <c:v>#N/A</c:v>
                </c:pt>
                <c:pt idx="12173">
                  <c:v>#N/A</c:v>
                </c:pt>
                <c:pt idx="12174">
                  <c:v>#N/A</c:v>
                </c:pt>
                <c:pt idx="12175">
                  <c:v>#N/A</c:v>
                </c:pt>
                <c:pt idx="12176">
                  <c:v>#N/A</c:v>
                </c:pt>
                <c:pt idx="12177">
                  <c:v>#N/A</c:v>
                </c:pt>
                <c:pt idx="12178">
                  <c:v>#N/A</c:v>
                </c:pt>
                <c:pt idx="12179">
                  <c:v>#N/A</c:v>
                </c:pt>
                <c:pt idx="12180">
                  <c:v>#N/A</c:v>
                </c:pt>
                <c:pt idx="12181">
                  <c:v>#N/A</c:v>
                </c:pt>
                <c:pt idx="12182">
                  <c:v>#N/A</c:v>
                </c:pt>
                <c:pt idx="12183">
                  <c:v>#N/A</c:v>
                </c:pt>
                <c:pt idx="12184">
                  <c:v>#N/A</c:v>
                </c:pt>
                <c:pt idx="12185">
                  <c:v>6.60637918745545</c:v>
                </c:pt>
                <c:pt idx="12186">
                  <c:v>#N/A</c:v>
                </c:pt>
                <c:pt idx="12187">
                  <c:v>#N/A</c:v>
                </c:pt>
                <c:pt idx="12188">
                  <c:v>#N/A</c:v>
                </c:pt>
                <c:pt idx="12189">
                  <c:v>#N/A</c:v>
                </c:pt>
                <c:pt idx="12190">
                  <c:v>#N/A</c:v>
                </c:pt>
                <c:pt idx="12191">
                  <c:v>#N/A</c:v>
                </c:pt>
                <c:pt idx="12192">
                  <c:v>#N/A</c:v>
                </c:pt>
                <c:pt idx="12193">
                  <c:v>#N/A</c:v>
                </c:pt>
                <c:pt idx="12194">
                  <c:v>#N/A</c:v>
                </c:pt>
                <c:pt idx="12195">
                  <c:v>#N/A</c:v>
                </c:pt>
                <c:pt idx="12196">
                  <c:v>#N/A</c:v>
                </c:pt>
                <c:pt idx="12197">
                  <c:v>#N/A</c:v>
                </c:pt>
                <c:pt idx="12198">
                  <c:v>#N/A</c:v>
                </c:pt>
                <c:pt idx="12199">
                  <c:v>#N/A</c:v>
                </c:pt>
                <c:pt idx="12200">
                  <c:v>#N/A</c:v>
                </c:pt>
                <c:pt idx="12201">
                  <c:v>#N/A</c:v>
                </c:pt>
                <c:pt idx="12202">
                  <c:v>#N/A</c:v>
                </c:pt>
                <c:pt idx="12203">
                  <c:v>#N/A</c:v>
                </c:pt>
                <c:pt idx="12204">
                  <c:v>#N/A</c:v>
                </c:pt>
                <c:pt idx="12205">
                  <c:v>#N/A</c:v>
                </c:pt>
                <c:pt idx="12206">
                  <c:v>#N/A</c:v>
                </c:pt>
                <c:pt idx="12207">
                  <c:v>#N/A</c:v>
                </c:pt>
                <c:pt idx="12208">
                  <c:v>#N/A</c:v>
                </c:pt>
                <c:pt idx="12209">
                  <c:v>#N/A</c:v>
                </c:pt>
                <c:pt idx="12210">
                  <c:v>#N/A</c:v>
                </c:pt>
                <c:pt idx="12211">
                  <c:v>#N/A</c:v>
                </c:pt>
                <c:pt idx="12212">
                  <c:v>#N/A</c:v>
                </c:pt>
                <c:pt idx="12213">
                  <c:v>#N/A</c:v>
                </c:pt>
                <c:pt idx="12214">
                  <c:v>#N/A</c:v>
                </c:pt>
                <c:pt idx="12215">
                  <c:v>#N/A</c:v>
                </c:pt>
                <c:pt idx="12216">
                  <c:v>#N/A</c:v>
                </c:pt>
                <c:pt idx="12217">
                  <c:v>#N/A</c:v>
                </c:pt>
                <c:pt idx="12218">
                  <c:v>#N/A</c:v>
                </c:pt>
                <c:pt idx="12219">
                  <c:v>#N/A</c:v>
                </c:pt>
                <c:pt idx="12220">
                  <c:v>#N/A</c:v>
                </c:pt>
                <c:pt idx="12221">
                  <c:v>#N/A</c:v>
                </c:pt>
                <c:pt idx="12222">
                  <c:v>#N/A</c:v>
                </c:pt>
                <c:pt idx="12223">
                  <c:v>#N/A</c:v>
                </c:pt>
                <c:pt idx="12224">
                  <c:v>#N/A</c:v>
                </c:pt>
                <c:pt idx="12225">
                  <c:v>#N/A</c:v>
                </c:pt>
                <c:pt idx="12226">
                  <c:v>#N/A</c:v>
                </c:pt>
                <c:pt idx="12227">
                  <c:v>#N/A</c:v>
                </c:pt>
                <c:pt idx="12228">
                  <c:v>#N/A</c:v>
                </c:pt>
                <c:pt idx="12229">
                  <c:v>#N/A</c:v>
                </c:pt>
                <c:pt idx="12230">
                  <c:v>#N/A</c:v>
                </c:pt>
                <c:pt idx="12231">
                  <c:v>#N/A</c:v>
                </c:pt>
                <c:pt idx="12232">
                  <c:v>#N/A</c:v>
                </c:pt>
                <c:pt idx="12233">
                  <c:v>#N/A</c:v>
                </c:pt>
                <c:pt idx="12234">
                  <c:v>#N/A</c:v>
                </c:pt>
                <c:pt idx="12235">
                  <c:v>#N/A</c:v>
                </c:pt>
                <c:pt idx="12236">
                  <c:v>#N/A</c:v>
                </c:pt>
                <c:pt idx="12237">
                  <c:v>#N/A</c:v>
                </c:pt>
                <c:pt idx="12238">
                  <c:v>#N/A</c:v>
                </c:pt>
                <c:pt idx="12239">
                  <c:v>#N/A</c:v>
                </c:pt>
                <c:pt idx="12240">
                  <c:v>#N/A</c:v>
                </c:pt>
                <c:pt idx="12241">
                  <c:v>#N/A</c:v>
                </c:pt>
                <c:pt idx="12242">
                  <c:v>#N/A</c:v>
                </c:pt>
                <c:pt idx="12243">
                  <c:v>#N/A</c:v>
                </c:pt>
                <c:pt idx="12244">
                  <c:v>#N/A</c:v>
                </c:pt>
                <c:pt idx="12245">
                  <c:v>#N/A</c:v>
                </c:pt>
                <c:pt idx="12246">
                  <c:v>#N/A</c:v>
                </c:pt>
                <c:pt idx="12247">
                  <c:v>#N/A</c:v>
                </c:pt>
                <c:pt idx="12248">
                  <c:v>#N/A</c:v>
                </c:pt>
                <c:pt idx="12249">
                  <c:v>#N/A</c:v>
                </c:pt>
                <c:pt idx="12250">
                  <c:v>#N/A</c:v>
                </c:pt>
                <c:pt idx="12251">
                  <c:v>#N/A</c:v>
                </c:pt>
                <c:pt idx="12252">
                  <c:v>#N/A</c:v>
                </c:pt>
                <c:pt idx="12253">
                  <c:v>#N/A</c:v>
                </c:pt>
                <c:pt idx="12254">
                  <c:v>#N/A</c:v>
                </c:pt>
                <c:pt idx="12255">
                  <c:v>#N/A</c:v>
                </c:pt>
                <c:pt idx="12256">
                  <c:v>#N/A</c:v>
                </c:pt>
                <c:pt idx="12257">
                  <c:v>#N/A</c:v>
                </c:pt>
                <c:pt idx="12258">
                  <c:v>#N/A</c:v>
                </c:pt>
                <c:pt idx="12259">
                  <c:v>#N/A</c:v>
                </c:pt>
                <c:pt idx="12260">
                  <c:v>#N/A</c:v>
                </c:pt>
                <c:pt idx="12261">
                  <c:v>#N/A</c:v>
                </c:pt>
                <c:pt idx="12262">
                  <c:v>#N/A</c:v>
                </c:pt>
                <c:pt idx="12263">
                  <c:v>#N/A</c:v>
                </c:pt>
                <c:pt idx="12264">
                  <c:v>#N/A</c:v>
                </c:pt>
                <c:pt idx="12265">
                  <c:v>#N/A</c:v>
                </c:pt>
                <c:pt idx="12266">
                  <c:v>#N/A</c:v>
                </c:pt>
                <c:pt idx="12267">
                  <c:v>#N/A</c:v>
                </c:pt>
                <c:pt idx="12268">
                  <c:v>#N/A</c:v>
                </c:pt>
                <c:pt idx="12269">
                  <c:v>#N/A</c:v>
                </c:pt>
                <c:pt idx="12270">
                  <c:v>#N/A</c:v>
                </c:pt>
                <c:pt idx="12271">
                  <c:v>#N/A</c:v>
                </c:pt>
                <c:pt idx="12272">
                  <c:v>#N/A</c:v>
                </c:pt>
                <c:pt idx="12273">
                  <c:v>#N/A</c:v>
                </c:pt>
                <c:pt idx="12274">
                  <c:v>#N/A</c:v>
                </c:pt>
                <c:pt idx="12275">
                  <c:v>#N/A</c:v>
                </c:pt>
                <c:pt idx="12276">
                  <c:v>#N/A</c:v>
                </c:pt>
                <c:pt idx="12277">
                  <c:v>#N/A</c:v>
                </c:pt>
                <c:pt idx="12278">
                  <c:v>#N/A</c:v>
                </c:pt>
                <c:pt idx="12279">
                  <c:v>#N/A</c:v>
                </c:pt>
                <c:pt idx="12280">
                  <c:v>#N/A</c:v>
                </c:pt>
                <c:pt idx="12281">
                  <c:v>#N/A</c:v>
                </c:pt>
                <c:pt idx="12282">
                  <c:v>#N/A</c:v>
                </c:pt>
                <c:pt idx="12283">
                  <c:v>#N/A</c:v>
                </c:pt>
                <c:pt idx="12284">
                  <c:v>#N/A</c:v>
                </c:pt>
                <c:pt idx="12285">
                  <c:v>#N/A</c:v>
                </c:pt>
                <c:pt idx="12286">
                  <c:v>#N/A</c:v>
                </c:pt>
                <c:pt idx="12287">
                  <c:v>#N/A</c:v>
                </c:pt>
                <c:pt idx="12288">
                  <c:v>#N/A</c:v>
                </c:pt>
                <c:pt idx="12289">
                  <c:v>#N/A</c:v>
                </c:pt>
                <c:pt idx="12290">
                  <c:v>#N/A</c:v>
                </c:pt>
                <c:pt idx="12291">
                  <c:v>#N/A</c:v>
                </c:pt>
                <c:pt idx="12292">
                  <c:v>#N/A</c:v>
                </c:pt>
                <c:pt idx="12293">
                  <c:v>#N/A</c:v>
                </c:pt>
                <c:pt idx="12294">
                  <c:v>#N/A</c:v>
                </c:pt>
                <c:pt idx="12295">
                  <c:v>#N/A</c:v>
                </c:pt>
                <c:pt idx="12296">
                  <c:v>#N/A</c:v>
                </c:pt>
                <c:pt idx="12297">
                  <c:v>#N/A</c:v>
                </c:pt>
                <c:pt idx="12298">
                  <c:v>#N/A</c:v>
                </c:pt>
                <c:pt idx="12299">
                  <c:v>#N/A</c:v>
                </c:pt>
                <c:pt idx="12300">
                  <c:v>#N/A</c:v>
                </c:pt>
                <c:pt idx="12301">
                  <c:v>#N/A</c:v>
                </c:pt>
                <c:pt idx="12302">
                  <c:v>#N/A</c:v>
                </c:pt>
                <c:pt idx="12303">
                  <c:v>#N/A</c:v>
                </c:pt>
                <c:pt idx="12304">
                  <c:v>#N/A</c:v>
                </c:pt>
                <c:pt idx="12305">
                  <c:v>#N/A</c:v>
                </c:pt>
                <c:pt idx="12306">
                  <c:v>#N/A</c:v>
                </c:pt>
                <c:pt idx="12307">
                  <c:v>#N/A</c:v>
                </c:pt>
                <c:pt idx="12308">
                  <c:v>#N/A</c:v>
                </c:pt>
                <c:pt idx="12309">
                  <c:v>#N/A</c:v>
                </c:pt>
                <c:pt idx="12310">
                  <c:v>#N/A</c:v>
                </c:pt>
                <c:pt idx="12311">
                  <c:v>#N/A</c:v>
                </c:pt>
                <c:pt idx="12312">
                  <c:v>#N/A</c:v>
                </c:pt>
                <c:pt idx="12313">
                  <c:v>#N/A</c:v>
                </c:pt>
                <c:pt idx="12314">
                  <c:v>#N/A</c:v>
                </c:pt>
                <c:pt idx="12315">
                  <c:v>#N/A</c:v>
                </c:pt>
                <c:pt idx="12316">
                  <c:v>#N/A</c:v>
                </c:pt>
                <c:pt idx="12317">
                  <c:v>#N/A</c:v>
                </c:pt>
                <c:pt idx="12318">
                  <c:v>#N/A</c:v>
                </c:pt>
                <c:pt idx="12319">
                  <c:v>#N/A</c:v>
                </c:pt>
                <c:pt idx="12320">
                  <c:v>#N/A</c:v>
                </c:pt>
                <c:pt idx="12321">
                  <c:v>#N/A</c:v>
                </c:pt>
                <c:pt idx="12322">
                  <c:v>#N/A</c:v>
                </c:pt>
                <c:pt idx="12323">
                  <c:v>#N/A</c:v>
                </c:pt>
                <c:pt idx="12324">
                  <c:v>#N/A</c:v>
                </c:pt>
                <c:pt idx="12325">
                  <c:v>#N/A</c:v>
                </c:pt>
                <c:pt idx="12326">
                  <c:v>#N/A</c:v>
                </c:pt>
                <c:pt idx="12327">
                  <c:v>#N/A</c:v>
                </c:pt>
                <c:pt idx="12328">
                  <c:v>#N/A</c:v>
                </c:pt>
                <c:pt idx="12329">
                  <c:v>#N/A</c:v>
                </c:pt>
                <c:pt idx="12330">
                  <c:v>#N/A</c:v>
                </c:pt>
                <c:pt idx="12331">
                  <c:v>#N/A</c:v>
                </c:pt>
                <c:pt idx="12332">
                  <c:v>#N/A</c:v>
                </c:pt>
                <c:pt idx="12333">
                  <c:v>#N/A</c:v>
                </c:pt>
                <c:pt idx="12334">
                  <c:v>#N/A</c:v>
                </c:pt>
                <c:pt idx="12335">
                  <c:v>#N/A</c:v>
                </c:pt>
                <c:pt idx="12336">
                  <c:v>#N/A</c:v>
                </c:pt>
                <c:pt idx="12337">
                  <c:v>#N/A</c:v>
                </c:pt>
                <c:pt idx="12338">
                  <c:v>#N/A</c:v>
                </c:pt>
                <c:pt idx="12339">
                  <c:v>#N/A</c:v>
                </c:pt>
                <c:pt idx="12340">
                  <c:v>#N/A</c:v>
                </c:pt>
                <c:pt idx="12341">
                  <c:v>#N/A</c:v>
                </c:pt>
                <c:pt idx="12342">
                  <c:v>6.462045616535983</c:v>
                </c:pt>
                <c:pt idx="12343">
                  <c:v>#N/A</c:v>
                </c:pt>
                <c:pt idx="12344">
                  <c:v>#N/A</c:v>
                </c:pt>
                <c:pt idx="12345">
                  <c:v>#N/A</c:v>
                </c:pt>
                <c:pt idx="12346">
                  <c:v>#N/A</c:v>
                </c:pt>
                <c:pt idx="12347">
                  <c:v>#N/A</c:v>
                </c:pt>
                <c:pt idx="12348">
                  <c:v>#N/A</c:v>
                </c:pt>
                <c:pt idx="12349">
                  <c:v>#N/A</c:v>
                </c:pt>
                <c:pt idx="12350">
                  <c:v>#N/A</c:v>
                </c:pt>
                <c:pt idx="12351">
                  <c:v>#N/A</c:v>
                </c:pt>
                <c:pt idx="12352">
                  <c:v>#N/A</c:v>
                </c:pt>
                <c:pt idx="12353">
                  <c:v>#N/A</c:v>
                </c:pt>
                <c:pt idx="12354">
                  <c:v>#N/A</c:v>
                </c:pt>
                <c:pt idx="12355">
                  <c:v>#N/A</c:v>
                </c:pt>
                <c:pt idx="12356">
                  <c:v>#N/A</c:v>
                </c:pt>
                <c:pt idx="12357">
                  <c:v>#N/A</c:v>
                </c:pt>
                <c:pt idx="12358">
                  <c:v>#N/A</c:v>
                </c:pt>
                <c:pt idx="12359">
                  <c:v>#N/A</c:v>
                </c:pt>
                <c:pt idx="12360">
                  <c:v>#N/A</c:v>
                </c:pt>
                <c:pt idx="12361">
                  <c:v>#N/A</c:v>
                </c:pt>
                <c:pt idx="12362">
                  <c:v>#N/A</c:v>
                </c:pt>
                <c:pt idx="12363">
                  <c:v>#N/A</c:v>
                </c:pt>
                <c:pt idx="12364">
                  <c:v>#N/A</c:v>
                </c:pt>
                <c:pt idx="12365">
                  <c:v>#N/A</c:v>
                </c:pt>
                <c:pt idx="12366">
                  <c:v>#N/A</c:v>
                </c:pt>
                <c:pt idx="12367">
                  <c:v>#N/A</c:v>
                </c:pt>
                <c:pt idx="12368">
                  <c:v>#N/A</c:v>
                </c:pt>
                <c:pt idx="12369">
                  <c:v>#N/A</c:v>
                </c:pt>
                <c:pt idx="12370">
                  <c:v>#N/A</c:v>
                </c:pt>
                <c:pt idx="12371">
                  <c:v>#N/A</c:v>
                </c:pt>
                <c:pt idx="12372">
                  <c:v>#N/A</c:v>
                </c:pt>
                <c:pt idx="12373">
                  <c:v>#N/A</c:v>
                </c:pt>
                <c:pt idx="12374">
                  <c:v>#N/A</c:v>
                </c:pt>
                <c:pt idx="12375">
                  <c:v>#N/A</c:v>
                </c:pt>
                <c:pt idx="12376">
                  <c:v>#N/A</c:v>
                </c:pt>
                <c:pt idx="12377">
                  <c:v>#N/A</c:v>
                </c:pt>
                <c:pt idx="12378">
                  <c:v>#N/A</c:v>
                </c:pt>
                <c:pt idx="12379">
                  <c:v>#N/A</c:v>
                </c:pt>
                <c:pt idx="12380">
                  <c:v>#N/A</c:v>
                </c:pt>
                <c:pt idx="12381">
                  <c:v>#N/A</c:v>
                </c:pt>
                <c:pt idx="12382">
                  <c:v>#N/A</c:v>
                </c:pt>
                <c:pt idx="12383">
                  <c:v>#N/A</c:v>
                </c:pt>
                <c:pt idx="12384">
                  <c:v>#N/A</c:v>
                </c:pt>
                <c:pt idx="12385">
                  <c:v>#N/A</c:v>
                </c:pt>
                <c:pt idx="12386">
                  <c:v>#N/A</c:v>
                </c:pt>
                <c:pt idx="12387">
                  <c:v>#N/A</c:v>
                </c:pt>
                <c:pt idx="12388">
                  <c:v>#N/A</c:v>
                </c:pt>
                <c:pt idx="12389">
                  <c:v>#N/A</c:v>
                </c:pt>
                <c:pt idx="12390">
                  <c:v>#N/A</c:v>
                </c:pt>
                <c:pt idx="12391">
                  <c:v>#N/A</c:v>
                </c:pt>
                <c:pt idx="12392">
                  <c:v>#N/A</c:v>
                </c:pt>
                <c:pt idx="12393">
                  <c:v>#N/A</c:v>
                </c:pt>
                <c:pt idx="12394">
                  <c:v>#N/A</c:v>
                </c:pt>
                <c:pt idx="12395">
                  <c:v>#N/A</c:v>
                </c:pt>
                <c:pt idx="12396">
                  <c:v>#N/A</c:v>
                </c:pt>
                <c:pt idx="12397">
                  <c:v>#N/A</c:v>
                </c:pt>
                <c:pt idx="12398">
                  <c:v>#N/A</c:v>
                </c:pt>
                <c:pt idx="12399">
                  <c:v>#N/A</c:v>
                </c:pt>
                <c:pt idx="12400">
                  <c:v>#N/A</c:v>
                </c:pt>
                <c:pt idx="12401">
                  <c:v>#N/A</c:v>
                </c:pt>
                <c:pt idx="12402">
                  <c:v>#N/A</c:v>
                </c:pt>
                <c:pt idx="12403">
                  <c:v>#N/A</c:v>
                </c:pt>
                <c:pt idx="12404">
                  <c:v>#N/A</c:v>
                </c:pt>
                <c:pt idx="12405">
                  <c:v>#N/A</c:v>
                </c:pt>
                <c:pt idx="12406">
                  <c:v>#N/A</c:v>
                </c:pt>
                <c:pt idx="12407">
                  <c:v>#N/A</c:v>
                </c:pt>
                <c:pt idx="12408">
                  <c:v>#N/A</c:v>
                </c:pt>
                <c:pt idx="12409">
                  <c:v>#N/A</c:v>
                </c:pt>
                <c:pt idx="12410">
                  <c:v>#N/A</c:v>
                </c:pt>
                <c:pt idx="12411">
                  <c:v>#N/A</c:v>
                </c:pt>
                <c:pt idx="12412">
                  <c:v>#N/A</c:v>
                </c:pt>
                <c:pt idx="12413">
                  <c:v>#N/A</c:v>
                </c:pt>
                <c:pt idx="12414">
                  <c:v>#N/A</c:v>
                </c:pt>
                <c:pt idx="12415">
                  <c:v>#N/A</c:v>
                </c:pt>
                <c:pt idx="12416">
                  <c:v>#N/A</c:v>
                </c:pt>
                <c:pt idx="12417">
                  <c:v>#N/A</c:v>
                </c:pt>
                <c:pt idx="12418">
                  <c:v>#N/A</c:v>
                </c:pt>
                <c:pt idx="12419">
                  <c:v>#N/A</c:v>
                </c:pt>
                <c:pt idx="12420">
                  <c:v>#N/A</c:v>
                </c:pt>
                <c:pt idx="12421">
                  <c:v>#N/A</c:v>
                </c:pt>
                <c:pt idx="12422">
                  <c:v>#N/A</c:v>
                </c:pt>
                <c:pt idx="12423">
                  <c:v>#N/A</c:v>
                </c:pt>
                <c:pt idx="12424">
                  <c:v>#N/A</c:v>
                </c:pt>
                <c:pt idx="12425">
                  <c:v>#N/A</c:v>
                </c:pt>
                <c:pt idx="12426">
                  <c:v>#N/A</c:v>
                </c:pt>
                <c:pt idx="12427">
                  <c:v>#N/A</c:v>
                </c:pt>
                <c:pt idx="12428">
                  <c:v>#N/A</c:v>
                </c:pt>
                <c:pt idx="12429">
                  <c:v>#N/A</c:v>
                </c:pt>
                <c:pt idx="12430">
                  <c:v>#N/A</c:v>
                </c:pt>
                <c:pt idx="12431">
                  <c:v>#N/A</c:v>
                </c:pt>
                <c:pt idx="12432">
                  <c:v>#N/A</c:v>
                </c:pt>
                <c:pt idx="12433">
                  <c:v>#N/A</c:v>
                </c:pt>
                <c:pt idx="12434">
                  <c:v>#N/A</c:v>
                </c:pt>
                <c:pt idx="12435">
                  <c:v>#N/A</c:v>
                </c:pt>
                <c:pt idx="12436">
                  <c:v>#N/A</c:v>
                </c:pt>
                <c:pt idx="12437">
                  <c:v>#N/A</c:v>
                </c:pt>
                <c:pt idx="12438">
                  <c:v>#N/A</c:v>
                </c:pt>
                <c:pt idx="12439">
                  <c:v>#N/A</c:v>
                </c:pt>
                <c:pt idx="12440">
                  <c:v>#N/A</c:v>
                </c:pt>
                <c:pt idx="12441">
                  <c:v>#N/A</c:v>
                </c:pt>
                <c:pt idx="12442">
                  <c:v>#N/A</c:v>
                </c:pt>
                <c:pt idx="12443">
                  <c:v>#N/A</c:v>
                </c:pt>
                <c:pt idx="12444">
                  <c:v>#N/A</c:v>
                </c:pt>
                <c:pt idx="12445">
                  <c:v>#N/A</c:v>
                </c:pt>
                <c:pt idx="12446">
                  <c:v>#N/A</c:v>
                </c:pt>
                <c:pt idx="12447">
                  <c:v>#N/A</c:v>
                </c:pt>
                <c:pt idx="12448">
                  <c:v>#N/A</c:v>
                </c:pt>
                <c:pt idx="12449">
                  <c:v>#N/A</c:v>
                </c:pt>
                <c:pt idx="12450">
                  <c:v>#N/A</c:v>
                </c:pt>
                <c:pt idx="12451">
                  <c:v>#N/A</c:v>
                </c:pt>
                <c:pt idx="12452">
                  <c:v>#N/A</c:v>
                </c:pt>
                <c:pt idx="12453">
                  <c:v>#N/A</c:v>
                </c:pt>
                <c:pt idx="12454">
                  <c:v>#N/A</c:v>
                </c:pt>
                <c:pt idx="12455">
                  <c:v>#N/A</c:v>
                </c:pt>
                <c:pt idx="12456">
                  <c:v>#N/A</c:v>
                </c:pt>
                <c:pt idx="12457">
                  <c:v>#N/A</c:v>
                </c:pt>
                <c:pt idx="12458">
                  <c:v>#N/A</c:v>
                </c:pt>
                <c:pt idx="12459">
                  <c:v>#N/A</c:v>
                </c:pt>
                <c:pt idx="12460">
                  <c:v>#N/A</c:v>
                </c:pt>
                <c:pt idx="12461">
                  <c:v>#N/A</c:v>
                </c:pt>
                <c:pt idx="12462">
                  <c:v>#N/A</c:v>
                </c:pt>
                <c:pt idx="12463">
                  <c:v>#N/A</c:v>
                </c:pt>
                <c:pt idx="12464">
                  <c:v>#N/A</c:v>
                </c:pt>
                <c:pt idx="12465">
                  <c:v>#N/A</c:v>
                </c:pt>
                <c:pt idx="12466">
                  <c:v>#N/A</c:v>
                </c:pt>
                <c:pt idx="12467">
                  <c:v>#N/A</c:v>
                </c:pt>
                <c:pt idx="12468">
                  <c:v>#N/A</c:v>
                </c:pt>
                <c:pt idx="12469">
                  <c:v>#N/A</c:v>
                </c:pt>
                <c:pt idx="12470">
                  <c:v>#N/A</c:v>
                </c:pt>
                <c:pt idx="12471">
                  <c:v>#N/A</c:v>
                </c:pt>
                <c:pt idx="12472">
                  <c:v>#N/A</c:v>
                </c:pt>
                <c:pt idx="12473">
                  <c:v>#N/A</c:v>
                </c:pt>
                <c:pt idx="12474">
                  <c:v>#N/A</c:v>
                </c:pt>
                <c:pt idx="12475">
                  <c:v>#N/A</c:v>
                </c:pt>
                <c:pt idx="12476">
                  <c:v>#N/A</c:v>
                </c:pt>
                <c:pt idx="12477">
                  <c:v>#N/A</c:v>
                </c:pt>
                <c:pt idx="12478">
                  <c:v>#N/A</c:v>
                </c:pt>
                <c:pt idx="12479">
                  <c:v>#N/A</c:v>
                </c:pt>
                <c:pt idx="12480">
                  <c:v>#N/A</c:v>
                </c:pt>
                <c:pt idx="12481">
                  <c:v>#N/A</c:v>
                </c:pt>
                <c:pt idx="12482">
                  <c:v>#N/A</c:v>
                </c:pt>
                <c:pt idx="12483">
                  <c:v>#N/A</c:v>
                </c:pt>
                <c:pt idx="12484">
                  <c:v>#N/A</c:v>
                </c:pt>
                <c:pt idx="12485">
                  <c:v>#N/A</c:v>
                </c:pt>
                <c:pt idx="12486">
                  <c:v>#N/A</c:v>
                </c:pt>
                <c:pt idx="12487">
                  <c:v>#N/A</c:v>
                </c:pt>
                <c:pt idx="12488">
                  <c:v>#N/A</c:v>
                </c:pt>
                <c:pt idx="12489">
                  <c:v>#N/A</c:v>
                </c:pt>
                <c:pt idx="12490">
                  <c:v>#N/A</c:v>
                </c:pt>
                <c:pt idx="12491">
                  <c:v>#N/A</c:v>
                </c:pt>
                <c:pt idx="12492">
                  <c:v>#N/A</c:v>
                </c:pt>
                <c:pt idx="12493">
                  <c:v>#N/A</c:v>
                </c:pt>
                <c:pt idx="12494">
                  <c:v>#N/A</c:v>
                </c:pt>
                <c:pt idx="12495">
                  <c:v>#N/A</c:v>
                </c:pt>
                <c:pt idx="12496">
                  <c:v>#N/A</c:v>
                </c:pt>
                <c:pt idx="12497">
                  <c:v>#N/A</c:v>
                </c:pt>
                <c:pt idx="12498">
                  <c:v>#N/A</c:v>
                </c:pt>
                <c:pt idx="12499">
                  <c:v>#N/A</c:v>
                </c:pt>
                <c:pt idx="12500">
                  <c:v>#N/A</c:v>
                </c:pt>
                <c:pt idx="12501">
                  <c:v>#N/A</c:v>
                </c:pt>
                <c:pt idx="12502">
                  <c:v>#N/A</c:v>
                </c:pt>
                <c:pt idx="12503">
                  <c:v>#N/A</c:v>
                </c:pt>
                <c:pt idx="12504">
                  <c:v>#N/A</c:v>
                </c:pt>
                <c:pt idx="12505">
                  <c:v>#N/A</c:v>
                </c:pt>
                <c:pt idx="12506">
                  <c:v>#N/A</c:v>
                </c:pt>
                <c:pt idx="12507">
                  <c:v>#N/A</c:v>
                </c:pt>
                <c:pt idx="12508">
                  <c:v>#N/A</c:v>
                </c:pt>
                <c:pt idx="12509">
                  <c:v>#N/A</c:v>
                </c:pt>
                <c:pt idx="12510">
                  <c:v>#N/A</c:v>
                </c:pt>
                <c:pt idx="12511">
                  <c:v>#N/A</c:v>
                </c:pt>
                <c:pt idx="12512">
                  <c:v>#N/A</c:v>
                </c:pt>
                <c:pt idx="12513">
                  <c:v>#N/A</c:v>
                </c:pt>
                <c:pt idx="12514">
                  <c:v>#N/A</c:v>
                </c:pt>
                <c:pt idx="12515">
                  <c:v>#N/A</c:v>
                </c:pt>
                <c:pt idx="12516">
                  <c:v>#N/A</c:v>
                </c:pt>
                <c:pt idx="12517">
                  <c:v>#N/A</c:v>
                </c:pt>
                <c:pt idx="12518">
                  <c:v>#N/A</c:v>
                </c:pt>
                <c:pt idx="12519">
                  <c:v>#N/A</c:v>
                </c:pt>
                <c:pt idx="12520">
                  <c:v>#N/A</c:v>
                </c:pt>
                <c:pt idx="12521">
                  <c:v>#N/A</c:v>
                </c:pt>
                <c:pt idx="12522">
                  <c:v>#N/A</c:v>
                </c:pt>
                <c:pt idx="12523">
                  <c:v>#N/A</c:v>
                </c:pt>
                <c:pt idx="12524">
                  <c:v>#N/A</c:v>
                </c:pt>
                <c:pt idx="12525">
                  <c:v>#N/A</c:v>
                </c:pt>
                <c:pt idx="12526">
                  <c:v>#N/A</c:v>
                </c:pt>
                <c:pt idx="12527">
                  <c:v>#N/A</c:v>
                </c:pt>
                <c:pt idx="12528">
                  <c:v>#N/A</c:v>
                </c:pt>
                <c:pt idx="12529">
                  <c:v>#N/A</c:v>
                </c:pt>
                <c:pt idx="12530">
                  <c:v>#N/A</c:v>
                </c:pt>
                <c:pt idx="12531">
                  <c:v>#N/A</c:v>
                </c:pt>
                <c:pt idx="12532">
                  <c:v>#N/A</c:v>
                </c:pt>
                <c:pt idx="12533">
                  <c:v>#N/A</c:v>
                </c:pt>
                <c:pt idx="12534">
                  <c:v>#N/A</c:v>
                </c:pt>
                <c:pt idx="12535">
                  <c:v>#N/A</c:v>
                </c:pt>
                <c:pt idx="12536">
                  <c:v>#N/A</c:v>
                </c:pt>
                <c:pt idx="12537">
                  <c:v>#N/A</c:v>
                </c:pt>
                <c:pt idx="12538">
                  <c:v>#N/A</c:v>
                </c:pt>
                <c:pt idx="12539">
                  <c:v>#N/A</c:v>
                </c:pt>
                <c:pt idx="12540">
                  <c:v>#N/A</c:v>
                </c:pt>
                <c:pt idx="12541">
                  <c:v>#N/A</c:v>
                </c:pt>
                <c:pt idx="12542">
                  <c:v>#N/A</c:v>
                </c:pt>
                <c:pt idx="12543">
                  <c:v>#N/A</c:v>
                </c:pt>
                <c:pt idx="12544">
                  <c:v>6.442444761225937</c:v>
                </c:pt>
                <c:pt idx="12545">
                  <c:v>#N/A</c:v>
                </c:pt>
                <c:pt idx="12546">
                  <c:v>#N/A</c:v>
                </c:pt>
                <c:pt idx="12547">
                  <c:v>#N/A</c:v>
                </c:pt>
                <c:pt idx="12548">
                  <c:v>#N/A</c:v>
                </c:pt>
                <c:pt idx="12549">
                  <c:v>#N/A</c:v>
                </c:pt>
                <c:pt idx="12550">
                  <c:v>#N/A</c:v>
                </c:pt>
                <c:pt idx="12551">
                  <c:v>#N/A</c:v>
                </c:pt>
                <c:pt idx="12552">
                  <c:v>#N/A</c:v>
                </c:pt>
                <c:pt idx="12553">
                  <c:v>#N/A</c:v>
                </c:pt>
                <c:pt idx="12554">
                  <c:v>#N/A</c:v>
                </c:pt>
                <c:pt idx="12555">
                  <c:v>#N/A</c:v>
                </c:pt>
                <c:pt idx="12556">
                  <c:v>#N/A</c:v>
                </c:pt>
                <c:pt idx="12557">
                  <c:v>#N/A</c:v>
                </c:pt>
                <c:pt idx="12558">
                  <c:v>#N/A</c:v>
                </c:pt>
                <c:pt idx="12559">
                  <c:v>#N/A</c:v>
                </c:pt>
                <c:pt idx="12560">
                  <c:v>#N/A</c:v>
                </c:pt>
                <c:pt idx="12561">
                  <c:v>#N/A</c:v>
                </c:pt>
                <c:pt idx="12562">
                  <c:v>#N/A</c:v>
                </c:pt>
                <c:pt idx="12563">
                  <c:v>#N/A</c:v>
                </c:pt>
                <c:pt idx="12564">
                  <c:v>#N/A</c:v>
                </c:pt>
                <c:pt idx="12565">
                  <c:v>#N/A</c:v>
                </c:pt>
                <c:pt idx="12566">
                  <c:v>#N/A</c:v>
                </c:pt>
                <c:pt idx="12567">
                  <c:v>#N/A</c:v>
                </c:pt>
                <c:pt idx="12568">
                  <c:v>#N/A</c:v>
                </c:pt>
                <c:pt idx="12569">
                  <c:v>#N/A</c:v>
                </c:pt>
                <c:pt idx="12570">
                  <c:v>#N/A</c:v>
                </c:pt>
                <c:pt idx="12571">
                  <c:v>#N/A</c:v>
                </c:pt>
                <c:pt idx="12572">
                  <c:v>#N/A</c:v>
                </c:pt>
                <c:pt idx="12573">
                  <c:v>#N/A</c:v>
                </c:pt>
                <c:pt idx="12574">
                  <c:v>#N/A</c:v>
                </c:pt>
                <c:pt idx="12575">
                  <c:v>#N/A</c:v>
                </c:pt>
                <c:pt idx="12576">
                  <c:v>#N/A</c:v>
                </c:pt>
                <c:pt idx="12577">
                  <c:v>#N/A</c:v>
                </c:pt>
                <c:pt idx="12578">
                  <c:v>#N/A</c:v>
                </c:pt>
                <c:pt idx="12579">
                  <c:v>#N/A</c:v>
                </c:pt>
                <c:pt idx="12580">
                  <c:v>#N/A</c:v>
                </c:pt>
                <c:pt idx="12581">
                  <c:v>#N/A</c:v>
                </c:pt>
                <c:pt idx="12582">
                  <c:v>#N/A</c:v>
                </c:pt>
                <c:pt idx="12583">
                  <c:v>#N/A</c:v>
                </c:pt>
                <c:pt idx="12584">
                  <c:v>#N/A</c:v>
                </c:pt>
                <c:pt idx="12585">
                  <c:v>#N/A</c:v>
                </c:pt>
                <c:pt idx="12586">
                  <c:v>#N/A</c:v>
                </c:pt>
                <c:pt idx="12587">
                  <c:v>#N/A</c:v>
                </c:pt>
                <c:pt idx="12588">
                  <c:v>#N/A</c:v>
                </c:pt>
                <c:pt idx="12589">
                  <c:v>#N/A</c:v>
                </c:pt>
                <c:pt idx="12590">
                  <c:v>#N/A</c:v>
                </c:pt>
                <c:pt idx="12591">
                  <c:v>#N/A</c:v>
                </c:pt>
                <c:pt idx="12592">
                  <c:v>#N/A</c:v>
                </c:pt>
                <c:pt idx="12593">
                  <c:v>#N/A</c:v>
                </c:pt>
                <c:pt idx="12594">
                  <c:v>#N/A</c:v>
                </c:pt>
                <c:pt idx="12595">
                  <c:v>#N/A</c:v>
                </c:pt>
                <c:pt idx="12596">
                  <c:v>#N/A</c:v>
                </c:pt>
                <c:pt idx="12597">
                  <c:v>#N/A</c:v>
                </c:pt>
                <c:pt idx="12598">
                  <c:v>#N/A</c:v>
                </c:pt>
                <c:pt idx="12599">
                  <c:v>#N/A</c:v>
                </c:pt>
                <c:pt idx="12600">
                  <c:v>#N/A</c:v>
                </c:pt>
                <c:pt idx="12601">
                  <c:v>#N/A</c:v>
                </c:pt>
                <c:pt idx="12602">
                  <c:v>#N/A</c:v>
                </c:pt>
                <c:pt idx="12603">
                  <c:v>#N/A</c:v>
                </c:pt>
                <c:pt idx="12604">
                  <c:v>#N/A</c:v>
                </c:pt>
                <c:pt idx="12605">
                  <c:v>#N/A</c:v>
                </c:pt>
                <c:pt idx="12606">
                  <c:v>#N/A</c:v>
                </c:pt>
                <c:pt idx="12607">
                  <c:v>#N/A</c:v>
                </c:pt>
                <c:pt idx="12608">
                  <c:v>#N/A</c:v>
                </c:pt>
                <c:pt idx="12609">
                  <c:v>#N/A</c:v>
                </c:pt>
                <c:pt idx="12610">
                  <c:v>#N/A</c:v>
                </c:pt>
                <c:pt idx="12611">
                  <c:v>#N/A</c:v>
                </c:pt>
                <c:pt idx="12612">
                  <c:v>#N/A</c:v>
                </c:pt>
                <c:pt idx="12613">
                  <c:v>#N/A</c:v>
                </c:pt>
                <c:pt idx="12614">
                  <c:v>#N/A</c:v>
                </c:pt>
                <c:pt idx="12615">
                  <c:v>#N/A</c:v>
                </c:pt>
                <c:pt idx="12616">
                  <c:v>#N/A</c:v>
                </c:pt>
                <c:pt idx="12617">
                  <c:v>#N/A</c:v>
                </c:pt>
                <c:pt idx="12618">
                  <c:v>#N/A</c:v>
                </c:pt>
                <c:pt idx="12619">
                  <c:v>#N/A</c:v>
                </c:pt>
                <c:pt idx="12620">
                  <c:v>#N/A</c:v>
                </c:pt>
                <c:pt idx="12621">
                  <c:v>#N/A</c:v>
                </c:pt>
                <c:pt idx="12622">
                  <c:v>#N/A</c:v>
                </c:pt>
                <c:pt idx="12623">
                  <c:v>#N/A</c:v>
                </c:pt>
                <c:pt idx="12624">
                  <c:v>#N/A</c:v>
                </c:pt>
                <c:pt idx="12625">
                  <c:v>#N/A</c:v>
                </c:pt>
                <c:pt idx="12626">
                  <c:v>#N/A</c:v>
                </c:pt>
                <c:pt idx="12627">
                  <c:v>#N/A</c:v>
                </c:pt>
                <c:pt idx="12628">
                  <c:v>#N/A</c:v>
                </c:pt>
                <c:pt idx="12629">
                  <c:v>#N/A</c:v>
                </c:pt>
                <c:pt idx="12630">
                  <c:v>#N/A</c:v>
                </c:pt>
                <c:pt idx="12631">
                  <c:v>#N/A</c:v>
                </c:pt>
                <c:pt idx="12632">
                  <c:v>#N/A</c:v>
                </c:pt>
                <c:pt idx="12633">
                  <c:v>#N/A</c:v>
                </c:pt>
                <c:pt idx="12634">
                  <c:v>#N/A</c:v>
                </c:pt>
                <c:pt idx="12635">
                  <c:v>#N/A</c:v>
                </c:pt>
                <c:pt idx="12636">
                  <c:v>#N/A</c:v>
                </c:pt>
                <c:pt idx="12637">
                  <c:v>#N/A</c:v>
                </c:pt>
                <c:pt idx="12638">
                  <c:v>#N/A</c:v>
                </c:pt>
                <c:pt idx="12639">
                  <c:v>#N/A</c:v>
                </c:pt>
                <c:pt idx="12640">
                  <c:v>#N/A</c:v>
                </c:pt>
                <c:pt idx="12641">
                  <c:v>#N/A</c:v>
                </c:pt>
                <c:pt idx="12642">
                  <c:v>#N/A</c:v>
                </c:pt>
                <c:pt idx="12643">
                  <c:v>#N/A</c:v>
                </c:pt>
                <c:pt idx="12644">
                  <c:v>#N/A</c:v>
                </c:pt>
                <c:pt idx="12645">
                  <c:v>#N/A</c:v>
                </c:pt>
                <c:pt idx="12646">
                  <c:v>#N/A</c:v>
                </c:pt>
                <c:pt idx="12647">
                  <c:v>#N/A</c:v>
                </c:pt>
                <c:pt idx="12648">
                  <c:v>#N/A</c:v>
                </c:pt>
                <c:pt idx="12649">
                  <c:v>#N/A</c:v>
                </c:pt>
                <c:pt idx="12650">
                  <c:v>#N/A</c:v>
                </c:pt>
                <c:pt idx="12651">
                  <c:v>#N/A</c:v>
                </c:pt>
                <c:pt idx="12652">
                  <c:v>#N/A</c:v>
                </c:pt>
                <c:pt idx="12653">
                  <c:v>#N/A</c:v>
                </c:pt>
                <c:pt idx="12654">
                  <c:v>#N/A</c:v>
                </c:pt>
                <c:pt idx="12655">
                  <c:v>#N/A</c:v>
                </c:pt>
                <c:pt idx="12656">
                  <c:v>6.33934935342633</c:v>
                </c:pt>
                <c:pt idx="12657">
                  <c:v>#N/A</c:v>
                </c:pt>
                <c:pt idx="12658">
                  <c:v>#N/A</c:v>
                </c:pt>
                <c:pt idx="12659">
                  <c:v>#N/A</c:v>
                </c:pt>
                <c:pt idx="12660">
                  <c:v>#N/A</c:v>
                </c:pt>
                <c:pt idx="12661">
                  <c:v>#N/A</c:v>
                </c:pt>
                <c:pt idx="12662">
                  <c:v>#N/A</c:v>
                </c:pt>
                <c:pt idx="12663">
                  <c:v>#N/A</c:v>
                </c:pt>
                <c:pt idx="12664">
                  <c:v>#N/A</c:v>
                </c:pt>
                <c:pt idx="12665">
                  <c:v>#N/A</c:v>
                </c:pt>
                <c:pt idx="12666">
                  <c:v>#N/A</c:v>
                </c:pt>
                <c:pt idx="12667">
                  <c:v>#N/A</c:v>
                </c:pt>
                <c:pt idx="12668">
                  <c:v>#N/A</c:v>
                </c:pt>
                <c:pt idx="12669">
                  <c:v>#N/A</c:v>
                </c:pt>
                <c:pt idx="12670">
                  <c:v>#N/A</c:v>
                </c:pt>
                <c:pt idx="12671">
                  <c:v>#N/A</c:v>
                </c:pt>
                <c:pt idx="12672">
                  <c:v>#N/A</c:v>
                </c:pt>
                <c:pt idx="12673">
                  <c:v>#N/A</c:v>
                </c:pt>
                <c:pt idx="12674">
                  <c:v>#N/A</c:v>
                </c:pt>
                <c:pt idx="12675">
                  <c:v>#N/A</c:v>
                </c:pt>
                <c:pt idx="12676">
                  <c:v>#N/A</c:v>
                </c:pt>
                <c:pt idx="12677">
                  <c:v>#N/A</c:v>
                </c:pt>
                <c:pt idx="12678">
                  <c:v>#N/A</c:v>
                </c:pt>
                <c:pt idx="12679">
                  <c:v>#N/A</c:v>
                </c:pt>
                <c:pt idx="12680">
                  <c:v>#N/A</c:v>
                </c:pt>
                <c:pt idx="12681">
                  <c:v>#N/A</c:v>
                </c:pt>
                <c:pt idx="12682">
                  <c:v>#N/A</c:v>
                </c:pt>
                <c:pt idx="12683">
                  <c:v>#N/A</c:v>
                </c:pt>
                <c:pt idx="12684">
                  <c:v>#N/A</c:v>
                </c:pt>
                <c:pt idx="12685">
                  <c:v>#N/A</c:v>
                </c:pt>
                <c:pt idx="12686">
                  <c:v>#N/A</c:v>
                </c:pt>
                <c:pt idx="12687">
                  <c:v>#N/A</c:v>
                </c:pt>
                <c:pt idx="12688">
                  <c:v>#N/A</c:v>
                </c:pt>
                <c:pt idx="12689">
                  <c:v>#N/A</c:v>
                </c:pt>
                <c:pt idx="12690">
                  <c:v>#N/A</c:v>
                </c:pt>
                <c:pt idx="12691">
                  <c:v>#N/A</c:v>
                </c:pt>
                <c:pt idx="12692">
                  <c:v>#N/A</c:v>
                </c:pt>
                <c:pt idx="12693">
                  <c:v>#N/A</c:v>
                </c:pt>
                <c:pt idx="12694">
                  <c:v>#N/A</c:v>
                </c:pt>
                <c:pt idx="12695">
                  <c:v>#N/A</c:v>
                </c:pt>
                <c:pt idx="12696">
                  <c:v>#N/A</c:v>
                </c:pt>
                <c:pt idx="12697">
                  <c:v>#N/A</c:v>
                </c:pt>
                <c:pt idx="12698">
                  <c:v>#N/A</c:v>
                </c:pt>
                <c:pt idx="12699">
                  <c:v>#N/A</c:v>
                </c:pt>
                <c:pt idx="12700">
                  <c:v>#N/A</c:v>
                </c:pt>
                <c:pt idx="12701">
                  <c:v>#N/A</c:v>
                </c:pt>
                <c:pt idx="12702">
                  <c:v>#N/A</c:v>
                </c:pt>
                <c:pt idx="12703">
                  <c:v>#N/A</c:v>
                </c:pt>
                <c:pt idx="12704">
                  <c:v>#N/A</c:v>
                </c:pt>
                <c:pt idx="12705">
                  <c:v>#N/A</c:v>
                </c:pt>
                <c:pt idx="12706">
                  <c:v>#N/A</c:v>
                </c:pt>
                <c:pt idx="12707">
                  <c:v>#N/A</c:v>
                </c:pt>
                <c:pt idx="12708">
                  <c:v>#N/A</c:v>
                </c:pt>
                <c:pt idx="12709">
                  <c:v>#N/A</c:v>
                </c:pt>
                <c:pt idx="12710">
                  <c:v>#N/A</c:v>
                </c:pt>
                <c:pt idx="12711">
                  <c:v>#N/A</c:v>
                </c:pt>
                <c:pt idx="12712">
                  <c:v>#N/A</c:v>
                </c:pt>
                <c:pt idx="12713">
                  <c:v>#N/A</c:v>
                </c:pt>
                <c:pt idx="12714">
                  <c:v>#N/A</c:v>
                </c:pt>
                <c:pt idx="12715">
                  <c:v>#N/A</c:v>
                </c:pt>
                <c:pt idx="12716">
                  <c:v>#N/A</c:v>
                </c:pt>
                <c:pt idx="12717">
                  <c:v>#N/A</c:v>
                </c:pt>
                <c:pt idx="12718">
                  <c:v>#N/A</c:v>
                </c:pt>
                <c:pt idx="12719">
                  <c:v>#N/A</c:v>
                </c:pt>
                <c:pt idx="12720">
                  <c:v>#N/A</c:v>
                </c:pt>
                <c:pt idx="12721">
                  <c:v>#N/A</c:v>
                </c:pt>
                <c:pt idx="12722">
                  <c:v>#N/A</c:v>
                </c:pt>
                <c:pt idx="12723">
                  <c:v>#N/A</c:v>
                </c:pt>
                <c:pt idx="12724">
                  <c:v>#N/A</c:v>
                </c:pt>
                <c:pt idx="12725">
                  <c:v>#N/A</c:v>
                </c:pt>
                <c:pt idx="12726">
                  <c:v>#N/A</c:v>
                </c:pt>
                <c:pt idx="12727">
                  <c:v>#N/A</c:v>
                </c:pt>
                <c:pt idx="12728">
                  <c:v>#N/A</c:v>
                </c:pt>
                <c:pt idx="12729">
                  <c:v>#N/A</c:v>
                </c:pt>
                <c:pt idx="12730">
                  <c:v>#N/A</c:v>
                </c:pt>
                <c:pt idx="12731">
                  <c:v>#N/A</c:v>
                </c:pt>
                <c:pt idx="12732">
                  <c:v>#N/A</c:v>
                </c:pt>
                <c:pt idx="12733">
                  <c:v>#N/A</c:v>
                </c:pt>
                <c:pt idx="12734">
                  <c:v>#N/A</c:v>
                </c:pt>
                <c:pt idx="12735">
                  <c:v>#N/A</c:v>
                </c:pt>
                <c:pt idx="12736">
                  <c:v>#N/A</c:v>
                </c:pt>
                <c:pt idx="12737">
                  <c:v>#N/A</c:v>
                </c:pt>
                <c:pt idx="12738">
                  <c:v>#N/A</c:v>
                </c:pt>
                <c:pt idx="12739">
                  <c:v>#N/A</c:v>
                </c:pt>
                <c:pt idx="12740">
                  <c:v>#N/A</c:v>
                </c:pt>
                <c:pt idx="12741">
                  <c:v>#N/A</c:v>
                </c:pt>
                <c:pt idx="12742">
                  <c:v>#N/A</c:v>
                </c:pt>
                <c:pt idx="12743">
                  <c:v>#N/A</c:v>
                </c:pt>
                <c:pt idx="12744">
                  <c:v>#N/A</c:v>
                </c:pt>
                <c:pt idx="12745">
                  <c:v>#N/A</c:v>
                </c:pt>
                <c:pt idx="12746">
                  <c:v>#N/A</c:v>
                </c:pt>
                <c:pt idx="12747">
                  <c:v>#N/A</c:v>
                </c:pt>
                <c:pt idx="12748">
                  <c:v>#N/A</c:v>
                </c:pt>
                <c:pt idx="12749">
                  <c:v>#N/A</c:v>
                </c:pt>
                <c:pt idx="12750">
                  <c:v>#N/A</c:v>
                </c:pt>
                <c:pt idx="12751">
                  <c:v>#N/A</c:v>
                </c:pt>
                <c:pt idx="12752">
                  <c:v>#N/A</c:v>
                </c:pt>
                <c:pt idx="12753">
                  <c:v>#N/A</c:v>
                </c:pt>
                <c:pt idx="12754">
                  <c:v>#N/A</c:v>
                </c:pt>
                <c:pt idx="12755">
                  <c:v>#N/A</c:v>
                </c:pt>
                <c:pt idx="12756">
                  <c:v>#N/A</c:v>
                </c:pt>
                <c:pt idx="12757">
                  <c:v>#N/A</c:v>
                </c:pt>
                <c:pt idx="12758">
                  <c:v>#N/A</c:v>
                </c:pt>
                <c:pt idx="12759">
                  <c:v>#N/A</c:v>
                </c:pt>
                <c:pt idx="12760">
                  <c:v>#N/A</c:v>
                </c:pt>
                <c:pt idx="12761">
                  <c:v>#N/A</c:v>
                </c:pt>
                <c:pt idx="12762">
                  <c:v>#N/A</c:v>
                </c:pt>
                <c:pt idx="12763">
                  <c:v>#N/A</c:v>
                </c:pt>
                <c:pt idx="12764">
                  <c:v>#N/A</c:v>
                </c:pt>
                <c:pt idx="12765">
                  <c:v>#N/A</c:v>
                </c:pt>
                <c:pt idx="12766">
                  <c:v>#N/A</c:v>
                </c:pt>
                <c:pt idx="12767">
                  <c:v>#N/A</c:v>
                </c:pt>
                <c:pt idx="12768">
                  <c:v>#N/A</c:v>
                </c:pt>
                <c:pt idx="12769">
                  <c:v>#N/A</c:v>
                </c:pt>
                <c:pt idx="12770">
                  <c:v>#N/A</c:v>
                </c:pt>
                <c:pt idx="12771">
                  <c:v>#N/A</c:v>
                </c:pt>
                <c:pt idx="12772">
                  <c:v>#N/A</c:v>
                </c:pt>
                <c:pt idx="12773">
                  <c:v>#N/A</c:v>
                </c:pt>
                <c:pt idx="12774">
                  <c:v>#N/A</c:v>
                </c:pt>
                <c:pt idx="12775">
                  <c:v>#N/A</c:v>
                </c:pt>
                <c:pt idx="12776">
                  <c:v>#N/A</c:v>
                </c:pt>
                <c:pt idx="12777">
                  <c:v>#N/A</c:v>
                </c:pt>
                <c:pt idx="12778">
                  <c:v>#N/A</c:v>
                </c:pt>
                <c:pt idx="12779">
                  <c:v>#N/A</c:v>
                </c:pt>
                <c:pt idx="12780">
                  <c:v>#N/A</c:v>
                </c:pt>
                <c:pt idx="12781">
                  <c:v>#N/A</c:v>
                </c:pt>
                <c:pt idx="12782">
                  <c:v>#N/A</c:v>
                </c:pt>
                <c:pt idx="12783">
                  <c:v>#N/A</c:v>
                </c:pt>
                <c:pt idx="12784">
                  <c:v>#N/A</c:v>
                </c:pt>
                <c:pt idx="12785">
                  <c:v>#N/A</c:v>
                </c:pt>
                <c:pt idx="12786">
                  <c:v>#N/A</c:v>
                </c:pt>
                <c:pt idx="12787">
                  <c:v>#N/A</c:v>
                </c:pt>
                <c:pt idx="12788">
                  <c:v>#N/A</c:v>
                </c:pt>
                <c:pt idx="12789">
                  <c:v>#N/A</c:v>
                </c:pt>
                <c:pt idx="12790">
                  <c:v>#N/A</c:v>
                </c:pt>
                <c:pt idx="12791">
                  <c:v>#N/A</c:v>
                </c:pt>
                <c:pt idx="12792">
                  <c:v>#N/A</c:v>
                </c:pt>
                <c:pt idx="12793">
                  <c:v>#N/A</c:v>
                </c:pt>
                <c:pt idx="12794">
                  <c:v>#N/A</c:v>
                </c:pt>
                <c:pt idx="12795">
                  <c:v>#N/A</c:v>
                </c:pt>
                <c:pt idx="12796">
                  <c:v>#N/A</c:v>
                </c:pt>
                <c:pt idx="12797">
                  <c:v>#N/A</c:v>
                </c:pt>
                <c:pt idx="12798">
                  <c:v>#N/A</c:v>
                </c:pt>
                <c:pt idx="12799">
                  <c:v>#N/A</c:v>
                </c:pt>
                <c:pt idx="12800">
                  <c:v>#N/A</c:v>
                </c:pt>
                <c:pt idx="12801">
                  <c:v>#N/A</c:v>
                </c:pt>
                <c:pt idx="12802">
                  <c:v>#N/A</c:v>
                </c:pt>
                <c:pt idx="12803">
                  <c:v>#N/A</c:v>
                </c:pt>
                <c:pt idx="12804">
                  <c:v>#N/A</c:v>
                </c:pt>
                <c:pt idx="12805">
                  <c:v>#N/A</c:v>
                </c:pt>
                <c:pt idx="12806">
                  <c:v>#N/A</c:v>
                </c:pt>
                <c:pt idx="12807">
                  <c:v>#N/A</c:v>
                </c:pt>
                <c:pt idx="12808">
                  <c:v>#N/A</c:v>
                </c:pt>
                <c:pt idx="12809">
                  <c:v>#N/A</c:v>
                </c:pt>
                <c:pt idx="12810">
                  <c:v>#N/A</c:v>
                </c:pt>
                <c:pt idx="12811">
                  <c:v>#N/A</c:v>
                </c:pt>
                <c:pt idx="12812">
                  <c:v>#N/A</c:v>
                </c:pt>
                <c:pt idx="12813">
                  <c:v>#N/A</c:v>
                </c:pt>
                <c:pt idx="12814">
                  <c:v>#N/A</c:v>
                </c:pt>
                <c:pt idx="12815">
                  <c:v>#N/A</c:v>
                </c:pt>
                <c:pt idx="12816">
                  <c:v>#N/A</c:v>
                </c:pt>
                <c:pt idx="12817">
                  <c:v>#N/A</c:v>
                </c:pt>
                <c:pt idx="12818">
                  <c:v>#N/A</c:v>
                </c:pt>
                <c:pt idx="12819">
                  <c:v>#N/A</c:v>
                </c:pt>
                <c:pt idx="12820">
                  <c:v>#N/A</c:v>
                </c:pt>
                <c:pt idx="12821">
                  <c:v>#N/A</c:v>
                </c:pt>
                <c:pt idx="12822">
                  <c:v>#N/A</c:v>
                </c:pt>
                <c:pt idx="12823">
                  <c:v>#N/A</c:v>
                </c:pt>
                <c:pt idx="12824">
                  <c:v>#N/A</c:v>
                </c:pt>
                <c:pt idx="12825">
                  <c:v>#N/A</c:v>
                </c:pt>
                <c:pt idx="12826">
                  <c:v>#N/A</c:v>
                </c:pt>
                <c:pt idx="12827">
                  <c:v>#N/A</c:v>
                </c:pt>
                <c:pt idx="12828">
                  <c:v>#N/A</c:v>
                </c:pt>
                <c:pt idx="12829">
                  <c:v>#N/A</c:v>
                </c:pt>
                <c:pt idx="12830">
                  <c:v>#N/A</c:v>
                </c:pt>
                <c:pt idx="12831">
                  <c:v>#N/A</c:v>
                </c:pt>
                <c:pt idx="12832">
                  <c:v>#N/A</c:v>
                </c:pt>
                <c:pt idx="12833">
                  <c:v>#N/A</c:v>
                </c:pt>
                <c:pt idx="12834">
                  <c:v>#N/A</c:v>
                </c:pt>
                <c:pt idx="12835">
                  <c:v>#N/A</c:v>
                </c:pt>
                <c:pt idx="12836">
                  <c:v>6.23663578047042</c:v>
                </c:pt>
                <c:pt idx="12837">
                  <c:v>#N/A</c:v>
                </c:pt>
                <c:pt idx="12838">
                  <c:v>#N/A</c:v>
                </c:pt>
                <c:pt idx="12839">
                  <c:v>#N/A</c:v>
                </c:pt>
                <c:pt idx="12840">
                  <c:v>#N/A</c:v>
                </c:pt>
                <c:pt idx="12841">
                  <c:v>#N/A</c:v>
                </c:pt>
                <c:pt idx="12842">
                  <c:v>#N/A</c:v>
                </c:pt>
                <c:pt idx="12843">
                  <c:v>#N/A</c:v>
                </c:pt>
                <c:pt idx="12844">
                  <c:v>#N/A</c:v>
                </c:pt>
                <c:pt idx="12845">
                  <c:v>#N/A</c:v>
                </c:pt>
                <c:pt idx="12846">
                  <c:v>#N/A</c:v>
                </c:pt>
                <c:pt idx="12847">
                  <c:v>#N/A</c:v>
                </c:pt>
                <c:pt idx="12848">
                  <c:v>#N/A</c:v>
                </c:pt>
                <c:pt idx="12849">
                  <c:v>#N/A</c:v>
                </c:pt>
                <c:pt idx="12850">
                  <c:v>#N/A</c:v>
                </c:pt>
                <c:pt idx="12851">
                  <c:v>#N/A</c:v>
                </c:pt>
                <c:pt idx="12852">
                  <c:v>#N/A</c:v>
                </c:pt>
                <c:pt idx="12853">
                  <c:v>#N/A</c:v>
                </c:pt>
                <c:pt idx="12854">
                  <c:v>#N/A</c:v>
                </c:pt>
                <c:pt idx="12855">
                  <c:v>#N/A</c:v>
                </c:pt>
                <c:pt idx="12856">
                  <c:v>#N/A</c:v>
                </c:pt>
                <c:pt idx="12857">
                  <c:v>#N/A</c:v>
                </c:pt>
                <c:pt idx="12858">
                  <c:v>#N/A</c:v>
                </c:pt>
                <c:pt idx="12859">
                  <c:v>#N/A</c:v>
                </c:pt>
                <c:pt idx="12860">
                  <c:v>#N/A</c:v>
                </c:pt>
                <c:pt idx="12861">
                  <c:v>#N/A</c:v>
                </c:pt>
                <c:pt idx="12862">
                  <c:v>#N/A</c:v>
                </c:pt>
                <c:pt idx="12863">
                  <c:v>#N/A</c:v>
                </c:pt>
                <c:pt idx="12864">
                  <c:v>#N/A</c:v>
                </c:pt>
                <c:pt idx="12865">
                  <c:v>#N/A</c:v>
                </c:pt>
                <c:pt idx="12866">
                  <c:v>#N/A</c:v>
                </c:pt>
                <c:pt idx="12867">
                  <c:v>#N/A</c:v>
                </c:pt>
                <c:pt idx="12868">
                  <c:v>#N/A</c:v>
                </c:pt>
                <c:pt idx="12869">
                  <c:v>#N/A</c:v>
                </c:pt>
                <c:pt idx="12870">
                  <c:v>#N/A</c:v>
                </c:pt>
                <c:pt idx="12871">
                  <c:v>#N/A</c:v>
                </c:pt>
                <c:pt idx="12872">
                  <c:v>#N/A</c:v>
                </c:pt>
                <c:pt idx="12873">
                  <c:v>#N/A</c:v>
                </c:pt>
                <c:pt idx="12874">
                  <c:v>#N/A</c:v>
                </c:pt>
                <c:pt idx="12875">
                  <c:v>#N/A</c:v>
                </c:pt>
                <c:pt idx="12876">
                  <c:v>#N/A</c:v>
                </c:pt>
                <c:pt idx="12877">
                  <c:v>#N/A</c:v>
                </c:pt>
                <c:pt idx="12878">
                  <c:v>#N/A</c:v>
                </c:pt>
                <c:pt idx="12879">
                  <c:v>#N/A</c:v>
                </c:pt>
                <c:pt idx="12880">
                  <c:v>#N/A</c:v>
                </c:pt>
                <c:pt idx="12881">
                  <c:v>#N/A</c:v>
                </c:pt>
                <c:pt idx="12882">
                  <c:v>#N/A</c:v>
                </c:pt>
                <c:pt idx="12883">
                  <c:v>#N/A</c:v>
                </c:pt>
                <c:pt idx="12884">
                  <c:v>#N/A</c:v>
                </c:pt>
                <c:pt idx="12885">
                  <c:v>#N/A</c:v>
                </c:pt>
                <c:pt idx="12886">
                  <c:v>#N/A</c:v>
                </c:pt>
                <c:pt idx="12887">
                  <c:v>#N/A</c:v>
                </c:pt>
                <c:pt idx="12888">
                  <c:v>#N/A</c:v>
                </c:pt>
                <c:pt idx="12889">
                  <c:v>#N/A</c:v>
                </c:pt>
                <c:pt idx="12890">
                  <c:v>#N/A</c:v>
                </c:pt>
                <c:pt idx="12891">
                  <c:v>#N/A</c:v>
                </c:pt>
                <c:pt idx="12892">
                  <c:v>#N/A</c:v>
                </c:pt>
                <c:pt idx="12893">
                  <c:v>#N/A</c:v>
                </c:pt>
                <c:pt idx="12894">
                  <c:v>#N/A</c:v>
                </c:pt>
                <c:pt idx="12895">
                  <c:v>#N/A</c:v>
                </c:pt>
                <c:pt idx="12896">
                  <c:v>#N/A</c:v>
                </c:pt>
                <c:pt idx="12897">
                  <c:v>#N/A</c:v>
                </c:pt>
                <c:pt idx="12898">
                  <c:v>#N/A</c:v>
                </c:pt>
                <c:pt idx="12899">
                  <c:v>#N/A</c:v>
                </c:pt>
                <c:pt idx="12900">
                  <c:v>#N/A</c:v>
                </c:pt>
                <c:pt idx="12901">
                  <c:v>#N/A</c:v>
                </c:pt>
                <c:pt idx="12902">
                  <c:v>#N/A</c:v>
                </c:pt>
                <c:pt idx="12903">
                  <c:v>#N/A</c:v>
                </c:pt>
                <c:pt idx="12904">
                  <c:v>#N/A</c:v>
                </c:pt>
                <c:pt idx="12905">
                  <c:v>#N/A</c:v>
                </c:pt>
                <c:pt idx="12906">
                  <c:v>#N/A</c:v>
                </c:pt>
                <c:pt idx="12907">
                  <c:v>#N/A</c:v>
                </c:pt>
                <c:pt idx="12908">
                  <c:v>#N/A</c:v>
                </c:pt>
                <c:pt idx="12909">
                  <c:v>#N/A</c:v>
                </c:pt>
                <c:pt idx="12910">
                  <c:v>#N/A</c:v>
                </c:pt>
                <c:pt idx="12911">
                  <c:v>#N/A</c:v>
                </c:pt>
                <c:pt idx="12912">
                  <c:v>#N/A</c:v>
                </c:pt>
                <c:pt idx="12913">
                  <c:v>#N/A</c:v>
                </c:pt>
                <c:pt idx="12914">
                  <c:v>#N/A</c:v>
                </c:pt>
                <c:pt idx="12915">
                  <c:v>#N/A</c:v>
                </c:pt>
                <c:pt idx="12916">
                  <c:v>#N/A</c:v>
                </c:pt>
                <c:pt idx="12917">
                  <c:v>#N/A</c:v>
                </c:pt>
                <c:pt idx="12918">
                  <c:v>#N/A</c:v>
                </c:pt>
                <c:pt idx="12919">
                  <c:v>#N/A</c:v>
                </c:pt>
                <c:pt idx="12920">
                  <c:v>#N/A</c:v>
                </c:pt>
                <c:pt idx="12921">
                  <c:v>#N/A</c:v>
                </c:pt>
                <c:pt idx="12922">
                  <c:v>#N/A</c:v>
                </c:pt>
                <c:pt idx="12923">
                  <c:v>#N/A</c:v>
                </c:pt>
                <c:pt idx="12924">
                  <c:v>#N/A</c:v>
                </c:pt>
                <c:pt idx="12925">
                  <c:v>#N/A</c:v>
                </c:pt>
                <c:pt idx="12926">
                  <c:v>#N/A</c:v>
                </c:pt>
                <c:pt idx="12927">
                  <c:v>#N/A</c:v>
                </c:pt>
                <c:pt idx="12928">
                  <c:v>#N/A</c:v>
                </c:pt>
                <c:pt idx="12929">
                  <c:v>#N/A</c:v>
                </c:pt>
                <c:pt idx="12930">
                  <c:v>#N/A</c:v>
                </c:pt>
                <c:pt idx="12931">
                  <c:v>#N/A</c:v>
                </c:pt>
                <c:pt idx="12932">
                  <c:v>#N/A</c:v>
                </c:pt>
                <c:pt idx="12933">
                  <c:v>#N/A</c:v>
                </c:pt>
                <c:pt idx="12934">
                  <c:v>#N/A</c:v>
                </c:pt>
                <c:pt idx="12935">
                  <c:v>#N/A</c:v>
                </c:pt>
                <c:pt idx="12936">
                  <c:v>#N/A</c:v>
                </c:pt>
                <c:pt idx="12937">
                  <c:v>#N/A</c:v>
                </c:pt>
                <c:pt idx="12938">
                  <c:v>#N/A</c:v>
                </c:pt>
                <c:pt idx="12939">
                  <c:v>#N/A</c:v>
                </c:pt>
                <c:pt idx="12940">
                  <c:v>#N/A</c:v>
                </c:pt>
                <c:pt idx="12941">
                  <c:v>#N/A</c:v>
                </c:pt>
                <c:pt idx="12942">
                  <c:v>#N/A</c:v>
                </c:pt>
                <c:pt idx="12943">
                  <c:v>#N/A</c:v>
                </c:pt>
                <c:pt idx="12944">
                  <c:v>#N/A</c:v>
                </c:pt>
                <c:pt idx="12945">
                  <c:v>#N/A</c:v>
                </c:pt>
                <c:pt idx="12946">
                  <c:v>#N/A</c:v>
                </c:pt>
                <c:pt idx="12947">
                  <c:v>#N/A</c:v>
                </c:pt>
                <c:pt idx="12948">
                  <c:v>#N/A</c:v>
                </c:pt>
                <c:pt idx="12949">
                  <c:v>#N/A</c:v>
                </c:pt>
                <c:pt idx="12950">
                  <c:v>#N/A</c:v>
                </c:pt>
                <c:pt idx="12951">
                  <c:v>#N/A</c:v>
                </c:pt>
                <c:pt idx="12952">
                  <c:v>#N/A</c:v>
                </c:pt>
                <c:pt idx="12953">
                  <c:v>#N/A</c:v>
                </c:pt>
                <c:pt idx="12954">
                  <c:v>#N/A</c:v>
                </c:pt>
                <c:pt idx="12955">
                  <c:v>#N/A</c:v>
                </c:pt>
                <c:pt idx="12956">
                  <c:v>#N/A</c:v>
                </c:pt>
                <c:pt idx="12957">
                  <c:v>#N/A</c:v>
                </c:pt>
                <c:pt idx="12958">
                  <c:v>#N/A</c:v>
                </c:pt>
                <c:pt idx="12959">
                  <c:v>#N/A</c:v>
                </c:pt>
                <c:pt idx="12960">
                  <c:v>#N/A</c:v>
                </c:pt>
                <c:pt idx="12961">
                  <c:v>#N/A</c:v>
                </c:pt>
                <c:pt idx="12962">
                  <c:v>#N/A</c:v>
                </c:pt>
                <c:pt idx="12963">
                  <c:v>#N/A</c:v>
                </c:pt>
                <c:pt idx="12964">
                  <c:v>#N/A</c:v>
                </c:pt>
                <c:pt idx="12965">
                  <c:v>#N/A</c:v>
                </c:pt>
                <c:pt idx="12966">
                  <c:v>#N/A</c:v>
                </c:pt>
                <c:pt idx="12967">
                  <c:v>#N/A</c:v>
                </c:pt>
                <c:pt idx="12968">
                  <c:v>#N/A</c:v>
                </c:pt>
                <c:pt idx="12969">
                  <c:v>#N/A</c:v>
                </c:pt>
                <c:pt idx="12970">
                  <c:v>#N/A</c:v>
                </c:pt>
                <c:pt idx="12971">
                  <c:v>#N/A</c:v>
                </c:pt>
                <c:pt idx="12972">
                  <c:v>#N/A</c:v>
                </c:pt>
                <c:pt idx="12973">
                  <c:v>#N/A</c:v>
                </c:pt>
                <c:pt idx="12974">
                  <c:v>#N/A</c:v>
                </c:pt>
                <c:pt idx="12975">
                  <c:v>#N/A</c:v>
                </c:pt>
                <c:pt idx="12976">
                  <c:v>#N/A</c:v>
                </c:pt>
                <c:pt idx="12977">
                  <c:v>#N/A</c:v>
                </c:pt>
                <c:pt idx="12978">
                  <c:v>#N/A</c:v>
                </c:pt>
                <c:pt idx="12979">
                  <c:v>#N/A</c:v>
                </c:pt>
                <c:pt idx="12980">
                  <c:v>#N/A</c:v>
                </c:pt>
                <c:pt idx="12981">
                  <c:v>#N/A</c:v>
                </c:pt>
                <c:pt idx="12982">
                  <c:v>#N/A</c:v>
                </c:pt>
                <c:pt idx="12983">
                  <c:v>#N/A</c:v>
                </c:pt>
                <c:pt idx="12984">
                  <c:v>#N/A</c:v>
                </c:pt>
                <c:pt idx="12985">
                  <c:v>#N/A</c:v>
                </c:pt>
                <c:pt idx="12986">
                  <c:v>#N/A</c:v>
                </c:pt>
                <c:pt idx="12987">
                  <c:v>#N/A</c:v>
                </c:pt>
                <c:pt idx="12988">
                  <c:v>#N/A</c:v>
                </c:pt>
                <c:pt idx="12989">
                  <c:v>#N/A</c:v>
                </c:pt>
                <c:pt idx="12990">
                  <c:v>#N/A</c:v>
                </c:pt>
                <c:pt idx="12991">
                  <c:v>#N/A</c:v>
                </c:pt>
                <c:pt idx="12992">
                  <c:v>#N/A</c:v>
                </c:pt>
                <c:pt idx="12993">
                  <c:v>#N/A</c:v>
                </c:pt>
                <c:pt idx="12994">
                  <c:v>#N/A</c:v>
                </c:pt>
                <c:pt idx="12995">
                  <c:v>#N/A</c:v>
                </c:pt>
                <c:pt idx="12996">
                  <c:v>#N/A</c:v>
                </c:pt>
                <c:pt idx="12997">
                  <c:v>#N/A</c:v>
                </c:pt>
                <c:pt idx="12998">
                  <c:v>#N/A</c:v>
                </c:pt>
                <c:pt idx="12999">
                  <c:v>#N/A</c:v>
                </c:pt>
                <c:pt idx="13000">
                  <c:v>#N/A</c:v>
                </c:pt>
                <c:pt idx="13001">
                  <c:v>#N/A</c:v>
                </c:pt>
                <c:pt idx="13002">
                  <c:v>#N/A</c:v>
                </c:pt>
                <c:pt idx="13003">
                  <c:v>#N/A</c:v>
                </c:pt>
                <c:pt idx="13004">
                  <c:v>#N/A</c:v>
                </c:pt>
                <c:pt idx="13005">
                  <c:v>#N/A</c:v>
                </c:pt>
                <c:pt idx="13006">
                  <c:v>#N/A</c:v>
                </c:pt>
                <c:pt idx="13007">
                  <c:v>#N/A</c:v>
                </c:pt>
                <c:pt idx="13008">
                  <c:v>#N/A</c:v>
                </c:pt>
                <c:pt idx="13009">
                  <c:v>#N/A</c:v>
                </c:pt>
                <c:pt idx="13010">
                  <c:v>#N/A</c:v>
                </c:pt>
                <c:pt idx="13011">
                  <c:v>#N/A</c:v>
                </c:pt>
                <c:pt idx="13012">
                  <c:v>#N/A</c:v>
                </c:pt>
                <c:pt idx="13013">
                  <c:v>#N/A</c:v>
                </c:pt>
                <c:pt idx="13014">
                  <c:v>#N/A</c:v>
                </c:pt>
                <c:pt idx="13015">
                  <c:v>#N/A</c:v>
                </c:pt>
                <c:pt idx="13016">
                  <c:v>#N/A</c:v>
                </c:pt>
                <c:pt idx="13017">
                  <c:v>#N/A</c:v>
                </c:pt>
                <c:pt idx="13018">
                  <c:v>#N/A</c:v>
                </c:pt>
                <c:pt idx="13019">
                  <c:v>#N/A</c:v>
                </c:pt>
                <c:pt idx="13020">
                  <c:v>#N/A</c:v>
                </c:pt>
                <c:pt idx="13021">
                  <c:v>#N/A</c:v>
                </c:pt>
                <c:pt idx="13022">
                  <c:v>#N/A</c:v>
                </c:pt>
                <c:pt idx="13023">
                  <c:v>#N/A</c:v>
                </c:pt>
                <c:pt idx="13024">
                  <c:v>#N/A</c:v>
                </c:pt>
                <c:pt idx="13025">
                  <c:v>#N/A</c:v>
                </c:pt>
                <c:pt idx="13026">
                  <c:v>#N/A</c:v>
                </c:pt>
                <c:pt idx="13027">
                  <c:v>#N/A</c:v>
                </c:pt>
                <c:pt idx="13028">
                  <c:v>#N/A</c:v>
                </c:pt>
                <c:pt idx="13029">
                  <c:v>#N/A</c:v>
                </c:pt>
                <c:pt idx="13030">
                  <c:v>#N/A</c:v>
                </c:pt>
                <c:pt idx="13031">
                  <c:v>#N/A</c:v>
                </c:pt>
                <c:pt idx="13032">
                  <c:v>#N/A</c:v>
                </c:pt>
                <c:pt idx="13033">
                  <c:v>#N/A</c:v>
                </c:pt>
                <c:pt idx="13034">
                  <c:v>#N/A</c:v>
                </c:pt>
                <c:pt idx="13035">
                  <c:v>#N/A</c:v>
                </c:pt>
                <c:pt idx="13036">
                  <c:v>#N/A</c:v>
                </c:pt>
                <c:pt idx="13037">
                  <c:v>#N/A</c:v>
                </c:pt>
                <c:pt idx="13038">
                  <c:v>6.25852764484268</c:v>
                </c:pt>
                <c:pt idx="13039">
                  <c:v>#N/A</c:v>
                </c:pt>
                <c:pt idx="13040">
                  <c:v>#N/A</c:v>
                </c:pt>
                <c:pt idx="13041">
                  <c:v>#N/A</c:v>
                </c:pt>
                <c:pt idx="13042">
                  <c:v>#N/A</c:v>
                </c:pt>
                <c:pt idx="13043">
                  <c:v>#N/A</c:v>
                </c:pt>
                <c:pt idx="13044">
                  <c:v>#N/A</c:v>
                </c:pt>
                <c:pt idx="13045">
                  <c:v>#N/A</c:v>
                </c:pt>
                <c:pt idx="13046">
                  <c:v>#N/A</c:v>
                </c:pt>
                <c:pt idx="13047">
                  <c:v>#N/A</c:v>
                </c:pt>
                <c:pt idx="13048">
                  <c:v>#N/A</c:v>
                </c:pt>
                <c:pt idx="13049">
                  <c:v>#N/A</c:v>
                </c:pt>
                <c:pt idx="13050">
                  <c:v>#N/A</c:v>
                </c:pt>
                <c:pt idx="13051">
                  <c:v>#N/A</c:v>
                </c:pt>
                <c:pt idx="13052">
                  <c:v>#N/A</c:v>
                </c:pt>
                <c:pt idx="13053">
                  <c:v>#N/A</c:v>
                </c:pt>
                <c:pt idx="13054">
                  <c:v>#N/A</c:v>
                </c:pt>
                <c:pt idx="13055">
                  <c:v>#N/A</c:v>
                </c:pt>
                <c:pt idx="13056">
                  <c:v>#N/A</c:v>
                </c:pt>
                <c:pt idx="13057">
                  <c:v>#N/A</c:v>
                </c:pt>
                <c:pt idx="13058">
                  <c:v>#N/A</c:v>
                </c:pt>
                <c:pt idx="13059">
                  <c:v>#N/A</c:v>
                </c:pt>
                <c:pt idx="13060">
                  <c:v>#N/A</c:v>
                </c:pt>
                <c:pt idx="13061">
                  <c:v>#N/A</c:v>
                </c:pt>
                <c:pt idx="13062">
                  <c:v>#N/A</c:v>
                </c:pt>
                <c:pt idx="13063">
                  <c:v>#N/A</c:v>
                </c:pt>
                <c:pt idx="13064">
                  <c:v>#N/A</c:v>
                </c:pt>
                <c:pt idx="13065">
                  <c:v>#N/A</c:v>
                </c:pt>
                <c:pt idx="13066">
                  <c:v>#N/A</c:v>
                </c:pt>
                <c:pt idx="13067">
                  <c:v>#N/A</c:v>
                </c:pt>
                <c:pt idx="13068">
                  <c:v>#N/A</c:v>
                </c:pt>
                <c:pt idx="13069">
                  <c:v>#N/A</c:v>
                </c:pt>
                <c:pt idx="13070">
                  <c:v>#N/A</c:v>
                </c:pt>
                <c:pt idx="13071">
                  <c:v>#N/A</c:v>
                </c:pt>
                <c:pt idx="13072">
                  <c:v>#N/A</c:v>
                </c:pt>
                <c:pt idx="13073">
                  <c:v>#N/A</c:v>
                </c:pt>
                <c:pt idx="13074">
                  <c:v>#N/A</c:v>
                </c:pt>
                <c:pt idx="13075">
                  <c:v>#N/A</c:v>
                </c:pt>
                <c:pt idx="13076">
                  <c:v>#N/A</c:v>
                </c:pt>
                <c:pt idx="13077">
                  <c:v>#N/A</c:v>
                </c:pt>
                <c:pt idx="13078">
                  <c:v>#N/A</c:v>
                </c:pt>
                <c:pt idx="13079">
                  <c:v>#N/A</c:v>
                </c:pt>
                <c:pt idx="13080">
                  <c:v>#N/A</c:v>
                </c:pt>
                <c:pt idx="13081">
                  <c:v>#N/A</c:v>
                </c:pt>
                <c:pt idx="13082">
                  <c:v>#N/A</c:v>
                </c:pt>
                <c:pt idx="13083">
                  <c:v>#N/A</c:v>
                </c:pt>
                <c:pt idx="13084">
                  <c:v>#N/A</c:v>
                </c:pt>
                <c:pt idx="13085">
                  <c:v>#N/A</c:v>
                </c:pt>
                <c:pt idx="13086">
                  <c:v>#N/A</c:v>
                </c:pt>
                <c:pt idx="13087">
                  <c:v>#N/A</c:v>
                </c:pt>
                <c:pt idx="13088">
                  <c:v>#N/A</c:v>
                </c:pt>
                <c:pt idx="13089">
                  <c:v>#N/A</c:v>
                </c:pt>
                <c:pt idx="13090">
                  <c:v>#N/A</c:v>
                </c:pt>
                <c:pt idx="13091">
                  <c:v>#N/A</c:v>
                </c:pt>
                <c:pt idx="13092">
                  <c:v>#N/A</c:v>
                </c:pt>
                <c:pt idx="13093">
                  <c:v>#N/A</c:v>
                </c:pt>
                <c:pt idx="13094">
                  <c:v>#N/A</c:v>
                </c:pt>
                <c:pt idx="13095">
                  <c:v>#N/A</c:v>
                </c:pt>
                <c:pt idx="13096">
                  <c:v>#N/A</c:v>
                </c:pt>
                <c:pt idx="13097">
                  <c:v>#N/A</c:v>
                </c:pt>
                <c:pt idx="13098">
                  <c:v>#N/A</c:v>
                </c:pt>
                <c:pt idx="13099">
                  <c:v>#N/A</c:v>
                </c:pt>
                <c:pt idx="13100">
                  <c:v>#N/A</c:v>
                </c:pt>
                <c:pt idx="13101">
                  <c:v>#N/A</c:v>
                </c:pt>
                <c:pt idx="13102">
                  <c:v>#N/A</c:v>
                </c:pt>
                <c:pt idx="13103">
                  <c:v>#N/A</c:v>
                </c:pt>
                <c:pt idx="13104">
                  <c:v>#N/A</c:v>
                </c:pt>
                <c:pt idx="13105">
                  <c:v>#N/A</c:v>
                </c:pt>
                <c:pt idx="13106">
                  <c:v>#N/A</c:v>
                </c:pt>
                <c:pt idx="13107">
                  <c:v>#N/A</c:v>
                </c:pt>
                <c:pt idx="13108">
                  <c:v>#N/A</c:v>
                </c:pt>
                <c:pt idx="13109">
                  <c:v>#N/A</c:v>
                </c:pt>
                <c:pt idx="13110">
                  <c:v>#N/A</c:v>
                </c:pt>
                <c:pt idx="13111">
                  <c:v>#N/A</c:v>
                </c:pt>
                <c:pt idx="13112">
                  <c:v>#N/A</c:v>
                </c:pt>
                <c:pt idx="13113">
                  <c:v>#N/A</c:v>
                </c:pt>
                <c:pt idx="13114">
                  <c:v>#N/A</c:v>
                </c:pt>
                <c:pt idx="13115">
                  <c:v>#N/A</c:v>
                </c:pt>
                <c:pt idx="13116">
                  <c:v>#N/A</c:v>
                </c:pt>
                <c:pt idx="13117">
                  <c:v>#N/A</c:v>
                </c:pt>
                <c:pt idx="13118">
                  <c:v>#N/A</c:v>
                </c:pt>
                <c:pt idx="13119">
                  <c:v>#N/A</c:v>
                </c:pt>
                <c:pt idx="13120">
                  <c:v>#N/A</c:v>
                </c:pt>
                <c:pt idx="13121">
                  <c:v>#N/A</c:v>
                </c:pt>
                <c:pt idx="13122">
                  <c:v>#N/A</c:v>
                </c:pt>
                <c:pt idx="13123">
                  <c:v>#N/A</c:v>
                </c:pt>
                <c:pt idx="13124">
                  <c:v>#N/A</c:v>
                </c:pt>
                <c:pt idx="13125">
                  <c:v>#N/A</c:v>
                </c:pt>
                <c:pt idx="13126">
                  <c:v>#N/A</c:v>
                </c:pt>
                <c:pt idx="13127">
                  <c:v>#N/A</c:v>
                </c:pt>
                <c:pt idx="13128">
                  <c:v>#N/A</c:v>
                </c:pt>
                <c:pt idx="13129">
                  <c:v>#N/A</c:v>
                </c:pt>
                <c:pt idx="13130">
                  <c:v>#N/A</c:v>
                </c:pt>
                <c:pt idx="13131">
                  <c:v>#N/A</c:v>
                </c:pt>
                <c:pt idx="13132">
                  <c:v>#N/A</c:v>
                </c:pt>
                <c:pt idx="13133">
                  <c:v>#N/A</c:v>
                </c:pt>
                <c:pt idx="13134">
                  <c:v>#N/A</c:v>
                </c:pt>
                <c:pt idx="13135">
                  <c:v>#N/A</c:v>
                </c:pt>
                <c:pt idx="13136">
                  <c:v>#N/A</c:v>
                </c:pt>
                <c:pt idx="13137">
                  <c:v>#N/A</c:v>
                </c:pt>
                <c:pt idx="13138">
                  <c:v>#N/A</c:v>
                </c:pt>
                <c:pt idx="13139">
                  <c:v>#N/A</c:v>
                </c:pt>
                <c:pt idx="13140">
                  <c:v>#N/A</c:v>
                </c:pt>
                <c:pt idx="13141">
                  <c:v>#N/A</c:v>
                </c:pt>
                <c:pt idx="13142">
                  <c:v>#N/A</c:v>
                </c:pt>
                <c:pt idx="13143">
                  <c:v>#N/A</c:v>
                </c:pt>
                <c:pt idx="13144">
                  <c:v>#N/A</c:v>
                </c:pt>
                <c:pt idx="13145">
                  <c:v>#N/A</c:v>
                </c:pt>
                <c:pt idx="13146">
                  <c:v>#N/A</c:v>
                </c:pt>
                <c:pt idx="13147">
                  <c:v>#N/A</c:v>
                </c:pt>
                <c:pt idx="13148">
                  <c:v>#N/A</c:v>
                </c:pt>
                <c:pt idx="13149">
                  <c:v>#N/A</c:v>
                </c:pt>
                <c:pt idx="13150">
                  <c:v>6.217671316566538</c:v>
                </c:pt>
                <c:pt idx="13151">
                  <c:v>#N/A</c:v>
                </c:pt>
                <c:pt idx="13152">
                  <c:v>#N/A</c:v>
                </c:pt>
                <c:pt idx="13153">
                  <c:v>#N/A</c:v>
                </c:pt>
                <c:pt idx="13154">
                  <c:v>#N/A</c:v>
                </c:pt>
                <c:pt idx="13155">
                  <c:v>#N/A</c:v>
                </c:pt>
                <c:pt idx="13156">
                  <c:v>#N/A</c:v>
                </c:pt>
                <c:pt idx="13157">
                  <c:v>#N/A</c:v>
                </c:pt>
                <c:pt idx="13158">
                  <c:v>#N/A</c:v>
                </c:pt>
                <c:pt idx="13159">
                  <c:v>#N/A</c:v>
                </c:pt>
                <c:pt idx="13160">
                  <c:v>#N/A</c:v>
                </c:pt>
                <c:pt idx="13161">
                  <c:v>#N/A</c:v>
                </c:pt>
                <c:pt idx="13162">
                  <c:v>#N/A</c:v>
                </c:pt>
                <c:pt idx="13163">
                  <c:v>#N/A</c:v>
                </c:pt>
                <c:pt idx="13164">
                  <c:v>#N/A</c:v>
                </c:pt>
                <c:pt idx="13165">
                  <c:v>#N/A</c:v>
                </c:pt>
                <c:pt idx="13166">
                  <c:v>#N/A</c:v>
                </c:pt>
                <c:pt idx="13167">
                  <c:v>#N/A</c:v>
                </c:pt>
                <c:pt idx="13168">
                  <c:v>#N/A</c:v>
                </c:pt>
                <c:pt idx="13169">
                  <c:v>#N/A</c:v>
                </c:pt>
                <c:pt idx="13170">
                  <c:v>#N/A</c:v>
                </c:pt>
                <c:pt idx="13171">
                  <c:v>#N/A</c:v>
                </c:pt>
                <c:pt idx="13172">
                  <c:v>#N/A</c:v>
                </c:pt>
                <c:pt idx="13173">
                  <c:v>#N/A</c:v>
                </c:pt>
                <c:pt idx="13174">
                  <c:v>#N/A</c:v>
                </c:pt>
                <c:pt idx="13175">
                  <c:v>#N/A</c:v>
                </c:pt>
                <c:pt idx="13176">
                  <c:v>#N/A</c:v>
                </c:pt>
                <c:pt idx="13177">
                  <c:v>#N/A</c:v>
                </c:pt>
                <c:pt idx="13178">
                  <c:v>#N/A</c:v>
                </c:pt>
                <c:pt idx="13179">
                  <c:v>#N/A</c:v>
                </c:pt>
                <c:pt idx="13180">
                  <c:v>#N/A</c:v>
                </c:pt>
                <c:pt idx="13181">
                  <c:v>#N/A</c:v>
                </c:pt>
                <c:pt idx="13182">
                  <c:v>#N/A</c:v>
                </c:pt>
                <c:pt idx="13183">
                  <c:v>#N/A</c:v>
                </c:pt>
                <c:pt idx="13184">
                  <c:v>#N/A</c:v>
                </c:pt>
                <c:pt idx="13185">
                  <c:v>#N/A</c:v>
                </c:pt>
                <c:pt idx="13186">
                  <c:v>#N/A</c:v>
                </c:pt>
                <c:pt idx="13187">
                  <c:v>#N/A</c:v>
                </c:pt>
                <c:pt idx="13188">
                  <c:v>#N/A</c:v>
                </c:pt>
                <c:pt idx="13189">
                  <c:v>#N/A</c:v>
                </c:pt>
                <c:pt idx="13190">
                  <c:v>#N/A</c:v>
                </c:pt>
                <c:pt idx="13191">
                  <c:v>#N/A</c:v>
                </c:pt>
                <c:pt idx="13192">
                  <c:v>#N/A</c:v>
                </c:pt>
                <c:pt idx="13193">
                  <c:v>#N/A</c:v>
                </c:pt>
                <c:pt idx="13194">
                  <c:v>#N/A</c:v>
                </c:pt>
                <c:pt idx="13195">
                  <c:v>#N/A</c:v>
                </c:pt>
                <c:pt idx="13196">
                  <c:v>#N/A</c:v>
                </c:pt>
                <c:pt idx="13197">
                  <c:v>#N/A</c:v>
                </c:pt>
                <c:pt idx="13198">
                  <c:v>#N/A</c:v>
                </c:pt>
                <c:pt idx="13199">
                  <c:v>#N/A</c:v>
                </c:pt>
                <c:pt idx="13200">
                  <c:v>#N/A</c:v>
                </c:pt>
                <c:pt idx="13201">
                  <c:v>#N/A</c:v>
                </c:pt>
                <c:pt idx="13202">
                  <c:v>#N/A</c:v>
                </c:pt>
                <c:pt idx="13203">
                  <c:v>#N/A</c:v>
                </c:pt>
                <c:pt idx="13204">
                  <c:v>#N/A</c:v>
                </c:pt>
                <c:pt idx="13205">
                  <c:v>#N/A</c:v>
                </c:pt>
                <c:pt idx="13206">
                  <c:v>#N/A</c:v>
                </c:pt>
                <c:pt idx="13207">
                  <c:v>#N/A</c:v>
                </c:pt>
                <c:pt idx="13208">
                  <c:v>#N/A</c:v>
                </c:pt>
                <c:pt idx="13209">
                  <c:v>#N/A</c:v>
                </c:pt>
                <c:pt idx="13210">
                  <c:v>#N/A</c:v>
                </c:pt>
                <c:pt idx="13211">
                  <c:v>#N/A</c:v>
                </c:pt>
                <c:pt idx="13212">
                  <c:v>#N/A</c:v>
                </c:pt>
                <c:pt idx="13213">
                  <c:v>#N/A</c:v>
                </c:pt>
                <c:pt idx="13214">
                  <c:v>#N/A</c:v>
                </c:pt>
                <c:pt idx="13215">
                  <c:v>#N/A</c:v>
                </c:pt>
                <c:pt idx="13216">
                  <c:v>#N/A</c:v>
                </c:pt>
                <c:pt idx="13217">
                  <c:v>#N/A</c:v>
                </c:pt>
                <c:pt idx="13218">
                  <c:v>#N/A</c:v>
                </c:pt>
                <c:pt idx="13219">
                  <c:v>#N/A</c:v>
                </c:pt>
                <c:pt idx="13220">
                  <c:v>#N/A</c:v>
                </c:pt>
                <c:pt idx="13221">
                  <c:v>#N/A</c:v>
                </c:pt>
                <c:pt idx="13222">
                  <c:v>#N/A</c:v>
                </c:pt>
                <c:pt idx="13223">
                  <c:v>#N/A</c:v>
                </c:pt>
                <c:pt idx="13224">
                  <c:v>#N/A</c:v>
                </c:pt>
                <c:pt idx="13225">
                  <c:v>#N/A</c:v>
                </c:pt>
                <c:pt idx="13226">
                  <c:v>#N/A</c:v>
                </c:pt>
                <c:pt idx="13227">
                  <c:v>#N/A</c:v>
                </c:pt>
                <c:pt idx="13228">
                  <c:v>#N/A</c:v>
                </c:pt>
                <c:pt idx="13229">
                  <c:v>#N/A</c:v>
                </c:pt>
                <c:pt idx="13230">
                  <c:v>#N/A</c:v>
                </c:pt>
                <c:pt idx="13231">
                  <c:v>#N/A</c:v>
                </c:pt>
                <c:pt idx="13232">
                  <c:v>#N/A</c:v>
                </c:pt>
                <c:pt idx="13233">
                  <c:v>#N/A</c:v>
                </c:pt>
                <c:pt idx="13234">
                  <c:v>#N/A</c:v>
                </c:pt>
                <c:pt idx="13235">
                  <c:v>#N/A</c:v>
                </c:pt>
                <c:pt idx="13236">
                  <c:v>#N/A</c:v>
                </c:pt>
                <c:pt idx="13237">
                  <c:v>#N/A</c:v>
                </c:pt>
                <c:pt idx="13238">
                  <c:v>#N/A</c:v>
                </c:pt>
                <c:pt idx="13239">
                  <c:v>#N/A</c:v>
                </c:pt>
                <c:pt idx="13240">
                  <c:v>6.17668771000916</c:v>
                </c:pt>
                <c:pt idx="13241">
                  <c:v>#N/A</c:v>
                </c:pt>
                <c:pt idx="13242">
                  <c:v>#N/A</c:v>
                </c:pt>
                <c:pt idx="13243">
                  <c:v>#N/A</c:v>
                </c:pt>
                <c:pt idx="13244">
                  <c:v>#N/A</c:v>
                </c:pt>
                <c:pt idx="13245">
                  <c:v>#N/A</c:v>
                </c:pt>
                <c:pt idx="13246">
                  <c:v>#N/A</c:v>
                </c:pt>
                <c:pt idx="13247">
                  <c:v>#N/A</c:v>
                </c:pt>
                <c:pt idx="13248">
                  <c:v>#N/A</c:v>
                </c:pt>
                <c:pt idx="13249">
                  <c:v>#N/A</c:v>
                </c:pt>
                <c:pt idx="13250">
                  <c:v>#N/A</c:v>
                </c:pt>
                <c:pt idx="13251">
                  <c:v>#N/A</c:v>
                </c:pt>
                <c:pt idx="13252">
                  <c:v>#N/A</c:v>
                </c:pt>
                <c:pt idx="13253">
                  <c:v>#N/A</c:v>
                </c:pt>
                <c:pt idx="13254">
                  <c:v>#N/A</c:v>
                </c:pt>
                <c:pt idx="13255">
                  <c:v>#N/A</c:v>
                </c:pt>
                <c:pt idx="13256">
                  <c:v>#N/A</c:v>
                </c:pt>
                <c:pt idx="13257">
                  <c:v>#N/A</c:v>
                </c:pt>
                <c:pt idx="13258">
                  <c:v>#N/A</c:v>
                </c:pt>
                <c:pt idx="13259">
                  <c:v>#N/A</c:v>
                </c:pt>
                <c:pt idx="13260">
                  <c:v>#N/A</c:v>
                </c:pt>
                <c:pt idx="13261">
                  <c:v>#N/A</c:v>
                </c:pt>
                <c:pt idx="13262">
                  <c:v>#N/A</c:v>
                </c:pt>
                <c:pt idx="13263">
                  <c:v>#N/A</c:v>
                </c:pt>
                <c:pt idx="13264">
                  <c:v>#N/A</c:v>
                </c:pt>
                <c:pt idx="13265">
                  <c:v>#N/A</c:v>
                </c:pt>
                <c:pt idx="13266">
                  <c:v>#N/A</c:v>
                </c:pt>
                <c:pt idx="13267">
                  <c:v>#N/A</c:v>
                </c:pt>
                <c:pt idx="13268">
                  <c:v>#N/A</c:v>
                </c:pt>
                <c:pt idx="13269">
                  <c:v>#N/A</c:v>
                </c:pt>
                <c:pt idx="13270">
                  <c:v>#N/A</c:v>
                </c:pt>
                <c:pt idx="13271">
                  <c:v>#N/A</c:v>
                </c:pt>
                <c:pt idx="13272">
                  <c:v>#N/A</c:v>
                </c:pt>
                <c:pt idx="13273">
                  <c:v>#N/A</c:v>
                </c:pt>
                <c:pt idx="13274">
                  <c:v>#N/A</c:v>
                </c:pt>
                <c:pt idx="13275">
                  <c:v>#N/A</c:v>
                </c:pt>
                <c:pt idx="13276">
                  <c:v>#N/A</c:v>
                </c:pt>
                <c:pt idx="13277">
                  <c:v>#N/A</c:v>
                </c:pt>
                <c:pt idx="13278">
                  <c:v>#N/A</c:v>
                </c:pt>
                <c:pt idx="13279">
                  <c:v>#N/A</c:v>
                </c:pt>
                <c:pt idx="13280">
                  <c:v>#N/A</c:v>
                </c:pt>
                <c:pt idx="13281">
                  <c:v>#N/A</c:v>
                </c:pt>
                <c:pt idx="13282">
                  <c:v>#N/A</c:v>
                </c:pt>
                <c:pt idx="13283">
                  <c:v>#N/A</c:v>
                </c:pt>
                <c:pt idx="13284">
                  <c:v>#N/A</c:v>
                </c:pt>
                <c:pt idx="13285">
                  <c:v>#N/A</c:v>
                </c:pt>
                <c:pt idx="13286">
                  <c:v>#N/A</c:v>
                </c:pt>
                <c:pt idx="13287">
                  <c:v>#N/A</c:v>
                </c:pt>
                <c:pt idx="13288">
                  <c:v>#N/A</c:v>
                </c:pt>
                <c:pt idx="13289">
                  <c:v>#N/A</c:v>
                </c:pt>
                <c:pt idx="13290">
                  <c:v>#N/A</c:v>
                </c:pt>
                <c:pt idx="13291">
                  <c:v>#N/A</c:v>
                </c:pt>
                <c:pt idx="13292">
                  <c:v>#N/A</c:v>
                </c:pt>
                <c:pt idx="13293">
                  <c:v>#N/A</c:v>
                </c:pt>
                <c:pt idx="13294">
                  <c:v>#N/A</c:v>
                </c:pt>
                <c:pt idx="13295">
                  <c:v>#N/A</c:v>
                </c:pt>
                <c:pt idx="13296">
                  <c:v>#N/A</c:v>
                </c:pt>
                <c:pt idx="13297">
                  <c:v>#N/A</c:v>
                </c:pt>
                <c:pt idx="13298">
                  <c:v>#N/A</c:v>
                </c:pt>
                <c:pt idx="13299">
                  <c:v>#N/A</c:v>
                </c:pt>
                <c:pt idx="13300">
                  <c:v>#N/A</c:v>
                </c:pt>
                <c:pt idx="13301">
                  <c:v>#N/A</c:v>
                </c:pt>
                <c:pt idx="13302">
                  <c:v>#N/A</c:v>
                </c:pt>
                <c:pt idx="13303">
                  <c:v>#N/A</c:v>
                </c:pt>
                <c:pt idx="13304">
                  <c:v>#N/A</c:v>
                </c:pt>
                <c:pt idx="13305">
                  <c:v>#N/A</c:v>
                </c:pt>
                <c:pt idx="13306">
                  <c:v>#N/A</c:v>
                </c:pt>
                <c:pt idx="13307">
                  <c:v>#N/A</c:v>
                </c:pt>
                <c:pt idx="13308">
                  <c:v>#N/A</c:v>
                </c:pt>
                <c:pt idx="13309">
                  <c:v>#N/A</c:v>
                </c:pt>
                <c:pt idx="13310">
                  <c:v>#N/A</c:v>
                </c:pt>
                <c:pt idx="13311">
                  <c:v>#N/A</c:v>
                </c:pt>
                <c:pt idx="13312">
                  <c:v>#N/A</c:v>
                </c:pt>
                <c:pt idx="13313">
                  <c:v>#N/A</c:v>
                </c:pt>
                <c:pt idx="13314">
                  <c:v>#N/A</c:v>
                </c:pt>
                <c:pt idx="13315">
                  <c:v>#N/A</c:v>
                </c:pt>
                <c:pt idx="13316">
                  <c:v>#N/A</c:v>
                </c:pt>
                <c:pt idx="13317">
                  <c:v>#N/A</c:v>
                </c:pt>
                <c:pt idx="13318">
                  <c:v>#N/A</c:v>
                </c:pt>
                <c:pt idx="13319">
                  <c:v>#N/A</c:v>
                </c:pt>
                <c:pt idx="13320">
                  <c:v>#N/A</c:v>
                </c:pt>
                <c:pt idx="13321">
                  <c:v>#N/A</c:v>
                </c:pt>
                <c:pt idx="13322">
                  <c:v>#N/A</c:v>
                </c:pt>
                <c:pt idx="13323">
                  <c:v>#N/A</c:v>
                </c:pt>
                <c:pt idx="13324">
                  <c:v>#N/A</c:v>
                </c:pt>
                <c:pt idx="13325">
                  <c:v>#N/A</c:v>
                </c:pt>
                <c:pt idx="13326">
                  <c:v>#N/A</c:v>
                </c:pt>
                <c:pt idx="13327">
                  <c:v>#N/A</c:v>
                </c:pt>
                <c:pt idx="13328">
                  <c:v>#N/A</c:v>
                </c:pt>
                <c:pt idx="13329">
                  <c:v>#N/A</c:v>
                </c:pt>
                <c:pt idx="13330">
                  <c:v>#N/A</c:v>
                </c:pt>
                <c:pt idx="13331">
                  <c:v>#N/A</c:v>
                </c:pt>
                <c:pt idx="13332">
                  <c:v>#N/A</c:v>
                </c:pt>
                <c:pt idx="13333">
                  <c:v>#N/A</c:v>
                </c:pt>
                <c:pt idx="13334">
                  <c:v>#N/A</c:v>
                </c:pt>
                <c:pt idx="13335">
                  <c:v>#N/A</c:v>
                </c:pt>
                <c:pt idx="13336">
                  <c:v>#N/A</c:v>
                </c:pt>
                <c:pt idx="13337">
                  <c:v>#N/A</c:v>
                </c:pt>
                <c:pt idx="13338">
                  <c:v>#N/A</c:v>
                </c:pt>
                <c:pt idx="13339">
                  <c:v>#N/A</c:v>
                </c:pt>
                <c:pt idx="13340">
                  <c:v>#N/A</c:v>
                </c:pt>
                <c:pt idx="13341">
                  <c:v>#N/A</c:v>
                </c:pt>
                <c:pt idx="13342">
                  <c:v>#N/A</c:v>
                </c:pt>
                <c:pt idx="13343">
                  <c:v>#N/A</c:v>
                </c:pt>
                <c:pt idx="13344">
                  <c:v>#N/A</c:v>
                </c:pt>
                <c:pt idx="13345">
                  <c:v>#N/A</c:v>
                </c:pt>
                <c:pt idx="13346">
                  <c:v>#N/A</c:v>
                </c:pt>
                <c:pt idx="13347">
                  <c:v>#N/A</c:v>
                </c:pt>
                <c:pt idx="13348">
                  <c:v>#N/A</c:v>
                </c:pt>
                <c:pt idx="13349">
                  <c:v>#N/A</c:v>
                </c:pt>
                <c:pt idx="13350">
                  <c:v>#N/A</c:v>
                </c:pt>
                <c:pt idx="13351">
                  <c:v>#N/A</c:v>
                </c:pt>
                <c:pt idx="13352">
                  <c:v>6.17732410141533</c:v>
                </c:pt>
                <c:pt idx="13353">
                  <c:v>#N/A</c:v>
                </c:pt>
                <c:pt idx="13354">
                  <c:v>#N/A</c:v>
                </c:pt>
                <c:pt idx="13355">
                  <c:v>#N/A</c:v>
                </c:pt>
                <c:pt idx="13356">
                  <c:v>#N/A</c:v>
                </c:pt>
                <c:pt idx="13357">
                  <c:v>#N/A</c:v>
                </c:pt>
                <c:pt idx="13358">
                  <c:v>#N/A</c:v>
                </c:pt>
                <c:pt idx="13359">
                  <c:v>#N/A</c:v>
                </c:pt>
                <c:pt idx="13360">
                  <c:v>#N/A</c:v>
                </c:pt>
                <c:pt idx="13361">
                  <c:v>#N/A</c:v>
                </c:pt>
                <c:pt idx="13362">
                  <c:v>#N/A</c:v>
                </c:pt>
                <c:pt idx="13363">
                  <c:v>#N/A</c:v>
                </c:pt>
                <c:pt idx="13364">
                  <c:v>#N/A</c:v>
                </c:pt>
                <c:pt idx="13365">
                  <c:v>#N/A</c:v>
                </c:pt>
                <c:pt idx="13366">
                  <c:v>#N/A</c:v>
                </c:pt>
                <c:pt idx="13367">
                  <c:v>#N/A</c:v>
                </c:pt>
                <c:pt idx="13368">
                  <c:v>#N/A</c:v>
                </c:pt>
                <c:pt idx="13369">
                  <c:v>#N/A</c:v>
                </c:pt>
                <c:pt idx="13370">
                  <c:v>#N/A</c:v>
                </c:pt>
                <c:pt idx="13371">
                  <c:v>#N/A</c:v>
                </c:pt>
                <c:pt idx="13372">
                  <c:v>#N/A</c:v>
                </c:pt>
                <c:pt idx="13373">
                  <c:v>#N/A</c:v>
                </c:pt>
                <c:pt idx="13374">
                  <c:v>#N/A</c:v>
                </c:pt>
                <c:pt idx="13375">
                  <c:v>#N/A</c:v>
                </c:pt>
                <c:pt idx="13376">
                  <c:v>#N/A</c:v>
                </c:pt>
                <c:pt idx="13377">
                  <c:v>#N/A</c:v>
                </c:pt>
                <c:pt idx="13378">
                  <c:v>#N/A</c:v>
                </c:pt>
                <c:pt idx="13379">
                  <c:v>#N/A</c:v>
                </c:pt>
                <c:pt idx="13380">
                  <c:v>#N/A</c:v>
                </c:pt>
                <c:pt idx="13381">
                  <c:v>#N/A</c:v>
                </c:pt>
                <c:pt idx="13382">
                  <c:v>#N/A</c:v>
                </c:pt>
                <c:pt idx="13383">
                  <c:v>#N/A</c:v>
                </c:pt>
                <c:pt idx="13384">
                  <c:v>#N/A</c:v>
                </c:pt>
                <c:pt idx="13385">
                  <c:v>#N/A</c:v>
                </c:pt>
                <c:pt idx="13386">
                  <c:v>#N/A</c:v>
                </c:pt>
                <c:pt idx="13387">
                  <c:v>#N/A</c:v>
                </c:pt>
                <c:pt idx="13388">
                  <c:v>#N/A</c:v>
                </c:pt>
                <c:pt idx="13389">
                  <c:v>#N/A</c:v>
                </c:pt>
                <c:pt idx="13390">
                  <c:v>#N/A</c:v>
                </c:pt>
                <c:pt idx="13391">
                  <c:v>#N/A</c:v>
                </c:pt>
                <c:pt idx="13392">
                  <c:v>#N/A</c:v>
                </c:pt>
                <c:pt idx="13393">
                  <c:v>#N/A</c:v>
                </c:pt>
                <c:pt idx="13394">
                  <c:v>#N/A</c:v>
                </c:pt>
                <c:pt idx="13395">
                  <c:v>#N/A</c:v>
                </c:pt>
                <c:pt idx="13396">
                  <c:v>#N/A</c:v>
                </c:pt>
                <c:pt idx="13397">
                  <c:v>#N/A</c:v>
                </c:pt>
                <c:pt idx="13398">
                  <c:v>#N/A</c:v>
                </c:pt>
                <c:pt idx="13399">
                  <c:v>#N/A</c:v>
                </c:pt>
                <c:pt idx="13400">
                  <c:v>#N/A</c:v>
                </c:pt>
                <c:pt idx="13401">
                  <c:v>#N/A</c:v>
                </c:pt>
                <c:pt idx="13402">
                  <c:v>#N/A</c:v>
                </c:pt>
                <c:pt idx="13403">
                  <c:v>#N/A</c:v>
                </c:pt>
                <c:pt idx="13404">
                  <c:v>#N/A</c:v>
                </c:pt>
                <c:pt idx="13405">
                  <c:v>#N/A</c:v>
                </c:pt>
                <c:pt idx="13406">
                  <c:v>#N/A</c:v>
                </c:pt>
                <c:pt idx="13407">
                  <c:v>#N/A</c:v>
                </c:pt>
                <c:pt idx="13408">
                  <c:v>#N/A</c:v>
                </c:pt>
                <c:pt idx="13409">
                  <c:v>#N/A</c:v>
                </c:pt>
                <c:pt idx="13410">
                  <c:v>#N/A</c:v>
                </c:pt>
                <c:pt idx="13411">
                  <c:v>#N/A</c:v>
                </c:pt>
                <c:pt idx="13412">
                  <c:v>#N/A</c:v>
                </c:pt>
                <c:pt idx="13413">
                  <c:v>#N/A</c:v>
                </c:pt>
                <c:pt idx="13414">
                  <c:v>#N/A</c:v>
                </c:pt>
                <c:pt idx="13415">
                  <c:v>#N/A</c:v>
                </c:pt>
                <c:pt idx="13416">
                  <c:v>#N/A</c:v>
                </c:pt>
                <c:pt idx="13417">
                  <c:v>#N/A</c:v>
                </c:pt>
                <c:pt idx="13418">
                  <c:v>#N/A</c:v>
                </c:pt>
                <c:pt idx="13419">
                  <c:v>#N/A</c:v>
                </c:pt>
                <c:pt idx="13420">
                  <c:v>#N/A</c:v>
                </c:pt>
                <c:pt idx="13421">
                  <c:v>#N/A</c:v>
                </c:pt>
                <c:pt idx="13422">
                  <c:v>#N/A</c:v>
                </c:pt>
                <c:pt idx="13423">
                  <c:v>#N/A</c:v>
                </c:pt>
                <c:pt idx="13424">
                  <c:v>#N/A</c:v>
                </c:pt>
                <c:pt idx="13425">
                  <c:v>#N/A</c:v>
                </c:pt>
                <c:pt idx="13426">
                  <c:v>#N/A</c:v>
                </c:pt>
                <c:pt idx="13427">
                  <c:v>#N/A</c:v>
                </c:pt>
                <c:pt idx="13428">
                  <c:v>#N/A</c:v>
                </c:pt>
                <c:pt idx="13429">
                  <c:v>#N/A</c:v>
                </c:pt>
                <c:pt idx="13430">
                  <c:v>#N/A</c:v>
                </c:pt>
                <c:pt idx="13431">
                  <c:v>#N/A</c:v>
                </c:pt>
                <c:pt idx="13432">
                  <c:v>#N/A</c:v>
                </c:pt>
                <c:pt idx="13433">
                  <c:v>#N/A</c:v>
                </c:pt>
                <c:pt idx="13434">
                  <c:v>#N/A</c:v>
                </c:pt>
                <c:pt idx="13435">
                  <c:v>#N/A</c:v>
                </c:pt>
                <c:pt idx="13436">
                  <c:v>#N/A</c:v>
                </c:pt>
                <c:pt idx="13437">
                  <c:v>#N/A</c:v>
                </c:pt>
                <c:pt idx="13438">
                  <c:v>#N/A</c:v>
                </c:pt>
                <c:pt idx="13439">
                  <c:v>#N/A</c:v>
                </c:pt>
                <c:pt idx="13440">
                  <c:v>#N/A</c:v>
                </c:pt>
                <c:pt idx="13441">
                  <c:v>#N/A</c:v>
                </c:pt>
                <c:pt idx="13442">
                  <c:v>#N/A</c:v>
                </c:pt>
                <c:pt idx="13443">
                  <c:v>#N/A</c:v>
                </c:pt>
                <c:pt idx="13444">
                  <c:v>#N/A</c:v>
                </c:pt>
                <c:pt idx="13445">
                  <c:v>#N/A</c:v>
                </c:pt>
                <c:pt idx="13446">
                  <c:v>#N/A</c:v>
                </c:pt>
                <c:pt idx="13447">
                  <c:v>#N/A</c:v>
                </c:pt>
                <c:pt idx="13448">
                  <c:v>#N/A</c:v>
                </c:pt>
                <c:pt idx="13449">
                  <c:v>#N/A</c:v>
                </c:pt>
                <c:pt idx="13450">
                  <c:v>#N/A</c:v>
                </c:pt>
                <c:pt idx="13451">
                  <c:v>#N/A</c:v>
                </c:pt>
                <c:pt idx="13452">
                  <c:v>#N/A</c:v>
                </c:pt>
                <c:pt idx="13453">
                  <c:v>#N/A</c:v>
                </c:pt>
                <c:pt idx="13454">
                  <c:v>#N/A</c:v>
                </c:pt>
                <c:pt idx="13455">
                  <c:v>#N/A</c:v>
                </c:pt>
                <c:pt idx="13456">
                  <c:v>#N/A</c:v>
                </c:pt>
                <c:pt idx="13457">
                  <c:v>#N/A</c:v>
                </c:pt>
                <c:pt idx="13458">
                  <c:v>#N/A</c:v>
                </c:pt>
                <c:pt idx="13459">
                  <c:v>#N/A</c:v>
                </c:pt>
                <c:pt idx="13460">
                  <c:v>#N/A</c:v>
                </c:pt>
                <c:pt idx="13461">
                  <c:v>#N/A</c:v>
                </c:pt>
                <c:pt idx="13462">
                  <c:v>#N/A</c:v>
                </c:pt>
                <c:pt idx="13463">
                  <c:v>#N/A</c:v>
                </c:pt>
                <c:pt idx="13464">
                  <c:v>#N/A</c:v>
                </c:pt>
                <c:pt idx="13465">
                  <c:v>#N/A</c:v>
                </c:pt>
                <c:pt idx="13466">
                  <c:v>#N/A</c:v>
                </c:pt>
                <c:pt idx="13467">
                  <c:v>#N/A</c:v>
                </c:pt>
                <c:pt idx="13468">
                  <c:v>#N/A</c:v>
                </c:pt>
                <c:pt idx="13469">
                  <c:v>#N/A</c:v>
                </c:pt>
                <c:pt idx="13470">
                  <c:v>#N/A</c:v>
                </c:pt>
                <c:pt idx="13471">
                  <c:v>#N/A</c:v>
                </c:pt>
                <c:pt idx="13472">
                  <c:v>#N/A</c:v>
                </c:pt>
                <c:pt idx="13473">
                  <c:v>#N/A</c:v>
                </c:pt>
                <c:pt idx="13474">
                  <c:v>#N/A</c:v>
                </c:pt>
                <c:pt idx="13475">
                  <c:v>#N/A</c:v>
                </c:pt>
                <c:pt idx="13476">
                  <c:v>#N/A</c:v>
                </c:pt>
                <c:pt idx="13477">
                  <c:v>#N/A</c:v>
                </c:pt>
                <c:pt idx="13478">
                  <c:v>#N/A</c:v>
                </c:pt>
                <c:pt idx="13479">
                  <c:v>#N/A</c:v>
                </c:pt>
                <c:pt idx="13480">
                  <c:v>#N/A</c:v>
                </c:pt>
                <c:pt idx="13481">
                  <c:v>#N/A</c:v>
                </c:pt>
                <c:pt idx="13482">
                  <c:v>#N/A</c:v>
                </c:pt>
                <c:pt idx="13483">
                  <c:v>#N/A</c:v>
                </c:pt>
                <c:pt idx="13484">
                  <c:v>#N/A</c:v>
                </c:pt>
                <c:pt idx="13485">
                  <c:v>#N/A</c:v>
                </c:pt>
                <c:pt idx="13486">
                  <c:v>#N/A</c:v>
                </c:pt>
                <c:pt idx="13487">
                  <c:v>#N/A</c:v>
                </c:pt>
                <c:pt idx="13488">
                  <c:v>#N/A</c:v>
                </c:pt>
                <c:pt idx="13489">
                  <c:v>#N/A</c:v>
                </c:pt>
                <c:pt idx="13490">
                  <c:v>#N/A</c:v>
                </c:pt>
                <c:pt idx="13491">
                  <c:v>#N/A</c:v>
                </c:pt>
                <c:pt idx="13492">
                  <c:v>#N/A</c:v>
                </c:pt>
                <c:pt idx="13493">
                  <c:v>#N/A</c:v>
                </c:pt>
                <c:pt idx="13494">
                  <c:v>#N/A</c:v>
                </c:pt>
                <c:pt idx="13495">
                  <c:v>#N/A</c:v>
                </c:pt>
                <c:pt idx="13496">
                  <c:v>#N/A</c:v>
                </c:pt>
                <c:pt idx="13497">
                  <c:v>#N/A</c:v>
                </c:pt>
                <c:pt idx="13498">
                  <c:v>#N/A</c:v>
                </c:pt>
                <c:pt idx="13499">
                  <c:v>#N/A</c:v>
                </c:pt>
                <c:pt idx="13500">
                  <c:v>#N/A</c:v>
                </c:pt>
                <c:pt idx="13501">
                  <c:v>#N/A</c:v>
                </c:pt>
                <c:pt idx="13502">
                  <c:v>#N/A</c:v>
                </c:pt>
                <c:pt idx="13503">
                  <c:v>#N/A</c:v>
                </c:pt>
                <c:pt idx="13504">
                  <c:v>#N/A</c:v>
                </c:pt>
                <c:pt idx="13505">
                  <c:v>#N/A</c:v>
                </c:pt>
                <c:pt idx="13506">
                  <c:v>#N/A</c:v>
                </c:pt>
                <c:pt idx="13507">
                  <c:v>#N/A</c:v>
                </c:pt>
                <c:pt idx="13508">
                  <c:v>#N/A</c:v>
                </c:pt>
                <c:pt idx="13509">
                  <c:v>#N/A</c:v>
                </c:pt>
                <c:pt idx="13510">
                  <c:v>#N/A</c:v>
                </c:pt>
                <c:pt idx="13511">
                  <c:v>#N/A</c:v>
                </c:pt>
                <c:pt idx="13512">
                  <c:v>#N/A</c:v>
                </c:pt>
                <c:pt idx="13513">
                  <c:v>#N/A</c:v>
                </c:pt>
                <c:pt idx="13514">
                  <c:v>#N/A</c:v>
                </c:pt>
                <c:pt idx="13515">
                  <c:v>#N/A</c:v>
                </c:pt>
                <c:pt idx="13516">
                  <c:v>#N/A</c:v>
                </c:pt>
                <c:pt idx="13517">
                  <c:v>#N/A</c:v>
                </c:pt>
                <c:pt idx="13518">
                  <c:v>#N/A</c:v>
                </c:pt>
                <c:pt idx="13519">
                  <c:v>#N/A</c:v>
                </c:pt>
                <c:pt idx="13520">
                  <c:v>#N/A</c:v>
                </c:pt>
                <c:pt idx="13521">
                  <c:v>#N/A</c:v>
                </c:pt>
                <c:pt idx="13522">
                  <c:v>#N/A</c:v>
                </c:pt>
                <c:pt idx="13523">
                  <c:v>#N/A</c:v>
                </c:pt>
                <c:pt idx="13524">
                  <c:v>#N/A</c:v>
                </c:pt>
                <c:pt idx="13525">
                  <c:v>#N/A</c:v>
                </c:pt>
                <c:pt idx="13526">
                  <c:v>#N/A</c:v>
                </c:pt>
                <c:pt idx="13527">
                  <c:v>#N/A</c:v>
                </c:pt>
                <c:pt idx="13528">
                  <c:v>#N/A</c:v>
                </c:pt>
                <c:pt idx="13529">
                  <c:v>#N/A</c:v>
                </c:pt>
                <c:pt idx="13530">
                  <c:v>#N/A</c:v>
                </c:pt>
                <c:pt idx="13531">
                  <c:v>#N/A</c:v>
                </c:pt>
                <c:pt idx="13532">
                  <c:v>#N/A</c:v>
                </c:pt>
                <c:pt idx="13533">
                  <c:v>#N/A</c:v>
                </c:pt>
                <c:pt idx="13534">
                  <c:v>#N/A</c:v>
                </c:pt>
                <c:pt idx="13535">
                  <c:v>#N/A</c:v>
                </c:pt>
                <c:pt idx="13536">
                  <c:v>#N/A</c:v>
                </c:pt>
                <c:pt idx="13537">
                  <c:v>#N/A</c:v>
                </c:pt>
                <c:pt idx="13538">
                  <c:v>#N/A</c:v>
                </c:pt>
                <c:pt idx="13539">
                  <c:v>#N/A</c:v>
                </c:pt>
                <c:pt idx="13540">
                  <c:v>#N/A</c:v>
                </c:pt>
                <c:pt idx="13541">
                  <c:v>#N/A</c:v>
                </c:pt>
                <c:pt idx="13542">
                  <c:v>#N/A</c:v>
                </c:pt>
                <c:pt idx="13543">
                  <c:v>#N/A</c:v>
                </c:pt>
                <c:pt idx="13544">
                  <c:v>#N/A</c:v>
                </c:pt>
                <c:pt idx="13545">
                  <c:v>#N/A</c:v>
                </c:pt>
                <c:pt idx="13546">
                  <c:v>#N/A</c:v>
                </c:pt>
                <c:pt idx="13547">
                  <c:v>#N/A</c:v>
                </c:pt>
                <c:pt idx="13548">
                  <c:v>#N/A</c:v>
                </c:pt>
                <c:pt idx="13549">
                  <c:v>#N/A</c:v>
                </c:pt>
                <c:pt idx="13550">
                  <c:v>#N/A</c:v>
                </c:pt>
                <c:pt idx="13551">
                  <c:v>#N/A</c:v>
                </c:pt>
                <c:pt idx="13552">
                  <c:v>#N/A</c:v>
                </c:pt>
                <c:pt idx="13553">
                  <c:v>#N/A</c:v>
                </c:pt>
                <c:pt idx="13554">
                  <c:v>#N/A</c:v>
                </c:pt>
                <c:pt idx="13555">
                  <c:v>#N/A</c:v>
                </c:pt>
                <c:pt idx="13556">
                  <c:v>#N/A</c:v>
                </c:pt>
                <c:pt idx="13557">
                  <c:v>#N/A</c:v>
                </c:pt>
                <c:pt idx="13558">
                  <c:v>#N/A</c:v>
                </c:pt>
                <c:pt idx="13559">
                  <c:v>#N/A</c:v>
                </c:pt>
                <c:pt idx="13560">
                  <c:v>#N/A</c:v>
                </c:pt>
                <c:pt idx="13561">
                  <c:v>#N/A</c:v>
                </c:pt>
                <c:pt idx="13562">
                  <c:v>#N/A</c:v>
                </c:pt>
                <c:pt idx="13563">
                  <c:v>#N/A</c:v>
                </c:pt>
                <c:pt idx="13564">
                  <c:v>#N/A</c:v>
                </c:pt>
                <c:pt idx="13565">
                  <c:v>#N/A</c:v>
                </c:pt>
                <c:pt idx="13566">
                  <c:v>#N/A</c:v>
                </c:pt>
                <c:pt idx="13567">
                  <c:v>#N/A</c:v>
                </c:pt>
                <c:pt idx="13568">
                  <c:v>#N/A</c:v>
                </c:pt>
                <c:pt idx="13569">
                  <c:v>#N/A</c:v>
                </c:pt>
                <c:pt idx="13570">
                  <c:v>#N/A</c:v>
                </c:pt>
                <c:pt idx="13571">
                  <c:v>#N/A</c:v>
                </c:pt>
                <c:pt idx="13572">
                  <c:v>#N/A</c:v>
                </c:pt>
                <c:pt idx="13573">
                  <c:v>#N/A</c:v>
                </c:pt>
                <c:pt idx="13574">
                  <c:v>#N/A</c:v>
                </c:pt>
                <c:pt idx="13575">
                  <c:v>#N/A</c:v>
                </c:pt>
                <c:pt idx="13576">
                  <c:v>#N/A</c:v>
                </c:pt>
                <c:pt idx="13577">
                  <c:v>#N/A</c:v>
                </c:pt>
                <c:pt idx="13578">
                  <c:v>#N/A</c:v>
                </c:pt>
                <c:pt idx="13579">
                  <c:v>#N/A</c:v>
                </c:pt>
                <c:pt idx="13580">
                  <c:v>#N/A</c:v>
                </c:pt>
                <c:pt idx="13581">
                  <c:v>#N/A</c:v>
                </c:pt>
                <c:pt idx="13582">
                  <c:v>#N/A</c:v>
                </c:pt>
                <c:pt idx="13583">
                  <c:v>#N/A</c:v>
                </c:pt>
                <c:pt idx="13584">
                  <c:v>#N/A</c:v>
                </c:pt>
                <c:pt idx="13585">
                  <c:v>#N/A</c:v>
                </c:pt>
                <c:pt idx="13586">
                  <c:v>#N/A</c:v>
                </c:pt>
                <c:pt idx="13587">
                  <c:v>#N/A</c:v>
                </c:pt>
                <c:pt idx="13588">
                  <c:v>#N/A</c:v>
                </c:pt>
                <c:pt idx="13589">
                  <c:v>#N/A</c:v>
                </c:pt>
                <c:pt idx="13590">
                  <c:v>#N/A</c:v>
                </c:pt>
                <c:pt idx="13591">
                  <c:v>#N/A</c:v>
                </c:pt>
                <c:pt idx="13592">
                  <c:v>#N/A</c:v>
                </c:pt>
                <c:pt idx="13593">
                  <c:v>#N/A</c:v>
                </c:pt>
                <c:pt idx="13594">
                  <c:v>#N/A</c:v>
                </c:pt>
                <c:pt idx="13595">
                  <c:v>#N/A</c:v>
                </c:pt>
                <c:pt idx="13596">
                  <c:v>#N/A</c:v>
                </c:pt>
                <c:pt idx="13597">
                  <c:v>#N/A</c:v>
                </c:pt>
                <c:pt idx="13598">
                  <c:v>#N/A</c:v>
                </c:pt>
                <c:pt idx="13599">
                  <c:v>#N/A</c:v>
                </c:pt>
                <c:pt idx="13600">
                  <c:v>#N/A</c:v>
                </c:pt>
                <c:pt idx="13601">
                  <c:v>#N/A</c:v>
                </c:pt>
                <c:pt idx="13602">
                  <c:v>#N/A</c:v>
                </c:pt>
                <c:pt idx="13603">
                  <c:v>#N/A</c:v>
                </c:pt>
                <c:pt idx="13604">
                  <c:v>#N/A</c:v>
                </c:pt>
                <c:pt idx="13605">
                  <c:v>#N/A</c:v>
                </c:pt>
                <c:pt idx="13606">
                  <c:v>#N/A</c:v>
                </c:pt>
                <c:pt idx="13607">
                  <c:v>#N/A</c:v>
                </c:pt>
                <c:pt idx="13608">
                  <c:v>#N/A</c:v>
                </c:pt>
                <c:pt idx="13609">
                  <c:v>#N/A</c:v>
                </c:pt>
                <c:pt idx="13610">
                  <c:v>#N/A</c:v>
                </c:pt>
                <c:pt idx="13611">
                  <c:v>#N/A</c:v>
                </c:pt>
                <c:pt idx="13612">
                  <c:v>#N/A</c:v>
                </c:pt>
                <c:pt idx="13613">
                  <c:v>#N/A</c:v>
                </c:pt>
                <c:pt idx="13614">
                  <c:v>#N/A</c:v>
                </c:pt>
                <c:pt idx="13615">
                  <c:v>#N/A</c:v>
                </c:pt>
                <c:pt idx="13616">
                  <c:v>#N/A</c:v>
                </c:pt>
                <c:pt idx="13617">
                  <c:v>#N/A</c:v>
                </c:pt>
                <c:pt idx="13618">
                  <c:v>#N/A</c:v>
                </c:pt>
                <c:pt idx="13619">
                  <c:v>#N/A</c:v>
                </c:pt>
                <c:pt idx="13620">
                  <c:v>#N/A</c:v>
                </c:pt>
                <c:pt idx="13621">
                  <c:v>#N/A</c:v>
                </c:pt>
                <c:pt idx="13622">
                  <c:v>#N/A</c:v>
                </c:pt>
                <c:pt idx="13623">
                  <c:v>#N/A</c:v>
                </c:pt>
                <c:pt idx="13624">
                  <c:v>#N/A</c:v>
                </c:pt>
                <c:pt idx="13625">
                  <c:v>#N/A</c:v>
                </c:pt>
                <c:pt idx="13626">
                  <c:v>#N/A</c:v>
                </c:pt>
                <c:pt idx="13627">
                  <c:v>#N/A</c:v>
                </c:pt>
                <c:pt idx="13628">
                  <c:v>#N/A</c:v>
                </c:pt>
                <c:pt idx="13629">
                  <c:v>#N/A</c:v>
                </c:pt>
                <c:pt idx="13630">
                  <c:v>#N/A</c:v>
                </c:pt>
                <c:pt idx="13631">
                  <c:v>#N/A</c:v>
                </c:pt>
                <c:pt idx="13632">
                  <c:v>#N/A</c:v>
                </c:pt>
                <c:pt idx="13633">
                  <c:v>#N/A</c:v>
                </c:pt>
                <c:pt idx="13634">
                  <c:v>#N/A</c:v>
                </c:pt>
                <c:pt idx="13635">
                  <c:v>#N/A</c:v>
                </c:pt>
                <c:pt idx="13636">
                  <c:v>#N/A</c:v>
                </c:pt>
                <c:pt idx="13637">
                  <c:v>#N/A</c:v>
                </c:pt>
                <c:pt idx="13638">
                  <c:v>#N/A</c:v>
                </c:pt>
                <c:pt idx="13639">
                  <c:v>#N/A</c:v>
                </c:pt>
                <c:pt idx="13640">
                  <c:v>#N/A</c:v>
                </c:pt>
                <c:pt idx="13641">
                  <c:v>#N/A</c:v>
                </c:pt>
                <c:pt idx="13642">
                  <c:v>#N/A</c:v>
                </c:pt>
                <c:pt idx="13643">
                  <c:v>#N/A</c:v>
                </c:pt>
                <c:pt idx="13644">
                  <c:v>#N/A</c:v>
                </c:pt>
                <c:pt idx="13645">
                  <c:v>#N/A</c:v>
                </c:pt>
                <c:pt idx="13646">
                  <c:v>#N/A</c:v>
                </c:pt>
                <c:pt idx="13647">
                  <c:v>#N/A</c:v>
                </c:pt>
                <c:pt idx="13648">
                  <c:v>#N/A</c:v>
                </c:pt>
                <c:pt idx="13649">
                  <c:v>#N/A</c:v>
                </c:pt>
                <c:pt idx="13650">
                  <c:v>#N/A</c:v>
                </c:pt>
                <c:pt idx="13651">
                  <c:v>#N/A</c:v>
                </c:pt>
                <c:pt idx="13652">
                  <c:v>#N/A</c:v>
                </c:pt>
                <c:pt idx="13653">
                  <c:v>#N/A</c:v>
                </c:pt>
                <c:pt idx="13654">
                  <c:v>#N/A</c:v>
                </c:pt>
                <c:pt idx="13655">
                  <c:v>#N/A</c:v>
                </c:pt>
                <c:pt idx="13656">
                  <c:v>#N/A</c:v>
                </c:pt>
                <c:pt idx="13657">
                  <c:v>#N/A</c:v>
                </c:pt>
                <c:pt idx="13658">
                  <c:v>#N/A</c:v>
                </c:pt>
                <c:pt idx="13659">
                  <c:v>#N/A</c:v>
                </c:pt>
                <c:pt idx="13660">
                  <c:v>#N/A</c:v>
                </c:pt>
                <c:pt idx="13661">
                  <c:v>#N/A</c:v>
                </c:pt>
                <c:pt idx="13662">
                  <c:v>#N/A</c:v>
                </c:pt>
                <c:pt idx="13663">
                  <c:v>#N/A</c:v>
                </c:pt>
                <c:pt idx="13664">
                  <c:v>#N/A</c:v>
                </c:pt>
                <c:pt idx="13665">
                  <c:v>#N/A</c:v>
                </c:pt>
                <c:pt idx="13666">
                  <c:v>#N/A</c:v>
                </c:pt>
                <c:pt idx="13667">
                  <c:v>#N/A</c:v>
                </c:pt>
                <c:pt idx="13668">
                  <c:v>#N/A</c:v>
                </c:pt>
                <c:pt idx="13669">
                  <c:v>#N/A</c:v>
                </c:pt>
                <c:pt idx="13670">
                  <c:v>#N/A</c:v>
                </c:pt>
                <c:pt idx="13671">
                  <c:v>#N/A</c:v>
                </c:pt>
                <c:pt idx="13672">
                  <c:v>#N/A</c:v>
                </c:pt>
                <c:pt idx="13673">
                  <c:v>#N/A</c:v>
                </c:pt>
                <c:pt idx="13674">
                  <c:v>#N/A</c:v>
                </c:pt>
                <c:pt idx="13675">
                  <c:v>#N/A</c:v>
                </c:pt>
                <c:pt idx="13676">
                  <c:v>#N/A</c:v>
                </c:pt>
                <c:pt idx="13677">
                  <c:v>#N/A</c:v>
                </c:pt>
                <c:pt idx="13678">
                  <c:v>#N/A</c:v>
                </c:pt>
                <c:pt idx="13679">
                  <c:v>#N/A</c:v>
                </c:pt>
                <c:pt idx="13680">
                  <c:v>#N/A</c:v>
                </c:pt>
                <c:pt idx="13681">
                  <c:v>#N/A</c:v>
                </c:pt>
                <c:pt idx="13682">
                  <c:v>#N/A</c:v>
                </c:pt>
                <c:pt idx="13683">
                  <c:v>#N/A</c:v>
                </c:pt>
                <c:pt idx="13684">
                  <c:v>#N/A</c:v>
                </c:pt>
                <c:pt idx="13685">
                  <c:v>#N/A</c:v>
                </c:pt>
                <c:pt idx="13686">
                  <c:v>#N/A</c:v>
                </c:pt>
                <c:pt idx="13687">
                  <c:v>#N/A</c:v>
                </c:pt>
                <c:pt idx="13688">
                  <c:v>#N/A</c:v>
                </c:pt>
                <c:pt idx="13689">
                  <c:v>#N/A</c:v>
                </c:pt>
                <c:pt idx="13690">
                  <c:v>#N/A</c:v>
                </c:pt>
                <c:pt idx="13691">
                  <c:v>#N/A</c:v>
                </c:pt>
                <c:pt idx="13692">
                  <c:v>#N/A</c:v>
                </c:pt>
                <c:pt idx="13693">
                  <c:v>#N/A</c:v>
                </c:pt>
                <c:pt idx="13694">
                  <c:v>#N/A</c:v>
                </c:pt>
                <c:pt idx="13695">
                  <c:v>#N/A</c:v>
                </c:pt>
                <c:pt idx="13696">
                  <c:v>#N/A</c:v>
                </c:pt>
                <c:pt idx="13697">
                  <c:v>#N/A</c:v>
                </c:pt>
                <c:pt idx="13698">
                  <c:v>#N/A</c:v>
                </c:pt>
                <c:pt idx="13699">
                  <c:v>#N/A</c:v>
                </c:pt>
                <c:pt idx="13700">
                  <c:v>#N/A</c:v>
                </c:pt>
                <c:pt idx="13701">
                  <c:v>#N/A</c:v>
                </c:pt>
                <c:pt idx="13702">
                  <c:v>#N/A</c:v>
                </c:pt>
                <c:pt idx="13703">
                  <c:v>#N/A</c:v>
                </c:pt>
                <c:pt idx="13704">
                  <c:v>#N/A</c:v>
                </c:pt>
                <c:pt idx="13705">
                  <c:v>#N/A</c:v>
                </c:pt>
                <c:pt idx="13706">
                  <c:v>#N/A</c:v>
                </c:pt>
                <c:pt idx="13707">
                  <c:v>#N/A</c:v>
                </c:pt>
                <c:pt idx="13708">
                  <c:v>#N/A</c:v>
                </c:pt>
                <c:pt idx="13709">
                  <c:v>#N/A</c:v>
                </c:pt>
                <c:pt idx="13710">
                  <c:v>#N/A</c:v>
                </c:pt>
                <c:pt idx="13711">
                  <c:v>#N/A</c:v>
                </c:pt>
                <c:pt idx="13712">
                  <c:v>#N/A</c:v>
                </c:pt>
                <c:pt idx="13713">
                  <c:v>#N/A</c:v>
                </c:pt>
                <c:pt idx="13714">
                  <c:v>#N/A</c:v>
                </c:pt>
                <c:pt idx="13715">
                  <c:v>#N/A</c:v>
                </c:pt>
                <c:pt idx="13716">
                  <c:v>#N/A</c:v>
                </c:pt>
                <c:pt idx="13717">
                  <c:v>#N/A</c:v>
                </c:pt>
                <c:pt idx="13718">
                  <c:v>#N/A</c:v>
                </c:pt>
                <c:pt idx="13719">
                  <c:v>#N/A</c:v>
                </c:pt>
                <c:pt idx="13720">
                  <c:v>#N/A</c:v>
                </c:pt>
                <c:pt idx="13721">
                  <c:v>#N/A</c:v>
                </c:pt>
                <c:pt idx="13722">
                  <c:v>#N/A</c:v>
                </c:pt>
                <c:pt idx="13723">
                  <c:v>#N/A</c:v>
                </c:pt>
                <c:pt idx="13724">
                  <c:v>#N/A</c:v>
                </c:pt>
                <c:pt idx="13725">
                  <c:v>#N/A</c:v>
                </c:pt>
                <c:pt idx="13726">
                  <c:v>#N/A</c:v>
                </c:pt>
                <c:pt idx="13727">
                  <c:v>#N/A</c:v>
                </c:pt>
                <c:pt idx="13728">
                  <c:v>#N/A</c:v>
                </c:pt>
                <c:pt idx="13729">
                  <c:v>#N/A</c:v>
                </c:pt>
                <c:pt idx="13730">
                  <c:v>#N/A</c:v>
                </c:pt>
                <c:pt idx="13731">
                  <c:v>#N/A</c:v>
                </c:pt>
                <c:pt idx="13732">
                  <c:v>#N/A</c:v>
                </c:pt>
                <c:pt idx="13733">
                  <c:v>#N/A</c:v>
                </c:pt>
                <c:pt idx="13734">
                  <c:v>#N/A</c:v>
                </c:pt>
                <c:pt idx="13735">
                  <c:v>#N/A</c:v>
                </c:pt>
                <c:pt idx="13736">
                  <c:v>#N/A</c:v>
                </c:pt>
                <c:pt idx="13737">
                  <c:v>#N/A</c:v>
                </c:pt>
                <c:pt idx="13738">
                  <c:v>#N/A</c:v>
                </c:pt>
                <c:pt idx="13739">
                  <c:v>#N/A</c:v>
                </c:pt>
                <c:pt idx="13740">
                  <c:v>#N/A</c:v>
                </c:pt>
                <c:pt idx="13741">
                  <c:v>#N/A</c:v>
                </c:pt>
                <c:pt idx="13742">
                  <c:v>#N/A</c:v>
                </c:pt>
                <c:pt idx="13743">
                  <c:v>#N/A</c:v>
                </c:pt>
                <c:pt idx="13744">
                  <c:v>#N/A</c:v>
                </c:pt>
                <c:pt idx="13745">
                  <c:v>#N/A</c:v>
                </c:pt>
                <c:pt idx="13746">
                  <c:v>#N/A</c:v>
                </c:pt>
                <c:pt idx="13747">
                  <c:v>#N/A</c:v>
                </c:pt>
                <c:pt idx="13748">
                  <c:v>#N/A</c:v>
                </c:pt>
                <c:pt idx="13749">
                  <c:v>#N/A</c:v>
                </c:pt>
                <c:pt idx="13750">
                  <c:v>#N/A</c:v>
                </c:pt>
                <c:pt idx="13751">
                  <c:v>#N/A</c:v>
                </c:pt>
                <c:pt idx="13752">
                  <c:v>#N/A</c:v>
                </c:pt>
                <c:pt idx="13753">
                  <c:v>#N/A</c:v>
                </c:pt>
                <c:pt idx="13754">
                  <c:v>#N/A</c:v>
                </c:pt>
                <c:pt idx="13755">
                  <c:v>#N/A</c:v>
                </c:pt>
                <c:pt idx="13756">
                  <c:v>#N/A</c:v>
                </c:pt>
                <c:pt idx="13757">
                  <c:v>#N/A</c:v>
                </c:pt>
                <c:pt idx="13758">
                  <c:v>#N/A</c:v>
                </c:pt>
                <c:pt idx="13759">
                  <c:v>#N/A</c:v>
                </c:pt>
                <c:pt idx="13760">
                  <c:v>#N/A</c:v>
                </c:pt>
                <c:pt idx="13761">
                  <c:v>#N/A</c:v>
                </c:pt>
                <c:pt idx="13762">
                  <c:v>#N/A</c:v>
                </c:pt>
                <c:pt idx="13763">
                  <c:v>#N/A</c:v>
                </c:pt>
                <c:pt idx="13764">
                  <c:v>#N/A</c:v>
                </c:pt>
                <c:pt idx="13765">
                  <c:v>#N/A</c:v>
                </c:pt>
                <c:pt idx="13766">
                  <c:v>#N/A</c:v>
                </c:pt>
                <c:pt idx="13767">
                  <c:v>#N/A</c:v>
                </c:pt>
                <c:pt idx="13768">
                  <c:v>#N/A</c:v>
                </c:pt>
                <c:pt idx="13769">
                  <c:v>#N/A</c:v>
                </c:pt>
                <c:pt idx="13770">
                  <c:v>#N/A</c:v>
                </c:pt>
                <c:pt idx="13771">
                  <c:v>#N/A</c:v>
                </c:pt>
                <c:pt idx="13772">
                  <c:v>#N/A</c:v>
                </c:pt>
                <c:pt idx="13773">
                  <c:v>#N/A</c:v>
                </c:pt>
                <c:pt idx="13774">
                  <c:v>#N/A</c:v>
                </c:pt>
                <c:pt idx="13775">
                  <c:v>#N/A</c:v>
                </c:pt>
                <c:pt idx="13776">
                  <c:v>#N/A</c:v>
                </c:pt>
                <c:pt idx="13777">
                  <c:v>#N/A</c:v>
                </c:pt>
                <c:pt idx="13778">
                  <c:v>#N/A</c:v>
                </c:pt>
                <c:pt idx="13779">
                  <c:v>#N/A</c:v>
                </c:pt>
                <c:pt idx="13780">
                  <c:v>#N/A</c:v>
                </c:pt>
                <c:pt idx="13781">
                  <c:v>#N/A</c:v>
                </c:pt>
                <c:pt idx="13782">
                  <c:v>#N/A</c:v>
                </c:pt>
                <c:pt idx="13783">
                  <c:v>#N/A</c:v>
                </c:pt>
                <c:pt idx="13784">
                  <c:v>#N/A</c:v>
                </c:pt>
                <c:pt idx="13785">
                  <c:v>#N/A</c:v>
                </c:pt>
                <c:pt idx="13786">
                  <c:v>#N/A</c:v>
                </c:pt>
                <c:pt idx="13787">
                  <c:v>#N/A</c:v>
                </c:pt>
                <c:pt idx="13788">
                  <c:v>#N/A</c:v>
                </c:pt>
                <c:pt idx="13789">
                  <c:v>#N/A</c:v>
                </c:pt>
                <c:pt idx="13790">
                  <c:v>#N/A</c:v>
                </c:pt>
                <c:pt idx="13791">
                  <c:v>#N/A</c:v>
                </c:pt>
                <c:pt idx="13792">
                  <c:v>#N/A</c:v>
                </c:pt>
                <c:pt idx="13793">
                  <c:v>#N/A</c:v>
                </c:pt>
                <c:pt idx="13794">
                  <c:v>#N/A</c:v>
                </c:pt>
                <c:pt idx="13795">
                  <c:v>#N/A</c:v>
                </c:pt>
                <c:pt idx="13796">
                  <c:v>#N/A</c:v>
                </c:pt>
                <c:pt idx="13797">
                  <c:v>#N/A</c:v>
                </c:pt>
                <c:pt idx="13798">
                  <c:v>#N/A</c:v>
                </c:pt>
                <c:pt idx="13799">
                  <c:v>#N/A</c:v>
                </c:pt>
                <c:pt idx="13800">
                  <c:v>#N/A</c:v>
                </c:pt>
                <c:pt idx="13801">
                  <c:v>#N/A</c:v>
                </c:pt>
                <c:pt idx="13802">
                  <c:v>#N/A</c:v>
                </c:pt>
                <c:pt idx="13803">
                  <c:v>#N/A</c:v>
                </c:pt>
                <c:pt idx="13804">
                  <c:v>#N/A</c:v>
                </c:pt>
                <c:pt idx="13805">
                  <c:v>#N/A</c:v>
                </c:pt>
                <c:pt idx="13806">
                  <c:v>#N/A</c:v>
                </c:pt>
                <c:pt idx="13807">
                  <c:v>#N/A</c:v>
                </c:pt>
                <c:pt idx="13808">
                  <c:v>#N/A</c:v>
                </c:pt>
                <c:pt idx="13809">
                  <c:v>#N/A</c:v>
                </c:pt>
                <c:pt idx="13810">
                  <c:v>#N/A</c:v>
                </c:pt>
                <c:pt idx="13811">
                  <c:v>#N/A</c:v>
                </c:pt>
                <c:pt idx="13812">
                  <c:v>#N/A</c:v>
                </c:pt>
                <c:pt idx="13813">
                  <c:v>#N/A</c:v>
                </c:pt>
                <c:pt idx="13814">
                  <c:v>#N/A</c:v>
                </c:pt>
                <c:pt idx="13815">
                  <c:v>#N/A</c:v>
                </c:pt>
                <c:pt idx="13816">
                  <c:v>#N/A</c:v>
                </c:pt>
                <c:pt idx="13817">
                  <c:v>#N/A</c:v>
                </c:pt>
                <c:pt idx="13818">
                  <c:v>#N/A</c:v>
                </c:pt>
                <c:pt idx="13819">
                  <c:v>#N/A</c:v>
                </c:pt>
                <c:pt idx="13820">
                  <c:v>#N/A</c:v>
                </c:pt>
                <c:pt idx="13821">
                  <c:v>#N/A</c:v>
                </c:pt>
                <c:pt idx="13822">
                  <c:v>#N/A</c:v>
                </c:pt>
                <c:pt idx="13823">
                  <c:v>#N/A</c:v>
                </c:pt>
                <c:pt idx="13824">
                  <c:v>#N/A</c:v>
                </c:pt>
                <c:pt idx="13825">
                  <c:v>#N/A</c:v>
                </c:pt>
                <c:pt idx="13826">
                  <c:v>#N/A</c:v>
                </c:pt>
                <c:pt idx="13827">
                  <c:v>#N/A</c:v>
                </c:pt>
                <c:pt idx="13828">
                  <c:v>#N/A</c:v>
                </c:pt>
                <c:pt idx="13829">
                  <c:v>#N/A</c:v>
                </c:pt>
                <c:pt idx="13830">
                  <c:v>#N/A</c:v>
                </c:pt>
                <c:pt idx="13831">
                  <c:v>#N/A</c:v>
                </c:pt>
                <c:pt idx="13832">
                  <c:v>#N/A</c:v>
                </c:pt>
                <c:pt idx="13833">
                  <c:v>#N/A</c:v>
                </c:pt>
                <c:pt idx="13834">
                  <c:v>#N/A</c:v>
                </c:pt>
                <c:pt idx="13835">
                  <c:v>#N/A</c:v>
                </c:pt>
                <c:pt idx="13836">
                  <c:v>#N/A</c:v>
                </c:pt>
                <c:pt idx="13837">
                  <c:v>#N/A</c:v>
                </c:pt>
                <c:pt idx="13838">
                  <c:v>#N/A</c:v>
                </c:pt>
                <c:pt idx="13839">
                  <c:v>#N/A</c:v>
                </c:pt>
                <c:pt idx="13840">
                  <c:v>#N/A</c:v>
                </c:pt>
                <c:pt idx="13841">
                  <c:v>#N/A</c:v>
                </c:pt>
                <c:pt idx="13842">
                  <c:v>#N/A</c:v>
                </c:pt>
                <c:pt idx="13843">
                  <c:v>#N/A</c:v>
                </c:pt>
                <c:pt idx="13844">
                  <c:v>#N/A</c:v>
                </c:pt>
                <c:pt idx="13845">
                  <c:v>#N/A</c:v>
                </c:pt>
                <c:pt idx="13846">
                  <c:v>#N/A</c:v>
                </c:pt>
                <c:pt idx="13847">
                  <c:v>#N/A</c:v>
                </c:pt>
                <c:pt idx="13848">
                  <c:v>#N/A</c:v>
                </c:pt>
                <c:pt idx="13849">
                  <c:v>#N/A</c:v>
                </c:pt>
                <c:pt idx="13850">
                  <c:v>#N/A</c:v>
                </c:pt>
                <c:pt idx="13851">
                  <c:v>#N/A</c:v>
                </c:pt>
                <c:pt idx="13852">
                  <c:v>#N/A</c:v>
                </c:pt>
                <c:pt idx="13853">
                  <c:v>#N/A</c:v>
                </c:pt>
                <c:pt idx="13854">
                  <c:v>#N/A</c:v>
                </c:pt>
                <c:pt idx="13855">
                  <c:v>#N/A</c:v>
                </c:pt>
                <c:pt idx="13856">
                  <c:v>#N/A</c:v>
                </c:pt>
                <c:pt idx="13857">
                  <c:v>#N/A</c:v>
                </c:pt>
                <c:pt idx="13858">
                  <c:v>#N/A</c:v>
                </c:pt>
                <c:pt idx="13859">
                  <c:v>#N/A</c:v>
                </c:pt>
                <c:pt idx="13860">
                  <c:v>#N/A</c:v>
                </c:pt>
                <c:pt idx="13861">
                  <c:v>#N/A</c:v>
                </c:pt>
                <c:pt idx="13862">
                  <c:v>#N/A</c:v>
                </c:pt>
                <c:pt idx="13863">
                  <c:v>#N/A</c:v>
                </c:pt>
                <c:pt idx="13864">
                  <c:v>#N/A</c:v>
                </c:pt>
                <c:pt idx="13865">
                  <c:v>#N/A</c:v>
                </c:pt>
                <c:pt idx="13866">
                  <c:v>#N/A</c:v>
                </c:pt>
                <c:pt idx="13867">
                  <c:v>#N/A</c:v>
                </c:pt>
                <c:pt idx="13868">
                  <c:v>#N/A</c:v>
                </c:pt>
                <c:pt idx="13869">
                  <c:v>#N/A</c:v>
                </c:pt>
                <c:pt idx="13870">
                  <c:v>#N/A</c:v>
                </c:pt>
                <c:pt idx="13871">
                  <c:v>#N/A</c:v>
                </c:pt>
                <c:pt idx="13872">
                  <c:v>#N/A</c:v>
                </c:pt>
                <c:pt idx="13873">
                  <c:v>#N/A</c:v>
                </c:pt>
                <c:pt idx="13874">
                  <c:v>#N/A</c:v>
                </c:pt>
                <c:pt idx="13875">
                  <c:v>#N/A</c:v>
                </c:pt>
                <c:pt idx="13876">
                  <c:v>#N/A</c:v>
                </c:pt>
                <c:pt idx="13877">
                  <c:v>#N/A</c:v>
                </c:pt>
                <c:pt idx="13878">
                  <c:v>#N/A</c:v>
                </c:pt>
                <c:pt idx="13879">
                  <c:v>#N/A</c:v>
                </c:pt>
                <c:pt idx="13880">
                  <c:v>#N/A</c:v>
                </c:pt>
                <c:pt idx="13881">
                  <c:v>#N/A</c:v>
                </c:pt>
                <c:pt idx="13882">
                  <c:v>#N/A</c:v>
                </c:pt>
                <c:pt idx="13883">
                  <c:v>#N/A</c:v>
                </c:pt>
                <c:pt idx="13884">
                  <c:v>#N/A</c:v>
                </c:pt>
                <c:pt idx="13885">
                  <c:v>#N/A</c:v>
                </c:pt>
                <c:pt idx="13886">
                  <c:v>#N/A</c:v>
                </c:pt>
                <c:pt idx="13887">
                  <c:v>#N/A</c:v>
                </c:pt>
                <c:pt idx="13888">
                  <c:v>#N/A</c:v>
                </c:pt>
                <c:pt idx="13889">
                  <c:v>#N/A</c:v>
                </c:pt>
                <c:pt idx="13890">
                  <c:v>#N/A</c:v>
                </c:pt>
                <c:pt idx="13891">
                  <c:v>#N/A</c:v>
                </c:pt>
                <c:pt idx="13892">
                  <c:v>#N/A</c:v>
                </c:pt>
                <c:pt idx="13893">
                  <c:v>#N/A</c:v>
                </c:pt>
                <c:pt idx="13894">
                  <c:v>#N/A</c:v>
                </c:pt>
                <c:pt idx="13895">
                  <c:v>#N/A</c:v>
                </c:pt>
                <c:pt idx="13896">
                  <c:v>#N/A</c:v>
                </c:pt>
                <c:pt idx="13897">
                  <c:v>#N/A</c:v>
                </c:pt>
                <c:pt idx="13898">
                  <c:v>#N/A</c:v>
                </c:pt>
                <c:pt idx="13899">
                  <c:v>#N/A</c:v>
                </c:pt>
                <c:pt idx="13900">
                  <c:v>#N/A</c:v>
                </c:pt>
                <c:pt idx="13901">
                  <c:v>#N/A</c:v>
                </c:pt>
                <c:pt idx="13902">
                  <c:v>#N/A</c:v>
                </c:pt>
                <c:pt idx="13903">
                  <c:v>#N/A</c:v>
                </c:pt>
                <c:pt idx="13904">
                  <c:v>#N/A</c:v>
                </c:pt>
                <c:pt idx="13905">
                  <c:v>#N/A</c:v>
                </c:pt>
                <c:pt idx="13906">
                  <c:v>#N/A</c:v>
                </c:pt>
                <c:pt idx="13907">
                  <c:v>#N/A</c:v>
                </c:pt>
                <c:pt idx="13908">
                  <c:v>#N/A</c:v>
                </c:pt>
                <c:pt idx="13909">
                  <c:v>#N/A</c:v>
                </c:pt>
                <c:pt idx="13910">
                  <c:v>#N/A</c:v>
                </c:pt>
                <c:pt idx="13911">
                  <c:v>#N/A</c:v>
                </c:pt>
                <c:pt idx="13912">
                  <c:v>#N/A</c:v>
                </c:pt>
                <c:pt idx="13913">
                  <c:v>#N/A</c:v>
                </c:pt>
                <c:pt idx="13914">
                  <c:v>#N/A</c:v>
                </c:pt>
                <c:pt idx="13915">
                  <c:v>#N/A</c:v>
                </c:pt>
                <c:pt idx="13916">
                  <c:v>#N/A</c:v>
                </c:pt>
                <c:pt idx="13917">
                  <c:v>#N/A</c:v>
                </c:pt>
                <c:pt idx="13918">
                  <c:v>#N/A</c:v>
                </c:pt>
                <c:pt idx="13919">
                  <c:v>#N/A</c:v>
                </c:pt>
                <c:pt idx="13920">
                  <c:v>#N/A</c:v>
                </c:pt>
                <c:pt idx="13921">
                  <c:v>#N/A</c:v>
                </c:pt>
                <c:pt idx="13922">
                  <c:v>#N/A</c:v>
                </c:pt>
                <c:pt idx="13923">
                  <c:v>#N/A</c:v>
                </c:pt>
                <c:pt idx="13924">
                  <c:v>#N/A</c:v>
                </c:pt>
                <c:pt idx="13925">
                  <c:v>#N/A</c:v>
                </c:pt>
                <c:pt idx="13926">
                  <c:v>#N/A</c:v>
                </c:pt>
                <c:pt idx="13927">
                  <c:v>#N/A</c:v>
                </c:pt>
                <c:pt idx="13928">
                  <c:v>#N/A</c:v>
                </c:pt>
                <c:pt idx="13929">
                  <c:v>#N/A</c:v>
                </c:pt>
                <c:pt idx="13930">
                  <c:v>#N/A</c:v>
                </c:pt>
                <c:pt idx="13931">
                  <c:v>#N/A</c:v>
                </c:pt>
                <c:pt idx="13932">
                  <c:v>#N/A</c:v>
                </c:pt>
                <c:pt idx="13933">
                  <c:v>#N/A</c:v>
                </c:pt>
                <c:pt idx="13934">
                  <c:v>#N/A</c:v>
                </c:pt>
                <c:pt idx="13935">
                  <c:v>#N/A</c:v>
                </c:pt>
                <c:pt idx="13936">
                  <c:v>#N/A</c:v>
                </c:pt>
                <c:pt idx="13937">
                  <c:v>#N/A</c:v>
                </c:pt>
                <c:pt idx="13938">
                  <c:v>#N/A</c:v>
                </c:pt>
                <c:pt idx="13939">
                  <c:v>#N/A</c:v>
                </c:pt>
                <c:pt idx="13940">
                  <c:v>#N/A</c:v>
                </c:pt>
                <c:pt idx="13941">
                  <c:v>#N/A</c:v>
                </c:pt>
                <c:pt idx="13942">
                  <c:v>#N/A</c:v>
                </c:pt>
                <c:pt idx="13943">
                  <c:v>#N/A</c:v>
                </c:pt>
                <c:pt idx="13944">
                  <c:v>#N/A</c:v>
                </c:pt>
                <c:pt idx="13945">
                  <c:v>#N/A</c:v>
                </c:pt>
                <c:pt idx="13946">
                  <c:v>#N/A</c:v>
                </c:pt>
                <c:pt idx="13947">
                  <c:v>#N/A</c:v>
                </c:pt>
                <c:pt idx="13948">
                  <c:v>#N/A</c:v>
                </c:pt>
                <c:pt idx="13949">
                  <c:v>#N/A</c:v>
                </c:pt>
                <c:pt idx="13950">
                  <c:v>#N/A</c:v>
                </c:pt>
                <c:pt idx="13951">
                  <c:v>#N/A</c:v>
                </c:pt>
                <c:pt idx="13952">
                  <c:v>#N/A</c:v>
                </c:pt>
                <c:pt idx="13953">
                  <c:v>#N/A</c:v>
                </c:pt>
                <c:pt idx="13954">
                  <c:v>#N/A</c:v>
                </c:pt>
                <c:pt idx="13955">
                  <c:v>#N/A</c:v>
                </c:pt>
                <c:pt idx="13956">
                  <c:v>#N/A</c:v>
                </c:pt>
                <c:pt idx="13957">
                  <c:v>#N/A</c:v>
                </c:pt>
                <c:pt idx="13958">
                  <c:v>#N/A</c:v>
                </c:pt>
                <c:pt idx="13959">
                  <c:v>#N/A</c:v>
                </c:pt>
                <c:pt idx="13960">
                  <c:v>#N/A</c:v>
                </c:pt>
                <c:pt idx="13961">
                  <c:v>#N/A</c:v>
                </c:pt>
                <c:pt idx="13962">
                  <c:v>#N/A</c:v>
                </c:pt>
                <c:pt idx="13963">
                  <c:v>#N/A</c:v>
                </c:pt>
                <c:pt idx="13964">
                  <c:v>#N/A</c:v>
                </c:pt>
                <c:pt idx="13965">
                  <c:v>#N/A</c:v>
                </c:pt>
                <c:pt idx="13966">
                  <c:v>#N/A</c:v>
                </c:pt>
                <c:pt idx="13967">
                  <c:v>#N/A</c:v>
                </c:pt>
                <c:pt idx="13968">
                  <c:v>#N/A</c:v>
                </c:pt>
                <c:pt idx="13969">
                  <c:v>#N/A</c:v>
                </c:pt>
                <c:pt idx="13970">
                  <c:v>#N/A</c:v>
                </c:pt>
                <c:pt idx="13971">
                  <c:v>#N/A</c:v>
                </c:pt>
                <c:pt idx="13972">
                  <c:v>#N/A</c:v>
                </c:pt>
                <c:pt idx="13973">
                  <c:v>#N/A</c:v>
                </c:pt>
                <c:pt idx="13974">
                  <c:v>#N/A</c:v>
                </c:pt>
                <c:pt idx="13975">
                  <c:v>#N/A</c:v>
                </c:pt>
                <c:pt idx="13976">
                  <c:v>#N/A</c:v>
                </c:pt>
                <c:pt idx="13977">
                  <c:v>#N/A</c:v>
                </c:pt>
                <c:pt idx="13978">
                  <c:v>#N/A</c:v>
                </c:pt>
                <c:pt idx="13979">
                  <c:v>#N/A</c:v>
                </c:pt>
                <c:pt idx="13980">
                  <c:v>#N/A</c:v>
                </c:pt>
                <c:pt idx="13981">
                  <c:v>#N/A</c:v>
                </c:pt>
                <c:pt idx="13982">
                  <c:v>#N/A</c:v>
                </c:pt>
                <c:pt idx="13983">
                  <c:v>#N/A</c:v>
                </c:pt>
                <c:pt idx="13984">
                  <c:v>#N/A</c:v>
                </c:pt>
                <c:pt idx="13985">
                  <c:v>#N/A</c:v>
                </c:pt>
                <c:pt idx="13986">
                  <c:v>#N/A</c:v>
                </c:pt>
                <c:pt idx="13987">
                  <c:v>#N/A</c:v>
                </c:pt>
                <c:pt idx="13988">
                  <c:v>#N/A</c:v>
                </c:pt>
                <c:pt idx="13989">
                  <c:v>#N/A</c:v>
                </c:pt>
                <c:pt idx="13990">
                  <c:v>#N/A</c:v>
                </c:pt>
                <c:pt idx="13991">
                  <c:v>#N/A</c:v>
                </c:pt>
                <c:pt idx="13992">
                  <c:v>#N/A</c:v>
                </c:pt>
                <c:pt idx="13993">
                  <c:v>#N/A</c:v>
                </c:pt>
                <c:pt idx="13994">
                  <c:v>#N/A</c:v>
                </c:pt>
                <c:pt idx="13995">
                  <c:v>#N/A</c:v>
                </c:pt>
                <c:pt idx="13996">
                  <c:v>#N/A</c:v>
                </c:pt>
                <c:pt idx="13997">
                  <c:v>#N/A</c:v>
                </c:pt>
                <c:pt idx="13998">
                  <c:v>#N/A</c:v>
                </c:pt>
                <c:pt idx="13999">
                  <c:v>#N/A</c:v>
                </c:pt>
                <c:pt idx="14000">
                  <c:v>#N/A</c:v>
                </c:pt>
                <c:pt idx="14001">
                  <c:v>#N/A</c:v>
                </c:pt>
                <c:pt idx="14002">
                  <c:v>#N/A</c:v>
                </c:pt>
                <c:pt idx="14003">
                  <c:v>#N/A</c:v>
                </c:pt>
                <c:pt idx="14004">
                  <c:v>#N/A</c:v>
                </c:pt>
                <c:pt idx="14005">
                  <c:v>#N/A</c:v>
                </c:pt>
                <c:pt idx="14006">
                  <c:v>#N/A</c:v>
                </c:pt>
                <c:pt idx="14007">
                  <c:v>#N/A</c:v>
                </c:pt>
                <c:pt idx="14008">
                  <c:v>#N/A</c:v>
                </c:pt>
                <c:pt idx="14009">
                  <c:v>#N/A</c:v>
                </c:pt>
                <c:pt idx="14010">
                  <c:v>#N/A</c:v>
                </c:pt>
                <c:pt idx="14011">
                  <c:v>#N/A</c:v>
                </c:pt>
                <c:pt idx="14012">
                  <c:v>#N/A</c:v>
                </c:pt>
                <c:pt idx="14013">
                  <c:v>#N/A</c:v>
                </c:pt>
                <c:pt idx="14014">
                  <c:v>#N/A</c:v>
                </c:pt>
                <c:pt idx="14015">
                  <c:v>#N/A</c:v>
                </c:pt>
                <c:pt idx="14016">
                  <c:v>#N/A</c:v>
                </c:pt>
                <c:pt idx="14017">
                  <c:v>#N/A</c:v>
                </c:pt>
                <c:pt idx="14018">
                  <c:v>#N/A</c:v>
                </c:pt>
                <c:pt idx="14019">
                  <c:v>#N/A</c:v>
                </c:pt>
                <c:pt idx="14020">
                  <c:v>#N/A</c:v>
                </c:pt>
                <c:pt idx="14021">
                  <c:v>#N/A</c:v>
                </c:pt>
                <c:pt idx="14022">
                  <c:v>#N/A</c:v>
                </c:pt>
                <c:pt idx="14023">
                  <c:v>#N/A</c:v>
                </c:pt>
                <c:pt idx="14024">
                  <c:v>#N/A</c:v>
                </c:pt>
                <c:pt idx="14025">
                  <c:v>#N/A</c:v>
                </c:pt>
                <c:pt idx="14026">
                  <c:v>#N/A</c:v>
                </c:pt>
                <c:pt idx="14027">
                  <c:v>#N/A</c:v>
                </c:pt>
                <c:pt idx="14028">
                  <c:v>#N/A</c:v>
                </c:pt>
                <c:pt idx="14029">
                  <c:v>#N/A</c:v>
                </c:pt>
                <c:pt idx="14030">
                  <c:v>#N/A</c:v>
                </c:pt>
                <c:pt idx="14031">
                  <c:v>#N/A</c:v>
                </c:pt>
                <c:pt idx="14032">
                  <c:v>#N/A</c:v>
                </c:pt>
                <c:pt idx="14033">
                  <c:v>#N/A</c:v>
                </c:pt>
                <c:pt idx="14034">
                  <c:v>#N/A</c:v>
                </c:pt>
                <c:pt idx="14035">
                  <c:v>#N/A</c:v>
                </c:pt>
                <c:pt idx="14036">
                  <c:v>#N/A</c:v>
                </c:pt>
                <c:pt idx="14037">
                  <c:v>#N/A</c:v>
                </c:pt>
                <c:pt idx="14038">
                  <c:v>#N/A</c:v>
                </c:pt>
                <c:pt idx="14039">
                  <c:v>#N/A</c:v>
                </c:pt>
                <c:pt idx="14040">
                  <c:v>#N/A</c:v>
                </c:pt>
                <c:pt idx="14041">
                  <c:v>#N/A</c:v>
                </c:pt>
                <c:pt idx="14042">
                  <c:v>#N/A</c:v>
                </c:pt>
                <c:pt idx="14043">
                  <c:v>#N/A</c:v>
                </c:pt>
                <c:pt idx="14044">
                  <c:v>#N/A</c:v>
                </c:pt>
                <c:pt idx="14045">
                  <c:v>#N/A</c:v>
                </c:pt>
                <c:pt idx="14046">
                  <c:v>#N/A</c:v>
                </c:pt>
                <c:pt idx="14047">
                  <c:v>#N/A</c:v>
                </c:pt>
                <c:pt idx="14048">
                  <c:v>#N/A</c:v>
                </c:pt>
                <c:pt idx="14049">
                  <c:v>#N/A</c:v>
                </c:pt>
                <c:pt idx="14050">
                  <c:v>#N/A</c:v>
                </c:pt>
                <c:pt idx="14051">
                  <c:v>#N/A</c:v>
                </c:pt>
                <c:pt idx="14052">
                  <c:v>#N/A</c:v>
                </c:pt>
                <c:pt idx="14053">
                  <c:v>#N/A</c:v>
                </c:pt>
                <c:pt idx="14054">
                  <c:v>#N/A</c:v>
                </c:pt>
                <c:pt idx="14055">
                  <c:v>#N/A</c:v>
                </c:pt>
                <c:pt idx="14056">
                  <c:v>#N/A</c:v>
                </c:pt>
                <c:pt idx="14057">
                  <c:v>#N/A</c:v>
                </c:pt>
                <c:pt idx="14058">
                  <c:v>#N/A</c:v>
                </c:pt>
                <c:pt idx="14059">
                  <c:v>#N/A</c:v>
                </c:pt>
                <c:pt idx="14060">
                  <c:v>#N/A</c:v>
                </c:pt>
                <c:pt idx="14061">
                  <c:v>#N/A</c:v>
                </c:pt>
                <c:pt idx="14062">
                  <c:v>#N/A</c:v>
                </c:pt>
                <c:pt idx="14063">
                  <c:v>#N/A</c:v>
                </c:pt>
                <c:pt idx="14064">
                  <c:v>#N/A</c:v>
                </c:pt>
                <c:pt idx="14065">
                  <c:v>#N/A</c:v>
                </c:pt>
                <c:pt idx="14066">
                  <c:v>#N/A</c:v>
                </c:pt>
                <c:pt idx="14067">
                  <c:v>#N/A</c:v>
                </c:pt>
                <c:pt idx="14068">
                  <c:v>#N/A</c:v>
                </c:pt>
                <c:pt idx="14069">
                  <c:v>#N/A</c:v>
                </c:pt>
                <c:pt idx="14070">
                  <c:v>#N/A</c:v>
                </c:pt>
                <c:pt idx="14071">
                  <c:v>#N/A</c:v>
                </c:pt>
                <c:pt idx="14072">
                  <c:v>#N/A</c:v>
                </c:pt>
                <c:pt idx="14073">
                  <c:v>#N/A</c:v>
                </c:pt>
                <c:pt idx="14074">
                  <c:v>#N/A</c:v>
                </c:pt>
                <c:pt idx="14075">
                  <c:v>#N/A</c:v>
                </c:pt>
                <c:pt idx="14076">
                  <c:v>#N/A</c:v>
                </c:pt>
                <c:pt idx="14077">
                  <c:v>#N/A</c:v>
                </c:pt>
                <c:pt idx="14078">
                  <c:v>#N/A</c:v>
                </c:pt>
                <c:pt idx="14079">
                  <c:v>#N/A</c:v>
                </c:pt>
                <c:pt idx="14080">
                  <c:v>#N/A</c:v>
                </c:pt>
                <c:pt idx="14081">
                  <c:v>#N/A</c:v>
                </c:pt>
                <c:pt idx="14082">
                  <c:v>#N/A</c:v>
                </c:pt>
                <c:pt idx="14083">
                  <c:v>#N/A</c:v>
                </c:pt>
                <c:pt idx="14084">
                  <c:v>#N/A</c:v>
                </c:pt>
                <c:pt idx="14085">
                  <c:v>#N/A</c:v>
                </c:pt>
                <c:pt idx="14086">
                  <c:v>#N/A</c:v>
                </c:pt>
                <c:pt idx="14087">
                  <c:v>#N/A</c:v>
                </c:pt>
                <c:pt idx="14088">
                  <c:v>#N/A</c:v>
                </c:pt>
                <c:pt idx="14089">
                  <c:v>#N/A</c:v>
                </c:pt>
                <c:pt idx="14090">
                  <c:v>#N/A</c:v>
                </c:pt>
                <c:pt idx="14091">
                  <c:v>#N/A</c:v>
                </c:pt>
                <c:pt idx="14092">
                  <c:v>#N/A</c:v>
                </c:pt>
                <c:pt idx="14093">
                  <c:v>#N/A</c:v>
                </c:pt>
                <c:pt idx="14094">
                  <c:v>#N/A</c:v>
                </c:pt>
                <c:pt idx="14095">
                  <c:v>#N/A</c:v>
                </c:pt>
                <c:pt idx="14096">
                  <c:v>#N/A</c:v>
                </c:pt>
                <c:pt idx="14097">
                  <c:v>#N/A</c:v>
                </c:pt>
                <c:pt idx="14098">
                  <c:v>#N/A</c:v>
                </c:pt>
                <c:pt idx="14099">
                  <c:v>#N/A</c:v>
                </c:pt>
                <c:pt idx="14100">
                  <c:v>#N/A</c:v>
                </c:pt>
                <c:pt idx="14101">
                  <c:v>#N/A</c:v>
                </c:pt>
                <c:pt idx="14102">
                  <c:v>#N/A</c:v>
                </c:pt>
                <c:pt idx="14103">
                  <c:v>#N/A</c:v>
                </c:pt>
                <c:pt idx="14104">
                  <c:v>#N/A</c:v>
                </c:pt>
                <c:pt idx="14105">
                  <c:v>#N/A</c:v>
                </c:pt>
                <c:pt idx="14106">
                  <c:v>#N/A</c:v>
                </c:pt>
                <c:pt idx="14107">
                  <c:v>#N/A</c:v>
                </c:pt>
                <c:pt idx="14108">
                  <c:v>#N/A</c:v>
                </c:pt>
                <c:pt idx="14109">
                  <c:v>#N/A</c:v>
                </c:pt>
                <c:pt idx="14110">
                  <c:v>#N/A</c:v>
                </c:pt>
                <c:pt idx="14111">
                  <c:v>#N/A</c:v>
                </c:pt>
                <c:pt idx="14112">
                  <c:v>#N/A</c:v>
                </c:pt>
                <c:pt idx="14113">
                  <c:v>#N/A</c:v>
                </c:pt>
                <c:pt idx="14114">
                  <c:v>#N/A</c:v>
                </c:pt>
                <c:pt idx="14115">
                  <c:v>#N/A</c:v>
                </c:pt>
                <c:pt idx="14116">
                  <c:v>#N/A</c:v>
                </c:pt>
                <c:pt idx="14117">
                  <c:v>#N/A</c:v>
                </c:pt>
                <c:pt idx="14118">
                  <c:v>#N/A</c:v>
                </c:pt>
                <c:pt idx="14119">
                  <c:v>#N/A</c:v>
                </c:pt>
                <c:pt idx="14120">
                  <c:v>#N/A</c:v>
                </c:pt>
                <c:pt idx="14121">
                  <c:v>#N/A</c:v>
                </c:pt>
                <c:pt idx="14122">
                  <c:v>#N/A</c:v>
                </c:pt>
                <c:pt idx="14123">
                  <c:v>#N/A</c:v>
                </c:pt>
                <c:pt idx="14124">
                  <c:v>#N/A</c:v>
                </c:pt>
                <c:pt idx="14125">
                  <c:v>#N/A</c:v>
                </c:pt>
                <c:pt idx="14126">
                  <c:v>#N/A</c:v>
                </c:pt>
                <c:pt idx="14127">
                  <c:v>#N/A</c:v>
                </c:pt>
                <c:pt idx="14128">
                  <c:v>#N/A</c:v>
                </c:pt>
                <c:pt idx="14129">
                  <c:v>#N/A</c:v>
                </c:pt>
                <c:pt idx="14130">
                  <c:v>#N/A</c:v>
                </c:pt>
                <c:pt idx="14131">
                  <c:v>#N/A</c:v>
                </c:pt>
                <c:pt idx="14132">
                  <c:v>#N/A</c:v>
                </c:pt>
                <c:pt idx="14133">
                  <c:v>#N/A</c:v>
                </c:pt>
                <c:pt idx="14134">
                  <c:v>#N/A</c:v>
                </c:pt>
                <c:pt idx="14135">
                  <c:v>#N/A</c:v>
                </c:pt>
                <c:pt idx="14136">
                  <c:v>#N/A</c:v>
                </c:pt>
                <c:pt idx="14137">
                  <c:v>#N/A</c:v>
                </c:pt>
                <c:pt idx="14138">
                  <c:v>#N/A</c:v>
                </c:pt>
                <c:pt idx="14139">
                  <c:v>#N/A</c:v>
                </c:pt>
                <c:pt idx="14140">
                  <c:v>#N/A</c:v>
                </c:pt>
                <c:pt idx="14141">
                  <c:v>#N/A</c:v>
                </c:pt>
                <c:pt idx="14142">
                  <c:v>#N/A</c:v>
                </c:pt>
                <c:pt idx="14143">
                  <c:v>#N/A</c:v>
                </c:pt>
                <c:pt idx="14144">
                  <c:v>#N/A</c:v>
                </c:pt>
                <c:pt idx="14145">
                  <c:v>#N/A</c:v>
                </c:pt>
                <c:pt idx="14146">
                  <c:v>#N/A</c:v>
                </c:pt>
                <c:pt idx="14147">
                  <c:v>#N/A</c:v>
                </c:pt>
                <c:pt idx="14148">
                  <c:v>#N/A</c:v>
                </c:pt>
                <c:pt idx="14149">
                  <c:v>#N/A</c:v>
                </c:pt>
                <c:pt idx="14150">
                  <c:v>#N/A</c:v>
                </c:pt>
                <c:pt idx="14151">
                  <c:v>#N/A</c:v>
                </c:pt>
                <c:pt idx="14152">
                  <c:v>#N/A</c:v>
                </c:pt>
                <c:pt idx="14153">
                  <c:v>#N/A</c:v>
                </c:pt>
                <c:pt idx="14154">
                  <c:v>#N/A</c:v>
                </c:pt>
                <c:pt idx="14155">
                  <c:v>#N/A</c:v>
                </c:pt>
                <c:pt idx="14156">
                  <c:v>#N/A</c:v>
                </c:pt>
                <c:pt idx="14157">
                  <c:v>#N/A</c:v>
                </c:pt>
                <c:pt idx="14158">
                  <c:v>#N/A</c:v>
                </c:pt>
                <c:pt idx="14159">
                  <c:v>#N/A</c:v>
                </c:pt>
                <c:pt idx="14160">
                  <c:v>#N/A</c:v>
                </c:pt>
                <c:pt idx="14161">
                  <c:v>#N/A</c:v>
                </c:pt>
                <c:pt idx="14162">
                  <c:v>#N/A</c:v>
                </c:pt>
                <c:pt idx="14163">
                  <c:v>#N/A</c:v>
                </c:pt>
                <c:pt idx="14164">
                  <c:v>#N/A</c:v>
                </c:pt>
                <c:pt idx="14165">
                  <c:v>#N/A</c:v>
                </c:pt>
                <c:pt idx="14166">
                  <c:v>#N/A</c:v>
                </c:pt>
                <c:pt idx="14167">
                  <c:v>#N/A</c:v>
                </c:pt>
                <c:pt idx="14168">
                  <c:v>#N/A</c:v>
                </c:pt>
                <c:pt idx="14169">
                  <c:v>#N/A</c:v>
                </c:pt>
                <c:pt idx="14170">
                  <c:v>#N/A</c:v>
                </c:pt>
                <c:pt idx="14171">
                  <c:v>#N/A</c:v>
                </c:pt>
                <c:pt idx="14172">
                  <c:v>#N/A</c:v>
                </c:pt>
                <c:pt idx="14173">
                  <c:v>#N/A</c:v>
                </c:pt>
                <c:pt idx="14174">
                  <c:v>#N/A</c:v>
                </c:pt>
                <c:pt idx="14175">
                  <c:v>#N/A</c:v>
                </c:pt>
                <c:pt idx="14176">
                  <c:v>#N/A</c:v>
                </c:pt>
                <c:pt idx="14177">
                  <c:v>#N/A</c:v>
                </c:pt>
                <c:pt idx="14178">
                  <c:v>#N/A</c:v>
                </c:pt>
                <c:pt idx="14179">
                  <c:v>#N/A</c:v>
                </c:pt>
                <c:pt idx="14180">
                  <c:v>#N/A</c:v>
                </c:pt>
                <c:pt idx="14181">
                  <c:v>#N/A</c:v>
                </c:pt>
                <c:pt idx="14182">
                  <c:v>#N/A</c:v>
                </c:pt>
                <c:pt idx="14183">
                  <c:v>#N/A</c:v>
                </c:pt>
                <c:pt idx="14184">
                  <c:v>#N/A</c:v>
                </c:pt>
                <c:pt idx="14185">
                  <c:v>#N/A</c:v>
                </c:pt>
                <c:pt idx="14186">
                  <c:v>#N/A</c:v>
                </c:pt>
                <c:pt idx="14187">
                  <c:v>#N/A</c:v>
                </c:pt>
                <c:pt idx="14188">
                  <c:v>#N/A</c:v>
                </c:pt>
                <c:pt idx="14189">
                  <c:v>#N/A</c:v>
                </c:pt>
                <c:pt idx="14190">
                  <c:v>#N/A</c:v>
                </c:pt>
                <c:pt idx="14191">
                  <c:v>#N/A</c:v>
                </c:pt>
                <c:pt idx="14192">
                  <c:v>#N/A</c:v>
                </c:pt>
                <c:pt idx="14193">
                  <c:v>#N/A</c:v>
                </c:pt>
                <c:pt idx="14194">
                  <c:v>#N/A</c:v>
                </c:pt>
                <c:pt idx="14195">
                  <c:v>#N/A</c:v>
                </c:pt>
                <c:pt idx="14196">
                  <c:v>#N/A</c:v>
                </c:pt>
                <c:pt idx="14197">
                  <c:v>#N/A</c:v>
                </c:pt>
                <c:pt idx="14198">
                  <c:v>#N/A</c:v>
                </c:pt>
                <c:pt idx="14199">
                  <c:v>#N/A</c:v>
                </c:pt>
                <c:pt idx="14200">
                  <c:v>#N/A</c:v>
                </c:pt>
                <c:pt idx="14201">
                  <c:v>#N/A</c:v>
                </c:pt>
                <c:pt idx="14202">
                  <c:v>#N/A</c:v>
                </c:pt>
                <c:pt idx="14203">
                  <c:v>#N/A</c:v>
                </c:pt>
                <c:pt idx="14204">
                  <c:v>#N/A</c:v>
                </c:pt>
                <c:pt idx="14205">
                  <c:v>#N/A</c:v>
                </c:pt>
                <c:pt idx="14206">
                  <c:v>#N/A</c:v>
                </c:pt>
                <c:pt idx="14207">
                  <c:v>#N/A</c:v>
                </c:pt>
                <c:pt idx="14208">
                  <c:v>#N/A</c:v>
                </c:pt>
                <c:pt idx="14209">
                  <c:v>#N/A</c:v>
                </c:pt>
                <c:pt idx="14210">
                  <c:v>#N/A</c:v>
                </c:pt>
                <c:pt idx="14211">
                  <c:v>#N/A</c:v>
                </c:pt>
                <c:pt idx="14212">
                  <c:v>#N/A</c:v>
                </c:pt>
                <c:pt idx="14213">
                  <c:v>#N/A</c:v>
                </c:pt>
                <c:pt idx="14214">
                  <c:v>#N/A</c:v>
                </c:pt>
                <c:pt idx="14215">
                  <c:v>#N/A</c:v>
                </c:pt>
                <c:pt idx="14216">
                  <c:v>#N/A</c:v>
                </c:pt>
                <c:pt idx="14217">
                  <c:v>#N/A</c:v>
                </c:pt>
                <c:pt idx="14218">
                  <c:v>#N/A</c:v>
                </c:pt>
                <c:pt idx="14219">
                  <c:v>#N/A</c:v>
                </c:pt>
                <c:pt idx="14220">
                  <c:v>#N/A</c:v>
                </c:pt>
                <c:pt idx="14221">
                  <c:v>#N/A</c:v>
                </c:pt>
                <c:pt idx="14222">
                  <c:v>#N/A</c:v>
                </c:pt>
                <c:pt idx="14223">
                  <c:v>#N/A</c:v>
                </c:pt>
                <c:pt idx="14224">
                  <c:v>#N/A</c:v>
                </c:pt>
                <c:pt idx="14225">
                  <c:v>#N/A</c:v>
                </c:pt>
                <c:pt idx="14226">
                  <c:v>#N/A</c:v>
                </c:pt>
                <c:pt idx="14227">
                  <c:v>#N/A</c:v>
                </c:pt>
                <c:pt idx="14228">
                  <c:v>#N/A</c:v>
                </c:pt>
                <c:pt idx="14229">
                  <c:v>#N/A</c:v>
                </c:pt>
                <c:pt idx="14230">
                  <c:v>#N/A</c:v>
                </c:pt>
                <c:pt idx="14231">
                  <c:v>#N/A</c:v>
                </c:pt>
                <c:pt idx="14232">
                  <c:v>#N/A</c:v>
                </c:pt>
                <c:pt idx="14233">
                  <c:v>#N/A</c:v>
                </c:pt>
                <c:pt idx="14234">
                  <c:v>#N/A</c:v>
                </c:pt>
                <c:pt idx="14235">
                  <c:v>#N/A</c:v>
                </c:pt>
                <c:pt idx="14236">
                  <c:v>#N/A</c:v>
                </c:pt>
                <c:pt idx="14237">
                  <c:v>#N/A</c:v>
                </c:pt>
                <c:pt idx="14238">
                  <c:v>#N/A</c:v>
                </c:pt>
                <c:pt idx="14239">
                  <c:v>#N/A</c:v>
                </c:pt>
                <c:pt idx="14240">
                  <c:v>#N/A</c:v>
                </c:pt>
                <c:pt idx="14241">
                  <c:v>#N/A</c:v>
                </c:pt>
                <c:pt idx="14242">
                  <c:v>#N/A</c:v>
                </c:pt>
                <c:pt idx="14243">
                  <c:v>#N/A</c:v>
                </c:pt>
                <c:pt idx="14244">
                  <c:v>#N/A</c:v>
                </c:pt>
                <c:pt idx="14245">
                  <c:v>#N/A</c:v>
                </c:pt>
                <c:pt idx="14246">
                  <c:v>#N/A</c:v>
                </c:pt>
                <c:pt idx="14247">
                  <c:v>#N/A</c:v>
                </c:pt>
                <c:pt idx="14248">
                  <c:v>#N/A</c:v>
                </c:pt>
                <c:pt idx="14249">
                  <c:v>#N/A</c:v>
                </c:pt>
                <c:pt idx="14250">
                  <c:v>#N/A</c:v>
                </c:pt>
                <c:pt idx="14251">
                  <c:v>#N/A</c:v>
                </c:pt>
                <c:pt idx="14252">
                  <c:v>#N/A</c:v>
                </c:pt>
                <c:pt idx="14253">
                  <c:v>#N/A</c:v>
                </c:pt>
                <c:pt idx="14254">
                  <c:v>#N/A</c:v>
                </c:pt>
                <c:pt idx="14255">
                  <c:v>#N/A</c:v>
                </c:pt>
                <c:pt idx="14256">
                  <c:v>#N/A</c:v>
                </c:pt>
                <c:pt idx="14257">
                  <c:v>#N/A</c:v>
                </c:pt>
                <c:pt idx="14258">
                  <c:v>#N/A</c:v>
                </c:pt>
                <c:pt idx="14259">
                  <c:v>#N/A</c:v>
                </c:pt>
                <c:pt idx="14260">
                  <c:v>#N/A</c:v>
                </c:pt>
                <c:pt idx="14261">
                  <c:v>#N/A</c:v>
                </c:pt>
                <c:pt idx="14262">
                  <c:v>#N/A</c:v>
                </c:pt>
                <c:pt idx="14263">
                  <c:v>#N/A</c:v>
                </c:pt>
                <c:pt idx="14264">
                  <c:v>#N/A</c:v>
                </c:pt>
                <c:pt idx="14265">
                  <c:v>#N/A</c:v>
                </c:pt>
                <c:pt idx="14266">
                  <c:v>#N/A</c:v>
                </c:pt>
                <c:pt idx="14267">
                  <c:v>#N/A</c:v>
                </c:pt>
                <c:pt idx="14268">
                  <c:v>#N/A</c:v>
                </c:pt>
                <c:pt idx="14269">
                  <c:v>#N/A</c:v>
                </c:pt>
                <c:pt idx="14270">
                  <c:v>#N/A</c:v>
                </c:pt>
                <c:pt idx="14271">
                  <c:v>#N/A</c:v>
                </c:pt>
                <c:pt idx="14272">
                  <c:v>#N/A</c:v>
                </c:pt>
                <c:pt idx="14273">
                  <c:v>#N/A</c:v>
                </c:pt>
                <c:pt idx="14274">
                  <c:v>#N/A</c:v>
                </c:pt>
                <c:pt idx="14275">
                  <c:v>#N/A</c:v>
                </c:pt>
                <c:pt idx="14276">
                  <c:v>#N/A</c:v>
                </c:pt>
                <c:pt idx="14277">
                  <c:v>#N/A</c:v>
                </c:pt>
                <c:pt idx="14278">
                  <c:v>#N/A</c:v>
                </c:pt>
                <c:pt idx="14279">
                  <c:v>#N/A</c:v>
                </c:pt>
                <c:pt idx="14280">
                  <c:v>#N/A</c:v>
                </c:pt>
                <c:pt idx="14281">
                  <c:v>#N/A</c:v>
                </c:pt>
                <c:pt idx="14282">
                  <c:v>#N/A</c:v>
                </c:pt>
                <c:pt idx="14283">
                  <c:v>#N/A</c:v>
                </c:pt>
                <c:pt idx="14284">
                  <c:v>#N/A</c:v>
                </c:pt>
                <c:pt idx="14285">
                  <c:v>#N/A</c:v>
                </c:pt>
                <c:pt idx="14286">
                  <c:v>#N/A</c:v>
                </c:pt>
                <c:pt idx="14287">
                  <c:v>#N/A</c:v>
                </c:pt>
                <c:pt idx="14288">
                  <c:v>#N/A</c:v>
                </c:pt>
                <c:pt idx="14289">
                  <c:v>#N/A</c:v>
                </c:pt>
                <c:pt idx="14290">
                  <c:v>#N/A</c:v>
                </c:pt>
                <c:pt idx="14291">
                  <c:v>#N/A</c:v>
                </c:pt>
                <c:pt idx="14292">
                  <c:v>#N/A</c:v>
                </c:pt>
                <c:pt idx="14293">
                  <c:v>#N/A</c:v>
                </c:pt>
                <c:pt idx="14294">
                  <c:v>#N/A</c:v>
                </c:pt>
                <c:pt idx="14295">
                  <c:v>#N/A</c:v>
                </c:pt>
                <c:pt idx="14296">
                  <c:v>#N/A</c:v>
                </c:pt>
                <c:pt idx="14297">
                  <c:v>#N/A</c:v>
                </c:pt>
                <c:pt idx="14298">
                  <c:v>#N/A</c:v>
                </c:pt>
                <c:pt idx="14299">
                  <c:v>#N/A</c:v>
                </c:pt>
                <c:pt idx="14300">
                  <c:v>#N/A</c:v>
                </c:pt>
                <c:pt idx="14301">
                  <c:v>#N/A</c:v>
                </c:pt>
                <c:pt idx="14302">
                  <c:v>#N/A</c:v>
                </c:pt>
                <c:pt idx="14303">
                  <c:v>#N/A</c:v>
                </c:pt>
                <c:pt idx="14304">
                  <c:v>#N/A</c:v>
                </c:pt>
                <c:pt idx="14305">
                  <c:v>#N/A</c:v>
                </c:pt>
                <c:pt idx="14306">
                  <c:v>#N/A</c:v>
                </c:pt>
                <c:pt idx="14307">
                  <c:v>#N/A</c:v>
                </c:pt>
                <c:pt idx="14308">
                  <c:v>#N/A</c:v>
                </c:pt>
                <c:pt idx="14309">
                  <c:v>#N/A</c:v>
                </c:pt>
                <c:pt idx="14310">
                  <c:v>#N/A</c:v>
                </c:pt>
                <c:pt idx="14311">
                  <c:v>#N/A</c:v>
                </c:pt>
                <c:pt idx="14312">
                  <c:v>#N/A</c:v>
                </c:pt>
                <c:pt idx="14313">
                  <c:v>#N/A</c:v>
                </c:pt>
                <c:pt idx="14314">
                  <c:v>#N/A</c:v>
                </c:pt>
                <c:pt idx="14315">
                  <c:v>#N/A</c:v>
                </c:pt>
                <c:pt idx="14316">
                  <c:v>#N/A</c:v>
                </c:pt>
                <c:pt idx="14317">
                  <c:v>#N/A</c:v>
                </c:pt>
                <c:pt idx="14318">
                  <c:v>#N/A</c:v>
                </c:pt>
                <c:pt idx="14319">
                  <c:v>#N/A</c:v>
                </c:pt>
                <c:pt idx="14320">
                  <c:v>#N/A</c:v>
                </c:pt>
                <c:pt idx="14321">
                  <c:v>#N/A</c:v>
                </c:pt>
                <c:pt idx="14322">
                  <c:v>#N/A</c:v>
                </c:pt>
                <c:pt idx="14323">
                  <c:v>#N/A</c:v>
                </c:pt>
                <c:pt idx="14324">
                  <c:v>#N/A</c:v>
                </c:pt>
                <c:pt idx="14325">
                  <c:v>#N/A</c:v>
                </c:pt>
                <c:pt idx="14326">
                  <c:v>#N/A</c:v>
                </c:pt>
                <c:pt idx="14327">
                  <c:v>#N/A</c:v>
                </c:pt>
                <c:pt idx="14328">
                  <c:v>#N/A</c:v>
                </c:pt>
                <c:pt idx="14329">
                  <c:v>#N/A</c:v>
                </c:pt>
                <c:pt idx="14330">
                  <c:v>#N/A</c:v>
                </c:pt>
                <c:pt idx="14331">
                  <c:v>#N/A</c:v>
                </c:pt>
                <c:pt idx="14332">
                  <c:v>#N/A</c:v>
                </c:pt>
                <c:pt idx="14333">
                  <c:v>#N/A</c:v>
                </c:pt>
                <c:pt idx="14334">
                  <c:v>#N/A</c:v>
                </c:pt>
                <c:pt idx="14335">
                  <c:v>#N/A</c:v>
                </c:pt>
                <c:pt idx="14336">
                  <c:v>#N/A</c:v>
                </c:pt>
                <c:pt idx="14337">
                  <c:v>#N/A</c:v>
                </c:pt>
                <c:pt idx="14338">
                  <c:v>#N/A</c:v>
                </c:pt>
                <c:pt idx="14339">
                  <c:v>#N/A</c:v>
                </c:pt>
                <c:pt idx="14340">
                  <c:v>#N/A</c:v>
                </c:pt>
                <c:pt idx="14341">
                  <c:v>#N/A</c:v>
                </c:pt>
                <c:pt idx="14342">
                  <c:v>#N/A</c:v>
                </c:pt>
                <c:pt idx="14343">
                  <c:v>#N/A</c:v>
                </c:pt>
                <c:pt idx="14344">
                  <c:v>#N/A</c:v>
                </c:pt>
                <c:pt idx="14345">
                  <c:v>#N/A</c:v>
                </c:pt>
                <c:pt idx="14346">
                  <c:v>#N/A</c:v>
                </c:pt>
                <c:pt idx="14347">
                  <c:v>#N/A</c:v>
                </c:pt>
                <c:pt idx="14348">
                  <c:v>#N/A</c:v>
                </c:pt>
                <c:pt idx="14349">
                  <c:v>#N/A</c:v>
                </c:pt>
                <c:pt idx="14350">
                  <c:v>#N/A</c:v>
                </c:pt>
                <c:pt idx="14351">
                  <c:v>#N/A</c:v>
                </c:pt>
                <c:pt idx="14352">
                  <c:v>#N/A</c:v>
                </c:pt>
                <c:pt idx="14353">
                  <c:v>#N/A</c:v>
                </c:pt>
                <c:pt idx="14354">
                  <c:v>#N/A</c:v>
                </c:pt>
                <c:pt idx="14355">
                  <c:v>#N/A</c:v>
                </c:pt>
                <c:pt idx="14356">
                  <c:v>#N/A</c:v>
                </c:pt>
                <c:pt idx="14357">
                  <c:v>#N/A</c:v>
                </c:pt>
                <c:pt idx="14358">
                  <c:v>#N/A</c:v>
                </c:pt>
                <c:pt idx="14359">
                  <c:v>#N/A</c:v>
                </c:pt>
                <c:pt idx="14360">
                  <c:v>#N/A</c:v>
                </c:pt>
                <c:pt idx="14361">
                  <c:v>#N/A</c:v>
                </c:pt>
                <c:pt idx="14362">
                  <c:v>#N/A</c:v>
                </c:pt>
                <c:pt idx="14363">
                  <c:v>#N/A</c:v>
                </c:pt>
                <c:pt idx="14364">
                  <c:v>#N/A</c:v>
                </c:pt>
                <c:pt idx="14365">
                  <c:v>#N/A</c:v>
                </c:pt>
                <c:pt idx="14366">
                  <c:v>#N/A</c:v>
                </c:pt>
                <c:pt idx="14367">
                  <c:v>#N/A</c:v>
                </c:pt>
                <c:pt idx="14368">
                  <c:v>#N/A</c:v>
                </c:pt>
                <c:pt idx="14369">
                  <c:v>#N/A</c:v>
                </c:pt>
                <c:pt idx="14370">
                  <c:v>#N/A</c:v>
                </c:pt>
                <c:pt idx="14371">
                  <c:v>#N/A</c:v>
                </c:pt>
                <c:pt idx="14372">
                  <c:v>#N/A</c:v>
                </c:pt>
                <c:pt idx="14373">
                  <c:v>#N/A</c:v>
                </c:pt>
                <c:pt idx="14374">
                  <c:v>#N/A</c:v>
                </c:pt>
                <c:pt idx="14375">
                  <c:v>#N/A</c:v>
                </c:pt>
                <c:pt idx="14376">
                  <c:v>#N/A</c:v>
                </c:pt>
                <c:pt idx="14377">
                  <c:v>#N/A</c:v>
                </c:pt>
                <c:pt idx="14378">
                  <c:v>#N/A</c:v>
                </c:pt>
                <c:pt idx="14379">
                  <c:v>#N/A</c:v>
                </c:pt>
                <c:pt idx="14380">
                  <c:v>#N/A</c:v>
                </c:pt>
                <c:pt idx="14381">
                  <c:v>#N/A</c:v>
                </c:pt>
                <c:pt idx="14382">
                  <c:v>#N/A</c:v>
                </c:pt>
                <c:pt idx="14383">
                  <c:v>#N/A</c:v>
                </c:pt>
                <c:pt idx="14384">
                  <c:v>#N/A</c:v>
                </c:pt>
                <c:pt idx="14385">
                  <c:v>#N/A</c:v>
                </c:pt>
                <c:pt idx="14386">
                  <c:v>#N/A</c:v>
                </c:pt>
                <c:pt idx="14387">
                  <c:v>#N/A</c:v>
                </c:pt>
                <c:pt idx="14388">
                  <c:v>#N/A</c:v>
                </c:pt>
                <c:pt idx="14389">
                  <c:v>#N/A</c:v>
                </c:pt>
                <c:pt idx="14390">
                  <c:v>#N/A</c:v>
                </c:pt>
                <c:pt idx="14391">
                  <c:v>#N/A</c:v>
                </c:pt>
                <c:pt idx="14392">
                  <c:v>#N/A</c:v>
                </c:pt>
                <c:pt idx="14393">
                  <c:v>#N/A</c:v>
                </c:pt>
                <c:pt idx="14394">
                  <c:v>#N/A</c:v>
                </c:pt>
                <c:pt idx="14395">
                  <c:v>#N/A</c:v>
                </c:pt>
                <c:pt idx="14396">
                  <c:v>#N/A</c:v>
                </c:pt>
                <c:pt idx="14397">
                  <c:v>#N/A</c:v>
                </c:pt>
                <c:pt idx="14398">
                  <c:v>#N/A</c:v>
                </c:pt>
                <c:pt idx="14399">
                  <c:v>#N/A</c:v>
                </c:pt>
                <c:pt idx="14400">
                  <c:v>#N/A</c:v>
                </c:pt>
                <c:pt idx="14401">
                  <c:v>#N/A</c:v>
                </c:pt>
                <c:pt idx="14402">
                  <c:v>#N/A</c:v>
                </c:pt>
                <c:pt idx="14403">
                  <c:v>#N/A</c:v>
                </c:pt>
                <c:pt idx="14404">
                  <c:v>#N/A</c:v>
                </c:pt>
                <c:pt idx="14405">
                  <c:v>#N/A</c:v>
                </c:pt>
                <c:pt idx="14406">
                  <c:v>#N/A</c:v>
                </c:pt>
                <c:pt idx="14407">
                  <c:v>#N/A</c:v>
                </c:pt>
                <c:pt idx="14408">
                  <c:v>#N/A</c:v>
                </c:pt>
                <c:pt idx="14409">
                  <c:v>#N/A</c:v>
                </c:pt>
                <c:pt idx="14410">
                  <c:v>#N/A</c:v>
                </c:pt>
                <c:pt idx="14411">
                  <c:v>#N/A</c:v>
                </c:pt>
                <c:pt idx="14412">
                  <c:v>#N/A</c:v>
                </c:pt>
                <c:pt idx="14413">
                  <c:v>#N/A</c:v>
                </c:pt>
                <c:pt idx="14414">
                  <c:v>#N/A</c:v>
                </c:pt>
                <c:pt idx="14415">
                  <c:v>#N/A</c:v>
                </c:pt>
                <c:pt idx="14416">
                  <c:v>#N/A</c:v>
                </c:pt>
                <c:pt idx="14417">
                  <c:v>#N/A</c:v>
                </c:pt>
                <c:pt idx="14418">
                  <c:v>#N/A</c:v>
                </c:pt>
                <c:pt idx="14419">
                  <c:v>#N/A</c:v>
                </c:pt>
                <c:pt idx="14420">
                  <c:v>#N/A</c:v>
                </c:pt>
                <c:pt idx="14421">
                  <c:v>#N/A</c:v>
                </c:pt>
                <c:pt idx="14422">
                  <c:v>#N/A</c:v>
                </c:pt>
                <c:pt idx="14423">
                  <c:v>#N/A</c:v>
                </c:pt>
                <c:pt idx="14424">
                  <c:v>#N/A</c:v>
                </c:pt>
                <c:pt idx="14425">
                  <c:v>#N/A</c:v>
                </c:pt>
                <c:pt idx="14426">
                  <c:v>#N/A</c:v>
                </c:pt>
                <c:pt idx="14427">
                  <c:v>#N/A</c:v>
                </c:pt>
                <c:pt idx="14428">
                  <c:v>#N/A</c:v>
                </c:pt>
                <c:pt idx="14429">
                  <c:v>#N/A</c:v>
                </c:pt>
                <c:pt idx="14430">
                  <c:v>#N/A</c:v>
                </c:pt>
                <c:pt idx="14431">
                  <c:v>#N/A</c:v>
                </c:pt>
                <c:pt idx="14432">
                  <c:v>#N/A</c:v>
                </c:pt>
                <c:pt idx="14433">
                  <c:v>#N/A</c:v>
                </c:pt>
                <c:pt idx="14434">
                  <c:v>#N/A</c:v>
                </c:pt>
                <c:pt idx="14435">
                  <c:v>#N/A</c:v>
                </c:pt>
                <c:pt idx="14436">
                  <c:v>#N/A</c:v>
                </c:pt>
                <c:pt idx="14437">
                  <c:v>#N/A</c:v>
                </c:pt>
                <c:pt idx="14438">
                  <c:v>#N/A</c:v>
                </c:pt>
                <c:pt idx="14439">
                  <c:v>#N/A</c:v>
                </c:pt>
                <c:pt idx="14440">
                  <c:v>#N/A</c:v>
                </c:pt>
                <c:pt idx="14441">
                  <c:v>#N/A</c:v>
                </c:pt>
                <c:pt idx="14442">
                  <c:v>#N/A</c:v>
                </c:pt>
                <c:pt idx="14443">
                  <c:v>#N/A</c:v>
                </c:pt>
                <c:pt idx="14444">
                  <c:v>#N/A</c:v>
                </c:pt>
                <c:pt idx="14445">
                  <c:v>#N/A</c:v>
                </c:pt>
                <c:pt idx="14446">
                  <c:v>#N/A</c:v>
                </c:pt>
                <c:pt idx="14447">
                  <c:v>#N/A</c:v>
                </c:pt>
                <c:pt idx="14448">
                  <c:v>#N/A</c:v>
                </c:pt>
                <c:pt idx="14449">
                  <c:v>#N/A</c:v>
                </c:pt>
                <c:pt idx="14450">
                  <c:v>#N/A</c:v>
                </c:pt>
                <c:pt idx="14451">
                  <c:v>#N/A</c:v>
                </c:pt>
                <c:pt idx="14452">
                  <c:v>#N/A</c:v>
                </c:pt>
                <c:pt idx="14453">
                  <c:v>#N/A</c:v>
                </c:pt>
                <c:pt idx="14454">
                  <c:v>#N/A</c:v>
                </c:pt>
                <c:pt idx="14455">
                  <c:v>#N/A</c:v>
                </c:pt>
                <c:pt idx="14456">
                  <c:v>#N/A</c:v>
                </c:pt>
                <c:pt idx="14457">
                  <c:v>#N/A</c:v>
                </c:pt>
                <c:pt idx="14458">
                  <c:v>#N/A</c:v>
                </c:pt>
                <c:pt idx="14459">
                  <c:v>#N/A</c:v>
                </c:pt>
                <c:pt idx="14460">
                  <c:v>#N/A</c:v>
                </c:pt>
                <c:pt idx="14461">
                  <c:v>#N/A</c:v>
                </c:pt>
                <c:pt idx="14462">
                  <c:v>#N/A</c:v>
                </c:pt>
                <c:pt idx="14463">
                  <c:v>#N/A</c:v>
                </c:pt>
                <c:pt idx="14464">
                  <c:v>#N/A</c:v>
                </c:pt>
                <c:pt idx="14465">
                  <c:v>#N/A</c:v>
                </c:pt>
                <c:pt idx="14466">
                  <c:v>#N/A</c:v>
                </c:pt>
                <c:pt idx="14467">
                  <c:v>#N/A</c:v>
                </c:pt>
                <c:pt idx="14468">
                  <c:v>#N/A</c:v>
                </c:pt>
                <c:pt idx="14469">
                  <c:v>#N/A</c:v>
                </c:pt>
                <c:pt idx="14470">
                  <c:v>#N/A</c:v>
                </c:pt>
                <c:pt idx="14471">
                  <c:v>#N/A</c:v>
                </c:pt>
                <c:pt idx="14472">
                  <c:v>#N/A</c:v>
                </c:pt>
                <c:pt idx="14473">
                  <c:v>#N/A</c:v>
                </c:pt>
                <c:pt idx="14474">
                  <c:v>#N/A</c:v>
                </c:pt>
                <c:pt idx="14475">
                  <c:v>#N/A</c:v>
                </c:pt>
                <c:pt idx="14476">
                  <c:v>#N/A</c:v>
                </c:pt>
                <c:pt idx="14477">
                  <c:v>#N/A</c:v>
                </c:pt>
                <c:pt idx="14478">
                  <c:v>#N/A</c:v>
                </c:pt>
                <c:pt idx="14479">
                  <c:v>#N/A</c:v>
                </c:pt>
                <c:pt idx="14480">
                  <c:v>#N/A</c:v>
                </c:pt>
                <c:pt idx="14481">
                  <c:v>#N/A</c:v>
                </c:pt>
                <c:pt idx="14482">
                  <c:v>#N/A</c:v>
                </c:pt>
                <c:pt idx="14483">
                  <c:v>#N/A</c:v>
                </c:pt>
                <c:pt idx="14484">
                  <c:v>#N/A</c:v>
                </c:pt>
                <c:pt idx="14485">
                  <c:v>#N/A</c:v>
                </c:pt>
                <c:pt idx="14486">
                  <c:v>#N/A</c:v>
                </c:pt>
                <c:pt idx="14487">
                  <c:v>#N/A</c:v>
                </c:pt>
                <c:pt idx="14488">
                  <c:v>#N/A</c:v>
                </c:pt>
                <c:pt idx="14489">
                  <c:v>#N/A</c:v>
                </c:pt>
                <c:pt idx="14490">
                  <c:v>#N/A</c:v>
                </c:pt>
                <c:pt idx="14491">
                  <c:v>#N/A</c:v>
                </c:pt>
                <c:pt idx="14492">
                  <c:v>#N/A</c:v>
                </c:pt>
                <c:pt idx="14493">
                  <c:v>#N/A</c:v>
                </c:pt>
                <c:pt idx="14494">
                  <c:v>#N/A</c:v>
                </c:pt>
                <c:pt idx="14495">
                  <c:v>#N/A</c:v>
                </c:pt>
                <c:pt idx="14496">
                  <c:v>#N/A</c:v>
                </c:pt>
                <c:pt idx="14497">
                  <c:v>#N/A</c:v>
                </c:pt>
                <c:pt idx="14498">
                  <c:v>#N/A</c:v>
                </c:pt>
                <c:pt idx="14499">
                  <c:v>#N/A</c:v>
                </c:pt>
                <c:pt idx="14500">
                  <c:v>#N/A</c:v>
                </c:pt>
                <c:pt idx="14501">
                  <c:v>#N/A</c:v>
                </c:pt>
                <c:pt idx="14502">
                  <c:v>#N/A</c:v>
                </c:pt>
                <c:pt idx="14503">
                  <c:v>#N/A</c:v>
                </c:pt>
                <c:pt idx="14504">
                  <c:v>#N/A</c:v>
                </c:pt>
                <c:pt idx="14505">
                  <c:v>#N/A</c:v>
                </c:pt>
                <c:pt idx="14506">
                  <c:v>#N/A</c:v>
                </c:pt>
                <c:pt idx="14507">
                  <c:v>#N/A</c:v>
                </c:pt>
                <c:pt idx="14508">
                  <c:v>#N/A</c:v>
                </c:pt>
                <c:pt idx="14509">
                  <c:v>#N/A</c:v>
                </c:pt>
                <c:pt idx="14510">
                  <c:v>#N/A</c:v>
                </c:pt>
                <c:pt idx="14511">
                  <c:v>#N/A</c:v>
                </c:pt>
                <c:pt idx="14512">
                  <c:v>#N/A</c:v>
                </c:pt>
                <c:pt idx="14513">
                  <c:v>#N/A</c:v>
                </c:pt>
                <c:pt idx="14514">
                  <c:v>#N/A</c:v>
                </c:pt>
                <c:pt idx="14515">
                  <c:v>#N/A</c:v>
                </c:pt>
                <c:pt idx="14516">
                  <c:v>#N/A</c:v>
                </c:pt>
                <c:pt idx="14517">
                  <c:v>#N/A</c:v>
                </c:pt>
                <c:pt idx="14518">
                  <c:v>#N/A</c:v>
                </c:pt>
                <c:pt idx="14519">
                  <c:v>#N/A</c:v>
                </c:pt>
              </c:numCache>
            </c:numRef>
          </c:val>
          <c:smooth val="0"/>
          <c:extLst xmlns:c16r2="http://schemas.microsoft.com/office/drawing/2015/06/chart">
            <c:ext xmlns:c16="http://schemas.microsoft.com/office/drawing/2014/chart" uri="{C3380CC4-5D6E-409C-BE32-E72D297353CC}">
              <c16:uniqueId val="{00000001-F77E-46F2-A572-2E4C1062C502}"/>
            </c:ext>
          </c:extLst>
        </c:ser>
        <c:ser>
          <c:idx val="3"/>
          <c:order val="2"/>
          <c:tx>
            <c:strRef>
              <c:f>Sheet1!$E$1</c:f>
              <c:strCache>
                <c:ptCount val="1"/>
                <c:pt idx="0">
                  <c:v>scheduled principal</c:v>
                </c:pt>
              </c:strCache>
            </c:strRef>
          </c:tx>
          <c:spPr>
            <a:ln>
              <a:solidFill>
                <a:srgbClr val="F68B33"/>
              </a:solidFill>
            </a:ln>
          </c:spPr>
          <c:marker>
            <c:symbol val="none"/>
          </c:marker>
          <c:cat>
            <c:numRef>
              <c:f>Sheet1!$A$2:$A$14521</c:f>
              <c:numCache>
                <c:formatCode>mmm\-yyyy</c:formatCode>
                <c:ptCount val="14520"/>
                <c:pt idx="0">
                  <c:v>29311.0</c:v>
                </c:pt>
                <c:pt idx="1">
                  <c:v>29312.0</c:v>
                </c:pt>
                <c:pt idx="2">
                  <c:v>29313.0</c:v>
                </c:pt>
                <c:pt idx="3">
                  <c:v>29314.0</c:v>
                </c:pt>
                <c:pt idx="4">
                  <c:v>29315.0</c:v>
                </c:pt>
                <c:pt idx="5">
                  <c:v>29316.0</c:v>
                </c:pt>
                <c:pt idx="6">
                  <c:v>29317.0</c:v>
                </c:pt>
                <c:pt idx="7">
                  <c:v>29318.0</c:v>
                </c:pt>
                <c:pt idx="8">
                  <c:v>29319.0</c:v>
                </c:pt>
                <c:pt idx="9">
                  <c:v>29320.0</c:v>
                </c:pt>
                <c:pt idx="10">
                  <c:v>29321.0</c:v>
                </c:pt>
                <c:pt idx="11">
                  <c:v>29322.0</c:v>
                </c:pt>
                <c:pt idx="12">
                  <c:v>29323.0</c:v>
                </c:pt>
                <c:pt idx="13">
                  <c:v>29324.0</c:v>
                </c:pt>
                <c:pt idx="14">
                  <c:v>29325.0</c:v>
                </c:pt>
                <c:pt idx="15">
                  <c:v>29326.0</c:v>
                </c:pt>
                <c:pt idx="16">
                  <c:v>29327.0</c:v>
                </c:pt>
                <c:pt idx="17">
                  <c:v>29328.0</c:v>
                </c:pt>
                <c:pt idx="18">
                  <c:v>29329.0</c:v>
                </c:pt>
                <c:pt idx="19">
                  <c:v>29330.0</c:v>
                </c:pt>
                <c:pt idx="20">
                  <c:v>29331.0</c:v>
                </c:pt>
                <c:pt idx="21">
                  <c:v>29332.0</c:v>
                </c:pt>
                <c:pt idx="22">
                  <c:v>29333.0</c:v>
                </c:pt>
                <c:pt idx="23">
                  <c:v>29334.0</c:v>
                </c:pt>
                <c:pt idx="24">
                  <c:v>29335.0</c:v>
                </c:pt>
                <c:pt idx="25">
                  <c:v>29336.0</c:v>
                </c:pt>
                <c:pt idx="26">
                  <c:v>29337.0</c:v>
                </c:pt>
                <c:pt idx="27">
                  <c:v>29338.0</c:v>
                </c:pt>
                <c:pt idx="28">
                  <c:v>29339.0</c:v>
                </c:pt>
                <c:pt idx="29">
                  <c:v>29340.0</c:v>
                </c:pt>
                <c:pt idx="30">
                  <c:v>29341.0</c:v>
                </c:pt>
                <c:pt idx="31">
                  <c:v>29342.0</c:v>
                </c:pt>
                <c:pt idx="32">
                  <c:v>29343.0</c:v>
                </c:pt>
                <c:pt idx="33">
                  <c:v>29344.0</c:v>
                </c:pt>
                <c:pt idx="34">
                  <c:v>29345.0</c:v>
                </c:pt>
                <c:pt idx="35">
                  <c:v>29346.0</c:v>
                </c:pt>
                <c:pt idx="36">
                  <c:v>29347.0</c:v>
                </c:pt>
                <c:pt idx="37">
                  <c:v>29348.0</c:v>
                </c:pt>
                <c:pt idx="38">
                  <c:v>29349.0</c:v>
                </c:pt>
                <c:pt idx="39">
                  <c:v>29350.0</c:v>
                </c:pt>
                <c:pt idx="40">
                  <c:v>29351.0</c:v>
                </c:pt>
                <c:pt idx="41">
                  <c:v>29352.0</c:v>
                </c:pt>
                <c:pt idx="42">
                  <c:v>29353.0</c:v>
                </c:pt>
                <c:pt idx="43">
                  <c:v>29354.0</c:v>
                </c:pt>
                <c:pt idx="44">
                  <c:v>29355.0</c:v>
                </c:pt>
                <c:pt idx="45">
                  <c:v>29356.0</c:v>
                </c:pt>
                <c:pt idx="46">
                  <c:v>29357.0</c:v>
                </c:pt>
                <c:pt idx="47">
                  <c:v>29358.0</c:v>
                </c:pt>
                <c:pt idx="48">
                  <c:v>29359.0</c:v>
                </c:pt>
                <c:pt idx="49">
                  <c:v>29360.0</c:v>
                </c:pt>
                <c:pt idx="50">
                  <c:v>29361.0</c:v>
                </c:pt>
                <c:pt idx="51">
                  <c:v>29362.0</c:v>
                </c:pt>
                <c:pt idx="52">
                  <c:v>29363.0</c:v>
                </c:pt>
                <c:pt idx="53">
                  <c:v>29364.0</c:v>
                </c:pt>
                <c:pt idx="54">
                  <c:v>29365.0</c:v>
                </c:pt>
                <c:pt idx="55">
                  <c:v>29366.0</c:v>
                </c:pt>
                <c:pt idx="56">
                  <c:v>29367.0</c:v>
                </c:pt>
                <c:pt idx="57">
                  <c:v>29368.0</c:v>
                </c:pt>
                <c:pt idx="58">
                  <c:v>29369.0</c:v>
                </c:pt>
                <c:pt idx="59">
                  <c:v>29370.0</c:v>
                </c:pt>
                <c:pt idx="60">
                  <c:v>29371.0</c:v>
                </c:pt>
                <c:pt idx="61">
                  <c:v>29372.0</c:v>
                </c:pt>
                <c:pt idx="62">
                  <c:v>29373.0</c:v>
                </c:pt>
                <c:pt idx="63">
                  <c:v>29374.0</c:v>
                </c:pt>
                <c:pt idx="64">
                  <c:v>29375.0</c:v>
                </c:pt>
                <c:pt idx="65">
                  <c:v>29376.0</c:v>
                </c:pt>
                <c:pt idx="66">
                  <c:v>29377.0</c:v>
                </c:pt>
                <c:pt idx="67">
                  <c:v>29378.0</c:v>
                </c:pt>
                <c:pt idx="68">
                  <c:v>29379.0</c:v>
                </c:pt>
                <c:pt idx="69">
                  <c:v>29380.0</c:v>
                </c:pt>
                <c:pt idx="70">
                  <c:v>29381.0</c:v>
                </c:pt>
                <c:pt idx="71">
                  <c:v>29382.0</c:v>
                </c:pt>
                <c:pt idx="72">
                  <c:v>29383.0</c:v>
                </c:pt>
                <c:pt idx="73">
                  <c:v>29384.0</c:v>
                </c:pt>
                <c:pt idx="74">
                  <c:v>29385.0</c:v>
                </c:pt>
                <c:pt idx="75">
                  <c:v>29386.0</c:v>
                </c:pt>
                <c:pt idx="76">
                  <c:v>29387.0</c:v>
                </c:pt>
                <c:pt idx="77">
                  <c:v>29388.0</c:v>
                </c:pt>
                <c:pt idx="78">
                  <c:v>29389.0</c:v>
                </c:pt>
                <c:pt idx="79">
                  <c:v>29390.0</c:v>
                </c:pt>
                <c:pt idx="80">
                  <c:v>29391.0</c:v>
                </c:pt>
                <c:pt idx="81">
                  <c:v>29392.0</c:v>
                </c:pt>
                <c:pt idx="82">
                  <c:v>29393.0</c:v>
                </c:pt>
                <c:pt idx="83">
                  <c:v>29394.0</c:v>
                </c:pt>
                <c:pt idx="84">
                  <c:v>29395.0</c:v>
                </c:pt>
                <c:pt idx="85">
                  <c:v>29396.0</c:v>
                </c:pt>
                <c:pt idx="86">
                  <c:v>29397.0</c:v>
                </c:pt>
                <c:pt idx="87">
                  <c:v>29398.0</c:v>
                </c:pt>
                <c:pt idx="88">
                  <c:v>29399.0</c:v>
                </c:pt>
                <c:pt idx="89">
                  <c:v>29400.0</c:v>
                </c:pt>
                <c:pt idx="90">
                  <c:v>29401.0</c:v>
                </c:pt>
                <c:pt idx="91">
                  <c:v>29402.0</c:v>
                </c:pt>
                <c:pt idx="92">
                  <c:v>29403.0</c:v>
                </c:pt>
                <c:pt idx="93">
                  <c:v>29404.0</c:v>
                </c:pt>
                <c:pt idx="94">
                  <c:v>29405.0</c:v>
                </c:pt>
                <c:pt idx="95">
                  <c:v>29406.0</c:v>
                </c:pt>
                <c:pt idx="96">
                  <c:v>29407.0</c:v>
                </c:pt>
                <c:pt idx="97">
                  <c:v>29408.0</c:v>
                </c:pt>
                <c:pt idx="98">
                  <c:v>29409.0</c:v>
                </c:pt>
                <c:pt idx="99">
                  <c:v>29410.0</c:v>
                </c:pt>
                <c:pt idx="100">
                  <c:v>29411.0</c:v>
                </c:pt>
                <c:pt idx="101">
                  <c:v>29412.0</c:v>
                </c:pt>
                <c:pt idx="102">
                  <c:v>29413.0</c:v>
                </c:pt>
                <c:pt idx="103">
                  <c:v>29414.0</c:v>
                </c:pt>
                <c:pt idx="104">
                  <c:v>29415.0</c:v>
                </c:pt>
                <c:pt idx="105">
                  <c:v>29416.0</c:v>
                </c:pt>
                <c:pt idx="106">
                  <c:v>29417.0</c:v>
                </c:pt>
                <c:pt idx="107">
                  <c:v>29418.0</c:v>
                </c:pt>
                <c:pt idx="108">
                  <c:v>29419.0</c:v>
                </c:pt>
                <c:pt idx="109">
                  <c:v>29420.0</c:v>
                </c:pt>
                <c:pt idx="110">
                  <c:v>29421.0</c:v>
                </c:pt>
                <c:pt idx="111">
                  <c:v>29422.0</c:v>
                </c:pt>
                <c:pt idx="112">
                  <c:v>29423.0</c:v>
                </c:pt>
                <c:pt idx="113">
                  <c:v>29424.0</c:v>
                </c:pt>
                <c:pt idx="114">
                  <c:v>29425.0</c:v>
                </c:pt>
                <c:pt idx="115">
                  <c:v>29426.0</c:v>
                </c:pt>
                <c:pt idx="116">
                  <c:v>29427.0</c:v>
                </c:pt>
                <c:pt idx="117">
                  <c:v>29428.0</c:v>
                </c:pt>
                <c:pt idx="118">
                  <c:v>29429.0</c:v>
                </c:pt>
                <c:pt idx="119">
                  <c:v>29430.0</c:v>
                </c:pt>
                <c:pt idx="120">
                  <c:v>29431.0</c:v>
                </c:pt>
                <c:pt idx="121">
                  <c:v>29432.0</c:v>
                </c:pt>
                <c:pt idx="122">
                  <c:v>29433.0</c:v>
                </c:pt>
                <c:pt idx="123">
                  <c:v>29434.0</c:v>
                </c:pt>
                <c:pt idx="124">
                  <c:v>29435.0</c:v>
                </c:pt>
                <c:pt idx="125">
                  <c:v>29436.0</c:v>
                </c:pt>
                <c:pt idx="126">
                  <c:v>29437.0</c:v>
                </c:pt>
                <c:pt idx="127">
                  <c:v>29438.0</c:v>
                </c:pt>
                <c:pt idx="128">
                  <c:v>29439.0</c:v>
                </c:pt>
                <c:pt idx="129">
                  <c:v>29440.0</c:v>
                </c:pt>
                <c:pt idx="130">
                  <c:v>29441.0</c:v>
                </c:pt>
                <c:pt idx="131">
                  <c:v>29442.0</c:v>
                </c:pt>
                <c:pt idx="132">
                  <c:v>29443.0</c:v>
                </c:pt>
                <c:pt idx="133">
                  <c:v>29444.0</c:v>
                </c:pt>
                <c:pt idx="134">
                  <c:v>29445.0</c:v>
                </c:pt>
                <c:pt idx="135">
                  <c:v>29446.0</c:v>
                </c:pt>
                <c:pt idx="136">
                  <c:v>29447.0</c:v>
                </c:pt>
                <c:pt idx="137">
                  <c:v>29448.0</c:v>
                </c:pt>
                <c:pt idx="138">
                  <c:v>29449.0</c:v>
                </c:pt>
                <c:pt idx="139">
                  <c:v>29450.0</c:v>
                </c:pt>
                <c:pt idx="140">
                  <c:v>29451.0</c:v>
                </c:pt>
                <c:pt idx="141">
                  <c:v>29452.0</c:v>
                </c:pt>
                <c:pt idx="142">
                  <c:v>29453.0</c:v>
                </c:pt>
                <c:pt idx="143">
                  <c:v>29454.0</c:v>
                </c:pt>
                <c:pt idx="144">
                  <c:v>29455.0</c:v>
                </c:pt>
                <c:pt idx="145">
                  <c:v>29456.0</c:v>
                </c:pt>
                <c:pt idx="146">
                  <c:v>29457.0</c:v>
                </c:pt>
                <c:pt idx="147">
                  <c:v>29458.0</c:v>
                </c:pt>
                <c:pt idx="148">
                  <c:v>29459.0</c:v>
                </c:pt>
                <c:pt idx="149">
                  <c:v>29460.0</c:v>
                </c:pt>
                <c:pt idx="150">
                  <c:v>29461.0</c:v>
                </c:pt>
                <c:pt idx="151">
                  <c:v>29462.0</c:v>
                </c:pt>
                <c:pt idx="152">
                  <c:v>29463.0</c:v>
                </c:pt>
                <c:pt idx="153">
                  <c:v>29464.0</c:v>
                </c:pt>
                <c:pt idx="154">
                  <c:v>29465.0</c:v>
                </c:pt>
                <c:pt idx="155">
                  <c:v>29466.0</c:v>
                </c:pt>
                <c:pt idx="156">
                  <c:v>29467.0</c:v>
                </c:pt>
                <c:pt idx="157">
                  <c:v>29468.0</c:v>
                </c:pt>
                <c:pt idx="158">
                  <c:v>29469.0</c:v>
                </c:pt>
                <c:pt idx="159">
                  <c:v>29470.0</c:v>
                </c:pt>
                <c:pt idx="160">
                  <c:v>29471.0</c:v>
                </c:pt>
                <c:pt idx="161">
                  <c:v>29472.0</c:v>
                </c:pt>
                <c:pt idx="162">
                  <c:v>29473.0</c:v>
                </c:pt>
                <c:pt idx="163">
                  <c:v>29474.0</c:v>
                </c:pt>
                <c:pt idx="164">
                  <c:v>29475.0</c:v>
                </c:pt>
                <c:pt idx="165">
                  <c:v>29476.0</c:v>
                </c:pt>
                <c:pt idx="166">
                  <c:v>29477.0</c:v>
                </c:pt>
                <c:pt idx="167">
                  <c:v>29478.0</c:v>
                </c:pt>
                <c:pt idx="168">
                  <c:v>29479.0</c:v>
                </c:pt>
                <c:pt idx="169">
                  <c:v>29480.0</c:v>
                </c:pt>
                <c:pt idx="170">
                  <c:v>29481.0</c:v>
                </c:pt>
                <c:pt idx="171">
                  <c:v>29482.0</c:v>
                </c:pt>
                <c:pt idx="172">
                  <c:v>29483.0</c:v>
                </c:pt>
                <c:pt idx="173">
                  <c:v>29484.0</c:v>
                </c:pt>
                <c:pt idx="174">
                  <c:v>29485.0</c:v>
                </c:pt>
                <c:pt idx="175">
                  <c:v>29486.0</c:v>
                </c:pt>
                <c:pt idx="176">
                  <c:v>29487.0</c:v>
                </c:pt>
                <c:pt idx="177">
                  <c:v>29488.0</c:v>
                </c:pt>
                <c:pt idx="178">
                  <c:v>29489.0</c:v>
                </c:pt>
                <c:pt idx="179">
                  <c:v>29490.0</c:v>
                </c:pt>
                <c:pt idx="180">
                  <c:v>29491.0</c:v>
                </c:pt>
                <c:pt idx="181">
                  <c:v>29492.0</c:v>
                </c:pt>
                <c:pt idx="182">
                  <c:v>29493.0</c:v>
                </c:pt>
                <c:pt idx="183">
                  <c:v>29494.0</c:v>
                </c:pt>
                <c:pt idx="184">
                  <c:v>29495.0</c:v>
                </c:pt>
                <c:pt idx="185">
                  <c:v>29496.0</c:v>
                </c:pt>
                <c:pt idx="186">
                  <c:v>29497.0</c:v>
                </c:pt>
                <c:pt idx="187">
                  <c:v>29498.0</c:v>
                </c:pt>
                <c:pt idx="188">
                  <c:v>29499.0</c:v>
                </c:pt>
                <c:pt idx="189">
                  <c:v>29500.0</c:v>
                </c:pt>
                <c:pt idx="190">
                  <c:v>29501.0</c:v>
                </c:pt>
                <c:pt idx="191">
                  <c:v>29502.0</c:v>
                </c:pt>
                <c:pt idx="192">
                  <c:v>29503.0</c:v>
                </c:pt>
                <c:pt idx="193">
                  <c:v>29504.0</c:v>
                </c:pt>
                <c:pt idx="194">
                  <c:v>29505.0</c:v>
                </c:pt>
                <c:pt idx="195">
                  <c:v>29506.0</c:v>
                </c:pt>
                <c:pt idx="196">
                  <c:v>29507.0</c:v>
                </c:pt>
                <c:pt idx="197">
                  <c:v>29508.0</c:v>
                </c:pt>
                <c:pt idx="198">
                  <c:v>29509.0</c:v>
                </c:pt>
                <c:pt idx="199">
                  <c:v>29510.0</c:v>
                </c:pt>
                <c:pt idx="200">
                  <c:v>29511.0</c:v>
                </c:pt>
                <c:pt idx="201">
                  <c:v>29512.0</c:v>
                </c:pt>
                <c:pt idx="202">
                  <c:v>29513.0</c:v>
                </c:pt>
                <c:pt idx="203">
                  <c:v>29514.0</c:v>
                </c:pt>
                <c:pt idx="204">
                  <c:v>29515.0</c:v>
                </c:pt>
                <c:pt idx="205">
                  <c:v>29516.0</c:v>
                </c:pt>
                <c:pt idx="206">
                  <c:v>29517.0</c:v>
                </c:pt>
                <c:pt idx="207">
                  <c:v>29518.0</c:v>
                </c:pt>
                <c:pt idx="208">
                  <c:v>29519.0</c:v>
                </c:pt>
                <c:pt idx="209">
                  <c:v>29520.0</c:v>
                </c:pt>
                <c:pt idx="210">
                  <c:v>29521.0</c:v>
                </c:pt>
                <c:pt idx="211">
                  <c:v>29522.0</c:v>
                </c:pt>
                <c:pt idx="212">
                  <c:v>29523.0</c:v>
                </c:pt>
                <c:pt idx="213">
                  <c:v>29524.0</c:v>
                </c:pt>
                <c:pt idx="214">
                  <c:v>29525.0</c:v>
                </c:pt>
                <c:pt idx="215">
                  <c:v>29526.0</c:v>
                </c:pt>
                <c:pt idx="216">
                  <c:v>29527.0</c:v>
                </c:pt>
                <c:pt idx="217">
                  <c:v>29528.0</c:v>
                </c:pt>
                <c:pt idx="218">
                  <c:v>29529.0</c:v>
                </c:pt>
                <c:pt idx="219">
                  <c:v>29530.0</c:v>
                </c:pt>
                <c:pt idx="220">
                  <c:v>29531.0</c:v>
                </c:pt>
                <c:pt idx="221">
                  <c:v>29532.0</c:v>
                </c:pt>
                <c:pt idx="222">
                  <c:v>29533.0</c:v>
                </c:pt>
                <c:pt idx="223">
                  <c:v>29534.0</c:v>
                </c:pt>
                <c:pt idx="224">
                  <c:v>29535.0</c:v>
                </c:pt>
                <c:pt idx="225">
                  <c:v>29536.0</c:v>
                </c:pt>
                <c:pt idx="226">
                  <c:v>29537.0</c:v>
                </c:pt>
                <c:pt idx="227">
                  <c:v>29538.0</c:v>
                </c:pt>
                <c:pt idx="228">
                  <c:v>29539.0</c:v>
                </c:pt>
                <c:pt idx="229">
                  <c:v>29540.0</c:v>
                </c:pt>
                <c:pt idx="230">
                  <c:v>29541.0</c:v>
                </c:pt>
                <c:pt idx="231">
                  <c:v>29542.0</c:v>
                </c:pt>
                <c:pt idx="232">
                  <c:v>29543.0</c:v>
                </c:pt>
                <c:pt idx="233">
                  <c:v>29544.0</c:v>
                </c:pt>
                <c:pt idx="234">
                  <c:v>29545.0</c:v>
                </c:pt>
                <c:pt idx="235">
                  <c:v>29546.0</c:v>
                </c:pt>
                <c:pt idx="236">
                  <c:v>29547.0</c:v>
                </c:pt>
                <c:pt idx="237">
                  <c:v>29548.0</c:v>
                </c:pt>
                <c:pt idx="238">
                  <c:v>29549.0</c:v>
                </c:pt>
                <c:pt idx="239">
                  <c:v>29550.0</c:v>
                </c:pt>
                <c:pt idx="240">
                  <c:v>29551.0</c:v>
                </c:pt>
                <c:pt idx="241">
                  <c:v>29552.0</c:v>
                </c:pt>
                <c:pt idx="242">
                  <c:v>29553.0</c:v>
                </c:pt>
                <c:pt idx="243">
                  <c:v>29554.0</c:v>
                </c:pt>
                <c:pt idx="244">
                  <c:v>29555.0</c:v>
                </c:pt>
                <c:pt idx="245">
                  <c:v>29556.0</c:v>
                </c:pt>
                <c:pt idx="246">
                  <c:v>29557.0</c:v>
                </c:pt>
                <c:pt idx="247">
                  <c:v>29558.0</c:v>
                </c:pt>
                <c:pt idx="248">
                  <c:v>29559.0</c:v>
                </c:pt>
                <c:pt idx="249">
                  <c:v>29560.0</c:v>
                </c:pt>
                <c:pt idx="250">
                  <c:v>29561.0</c:v>
                </c:pt>
                <c:pt idx="251">
                  <c:v>29562.0</c:v>
                </c:pt>
                <c:pt idx="252">
                  <c:v>29563.0</c:v>
                </c:pt>
                <c:pt idx="253">
                  <c:v>29564.0</c:v>
                </c:pt>
                <c:pt idx="254">
                  <c:v>29565.0</c:v>
                </c:pt>
                <c:pt idx="255">
                  <c:v>29566.0</c:v>
                </c:pt>
                <c:pt idx="256">
                  <c:v>29567.0</c:v>
                </c:pt>
                <c:pt idx="257">
                  <c:v>29568.0</c:v>
                </c:pt>
                <c:pt idx="258">
                  <c:v>29569.0</c:v>
                </c:pt>
                <c:pt idx="259">
                  <c:v>29570.0</c:v>
                </c:pt>
                <c:pt idx="260">
                  <c:v>29571.0</c:v>
                </c:pt>
                <c:pt idx="261">
                  <c:v>29572.0</c:v>
                </c:pt>
                <c:pt idx="262">
                  <c:v>29573.0</c:v>
                </c:pt>
                <c:pt idx="263">
                  <c:v>29574.0</c:v>
                </c:pt>
                <c:pt idx="264">
                  <c:v>29575.0</c:v>
                </c:pt>
                <c:pt idx="265">
                  <c:v>29576.0</c:v>
                </c:pt>
                <c:pt idx="266">
                  <c:v>29577.0</c:v>
                </c:pt>
                <c:pt idx="267">
                  <c:v>29578.0</c:v>
                </c:pt>
                <c:pt idx="268">
                  <c:v>29579.0</c:v>
                </c:pt>
                <c:pt idx="269">
                  <c:v>29580.0</c:v>
                </c:pt>
                <c:pt idx="270">
                  <c:v>29581.0</c:v>
                </c:pt>
                <c:pt idx="271">
                  <c:v>29582.0</c:v>
                </c:pt>
                <c:pt idx="272">
                  <c:v>29583.0</c:v>
                </c:pt>
                <c:pt idx="273">
                  <c:v>29584.0</c:v>
                </c:pt>
                <c:pt idx="274">
                  <c:v>29585.0</c:v>
                </c:pt>
                <c:pt idx="275">
                  <c:v>29586.0</c:v>
                </c:pt>
                <c:pt idx="276">
                  <c:v>29587.0</c:v>
                </c:pt>
                <c:pt idx="277">
                  <c:v>29588.0</c:v>
                </c:pt>
                <c:pt idx="278">
                  <c:v>29589.0</c:v>
                </c:pt>
                <c:pt idx="279">
                  <c:v>29590.0</c:v>
                </c:pt>
                <c:pt idx="280">
                  <c:v>29591.0</c:v>
                </c:pt>
                <c:pt idx="281">
                  <c:v>29592.0</c:v>
                </c:pt>
                <c:pt idx="282">
                  <c:v>29593.0</c:v>
                </c:pt>
                <c:pt idx="283">
                  <c:v>29594.0</c:v>
                </c:pt>
                <c:pt idx="284">
                  <c:v>29595.0</c:v>
                </c:pt>
                <c:pt idx="285">
                  <c:v>29596.0</c:v>
                </c:pt>
                <c:pt idx="286">
                  <c:v>29597.0</c:v>
                </c:pt>
                <c:pt idx="287">
                  <c:v>29598.0</c:v>
                </c:pt>
                <c:pt idx="288">
                  <c:v>29599.0</c:v>
                </c:pt>
                <c:pt idx="289">
                  <c:v>29600.0</c:v>
                </c:pt>
                <c:pt idx="290">
                  <c:v>29601.0</c:v>
                </c:pt>
                <c:pt idx="291">
                  <c:v>29602.0</c:v>
                </c:pt>
                <c:pt idx="292">
                  <c:v>29603.0</c:v>
                </c:pt>
                <c:pt idx="293">
                  <c:v>29604.0</c:v>
                </c:pt>
                <c:pt idx="294">
                  <c:v>29605.0</c:v>
                </c:pt>
                <c:pt idx="295">
                  <c:v>29606.0</c:v>
                </c:pt>
                <c:pt idx="296">
                  <c:v>29607.0</c:v>
                </c:pt>
                <c:pt idx="297">
                  <c:v>29608.0</c:v>
                </c:pt>
                <c:pt idx="298">
                  <c:v>29609.0</c:v>
                </c:pt>
                <c:pt idx="299">
                  <c:v>29610.0</c:v>
                </c:pt>
                <c:pt idx="300">
                  <c:v>29611.0</c:v>
                </c:pt>
                <c:pt idx="301">
                  <c:v>29612.0</c:v>
                </c:pt>
                <c:pt idx="302">
                  <c:v>29613.0</c:v>
                </c:pt>
                <c:pt idx="303">
                  <c:v>29614.0</c:v>
                </c:pt>
                <c:pt idx="304">
                  <c:v>29615.0</c:v>
                </c:pt>
                <c:pt idx="305">
                  <c:v>29616.0</c:v>
                </c:pt>
                <c:pt idx="306">
                  <c:v>29617.0</c:v>
                </c:pt>
                <c:pt idx="307">
                  <c:v>29618.0</c:v>
                </c:pt>
                <c:pt idx="308">
                  <c:v>29619.0</c:v>
                </c:pt>
                <c:pt idx="309">
                  <c:v>29620.0</c:v>
                </c:pt>
                <c:pt idx="310">
                  <c:v>29621.0</c:v>
                </c:pt>
                <c:pt idx="311">
                  <c:v>29622.0</c:v>
                </c:pt>
                <c:pt idx="312">
                  <c:v>29623.0</c:v>
                </c:pt>
                <c:pt idx="313">
                  <c:v>29624.0</c:v>
                </c:pt>
                <c:pt idx="314">
                  <c:v>29625.0</c:v>
                </c:pt>
                <c:pt idx="315">
                  <c:v>29626.0</c:v>
                </c:pt>
                <c:pt idx="316">
                  <c:v>29627.0</c:v>
                </c:pt>
                <c:pt idx="317">
                  <c:v>29628.0</c:v>
                </c:pt>
                <c:pt idx="318">
                  <c:v>29629.0</c:v>
                </c:pt>
                <c:pt idx="319">
                  <c:v>29630.0</c:v>
                </c:pt>
                <c:pt idx="320">
                  <c:v>29631.0</c:v>
                </c:pt>
                <c:pt idx="321">
                  <c:v>29632.0</c:v>
                </c:pt>
                <c:pt idx="322">
                  <c:v>29633.0</c:v>
                </c:pt>
                <c:pt idx="323">
                  <c:v>29634.0</c:v>
                </c:pt>
                <c:pt idx="324">
                  <c:v>29635.0</c:v>
                </c:pt>
                <c:pt idx="325">
                  <c:v>29636.0</c:v>
                </c:pt>
                <c:pt idx="326">
                  <c:v>29637.0</c:v>
                </c:pt>
                <c:pt idx="327">
                  <c:v>29638.0</c:v>
                </c:pt>
                <c:pt idx="328">
                  <c:v>29639.0</c:v>
                </c:pt>
                <c:pt idx="329">
                  <c:v>29640.0</c:v>
                </c:pt>
                <c:pt idx="330">
                  <c:v>29641.0</c:v>
                </c:pt>
                <c:pt idx="331">
                  <c:v>29642.0</c:v>
                </c:pt>
                <c:pt idx="332">
                  <c:v>29643.0</c:v>
                </c:pt>
                <c:pt idx="333">
                  <c:v>29644.0</c:v>
                </c:pt>
                <c:pt idx="334">
                  <c:v>29645.0</c:v>
                </c:pt>
                <c:pt idx="335">
                  <c:v>29646.0</c:v>
                </c:pt>
                <c:pt idx="336">
                  <c:v>29647.0</c:v>
                </c:pt>
                <c:pt idx="337">
                  <c:v>29648.0</c:v>
                </c:pt>
                <c:pt idx="338">
                  <c:v>29649.0</c:v>
                </c:pt>
                <c:pt idx="339">
                  <c:v>29650.0</c:v>
                </c:pt>
                <c:pt idx="340">
                  <c:v>29651.0</c:v>
                </c:pt>
                <c:pt idx="341">
                  <c:v>29652.0</c:v>
                </c:pt>
                <c:pt idx="342">
                  <c:v>29653.0</c:v>
                </c:pt>
                <c:pt idx="343">
                  <c:v>29654.0</c:v>
                </c:pt>
                <c:pt idx="344">
                  <c:v>29655.0</c:v>
                </c:pt>
                <c:pt idx="345">
                  <c:v>29656.0</c:v>
                </c:pt>
                <c:pt idx="346">
                  <c:v>29657.0</c:v>
                </c:pt>
                <c:pt idx="347">
                  <c:v>29658.0</c:v>
                </c:pt>
                <c:pt idx="348">
                  <c:v>29659.0</c:v>
                </c:pt>
                <c:pt idx="349">
                  <c:v>29660.0</c:v>
                </c:pt>
                <c:pt idx="350">
                  <c:v>29661.0</c:v>
                </c:pt>
                <c:pt idx="351">
                  <c:v>29662.0</c:v>
                </c:pt>
                <c:pt idx="352">
                  <c:v>29663.0</c:v>
                </c:pt>
                <c:pt idx="353">
                  <c:v>29664.0</c:v>
                </c:pt>
                <c:pt idx="354">
                  <c:v>29665.0</c:v>
                </c:pt>
                <c:pt idx="355">
                  <c:v>29666.0</c:v>
                </c:pt>
                <c:pt idx="356">
                  <c:v>29667.0</c:v>
                </c:pt>
                <c:pt idx="357">
                  <c:v>29668.0</c:v>
                </c:pt>
                <c:pt idx="358">
                  <c:v>29669.0</c:v>
                </c:pt>
                <c:pt idx="359">
                  <c:v>29670.0</c:v>
                </c:pt>
                <c:pt idx="360">
                  <c:v>29671.0</c:v>
                </c:pt>
                <c:pt idx="361">
                  <c:v>29672.0</c:v>
                </c:pt>
                <c:pt idx="362">
                  <c:v>29673.0</c:v>
                </c:pt>
                <c:pt idx="363">
                  <c:v>29674.0</c:v>
                </c:pt>
                <c:pt idx="364">
                  <c:v>29675.0</c:v>
                </c:pt>
                <c:pt idx="365">
                  <c:v>29676.0</c:v>
                </c:pt>
                <c:pt idx="366">
                  <c:v>29677.0</c:v>
                </c:pt>
                <c:pt idx="367">
                  <c:v>29678.0</c:v>
                </c:pt>
                <c:pt idx="368">
                  <c:v>29679.0</c:v>
                </c:pt>
                <c:pt idx="369">
                  <c:v>29680.0</c:v>
                </c:pt>
                <c:pt idx="370">
                  <c:v>29681.0</c:v>
                </c:pt>
                <c:pt idx="371">
                  <c:v>29682.0</c:v>
                </c:pt>
                <c:pt idx="372">
                  <c:v>29683.0</c:v>
                </c:pt>
                <c:pt idx="373">
                  <c:v>29684.0</c:v>
                </c:pt>
                <c:pt idx="374">
                  <c:v>29685.0</c:v>
                </c:pt>
                <c:pt idx="375">
                  <c:v>29686.0</c:v>
                </c:pt>
                <c:pt idx="376">
                  <c:v>29687.0</c:v>
                </c:pt>
                <c:pt idx="377">
                  <c:v>29688.0</c:v>
                </c:pt>
                <c:pt idx="378">
                  <c:v>29689.0</c:v>
                </c:pt>
                <c:pt idx="379">
                  <c:v>29690.0</c:v>
                </c:pt>
                <c:pt idx="380">
                  <c:v>29691.0</c:v>
                </c:pt>
                <c:pt idx="381">
                  <c:v>29692.0</c:v>
                </c:pt>
                <c:pt idx="382">
                  <c:v>29693.0</c:v>
                </c:pt>
                <c:pt idx="383">
                  <c:v>29694.0</c:v>
                </c:pt>
                <c:pt idx="384">
                  <c:v>29695.0</c:v>
                </c:pt>
                <c:pt idx="385">
                  <c:v>29696.0</c:v>
                </c:pt>
                <c:pt idx="386">
                  <c:v>29697.0</c:v>
                </c:pt>
                <c:pt idx="387">
                  <c:v>29698.0</c:v>
                </c:pt>
                <c:pt idx="388">
                  <c:v>29699.0</c:v>
                </c:pt>
                <c:pt idx="389">
                  <c:v>29700.0</c:v>
                </c:pt>
                <c:pt idx="390">
                  <c:v>29701.0</c:v>
                </c:pt>
                <c:pt idx="391">
                  <c:v>29702.0</c:v>
                </c:pt>
                <c:pt idx="392">
                  <c:v>29703.0</c:v>
                </c:pt>
                <c:pt idx="393">
                  <c:v>29704.0</c:v>
                </c:pt>
                <c:pt idx="394">
                  <c:v>29705.0</c:v>
                </c:pt>
                <c:pt idx="395">
                  <c:v>29706.0</c:v>
                </c:pt>
                <c:pt idx="396">
                  <c:v>29707.0</c:v>
                </c:pt>
                <c:pt idx="397">
                  <c:v>29708.0</c:v>
                </c:pt>
                <c:pt idx="398">
                  <c:v>29709.0</c:v>
                </c:pt>
                <c:pt idx="399">
                  <c:v>29710.0</c:v>
                </c:pt>
                <c:pt idx="400">
                  <c:v>29711.0</c:v>
                </c:pt>
                <c:pt idx="401">
                  <c:v>29712.0</c:v>
                </c:pt>
                <c:pt idx="402">
                  <c:v>29713.0</c:v>
                </c:pt>
                <c:pt idx="403">
                  <c:v>29714.0</c:v>
                </c:pt>
                <c:pt idx="404">
                  <c:v>29715.0</c:v>
                </c:pt>
                <c:pt idx="405">
                  <c:v>29716.0</c:v>
                </c:pt>
                <c:pt idx="406">
                  <c:v>29717.0</c:v>
                </c:pt>
                <c:pt idx="407">
                  <c:v>29718.0</c:v>
                </c:pt>
                <c:pt idx="408">
                  <c:v>29719.0</c:v>
                </c:pt>
                <c:pt idx="409">
                  <c:v>29720.0</c:v>
                </c:pt>
                <c:pt idx="410">
                  <c:v>29721.0</c:v>
                </c:pt>
                <c:pt idx="411">
                  <c:v>29722.0</c:v>
                </c:pt>
                <c:pt idx="412">
                  <c:v>29723.0</c:v>
                </c:pt>
                <c:pt idx="413">
                  <c:v>29724.0</c:v>
                </c:pt>
                <c:pt idx="414">
                  <c:v>29725.0</c:v>
                </c:pt>
                <c:pt idx="415">
                  <c:v>29726.0</c:v>
                </c:pt>
                <c:pt idx="416">
                  <c:v>29727.0</c:v>
                </c:pt>
                <c:pt idx="417">
                  <c:v>29728.0</c:v>
                </c:pt>
                <c:pt idx="418">
                  <c:v>29729.0</c:v>
                </c:pt>
                <c:pt idx="419">
                  <c:v>29730.0</c:v>
                </c:pt>
                <c:pt idx="420">
                  <c:v>29731.0</c:v>
                </c:pt>
                <c:pt idx="421">
                  <c:v>29732.0</c:v>
                </c:pt>
                <c:pt idx="422">
                  <c:v>29733.0</c:v>
                </c:pt>
                <c:pt idx="423">
                  <c:v>29734.0</c:v>
                </c:pt>
                <c:pt idx="424">
                  <c:v>29735.0</c:v>
                </c:pt>
                <c:pt idx="425">
                  <c:v>29736.0</c:v>
                </c:pt>
                <c:pt idx="426">
                  <c:v>29737.0</c:v>
                </c:pt>
                <c:pt idx="427">
                  <c:v>29738.0</c:v>
                </c:pt>
                <c:pt idx="428">
                  <c:v>29739.0</c:v>
                </c:pt>
                <c:pt idx="429">
                  <c:v>29740.0</c:v>
                </c:pt>
                <c:pt idx="430">
                  <c:v>29741.0</c:v>
                </c:pt>
                <c:pt idx="431">
                  <c:v>29742.0</c:v>
                </c:pt>
                <c:pt idx="432">
                  <c:v>29743.0</c:v>
                </c:pt>
                <c:pt idx="433">
                  <c:v>29744.0</c:v>
                </c:pt>
                <c:pt idx="434">
                  <c:v>29745.0</c:v>
                </c:pt>
                <c:pt idx="435">
                  <c:v>29746.0</c:v>
                </c:pt>
                <c:pt idx="436">
                  <c:v>29747.0</c:v>
                </c:pt>
                <c:pt idx="437">
                  <c:v>29748.0</c:v>
                </c:pt>
                <c:pt idx="438">
                  <c:v>29749.0</c:v>
                </c:pt>
                <c:pt idx="439">
                  <c:v>29750.0</c:v>
                </c:pt>
                <c:pt idx="440">
                  <c:v>29751.0</c:v>
                </c:pt>
                <c:pt idx="441">
                  <c:v>29752.0</c:v>
                </c:pt>
                <c:pt idx="442">
                  <c:v>29753.0</c:v>
                </c:pt>
                <c:pt idx="443">
                  <c:v>29754.0</c:v>
                </c:pt>
                <c:pt idx="444">
                  <c:v>29755.0</c:v>
                </c:pt>
                <c:pt idx="445">
                  <c:v>29756.0</c:v>
                </c:pt>
                <c:pt idx="446">
                  <c:v>29757.0</c:v>
                </c:pt>
                <c:pt idx="447">
                  <c:v>29758.0</c:v>
                </c:pt>
                <c:pt idx="448">
                  <c:v>29759.0</c:v>
                </c:pt>
                <c:pt idx="449">
                  <c:v>29760.0</c:v>
                </c:pt>
                <c:pt idx="450">
                  <c:v>29761.0</c:v>
                </c:pt>
                <c:pt idx="451">
                  <c:v>29762.0</c:v>
                </c:pt>
                <c:pt idx="452">
                  <c:v>29763.0</c:v>
                </c:pt>
                <c:pt idx="453">
                  <c:v>29764.0</c:v>
                </c:pt>
                <c:pt idx="454">
                  <c:v>29765.0</c:v>
                </c:pt>
                <c:pt idx="455">
                  <c:v>29766.0</c:v>
                </c:pt>
                <c:pt idx="456">
                  <c:v>29767.0</c:v>
                </c:pt>
                <c:pt idx="457">
                  <c:v>29768.0</c:v>
                </c:pt>
                <c:pt idx="458">
                  <c:v>29769.0</c:v>
                </c:pt>
                <c:pt idx="459">
                  <c:v>29770.0</c:v>
                </c:pt>
                <c:pt idx="460">
                  <c:v>29771.0</c:v>
                </c:pt>
                <c:pt idx="461">
                  <c:v>29772.0</c:v>
                </c:pt>
                <c:pt idx="462">
                  <c:v>29773.0</c:v>
                </c:pt>
                <c:pt idx="463">
                  <c:v>29774.0</c:v>
                </c:pt>
                <c:pt idx="464">
                  <c:v>29775.0</c:v>
                </c:pt>
                <c:pt idx="465">
                  <c:v>29776.0</c:v>
                </c:pt>
                <c:pt idx="466">
                  <c:v>29777.0</c:v>
                </c:pt>
                <c:pt idx="467">
                  <c:v>29778.0</c:v>
                </c:pt>
                <c:pt idx="468">
                  <c:v>29779.0</c:v>
                </c:pt>
                <c:pt idx="469">
                  <c:v>29780.0</c:v>
                </c:pt>
                <c:pt idx="470">
                  <c:v>29781.0</c:v>
                </c:pt>
                <c:pt idx="471">
                  <c:v>29782.0</c:v>
                </c:pt>
                <c:pt idx="472">
                  <c:v>29783.0</c:v>
                </c:pt>
                <c:pt idx="473">
                  <c:v>29784.0</c:v>
                </c:pt>
                <c:pt idx="474">
                  <c:v>29785.0</c:v>
                </c:pt>
                <c:pt idx="475">
                  <c:v>29786.0</c:v>
                </c:pt>
                <c:pt idx="476">
                  <c:v>29787.0</c:v>
                </c:pt>
                <c:pt idx="477">
                  <c:v>29788.0</c:v>
                </c:pt>
                <c:pt idx="478">
                  <c:v>29789.0</c:v>
                </c:pt>
                <c:pt idx="479">
                  <c:v>29790.0</c:v>
                </c:pt>
                <c:pt idx="480">
                  <c:v>29791.0</c:v>
                </c:pt>
                <c:pt idx="481">
                  <c:v>29792.0</c:v>
                </c:pt>
                <c:pt idx="482">
                  <c:v>29793.0</c:v>
                </c:pt>
                <c:pt idx="483">
                  <c:v>29794.0</c:v>
                </c:pt>
                <c:pt idx="484">
                  <c:v>29795.0</c:v>
                </c:pt>
                <c:pt idx="485">
                  <c:v>29796.0</c:v>
                </c:pt>
                <c:pt idx="486">
                  <c:v>29797.0</c:v>
                </c:pt>
                <c:pt idx="487">
                  <c:v>29798.0</c:v>
                </c:pt>
                <c:pt idx="488">
                  <c:v>29799.0</c:v>
                </c:pt>
                <c:pt idx="489">
                  <c:v>29800.0</c:v>
                </c:pt>
                <c:pt idx="490">
                  <c:v>29801.0</c:v>
                </c:pt>
                <c:pt idx="491">
                  <c:v>29802.0</c:v>
                </c:pt>
                <c:pt idx="492">
                  <c:v>29803.0</c:v>
                </c:pt>
                <c:pt idx="493">
                  <c:v>29804.0</c:v>
                </c:pt>
                <c:pt idx="494">
                  <c:v>29805.0</c:v>
                </c:pt>
                <c:pt idx="495">
                  <c:v>29806.0</c:v>
                </c:pt>
                <c:pt idx="496">
                  <c:v>29807.0</c:v>
                </c:pt>
                <c:pt idx="497">
                  <c:v>29808.0</c:v>
                </c:pt>
                <c:pt idx="498">
                  <c:v>29809.0</c:v>
                </c:pt>
                <c:pt idx="499">
                  <c:v>29810.0</c:v>
                </c:pt>
                <c:pt idx="500">
                  <c:v>29811.0</c:v>
                </c:pt>
                <c:pt idx="501">
                  <c:v>29812.0</c:v>
                </c:pt>
                <c:pt idx="502">
                  <c:v>29813.0</c:v>
                </c:pt>
                <c:pt idx="503">
                  <c:v>29814.0</c:v>
                </c:pt>
                <c:pt idx="504">
                  <c:v>29815.0</c:v>
                </c:pt>
                <c:pt idx="505">
                  <c:v>29816.0</c:v>
                </c:pt>
                <c:pt idx="506">
                  <c:v>29817.0</c:v>
                </c:pt>
                <c:pt idx="507">
                  <c:v>29818.0</c:v>
                </c:pt>
                <c:pt idx="508">
                  <c:v>29819.0</c:v>
                </c:pt>
                <c:pt idx="509">
                  <c:v>29820.0</c:v>
                </c:pt>
                <c:pt idx="510">
                  <c:v>29821.0</c:v>
                </c:pt>
                <c:pt idx="511">
                  <c:v>29822.0</c:v>
                </c:pt>
                <c:pt idx="512">
                  <c:v>29823.0</c:v>
                </c:pt>
                <c:pt idx="513">
                  <c:v>29824.0</c:v>
                </c:pt>
                <c:pt idx="514">
                  <c:v>29825.0</c:v>
                </c:pt>
                <c:pt idx="515">
                  <c:v>29826.0</c:v>
                </c:pt>
                <c:pt idx="516">
                  <c:v>29827.0</c:v>
                </c:pt>
                <c:pt idx="517">
                  <c:v>29828.0</c:v>
                </c:pt>
                <c:pt idx="518">
                  <c:v>29829.0</c:v>
                </c:pt>
                <c:pt idx="519">
                  <c:v>29830.0</c:v>
                </c:pt>
                <c:pt idx="520">
                  <c:v>29831.0</c:v>
                </c:pt>
                <c:pt idx="521">
                  <c:v>29832.0</c:v>
                </c:pt>
                <c:pt idx="522">
                  <c:v>29833.0</c:v>
                </c:pt>
                <c:pt idx="523">
                  <c:v>29834.0</c:v>
                </c:pt>
                <c:pt idx="524">
                  <c:v>29835.0</c:v>
                </c:pt>
                <c:pt idx="525">
                  <c:v>29836.0</c:v>
                </c:pt>
                <c:pt idx="526">
                  <c:v>29837.0</c:v>
                </c:pt>
                <c:pt idx="527">
                  <c:v>29838.0</c:v>
                </c:pt>
                <c:pt idx="528">
                  <c:v>29839.0</c:v>
                </c:pt>
                <c:pt idx="529">
                  <c:v>29840.0</c:v>
                </c:pt>
                <c:pt idx="530">
                  <c:v>29841.0</c:v>
                </c:pt>
                <c:pt idx="531">
                  <c:v>29842.0</c:v>
                </c:pt>
                <c:pt idx="532">
                  <c:v>29843.0</c:v>
                </c:pt>
                <c:pt idx="533">
                  <c:v>29844.0</c:v>
                </c:pt>
                <c:pt idx="534">
                  <c:v>29845.0</c:v>
                </c:pt>
                <c:pt idx="535">
                  <c:v>29846.0</c:v>
                </c:pt>
                <c:pt idx="536">
                  <c:v>29847.0</c:v>
                </c:pt>
                <c:pt idx="537">
                  <c:v>29848.0</c:v>
                </c:pt>
                <c:pt idx="538">
                  <c:v>29849.0</c:v>
                </c:pt>
                <c:pt idx="539">
                  <c:v>29850.0</c:v>
                </c:pt>
                <c:pt idx="540">
                  <c:v>29851.0</c:v>
                </c:pt>
                <c:pt idx="541">
                  <c:v>29852.0</c:v>
                </c:pt>
                <c:pt idx="542">
                  <c:v>29853.0</c:v>
                </c:pt>
                <c:pt idx="543">
                  <c:v>29854.0</c:v>
                </c:pt>
                <c:pt idx="544">
                  <c:v>29855.0</c:v>
                </c:pt>
                <c:pt idx="545">
                  <c:v>29856.0</c:v>
                </c:pt>
                <c:pt idx="546">
                  <c:v>29857.0</c:v>
                </c:pt>
                <c:pt idx="547">
                  <c:v>29858.0</c:v>
                </c:pt>
                <c:pt idx="548">
                  <c:v>29859.0</c:v>
                </c:pt>
                <c:pt idx="549">
                  <c:v>29860.0</c:v>
                </c:pt>
                <c:pt idx="550">
                  <c:v>29861.0</c:v>
                </c:pt>
                <c:pt idx="551">
                  <c:v>29862.0</c:v>
                </c:pt>
                <c:pt idx="552">
                  <c:v>29863.0</c:v>
                </c:pt>
                <c:pt idx="553">
                  <c:v>29864.0</c:v>
                </c:pt>
                <c:pt idx="554">
                  <c:v>29865.0</c:v>
                </c:pt>
                <c:pt idx="555">
                  <c:v>29866.0</c:v>
                </c:pt>
                <c:pt idx="556">
                  <c:v>29867.0</c:v>
                </c:pt>
                <c:pt idx="557">
                  <c:v>29868.0</c:v>
                </c:pt>
                <c:pt idx="558">
                  <c:v>29869.0</c:v>
                </c:pt>
                <c:pt idx="559">
                  <c:v>29870.0</c:v>
                </c:pt>
                <c:pt idx="560">
                  <c:v>29871.0</c:v>
                </c:pt>
                <c:pt idx="561">
                  <c:v>29872.0</c:v>
                </c:pt>
                <c:pt idx="562">
                  <c:v>29873.0</c:v>
                </c:pt>
                <c:pt idx="563">
                  <c:v>29874.0</c:v>
                </c:pt>
                <c:pt idx="564">
                  <c:v>29875.0</c:v>
                </c:pt>
                <c:pt idx="565">
                  <c:v>29876.0</c:v>
                </c:pt>
                <c:pt idx="566">
                  <c:v>29877.0</c:v>
                </c:pt>
                <c:pt idx="567">
                  <c:v>29878.0</c:v>
                </c:pt>
                <c:pt idx="568">
                  <c:v>29879.0</c:v>
                </c:pt>
                <c:pt idx="569">
                  <c:v>29880.0</c:v>
                </c:pt>
                <c:pt idx="570">
                  <c:v>29881.0</c:v>
                </c:pt>
                <c:pt idx="571">
                  <c:v>29882.0</c:v>
                </c:pt>
                <c:pt idx="572">
                  <c:v>29883.0</c:v>
                </c:pt>
                <c:pt idx="573">
                  <c:v>29884.0</c:v>
                </c:pt>
                <c:pt idx="574">
                  <c:v>29885.0</c:v>
                </c:pt>
                <c:pt idx="575">
                  <c:v>29886.0</c:v>
                </c:pt>
                <c:pt idx="576">
                  <c:v>29887.0</c:v>
                </c:pt>
                <c:pt idx="577">
                  <c:v>29888.0</c:v>
                </c:pt>
                <c:pt idx="578">
                  <c:v>29889.0</c:v>
                </c:pt>
                <c:pt idx="579">
                  <c:v>29890.0</c:v>
                </c:pt>
                <c:pt idx="580">
                  <c:v>29891.0</c:v>
                </c:pt>
                <c:pt idx="581">
                  <c:v>29892.0</c:v>
                </c:pt>
                <c:pt idx="582">
                  <c:v>29893.0</c:v>
                </c:pt>
                <c:pt idx="583">
                  <c:v>29894.0</c:v>
                </c:pt>
                <c:pt idx="584">
                  <c:v>29895.0</c:v>
                </c:pt>
                <c:pt idx="585">
                  <c:v>29896.0</c:v>
                </c:pt>
                <c:pt idx="586">
                  <c:v>29897.0</c:v>
                </c:pt>
                <c:pt idx="587">
                  <c:v>29898.0</c:v>
                </c:pt>
                <c:pt idx="588">
                  <c:v>29899.0</c:v>
                </c:pt>
                <c:pt idx="589">
                  <c:v>29900.0</c:v>
                </c:pt>
                <c:pt idx="590">
                  <c:v>29901.0</c:v>
                </c:pt>
                <c:pt idx="591">
                  <c:v>29902.0</c:v>
                </c:pt>
                <c:pt idx="592">
                  <c:v>29903.0</c:v>
                </c:pt>
                <c:pt idx="593">
                  <c:v>29904.0</c:v>
                </c:pt>
                <c:pt idx="594">
                  <c:v>29905.0</c:v>
                </c:pt>
                <c:pt idx="595">
                  <c:v>29906.0</c:v>
                </c:pt>
                <c:pt idx="596">
                  <c:v>29907.0</c:v>
                </c:pt>
                <c:pt idx="597">
                  <c:v>29908.0</c:v>
                </c:pt>
                <c:pt idx="598">
                  <c:v>29909.0</c:v>
                </c:pt>
                <c:pt idx="599">
                  <c:v>29910.0</c:v>
                </c:pt>
                <c:pt idx="600">
                  <c:v>29911.0</c:v>
                </c:pt>
                <c:pt idx="601">
                  <c:v>29912.0</c:v>
                </c:pt>
                <c:pt idx="602">
                  <c:v>29913.0</c:v>
                </c:pt>
                <c:pt idx="603">
                  <c:v>29914.0</c:v>
                </c:pt>
                <c:pt idx="604">
                  <c:v>29915.0</c:v>
                </c:pt>
                <c:pt idx="605">
                  <c:v>29916.0</c:v>
                </c:pt>
                <c:pt idx="606">
                  <c:v>29917.0</c:v>
                </c:pt>
                <c:pt idx="607">
                  <c:v>29918.0</c:v>
                </c:pt>
                <c:pt idx="608">
                  <c:v>29919.0</c:v>
                </c:pt>
                <c:pt idx="609">
                  <c:v>29920.0</c:v>
                </c:pt>
                <c:pt idx="610">
                  <c:v>29921.0</c:v>
                </c:pt>
                <c:pt idx="611">
                  <c:v>29922.0</c:v>
                </c:pt>
                <c:pt idx="612">
                  <c:v>29923.0</c:v>
                </c:pt>
                <c:pt idx="613">
                  <c:v>29924.0</c:v>
                </c:pt>
                <c:pt idx="614">
                  <c:v>29925.0</c:v>
                </c:pt>
                <c:pt idx="615">
                  <c:v>29926.0</c:v>
                </c:pt>
                <c:pt idx="616">
                  <c:v>29927.0</c:v>
                </c:pt>
                <c:pt idx="617">
                  <c:v>29928.0</c:v>
                </c:pt>
                <c:pt idx="618">
                  <c:v>29929.0</c:v>
                </c:pt>
                <c:pt idx="619">
                  <c:v>29930.0</c:v>
                </c:pt>
                <c:pt idx="620">
                  <c:v>29931.0</c:v>
                </c:pt>
                <c:pt idx="621">
                  <c:v>29932.0</c:v>
                </c:pt>
                <c:pt idx="622">
                  <c:v>29933.0</c:v>
                </c:pt>
                <c:pt idx="623">
                  <c:v>29934.0</c:v>
                </c:pt>
                <c:pt idx="624">
                  <c:v>29935.0</c:v>
                </c:pt>
                <c:pt idx="625">
                  <c:v>29936.0</c:v>
                </c:pt>
                <c:pt idx="626">
                  <c:v>29937.0</c:v>
                </c:pt>
                <c:pt idx="627">
                  <c:v>29938.0</c:v>
                </c:pt>
                <c:pt idx="628">
                  <c:v>29939.0</c:v>
                </c:pt>
                <c:pt idx="629">
                  <c:v>29940.0</c:v>
                </c:pt>
                <c:pt idx="630">
                  <c:v>29941.0</c:v>
                </c:pt>
                <c:pt idx="631">
                  <c:v>29942.0</c:v>
                </c:pt>
                <c:pt idx="632">
                  <c:v>29943.0</c:v>
                </c:pt>
                <c:pt idx="633">
                  <c:v>29944.0</c:v>
                </c:pt>
                <c:pt idx="634">
                  <c:v>29945.0</c:v>
                </c:pt>
                <c:pt idx="635">
                  <c:v>29946.0</c:v>
                </c:pt>
                <c:pt idx="636">
                  <c:v>29947.0</c:v>
                </c:pt>
                <c:pt idx="637">
                  <c:v>29948.0</c:v>
                </c:pt>
                <c:pt idx="638">
                  <c:v>29949.0</c:v>
                </c:pt>
                <c:pt idx="639">
                  <c:v>29950.0</c:v>
                </c:pt>
                <c:pt idx="640">
                  <c:v>29951.0</c:v>
                </c:pt>
                <c:pt idx="641">
                  <c:v>29952.0</c:v>
                </c:pt>
                <c:pt idx="642">
                  <c:v>29953.0</c:v>
                </c:pt>
                <c:pt idx="643">
                  <c:v>29954.0</c:v>
                </c:pt>
                <c:pt idx="644">
                  <c:v>29955.0</c:v>
                </c:pt>
                <c:pt idx="645">
                  <c:v>29956.0</c:v>
                </c:pt>
                <c:pt idx="646">
                  <c:v>29957.0</c:v>
                </c:pt>
                <c:pt idx="647">
                  <c:v>29958.0</c:v>
                </c:pt>
                <c:pt idx="648">
                  <c:v>29959.0</c:v>
                </c:pt>
                <c:pt idx="649">
                  <c:v>29960.0</c:v>
                </c:pt>
                <c:pt idx="650">
                  <c:v>29961.0</c:v>
                </c:pt>
                <c:pt idx="651">
                  <c:v>29962.0</c:v>
                </c:pt>
                <c:pt idx="652">
                  <c:v>29963.0</c:v>
                </c:pt>
                <c:pt idx="653">
                  <c:v>29964.0</c:v>
                </c:pt>
                <c:pt idx="654">
                  <c:v>29965.0</c:v>
                </c:pt>
                <c:pt idx="655">
                  <c:v>29966.0</c:v>
                </c:pt>
                <c:pt idx="656">
                  <c:v>29967.0</c:v>
                </c:pt>
                <c:pt idx="657">
                  <c:v>29968.0</c:v>
                </c:pt>
                <c:pt idx="658">
                  <c:v>29969.0</c:v>
                </c:pt>
                <c:pt idx="659">
                  <c:v>29970.0</c:v>
                </c:pt>
                <c:pt idx="660">
                  <c:v>29971.0</c:v>
                </c:pt>
                <c:pt idx="661">
                  <c:v>29972.0</c:v>
                </c:pt>
                <c:pt idx="662">
                  <c:v>29973.0</c:v>
                </c:pt>
                <c:pt idx="663">
                  <c:v>29974.0</c:v>
                </c:pt>
                <c:pt idx="664">
                  <c:v>29975.0</c:v>
                </c:pt>
                <c:pt idx="665">
                  <c:v>29976.0</c:v>
                </c:pt>
                <c:pt idx="666">
                  <c:v>29977.0</c:v>
                </c:pt>
                <c:pt idx="667">
                  <c:v>29978.0</c:v>
                </c:pt>
                <c:pt idx="668">
                  <c:v>29979.0</c:v>
                </c:pt>
                <c:pt idx="669">
                  <c:v>29980.0</c:v>
                </c:pt>
                <c:pt idx="670">
                  <c:v>29981.0</c:v>
                </c:pt>
                <c:pt idx="671">
                  <c:v>29982.0</c:v>
                </c:pt>
                <c:pt idx="672">
                  <c:v>29983.0</c:v>
                </c:pt>
                <c:pt idx="673">
                  <c:v>29984.0</c:v>
                </c:pt>
                <c:pt idx="674">
                  <c:v>29985.0</c:v>
                </c:pt>
                <c:pt idx="675">
                  <c:v>29986.0</c:v>
                </c:pt>
                <c:pt idx="676">
                  <c:v>29987.0</c:v>
                </c:pt>
                <c:pt idx="677">
                  <c:v>29988.0</c:v>
                </c:pt>
                <c:pt idx="678">
                  <c:v>29989.0</c:v>
                </c:pt>
                <c:pt idx="679">
                  <c:v>29990.0</c:v>
                </c:pt>
                <c:pt idx="680">
                  <c:v>29991.0</c:v>
                </c:pt>
                <c:pt idx="681">
                  <c:v>29992.0</c:v>
                </c:pt>
                <c:pt idx="682">
                  <c:v>29993.0</c:v>
                </c:pt>
                <c:pt idx="683">
                  <c:v>29994.0</c:v>
                </c:pt>
                <c:pt idx="684">
                  <c:v>29995.0</c:v>
                </c:pt>
                <c:pt idx="685">
                  <c:v>29996.0</c:v>
                </c:pt>
                <c:pt idx="686">
                  <c:v>29997.0</c:v>
                </c:pt>
                <c:pt idx="687">
                  <c:v>29998.0</c:v>
                </c:pt>
                <c:pt idx="688">
                  <c:v>29999.0</c:v>
                </c:pt>
                <c:pt idx="689">
                  <c:v>30000.0</c:v>
                </c:pt>
                <c:pt idx="690">
                  <c:v>30001.0</c:v>
                </c:pt>
                <c:pt idx="691">
                  <c:v>30002.0</c:v>
                </c:pt>
                <c:pt idx="692">
                  <c:v>30003.0</c:v>
                </c:pt>
                <c:pt idx="693">
                  <c:v>30004.0</c:v>
                </c:pt>
                <c:pt idx="694">
                  <c:v>30005.0</c:v>
                </c:pt>
                <c:pt idx="695">
                  <c:v>30006.0</c:v>
                </c:pt>
                <c:pt idx="696">
                  <c:v>30007.0</c:v>
                </c:pt>
                <c:pt idx="697">
                  <c:v>30008.0</c:v>
                </c:pt>
                <c:pt idx="698">
                  <c:v>30009.0</c:v>
                </c:pt>
                <c:pt idx="699">
                  <c:v>30010.0</c:v>
                </c:pt>
                <c:pt idx="700">
                  <c:v>30011.0</c:v>
                </c:pt>
                <c:pt idx="701">
                  <c:v>30012.0</c:v>
                </c:pt>
                <c:pt idx="702">
                  <c:v>30013.0</c:v>
                </c:pt>
                <c:pt idx="703">
                  <c:v>30014.0</c:v>
                </c:pt>
                <c:pt idx="704">
                  <c:v>30015.0</c:v>
                </c:pt>
                <c:pt idx="705">
                  <c:v>30016.0</c:v>
                </c:pt>
                <c:pt idx="706">
                  <c:v>30017.0</c:v>
                </c:pt>
                <c:pt idx="707">
                  <c:v>30018.0</c:v>
                </c:pt>
                <c:pt idx="708">
                  <c:v>30019.0</c:v>
                </c:pt>
                <c:pt idx="709">
                  <c:v>30020.0</c:v>
                </c:pt>
                <c:pt idx="710">
                  <c:v>30021.0</c:v>
                </c:pt>
                <c:pt idx="711">
                  <c:v>30022.0</c:v>
                </c:pt>
                <c:pt idx="712">
                  <c:v>30023.0</c:v>
                </c:pt>
                <c:pt idx="713">
                  <c:v>30024.0</c:v>
                </c:pt>
                <c:pt idx="714">
                  <c:v>30025.0</c:v>
                </c:pt>
                <c:pt idx="715">
                  <c:v>30026.0</c:v>
                </c:pt>
                <c:pt idx="716">
                  <c:v>30027.0</c:v>
                </c:pt>
                <c:pt idx="717">
                  <c:v>30028.0</c:v>
                </c:pt>
                <c:pt idx="718">
                  <c:v>30029.0</c:v>
                </c:pt>
                <c:pt idx="719">
                  <c:v>30030.0</c:v>
                </c:pt>
                <c:pt idx="720">
                  <c:v>30031.0</c:v>
                </c:pt>
                <c:pt idx="721">
                  <c:v>30032.0</c:v>
                </c:pt>
                <c:pt idx="722">
                  <c:v>30033.0</c:v>
                </c:pt>
                <c:pt idx="723">
                  <c:v>30034.0</c:v>
                </c:pt>
                <c:pt idx="724">
                  <c:v>30035.0</c:v>
                </c:pt>
                <c:pt idx="725">
                  <c:v>30036.0</c:v>
                </c:pt>
                <c:pt idx="726">
                  <c:v>30037.0</c:v>
                </c:pt>
                <c:pt idx="727">
                  <c:v>30038.0</c:v>
                </c:pt>
                <c:pt idx="728">
                  <c:v>30039.0</c:v>
                </c:pt>
                <c:pt idx="729">
                  <c:v>30040.0</c:v>
                </c:pt>
                <c:pt idx="730">
                  <c:v>30041.0</c:v>
                </c:pt>
                <c:pt idx="731">
                  <c:v>30042.0</c:v>
                </c:pt>
                <c:pt idx="732">
                  <c:v>30043.0</c:v>
                </c:pt>
                <c:pt idx="733">
                  <c:v>30044.0</c:v>
                </c:pt>
                <c:pt idx="734">
                  <c:v>30045.0</c:v>
                </c:pt>
                <c:pt idx="735">
                  <c:v>30046.0</c:v>
                </c:pt>
                <c:pt idx="736">
                  <c:v>30047.0</c:v>
                </c:pt>
                <c:pt idx="737">
                  <c:v>30048.0</c:v>
                </c:pt>
                <c:pt idx="738">
                  <c:v>30049.0</c:v>
                </c:pt>
                <c:pt idx="739">
                  <c:v>30050.0</c:v>
                </c:pt>
                <c:pt idx="740">
                  <c:v>30051.0</c:v>
                </c:pt>
                <c:pt idx="741">
                  <c:v>30052.0</c:v>
                </c:pt>
                <c:pt idx="742">
                  <c:v>30053.0</c:v>
                </c:pt>
                <c:pt idx="743">
                  <c:v>30054.0</c:v>
                </c:pt>
                <c:pt idx="744">
                  <c:v>30055.0</c:v>
                </c:pt>
                <c:pt idx="745">
                  <c:v>30056.0</c:v>
                </c:pt>
                <c:pt idx="746">
                  <c:v>30057.0</c:v>
                </c:pt>
                <c:pt idx="747">
                  <c:v>30058.0</c:v>
                </c:pt>
                <c:pt idx="748">
                  <c:v>30059.0</c:v>
                </c:pt>
                <c:pt idx="749">
                  <c:v>30060.0</c:v>
                </c:pt>
                <c:pt idx="750">
                  <c:v>30061.0</c:v>
                </c:pt>
                <c:pt idx="751">
                  <c:v>30062.0</c:v>
                </c:pt>
                <c:pt idx="752">
                  <c:v>30063.0</c:v>
                </c:pt>
                <c:pt idx="753">
                  <c:v>30064.0</c:v>
                </c:pt>
                <c:pt idx="754">
                  <c:v>30065.0</c:v>
                </c:pt>
                <c:pt idx="755">
                  <c:v>30066.0</c:v>
                </c:pt>
                <c:pt idx="756">
                  <c:v>30067.0</c:v>
                </c:pt>
                <c:pt idx="757">
                  <c:v>30068.0</c:v>
                </c:pt>
                <c:pt idx="758">
                  <c:v>30069.0</c:v>
                </c:pt>
                <c:pt idx="759">
                  <c:v>30070.0</c:v>
                </c:pt>
                <c:pt idx="760">
                  <c:v>30071.0</c:v>
                </c:pt>
                <c:pt idx="761">
                  <c:v>30072.0</c:v>
                </c:pt>
                <c:pt idx="762">
                  <c:v>30073.0</c:v>
                </c:pt>
                <c:pt idx="763">
                  <c:v>30074.0</c:v>
                </c:pt>
                <c:pt idx="764">
                  <c:v>30075.0</c:v>
                </c:pt>
                <c:pt idx="765">
                  <c:v>30076.0</c:v>
                </c:pt>
                <c:pt idx="766">
                  <c:v>30077.0</c:v>
                </c:pt>
                <c:pt idx="767">
                  <c:v>30078.0</c:v>
                </c:pt>
                <c:pt idx="768">
                  <c:v>30079.0</c:v>
                </c:pt>
                <c:pt idx="769">
                  <c:v>30080.0</c:v>
                </c:pt>
                <c:pt idx="770">
                  <c:v>30081.0</c:v>
                </c:pt>
                <c:pt idx="771">
                  <c:v>30082.0</c:v>
                </c:pt>
                <c:pt idx="772">
                  <c:v>30083.0</c:v>
                </c:pt>
                <c:pt idx="773">
                  <c:v>30084.0</c:v>
                </c:pt>
                <c:pt idx="774">
                  <c:v>30085.0</c:v>
                </c:pt>
                <c:pt idx="775">
                  <c:v>30086.0</c:v>
                </c:pt>
                <c:pt idx="776">
                  <c:v>30087.0</c:v>
                </c:pt>
                <c:pt idx="777">
                  <c:v>30088.0</c:v>
                </c:pt>
                <c:pt idx="778">
                  <c:v>30089.0</c:v>
                </c:pt>
                <c:pt idx="779">
                  <c:v>30090.0</c:v>
                </c:pt>
                <c:pt idx="780">
                  <c:v>30091.0</c:v>
                </c:pt>
                <c:pt idx="781">
                  <c:v>30092.0</c:v>
                </c:pt>
                <c:pt idx="782">
                  <c:v>30093.0</c:v>
                </c:pt>
                <c:pt idx="783">
                  <c:v>30094.0</c:v>
                </c:pt>
                <c:pt idx="784">
                  <c:v>30095.0</c:v>
                </c:pt>
                <c:pt idx="785">
                  <c:v>30096.0</c:v>
                </c:pt>
                <c:pt idx="786">
                  <c:v>30097.0</c:v>
                </c:pt>
                <c:pt idx="787">
                  <c:v>30098.0</c:v>
                </c:pt>
                <c:pt idx="788">
                  <c:v>30099.0</c:v>
                </c:pt>
                <c:pt idx="789">
                  <c:v>30100.0</c:v>
                </c:pt>
                <c:pt idx="790">
                  <c:v>30101.0</c:v>
                </c:pt>
                <c:pt idx="791">
                  <c:v>30102.0</c:v>
                </c:pt>
                <c:pt idx="792">
                  <c:v>30103.0</c:v>
                </c:pt>
                <c:pt idx="793">
                  <c:v>30104.0</c:v>
                </c:pt>
                <c:pt idx="794">
                  <c:v>30105.0</c:v>
                </c:pt>
                <c:pt idx="795">
                  <c:v>30106.0</c:v>
                </c:pt>
                <c:pt idx="796">
                  <c:v>30107.0</c:v>
                </c:pt>
                <c:pt idx="797">
                  <c:v>30108.0</c:v>
                </c:pt>
                <c:pt idx="798">
                  <c:v>30109.0</c:v>
                </c:pt>
                <c:pt idx="799">
                  <c:v>30110.0</c:v>
                </c:pt>
                <c:pt idx="800">
                  <c:v>30111.0</c:v>
                </c:pt>
                <c:pt idx="801">
                  <c:v>30112.0</c:v>
                </c:pt>
                <c:pt idx="802">
                  <c:v>30113.0</c:v>
                </c:pt>
                <c:pt idx="803">
                  <c:v>30114.0</c:v>
                </c:pt>
                <c:pt idx="804">
                  <c:v>30115.0</c:v>
                </c:pt>
                <c:pt idx="805">
                  <c:v>30116.0</c:v>
                </c:pt>
                <c:pt idx="806">
                  <c:v>30117.0</c:v>
                </c:pt>
                <c:pt idx="807">
                  <c:v>30118.0</c:v>
                </c:pt>
                <c:pt idx="808">
                  <c:v>30119.0</c:v>
                </c:pt>
                <c:pt idx="809">
                  <c:v>30120.0</c:v>
                </c:pt>
                <c:pt idx="810">
                  <c:v>30121.0</c:v>
                </c:pt>
                <c:pt idx="811">
                  <c:v>30122.0</c:v>
                </c:pt>
                <c:pt idx="812">
                  <c:v>30123.0</c:v>
                </c:pt>
                <c:pt idx="813">
                  <c:v>30124.0</c:v>
                </c:pt>
                <c:pt idx="814">
                  <c:v>30125.0</c:v>
                </c:pt>
                <c:pt idx="815">
                  <c:v>30126.0</c:v>
                </c:pt>
                <c:pt idx="816">
                  <c:v>30127.0</c:v>
                </c:pt>
                <c:pt idx="817">
                  <c:v>30128.0</c:v>
                </c:pt>
                <c:pt idx="818">
                  <c:v>30129.0</c:v>
                </c:pt>
                <c:pt idx="819">
                  <c:v>30130.0</c:v>
                </c:pt>
                <c:pt idx="820">
                  <c:v>30131.0</c:v>
                </c:pt>
                <c:pt idx="821">
                  <c:v>30132.0</c:v>
                </c:pt>
                <c:pt idx="822">
                  <c:v>30133.0</c:v>
                </c:pt>
                <c:pt idx="823">
                  <c:v>30134.0</c:v>
                </c:pt>
                <c:pt idx="824">
                  <c:v>30135.0</c:v>
                </c:pt>
                <c:pt idx="825">
                  <c:v>30136.0</c:v>
                </c:pt>
                <c:pt idx="826">
                  <c:v>30137.0</c:v>
                </c:pt>
                <c:pt idx="827">
                  <c:v>30138.0</c:v>
                </c:pt>
                <c:pt idx="828">
                  <c:v>30139.0</c:v>
                </c:pt>
                <c:pt idx="829">
                  <c:v>30140.0</c:v>
                </c:pt>
                <c:pt idx="830">
                  <c:v>30141.0</c:v>
                </c:pt>
                <c:pt idx="831">
                  <c:v>30142.0</c:v>
                </c:pt>
                <c:pt idx="832">
                  <c:v>30143.0</c:v>
                </c:pt>
                <c:pt idx="833">
                  <c:v>30144.0</c:v>
                </c:pt>
                <c:pt idx="834">
                  <c:v>30145.0</c:v>
                </c:pt>
                <c:pt idx="835">
                  <c:v>30146.0</c:v>
                </c:pt>
                <c:pt idx="836">
                  <c:v>30147.0</c:v>
                </c:pt>
                <c:pt idx="837">
                  <c:v>30148.0</c:v>
                </c:pt>
                <c:pt idx="838">
                  <c:v>30149.0</c:v>
                </c:pt>
                <c:pt idx="839">
                  <c:v>30150.0</c:v>
                </c:pt>
                <c:pt idx="840">
                  <c:v>30151.0</c:v>
                </c:pt>
                <c:pt idx="841">
                  <c:v>30152.0</c:v>
                </c:pt>
                <c:pt idx="842">
                  <c:v>30153.0</c:v>
                </c:pt>
                <c:pt idx="843">
                  <c:v>30154.0</c:v>
                </c:pt>
                <c:pt idx="844">
                  <c:v>30155.0</c:v>
                </c:pt>
                <c:pt idx="845">
                  <c:v>30156.0</c:v>
                </c:pt>
                <c:pt idx="846">
                  <c:v>30157.0</c:v>
                </c:pt>
                <c:pt idx="847">
                  <c:v>30158.0</c:v>
                </c:pt>
                <c:pt idx="848">
                  <c:v>30159.0</c:v>
                </c:pt>
                <c:pt idx="849">
                  <c:v>30160.0</c:v>
                </c:pt>
                <c:pt idx="850">
                  <c:v>30161.0</c:v>
                </c:pt>
                <c:pt idx="851">
                  <c:v>30162.0</c:v>
                </c:pt>
                <c:pt idx="852">
                  <c:v>30163.0</c:v>
                </c:pt>
                <c:pt idx="853">
                  <c:v>30164.0</c:v>
                </c:pt>
                <c:pt idx="854">
                  <c:v>30165.0</c:v>
                </c:pt>
                <c:pt idx="855">
                  <c:v>30166.0</c:v>
                </c:pt>
                <c:pt idx="856">
                  <c:v>30167.0</c:v>
                </c:pt>
                <c:pt idx="857">
                  <c:v>30168.0</c:v>
                </c:pt>
                <c:pt idx="858">
                  <c:v>30169.0</c:v>
                </c:pt>
                <c:pt idx="859">
                  <c:v>30170.0</c:v>
                </c:pt>
                <c:pt idx="860">
                  <c:v>30171.0</c:v>
                </c:pt>
                <c:pt idx="861">
                  <c:v>30172.0</c:v>
                </c:pt>
                <c:pt idx="862">
                  <c:v>30173.0</c:v>
                </c:pt>
                <c:pt idx="863">
                  <c:v>30174.0</c:v>
                </c:pt>
                <c:pt idx="864">
                  <c:v>30175.0</c:v>
                </c:pt>
                <c:pt idx="865">
                  <c:v>30176.0</c:v>
                </c:pt>
                <c:pt idx="866">
                  <c:v>30177.0</c:v>
                </c:pt>
                <c:pt idx="867">
                  <c:v>30178.0</c:v>
                </c:pt>
                <c:pt idx="868">
                  <c:v>30179.0</c:v>
                </c:pt>
                <c:pt idx="869">
                  <c:v>30180.0</c:v>
                </c:pt>
                <c:pt idx="870">
                  <c:v>30181.0</c:v>
                </c:pt>
                <c:pt idx="871">
                  <c:v>30182.0</c:v>
                </c:pt>
                <c:pt idx="872">
                  <c:v>30183.0</c:v>
                </c:pt>
                <c:pt idx="873">
                  <c:v>30184.0</c:v>
                </c:pt>
                <c:pt idx="874">
                  <c:v>30185.0</c:v>
                </c:pt>
                <c:pt idx="875">
                  <c:v>30186.0</c:v>
                </c:pt>
                <c:pt idx="876">
                  <c:v>30187.0</c:v>
                </c:pt>
                <c:pt idx="877">
                  <c:v>30188.0</c:v>
                </c:pt>
                <c:pt idx="878">
                  <c:v>30189.0</c:v>
                </c:pt>
                <c:pt idx="879">
                  <c:v>30190.0</c:v>
                </c:pt>
                <c:pt idx="880">
                  <c:v>30191.0</c:v>
                </c:pt>
                <c:pt idx="881">
                  <c:v>30192.0</c:v>
                </c:pt>
                <c:pt idx="882">
                  <c:v>30193.0</c:v>
                </c:pt>
                <c:pt idx="883">
                  <c:v>30194.0</c:v>
                </c:pt>
                <c:pt idx="884">
                  <c:v>30195.0</c:v>
                </c:pt>
                <c:pt idx="885">
                  <c:v>30196.0</c:v>
                </c:pt>
                <c:pt idx="886">
                  <c:v>30197.0</c:v>
                </c:pt>
                <c:pt idx="887">
                  <c:v>30198.0</c:v>
                </c:pt>
                <c:pt idx="888">
                  <c:v>30199.0</c:v>
                </c:pt>
                <c:pt idx="889">
                  <c:v>30200.0</c:v>
                </c:pt>
                <c:pt idx="890">
                  <c:v>30201.0</c:v>
                </c:pt>
                <c:pt idx="891">
                  <c:v>30202.0</c:v>
                </c:pt>
                <c:pt idx="892">
                  <c:v>30203.0</c:v>
                </c:pt>
                <c:pt idx="893">
                  <c:v>30204.0</c:v>
                </c:pt>
                <c:pt idx="894">
                  <c:v>30205.0</c:v>
                </c:pt>
                <c:pt idx="895">
                  <c:v>30206.0</c:v>
                </c:pt>
                <c:pt idx="896">
                  <c:v>30207.0</c:v>
                </c:pt>
                <c:pt idx="897">
                  <c:v>30208.0</c:v>
                </c:pt>
                <c:pt idx="898">
                  <c:v>30209.0</c:v>
                </c:pt>
                <c:pt idx="899">
                  <c:v>30210.0</c:v>
                </c:pt>
                <c:pt idx="900">
                  <c:v>30211.0</c:v>
                </c:pt>
                <c:pt idx="901">
                  <c:v>30212.0</c:v>
                </c:pt>
                <c:pt idx="902">
                  <c:v>30213.0</c:v>
                </c:pt>
                <c:pt idx="903">
                  <c:v>30214.0</c:v>
                </c:pt>
                <c:pt idx="904">
                  <c:v>30215.0</c:v>
                </c:pt>
                <c:pt idx="905">
                  <c:v>30216.0</c:v>
                </c:pt>
                <c:pt idx="906">
                  <c:v>30217.0</c:v>
                </c:pt>
                <c:pt idx="907">
                  <c:v>30218.0</c:v>
                </c:pt>
                <c:pt idx="908">
                  <c:v>30219.0</c:v>
                </c:pt>
                <c:pt idx="909">
                  <c:v>30220.0</c:v>
                </c:pt>
                <c:pt idx="910">
                  <c:v>30221.0</c:v>
                </c:pt>
                <c:pt idx="911">
                  <c:v>30222.0</c:v>
                </c:pt>
                <c:pt idx="912">
                  <c:v>30223.0</c:v>
                </c:pt>
                <c:pt idx="913">
                  <c:v>30224.0</c:v>
                </c:pt>
                <c:pt idx="914">
                  <c:v>30225.0</c:v>
                </c:pt>
                <c:pt idx="915">
                  <c:v>30226.0</c:v>
                </c:pt>
                <c:pt idx="916">
                  <c:v>30227.0</c:v>
                </c:pt>
                <c:pt idx="917">
                  <c:v>30228.0</c:v>
                </c:pt>
                <c:pt idx="918">
                  <c:v>30229.0</c:v>
                </c:pt>
                <c:pt idx="919">
                  <c:v>30230.0</c:v>
                </c:pt>
                <c:pt idx="920">
                  <c:v>30231.0</c:v>
                </c:pt>
                <c:pt idx="921">
                  <c:v>30232.0</c:v>
                </c:pt>
                <c:pt idx="922">
                  <c:v>30233.0</c:v>
                </c:pt>
                <c:pt idx="923">
                  <c:v>30234.0</c:v>
                </c:pt>
                <c:pt idx="924">
                  <c:v>30235.0</c:v>
                </c:pt>
                <c:pt idx="925">
                  <c:v>30236.0</c:v>
                </c:pt>
                <c:pt idx="926">
                  <c:v>30237.0</c:v>
                </c:pt>
                <c:pt idx="927">
                  <c:v>30238.0</c:v>
                </c:pt>
                <c:pt idx="928">
                  <c:v>30239.0</c:v>
                </c:pt>
                <c:pt idx="929">
                  <c:v>30240.0</c:v>
                </c:pt>
                <c:pt idx="930">
                  <c:v>30241.0</c:v>
                </c:pt>
                <c:pt idx="931">
                  <c:v>30242.0</c:v>
                </c:pt>
                <c:pt idx="932">
                  <c:v>30243.0</c:v>
                </c:pt>
                <c:pt idx="933">
                  <c:v>30244.0</c:v>
                </c:pt>
                <c:pt idx="934">
                  <c:v>30245.0</c:v>
                </c:pt>
                <c:pt idx="935">
                  <c:v>30246.0</c:v>
                </c:pt>
                <c:pt idx="936">
                  <c:v>30247.0</c:v>
                </c:pt>
                <c:pt idx="937">
                  <c:v>30248.0</c:v>
                </c:pt>
                <c:pt idx="938">
                  <c:v>30249.0</c:v>
                </c:pt>
                <c:pt idx="939">
                  <c:v>30250.0</c:v>
                </c:pt>
                <c:pt idx="940">
                  <c:v>30251.0</c:v>
                </c:pt>
                <c:pt idx="941">
                  <c:v>30252.0</c:v>
                </c:pt>
                <c:pt idx="942">
                  <c:v>30253.0</c:v>
                </c:pt>
                <c:pt idx="943">
                  <c:v>30254.0</c:v>
                </c:pt>
                <c:pt idx="944">
                  <c:v>30255.0</c:v>
                </c:pt>
                <c:pt idx="945">
                  <c:v>30256.0</c:v>
                </c:pt>
                <c:pt idx="946">
                  <c:v>30257.0</c:v>
                </c:pt>
                <c:pt idx="947">
                  <c:v>30258.0</c:v>
                </c:pt>
                <c:pt idx="948">
                  <c:v>30259.0</c:v>
                </c:pt>
                <c:pt idx="949">
                  <c:v>30260.0</c:v>
                </c:pt>
                <c:pt idx="950">
                  <c:v>30261.0</c:v>
                </c:pt>
                <c:pt idx="951">
                  <c:v>30262.0</c:v>
                </c:pt>
                <c:pt idx="952">
                  <c:v>30263.0</c:v>
                </c:pt>
                <c:pt idx="953">
                  <c:v>30264.0</c:v>
                </c:pt>
                <c:pt idx="954">
                  <c:v>30265.0</c:v>
                </c:pt>
                <c:pt idx="955">
                  <c:v>30266.0</c:v>
                </c:pt>
                <c:pt idx="956">
                  <c:v>30267.0</c:v>
                </c:pt>
                <c:pt idx="957">
                  <c:v>30268.0</c:v>
                </c:pt>
                <c:pt idx="958">
                  <c:v>30269.0</c:v>
                </c:pt>
                <c:pt idx="959">
                  <c:v>30270.0</c:v>
                </c:pt>
                <c:pt idx="960">
                  <c:v>30271.0</c:v>
                </c:pt>
                <c:pt idx="961">
                  <c:v>30272.0</c:v>
                </c:pt>
                <c:pt idx="962">
                  <c:v>30273.0</c:v>
                </c:pt>
                <c:pt idx="963">
                  <c:v>30274.0</c:v>
                </c:pt>
                <c:pt idx="964">
                  <c:v>30275.0</c:v>
                </c:pt>
                <c:pt idx="965">
                  <c:v>30276.0</c:v>
                </c:pt>
                <c:pt idx="966">
                  <c:v>30277.0</c:v>
                </c:pt>
                <c:pt idx="967">
                  <c:v>30278.0</c:v>
                </c:pt>
                <c:pt idx="968">
                  <c:v>30279.0</c:v>
                </c:pt>
                <c:pt idx="969">
                  <c:v>30280.0</c:v>
                </c:pt>
                <c:pt idx="970">
                  <c:v>30281.0</c:v>
                </c:pt>
                <c:pt idx="971">
                  <c:v>30282.0</c:v>
                </c:pt>
                <c:pt idx="972">
                  <c:v>30283.0</c:v>
                </c:pt>
                <c:pt idx="973">
                  <c:v>30284.0</c:v>
                </c:pt>
                <c:pt idx="974">
                  <c:v>30285.0</c:v>
                </c:pt>
                <c:pt idx="975">
                  <c:v>30286.0</c:v>
                </c:pt>
                <c:pt idx="976">
                  <c:v>30287.0</c:v>
                </c:pt>
                <c:pt idx="977">
                  <c:v>30288.0</c:v>
                </c:pt>
                <c:pt idx="978">
                  <c:v>30289.0</c:v>
                </c:pt>
                <c:pt idx="979">
                  <c:v>30290.0</c:v>
                </c:pt>
                <c:pt idx="980">
                  <c:v>30291.0</c:v>
                </c:pt>
                <c:pt idx="981">
                  <c:v>30292.0</c:v>
                </c:pt>
                <c:pt idx="982">
                  <c:v>30293.0</c:v>
                </c:pt>
                <c:pt idx="983">
                  <c:v>30294.0</c:v>
                </c:pt>
                <c:pt idx="984">
                  <c:v>30295.0</c:v>
                </c:pt>
                <c:pt idx="985">
                  <c:v>30296.0</c:v>
                </c:pt>
                <c:pt idx="986">
                  <c:v>30297.0</c:v>
                </c:pt>
                <c:pt idx="987">
                  <c:v>30298.0</c:v>
                </c:pt>
                <c:pt idx="988">
                  <c:v>30299.0</c:v>
                </c:pt>
                <c:pt idx="989">
                  <c:v>30300.0</c:v>
                </c:pt>
                <c:pt idx="990">
                  <c:v>30301.0</c:v>
                </c:pt>
                <c:pt idx="991">
                  <c:v>30302.0</c:v>
                </c:pt>
                <c:pt idx="992">
                  <c:v>30303.0</c:v>
                </c:pt>
                <c:pt idx="993">
                  <c:v>30304.0</c:v>
                </c:pt>
                <c:pt idx="994">
                  <c:v>30305.0</c:v>
                </c:pt>
                <c:pt idx="995">
                  <c:v>30306.0</c:v>
                </c:pt>
                <c:pt idx="996">
                  <c:v>30307.0</c:v>
                </c:pt>
                <c:pt idx="997">
                  <c:v>30308.0</c:v>
                </c:pt>
                <c:pt idx="998">
                  <c:v>30309.0</c:v>
                </c:pt>
                <c:pt idx="999">
                  <c:v>30310.0</c:v>
                </c:pt>
                <c:pt idx="1000">
                  <c:v>30311.0</c:v>
                </c:pt>
                <c:pt idx="1001">
                  <c:v>30312.0</c:v>
                </c:pt>
                <c:pt idx="1002">
                  <c:v>30313.0</c:v>
                </c:pt>
                <c:pt idx="1003">
                  <c:v>30314.0</c:v>
                </c:pt>
                <c:pt idx="1004">
                  <c:v>30315.0</c:v>
                </c:pt>
                <c:pt idx="1005">
                  <c:v>30316.0</c:v>
                </c:pt>
                <c:pt idx="1006">
                  <c:v>30317.0</c:v>
                </c:pt>
                <c:pt idx="1007">
                  <c:v>30318.0</c:v>
                </c:pt>
                <c:pt idx="1008">
                  <c:v>30319.0</c:v>
                </c:pt>
                <c:pt idx="1009">
                  <c:v>30320.0</c:v>
                </c:pt>
                <c:pt idx="1010">
                  <c:v>30321.0</c:v>
                </c:pt>
                <c:pt idx="1011">
                  <c:v>30322.0</c:v>
                </c:pt>
                <c:pt idx="1012">
                  <c:v>30323.0</c:v>
                </c:pt>
                <c:pt idx="1013">
                  <c:v>30324.0</c:v>
                </c:pt>
                <c:pt idx="1014">
                  <c:v>30325.0</c:v>
                </c:pt>
                <c:pt idx="1015">
                  <c:v>30326.0</c:v>
                </c:pt>
                <c:pt idx="1016">
                  <c:v>30327.0</c:v>
                </c:pt>
                <c:pt idx="1017">
                  <c:v>30328.0</c:v>
                </c:pt>
                <c:pt idx="1018">
                  <c:v>30329.0</c:v>
                </c:pt>
                <c:pt idx="1019">
                  <c:v>30330.0</c:v>
                </c:pt>
                <c:pt idx="1020">
                  <c:v>30331.0</c:v>
                </c:pt>
                <c:pt idx="1021">
                  <c:v>30332.0</c:v>
                </c:pt>
                <c:pt idx="1022">
                  <c:v>30333.0</c:v>
                </c:pt>
                <c:pt idx="1023">
                  <c:v>30334.0</c:v>
                </c:pt>
                <c:pt idx="1024">
                  <c:v>30335.0</c:v>
                </c:pt>
                <c:pt idx="1025">
                  <c:v>30336.0</c:v>
                </c:pt>
                <c:pt idx="1026">
                  <c:v>30337.0</c:v>
                </c:pt>
                <c:pt idx="1027">
                  <c:v>30338.0</c:v>
                </c:pt>
                <c:pt idx="1028">
                  <c:v>30339.0</c:v>
                </c:pt>
                <c:pt idx="1029">
                  <c:v>30340.0</c:v>
                </c:pt>
                <c:pt idx="1030">
                  <c:v>30341.0</c:v>
                </c:pt>
                <c:pt idx="1031">
                  <c:v>30342.0</c:v>
                </c:pt>
                <c:pt idx="1032">
                  <c:v>30343.0</c:v>
                </c:pt>
                <c:pt idx="1033">
                  <c:v>30344.0</c:v>
                </c:pt>
                <c:pt idx="1034">
                  <c:v>30345.0</c:v>
                </c:pt>
                <c:pt idx="1035">
                  <c:v>30346.0</c:v>
                </c:pt>
                <c:pt idx="1036">
                  <c:v>30347.0</c:v>
                </c:pt>
                <c:pt idx="1037">
                  <c:v>30348.0</c:v>
                </c:pt>
                <c:pt idx="1038">
                  <c:v>30349.0</c:v>
                </c:pt>
                <c:pt idx="1039">
                  <c:v>30350.0</c:v>
                </c:pt>
                <c:pt idx="1040">
                  <c:v>30351.0</c:v>
                </c:pt>
                <c:pt idx="1041">
                  <c:v>30352.0</c:v>
                </c:pt>
                <c:pt idx="1042">
                  <c:v>30353.0</c:v>
                </c:pt>
                <c:pt idx="1043">
                  <c:v>30354.0</c:v>
                </c:pt>
                <c:pt idx="1044">
                  <c:v>30355.0</c:v>
                </c:pt>
                <c:pt idx="1045">
                  <c:v>30356.0</c:v>
                </c:pt>
                <c:pt idx="1046">
                  <c:v>30357.0</c:v>
                </c:pt>
                <c:pt idx="1047">
                  <c:v>30358.0</c:v>
                </c:pt>
                <c:pt idx="1048">
                  <c:v>30359.0</c:v>
                </c:pt>
                <c:pt idx="1049">
                  <c:v>30360.0</c:v>
                </c:pt>
                <c:pt idx="1050">
                  <c:v>30361.0</c:v>
                </c:pt>
                <c:pt idx="1051">
                  <c:v>30362.0</c:v>
                </c:pt>
                <c:pt idx="1052">
                  <c:v>30363.0</c:v>
                </c:pt>
                <c:pt idx="1053">
                  <c:v>30364.0</c:v>
                </c:pt>
                <c:pt idx="1054">
                  <c:v>30365.0</c:v>
                </c:pt>
                <c:pt idx="1055">
                  <c:v>30366.0</c:v>
                </c:pt>
                <c:pt idx="1056">
                  <c:v>30367.0</c:v>
                </c:pt>
                <c:pt idx="1057">
                  <c:v>30368.0</c:v>
                </c:pt>
                <c:pt idx="1058">
                  <c:v>30369.0</c:v>
                </c:pt>
                <c:pt idx="1059">
                  <c:v>30370.0</c:v>
                </c:pt>
                <c:pt idx="1060">
                  <c:v>30371.0</c:v>
                </c:pt>
                <c:pt idx="1061">
                  <c:v>30372.0</c:v>
                </c:pt>
                <c:pt idx="1062">
                  <c:v>30373.0</c:v>
                </c:pt>
                <c:pt idx="1063">
                  <c:v>30374.0</c:v>
                </c:pt>
                <c:pt idx="1064">
                  <c:v>30375.0</c:v>
                </c:pt>
                <c:pt idx="1065">
                  <c:v>30376.0</c:v>
                </c:pt>
                <c:pt idx="1066">
                  <c:v>30377.0</c:v>
                </c:pt>
                <c:pt idx="1067">
                  <c:v>30378.0</c:v>
                </c:pt>
                <c:pt idx="1068">
                  <c:v>30379.0</c:v>
                </c:pt>
                <c:pt idx="1069">
                  <c:v>30380.0</c:v>
                </c:pt>
                <c:pt idx="1070">
                  <c:v>30381.0</c:v>
                </c:pt>
                <c:pt idx="1071">
                  <c:v>30382.0</c:v>
                </c:pt>
                <c:pt idx="1072">
                  <c:v>30383.0</c:v>
                </c:pt>
                <c:pt idx="1073">
                  <c:v>30384.0</c:v>
                </c:pt>
                <c:pt idx="1074">
                  <c:v>30385.0</c:v>
                </c:pt>
                <c:pt idx="1075">
                  <c:v>30386.0</c:v>
                </c:pt>
                <c:pt idx="1076">
                  <c:v>30387.0</c:v>
                </c:pt>
                <c:pt idx="1077">
                  <c:v>30388.0</c:v>
                </c:pt>
                <c:pt idx="1078">
                  <c:v>30389.0</c:v>
                </c:pt>
                <c:pt idx="1079">
                  <c:v>30390.0</c:v>
                </c:pt>
                <c:pt idx="1080">
                  <c:v>30391.0</c:v>
                </c:pt>
                <c:pt idx="1081">
                  <c:v>30392.0</c:v>
                </c:pt>
                <c:pt idx="1082">
                  <c:v>30393.0</c:v>
                </c:pt>
                <c:pt idx="1083">
                  <c:v>30394.0</c:v>
                </c:pt>
                <c:pt idx="1084">
                  <c:v>30395.0</c:v>
                </c:pt>
                <c:pt idx="1085">
                  <c:v>30396.0</c:v>
                </c:pt>
                <c:pt idx="1086">
                  <c:v>30397.0</c:v>
                </c:pt>
                <c:pt idx="1087">
                  <c:v>30398.0</c:v>
                </c:pt>
                <c:pt idx="1088">
                  <c:v>30399.0</c:v>
                </c:pt>
                <c:pt idx="1089">
                  <c:v>30400.0</c:v>
                </c:pt>
                <c:pt idx="1090">
                  <c:v>30401.0</c:v>
                </c:pt>
                <c:pt idx="1091">
                  <c:v>30402.0</c:v>
                </c:pt>
                <c:pt idx="1092">
                  <c:v>30403.0</c:v>
                </c:pt>
                <c:pt idx="1093">
                  <c:v>30404.0</c:v>
                </c:pt>
                <c:pt idx="1094">
                  <c:v>30405.0</c:v>
                </c:pt>
                <c:pt idx="1095">
                  <c:v>30406.0</c:v>
                </c:pt>
                <c:pt idx="1096">
                  <c:v>30407.0</c:v>
                </c:pt>
                <c:pt idx="1097">
                  <c:v>30408.0</c:v>
                </c:pt>
                <c:pt idx="1098">
                  <c:v>30409.0</c:v>
                </c:pt>
                <c:pt idx="1099">
                  <c:v>30410.0</c:v>
                </c:pt>
                <c:pt idx="1100">
                  <c:v>30411.0</c:v>
                </c:pt>
                <c:pt idx="1101">
                  <c:v>30412.0</c:v>
                </c:pt>
                <c:pt idx="1102">
                  <c:v>30413.0</c:v>
                </c:pt>
                <c:pt idx="1103">
                  <c:v>30414.0</c:v>
                </c:pt>
                <c:pt idx="1104">
                  <c:v>30415.0</c:v>
                </c:pt>
                <c:pt idx="1105">
                  <c:v>30416.0</c:v>
                </c:pt>
                <c:pt idx="1106">
                  <c:v>30417.0</c:v>
                </c:pt>
                <c:pt idx="1107">
                  <c:v>30418.0</c:v>
                </c:pt>
                <c:pt idx="1108">
                  <c:v>30419.0</c:v>
                </c:pt>
                <c:pt idx="1109">
                  <c:v>30420.0</c:v>
                </c:pt>
                <c:pt idx="1110">
                  <c:v>30421.0</c:v>
                </c:pt>
                <c:pt idx="1111">
                  <c:v>30422.0</c:v>
                </c:pt>
                <c:pt idx="1112">
                  <c:v>30423.0</c:v>
                </c:pt>
                <c:pt idx="1113">
                  <c:v>30424.0</c:v>
                </c:pt>
                <c:pt idx="1114">
                  <c:v>30425.0</c:v>
                </c:pt>
                <c:pt idx="1115">
                  <c:v>30426.0</c:v>
                </c:pt>
                <c:pt idx="1116">
                  <c:v>30427.0</c:v>
                </c:pt>
                <c:pt idx="1117">
                  <c:v>30428.0</c:v>
                </c:pt>
                <c:pt idx="1118">
                  <c:v>30429.0</c:v>
                </c:pt>
                <c:pt idx="1119">
                  <c:v>30430.0</c:v>
                </c:pt>
                <c:pt idx="1120">
                  <c:v>30431.0</c:v>
                </c:pt>
                <c:pt idx="1121">
                  <c:v>30432.0</c:v>
                </c:pt>
                <c:pt idx="1122">
                  <c:v>30433.0</c:v>
                </c:pt>
                <c:pt idx="1123">
                  <c:v>30434.0</c:v>
                </c:pt>
                <c:pt idx="1124">
                  <c:v>30435.0</c:v>
                </c:pt>
                <c:pt idx="1125">
                  <c:v>30436.0</c:v>
                </c:pt>
                <c:pt idx="1126">
                  <c:v>30437.0</c:v>
                </c:pt>
                <c:pt idx="1127">
                  <c:v>30438.0</c:v>
                </c:pt>
                <c:pt idx="1128">
                  <c:v>30439.0</c:v>
                </c:pt>
                <c:pt idx="1129">
                  <c:v>30440.0</c:v>
                </c:pt>
                <c:pt idx="1130">
                  <c:v>30441.0</c:v>
                </c:pt>
                <c:pt idx="1131">
                  <c:v>30442.0</c:v>
                </c:pt>
                <c:pt idx="1132">
                  <c:v>30443.0</c:v>
                </c:pt>
                <c:pt idx="1133">
                  <c:v>30444.0</c:v>
                </c:pt>
                <c:pt idx="1134">
                  <c:v>30445.0</c:v>
                </c:pt>
                <c:pt idx="1135">
                  <c:v>30446.0</c:v>
                </c:pt>
                <c:pt idx="1136">
                  <c:v>30447.0</c:v>
                </c:pt>
                <c:pt idx="1137">
                  <c:v>30448.0</c:v>
                </c:pt>
                <c:pt idx="1138">
                  <c:v>30449.0</c:v>
                </c:pt>
                <c:pt idx="1139">
                  <c:v>30450.0</c:v>
                </c:pt>
                <c:pt idx="1140">
                  <c:v>30451.0</c:v>
                </c:pt>
                <c:pt idx="1141">
                  <c:v>30452.0</c:v>
                </c:pt>
                <c:pt idx="1142">
                  <c:v>30453.0</c:v>
                </c:pt>
                <c:pt idx="1143">
                  <c:v>30454.0</c:v>
                </c:pt>
                <c:pt idx="1144">
                  <c:v>30455.0</c:v>
                </c:pt>
                <c:pt idx="1145">
                  <c:v>30456.0</c:v>
                </c:pt>
                <c:pt idx="1146">
                  <c:v>30457.0</c:v>
                </c:pt>
                <c:pt idx="1147">
                  <c:v>30458.0</c:v>
                </c:pt>
                <c:pt idx="1148">
                  <c:v>30459.0</c:v>
                </c:pt>
                <c:pt idx="1149">
                  <c:v>30460.0</c:v>
                </c:pt>
                <c:pt idx="1150">
                  <c:v>30461.0</c:v>
                </c:pt>
                <c:pt idx="1151">
                  <c:v>30462.0</c:v>
                </c:pt>
                <c:pt idx="1152">
                  <c:v>30463.0</c:v>
                </c:pt>
                <c:pt idx="1153">
                  <c:v>30464.0</c:v>
                </c:pt>
                <c:pt idx="1154">
                  <c:v>30465.0</c:v>
                </c:pt>
                <c:pt idx="1155">
                  <c:v>30466.0</c:v>
                </c:pt>
                <c:pt idx="1156">
                  <c:v>30467.0</c:v>
                </c:pt>
                <c:pt idx="1157">
                  <c:v>30468.0</c:v>
                </c:pt>
                <c:pt idx="1158">
                  <c:v>30469.0</c:v>
                </c:pt>
                <c:pt idx="1159">
                  <c:v>30470.0</c:v>
                </c:pt>
                <c:pt idx="1160">
                  <c:v>30471.0</c:v>
                </c:pt>
                <c:pt idx="1161">
                  <c:v>30472.0</c:v>
                </c:pt>
                <c:pt idx="1162">
                  <c:v>30473.0</c:v>
                </c:pt>
                <c:pt idx="1163">
                  <c:v>30474.0</c:v>
                </c:pt>
                <c:pt idx="1164">
                  <c:v>30475.0</c:v>
                </c:pt>
                <c:pt idx="1165">
                  <c:v>30476.0</c:v>
                </c:pt>
                <c:pt idx="1166">
                  <c:v>30477.0</c:v>
                </c:pt>
                <c:pt idx="1167">
                  <c:v>30478.0</c:v>
                </c:pt>
                <c:pt idx="1168">
                  <c:v>30479.0</c:v>
                </c:pt>
                <c:pt idx="1169">
                  <c:v>30480.0</c:v>
                </c:pt>
                <c:pt idx="1170">
                  <c:v>30481.0</c:v>
                </c:pt>
                <c:pt idx="1171">
                  <c:v>30482.0</c:v>
                </c:pt>
                <c:pt idx="1172">
                  <c:v>30483.0</c:v>
                </c:pt>
                <c:pt idx="1173">
                  <c:v>30484.0</c:v>
                </c:pt>
                <c:pt idx="1174">
                  <c:v>30485.0</c:v>
                </c:pt>
                <c:pt idx="1175">
                  <c:v>30486.0</c:v>
                </c:pt>
                <c:pt idx="1176">
                  <c:v>30487.0</c:v>
                </c:pt>
                <c:pt idx="1177">
                  <c:v>30488.0</c:v>
                </c:pt>
                <c:pt idx="1178">
                  <c:v>30489.0</c:v>
                </c:pt>
                <c:pt idx="1179">
                  <c:v>30490.0</c:v>
                </c:pt>
                <c:pt idx="1180">
                  <c:v>30491.0</c:v>
                </c:pt>
                <c:pt idx="1181">
                  <c:v>30492.0</c:v>
                </c:pt>
                <c:pt idx="1182">
                  <c:v>30493.0</c:v>
                </c:pt>
                <c:pt idx="1183">
                  <c:v>30494.0</c:v>
                </c:pt>
                <c:pt idx="1184">
                  <c:v>30495.0</c:v>
                </c:pt>
                <c:pt idx="1185">
                  <c:v>30496.0</c:v>
                </c:pt>
                <c:pt idx="1186">
                  <c:v>30497.0</c:v>
                </c:pt>
                <c:pt idx="1187">
                  <c:v>30498.0</c:v>
                </c:pt>
                <c:pt idx="1188">
                  <c:v>30499.0</c:v>
                </c:pt>
                <c:pt idx="1189">
                  <c:v>30500.0</c:v>
                </c:pt>
                <c:pt idx="1190">
                  <c:v>30501.0</c:v>
                </c:pt>
                <c:pt idx="1191">
                  <c:v>30502.0</c:v>
                </c:pt>
                <c:pt idx="1192">
                  <c:v>30503.0</c:v>
                </c:pt>
                <c:pt idx="1193">
                  <c:v>30504.0</c:v>
                </c:pt>
                <c:pt idx="1194">
                  <c:v>30505.0</c:v>
                </c:pt>
                <c:pt idx="1195">
                  <c:v>30506.0</c:v>
                </c:pt>
                <c:pt idx="1196">
                  <c:v>30507.0</c:v>
                </c:pt>
                <c:pt idx="1197">
                  <c:v>30508.0</c:v>
                </c:pt>
                <c:pt idx="1198">
                  <c:v>30509.0</c:v>
                </c:pt>
                <c:pt idx="1199">
                  <c:v>30510.0</c:v>
                </c:pt>
                <c:pt idx="1200">
                  <c:v>30511.0</c:v>
                </c:pt>
                <c:pt idx="1201">
                  <c:v>30512.0</c:v>
                </c:pt>
                <c:pt idx="1202">
                  <c:v>30513.0</c:v>
                </c:pt>
                <c:pt idx="1203">
                  <c:v>30514.0</c:v>
                </c:pt>
                <c:pt idx="1204">
                  <c:v>30515.0</c:v>
                </c:pt>
                <c:pt idx="1205">
                  <c:v>30516.0</c:v>
                </c:pt>
                <c:pt idx="1206">
                  <c:v>30517.0</c:v>
                </c:pt>
                <c:pt idx="1207">
                  <c:v>30518.0</c:v>
                </c:pt>
                <c:pt idx="1208">
                  <c:v>30519.0</c:v>
                </c:pt>
                <c:pt idx="1209">
                  <c:v>30520.0</c:v>
                </c:pt>
                <c:pt idx="1210">
                  <c:v>30521.0</c:v>
                </c:pt>
                <c:pt idx="1211">
                  <c:v>30522.0</c:v>
                </c:pt>
                <c:pt idx="1212">
                  <c:v>30523.0</c:v>
                </c:pt>
                <c:pt idx="1213">
                  <c:v>30524.0</c:v>
                </c:pt>
                <c:pt idx="1214">
                  <c:v>30525.0</c:v>
                </c:pt>
                <c:pt idx="1215">
                  <c:v>30526.0</c:v>
                </c:pt>
                <c:pt idx="1216">
                  <c:v>30527.0</c:v>
                </c:pt>
                <c:pt idx="1217">
                  <c:v>30528.0</c:v>
                </c:pt>
                <c:pt idx="1218">
                  <c:v>30529.0</c:v>
                </c:pt>
                <c:pt idx="1219">
                  <c:v>30530.0</c:v>
                </c:pt>
                <c:pt idx="1220">
                  <c:v>30531.0</c:v>
                </c:pt>
                <c:pt idx="1221">
                  <c:v>30532.0</c:v>
                </c:pt>
                <c:pt idx="1222">
                  <c:v>30533.0</c:v>
                </c:pt>
                <c:pt idx="1223">
                  <c:v>30534.0</c:v>
                </c:pt>
                <c:pt idx="1224">
                  <c:v>30535.0</c:v>
                </c:pt>
                <c:pt idx="1225">
                  <c:v>30536.0</c:v>
                </c:pt>
                <c:pt idx="1226">
                  <c:v>30537.0</c:v>
                </c:pt>
                <c:pt idx="1227">
                  <c:v>30538.0</c:v>
                </c:pt>
                <c:pt idx="1228">
                  <c:v>30539.0</c:v>
                </c:pt>
                <c:pt idx="1229">
                  <c:v>30540.0</c:v>
                </c:pt>
                <c:pt idx="1230">
                  <c:v>30541.0</c:v>
                </c:pt>
                <c:pt idx="1231">
                  <c:v>30542.0</c:v>
                </c:pt>
                <c:pt idx="1232">
                  <c:v>30543.0</c:v>
                </c:pt>
                <c:pt idx="1233">
                  <c:v>30544.0</c:v>
                </c:pt>
                <c:pt idx="1234">
                  <c:v>30545.0</c:v>
                </c:pt>
                <c:pt idx="1235">
                  <c:v>30546.0</c:v>
                </c:pt>
                <c:pt idx="1236">
                  <c:v>30547.0</c:v>
                </c:pt>
                <c:pt idx="1237">
                  <c:v>30548.0</c:v>
                </c:pt>
                <c:pt idx="1238">
                  <c:v>30549.0</c:v>
                </c:pt>
                <c:pt idx="1239">
                  <c:v>30550.0</c:v>
                </c:pt>
                <c:pt idx="1240">
                  <c:v>30551.0</c:v>
                </c:pt>
                <c:pt idx="1241">
                  <c:v>30552.0</c:v>
                </c:pt>
                <c:pt idx="1242">
                  <c:v>30553.0</c:v>
                </c:pt>
                <c:pt idx="1243">
                  <c:v>30554.0</c:v>
                </c:pt>
                <c:pt idx="1244">
                  <c:v>30555.0</c:v>
                </c:pt>
                <c:pt idx="1245">
                  <c:v>30556.0</c:v>
                </c:pt>
                <c:pt idx="1246">
                  <c:v>30557.0</c:v>
                </c:pt>
                <c:pt idx="1247">
                  <c:v>30558.0</c:v>
                </c:pt>
                <c:pt idx="1248">
                  <c:v>30559.0</c:v>
                </c:pt>
                <c:pt idx="1249">
                  <c:v>30560.0</c:v>
                </c:pt>
                <c:pt idx="1250">
                  <c:v>30561.0</c:v>
                </c:pt>
                <c:pt idx="1251">
                  <c:v>30562.0</c:v>
                </c:pt>
                <c:pt idx="1252">
                  <c:v>30563.0</c:v>
                </c:pt>
                <c:pt idx="1253">
                  <c:v>30564.0</c:v>
                </c:pt>
                <c:pt idx="1254">
                  <c:v>30565.0</c:v>
                </c:pt>
                <c:pt idx="1255">
                  <c:v>30566.0</c:v>
                </c:pt>
                <c:pt idx="1256">
                  <c:v>30567.0</c:v>
                </c:pt>
                <c:pt idx="1257">
                  <c:v>30568.0</c:v>
                </c:pt>
                <c:pt idx="1258">
                  <c:v>30569.0</c:v>
                </c:pt>
                <c:pt idx="1259">
                  <c:v>30570.0</c:v>
                </c:pt>
                <c:pt idx="1260">
                  <c:v>30571.0</c:v>
                </c:pt>
                <c:pt idx="1261">
                  <c:v>30572.0</c:v>
                </c:pt>
                <c:pt idx="1262">
                  <c:v>30573.0</c:v>
                </c:pt>
                <c:pt idx="1263">
                  <c:v>30574.0</c:v>
                </c:pt>
                <c:pt idx="1264">
                  <c:v>30575.0</c:v>
                </c:pt>
                <c:pt idx="1265">
                  <c:v>30576.0</c:v>
                </c:pt>
                <c:pt idx="1266">
                  <c:v>30577.0</c:v>
                </c:pt>
                <c:pt idx="1267">
                  <c:v>30578.0</c:v>
                </c:pt>
                <c:pt idx="1268">
                  <c:v>30579.0</c:v>
                </c:pt>
                <c:pt idx="1269">
                  <c:v>30580.0</c:v>
                </c:pt>
                <c:pt idx="1270">
                  <c:v>30581.0</c:v>
                </c:pt>
                <c:pt idx="1271">
                  <c:v>30582.0</c:v>
                </c:pt>
                <c:pt idx="1272">
                  <c:v>30583.0</c:v>
                </c:pt>
                <c:pt idx="1273">
                  <c:v>30584.0</c:v>
                </c:pt>
                <c:pt idx="1274">
                  <c:v>30585.0</c:v>
                </c:pt>
                <c:pt idx="1275">
                  <c:v>30586.0</c:v>
                </c:pt>
                <c:pt idx="1276">
                  <c:v>30587.0</c:v>
                </c:pt>
                <c:pt idx="1277">
                  <c:v>30588.0</c:v>
                </c:pt>
                <c:pt idx="1278">
                  <c:v>30589.0</c:v>
                </c:pt>
                <c:pt idx="1279">
                  <c:v>30590.0</c:v>
                </c:pt>
                <c:pt idx="1280">
                  <c:v>30591.0</c:v>
                </c:pt>
                <c:pt idx="1281">
                  <c:v>30592.0</c:v>
                </c:pt>
                <c:pt idx="1282">
                  <c:v>30593.0</c:v>
                </c:pt>
                <c:pt idx="1283">
                  <c:v>30594.0</c:v>
                </c:pt>
                <c:pt idx="1284">
                  <c:v>30595.0</c:v>
                </c:pt>
                <c:pt idx="1285">
                  <c:v>30596.0</c:v>
                </c:pt>
                <c:pt idx="1286">
                  <c:v>30597.0</c:v>
                </c:pt>
                <c:pt idx="1287">
                  <c:v>30598.0</c:v>
                </c:pt>
                <c:pt idx="1288">
                  <c:v>30599.0</c:v>
                </c:pt>
                <c:pt idx="1289">
                  <c:v>30600.0</c:v>
                </c:pt>
                <c:pt idx="1290">
                  <c:v>30601.0</c:v>
                </c:pt>
                <c:pt idx="1291">
                  <c:v>30602.0</c:v>
                </c:pt>
                <c:pt idx="1292">
                  <c:v>30603.0</c:v>
                </c:pt>
                <c:pt idx="1293">
                  <c:v>30604.0</c:v>
                </c:pt>
                <c:pt idx="1294">
                  <c:v>30605.0</c:v>
                </c:pt>
                <c:pt idx="1295">
                  <c:v>30606.0</c:v>
                </c:pt>
                <c:pt idx="1296">
                  <c:v>30607.0</c:v>
                </c:pt>
                <c:pt idx="1297">
                  <c:v>30608.0</c:v>
                </c:pt>
                <c:pt idx="1298">
                  <c:v>30609.0</c:v>
                </c:pt>
                <c:pt idx="1299">
                  <c:v>30610.0</c:v>
                </c:pt>
                <c:pt idx="1300">
                  <c:v>30611.0</c:v>
                </c:pt>
                <c:pt idx="1301">
                  <c:v>30612.0</c:v>
                </c:pt>
                <c:pt idx="1302">
                  <c:v>30613.0</c:v>
                </c:pt>
                <c:pt idx="1303">
                  <c:v>30614.0</c:v>
                </c:pt>
                <c:pt idx="1304">
                  <c:v>30615.0</c:v>
                </c:pt>
                <c:pt idx="1305">
                  <c:v>30616.0</c:v>
                </c:pt>
                <c:pt idx="1306">
                  <c:v>30617.0</c:v>
                </c:pt>
                <c:pt idx="1307">
                  <c:v>30618.0</c:v>
                </c:pt>
                <c:pt idx="1308">
                  <c:v>30619.0</c:v>
                </c:pt>
                <c:pt idx="1309">
                  <c:v>30620.0</c:v>
                </c:pt>
                <c:pt idx="1310">
                  <c:v>30621.0</c:v>
                </c:pt>
                <c:pt idx="1311">
                  <c:v>30622.0</c:v>
                </c:pt>
                <c:pt idx="1312">
                  <c:v>30623.0</c:v>
                </c:pt>
                <c:pt idx="1313">
                  <c:v>30624.0</c:v>
                </c:pt>
                <c:pt idx="1314">
                  <c:v>30625.0</c:v>
                </c:pt>
                <c:pt idx="1315">
                  <c:v>30626.0</c:v>
                </c:pt>
                <c:pt idx="1316">
                  <c:v>30627.0</c:v>
                </c:pt>
                <c:pt idx="1317">
                  <c:v>30628.0</c:v>
                </c:pt>
                <c:pt idx="1318">
                  <c:v>30629.0</c:v>
                </c:pt>
                <c:pt idx="1319">
                  <c:v>30630.0</c:v>
                </c:pt>
                <c:pt idx="1320">
                  <c:v>30631.0</c:v>
                </c:pt>
                <c:pt idx="1321">
                  <c:v>30632.0</c:v>
                </c:pt>
                <c:pt idx="1322">
                  <c:v>30633.0</c:v>
                </c:pt>
                <c:pt idx="1323">
                  <c:v>30634.0</c:v>
                </c:pt>
                <c:pt idx="1324">
                  <c:v>30635.0</c:v>
                </c:pt>
                <c:pt idx="1325">
                  <c:v>30636.0</c:v>
                </c:pt>
                <c:pt idx="1326">
                  <c:v>30637.0</c:v>
                </c:pt>
                <c:pt idx="1327">
                  <c:v>30638.0</c:v>
                </c:pt>
                <c:pt idx="1328">
                  <c:v>30639.0</c:v>
                </c:pt>
                <c:pt idx="1329">
                  <c:v>30640.0</c:v>
                </c:pt>
                <c:pt idx="1330">
                  <c:v>30641.0</c:v>
                </c:pt>
                <c:pt idx="1331">
                  <c:v>30642.0</c:v>
                </c:pt>
                <c:pt idx="1332">
                  <c:v>30643.0</c:v>
                </c:pt>
                <c:pt idx="1333">
                  <c:v>30644.0</c:v>
                </c:pt>
                <c:pt idx="1334">
                  <c:v>30645.0</c:v>
                </c:pt>
                <c:pt idx="1335">
                  <c:v>30646.0</c:v>
                </c:pt>
                <c:pt idx="1336">
                  <c:v>30647.0</c:v>
                </c:pt>
                <c:pt idx="1337">
                  <c:v>30648.0</c:v>
                </c:pt>
                <c:pt idx="1338">
                  <c:v>30649.0</c:v>
                </c:pt>
                <c:pt idx="1339">
                  <c:v>30650.0</c:v>
                </c:pt>
                <c:pt idx="1340">
                  <c:v>30651.0</c:v>
                </c:pt>
                <c:pt idx="1341">
                  <c:v>30652.0</c:v>
                </c:pt>
                <c:pt idx="1342">
                  <c:v>30653.0</c:v>
                </c:pt>
                <c:pt idx="1343">
                  <c:v>30654.0</c:v>
                </c:pt>
                <c:pt idx="1344">
                  <c:v>30655.0</c:v>
                </c:pt>
                <c:pt idx="1345">
                  <c:v>30656.0</c:v>
                </c:pt>
                <c:pt idx="1346">
                  <c:v>30657.0</c:v>
                </c:pt>
                <c:pt idx="1347">
                  <c:v>30658.0</c:v>
                </c:pt>
                <c:pt idx="1348">
                  <c:v>30659.0</c:v>
                </c:pt>
                <c:pt idx="1349">
                  <c:v>30660.0</c:v>
                </c:pt>
                <c:pt idx="1350">
                  <c:v>30661.0</c:v>
                </c:pt>
                <c:pt idx="1351">
                  <c:v>30662.0</c:v>
                </c:pt>
                <c:pt idx="1352">
                  <c:v>30663.0</c:v>
                </c:pt>
                <c:pt idx="1353">
                  <c:v>30664.0</c:v>
                </c:pt>
                <c:pt idx="1354">
                  <c:v>30665.0</c:v>
                </c:pt>
                <c:pt idx="1355">
                  <c:v>30666.0</c:v>
                </c:pt>
                <c:pt idx="1356">
                  <c:v>30667.0</c:v>
                </c:pt>
                <c:pt idx="1357">
                  <c:v>30668.0</c:v>
                </c:pt>
                <c:pt idx="1358">
                  <c:v>30669.0</c:v>
                </c:pt>
                <c:pt idx="1359">
                  <c:v>30670.0</c:v>
                </c:pt>
                <c:pt idx="1360">
                  <c:v>30671.0</c:v>
                </c:pt>
                <c:pt idx="1361">
                  <c:v>30672.0</c:v>
                </c:pt>
                <c:pt idx="1362">
                  <c:v>30673.0</c:v>
                </c:pt>
                <c:pt idx="1363">
                  <c:v>30674.0</c:v>
                </c:pt>
                <c:pt idx="1364">
                  <c:v>30675.0</c:v>
                </c:pt>
                <c:pt idx="1365">
                  <c:v>30676.0</c:v>
                </c:pt>
                <c:pt idx="1366">
                  <c:v>30677.0</c:v>
                </c:pt>
                <c:pt idx="1367">
                  <c:v>30678.0</c:v>
                </c:pt>
                <c:pt idx="1368">
                  <c:v>30679.0</c:v>
                </c:pt>
                <c:pt idx="1369">
                  <c:v>30680.0</c:v>
                </c:pt>
                <c:pt idx="1370">
                  <c:v>30681.0</c:v>
                </c:pt>
                <c:pt idx="1371">
                  <c:v>30682.0</c:v>
                </c:pt>
                <c:pt idx="1372">
                  <c:v>30683.0</c:v>
                </c:pt>
                <c:pt idx="1373">
                  <c:v>30684.0</c:v>
                </c:pt>
                <c:pt idx="1374">
                  <c:v>30685.0</c:v>
                </c:pt>
                <c:pt idx="1375">
                  <c:v>30686.0</c:v>
                </c:pt>
                <c:pt idx="1376">
                  <c:v>30687.0</c:v>
                </c:pt>
                <c:pt idx="1377">
                  <c:v>30688.0</c:v>
                </c:pt>
                <c:pt idx="1378">
                  <c:v>30689.0</c:v>
                </c:pt>
                <c:pt idx="1379">
                  <c:v>30690.0</c:v>
                </c:pt>
                <c:pt idx="1380">
                  <c:v>30691.0</c:v>
                </c:pt>
                <c:pt idx="1381">
                  <c:v>30692.0</c:v>
                </c:pt>
                <c:pt idx="1382">
                  <c:v>30693.0</c:v>
                </c:pt>
                <c:pt idx="1383">
                  <c:v>30694.0</c:v>
                </c:pt>
                <c:pt idx="1384">
                  <c:v>30695.0</c:v>
                </c:pt>
                <c:pt idx="1385">
                  <c:v>30696.0</c:v>
                </c:pt>
                <c:pt idx="1386">
                  <c:v>30697.0</c:v>
                </c:pt>
                <c:pt idx="1387">
                  <c:v>30698.0</c:v>
                </c:pt>
                <c:pt idx="1388">
                  <c:v>30699.0</c:v>
                </c:pt>
                <c:pt idx="1389">
                  <c:v>30700.0</c:v>
                </c:pt>
                <c:pt idx="1390">
                  <c:v>30701.0</c:v>
                </c:pt>
                <c:pt idx="1391">
                  <c:v>30702.0</c:v>
                </c:pt>
                <c:pt idx="1392">
                  <c:v>30703.0</c:v>
                </c:pt>
                <c:pt idx="1393">
                  <c:v>30704.0</c:v>
                </c:pt>
                <c:pt idx="1394">
                  <c:v>30705.0</c:v>
                </c:pt>
                <c:pt idx="1395">
                  <c:v>30706.0</c:v>
                </c:pt>
                <c:pt idx="1396">
                  <c:v>30707.0</c:v>
                </c:pt>
                <c:pt idx="1397">
                  <c:v>30708.0</c:v>
                </c:pt>
                <c:pt idx="1398">
                  <c:v>30709.0</c:v>
                </c:pt>
                <c:pt idx="1399">
                  <c:v>30710.0</c:v>
                </c:pt>
                <c:pt idx="1400">
                  <c:v>30711.0</c:v>
                </c:pt>
                <c:pt idx="1401">
                  <c:v>30712.0</c:v>
                </c:pt>
                <c:pt idx="1402">
                  <c:v>30713.0</c:v>
                </c:pt>
                <c:pt idx="1403">
                  <c:v>30714.0</c:v>
                </c:pt>
                <c:pt idx="1404">
                  <c:v>30715.0</c:v>
                </c:pt>
                <c:pt idx="1405">
                  <c:v>30716.0</c:v>
                </c:pt>
                <c:pt idx="1406">
                  <c:v>30717.0</c:v>
                </c:pt>
                <c:pt idx="1407">
                  <c:v>30718.0</c:v>
                </c:pt>
                <c:pt idx="1408">
                  <c:v>30719.0</c:v>
                </c:pt>
                <c:pt idx="1409">
                  <c:v>30720.0</c:v>
                </c:pt>
                <c:pt idx="1410">
                  <c:v>30721.0</c:v>
                </c:pt>
                <c:pt idx="1411">
                  <c:v>30722.0</c:v>
                </c:pt>
                <c:pt idx="1412">
                  <c:v>30723.0</c:v>
                </c:pt>
                <c:pt idx="1413">
                  <c:v>30724.0</c:v>
                </c:pt>
                <c:pt idx="1414">
                  <c:v>30725.0</c:v>
                </c:pt>
                <c:pt idx="1415">
                  <c:v>30726.0</c:v>
                </c:pt>
                <c:pt idx="1416">
                  <c:v>30727.0</c:v>
                </c:pt>
                <c:pt idx="1417">
                  <c:v>30728.0</c:v>
                </c:pt>
                <c:pt idx="1418">
                  <c:v>30729.0</c:v>
                </c:pt>
                <c:pt idx="1419">
                  <c:v>30730.0</c:v>
                </c:pt>
                <c:pt idx="1420">
                  <c:v>30731.0</c:v>
                </c:pt>
                <c:pt idx="1421">
                  <c:v>30732.0</c:v>
                </c:pt>
                <c:pt idx="1422">
                  <c:v>30733.0</c:v>
                </c:pt>
                <c:pt idx="1423">
                  <c:v>30734.0</c:v>
                </c:pt>
                <c:pt idx="1424">
                  <c:v>30735.0</c:v>
                </c:pt>
                <c:pt idx="1425">
                  <c:v>30736.0</c:v>
                </c:pt>
                <c:pt idx="1426">
                  <c:v>30737.0</c:v>
                </c:pt>
                <c:pt idx="1427">
                  <c:v>30738.0</c:v>
                </c:pt>
                <c:pt idx="1428">
                  <c:v>30739.0</c:v>
                </c:pt>
                <c:pt idx="1429">
                  <c:v>30740.0</c:v>
                </c:pt>
                <c:pt idx="1430">
                  <c:v>30741.0</c:v>
                </c:pt>
                <c:pt idx="1431">
                  <c:v>30742.0</c:v>
                </c:pt>
                <c:pt idx="1432">
                  <c:v>30743.0</c:v>
                </c:pt>
                <c:pt idx="1433">
                  <c:v>30744.0</c:v>
                </c:pt>
                <c:pt idx="1434">
                  <c:v>30745.0</c:v>
                </c:pt>
                <c:pt idx="1435">
                  <c:v>30746.0</c:v>
                </c:pt>
                <c:pt idx="1436">
                  <c:v>30747.0</c:v>
                </c:pt>
                <c:pt idx="1437">
                  <c:v>30748.0</c:v>
                </c:pt>
                <c:pt idx="1438">
                  <c:v>30749.0</c:v>
                </c:pt>
                <c:pt idx="1439">
                  <c:v>30750.0</c:v>
                </c:pt>
                <c:pt idx="1440">
                  <c:v>30751.0</c:v>
                </c:pt>
                <c:pt idx="1441">
                  <c:v>30752.0</c:v>
                </c:pt>
                <c:pt idx="1442">
                  <c:v>30753.0</c:v>
                </c:pt>
                <c:pt idx="1443">
                  <c:v>30754.0</c:v>
                </c:pt>
                <c:pt idx="1444">
                  <c:v>30755.0</c:v>
                </c:pt>
                <c:pt idx="1445">
                  <c:v>30756.0</c:v>
                </c:pt>
                <c:pt idx="1446">
                  <c:v>30757.0</c:v>
                </c:pt>
                <c:pt idx="1447">
                  <c:v>30758.0</c:v>
                </c:pt>
                <c:pt idx="1448">
                  <c:v>30759.0</c:v>
                </c:pt>
                <c:pt idx="1449">
                  <c:v>30760.0</c:v>
                </c:pt>
                <c:pt idx="1450">
                  <c:v>30761.0</c:v>
                </c:pt>
                <c:pt idx="1451">
                  <c:v>30762.0</c:v>
                </c:pt>
                <c:pt idx="1452">
                  <c:v>30763.0</c:v>
                </c:pt>
                <c:pt idx="1453">
                  <c:v>30764.0</c:v>
                </c:pt>
                <c:pt idx="1454">
                  <c:v>30765.0</c:v>
                </c:pt>
                <c:pt idx="1455">
                  <c:v>30766.0</c:v>
                </c:pt>
                <c:pt idx="1456">
                  <c:v>30767.0</c:v>
                </c:pt>
                <c:pt idx="1457">
                  <c:v>30768.0</c:v>
                </c:pt>
                <c:pt idx="1458">
                  <c:v>30769.0</c:v>
                </c:pt>
                <c:pt idx="1459">
                  <c:v>30770.0</c:v>
                </c:pt>
                <c:pt idx="1460">
                  <c:v>30771.0</c:v>
                </c:pt>
                <c:pt idx="1461">
                  <c:v>30772.0</c:v>
                </c:pt>
                <c:pt idx="1462">
                  <c:v>30773.0</c:v>
                </c:pt>
                <c:pt idx="1463">
                  <c:v>30774.0</c:v>
                </c:pt>
                <c:pt idx="1464">
                  <c:v>30775.0</c:v>
                </c:pt>
                <c:pt idx="1465">
                  <c:v>30776.0</c:v>
                </c:pt>
                <c:pt idx="1466">
                  <c:v>30777.0</c:v>
                </c:pt>
                <c:pt idx="1467">
                  <c:v>30778.0</c:v>
                </c:pt>
                <c:pt idx="1468">
                  <c:v>30779.0</c:v>
                </c:pt>
                <c:pt idx="1469">
                  <c:v>30780.0</c:v>
                </c:pt>
                <c:pt idx="1470">
                  <c:v>30781.0</c:v>
                </c:pt>
                <c:pt idx="1471">
                  <c:v>30782.0</c:v>
                </c:pt>
                <c:pt idx="1472">
                  <c:v>30783.0</c:v>
                </c:pt>
                <c:pt idx="1473">
                  <c:v>30784.0</c:v>
                </c:pt>
                <c:pt idx="1474">
                  <c:v>30785.0</c:v>
                </c:pt>
                <c:pt idx="1475">
                  <c:v>30786.0</c:v>
                </c:pt>
                <c:pt idx="1476">
                  <c:v>30787.0</c:v>
                </c:pt>
                <c:pt idx="1477">
                  <c:v>30788.0</c:v>
                </c:pt>
                <c:pt idx="1478">
                  <c:v>30789.0</c:v>
                </c:pt>
                <c:pt idx="1479">
                  <c:v>30790.0</c:v>
                </c:pt>
                <c:pt idx="1480">
                  <c:v>30791.0</c:v>
                </c:pt>
                <c:pt idx="1481">
                  <c:v>30792.0</c:v>
                </c:pt>
                <c:pt idx="1482">
                  <c:v>30793.0</c:v>
                </c:pt>
                <c:pt idx="1483">
                  <c:v>30794.0</c:v>
                </c:pt>
                <c:pt idx="1484">
                  <c:v>30795.0</c:v>
                </c:pt>
                <c:pt idx="1485">
                  <c:v>30796.0</c:v>
                </c:pt>
                <c:pt idx="1486">
                  <c:v>30797.0</c:v>
                </c:pt>
                <c:pt idx="1487">
                  <c:v>30798.0</c:v>
                </c:pt>
                <c:pt idx="1488">
                  <c:v>30799.0</c:v>
                </c:pt>
                <c:pt idx="1489">
                  <c:v>30800.0</c:v>
                </c:pt>
                <c:pt idx="1490">
                  <c:v>30801.0</c:v>
                </c:pt>
                <c:pt idx="1491">
                  <c:v>30802.0</c:v>
                </c:pt>
                <c:pt idx="1492">
                  <c:v>30803.0</c:v>
                </c:pt>
                <c:pt idx="1493">
                  <c:v>30804.0</c:v>
                </c:pt>
                <c:pt idx="1494">
                  <c:v>30805.0</c:v>
                </c:pt>
                <c:pt idx="1495">
                  <c:v>30806.0</c:v>
                </c:pt>
                <c:pt idx="1496">
                  <c:v>30807.0</c:v>
                </c:pt>
                <c:pt idx="1497">
                  <c:v>30808.0</c:v>
                </c:pt>
                <c:pt idx="1498">
                  <c:v>30809.0</c:v>
                </c:pt>
                <c:pt idx="1499">
                  <c:v>30810.0</c:v>
                </c:pt>
                <c:pt idx="1500">
                  <c:v>30811.0</c:v>
                </c:pt>
                <c:pt idx="1501">
                  <c:v>30812.0</c:v>
                </c:pt>
                <c:pt idx="1502">
                  <c:v>30813.0</c:v>
                </c:pt>
                <c:pt idx="1503">
                  <c:v>30814.0</c:v>
                </c:pt>
                <c:pt idx="1504">
                  <c:v>30815.0</c:v>
                </c:pt>
                <c:pt idx="1505">
                  <c:v>30816.0</c:v>
                </c:pt>
                <c:pt idx="1506">
                  <c:v>30817.0</c:v>
                </c:pt>
                <c:pt idx="1507">
                  <c:v>30818.0</c:v>
                </c:pt>
                <c:pt idx="1508">
                  <c:v>30819.0</c:v>
                </c:pt>
                <c:pt idx="1509">
                  <c:v>30820.0</c:v>
                </c:pt>
                <c:pt idx="1510">
                  <c:v>30821.0</c:v>
                </c:pt>
                <c:pt idx="1511">
                  <c:v>30822.0</c:v>
                </c:pt>
                <c:pt idx="1512">
                  <c:v>30823.0</c:v>
                </c:pt>
                <c:pt idx="1513">
                  <c:v>30824.0</c:v>
                </c:pt>
                <c:pt idx="1514">
                  <c:v>30825.0</c:v>
                </c:pt>
                <c:pt idx="1515">
                  <c:v>30826.0</c:v>
                </c:pt>
                <c:pt idx="1516">
                  <c:v>30827.0</c:v>
                </c:pt>
                <c:pt idx="1517">
                  <c:v>30828.0</c:v>
                </c:pt>
                <c:pt idx="1518">
                  <c:v>30829.0</c:v>
                </c:pt>
                <c:pt idx="1519">
                  <c:v>30830.0</c:v>
                </c:pt>
                <c:pt idx="1520">
                  <c:v>30831.0</c:v>
                </c:pt>
                <c:pt idx="1521">
                  <c:v>30832.0</c:v>
                </c:pt>
                <c:pt idx="1522">
                  <c:v>30833.0</c:v>
                </c:pt>
                <c:pt idx="1523">
                  <c:v>30834.0</c:v>
                </c:pt>
                <c:pt idx="1524">
                  <c:v>30835.0</c:v>
                </c:pt>
                <c:pt idx="1525">
                  <c:v>30836.0</c:v>
                </c:pt>
                <c:pt idx="1526">
                  <c:v>30837.0</c:v>
                </c:pt>
                <c:pt idx="1527">
                  <c:v>30838.0</c:v>
                </c:pt>
                <c:pt idx="1528">
                  <c:v>30839.0</c:v>
                </c:pt>
                <c:pt idx="1529">
                  <c:v>30840.0</c:v>
                </c:pt>
                <c:pt idx="1530">
                  <c:v>30841.0</c:v>
                </c:pt>
                <c:pt idx="1531">
                  <c:v>30842.0</c:v>
                </c:pt>
                <c:pt idx="1532">
                  <c:v>30843.0</c:v>
                </c:pt>
                <c:pt idx="1533">
                  <c:v>30844.0</c:v>
                </c:pt>
                <c:pt idx="1534">
                  <c:v>30845.0</c:v>
                </c:pt>
                <c:pt idx="1535">
                  <c:v>30846.0</c:v>
                </c:pt>
                <c:pt idx="1536">
                  <c:v>30847.0</c:v>
                </c:pt>
                <c:pt idx="1537">
                  <c:v>30848.0</c:v>
                </c:pt>
                <c:pt idx="1538">
                  <c:v>30849.0</c:v>
                </c:pt>
                <c:pt idx="1539">
                  <c:v>30850.0</c:v>
                </c:pt>
                <c:pt idx="1540">
                  <c:v>30851.0</c:v>
                </c:pt>
                <c:pt idx="1541">
                  <c:v>30852.0</c:v>
                </c:pt>
                <c:pt idx="1542">
                  <c:v>30853.0</c:v>
                </c:pt>
                <c:pt idx="1543">
                  <c:v>30854.0</c:v>
                </c:pt>
                <c:pt idx="1544">
                  <c:v>30855.0</c:v>
                </c:pt>
                <c:pt idx="1545">
                  <c:v>30856.0</c:v>
                </c:pt>
                <c:pt idx="1546">
                  <c:v>30857.0</c:v>
                </c:pt>
                <c:pt idx="1547">
                  <c:v>30858.0</c:v>
                </c:pt>
                <c:pt idx="1548">
                  <c:v>30859.0</c:v>
                </c:pt>
                <c:pt idx="1549">
                  <c:v>30860.0</c:v>
                </c:pt>
                <c:pt idx="1550">
                  <c:v>30861.0</c:v>
                </c:pt>
                <c:pt idx="1551">
                  <c:v>30862.0</c:v>
                </c:pt>
                <c:pt idx="1552">
                  <c:v>30863.0</c:v>
                </c:pt>
                <c:pt idx="1553">
                  <c:v>30864.0</c:v>
                </c:pt>
                <c:pt idx="1554">
                  <c:v>30865.0</c:v>
                </c:pt>
                <c:pt idx="1555">
                  <c:v>30866.0</c:v>
                </c:pt>
                <c:pt idx="1556">
                  <c:v>30867.0</c:v>
                </c:pt>
                <c:pt idx="1557">
                  <c:v>30868.0</c:v>
                </c:pt>
                <c:pt idx="1558">
                  <c:v>30869.0</c:v>
                </c:pt>
                <c:pt idx="1559">
                  <c:v>30870.0</c:v>
                </c:pt>
                <c:pt idx="1560">
                  <c:v>30871.0</c:v>
                </c:pt>
                <c:pt idx="1561">
                  <c:v>30872.0</c:v>
                </c:pt>
                <c:pt idx="1562">
                  <c:v>30873.0</c:v>
                </c:pt>
                <c:pt idx="1563">
                  <c:v>30874.0</c:v>
                </c:pt>
                <c:pt idx="1564">
                  <c:v>30875.0</c:v>
                </c:pt>
                <c:pt idx="1565">
                  <c:v>30876.0</c:v>
                </c:pt>
                <c:pt idx="1566">
                  <c:v>30877.0</c:v>
                </c:pt>
                <c:pt idx="1567">
                  <c:v>30878.0</c:v>
                </c:pt>
                <c:pt idx="1568">
                  <c:v>30879.0</c:v>
                </c:pt>
                <c:pt idx="1569">
                  <c:v>30880.0</c:v>
                </c:pt>
                <c:pt idx="1570">
                  <c:v>30881.0</c:v>
                </c:pt>
                <c:pt idx="1571">
                  <c:v>30882.0</c:v>
                </c:pt>
                <c:pt idx="1572">
                  <c:v>30883.0</c:v>
                </c:pt>
                <c:pt idx="1573">
                  <c:v>30884.0</c:v>
                </c:pt>
                <c:pt idx="1574">
                  <c:v>30885.0</c:v>
                </c:pt>
                <c:pt idx="1575">
                  <c:v>30886.0</c:v>
                </c:pt>
                <c:pt idx="1576">
                  <c:v>30887.0</c:v>
                </c:pt>
                <c:pt idx="1577">
                  <c:v>30888.0</c:v>
                </c:pt>
                <c:pt idx="1578">
                  <c:v>30889.0</c:v>
                </c:pt>
                <c:pt idx="1579">
                  <c:v>30890.0</c:v>
                </c:pt>
                <c:pt idx="1580">
                  <c:v>30891.0</c:v>
                </c:pt>
                <c:pt idx="1581">
                  <c:v>30892.0</c:v>
                </c:pt>
                <c:pt idx="1582">
                  <c:v>30893.0</c:v>
                </c:pt>
                <c:pt idx="1583">
                  <c:v>30894.0</c:v>
                </c:pt>
                <c:pt idx="1584">
                  <c:v>30895.0</c:v>
                </c:pt>
                <c:pt idx="1585">
                  <c:v>30896.0</c:v>
                </c:pt>
                <c:pt idx="1586">
                  <c:v>30897.0</c:v>
                </c:pt>
                <c:pt idx="1587">
                  <c:v>30898.0</c:v>
                </c:pt>
                <c:pt idx="1588">
                  <c:v>30899.0</c:v>
                </c:pt>
                <c:pt idx="1589">
                  <c:v>30900.0</c:v>
                </c:pt>
                <c:pt idx="1590">
                  <c:v>30901.0</c:v>
                </c:pt>
                <c:pt idx="1591">
                  <c:v>30902.0</c:v>
                </c:pt>
                <c:pt idx="1592">
                  <c:v>30903.0</c:v>
                </c:pt>
                <c:pt idx="1593">
                  <c:v>30904.0</c:v>
                </c:pt>
                <c:pt idx="1594">
                  <c:v>30905.0</c:v>
                </c:pt>
                <c:pt idx="1595">
                  <c:v>30906.0</c:v>
                </c:pt>
                <c:pt idx="1596">
                  <c:v>30907.0</c:v>
                </c:pt>
                <c:pt idx="1597">
                  <c:v>30908.0</c:v>
                </c:pt>
                <c:pt idx="1598">
                  <c:v>30909.0</c:v>
                </c:pt>
                <c:pt idx="1599">
                  <c:v>30910.0</c:v>
                </c:pt>
                <c:pt idx="1600">
                  <c:v>30911.0</c:v>
                </c:pt>
                <c:pt idx="1601">
                  <c:v>30912.0</c:v>
                </c:pt>
                <c:pt idx="1602">
                  <c:v>30913.0</c:v>
                </c:pt>
                <c:pt idx="1603">
                  <c:v>30914.0</c:v>
                </c:pt>
                <c:pt idx="1604">
                  <c:v>30915.0</c:v>
                </c:pt>
                <c:pt idx="1605">
                  <c:v>30916.0</c:v>
                </c:pt>
                <c:pt idx="1606">
                  <c:v>30917.0</c:v>
                </c:pt>
                <c:pt idx="1607">
                  <c:v>30918.0</c:v>
                </c:pt>
                <c:pt idx="1608">
                  <c:v>30919.0</c:v>
                </c:pt>
                <c:pt idx="1609">
                  <c:v>30920.0</c:v>
                </c:pt>
                <c:pt idx="1610">
                  <c:v>30921.0</c:v>
                </c:pt>
                <c:pt idx="1611">
                  <c:v>30922.0</c:v>
                </c:pt>
                <c:pt idx="1612">
                  <c:v>30923.0</c:v>
                </c:pt>
                <c:pt idx="1613">
                  <c:v>30924.0</c:v>
                </c:pt>
                <c:pt idx="1614">
                  <c:v>30925.0</c:v>
                </c:pt>
                <c:pt idx="1615">
                  <c:v>30926.0</c:v>
                </c:pt>
                <c:pt idx="1616">
                  <c:v>30927.0</c:v>
                </c:pt>
                <c:pt idx="1617">
                  <c:v>30928.0</c:v>
                </c:pt>
                <c:pt idx="1618">
                  <c:v>30929.0</c:v>
                </c:pt>
                <c:pt idx="1619">
                  <c:v>30930.0</c:v>
                </c:pt>
                <c:pt idx="1620">
                  <c:v>30931.0</c:v>
                </c:pt>
                <c:pt idx="1621">
                  <c:v>30932.0</c:v>
                </c:pt>
                <c:pt idx="1622">
                  <c:v>30933.0</c:v>
                </c:pt>
                <c:pt idx="1623">
                  <c:v>30934.0</c:v>
                </c:pt>
                <c:pt idx="1624">
                  <c:v>30935.0</c:v>
                </c:pt>
                <c:pt idx="1625">
                  <c:v>30936.0</c:v>
                </c:pt>
                <c:pt idx="1626">
                  <c:v>30937.0</c:v>
                </c:pt>
                <c:pt idx="1627">
                  <c:v>30938.0</c:v>
                </c:pt>
                <c:pt idx="1628">
                  <c:v>30939.0</c:v>
                </c:pt>
                <c:pt idx="1629">
                  <c:v>30940.0</c:v>
                </c:pt>
                <c:pt idx="1630">
                  <c:v>30941.0</c:v>
                </c:pt>
                <c:pt idx="1631">
                  <c:v>30942.0</c:v>
                </c:pt>
                <c:pt idx="1632">
                  <c:v>30943.0</c:v>
                </c:pt>
                <c:pt idx="1633">
                  <c:v>30944.0</c:v>
                </c:pt>
                <c:pt idx="1634">
                  <c:v>30945.0</c:v>
                </c:pt>
                <c:pt idx="1635">
                  <c:v>30946.0</c:v>
                </c:pt>
                <c:pt idx="1636">
                  <c:v>30947.0</c:v>
                </c:pt>
                <c:pt idx="1637">
                  <c:v>30948.0</c:v>
                </c:pt>
                <c:pt idx="1638">
                  <c:v>30949.0</c:v>
                </c:pt>
                <c:pt idx="1639">
                  <c:v>30950.0</c:v>
                </c:pt>
                <c:pt idx="1640">
                  <c:v>30951.0</c:v>
                </c:pt>
                <c:pt idx="1641">
                  <c:v>30952.0</c:v>
                </c:pt>
                <c:pt idx="1642">
                  <c:v>30953.0</c:v>
                </c:pt>
                <c:pt idx="1643">
                  <c:v>30954.0</c:v>
                </c:pt>
                <c:pt idx="1644">
                  <c:v>30955.0</c:v>
                </c:pt>
                <c:pt idx="1645">
                  <c:v>30956.0</c:v>
                </c:pt>
                <c:pt idx="1646">
                  <c:v>30957.0</c:v>
                </c:pt>
                <c:pt idx="1647">
                  <c:v>30958.0</c:v>
                </c:pt>
                <c:pt idx="1648">
                  <c:v>30959.0</c:v>
                </c:pt>
                <c:pt idx="1649">
                  <c:v>30960.0</c:v>
                </c:pt>
                <c:pt idx="1650">
                  <c:v>30961.0</c:v>
                </c:pt>
                <c:pt idx="1651">
                  <c:v>30962.0</c:v>
                </c:pt>
                <c:pt idx="1652">
                  <c:v>30963.0</c:v>
                </c:pt>
                <c:pt idx="1653">
                  <c:v>30964.0</c:v>
                </c:pt>
                <c:pt idx="1654">
                  <c:v>30965.0</c:v>
                </c:pt>
                <c:pt idx="1655">
                  <c:v>30966.0</c:v>
                </c:pt>
                <c:pt idx="1656">
                  <c:v>30967.0</c:v>
                </c:pt>
                <c:pt idx="1657">
                  <c:v>30968.0</c:v>
                </c:pt>
                <c:pt idx="1658">
                  <c:v>30969.0</c:v>
                </c:pt>
                <c:pt idx="1659">
                  <c:v>30970.0</c:v>
                </c:pt>
                <c:pt idx="1660">
                  <c:v>30971.0</c:v>
                </c:pt>
                <c:pt idx="1661">
                  <c:v>30972.0</c:v>
                </c:pt>
                <c:pt idx="1662">
                  <c:v>30973.0</c:v>
                </c:pt>
                <c:pt idx="1663">
                  <c:v>30974.0</c:v>
                </c:pt>
                <c:pt idx="1664">
                  <c:v>30975.0</c:v>
                </c:pt>
                <c:pt idx="1665">
                  <c:v>30976.0</c:v>
                </c:pt>
                <c:pt idx="1666">
                  <c:v>30977.0</c:v>
                </c:pt>
                <c:pt idx="1667">
                  <c:v>30978.0</c:v>
                </c:pt>
                <c:pt idx="1668">
                  <c:v>30979.0</c:v>
                </c:pt>
                <c:pt idx="1669">
                  <c:v>30980.0</c:v>
                </c:pt>
                <c:pt idx="1670">
                  <c:v>30981.0</c:v>
                </c:pt>
                <c:pt idx="1671">
                  <c:v>30982.0</c:v>
                </c:pt>
                <c:pt idx="1672">
                  <c:v>30983.0</c:v>
                </c:pt>
                <c:pt idx="1673">
                  <c:v>30984.0</c:v>
                </c:pt>
                <c:pt idx="1674">
                  <c:v>30985.0</c:v>
                </c:pt>
                <c:pt idx="1675">
                  <c:v>30986.0</c:v>
                </c:pt>
                <c:pt idx="1676">
                  <c:v>30987.0</c:v>
                </c:pt>
                <c:pt idx="1677">
                  <c:v>30988.0</c:v>
                </c:pt>
                <c:pt idx="1678">
                  <c:v>30989.0</c:v>
                </c:pt>
                <c:pt idx="1679">
                  <c:v>30990.0</c:v>
                </c:pt>
                <c:pt idx="1680">
                  <c:v>30991.0</c:v>
                </c:pt>
                <c:pt idx="1681">
                  <c:v>30992.0</c:v>
                </c:pt>
                <c:pt idx="1682">
                  <c:v>30993.0</c:v>
                </c:pt>
                <c:pt idx="1683">
                  <c:v>30994.0</c:v>
                </c:pt>
                <c:pt idx="1684">
                  <c:v>30995.0</c:v>
                </c:pt>
                <c:pt idx="1685">
                  <c:v>30996.0</c:v>
                </c:pt>
                <c:pt idx="1686">
                  <c:v>30997.0</c:v>
                </c:pt>
                <c:pt idx="1687">
                  <c:v>30998.0</c:v>
                </c:pt>
                <c:pt idx="1688">
                  <c:v>30999.0</c:v>
                </c:pt>
                <c:pt idx="1689">
                  <c:v>31000.0</c:v>
                </c:pt>
                <c:pt idx="1690">
                  <c:v>31001.0</c:v>
                </c:pt>
                <c:pt idx="1691">
                  <c:v>31002.0</c:v>
                </c:pt>
                <c:pt idx="1692">
                  <c:v>31003.0</c:v>
                </c:pt>
                <c:pt idx="1693">
                  <c:v>31004.0</c:v>
                </c:pt>
                <c:pt idx="1694">
                  <c:v>31005.0</c:v>
                </c:pt>
                <c:pt idx="1695">
                  <c:v>31006.0</c:v>
                </c:pt>
                <c:pt idx="1696">
                  <c:v>31007.0</c:v>
                </c:pt>
                <c:pt idx="1697">
                  <c:v>31008.0</c:v>
                </c:pt>
                <c:pt idx="1698">
                  <c:v>31009.0</c:v>
                </c:pt>
                <c:pt idx="1699">
                  <c:v>31010.0</c:v>
                </c:pt>
                <c:pt idx="1700">
                  <c:v>31011.0</c:v>
                </c:pt>
                <c:pt idx="1701">
                  <c:v>31012.0</c:v>
                </c:pt>
                <c:pt idx="1702">
                  <c:v>31013.0</c:v>
                </c:pt>
                <c:pt idx="1703">
                  <c:v>31014.0</c:v>
                </c:pt>
                <c:pt idx="1704">
                  <c:v>31015.0</c:v>
                </c:pt>
                <c:pt idx="1705">
                  <c:v>31016.0</c:v>
                </c:pt>
                <c:pt idx="1706">
                  <c:v>31017.0</c:v>
                </c:pt>
                <c:pt idx="1707">
                  <c:v>31018.0</c:v>
                </c:pt>
                <c:pt idx="1708">
                  <c:v>31019.0</c:v>
                </c:pt>
                <c:pt idx="1709">
                  <c:v>31020.0</c:v>
                </c:pt>
                <c:pt idx="1710">
                  <c:v>31021.0</c:v>
                </c:pt>
                <c:pt idx="1711">
                  <c:v>31022.0</c:v>
                </c:pt>
                <c:pt idx="1712">
                  <c:v>31023.0</c:v>
                </c:pt>
                <c:pt idx="1713">
                  <c:v>31024.0</c:v>
                </c:pt>
                <c:pt idx="1714">
                  <c:v>31025.0</c:v>
                </c:pt>
                <c:pt idx="1715">
                  <c:v>31026.0</c:v>
                </c:pt>
                <c:pt idx="1716">
                  <c:v>31027.0</c:v>
                </c:pt>
                <c:pt idx="1717">
                  <c:v>31028.0</c:v>
                </c:pt>
                <c:pt idx="1718">
                  <c:v>31029.0</c:v>
                </c:pt>
                <c:pt idx="1719">
                  <c:v>31030.0</c:v>
                </c:pt>
                <c:pt idx="1720">
                  <c:v>31031.0</c:v>
                </c:pt>
                <c:pt idx="1721">
                  <c:v>31032.0</c:v>
                </c:pt>
                <c:pt idx="1722">
                  <c:v>31033.0</c:v>
                </c:pt>
                <c:pt idx="1723">
                  <c:v>31034.0</c:v>
                </c:pt>
                <c:pt idx="1724">
                  <c:v>31035.0</c:v>
                </c:pt>
                <c:pt idx="1725">
                  <c:v>31036.0</c:v>
                </c:pt>
                <c:pt idx="1726">
                  <c:v>31037.0</c:v>
                </c:pt>
                <c:pt idx="1727">
                  <c:v>31038.0</c:v>
                </c:pt>
                <c:pt idx="1728">
                  <c:v>31039.0</c:v>
                </c:pt>
                <c:pt idx="1729">
                  <c:v>31040.0</c:v>
                </c:pt>
                <c:pt idx="1730">
                  <c:v>31041.0</c:v>
                </c:pt>
                <c:pt idx="1731">
                  <c:v>31042.0</c:v>
                </c:pt>
                <c:pt idx="1732">
                  <c:v>31043.0</c:v>
                </c:pt>
                <c:pt idx="1733">
                  <c:v>31044.0</c:v>
                </c:pt>
                <c:pt idx="1734">
                  <c:v>31045.0</c:v>
                </c:pt>
                <c:pt idx="1735">
                  <c:v>31046.0</c:v>
                </c:pt>
                <c:pt idx="1736">
                  <c:v>31047.0</c:v>
                </c:pt>
                <c:pt idx="1737">
                  <c:v>31048.0</c:v>
                </c:pt>
                <c:pt idx="1738">
                  <c:v>31049.0</c:v>
                </c:pt>
                <c:pt idx="1739">
                  <c:v>31050.0</c:v>
                </c:pt>
                <c:pt idx="1740">
                  <c:v>31051.0</c:v>
                </c:pt>
                <c:pt idx="1741">
                  <c:v>31052.0</c:v>
                </c:pt>
                <c:pt idx="1742">
                  <c:v>31053.0</c:v>
                </c:pt>
                <c:pt idx="1743">
                  <c:v>31054.0</c:v>
                </c:pt>
                <c:pt idx="1744">
                  <c:v>31055.0</c:v>
                </c:pt>
                <c:pt idx="1745">
                  <c:v>31056.0</c:v>
                </c:pt>
                <c:pt idx="1746">
                  <c:v>31057.0</c:v>
                </c:pt>
                <c:pt idx="1747">
                  <c:v>31058.0</c:v>
                </c:pt>
                <c:pt idx="1748">
                  <c:v>31059.0</c:v>
                </c:pt>
                <c:pt idx="1749">
                  <c:v>31060.0</c:v>
                </c:pt>
                <c:pt idx="1750">
                  <c:v>31061.0</c:v>
                </c:pt>
                <c:pt idx="1751">
                  <c:v>31062.0</c:v>
                </c:pt>
                <c:pt idx="1752">
                  <c:v>31063.0</c:v>
                </c:pt>
                <c:pt idx="1753">
                  <c:v>31064.0</c:v>
                </c:pt>
                <c:pt idx="1754">
                  <c:v>31065.0</c:v>
                </c:pt>
                <c:pt idx="1755">
                  <c:v>31066.0</c:v>
                </c:pt>
                <c:pt idx="1756">
                  <c:v>31067.0</c:v>
                </c:pt>
                <c:pt idx="1757">
                  <c:v>31068.0</c:v>
                </c:pt>
                <c:pt idx="1758">
                  <c:v>31069.0</c:v>
                </c:pt>
                <c:pt idx="1759">
                  <c:v>31070.0</c:v>
                </c:pt>
                <c:pt idx="1760">
                  <c:v>31071.0</c:v>
                </c:pt>
                <c:pt idx="1761">
                  <c:v>31072.0</c:v>
                </c:pt>
                <c:pt idx="1762">
                  <c:v>31073.0</c:v>
                </c:pt>
                <c:pt idx="1763">
                  <c:v>31074.0</c:v>
                </c:pt>
                <c:pt idx="1764">
                  <c:v>31075.0</c:v>
                </c:pt>
                <c:pt idx="1765">
                  <c:v>31076.0</c:v>
                </c:pt>
                <c:pt idx="1766">
                  <c:v>31077.0</c:v>
                </c:pt>
                <c:pt idx="1767">
                  <c:v>31078.0</c:v>
                </c:pt>
                <c:pt idx="1768">
                  <c:v>31079.0</c:v>
                </c:pt>
                <c:pt idx="1769">
                  <c:v>31080.0</c:v>
                </c:pt>
                <c:pt idx="1770">
                  <c:v>31081.0</c:v>
                </c:pt>
                <c:pt idx="1771">
                  <c:v>31082.0</c:v>
                </c:pt>
                <c:pt idx="1772">
                  <c:v>31083.0</c:v>
                </c:pt>
                <c:pt idx="1773">
                  <c:v>31084.0</c:v>
                </c:pt>
                <c:pt idx="1774">
                  <c:v>31085.0</c:v>
                </c:pt>
                <c:pt idx="1775">
                  <c:v>31086.0</c:v>
                </c:pt>
                <c:pt idx="1776">
                  <c:v>31087.0</c:v>
                </c:pt>
                <c:pt idx="1777">
                  <c:v>31088.0</c:v>
                </c:pt>
                <c:pt idx="1778">
                  <c:v>31089.0</c:v>
                </c:pt>
                <c:pt idx="1779">
                  <c:v>31090.0</c:v>
                </c:pt>
                <c:pt idx="1780">
                  <c:v>31091.0</c:v>
                </c:pt>
                <c:pt idx="1781">
                  <c:v>31092.0</c:v>
                </c:pt>
                <c:pt idx="1782">
                  <c:v>31093.0</c:v>
                </c:pt>
                <c:pt idx="1783">
                  <c:v>31094.0</c:v>
                </c:pt>
                <c:pt idx="1784">
                  <c:v>31095.0</c:v>
                </c:pt>
                <c:pt idx="1785">
                  <c:v>31096.0</c:v>
                </c:pt>
                <c:pt idx="1786">
                  <c:v>31097.0</c:v>
                </c:pt>
                <c:pt idx="1787">
                  <c:v>31098.0</c:v>
                </c:pt>
                <c:pt idx="1788">
                  <c:v>31099.0</c:v>
                </c:pt>
                <c:pt idx="1789">
                  <c:v>31100.0</c:v>
                </c:pt>
                <c:pt idx="1790">
                  <c:v>31101.0</c:v>
                </c:pt>
                <c:pt idx="1791">
                  <c:v>31102.0</c:v>
                </c:pt>
                <c:pt idx="1792">
                  <c:v>31103.0</c:v>
                </c:pt>
                <c:pt idx="1793">
                  <c:v>31104.0</c:v>
                </c:pt>
                <c:pt idx="1794">
                  <c:v>31105.0</c:v>
                </c:pt>
                <c:pt idx="1795">
                  <c:v>31106.0</c:v>
                </c:pt>
                <c:pt idx="1796">
                  <c:v>31107.0</c:v>
                </c:pt>
                <c:pt idx="1797">
                  <c:v>31108.0</c:v>
                </c:pt>
                <c:pt idx="1798">
                  <c:v>31109.0</c:v>
                </c:pt>
                <c:pt idx="1799">
                  <c:v>31110.0</c:v>
                </c:pt>
                <c:pt idx="1800">
                  <c:v>31111.0</c:v>
                </c:pt>
                <c:pt idx="1801">
                  <c:v>31112.0</c:v>
                </c:pt>
                <c:pt idx="1802">
                  <c:v>31113.0</c:v>
                </c:pt>
                <c:pt idx="1803">
                  <c:v>31114.0</c:v>
                </c:pt>
                <c:pt idx="1804">
                  <c:v>31115.0</c:v>
                </c:pt>
                <c:pt idx="1805">
                  <c:v>31116.0</c:v>
                </c:pt>
                <c:pt idx="1806">
                  <c:v>31117.0</c:v>
                </c:pt>
                <c:pt idx="1807">
                  <c:v>31118.0</c:v>
                </c:pt>
                <c:pt idx="1808">
                  <c:v>31119.0</c:v>
                </c:pt>
                <c:pt idx="1809">
                  <c:v>31120.0</c:v>
                </c:pt>
                <c:pt idx="1810">
                  <c:v>31121.0</c:v>
                </c:pt>
                <c:pt idx="1811">
                  <c:v>31122.0</c:v>
                </c:pt>
                <c:pt idx="1812">
                  <c:v>31123.0</c:v>
                </c:pt>
                <c:pt idx="1813">
                  <c:v>31124.0</c:v>
                </c:pt>
                <c:pt idx="1814">
                  <c:v>31125.0</c:v>
                </c:pt>
                <c:pt idx="1815">
                  <c:v>31126.0</c:v>
                </c:pt>
                <c:pt idx="1816">
                  <c:v>31127.0</c:v>
                </c:pt>
                <c:pt idx="1817">
                  <c:v>31128.0</c:v>
                </c:pt>
                <c:pt idx="1818">
                  <c:v>31129.0</c:v>
                </c:pt>
                <c:pt idx="1819">
                  <c:v>31130.0</c:v>
                </c:pt>
                <c:pt idx="1820">
                  <c:v>31131.0</c:v>
                </c:pt>
                <c:pt idx="1821">
                  <c:v>31132.0</c:v>
                </c:pt>
                <c:pt idx="1822">
                  <c:v>31133.0</c:v>
                </c:pt>
                <c:pt idx="1823">
                  <c:v>31134.0</c:v>
                </c:pt>
                <c:pt idx="1824">
                  <c:v>31135.0</c:v>
                </c:pt>
                <c:pt idx="1825">
                  <c:v>31136.0</c:v>
                </c:pt>
                <c:pt idx="1826">
                  <c:v>31137.0</c:v>
                </c:pt>
                <c:pt idx="1827">
                  <c:v>31138.0</c:v>
                </c:pt>
                <c:pt idx="1828">
                  <c:v>31139.0</c:v>
                </c:pt>
                <c:pt idx="1829">
                  <c:v>31140.0</c:v>
                </c:pt>
                <c:pt idx="1830">
                  <c:v>31141.0</c:v>
                </c:pt>
                <c:pt idx="1831">
                  <c:v>31142.0</c:v>
                </c:pt>
                <c:pt idx="1832">
                  <c:v>31143.0</c:v>
                </c:pt>
                <c:pt idx="1833">
                  <c:v>31144.0</c:v>
                </c:pt>
                <c:pt idx="1834">
                  <c:v>31145.0</c:v>
                </c:pt>
                <c:pt idx="1835">
                  <c:v>31146.0</c:v>
                </c:pt>
                <c:pt idx="1836">
                  <c:v>31147.0</c:v>
                </c:pt>
                <c:pt idx="1837">
                  <c:v>31148.0</c:v>
                </c:pt>
                <c:pt idx="1838">
                  <c:v>31149.0</c:v>
                </c:pt>
                <c:pt idx="1839">
                  <c:v>31150.0</c:v>
                </c:pt>
                <c:pt idx="1840">
                  <c:v>31151.0</c:v>
                </c:pt>
                <c:pt idx="1841">
                  <c:v>31152.0</c:v>
                </c:pt>
                <c:pt idx="1842">
                  <c:v>31153.0</c:v>
                </c:pt>
                <c:pt idx="1843">
                  <c:v>31154.0</c:v>
                </c:pt>
                <c:pt idx="1844">
                  <c:v>31155.0</c:v>
                </c:pt>
                <c:pt idx="1845">
                  <c:v>31156.0</c:v>
                </c:pt>
                <c:pt idx="1846">
                  <c:v>31157.0</c:v>
                </c:pt>
                <c:pt idx="1847">
                  <c:v>31158.0</c:v>
                </c:pt>
                <c:pt idx="1848">
                  <c:v>31159.0</c:v>
                </c:pt>
                <c:pt idx="1849">
                  <c:v>31160.0</c:v>
                </c:pt>
                <c:pt idx="1850">
                  <c:v>31161.0</c:v>
                </c:pt>
                <c:pt idx="1851">
                  <c:v>31162.0</c:v>
                </c:pt>
                <c:pt idx="1852">
                  <c:v>31163.0</c:v>
                </c:pt>
                <c:pt idx="1853">
                  <c:v>31164.0</c:v>
                </c:pt>
                <c:pt idx="1854">
                  <c:v>31165.0</c:v>
                </c:pt>
                <c:pt idx="1855">
                  <c:v>31166.0</c:v>
                </c:pt>
                <c:pt idx="1856">
                  <c:v>31167.0</c:v>
                </c:pt>
                <c:pt idx="1857">
                  <c:v>31168.0</c:v>
                </c:pt>
                <c:pt idx="1858">
                  <c:v>31169.0</c:v>
                </c:pt>
                <c:pt idx="1859">
                  <c:v>31170.0</c:v>
                </c:pt>
                <c:pt idx="1860">
                  <c:v>31171.0</c:v>
                </c:pt>
                <c:pt idx="1861">
                  <c:v>31172.0</c:v>
                </c:pt>
                <c:pt idx="1862">
                  <c:v>31173.0</c:v>
                </c:pt>
                <c:pt idx="1863">
                  <c:v>31174.0</c:v>
                </c:pt>
                <c:pt idx="1864">
                  <c:v>31175.0</c:v>
                </c:pt>
                <c:pt idx="1865">
                  <c:v>31176.0</c:v>
                </c:pt>
                <c:pt idx="1866">
                  <c:v>31177.0</c:v>
                </c:pt>
                <c:pt idx="1867">
                  <c:v>31178.0</c:v>
                </c:pt>
                <c:pt idx="1868">
                  <c:v>31179.0</c:v>
                </c:pt>
                <c:pt idx="1869">
                  <c:v>31180.0</c:v>
                </c:pt>
                <c:pt idx="1870">
                  <c:v>31181.0</c:v>
                </c:pt>
                <c:pt idx="1871">
                  <c:v>31182.0</c:v>
                </c:pt>
                <c:pt idx="1872">
                  <c:v>31183.0</c:v>
                </c:pt>
                <c:pt idx="1873">
                  <c:v>31184.0</c:v>
                </c:pt>
                <c:pt idx="1874">
                  <c:v>31185.0</c:v>
                </c:pt>
                <c:pt idx="1875">
                  <c:v>31186.0</c:v>
                </c:pt>
                <c:pt idx="1876">
                  <c:v>31187.0</c:v>
                </c:pt>
                <c:pt idx="1877">
                  <c:v>31188.0</c:v>
                </c:pt>
                <c:pt idx="1878">
                  <c:v>31189.0</c:v>
                </c:pt>
                <c:pt idx="1879">
                  <c:v>31190.0</c:v>
                </c:pt>
                <c:pt idx="1880">
                  <c:v>31191.0</c:v>
                </c:pt>
                <c:pt idx="1881">
                  <c:v>31192.0</c:v>
                </c:pt>
                <c:pt idx="1882">
                  <c:v>31193.0</c:v>
                </c:pt>
                <c:pt idx="1883">
                  <c:v>31194.0</c:v>
                </c:pt>
                <c:pt idx="1884">
                  <c:v>31195.0</c:v>
                </c:pt>
                <c:pt idx="1885">
                  <c:v>31196.0</c:v>
                </c:pt>
                <c:pt idx="1886">
                  <c:v>31197.0</c:v>
                </c:pt>
                <c:pt idx="1887">
                  <c:v>31198.0</c:v>
                </c:pt>
                <c:pt idx="1888">
                  <c:v>31199.0</c:v>
                </c:pt>
                <c:pt idx="1889">
                  <c:v>31200.0</c:v>
                </c:pt>
                <c:pt idx="1890">
                  <c:v>31201.0</c:v>
                </c:pt>
                <c:pt idx="1891">
                  <c:v>31202.0</c:v>
                </c:pt>
                <c:pt idx="1892">
                  <c:v>31203.0</c:v>
                </c:pt>
                <c:pt idx="1893">
                  <c:v>31204.0</c:v>
                </c:pt>
                <c:pt idx="1894">
                  <c:v>31205.0</c:v>
                </c:pt>
                <c:pt idx="1895">
                  <c:v>31206.0</c:v>
                </c:pt>
                <c:pt idx="1896">
                  <c:v>31207.0</c:v>
                </c:pt>
                <c:pt idx="1897">
                  <c:v>31208.0</c:v>
                </c:pt>
                <c:pt idx="1898">
                  <c:v>31209.0</c:v>
                </c:pt>
                <c:pt idx="1899">
                  <c:v>31210.0</c:v>
                </c:pt>
                <c:pt idx="1900">
                  <c:v>31211.0</c:v>
                </c:pt>
                <c:pt idx="1901">
                  <c:v>31212.0</c:v>
                </c:pt>
                <c:pt idx="1902">
                  <c:v>31213.0</c:v>
                </c:pt>
                <c:pt idx="1903">
                  <c:v>31214.0</c:v>
                </c:pt>
                <c:pt idx="1904">
                  <c:v>31215.0</c:v>
                </c:pt>
                <c:pt idx="1905">
                  <c:v>31216.0</c:v>
                </c:pt>
                <c:pt idx="1906">
                  <c:v>31217.0</c:v>
                </c:pt>
                <c:pt idx="1907">
                  <c:v>31218.0</c:v>
                </c:pt>
                <c:pt idx="1908">
                  <c:v>31219.0</c:v>
                </c:pt>
                <c:pt idx="1909">
                  <c:v>31220.0</c:v>
                </c:pt>
                <c:pt idx="1910">
                  <c:v>31221.0</c:v>
                </c:pt>
                <c:pt idx="1911">
                  <c:v>31222.0</c:v>
                </c:pt>
                <c:pt idx="1912">
                  <c:v>31223.0</c:v>
                </c:pt>
                <c:pt idx="1913">
                  <c:v>31224.0</c:v>
                </c:pt>
                <c:pt idx="1914">
                  <c:v>31225.0</c:v>
                </c:pt>
                <c:pt idx="1915">
                  <c:v>31226.0</c:v>
                </c:pt>
                <c:pt idx="1916">
                  <c:v>31227.0</c:v>
                </c:pt>
                <c:pt idx="1917">
                  <c:v>31228.0</c:v>
                </c:pt>
                <c:pt idx="1918">
                  <c:v>31229.0</c:v>
                </c:pt>
                <c:pt idx="1919">
                  <c:v>31230.0</c:v>
                </c:pt>
                <c:pt idx="1920">
                  <c:v>31231.0</c:v>
                </c:pt>
                <c:pt idx="1921">
                  <c:v>31232.0</c:v>
                </c:pt>
                <c:pt idx="1922">
                  <c:v>31233.0</c:v>
                </c:pt>
                <c:pt idx="1923">
                  <c:v>31234.0</c:v>
                </c:pt>
                <c:pt idx="1924">
                  <c:v>31235.0</c:v>
                </c:pt>
                <c:pt idx="1925">
                  <c:v>31236.0</c:v>
                </c:pt>
                <c:pt idx="1926">
                  <c:v>31237.0</c:v>
                </c:pt>
                <c:pt idx="1927">
                  <c:v>31238.0</c:v>
                </c:pt>
                <c:pt idx="1928">
                  <c:v>31239.0</c:v>
                </c:pt>
                <c:pt idx="1929">
                  <c:v>31240.0</c:v>
                </c:pt>
                <c:pt idx="1930">
                  <c:v>31241.0</c:v>
                </c:pt>
                <c:pt idx="1931">
                  <c:v>31242.0</c:v>
                </c:pt>
                <c:pt idx="1932">
                  <c:v>31243.0</c:v>
                </c:pt>
                <c:pt idx="1933">
                  <c:v>31244.0</c:v>
                </c:pt>
                <c:pt idx="1934">
                  <c:v>31245.0</c:v>
                </c:pt>
                <c:pt idx="1935">
                  <c:v>31246.0</c:v>
                </c:pt>
                <c:pt idx="1936">
                  <c:v>31247.0</c:v>
                </c:pt>
                <c:pt idx="1937">
                  <c:v>31248.0</c:v>
                </c:pt>
                <c:pt idx="1938">
                  <c:v>31249.0</c:v>
                </c:pt>
                <c:pt idx="1939">
                  <c:v>31250.0</c:v>
                </c:pt>
                <c:pt idx="1940">
                  <c:v>31251.0</c:v>
                </c:pt>
                <c:pt idx="1941">
                  <c:v>31252.0</c:v>
                </c:pt>
                <c:pt idx="1942">
                  <c:v>31253.0</c:v>
                </c:pt>
                <c:pt idx="1943">
                  <c:v>31254.0</c:v>
                </c:pt>
                <c:pt idx="1944">
                  <c:v>31255.0</c:v>
                </c:pt>
                <c:pt idx="1945">
                  <c:v>31256.0</c:v>
                </c:pt>
                <c:pt idx="1946">
                  <c:v>31257.0</c:v>
                </c:pt>
                <c:pt idx="1947">
                  <c:v>31258.0</c:v>
                </c:pt>
                <c:pt idx="1948">
                  <c:v>31259.0</c:v>
                </c:pt>
                <c:pt idx="1949">
                  <c:v>31260.0</c:v>
                </c:pt>
                <c:pt idx="1950">
                  <c:v>31261.0</c:v>
                </c:pt>
                <c:pt idx="1951">
                  <c:v>31262.0</c:v>
                </c:pt>
                <c:pt idx="1952">
                  <c:v>31263.0</c:v>
                </c:pt>
                <c:pt idx="1953">
                  <c:v>31264.0</c:v>
                </c:pt>
                <c:pt idx="1954">
                  <c:v>31265.0</c:v>
                </c:pt>
                <c:pt idx="1955">
                  <c:v>31266.0</c:v>
                </c:pt>
                <c:pt idx="1956">
                  <c:v>31267.0</c:v>
                </c:pt>
                <c:pt idx="1957">
                  <c:v>31268.0</c:v>
                </c:pt>
                <c:pt idx="1958">
                  <c:v>31269.0</c:v>
                </c:pt>
                <c:pt idx="1959">
                  <c:v>31270.0</c:v>
                </c:pt>
                <c:pt idx="1960">
                  <c:v>31271.0</c:v>
                </c:pt>
                <c:pt idx="1961">
                  <c:v>31272.0</c:v>
                </c:pt>
                <c:pt idx="1962">
                  <c:v>31273.0</c:v>
                </c:pt>
                <c:pt idx="1963">
                  <c:v>31274.0</c:v>
                </c:pt>
                <c:pt idx="1964">
                  <c:v>31275.0</c:v>
                </c:pt>
                <c:pt idx="1965">
                  <c:v>31276.0</c:v>
                </c:pt>
                <c:pt idx="1966">
                  <c:v>31277.0</c:v>
                </c:pt>
                <c:pt idx="1967">
                  <c:v>31278.0</c:v>
                </c:pt>
                <c:pt idx="1968">
                  <c:v>31279.0</c:v>
                </c:pt>
                <c:pt idx="1969">
                  <c:v>31280.0</c:v>
                </c:pt>
                <c:pt idx="1970">
                  <c:v>31281.0</c:v>
                </c:pt>
                <c:pt idx="1971">
                  <c:v>31282.0</c:v>
                </c:pt>
                <c:pt idx="1972">
                  <c:v>31283.0</c:v>
                </c:pt>
                <c:pt idx="1973">
                  <c:v>31284.0</c:v>
                </c:pt>
                <c:pt idx="1974">
                  <c:v>31285.0</c:v>
                </c:pt>
                <c:pt idx="1975">
                  <c:v>31286.0</c:v>
                </c:pt>
                <c:pt idx="1976">
                  <c:v>31287.0</c:v>
                </c:pt>
                <c:pt idx="1977">
                  <c:v>31288.0</c:v>
                </c:pt>
                <c:pt idx="1978">
                  <c:v>31289.0</c:v>
                </c:pt>
                <c:pt idx="1979">
                  <c:v>31290.0</c:v>
                </c:pt>
                <c:pt idx="1980">
                  <c:v>31291.0</c:v>
                </c:pt>
                <c:pt idx="1981">
                  <c:v>31292.0</c:v>
                </c:pt>
                <c:pt idx="1982">
                  <c:v>31293.0</c:v>
                </c:pt>
                <c:pt idx="1983">
                  <c:v>31294.0</c:v>
                </c:pt>
                <c:pt idx="1984">
                  <c:v>31295.0</c:v>
                </c:pt>
                <c:pt idx="1985">
                  <c:v>31296.0</c:v>
                </c:pt>
                <c:pt idx="1986">
                  <c:v>31297.0</c:v>
                </c:pt>
                <c:pt idx="1987">
                  <c:v>31298.0</c:v>
                </c:pt>
                <c:pt idx="1988">
                  <c:v>31299.0</c:v>
                </c:pt>
                <c:pt idx="1989">
                  <c:v>31300.0</c:v>
                </c:pt>
                <c:pt idx="1990">
                  <c:v>31301.0</c:v>
                </c:pt>
                <c:pt idx="1991">
                  <c:v>31302.0</c:v>
                </c:pt>
                <c:pt idx="1992">
                  <c:v>31303.0</c:v>
                </c:pt>
                <c:pt idx="1993">
                  <c:v>31304.0</c:v>
                </c:pt>
                <c:pt idx="1994">
                  <c:v>31305.0</c:v>
                </c:pt>
                <c:pt idx="1995">
                  <c:v>31306.0</c:v>
                </c:pt>
                <c:pt idx="1996">
                  <c:v>31307.0</c:v>
                </c:pt>
                <c:pt idx="1997">
                  <c:v>31308.0</c:v>
                </c:pt>
                <c:pt idx="1998">
                  <c:v>31309.0</c:v>
                </c:pt>
                <c:pt idx="1999">
                  <c:v>31310.0</c:v>
                </c:pt>
                <c:pt idx="2000">
                  <c:v>31311.0</c:v>
                </c:pt>
                <c:pt idx="2001">
                  <c:v>31312.0</c:v>
                </c:pt>
                <c:pt idx="2002">
                  <c:v>31313.0</c:v>
                </c:pt>
                <c:pt idx="2003">
                  <c:v>31314.0</c:v>
                </c:pt>
                <c:pt idx="2004">
                  <c:v>31315.0</c:v>
                </c:pt>
                <c:pt idx="2005">
                  <c:v>31316.0</c:v>
                </c:pt>
                <c:pt idx="2006">
                  <c:v>31317.0</c:v>
                </c:pt>
                <c:pt idx="2007">
                  <c:v>31318.0</c:v>
                </c:pt>
                <c:pt idx="2008">
                  <c:v>31319.0</c:v>
                </c:pt>
                <c:pt idx="2009">
                  <c:v>31320.0</c:v>
                </c:pt>
                <c:pt idx="2010">
                  <c:v>31321.0</c:v>
                </c:pt>
                <c:pt idx="2011">
                  <c:v>31322.0</c:v>
                </c:pt>
                <c:pt idx="2012">
                  <c:v>31323.0</c:v>
                </c:pt>
                <c:pt idx="2013">
                  <c:v>31324.0</c:v>
                </c:pt>
                <c:pt idx="2014">
                  <c:v>31325.0</c:v>
                </c:pt>
                <c:pt idx="2015">
                  <c:v>31326.0</c:v>
                </c:pt>
                <c:pt idx="2016">
                  <c:v>31327.0</c:v>
                </c:pt>
                <c:pt idx="2017">
                  <c:v>31328.0</c:v>
                </c:pt>
                <c:pt idx="2018">
                  <c:v>31329.0</c:v>
                </c:pt>
                <c:pt idx="2019">
                  <c:v>31330.0</c:v>
                </c:pt>
                <c:pt idx="2020">
                  <c:v>31331.0</c:v>
                </c:pt>
                <c:pt idx="2021">
                  <c:v>31332.0</c:v>
                </c:pt>
                <c:pt idx="2022">
                  <c:v>31333.0</c:v>
                </c:pt>
                <c:pt idx="2023">
                  <c:v>31334.0</c:v>
                </c:pt>
                <c:pt idx="2024">
                  <c:v>31335.0</c:v>
                </c:pt>
                <c:pt idx="2025">
                  <c:v>31336.0</c:v>
                </c:pt>
                <c:pt idx="2026">
                  <c:v>31337.0</c:v>
                </c:pt>
                <c:pt idx="2027">
                  <c:v>31338.0</c:v>
                </c:pt>
                <c:pt idx="2028">
                  <c:v>31339.0</c:v>
                </c:pt>
                <c:pt idx="2029">
                  <c:v>31340.0</c:v>
                </c:pt>
                <c:pt idx="2030">
                  <c:v>31341.0</c:v>
                </c:pt>
                <c:pt idx="2031">
                  <c:v>31342.0</c:v>
                </c:pt>
                <c:pt idx="2032">
                  <c:v>31343.0</c:v>
                </c:pt>
                <c:pt idx="2033">
                  <c:v>31344.0</c:v>
                </c:pt>
                <c:pt idx="2034">
                  <c:v>31345.0</c:v>
                </c:pt>
                <c:pt idx="2035">
                  <c:v>31346.0</c:v>
                </c:pt>
                <c:pt idx="2036">
                  <c:v>31347.0</c:v>
                </c:pt>
                <c:pt idx="2037">
                  <c:v>31348.0</c:v>
                </c:pt>
                <c:pt idx="2038">
                  <c:v>31349.0</c:v>
                </c:pt>
                <c:pt idx="2039">
                  <c:v>31350.0</c:v>
                </c:pt>
                <c:pt idx="2040">
                  <c:v>31351.0</c:v>
                </c:pt>
                <c:pt idx="2041">
                  <c:v>31352.0</c:v>
                </c:pt>
                <c:pt idx="2042">
                  <c:v>31353.0</c:v>
                </c:pt>
                <c:pt idx="2043">
                  <c:v>31354.0</c:v>
                </c:pt>
                <c:pt idx="2044">
                  <c:v>31355.0</c:v>
                </c:pt>
                <c:pt idx="2045">
                  <c:v>31356.0</c:v>
                </c:pt>
                <c:pt idx="2046">
                  <c:v>31357.0</c:v>
                </c:pt>
                <c:pt idx="2047">
                  <c:v>31358.0</c:v>
                </c:pt>
                <c:pt idx="2048">
                  <c:v>31359.0</c:v>
                </c:pt>
                <c:pt idx="2049">
                  <c:v>31360.0</c:v>
                </c:pt>
                <c:pt idx="2050">
                  <c:v>31361.0</c:v>
                </c:pt>
                <c:pt idx="2051">
                  <c:v>31362.0</c:v>
                </c:pt>
                <c:pt idx="2052">
                  <c:v>31363.0</c:v>
                </c:pt>
                <c:pt idx="2053">
                  <c:v>31364.0</c:v>
                </c:pt>
                <c:pt idx="2054">
                  <c:v>31365.0</c:v>
                </c:pt>
                <c:pt idx="2055">
                  <c:v>31366.0</c:v>
                </c:pt>
                <c:pt idx="2056">
                  <c:v>31367.0</c:v>
                </c:pt>
                <c:pt idx="2057">
                  <c:v>31368.0</c:v>
                </c:pt>
                <c:pt idx="2058">
                  <c:v>31369.0</c:v>
                </c:pt>
                <c:pt idx="2059">
                  <c:v>31370.0</c:v>
                </c:pt>
                <c:pt idx="2060">
                  <c:v>31371.0</c:v>
                </c:pt>
                <c:pt idx="2061">
                  <c:v>31372.0</c:v>
                </c:pt>
                <c:pt idx="2062">
                  <c:v>31373.0</c:v>
                </c:pt>
                <c:pt idx="2063">
                  <c:v>31374.0</c:v>
                </c:pt>
                <c:pt idx="2064">
                  <c:v>31375.0</c:v>
                </c:pt>
                <c:pt idx="2065">
                  <c:v>31376.0</c:v>
                </c:pt>
                <c:pt idx="2066">
                  <c:v>31377.0</c:v>
                </c:pt>
                <c:pt idx="2067">
                  <c:v>31378.0</c:v>
                </c:pt>
                <c:pt idx="2068">
                  <c:v>31379.0</c:v>
                </c:pt>
                <c:pt idx="2069">
                  <c:v>31380.0</c:v>
                </c:pt>
                <c:pt idx="2070">
                  <c:v>31381.0</c:v>
                </c:pt>
                <c:pt idx="2071">
                  <c:v>31382.0</c:v>
                </c:pt>
                <c:pt idx="2072">
                  <c:v>31383.0</c:v>
                </c:pt>
                <c:pt idx="2073">
                  <c:v>31384.0</c:v>
                </c:pt>
                <c:pt idx="2074">
                  <c:v>31385.0</c:v>
                </c:pt>
                <c:pt idx="2075">
                  <c:v>31386.0</c:v>
                </c:pt>
                <c:pt idx="2076">
                  <c:v>31387.0</c:v>
                </c:pt>
                <c:pt idx="2077">
                  <c:v>31388.0</c:v>
                </c:pt>
                <c:pt idx="2078">
                  <c:v>31389.0</c:v>
                </c:pt>
                <c:pt idx="2079">
                  <c:v>31390.0</c:v>
                </c:pt>
                <c:pt idx="2080">
                  <c:v>31391.0</c:v>
                </c:pt>
                <c:pt idx="2081">
                  <c:v>31392.0</c:v>
                </c:pt>
                <c:pt idx="2082">
                  <c:v>31393.0</c:v>
                </c:pt>
                <c:pt idx="2083">
                  <c:v>31394.0</c:v>
                </c:pt>
                <c:pt idx="2084">
                  <c:v>31395.0</c:v>
                </c:pt>
                <c:pt idx="2085">
                  <c:v>31396.0</c:v>
                </c:pt>
                <c:pt idx="2086">
                  <c:v>31397.0</c:v>
                </c:pt>
                <c:pt idx="2087">
                  <c:v>31398.0</c:v>
                </c:pt>
                <c:pt idx="2088">
                  <c:v>31399.0</c:v>
                </c:pt>
                <c:pt idx="2089">
                  <c:v>31400.0</c:v>
                </c:pt>
                <c:pt idx="2090">
                  <c:v>31401.0</c:v>
                </c:pt>
                <c:pt idx="2091">
                  <c:v>31402.0</c:v>
                </c:pt>
                <c:pt idx="2092">
                  <c:v>31403.0</c:v>
                </c:pt>
                <c:pt idx="2093">
                  <c:v>31404.0</c:v>
                </c:pt>
                <c:pt idx="2094">
                  <c:v>31405.0</c:v>
                </c:pt>
                <c:pt idx="2095">
                  <c:v>31406.0</c:v>
                </c:pt>
                <c:pt idx="2096">
                  <c:v>31407.0</c:v>
                </c:pt>
                <c:pt idx="2097">
                  <c:v>31408.0</c:v>
                </c:pt>
                <c:pt idx="2098">
                  <c:v>31409.0</c:v>
                </c:pt>
                <c:pt idx="2099">
                  <c:v>31410.0</c:v>
                </c:pt>
                <c:pt idx="2100">
                  <c:v>31411.0</c:v>
                </c:pt>
                <c:pt idx="2101">
                  <c:v>31412.0</c:v>
                </c:pt>
                <c:pt idx="2102">
                  <c:v>31413.0</c:v>
                </c:pt>
                <c:pt idx="2103">
                  <c:v>31414.0</c:v>
                </c:pt>
                <c:pt idx="2104">
                  <c:v>31415.0</c:v>
                </c:pt>
                <c:pt idx="2105">
                  <c:v>31416.0</c:v>
                </c:pt>
                <c:pt idx="2106">
                  <c:v>31417.0</c:v>
                </c:pt>
                <c:pt idx="2107">
                  <c:v>31418.0</c:v>
                </c:pt>
                <c:pt idx="2108">
                  <c:v>31419.0</c:v>
                </c:pt>
                <c:pt idx="2109">
                  <c:v>31420.0</c:v>
                </c:pt>
                <c:pt idx="2110">
                  <c:v>31421.0</c:v>
                </c:pt>
                <c:pt idx="2111">
                  <c:v>31422.0</c:v>
                </c:pt>
                <c:pt idx="2112">
                  <c:v>31423.0</c:v>
                </c:pt>
                <c:pt idx="2113">
                  <c:v>31424.0</c:v>
                </c:pt>
                <c:pt idx="2114">
                  <c:v>31425.0</c:v>
                </c:pt>
                <c:pt idx="2115">
                  <c:v>31426.0</c:v>
                </c:pt>
                <c:pt idx="2116">
                  <c:v>31427.0</c:v>
                </c:pt>
                <c:pt idx="2117">
                  <c:v>31428.0</c:v>
                </c:pt>
                <c:pt idx="2118">
                  <c:v>31429.0</c:v>
                </c:pt>
                <c:pt idx="2119">
                  <c:v>31430.0</c:v>
                </c:pt>
                <c:pt idx="2120">
                  <c:v>31431.0</c:v>
                </c:pt>
                <c:pt idx="2121">
                  <c:v>31432.0</c:v>
                </c:pt>
                <c:pt idx="2122">
                  <c:v>31433.0</c:v>
                </c:pt>
                <c:pt idx="2123">
                  <c:v>31434.0</c:v>
                </c:pt>
                <c:pt idx="2124">
                  <c:v>31435.0</c:v>
                </c:pt>
                <c:pt idx="2125">
                  <c:v>31436.0</c:v>
                </c:pt>
                <c:pt idx="2126">
                  <c:v>31437.0</c:v>
                </c:pt>
                <c:pt idx="2127">
                  <c:v>31438.0</c:v>
                </c:pt>
                <c:pt idx="2128">
                  <c:v>31439.0</c:v>
                </c:pt>
                <c:pt idx="2129">
                  <c:v>31440.0</c:v>
                </c:pt>
                <c:pt idx="2130">
                  <c:v>31441.0</c:v>
                </c:pt>
                <c:pt idx="2131">
                  <c:v>31442.0</c:v>
                </c:pt>
                <c:pt idx="2132">
                  <c:v>31443.0</c:v>
                </c:pt>
                <c:pt idx="2133">
                  <c:v>31444.0</c:v>
                </c:pt>
                <c:pt idx="2134">
                  <c:v>31445.0</c:v>
                </c:pt>
                <c:pt idx="2135">
                  <c:v>31446.0</c:v>
                </c:pt>
                <c:pt idx="2136">
                  <c:v>31447.0</c:v>
                </c:pt>
                <c:pt idx="2137">
                  <c:v>31448.0</c:v>
                </c:pt>
                <c:pt idx="2138">
                  <c:v>31449.0</c:v>
                </c:pt>
                <c:pt idx="2139">
                  <c:v>31450.0</c:v>
                </c:pt>
                <c:pt idx="2140">
                  <c:v>31451.0</c:v>
                </c:pt>
                <c:pt idx="2141">
                  <c:v>31452.0</c:v>
                </c:pt>
                <c:pt idx="2142">
                  <c:v>31453.0</c:v>
                </c:pt>
                <c:pt idx="2143">
                  <c:v>31454.0</c:v>
                </c:pt>
                <c:pt idx="2144">
                  <c:v>31455.0</c:v>
                </c:pt>
                <c:pt idx="2145">
                  <c:v>31456.0</c:v>
                </c:pt>
                <c:pt idx="2146">
                  <c:v>31457.0</c:v>
                </c:pt>
                <c:pt idx="2147">
                  <c:v>31458.0</c:v>
                </c:pt>
                <c:pt idx="2148">
                  <c:v>31459.0</c:v>
                </c:pt>
                <c:pt idx="2149">
                  <c:v>31460.0</c:v>
                </c:pt>
                <c:pt idx="2150">
                  <c:v>31461.0</c:v>
                </c:pt>
                <c:pt idx="2151">
                  <c:v>31462.0</c:v>
                </c:pt>
                <c:pt idx="2152">
                  <c:v>31463.0</c:v>
                </c:pt>
                <c:pt idx="2153">
                  <c:v>31464.0</c:v>
                </c:pt>
                <c:pt idx="2154">
                  <c:v>31465.0</c:v>
                </c:pt>
                <c:pt idx="2155">
                  <c:v>31466.0</c:v>
                </c:pt>
                <c:pt idx="2156">
                  <c:v>31467.0</c:v>
                </c:pt>
                <c:pt idx="2157">
                  <c:v>31468.0</c:v>
                </c:pt>
                <c:pt idx="2158">
                  <c:v>31469.0</c:v>
                </c:pt>
                <c:pt idx="2159">
                  <c:v>31470.0</c:v>
                </c:pt>
                <c:pt idx="2160">
                  <c:v>31471.0</c:v>
                </c:pt>
                <c:pt idx="2161">
                  <c:v>31472.0</c:v>
                </c:pt>
                <c:pt idx="2162">
                  <c:v>31473.0</c:v>
                </c:pt>
                <c:pt idx="2163">
                  <c:v>31474.0</c:v>
                </c:pt>
                <c:pt idx="2164">
                  <c:v>31475.0</c:v>
                </c:pt>
                <c:pt idx="2165">
                  <c:v>31476.0</c:v>
                </c:pt>
                <c:pt idx="2166">
                  <c:v>31477.0</c:v>
                </c:pt>
                <c:pt idx="2167">
                  <c:v>31478.0</c:v>
                </c:pt>
                <c:pt idx="2168">
                  <c:v>31479.0</c:v>
                </c:pt>
                <c:pt idx="2169">
                  <c:v>31480.0</c:v>
                </c:pt>
                <c:pt idx="2170">
                  <c:v>31481.0</c:v>
                </c:pt>
                <c:pt idx="2171">
                  <c:v>31482.0</c:v>
                </c:pt>
                <c:pt idx="2172">
                  <c:v>31483.0</c:v>
                </c:pt>
                <c:pt idx="2173">
                  <c:v>31484.0</c:v>
                </c:pt>
                <c:pt idx="2174">
                  <c:v>31485.0</c:v>
                </c:pt>
                <c:pt idx="2175">
                  <c:v>31486.0</c:v>
                </c:pt>
                <c:pt idx="2176">
                  <c:v>31487.0</c:v>
                </c:pt>
                <c:pt idx="2177">
                  <c:v>31488.0</c:v>
                </c:pt>
                <c:pt idx="2178">
                  <c:v>31489.0</c:v>
                </c:pt>
                <c:pt idx="2179">
                  <c:v>31490.0</c:v>
                </c:pt>
                <c:pt idx="2180">
                  <c:v>31491.0</c:v>
                </c:pt>
                <c:pt idx="2181">
                  <c:v>31492.0</c:v>
                </c:pt>
                <c:pt idx="2182">
                  <c:v>31493.0</c:v>
                </c:pt>
                <c:pt idx="2183">
                  <c:v>31494.0</c:v>
                </c:pt>
                <c:pt idx="2184">
                  <c:v>31495.0</c:v>
                </c:pt>
                <c:pt idx="2185">
                  <c:v>31496.0</c:v>
                </c:pt>
                <c:pt idx="2186">
                  <c:v>31497.0</c:v>
                </c:pt>
                <c:pt idx="2187">
                  <c:v>31498.0</c:v>
                </c:pt>
                <c:pt idx="2188">
                  <c:v>31499.0</c:v>
                </c:pt>
                <c:pt idx="2189">
                  <c:v>31500.0</c:v>
                </c:pt>
                <c:pt idx="2190">
                  <c:v>31501.0</c:v>
                </c:pt>
                <c:pt idx="2191">
                  <c:v>31502.0</c:v>
                </c:pt>
                <c:pt idx="2192">
                  <c:v>31503.0</c:v>
                </c:pt>
                <c:pt idx="2193">
                  <c:v>31504.0</c:v>
                </c:pt>
                <c:pt idx="2194">
                  <c:v>31505.0</c:v>
                </c:pt>
                <c:pt idx="2195">
                  <c:v>31506.0</c:v>
                </c:pt>
                <c:pt idx="2196">
                  <c:v>31507.0</c:v>
                </c:pt>
                <c:pt idx="2197">
                  <c:v>31508.0</c:v>
                </c:pt>
                <c:pt idx="2198">
                  <c:v>31509.0</c:v>
                </c:pt>
                <c:pt idx="2199">
                  <c:v>31510.0</c:v>
                </c:pt>
                <c:pt idx="2200">
                  <c:v>31511.0</c:v>
                </c:pt>
                <c:pt idx="2201">
                  <c:v>31512.0</c:v>
                </c:pt>
                <c:pt idx="2202">
                  <c:v>31513.0</c:v>
                </c:pt>
                <c:pt idx="2203">
                  <c:v>31514.0</c:v>
                </c:pt>
                <c:pt idx="2204">
                  <c:v>31515.0</c:v>
                </c:pt>
                <c:pt idx="2205">
                  <c:v>31516.0</c:v>
                </c:pt>
                <c:pt idx="2206">
                  <c:v>31517.0</c:v>
                </c:pt>
                <c:pt idx="2207">
                  <c:v>31518.0</c:v>
                </c:pt>
                <c:pt idx="2208">
                  <c:v>31519.0</c:v>
                </c:pt>
                <c:pt idx="2209">
                  <c:v>31520.0</c:v>
                </c:pt>
                <c:pt idx="2210">
                  <c:v>31521.0</c:v>
                </c:pt>
                <c:pt idx="2211">
                  <c:v>31522.0</c:v>
                </c:pt>
                <c:pt idx="2212">
                  <c:v>31523.0</c:v>
                </c:pt>
                <c:pt idx="2213">
                  <c:v>31524.0</c:v>
                </c:pt>
                <c:pt idx="2214">
                  <c:v>31525.0</c:v>
                </c:pt>
                <c:pt idx="2215">
                  <c:v>31526.0</c:v>
                </c:pt>
                <c:pt idx="2216">
                  <c:v>31527.0</c:v>
                </c:pt>
                <c:pt idx="2217">
                  <c:v>31528.0</c:v>
                </c:pt>
                <c:pt idx="2218">
                  <c:v>31529.0</c:v>
                </c:pt>
                <c:pt idx="2219">
                  <c:v>31530.0</c:v>
                </c:pt>
                <c:pt idx="2220">
                  <c:v>31531.0</c:v>
                </c:pt>
                <c:pt idx="2221">
                  <c:v>31532.0</c:v>
                </c:pt>
                <c:pt idx="2222">
                  <c:v>31533.0</c:v>
                </c:pt>
                <c:pt idx="2223">
                  <c:v>31534.0</c:v>
                </c:pt>
                <c:pt idx="2224">
                  <c:v>31535.0</c:v>
                </c:pt>
                <c:pt idx="2225">
                  <c:v>31536.0</c:v>
                </c:pt>
                <c:pt idx="2226">
                  <c:v>31537.0</c:v>
                </c:pt>
                <c:pt idx="2227">
                  <c:v>31538.0</c:v>
                </c:pt>
                <c:pt idx="2228">
                  <c:v>31539.0</c:v>
                </c:pt>
                <c:pt idx="2229">
                  <c:v>31540.0</c:v>
                </c:pt>
                <c:pt idx="2230">
                  <c:v>31541.0</c:v>
                </c:pt>
                <c:pt idx="2231">
                  <c:v>31542.0</c:v>
                </c:pt>
                <c:pt idx="2232">
                  <c:v>31543.0</c:v>
                </c:pt>
                <c:pt idx="2233">
                  <c:v>31544.0</c:v>
                </c:pt>
                <c:pt idx="2234">
                  <c:v>31545.0</c:v>
                </c:pt>
                <c:pt idx="2235">
                  <c:v>31546.0</c:v>
                </c:pt>
                <c:pt idx="2236">
                  <c:v>31547.0</c:v>
                </c:pt>
                <c:pt idx="2237">
                  <c:v>31548.0</c:v>
                </c:pt>
                <c:pt idx="2238">
                  <c:v>31549.0</c:v>
                </c:pt>
                <c:pt idx="2239">
                  <c:v>31550.0</c:v>
                </c:pt>
                <c:pt idx="2240">
                  <c:v>31551.0</c:v>
                </c:pt>
                <c:pt idx="2241">
                  <c:v>31552.0</c:v>
                </c:pt>
                <c:pt idx="2242">
                  <c:v>31553.0</c:v>
                </c:pt>
                <c:pt idx="2243">
                  <c:v>31554.0</c:v>
                </c:pt>
                <c:pt idx="2244">
                  <c:v>31555.0</c:v>
                </c:pt>
                <c:pt idx="2245">
                  <c:v>31556.0</c:v>
                </c:pt>
                <c:pt idx="2246">
                  <c:v>31557.0</c:v>
                </c:pt>
                <c:pt idx="2247">
                  <c:v>31558.0</c:v>
                </c:pt>
                <c:pt idx="2248">
                  <c:v>31559.0</c:v>
                </c:pt>
                <c:pt idx="2249">
                  <c:v>31560.0</c:v>
                </c:pt>
                <c:pt idx="2250">
                  <c:v>31561.0</c:v>
                </c:pt>
                <c:pt idx="2251">
                  <c:v>31562.0</c:v>
                </c:pt>
                <c:pt idx="2252">
                  <c:v>31563.0</c:v>
                </c:pt>
                <c:pt idx="2253">
                  <c:v>31564.0</c:v>
                </c:pt>
                <c:pt idx="2254">
                  <c:v>31565.0</c:v>
                </c:pt>
                <c:pt idx="2255">
                  <c:v>31566.0</c:v>
                </c:pt>
                <c:pt idx="2256">
                  <c:v>31567.0</c:v>
                </c:pt>
                <c:pt idx="2257">
                  <c:v>31568.0</c:v>
                </c:pt>
                <c:pt idx="2258">
                  <c:v>31569.0</c:v>
                </c:pt>
                <c:pt idx="2259">
                  <c:v>31570.0</c:v>
                </c:pt>
                <c:pt idx="2260">
                  <c:v>31571.0</c:v>
                </c:pt>
                <c:pt idx="2261">
                  <c:v>31572.0</c:v>
                </c:pt>
                <c:pt idx="2262">
                  <c:v>31573.0</c:v>
                </c:pt>
                <c:pt idx="2263">
                  <c:v>31574.0</c:v>
                </c:pt>
                <c:pt idx="2264">
                  <c:v>31575.0</c:v>
                </c:pt>
                <c:pt idx="2265">
                  <c:v>31576.0</c:v>
                </c:pt>
                <c:pt idx="2266">
                  <c:v>31577.0</c:v>
                </c:pt>
                <c:pt idx="2267">
                  <c:v>31578.0</c:v>
                </c:pt>
                <c:pt idx="2268">
                  <c:v>31579.0</c:v>
                </c:pt>
                <c:pt idx="2269">
                  <c:v>31580.0</c:v>
                </c:pt>
                <c:pt idx="2270">
                  <c:v>31581.0</c:v>
                </c:pt>
                <c:pt idx="2271">
                  <c:v>31582.0</c:v>
                </c:pt>
                <c:pt idx="2272">
                  <c:v>31583.0</c:v>
                </c:pt>
                <c:pt idx="2273">
                  <c:v>31584.0</c:v>
                </c:pt>
                <c:pt idx="2274">
                  <c:v>31585.0</c:v>
                </c:pt>
                <c:pt idx="2275">
                  <c:v>31586.0</c:v>
                </c:pt>
                <c:pt idx="2276">
                  <c:v>31587.0</c:v>
                </c:pt>
                <c:pt idx="2277">
                  <c:v>31588.0</c:v>
                </c:pt>
                <c:pt idx="2278">
                  <c:v>31589.0</c:v>
                </c:pt>
                <c:pt idx="2279">
                  <c:v>31590.0</c:v>
                </c:pt>
                <c:pt idx="2280">
                  <c:v>31591.0</c:v>
                </c:pt>
                <c:pt idx="2281">
                  <c:v>31592.0</c:v>
                </c:pt>
                <c:pt idx="2282">
                  <c:v>31593.0</c:v>
                </c:pt>
                <c:pt idx="2283">
                  <c:v>31594.0</c:v>
                </c:pt>
                <c:pt idx="2284">
                  <c:v>31595.0</c:v>
                </c:pt>
                <c:pt idx="2285">
                  <c:v>31596.0</c:v>
                </c:pt>
                <c:pt idx="2286">
                  <c:v>31597.0</c:v>
                </c:pt>
                <c:pt idx="2287">
                  <c:v>31598.0</c:v>
                </c:pt>
                <c:pt idx="2288">
                  <c:v>31599.0</c:v>
                </c:pt>
                <c:pt idx="2289">
                  <c:v>31600.0</c:v>
                </c:pt>
                <c:pt idx="2290">
                  <c:v>31601.0</c:v>
                </c:pt>
                <c:pt idx="2291">
                  <c:v>31602.0</c:v>
                </c:pt>
                <c:pt idx="2292">
                  <c:v>31603.0</c:v>
                </c:pt>
                <c:pt idx="2293">
                  <c:v>31604.0</c:v>
                </c:pt>
                <c:pt idx="2294">
                  <c:v>31605.0</c:v>
                </c:pt>
                <c:pt idx="2295">
                  <c:v>31606.0</c:v>
                </c:pt>
                <c:pt idx="2296">
                  <c:v>31607.0</c:v>
                </c:pt>
                <c:pt idx="2297">
                  <c:v>31608.0</c:v>
                </c:pt>
                <c:pt idx="2298">
                  <c:v>31609.0</c:v>
                </c:pt>
                <c:pt idx="2299">
                  <c:v>31610.0</c:v>
                </c:pt>
                <c:pt idx="2300">
                  <c:v>31611.0</c:v>
                </c:pt>
                <c:pt idx="2301">
                  <c:v>31612.0</c:v>
                </c:pt>
                <c:pt idx="2302">
                  <c:v>31613.0</c:v>
                </c:pt>
                <c:pt idx="2303">
                  <c:v>31614.0</c:v>
                </c:pt>
                <c:pt idx="2304">
                  <c:v>31615.0</c:v>
                </c:pt>
                <c:pt idx="2305">
                  <c:v>31616.0</c:v>
                </c:pt>
                <c:pt idx="2306">
                  <c:v>31617.0</c:v>
                </c:pt>
                <c:pt idx="2307">
                  <c:v>31618.0</c:v>
                </c:pt>
                <c:pt idx="2308">
                  <c:v>31619.0</c:v>
                </c:pt>
                <c:pt idx="2309">
                  <c:v>31620.0</c:v>
                </c:pt>
                <c:pt idx="2310">
                  <c:v>31621.0</c:v>
                </c:pt>
                <c:pt idx="2311">
                  <c:v>31622.0</c:v>
                </c:pt>
                <c:pt idx="2312">
                  <c:v>31623.0</c:v>
                </c:pt>
                <c:pt idx="2313">
                  <c:v>31624.0</c:v>
                </c:pt>
                <c:pt idx="2314">
                  <c:v>31625.0</c:v>
                </c:pt>
                <c:pt idx="2315">
                  <c:v>31626.0</c:v>
                </c:pt>
                <c:pt idx="2316">
                  <c:v>31627.0</c:v>
                </c:pt>
                <c:pt idx="2317">
                  <c:v>31628.0</c:v>
                </c:pt>
                <c:pt idx="2318">
                  <c:v>31629.0</c:v>
                </c:pt>
                <c:pt idx="2319">
                  <c:v>31630.0</c:v>
                </c:pt>
                <c:pt idx="2320">
                  <c:v>31631.0</c:v>
                </c:pt>
                <c:pt idx="2321">
                  <c:v>31632.0</c:v>
                </c:pt>
                <c:pt idx="2322">
                  <c:v>31633.0</c:v>
                </c:pt>
                <c:pt idx="2323">
                  <c:v>31634.0</c:v>
                </c:pt>
                <c:pt idx="2324">
                  <c:v>31635.0</c:v>
                </c:pt>
                <c:pt idx="2325">
                  <c:v>31636.0</c:v>
                </c:pt>
                <c:pt idx="2326">
                  <c:v>31637.0</c:v>
                </c:pt>
                <c:pt idx="2327">
                  <c:v>31638.0</c:v>
                </c:pt>
                <c:pt idx="2328">
                  <c:v>31639.0</c:v>
                </c:pt>
                <c:pt idx="2329">
                  <c:v>31640.0</c:v>
                </c:pt>
                <c:pt idx="2330">
                  <c:v>31641.0</c:v>
                </c:pt>
                <c:pt idx="2331">
                  <c:v>31642.0</c:v>
                </c:pt>
                <c:pt idx="2332">
                  <c:v>31643.0</c:v>
                </c:pt>
                <c:pt idx="2333">
                  <c:v>31644.0</c:v>
                </c:pt>
                <c:pt idx="2334">
                  <c:v>31645.0</c:v>
                </c:pt>
                <c:pt idx="2335">
                  <c:v>31646.0</c:v>
                </c:pt>
                <c:pt idx="2336">
                  <c:v>31647.0</c:v>
                </c:pt>
                <c:pt idx="2337">
                  <c:v>31648.0</c:v>
                </c:pt>
                <c:pt idx="2338">
                  <c:v>31649.0</c:v>
                </c:pt>
                <c:pt idx="2339">
                  <c:v>31650.0</c:v>
                </c:pt>
                <c:pt idx="2340">
                  <c:v>31651.0</c:v>
                </c:pt>
                <c:pt idx="2341">
                  <c:v>31652.0</c:v>
                </c:pt>
                <c:pt idx="2342">
                  <c:v>31653.0</c:v>
                </c:pt>
                <c:pt idx="2343">
                  <c:v>31654.0</c:v>
                </c:pt>
                <c:pt idx="2344">
                  <c:v>31655.0</c:v>
                </c:pt>
                <c:pt idx="2345">
                  <c:v>31656.0</c:v>
                </c:pt>
                <c:pt idx="2346">
                  <c:v>31657.0</c:v>
                </c:pt>
                <c:pt idx="2347">
                  <c:v>31658.0</c:v>
                </c:pt>
                <c:pt idx="2348">
                  <c:v>31659.0</c:v>
                </c:pt>
                <c:pt idx="2349">
                  <c:v>31660.0</c:v>
                </c:pt>
                <c:pt idx="2350">
                  <c:v>31661.0</c:v>
                </c:pt>
                <c:pt idx="2351">
                  <c:v>31662.0</c:v>
                </c:pt>
                <c:pt idx="2352">
                  <c:v>31663.0</c:v>
                </c:pt>
                <c:pt idx="2353">
                  <c:v>31664.0</c:v>
                </c:pt>
                <c:pt idx="2354">
                  <c:v>31665.0</c:v>
                </c:pt>
                <c:pt idx="2355">
                  <c:v>31666.0</c:v>
                </c:pt>
                <c:pt idx="2356">
                  <c:v>31667.0</c:v>
                </c:pt>
                <c:pt idx="2357">
                  <c:v>31668.0</c:v>
                </c:pt>
                <c:pt idx="2358">
                  <c:v>31669.0</c:v>
                </c:pt>
                <c:pt idx="2359">
                  <c:v>31670.0</c:v>
                </c:pt>
                <c:pt idx="2360">
                  <c:v>31671.0</c:v>
                </c:pt>
                <c:pt idx="2361">
                  <c:v>31672.0</c:v>
                </c:pt>
                <c:pt idx="2362">
                  <c:v>31673.0</c:v>
                </c:pt>
                <c:pt idx="2363">
                  <c:v>31674.0</c:v>
                </c:pt>
                <c:pt idx="2364">
                  <c:v>31675.0</c:v>
                </c:pt>
                <c:pt idx="2365">
                  <c:v>31676.0</c:v>
                </c:pt>
                <c:pt idx="2366">
                  <c:v>31677.0</c:v>
                </c:pt>
                <c:pt idx="2367">
                  <c:v>31678.0</c:v>
                </c:pt>
                <c:pt idx="2368">
                  <c:v>31679.0</c:v>
                </c:pt>
                <c:pt idx="2369">
                  <c:v>31680.0</c:v>
                </c:pt>
                <c:pt idx="2370">
                  <c:v>31681.0</c:v>
                </c:pt>
                <c:pt idx="2371">
                  <c:v>31682.0</c:v>
                </c:pt>
                <c:pt idx="2372">
                  <c:v>31683.0</c:v>
                </c:pt>
                <c:pt idx="2373">
                  <c:v>31684.0</c:v>
                </c:pt>
                <c:pt idx="2374">
                  <c:v>31685.0</c:v>
                </c:pt>
                <c:pt idx="2375">
                  <c:v>31686.0</c:v>
                </c:pt>
                <c:pt idx="2376">
                  <c:v>31687.0</c:v>
                </c:pt>
                <c:pt idx="2377">
                  <c:v>31688.0</c:v>
                </c:pt>
                <c:pt idx="2378">
                  <c:v>31689.0</c:v>
                </c:pt>
                <c:pt idx="2379">
                  <c:v>31690.0</c:v>
                </c:pt>
                <c:pt idx="2380">
                  <c:v>31691.0</c:v>
                </c:pt>
                <c:pt idx="2381">
                  <c:v>31692.0</c:v>
                </c:pt>
                <c:pt idx="2382">
                  <c:v>31693.0</c:v>
                </c:pt>
                <c:pt idx="2383">
                  <c:v>31694.0</c:v>
                </c:pt>
                <c:pt idx="2384">
                  <c:v>31695.0</c:v>
                </c:pt>
                <c:pt idx="2385">
                  <c:v>31696.0</c:v>
                </c:pt>
                <c:pt idx="2386">
                  <c:v>31697.0</c:v>
                </c:pt>
                <c:pt idx="2387">
                  <c:v>31698.0</c:v>
                </c:pt>
                <c:pt idx="2388">
                  <c:v>31699.0</c:v>
                </c:pt>
                <c:pt idx="2389">
                  <c:v>31700.0</c:v>
                </c:pt>
                <c:pt idx="2390">
                  <c:v>31701.0</c:v>
                </c:pt>
                <c:pt idx="2391">
                  <c:v>31702.0</c:v>
                </c:pt>
                <c:pt idx="2392">
                  <c:v>31703.0</c:v>
                </c:pt>
                <c:pt idx="2393">
                  <c:v>31704.0</c:v>
                </c:pt>
                <c:pt idx="2394">
                  <c:v>31705.0</c:v>
                </c:pt>
                <c:pt idx="2395">
                  <c:v>31706.0</c:v>
                </c:pt>
                <c:pt idx="2396">
                  <c:v>31707.0</c:v>
                </c:pt>
                <c:pt idx="2397">
                  <c:v>31708.0</c:v>
                </c:pt>
                <c:pt idx="2398">
                  <c:v>31709.0</c:v>
                </c:pt>
                <c:pt idx="2399">
                  <c:v>31710.0</c:v>
                </c:pt>
                <c:pt idx="2400">
                  <c:v>31711.0</c:v>
                </c:pt>
                <c:pt idx="2401">
                  <c:v>31712.0</c:v>
                </c:pt>
                <c:pt idx="2402">
                  <c:v>31713.0</c:v>
                </c:pt>
                <c:pt idx="2403">
                  <c:v>31714.0</c:v>
                </c:pt>
                <c:pt idx="2404">
                  <c:v>31715.0</c:v>
                </c:pt>
                <c:pt idx="2405">
                  <c:v>31716.0</c:v>
                </c:pt>
                <c:pt idx="2406">
                  <c:v>31717.0</c:v>
                </c:pt>
                <c:pt idx="2407">
                  <c:v>31718.0</c:v>
                </c:pt>
                <c:pt idx="2408">
                  <c:v>31719.0</c:v>
                </c:pt>
                <c:pt idx="2409">
                  <c:v>31720.0</c:v>
                </c:pt>
                <c:pt idx="2410">
                  <c:v>31721.0</c:v>
                </c:pt>
                <c:pt idx="2411">
                  <c:v>31722.0</c:v>
                </c:pt>
                <c:pt idx="2412">
                  <c:v>31723.0</c:v>
                </c:pt>
                <c:pt idx="2413">
                  <c:v>31724.0</c:v>
                </c:pt>
                <c:pt idx="2414">
                  <c:v>31725.0</c:v>
                </c:pt>
                <c:pt idx="2415">
                  <c:v>31726.0</c:v>
                </c:pt>
                <c:pt idx="2416">
                  <c:v>31727.0</c:v>
                </c:pt>
                <c:pt idx="2417">
                  <c:v>31728.0</c:v>
                </c:pt>
                <c:pt idx="2418">
                  <c:v>31729.0</c:v>
                </c:pt>
                <c:pt idx="2419">
                  <c:v>31730.0</c:v>
                </c:pt>
                <c:pt idx="2420">
                  <c:v>31731.0</c:v>
                </c:pt>
                <c:pt idx="2421">
                  <c:v>31732.0</c:v>
                </c:pt>
                <c:pt idx="2422">
                  <c:v>31733.0</c:v>
                </c:pt>
                <c:pt idx="2423">
                  <c:v>31734.0</c:v>
                </c:pt>
                <c:pt idx="2424">
                  <c:v>31735.0</c:v>
                </c:pt>
                <c:pt idx="2425">
                  <c:v>31736.0</c:v>
                </c:pt>
                <c:pt idx="2426">
                  <c:v>31737.0</c:v>
                </c:pt>
                <c:pt idx="2427">
                  <c:v>31738.0</c:v>
                </c:pt>
                <c:pt idx="2428">
                  <c:v>31739.0</c:v>
                </c:pt>
                <c:pt idx="2429">
                  <c:v>31740.0</c:v>
                </c:pt>
                <c:pt idx="2430">
                  <c:v>31741.0</c:v>
                </c:pt>
                <c:pt idx="2431">
                  <c:v>31742.0</c:v>
                </c:pt>
                <c:pt idx="2432">
                  <c:v>31743.0</c:v>
                </c:pt>
                <c:pt idx="2433">
                  <c:v>31744.0</c:v>
                </c:pt>
                <c:pt idx="2434">
                  <c:v>31745.0</c:v>
                </c:pt>
                <c:pt idx="2435">
                  <c:v>31746.0</c:v>
                </c:pt>
                <c:pt idx="2436">
                  <c:v>31747.0</c:v>
                </c:pt>
                <c:pt idx="2437">
                  <c:v>31748.0</c:v>
                </c:pt>
                <c:pt idx="2438">
                  <c:v>31749.0</c:v>
                </c:pt>
                <c:pt idx="2439">
                  <c:v>31750.0</c:v>
                </c:pt>
                <c:pt idx="2440">
                  <c:v>31751.0</c:v>
                </c:pt>
                <c:pt idx="2441">
                  <c:v>31752.0</c:v>
                </c:pt>
                <c:pt idx="2442">
                  <c:v>31753.0</c:v>
                </c:pt>
                <c:pt idx="2443">
                  <c:v>31754.0</c:v>
                </c:pt>
                <c:pt idx="2444">
                  <c:v>31755.0</c:v>
                </c:pt>
                <c:pt idx="2445">
                  <c:v>31756.0</c:v>
                </c:pt>
                <c:pt idx="2446">
                  <c:v>31757.0</c:v>
                </c:pt>
                <c:pt idx="2447">
                  <c:v>31758.0</c:v>
                </c:pt>
                <c:pt idx="2448">
                  <c:v>31759.0</c:v>
                </c:pt>
                <c:pt idx="2449">
                  <c:v>31760.0</c:v>
                </c:pt>
                <c:pt idx="2450">
                  <c:v>31761.0</c:v>
                </c:pt>
                <c:pt idx="2451">
                  <c:v>31762.0</c:v>
                </c:pt>
                <c:pt idx="2452">
                  <c:v>31763.0</c:v>
                </c:pt>
                <c:pt idx="2453">
                  <c:v>31764.0</c:v>
                </c:pt>
                <c:pt idx="2454">
                  <c:v>31765.0</c:v>
                </c:pt>
                <c:pt idx="2455">
                  <c:v>31766.0</c:v>
                </c:pt>
                <c:pt idx="2456">
                  <c:v>31767.0</c:v>
                </c:pt>
                <c:pt idx="2457">
                  <c:v>31768.0</c:v>
                </c:pt>
                <c:pt idx="2458">
                  <c:v>31769.0</c:v>
                </c:pt>
                <c:pt idx="2459">
                  <c:v>31770.0</c:v>
                </c:pt>
                <c:pt idx="2460">
                  <c:v>31771.0</c:v>
                </c:pt>
                <c:pt idx="2461">
                  <c:v>31772.0</c:v>
                </c:pt>
                <c:pt idx="2462">
                  <c:v>31773.0</c:v>
                </c:pt>
                <c:pt idx="2463">
                  <c:v>31774.0</c:v>
                </c:pt>
                <c:pt idx="2464">
                  <c:v>31775.0</c:v>
                </c:pt>
                <c:pt idx="2465">
                  <c:v>31776.0</c:v>
                </c:pt>
                <c:pt idx="2466">
                  <c:v>31777.0</c:v>
                </c:pt>
                <c:pt idx="2467">
                  <c:v>31778.0</c:v>
                </c:pt>
                <c:pt idx="2468">
                  <c:v>31779.0</c:v>
                </c:pt>
                <c:pt idx="2469">
                  <c:v>31780.0</c:v>
                </c:pt>
                <c:pt idx="2470">
                  <c:v>31781.0</c:v>
                </c:pt>
                <c:pt idx="2471">
                  <c:v>31782.0</c:v>
                </c:pt>
                <c:pt idx="2472">
                  <c:v>31783.0</c:v>
                </c:pt>
                <c:pt idx="2473">
                  <c:v>31784.0</c:v>
                </c:pt>
                <c:pt idx="2474">
                  <c:v>31785.0</c:v>
                </c:pt>
                <c:pt idx="2475">
                  <c:v>31786.0</c:v>
                </c:pt>
                <c:pt idx="2476">
                  <c:v>31787.0</c:v>
                </c:pt>
                <c:pt idx="2477">
                  <c:v>31788.0</c:v>
                </c:pt>
                <c:pt idx="2478">
                  <c:v>31789.0</c:v>
                </c:pt>
                <c:pt idx="2479">
                  <c:v>31790.0</c:v>
                </c:pt>
                <c:pt idx="2480">
                  <c:v>31791.0</c:v>
                </c:pt>
                <c:pt idx="2481">
                  <c:v>31792.0</c:v>
                </c:pt>
                <c:pt idx="2482">
                  <c:v>31793.0</c:v>
                </c:pt>
                <c:pt idx="2483">
                  <c:v>31794.0</c:v>
                </c:pt>
                <c:pt idx="2484">
                  <c:v>31795.0</c:v>
                </c:pt>
                <c:pt idx="2485">
                  <c:v>31796.0</c:v>
                </c:pt>
                <c:pt idx="2486">
                  <c:v>31797.0</c:v>
                </c:pt>
                <c:pt idx="2487">
                  <c:v>31798.0</c:v>
                </c:pt>
                <c:pt idx="2488">
                  <c:v>31799.0</c:v>
                </c:pt>
                <c:pt idx="2489">
                  <c:v>31800.0</c:v>
                </c:pt>
                <c:pt idx="2490">
                  <c:v>31801.0</c:v>
                </c:pt>
                <c:pt idx="2491">
                  <c:v>31802.0</c:v>
                </c:pt>
                <c:pt idx="2492">
                  <c:v>31803.0</c:v>
                </c:pt>
                <c:pt idx="2493">
                  <c:v>31804.0</c:v>
                </c:pt>
                <c:pt idx="2494">
                  <c:v>31805.0</c:v>
                </c:pt>
                <c:pt idx="2495">
                  <c:v>31806.0</c:v>
                </c:pt>
                <c:pt idx="2496">
                  <c:v>31807.0</c:v>
                </c:pt>
                <c:pt idx="2497">
                  <c:v>31808.0</c:v>
                </c:pt>
                <c:pt idx="2498">
                  <c:v>31809.0</c:v>
                </c:pt>
                <c:pt idx="2499">
                  <c:v>31810.0</c:v>
                </c:pt>
                <c:pt idx="2500">
                  <c:v>31811.0</c:v>
                </c:pt>
                <c:pt idx="2501">
                  <c:v>31812.0</c:v>
                </c:pt>
                <c:pt idx="2502">
                  <c:v>31813.0</c:v>
                </c:pt>
                <c:pt idx="2503">
                  <c:v>31814.0</c:v>
                </c:pt>
                <c:pt idx="2504">
                  <c:v>31815.0</c:v>
                </c:pt>
                <c:pt idx="2505">
                  <c:v>31816.0</c:v>
                </c:pt>
                <c:pt idx="2506">
                  <c:v>31817.0</c:v>
                </c:pt>
                <c:pt idx="2507">
                  <c:v>31818.0</c:v>
                </c:pt>
                <c:pt idx="2508">
                  <c:v>31819.0</c:v>
                </c:pt>
                <c:pt idx="2509">
                  <c:v>31820.0</c:v>
                </c:pt>
                <c:pt idx="2510">
                  <c:v>31821.0</c:v>
                </c:pt>
                <c:pt idx="2511">
                  <c:v>31822.0</c:v>
                </c:pt>
                <c:pt idx="2512">
                  <c:v>31823.0</c:v>
                </c:pt>
                <c:pt idx="2513">
                  <c:v>31824.0</c:v>
                </c:pt>
                <c:pt idx="2514">
                  <c:v>31825.0</c:v>
                </c:pt>
                <c:pt idx="2515">
                  <c:v>31826.0</c:v>
                </c:pt>
                <c:pt idx="2516">
                  <c:v>31827.0</c:v>
                </c:pt>
                <c:pt idx="2517">
                  <c:v>31828.0</c:v>
                </c:pt>
                <c:pt idx="2518">
                  <c:v>31829.0</c:v>
                </c:pt>
                <c:pt idx="2519">
                  <c:v>31830.0</c:v>
                </c:pt>
                <c:pt idx="2520">
                  <c:v>31831.0</c:v>
                </c:pt>
                <c:pt idx="2521">
                  <c:v>31832.0</c:v>
                </c:pt>
                <c:pt idx="2522">
                  <c:v>31833.0</c:v>
                </c:pt>
                <c:pt idx="2523">
                  <c:v>31834.0</c:v>
                </c:pt>
                <c:pt idx="2524">
                  <c:v>31835.0</c:v>
                </c:pt>
                <c:pt idx="2525">
                  <c:v>31836.0</c:v>
                </c:pt>
                <c:pt idx="2526">
                  <c:v>31837.0</c:v>
                </c:pt>
                <c:pt idx="2527">
                  <c:v>31838.0</c:v>
                </c:pt>
                <c:pt idx="2528">
                  <c:v>31839.0</c:v>
                </c:pt>
                <c:pt idx="2529">
                  <c:v>31840.0</c:v>
                </c:pt>
                <c:pt idx="2530">
                  <c:v>31841.0</c:v>
                </c:pt>
                <c:pt idx="2531">
                  <c:v>31842.0</c:v>
                </c:pt>
                <c:pt idx="2532">
                  <c:v>31843.0</c:v>
                </c:pt>
                <c:pt idx="2533">
                  <c:v>31844.0</c:v>
                </c:pt>
                <c:pt idx="2534">
                  <c:v>31845.0</c:v>
                </c:pt>
                <c:pt idx="2535">
                  <c:v>31846.0</c:v>
                </c:pt>
                <c:pt idx="2536">
                  <c:v>31847.0</c:v>
                </c:pt>
                <c:pt idx="2537">
                  <c:v>31848.0</c:v>
                </c:pt>
                <c:pt idx="2538">
                  <c:v>31849.0</c:v>
                </c:pt>
                <c:pt idx="2539">
                  <c:v>31850.0</c:v>
                </c:pt>
                <c:pt idx="2540">
                  <c:v>31851.0</c:v>
                </c:pt>
                <c:pt idx="2541">
                  <c:v>31852.0</c:v>
                </c:pt>
                <c:pt idx="2542">
                  <c:v>31853.0</c:v>
                </c:pt>
                <c:pt idx="2543">
                  <c:v>31854.0</c:v>
                </c:pt>
                <c:pt idx="2544">
                  <c:v>31855.0</c:v>
                </c:pt>
                <c:pt idx="2545">
                  <c:v>31856.0</c:v>
                </c:pt>
                <c:pt idx="2546">
                  <c:v>31857.0</c:v>
                </c:pt>
                <c:pt idx="2547">
                  <c:v>31858.0</c:v>
                </c:pt>
                <c:pt idx="2548">
                  <c:v>31859.0</c:v>
                </c:pt>
                <c:pt idx="2549">
                  <c:v>31860.0</c:v>
                </c:pt>
                <c:pt idx="2550">
                  <c:v>31861.0</c:v>
                </c:pt>
                <c:pt idx="2551">
                  <c:v>31862.0</c:v>
                </c:pt>
                <c:pt idx="2552">
                  <c:v>31863.0</c:v>
                </c:pt>
                <c:pt idx="2553">
                  <c:v>31864.0</c:v>
                </c:pt>
                <c:pt idx="2554">
                  <c:v>31865.0</c:v>
                </c:pt>
                <c:pt idx="2555">
                  <c:v>31866.0</c:v>
                </c:pt>
                <c:pt idx="2556">
                  <c:v>31867.0</c:v>
                </c:pt>
                <c:pt idx="2557">
                  <c:v>31868.0</c:v>
                </c:pt>
                <c:pt idx="2558">
                  <c:v>31869.0</c:v>
                </c:pt>
                <c:pt idx="2559">
                  <c:v>31870.0</c:v>
                </c:pt>
                <c:pt idx="2560">
                  <c:v>31871.0</c:v>
                </c:pt>
                <c:pt idx="2561">
                  <c:v>31872.0</c:v>
                </c:pt>
                <c:pt idx="2562">
                  <c:v>31873.0</c:v>
                </c:pt>
                <c:pt idx="2563">
                  <c:v>31874.0</c:v>
                </c:pt>
                <c:pt idx="2564">
                  <c:v>31875.0</c:v>
                </c:pt>
                <c:pt idx="2565">
                  <c:v>31876.0</c:v>
                </c:pt>
                <c:pt idx="2566">
                  <c:v>31877.0</c:v>
                </c:pt>
                <c:pt idx="2567">
                  <c:v>31878.0</c:v>
                </c:pt>
                <c:pt idx="2568">
                  <c:v>31879.0</c:v>
                </c:pt>
                <c:pt idx="2569">
                  <c:v>31880.0</c:v>
                </c:pt>
                <c:pt idx="2570">
                  <c:v>31881.0</c:v>
                </c:pt>
                <c:pt idx="2571">
                  <c:v>31882.0</c:v>
                </c:pt>
                <c:pt idx="2572">
                  <c:v>31883.0</c:v>
                </c:pt>
                <c:pt idx="2573">
                  <c:v>31884.0</c:v>
                </c:pt>
                <c:pt idx="2574">
                  <c:v>31885.0</c:v>
                </c:pt>
                <c:pt idx="2575">
                  <c:v>31886.0</c:v>
                </c:pt>
                <c:pt idx="2576">
                  <c:v>31887.0</c:v>
                </c:pt>
                <c:pt idx="2577">
                  <c:v>31888.0</c:v>
                </c:pt>
                <c:pt idx="2578">
                  <c:v>31889.0</c:v>
                </c:pt>
                <c:pt idx="2579">
                  <c:v>31890.0</c:v>
                </c:pt>
                <c:pt idx="2580">
                  <c:v>31891.0</c:v>
                </c:pt>
                <c:pt idx="2581">
                  <c:v>31892.0</c:v>
                </c:pt>
                <c:pt idx="2582">
                  <c:v>31893.0</c:v>
                </c:pt>
                <c:pt idx="2583">
                  <c:v>31894.0</c:v>
                </c:pt>
                <c:pt idx="2584">
                  <c:v>31895.0</c:v>
                </c:pt>
                <c:pt idx="2585">
                  <c:v>31896.0</c:v>
                </c:pt>
                <c:pt idx="2586">
                  <c:v>31897.0</c:v>
                </c:pt>
                <c:pt idx="2587">
                  <c:v>31898.0</c:v>
                </c:pt>
                <c:pt idx="2588">
                  <c:v>31899.0</c:v>
                </c:pt>
                <c:pt idx="2589">
                  <c:v>31900.0</c:v>
                </c:pt>
                <c:pt idx="2590">
                  <c:v>31901.0</c:v>
                </c:pt>
                <c:pt idx="2591">
                  <c:v>31902.0</c:v>
                </c:pt>
                <c:pt idx="2592">
                  <c:v>31903.0</c:v>
                </c:pt>
                <c:pt idx="2593">
                  <c:v>31904.0</c:v>
                </c:pt>
                <c:pt idx="2594">
                  <c:v>31905.0</c:v>
                </c:pt>
                <c:pt idx="2595">
                  <c:v>31906.0</c:v>
                </c:pt>
                <c:pt idx="2596">
                  <c:v>31907.0</c:v>
                </c:pt>
                <c:pt idx="2597">
                  <c:v>31908.0</c:v>
                </c:pt>
                <c:pt idx="2598">
                  <c:v>31909.0</c:v>
                </c:pt>
                <c:pt idx="2599">
                  <c:v>31910.0</c:v>
                </c:pt>
                <c:pt idx="2600">
                  <c:v>31911.0</c:v>
                </c:pt>
                <c:pt idx="2601">
                  <c:v>31912.0</c:v>
                </c:pt>
                <c:pt idx="2602">
                  <c:v>31913.0</c:v>
                </c:pt>
                <c:pt idx="2603">
                  <c:v>31914.0</c:v>
                </c:pt>
                <c:pt idx="2604">
                  <c:v>31915.0</c:v>
                </c:pt>
                <c:pt idx="2605">
                  <c:v>31916.0</c:v>
                </c:pt>
                <c:pt idx="2606">
                  <c:v>31917.0</c:v>
                </c:pt>
                <c:pt idx="2607">
                  <c:v>31918.0</c:v>
                </c:pt>
                <c:pt idx="2608">
                  <c:v>31919.0</c:v>
                </c:pt>
                <c:pt idx="2609">
                  <c:v>31920.0</c:v>
                </c:pt>
                <c:pt idx="2610">
                  <c:v>31921.0</c:v>
                </c:pt>
                <c:pt idx="2611">
                  <c:v>31922.0</c:v>
                </c:pt>
                <c:pt idx="2612">
                  <c:v>31923.0</c:v>
                </c:pt>
                <c:pt idx="2613">
                  <c:v>31924.0</c:v>
                </c:pt>
                <c:pt idx="2614">
                  <c:v>31925.0</c:v>
                </c:pt>
                <c:pt idx="2615">
                  <c:v>31926.0</c:v>
                </c:pt>
                <c:pt idx="2616">
                  <c:v>31927.0</c:v>
                </c:pt>
                <c:pt idx="2617">
                  <c:v>31928.0</c:v>
                </c:pt>
                <c:pt idx="2618">
                  <c:v>31929.0</c:v>
                </c:pt>
                <c:pt idx="2619">
                  <c:v>31930.0</c:v>
                </c:pt>
                <c:pt idx="2620">
                  <c:v>31931.0</c:v>
                </c:pt>
                <c:pt idx="2621">
                  <c:v>31932.0</c:v>
                </c:pt>
                <c:pt idx="2622">
                  <c:v>31933.0</c:v>
                </c:pt>
                <c:pt idx="2623">
                  <c:v>31934.0</c:v>
                </c:pt>
                <c:pt idx="2624">
                  <c:v>31935.0</c:v>
                </c:pt>
                <c:pt idx="2625">
                  <c:v>31936.0</c:v>
                </c:pt>
                <c:pt idx="2626">
                  <c:v>31937.0</c:v>
                </c:pt>
                <c:pt idx="2627">
                  <c:v>31938.0</c:v>
                </c:pt>
                <c:pt idx="2628">
                  <c:v>31939.0</c:v>
                </c:pt>
                <c:pt idx="2629">
                  <c:v>31940.0</c:v>
                </c:pt>
                <c:pt idx="2630">
                  <c:v>31941.0</c:v>
                </c:pt>
                <c:pt idx="2631">
                  <c:v>31942.0</c:v>
                </c:pt>
                <c:pt idx="2632">
                  <c:v>31943.0</c:v>
                </c:pt>
                <c:pt idx="2633">
                  <c:v>31944.0</c:v>
                </c:pt>
                <c:pt idx="2634">
                  <c:v>31945.0</c:v>
                </c:pt>
                <c:pt idx="2635">
                  <c:v>31946.0</c:v>
                </c:pt>
                <c:pt idx="2636">
                  <c:v>31947.0</c:v>
                </c:pt>
                <c:pt idx="2637">
                  <c:v>31948.0</c:v>
                </c:pt>
                <c:pt idx="2638">
                  <c:v>31949.0</c:v>
                </c:pt>
                <c:pt idx="2639">
                  <c:v>31950.0</c:v>
                </c:pt>
                <c:pt idx="2640">
                  <c:v>31951.0</c:v>
                </c:pt>
                <c:pt idx="2641">
                  <c:v>31952.0</c:v>
                </c:pt>
                <c:pt idx="2642">
                  <c:v>31953.0</c:v>
                </c:pt>
                <c:pt idx="2643">
                  <c:v>31954.0</c:v>
                </c:pt>
                <c:pt idx="2644">
                  <c:v>31955.0</c:v>
                </c:pt>
                <c:pt idx="2645">
                  <c:v>31956.0</c:v>
                </c:pt>
                <c:pt idx="2646">
                  <c:v>31957.0</c:v>
                </c:pt>
                <c:pt idx="2647">
                  <c:v>31958.0</c:v>
                </c:pt>
                <c:pt idx="2648">
                  <c:v>31959.0</c:v>
                </c:pt>
                <c:pt idx="2649">
                  <c:v>31960.0</c:v>
                </c:pt>
                <c:pt idx="2650">
                  <c:v>31961.0</c:v>
                </c:pt>
                <c:pt idx="2651">
                  <c:v>31962.0</c:v>
                </c:pt>
                <c:pt idx="2652">
                  <c:v>31963.0</c:v>
                </c:pt>
                <c:pt idx="2653">
                  <c:v>31964.0</c:v>
                </c:pt>
                <c:pt idx="2654">
                  <c:v>31965.0</c:v>
                </c:pt>
                <c:pt idx="2655">
                  <c:v>31966.0</c:v>
                </c:pt>
                <c:pt idx="2656">
                  <c:v>31967.0</c:v>
                </c:pt>
                <c:pt idx="2657">
                  <c:v>31968.0</c:v>
                </c:pt>
                <c:pt idx="2658">
                  <c:v>31969.0</c:v>
                </c:pt>
                <c:pt idx="2659">
                  <c:v>31970.0</c:v>
                </c:pt>
                <c:pt idx="2660">
                  <c:v>31971.0</c:v>
                </c:pt>
                <c:pt idx="2661">
                  <c:v>31972.0</c:v>
                </c:pt>
                <c:pt idx="2662">
                  <c:v>31973.0</c:v>
                </c:pt>
                <c:pt idx="2663">
                  <c:v>31974.0</c:v>
                </c:pt>
                <c:pt idx="2664">
                  <c:v>31975.0</c:v>
                </c:pt>
                <c:pt idx="2665">
                  <c:v>31976.0</c:v>
                </c:pt>
                <c:pt idx="2666">
                  <c:v>31977.0</c:v>
                </c:pt>
                <c:pt idx="2667">
                  <c:v>31978.0</c:v>
                </c:pt>
                <c:pt idx="2668">
                  <c:v>31979.0</c:v>
                </c:pt>
                <c:pt idx="2669">
                  <c:v>31980.0</c:v>
                </c:pt>
                <c:pt idx="2670">
                  <c:v>31981.0</c:v>
                </c:pt>
                <c:pt idx="2671">
                  <c:v>31982.0</c:v>
                </c:pt>
                <c:pt idx="2672">
                  <c:v>31983.0</c:v>
                </c:pt>
                <c:pt idx="2673">
                  <c:v>31984.0</c:v>
                </c:pt>
                <c:pt idx="2674">
                  <c:v>31985.0</c:v>
                </c:pt>
                <c:pt idx="2675">
                  <c:v>31986.0</c:v>
                </c:pt>
                <c:pt idx="2676">
                  <c:v>31987.0</c:v>
                </c:pt>
                <c:pt idx="2677">
                  <c:v>31988.0</c:v>
                </c:pt>
                <c:pt idx="2678">
                  <c:v>31989.0</c:v>
                </c:pt>
                <c:pt idx="2679">
                  <c:v>31990.0</c:v>
                </c:pt>
                <c:pt idx="2680">
                  <c:v>31991.0</c:v>
                </c:pt>
                <c:pt idx="2681">
                  <c:v>31992.0</c:v>
                </c:pt>
                <c:pt idx="2682">
                  <c:v>31993.0</c:v>
                </c:pt>
                <c:pt idx="2683">
                  <c:v>31994.0</c:v>
                </c:pt>
                <c:pt idx="2684">
                  <c:v>31995.0</c:v>
                </c:pt>
                <c:pt idx="2685">
                  <c:v>31996.0</c:v>
                </c:pt>
                <c:pt idx="2686">
                  <c:v>31997.0</c:v>
                </c:pt>
                <c:pt idx="2687">
                  <c:v>31998.0</c:v>
                </c:pt>
                <c:pt idx="2688">
                  <c:v>31999.0</c:v>
                </c:pt>
                <c:pt idx="2689">
                  <c:v>32000.0</c:v>
                </c:pt>
                <c:pt idx="2690">
                  <c:v>32001.0</c:v>
                </c:pt>
                <c:pt idx="2691">
                  <c:v>32002.0</c:v>
                </c:pt>
                <c:pt idx="2692">
                  <c:v>32003.0</c:v>
                </c:pt>
                <c:pt idx="2693">
                  <c:v>32004.0</c:v>
                </c:pt>
                <c:pt idx="2694">
                  <c:v>32005.0</c:v>
                </c:pt>
                <c:pt idx="2695">
                  <c:v>32006.0</c:v>
                </c:pt>
                <c:pt idx="2696">
                  <c:v>32007.0</c:v>
                </c:pt>
                <c:pt idx="2697">
                  <c:v>32008.0</c:v>
                </c:pt>
                <c:pt idx="2698">
                  <c:v>32009.0</c:v>
                </c:pt>
                <c:pt idx="2699">
                  <c:v>32010.0</c:v>
                </c:pt>
                <c:pt idx="2700">
                  <c:v>32011.0</c:v>
                </c:pt>
                <c:pt idx="2701">
                  <c:v>32012.0</c:v>
                </c:pt>
                <c:pt idx="2702">
                  <c:v>32013.0</c:v>
                </c:pt>
                <c:pt idx="2703">
                  <c:v>32014.0</c:v>
                </c:pt>
                <c:pt idx="2704">
                  <c:v>32015.0</c:v>
                </c:pt>
                <c:pt idx="2705">
                  <c:v>32016.0</c:v>
                </c:pt>
                <c:pt idx="2706">
                  <c:v>32017.0</c:v>
                </c:pt>
                <c:pt idx="2707">
                  <c:v>32018.0</c:v>
                </c:pt>
                <c:pt idx="2708">
                  <c:v>32019.0</c:v>
                </c:pt>
                <c:pt idx="2709">
                  <c:v>32020.0</c:v>
                </c:pt>
                <c:pt idx="2710">
                  <c:v>32021.0</c:v>
                </c:pt>
                <c:pt idx="2711">
                  <c:v>32022.0</c:v>
                </c:pt>
                <c:pt idx="2712">
                  <c:v>32023.0</c:v>
                </c:pt>
                <c:pt idx="2713">
                  <c:v>32024.0</c:v>
                </c:pt>
                <c:pt idx="2714">
                  <c:v>32025.0</c:v>
                </c:pt>
                <c:pt idx="2715">
                  <c:v>32026.0</c:v>
                </c:pt>
                <c:pt idx="2716">
                  <c:v>32027.0</c:v>
                </c:pt>
                <c:pt idx="2717">
                  <c:v>32028.0</c:v>
                </c:pt>
                <c:pt idx="2718">
                  <c:v>32029.0</c:v>
                </c:pt>
                <c:pt idx="2719">
                  <c:v>32030.0</c:v>
                </c:pt>
                <c:pt idx="2720">
                  <c:v>32031.0</c:v>
                </c:pt>
                <c:pt idx="2721">
                  <c:v>32032.0</c:v>
                </c:pt>
                <c:pt idx="2722">
                  <c:v>32033.0</c:v>
                </c:pt>
                <c:pt idx="2723">
                  <c:v>32034.0</c:v>
                </c:pt>
                <c:pt idx="2724">
                  <c:v>32035.0</c:v>
                </c:pt>
                <c:pt idx="2725">
                  <c:v>32036.0</c:v>
                </c:pt>
                <c:pt idx="2726">
                  <c:v>32037.0</c:v>
                </c:pt>
                <c:pt idx="2727">
                  <c:v>32038.0</c:v>
                </c:pt>
                <c:pt idx="2728">
                  <c:v>32039.0</c:v>
                </c:pt>
                <c:pt idx="2729">
                  <c:v>32040.0</c:v>
                </c:pt>
                <c:pt idx="2730">
                  <c:v>32041.0</c:v>
                </c:pt>
                <c:pt idx="2731">
                  <c:v>32042.0</c:v>
                </c:pt>
                <c:pt idx="2732">
                  <c:v>32043.0</c:v>
                </c:pt>
                <c:pt idx="2733">
                  <c:v>32044.0</c:v>
                </c:pt>
                <c:pt idx="2734">
                  <c:v>32045.0</c:v>
                </c:pt>
                <c:pt idx="2735">
                  <c:v>32046.0</c:v>
                </c:pt>
                <c:pt idx="2736">
                  <c:v>32047.0</c:v>
                </c:pt>
                <c:pt idx="2737">
                  <c:v>32048.0</c:v>
                </c:pt>
                <c:pt idx="2738">
                  <c:v>32049.0</c:v>
                </c:pt>
                <c:pt idx="2739">
                  <c:v>32050.0</c:v>
                </c:pt>
                <c:pt idx="2740">
                  <c:v>32051.0</c:v>
                </c:pt>
                <c:pt idx="2741">
                  <c:v>32052.0</c:v>
                </c:pt>
                <c:pt idx="2742">
                  <c:v>32053.0</c:v>
                </c:pt>
                <c:pt idx="2743">
                  <c:v>32054.0</c:v>
                </c:pt>
                <c:pt idx="2744">
                  <c:v>32055.0</c:v>
                </c:pt>
                <c:pt idx="2745">
                  <c:v>32056.0</c:v>
                </c:pt>
                <c:pt idx="2746">
                  <c:v>32057.0</c:v>
                </c:pt>
                <c:pt idx="2747">
                  <c:v>32058.0</c:v>
                </c:pt>
                <c:pt idx="2748">
                  <c:v>32059.0</c:v>
                </c:pt>
                <c:pt idx="2749">
                  <c:v>32060.0</c:v>
                </c:pt>
                <c:pt idx="2750">
                  <c:v>32061.0</c:v>
                </c:pt>
                <c:pt idx="2751">
                  <c:v>32062.0</c:v>
                </c:pt>
                <c:pt idx="2752">
                  <c:v>32063.0</c:v>
                </c:pt>
                <c:pt idx="2753">
                  <c:v>32064.0</c:v>
                </c:pt>
                <c:pt idx="2754">
                  <c:v>32065.0</c:v>
                </c:pt>
                <c:pt idx="2755">
                  <c:v>32066.0</c:v>
                </c:pt>
                <c:pt idx="2756">
                  <c:v>32067.0</c:v>
                </c:pt>
                <c:pt idx="2757">
                  <c:v>32068.0</c:v>
                </c:pt>
                <c:pt idx="2758">
                  <c:v>32069.0</c:v>
                </c:pt>
                <c:pt idx="2759">
                  <c:v>32070.0</c:v>
                </c:pt>
                <c:pt idx="2760">
                  <c:v>32071.0</c:v>
                </c:pt>
                <c:pt idx="2761">
                  <c:v>32072.0</c:v>
                </c:pt>
                <c:pt idx="2762">
                  <c:v>32073.0</c:v>
                </c:pt>
                <c:pt idx="2763">
                  <c:v>32074.0</c:v>
                </c:pt>
                <c:pt idx="2764">
                  <c:v>32075.0</c:v>
                </c:pt>
                <c:pt idx="2765">
                  <c:v>32076.0</c:v>
                </c:pt>
                <c:pt idx="2766">
                  <c:v>32077.0</c:v>
                </c:pt>
                <c:pt idx="2767">
                  <c:v>32078.0</c:v>
                </c:pt>
                <c:pt idx="2768">
                  <c:v>32079.0</c:v>
                </c:pt>
                <c:pt idx="2769">
                  <c:v>32080.0</c:v>
                </c:pt>
                <c:pt idx="2770">
                  <c:v>32081.0</c:v>
                </c:pt>
                <c:pt idx="2771">
                  <c:v>32082.0</c:v>
                </c:pt>
                <c:pt idx="2772">
                  <c:v>32083.0</c:v>
                </c:pt>
                <c:pt idx="2773">
                  <c:v>32084.0</c:v>
                </c:pt>
                <c:pt idx="2774">
                  <c:v>32085.0</c:v>
                </c:pt>
                <c:pt idx="2775">
                  <c:v>32086.0</c:v>
                </c:pt>
                <c:pt idx="2776">
                  <c:v>32087.0</c:v>
                </c:pt>
                <c:pt idx="2777">
                  <c:v>32088.0</c:v>
                </c:pt>
                <c:pt idx="2778">
                  <c:v>32089.0</c:v>
                </c:pt>
                <c:pt idx="2779">
                  <c:v>32090.0</c:v>
                </c:pt>
                <c:pt idx="2780">
                  <c:v>32091.0</c:v>
                </c:pt>
                <c:pt idx="2781">
                  <c:v>32092.0</c:v>
                </c:pt>
                <c:pt idx="2782">
                  <c:v>32093.0</c:v>
                </c:pt>
                <c:pt idx="2783">
                  <c:v>32094.0</c:v>
                </c:pt>
                <c:pt idx="2784">
                  <c:v>32095.0</c:v>
                </c:pt>
                <c:pt idx="2785">
                  <c:v>32096.0</c:v>
                </c:pt>
                <c:pt idx="2786">
                  <c:v>32097.0</c:v>
                </c:pt>
                <c:pt idx="2787">
                  <c:v>32098.0</c:v>
                </c:pt>
                <c:pt idx="2788">
                  <c:v>32099.0</c:v>
                </c:pt>
                <c:pt idx="2789">
                  <c:v>32100.0</c:v>
                </c:pt>
                <c:pt idx="2790">
                  <c:v>32101.0</c:v>
                </c:pt>
                <c:pt idx="2791">
                  <c:v>32102.0</c:v>
                </c:pt>
                <c:pt idx="2792">
                  <c:v>32103.0</c:v>
                </c:pt>
                <c:pt idx="2793">
                  <c:v>32104.0</c:v>
                </c:pt>
                <c:pt idx="2794">
                  <c:v>32105.0</c:v>
                </c:pt>
                <c:pt idx="2795">
                  <c:v>32106.0</c:v>
                </c:pt>
                <c:pt idx="2796">
                  <c:v>32107.0</c:v>
                </c:pt>
                <c:pt idx="2797">
                  <c:v>32108.0</c:v>
                </c:pt>
                <c:pt idx="2798">
                  <c:v>32109.0</c:v>
                </c:pt>
                <c:pt idx="2799">
                  <c:v>32110.0</c:v>
                </c:pt>
                <c:pt idx="2800">
                  <c:v>32111.0</c:v>
                </c:pt>
                <c:pt idx="2801">
                  <c:v>32112.0</c:v>
                </c:pt>
                <c:pt idx="2802">
                  <c:v>32113.0</c:v>
                </c:pt>
                <c:pt idx="2803">
                  <c:v>32114.0</c:v>
                </c:pt>
                <c:pt idx="2804">
                  <c:v>32115.0</c:v>
                </c:pt>
                <c:pt idx="2805">
                  <c:v>32116.0</c:v>
                </c:pt>
                <c:pt idx="2806">
                  <c:v>32117.0</c:v>
                </c:pt>
                <c:pt idx="2807">
                  <c:v>32118.0</c:v>
                </c:pt>
                <c:pt idx="2808">
                  <c:v>32119.0</c:v>
                </c:pt>
                <c:pt idx="2809">
                  <c:v>32120.0</c:v>
                </c:pt>
                <c:pt idx="2810">
                  <c:v>32121.0</c:v>
                </c:pt>
                <c:pt idx="2811">
                  <c:v>32122.0</c:v>
                </c:pt>
                <c:pt idx="2812">
                  <c:v>32123.0</c:v>
                </c:pt>
                <c:pt idx="2813">
                  <c:v>32124.0</c:v>
                </c:pt>
                <c:pt idx="2814">
                  <c:v>32125.0</c:v>
                </c:pt>
                <c:pt idx="2815">
                  <c:v>32126.0</c:v>
                </c:pt>
                <c:pt idx="2816">
                  <c:v>32127.0</c:v>
                </c:pt>
                <c:pt idx="2817">
                  <c:v>32128.0</c:v>
                </c:pt>
                <c:pt idx="2818">
                  <c:v>32129.0</c:v>
                </c:pt>
                <c:pt idx="2819">
                  <c:v>32130.0</c:v>
                </c:pt>
                <c:pt idx="2820">
                  <c:v>32131.0</c:v>
                </c:pt>
                <c:pt idx="2821">
                  <c:v>32132.0</c:v>
                </c:pt>
                <c:pt idx="2822">
                  <c:v>32133.0</c:v>
                </c:pt>
                <c:pt idx="2823">
                  <c:v>32134.0</c:v>
                </c:pt>
                <c:pt idx="2824">
                  <c:v>32135.0</c:v>
                </c:pt>
                <c:pt idx="2825">
                  <c:v>32136.0</c:v>
                </c:pt>
                <c:pt idx="2826">
                  <c:v>32137.0</c:v>
                </c:pt>
                <c:pt idx="2827">
                  <c:v>32138.0</c:v>
                </c:pt>
                <c:pt idx="2828">
                  <c:v>32139.0</c:v>
                </c:pt>
                <c:pt idx="2829">
                  <c:v>32140.0</c:v>
                </c:pt>
                <c:pt idx="2830">
                  <c:v>32141.0</c:v>
                </c:pt>
                <c:pt idx="2831">
                  <c:v>32142.0</c:v>
                </c:pt>
                <c:pt idx="2832">
                  <c:v>32143.0</c:v>
                </c:pt>
                <c:pt idx="2833">
                  <c:v>32144.0</c:v>
                </c:pt>
                <c:pt idx="2834">
                  <c:v>32145.0</c:v>
                </c:pt>
                <c:pt idx="2835">
                  <c:v>32146.0</c:v>
                </c:pt>
                <c:pt idx="2836">
                  <c:v>32147.0</c:v>
                </c:pt>
                <c:pt idx="2837">
                  <c:v>32148.0</c:v>
                </c:pt>
                <c:pt idx="2838">
                  <c:v>32149.0</c:v>
                </c:pt>
                <c:pt idx="2839">
                  <c:v>32150.0</c:v>
                </c:pt>
                <c:pt idx="2840">
                  <c:v>32151.0</c:v>
                </c:pt>
                <c:pt idx="2841">
                  <c:v>32152.0</c:v>
                </c:pt>
                <c:pt idx="2842">
                  <c:v>32153.0</c:v>
                </c:pt>
                <c:pt idx="2843">
                  <c:v>32154.0</c:v>
                </c:pt>
                <c:pt idx="2844">
                  <c:v>32155.0</c:v>
                </c:pt>
                <c:pt idx="2845">
                  <c:v>32156.0</c:v>
                </c:pt>
                <c:pt idx="2846">
                  <c:v>32157.0</c:v>
                </c:pt>
                <c:pt idx="2847">
                  <c:v>32158.0</c:v>
                </c:pt>
                <c:pt idx="2848">
                  <c:v>32159.0</c:v>
                </c:pt>
                <c:pt idx="2849">
                  <c:v>32160.0</c:v>
                </c:pt>
                <c:pt idx="2850">
                  <c:v>32161.0</c:v>
                </c:pt>
                <c:pt idx="2851">
                  <c:v>32162.0</c:v>
                </c:pt>
                <c:pt idx="2852">
                  <c:v>32163.0</c:v>
                </c:pt>
                <c:pt idx="2853">
                  <c:v>32164.0</c:v>
                </c:pt>
                <c:pt idx="2854">
                  <c:v>32165.0</c:v>
                </c:pt>
                <c:pt idx="2855">
                  <c:v>32166.0</c:v>
                </c:pt>
                <c:pt idx="2856">
                  <c:v>32167.0</c:v>
                </c:pt>
                <c:pt idx="2857">
                  <c:v>32168.0</c:v>
                </c:pt>
                <c:pt idx="2858">
                  <c:v>32169.0</c:v>
                </c:pt>
                <c:pt idx="2859">
                  <c:v>32170.0</c:v>
                </c:pt>
                <c:pt idx="2860">
                  <c:v>32171.0</c:v>
                </c:pt>
                <c:pt idx="2861">
                  <c:v>32172.0</c:v>
                </c:pt>
                <c:pt idx="2862">
                  <c:v>32173.0</c:v>
                </c:pt>
                <c:pt idx="2863">
                  <c:v>32174.0</c:v>
                </c:pt>
                <c:pt idx="2864">
                  <c:v>32175.0</c:v>
                </c:pt>
                <c:pt idx="2865">
                  <c:v>32176.0</c:v>
                </c:pt>
                <c:pt idx="2866">
                  <c:v>32177.0</c:v>
                </c:pt>
                <c:pt idx="2867">
                  <c:v>32178.0</c:v>
                </c:pt>
                <c:pt idx="2868">
                  <c:v>32179.0</c:v>
                </c:pt>
                <c:pt idx="2869">
                  <c:v>32180.0</c:v>
                </c:pt>
                <c:pt idx="2870">
                  <c:v>32181.0</c:v>
                </c:pt>
                <c:pt idx="2871">
                  <c:v>32182.0</c:v>
                </c:pt>
                <c:pt idx="2872">
                  <c:v>32183.0</c:v>
                </c:pt>
                <c:pt idx="2873">
                  <c:v>32184.0</c:v>
                </c:pt>
                <c:pt idx="2874">
                  <c:v>32185.0</c:v>
                </c:pt>
                <c:pt idx="2875">
                  <c:v>32186.0</c:v>
                </c:pt>
                <c:pt idx="2876">
                  <c:v>32187.0</c:v>
                </c:pt>
                <c:pt idx="2877">
                  <c:v>32188.0</c:v>
                </c:pt>
                <c:pt idx="2878">
                  <c:v>32189.0</c:v>
                </c:pt>
                <c:pt idx="2879">
                  <c:v>32190.0</c:v>
                </c:pt>
                <c:pt idx="2880">
                  <c:v>32191.0</c:v>
                </c:pt>
                <c:pt idx="2881">
                  <c:v>32192.0</c:v>
                </c:pt>
                <c:pt idx="2882">
                  <c:v>32193.0</c:v>
                </c:pt>
                <c:pt idx="2883">
                  <c:v>32194.0</c:v>
                </c:pt>
                <c:pt idx="2884">
                  <c:v>32195.0</c:v>
                </c:pt>
                <c:pt idx="2885">
                  <c:v>32196.0</c:v>
                </c:pt>
                <c:pt idx="2886">
                  <c:v>32197.0</c:v>
                </c:pt>
                <c:pt idx="2887">
                  <c:v>32198.0</c:v>
                </c:pt>
                <c:pt idx="2888">
                  <c:v>32199.0</c:v>
                </c:pt>
                <c:pt idx="2889">
                  <c:v>32200.0</c:v>
                </c:pt>
                <c:pt idx="2890">
                  <c:v>32201.0</c:v>
                </c:pt>
                <c:pt idx="2891">
                  <c:v>32202.0</c:v>
                </c:pt>
                <c:pt idx="2892">
                  <c:v>32203.0</c:v>
                </c:pt>
                <c:pt idx="2893">
                  <c:v>32204.0</c:v>
                </c:pt>
                <c:pt idx="2894">
                  <c:v>32205.0</c:v>
                </c:pt>
                <c:pt idx="2895">
                  <c:v>32206.0</c:v>
                </c:pt>
                <c:pt idx="2896">
                  <c:v>32207.0</c:v>
                </c:pt>
                <c:pt idx="2897">
                  <c:v>32208.0</c:v>
                </c:pt>
                <c:pt idx="2898">
                  <c:v>32209.0</c:v>
                </c:pt>
                <c:pt idx="2899">
                  <c:v>32210.0</c:v>
                </c:pt>
                <c:pt idx="2900">
                  <c:v>32211.0</c:v>
                </c:pt>
                <c:pt idx="2901">
                  <c:v>32212.0</c:v>
                </c:pt>
                <c:pt idx="2902">
                  <c:v>32213.0</c:v>
                </c:pt>
                <c:pt idx="2903">
                  <c:v>32214.0</c:v>
                </c:pt>
                <c:pt idx="2904">
                  <c:v>32215.0</c:v>
                </c:pt>
                <c:pt idx="2905">
                  <c:v>32216.0</c:v>
                </c:pt>
                <c:pt idx="2906">
                  <c:v>32217.0</c:v>
                </c:pt>
                <c:pt idx="2907">
                  <c:v>32218.0</c:v>
                </c:pt>
                <c:pt idx="2908">
                  <c:v>32219.0</c:v>
                </c:pt>
                <c:pt idx="2909">
                  <c:v>32220.0</c:v>
                </c:pt>
                <c:pt idx="2910">
                  <c:v>32221.0</c:v>
                </c:pt>
                <c:pt idx="2911">
                  <c:v>32222.0</c:v>
                </c:pt>
                <c:pt idx="2912">
                  <c:v>32223.0</c:v>
                </c:pt>
                <c:pt idx="2913">
                  <c:v>32224.0</c:v>
                </c:pt>
                <c:pt idx="2914">
                  <c:v>32225.0</c:v>
                </c:pt>
                <c:pt idx="2915">
                  <c:v>32226.0</c:v>
                </c:pt>
                <c:pt idx="2916">
                  <c:v>32227.0</c:v>
                </c:pt>
                <c:pt idx="2917">
                  <c:v>32228.0</c:v>
                </c:pt>
                <c:pt idx="2918">
                  <c:v>32229.0</c:v>
                </c:pt>
                <c:pt idx="2919">
                  <c:v>32230.0</c:v>
                </c:pt>
                <c:pt idx="2920">
                  <c:v>32231.0</c:v>
                </c:pt>
                <c:pt idx="2921">
                  <c:v>32232.0</c:v>
                </c:pt>
                <c:pt idx="2922">
                  <c:v>32233.0</c:v>
                </c:pt>
                <c:pt idx="2923">
                  <c:v>32234.0</c:v>
                </c:pt>
                <c:pt idx="2924">
                  <c:v>32235.0</c:v>
                </c:pt>
                <c:pt idx="2925">
                  <c:v>32236.0</c:v>
                </c:pt>
                <c:pt idx="2926">
                  <c:v>32237.0</c:v>
                </c:pt>
                <c:pt idx="2927">
                  <c:v>32238.0</c:v>
                </c:pt>
                <c:pt idx="2928">
                  <c:v>32239.0</c:v>
                </c:pt>
                <c:pt idx="2929">
                  <c:v>32240.0</c:v>
                </c:pt>
                <c:pt idx="2930">
                  <c:v>32241.0</c:v>
                </c:pt>
                <c:pt idx="2931">
                  <c:v>32242.0</c:v>
                </c:pt>
                <c:pt idx="2932">
                  <c:v>32243.0</c:v>
                </c:pt>
                <c:pt idx="2933">
                  <c:v>32244.0</c:v>
                </c:pt>
                <c:pt idx="2934">
                  <c:v>32245.0</c:v>
                </c:pt>
                <c:pt idx="2935">
                  <c:v>32246.0</c:v>
                </c:pt>
                <c:pt idx="2936">
                  <c:v>32247.0</c:v>
                </c:pt>
                <c:pt idx="2937">
                  <c:v>32248.0</c:v>
                </c:pt>
                <c:pt idx="2938">
                  <c:v>32249.0</c:v>
                </c:pt>
                <c:pt idx="2939">
                  <c:v>32250.0</c:v>
                </c:pt>
                <c:pt idx="2940">
                  <c:v>32251.0</c:v>
                </c:pt>
                <c:pt idx="2941">
                  <c:v>32252.0</c:v>
                </c:pt>
                <c:pt idx="2942">
                  <c:v>32253.0</c:v>
                </c:pt>
                <c:pt idx="2943">
                  <c:v>32254.0</c:v>
                </c:pt>
                <c:pt idx="2944">
                  <c:v>32255.0</c:v>
                </c:pt>
                <c:pt idx="2945">
                  <c:v>32256.0</c:v>
                </c:pt>
                <c:pt idx="2946">
                  <c:v>32257.0</c:v>
                </c:pt>
                <c:pt idx="2947">
                  <c:v>32258.0</c:v>
                </c:pt>
                <c:pt idx="2948">
                  <c:v>32259.0</c:v>
                </c:pt>
                <c:pt idx="2949">
                  <c:v>32260.0</c:v>
                </c:pt>
                <c:pt idx="2950">
                  <c:v>32261.0</c:v>
                </c:pt>
                <c:pt idx="2951">
                  <c:v>32262.0</c:v>
                </c:pt>
                <c:pt idx="2952">
                  <c:v>32263.0</c:v>
                </c:pt>
                <c:pt idx="2953">
                  <c:v>32264.0</c:v>
                </c:pt>
                <c:pt idx="2954">
                  <c:v>32265.0</c:v>
                </c:pt>
                <c:pt idx="2955">
                  <c:v>32266.0</c:v>
                </c:pt>
                <c:pt idx="2956">
                  <c:v>32267.0</c:v>
                </c:pt>
                <c:pt idx="2957">
                  <c:v>32268.0</c:v>
                </c:pt>
                <c:pt idx="2958">
                  <c:v>32269.0</c:v>
                </c:pt>
                <c:pt idx="2959">
                  <c:v>32270.0</c:v>
                </c:pt>
                <c:pt idx="2960">
                  <c:v>32271.0</c:v>
                </c:pt>
                <c:pt idx="2961">
                  <c:v>32272.0</c:v>
                </c:pt>
                <c:pt idx="2962">
                  <c:v>32273.0</c:v>
                </c:pt>
                <c:pt idx="2963">
                  <c:v>32274.0</c:v>
                </c:pt>
                <c:pt idx="2964">
                  <c:v>32275.0</c:v>
                </c:pt>
                <c:pt idx="2965">
                  <c:v>32276.0</c:v>
                </c:pt>
                <c:pt idx="2966">
                  <c:v>32277.0</c:v>
                </c:pt>
                <c:pt idx="2967">
                  <c:v>32278.0</c:v>
                </c:pt>
                <c:pt idx="2968">
                  <c:v>32279.0</c:v>
                </c:pt>
                <c:pt idx="2969">
                  <c:v>32280.0</c:v>
                </c:pt>
                <c:pt idx="2970">
                  <c:v>32281.0</c:v>
                </c:pt>
                <c:pt idx="2971">
                  <c:v>32282.0</c:v>
                </c:pt>
                <c:pt idx="2972">
                  <c:v>32283.0</c:v>
                </c:pt>
                <c:pt idx="2973">
                  <c:v>32284.0</c:v>
                </c:pt>
                <c:pt idx="2974">
                  <c:v>32285.0</c:v>
                </c:pt>
                <c:pt idx="2975">
                  <c:v>32286.0</c:v>
                </c:pt>
                <c:pt idx="2976">
                  <c:v>32287.0</c:v>
                </c:pt>
                <c:pt idx="2977">
                  <c:v>32288.0</c:v>
                </c:pt>
                <c:pt idx="2978">
                  <c:v>32289.0</c:v>
                </c:pt>
                <c:pt idx="2979">
                  <c:v>32290.0</c:v>
                </c:pt>
                <c:pt idx="2980">
                  <c:v>32291.0</c:v>
                </c:pt>
                <c:pt idx="2981">
                  <c:v>32292.0</c:v>
                </c:pt>
                <c:pt idx="2982">
                  <c:v>32293.0</c:v>
                </c:pt>
                <c:pt idx="2983">
                  <c:v>32294.0</c:v>
                </c:pt>
                <c:pt idx="2984">
                  <c:v>32295.0</c:v>
                </c:pt>
                <c:pt idx="2985">
                  <c:v>32296.0</c:v>
                </c:pt>
                <c:pt idx="2986">
                  <c:v>32297.0</c:v>
                </c:pt>
                <c:pt idx="2987">
                  <c:v>32298.0</c:v>
                </c:pt>
                <c:pt idx="2988">
                  <c:v>32299.0</c:v>
                </c:pt>
                <c:pt idx="2989">
                  <c:v>32300.0</c:v>
                </c:pt>
                <c:pt idx="2990">
                  <c:v>32301.0</c:v>
                </c:pt>
                <c:pt idx="2991">
                  <c:v>32302.0</c:v>
                </c:pt>
                <c:pt idx="2992">
                  <c:v>32303.0</c:v>
                </c:pt>
                <c:pt idx="2993">
                  <c:v>32304.0</c:v>
                </c:pt>
                <c:pt idx="2994">
                  <c:v>32305.0</c:v>
                </c:pt>
                <c:pt idx="2995">
                  <c:v>32306.0</c:v>
                </c:pt>
                <c:pt idx="2996">
                  <c:v>32307.0</c:v>
                </c:pt>
                <c:pt idx="2997">
                  <c:v>32308.0</c:v>
                </c:pt>
                <c:pt idx="2998">
                  <c:v>32309.0</c:v>
                </c:pt>
                <c:pt idx="2999">
                  <c:v>32310.0</c:v>
                </c:pt>
                <c:pt idx="3000">
                  <c:v>32311.0</c:v>
                </c:pt>
                <c:pt idx="3001">
                  <c:v>32312.0</c:v>
                </c:pt>
                <c:pt idx="3002">
                  <c:v>32313.0</c:v>
                </c:pt>
                <c:pt idx="3003">
                  <c:v>32314.0</c:v>
                </c:pt>
                <c:pt idx="3004">
                  <c:v>32315.0</c:v>
                </c:pt>
                <c:pt idx="3005">
                  <c:v>32316.0</c:v>
                </c:pt>
                <c:pt idx="3006">
                  <c:v>32317.0</c:v>
                </c:pt>
                <c:pt idx="3007">
                  <c:v>32318.0</c:v>
                </c:pt>
                <c:pt idx="3008">
                  <c:v>32319.0</c:v>
                </c:pt>
                <c:pt idx="3009">
                  <c:v>32320.0</c:v>
                </c:pt>
                <c:pt idx="3010">
                  <c:v>32321.0</c:v>
                </c:pt>
                <c:pt idx="3011">
                  <c:v>32322.0</c:v>
                </c:pt>
                <c:pt idx="3012">
                  <c:v>32323.0</c:v>
                </c:pt>
                <c:pt idx="3013">
                  <c:v>32324.0</c:v>
                </c:pt>
                <c:pt idx="3014">
                  <c:v>32325.0</c:v>
                </c:pt>
                <c:pt idx="3015">
                  <c:v>32326.0</c:v>
                </c:pt>
                <c:pt idx="3016">
                  <c:v>32327.0</c:v>
                </c:pt>
                <c:pt idx="3017">
                  <c:v>32328.0</c:v>
                </c:pt>
                <c:pt idx="3018">
                  <c:v>32329.0</c:v>
                </c:pt>
                <c:pt idx="3019">
                  <c:v>32330.0</c:v>
                </c:pt>
                <c:pt idx="3020">
                  <c:v>32331.0</c:v>
                </c:pt>
                <c:pt idx="3021">
                  <c:v>32332.0</c:v>
                </c:pt>
                <c:pt idx="3022">
                  <c:v>32333.0</c:v>
                </c:pt>
                <c:pt idx="3023">
                  <c:v>32334.0</c:v>
                </c:pt>
                <c:pt idx="3024">
                  <c:v>32335.0</c:v>
                </c:pt>
                <c:pt idx="3025">
                  <c:v>32336.0</c:v>
                </c:pt>
                <c:pt idx="3026">
                  <c:v>32337.0</c:v>
                </c:pt>
                <c:pt idx="3027">
                  <c:v>32338.0</c:v>
                </c:pt>
                <c:pt idx="3028">
                  <c:v>32339.0</c:v>
                </c:pt>
                <c:pt idx="3029">
                  <c:v>32340.0</c:v>
                </c:pt>
                <c:pt idx="3030">
                  <c:v>32341.0</c:v>
                </c:pt>
                <c:pt idx="3031">
                  <c:v>32342.0</c:v>
                </c:pt>
                <c:pt idx="3032">
                  <c:v>32343.0</c:v>
                </c:pt>
                <c:pt idx="3033">
                  <c:v>32344.0</c:v>
                </c:pt>
                <c:pt idx="3034">
                  <c:v>32345.0</c:v>
                </c:pt>
                <c:pt idx="3035">
                  <c:v>32346.0</c:v>
                </c:pt>
                <c:pt idx="3036">
                  <c:v>32347.0</c:v>
                </c:pt>
                <c:pt idx="3037">
                  <c:v>32348.0</c:v>
                </c:pt>
                <c:pt idx="3038">
                  <c:v>32349.0</c:v>
                </c:pt>
                <c:pt idx="3039">
                  <c:v>32350.0</c:v>
                </c:pt>
                <c:pt idx="3040">
                  <c:v>32351.0</c:v>
                </c:pt>
                <c:pt idx="3041">
                  <c:v>32352.0</c:v>
                </c:pt>
                <c:pt idx="3042">
                  <c:v>32353.0</c:v>
                </c:pt>
                <c:pt idx="3043">
                  <c:v>32354.0</c:v>
                </c:pt>
                <c:pt idx="3044">
                  <c:v>32355.0</c:v>
                </c:pt>
                <c:pt idx="3045">
                  <c:v>32356.0</c:v>
                </c:pt>
                <c:pt idx="3046">
                  <c:v>32357.0</c:v>
                </c:pt>
                <c:pt idx="3047">
                  <c:v>32358.0</c:v>
                </c:pt>
                <c:pt idx="3048">
                  <c:v>32359.0</c:v>
                </c:pt>
                <c:pt idx="3049">
                  <c:v>32360.0</c:v>
                </c:pt>
                <c:pt idx="3050">
                  <c:v>32361.0</c:v>
                </c:pt>
                <c:pt idx="3051">
                  <c:v>32362.0</c:v>
                </c:pt>
                <c:pt idx="3052">
                  <c:v>32363.0</c:v>
                </c:pt>
                <c:pt idx="3053">
                  <c:v>32364.0</c:v>
                </c:pt>
                <c:pt idx="3054">
                  <c:v>32365.0</c:v>
                </c:pt>
                <c:pt idx="3055">
                  <c:v>32366.0</c:v>
                </c:pt>
                <c:pt idx="3056">
                  <c:v>32367.0</c:v>
                </c:pt>
                <c:pt idx="3057">
                  <c:v>32368.0</c:v>
                </c:pt>
                <c:pt idx="3058">
                  <c:v>32369.0</c:v>
                </c:pt>
                <c:pt idx="3059">
                  <c:v>32370.0</c:v>
                </c:pt>
                <c:pt idx="3060">
                  <c:v>32371.0</c:v>
                </c:pt>
                <c:pt idx="3061">
                  <c:v>32372.0</c:v>
                </c:pt>
                <c:pt idx="3062">
                  <c:v>32373.0</c:v>
                </c:pt>
                <c:pt idx="3063">
                  <c:v>32374.0</c:v>
                </c:pt>
                <c:pt idx="3064">
                  <c:v>32375.0</c:v>
                </c:pt>
                <c:pt idx="3065">
                  <c:v>32376.0</c:v>
                </c:pt>
                <c:pt idx="3066">
                  <c:v>32377.0</c:v>
                </c:pt>
                <c:pt idx="3067">
                  <c:v>32378.0</c:v>
                </c:pt>
                <c:pt idx="3068">
                  <c:v>32379.0</c:v>
                </c:pt>
                <c:pt idx="3069">
                  <c:v>32380.0</c:v>
                </c:pt>
                <c:pt idx="3070">
                  <c:v>32381.0</c:v>
                </c:pt>
                <c:pt idx="3071">
                  <c:v>32382.0</c:v>
                </c:pt>
                <c:pt idx="3072">
                  <c:v>32383.0</c:v>
                </c:pt>
                <c:pt idx="3073">
                  <c:v>32384.0</c:v>
                </c:pt>
                <c:pt idx="3074">
                  <c:v>32385.0</c:v>
                </c:pt>
                <c:pt idx="3075">
                  <c:v>32386.0</c:v>
                </c:pt>
                <c:pt idx="3076">
                  <c:v>32387.0</c:v>
                </c:pt>
                <c:pt idx="3077">
                  <c:v>32388.0</c:v>
                </c:pt>
                <c:pt idx="3078">
                  <c:v>32389.0</c:v>
                </c:pt>
                <c:pt idx="3079">
                  <c:v>32390.0</c:v>
                </c:pt>
                <c:pt idx="3080">
                  <c:v>32391.0</c:v>
                </c:pt>
                <c:pt idx="3081">
                  <c:v>32392.0</c:v>
                </c:pt>
                <c:pt idx="3082">
                  <c:v>32393.0</c:v>
                </c:pt>
                <c:pt idx="3083">
                  <c:v>32394.0</c:v>
                </c:pt>
                <c:pt idx="3084">
                  <c:v>32395.0</c:v>
                </c:pt>
                <c:pt idx="3085">
                  <c:v>32396.0</c:v>
                </c:pt>
                <c:pt idx="3086">
                  <c:v>32397.0</c:v>
                </c:pt>
                <c:pt idx="3087">
                  <c:v>32398.0</c:v>
                </c:pt>
                <c:pt idx="3088">
                  <c:v>32399.0</c:v>
                </c:pt>
                <c:pt idx="3089">
                  <c:v>32400.0</c:v>
                </c:pt>
                <c:pt idx="3090">
                  <c:v>32401.0</c:v>
                </c:pt>
                <c:pt idx="3091">
                  <c:v>32402.0</c:v>
                </c:pt>
                <c:pt idx="3092">
                  <c:v>32403.0</c:v>
                </c:pt>
                <c:pt idx="3093">
                  <c:v>32404.0</c:v>
                </c:pt>
                <c:pt idx="3094">
                  <c:v>32405.0</c:v>
                </c:pt>
                <c:pt idx="3095">
                  <c:v>32406.0</c:v>
                </c:pt>
                <c:pt idx="3096">
                  <c:v>32407.0</c:v>
                </c:pt>
                <c:pt idx="3097">
                  <c:v>32408.0</c:v>
                </c:pt>
                <c:pt idx="3098">
                  <c:v>32409.0</c:v>
                </c:pt>
                <c:pt idx="3099">
                  <c:v>32410.0</c:v>
                </c:pt>
                <c:pt idx="3100">
                  <c:v>32411.0</c:v>
                </c:pt>
                <c:pt idx="3101">
                  <c:v>32412.0</c:v>
                </c:pt>
                <c:pt idx="3102">
                  <c:v>32413.0</c:v>
                </c:pt>
                <c:pt idx="3103">
                  <c:v>32414.0</c:v>
                </c:pt>
                <c:pt idx="3104">
                  <c:v>32415.0</c:v>
                </c:pt>
                <c:pt idx="3105">
                  <c:v>32416.0</c:v>
                </c:pt>
                <c:pt idx="3106">
                  <c:v>32417.0</c:v>
                </c:pt>
                <c:pt idx="3107">
                  <c:v>32418.0</c:v>
                </c:pt>
                <c:pt idx="3108">
                  <c:v>32419.0</c:v>
                </c:pt>
                <c:pt idx="3109">
                  <c:v>32420.0</c:v>
                </c:pt>
                <c:pt idx="3110">
                  <c:v>32421.0</c:v>
                </c:pt>
                <c:pt idx="3111">
                  <c:v>32422.0</c:v>
                </c:pt>
                <c:pt idx="3112">
                  <c:v>32423.0</c:v>
                </c:pt>
                <c:pt idx="3113">
                  <c:v>32424.0</c:v>
                </c:pt>
                <c:pt idx="3114">
                  <c:v>32425.0</c:v>
                </c:pt>
                <c:pt idx="3115">
                  <c:v>32426.0</c:v>
                </c:pt>
                <c:pt idx="3116">
                  <c:v>32427.0</c:v>
                </c:pt>
                <c:pt idx="3117">
                  <c:v>32428.0</c:v>
                </c:pt>
                <c:pt idx="3118">
                  <c:v>32429.0</c:v>
                </c:pt>
                <c:pt idx="3119">
                  <c:v>32430.0</c:v>
                </c:pt>
                <c:pt idx="3120">
                  <c:v>32431.0</c:v>
                </c:pt>
                <c:pt idx="3121">
                  <c:v>32432.0</c:v>
                </c:pt>
                <c:pt idx="3122">
                  <c:v>32433.0</c:v>
                </c:pt>
                <c:pt idx="3123">
                  <c:v>32434.0</c:v>
                </c:pt>
                <c:pt idx="3124">
                  <c:v>32435.0</c:v>
                </c:pt>
                <c:pt idx="3125">
                  <c:v>32436.0</c:v>
                </c:pt>
                <c:pt idx="3126">
                  <c:v>32437.0</c:v>
                </c:pt>
                <c:pt idx="3127">
                  <c:v>32438.0</c:v>
                </c:pt>
                <c:pt idx="3128">
                  <c:v>32439.0</c:v>
                </c:pt>
                <c:pt idx="3129">
                  <c:v>32440.0</c:v>
                </c:pt>
                <c:pt idx="3130">
                  <c:v>32441.0</c:v>
                </c:pt>
                <c:pt idx="3131">
                  <c:v>32442.0</c:v>
                </c:pt>
                <c:pt idx="3132">
                  <c:v>32443.0</c:v>
                </c:pt>
                <c:pt idx="3133">
                  <c:v>32444.0</c:v>
                </c:pt>
                <c:pt idx="3134">
                  <c:v>32445.0</c:v>
                </c:pt>
                <c:pt idx="3135">
                  <c:v>32446.0</c:v>
                </c:pt>
                <c:pt idx="3136">
                  <c:v>32447.0</c:v>
                </c:pt>
                <c:pt idx="3137">
                  <c:v>32448.0</c:v>
                </c:pt>
                <c:pt idx="3138">
                  <c:v>32449.0</c:v>
                </c:pt>
                <c:pt idx="3139">
                  <c:v>32450.0</c:v>
                </c:pt>
                <c:pt idx="3140">
                  <c:v>32451.0</c:v>
                </c:pt>
                <c:pt idx="3141">
                  <c:v>32452.0</c:v>
                </c:pt>
                <c:pt idx="3142">
                  <c:v>32453.0</c:v>
                </c:pt>
                <c:pt idx="3143">
                  <c:v>32454.0</c:v>
                </c:pt>
                <c:pt idx="3144">
                  <c:v>32455.0</c:v>
                </c:pt>
                <c:pt idx="3145">
                  <c:v>32456.0</c:v>
                </c:pt>
                <c:pt idx="3146">
                  <c:v>32457.0</c:v>
                </c:pt>
                <c:pt idx="3147">
                  <c:v>32458.0</c:v>
                </c:pt>
                <c:pt idx="3148">
                  <c:v>32459.0</c:v>
                </c:pt>
                <c:pt idx="3149">
                  <c:v>32460.0</c:v>
                </c:pt>
                <c:pt idx="3150">
                  <c:v>32461.0</c:v>
                </c:pt>
                <c:pt idx="3151">
                  <c:v>32462.0</c:v>
                </c:pt>
                <c:pt idx="3152">
                  <c:v>32463.0</c:v>
                </c:pt>
                <c:pt idx="3153">
                  <c:v>32464.0</c:v>
                </c:pt>
                <c:pt idx="3154">
                  <c:v>32465.0</c:v>
                </c:pt>
                <c:pt idx="3155">
                  <c:v>32466.0</c:v>
                </c:pt>
                <c:pt idx="3156">
                  <c:v>32467.0</c:v>
                </c:pt>
                <c:pt idx="3157">
                  <c:v>32468.0</c:v>
                </c:pt>
                <c:pt idx="3158">
                  <c:v>32469.0</c:v>
                </c:pt>
                <c:pt idx="3159">
                  <c:v>32470.0</c:v>
                </c:pt>
                <c:pt idx="3160">
                  <c:v>32471.0</c:v>
                </c:pt>
                <c:pt idx="3161">
                  <c:v>32472.0</c:v>
                </c:pt>
                <c:pt idx="3162">
                  <c:v>32473.0</c:v>
                </c:pt>
                <c:pt idx="3163">
                  <c:v>32474.0</c:v>
                </c:pt>
                <c:pt idx="3164">
                  <c:v>32475.0</c:v>
                </c:pt>
                <c:pt idx="3165">
                  <c:v>32476.0</c:v>
                </c:pt>
                <c:pt idx="3166">
                  <c:v>32477.0</c:v>
                </c:pt>
                <c:pt idx="3167">
                  <c:v>32478.0</c:v>
                </c:pt>
                <c:pt idx="3168">
                  <c:v>32479.0</c:v>
                </c:pt>
                <c:pt idx="3169">
                  <c:v>32480.0</c:v>
                </c:pt>
                <c:pt idx="3170">
                  <c:v>32481.0</c:v>
                </c:pt>
                <c:pt idx="3171">
                  <c:v>32482.0</c:v>
                </c:pt>
                <c:pt idx="3172">
                  <c:v>32483.0</c:v>
                </c:pt>
                <c:pt idx="3173">
                  <c:v>32484.0</c:v>
                </c:pt>
                <c:pt idx="3174">
                  <c:v>32485.0</c:v>
                </c:pt>
                <c:pt idx="3175">
                  <c:v>32486.0</c:v>
                </c:pt>
                <c:pt idx="3176">
                  <c:v>32487.0</c:v>
                </c:pt>
                <c:pt idx="3177">
                  <c:v>32488.0</c:v>
                </c:pt>
                <c:pt idx="3178">
                  <c:v>32489.0</c:v>
                </c:pt>
                <c:pt idx="3179">
                  <c:v>32490.0</c:v>
                </c:pt>
                <c:pt idx="3180">
                  <c:v>32491.0</c:v>
                </c:pt>
                <c:pt idx="3181">
                  <c:v>32492.0</c:v>
                </c:pt>
                <c:pt idx="3182">
                  <c:v>32493.0</c:v>
                </c:pt>
                <c:pt idx="3183">
                  <c:v>32494.0</c:v>
                </c:pt>
                <c:pt idx="3184">
                  <c:v>32495.0</c:v>
                </c:pt>
                <c:pt idx="3185">
                  <c:v>32496.0</c:v>
                </c:pt>
                <c:pt idx="3186">
                  <c:v>32497.0</c:v>
                </c:pt>
                <c:pt idx="3187">
                  <c:v>32498.0</c:v>
                </c:pt>
                <c:pt idx="3188">
                  <c:v>32499.0</c:v>
                </c:pt>
                <c:pt idx="3189">
                  <c:v>32500.0</c:v>
                </c:pt>
                <c:pt idx="3190">
                  <c:v>32501.0</c:v>
                </c:pt>
                <c:pt idx="3191">
                  <c:v>32502.0</c:v>
                </c:pt>
                <c:pt idx="3192">
                  <c:v>32503.0</c:v>
                </c:pt>
                <c:pt idx="3193">
                  <c:v>32504.0</c:v>
                </c:pt>
                <c:pt idx="3194">
                  <c:v>32505.0</c:v>
                </c:pt>
                <c:pt idx="3195">
                  <c:v>32506.0</c:v>
                </c:pt>
                <c:pt idx="3196">
                  <c:v>32507.0</c:v>
                </c:pt>
                <c:pt idx="3197">
                  <c:v>32508.0</c:v>
                </c:pt>
                <c:pt idx="3198">
                  <c:v>32509.0</c:v>
                </c:pt>
                <c:pt idx="3199">
                  <c:v>32510.0</c:v>
                </c:pt>
                <c:pt idx="3200">
                  <c:v>32511.0</c:v>
                </c:pt>
                <c:pt idx="3201">
                  <c:v>32512.0</c:v>
                </c:pt>
                <c:pt idx="3202">
                  <c:v>32513.0</c:v>
                </c:pt>
                <c:pt idx="3203">
                  <c:v>32514.0</c:v>
                </c:pt>
                <c:pt idx="3204">
                  <c:v>32515.0</c:v>
                </c:pt>
                <c:pt idx="3205">
                  <c:v>32516.0</c:v>
                </c:pt>
                <c:pt idx="3206">
                  <c:v>32517.0</c:v>
                </c:pt>
                <c:pt idx="3207">
                  <c:v>32518.0</c:v>
                </c:pt>
                <c:pt idx="3208">
                  <c:v>32519.0</c:v>
                </c:pt>
                <c:pt idx="3209">
                  <c:v>32520.0</c:v>
                </c:pt>
                <c:pt idx="3210">
                  <c:v>32521.0</c:v>
                </c:pt>
                <c:pt idx="3211">
                  <c:v>32522.0</c:v>
                </c:pt>
                <c:pt idx="3212">
                  <c:v>32523.0</c:v>
                </c:pt>
                <c:pt idx="3213">
                  <c:v>32524.0</c:v>
                </c:pt>
                <c:pt idx="3214">
                  <c:v>32525.0</c:v>
                </c:pt>
                <c:pt idx="3215">
                  <c:v>32526.0</c:v>
                </c:pt>
                <c:pt idx="3216">
                  <c:v>32527.0</c:v>
                </c:pt>
                <c:pt idx="3217">
                  <c:v>32528.0</c:v>
                </c:pt>
                <c:pt idx="3218">
                  <c:v>32529.0</c:v>
                </c:pt>
                <c:pt idx="3219">
                  <c:v>32530.0</c:v>
                </c:pt>
                <c:pt idx="3220">
                  <c:v>32531.0</c:v>
                </c:pt>
                <c:pt idx="3221">
                  <c:v>32532.0</c:v>
                </c:pt>
                <c:pt idx="3222">
                  <c:v>32533.0</c:v>
                </c:pt>
                <c:pt idx="3223">
                  <c:v>32534.0</c:v>
                </c:pt>
                <c:pt idx="3224">
                  <c:v>32535.0</c:v>
                </c:pt>
                <c:pt idx="3225">
                  <c:v>32536.0</c:v>
                </c:pt>
                <c:pt idx="3226">
                  <c:v>32537.0</c:v>
                </c:pt>
                <c:pt idx="3227">
                  <c:v>32538.0</c:v>
                </c:pt>
                <c:pt idx="3228">
                  <c:v>32539.0</c:v>
                </c:pt>
                <c:pt idx="3229">
                  <c:v>32540.0</c:v>
                </c:pt>
                <c:pt idx="3230">
                  <c:v>32541.0</c:v>
                </c:pt>
                <c:pt idx="3231">
                  <c:v>32542.0</c:v>
                </c:pt>
                <c:pt idx="3232">
                  <c:v>32543.0</c:v>
                </c:pt>
                <c:pt idx="3233">
                  <c:v>32544.0</c:v>
                </c:pt>
                <c:pt idx="3234">
                  <c:v>32545.0</c:v>
                </c:pt>
                <c:pt idx="3235">
                  <c:v>32546.0</c:v>
                </c:pt>
                <c:pt idx="3236">
                  <c:v>32547.0</c:v>
                </c:pt>
                <c:pt idx="3237">
                  <c:v>32548.0</c:v>
                </c:pt>
                <c:pt idx="3238">
                  <c:v>32549.0</c:v>
                </c:pt>
                <c:pt idx="3239">
                  <c:v>32550.0</c:v>
                </c:pt>
                <c:pt idx="3240">
                  <c:v>32551.0</c:v>
                </c:pt>
                <c:pt idx="3241">
                  <c:v>32552.0</c:v>
                </c:pt>
                <c:pt idx="3242">
                  <c:v>32553.0</c:v>
                </c:pt>
                <c:pt idx="3243">
                  <c:v>32554.0</c:v>
                </c:pt>
                <c:pt idx="3244">
                  <c:v>32555.0</c:v>
                </c:pt>
                <c:pt idx="3245">
                  <c:v>32556.0</c:v>
                </c:pt>
                <c:pt idx="3246">
                  <c:v>32557.0</c:v>
                </c:pt>
                <c:pt idx="3247">
                  <c:v>32558.0</c:v>
                </c:pt>
                <c:pt idx="3248">
                  <c:v>32559.0</c:v>
                </c:pt>
                <c:pt idx="3249">
                  <c:v>32560.0</c:v>
                </c:pt>
                <c:pt idx="3250">
                  <c:v>32561.0</c:v>
                </c:pt>
                <c:pt idx="3251">
                  <c:v>32562.0</c:v>
                </c:pt>
                <c:pt idx="3252">
                  <c:v>32563.0</c:v>
                </c:pt>
                <c:pt idx="3253">
                  <c:v>32564.0</c:v>
                </c:pt>
                <c:pt idx="3254">
                  <c:v>32565.0</c:v>
                </c:pt>
                <c:pt idx="3255">
                  <c:v>32566.0</c:v>
                </c:pt>
                <c:pt idx="3256">
                  <c:v>32567.0</c:v>
                </c:pt>
                <c:pt idx="3257">
                  <c:v>32568.0</c:v>
                </c:pt>
                <c:pt idx="3258">
                  <c:v>32569.0</c:v>
                </c:pt>
                <c:pt idx="3259">
                  <c:v>32570.0</c:v>
                </c:pt>
                <c:pt idx="3260">
                  <c:v>32571.0</c:v>
                </c:pt>
                <c:pt idx="3261">
                  <c:v>32572.0</c:v>
                </c:pt>
                <c:pt idx="3262">
                  <c:v>32573.0</c:v>
                </c:pt>
                <c:pt idx="3263">
                  <c:v>32574.0</c:v>
                </c:pt>
                <c:pt idx="3264">
                  <c:v>32575.0</c:v>
                </c:pt>
                <c:pt idx="3265">
                  <c:v>32576.0</c:v>
                </c:pt>
                <c:pt idx="3266">
                  <c:v>32577.0</c:v>
                </c:pt>
                <c:pt idx="3267">
                  <c:v>32578.0</c:v>
                </c:pt>
                <c:pt idx="3268">
                  <c:v>32579.0</c:v>
                </c:pt>
                <c:pt idx="3269">
                  <c:v>32580.0</c:v>
                </c:pt>
                <c:pt idx="3270">
                  <c:v>32581.0</c:v>
                </c:pt>
                <c:pt idx="3271">
                  <c:v>32582.0</c:v>
                </c:pt>
                <c:pt idx="3272">
                  <c:v>32583.0</c:v>
                </c:pt>
                <c:pt idx="3273">
                  <c:v>32584.0</c:v>
                </c:pt>
                <c:pt idx="3274">
                  <c:v>32585.0</c:v>
                </c:pt>
                <c:pt idx="3275">
                  <c:v>32586.0</c:v>
                </c:pt>
                <c:pt idx="3276">
                  <c:v>32587.0</c:v>
                </c:pt>
                <c:pt idx="3277">
                  <c:v>32588.0</c:v>
                </c:pt>
                <c:pt idx="3278">
                  <c:v>32589.0</c:v>
                </c:pt>
                <c:pt idx="3279">
                  <c:v>32590.0</c:v>
                </c:pt>
                <c:pt idx="3280">
                  <c:v>32591.0</c:v>
                </c:pt>
                <c:pt idx="3281">
                  <c:v>32592.0</c:v>
                </c:pt>
                <c:pt idx="3282">
                  <c:v>32593.0</c:v>
                </c:pt>
                <c:pt idx="3283">
                  <c:v>32594.0</c:v>
                </c:pt>
                <c:pt idx="3284">
                  <c:v>32595.0</c:v>
                </c:pt>
                <c:pt idx="3285">
                  <c:v>32596.0</c:v>
                </c:pt>
                <c:pt idx="3286">
                  <c:v>32597.0</c:v>
                </c:pt>
                <c:pt idx="3287">
                  <c:v>32598.0</c:v>
                </c:pt>
                <c:pt idx="3288">
                  <c:v>32599.0</c:v>
                </c:pt>
                <c:pt idx="3289">
                  <c:v>32600.0</c:v>
                </c:pt>
                <c:pt idx="3290">
                  <c:v>32601.0</c:v>
                </c:pt>
                <c:pt idx="3291">
                  <c:v>32602.0</c:v>
                </c:pt>
                <c:pt idx="3292">
                  <c:v>32603.0</c:v>
                </c:pt>
                <c:pt idx="3293">
                  <c:v>32604.0</c:v>
                </c:pt>
                <c:pt idx="3294">
                  <c:v>32605.0</c:v>
                </c:pt>
                <c:pt idx="3295">
                  <c:v>32606.0</c:v>
                </c:pt>
                <c:pt idx="3296">
                  <c:v>32607.0</c:v>
                </c:pt>
                <c:pt idx="3297">
                  <c:v>32608.0</c:v>
                </c:pt>
                <c:pt idx="3298">
                  <c:v>32609.0</c:v>
                </c:pt>
                <c:pt idx="3299">
                  <c:v>32610.0</c:v>
                </c:pt>
                <c:pt idx="3300">
                  <c:v>32611.0</c:v>
                </c:pt>
                <c:pt idx="3301">
                  <c:v>32612.0</c:v>
                </c:pt>
                <c:pt idx="3302">
                  <c:v>32613.0</c:v>
                </c:pt>
                <c:pt idx="3303">
                  <c:v>32614.0</c:v>
                </c:pt>
                <c:pt idx="3304">
                  <c:v>32615.0</c:v>
                </c:pt>
                <c:pt idx="3305">
                  <c:v>32616.0</c:v>
                </c:pt>
                <c:pt idx="3306">
                  <c:v>32617.0</c:v>
                </c:pt>
                <c:pt idx="3307">
                  <c:v>32618.0</c:v>
                </c:pt>
                <c:pt idx="3308">
                  <c:v>32619.0</c:v>
                </c:pt>
                <c:pt idx="3309">
                  <c:v>32620.0</c:v>
                </c:pt>
                <c:pt idx="3310">
                  <c:v>32621.0</c:v>
                </c:pt>
                <c:pt idx="3311">
                  <c:v>32622.0</c:v>
                </c:pt>
                <c:pt idx="3312">
                  <c:v>32623.0</c:v>
                </c:pt>
                <c:pt idx="3313">
                  <c:v>32624.0</c:v>
                </c:pt>
                <c:pt idx="3314">
                  <c:v>32625.0</c:v>
                </c:pt>
                <c:pt idx="3315">
                  <c:v>32626.0</c:v>
                </c:pt>
                <c:pt idx="3316">
                  <c:v>32627.0</c:v>
                </c:pt>
                <c:pt idx="3317">
                  <c:v>32628.0</c:v>
                </c:pt>
                <c:pt idx="3318">
                  <c:v>32629.0</c:v>
                </c:pt>
                <c:pt idx="3319">
                  <c:v>32630.0</c:v>
                </c:pt>
                <c:pt idx="3320">
                  <c:v>32631.0</c:v>
                </c:pt>
                <c:pt idx="3321">
                  <c:v>32632.0</c:v>
                </c:pt>
                <c:pt idx="3322">
                  <c:v>32633.0</c:v>
                </c:pt>
                <c:pt idx="3323">
                  <c:v>32634.0</c:v>
                </c:pt>
                <c:pt idx="3324">
                  <c:v>32635.0</c:v>
                </c:pt>
                <c:pt idx="3325">
                  <c:v>32636.0</c:v>
                </c:pt>
                <c:pt idx="3326">
                  <c:v>32637.0</c:v>
                </c:pt>
                <c:pt idx="3327">
                  <c:v>32638.0</c:v>
                </c:pt>
                <c:pt idx="3328">
                  <c:v>32639.0</c:v>
                </c:pt>
                <c:pt idx="3329">
                  <c:v>32640.0</c:v>
                </c:pt>
                <c:pt idx="3330">
                  <c:v>32641.0</c:v>
                </c:pt>
                <c:pt idx="3331">
                  <c:v>32642.0</c:v>
                </c:pt>
                <c:pt idx="3332">
                  <c:v>32643.0</c:v>
                </c:pt>
                <c:pt idx="3333">
                  <c:v>32644.0</c:v>
                </c:pt>
                <c:pt idx="3334">
                  <c:v>32645.0</c:v>
                </c:pt>
                <c:pt idx="3335">
                  <c:v>32646.0</c:v>
                </c:pt>
                <c:pt idx="3336">
                  <c:v>32647.0</c:v>
                </c:pt>
                <c:pt idx="3337">
                  <c:v>32648.0</c:v>
                </c:pt>
                <c:pt idx="3338">
                  <c:v>32649.0</c:v>
                </c:pt>
                <c:pt idx="3339">
                  <c:v>32650.0</c:v>
                </c:pt>
                <c:pt idx="3340">
                  <c:v>32651.0</c:v>
                </c:pt>
                <c:pt idx="3341">
                  <c:v>32652.0</c:v>
                </c:pt>
                <c:pt idx="3342">
                  <c:v>32653.0</c:v>
                </c:pt>
                <c:pt idx="3343">
                  <c:v>32654.0</c:v>
                </c:pt>
                <c:pt idx="3344">
                  <c:v>32655.0</c:v>
                </c:pt>
                <c:pt idx="3345">
                  <c:v>32656.0</c:v>
                </c:pt>
                <c:pt idx="3346">
                  <c:v>32657.0</c:v>
                </c:pt>
                <c:pt idx="3347">
                  <c:v>32658.0</c:v>
                </c:pt>
                <c:pt idx="3348">
                  <c:v>32659.0</c:v>
                </c:pt>
                <c:pt idx="3349">
                  <c:v>32660.0</c:v>
                </c:pt>
                <c:pt idx="3350">
                  <c:v>32661.0</c:v>
                </c:pt>
                <c:pt idx="3351">
                  <c:v>32662.0</c:v>
                </c:pt>
                <c:pt idx="3352">
                  <c:v>32663.0</c:v>
                </c:pt>
                <c:pt idx="3353">
                  <c:v>32664.0</c:v>
                </c:pt>
                <c:pt idx="3354">
                  <c:v>32665.0</c:v>
                </c:pt>
                <c:pt idx="3355">
                  <c:v>32666.0</c:v>
                </c:pt>
                <c:pt idx="3356">
                  <c:v>32667.0</c:v>
                </c:pt>
                <c:pt idx="3357">
                  <c:v>32668.0</c:v>
                </c:pt>
                <c:pt idx="3358">
                  <c:v>32669.0</c:v>
                </c:pt>
                <c:pt idx="3359">
                  <c:v>32670.0</c:v>
                </c:pt>
                <c:pt idx="3360">
                  <c:v>32671.0</c:v>
                </c:pt>
                <c:pt idx="3361">
                  <c:v>32672.0</c:v>
                </c:pt>
                <c:pt idx="3362">
                  <c:v>32673.0</c:v>
                </c:pt>
                <c:pt idx="3363">
                  <c:v>32674.0</c:v>
                </c:pt>
                <c:pt idx="3364">
                  <c:v>32675.0</c:v>
                </c:pt>
                <c:pt idx="3365">
                  <c:v>32676.0</c:v>
                </c:pt>
                <c:pt idx="3366">
                  <c:v>32677.0</c:v>
                </c:pt>
                <c:pt idx="3367">
                  <c:v>32678.0</c:v>
                </c:pt>
                <c:pt idx="3368">
                  <c:v>32679.0</c:v>
                </c:pt>
                <c:pt idx="3369">
                  <c:v>32680.0</c:v>
                </c:pt>
                <c:pt idx="3370">
                  <c:v>32681.0</c:v>
                </c:pt>
                <c:pt idx="3371">
                  <c:v>32682.0</c:v>
                </c:pt>
                <c:pt idx="3372">
                  <c:v>32683.0</c:v>
                </c:pt>
                <c:pt idx="3373">
                  <c:v>32684.0</c:v>
                </c:pt>
                <c:pt idx="3374">
                  <c:v>32685.0</c:v>
                </c:pt>
                <c:pt idx="3375">
                  <c:v>32686.0</c:v>
                </c:pt>
                <c:pt idx="3376">
                  <c:v>32687.0</c:v>
                </c:pt>
                <c:pt idx="3377">
                  <c:v>32688.0</c:v>
                </c:pt>
                <c:pt idx="3378">
                  <c:v>32689.0</c:v>
                </c:pt>
                <c:pt idx="3379">
                  <c:v>32690.0</c:v>
                </c:pt>
                <c:pt idx="3380">
                  <c:v>32691.0</c:v>
                </c:pt>
                <c:pt idx="3381">
                  <c:v>32692.0</c:v>
                </c:pt>
                <c:pt idx="3382">
                  <c:v>32693.0</c:v>
                </c:pt>
                <c:pt idx="3383">
                  <c:v>32694.0</c:v>
                </c:pt>
                <c:pt idx="3384">
                  <c:v>32695.0</c:v>
                </c:pt>
                <c:pt idx="3385">
                  <c:v>32696.0</c:v>
                </c:pt>
                <c:pt idx="3386">
                  <c:v>32697.0</c:v>
                </c:pt>
                <c:pt idx="3387">
                  <c:v>32698.0</c:v>
                </c:pt>
                <c:pt idx="3388">
                  <c:v>32699.0</c:v>
                </c:pt>
                <c:pt idx="3389">
                  <c:v>32700.0</c:v>
                </c:pt>
                <c:pt idx="3390">
                  <c:v>32701.0</c:v>
                </c:pt>
                <c:pt idx="3391">
                  <c:v>32702.0</c:v>
                </c:pt>
                <c:pt idx="3392">
                  <c:v>32703.0</c:v>
                </c:pt>
                <c:pt idx="3393">
                  <c:v>32704.0</c:v>
                </c:pt>
                <c:pt idx="3394">
                  <c:v>32705.0</c:v>
                </c:pt>
                <c:pt idx="3395">
                  <c:v>32706.0</c:v>
                </c:pt>
                <c:pt idx="3396">
                  <c:v>32707.0</c:v>
                </c:pt>
                <c:pt idx="3397">
                  <c:v>32708.0</c:v>
                </c:pt>
                <c:pt idx="3398">
                  <c:v>32709.0</c:v>
                </c:pt>
                <c:pt idx="3399">
                  <c:v>32710.0</c:v>
                </c:pt>
                <c:pt idx="3400">
                  <c:v>32711.0</c:v>
                </c:pt>
                <c:pt idx="3401">
                  <c:v>32712.0</c:v>
                </c:pt>
                <c:pt idx="3402">
                  <c:v>32713.0</c:v>
                </c:pt>
                <c:pt idx="3403">
                  <c:v>32714.0</c:v>
                </c:pt>
                <c:pt idx="3404">
                  <c:v>32715.0</c:v>
                </c:pt>
                <c:pt idx="3405">
                  <c:v>32716.0</c:v>
                </c:pt>
                <c:pt idx="3406">
                  <c:v>32717.0</c:v>
                </c:pt>
                <c:pt idx="3407">
                  <c:v>32718.0</c:v>
                </c:pt>
                <c:pt idx="3408">
                  <c:v>32719.0</c:v>
                </c:pt>
                <c:pt idx="3409">
                  <c:v>32720.0</c:v>
                </c:pt>
                <c:pt idx="3410">
                  <c:v>32721.0</c:v>
                </c:pt>
                <c:pt idx="3411">
                  <c:v>32722.0</c:v>
                </c:pt>
                <c:pt idx="3412">
                  <c:v>32723.0</c:v>
                </c:pt>
                <c:pt idx="3413">
                  <c:v>32724.0</c:v>
                </c:pt>
                <c:pt idx="3414">
                  <c:v>32725.0</c:v>
                </c:pt>
                <c:pt idx="3415">
                  <c:v>32726.0</c:v>
                </c:pt>
                <c:pt idx="3416">
                  <c:v>32727.0</c:v>
                </c:pt>
                <c:pt idx="3417">
                  <c:v>32728.0</c:v>
                </c:pt>
                <c:pt idx="3418">
                  <c:v>32729.0</c:v>
                </c:pt>
                <c:pt idx="3419">
                  <c:v>32730.0</c:v>
                </c:pt>
                <c:pt idx="3420">
                  <c:v>32731.0</c:v>
                </c:pt>
                <c:pt idx="3421">
                  <c:v>32732.0</c:v>
                </c:pt>
                <c:pt idx="3422">
                  <c:v>32733.0</c:v>
                </c:pt>
                <c:pt idx="3423">
                  <c:v>32734.0</c:v>
                </c:pt>
                <c:pt idx="3424">
                  <c:v>32735.0</c:v>
                </c:pt>
                <c:pt idx="3425">
                  <c:v>32736.0</c:v>
                </c:pt>
                <c:pt idx="3426">
                  <c:v>32737.0</c:v>
                </c:pt>
                <c:pt idx="3427">
                  <c:v>32738.0</c:v>
                </c:pt>
                <c:pt idx="3428">
                  <c:v>32739.0</c:v>
                </c:pt>
                <c:pt idx="3429">
                  <c:v>32740.0</c:v>
                </c:pt>
                <c:pt idx="3430">
                  <c:v>32741.0</c:v>
                </c:pt>
                <c:pt idx="3431">
                  <c:v>32742.0</c:v>
                </c:pt>
                <c:pt idx="3432">
                  <c:v>32743.0</c:v>
                </c:pt>
                <c:pt idx="3433">
                  <c:v>32744.0</c:v>
                </c:pt>
                <c:pt idx="3434">
                  <c:v>32745.0</c:v>
                </c:pt>
                <c:pt idx="3435">
                  <c:v>32746.0</c:v>
                </c:pt>
                <c:pt idx="3436">
                  <c:v>32747.0</c:v>
                </c:pt>
                <c:pt idx="3437">
                  <c:v>32748.0</c:v>
                </c:pt>
                <c:pt idx="3438">
                  <c:v>32749.0</c:v>
                </c:pt>
                <c:pt idx="3439">
                  <c:v>32750.0</c:v>
                </c:pt>
                <c:pt idx="3440">
                  <c:v>32751.0</c:v>
                </c:pt>
                <c:pt idx="3441">
                  <c:v>32752.0</c:v>
                </c:pt>
                <c:pt idx="3442">
                  <c:v>32753.0</c:v>
                </c:pt>
                <c:pt idx="3443">
                  <c:v>32754.0</c:v>
                </c:pt>
                <c:pt idx="3444">
                  <c:v>32755.0</c:v>
                </c:pt>
                <c:pt idx="3445">
                  <c:v>32756.0</c:v>
                </c:pt>
                <c:pt idx="3446">
                  <c:v>32757.0</c:v>
                </c:pt>
                <c:pt idx="3447">
                  <c:v>32758.0</c:v>
                </c:pt>
                <c:pt idx="3448">
                  <c:v>32759.0</c:v>
                </c:pt>
                <c:pt idx="3449">
                  <c:v>32760.0</c:v>
                </c:pt>
                <c:pt idx="3450">
                  <c:v>32761.0</c:v>
                </c:pt>
                <c:pt idx="3451">
                  <c:v>32762.0</c:v>
                </c:pt>
                <c:pt idx="3452">
                  <c:v>32763.0</c:v>
                </c:pt>
                <c:pt idx="3453">
                  <c:v>32764.0</c:v>
                </c:pt>
                <c:pt idx="3454">
                  <c:v>32765.0</c:v>
                </c:pt>
                <c:pt idx="3455">
                  <c:v>32766.0</c:v>
                </c:pt>
                <c:pt idx="3456">
                  <c:v>32767.0</c:v>
                </c:pt>
                <c:pt idx="3457">
                  <c:v>32768.0</c:v>
                </c:pt>
                <c:pt idx="3458">
                  <c:v>32769.0</c:v>
                </c:pt>
                <c:pt idx="3459">
                  <c:v>32770.0</c:v>
                </c:pt>
                <c:pt idx="3460">
                  <c:v>32771.0</c:v>
                </c:pt>
                <c:pt idx="3461">
                  <c:v>32772.0</c:v>
                </c:pt>
                <c:pt idx="3462">
                  <c:v>32773.0</c:v>
                </c:pt>
                <c:pt idx="3463">
                  <c:v>32774.0</c:v>
                </c:pt>
                <c:pt idx="3464">
                  <c:v>32775.0</c:v>
                </c:pt>
                <c:pt idx="3465">
                  <c:v>32776.0</c:v>
                </c:pt>
                <c:pt idx="3466">
                  <c:v>32777.0</c:v>
                </c:pt>
                <c:pt idx="3467">
                  <c:v>32778.0</c:v>
                </c:pt>
                <c:pt idx="3468">
                  <c:v>32779.0</c:v>
                </c:pt>
                <c:pt idx="3469">
                  <c:v>32780.0</c:v>
                </c:pt>
                <c:pt idx="3470">
                  <c:v>32781.0</c:v>
                </c:pt>
                <c:pt idx="3471">
                  <c:v>32782.0</c:v>
                </c:pt>
                <c:pt idx="3472">
                  <c:v>32783.0</c:v>
                </c:pt>
                <c:pt idx="3473">
                  <c:v>32784.0</c:v>
                </c:pt>
                <c:pt idx="3474">
                  <c:v>32785.0</c:v>
                </c:pt>
                <c:pt idx="3475">
                  <c:v>32786.0</c:v>
                </c:pt>
                <c:pt idx="3476">
                  <c:v>32787.0</c:v>
                </c:pt>
                <c:pt idx="3477">
                  <c:v>32788.0</c:v>
                </c:pt>
                <c:pt idx="3478">
                  <c:v>32789.0</c:v>
                </c:pt>
                <c:pt idx="3479">
                  <c:v>32790.0</c:v>
                </c:pt>
                <c:pt idx="3480">
                  <c:v>32791.0</c:v>
                </c:pt>
                <c:pt idx="3481">
                  <c:v>32792.0</c:v>
                </c:pt>
                <c:pt idx="3482">
                  <c:v>32793.0</c:v>
                </c:pt>
                <c:pt idx="3483">
                  <c:v>32794.0</c:v>
                </c:pt>
                <c:pt idx="3484">
                  <c:v>32795.0</c:v>
                </c:pt>
                <c:pt idx="3485">
                  <c:v>32796.0</c:v>
                </c:pt>
                <c:pt idx="3486">
                  <c:v>32797.0</c:v>
                </c:pt>
                <c:pt idx="3487">
                  <c:v>32798.0</c:v>
                </c:pt>
                <c:pt idx="3488">
                  <c:v>32799.0</c:v>
                </c:pt>
                <c:pt idx="3489">
                  <c:v>32800.0</c:v>
                </c:pt>
                <c:pt idx="3490">
                  <c:v>32801.0</c:v>
                </c:pt>
                <c:pt idx="3491">
                  <c:v>32802.0</c:v>
                </c:pt>
                <c:pt idx="3492">
                  <c:v>32803.0</c:v>
                </c:pt>
                <c:pt idx="3493">
                  <c:v>32804.0</c:v>
                </c:pt>
                <c:pt idx="3494">
                  <c:v>32805.0</c:v>
                </c:pt>
                <c:pt idx="3495">
                  <c:v>32806.0</c:v>
                </c:pt>
                <c:pt idx="3496">
                  <c:v>32807.0</c:v>
                </c:pt>
                <c:pt idx="3497">
                  <c:v>32808.0</c:v>
                </c:pt>
                <c:pt idx="3498">
                  <c:v>32809.0</c:v>
                </c:pt>
                <c:pt idx="3499">
                  <c:v>32810.0</c:v>
                </c:pt>
                <c:pt idx="3500">
                  <c:v>32811.0</c:v>
                </c:pt>
                <c:pt idx="3501">
                  <c:v>32812.0</c:v>
                </c:pt>
                <c:pt idx="3502">
                  <c:v>32813.0</c:v>
                </c:pt>
                <c:pt idx="3503">
                  <c:v>32814.0</c:v>
                </c:pt>
                <c:pt idx="3504">
                  <c:v>32815.0</c:v>
                </c:pt>
                <c:pt idx="3505">
                  <c:v>32816.0</c:v>
                </c:pt>
                <c:pt idx="3506">
                  <c:v>32817.0</c:v>
                </c:pt>
                <c:pt idx="3507">
                  <c:v>32818.0</c:v>
                </c:pt>
                <c:pt idx="3508">
                  <c:v>32819.0</c:v>
                </c:pt>
                <c:pt idx="3509">
                  <c:v>32820.0</c:v>
                </c:pt>
                <c:pt idx="3510">
                  <c:v>32821.0</c:v>
                </c:pt>
                <c:pt idx="3511">
                  <c:v>32822.0</c:v>
                </c:pt>
                <c:pt idx="3512">
                  <c:v>32823.0</c:v>
                </c:pt>
                <c:pt idx="3513">
                  <c:v>32824.0</c:v>
                </c:pt>
                <c:pt idx="3514">
                  <c:v>32825.0</c:v>
                </c:pt>
                <c:pt idx="3515">
                  <c:v>32826.0</c:v>
                </c:pt>
                <c:pt idx="3516">
                  <c:v>32827.0</c:v>
                </c:pt>
                <c:pt idx="3517">
                  <c:v>32828.0</c:v>
                </c:pt>
                <c:pt idx="3518">
                  <c:v>32829.0</c:v>
                </c:pt>
                <c:pt idx="3519">
                  <c:v>32830.0</c:v>
                </c:pt>
                <c:pt idx="3520">
                  <c:v>32831.0</c:v>
                </c:pt>
                <c:pt idx="3521">
                  <c:v>32832.0</c:v>
                </c:pt>
                <c:pt idx="3522">
                  <c:v>32833.0</c:v>
                </c:pt>
                <c:pt idx="3523">
                  <c:v>32834.0</c:v>
                </c:pt>
                <c:pt idx="3524">
                  <c:v>32835.0</c:v>
                </c:pt>
                <c:pt idx="3525">
                  <c:v>32836.0</c:v>
                </c:pt>
                <c:pt idx="3526">
                  <c:v>32837.0</c:v>
                </c:pt>
                <c:pt idx="3527">
                  <c:v>32838.0</c:v>
                </c:pt>
                <c:pt idx="3528">
                  <c:v>32839.0</c:v>
                </c:pt>
                <c:pt idx="3529">
                  <c:v>32840.0</c:v>
                </c:pt>
                <c:pt idx="3530">
                  <c:v>32841.0</c:v>
                </c:pt>
                <c:pt idx="3531">
                  <c:v>32842.0</c:v>
                </c:pt>
                <c:pt idx="3532">
                  <c:v>32843.0</c:v>
                </c:pt>
                <c:pt idx="3533">
                  <c:v>32844.0</c:v>
                </c:pt>
                <c:pt idx="3534">
                  <c:v>32845.0</c:v>
                </c:pt>
                <c:pt idx="3535">
                  <c:v>32846.0</c:v>
                </c:pt>
                <c:pt idx="3536">
                  <c:v>32847.0</c:v>
                </c:pt>
                <c:pt idx="3537">
                  <c:v>32848.0</c:v>
                </c:pt>
                <c:pt idx="3538">
                  <c:v>32849.0</c:v>
                </c:pt>
                <c:pt idx="3539">
                  <c:v>32850.0</c:v>
                </c:pt>
                <c:pt idx="3540">
                  <c:v>32851.0</c:v>
                </c:pt>
                <c:pt idx="3541">
                  <c:v>32852.0</c:v>
                </c:pt>
                <c:pt idx="3542">
                  <c:v>32853.0</c:v>
                </c:pt>
                <c:pt idx="3543">
                  <c:v>32854.0</c:v>
                </c:pt>
                <c:pt idx="3544">
                  <c:v>32855.0</c:v>
                </c:pt>
                <c:pt idx="3545">
                  <c:v>32856.0</c:v>
                </c:pt>
                <c:pt idx="3546">
                  <c:v>32857.0</c:v>
                </c:pt>
                <c:pt idx="3547">
                  <c:v>32858.0</c:v>
                </c:pt>
                <c:pt idx="3548">
                  <c:v>32859.0</c:v>
                </c:pt>
                <c:pt idx="3549">
                  <c:v>32860.0</c:v>
                </c:pt>
                <c:pt idx="3550">
                  <c:v>32861.0</c:v>
                </c:pt>
                <c:pt idx="3551">
                  <c:v>32862.0</c:v>
                </c:pt>
                <c:pt idx="3552">
                  <c:v>32863.0</c:v>
                </c:pt>
                <c:pt idx="3553">
                  <c:v>32864.0</c:v>
                </c:pt>
                <c:pt idx="3554">
                  <c:v>32865.0</c:v>
                </c:pt>
                <c:pt idx="3555">
                  <c:v>32866.0</c:v>
                </c:pt>
                <c:pt idx="3556">
                  <c:v>32867.0</c:v>
                </c:pt>
                <c:pt idx="3557">
                  <c:v>32868.0</c:v>
                </c:pt>
                <c:pt idx="3558">
                  <c:v>32869.0</c:v>
                </c:pt>
                <c:pt idx="3559">
                  <c:v>32870.0</c:v>
                </c:pt>
                <c:pt idx="3560">
                  <c:v>32871.0</c:v>
                </c:pt>
                <c:pt idx="3561">
                  <c:v>32872.0</c:v>
                </c:pt>
                <c:pt idx="3562">
                  <c:v>32873.0</c:v>
                </c:pt>
                <c:pt idx="3563">
                  <c:v>32874.0</c:v>
                </c:pt>
                <c:pt idx="3564">
                  <c:v>32875.0</c:v>
                </c:pt>
                <c:pt idx="3565">
                  <c:v>32876.0</c:v>
                </c:pt>
                <c:pt idx="3566">
                  <c:v>32877.0</c:v>
                </c:pt>
                <c:pt idx="3567">
                  <c:v>32878.0</c:v>
                </c:pt>
                <c:pt idx="3568">
                  <c:v>32879.0</c:v>
                </c:pt>
                <c:pt idx="3569">
                  <c:v>32880.0</c:v>
                </c:pt>
                <c:pt idx="3570">
                  <c:v>32881.0</c:v>
                </c:pt>
                <c:pt idx="3571">
                  <c:v>32882.0</c:v>
                </c:pt>
                <c:pt idx="3572">
                  <c:v>32883.0</c:v>
                </c:pt>
                <c:pt idx="3573">
                  <c:v>32884.0</c:v>
                </c:pt>
                <c:pt idx="3574">
                  <c:v>32885.0</c:v>
                </c:pt>
                <c:pt idx="3575">
                  <c:v>32886.0</c:v>
                </c:pt>
                <c:pt idx="3576">
                  <c:v>32887.0</c:v>
                </c:pt>
                <c:pt idx="3577">
                  <c:v>32888.0</c:v>
                </c:pt>
                <c:pt idx="3578">
                  <c:v>32889.0</c:v>
                </c:pt>
                <c:pt idx="3579">
                  <c:v>32890.0</c:v>
                </c:pt>
                <c:pt idx="3580">
                  <c:v>32891.0</c:v>
                </c:pt>
                <c:pt idx="3581">
                  <c:v>32892.0</c:v>
                </c:pt>
                <c:pt idx="3582">
                  <c:v>32893.0</c:v>
                </c:pt>
                <c:pt idx="3583">
                  <c:v>32894.0</c:v>
                </c:pt>
                <c:pt idx="3584">
                  <c:v>32895.0</c:v>
                </c:pt>
                <c:pt idx="3585">
                  <c:v>32896.0</c:v>
                </c:pt>
                <c:pt idx="3586">
                  <c:v>32897.0</c:v>
                </c:pt>
                <c:pt idx="3587">
                  <c:v>32898.0</c:v>
                </c:pt>
                <c:pt idx="3588">
                  <c:v>32899.0</c:v>
                </c:pt>
                <c:pt idx="3589">
                  <c:v>32900.0</c:v>
                </c:pt>
                <c:pt idx="3590">
                  <c:v>32901.0</c:v>
                </c:pt>
                <c:pt idx="3591">
                  <c:v>32902.0</c:v>
                </c:pt>
                <c:pt idx="3592">
                  <c:v>32903.0</c:v>
                </c:pt>
                <c:pt idx="3593">
                  <c:v>32904.0</c:v>
                </c:pt>
                <c:pt idx="3594">
                  <c:v>32905.0</c:v>
                </c:pt>
                <c:pt idx="3595">
                  <c:v>32906.0</c:v>
                </c:pt>
                <c:pt idx="3596">
                  <c:v>32907.0</c:v>
                </c:pt>
                <c:pt idx="3597">
                  <c:v>32908.0</c:v>
                </c:pt>
                <c:pt idx="3598">
                  <c:v>32909.0</c:v>
                </c:pt>
                <c:pt idx="3599">
                  <c:v>32910.0</c:v>
                </c:pt>
                <c:pt idx="3600">
                  <c:v>32911.0</c:v>
                </c:pt>
                <c:pt idx="3601">
                  <c:v>32912.0</c:v>
                </c:pt>
                <c:pt idx="3602">
                  <c:v>32913.0</c:v>
                </c:pt>
                <c:pt idx="3603">
                  <c:v>32914.0</c:v>
                </c:pt>
                <c:pt idx="3604">
                  <c:v>32915.0</c:v>
                </c:pt>
                <c:pt idx="3605">
                  <c:v>32916.0</c:v>
                </c:pt>
                <c:pt idx="3606">
                  <c:v>32917.0</c:v>
                </c:pt>
                <c:pt idx="3607">
                  <c:v>32918.0</c:v>
                </c:pt>
                <c:pt idx="3608">
                  <c:v>32919.0</c:v>
                </c:pt>
                <c:pt idx="3609">
                  <c:v>32920.0</c:v>
                </c:pt>
                <c:pt idx="3610">
                  <c:v>32921.0</c:v>
                </c:pt>
                <c:pt idx="3611">
                  <c:v>32922.0</c:v>
                </c:pt>
                <c:pt idx="3612">
                  <c:v>32923.0</c:v>
                </c:pt>
                <c:pt idx="3613">
                  <c:v>32924.0</c:v>
                </c:pt>
                <c:pt idx="3614">
                  <c:v>32925.0</c:v>
                </c:pt>
                <c:pt idx="3615">
                  <c:v>32926.0</c:v>
                </c:pt>
                <c:pt idx="3616">
                  <c:v>32927.0</c:v>
                </c:pt>
                <c:pt idx="3617">
                  <c:v>32928.0</c:v>
                </c:pt>
                <c:pt idx="3618">
                  <c:v>32929.0</c:v>
                </c:pt>
                <c:pt idx="3619">
                  <c:v>32930.0</c:v>
                </c:pt>
                <c:pt idx="3620">
                  <c:v>32931.0</c:v>
                </c:pt>
                <c:pt idx="3621">
                  <c:v>32932.0</c:v>
                </c:pt>
                <c:pt idx="3622">
                  <c:v>32933.0</c:v>
                </c:pt>
                <c:pt idx="3623">
                  <c:v>32934.0</c:v>
                </c:pt>
                <c:pt idx="3624">
                  <c:v>32935.0</c:v>
                </c:pt>
                <c:pt idx="3625">
                  <c:v>32936.0</c:v>
                </c:pt>
                <c:pt idx="3626">
                  <c:v>32937.0</c:v>
                </c:pt>
                <c:pt idx="3627">
                  <c:v>32938.0</c:v>
                </c:pt>
                <c:pt idx="3628">
                  <c:v>32939.0</c:v>
                </c:pt>
                <c:pt idx="3629">
                  <c:v>32940.0</c:v>
                </c:pt>
                <c:pt idx="3630">
                  <c:v>32941.0</c:v>
                </c:pt>
                <c:pt idx="3631">
                  <c:v>32942.0</c:v>
                </c:pt>
                <c:pt idx="3632">
                  <c:v>32943.0</c:v>
                </c:pt>
                <c:pt idx="3633">
                  <c:v>32944.0</c:v>
                </c:pt>
                <c:pt idx="3634">
                  <c:v>32945.0</c:v>
                </c:pt>
                <c:pt idx="3635">
                  <c:v>32946.0</c:v>
                </c:pt>
                <c:pt idx="3636">
                  <c:v>32947.0</c:v>
                </c:pt>
                <c:pt idx="3637">
                  <c:v>32948.0</c:v>
                </c:pt>
                <c:pt idx="3638">
                  <c:v>32949.0</c:v>
                </c:pt>
                <c:pt idx="3639">
                  <c:v>32950.0</c:v>
                </c:pt>
                <c:pt idx="3640">
                  <c:v>32951.0</c:v>
                </c:pt>
                <c:pt idx="3641">
                  <c:v>32952.0</c:v>
                </c:pt>
                <c:pt idx="3642">
                  <c:v>32953.0</c:v>
                </c:pt>
                <c:pt idx="3643">
                  <c:v>32954.0</c:v>
                </c:pt>
                <c:pt idx="3644">
                  <c:v>32955.0</c:v>
                </c:pt>
                <c:pt idx="3645">
                  <c:v>32956.0</c:v>
                </c:pt>
                <c:pt idx="3646">
                  <c:v>32957.0</c:v>
                </c:pt>
                <c:pt idx="3647">
                  <c:v>32958.0</c:v>
                </c:pt>
                <c:pt idx="3648">
                  <c:v>32959.0</c:v>
                </c:pt>
                <c:pt idx="3649">
                  <c:v>32960.0</c:v>
                </c:pt>
                <c:pt idx="3650">
                  <c:v>32961.0</c:v>
                </c:pt>
                <c:pt idx="3651">
                  <c:v>32962.0</c:v>
                </c:pt>
                <c:pt idx="3652">
                  <c:v>32963.0</c:v>
                </c:pt>
                <c:pt idx="3653">
                  <c:v>32964.0</c:v>
                </c:pt>
                <c:pt idx="3654">
                  <c:v>32965.0</c:v>
                </c:pt>
                <c:pt idx="3655">
                  <c:v>32966.0</c:v>
                </c:pt>
                <c:pt idx="3656">
                  <c:v>32967.0</c:v>
                </c:pt>
                <c:pt idx="3657">
                  <c:v>32968.0</c:v>
                </c:pt>
                <c:pt idx="3658">
                  <c:v>32969.0</c:v>
                </c:pt>
                <c:pt idx="3659">
                  <c:v>32970.0</c:v>
                </c:pt>
                <c:pt idx="3660">
                  <c:v>32971.0</c:v>
                </c:pt>
                <c:pt idx="3661">
                  <c:v>32972.0</c:v>
                </c:pt>
                <c:pt idx="3662">
                  <c:v>32973.0</c:v>
                </c:pt>
                <c:pt idx="3663">
                  <c:v>32974.0</c:v>
                </c:pt>
                <c:pt idx="3664">
                  <c:v>32975.0</c:v>
                </c:pt>
                <c:pt idx="3665">
                  <c:v>32976.0</c:v>
                </c:pt>
                <c:pt idx="3666">
                  <c:v>32977.0</c:v>
                </c:pt>
                <c:pt idx="3667">
                  <c:v>32978.0</c:v>
                </c:pt>
                <c:pt idx="3668">
                  <c:v>32979.0</c:v>
                </c:pt>
                <c:pt idx="3669">
                  <c:v>32980.0</c:v>
                </c:pt>
                <c:pt idx="3670">
                  <c:v>32981.0</c:v>
                </c:pt>
                <c:pt idx="3671">
                  <c:v>32982.0</c:v>
                </c:pt>
                <c:pt idx="3672">
                  <c:v>32983.0</c:v>
                </c:pt>
                <c:pt idx="3673">
                  <c:v>32984.0</c:v>
                </c:pt>
                <c:pt idx="3674">
                  <c:v>32985.0</c:v>
                </c:pt>
                <c:pt idx="3675">
                  <c:v>32986.0</c:v>
                </c:pt>
                <c:pt idx="3676">
                  <c:v>32987.0</c:v>
                </c:pt>
                <c:pt idx="3677">
                  <c:v>32988.0</c:v>
                </c:pt>
                <c:pt idx="3678">
                  <c:v>32989.0</c:v>
                </c:pt>
                <c:pt idx="3679">
                  <c:v>32990.0</c:v>
                </c:pt>
                <c:pt idx="3680">
                  <c:v>32991.0</c:v>
                </c:pt>
                <c:pt idx="3681">
                  <c:v>32992.0</c:v>
                </c:pt>
                <c:pt idx="3682">
                  <c:v>32993.0</c:v>
                </c:pt>
                <c:pt idx="3683">
                  <c:v>32994.0</c:v>
                </c:pt>
                <c:pt idx="3684">
                  <c:v>32995.0</c:v>
                </c:pt>
                <c:pt idx="3685">
                  <c:v>32996.0</c:v>
                </c:pt>
                <c:pt idx="3686">
                  <c:v>32997.0</c:v>
                </c:pt>
                <c:pt idx="3687">
                  <c:v>32998.0</c:v>
                </c:pt>
                <c:pt idx="3688">
                  <c:v>32999.0</c:v>
                </c:pt>
                <c:pt idx="3689">
                  <c:v>33000.0</c:v>
                </c:pt>
                <c:pt idx="3690">
                  <c:v>33001.0</c:v>
                </c:pt>
                <c:pt idx="3691">
                  <c:v>33002.0</c:v>
                </c:pt>
                <c:pt idx="3692">
                  <c:v>33003.0</c:v>
                </c:pt>
                <c:pt idx="3693">
                  <c:v>33004.0</c:v>
                </c:pt>
                <c:pt idx="3694">
                  <c:v>33005.0</c:v>
                </c:pt>
                <c:pt idx="3695">
                  <c:v>33006.0</c:v>
                </c:pt>
                <c:pt idx="3696">
                  <c:v>33007.0</c:v>
                </c:pt>
                <c:pt idx="3697">
                  <c:v>33008.0</c:v>
                </c:pt>
                <c:pt idx="3698">
                  <c:v>33009.0</c:v>
                </c:pt>
                <c:pt idx="3699">
                  <c:v>33010.0</c:v>
                </c:pt>
                <c:pt idx="3700">
                  <c:v>33011.0</c:v>
                </c:pt>
                <c:pt idx="3701">
                  <c:v>33012.0</c:v>
                </c:pt>
                <c:pt idx="3702">
                  <c:v>33013.0</c:v>
                </c:pt>
                <c:pt idx="3703">
                  <c:v>33014.0</c:v>
                </c:pt>
                <c:pt idx="3704">
                  <c:v>33015.0</c:v>
                </c:pt>
                <c:pt idx="3705">
                  <c:v>33016.0</c:v>
                </c:pt>
                <c:pt idx="3706">
                  <c:v>33017.0</c:v>
                </c:pt>
                <c:pt idx="3707">
                  <c:v>33018.0</c:v>
                </c:pt>
                <c:pt idx="3708">
                  <c:v>33019.0</c:v>
                </c:pt>
                <c:pt idx="3709">
                  <c:v>33020.0</c:v>
                </c:pt>
                <c:pt idx="3710">
                  <c:v>33021.0</c:v>
                </c:pt>
                <c:pt idx="3711">
                  <c:v>33022.0</c:v>
                </c:pt>
                <c:pt idx="3712">
                  <c:v>33023.0</c:v>
                </c:pt>
                <c:pt idx="3713">
                  <c:v>33024.0</c:v>
                </c:pt>
                <c:pt idx="3714">
                  <c:v>33025.0</c:v>
                </c:pt>
                <c:pt idx="3715">
                  <c:v>33026.0</c:v>
                </c:pt>
                <c:pt idx="3716">
                  <c:v>33027.0</c:v>
                </c:pt>
                <c:pt idx="3717">
                  <c:v>33028.0</c:v>
                </c:pt>
                <c:pt idx="3718">
                  <c:v>33029.0</c:v>
                </c:pt>
                <c:pt idx="3719">
                  <c:v>33030.0</c:v>
                </c:pt>
                <c:pt idx="3720">
                  <c:v>33031.0</c:v>
                </c:pt>
                <c:pt idx="3721">
                  <c:v>33032.0</c:v>
                </c:pt>
                <c:pt idx="3722">
                  <c:v>33033.0</c:v>
                </c:pt>
                <c:pt idx="3723">
                  <c:v>33034.0</c:v>
                </c:pt>
                <c:pt idx="3724">
                  <c:v>33035.0</c:v>
                </c:pt>
                <c:pt idx="3725">
                  <c:v>33036.0</c:v>
                </c:pt>
                <c:pt idx="3726">
                  <c:v>33037.0</c:v>
                </c:pt>
                <c:pt idx="3727">
                  <c:v>33038.0</c:v>
                </c:pt>
                <c:pt idx="3728">
                  <c:v>33039.0</c:v>
                </c:pt>
                <c:pt idx="3729">
                  <c:v>33040.0</c:v>
                </c:pt>
                <c:pt idx="3730">
                  <c:v>33041.0</c:v>
                </c:pt>
                <c:pt idx="3731">
                  <c:v>33042.0</c:v>
                </c:pt>
                <c:pt idx="3732">
                  <c:v>33043.0</c:v>
                </c:pt>
                <c:pt idx="3733">
                  <c:v>33044.0</c:v>
                </c:pt>
                <c:pt idx="3734">
                  <c:v>33045.0</c:v>
                </c:pt>
                <c:pt idx="3735">
                  <c:v>33046.0</c:v>
                </c:pt>
                <c:pt idx="3736">
                  <c:v>33047.0</c:v>
                </c:pt>
                <c:pt idx="3737">
                  <c:v>33048.0</c:v>
                </c:pt>
                <c:pt idx="3738">
                  <c:v>33049.0</c:v>
                </c:pt>
                <c:pt idx="3739">
                  <c:v>33050.0</c:v>
                </c:pt>
                <c:pt idx="3740">
                  <c:v>33051.0</c:v>
                </c:pt>
                <c:pt idx="3741">
                  <c:v>33052.0</c:v>
                </c:pt>
                <c:pt idx="3742">
                  <c:v>33053.0</c:v>
                </c:pt>
                <c:pt idx="3743">
                  <c:v>33054.0</c:v>
                </c:pt>
                <c:pt idx="3744">
                  <c:v>33055.0</c:v>
                </c:pt>
                <c:pt idx="3745">
                  <c:v>33056.0</c:v>
                </c:pt>
                <c:pt idx="3746">
                  <c:v>33057.0</c:v>
                </c:pt>
                <c:pt idx="3747">
                  <c:v>33058.0</c:v>
                </c:pt>
                <c:pt idx="3748">
                  <c:v>33059.0</c:v>
                </c:pt>
                <c:pt idx="3749">
                  <c:v>33060.0</c:v>
                </c:pt>
                <c:pt idx="3750">
                  <c:v>33061.0</c:v>
                </c:pt>
                <c:pt idx="3751">
                  <c:v>33062.0</c:v>
                </c:pt>
                <c:pt idx="3752">
                  <c:v>33063.0</c:v>
                </c:pt>
                <c:pt idx="3753">
                  <c:v>33064.0</c:v>
                </c:pt>
                <c:pt idx="3754">
                  <c:v>33065.0</c:v>
                </c:pt>
                <c:pt idx="3755">
                  <c:v>33066.0</c:v>
                </c:pt>
                <c:pt idx="3756">
                  <c:v>33067.0</c:v>
                </c:pt>
                <c:pt idx="3757">
                  <c:v>33068.0</c:v>
                </c:pt>
                <c:pt idx="3758">
                  <c:v>33069.0</c:v>
                </c:pt>
                <c:pt idx="3759">
                  <c:v>33070.0</c:v>
                </c:pt>
                <c:pt idx="3760">
                  <c:v>33071.0</c:v>
                </c:pt>
                <c:pt idx="3761">
                  <c:v>33072.0</c:v>
                </c:pt>
                <c:pt idx="3762">
                  <c:v>33073.0</c:v>
                </c:pt>
                <c:pt idx="3763">
                  <c:v>33074.0</c:v>
                </c:pt>
                <c:pt idx="3764">
                  <c:v>33075.0</c:v>
                </c:pt>
                <c:pt idx="3765">
                  <c:v>33076.0</c:v>
                </c:pt>
                <c:pt idx="3766">
                  <c:v>33077.0</c:v>
                </c:pt>
                <c:pt idx="3767">
                  <c:v>33078.0</c:v>
                </c:pt>
                <c:pt idx="3768">
                  <c:v>33079.0</c:v>
                </c:pt>
                <c:pt idx="3769">
                  <c:v>33080.0</c:v>
                </c:pt>
                <c:pt idx="3770">
                  <c:v>33081.0</c:v>
                </c:pt>
                <c:pt idx="3771">
                  <c:v>33082.0</c:v>
                </c:pt>
                <c:pt idx="3772">
                  <c:v>33083.0</c:v>
                </c:pt>
                <c:pt idx="3773">
                  <c:v>33084.0</c:v>
                </c:pt>
                <c:pt idx="3774">
                  <c:v>33085.0</c:v>
                </c:pt>
                <c:pt idx="3775">
                  <c:v>33086.0</c:v>
                </c:pt>
                <c:pt idx="3776">
                  <c:v>33087.0</c:v>
                </c:pt>
                <c:pt idx="3777">
                  <c:v>33088.0</c:v>
                </c:pt>
                <c:pt idx="3778">
                  <c:v>33089.0</c:v>
                </c:pt>
                <c:pt idx="3779">
                  <c:v>33090.0</c:v>
                </c:pt>
                <c:pt idx="3780">
                  <c:v>33091.0</c:v>
                </c:pt>
                <c:pt idx="3781">
                  <c:v>33092.0</c:v>
                </c:pt>
                <c:pt idx="3782">
                  <c:v>33093.0</c:v>
                </c:pt>
                <c:pt idx="3783">
                  <c:v>33094.0</c:v>
                </c:pt>
                <c:pt idx="3784">
                  <c:v>33095.0</c:v>
                </c:pt>
                <c:pt idx="3785">
                  <c:v>33096.0</c:v>
                </c:pt>
                <c:pt idx="3786">
                  <c:v>33097.0</c:v>
                </c:pt>
                <c:pt idx="3787">
                  <c:v>33098.0</c:v>
                </c:pt>
                <c:pt idx="3788">
                  <c:v>33099.0</c:v>
                </c:pt>
                <c:pt idx="3789">
                  <c:v>33100.0</c:v>
                </c:pt>
                <c:pt idx="3790">
                  <c:v>33101.0</c:v>
                </c:pt>
                <c:pt idx="3791">
                  <c:v>33102.0</c:v>
                </c:pt>
                <c:pt idx="3792">
                  <c:v>33103.0</c:v>
                </c:pt>
                <c:pt idx="3793">
                  <c:v>33104.0</c:v>
                </c:pt>
                <c:pt idx="3794">
                  <c:v>33105.0</c:v>
                </c:pt>
                <c:pt idx="3795">
                  <c:v>33106.0</c:v>
                </c:pt>
                <c:pt idx="3796">
                  <c:v>33107.0</c:v>
                </c:pt>
                <c:pt idx="3797">
                  <c:v>33108.0</c:v>
                </c:pt>
                <c:pt idx="3798">
                  <c:v>33109.0</c:v>
                </c:pt>
                <c:pt idx="3799">
                  <c:v>33110.0</c:v>
                </c:pt>
                <c:pt idx="3800">
                  <c:v>33111.0</c:v>
                </c:pt>
                <c:pt idx="3801">
                  <c:v>33112.0</c:v>
                </c:pt>
                <c:pt idx="3802">
                  <c:v>33113.0</c:v>
                </c:pt>
                <c:pt idx="3803">
                  <c:v>33114.0</c:v>
                </c:pt>
                <c:pt idx="3804">
                  <c:v>33115.0</c:v>
                </c:pt>
                <c:pt idx="3805">
                  <c:v>33116.0</c:v>
                </c:pt>
                <c:pt idx="3806">
                  <c:v>33117.0</c:v>
                </c:pt>
                <c:pt idx="3807">
                  <c:v>33118.0</c:v>
                </c:pt>
                <c:pt idx="3808">
                  <c:v>33119.0</c:v>
                </c:pt>
                <c:pt idx="3809">
                  <c:v>33120.0</c:v>
                </c:pt>
                <c:pt idx="3810">
                  <c:v>33121.0</c:v>
                </c:pt>
                <c:pt idx="3811">
                  <c:v>33122.0</c:v>
                </c:pt>
                <c:pt idx="3812">
                  <c:v>33123.0</c:v>
                </c:pt>
                <c:pt idx="3813">
                  <c:v>33124.0</c:v>
                </c:pt>
                <c:pt idx="3814">
                  <c:v>33125.0</c:v>
                </c:pt>
                <c:pt idx="3815">
                  <c:v>33126.0</c:v>
                </c:pt>
                <c:pt idx="3816">
                  <c:v>33127.0</c:v>
                </c:pt>
                <c:pt idx="3817">
                  <c:v>33128.0</c:v>
                </c:pt>
                <c:pt idx="3818">
                  <c:v>33129.0</c:v>
                </c:pt>
                <c:pt idx="3819">
                  <c:v>33130.0</c:v>
                </c:pt>
                <c:pt idx="3820">
                  <c:v>33131.0</c:v>
                </c:pt>
                <c:pt idx="3821">
                  <c:v>33132.0</c:v>
                </c:pt>
                <c:pt idx="3822">
                  <c:v>33133.0</c:v>
                </c:pt>
                <c:pt idx="3823">
                  <c:v>33134.0</c:v>
                </c:pt>
                <c:pt idx="3824">
                  <c:v>33135.0</c:v>
                </c:pt>
                <c:pt idx="3825">
                  <c:v>33136.0</c:v>
                </c:pt>
                <c:pt idx="3826">
                  <c:v>33137.0</c:v>
                </c:pt>
                <c:pt idx="3827">
                  <c:v>33138.0</c:v>
                </c:pt>
                <c:pt idx="3828">
                  <c:v>33139.0</c:v>
                </c:pt>
                <c:pt idx="3829">
                  <c:v>33140.0</c:v>
                </c:pt>
                <c:pt idx="3830">
                  <c:v>33141.0</c:v>
                </c:pt>
                <c:pt idx="3831">
                  <c:v>33142.0</c:v>
                </c:pt>
                <c:pt idx="3832">
                  <c:v>33143.0</c:v>
                </c:pt>
                <c:pt idx="3833">
                  <c:v>33144.0</c:v>
                </c:pt>
                <c:pt idx="3834">
                  <c:v>33145.0</c:v>
                </c:pt>
                <c:pt idx="3835">
                  <c:v>33146.0</c:v>
                </c:pt>
                <c:pt idx="3836">
                  <c:v>33147.0</c:v>
                </c:pt>
                <c:pt idx="3837">
                  <c:v>33148.0</c:v>
                </c:pt>
                <c:pt idx="3838">
                  <c:v>33149.0</c:v>
                </c:pt>
                <c:pt idx="3839">
                  <c:v>33150.0</c:v>
                </c:pt>
                <c:pt idx="3840">
                  <c:v>33151.0</c:v>
                </c:pt>
                <c:pt idx="3841">
                  <c:v>33152.0</c:v>
                </c:pt>
                <c:pt idx="3842">
                  <c:v>33153.0</c:v>
                </c:pt>
                <c:pt idx="3843">
                  <c:v>33154.0</c:v>
                </c:pt>
                <c:pt idx="3844">
                  <c:v>33155.0</c:v>
                </c:pt>
                <c:pt idx="3845">
                  <c:v>33156.0</c:v>
                </c:pt>
                <c:pt idx="3846">
                  <c:v>33157.0</c:v>
                </c:pt>
                <c:pt idx="3847">
                  <c:v>33158.0</c:v>
                </c:pt>
                <c:pt idx="3848">
                  <c:v>33159.0</c:v>
                </c:pt>
                <c:pt idx="3849">
                  <c:v>33160.0</c:v>
                </c:pt>
                <c:pt idx="3850">
                  <c:v>33161.0</c:v>
                </c:pt>
                <c:pt idx="3851">
                  <c:v>33162.0</c:v>
                </c:pt>
                <c:pt idx="3852">
                  <c:v>33163.0</c:v>
                </c:pt>
                <c:pt idx="3853">
                  <c:v>33164.0</c:v>
                </c:pt>
                <c:pt idx="3854">
                  <c:v>33165.0</c:v>
                </c:pt>
                <c:pt idx="3855">
                  <c:v>33166.0</c:v>
                </c:pt>
                <c:pt idx="3856">
                  <c:v>33167.0</c:v>
                </c:pt>
                <c:pt idx="3857">
                  <c:v>33168.0</c:v>
                </c:pt>
                <c:pt idx="3858">
                  <c:v>33169.0</c:v>
                </c:pt>
                <c:pt idx="3859">
                  <c:v>33170.0</c:v>
                </c:pt>
                <c:pt idx="3860">
                  <c:v>33171.0</c:v>
                </c:pt>
                <c:pt idx="3861">
                  <c:v>33172.0</c:v>
                </c:pt>
                <c:pt idx="3862">
                  <c:v>33173.0</c:v>
                </c:pt>
                <c:pt idx="3863">
                  <c:v>33174.0</c:v>
                </c:pt>
                <c:pt idx="3864">
                  <c:v>33175.0</c:v>
                </c:pt>
                <c:pt idx="3865">
                  <c:v>33176.0</c:v>
                </c:pt>
                <c:pt idx="3866">
                  <c:v>33177.0</c:v>
                </c:pt>
                <c:pt idx="3867">
                  <c:v>33178.0</c:v>
                </c:pt>
                <c:pt idx="3868">
                  <c:v>33179.0</c:v>
                </c:pt>
                <c:pt idx="3869">
                  <c:v>33180.0</c:v>
                </c:pt>
                <c:pt idx="3870">
                  <c:v>33181.0</c:v>
                </c:pt>
                <c:pt idx="3871">
                  <c:v>33182.0</c:v>
                </c:pt>
                <c:pt idx="3872">
                  <c:v>33183.0</c:v>
                </c:pt>
                <c:pt idx="3873">
                  <c:v>33184.0</c:v>
                </c:pt>
                <c:pt idx="3874">
                  <c:v>33185.0</c:v>
                </c:pt>
                <c:pt idx="3875">
                  <c:v>33186.0</c:v>
                </c:pt>
                <c:pt idx="3876">
                  <c:v>33187.0</c:v>
                </c:pt>
                <c:pt idx="3877">
                  <c:v>33188.0</c:v>
                </c:pt>
                <c:pt idx="3878">
                  <c:v>33189.0</c:v>
                </c:pt>
                <c:pt idx="3879">
                  <c:v>33190.0</c:v>
                </c:pt>
                <c:pt idx="3880">
                  <c:v>33191.0</c:v>
                </c:pt>
                <c:pt idx="3881">
                  <c:v>33192.0</c:v>
                </c:pt>
                <c:pt idx="3882">
                  <c:v>33193.0</c:v>
                </c:pt>
                <c:pt idx="3883">
                  <c:v>33194.0</c:v>
                </c:pt>
                <c:pt idx="3884">
                  <c:v>33195.0</c:v>
                </c:pt>
                <c:pt idx="3885">
                  <c:v>33196.0</c:v>
                </c:pt>
                <c:pt idx="3886">
                  <c:v>33197.0</c:v>
                </c:pt>
                <c:pt idx="3887">
                  <c:v>33198.0</c:v>
                </c:pt>
                <c:pt idx="3888">
                  <c:v>33199.0</c:v>
                </c:pt>
                <c:pt idx="3889">
                  <c:v>33200.0</c:v>
                </c:pt>
                <c:pt idx="3890">
                  <c:v>33201.0</c:v>
                </c:pt>
                <c:pt idx="3891">
                  <c:v>33202.0</c:v>
                </c:pt>
                <c:pt idx="3892">
                  <c:v>33203.0</c:v>
                </c:pt>
                <c:pt idx="3893">
                  <c:v>33204.0</c:v>
                </c:pt>
                <c:pt idx="3894">
                  <c:v>33205.0</c:v>
                </c:pt>
                <c:pt idx="3895">
                  <c:v>33206.0</c:v>
                </c:pt>
                <c:pt idx="3896">
                  <c:v>33207.0</c:v>
                </c:pt>
                <c:pt idx="3897">
                  <c:v>33208.0</c:v>
                </c:pt>
                <c:pt idx="3898">
                  <c:v>33209.0</c:v>
                </c:pt>
                <c:pt idx="3899">
                  <c:v>33210.0</c:v>
                </c:pt>
                <c:pt idx="3900">
                  <c:v>33211.0</c:v>
                </c:pt>
                <c:pt idx="3901">
                  <c:v>33212.0</c:v>
                </c:pt>
                <c:pt idx="3902">
                  <c:v>33213.0</c:v>
                </c:pt>
                <c:pt idx="3903">
                  <c:v>33214.0</c:v>
                </c:pt>
                <c:pt idx="3904">
                  <c:v>33215.0</c:v>
                </c:pt>
                <c:pt idx="3905">
                  <c:v>33216.0</c:v>
                </c:pt>
                <c:pt idx="3906">
                  <c:v>33217.0</c:v>
                </c:pt>
                <c:pt idx="3907">
                  <c:v>33218.0</c:v>
                </c:pt>
                <c:pt idx="3908">
                  <c:v>33219.0</c:v>
                </c:pt>
                <c:pt idx="3909">
                  <c:v>33220.0</c:v>
                </c:pt>
                <c:pt idx="3910">
                  <c:v>33221.0</c:v>
                </c:pt>
                <c:pt idx="3911">
                  <c:v>33222.0</c:v>
                </c:pt>
                <c:pt idx="3912">
                  <c:v>33223.0</c:v>
                </c:pt>
                <c:pt idx="3913">
                  <c:v>33224.0</c:v>
                </c:pt>
                <c:pt idx="3914">
                  <c:v>33225.0</c:v>
                </c:pt>
                <c:pt idx="3915">
                  <c:v>33226.0</c:v>
                </c:pt>
                <c:pt idx="3916">
                  <c:v>33227.0</c:v>
                </c:pt>
                <c:pt idx="3917">
                  <c:v>33228.0</c:v>
                </c:pt>
                <c:pt idx="3918">
                  <c:v>33229.0</c:v>
                </c:pt>
                <c:pt idx="3919">
                  <c:v>33230.0</c:v>
                </c:pt>
                <c:pt idx="3920">
                  <c:v>33231.0</c:v>
                </c:pt>
                <c:pt idx="3921">
                  <c:v>33232.0</c:v>
                </c:pt>
                <c:pt idx="3922">
                  <c:v>33233.0</c:v>
                </c:pt>
                <c:pt idx="3923">
                  <c:v>33234.0</c:v>
                </c:pt>
                <c:pt idx="3924">
                  <c:v>33235.0</c:v>
                </c:pt>
                <c:pt idx="3925">
                  <c:v>33236.0</c:v>
                </c:pt>
                <c:pt idx="3926">
                  <c:v>33237.0</c:v>
                </c:pt>
                <c:pt idx="3927">
                  <c:v>33238.0</c:v>
                </c:pt>
                <c:pt idx="3928">
                  <c:v>33239.0</c:v>
                </c:pt>
                <c:pt idx="3929">
                  <c:v>33240.0</c:v>
                </c:pt>
                <c:pt idx="3930">
                  <c:v>33241.0</c:v>
                </c:pt>
                <c:pt idx="3931">
                  <c:v>33242.0</c:v>
                </c:pt>
                <c:pt idx="3932">
                  <c:v>33243.0</c:v>
                </c:pt>
                <c:pt idx="3933">
                  <c:v>33244.0</c:v>
                </c:pt>
                <c:pt idx="3934">
                  <c:v>33245.0</c:v>
                </c:pt>
                <c:pt idx="3935">
                  <c:v>33246.0</c:v>
                </c:pt>
                <c:pt idx="3936">
                  <c:v>33247.0</c:v>
                </c:pt>
                <c:pt idx="3937">
                  <c:v>33248.0</c:v>
                </c:pt>
                <c:pt idx="3938">
                  <c:v>33249.0</c:v>
                </c:pt>
                <c:pt idx="3939">
                  <c:v>33250.0</c:v>
                </c:pt>
                <c:pt idx="3940">
                  <c:v>33251.0</c:v>
                </c:pt>
                <c:pt idx="3941">
                  <c:v>33252.0</c:v>
                </c:pt>
                <c:pt idx="3942">
                  <c:v>33253.0</c:v>
                </c:pt>
                <c:pt idx="3943">
                  <c:v>33254.0</c:v>
                </c:pt>
                <c:pt idx="3944">
                  <c:v>33255.0</c:v>
                </c:pt>
                <c:pt idx="3945">
                  <c:v>33256.0</c:v>
                </c:pt>
                <c:pt idx="3946">
                  <c:v>33257.0</c:v>
                </c:pt>
                <c:pt idx="3947">
                  <c:v>33258.0</c:v>
                </c:pt>
                <c:pt idx="3948">
                  <c:v>33259.0</c:v>
                </c:pt>
                <c:pt idx="3949">
                  <c:v>33260.0</c:v>
                </c:pt>
                <c:pt idx="3950">
                  <c:v>33261.0</c:v>
                </c:pt>
                <c:pt idx="3951">
                  <c:v>33262.0</c:v>
                </c:pt>
                <c:pt idx="3952">
                  <c:v>33263.0</c:v>
                </c:pt>
                <c:pt idx="3953">
                  <c:v>33264.0</c:v>
                </c:pt>
                <c:pt idx="3954">
                  <c:v>33265.0</c:v>
                </c:pt>
                <c:pt idx="3955">
                  <c:v>33266.0</c:v>
                </c:pt>
                <c:pt idx="3956">
                  <c:v>33267.0</c:v>
                </c:pt>
                <c:pt idx="3957">
                  <c:v>33268.0</c:v>
                </c:pt>
                <c:pt idx="3958">
                  <c:v>33269.0</c:v>
                </c:pt>
                <c:pt idx="3959">
                  <c:v>33270.0</c:v>
                </c:pt>
                <c:pt idx="3960">
                  <c:v>33271.0</c:v>
                </c:pt>
                <c:pt idx="3961">
                  <c:v>33272.0</c:v>
                </c:pt>
                <c:pt idx="3962">
                  <c:v>33273.0</c:v>
                </c:pt>
                <c:pt idx="3963">
                  <c:v>33274.0</c:v>
                </c:pt>
                <c:pt idx="3964">
                  <c:v>33275.0</c:v>
                </c:pt>
                <c:pt idx="3965">
                  <c:v>33276.0</c:v>
                </c:pt>
                <c:pt idx="3966">
                  <c:v>33277.0</c:v>
                </c:pt>
                <c:pt idx="3967">
                  <c:v>33278.0</c:v>
                </c:pt>
                <c:pt idx="3968">
                  <c:v>33279.0</c:v>
                </c:pt>
                <c:pt idx="3969">
                  <c:v>33280.0</c:v>
                </c:pt>
                <c:pt idx="3970">
                  <c:v>33281.0</c:v>
                </c:pt>
                <c:pt idx="3971">
                  <c:v>33282.0</c:v>
                </c:pt>
                <c:pt idx="3972">
                  <c:v>33283.0</c:v>
                </c:pt>
                <c:pt idx="3973">
                  <c:v>33284.0</c:v>
                </c:pt>
                <c:pt idx="3974">
                  <c:v>33285.0</c:v>
                </c:pt>
                <c:pt idx="3975">
                  <c:v>33286.0</c:v>
                </c:pt>
                <c:pt idx="3976">
                  <c:v>33287.0</c:v>
                </c:pt>
                <c:pt idx="3977">
                  <c:v>33288.0</c:v>
                </c:pt>
                <c:pt idx="3978">
                  <c:v>33289.0</c:v>
                </c:pt>
                <c:pt idx="3979">
                  <c:v>33290.0</c:v>
                </c:pt>
                <c:pt idx="3980">
                  <c:v>33291.0</c:v>
                </c:pt>
                <c:pt idx="3981">
                  <c:v>33292.0</c:v>
                </c:pt>
                <c:pt idx="3982">
                  <c:v>33293.0</c:v>
                </c:pt>
                <c:pt idx="3983">
                  <c:v>33294.0</c:v>
                </c:pt>
                <c:pt idx="3984">
                  <c:v>33295.0</c:v>
                </c:pt>
                <c:pt idx="3985">
                  <c:v>33296.0</c:v>
                </c:pt>
                <c:pt idx="3986">
                  <c:v>33297.0</c:v>
                </c:pt>
                <c:pt idx="3987">
                  <c:v>33298.0</c:v>
                </c:pt>
                <c:pt idx="3988">
                  <c:v>33299.0</c:v>
                </c:pt>
                <c:pt idx="3989">
                  <c:v>33300.0</c:v>
                </c:pt>
                <c:pt idx="3990">
                  <c:v>33301.0</c:v>
                </c:pt>
                <c:pt idx="3991">
                  <c:v>33302.0</c:v>
                </c:pt>
                <c:pt idx="3992">
                  <c:v>33303.0</c:v>
                </c:pt>
                <c:pt idx="3993">
                  <c:v>33304.0</c:v>
                </c:pt>
                <c:pt idx="3994">
                  <c:v>33305.0</c:v>
                </c:pt>
                <c:pt idx="3995">
                  <c:v>33306.0</c:v>
                </c:pt>
                <c:pt idx="3996">
                  <c:v>33307.0</c:v>
                </c:pt>
                <c:pt idx="3997">
                  <c:v>33308.0</c:v>
                </c:pt>
                <c:pt idx="3998">
                  <c:v>33309.0</c:v>
                </c:pt>
                <c:pt idx="3999">
                  <c:v>33310.0</c:v>
                </c:pt>
                <c:pt idx="4000">
                  <c:v>33311.0</c:v>
                </c:pt>
                <c:pt idx="4001">
                  <c:v>33312.0</c:v>
                </c:pt>
                <c:pt idx="4002">
                  <c:v>33313.0</c:v>
                </c:pt>
                <c:pt idx="4003">
                  <c:v>33314.0</c:v>
                </c:pt>
                <c:pt idx="4004">
                  <c:v>33315.0</c:v>
                </c:pt>
                <c:pt idx="4005">
                  <c:v>33316.0</c:v>
                </c:pt>
                <c:pt idx="4006">
                  <c:v>33317.0</c:v>
                </c:pt>
                <c:pt idx="4007">
                  <c:v>33318.0</c:v>
                </c:pt>
                <c:pt idx="4008">
                  <c:v>33319.0</c:v>
                </c:pt>
                <c:pt idx="4009">
                  <c:v>33320.0</c:v>
                </c:pt>
                <c:pt idx="4010">
                  <c:v>33321.0</c:v>
                </c:pt>
                <c:pt idx="4011">
                  <c:v>33322.0</c:v>
                </c:pt>
                <c:pt idx="4012">
                  <c:v>33323.0</c:v>
                </c:pt>
                <c:pt idx="4013">
                  <c:v>33324.0</c:v>
                </c:pt>
                <c:pt idx="4014">
                  <c:v>33325.0</c:v>
                </c:pt>
                <c:pt idx="4015">
                  <c:v>33326.0</c:v>
                </c:pt>
                <c:pt idx="4016">
                  <c:v>33327.0</c:v>
                </c:pt>
                <c:pt idx="4017">
                  <c:v>33328.0</c:v>
                </c:pt>
                <c:pt idx="4018">
                  <c:v>33329.0</c:v>
                </c:pt>
                <c:pt idx="4019">
                  <c:v>33330.0</c:v>
                </c:pt>
                <c:pt idx="4020">
                  <c:v>33331.0</c:v>
                </c:pt>
                <c:pt idx="4021">
                  <c:v>33332.0</c:v>
                </c:pt>
                <c:pt idx="4022">
                  <c:v>33333.0</c:v>
                </c:pt>
                <c:pt idx="4023">
                  <c:v>33334.0</c:v>
                </c:pt>
                <c:pt idx="4024">
                  <c:v>33335.0</c:v>
                </c:pt>
                <c:pt idx="4025">
                  <c:v>33336.0</c:v>
                </c:pt>
                <c:pt idx="4026">
                  <c:v>33337.0</c:v>
                </c:pt>
                <c:pt idx="4027">
                  <c:v>33338.0</c:v>
                </c:pt>
                <c:pt idx="4028">
                  <c:v>33339.0</c:v>
                </c:pt>
                <c:pt idx="4029">
                  <c:v>33340.0</c:v>
                </c:pt>
                <c:pt idx="4030">
                  <c:v>33341.0</c:v>
                </c:pt>
                <c:pt idx="4031">
                  <c:v>33342.0</c:v>
                </c:pt>
                <c:pt idx="4032">
                  <c:v>33343.0</c:v>
                </c:pt>
                <c:pt idx="4033">
                  <c:v>33344.0</c:v>
                </c:pt>
                <c:pt idx="4034">
                  <c:v>33345.0</c:v>
                </c:pt>
                <c:pt idx="4035">
                  <c:v>33346.0</c:v>
                </c:pt>
                <c:pt idx="4036">
                  <c:v>33347.0</c:v>
                </c:pt>
                <c:pt idx="4037">
                  <c:v>33348.0</c:v>
                </c:pt>
                <c:pt idx="4038">
                  <c:v>33349.0</c:v>
                </c:pt>
                <c:pt idx="4039">
                  <c:v>33350.0</c:v>
                </c:pt>
                <c:pt idx="4040">
                  <c:v>33351.0</c:v>
                </c:pt>
                <c:pt idx="4041">
                  <c:v>33352.0</c:v>
                </c:pt>
                <c:pt idx="4042">
                  <c:v>33353.0</c:v>
                </c:pt>
                <c:pt idx="4043">
                  <c:v>33354.0</c:v>
                </c:pt>
                <c:pt idx="4044">
                  <c:v>33355.0</c:v>
                </c:pt>
                <c:pt idx="4045">
                  <c:v>33356.0</c:v>
                </c:pt>
                <c:pt idx="4046">
                  <c:v>33357.0</c:v>
                </c:pt>
                <c:pt idx="4047">
                  <c:v>33358.0</c:v>
                </c:pt>
                <c:pt idx="4048">
                  <c:v>33359.0</c:v>
                </c:pt>
                <c:pt idx="4049">
                  <c:v>33360.0</c:v>
                </c:pt>
                <c:pt idx="4050">
                  <c:v>33361.0</c:v>
                </c:pt>
                <c:pt idx="4051">
                  <c:v>33362.0</c:v>
                </c:pt>
                <c:pt idx="4052">
                  <c:v>33363.0</c:v>
                </c:pt>
                <c:pt idx="4053">
                  <c:v>33364.0</c:v>
                </c:pt>
                <c:pt idx="4054">
                  <c:v>33365.0</c:v>
                </c:pt>
                <c:pt idx="4055">
                  <c:v>33366.0</c:v>
                </c:pt>
                <c:pt idx="4056">
                  <c:v>33367.0</c:v>
                </c:pt>
                <c:pt idx="4057">
                  <c:v>33368.0</c:v>
                </c:pt>
                <c:pt idx="4058">
                  <c:v>33369.0</c:v>
                </c:pt>
                <c:pt idx="4059">
                  <c:v>33370.0</c:v>
                </c:pt>
                <c:pt idx="4060">
                  <c:v>33371.0</c:v>
                </c:pt>
                <c:pt idx="4061">
                  <c:v>33372.0</c:v>
                </c:pt>
                <c:pt idx="4062">
                  <c:v>33373.0</c:v>
                </c:pt>
                <c:pt idx="4063">
                  <c:v>33374.0</c:v>
                </c:pt>
                <c:pt idx="4064">
                  <c:v>33375.0</c:v>
                </c:pt>
                <c:pt idx="4065">
                  <c:v>33376.0</c:v>
                </c:pt>
                <c:pt idx="4066">
                  <c:v>33377.0</c:v>
                </c:pt>
                <c:pt idx="4067">
                  <c:v>33378.0</c:v>
                </c:pt>
                <c:pt idx="4068">
                  <c:v>33379.0</c:v>
                </c:pt>
                <c:pt idx="4069">
                  <c:v>33380.0</c:v>
                </c:pt>
                <c:pt idx="4070">
                  <c:v>33381.0</c:v>
                </c:pt>
                <c:pt idx="4071">
                  <c:v>33382.0</c:v>
                </c:pt>
                <c:pt idx="4072">
                  <c:v>33383.0</c:v>
                </c:pt>
                <c:pt idx="4073">
                  <c:v>33384.0</c:v>
                </c:pt>
                <c:pt idx="4074">
                  <c:v>33385.0</c:v>
                </c:pt>
                <c:pt idx="4075">
                  <c:v>33386.0</c:v>
                </c:pt>
                <c:pt idx="4076">
                  <c:v>33387.0</c:v>
                </c:pt>
                <c:pt idx="4077">
                  <c:v>33388.0</c:v>
                </c:pt>
                <c:pt idx="4078">
                  <c:v>33389.0</c:v>
                </c:pt>
                <c:pt idx="4079">
                  <c:v>33390.0</c:v>
                </c:pt>
                <c:pt idx="4080">
                  <c:v>33391.0</c:v>
                </c:pt>
                <c:pt idx="4081">
                  <c:v>33392.0</c:v>
                </c:pt>
                <c:pt idx="4082">
                  <c:v>33393.0</c:v>
                </c:pt>
                <c:pt idx="4083">
                  <c:v>33394.0</c:v>
                </c:pt>
                <c:pt idx="4084">
                  <c:v>33395.0</c:v>
                </c:pt>
                <c:pt idx="4085">
                  <c:v>33396.0</c:v>
                </c:pt>
                <c:pt idx="4086">
                  <c:v>33397.0</c:v>
                </c:pt>
                <c:pt idx="4087">
                  <c:v>33398.0</c:v>
                </c:pt>
                <c:pt idx="4088">
                  <c:v>33399.0</c:v>
                </c:pt>
                <c:pt idx="4089">
                  <c:v>33400.0</c:v>
                </c:pt>
                <c:pt idx="4090">
                  <c:v>33401.0</c:v>
                </c:pt>
                <c:pt idx="4091">
                  <c:v>33402.0</c:v>
                </c:pt>
                <c:pt idx="4092">
                  <c:v>33403.0</c:v>
                </c:pt>
                <c:pt idx="4093">
                  <c:v>33404.0</c:v>
                </c:pt>
                <c:pt idx="4094">
                  <c:v>33405.0</c:v>
                </c:pt>
                <c:pt idx="4095">
                  <c:v>33406.0</c:v>
                </c:pt>
                <c:pt idx="4096">
                  <c:v>33407.0</c:v>
                </c:pt>
                <c:pt idx="4097">
                  <c:v>33408.0</c:v>
                </c:pt>
                <c:pt idx="4098">
                  <c:v>33409.0</c:v>
                </c:pt>
                <c:pt idx="4099">
                  <c:v>33410.0</c:v>
                </c:pt>
                <c:pt idx="4100">
                  <c:v>33411.0</c:v>
                </c:pt>
                <c:pt idx="4101">
                  <c:v>33412.0</c:v>
                </c:pt>
                <c:pt idx="4102">
                  <c:v>33413.0</c:v>
                </c:pt>
                <c:pt idx="4103">
                  <c:v>33414.0</c:v>
                </c:pt>
                <c:pt idx="4104">
                  <c:v>33415.0</c:v>
                </c:pt>
                <c:pt idx="4105">
                  <c:v>33416.0</c:v>
                </c:pt>
                <c:pt idx="4106">
                  <c:v>33417.0</c:v>
                </c:pt>
                <c:pt idx="4107">
                  <c:v>33418.0</c:v>
                </c:pt>
                <c:pt idx="4108">
                  <c:v>33419.0</c:v>
                </c:pt>
                <c:pt idx="4109">
                  <c:v>33420.0</c:v>
                </c:pt>
                <c:pt idx="4110">
                  <c:v>33421.0</c:v>
                </c:pt>
                <c:pt idx="4111">
                  <c:v>33422.0</c:v>
                </c:pt>
                <c:pt idx="4112">
                  <c:v>33423.0</c:v>
                </c:pt>
                <c:pt idx="4113">
                  <c:v>33424.0</c:v>
                </c:pt>
                <c:pt idx="4114">
                  <c:v>33425.0</c:v>
                </c:pt>
                <c:pt idx="4115">
                  <c:v>33426.0</c:v>
                </c:pt>
                <c:pt idx="4116">
                  <c:v>33427.0</c:v>
                </c:pt>
                <c:pt idx="4117">
                  <c:v>33428.0</c:v>
                </c:pt>
                <c:pt idx="4118">
                  <c:v>33429.0</c:v>
                </c:pt>
                <c:pt idx="4119">
                  <c:v>33430.0</c:v>
                </c:pt>
                <c:pt idx="4120">
                  <c:v>33431.0</c:v>
                </c:pt>
                <c:pt idx="4121">
                  <c:v>33432.0</c:v>
                </c:pt>
                <c:pt idx="4122">
                  <c:v>33433.0</c:v>
                </c:pt>
                <c:pt idx="4123">
                  <c:v>33434.0</c:v>
                </c:pt>
                <c:pt idx="4124">
                  <c:v>33435.0</c:v>
                </c:pt>
                <c:pt idx="4125">
                  <c:v>33436.0</c:v>
                </c:pt>
                <c:pt idx="4126">
                  <c:v>33437.0</c:v>
                </c:pt>
                <c:pt idx="4127">
                  <c:v>33438.0</c:v>
                </c:pt>
                <c:pt idx="4128">
                  <c:v>33439.0</c:v>
                </c:pt>
                <c:pt idx="4129">
                  <c:v>33440.0</c:v>
                </c:pt>
                <c:pt idx="4130">
                  <c:v>33441.0</c:v>
                </c:pt>
                <c:pt idx="4131">
                  <c:v>33442.0</c:v>
                </c:pt>
                <c:pt idx="4132">
                  <c:v>33443.0</c:v>
                </c:pt>
                <c:pt idx="4133">
                  <c:v>33444.0</c:v>
                </c:pt>
                <c:pt idx="4134">
                  <c:v>33445.0</c:v>
                </c:pt>
                <c:pt idx="4135">
                  <c:v>33446.0</c:v>
                </c:pt>
                <c:pt idx="4136">
                  <c:v>33447.0</c:v>
                </c:pt>
                <c:pt idx="4137">
                  <c:v>33448.0</c:v>
                </c:pt>
                <c:pt idx="4138">
                  <c:v>33449.0</c:v>
                </c:pt>
                <c:pt idx="4139">
                  <c:v>33450.0</c:v>
                </c:pt>
                <c:pt idx="4140">
                  <c:v>33451.0</c:v>
                </c:pt>
                <c:pt idx="4141">
                  <c:v>33452.0</c:v>
                </c:pt>
                <c:pt idx="4142">
                  <c:v>33453.0</c:v>
                </c:pt>
                <c:pt idx="4143">
                  <c:v>33454.0</c:v>
                </c:pt>
                <c:pt idx="4144">
                  <c:v>33455.0</c:v>
                </c:pt>
                <c:pt idx="4145">
                  <c:v>33456.0</c:v>
                </c:pt>
                <c:pt idx="4146">
                  <c:v>33457.0</c:v>
                </c:pt>
                <c:pt idx="4147">
                  <c:v>33458.0</c:v>
                </c:pt>
                <c:pt idx="4148">
                  <c:v>33459.0</c:v>
                </c:pt>
                <c:pt idx="4149">
                  <c:v>33460.0</c:v>
                </c:pt>
                <c:pt idx="4150">
                  <c:v>33461.0</c:v>
                </c:pt>
                <c:pt idx="4151">
                  <c:v>33462.0</c:v>
                </c:pt>
                <c:pt idx="4152">
                  <c:v>33463.0</c:v>
                </c:pt>
                <c:pt idx="4153">
                  <c:v>33464.0</c:v>
                </c:pt>
                <c:pt idx="4154">
                  <c:v>33465.0</c:v>
                </c:pt>
                <c:pt idx="4155">
                  <c:v>33466.0</c:v>
                </c:pt>
                <c:pt idx="4156">
                  <c:v>33467.0</c:v>
                </c:pt>
                <c:pt idx="4157">
                  <c:v>33468.0</c:v>
                </c:pt>
                <c:pt idx="4158">
                  <c:v>33469.0</c:v>
                </c:pt>
                <c:pt idx="4159">
                  <c:v>33470.0</c:v>
                </c:pt>
                <c:pt idx="4160">
                  <c:v>33471.0</c:v>
                </c:pt>
                <c:pt idx="4161">
                  <c:v>33472.0</c:v>
                </c:pt>
                <c:pt idx="4162">
                  <c:v>33473.0</c:v>
                </c:pt>
                <c:pt idx="4163">
                  <c:v>33474.0</c:v>
                </c:pt>
                <c:pt idx="4164">
                  <c:v>33475.0</c:v>
                </c:pt>
                <c:pt idx="4165">
                  <c:v>33476.0</c:v>
                </c:pt>
                <c:pt idx="4166">
                  <c:v>33477.0</c:v>
                </c:pt>
                <c:pt idx="4167">
                  <c:v>33478.0</c:v>
                </c:pt>
                <c:pt idx="4168">
                  <c:v>33479.0</c:v>
                </c:pt>
                <c:pt idx="4169">
                  <c:v>33480.0</c:v>
                </c:pt>
                <c:pt idx="4170">
                  <c:v>33481.0</c:v>
                </c:pt>
                <c:pt idx="4171">
                  <c:v>33482.0</c:v>
                </c:pt>
                <c:pt idx="4172">
                  <c:v>33483.0</c:v>
                </c:pt>
                <c:pt idx="4173">
                  <c:v>33484.0</c:v>
                </c:pt>
                <c:pt idx="4174">
                  <c:v>33485.0</c:v>
                </c:pt>
                <c:pt idx="4175">
                  <c:v>33486.0</c:v>
                </c:pt>
                <c:pt idx="4176">
                  <c:v>33487.0</c:v>
                </c:pt>
                <c:pt idx="4177">
                  <c:v>33488.0</c:v>
                </c:pt>
                <c:pt idx="4178">
                  <c:v>33489.0</c:v>
                </c:pt>
                <c:pt idx="4179">
                  <c:v>33490.0</c:v>
                </c:pt>
                <c:pt idx="4180">
                  <c:v>33491.0</c:v>
                </c:pt>
                <c:pt idx="4181">
                  <c:v>33492.0</c:v>
                </c:pt>
                <c:pt idx="4182">
                  <c:v>33493.0</c:v>
                </c:pt>
                <c:pt idx="4183">
                  <c:v>33494.0</c:v>
                </c:pt>
                <c:pt idx="4184">
                  <c:v>33495.0</c:v>
                </c:pt>
                <c:pt idx="4185">
                  <c:v>33496.0</c:v>
                </c:pt>
                <c:pt idx="4186">
                  <c:v>33497.0</c:v>
                </c:pt>
                <c:pt idx="4187">
                  <c:v>33498.0</c:v>
                </c:pt>
                <c:pt idx="4188">
                  <c:v>33499.0</c:v>
                </c:pt>
                <c:pt idx="4189">
                  <c:v>33500.0</c:v>
                </c:pt>
                <c:pt idx="4190">
                  <c:v>33501.0</c:v>
                </c:pt>
                <c:pt idx="4191">
                  <c:v>33502.0</c:v>
                </c:pt>
                <c:pt idx="4192">
                  <c:v>33503.0</c:v>
                </c:pt>
                <c:pt idx="4193">
                  <c:v>33504.0</c:v>
                </c:pt>
                <c:pt idx="4194">
                  <c:v>33505.0</c:v>
                </c:pt>
                <c:pt idx="4195">
                  <c:v>33506.0</c:v>
                </c:pt>
                <c:pt idx="4196">
                  <c:v>33507.0</c:v>
                </c:pt>
                <c:pt idx="4197">
                  <c:v>33508.0</c:v>
                </c:pt>
                <c:pt idx="4198">
                  <c:v>33509.0</c:v>
                </c:pt>
                <c:pt idx="4199">
                  <c:v>33510.0</c:v>
                </c:pt>
                <c:pt idx="4200">
                  <c:v>33511.0</c:v>
                </c:pt>
                <c:pt idx="4201">
                  <c:v>33512.0</c:v>
                </c:pt>
                <c:pt idx="4202">
                  <c:v>33513.0</c:v>
                </c:pt>
                <c:pt idx="4203">
                  <c:v>33514.0</c:v>
                </c:pt>
                <c:pt idx="4204">
                  <c:v>33515.0</c:v>
                </c:pt>
                <c:pt idx="4205">
                  <c:v>33516.0</c:v>
                </c:pt>
                <c:pt idx="4206">
                  <c:v>33517.0</c:v>
                </c:pt>
                <c:pt idx="4207">
                  <c:v>33518.0</c:v>
                </c:pt>
                <c:pt idx="4208">
                  <c:v>33519.0</c:v>
                </c:pt>
                <c:pt idx="4209">
                  <c:v>33520.0</c:v>
                </c:pt>
                <c:pt idx="4210">
                  <c:v>33521.0</c:v>
                </c:pt>
                <c:pt idx="4211">
                  <c:v>33522.0</c:v>
                </c:pt>
                <c:pt idx="4212">
                  <c:v>33523.0</c:v>
                </c:pt>
                <c:pt idx="4213">
                  <c:v>33524.0</c:v>
                </c:pt>
                <c:pt idx="4214">
                  <c:v>33525.0</c:v>
                </c:pt>
                <c:pt idx="4215">
                  <c:v>33526.0</c:v>
                </c:pt>
                <c:pt idx="4216">
                  <c:v>33527.0</c:v>
                </c:pt>
                <c:pt idx="4217">
                  <c:v>33528.0</c:v>
                </c:pt>
                <c:pt idx="4218">
                  <c:v>33529.0</c:v>
                </c:pt>
                <c:pt idx="4219">
                  <c:v>33530.0</c:v>
                </c:pt>
                <c:pt idx="4220">
                  <c:v>33531.0</c:v>
                </c:pt>
                <c:pt idx="4221">
                  <c:v>33532.0</c:v>
                </c:pt>
                <c:pt idx="4222">
                  <c:v>33533.0</c:v>
                </c:pt>
                <c:pt idx="4223">
                  <c:v>33534.0</c:v>
                </c:pt>
                <c:pt idx="4224">
                  <c:v>33535.0</c:v>
                </c:pt>
                <c:pt idx="4225">
                  <c:v>33536.0</c:v>
                </c:pt>
                <c:pt idx="4226">
                  <c:v>33537.0</c:v>
                </c:pt>
                <c:pt idx="4227">
                  <c:v>33538.0</c:v>
                </c:pt>
                <c:pt idx="4228">
                  <c:v>33539.0</c:v>
                </c:pt>
                <c:pt idx="4229">
                  <c:v>33540.0</c:v>
                </c:pt>
                <c:pt idx="4230">
                  <c:v>33541.0</c:v>
                </c:pt>
                <c:pt idx="4231">
                  <c:v>33542.0</c:v>
                </c:pt>
                <c:pt idx="4232">
                  <c:v>33543.0</c:v>
                </c:pt>
                <c:pt idx="4233">
                  <c:v>33544.0</c:v>
                </c:pt>
                <c:pt idx="4234">
                  <c:v>33545.0</c:v>
                </c:pt>
                <c:pt idx="4235">
                  <c:v>33546.0</c:v>
                </c:pt>
                <c:pt idx="4236">
                  <c:v>33547.0</c:v>
                </c:pt>
                <c:pt idx="4237">
                  <c:v>33548.0</c:v>
                </c:pt>
                <c:pt idx="4238">
                  <c:v>33549.0</c:v>
                </c:pt>
                <c:pt idx="4239">
                  <c:v>33550.0</c:v>
                </c:pt>
                <c:pt idx="4240">
                  <c:v>33551.0</c:v>
                </c:pt>
                <c:pt idx="4241">
                  <c:v>33552.0</c:v>
                </c:pt>
                <c:pt idx="4242">
                  <c:v>33553.0</c:v>
                </c:pt>
                <c:pt idx="4243">
                  <c:v>33554.0</c:v>
                </c:pt>
                <c:pt idx="4244">
                  <c:v>33555.0</c:v>
                </c:pt>
                <c:pt idx="4245">
                  <c:v>33556.0</c:v>
                </c:pt>
                <c:pt idx="4246">
                  <c:v>33557.0</c:v>
                </c:pt>
                <c:pt idx="4247">
                  <c:v>33558.0</c:v>
                </c:pt>
                <c:pt idx="4248">
                  <c:v>33559.0</c:v>
                </c:pt>
                <c:pt idx="4249">
                  <c:v>33560.0</c:v>
                </c:pt>
                <c:pt idx="4250">
                  <c:v>33561.0</c:v>
                </c:pt>
                <c:pt idx="4251">
                  <c:v>33562.0</c:v>
                </c:pt>
                <c:pt idx="4252">
                  <c:v>33563.0</c:v>
                </c:pt>
                <c:pt idx="4253">
                  <c:v>33564.0</c:v>
                </c:pt>
                <c:pt idx="4254">
                  <c:v>33565.0</c:v>
                </c:pt>
                <c:pt idx="4255">
                  <c:v>33566.0</c:v>
                </c:pt>
                <c:pt idx="4256">
                  <c:v>33567.0</c:v>
                </c:pt>
                <c:pt idx="4257">
                  <c:v>33568.0</c:v>
                </c:pt>
                <c:pt idx="4258">
                  <c:v>33569.0</c:v>
                </c:pt>
                <c:pt idx="4259">
                  <c:v>33570.0</c:v>
                </c:pt>
                <c:pt idx="4260">
                  <c:v>33571.0</c:v>
                </c:pt>
                <c:pt idx="4261">
                  <c:v>33572.0</c:v>
                </c:pt>
                <c:pt idx="4262">
                  <c:v>33573.0</c:v>
                </c:pt>
                <c:pt idx="4263">
                  <c:v>33574.0</c:v>
                </c:pt>
                <c:pt idx="4264">
                  <c:v>33575.0</c:v>
                </c:pt>
                <c:pt idx="4265">
                  <c:v>33576.0</c:v>
                </c:pt>
                <c:pt idx="4266">
                  <c:v>33577.0</c:v>
                </c:pt>
                <c:pt idx="4267">
                  <c:v>33578.0</c:v>
                </c:pt>
                <c:pt idx="4268">
                  <c:v>33579.0</c:v>
                </c:pt>
                <c:pt idx="4269">
                  <c:v>33580.0</c:v>
                </c:pt>
                <c:pt idx="4270">
                  <c:v>33581.0</c:v>
                </c:pt>
                <c:pt idx="4271">
                  <c:v>33582.0</c:v>
                </c:pt>
                <c:pt idx="4272">
                  <c:v>33583.0</c:v>
                </c:pt>
                <c:pt idx="4273">
                  <c:v>33584.0</c:v>
                </c:pt>
                <c:pt idx="4274">
                  <c:v>33585.0</c:v>
                </c:pt>
                <c:pt idx="4275">
                  <c:v>33586.0</c:v>
                </c:pt>
                <c:pt idx="4276">
                  <c:v>33587.0</c:v>
                </c:pt>
                <c:pt idx="4277">
                  <c:v>33588.0</c:v>
                </c:pt>
                <c:pt idx="4278">
                  <c:v>33589.0</c:v>
                </c:pt>
                <c:pt idx="4279">
                  <c:v>33590.0</c:v>
                </c:pt>
                <c:pt idx="4280">
                  <c:v>33591.0</c:v>
                </c:pt>
                <c:pt idx="4281">
                  <c:v>33592.0</c:v>
                </c:pt>
                <c:pt idx="4282">
                  <c:v>33593.0</c:v>
                </c:pt>
                <c:pt idx="4283">
                  <c:v>33594.0</c:v>
                </c:pt>
                <c:pt idx="4284">
                  <c:v>33595.0</c:v>
                </c:pt>
                <c:pt idx="4285">
                  <c:v>33596.0</c:v>
                </c:pt>
                <c:pt idx="4286">
                  <c:v>33597.0</c:v>
                </c:pt>
                <c:pt idx="4287">
                  <c:v>33598.0</c:v>
                </c:pt>
                <c:pt idx="4288">
                  <c:v>33599.0</c:v>
                </c:pt>
                <c:pt idx="4289">
                  <c:v>33600.0</c:v>
                </c:pt>
                <c:pt idx="4290">
                  <c:v>33601.0</c:v>
                </c:pt>
                <c:pt idx="4291">
                  <c:v>33602.0</c:v>
                </c:pt>
                <c:pt idx="4292">
                  <c:v>33603.0</c:v>
                </c:pt>
                <c:pt idx="4293">
                  <c:v>33604.0</c:v>
                </c:pt>
                <c:pt idx="4294">
                  <c:v>33605.0</c:v>
                </c:pt>
                <c:pt idx="4295">
                  <c:v>33606.0</c:v>
                </c:pt>
                <c:pt idx="4296">
                  <c:v>33607.0</c:v>
                </c:pt>
                <c:pt idx="4297">
                  <c:v>33608.0</c:v>
                </c:pt>
                <c:pt idx="4298">
                  <c:v>33609.0</c:v>
                </c:pt>
                <c:pt idx="4299">
                  <c:v>33610.0</c:v>
                </c:pt>
                <c:pt idx="4300">
                  <c:v>33611.0</c:v>
                </c:pt>
                <c:pt idx="4301">
                  <c:v>33612.0</c:v>
                </c:pt>
                <c:pt idx="4302">
                  <c:v>33613.0</c:v>
                </c:pt>
                <c:pt idx="4303">
                  <c:v>33614.0</c:v>
                </c:pt>
                <c:pt idx="4304">
                  <c:v>33615.0</c:v>
                </c:pt>
                <c:pt idx="4305">
                  <c:v>33616.0</c:v>
                </c:pt>
                <c:pt idx="4306">
                  <c:v>33617.0</c:v>
                </c:pt>
                <c:pt idx="4307">
                  <c:v>33618.0</c:v>
                </c:pt>
                <c:pt idx="4308">
                  <c:v>33619.0</c:v>
                </c:pt>
                <c:pt idx="4309">
                  <c:v>33620.0</c:v>
                </c:pt>
                <c:pt idx="4310">
                  <c:v>33621.0</c:v>
                </c:pt>
                <c:pt idx="4311">
                  <c:v>33622.0</c:v>
                </c:pt>
                <c:pt idx="4312">
                  <c:v>33623.0</c:v>
                </c:pt>
                <c:pt idx="4313">
                  <c:v>33624.0</c:v>
                </c:pt>
                <c:pt idx="4314">
                  <c:v>33625.0</c:v>
                </c:pt>
                <c:pt idx="4315">
                  <c:v>33626.0</c:v>
                </c:pt>
                <c:pt idx="4316">
                  <c:v>33627.0</c:v>
                </c:pt>
                <c:pt idx="4317">
                  <c:v>33628.0</c:v>
                </c:pt>
                <c:pt idx="4318">
                  <c:v>33629.0</c:v>
                </c:pt>
                <c:pt idx="4319">
                  <c:v>33630.0</c:v>
                </c:pt>
                <c:pt idx="4320">
                  <c:v>33631.0</c:v>
                </c:pt>
                <c:pt idx="4321">
                  <c:v>33632.0</c:v>
                </c:pt>
                <c:pt idx="4322">
                  <c:v>33633.0</c:v>
                </c:pt>
                <c:pt idx="4323">
                  <c:v>33634.0</c:v>
                </c:pt>
                <c:pt idx="4324">
                  <c:v>33635.0</c:v>
                </c:pt>
                <c:pt idx="4325">
                  <c:v>33636.0</c:v>
                </c:pt>
                <c:pt idx="4326">
                  <c:v>33637.0</c:v>
                </c:pt>
                <c:pt idx="4327">
                  <c:v>33638.0</c:v>
                </c:pt>
                <c:pt idx="4328">
                  <c:v>33639.0</c:v>
                </c:pt>
                <c:pt idx="4329">
                  <c:v>33640.0</c:v>
                </c:pt>
                <c:pt idx="4330">
                  <c:v>33641.0</c:v>
                </c:pt>
                <c:pt idx="4331">
                  <c:v>33642.0</c:v>
                </c:pt>
                <c:pt idx="4332">
                  <c:v>33643.0</c:v>
                </c:pt>
                <c:pt idx="4333">
                  <c:v>33644.0</c:v>
                </c:pt>
                <c:pt idx="4334">
                  <c:v>33645.0</c:v>
                </c:pt>
                <c:pt idx="4335">
                  <c:v>33646.0</c:v>
                </c:pt>
                <c:pt idx="4336">
                  <c:v>33647.0</c:v>
                </c:pt>
                <c:pt idx="4337">
                  <c:v>33648.0</c:v>
                </c:pt>
                <c:pt idx="4338">
                  <c:v>33649.0</c:v>
                </c:pt>
                <c:pt idx="4339">
                  <c:v>33650.0</c:v>
                </c:pt>
                <c:pt idx="4340">
                  <c:v>33651.0</c:v>
                </c:pt>
                <c:pt idx="4341">
                  <c:v>33652.0</c:v>
                </c:pt>
                <c:pt idx="4342">
                  <c:v>33653.0</c:v>
                </c:pt>
                <c:pt idx="4343">
                  <c:v>33654.0</c:v>
                </c:pt>
                <c:pt idx="4344">
                  <c:v>33655.0</c:v>
                </c:pt>
                <c:pt idx="4345">
                  <c:v>33656.0</c:v>
                </c:pt>
                <c:pt idx="4346">
                  <c:v>33657.0</c:v>
                </c:pt>
                <c:pt idx="4347">
                  <c:v>33658.0</c:v>
                </c:pt>
                <c:pt idx="4348">
                  <c:v>33659.0</c:v>
                </c:pt>
                <c:pt idx="4349">
                  <c:v>33660.0</c:v>
                </c:pt>
                <c:pt idx="4350">
                  <c:v>33661.0</c:v>
                </c:pt>
                <c:pt idx="4351">
                  <c:v>33662.0</c:v>
                </c:pt>
                <c:pt idx="4352">
                  <c:v>33663.0</c:v>
                </c:pt>
                <c:pt idx="4353">
                  <c:v>33664.0</c:v>
                </c:pt>
                <c:pt idx="4354">
                  <c:v>33665.0</c:v>
                </c:pt>
                <c:pt idx="4355">
                  <c:v>33666.0</c:v>
                </c:pt>
                <c:pt idx="4356">
                  <c:v>33667.0</c:v>
                </c:pt>
                <c:pt idx="4357">
                  <c:v>33668.0</c:v>
                </c:pt>
                <c:pt idx="4358">
                  <c:v>33669.0</c:v>
                </c:pt>
                <c:pt idx="4359">
                  <c:v>33670.0</c:v>
                </c:pt>
                <c:pt idx="4360">
                  <c:v>33671.0</c:v>
                </c:pt>
                <c:pt idx="4361">
                  <c:v>33672.0</c:v>
                </c:pt>
                <c:pt idx="4362">
                  <c:v>33673.0</c:v>
                </c:pt>
                <c:pt idx="4363">
                  <c:v>33674.0</c:v>
                </c:pt>
                <c:pt idx="4364">
                  <c:v>33675.0</c:v>
                </c:pt>
                <c:pt idx="4365">
                  <c:v>33676.0</c:v>
                </c:pt>
                <c:pt idx="4366">
                  <c:v>33677.0</c:v>
                </c:pt>
                <c:pt idx="4367">
                  <c:v>33678.0</c:v>
                </c:pt>
                <c:pt idx="4368">
                  <c:v>33679.0</c:v>
                </c:pt>
                <c:pt idx="4369">
                  <c:v>33680.0</c:v>
                </c:pt>
                <c:pt idx="4370">
                  <c:v>33681.0</c:v>
                </c:pt>
                <c:pt idx="4371">
                  <c:v>33682.0</c:v>
                </c:pt>
                <c:pt idx="4372">
                  <c:v>33683.0</c:v>
                </c:pt>
                <c:pt idx="4373">
                  <c:v>33684.0</c:v>
                </c:pt>
                <c:pt idx="4374">
                  <c:v>33685.0</c:v>
                </c:pt>
                <c:pt idx="4375">
                  <c:v>33686.0</c:v>
                </c:pt>
                <c:pt idx="4376">
                  <c:v>33687.0</c:v>
                </c:pt>
                <c:pt idx="4377">
                  <c:v>33688.0</c:v>
                </c:pt>
                <c:pt idx="4378">
                  <c:v>33689.0</c:v>
                </c:pt>
                <c:pt idx="4379">
                  <c:v>33690.0</c:v>
                </c:pt>
                <c:pt idx="4380">
                  <c:v>33691.0</c:v>
                </c:pt>
                <c:pt idx="4381">
                  <c:v>33692.0</c:v>
                </c:pt>
                <c:pt idx="4382">
                  <c:v>33693.0</c:v>
                </c:pt>
                <c:pt idx="4383">
                  <c:v>33694.0</c:v>
                </c:pt>
                <c:pt idx="4384">
                  <c:v>33695.0</c:v>
                </c:pt>
                <c:pt idx="4385">
                  <c:v>33696.0</c:v>
                </c:pt>
                <c:pt idx="4386">
                  <c:v>33697.0</c:v>
                </c:pt>
                <c:pt idx="4387">
                  <c:v>33698.0</c:v>
                </c:pt>
                <c:pt idx="4388">
                  <c:v>33699.0</c:v>
                </c:pt>
                <c:pt idx="4389">
                  <c:v>33700.0</c:v>
                </c:pt>
                <c:pt idx="4390">
                  <c:v>33701.0</c:v>
                </c:pt>
                <c:pt idx="4391">
                  <c:v>33702.0</c:v>
                </c:pt>
                <c:pt idx="4392">
                  <c:v>33703.0</c:v>
                </c:pt>
                <c:pt idx="4393">
                  <c:v>33704.0</c:v>
                </c:pt>
                <c:pt idx="4394">
                  <c:v>33705.0</c:v>
                </c:pt>
                <c:pt idx="4395">
                  <c:v>33706.0</c:v>
                </c:pt>
                <c:pt idx="4396">
                  <c:v>33707.0</c:v>
                </c:pt>
                <c:pt idx="4397">
                  <c:v>33708.0</c:v>
                </c:pt>
                <c:pt idx="4398">
                  <c:v>33709.0</c:v>
                </c:pt>
                <c:pt idx="4399">
                  <c:v>33710.0</c:v>
                </c:pt>
                <c:pt idx="4400">
                  <c:v>33711.0</c:v>
                </c:pt>
                <c:pt idx="4401">
                  <c:v>33712.0</c:v>
                </c:pt>
                <c:pt idx="4402">
                  <c:v>33713.0</c:v>
                </c:pt>
                <c:pt idx="4403">
                  <c:v>33714.0</c:v>
                </c:pt>
                <c:pt idx="4404">
                  <c:v>33715.0</c:v>
                </c:pt>
                <c:pt idx="4405">
                  <c:v>33716.0</c:v>
                </c:pt>
                <c:pt idx="4406">
                  <c:v>33717.0</c:v>
                </c:pt>
                <c:pt idx="4407">
                  <c:v>33718.0</c:v>
                </c:pt>
                <c:pt idx="4408">
                  <c:v>33719.0</c:v>
                </c:pt>
                <c:pt idx="4409">
                  <c:v>33720.0</c:v>
                </c:pt>
                <c:pt idx="4410">
                  <c:v>33721.0</c:v>
                </c:pt>
                <c:pt idx="4411">
                  <c:v>33722.0</c:v>
                </c:pt>
                <c:pt idx="4412">
                  <c:v>33723.0</c:v>
                </c:pt>
                <c:pt idx="4413">
                  <c:v>33724.0</c:v>
                </c:pt>
                <c:pt idx="4414">
                  <c:v>33725.0</c:v>
                </c:pt>
                <c:pt idx="4415">
                  <c:v>33726.0</c:v>
                </c:pt>
                <c:pt idx="4416">
                  <c:v>33727.0</c:v>
                </c:pt>
                <c:pt idx="4417">
                  <c:v>33728.0</c:v>
                </c:pt>
                <c:pt idx="4418">
                  <c:v>33729.0</c:v>
                </c:pt>
                <c:pt idx="4419">
                  <c:v>33730.0</c:v>
                </c:pt>
                <c:pt idx="4420">
                  <c:v>33731.0</c:v>
                </c:pt>
                <c:pt idx="4421">
                  <c:v>33732.0</c:v>
                </c:pt>
                <c:pt idx="4422">
                  <c:v>33733.0</c:v>
                </c:pt>
                <c:pt idx="4423">
                  <c:v>33734.0</c:v>
                </c:pt>
                <c:pt idx="4424">
                  <c:v>33735.0</c:v>
                </c:pt>
                <c:pt idx="4425">
                  <c:v>33736.0</c:v>
                </c:pt>
                <c:pt idx="4426">
                  <c:v>33737.0</c:v>
                </c:pt>
                <c:pt idx="4427">
                  <c:v>33738.0</c:v>
                </c:pt>
                <c:pt idx="4428">
                  <c:v>33739.0</c:v>
                </c:pt>
                <c:pt idx="4429">
                  <c:v>33740.0</c:v>
                </c:pt>
                <c:pt idx="4430">
                  <c:v>33741.0</c:v>
                </c:pt>
                <c:pt idx="4431">
                  <c:v>33742.0</c:v>
                </c:pt>
                <c:pt idx="4432">
                  <c:v>33743.0</c:v>
                </c:pt>
                <c:pt idx="4433">
                  <c:v>33744.0</c:v>
                </c:pt>
                <c:pt idx="4434">
                  <c:v>33745.0</c:v>
                </c:pt>
                <c:pt idx="4435">
                  <c:v>33746.0</c:v>
                </c:pt>
                <c:pt idx="4436">
                  <c:v>33747.0</c:v>
                </c:pt>
                <c:pt idx="4437">
                  <c:v>33748.0</c:v>
                </c:pt>
                <c:pt idx="4438">
                  <c:v>33749.0</c:v>
                </c:pt>
                <c:pt idx="4439">
                  <c:v>33750.0</c:v>
                </c:pt>
                <c:pt idx="4440">
                  <c:v>33751.0</c:v>
                </c:pt>
                <c:pt idx="4441">
                  <c:v>33752.0</c:v>
                </c:pt>
                <c:pt idx="4442">
                  <c:v>33753.0</c:v>
                </c:pt>
                <c:pt idx="4443">
                  <c:v>33754.0</c:v>
                </c:pt>
                <c:pt idx="4444">
                  <c:v>33755.0</c:v>
                </c:pt>
                <c:pt idx="4445">
                  <c:v>33756.0</c:v>
                </c:pt>
                <c:pt idx="4446">
                  <c:v>33757.0</c:v>
                </c:pt>
                <c:pt idx="4447">
                  <c:v>33758.0</c:v>
                </c:pt>
                <c:pt idx="4448">
                  <c:v>33759.0</c:v>
                </c:pt>
                <c:pt idx="4449">
                  <c:v>33760.0</c:v>
                </c:pt>
                <c:pt idx="4450">
                  <c:v>33761.0</c:v>
                </c:pt>
                <c:pt idx="4451">
                  <c:v>33762.0</c:v>
                </c:pt>
                <c:pt idx="4452">
                  <c:v>33763.0</c:v>
                </c:pt>
                <c:pt idx="4453">
                  <c:v>33764.0</c:v>
                </c:pt>
                <c:pt idx="4454">
                  <c:v>33765.0</c:v>
                </c:pt>
                <c:pt idx="4455">
                  <c:v>33766.0</c:v>
                </c:pt>
                <c:pt idx="4456">
                  <c:v>33767.0</c:v>
                </c:pt>
                <c:pt idx="4457">
                  <c:v>33768.0</c:v>
                </c:pt>
                <c:pt idx="4458">
                  <c:v>33769.0</c:v>
                </c:pt>
                <c:pt idx="4459">
                  <c:v>33770.0</c:v>
                </c:pt>
                <c:pt idx="4460">
                  <c:v>33771.0</c:v>
                </c:pt>
                <c:pt idx="4461">
                  <c:v>33772.0</c:v>
                </c:pt>
                <c:pt idx="4462">
                  <c:v>33773.0</c:v>
                </c:pt>
                <c:pt idx="4463">
                  <c:v>33774.0</c:v>
                </c:pt>
                <c:pt idx="4464">
                  <c:v>33775.0</c:v>
                </c:pt>
                <c:pt idx="4465">
                  <c:v>33776.0</c:v>
                </c:pt>
                <c:pt idx="4466">
                  <c:v>33777.0</c:v>
                </c:pt>
                <c:pt idx="4467">
                  <c:v>33778.0</c:v>
                </c:pt>
                <c:pt idx="4468">
                  <c:v>33779.0</c:v>
                </c:pt>
                <c:pt idx="4469">
                  <c:v>33780.0</c:v>
                </c:pt>
                <c:pt idx="4470">
                  <c:v>33781.0</c:v>
                </c:pt>
                <c:pt idx="4471">
                  <c:v>33782.0</c:v>
                </c:pt>
                <c:pt idx="4472">
                  <c:v>33783.0</c:v>
                </c:pt>
                <c:pt idx="4473">
                  <c:v>33784.0</c:v>
                </c:pt>
                <c:pt idx="4474">
                  <c:v>33785.0</c:v>
                </c:pt>
                <c:pt idx="4475">
                  <c:v>33786.0</c:v>
                </c:pt>
                <c:pt idx="4476">
                  <c:v>33787.0</c:v>
                </c:pt>
                <c:pt idx="4477">
                  <c:v>33788.0</c:v>
                </c:pt>
                <c:pt idx="4478">
                  <c:v>33789.0</c:v>
                </c:pt>
                <c:pt idx="4479">
                  <c:v>33790.0</c:v>
                </c:pt>
                <c:pt idx="4480">
                  <c:v>33791.0</c:v>
                </c:pt>
                <c:pt idx="4481">
                  <c:v>33792.0</c:v>
                </c:pt>
                <c:pt idx="4482">
                  <c:v>33793.0</c:v>
                </c:pt>
                <c:pt idx="4483">
                  <c:v>33794.0</c:v>
                </c:pt>
                <c:pt idx="4484">
                  <c:v>33795.0</c:v>
                </c:pt>
                <c:pt idx="4485">
                  <c:v>33796.0</c:v>
                </c:pt>
                <c:pt idx="4486">
                  <c:v>33797.0</c:v>
                </c:pt>
                <c:pt idx="4487">
                  <c:v>33798.0</c:v>
                </c:pt>
                <c:pt idx="4488">
                  <c:v>33799.0</c:v>
                </c:pt>
                <c:pt idx="4489">
                  <c:v>33800.0</c:v>
                </c:pt>
                <c:pt idx="4490">
                  <c:v>33801.0</c:v>
                </c:pt>
                <c:pt idx="4491">
                  <c:v>33802.0</c:v>
                </c:pt>
                <c:pt idx="4492">
                  <c:v>33803.0</c:v>
                </c:pt>
                <c:pt idx="4493">
                  <c:v>33804.0</c:v>
                </c:pt>
                <c:pt idx="4494">
                  <c:v>33805.0</c:v>
                </c:pt>
                <c:pt idx="4495">
                  <c:v>33806.0</c:v>
                </c:pt>
                <c:pt idx="4496">
                  <c:v>33807.0</c:v>
                </c:pt>
                <c:pt idx="4497">
                  <c:v>33808.0</c:v>
                </c:pt>
                <c:pt idx="4498">
                  <c:v>33809.0</c:v>
                </c:pt>
                <c:pt idx="4499">
                  <c:v>33810.0</c:v>
                </c:pt>
                <c:pt idx="4500">
                  <c:v>33811.0</c:v>
                </c:pt>
                <c:pt idx="4501">
                  <c:v>33812.0</c:v>
                </c:pt>
                <c:pt idx="4502">
                  <c:v>33813.0</c:v>
                </c:pt>
                <c:pt idx="4503">
                  <c:v>33814.0</c:v>
                </c:pt>
                <c:pt idx="4504">
                  <c:v>33815.0</c:v>
                </c:pt>
                <c:pt idx="4505">
                  <c:v>33816.0</c:v>
                </c:pt>
                <c:pt idx="4506">
                  <c:v>33817.0</c:v>
                </c:pt>
                <c:pt idx="4507">
                  <c:v>33818.0</c:v>
                </c:pt>
                <c:pt idx="4508">
                  <c:v>33819.0</c:v>
                </c:pt>
                <c:pt idx="4509">
                  <c:v>33820.0</c:v>
                </c:pt>
                <c:pt idx="4510">
                  <c:v>33821.0</c:v>
                </c:pt>
                <c:pt idx="4511">
                  <c:v>33822.0</c:v>
                </c:pt>
                <c:pt idx="4512">
                  <c:v>33823.0</c:v>
                </c:pt>
                <c:pt idx="4513">
                  <c:v>33824.0</c:v>
                </c:pt>
                <c:pt idx="4514">
                  <c:v>33825.0</c:v>
                </c:pt>
                <c:pt idx="4515">
                  <c:v>33826.0</c:v>
                </c:pt>
                <c:pt idx="4516">
                  <c:v>33827.0</c:v>
                </c:pt>
                <c:pt idx="4517">
                  <c:v>33828.0</c:v>
                </c:pt>
                <c:pt idx="4518">
                  <c:v>33829.0</c:v>
                </c:pt>
                <c:pt idx="4519">
                  <c:v>33830.0</c:v>
                </c:pt>
                <c:pt idx="4520">
                  <c:v>33831.0</c:v>
                </c:pt>
                <c:pt idx="4521">
                  <c:v>33832.0</c:v>
                </c:pt>
                <c:pt idx="4522">
                  <c:v>33833.0</c:v>
                </c:pt>
                <c:pt idx="4523">
                  <c:v>33834.0</c:v>
                </c:pt>
                <c:pt idx="4524">
                  <c:v>33835.0</c:v>
                </c:pt>
                <c:pt idx="4525">
                  <c:v>33836.0</c:v>
                </c:pt>
                <c:pt idx="4526">
                  <c:v>33837.0</c:v>
                </c:pt>
                <c:pt idx="4527">
                  <c:v>33838.0</c:v>
                </c:pt>
                <c:pt idx="4528">
                  <c:v>33839.0</c:v>
                </c:pt>
                <c:pt idx="4529">
                  <c:v>33840.0</c:v>
                </c:pt>
                <c:pt idx="4530">
                  <c:v>33841.0</c:v>
                </c:pt>
                <c:pt idx="4531">
                  <c:v>33842.0</c:v>
                </c:pt>
                <c:pt idx="4532">
                  <c:v>33843.0</c:v>
                </c:pt>
                <c:pt idx="4533">
                  <c:v>33844.0</c:v>
                </c:pt>
                <c:pt idx="4534">
                  <c:v>33845.0</c:v>
                </c:pt>
                <c:pt idx="4535">
                  <c:v>33846.0</c:v>
                </c:pt>
                <c:pt idx="4536">
                  <c:v>33847.0</c:v>
                </c:pt>
                <c:pt idx="4537">
                  <c:v>33848.0</c:v>
                </c:pt>
                <c:pt idx="4538">
                  <c:v>33849.0</c:v>
                </c:pt>
                <c:pt idx="4539">
                  <c:v>33850.0</c:v>
                </c:pt>
                <c:pt idx="4540">
                  <c:v>33851.0</c:v>
                </c:pt>
                <c:pt idx="4541">
                  <c:v>33852.0</c:v>
                </c:pt>
                <c:pt idx="4542">
                  <c:v>33853.0</c:v>
                </c:pt>
                <c:pt idx="4543">
                  <c:v>33854.0</c:v>
                </c:pt>
                <c:pt idx="4544">
                  <c:v>33855.0</c:v>
                </c:pt>
                <c:pt idx="4545">
                  <c:v>33856.0</c:v>
                </c:pt>
                <c:pt idx="4546">
                  <c:v>33857.0</c:v>
                </c:pt>
                <c:pt idx="4547">
                  <c:v>33858.0</c:v>
                </c:pt>
                <c:pt idx="4548">
                  <c:v>33859.0</c:v>
                </c:pt>
                <c:pt idx="4549">
                  <c:v>33860.0</c:v>
                </c:pt>
                <c:pt idx="4550">
                  <c:v>33861.0</c:v>
                </c:pt>
                <c:pt idx="4551">
                  <c:v>33862.0</c:v>
                </c:pt>
                <c:pt idx="4552">
                  <c:v>33863.0</c:v>
                </c:pt>
                <c:pt idx="4553">
                  <c:v>33864.0</c:v>
                </c:pt>
                <c:pt idx="4554">
                  <c:v>33865.0</c:v>
                </c:pt>
                <c:pt idx="4555">
                  <c:v>33866.0</c:v>
                </c:pt>
                <c:pt idx="4556">
                  <c:v>33867.0</c:v>
                </c:pt>
                <c:pt idx="4557">
                  <c:v>33868.0</c:v>
                </c:pt>
                <c:pt idx="4558">
                  <c:v>33869.0</c:v>
                </c:pt>
                <c:pt idx="4559">
                  <c:v>33870.0</c:v>
                </c:pt>
                <c:pt idx="4560">
                  <c:v>33871.0</c:v>
                </c:pt>
                <c:pt idx="4561">
                  <c:v>33872.0</c:v>
                </c:pt>
                <c:pt idx="4562">
                  <c:v>33873.0</c:v>
                </c:pt>
                <c:pt idx="4563">
                  <c:v>33874.0</c:v>
                </c:pt>
                <c:pt idx="4564">
                  <c:v>33875.0</c:v>
                </c:pt>
                <c:pt idx="4565">
                  <c:v>33876.0</c:v>
                </c:pt>
                <c:pt idx="4566">
                  <c:v>33877.0</c:v>
                </c:pt>
                <c:pt idx="4567">
                  <c:v>33878.0</c:v>
                </c:pt>
                <c:pt idx="4568">
                  <c:v>33879.0</c:v>
                </c:pt>
                <c:pt idx="4569">
                  <c:v>33880.0</c:v>
                </c:pt>
                <c:pt idx="4570">
                  <c:v>33881.0</c:v>
                </c:pt>
                <c:pt idx="4571">
                  <c:v>33882.0</c:v>
                </c:pt>
                <c:pt idx="4572">
                  <c:v>33883.0</c:v>
                </c:pt>
                <c:pt idx="4573">
                  <c:v>33884.0</c:v>
                </c:pt>
                <c:pt idx="4574">
                  <c:v>33885.0</c:v>
                </c:pt>
                <c:pt idx="4575">
                  <c:v>33886.0</c:v>
                </c:pt>
                <c:pt idx="4576">
                  <c:v>33887.0</c:v>
                </c:pt>
                <c:pt idx="4577">
                  <c:v>33888.0</c:v>
                </c:pt>
                <c:pt idx="4578">
                  <c:v>33889.0</c:v>
                </c:pt>
                <c:pt idx="4579">
                  <c:v>33890.0</c:v>
                </c:pt>
                <c:pt idx="4580">
                  <c:v>33891.0</c:v>
                </c:pt>
                <c:pt idx="4581">
                  <c:v>33892.0</c:v>
                </c:pt>
                <c:pt idx="4582">
                  <c:v>33893.0</c:v>
                </c:pt>
                <c:pt idx="4583">
                  <c:v>33894.0</c:v>
                </c:pt>
                <c:pt idx="4584">
                  <c:v>33895.0</c:v>
                </c:pt>
                <c:pt idx="4585">
                  <c:v>33896.0</c:v>
                </c:pt>
                <c:pt idx="4586">
                  <c:v>33897.0</c:v>
                </c:pt>
                <c:pt idx="4587">
                  <c:v>33898.0</c:v>
                </c:pt>
                <c:pt idx="4588">
                  <c:v>33899.0</c:v>
                </c:pt>
                <c:pt idx="4589">
                  <c:v>33900.0</c:v>
                </c:pt>
                <c:pt idx="4590">
                  <c:v>33901.0</c:v>
                </c:pt>
                <c:pt idx="4591">
                  <c:v>33902.0</c:v>
                </c:pt>
                <c:pt idx="4592">
                  <c:v>33903.0</c:v>
                </c:pt>
                <c:pt idx="4593">
                  <c:v>33904.0</c:v>
                </c:pt>
                <c:pt idx="4594">
                  <c:v>33905.0</c:v>
                </c:pt>
                <c:pt idx="4595">
                  <c:v>33906.0</c:v>
                </c:pt>
                <c:pt idx="4596">
                  <c:v>33907.0</c:v>
                </c:pt>
                <c:pt idx="4597">
                  <c:v>33908.0</c:v>
                </c:pt>
                <c:pt idx="4598">
                  <c:v>33909.0</c:v>
                </c:pt>
                <c:pt idx="4599">
                  <c:v>33910.0</c:v>
                </c:pt>
                <c:pt idx="4600">
                  <c:v>33911.0</c:v>
                </c:pt>
                <c:pt idx="4601">
                  <c:v>33912.0</c:v>
                </c:pt>
                <c:pt idx="4602">
                  <c:v>33913.0</c:v>
                </c:pt>
                <c:pt idx="4603">
                  <c:v>33914.0</c:v>
                </c:pt>
                <c:pt idx="4604">
                  <c:v>33915.0</c:v>
                </c:pt>
                <c:pt idx="4605">
                  <c:v>33916.0</c:v>
                </c:pt>
                <c:pt idx="4606">
                  <c:v>33917.0</c:v>
                </c:pt>
                <c:pt idx="4607">
                  <c:v>33918.0</c:v>
                </c:pt>
                <c:pt idx="4608">
                  <c:v>33919.0</c:v>
                </c:pt>
                <c:pt idx="4609">
                  <c:v>33920.0</c:v>
                </c:pt>
                <c:pt idx="4610">
                  <c:v>33921.0</c:v>
                </c:pt>
                <c:pt idx="4611">
                  <c:v>33922.0</c:v>
                </c:pt>
                <c:pt idx="4612">
                  <c:v>33923.0</c:v>
                </c:pt>
                <c:pt idx="4613">
                  <c:v>33924.0</c:v>
                </c:pt>
                <c:pt idx="4614">
                  <c:v>33925.0</c:v>
                </c:pt>
                <c:pt idx="4615">
                  <c:v>33926.0</c:v>
                </c:pt>
                <c:pt idx="4616">
                  <c:v>33927.0</c:v>
                </c:pt>
                <c:pt idx="4617">
                  <c:v>33928.0</c:v>
                </c:pt>
                <c:pt idx="4618">
                  <c:v>33929.0</c:v>
                </c:pt>
                <c:pt idx="4619">
                  <c:v>33930.0</c:v>
                </c:pt>
                <c:pt idx="4620">
                  <c:v>33931.0</c:v>
                </c:pt>
                <c:pt idx="4621">
                  <c:v>33932.0</c:v>
                </c:pt>
                <c:pt idx="4622">
                  <c:v>33933.0</c:v>
                </c:pt>
                <c:pt idx="4623">
                  <c:v>33934.0</c:v>
                </c:pt>
                <c:pt idx="4624">
                  <c:v>33935.0</c:v>
                </c:pt>
                <c:pt idx="4625">
                  <c:v>33936.0</c:v>
                </c:pt>
                <c:pt idx="4626">
                  <c:v>33937.0</c:v>
                </c:pt>
                <c:pt idx="4627">
                  <c:v>33938.0</c:v>
                </c:pt>
                <c:pt idx="4628">
                  <c:v>33939.0</c:v>
                </c:pt>
                <c:pt idx="4629">
                  <c:v>33940.0</c:v>
                </c:pt>
                <c:pt idx="4630">
                  <c:v>33941.0</c:v>
                </c:pt>
                <c:pt idx="4631">
                  <c:v>33942.0</c:v>
                </c:pt>
                <c:pt idx="4632">
                  <c:v>33943.0</c:v>
                </c:pt>
                <c:pt idx="4633">
                  <c:v>33944.0</c:v>
                </c:pt>
                <c:pt idx="4634">
                  <c:v>33945.0</c:v>
                </c:pt>
                <c:pt idx="4635">
                  <c:v>33946.0</c:v>
                </c:pt>
                <c:pt idx="4636">
                  <c:v>33947.0</c:v>
                </c:pt>
                <c:pt idx="4637">
                  <c:v>33948.0</c:v>
                </c:pt>
                <c:pt idx="4638">
                  <c:v>33949.0</c:v>
                </c:pt>
                <c:pt idx="4639">
                  <c:v>33950.0</c:v>
                </c:pt>
                <c:pt idx="4640">
                  <c:v>33951.0</c:v>
                </c:pt>
                <c:pt idx="4641">
                  <c:v>33952.0</c:v>
                </c:pt>
                <c:pt idx="4642">
                  <c:v>33953.0</c:v>
                </c:pt>
                <c:pt idx="4643">
                  <c:v>33954.0</c:v>
                </c:pt>
                <c:pt idx="4644">
                  <c:v>33955.0</c:v>
                </c:pt>
                <c:pt idx="4645">
                  <c:v>33956.0</c:v>
                </c:pt>
                <c:pt idx="4646">
                  <c:v>33957.0</c:v>
                </c:pt>
                <c:pt idx="4647">
                  <c:v>33958.0</c:v>
                </c:pt>
                <c:pt idx="4648">
                  <c:v>33959.0</c:v>
                </c:pt>
                <c:pt idx="4649">
                  <c:v>33960.0</c:v>
                </c:pt>
                <c:pt idx="4650">
                  <c:v>33961.0</c:v>
                </c:pt>
                <c:pt idx="4651">
                  <c:v>33962.0</c:v>
                </c:pt>
                <c:pt idx="4652">
                  <c:v>33963.0</c:v>
                </c:pt>
                <c:pt idx="4653">
                  <c:v>33964.0</c:v>
                </c:pt>
                <c:pt idx="4654">
                  <c:v>33965.0</c:v>
                </c:pt>
                <c:pt idx="4655">
                  <c:v>33966.0</c:v>
                </c:pt>
                <c:pt idx="4656">
                  <c:v>33967.0</c:v>
                </c:pt>
                <c:pt idx="4657">
                  <c:v>33968.0</c:v>
                </c:pt>
                <c:pt idx="4658">
                  <c:v>33969.0</c:v>
                </c:pt>
                <c:pt idx="4659">
                  <c:v>33970.0</c:v>
                </c:pt>
                <c:pt idx="4660">
                  <c:v>33971.0</c:v>
                </c:pt>
                <c:pt idx="4661">
                  <c:v>33972.0</c:v>
                </c:pt>
                <c:pt idx="4662">
                  <c:v>33973.0</c:v>
                </c:pt>
                <c:pt idx="4663">
                  <c:v>33974.0</c:v>
                </c:pt>
                <c:pt idx="4664">
                  <c:v>33975.0</c:v>
                </c:pt>
                <c:pt idx="4665">
                  <c:v>33976.0</c:v>
                </c:pt>
                <c:pt idx="4666">
                  <c:v>33977.0</c:v>
                </c:pt>
                <c:pt idx="4667">
                  <c:v>33978.0</c:v>
                </c:pt>
                <c:pt idx="4668">
                  <c:v>33979.0</c:v>
                </c:pt>
                <c:pt idx="4669">
                  <c:v>33980.0</c:v>
                </c:pt>
                <c:pt idx="4670">
                  <c:v>33981.0</c:v>
                </c:pt>
                <c:pt idx="4671">
                  <c:v>33982.0</c:v>
                </c:pt>
                <c:pt idx="4672">
                  <c:v>33983.0</c:v>
                </c:pt>
                <c:pt idx="4673">
                  <c:v>33984.0</c:v>
                </c:pt>
                <c:pt idx="4674">
                  <c:v>33985.0</c:v>
                </c:pt>
                <c:pt idx="4675">
                  <c:v>33986.0</c:v>
                </c:pt>
                <c:pt idx="4676">
                  <c:v>33987.0</c:v>
                </c:pt>
                <c:pt idx="4677">
                  <c:v>33988.0</c:v>
                </c:pt>
                <c:pt idx="4678">
                  <c:v>33989.0</c:v>
                </c:pt>
                <c:pt idx="4679">
                  <c:v>33990.0</c:v>
                </c:pt>
                <c:pt idx="4680">
                  <c:v>33991.0</c:v>
                </c:pt>
                <c:pt idx="4681">
                  <c:v>33992.0</c:v>
                </c:pt>
                <c:pt idx="4682">
                  <c:v>33993.0</c:v>
                </c:pt>
                <c:pt idx="4683">
                  <c:v>33994.0</c:v>
                </c:pt>
                <c:pt idx="4684">
                  <c:v>33995.0</c:v>
                </c:pt>
                <c:pt idx="4685">
                  <c:v>33996.0</c:v>
                </c:pt>
                <c:pt idx="4686">
                  <c:v>33997.0</c:v>
                </c:pt>
                <c:pt idx="4687">
                  <c:v>33998.0</c:v>
                </c:pt>
                <c:pt idx="4688">
                  <c:v>33999.0</c:v>
                </c:pt>
                <c:pt idx="4689">
                  <c:v>34000.0</c:v>
                </c:pt>
                <c:pt idx="4690">
                  <c:v>34001.0</c:v>
                </c:pt>
                <c:pt idx="4691">
                  <c:v>34002.0</c:v>
                </c:pt>
                <c:pt idx="4692">
                  <c:v>34003.0</c:v>
                </c:pt>
                <c:pt idx="4693">
                  <c:v>34004.0</c:v>
                </c:pt>
                <c:pt idx="4694">
                  <c:v>34005.0</c:v>
                </c:pt>
                <c:pt idx="4695">
                  <c:v>34006.0</c:v>
                </c:pt>
                <c:pt idx="4696">
                  <c:v>34007.0</c:v>
                </c:pt>
                <c:pt idx="4697">
                  <c:v>34008.0</c:v>
                </c:pt>
                <c:pt idx="4698">
                  <c:v>34009.0</c:v>
                </c:pt>
                <c:pt idx="4699">
                  <c:v>34010.0</c:v>
                </c:pt>
                <c:pt idx="4700">
                  <c:v>34011.0</c:v>
                </c:pt>
                <c:pt idx="4701">
                  <c:v>34012.0</c:v>
                </c:pt>
                <c:pt idx="4702">
                  <c:v>34013.0</c:v>
                </c:pt>
                <c:pt idx="4703">
                  <c:v>34014.0</c:v>
                </c:pt>
                <c:pt idx="4704">
                  <c:v>34015.0</c:v>
                </c:pt>
                <c:pt idx="4705">
                  <c:v>34016.0</c:v>
                </c:pt>
                <c:pt idx="4706">
                  <c:v>34017.0</c:v>
                </c:pt>
                <c:pt idx="4707">
                  <c:v>34018.0</c:v>
                </c:pt>
                <c:pt idx="4708">
                  <c:v>34019.0</c:v>
                </c:pt>
                <c:pt idx="4709">
                  <c:v>34020.0</c:v>
                </c:pt>
                <c:pt idx="4710">
                  <c:v>34021.0</c:v>
                </c:pt>
                <c:pt idx="4711">
                  <c:v>34022.0</c:v>
                </c:pt>
                <c:pt idx="4712">
                  <c:v>34023.0</c:v>
                </c:pt>
                <c:pt idx="4713">
                  <c:v>34024.0</c:v>
                </c:pt>
                <c:pt idx="4714">
                  <c:v>34025.0</c:v>
                </c:pt>
                <c:pt idx="4715">
                  <c:v>34026.0</c:v>
                </c:pt>
                <c:pt idx="4716">
                  <c:v>34027.0</c:v>
                </c:pt>
                <c:pt idx="4717">
                  <c:v>34028.0</c:v>
                </c:pt>
                <c:pt idx="4718">
                  <c:v>34029.0</c:v>
                </c:pt>
                <c:pt idx="4719">
                  <c:v>34030.0</c:v>
                </c:pt>
                <c:pt idx="4720">
                  <c:v>34031.0</c:v>
                </c:pt>
                <c:pt idx="4721">
                  <c:v>34032.0</c:v>
                </c:pt>
                <c:pt idx="4722">
                  <c:v>34033.0</c:v>
                </c:pt>
                <c:pt idx="4723">
                  <c:v>34034.0</c:v>
                </c:pt>
                <c:pt idx="4724">
                  <c:v>34035.0</c:v>
                </c:pt>
                <c:pt idx="4725">
                  <c:v>34036.0</c:v>
                </c:pt>
                <c:pt idx="4726">
                  <c:v>34037.0</c:v>
                </c:pt>
                <c:pt idx="4727">
                  <c:v>34038.0</c:v>
                </c:pt>
                <c:pt idx="4728">
                  <c:v>34039.0</c:v>
                </c:pt>
                <c:pt idx="4729">
                  <c:v>34040.0</c:v>
                </c:pt>
                <c:pt idx="4730">
                  <c:v>34041.0</c:v>
                </c:pt>
                <c:pt idx="4731">
                  <c:v>34042.0</c:v>
                </c:pt>
                <c:pt idx="4732">
                  <c:v>34043.0</c:v>
                </c:pt>
                <c:pt idx="4733">
                  <c:v>34044.0</c:v>
                </c:pt>
                <c:pt idx="4734">
                  <c:v>34045.0</c:v>
                </c:pt>
                <c:pt idx="4735">
                  <c:v>34046.0</c:v>
                </c:pt>
                <c:pt idx="4736">
                  <c:v>34047.0</c:v>
                </c:pt>
                <c:pt idx="4737">
                  <c:v>34048.0</c:v>
                </c:pt>
                <c:pt idx="4738">
                  <c:v>34049.0</c:v>
                </c:pt>
                <c:pt idx="4739">
                  <c:v>34050.0</c:v>
                </c:pt>
                <c:pt idx="4740">
                  <c:v>34051.0</c:v>
                </c:pt>
                <c:pt idx="4741">
                  <c:v>34052.0</c:v>
                </c:pt>
                <c:pt idx="4742">
                  <c:v>34053.0</c:v>
                </c:pt>
                <c:pt idx="4743">
                  <c:v>34054.0</c:v>
                </c:pt>
                <c:pt idx="4744">
                  <c:v>34055.0</c:v>
                </c:pt>
                <c:pt idx="4745">
                  <c:v>34056.0</c:v>
                </c:pt>
                <c:pt idx="4746">
                  <c:v>34057.0</c:v>
                </c:pt>
                <c:pt idx="4747">
                  <c:v>34058.0</c:v>
                </c:pt>
                <c:pt idx="4748">
                  <c:v>34059.0</c:v>
                </c:pt>
                <c:pt idx="4749">
                  <c:v>34060.0</c:v>
                </c:pt>
                <c:pt idx="4750">
                  <c:v>34061.0</c:v>
                </c:pt>
                <c:pt idx="4751">
                  <c:v>34062.0</c:v>
                </c:pt>
                <c:pt idx="4752">
                  <c:v>34063.0</c:v>
                </c:pt>
                <c:pt idx="4753">
                  <c:v>34064.0</c:v>
                </c:pt>
                <c:pt idx="4754">
                  <c:v>34065.0</c:v>
                </c:pt>
                <c:pt idx="4755">
                  <c:v>34066.0</c:v>
                </c:pt>
                <c:pt idx="4756">
                  <c:v>34067.0</c:v>
                </c:pt>
                <c:pt idx="4757">
                  <c:v>34068.0</c:v>
                </c:pt>
                <c:pt idx="4758">
                  <c:v>34069.0</c:v>
                </c:pt>
                <c:pt idx="4759">
                  <c:v>34070.0</c:v>
                </c:pt>
                <c:pt idx="4760">
                  <c:v>34071.0</c:v>
                </c:pt>
                <c:pt idx="4761">
                  <c:v>34072.0</c:v>
                </c:pt>
                <c:pt idx="4762">
                  <c:v>34073.0</c:v>
                </c:pt>
                <c:pt idx="4763">
                  <c:v>34074.0</c:v>
                </c:pt>
                <c:pt idx="4764">
                  <c:v>34075.0</c:v>
                </c:pt>
                <c:pt idx="4765">
                  <c:v>34076.0</c:v>
                </c:pt>
                <c:pt idx="4766">
                  <c:v>34077.0</c:v>
                </c:pt>
                <c:pt idx="4767">
                  <c:v>34078.0</c:v>
                </c:pt>
                <c:pt idx="4768">
                  <c:v>34079.0</c:v>
                </c:pt>
                <c:pt idx="4769">
                  <c:v>34080.0</c:v>
                </c:pt>
                <c:pt idx="4770">
                  <c:v>34081.0</c:v>
                </c:pt>
                <c:pt idx="4771">
                  <c:v>34082.0</c:v>
                </c:pt>
                <c:pt idx="4772">
                  <c:v>34083.0</c:v>
                </c:pt>
                <c:pt idx="4773">
                  <c:v>34084.0</c:v>
                </c:pt>
                <c:pt idx="4774">
                  <c:v>34085.0</c:v>
                </c:pt>
                <c:pt idx="4775">
                  <c:v>34086.0</c:v>
                </c:pt>
                <c:pt idx="4776">
                  <c:v>34087.0</c:v>
                </c:pt>
                <c:pt idx="4777">
                  <c:v>34088.0</c:v>
                </c:pt>
                <c:pt idx="4778">
                  <c:v>34089.0</c:v>
                </c:pt>
                <c:pt idx="4779">
                  <c:v>34090.0</c:v>
                </c:pt>
                <c:pt idx="4780">
                  <c:v>34091.0</c:v>
                </c:pt>
                <c:pt idx="4781">
                  <c:v>34092.0</c:v>
                </c:pt>
                <c:pt idx="4782">
                  <c:v>34093.0</c:v>
                </c:pt>
                <c:pt idx="4783">
                  <c:v>34094.0</c:v>
                </c:pt>
                <c:pt idx="4784">
                  <c:v>34095.0</c:v>
                </c:pt>
                <c:pt idx="4785">
                  <c:v>34096.0</c:v>
                </c:pt>
                <c:pt idx="4786">
                  <c:v>34097.0</c:v>
                </c:pt>
                <c:pt idx="4787">
                  <c:v>34098.0</c:v>
                </c:pt>
                <c:pt idx="4788">
                  <c:v>34099.0</c:v>
                </c:pt>
                <c:pt idx="4789">
                  <c:v>34100.0</c:v>
                </c:pt>
                <c:pt idx="4790">
                  <c:v>34101.0</c:v>
                </c:pt>
                <c:pt idx="4791">
                  <c:v>34102.0</c:v>
                </c:pt>
                <c:pt idx="4792">
                  <c:v>34103.0</c:v>
                </c:pt>
                <c:pt idx="4793">
                  <c:v>34104.0</c:v>
                </c:pt>
                <c:pt idx="4794">
                  <c:v>34105.0</c:v>
                </c:pt>
                <c:pt idx="4795">
                  <c:v>34106.0</c:v>
                </c:pt>
                <c:pt idx="4796">
                  <c:v>34107.0</c:v>
                </c:pt>
                <c:pt idx="4797">
                  <c:v>34108.0</c:v>
                </c:pt>
                <c:pt idx="4798">
                  <c:v>34109.0</c:v>
                </c:pt>
                <c:pt idx="4799">
                  <c:v>34110.0</c:v>
                </c:pt>
                <c:pt idx="4800">
                  <c:v>34111.0</c:v>
                </c:pt>
                <c:pt idx="4801">
                  <c:v>34112.0</c:v>
                </c:pt>
                <c:pt idx="4802">
                  <c:v>34113.0</c:v>
                </c:pt>
                <c:pt idx="4803">
                  <c:v>34114.0</c:v>
                </c:pt>
                <c:pt idx="4804">
                  <c:v>34115.0</c:v>
                </c:pt>
                <c:pt idx="4805">
                  <c:v>34116.0</c:v>
                </c:pt>
                <c:pt idx="4806">
                  <c:v>34117.0</c:v>
                </c:pt>
                <c:pt idx="4807">
                  <c:v>34118.0</c:v>
                </c:pt>
                <c:pt idx="4808">
                  <c:v>34119.0</c:v>
                </c:pt>
                <c:pt idx="4809">
                  <c:v>34120.0</c:v>
                </c:pt>
                <c:pt idx="4810">
                  <c:v>34121.0</c:v>
                </c:pt>
                <c:pt idx="4811">
                  <c:v>34122.0</c:v>
                </c:pt>
                <c:pt idx="4812">
                  <c:v>34123.0</c:v>
                </c:pt>
                <c:pt idx="4813">
                  <c:v>34124.0</c:v>
                </c:pt>
                <c:pt idx="4814">
                  <c:v>34125.0</c:v>
                </c:pt>
                <c:pt idx="4815">
                  <c:v>34126.0</c:v>
                </c:pt>
                <c:pt idx="4816">
                  <c:v>34127.0</c:v>
                </c:pt>
                <c:pt idx="4817">
                  <c:v>34128.0</c:v>
                </c:pt>
                <c:pt idx="4818">
                  <c:v>34129.0</c:v>
                </c:pt>
                <c:pt idx="4819">
                  <c:v>34130.0</c:v>
                </c:pt>
                <c:pt idx="4820">
                  <c:v>34131.0</c:v>
                </c:pt>
                <c:pt idx="4821">
                  <c:v>34132.0</c:v>
                </c:pt>
                <c:pt idx="4822">
                  <c:v>34133.0</c:v>
                </c:pt>
                <c:pt idx="4823">
                  <c:v>34134.0</c:v>
                </c:pt>
                <c:pt idx="4824">
                  <c:v>34135.0</c:v>
                </c:pt>
                <c:pt idx="4825">
                  <c:v>34136.0</c:v>
                </c:pt>
                <c:pt idx="4826">
                  <c:v>34137.0</c:v>
                </c:pt>
                <c:pt idx="4827">
                  <c:v>34138.0</c:v>
                </c:pt>
                <c:pt idx="4828">
                  <c:v>34139.0</c:v>
                </c:pt>
                <c:pt idx="4829">
                  <c:v>34140.0</c:v>
                </c:pt>
                <c:pt idx="4830">
                  <c:v>34141.0</c:v>
                </c:pt>
                <c:pt idx="4831">
                  <c:v>34142.0</c:v>
                </c:pt>
                <c:pt idx="4832">
                  <c:v>34143.0</c:v>
                </c:pt>
                <c:pt idx="4833">
                  <c:v>34144.0</c:v>
                </c:pt>
                <c:pt idx="4834">
                  <c:v>34145.0</c:v>
                </c:pt>
                <c:pt idx="4835">
                  <c:v>34146.0</c:v>
                </c:pt>
                <c:pt idx="4836">
                  <c:v>34147.0</c:v>
                </c:pt>
                <c:pt idx="4837">
                  <c:v>34148.0</c:v>
                </c:pt>
                <c:pt idx="4838">
                  <c:v>34149.0</c:v>
                </c:pt>
                <c:pt idx="4839">
                  <c:v>34150.0</c:v>
                </c:pt>
                <c:pt idx="4840">
                  <c:v>34151.0</c:v>
                </c:pt>
                <c:pt idx="4841">
                  <c:v>34152.0</c:v>
                </c:pt>
                <c:pt idx="4842">
                  <c:v>34153.0</c:v>
                </c:pt>
                <c:pt idx="4843">
                  <c:v>34154.0</c:v>
                </c:pt>
                <c:pt idx="4844">
                  <c:v>34155.0</c:v>
                </c:pt>
                <c:pt idx="4845">
                  <c:v>34156.0</c:v>
                </c:pt>
                <c:pt idx="4846">
                  <c:v>34157.0</c:v>
                </c:pt>
                <c:pt idx="4847">
                  <c:v>34158.0</c:v>
                </c:pt>
                <c:pt idx="4848">
                  <c:v>34159.0</c:v>
                </c:pt>
                <c:pt idx="4849">
                  <c:v>34160.0</c:v>
                </c:pt>
                <c:pt idx="4850">
                  <c:v>34161.0</c:v>
                </c:pt>
                <c:pt idx="4851">
                  <c:v>34162.0</c:v>
                </c:pt>
                <c:pt idx="4852">
                  <c:v>34163.0</c:v>
                </c:pt>
                <c:pt idx="4853">
                  <c:v>34164.0</c:v>
                </c:pt>
                <c:pt idx="4854">
                  <c:v>34165.0</c:v>
                </c:pt>
                <c:pt idx="4855">
                  <c:v>34166.0</c:v>
                </c:pt>
                <c:pt idx="4856">
                  <c:v>34167.0</c:v>
                </c:pt>
                <c:pt idx="4857">
                  <c:v>34168.0</c:v>
                </c:pt>
                <c:pt idx="4858">
                  <c:v>34169.0</c:v>
                </c:pt>
                <c:pt idx="4859">
                  <c:v>34170.0</c:v>
                </c:pt>
                <c:pt idx="4860">
                  <c:v>34171.0</c:v>
                </c:pt>
                <c:pt idx="4861">
                  <c:v>34172.0</c:v>
                </c:pt>
                <c:pt idx="4862">
                  <c:v>34173.0</c:v>
                </c:pt>
                <c:pt idx="4863">
                  <c:v>34174.0</c:v>
                </c:pt>
                <c:pt idx="4864">
                  <c:v>34175.0</c:v>
                </c:pt>
                <c:pt idx="4865">
                  <c:v>34176.0</c:v>
                </c:pt>
                <c:pt idx="4866">
                  <c:v>34177.0</c:v>
                </c:pt>
                <c:pt idx="4867">
                  <c:v>34178.0</c:v>
                </c:pt>
                <c:pt idx="4868">
                  <c:v>34179.0</c:v>
                </c:pt>
                <c:pt idx="4869">
                  <c:v>34180.0</c:v>
                </c:pt>
                <c:pt idx="4870">
                  <c:v>34181.0</c:v>
                </c:pt>
                <c:pt idx="4871">
                  <c:v>34182.0</c:v>
                </c:pt>
                <c:pt idx="4872">
                  <c:v>34183.0</c:v>
                </c:pt>
                <c:pt idx="4873">
                  <c:v>34184.0</c:v>
                </c:pt>
                <c:pt idx="4874">
                  <c:v>34185.0</c:v>
                </c:pt>
                <c:pt idx="4875">
                  <c:v>34186.0</c:v>
                </c:pt>
                <c:pt idx="4876">
                  <c:v>34187.0</c:v>
                </c:pt>
                <c:pt idx="4877">
                  <c:v>34188.0</c:v>
                </c:pt>
                <c:pt idx="4878">
                  <c:v>34189.0</c:v>
                </c:pt>
                <c:pt idx="4879">
                  <c:v>34190.0</c:v>
                </c:pt>
                <c:pt idx="4880">
                  <c:v>34191.0</c:v>
                </c:pt>
                <c:pt idx="4881">
                  <c:v>34192.0</c:v>
                </c:pt>
                <c:pt idx="4882">
                  <c:v>34193.0</c:v>
                </c:pt>
                <c:pt idx="4883">
                  <c:v>34194.0</c:v>
                </c:pt>
                <c:pt idx="4884">
                  <c:v>34195.0</c:v>
                </c:pt>
                <c:pt idx="4885">
                  <c:v>34196.0</c:v>
                </c:pt>
                <c:pt idx="4886">
                  <c:v>34197.0</c:v>
                </c:pt>
                <c:pt idx="4887">
                  <c:v>34198.0</c:v>
                </c:pt>
                <c:pt idx="4888">
                  <c:v>34199.0</c:v>
                </c:pt>
                <c:pt idx="4889">
                  <c:v>34200.0</c:v>
                </c:pt>
                <c:pt idx="4890">
                  <c:v>34201.0</c:v>
                </c:pt>
                <c:pt idx="4891">
                  <c:v>34202.0</c:v>
                </c:pt>
                <c:pt idx="4892">
                  <c:v>34203.0</c:v>
                </c:pt>
                <c:pt idx="4893">
                  <c:v>34204.0</c:v>
                </c:pt>
                <c:pt idx="4894">
                  <c:v>34205.0</c:v>
                </c:pt>
                <c:pt idx="4895">
                  <c:v>34206.0</c:v>
                </c:pt>
                <c:pt idx="4896">
                  <c:v>34207.0</c:v>
                </c:pt>
                <c:pt idx="4897">
                  <c:v>34208.0</c:v>
                </c:pt>
                <c:pt idx="4898">
                  <c:v>34209.0</c:v>
                </c:pt>
                <c:pt idx="4899">
                  <c:v>34210.0</c:v>
                </c:pt>
                <c:pt idx="4900">
                  <c:v>34211.0</c:v>
                </c:pt>
                <c:pt idx="4901">
                  <c:v>34212.0</c:v>
                </c:pt>
                <c:pt idx="4902">
                  <c:v>34213.0</c:v>
                </c:pt>
                <c:pt idx="4903">
                  <c:v>34214.0</c:v>
                </c:pt>
                <c:pt idx="4904">
                  <c:v>34215.0</c:v>
                </c:pt>
                <c:pt idx="4905">
                  <c:v>34216.0</c:v>
                </c:pt>
                <c:pt idx="4906">
                  <c:v>34217.0</c:v>
                </c:pt>
                <c:pt idx="4907">
                  <c:v>34218.0</c:v>
                </c:pt>
                <c:pt idx="4908">
                  <c:v>34219.0</c:v>
                </c:pt>
                <c:pt idx="4909">
                  <c:v>34220.0</c:v>
                </c:pt>
                <c:pt idx="4910">
                  <c:v>34221.0</c:v>
                </c:pt>
                <c:pt idx="4911">
                  <c:v>34222.0</c:v>
                </c:pt>
                <c:pt idx="4912">
                  <c:v>34223.0</c:v>
                </c:pt>
                <c:pt idx="4913">
                  <c:v>34224.0</c:v>
                </c:pt>
                <c:pt idx="4914">
                  <c:v>34225.0</c:v>
                </c:pt>
                <c:pt idx="4915">
                  <c:v>34226.0</c:v>
                </c:pt>
                <c:pt idx="4916">
                  <c:v>34227.0</c:v>
                </c:pt>
                <c:pt idx="4917">
                  <c:v>34228.0</c:v>
                </c:pt>
                <c:pt idx="4918">
                  <c:v>34229.0</c:v>
                </c:pt>
                <c:pt idx="4919">
                  <c:v>34230.0</c:v>
                </c:pt>
                <c:pt idx="4920">
                  <c:v>34231.0</c:v>
                </c:pt>
                <c:pt idx="4921">
                  <c:v>34232.0</c:v>
                </c:pt>
                <c:pt idx="4922">
                  <c:v>34233.0</c:v>
                </c:pt>
                <c:pt idx="4923">
                  <c:v>34234.0</c:v>
                </c:pt>
                <c:pt idx="4924">
                  <c:v>34235.0</c:v>
                </c:pt>
                <c:pt idx="4925">
                  <c:v>34236.0</c:v>
                </c:pt>
                <c:pt idx="4926">
                  <c:v>34237.0</c:v>
                </c:pt>
                <c:pt idx="4927">
                  <c:v>34238.0</c:v>
                </c:pt>
                <c:pt idx="4928">
                  <c:v>34239.0</c:v>
                </c:pt>
                <c:pt idx="4929">
                  <c:v>34240.0</c:v>
                </c:pt>
                <c:pt idx="4930">
                  <c:v>34241.0</c:v>
                </c:pt>
                <c:pt idx="4931">
                  <c:v>34242.0</c:v>
                </c:pt>
                <c:pt idx="4932">
                  <c:v>34243.0</c:v>
                </c:pt>
                <c:pt idx="4933">
                  <c:v>34244.0</c:v>
                </c:pt>
                <c:pt idx="4934">
                  <c:v>34245.0</c:v>
                </c:pt>
                <c:pt idx="4935">
                  <c:v>34246.0</c:v>
                </c:pt>
                <c:pt idx="4936">
                  <c:v>34247.0</c:v>
                </c:pt>
                <c:pt idx="4937">
                  <c:v>34248.0</c:v>
                </c:pt>
                <c:pt idx="4938">
                  <c:v>34249.0</c:v>
                </c:pt>
                <c:pt idx="4939">
                  <c:v>34250.0</c:v>
                </c:pt>
                <c:pt idx="4940">
                  <c:v>34251.0</c:v>
                </c:pt>
                <c:pt idx="4941">
                  <c:v>34252.0</c:v>
                </c:pt>
                <c:pt idx="4942">
                  <c:v>34253.0</c:v>
                </c:pt>
                <c:pt idx="4943">
                  <c:v>34254.0</c:v>
                </c:pt>
                <c:pt idx="4944">
                  <c:v>34255.0</c:v>
                </c:pt>
                <c:pt idx="4945">
                  <c:v>34256.0</c:v>
                </c:pt>
                <c:pt idx="4946">
                  <c:v>34257.0</c:v>
                </c:pt>
                <c:pt idx="4947">
                  <c:v>34258.0</c:v>
                </c:pt>
                <c:pt idx="4948">
                  <c:v>34259.0</c:v>
                </c:pt>
                <c:pt idx="4949">
                  <c:v>34260.0</c:v>
                </c:pt>
                <c:pt idx="4950">
                  <c:v>34261.0</c:v>
                </c:pt>
                <c:pt idx="4951">
                  <c:v>34262.0</c:v>
                </c:pt>
                <c:pt idx="4952">
                  <c:v>34263.0</c:v>
                </c:pt>
                <c:pt idx="4953">
                  <c:v>34264.0</c:v>
                </c:pt>
                <c:pt idx="4954">
                  <c:v>34265.0</c:v>
                </c:pt>
                <c:pt idx="4955">
                  <c:v>34266.0</c:v>
                </c:pt>
                <c:pt idx="4956">
                  <c:v>34267.0</c:v>
                </c:pt>
                <c:pt idx="4957">
                  <c:v>34268.0</c:v>
                </c:pt>
                <c:pt idx="4958">
                  <c:v>34269.0</c:v>
                </c:pt>
                <c:pt idx="4959">
                  <c:v>34270.0</c:v>
                </c:pt>
                <c:pt idx="4960">
                  <c:v>34271.0</c:v>
                </c:pt>
                <c:pt idx="4961">
                  <c:v>34272.0</c:v>
                </c:pt>
                <c:pt idx="4962">
                  <c:v>34273.0</c:v>
                </c:pt>
                <c:pt idx="4963">
                  <c:v>34274.0</c:v>
                </c:pt>
                <c:pt idx="4964">
                  <c:v>34275.0</c:v>
                </c:pt>
                <c:pt idx="4965">
                  <c:v>34276.0</c:v>
                </c:pt>
                <c:pt idx="4966">
                  <c:v>34277.0</c:v>
                </c:pt>
                <c:pt idx="4967">
                  <c:v>34278.0</c:v>
                </c:pt>
                <c:pt idx="4968">
                  <c:v>34279.0</c:v>
                </c:pt>
                <c:pt idx="4969">
                  <c:v>34280.0</c:v>
                </c:pt>
                <c:pt idx="4970">
                  <c:v>34281.0</c:v>
                </c:pt>
                <c:pt idx="4971">
                  <c:v>34282.0</c:v>
                </c:pt>
                <c:pt idx="4972">
                  <c:v>34283.0</c:v>
                </c:pt>
                <c:pt idx="4973">
                  <c:v>34284.0</c:v>
                </c:pt>
                <c:pt idx="4974">
                  <c:v>34285.0</c:v>
                </c:pt>
                <c:pt idx="4975">
                  <c:v>34286.0</c:v>
                </c:pt>
                <c:pt idx="4976">
                  <c:v>34287.0</c:v>
                </c:pt>
                <c:pt idx="4977">
                  <c:v>34288.0</c:v>
                </c:pt>
                <c:pt idx="4978">
                  <c:v>34289.0</c:v>
                </c:pt>
                <c:pt idx="4979">
                  <c:v>34290.0</c:v>
                </c:pt>
                <c:pt idx="4980">
                  <c:v>34291.0</c:v>
                </c:pt>
                <c:pt idx="4981">
                  <c:v>34292.0</c:v>
                </c:pt>
                <c:pt idx="4982">
                  <c:v>34293.0</c:v>
                </c:pt>
                <c:pt idx="4983">
                  <c:v>34294.0</c:v>
                </c:pt>
                <c:pt idx="4984">
                  <c:v>34295.0</c:v>
                </c:pt>
                <c:pt idx="4985">
                  <c:v>34296.0</c:v>
                </c:pt>
                <c:pt idx="4986">
                  <c:v>34297.0</c:v>
                </c:pt>
                <c:pt idx="4987">
                  <c:v>34298.0</c:v>
                </c:pt>
                <c:pt idx="4988">
                  <c:v>34299.0</c:v>
                </c:pt>
                <c:pt idx="4989">
                  <c:v>34300.0</c:v>
                </c:pt>
                <c:pt idx="4990">
                  <c:v>34301.0</c:v>
                </c:pt>
                <c:pt idx="4991">
                  <c:v>34302.0</c:v>
                </c:pt>
                <c:pt idx="4992">
                  <c:v>34303.0</c:v>
                </c:pt>
                <c:pt idx="4993">
                  <c:v>34304.0</c:v>
                </c:pt>
                <c:pt idx="4994">
                  <c:v>34305.0</c:v>
                </c:pt>
                <c:pt idx="4995">
                  <c:v>34306.0</c:v>
                </c:pt>
                <c:pt idx="4996">
                  <c:v>34307.0</c:v>
                </c:pt>
                <c:pt idx="4997">
                  <c:v>34308.0</c:v>
                </c:pt>
                <c:pt idx="4998">
                  <c:v>34309.0</c:v>
                </c:pt>
                <c:pt idx="4999">
                  <c:v>34310.0</c:v>
                </c:pt>
                <c:pt idx="5000">
                  <c:v>34311.0</c:v>
                </c:pt>
                <c:pt idx="5001">
                  <c:v>34312.0</c:v>
                </c:pt>
                <c:pt idx="5002">
                  <c:v>34313.0</c:v>
                </c:pt>
                <c:pt idx="5003">
                  <c:v>34314.0</c:v>
                </c:pt>
                <c:pt idx="5004">
                  <c:v>34315.0</c:v>
                </c:pt>
                <c:pt idx="5005">
                  <c:v>34316.0</c:v>
                </c:pt>
                <c:pt idx="5006">
                  <c:v>34317.0</c:v>
                </c:pt>
                <c:pt idx="5007">
                  <c:v>34318.0</c:v>
                </c:pt>
                <c:pt idx="5008">
                  <c:v>34319.0</c:v>
                </c:pt>
                <c:pt idx="5009">
                  <c:v>34320.0</c:v>
                </c:pt>
                <c:pt idx="5010">
                  <c:v>34321.0</c:v>
                </c:pt>
                <c:pt idx="5011">
                  <c:v>34322.0</c:v>
                </c:pt>
                <c:pt idx="5012">
                  <c:v>34323.0</c:v>
                </c:pt>
                <c:pt idx="5013">
                  <c:v>34324.0</c:v>
                </c:pt>
                <c:pt idx="5014">
                  <c:v>34325.0</c:v>
                </c:pt>
                <c:pt idx="5015">
                  <c:v>34326.0</c:v>
                </c:pt>
                <c:pt idx="5016">
                  <c:v>34327.0</c:v>
                </c:pt>
                <c:pt idx="5017">
                  <c:v>34328.0</c:v>
                </c:pt>
                <c:pt idx="5018">
                  <c:v>34329.0</c:v>
                </c:pt>
                <c:pt idx="5019">
                  <c:v>34330.0</c:v>
                </c:pt>
                <c:pt idx="5020">
                  <c:v>34331.0</c:v>
                </c:pt>
                <c:pt idx="5021">
                  <c:v>34332.0</c:v>
                </c:pt>
                <c:pt idx="5022">
                  <c:v>34333.0</c:v>
                </c:pt>
                <c:pt idx="5023">
                  <c:v>34334.0</c:v>
                </c:pt>
                <c:pt idx="5024">
                  <c:v>34335.0</c:v>
                </c:pt>
                <c:pt idx="5025">
                  <c:v>34336.0</c:v>
                </c:pt>
                <c:pt idx="5026">
                  <c:v>34337.0</c:v>
                </c:pt>
                <c:pt idx="5027">
                  <c:v>34338.0</c:v>
                </c:pt>
                <c:pt idx="5028">
                  <c:v>34339.0</c:v>
                </c:pt>
                <c:pt idx="5029">
                  <c:v>34340.0</c:v>
                </c:pt>
                <c:pt idx="5030">
                  <c:v>34341.0</c:v>
                </c:pt>
                <c:pt idx="5031">
                  <c:v>34342.0</c:v>
                </c:pt>
                <c:pt idx="5032">
                  <c:v>34343.0</c:v>
                </c:pt>
                <c:pt idx="5033">
                  <c:v>34344.0</c:v>
                </c:pt>
                <c:pt idx="5034">
                  <c:v>34345.0</c:v>
                </c:pt>
                <c:pt idx="5035">
                  <c:v>34346.0</c:v>
                </c:pt>
                <c:pt idx="5036">
                  <c:v>34347.0</c:v>
                </c:pt>
                <c:pt idx="5037">
                  <c:v>34348.0</c:v>
                </c:pt>
                <c:pt idx="5038">
                  <c:v>34349.0</c:v>
                </c:pt>
                <c:pt idx="5039">
                  <c:v>34350.0</c:v>
                </c:pt>
                <c:pt idx="5040">
                  <c:v>34351.0</c:v>
                </c:pt>
                <c:pt idx="5041">
                  <c:v>34352.0</c:v>
                </c:pt>
                <c:pt idx="5042">
                  <c:v>34353.0</c:v>
                </c:pt>
                <c:pt idx="5043">
                  <c:v>34354.0</c:v>
                </c:pt>
                <c:pt idx="5044">
                  <c:v>34355.0</c:v>
                </c:pt>
                <c:pt idx="5045">
                  <c:v>34356.0</c:v>
                </c:pt>
                <c:pt idx="5046">
                  <c:v>34357.0</c:v>
                </c:pt>
                <c:pt idx="5047">
                  <c:v>34358.0</c:v>
                </c:pt>
                <c:pt idx="5048">
                  <c:v>34359.0</c:v>
                </c:pt>
                <c:pt idx="5049">
                  <c:v>34360.0</c:v>
                </c:pt>
                <c:pt idx="5050">
                  <c:v>34361.0</c:v>
                </c:pt>
                <c:pt idx="5051">
                  <c:v>34362.0</c:v>
                </c:pt>
                <c:pt idx="5052">
                  <c:v>34363.0</c:v>
                </c:pt>
                <c:pt idx="5053">
                  <c:v>34364.0</c:v>
                </c:pt>
                <c:pt idx="5054">
                  <c:v>34365.0</c:v>
                </c:pt>
                <c:pt idx="5055">
                  <c:v>34366.0</c:v>
                </c:pt>
                <c:pt idx="5056">
                  <c:v>34367.0</c:v>
                </c:pt>
                <c:pt idx="5057">
                  <c:v>34368.0</c:v>
                </c:pt>
                <c:pt idx="5058">
                  <c:v>34369.0</c:v>
                </c:pt>
                <c:pt idx="5059">
                  <c:v>34370.0</c:v>
                </c:pt>
                <c:pt idx="5060">
                  <c:v>34371.0</c:v>
                </c:pt>
                <c:pt idx="5061">
                  <c:v>34372.0</c:v>
                </c:pt>
                <c:pt idx="5062">
                  <c:v>34373.0</c:v>
                </c:pt>
                <c:pt idx="5063">
                  <c:v>34374.0</c:v>
                </c:pt>
                <c:pt idx="5064">
                  <c:v>34375.0</c:v>
                </c:pt>
                <c:pt idx="5065">
                  <c:v>34376.0</c:v>
                </c:pt>
                <c:pt idx="5066">
                  <c:v>34377.0</c:v>
                </c:pt>
                <c:pt idx="5067">
                  <c:v>34378.0</c:v>
                </c:pt>
                <c:pt idx="5068">
                  <c:v>34379.0</c:v>
                </c:pt>
                <c:pt idx="5069">
                  <c:v>34380.0</c:v>
                </c:pt>
                <c:pt idx="5070">
                  <c:v>34381.0</c:v>
                </c:pt>
                <c:pt idx="5071">
                  <c:v>34382.0</c:v>
                </c:pt>
                <c:pt idx="5072">
                  <c:v>34383.0</c:v>
                </c:pt>
                <c:pt idx="5073">
                  <c:v>34384.0</c:v>
                </c:pt>
                <c:pt idx="5074">
                  <c:v>34385.0</c:v>
                </c:pt>
                <c:pt idx="5075">
                  <c:v>34386.0</c:v>
                </c:pt>
                <c:pt idx="5076">
                  <c:v>34387.0</c:v>
                </c:pt>
                <c:pt idx="5077">
                  <c:v>34388.0</c:v>
                </c:pt>
                <c:pt idx="5078">
                  <c:v>34389.0</c:v>
                </c:pt>
                <c:pt idx="5079">
                  <c:v>34390.0</c:v>
                </c:pt>
                <c:pt idx="5080">
                  <c:v>34391.0</c:v>
                </c:pt>
                <c:pt idx="5081">
                  <c:v>34392.0</c:v>
                </c:pt>
                <c:pt idx="5082">
                  <c:v>34393.0</c:v>
                </c:pt>
                <c:pt idx="5083">
                  <c:v>34394.0</c:v>
                </c:pt>
                <c:pt idx="5084">
                  <c:v>34395.0</c:v>
                </c:pt>
                <c:pt idx="5085">
                  <c:v>34396.0</c:v>
                </c:pt>
                <c:pt idx="5086">
                  <c:v>34397.0</c:v>
                </c:pt>
                <c:pt idx="5087">
                  <c:v>34398.0</c:v>
                </c:pt>
                <c:pt idx="5088">
                  <c:v>34399.0</c:v>
                </c:pt>
                <c:pt idx="5089">
                  <c:v>34400.0</c:v>
                </c:pt>
                <c:pt idx="5090">
                  <c:v>34401.0</c:v>
                </c:pt>
                <c:pt idx="5091">
                  <c:v>34402.0</c:v>
                </c:pt>
                <c:pt idx="5092">
                  <c:v>34403.0</c:v>
                </c:pt>
                <c:pt idx="5093">
                  <c:v>34404.0</c:v>
                </c:pt>
                <c:pt idx="5094">
                  <c:v>34405.0</c:v>
                </c:pt>
                <c:pt idx="5095">
                  <c:v>34406.0</c:v>
                </c:pt>
                <c:pt idx="5096">
                  <c:v>34407.0</c:v>
                </c:pt>
                <c:pt idx="5097">
                  <c:v>34408.0</c:v>
                </c:pt>
                <c:pt idx="5098">
                  <c:v>34409.0</c:v>
                </c:pt>
                <c:pt idx="5099">
                  <c:v>34410.0</c:v>
                </c:pt>
                <c:pt idx="5100">
                  <c:v>34411.0</c:v>
                </c:pt>
                <c:pt idx="5101">
                  <c:v>34412.0</c:v>
                </c:pt>
                <c:pt idx="5102">
                  <c:v>34413.0</c:v>
                </c:pt>
                <c:pt idx="5103">
                  <c:v>34414.0</c:v>
                </c:pt>
                <c:pt idx="5104">
                  <c:v>34415.0</c:v>
                </c:pt>
                <c:pt idx="5105">
                  <c:v>34416.0</c:v>
                </c:pt>
                <c:pt idx="5106">
                  <c:v>34417.0</c:v>
                </c:pt>
                <c:pt idx="5107">
                  <c:v>34418.0</c:v>
                </c:pt>
                <c:pt idx="5108">
                  <c:v>34419.0</c:v>
                </c:pt>
                <c:pt idx="5109">
                  <c:v>34420.0</c:v>
                </c:pt>
                <c:pt idx="5110">
                  <c:v>34421.0</c:v>
                </c:pt>
                <c:pt idx="5111">
                  <c:v>34422.0</c:v>
                </c:pt>
                <c:pt idx="5112">
                  <c:v>34423.0</c:v>
                </c:pt>
                <c:pt idx="5113">
                  <c:v>34424.0</c:v>
                </c:pt>
                <c:pt idx="5114">
                  <c:v>34425.0</c:v>
                </c:pt>
                <c:pt idx="5115">
                  <c:v>34426.0</c:v>
                </c:pt>
                <c:pt idx="5116">
                  <c:v>34427.0</c:v>
                </c:pt>
                <c:pt idx="5117">
                  <c:v>34428.0</c:v>
                </c:pt>
                <c:pt idx="5118">
                  <c:v>34429.0</c:v>
                </c:pt>
                <c:pt idx="5119">
                  <c:v>34430.0</c:v>
                </c:pt>
                <c:pt idx="5120">
                  <c:v>34431.0</c:v>
                </c:pt>
                <c:pt idx="5121">
                  <c:v>34432.0</c:v>
                </c:pt>
                <c:pt idx="5122">
                  <c:v>34433.0</c:v>
                </c:pt>
                <c:pt idx="5123">
                  <c:v>34434.0</c:v>
                </c:pt>
                <c:pt idx="5124">
                  <c:v>34435.0</c:v>
                </c:pt>
                <c:pt idx="5125">
                  <c:v>34436.0</c:v>
                </c:pt>
                <c:pt idx="5126">
                  <c:v>34437.0</c:v>
                </c:pt>
                <c:pt idx="5127">
                  <c:v>34438.0</c:v>
                </c:pt>
                <c:pt idx="5128">
                  <c:v>34439.0</c:v>
                </c:pt>
                <c:pt idx="5129">
                  <c:v>34440.0</c:v>
                </c:pt>
                <c:pt idx="5130">
                  <c:v>34441.0</c:v>
                </c:pt>
                <c:pt idx="5131">
                  <c:v>34442.0</c:v>
                </c:pt>
                <c:pt idx="5132">
                  <c:v>34443.0</c:v>
                </c:pt>
                <c:pt idx="5133">
                  <c:v>34444.0</c:v>
                </c:pt>
                <c:pt idx="5134">
                  <c:v>34445.0</c:v>
                </c:pt>
                <c:pt idx="5135">
                  <c:v>34446.0</c:v>
                </c:pt>
                <c:pt idx="5136">
                  <c:v>34447.0</c:v>
                </c:pt>
                <c:pt idx="5137">
                  <c:v>34448.0</c:v>
                </c:pt>
                <c:pt idx="5138">
                  <c:v>34449.0</c:v>
                </c:pt>
                <c:pt idx="5139">
                  <c:v>34450.0</c:v>
                </c:pt>
                <c:pt idx="5140">
                  <c:v>34451.0</c:v>
                </c:pt>
                <c:pt idx="5141">
                  <c:v>34452.0</c:v>
                </c:pt>
                <c:pt idx="5142">
                  <c:v>34453.0</c:v>
                </c:pt>
                <c:pt idx="5143">
                  <c:v>34454.0</c:v>
                </c:pt>
                <c:pt idx="5144">
                  <c:v>34455.0</c:v>
                </c:pt>
                <c:pt idx="5145">
                  <c:v>34456.0</c:v>
                </c:pt>
                <c:pt idx="5146">
                  <c:v>34457.0</c:v>
                </c:pt>
                <c:pt idx="5147">
                  <c:v>34458.0</c:v>
                </c:pt>
                <c:pt idx="5148">
                  <c:v>34459.0</c:v>
                </c:pt>
                <c:pt idx="5149">
                  <c:v>34460.0</c:v>
                </c:pt>
                <c:pt idx="5150">
                  <c:v>34461.0</c:v>
                </c:pt>
                <c:pt idx="5151">
                  <c:v>34462.0</c:v>
                </c:pt>
                <c:pt idx="5152">
                  <c:v>34463.0</c:v>
                </c:pt>
                <c:pt idx="5153">
                  <c:v>34464.0</c:v>
                </c:pt>
                <c:pt idx="5154">
                  <c:v>34465.0</c:v>
                </c:pt>
                <c:pt idx="5155">
                  <c:v>34466.0</c:v>
                </c:pt>
                <c:pt idx="5156">
                  <c:v>34467.0</c:v>
                </c:pt>
                <c:pt idx="5157">
                  <c:v>34468.0</c:v>
                </c:pt>
                <c:pt idx="5158">
                  <c:v>34469.0</c:v>
                </c:pt>
                <c:pt idx="5159">
                  <c:v>34470.0</c:v>
                </c:pt>
                <c:pt idx="5160">
                  <c:v>34471.0</c:v>
                </c:pt>
                <c:pt idx="5161">
                  <c:v>34472.0</c:v>
                </c:pt>
                <c:pt idx="5162">
                  <c:v>34473.0</c:v>
                </c:pt>
                <c:pt idx="5163">
                  <c:v>34474.0</c:v>
                </c:pt>
                <c:pt idx="5164">
                  <c:v>34475.0</c:v>
                </c:pt>
                <c:pt idx="5165">
                  <c:v>34476.0</c:v>
                </c:pt>
                <c:pt idx="5166">
                  <c:v>34477.0</c:v>
                </c:pt>
                <c:pt idx="5167">
                  <c:v>34478.0</c:v>
                </c:pt>
                <c:pt idx="5168">
                  <c:v>34479.0</c:v>
                </c:pt>
                <c:pt idx="5169">
                  <c:v>34480.0</c:v>
                </c:pt>
                <c:pt idx="5170">
                  <c:v>34481.0</c:v>
                </c:pt>
                <c:pt idx="5171">
                  <c:v>34482.0</c:v>
                </c:pt>
                <c:pt idx="5172">
                  <c:v>34483.0</c:v>
                </c:pt>
                <c:pt idx="5173">
                  <c:v>34484.0</c:v>
                </c:pt>
                <c:pt idx="5174">
                  <c:v>34485.0</c:v>
                </c:pt>
                <c:pt idx="5175">
                  <c:v>34486.0</c:v>
                </c:pt>
                <c:pt idx="5176">
                  <c:v>34487.0</c:v>
                </c:pt>
                <c:pt idx="5177">
                  <c:v>34488.0</c:v>
                </c:pt>
                <c:pt idx="5178">
                  <c:v>34489.0</c:v>
                </c:pt>
                <c:pt idx="5179">
                  <c:v>34490.0</c:v>
                </c:pt>
                <c:pt idx="5180">
                  <c:v>34491.0</c:v>
                </c:pt>
                <c:pt idx="5181">
                  <c:v>34492.0</c:v>
                </c:pt>
                <c:pt idx="5182">
                  <c:v>34493.0</c:v>
                </c:pt>
                <c:pt idx="5183">
                  <c:v>34494.0</c:v>
                </c:pt>
                <c:pt idx="5184">
                  <c:v>34495.0</c:v>
                </c:pt>
                <c:pt idx="5185">
                  <c:v>34496.0</c:v>
                </c:pt>
                <c:pt idx="5186">
                  <c:v>34497.0</c:v>
                </c:pt>
                <c:pt idx="5187">
                  <c:v>34498.0</c:v>
                </c:pt>
                <c:pt idx="5188">
                  <c:v>34499.0</c:v>
                </c:pt>
                <c:pt idx="5189">
                  <c:v>34500.0</c:v>
                </c:pt>
                <c:pt idx="5190">
                  <c:v>34501.0</c:v>
                </c:pt>
                <c:pt idx="5191">
                  <c:v>34502.0</c:v>
                </c:pt>
                <c:pt idx="5192">
                  <c:v>34503.0</c:v>
                </c:pt>
                <c:pt idx="5193">
                  <c:v>34504.0</c:v>
                </c:pt>
                <c:pt idx="5194">
                  <c:v>34505.0</c:v>
                </c:pt>
                <c:pt idx="5195">
                  <c:v>34506.0</c:v>
                </c:pt>
                <c:pt idx="5196">
                  <c:v>34507.0</c:v>
                </c:pt>
                <c:pt idx="5197">
                  <c:v>34508.0</c:v>
                </c:pt>
                <c:pt idx="5198">
                  <c:v>34509.0</c:v>
                </c:pt>
                <c:pt idx="5199">
                  <c:v>34510.0</c:v>
                </c:pt>
                <c:pt idx="5200">
                  <c:v>34511.0</c:v>
                </c:pt>
                <c:pt idx="5201">
                  <c:v>34512.0</c:v>
                </c:pt>
                <c:pt idx="5202">
                  <c:v>34513.0</c:v>
                </c:pt>
                <c:pt idx="5203">
                  <c:v>34514.0</c:v>
                </c:pt>
                <c:pt idx="5204">
                  <c:v>34515.0</c:v>
                </c:pt>
                <c:pt idx="5205">
                  <c:v>34516.0</c:v>
                </c:pt>
                <c:pt idx="5206">
                  <c:v>34517.0</c:v>
                </c:pt>
                <c:pt idx="5207">
                  <c:v>34518.0</c:v>
                </c:pt>
                <c:pt idx="5208">
                  <c:v>34519.0</c:v>
                </c:pt>
                <c:pt idx="5209">
                  <c:v>34520.0</c:v>
                </c:pt>
                <c:pt idx="5210">
                  <c:v>34521.0</c:v>
                </c:pt>
                <c:pt idx="5211">
                  <c:v>34522.0</c:v>
                </c:pt>
                <c:pt idx="5212">
                  <c:v>34523.0</c:v>
                </c:pt>
                <c:pt idx="5213">
                  <c:v>34524.0</c:v>
                </c:pt>
                <c:pt idx="5214">
                  <c:v>34525.0</c:v>
                </c:pt>
                <c:pt idx="5215">
                  <c:v>34526.0</c:v>
                </c:pt>
                <c:pt idx="5216">
                  <c:v>34527.0</c:v>
                </c:pt>
                <c:pt idx="5217">
                  <c:v>34528.0</c:v>
                </c:pt>
                <c:pt idx="5218">
                  <c:v>34529.0</c:v>
                </c:pt>
                <c:pt idx="5219">
                  <c:v>34530.0</c:v>
                </c:pt>
                <c:pt idx="5220">
                  <c:v>34531.0</c:v>
                </c:pt>
                <c:pt idx="5221">
                  <c:v>34532.0</c:v>
                </c:pt>
                <c:pt idx="5222">
                  <c:v>34533.0</c:v>
                </c:pt>
                <c:pt idx="5223">
                  <c:v>34534.0</c:v>
                </c:pt>
                <c:pt idx="5224">
                  <c:v>34535.0</c:v>
                </c:pt>
                <c:pt idx="5225">
                  <c:v>34536.0</c:v>
                </c:pt>
                <c:pt idx="5226">
                  <c:v>34537.0</c:v>
                </c:pt>
                <c:pt idx="5227">
                  <c:v>34538.0</c:v>
                </c:pt>
                <c:pt idx="5228">
                  <c:v>34539.0</c:v>
                </c:pt>
                <c:pt idx="5229">
                  <c:v>34540.0</c:v>
                </c:pt>
                <c:pt idx="5230">
                  <c:v>34541.0</c:v>
                </c:pt>
                <c:pt idx="5231">
                  <c:v>34542.0</c:v>
                </c:pt>
                <c:pt idx="5232">
                  <c:v>34543.0</c:v>
                </c:pt>
                <c:pt idx="5233">
                  <c:v>34544.0</c:v>
                </c:pt>
                <c:pt idx="5234">
                  <c:v>34545.0</c:v>
                </c:pt>
                <c:pt idx="5235">
                  <c:v>34546.0</c:v>
                </c:pt>
                <c:pt idx="5236">
                  <c:v>34547.0</c:v>
                </c:pt>
                <c:pt idx="5237">
                  <c:v>34548.0</c:v>
                </c:pt>
                <c:pt idx="5238">
                  <c:v>34549.0</c:v>
                </c:pt>
                <c:pt idx="5239">
                  <c:v>34550.0</c:v>
                </c:pt>
                <c:pt idx="5240">
                  <c:v>34551.0</c:v>
                </c:pt>
                <c:pt idx="5241">
                  <c:v>34552.0</c:v>
                </c:pt>
                <c:pt idx="5242">
                  <c:v>34553.0</c:v>
                </c:pt>
                <c:pt idx="5243">
                  <c:v>34554.0</c:v>
                </c:pt>
                <c:pt idx="5244">
                  <c:v>34555.0</c:v>
                </c:pt>
                <c:pt idx="5245">
                  <c:v>34556.0</c:v>
                </c:pt>
                <c:pt idx="5246">
                  <c:v>34557.0</c:v>
                </c:pt>
                <c:pt idx="5247">
                  <c:v>34558.0</c:v>
                </c:pt>
                <c:pt idx="5248">
                  <c:v>34559.0</c:v>
                </c:pt>
                <c:pt idx="5249">
                  <c:v>34560.0</c:v>
                </c:pt>
                <c:pt idx="5250">
                  <c:v>34561.0</c:v>
                </c:pt>
                <c:pt idx="5251">
                  <c:v>34562.0</c:v>
                </c:pt>
                <c:pt idx="5252">
                  <c:v>34563.0</c:v>
                </c:pt>
                <c:pt idx="5253">
                  <c:v>34564.0</c:v>
                </c:pt>
                <c:pt idx="5254">
                  <c:v>34565.0</c:v>
                </c:pt>
                <c:pt idx="5255">
                  <c:v>34566.0</c:v>
                </c:pt>
                <c:pt idx="5256">
                  <c:v>34567.0</c:v>
                </c:pt>
                <c:pt idx="5257">
                  <c:v>34568.0</c:v>
                </c:pt>
                <c:pt idx="5258">
                  <c:v>34569.0</c:v>
                </c:pt>
                <c:pt idx="5259">
                  <c:v>34570.0</c:v>
                </c:pt>
                <c:pt idx="5260">
                  <c:v>34571.0</c:v>
                </c:pt>
                <c:pt idx="5261">
                  <c:v>34572.0</c:v>
                </c:pt>
                <c:pt idx="5262">
                  <c:v>34573.0</c:v>
                </c:pt>
                <c:pt idx="5263">
                  <c:v>34574.0</c:v>
                </c:pt>
                <c:pt idx="5264">
                  <c:v>34575.0</c:v>
                </c:pt>
                <c:pt idx="5265">
                  <c:v>34576.0</c:v>
                </c:pt>
                <c:pt idx="5266">
                  <c:v>34577.0</c:v>
                </c:pt>
                <c:pt idx="5267">
                  <c:v>34578.0</c:v>
                </c:pt>
                <c:pt idx="5268">
                  <c:v>34579.0</c:v>
                </c:pt>
                <c:pt idx="5269">
                  <c:v>34580.0</c:v>
                </c:pt>
                <c:pt idx="5270">
                  <c:v>34581.0</c:v>
                </c:pt>
                <c:pt idx="5271">
                  <c:v>34582.0</c:v>
                </c:pt>
                <c:pt idx="5272">
                  <c:v>34583.0</c:v>
                </c:pt>
                <c:pt idx="5273">
                  <c:v>34584.0</c:v>
                </c:pt>
                <c:pt idx="5274">
                  <c:v>34585.0</c:v>
                </c:pt>
                <c:pt idx="5275">
                  <c:v>34586.0</c:v>
                </c:pt>
                <c:pt idx="5276">
                  <c:v>34587.0</c:v>
                </c:pt>
                <c:pt idx="5277">
                  <c:v>34588.0</c:v>
                </c:pt>
                <c:pt idx="5278">
                  <c:v>34589.0</c:v>
                </c:pt>
                <c:pt idx="5279">
                  <c:v>34590.0</c:v>
                </c:pt>
                <c:pt idx="5280">
                  <c:v>34591.0</c:v>
                </c:pt>
                <c:pt idx="5281">
                  <c:v>34592.0</c:v>
                </c:pt>
                <c:pt idx="5282">
                  <c:v>34593.0</c:v>
                </c:pt>
                <c:pt idx="5283">
                  <c:v>34594.0</c:v>
                </c:pt>
                <c:pt idx="5284">
                  <c:v>34595.0</c:v>
                </c:pt>
                <c:pt idx="5285">
                  <c:v>34596.0</c:v>
                </c:pt>
                <c:pt idx="5286">
                  <c:v>34597.0</c:v>
                </c:pt>
                <c:pt idx="5287">
                  <c:v>34598.0</c:v>
                </c:pt>
                <c:pt idx="5288">
                  <c:v>34599.0</c:v>
                </c:pt>
                <c:pt idx="5289">
                  <c:v>34600.0</c:v>
                </c:pt>
                <c:pt idx="5290">
                  <c:v>34601.0</c:v>
                </c:pt>
                <c:pt idx="5291">
                  <c:v>34602.0</c:v>
                </c:pt>
                <c:pt idx="5292">
                  <c:v>34603.0</c:v>
                </c:pt>
                <c:pt idx="5293">
                  <c:v>34604.0</c:v>
                </c:pt>
                <c:pt idx="5294">
                  <c:v>34605.0</c:v>
                </c:pt>
                <c:pt idx="5295">
                  <c:v>34606.0</c:v>
                </c:pt>
                <c:pt idx="5296">
                  <c:v>34607.0</c:v>
                </c:pt>
                <c:pt idx="5297">
                  <c:v>34608.0</c:v>
                </c:pt>
                <c:pt idx="5298">
                  <c:v>34609.0</c:v>
                </c:pt>
                <c:pt idx="5299">
                  <c:v>34610.0</c:v>
                </c:pt>
                <c:pt idx="5300">
                  <c:v>34611.0</c:v>
                </c:pt>
                <c:pt idx="5301">
                  <c:v>34612.0</c:v>
                </c:pt>
                <c:pt idx="5302">
                  <c:v>34613.0</c:v>
                </c:pt>
                <c:pt idx="5303">
                  <c:v>34614.0</c:v>
                </c:pt>
                <c:pt idx="5304">
                  <c:v>34615.0</c:v>
                </c:pt>
                <c:pt idx="5305">
                  <c:v>34616.0</c:v>
                </c:pt>
                <c:pt idx="5306">
                  <c:v>34617.0</c:v>
                </c:pt>
                <c:pt idx="5307">
                  <c:v>34618.0</c:v>
                </c:pt>
                <c:pt idx="5308">
                  <c:v>34619.0</c:v>
                </c:pt>
                <c:pt idx="5309">
                  <c:v>34620.0</c:v>
                </c:pt>
                <c:pt idx="5310">
                  <c:v>34621.0</c:v>
                </c:pt>
                <c:pt idx="5311">
                  <c:v>34622.0</c:v>
                </c:pt>
                <c:pt idx="5312">
                  <c:v>34623.0</c:v>
                </c:pt>
                <c:pt idx="5313">
                  <c:v>34624.0</c:v>
                </c:pt>
                <c:pt idx="5314">
                  <c:v>34625.0</c:v>
                </c:pt>
                <c:pt idx="5315">
                  <c:v>34626.0</c:v>
                </c:pt>
                <c:pt idx="5316">
                  <c:v>34627.0</c:v>
                </c:pt>
                <c:pt idx="5317">
                  <c:v>34628.0</c:v>
                </c:pt>
                <c:pt idx="5318">
                  <c:v>34629.0</c:v>
                </c:pt>
                <c:pt idx="5319">
                  <c:v>34630.0</c:v>
                </c:pt>
                <c:pt idx="5320">
                  <c:v>34631.0</c:v>
                </c:pt>
                <c:pt idx="5321">
                  <c:v>34632.0</c:v>
                </c:pt>
                <c:pt idx="5322">
                  <c:v>34633.0</c:v>
                </c:pt>
                <c:pt idx="5323">
                  <c:v>34634.0</c:v>
                </c:pt>
                <c:pt idx="5324">
                  <c:v>34635.0</c:v>
                </c:pt>
                <c:pt idx="5325">
                  <c:v>34636.0</c:v>
                </c:pt>
                <c:pt idx="5326">
                  <c:v>34637.0</c:v>
                </c:pt>
                <c:pt idx="5327">
                  <c:v>34638.0</c:v>
                </c:pt>
                <c:pt idx="5328">
                  <c:v>34639.0</c:v>
                </c:pt>
                <c:pt idx="5329">
                  <c:v>34640.0</c:v>
                </c:pt>
                <c:pt idx="5330">
                  <c:v>34641.0</c:v>
                </c:pt>
                <c:pt idx="5331">
                  <c:v>34642.0</c:v>
                </c:pt>
                <c:pt idx="5332">
                  <c:v>34643.0</c:v>
                </c:pt>
                <c:pt idx="5333">
                  <c:v>34644.0</c:v>
                </c:pt>
                <c:pt idx="5334">
                  <c:v>34645.0</c:v>
                </c:pt>
                <c:pt idx="5335">
                  <c:v>34646.0</c:v>
                </c:pt>
                <c:pt idx="5336">
                  <c:v>34647.0</c:v>
                </c:pt>
                <c:pt idx="5337">
                  <c:v>34648.0</c:v>
                </c:pt>
                <c:pt idx="5338">
                  <c:v>34649.0</c:v>
                </c:pt>
                <c:pt idx="5339">
                  <c:v>34650.0</c:v>
                </c:pt>
                <c:pt idx="5340">
                  <c:v>34651.0</c:v>
                </c:pt>
                <c:pt idx="5341">
                  <c:v>34652.0</c:v>
                </c:pt>
                <c:pt idx="5342">
                  <c:v>34653.0</c:v>
                </c:pt>
                <c:pt idx="5343">
                  <c:v>34654.0</c:v>
                </c:pt>
                <c:pt idx="5344">
                  <c:v>34655.0</c:v>
                </c:pt>
                <c:pt idx="5345">
                  <c:v>34656.0</c:v>
                </c:pt>
                <c:pt idx="5346">
                  <c:v>34657.0</c:v>
                </c:pt>
                <c:pt idx="5347">
                  <c:v>34658.0</c:v>
                </c:pt>
                <c:pt idx="5348">
                  <c:v>34659.0</c:v>
                </c:pt>
                <c:pt idx="5349">
                  <c:v>34660.0</c:v>
                </c:pt>
                <c:pt idx="5350">
                  <c:v>34661.0</c:v>
                </c:pt>
                <c:pt idx="5351">
                  <c:v>34662.0</c:v>
                </c:pt>
                <c:pt idx="5352">
                  <c:v>34663.0</c:v>
                </c:pt>
                <c:pt idx="5353">
                  <c:v>34664.0</c:v>
                </c:pt>
                <c:pt idx="5354">
                  <c:v>34665.0</c:v>
                </c:pt>
                <c:pt idx="5355">
                  <c:v>34666.0</c:v>
                </c:pt>
                <c:pt idx="5356">
                  <c:v>34667.0</c:v>
                </c:pt>
                <c:pt idx="5357">
                  <c:v>34668.0</c:v>
                </c:pt>
                <c:pt idx="5358">
                  <c:v>34669.0</c:v>
                </c:pt>
                <c:pt idx="5359">
                  <c:v>34670.0</c:v>
                </c:pt>
                <c:pt idx="5360">
                  <c:v>34671.0</c:v>
                </c:pt>
                <c:pt idx="5361">
                  <c:v>34672.0</c:v>
                </c:pt>
                <c:pt idx="5362">
                  <c:v>34673.0</c:v>
                </c:pt>
                <c:pt idx="5363">
                  <c:v>34674.0</c:v>
                </c:pt>
                <c:pt idx="5364">
                  <c:v>34675.0</c:v>
                </c:pt>
                <c:pt idx="5365">
                  <c:v>34676.0</c:v>
                </c:pt>
                <c:pt idx="5366">
                  <c:v>34677.0</c:v>
                </c:pt>
                <c:pt idx="5367">
                  <c:v>34678.0</c:v>
                </c:pt>
                <c:pt idx="5368">
                  <c:v>34679.0</c:v>
                </c:pt>
                <c:pt idx="5369">
                  <c:v>34680.0</c:v>
                </c:pt>
                <c:pt idx="5370">
                  <c:v>34681.0</c:v>
                </c:pt>
                <c:pt idx="5371">
                  <c:v>34682.0</c:v>
                </c:pt>
                <c:pt idx="5372">
                  <c:v>34683.0</c:v>
                </c:pt>
                <c:pt idx="5373">
                  <c:v>34684.0</c:v>
                </c:pt>
                <c:pt idx="5374">
                  <c:v>34685.0</c:v>
                </c:pt>
                <c:pt idx="5375">
                  <c:v>34686.0</c:v>
                </c:pt>
                <c:pt idx="5376">
                  <c:v>34687.0</c:v>
                </c:pt>
                <c:pt idx="5377">
                  <c:v>34688.0</c:v>
                </c:pt>
                <c:pt idx="5378">
                  <c:v>34689.0</c:v>
                </c:pt>
                <c:pt idx="5379">
                  <c:v>34690.0</c:v>
                </c:pt>
                <c:pt idx="5380">
                  <c:v>34691.0</c:v>
                </c:pt>
                <c:pt idx="5381">
                  <c:v>34692.0</c:v>
                </c:pt>
                <c:pt idx="5382">
                  <c:v>34693.0</c:v>
                </c:pt>
                <c:pt idx="5383">
                  <c:v>34694.0</c:v>
                </c:pt>
                <c:pt idx="5384">
                  <c:v>34695.0</c:v>
                </c:pt>
                <c:pt idx="5385">
                  <c:v>34696.0</c:v>
                </c:pt>
                <c:pt idx="5386">
                  <c:v>34697.0</c:v>
                </c:pt>
                <c:pt idx="5387">
                  <c:v>34698.0</c:v>
                </c:pt>
                <c:pt idx="5388">
                  <c:v>34699.0</c:v>
                </c:pt>
                <c:pt idx="5389">
                  <c:v>34700.0</c:v>
                </c:pt>
                <c:pt idx="5390">
                  <c:v>34701.0</c:v>
                </c:pt>
                <c:pt idx="5391">
                  <c:v>34702.0</c:v>
                </c:pt>
                <c:pt idx="5392">
                  <c:v>34703.0</c:v>
                </c:pt>
                <c:pt idx="5393">
                  <c:v>34704.0</c:v>
                </c:pt>
                <c:pt idx="5394">
                  <c:v>34705.0</c:v>
                </c:pt>
                <c:pt idx="5395">
                  <c:v>34706.0</c:v>
                </c:pt>
                <c:pt idx="5396">
                  <c:v>34707.0</c:v>
                </c:pt>
                <c:pt idx="5397">
                  <c:v>34708.0</c:v>
                </c:pt>
                <c:pt idx="5398">
                  <c:v>34709.0</c:v>
                </c:pt>
                <c:pt idx="5399">
                  <c:v>34710.0</c:v>
                </c:pt>
                <c:pt idx="5400">
                  <c:v>34711.0</c:v>
                </c:pt>
                <c:pt idx="5401">
                  <c:v>34712.0</c:v>
                </c:pt>
                <c:pt idx="5402">
                  <c:v>34713.0</c:v>
                </c:pt>
                <c:pt idx="5403">
                  <c:v>34714.0</c:v>
                </c:pt>
                <c:pt idx="5404">
                  <c:v>34715.0</c:v>
                </c:pt>
                <c:pt idx="5405">
                  <c:v>34716.0</c:v>
                </c:pt>
                <c:pt idx="5406">
                  <c:v>34717.0</c:v>
                </c:pt>
                <c:pt idx="5407">
                  <c:v>34718.0</c:v>
                </c:pt>
                <c:pt idx="5408">
                  <c:v>34719.0</c:v>
                </c:pt>
                <c:pt idx="5409">
                  <c:v>34720.0</c:v>
                </c:pt>
                <c:pt idx="5410">
                  <c:v>34721.0</c:v>
                </c:pt>
                <c:pt idx="5411">
                  <c:v>34722.0</c:v>
                </c:pt>
                <c:pt idx="5412">
                  <c:v>34723.0</c:v>
                </c:pt>
                <c:pt idx="5413">
                  <c:v>34724.0</c:v>
                </c:pt>
                <c:pt idx="5414">
                  <c:v>34725.0</c:v>
                </c:pt>
                <c:pt idx="5415">
                  <c:v>34726.0</c:v>
                </c:pt>
                <c:pt idx="5416">
                  <c:v>34727.0</c:v>
                </c:pt>
                <c:pt idx="5417">
                  <c:v>34728.0</c:v>
                </c:pt>
                <c:pt idx="5418">
                  <c:v>34729.0</c:v>
                </c:pt>
                <c:pt idx="5419">
                  <c:v>34730.0</c:v>
                </c:pt>
                <c:pt idx="5420">
                  <c:v>34731.0</c:v>
                </c:pt>
                <c:pt idx="5421">
                  <c:v>34732.0</c:v>
                </c:pt>
                <c:pt idx="5422">
                  <c:v>34733.0</c:v>
                </c:pt>
                <c:pt idx="5423">
                  <c:v>34734.0</c:v>
                </c:pt>
                <c:pt idx="5424">
                  <c:v>34735.0</c:v>
                </c:pt>
                <c:pt idx="5425">
                  <c:v>34736.0</c:v>
                </c:pt>
                <c:pt idx="5426">
                  <c:v>34737.0</c:v>
                </c:pt>
                <c:pt idx="5427">
                  <c:v>34738.0</c:v>
                </c:pt>
                <c:pt idx="5428">
                  <c:v>34739.0</c:v>
                </c:pt>
                <c:pt idx="5429">
                  <c:v>34740.0</c:v>
                </c:pt>
                <c:pt idx="5430">
                  <c:v>34741.0</c:v>
                </c:pt>
                <c:pt idx="5431">
                  <c:v>34742.0</c:v>
                </c:pt>
                <c:pt idx="5432">
                  <c:v>34743.0</c:v>
                </c:pt>
                <c:pt idx="5433">
                  <c:v>34744.0</c:v>
                </c:pt>
                <c:pt idx="5434">
                  <c:v>34745.0</c:v>
                </c:pt>
                <c:pt idx="5435">
                  <c:v>34746.0</c:v>
                </c:pt>
                <c:pt idx="5436">
                  <c:v>34747.0</c:v>
                </c:pt>
                <c:pt idx="5437">
                  <c:v>34748.0</c:v>
                </c:pt>
                <c:pt idx="5438">
                  <c:v>34749.0</c:v>
                </c:pt>
                <c:pt idx="5439">
                  <c:v>34750.0</c:v>
                </c:pt>
                <c:pt idx="5440">
                  <c:v>34751.0</c:v>
                </c:pt>
                <c:pt idx="5441">
                  <c:v>34752.0</c:v>
                </c:pt>
                <c:pt idx="5442">
                  <c:v>34753.0</c:v>
                </c:pt>
                <c:pt idx="5443">
                  <c:v>34754.0</c:v>
                </c:pt>
                <c:pt idx="5444">
                  <c:v>34755.0</c:v>
                </c:pt>
                <c:pt idx="5445">
                  <c:v>34756.0</c:v>
                </c:pt>
                <c:pt idx="5446">
                  <c:v>34757.0</c:v>
                </c:pt>
                <c:pt idx="5447">
                  <c:v>34758.0</c:v>
                </c:pt>
                <c:pt idx="5448">
                  <c:v>34759.0</c:v>
                </c:pt>
                <c:pt idx="5449">
                  <c:v>34760.0</c:v>
                </c:pt>
                <c:pt idx="5450">
                  <c:v>34761.0</c:v>
                </c:pt>
                <c:pt idx="5451">
                  <c:v>34762.0</c:v>
                </c:pt>
                <c:pt idx="5452">
                  <c:v>34763.0</c:v>
                </c:pt>
                <c:pt idx="5453">
                  <c:v>34764.0</c:v>
                </c:pt>
                <c:pt idx="5454">
                  <c:v>34765.0</c:v>
                </c:pt>
                <c:pt idx="5455">
                  <c:v>34766.0</c:v>
                </c:pt>
                <c:pt idx="5456">
                  <c:v>34767.0</c:v>
                </c:pt>
                <c:pt idx="5457">
                  <c:v>34768.0</c:v>
                </c:pt>
                <c:pt idx="5458">
                  <c:v>34769.0</c:v>
                </c:pt>
                <c:pt idx="5459">
                  <c:v>34770.0</c:v>
                </c:pt>
                <c:pt idx="5460">
                  <c:v>34771.0</c:v>
                </c:pt>
                <c:pt idx="5461">
                  <c:v>34772.0</c:v>
                </c:pt>
                <c:pt idx="5462">
                  <c:v>34773.0</c:v>
                </c:pt>
                <c:pt idx="5463">
                  <c:v>34774.0</c:v>
                </c:pt>
                <c:pt idx="5464">
                  <c:v>34775.0</c:v>
                </c:pt>
                <c:pt idx="5465">
                  <c:v>34776.0</c:v>
                </c:pt>
                <c:pt idx="5466">
                  <c:v>34777.0</c:v>
                </c:pt>
                <c:pt idx="5467">
                  <c:v>34778.0</c:v>
                </c:pt>
                <c:pt idx="5468">
                  <c:v>34779.0</c:v>
                </c:pt>
                <c:pt idx="5469">
                  <c:v>34780.0</c:v>
                </c:pt>
                <c:pt idx="5470">
                  <c:v>34781.0</c:v>
                </c:pt>
                <c:pt idx="5471">
                  <c:v>34782.0</c:v>
                </c:pt>
                <c:pt idx="5472">
                  <c:v>34783.0</c:v>
                </c:pt>
                <c:pt idx="5473">
                  <c:v>34784.0</c:v>
                </c:pt>
                <c:pt idx="5474">
                  <c:v>34785.0</c:v>
                </c:pt>
                <c:pt idx="5475">
                  <c:v>34786.0</c:v>
                </c:pt>
                <c:pt idx="5476">
                  <c:v>34787.0</c:v>
                </c:pt>
                <c:pt idx="5477">
                  <c:v>34788.0</c:v>
                </c:pt>
                <c:pt idx="5478">
                  <c:v>34789.0</c:v>
                </c:pt>
                <c:pt idx="5479">
                  <c:v>34790.0</c:v>
                </c:pt>
                <c:pt idx="5480">
                  <c:v>34791.0</c:v>
                </c:pt>
                <c:pt idx="5481">
                  <c:v>34792.0</c:v>
                </c:pt>
                <c:pt idx="5482">
                  <c:v>34793.0</c:v>
                </c:pt>
                <c:pt idx="5483">
                  <c:v>34794.0</c:v>
                </c:pt>
                <c:pt idx="5484">
                  <c:v>34795.0</c:v>
                </c:pt>
                <c:pt idx="5485">
                  <c:v>34796.0</c:v>
                </c:pt>
                <c:pt idx="5486">
                  <c:v>34797.0</c:v>
                </c:pt>
                <c:pt idx="5487">
                  <c:v>34798.0</c:v>
                </c:pt>
                <c:pt idx="5488">
                  <c:v>34799.0</c:v>
                </c:pt>
                <c:pt idx="5489">
                  <c:v>34800.0</c:v>
                </c:pt>
                <c:pt idx="5490">
                  <c:v>34801.0</c:v>
                </c:pt>
                <c:pt idx="5491">
                  <c:v>34802.0</c:v>
                </c:pt>
                <c:pt idx="5492">
                  <c:v>34803.0</c:v>
                </c:pt>
                <c:pt idx="5493">
                  <c:v>34804.0</c:v>
                </c:pt>
                <c:pt idx="5494">
                  <c:v>34805.0</c:v>
                </c:pt>
                <c:pt idx="5495">
                  <c:v>34806.0</c:v>
                </c:pt>
                <c:pt idx="5496">
                  <c:v>34807.0</c:v>
                </c:pt>
                <c:pt idx="5497">
                  <c:v>34808.0</c:v>
                </c:pt>
                <c:pt idx="5498">
                  <c:v>34809.0</c:v>
                </c:pt>
                <c:pt idx="5499">
                  <c:v>34810.0</c:v>
                </c:pt>
                <c:pt idx="5500">
                  <c:v>34811.0</c:v>
                </c:pt>
                <c:pt idx="5501">
                  <c:v>34812.0</c:v>
                </c:pt>
                <c:pt idx="5502">
                  <c:v>34813.0</c:v>
                </c:pt>
                <c:pt idx="5503">
                  <c:v>34814.0</c:v>
                </c:pt>
                <c:pt idx="5504">
                  <c:v>34815.0</c:v>
                </c:pt>
                <c:pt idx="5505">
                  <c:v>34816.0</c:v>
                </c:pt>
                <c:pt idx="5506">
                  <c:v>34817.0</c:v>
                </c:pt>
                <c:pt idx="5507">
                  <c:v>34818.0</c:v>
                </c:pt>
                <c:pt idx="5508">
                  <c:v>34819.0</c:v>
                </c:pt>
                <c:pt idx="5509">
                  <c:v>34820.0</c:v>
                </c:pt>
                <c:pt idx="5510">
                  <c:v>34821.0</c:v>
                </c:pt>
                <c:pt idx="5511">
                  <c:v>34822.0</c:v>
                </c:pt>
                <c:pt idx="5512">
                  <c:v>34823.0</c:v>
                </c:pt>
                <c:pt idx="5513">
                  <c:v>34824.0</c:v>
                </c:pt>
                <c:pt idx="5514">
                  <c:v>34825.0</c:v>
                </c:pt>
                <c:pt idx="5515">
                  <c:v>34826.0</c:v>
                </c:pt>
                <c:pt idx="5516">
                  <c:v>34827.0</c:v>
                </c:pt>
                <c:pt idx="5517">
                  <c:v>34828.0</c:v>
                </c:pt>
                <c:pt idx="5518">
                  <c:v>34829.0</c:v>
                </c:pt>
                <c:pt idx="5519">
                  <c:v>34830.0</c:v>
                </c:pt>
                <c:pt idx="5520">
                  <c:v>34831.0</c:v>
                </c:pt>
                <c:pt idx="5521">
                  <c:v>34832.0</c:v>
                </c:pt>
                <c:pt idx="5522">
                  <c:v>34833.0</c:v>
                </c:pt>
                <c:pt idx="5523">
                  <c:v>34834.0</c:v>
                </c:pt>
                <c:pt idx="5524">
                  <c:v>34835.0</c:v>
                </c:pt>
                <c:pt idx="5525">
                  <c:v>34836.0</c:v>
                </c:pt>
                <c:pt idx="5526">
                  <c:v>34837.0</c:v>
                </c:pt>
                <c:pt idx="5527">
                  <c:v>34838.0</c:v>
                </c:pt>
                <c:pt idx="5528">
                  <c:v>34839.0</c:v>
                </c:pt>
                <c:pt idx="5529">
                  <c:v>34840.0</c:v>
                </c:pt>
                <c:pt idx="5530">
                  <c:v>34841.0</c:v>
                </c:pt>
                <c:pt idx="5531">
                  <c:v>34842.0</c:v>
                </c:pt>
                <c:pt idx="5532">
                  <c:v>34843.0</c:v>
                </c:pt>
                <c:pt idx="5533">
                  <c:v>34844.0</c:v>
                </c:pt>
                <c:pt idx="5534">
                  <c:v>34845.0</c:v>
                </c:pt>
                <c:pt idx="5535">
                  <c:v>34846.0</c:v>
                </c:pt>
                <c:pt idx="5536">
                  <c:v>34847.0</c:v>
                </c:pt>
                <c:pt idx="5537">
                  <c:v>34848.0</c:v>
                </c:pt>
                <c:pt idx="5538">
                  <c:v>34849.0</c:v>
                </c:pt>
                <c:pt idx="5539">
                  <c:v>34850.0</c:v>
                </c:pt>
                <c:pt idx="5540">
                  <c:v>34851.0</c:v>
                </c:pt>
                <c:pt idx="5541">
                  <c:v>34852.0</c:v>
                </c:pt>
                <c:pt idx="5542">
                  <c:v>34853.0</c:v>
                </c:pt>
                <c:pt idx="5543">
                  <c:v>34854.0</c:v>
                </c:pt>
                <c:pt idx="5544">
                  <c:v>34855.0</c:v>
                </c:pt>
                <c:pt idx="5545">
                  <c:v>34856.0</c:v>
                </c:pt>
                <c:pt idx="5546">
                  <c:v>34857.0</c:v>
                </c:pt>
                <c:pt idx="5547">
                  <c:v>34858.0</c:v>
                </c:pt>
                <c:pt idx="5548">
                  <c:v>34859.0</c:v>
                </c:pt>
                <c:pt idx="5549">
                  <c:v>34860.0</c:v>
                </c:pt>
                <c:pt idx="5550">
                  <c:v>34861.0</c:v>
                </c:pt>
                <c:pt idx="5551">
                  <c:v>34862.0</c:v>
                </c:pt>
                <c:pt idx="5552">
                  <c:v>34863.0</c:v>
                </c:pt>
                <c:pt idx="5553">
                  <c:v>34864.0</c:v>
                </c:pt>
                <c:pt idx="5554">
                  <c:v>34865.0</c:v>
                </c:pt>
                <c:pt idx="5555">
                  <c:v>34866.0</c:v>
                </c:pt>
                <c:pt idx="5556">
                  <c:v>34867.0</c:v>
                </c:pt>
                <c:pt idx="5557">
                  <c:v>34868.0</c:v>
                </c:pt>
                <c:pt idx="5558">
                  <c:v>34869.0</c:v>
                </c:pt>
                <c:pt idx="5559">
                  <c:v>34870.0</c:v>
                </c:pt>
                <c:pt idx="5560">
                  <c:v>34871.0</c:v>
                </c:pt>
                <c:pt idx="5561">
                  <c:v>34872.0</c:v>
                </c:pt>
                <c:pt idx="5562">
                  <c:v>34873.0</c:v>
                </c:pt>
                <c:pt idx="5563">
                  <c:v>34874.0</c:v>
                </c:pt>
                <c:pt idx="5564">
                  <c:v>34875.0</c:v>
                </c:pt>
                <c:pt idx="5565">
                  <c:v>34876.0</c:v>
                </c:pt>
                <c:pt idx="5566">
                  <c:v>34877.0</c:v>
                </c:pt>
                <c:pt idx="5567">
                  <c:v>34878.0</c:v>
                </c:pt>
                <c:pt idx="5568">
                  <c:v>34879.0</c:v>
                </c:pt>
                <c:pt idx="5569">
                  <c:v>34880.0</c:v>
                </c:pt>
                <c:pt idx="5570">
                  <c:v>34881.0</c:v>
                </c:pt>
                <c:pt idx="5571">
                  <c:v>34882.0</c:v>
                </c:pt>
                <c:pt idx="5572">
                  <c:v>34883.0</c:v>
                </c:pt>
                <c:pt idx="5573">
                  <c:v>34884.0</c:v>
                </c:pt>
                <c:pt idx="5574">
                  <c:v>34885.0</c:v>
                </c:pt>
                <c:pt idx="5575">
                  <c:v>34886.0</c:v>
                </c:pt>
                <c:pt idx="5576">
                  <c:v>34887.0</c:v>
                </c:pt>
                <c:pt idx="5577">
                  <c:v>34888.0</c:v>
                </c:pt>
                <c:pt idx="5578">
                  <c:v>34889.0</c:v>
                </c:pt>
                <c:pt idx="5579">
                  <c:v>34890.0</c:v>
                </c:pt>
                <c:pt idx="5580">
                  <c:v>34891.0</c:v>
                </c:pt>
                <c:pt idx="5581">
                  <c:v>34892.0</c:v>
                </c:pt>
                <c:pt idx="5582">
                  <c:v>34893.0</c:v>
                </c:pt>
                <c:pt idx="5583">
                  <c:v>34894.0</c:v>
                </c:pt>
                <c:pt idx="5584">
                  <c:v>34895.0</c:v>
                </c:pt>
                <c:pt idx="5585">
                  <c:v>34896.0</c:v>
                </c:pt>
                <c:pt idx="5586">
                  <c:v>34897.0</c:v>
                </c:pt>
                <c:pt idx="5587">
                  <c:v>34898.0</c:v>
                </c:pt>
                <c:pt idx="5588">
                  <c:v>34899.0</c:v>
                </c:pt>
                <c:pt idx="5589">
                  <c:v>34900.0</c:v>
                </c:pt>
                <c:pt idx="5590">
                  <c:v>34901.0</c:v>
                </c:pt>
                <c:pt idx="5591">
                  <c:v>34902.0</c:v>
                </c:pt>
                <c:pt idx="5592">
                  <c:v>34903.0</c:v>
                </c:pt>
                <c:pt idx="5593">
                  <c:v>34904.0</c:v>
                </c:pt>
                <c:pt idx="5594">
                  <c:v>34905.0</c:v>
                </c:pt>
                <c:pt idx="5595">
                  <c:v>34906.0</c:v>
                </c:pt>
                <c:pt idx="5596">
                  <c:v>34907.0</c:v>
                </c:pt>
                <c:pt idx="5597">
                  <c:v>34908.0</c:v>
                </c:pt>
                <c:pt idx="5598">
                  <c:v>34909.0</c:v>
                </c:pt>
                <c:pt idx="5599">
                  <c:v>34910.0</c:v>
                </c:pt>
                <c:pt idx="5600">
                  <c:v>34911.0</c:v>
                </c:pt>
                <c:pt idx="5601">
                  <c:v>34912.0</c:v>
                </c:pt>
                <c:pt idx="5602">
                  <c:v>34913.0</c:v>
                </c:pt>
                <c:pt idx="5603">
                  <c:v>34914.0</c:v>
                </c:pt>
                <c:pt idx="5604">
                  <c:v>34915.0</c:v>
                </c:pt>
                <c:pt idx="5605">
                  <c:v>34916.0</c:v>
                </c:pt>
                <c:pt idx="5606">
                  <c:v>34917.0</c:v>
                </c:pt>
                <c:pt idx="5607">
                  <c:v>34918.0</c:v>
                </c:pt>
                <c:pt idx="5608">
                  <c:v>34919.0</c:v>
                </c:pt>
                <c:pt idx="5609">
                  <c:v>34920.0</c:v>
                </c:pt>
                <c:pt idx="5610">
                  <c:v>34921.0</c:v>
                </c:pt>
                <c:pt idx="5611">
                  <c:v>34922.0</c:v>
                </c:pt>
                <c:pt idx="5612">
                  <c:v>34923.0</c:v>
                </c:pt>
                <c:pt idx="5613">
                  <c:v>34924.0</c:v>
                </c:pt>
                <c:pt idx="5614">
                  <c:v>34925.0</c:v>
                </c:pt>
                <c:pt idx="5615">
                  <c:v>34926.0</c:v>
                </c:pt>
                <c:pt idx="5616">
                  <c:v>34927.0</c:v>
                </c:pt>
                <c:pt idx="5617">
                  <c:v>34928.0</c:v>
                </c:pt>
                <c:pt idx="5618">
                  <c:v>34929.0</c:v>
                </c:pt>
                <c:pt idx="5619">
                  <c:v>34930.0</c:v>
                </c:pt>
                <c:pt idx="5620">
                  <c:v>34931.0</c:v>
                </c:pt>
                <c:pt idx="5621">
                  <c:v>34932.0</c:v>
                </c:pt>
                <c:pt idx="5622">
                  <c:v>34933.0</c:v>
                </c:pt>
                <c:pt idx="5623">
                  <c:v>34934.0</c:v>
                </c:pt>
                <c:pt idx="5624">
                  <c:v>34935.0</c:v>
                </c:pt>
                <c:pt idx="5625">
                  <c:v>34936.0</c:v>
                </c:pt>
                <c:pt idx="5626">
                  <c:v>34937.0</c:v>
                </c:pt>
                <c:pt idx="5627">
                  <c:v>34938.0</c:v>
                </c:pt>
                <c:pt idx="5628">
                  <c:v>34939.0</c:v>
                </c:pt>
                <c:pt idx="5629">
                  <c:v>34940.0</c:v>
                </c:pt>
                <c:pt idx="5630">
                  <c:v>34941.0</c:v>
                </c:pt>
                <c:pt idx="5631">
                  <c:v>34942.0</c:v>
                </c:pt>
                <c:pt idx="5632">
                  <c:v>34943.0</c:v>
                </c:pt>
                <c:pt idx="5633">
                  <c:v>34944.0</c:v>
                </c:pt>
                <c:pt idx="5634">
                  <c:v>34945.0</c:v>
                </c:pt>
                <c:pt idx="5635">
                  <c:v>34946.0</c:v>
                </c:pt>
                <c:pt idx="5636">
                  <c:v>34947.0</c:v>
                </c:pt>
                <c:pt idx="5637">
                  <c:v>34948.0</c:v>
                </c:pt>
                <c:pt idx="5638">
                  <c:v>34949.0</c:v>
                </c:pt>
                <c:pt idx="5639">
                  <c:v>34950.0</c:v>
                </c:pt>
                <c:pt idx="5640">
                  <c:v>34951.0</c:v>
                </c:pt>
                <c:pt idx="5641">
                  <c:v>34952.0</c:v>
                </c:pt>
                <c:pt idx="5642">
                  <c:v>34953.0</c:v>
                </c:pt>
                <c:pt idx="5643">
                  <c:v>34954.0</c:v>
                </c:pt>
                <c:pt idx="5644">
                  <c:v>34955.0</c:v>
                </c:pt>
                <c:pt idx="5645">
                  <c:v>34956.0</c:v>
                </c:pt>
                <c:pt idx="5646">
                  <c:v>34957.0</c:v>
                </c:pt>
                <c:pt idx="5647">
                  <c:v>34958.0</c:v>
                </c:pt>
                <c:pt idx="5648">
                  <c:v>34959.0</c:v>
                </c:pt>
                <c:pt idx="5649">
                  <c:v>34960.0</c:v>
                </c:pt>
                <c:pt idx="5650">
                  <c:v>34961.0</c:v>
                </c:pt>
                <c:pt idx="5651">
                  <c:v>34962.0</c:v>
                </c:pt>
                <c:pt idx="5652">
                  <c:v>34963.0</c:v>
                </c:pt>
                <c:pt idx="5653">
                  <c:v>34964.0</c:v>
                </c:pt>
                <c:pt idx="5654">
                  <c:v>34965.0</c:v>
                </c:pt>
                <c:pt idx="5655">
                  <c:v>34966.0</c:v>
                </c:pt>
                <c:pt idx="5656">
                  <c:v>34967.0</c:v>
                </c:pt>
                <c:pt idx="5657">
                  <c:v>34968.0</c:v>
                </c:pt>
                <c:pt idx="5658">
                  <c:v>34969.0</c:v>
                </c:pt>
                <c:pt idx="5659">
                  <c:v>34970.0</c:v>
                </c:pt>
                <c:pt idx="5660">
                  <c:v>34971.0</c:v>
                </c:pt>
                <c:pt idx="5661">
                  <c:v>34972.0</c:v>
                </c:pt>
                <c:pt idx="5662">
                  <c:v>34973.0</c:v>
                </c:pt>
                <c:pt idx="5663">
                  <c:v>34974.0</c:v>
                </c:pt>
                <c:pt idx="5664">
                  <c:v>34975.0</c:v>
                </c:pt>
                <c:pt idx="5665">
                  <c:v>34976.0</c:v>
                </c:pt>
                <c:pt idx="5666">
                  <c:v>34977.0</c:v>
                </c:pt>
                <c:pt idx="5667">
                  <c:v>34978.0</c:v>
                </c:pt>
                <c:pt idx="5668">
                  <c:v>34979.0</c:v>
                </c:pt>
                <c:pt idx="5669">
                  <c:v>34980.0</c:v>
                </c:pt>
                <c:pt idx="5670">
                  <c:v>34981.0</c:v>
                </c:pt>
                <c:pt idx="5671">
                  <c:v>34982.0</c:v>
                </c:pt>
                <c:pt idx="5672">
                  <c:v>34983.0</c:v>
                </c:pt>
                <c:pt idx="5673">
                  <c:v>34984.0</c:v>
                </c:pt>
                <c:pt idx="5674">
                  <c:v>34985.0</c:v>
                </c:pt>
                <c:pt idx="5675">
                  <c:v>34986.0</c:v>
                </c:pt>
                <c:pt idx="5676">
                  <c:v>34987.0</c:v>
                </c:pt>
                <c:pt idx="5677">
                  <c:v>34988.0</c:v>
                </c:pt>
                <c:pt idx="5678">
                  <c:v>34989.0</c:v>
                </c:pt>
                <c:pt idx="5679">
                  <c:v>34990.0</c:v>
                </c:pt>
                <c:pt idx="5680">
                  <c:v>34991.0</c:v>
                </c:pt>
                <c:pt idx="5681">
                  <c:v>34992.0</c:v>
                </c:pt>
                <c:pt idx="5682">
                  <c:v>34993.0</c:v>
                </c:pt>
                <c:pt idx="5683">
                  <c:v>34994.0</c:v>
                </c:pt>
                <c:pt idx="5684">
                  <c:v>34995.0</c:v>
                </c:pt>
                <c:pt idx="5685">
                  <c:v>34996.0</c:v>
                </c:pt>
                <c:pt idx="5686">
                  <c:v>34997.0</c:v>
                </c:pt>
                <c:pt idx="5687">
                  <c:v>34998.0</c:v>
                </c:pt>
                <c:pt idx="5688">
                  <c:v>34999.0</c:v>
                </c:pt>
                <c:pt idx="5689">
                  <c:v>35000.0</c:v>
                </c:pt>
                <c:pt idx="5690">
                  <c:v>35001.0</c:v>
                </c:pt>
                <c:pt idx="5691">
                  <c:v>35002.0</c:v>
                </c:pt>
                <c:pt idx="5692">
                  <c:v>35003.0</c:v>
                </c:pt>
                <c:pt idx="5693">
                  <c:v>35004.0</c:v>
                </c:pt>
                <c:pt idx="5694">
                  <c:v>35005.0</c:v>
                </c:pt>
                <c:pt idx="5695">
                  <c:v>35006.0</c:v>
                </c:pt>
                <c:pt idx="5696">
                  <c:v>35007.0</c:v>
                </c:pt>
                <c:pt idx="5697">
                  <c:v>35008.0</c:v>
                </c:pt>
                <c:pt idx="5698">
                  <c:v>35009.0</c:v>
                </c:pt>
                <c:pt idx="5699">
                  <c:v>35010.0</c:v>
                </c:pt>
                <c:pt idx="5700">
                  <c:v>35011.0</c:v>
                </c:pt>
                <c:pt idx="5701">
                  <c:v>35012.0</c:v>
                </c:pt>
                <c:pt idx="5702">
                  <c:v>35013.0</c:v>
                </c:pt>
                <c:pt idx="5703">
                  <c:v>35014.0</c:v>
                </c:pt>
                <c:pt idx="5704">
                  <c:v>35015.0</c:v>
                </c:pt>
                <c:pt idx="5705">
                  <c:v>35016.0</c:v>
                </c:pt>
                <c:pt idx="5706">
                  <c:v>35017.0</c:v>
                </c:pt>
                <c:pt idx="5707">
                  <c:v>35018.0</c:v>
                </c:pt>
                <c:pt idx="5708">
                  <c:v>35019.0</c:v>
                </c:pt>
                <c:pt idx="5709">
                  <c:v>35020.0</c:v>
                </c:pt>
                <c:pt idx="5710">
                  <c:v>35021.0</c:v>
                </c:pt>
                <c:pt idx="5711">
                  <c:v>35022.0</c:v>
                </c:pt>
                <c:pt idx="5712">
                  <c:v>35023.0</c:v>
                </c:pt>
                <c:pt idx="5713">
                  <c:v>35024.0</c:v>
                </c:pt>
                <c:pt idx="5714">
                  <c:v>35025.0</c:v>
                </c:pt>
                <c:pt idx="5715">
                  <c:v>35026.0</c:v>
                </c:pt>
                <c:pt idx="5716">
                  <c:v>35027.0</c:v>
                </c:pt>
                <c:pt idx="5717">
                  <c:v>35028.0</c:v>
                </c:pt>
                <c:pt idx="5718">
                  <c:v>35029.0</c:v>
                </c:pt>
                <c:pt idx="5719">
                  <c:v>35030.0</c:v>
                </c:pt>
                <c:pt idx="5720">
                  <c:v>35031.0</c:v>
                </c:pt>
                <c:pt idx="5721">
                  <c:v>35032.0</c:v>
                </c:pt>
                <c:pt idx="5722">
                  <c:v>35033.0</c:v>
                </c:pt>
                <c:pt idx="5723">
                  <c:v>35034.0</c:v>
                </c:pt>
                <c:pt idx="5724">
                  <c:v>35035.0</c:v>
                </c:pt>
                <c:pt idx="5725">
                  <c:v>35036.0</c:v>
                </c:pt>
                <c:pt idx="5726">
                  <c:v>35037.0</c:v>
                </c:pt>
                <c:pt idx="5727">
                  <c:v>35038.0</c:v>
                </c:pt>
                <c:pt idx="5728">
                  <c:v>35039.0</c:v>
                </c:pt>
                <c:pt idx="5729">
                  <c:v>35040.0</c:v>
                </c:pt>
                <c:pt idx="5730">
                  <c:v>35041.0</c:v>
                </c:pt>
                <c:pt idx="5731">
                  <c:v>35042.0</c:v>
                </c:pt>
                <c:pt idx="5732">
                  <c:v>35043.0</c:v>
                </c:pt>
                <c:pt idx="5733">
                  <c:v>35044.0</c:v>
                </c:pt>
                <c:pt idx="5734">
                  <c:v>35045.0</c:v>
                </c:pt>
                <c:pt idx="5735">
                  <c:v>35046.0</c:v>
                </c:pt>
                <c:pt idx="5736">
                  <c:v>35047.0</c:v>
                </c:pt>
                <c:pt idx="5737">
                  <c:v>35048.0</c:v>
                </c:pt>
                <c:pt idx="5738">
                  <c:v>35049.0</c:v>
                </c:pt>
                <c:pt idx="5739">
                  <c:v>35050.0</c:v>
                </c:pt>
                <c:pt idx="5740">
                  <c:v>35051.0</c:v>
                </c:pt>
                <c:pt idx="5741">
                  <c:v>35052.0</c:v>
                </c:pt>
                <c:pt idx="5742">
                  <c:v>35053.0</c:v>
                </c:pt>
                <c:pt idx="5743">
                  <c:v>35054.0</c:v>
                </c:pt>
                <c:pt idx="5744">
                  <c:v>35055.0</c:v>
                </c:pt>
                <c:pt idx="5745">
                  <c:v>35056.0</c:v>
                </c:pt>
                <c:pt idx="5746">
                  <c:v>35057.0</c:v>
                </c:pt>
                <c:pt idx="5747">
                  <c:v>35058.0</c:v>
                </c:pt>
                <c:pt idx="5748">
                  <c:v>35059.0</c:v>
                </c:pt>
                <c:pt idx="5749">
                  <c:v>35060.0</c:v>
                </c:pt>
                <c:pt idx="5750">
                  <c:v>35061.0</c:v>
                </c:pt>
                <c:pt idx="5751">
                  <c:v>35062.0</c:v>
                </c:pt>
                <c:pt idx="5752">
                  <c:v>35063.0</c:v>
                </c:pt>
                <c:pt idx="5753">
                  <c:v>35064.0</c:v>
                </c:pt>
                <c:pt idx="5754">
                  <c:v>35065.0</c:v>
                </c:pt>
                <c:pt idx="5755">
                  <c:v>35066.0</c:v>
                </c:pt>
                <c:pt idx="5756">
                  <c:v>35067.0</c:v>
                </c:pt>
                <c:pt idx="5757">
                  <c:v>35068.0</c:v>
                </c:pt>
                <c:pt idx="5758">
                  <c:v>35069.0</c:v>
                </c:pt>
                <c:pt idx="5759">
                  <c:v>35070.0</c:v>
                </c:pt>
                <c:pt idx="5760">
                  <c:v>35071.0</c:v>
                </c:pt>
                <c:pt idx="5761">
                  <c:v>35072.0</c:v>
                </c:pt>
                <c:pt idx="5762">
                  <c:v>35073.0</c:v>
                </c:pt>
                <c:pt idx="5763">
                  <c:v>35074.0</c:v>
                </c:pt>
                <c:pt idx="5764">
                  <c:v>35075.0</c:v>
                </c:pt>
                <c:pt idx="5765">
                  <c:v>35076.0</c:v>
                </c:pt>
                <c:pt idx="5766">
                  <c:v>35077.0</c:v>
                </c:pt>
                <c:pt idx="5767">
                  <c:v>35078.0</c:v>
                </c:pt>
                <c:pt idx="5768">
                  <c:v>35079.0</c:v>
                </c:pt>
                <c:pt idx="5769">
                  <c:v>35080.0</c:v>
                </c:pt>
                <c:pt idx="5770">
                  <c:v>35081.0</c:v>
                </c:pt>
                <c:pt idx="5771">
                  <c:v>35082.0</c:v>
                </c:pt>
                <c:pt idx="5772">
                  <c:v>35083.0</c:v>
                </c:pt>
                <c:pt idx="5773">
                  <c:v>35084.0</c:v>
                </c:pt>
                <c:pt idx="5774">
                  <c:v>35085.0</c:v>
                </c:pt>
                <c:pt idx="5775">
                  <c:v>35086.0</c:v>
                </c:pt>
                <c:pt idx="5776">
                  <c:v>35087.0</c:v>
                </c:pt>
                <c:pt idx="5777">
                  <c:v>35088.0</c:v>
                </c:pt>
                <c:pt idx="5778">
                  <c:v>35089.0</c:v>
                </c:pt>
                <c:pt idx="5779">
                  <c:v>35090.0</c:v>
                </c:pt>
                <c:pt idx="5780">
                  <c:v>35091.0</c:v>
                </c:pt>
                <c:pt idx="5781">
                  <c:v>35092.0</c:v>
                </c:pt>
                <c:pt idx="5782">
                  <c:v>35093.0</c:v>
                </c:pt>
                <c:pt idx="5783">
                  <c:v>35094.0</c:v>
                </c:pt>
                <c:pt idx="5784">
                  <c:v>35095.0</c:v>
                </c:pt>
                <c:pt idx="5785">
                  <c:v>35096.0</c:v>
                </c:pt>
                <c:pt idx="5786">
                  <c:v>35097.0</c:v>
                </c:pt>
                <c:pt idx="5787">
                  <c:v>35098.0</c:v>
                </c:pt>
                <c:pt idx="5788">
                  <c:v>35099.0</c:v>
                </c:pt>
                <c:pt idx="5789">
                  <c:v>35100.0</c:v>
                </c:pt>
                <c:pt idx="5790">
                  <c:v>35101.0</c:v>
                </c:pt>
                <c:pt idx="5791">
                  <c:v>35102.0</c:v>
                </c:pt>
                <c:pt idx="5792">
                  <c:v>35103.0</c:v>
                </c:pt>
                <c:pt idx="5793">
                  <c:v>35104.0</c:v>
                </c:pt>
                <c:pt idx="5794">
                  <c:v>35105.0</c:v>
                </c:pt>
                <c:pt idx="5795">
                  <c:v>35106.0</c:v>
                </c:pt>
                <c:pt idx="5796">
                  <c:v>35107.0</c:v>
                </c:pt>
                <c:pt idx="5797">
                  <c:v>35108.0</c:v>
                </c:pt>
                <c:pt idx="5798">
                  <c:v>35109.0</c:v>
                </c:pt>
                <c:pt idx="5799">
                  <c:v>35110.0</c:v>
                </c:pt>
                <c:pt idx="5800">
                  <c:v>35111.0</c:v>
                </c:pt>
                <c:pt idx="5801">
                  <c:v>35112.0</c:v>
                </c:pt>
                <c:pt idx="5802">
                  <c:v>35113.0</c:v>
                </c:pt>
                <c:pt idx="5803">
                  <c:v>35114.0</c:v>
                </c:pt>
                <c:pt idx="5804">
                  <c:v>35115.0</c:v>
                </c:pt>
                <c:pt idx="5805">
                  <c:v>35116.0</c:v>
                </c:pt>
                <c:pt idx="5806">
                  <c:v>35117.0</c:v>
                </c:pt>
                <c:pt idx="5807">
                  <c:v>35118.0</c:v>
                </c:pt>
                <c:pt idx="5808">
                  <c:v>35119.0</c:v>
                </c:pt>
                <c:pt idx="5809">
                  <c:v>35120.0</c:v>
                </c:pt>
                <c:pt idx="5810">
                  <c:v>35121.0</c:v>
                </c:pt>
                <c:pt idx="5811">
                  <c:v>35122.0</c:v>
                </c:pt>
                <c:pt idx="5812">
                  <c:v>35123.0</c:v>
                </c:pt>
                <c:pt idx="5813">
                  <c:v>35124.0</c:v>
                </c:pt>
                <c:pt idx="5814">
                  <c:v>35125.0</c:v>
                </c:pt>
                <c:pt idx="5815">
                  <c:v>35126.0</c:v>
                </c:pt>
                <c:pt idx="5816">
                  <c:v>35127.0</c:v>
                </c:pt>
                <c:pt idx="5817">
                  <c:v>35128.0</c:v>
                </c:pt>
                <c:pt idx="5818">
                  <c:v>35129.0</c:v>
                </c:pt>
                <c:pt idx="5819">
                  <c:v>35130.0</c:v>
                </c:pt>
                <c:pt idx="5820">
                  <c:v>35131.0</c:v>
                </c:pt>
                <c:pt idx="5821">
                  <c:v>35132.0</c:v>
                </c:pt>
                <c:pt idx="5822">
                  <c:v>35133.0</c:v>
                </c:pt>
                <c:pt idx="5823">
                  <c:v>35134.0</c:v>
                </c:pt>
                <c:pt idx="5824">
                  <c:v>35135.0</c:v>
                </c:pt>
                <c:pt idx="5825">
                  <c:v>35136.0</c:v>
                </c:pt>
                <c:pt idx="5826">
                  <c:v>35137.0</c:v>
                </c:pt>
                <c:pt idx="5827">
                  <c:v>35138.0</c:v>
                </c:pt>
                <c:pt idx="5828">
                  <c:v>35139.0</c:v>
                </c:pt>
                <c:pt idx="5829">
                  <c:v>35140.0</c:v>
                </c:pt>
                <c:pt idx="5830">
                  <c:v>35141.0</c:v>
                </c:pt>
                <c:pt idx="5831">
                  <c:v>35142.0</c:v>
                </c:pt>
                <c:pt idx="5832">
                  <c:v>35143.0</c:v>
                </c:pt>
                <c:pt idx="5833">
                  <c:v>35144.0</c:v>
                </c:pt>
                <c:pt idx="5834">
                  <c:v>35145.0</c:v>
                </c:pt>
                <c:pt idx="5835">
                  <c:v>35146.0</c:v>
                </c:pt>
                <c:pt idx="5836">
                  <c:v>35147.0</c:v>
                </c:pt>
                <c:pt idx="5837">
                  <c:v>35148.0</c:v>
                </c:pt>
                <c:pt idx="5838">
                  <c:v>35149.0</c:v>
                </c:pt>
                <c:pt idx="5839">
                  <c:v>35150.0</c:v>
                </c:pt>
                <c:pt idx="5840">
                  <c:v>35151.0</c:v>
                </c:pt>
                <c:pt idx="5841">
                  <c:v>35152.0</c:v>
                </c:pt>
                <c:pt idx="5842">
                  <c:v>35153.0</c:v>
                </c:pt>
                <c:pt idx="5843">
                  <c:v>35154.0</c:v>
                </c:pt>
                <c:pt idx="5844">
                  <c:v>35155.0</c:v>
                </c:pt>
                <c:pt idx="5845">
                  <c:v>35156.0</c:v>
                </c:pt>
                <c:pt idx="5846">
                  <c:v>35157.0</c:v>
                </c:pt>
                <c:pt idx="5847">
                  <c:v>35158.0</c:v>
                </c:pt>
                <c:pt idx="5848">
                  <c:v>35159.0</c:v>
                </c:pt>
                <c:pt idx="5849">
                  <c:v>35160.0</c:v>
                </c:pt>
                <c:pt idx="5850">
                  <c:v>35161.0</c:v>
                </c:pt>
                <c:pt idx="5851">
                  <c:v>35162.0</c:v>
                </c:pt>
                <c:pt idx="5852">
                  <c:v>35163.0</c:v>
                </c:pt>
                <c:pt idx="5853">
                  <c:v>35164.0</c:v>
                </c:pt>
                <c:pt idx="5854">
                  <c:v>35165.0</c:v>
                </c:pt>
                <c:pt idx="5855">
                  <c:v>35166.0</c:v>
                </c:pt>
                <c:pt idx="5856">
                  <c:v>35167.0</c:v>
                </c:pt>
                <c:pt idx="5857">
                  <c:v>35168.0</c:v>
                </c:pt>
                <c:pt idx="5858">
                  <c:v>35169.0</c:v>
                </c:pt>
                <c:pt idx="5859">
                  <c:v>35170.0</c:v>
                </c:pt>
                <c:pt idx="5860">
                  <c:v>35171.0</c:v>
                </c:pt>
                <c:pt idx="5861">
                  <c:v>35172.0</c:v>
                </c:pt>
                <c:pt idx="5862">
                  <c:v>35173.0</c:v>
                </c:pt>
                <c:pt idx="5863">
                  <c:v>35174.0</c:v>
                </c:pt>
                <c:pt idx="5864">
                  <c:v>35175.0</c:v>
                </c:pt>
                <c:pt idx="5865">
                  <c:v>35176.0</c:v>
                </c:pt>
                <c:pt idx="5866">
                  <c:v>35177.0</c:v>
                </c:pt>
                <c:pt idx="5867">
                  <c:v>35178.0</c:v>
                </c:pt>
                <c:pt idx="5868">
                  <c:v>35179.0</c:v>
                </c:pt>
                <c:pt idx="5869">
                  <c:v>35180.0</c:v>
                </c:pt>
                <c:pt idx="5870">
                  <c:v>35181.0</c:v>
                </c:pt>
                <c:pt idx="5871">
                  <c:v>35182.0</c:v>
                </c:pt>
                <c:pt idx="5872">
                  <c:v>35183.0</c:v>
                </c:pt>
                <c:pt idx="5873">
                  <c:v>35184.0</c:v>
                </c:pt>
                <c:pt idx="5874">
                  <c:v>35185.0</c:v>
                </c:pt>
                <c:pt idx="5875">
                  <c:v>35186.0</c:v>
                </c:pt>
                <c:pt idx="5876">
                  <c:v>35187.0</c:v>
                </c:pt>
                <c:pt idx="5877">
                  <c:v>35188.0</c:v>
                </c:pt>
                <c:pt idx="5878">
                  <c:v>35189.0</c:v>
                </c:pt>
                <c:pt idx="5879">
                  <c:v>35190.0</c:v>
                </c:pt>
                <c:pt idx="5880">
                  <c:v>35191.0</c:v>
                </c:pt>
                <c:pt idx="5881">
                  <c:v>35192.0</c:v>
                </c:pt>
                <c:pt idx="5882">
                  <c:v>35193.0</c:v>
                </c:pt>
                <c:pt idx="5883">
                  <c:v>35194.0</c:v>
                </c:pt>
                <c:pt idx="5884">
                  <c:v>35195.0</c:v>
                </c:pt>
                <c:pt idx="5885">
                  <c:v>35196.0</c:v>
                </c:pt>
                <c:pt idx="5886">
                  <c:v>35197.0</c:v>
                </c:pt>
                <c:pt idx="5887">
                  <c:v>35198.0</c:v>
                </c:pt>
                <c:pt idx="5888">
                  <c:v>35199.0</c:v>
                </c:pt>
                <c:pt idx="5889">
                  <c:v>35200.0</c:v>
                </c:pt>
                <c:pt idx="5890">
                  <c:v>35201.0</c:v>
                </c:pt>
                <c:pt idx="5891">
                  <c:v>35202.0</c:v>
                </c:pt>
                <c:pt idx="5892">
                  <c:v>35203.0</c:v>
                </c:pt>
                <c:pt idx="5893">
                  <c:v>35204.0</c:v>
                </c:pt>
                <c:pt idx="5894">
                  <c:v>35205.0</c:v>
                </c:pt>
                <c:pt idx="5895">
                  <c:v>35206.0</c:v>
                </c:pt>
                <c:pt idx="5896">
                  <c:v>35207.0</c:v>
                </c:pt>
                <c:pt idx="5897">
                  <c:v>35208.0</c:v>
                </c:pt>
                <c:pt idx="5898">
                  <c:v>35209.0</c:v>
                </c:pt>
                <c:pt idx="5899">
                  <c:v>35210.0</c:v>
                </c:pt>
                <c:pt idx="5900">
                  <c:v>35211.0</c:v>
                </c:pt>
                <c:pt idx="5901">
                  <c:v>35212.0</c:v>
                </c:pt>
                <c:pt idx="5902">
                  <c:v>35213.0</c:v>
                </c:pt>
                <c:pt idx="5903">
                  <c:v>35214.0</c:v>
                </c:pt>
                <c:pt idx="5904">
                  <c:v>35215.0</c:v>
                </c:pt>
                <c:pt idx="5905">
                  <c:v>35216.0</c:v>
                </c:pt>
                <c:pt idx="5906">
                  <c:v>35217.0</c:v>
                </c:pt>
                <c:pt idx="5907">
                  <c:v>35218.0</c:v>
                </c:pt>
                <c:pt idx="5908">
                  <c:v>35219.0</c:v>
                </c:pt>
                <c:pt idx="5909">
                  <c:v>35220.0</c:v>
                </c:pt>
                <c:pt idx="5910">
                  <c:v>35221.0</c:v>
                </c:pt>
                <c:pt idx="5911">
                  <c:v>35222.0</c:v>
                </c:pt>
                <c:pt idx="5912">
                  <c:v>35223.0</c:v>
                </c:pt>
                <c:pt idx="5913">
                  <c:v>35224.0</c:v>
                </c:pt>
                <c:pt idx="5914">
                  <c:v>35225.0</c:v>
                </c:pt>
                <c:pt idx="5915">
                  <c:v>35226.0</c:v>
                </c:pt>
                <c:pt idx="5916">
                  <c:v>35227.0</c:v>
                </c:pt>
                <c:pt idx="5917">
                  <c:v>35228.0</c:v>
                </c:pt>
                <c:pt idx="5918">
                  <c:v>35229.0</c:v>
                </c:pt>
                <c:pt idx="5919">
                  <c:v>35230.0</c:v>
                </c:pt>
                <c:pt idx="5920">
                  <c:v>35231.0</c:v>
                </c:pt>
                <c:pt idx="5921">
                  <c:v>35232.0</c:v>
                </c:pt>
                <c:pt idx="5922">
                  <c:v>35233.0</c:v>
                </c:pt>
                <c:pt idx="5923">
                  <c:v>35234.0</c:v>
                </c:pt>
                <c:pt idx="5924">
                  <c:v>35235.0</c:v>
                </c:pt>
                <c:pt idx="5925">
                  <c:v>35236.0</c:v>
                </c:pt>
                <c:pt idx="5926">
                  <c:v>35237.0</c:v>
                </c:pt>
                <c:pt idx="5927">
                  <c:v>35238.0</c:v>
                </c:pt>
                <c:pt idx="5928">
                  <c:v>35239.0</c:v>
                </c:pt>
                <c:pt idx="5929">
                  <c:v>35240.0</c:v>
                </c:pt>
                <c:pt idx="5930">
                  <c:v>35241.0</c:v>
                </c:pt>
                <c:pt idx="5931">
                  <c:v>35242.0</c:v>
                </c:pt>
                <c:pt idx="5932">
                  <c:v>35243.0</c:v>
                </c:pt>
                <c:pt idx="5933">
                  <c:v>35244.0</c:v>
                </c:pt>
                <c:pt idx="5934">
                  <c:v>35245.0</c:v>
                </c:pt>
                <c:pt idx="5935">
                  <c:v>35246.0</c:v>
                </c:pt>
                <c:pt idx="5936">
                  <c:v>35247.0</c:v>
                </c:pt>
                <c:pt idx="5937">
                  <c:v>35248.0</c:v>
                </c:pt>
                <c:pt idx="5938">
                  <c:v>35249.0</c:v>
                </c:pt>
                <c:pt idx="5939">
                  <c:v>35250.0</c:v>
                </c:pt>
                <c:pt idx="5940">
                  <c:v>35251.0</c:v>
                </c:pt>
                <c:pt idx="5941">
                  <c:v>35252.0</c:v>
                </c:pt>
                <c:pt idx="5942">
                  <c:v>35253.0</c:v>
                </c:pt>
                <c:pt idx="5943">
                  <c:v>35254.0</c:v>
                </c:pt>
                <c:pt idx="5944">
                  <c:v>35255.0</c:v>
                </c:pt>
                <c:pt idx="5945">
                  <c:v>35256.0</c:v>
                </c:pt>
                <c:pt idx="5946">
                  <c:v>35257.0</c:v>
                </c:pt>
                <c:pt idx="5947">
                  <c:v>35258.0</c:v>
                </c:pt>
                <c:pt idx="5948">
                  <c:v>35259.0</c:v>
                </c:pt>
                <c:pt idx="5949">
                  <c:v>35260.0</c:v>
                </c:pt>
                <c:pt idx="5950">
                  <c:v>35261.0</c:v>
                </c:pt>
                <c:pt idx="5951">
                  <c:v>35262.0</c:v>
                </c:pt>
                <c:pt idx="5952">
                  <c:v>35263.0</c:v>
                </c:pt>
                <c:pt idx="5953">
                  <c:v>35264.0</c:v>
                </c:pt>
                <c:pt idx="5954">
                  <c:v>35265.0</c:v>
                </c:pt>
                <c:pt idx="5955">
                  <c:v>35266.0</c:v>
                </c:pt>
                <c:pt idx="5956">
                  <c:v>35267.0</c:v>
                </c:pt>
                <c:pt idx="5957">
                  <c:v>35268.0</c:v>
                </c:pt>
                <c:pt idx="5958">
                  <c:v>35269.0</c:v>
                </c:pt>
                <c:pt idx="5959">
                  <c:v>35270.0</c:v>
                </c:pt>
                <c:pt idx="5960">
                  <c:v>35271.0</c:v>
                </c:pt>
                <c:pt idx="5961">
                  <c:v>35272.0</c:v>
                </c:pt>
                <c:pt idx="5962">
                  <c:v>35273.0</c:v>
                </c:pt>
                <c:pt idx="5963">
                  <c:v>35274.0</c:v>
                </c:pt>
                <c:pt idx="5964">
                  <c:v>35275.0</c:v>
                </c:pt>
                <c:pt idx="5965">
                  <c:v>35276.0</c:v>
                </c:pt>
                <c:pt idx="5966">
                  <c:v>35277.0</c:v>
                </c:pt>
                <c:pt idx="5967">
                  <c:v>35278.0</c:v>
                </c:pt>
                <c:pt idx="5968">
                  <c:v>35279.0</c:v>
                </c:pt>
                <c:pt idx="5969">
                  <c:v>35280.0</c:v>
                </c:pt>
                <c:pt idx="5970">
                  <c:v>35281.0</c:v>
                </c:pt>
                <c:pt idx="5971">
                  <c:v>35282.0</c:v>
                </c:pt>
                <c:pt idx="5972">
                  <c:v>35283.0</c:v>
                </c:pt>
                <c:pt idx="5973">
                  <c:v>35284.0</c:v>
                </c:pt>
                <c:pt idx="5974">
                  <c:v>35285.0</c:v>
                </c:pt>
                <c:pt idx="5975">
                  <c:v>35286.0</c:v>
                </c:pt>
                <c:pt idx="5976">
                  <c:v>35287.0</c:v>
                </c:pt>
                <c:pt idx="5977">
                  <c:v>35288.0</c:v>
                </c:pt>
                <c:pt idx="5978">
                  <c:v>35289.0</c:v>
                </c:pt>
                <c:pt idx="5979">
                  <c:v>35290.0</c:v>
                </c:pt>
                <c:pt idx="5980">
                  <c:v>35291.0</c:v>
                </c:pt>
                <c:pt idx="5981">
                  <c:v>35292.0</c:v>
                </c:pt>
                <c:pt idx="5982">
                  <c:v>35293.0</c:v>
                </c:pt>
                <c:pt idx="5983">
                  <c:v>35294.0</c:v>
                </c:pt>
                <c:pt idx="5984">
                  <c:v>35295.0</c:v>
                </c:pt>
                <c:pt idx="5985">
                  <c:v>35296.0</c:v>
                </c:pt>
                <c:pt idx="5986">
                  <c:v>35297.0</c:v>
                </c:pt>
                <c:pt idx="5987">
                  <c:v>35298.0</c:v>
                </c:pt>
                <c:pt idx="5988">
                  <c:v>35299.0</c:v>
                </c:pt>
                <c:pt idx="5989">
                  <c:v>35300.0</c:v>
                </c:pt>
                <c:pt idx="5990">
                  <c:v>35301.0</c:v>
                </c:pt>
                <c:pt idx="5991">
                  <c:v>35302.0</c:v>
                </c:pt>
                <c:pt idx="5992">
                  <c:v>35303.0</c:v>
                </c:pt>
                <c:pt idx="5993">
                  <c:v>35304.0</c:v>
                </c:pt>
                <c:pt idx="5994">
                  <c:v>35305.0</c:v>
                </c:pt>
                <c:pt idx="5995">
                  <c:v>35306.0</c:v>
                </c:pt>
                <c:pt idx="5996">
                  <c:v>35307.0</c:v>
                </c:pt>
                <c:pt idx="5997">
                  <c:v>35308.0</c:v>
                </c:pt>
                <c:pt idx="5998">
                  <c:v>35309.0</c:v>
                </c:pt>
                <c:pt idx="5999">
                  <c:v>35310.0</c:v>
                </c:pt>
                <c:pt idx="6000">
                  <c:v>35311.0</c:v>
                </c:pt>
                <c:pt idx="6001">
                  <c:v>35312.0</c:v>
                </c:pt>
                <c:pt idx="6002">
                  <c:v>35313.0</c:v>
                </c:pt>
                <c:pt idx="6003">
                  <c:v>35314.0</c:v>
                </c:pt>
                <c:pt idx="6004">
                  <c:v>35315.0</c:v>
                </c:pt>
                <c:pt idx="6005">
                  <c:v>35316.0</c:v>
                </c:pt>
                <c:pt idx="6006">
                  <c:v>35317.0</c:v>
                </c:pt>
                <c:pt idx="6007">
                  <c:v>35318.0</c:v>
                </c:pt>
                <c:pt idx="6008">
                  <c:v>35319.0</c:v>
                </c:pt>
                <c:pt idx="6009">
                  <c:v>35320.0</c:v>
                </c:pt>
                <c:pt idx="6010">
                  <c:v>35321.0</c:v>
                </c:pt>
                <c:pt idx="6011">
                  <c:v>35322.0</c:v>
                </c:pt>
                <c:pt idx="6012">
                  <c:v>35323.0</c:v>
                </c:pt>
                <c:pt idx="6013">
                  <c:v>35324.0</c:v>
                </c:pt>
                <c:pt idx="6014">
                  <c:v>35325.0</c:v>
                </c:pt>
                <c:pt idx="6015">
                  <c:v>35326.0</c:v>
                </c:pt>
                <c:pt idx="6016">
                  <c:v>35327.0</c:v>
                </c:pt>
                <c:pt idx="6017">
                  <c:v>35328.0</c:v>
                </c:pt>
                <c:pt idx="6018">
                  <c:v>35329.0</c:v>
                </c:pt>
                <c:pt idx="6019">
                  <c:v>35330.0</c:v>
                </c:pt>
                <c:pt idx="6020">
                  <c:v>35331.0</c:v>
                </c:pt>
                <c:pt idx="6021">
                  <c:v>35332.0</c:v>
                </c:pt>
                <c:pt idx="6022">
                  <c:v>35333.0</c:v>
                </c:pt>
                <c:pt idx="6023">
                  <c:v>35334.0</c:v>
                </c:pt>
                <c:pt idx="6024">
                  <c:v>35335.0</c:v>
                </c:pt>
                <c:pt idx="6025">
                  <c:v>35336.0</c:v>
                </c:pt>
                <c:pt idx="6026">
                  <c:v>35337.0</c:v>
                </c:pt>
                <c:pt idx="6027">
                  <c:v>35338.0</c:v>
                </c:pt>
                <c:pt idx="6028">
                  <c:v>35339.0</c:v>
                </c:pt>
                <c:pt idx="6029">
                  <c:v>35340.0</c:v>
                </c:pt>
                <c:pt idx="6030">
                  <c:v>35341.0</c:v>
                </c:pt>
                <c:pt idx="6031">
                  <c:v>35342.0</c:v>
                </c:pt>
                <c:pt idx="6032">
                  <c:v>35343.0</c:v>
                </c:pt>
                <c:pt idx="6033">
                  <c:v>35344.0</c:v>
                </c:pt>
                <c:pt idx="6034">
                  <c:v>35345.0</c:v>
                </c:pt>
                <c:pt idx="6035">
                  <c:v>35346.0</c:v>
                </c:pt>
                <c:pt idx="6036">
                  <c:v>35347.0</c:v>
                </c:pt>
                <c:pt idx="6037">
                  <c:v>35348.0</c:v>
                </c:pt>
                <c:pt idx="6038">
                  <c:v>35349.0</c:v>
                </c:pt>
                <c:pt idx="6039">
                  <c:v>35350.0</c:v>
                </c:pt>
                <c:pt idx="6040">
                  <c:v>35351.0</c:v>
                </c:pt>
                <c:pt idx="6041">
                  <c:v>35352.0</c:v>
                </c:pt>
                <c:pt idx="6042">
                  <c:v>35353.0</c:v>
                </c:pt>
                <c:pt idx="6043">
                  <c:v>35354.0</c:v>
                </c:pt>
                <c:pt idx="6044">
                  <c:v>35355.0</c:v>
                </c:pt>
                <c:pt idx="6045">
                  <c:v>35356.0</c:v>
                </c:pt>
                <c:pt idx="6046">
                  <c:v>35357.0</c:v>
                </c:pt>
                <c:pt idx="6047">
                  <c:v>35358.0</c:v>
                </c:pt>
                <c:pt idx="6048">
                  <c:v>35359.0</c:v>
                </c:pt>
                <c:pt idx="6049">
                  <c:v>35360.0</c:v>
                </c:pt>
                <c:pt idx="6050">
                  <c:v>35361.0</c:v>
                </c:pt>
                <c:pt idx="6051">
                  <c:v>35362.0</c:v>
                </c:pt>
                <c:pt idx="6052">
                  <c:v>35363.0</c:v>
                </c:pt>
                <c:pt idx="6053">
                  <c:v>35364.0</c:v>
                </c:pt>
                <c:pt idx="6054">
                  <c:v>35365.0</c:v>
                </c:pt>
                <c:pt idx="6055">
                  <c:v>35366.0</c:v>
                </c:pt>
                <c:pt idx="6056">
                  <c:v>35367.0</c:v>
                </c:pt>
                <c:pt idx="6057">
                  <c:v>35368.0</c:v>
                </c:pt>
                <c:pt idx="6058">
                  <c:v>35369.0</c:v>
                </c:pt>
                <c:pt idx="6059">
                  <c:v>35370.0</c:v>
                </c:pt>
                <c:pt idx="6060">
                  <c:v>35371.0</c:v>
                </c:pt>
                <c:pt idx="6061">
                  <c:v>35372.0</c:v>
                </c:pt>
                <c:pt idx="6062">
                  <c:v>35373.0</c:v>
                </c:pt>
                <c:pt idx="6063">
                  <c:v>35374.0</c:v>
                </c:pt>
                <c:pt idx="6064">
                  <c:v>35375.0</c:v>
                </c:pt>
                <c:pt idx="6065">
                  <c:v>35376.0</c:v>
                </c:pt>
                <c:pt idx="6066">
                  <c:v>35377.0</c:v>
                </c:pt>
                <c:pt idx="6067">
                  <c:v>35378.0</c:v>
                </c:pt>
                <c:pt idx="6068">
                  <c:v>35379.0</c:v>
                </c:pt>
                <c:pt idx="6069">
                  <c:v>35380.0</c:v>
                </c:pt>
                <c:pt idx="6070">
                  <c:v>35381.0</c:v>
                </c:pt>
                <c:pt idx="6071">
                  <c:v>35382.0</c:v>
                </c:pt>
                <c:pt idx="6072">
                  <c:v>35383.0</c:v>
                </c:pt>
                <c:pt idx="6073">
                  <c:v>35384.0</c:v>
                </c:pt>
                <c:pt idx="6074">
                  <c:v>35385.0</c:v>
                </c:pt>
                <c:pt idx="6075">
                  <c:v>35386.0</c:v>
                </c:pt>
                <c:pt idx="6076">
                  <c:v>35387.0</c:v>
                </c:pt>
                <c:pt idx="6077">
                  <c:v>35388.0</c:v>
                </c:pt>
                <c:pt idx="6078">
                  <c:v>35389.0</c:v>
                </c:pt>
                <c:pt idx="6079">
                  <c:v>35390.0</c:v>
                </c:pt>
                <c:pt idx="6080">
                  <c:v>35391.0</c:v>
                </c:pt>
                <c:pt idx="6081">
                  <c:v>35392.0</c:v>
                </c:pt>
                <c:pt idx="6082">
                  <c:v>35393.0</c:v>
                </c:pt>
                <c:pt idx="6083">
                  <c:v>35394.0</c:v>
                </c:pt>
                <c:pt idx="6084">
                  <c:v>35395.0</c:v>
                </c:pt>
                <c:pt idx="6085">
                  <c:v>35396.0</c:v>
                </c:pt>
                <c:pt idx="6086">
                  <c:v>35397.0</c:v>
                </c:pt>
                <c:pt idx="6087">
                  <c:v>35398.0</c:v>
                </c:pt>
                <c:pt idx="6088">
                  <c:v>35399.0</c:v>
                </c:pt>
                <c:pt idx="6089">
                  <c:v>35400.0</c:v>
                </c:pt>
                <c:pt idx="6090">
                  <c:v>35401.0</c:v>
                </c:pt>
                <c:pt idx="6091">
                  <c:v>35402.0</c:v>
                </c:pt>
                <c:pt idx="6092">
                  <c:v>35403.0</c:v>
                </c:pt>
                <c:pt idx="6093">
                  <c:v>35404.0</c:v>
                </c:pt>
                <c:pt idx="6094">
                  <c:v>35405.0</c:v>
                </c:pt>
                <c:pt idx="6095">
                  <c:v>35406.0</c:v>
                </c:pt>
                <c:pt idx="6096">
                  <c:v>35407.0</c:v>
                </c:pt>
                <c:pt idx="6097">
                  <c:v>35408.0</c:v>
                </c:pt>
                <c:pt idx="6098">
                  <c:v>35409.0</c:v>
                </c:pt>
                <c:pt idx="6099">
                  <c:v>35410.0</c:v>
                </c:pt>
                <c:pt idx="6100">
                  <c:v>35411.0</c:v>
                </c:pt>
                <c:pt idx="6101">
                  <c:v>35412.0</c:v>
                </c:pt>
                <c:pt idx="6102">
                  <c:v>35413.0</c:v>
                </c:pt>
                <c:pt idx="6103">
                  <c:v>35414.0</c:v>
                </c:pt>
                <c:pt idx="6104">
                  <c:v>35415.0</c:v>
                </c:pt>
                <c:pt idx="6105">
                  <c:v>35416.0</c:v>
                </c:pt>
                <c:pt idx="6106">
                  <c:v>35417.0</c:v>
                </c:pt>
                <c:pt idx="6107">
                  <c:v>35418.0</c:v>
                </c:pt>
                <c:pt idx="6108">
                  <c:v>35419.0</c:v>
                </c:pt>
                <c:pt idx="6109">
                  <c:v>35420.0</c:v>
                </c:pt>
                <c:pt idx="6110">
                  <c:v>35421.0</c:v>
                </c:pt>
                <c:pt idx="6111">
                  <c:v>35422.0</c:v>
                </c:pt>
                <c:pt idx="6112">
                  <c:v>35423.0</c:v>
                </c:pt>
                <c:pt idx="6113">
                  <c:v>35424.0</c:v>
                </c:pt>
                <c:pt idx="6114">
                  <c:v>35425.0</c:v>
                </c:pt>
                <c:pt idx="6115">
                  <c:v>35426.0</c:v>
                </c:pt>
                <c:pt idx="6116">
                  <c:v>35427.0</c:v>
                </c:pt>
                <c:pt idx="6117">
                  <c:v>35428.0</c:v>
                </c:pt>
                <c:pt idx="6118">
                  <c:v>35429.0</c:v>
                </c:pt>
                <c:pt idx="6119">
                  <c:v>35430.0</c:v>
                </c:pt>
                <c:pt idx="6120">
                  <c:v>35431.0</c:v>
                </c:pt>
                <c:pt idx="6121">
                  <c:v>35432.0</c:v>
                </c:pt>
                <c:pt idx="6122">
                  <c:v>35433.0</c:v>
                </c:pt>
                <c:pt idx="6123">
                  <c:v>35434.0</c:v>
                </c:pt>
                <c:pt idx="6124">
                  <c:v>35435.0</c:v>
                </c:pt>
                <c:pt idx="6125">
                  <c:v>35436.0</c:v>
                </c:pt>
                <c:pt idx="6126">
                  <c:v>35437.0</c:v>
                </c:pt>
                <c:pt idx="6127">
                  <c:v>35438.0</c:v>
                </c:pt>
                <c:pt idx="6128">
                  <c:v>35439.0</c:v>
                </c:pt>
                <c:pt idx="6129">
                  <c:v>35440.0</c:v>
                </c:pt>
                <c:pt idx="6130">
                  <c:v>35441.0</c:v>
                </c:pt>
                <c:pt idx="6131">
                  <c:v>35442.0</c:v>
                </c:pt>
                <c:pt idx="6132">
                  <c:v>35443.0</c:v>
                </c:pt>
                <c:pt idx="6133">
                  <c:v>35444.0</c:v>
                </c:pt>
                <c:pt idx="6134">
                  <c:v>35445.0</c:v>
                </c:pt>
                <c:pt idx="6135">
                  <c:v>35446.0</c:v>
                </c:pt>
                <c:pt idx="6136">
                  <c:v>35447.0</c:v>
                </c:pt>
                <c:pt idx="6137">
                  <c:v>35448.0</c:v>
                </c:pt>
                <c:pt idx="6138">
                  <c:v>35449.0</c:v>
                </c:pt>
                <c:pt idx="6139">
                  <c:v>35450.0</c:v>
                </c:pt>
                <c:pt idx="6140">
                  <c:v>35451.0</c:v>
                </c:pt>
                <c:pt idx="6141">
                  <c:v>35452.0</c:v>
                </c:pt>
                <c:pt idx="6142">
                  <c:v>35453.0</c:v>
                </c:pt>
                <c:pt idx="6143">
                  <c:v>35454.0</c:v>
                </c:pt>
                <c:pt idx="6144">
                  <c:v>35455.0</c:v>
                </c:pt>
                <c:pt idx="6145">
                  <c:v>35456.0</c:v>
                </c:pt>
                <c:pt idx="6146">
                  <c:v>35457.0</c:v>
                </c:pt>
                <c:pt idx="6147">
                  <c:v>35458.0</c:v>
                </c:pt>
                <c:pt idx="6148">
                  <c:v>35459.0</c:v>
                </c:pt>
                <c:pt idx="6149">
                  <c:v>35460.0</c:v>
                </c:pt>
                <c:pt idx="6150">
                  <c:v>35461.0</c:v>
                </c:pt>
                <c:pt idx="6151">
                  <c:v>35462.0</c:v>
                </c:pt>
                <c:pt idx="6152">
                  <c:v>35463.0</c:v>
                </c:pt>
                <c:pt idx="6153">
                  <c:v>35464.0</c:v>
                </c:pt>
                <c:pt idx="6154">
                  <c:v>35465.0</c:v>
                </c:pt>
                <c:pt idx="6155">
                  <c:v>35466.0</c:v>
                </c:pt>
                <c:pt idx="6156">
                  <c:v>35467.0</c:v>
                </c:pt>
                <c:pt idx="6157">
                  <c:v>35468.0</c:v>
                </c:pt>
                <c:pt idx="6158">
                  <c:v>35469.0</c:v>
                </c:pt>
                <c:pt idx="6159">
                  <c:v>35470.0</c:v>
                </c:pt>
                <c:pt idx="6160">
                  <c:v>35471.0</c:v>
                </c:pt>
                <c:pt idx="6161">
                  <c:v>35472.0</c:v>
                </c:pt>
                <c:pt idx="6162">
                  <c:v>35473.0</c:v>
                </c:pt>
                <c:pt idx="6163">
                  <c:v>35474.0</c:v>
                </c:pt>
                <c:pt idx="6164">
                  <c:v>35475.0</c:v>
                </c:pt>
                <c:pt idx="6165">
                  <c:v>35476.0</c:v>
                </c:pt>
                <c:pt idx="6166">
                  <c:v>35477.0</c:v>
                </c:pt>
                <c:pt idx="6167">
                  <c:v>35478.0</c:v>
                </c:pt>
                <c:pt idx="6168">
                  <c:v>35479.0</c:v>
                </c:pt>
                <c:pt idx="6169">
                  <c:v>35480.0</c:v>
                </c:pt>
                <c:pt idx="6170">
                  <c:v>35481.0</c:v>
                </c:pt>
                <c:pt idx="6171">
                  <c:v>35482.0</c:v>
                </c:pt>
                <c:pt idx="6172">
                  <c:v>35483.0</c:v>
                </c:pt>
                <c:pt idx="6173">
                  <c:v>35484.0</c:v>
                </c:pt>
                <c:pt idx="6174">
                  <c:v>35485.0</c:v>
                </c:pt>
                <c:pt idx="6175">
                  <c:v>35486.0</c:v>
                </c:pt>
                <c:pt idx="6176">
                  <c:v>35487.0</c:v>
                </c:pt>
                <c:pt idx="6177">
                  <c:v>35488.0</c:v>
                </c:pt>
                <c:pt idx="6178">
                  <c:v>35489.0</c:v>
                </c:pt>
                <c:pt idx="6179">
                  <c:v>35490.0</c:v>
                </c:pt>
                <c:pt idx="6180">
                  <c:v>35491.0</c:v>
                </c:pt>
                <c:pt idx="6181">
                  <c:v>35492.0</c:v>
                </c:pt>
                <c:pt idx="6182">
                  <c:v>35493.0</c:v>
                </c:pt>
                <c:pt idx="6183">
                  <c:v>35494.0</c:v>
                </c:pt>
                <c:pt idx="6184">
                  <c:v>35495.0</c:v>
                </c:pt>
                <c:pt idx="6185">
                  <c:v>35496.0</c:v>
                </c:pt>
                <c:pt idx="6186">
                  <c:v>35497.0</c:v>
                </c:pt>
                <c:pt idx="6187">
                  <c:v>35498.0</c:v>
                </c:pt>
                <c:pt idx="6188">
                  <c:v>35499.0</c:v>
                </c:pt>
                <c:pt idx="6189">
                  <c:v>35500.0</c:v>
                </c:pt>
                <c:pt idx="6190">
                  <c:v>35501.0</c:v>
                </c:pt>
                <c:pt idx="6191">
                  <c:v>35502.0</c:v>
                </c:pt>
                <c:pt idx="6192">
                  <c:v>35503.0</c:v>
                </c:pt>
                <c:pt idx="6193">
                  <c:v>35504.0</c:v>
                </c:pt>
                <c:pt idx="6194">
                  <c:v>35505.0</c:v>
                </c:pt>
                <c:pt idx="6195">
                  <c:v>35506.0</c:v>
                </c:pt>
                <c:pt idx="6196">
                  <c:v>35507.0</c:v>
                </c:pt>
                <c:pt idx="6197">
                  <c:v>35508.0</c:v>
                </c:pt>
                <c:pt idx="6198">
                  <c:v>35509.0</c:v>
                </c:pt>
                <c:pt idx="6199">
                  <c:v>35510.0</c:v>
                </c:pt>
                <c:pt idx="6200">
                  <c:v>35511.0</c:v>
                </c:pt>
                <c:pt idx="6201">
                  <c:v>35512.0</c:v>
                </c:pt>
                <c:pt idx="6202">
                  <c:v>35513.0</c:v>
                </c:pt>
                <c:pt idx="6203">
                  <c:v>35514.0</c:v>
                </c:pt>
                <c:pt idx="6204">
                  <c:v>35515.0</c:v>
                </c:pt>
                <c:pt idx="6205">
                  <c:v>35516.0</c:v>
                </c:pt>
                <c:pt idx="6206">
                  <c:v>35517.0</c:v>
                </c:pt>
                <c:pt idx="6207">
                  <c:v>35518.0</c:v>
                </c:pt>
                <c:pt idx="6208">
                  <c:v>35519.0</c:v>
                </c:pt>
                <c:pt idx="6209">
                  <c:v>35520.0</c:v>
                </c:pt>
                <c:pt idx="6210">
                  <c:v>35521.0</c:v>
                </c:pt>
                <c:pt idx="6211">
                  <c:v>35522.0</c:v>
                </c:pt>
                <c:pt idx="6212">
                  <c:v>35523.0</c:v>
                </c:pt>
                <c:pt idx="6213">
                  <c:v>35524.0</c:v>
                </c:pt>
                <c:pt idx="6214">
                  <c:v>35525.0</c:v>
                </c:pt>
                <c:pt idx="6215">
                  <c:v>35526.0</c:v>
                </c:pt>
                <c:pt idx="6216">
                  <c:v>35527.0</c:v>
                </c:pt>
                <c:pt idx="6217">
                  <c:v>35528.0</c:v>
                </c:pt>
                <c:pt idx="6218">
                  <c:v>35529.0</c:v>
                </c:pt>
                <c:pt idx="6219">
                  <c:v>35530.0</c:v>
                </c:pt>
                <c:pt idx="6220">
                  <c:v>35531.0</c:v>
                </c:pt>
                <c:pt idx="6221">
                  <c:v>35532.0</c:v>
                </c:pt>
                <c:pt idx="6222">
                  <c:v>35533.0</c:v>
                </c:pt>
                <c:pt idx="6223">
                  <c:v>35534.0</c:v>
                </c:pt>
                <c:pt idx="6224">
                  <c:v>35535.0</c:v>
                </c:pt>
                <c:pt idx="6225">
                  <c:v>35536.0</c:v>
                </c:pt>
                <c:pt idx="6226">
                  <c:v>35537.0</c:v>
                </c:pt>
                <c:pt idx="6227">
                  <c:v>35538.0</c:v>
                </c:pt>
                <c:pt idx="6228">
                  <c:v>35539.0</c:v>
                </c:pt>
                <c:pt idx="6229">
                  <c:v>35540.0</c:v>
                </c:pt>
                <c:pt idx="6230">
                  <c:v>35541.0</c:v>
                </c:pt>
                <c:pt idx="6231">
                  <c:v>35542.0</c:v>
                </c:pt>
                <c:pt idx="6232">
                  <c:v>35543.0</c:v>
                </c:pt>
                <c:pt idx="6233">
                  <c:v>35544.0</c:v>
                </c:pt>
                <c:pt idx="6234">
                  <c:v>35545.0</c:v>
                </c:pt>
                <c:pt idx="6235">
                  <c:v>35546.0</c:v>
                </c:pt>
                <c:pt idx="6236">
                  <c:v>35547.0</c:v>
                </c:pt>
                <c:pt idx="6237">
                  <c:v>35548.0</c:v>
                </c:pt>
                <c:pt idx="6238">
                  <c:v>35549.0</c:v>
                </c:pt>
                <c:pt idx="6239">
                  <c:v>35550.0</c:v>
                </c:pt>
                <c:pt idx="6240">
                  <c:v>35551.0</c:v>
                </c:pt>
                <c:pt idx="6241">
                  <c:v>35552.0</c:v>
                </c:pt>
                <c:pt idx="6242">
                  <c:v>35553.0</c:v>
                </c:pt>
                <c:pt idx="6243">
                  <c:v>35554.0</c:v>
                </c:pt>
                <c:pt idx="6244">
                  <c:v>35555.0</c:v>
                </c:pt>
                <c:pt idx="6245">
                  <c:v>35556.0</c:v>
                </c:pt>
                <c:pt idx="6246">
                  <c:v>35557.0</c:v>
                </c:pt>
                <c:pt idx="6247">
                  <c:v>35558.0</c:v>
                </c:pt>
                <c:pt idx="6248">
                  <c:v>35559.0</c:v>
                </c:pt>
                <c:pt idx="6249">
                  <c:v>35560.0</c:v>
                </c:pt>
                <c:pt idx="6250">
                  <c:v>35561.0</c:v>
                </c:pt>
                <c:pt idx="6251">
                  <c:v>35562.0</c:v>
                </c:pt>
                <c:pt idx="6252">
                  <c:v>35563.0</c:v>
                </c:pt>
                <c:pt idx="6253">
                  <c:v>35564.0</c:v>
                </c:pt>
                <c:pt idx="6254">
                  <c:v>35565.0</c:v>
                </c:pt>
                <c:pt idx="6255">
                  <c:v>35566.0</c:v>
                </c:pt>
                <c:pt idx="6256">
                  <c:v>35567.0</c:v>
                </c:pt>
                <c:pt idx="6257">
                  <c:v>35568.0</c:v>
                </c:pt>
                <c:pt idx="6258">
                  <c:v>35569.0</c:v>
                </c:pt>
                <c:pt idx="6259">
                  <c:v>35570.0</c:v>
                </c:pt>
                <c:pt idx="6260">
                  <c:v>35571.0</c:v>
                </c:pt>
                <c:pt idx="6261">
                  <c:v>35572.0</c:v>
                </c:pt>
                <c:pt idx="6262">
                  <c:v>35573.0</c:v>
                </c:pt>
                <c:pt idx="6263">
                  <c:v>35574.0</c:v>
                </c:pt>
                <c:pt idx="6264">
                  <c:v>35575.0</c:v>
                </c:pt>
                <c:pt idx="6265">
                  <c:v>35576.0</c:v>
                </c:pt>
                <c:pt idx="6266">
                  <c:v>35577.0</c:v>
                </c:pt>
                <c:pt idx="6267">
                  <c:v>35578.0</c:v>
                </c:pt>
                <c:pt idx="6268">
                  <c:v>35579.0</c:v>
                </c:pt>
                <c:pt idx="6269">
                  <c:v>35580.0</c:v>
                </c:pt>
                <c:pt idx="6270">
                  <c:v>35581.0</c:v>
                </c:pt>
                <c:pt idx="6271">
                  <c:v>35582.0</c:v>
                </c:pt>
                <c:pt idx="6272">
                  <c:v>35583.0</c:v>
                </c:pt>
                <c:pt idx="6273">
                  <c:v>35584.0</c:v>
                </c:pt>
                <c:pt idx="6274">
                  <c:v>35585.0</c:v>
                </c:pt>
                <c:pt idx="6275">
                  <c:v>35586.0</c:v>
                </c:pt>
                <c:pt idx="6276">
                  <c:v>35587.0</c:v>
                </c:pt>
                <c:pt idx="6277">
                  <c:v>35588.0</c:v>
                </c:pt>
                <c:pt idx="6278">
                  <c:v>35589.0</c:v>
                </c:pt>
                <c:pt idx="6279">
                  <c:v>35590.0</c:v>
                </c:pt>
                <c:pt idx="6280">
                  <c:v>35591.0</c:v>
                </c:pt>
                <c:pt idx="6281">
                  <c:v>35592.0</c:v>
                </c:pt>
                <c:pt idx="6282">
                  <c:v>35593.0</c:v>
                </c:pt>
                <c:pt idx="6283">
                  <c:v>35594.0</c:v>
                </c:pt>
                <c:pt idx="6284">
                  <c:v>35595.0</c:v>
                </c:pt>
                <c:pt idx="6285">
                  <c:v>35596.0</c:v>
                </c:pt>
                <c:pt idx="6286">
                  <c:v>35597.0</c:v>
                </c:pt>
                <c:pt idx="6287">
                  <c:v>35598.0</c:v>
                </c:pt>
                <c:pt idx="6288">
                  <c:v>35599.0</c:v>
                </c:pt>
                <c:pt idx="6289">
                  <c:v>35600.0</c:v>
                </c:pt>
                <c:pt idx="6290">
                  <c:v>35601.0</c:v>
                </c:pt>
                <c:pt idx="6291">
                  <c:v>35602.0</c:v>
                </c:pt>
                <c:pt idx="6292">
                  <c:v>35603.0</c:v>
                </c:pt>
                <c:pt idx="6293">
                  <c:v>35604.0</c:v>
                </c:pt>
                <c:pt idx="6294">
                  <c:v>35605.0</c:v>
                </c:pt>
                <c:pt idx="6295">
                  <c:v>35606.0</c:v>
                </c:pt>
                <c:pt idx="6296">
                  <c:v>35607.0</c:v>
                </c:pt>
                <c:pt idx="6297">
                  <c:v>35608.0</c:v>
                </c:pt>
                <c:pt idx="6298">
                  <c:v>35609.0</c:v>
                </c:pt>
                <c:pt idx="6299">
                  <c:v>35610.0</c:v>
                </c:pt>
                <c:pt idx="6300">
                  <c:v>35611.0</c:v>
                </c:pt>
                <c:pt idx="6301">
                  <c:v>35612.0</c:v>
                </c:pt>
                <c:pt idx="6302">
                  <c:v>35613.0</c:v>
                </c:pt>
                <c:pt idx="6303">
                  <c:v>35614.0</c:v>
                </c:pt>
                <c:pt idx="6304">
                  <c:v>35615.0</c:v>
                </c:pt>
                <c:pt idx="6305">
                  <c:v>35616.0</c:v>
                </c:pt>
                <c:pt idx="6306">
                  <c:v>35617.0</c:v>
                </c:pt>
                <c:pt idx="6307">
                  <c:v>35618.0</c:v>
                </c:pt>
                <c:pt idx="6308">
                  <c:v>35619.0</c:v>
                </c:pt>
                <c:pt idx="6309">
                  <c:v>35620.0</c:v>
                </c:pt>
                <c:pt idx="6310">
                  <c:v>35621.0</c:v>
                </c:pt>
                <c:pt idx="6311">
                  <c:v>35622.0</c:v>
                </c:pt>
                <c:pt idx="6312">
                  <c:v>35623.0</c:v>
                </c:pt>
                <c:pt idx="6313">
                  <c:v>35624.0</c:v>
                </c:pt>
                <c:pt idx="6314">
                  <c:v>35625.0</c:v>
                </c:pt>
                <c:pt idx="6315">
                  <c:v>35626.0</c:v>
                </c:pt>
                <c:pt idx="6316">
                  <c:v>35627.0</c:v>
                </c:pt>
                <c:pt idx="6317">
                  <c:v>35628.0</c:v>
                </c:pt>
                <c:pt idx="6318">
                  <c:v>35629.0</c:v>
                </c:pt>
                <c:pt idx="6319">
                  <c:v>35630.0</c:v>
                </c:pt>
                <c:pt idx="6320">
                  <c:v>35631.0</c:v>
                </c:pt>
                <c:pt idx="6321">
                  <c:v>35632.0</c:v>
                </c:pt>
                <c:pt idx="6322">
                  <c:v>35633.0</c:v>
                </c:pt>
                <c:pt idx="6323">
                  <c:v>35634.0</c:v>
                </c:pt>
                <c:pt idx="6324">
                  <c:v>35635.0</c:v>
                </c:pt>
                <c:pt idx="6325">
                  <c:v>35636.0</c:v>
                </c:pt>
                <c:pt idx="6326">
                  <c:v>35637.0</c:v>
                </c:pt>
                <c:pt idx="6327">
                  <c:v>35638.0</c:v>
                </c:pt>
                <c:pt idx="6328">
                  <c:v>35639.0</c:v>
                </c:pt>
                <c:pt idx="6329">
                  <c:v>35640.0</c:v>
                </c:pt>
                <c:pt idx="6330">
                  <c:v>35641.0</c:v>
                </c:pt>
                <c:pt idx="6331">
                  <c:v>35642.0</c:v>
                </c:pt>
                <c:pt idx="6332">
                  <c:v>35643.0</c:v>
                </c:pt>
                <c:pt idx="6333">
                  <c:v>35644.0</c:v>
                </c:pt>
                <c:pt idx="6334">
                  <c:v>35645.0</c:v>
                </c:pt>
                <c:pt idx="6335">
                  <c:v>35646.0</c:v>
                </c:pt>
                <c:pt idx="6336">
                  <c:v>35647.0</c:v>
                </c:pt>
                <c:pt idx="6337">
                  <c:v>35648.0</c:v>
                </c:pt>
                <c:pt idx="6338">
                  <c:v>35649.0</c:v>
                </c:pt>
                <c:pt idx="6339">
                  <c:v>35650.0</c:v>
                </c:pt>
                <c:pt idx="6340">
                  <c:v>35651.0</c:v>
                </c:pt>
                <c:pt idx="6341">
                  <c:v>35652.0</c:v>
                </c:pt>
                <c:pt idx="6342">
                  <c:v>35653.0</c:v>
                </c:pt>
                <c:pt idx="6343">
                  <c:v>35654.0</c:v>
                </c:pt>
                <c:pt idx="6344">
                  <c:v>35655.0</c:v>
                </c:pt>
                <c:pt idx="6345">
                  <c:v>35656.0</c:v>
                </c:pt>
                <c:pt idx="6346">
                  <c:v>35657.0</c:v>
                </c:pt>
                <c:pt idx="6347">
                  <c:v>35658.0</c:v>
                </c:pt>
                <c:pt idx="6348">
                  <c:v>35659.0</c:v>
                </c:pt>
                <c:pt idx="6349">
                  <c:v>35660.0</c:v>
                </c:pt>
                <c:pt idx="6350">
                  <c:v>35661.0</c:v>
                </c:pt>
                <c:pt idx="6351">
                  <c:v>35662.0</c:v>
                </c:pt>
                <c:pt idx="6352">
                  <c:v>35663.0</c:v>
                </c:pt>
                <c:pt idx="6353">
                  <c:v>35664.0</c:v>
                </c:pt>
                <c:pt idx="6354">
                  <c:v>35665.0</c:v>
                </c:pt>
                <c:pt idx="6355">
                  <c:v>35666.0</c:v>
                </c:pt>
                <c:pt idx="6356">
                  <c:v>35667.0</c:v>
                </c:pt>
                <c:pt idx="6357">
                  <c:v>35668.0</c:v>
                </c:pt>
                <c:pt idx="6358">
                  <c:v>35669.0</c:v>
                </c:pt>
                <c:pt idx="6359">
                  <c:v>35670.0</c:v>
                </c:pt>
                <c:pt idx="6360">
                  <c:v>35671.0</c:v>
                </c:pt>
                <c:pt idx="6361">
                  <c:v>35672.0</c:v>
                </c:pt>
                <c:pt idx="6362">
                  <c:v>35673.0</c:v>
                </c:pt>
                <c:pt idx="6363">
                  <c:v>35674.0</c:v>
                </c:pt>
                <c:pt idx="6364">
                  <c:v>35675.0</c:v>
                </c:pt>
                <c:pt idx="6365">
                  <c:v>35676.0</c:v>
                </c:pt>
                <c:pt idx="6366">
                  <c:v>35677.0</c:v>
                </c:pt>
                <c:pt idx="6367">
                  <c:v>35678.0</c:v>
                </c:pt>
                <c:pt idx="6368">
                  <c:v>35679.0</c:v>
                </c:pt>
                <c:pt idx="6369">
                  <c:v>35680.0</c:v>
                </c:pt>
                <c:pt idx="6370">
                  <c:v>35681.0</c:v>
                </c:pt>
                <c:pt idx="6371">
                  <c:v>35682.0</c:v>
                </c:pt>
                <c:pt idx="6372">
                  <c:v>35683.0</c:v>
                </c:pt>
                <c:pt idx="6373">
                  <c:v>35684.0</c:v>
                </c:pt>
                <c:pt idx="6374">
                  <c:v>35685.0</c:v>
                </c:pt>
                <c:pt idx="6375">
                  <c:v>35686.0</c:v>
                </c:pt>
                <c:pt idx="6376">
                  <c:v>35687.0</c:v>
                </c:pt>
                <c:pt idx="6377">
                  <c:v>35688.0</c:v>
                </c:pt>
                <c:pt idx="6378">
                  <c:v>35689.0</c:v>
                </c:pt>
                <c:pt idx="6379">
                  <c:v>35690.0</c:v>
                </c:pt>
                <c:pt idx="6380">
                  <c:v>35691.0</c:v>
                </c:pt>
                <c:pt idx="6381">
                  <c:v>35692.0</c:v>
                </c:pt>
                <c:pt idx="6382">
                  <c:v>35693.0</c:v>
                </c:pt>
                <c:pt idx="6383">
                  <c:v>35694.0</c:v>
                </c:pt>
                <c:pt idx="6384">
                  <c:v>35695.0</c:v>
                </c:pt>
                <c:pt idx="6385">
                  <c:v>35696.0</c:v>
                </c:pt>
                <c:pt idx="6386">
                  <c:v>35697.0</c:v>
                </c:pt>
                <c:pt idx="6387">
                  <c:v>35698.0</c:v>
                </c:pt>
                <c:pt idx="6388">
                  <c:v>35699.0</c:v>
                </c:pt>
                <c:pt idx="6389">
                  <c:v>35700.0</c:v>
                </c:pt>
                <c:pt idx="6390">
                  <c:v>35701.0</c:v>
                </c:pt>
                <c:pt idx="6391">
                  <c:v>35702.0</c:v>
                </c:pt>
                <c:pt idx="6392">
                  <c:v>35703.0</c:v>
                </c:pt>
                <c:pt idx="6393">
                  <c:v>35704.0</c:v>
                </c:pt>
                <c:pt idx="6394">
                  <c:v>35705.0</c:v>
                </c:pt>
                <c:pt idx="6395">
                  <c:v>35706.0</c:v>
                </c:pt>
                <c:pt idx="6396">
                  <c:v>35707.0</c:v>
                </c:pt>
                <c:pt idx="6397">
                  <c:v>35708.0</c:v>
                </c:pt>
                <c:pt idx="6398">
                  <c:v>35709.0</c:v>
                </c:pt>
                <c:pt idx="6399">
                  <c:v>35710.0</c:v>
                </c:pt>
                <c:pt idx="6400">
                  <c:v>35711.0</c:v>
                </c:pt>
                <c:pt idx="6401">
                  <c:v>35712.0</c:v>
                </c:pt>
                <c:pt idx="6402">
                  <c:v>35713.0</c:v>
                </c:pt>
                <c:pt idx="6403">
                  <c:v>35714.0</c:v>
                </c:pt>
                <c:pt idx="6404">
                  <c:v>35715.0</c:v>
                </c:pt>
                <c:pt idx="6405">
                  <c:v>35716.0</c:v>
                </c:pt>
                <c:pt idx="6406">
                  <c:v>35717.0</c:v>
                </c:pt>
                <c:pt idx="6407">
                  <c:v>35718.0</c:v>
                </c:pt>
                <c:pt idx="6408">
                  <c:v>35719.0</c:v>
                </c:pt>
                <c:pt idx="6409">
                  <c:v>35720.0</c:v>
                </c:pt>
                <c:pt idx="6410">
                  <c:v>35721.0</c:v>
                </c:pt>
                <c:pt idx="6411">
                  <c:v>35722.0</c:v>
                </c:pt>
                <c:pt idx="6412">
                  <c:v>35723.0</c:v>
                </c:pt>
                <c:pt idx="6413">
                  <c:v>35724.0</c:v>
                </c:pt>
                <c:pt idx="6414">
                  <c:v>35725.0</c:v>
                </c:pt>
                <c:pt idx="6415">
                  <c:v>35726.0</c:v>
                </c:pt>
                <c:pt idx="6416">
                  <c:v>35727.0</c:v>
                </c:pt>
                <c:pt idx="6417">
                  <c:v>35728.0</c:v>
                </c:pt>
                <c:pt idx="6418">
                  <c:v>35729.0</c:v>
                </c:pt>
                <c:pt idx="6419">
                  <c:v>35730.0</c:v>
                </c:pt>
                <c:pt idx="6420">
                  <c:v>35731.0</c:v>
                </c:pt>
                <c:pt idx="6421">
                  <c:v>35732.0</c:v>
                </c:pt>
                <c:pt idx="6422">
                  <c:v>35733.0</c:v>
                </c:pt>
                <c:pt idx="6423">
                  <c:v>35734.0</c:v>
                </c:pt>
                <c:pt idx="6424">
                  <c:v>35735.0</c:v>
                </c:pt>
                <c:pt idx="6425">
                  <c:v>35736.0</c:v>
                </c:pt>
                <c:pt idx="6426">
                  <c:v>35737.0</c:v>
                </c:pt>
                <c:pt idx="6427">
                  <c:v>35738.0</c:v>
                </c:pt>
                <c:pt idx="6428">
                  <c:v>35739.0</c:v>
                </c:pt>
                <c:pt idx="6429">
                  <c:v>35740.0</c:v>
                </c:pt>
                <c:pt idx="6430">
                  <c:v>35741.0</c:v>
                </c:pt>
                <c:pt idx="6431">
                  <c:v>35742.0</c:v>
                </c:pt>
                <c:pt idx="6432">
                  <c:v>35743.0</c:v>
                </c:pt>
                <c:pt idx="6433">
                  <c:v>35744.0</c:v>
                </c:pt>
                <c:pt idx="6434">
                  <c:v>35745.0</c:v>
                </c:pt>
                <c:pt idx="6435">
                  <c:v>35746.0</c:v>
                </c:pt>
                <c:pt idx="6436">
                  <c:v>35747.0</c:v>
                </c:pt>
                <c:pt idx="6437">
                  <c:v>35748.0</c:v>
                </c:pt>
                <c:pt idx="6438">
                  <c:v>35749.0</c:v>
                </c:pt>
                <c:pt idx="6439">
                  <c:v>35750.0</c:v>
                </c:pt>
                <c:pt idx="6440">
                  <c:v>35751.0</c:v>
                </c:pt>
                <c:pt idx="6441">
                  <c:v>35752.0</c:v>
                </c:pt>
                <c:pt idx="6442">
                  <c:v>35753.0</c:v>
                </c:pt>
                <c:pt idx="6443">
                  <c:v>35754.0</c:v>
                </c:pt>
                <c:pt idx="6444">
                  <c:v>35755.0</c:v>
                </c:pt>
                <c:pt idx="6445">
                  <c:v>35756.0</c:v>
                </c:pt>
                <c:pt idx="6446">
                  <c:v>35757.0</c:v>
                </c:pt>
                <c:pt idx="6447">
                  <c:v>35758.0</c:v>
                </c:pt>
                <c:pt idx="6448">
                  <c:v>35759.0</c:v>
                </c:pt>
                <c:pt idx="6449">
                  <c:v>35760.0</c:v>
                </c:pt>
                <c:pt idx="6450">
                  <c:v>35761.0</c:v>
                </c:pt>
                <c:pt idx="6451">
                  <c:v>35762.0</c:v>
                </c:pt>
                <c:pt idx="6452">
                  <c:v>35763.0</c:v>
                </c:pt>
                <c:pt idx="6453">
                  <c:v>35764.0</c:v>
                </c:pt>
                <c:pt idx="6454">
                  <c:v>35765.0</c:v>
                </c:pt>
                <c:pt idx="6455">
                  <c:v>35766.0</c:v>
                </c:pt>
                <c:pt idx="6456">
                  <c:v>35767.0</c:v>
                </c:pt>
                <c:pt idx="6457">
                  <c:v>35768.0</c:v>
                </c:pt>
                <c:pt idx="6458">
                  <c:v>35769.0</c:v>
                </c:pt>
                <c:pt idx="6459">
                  <c:v>35770.0</c:v>
                </c:pt>
                <c:pt idx="6460">
                  <c:v>35771.0</c:v>
                </c:pt>
                <c:pt idx="6461">
                  <c:v>35772.0</c:v>
                </c:pt>
                <c:pt idx="6462">
                  <c:v>35773.0</c:v>
                </c:pt>
                <c:pt idx="6463">
                  <c:v>35774.0</c:v>
                </c:pt>
                <c:pt idx="6464">
                  <c:v>35775.0</c:v>
                </c:pt>
                <c:pt idx="6465">
                  <c:v>35776.0</c:v>
                </c:pt>
                <c:pt idx="6466">
                  <c:v>35777.0</c:v>
                </c:pt>
                <c:pt idx="6467">
                  <c:v>35778.0</c:v>
                </c:pt>
                <c:pt idx="6468">
                  <c:v>35779.0</c:v>
                </c:pt>
                <c:pt idx="6469">
                  <c:v>35780.0</c:v>
                </c:pt>
                <c:pt idx="6470">
                  <c:v>35781.0</c:v>
                </c:pt>
                <c:pt idx="6471">
                  <c:v>35782.0</c:v>
                </c:pt>
                <c:pt idx="6472">
                  <c:v>35783.0</c:v>
                </c:pt>
                <c:pt idx="6473">
                  <c:v>35784.0</c:v>
                </c:pt>
                <c:pt idx="6474">
                  <c:v>35785.0</c:v>
                </c:pt>
                <c:pt idx="6475">
                  <c:v>35786.0</c:v>
                </c:pt>
                <c:pt idx="6476">
                  <c:v>35787.0</c:v>
                </c:pt>
                <c:pt idx="6477">
                  <c:v>35788.0</c:v>
                </c:pt>
                <c:pt idx="6478">
                  <c:v>35789.0</c:v>
                </c:pt>
                <c:pt idx="6479">
                  <c:v>35790.0</c:v>
                </c:pt>
                <c:pt idx="6480">
                  <c:v>35791.0</c:v>
                </c:pt>
                <c:pt idx="6481">
                  <c:v>35792.0</c:v>
                </c:pt>
                <c:pt idx="6482">
                  <c:v>35793.0</c:v>
                </c:pt>
                <c:pt idx="6483">
                  <c:v>35794.0</c:v>
                </c:pt>
                <c:pt idx="6484">
                  <c:v>35795.0</c:v>
                </c:pt>
                <c:pt idx="6485">
                  <c:v>35796.0</c:v>
                </c:pt>
                <c:pt idx="6486">
                  <c:v>35797.0</c:v>
                </c:pt>
                <c:pt idx="6487">
                  <c:v>35798.0</c:v>
                </c:pt>
                <c:pt idx="6488">
                  <c:v>35799.0</c:v>
                </c:pt>
                <c:pt idx="6489">
                  <c:v>35800.0</c:v>
                </c:pt>
                <c:pt idx="6490">
                  <c:v>35801.0</c:v>
                </c:pt>
                <c:pt idx="6491">
                  <c:v>35802.0</c:v>
                </c:pt>
                <c:pt idx="6492">
                  <c:v>35803.0</c:v>
                </c:pt>
                <c:pt idx="6493">
                  <c:v>35804.0</c:v>
                </c:pt>
                <c:pt idx="6494">
                  <c:v>35805.0</c:v>
                </c:pt>
                <c:pt idx="6495">
                  <c:v>35806.0</c:v>
                </c:pt>
                <c:pt idx="6496">
                  <c:v>35807.0</c:v>
                </c:pt>
                <c:pt idx="6497">
                  <c:v>35808.0</c:v>
                </c:pt>
                <c:pt idx="6498">
                  <c:v>35809.0</c:v>
                </c:pt>
                <c:pt idx="6499">
                  <c:v>35810.0</c:v>
                </c:pt>
                <c:pt idx="6500">
                  <c:v>35811.0</c:v>
                </c:pt>
                <c:pt idx="6501">
                  <c:v>35812.0</c:v>
                </c:pt>
                <c:pt idx="6502">
                  <c:v>35813.0</c:v>
                </c:pt>
                <c:pt idx="6503">
                  <c:v>35814.0</c:v>
                </c:pt>
                <c:pt idx="6504">
                  <c:v>35815.0</c:v>
                </c:pt>
                <c:pt idx="6505">
                  <c:v>35816.0</c:v>
                </c:pt>
                <c:pt idx="6506">
                  <c:v>35817.0</c:v>
                </c:pt>
                <c:pt idx="6507">
                  <c:v>35818.0</c:v>
                </c:pt>
                <c:pt idx="6508">
                  <c:v>35819.0</c:v>
                </c:pt>
                <c:pt idx="6509">
                  <c:v>35820.0</c:v>
                </c:pt>
                <c:pt idx="6510">
                  <c:v>35821.0</c:v>
                </c:pt>
                <c:pt idx="6511">
                  <c:v>35822.0</c:v>
                </c:pt>
                <c:pt idx="6512">
                  <c:v>35823.0</c:v>
                </c:pt>
                <c:pt idx="6513">
                  <c:v>35824.0</c:v>
                </c:pt>
                <c:pt idx="6514">
                  <c:v>35825.0</c:v>
                </c:pt>
                <c:pt idx="6515">
                  <c:v>35826.0</c:v>
                </c:pt>
                <c:pt idx="6516">
                  <c:v>35827.0</c:v>
                </c:pt>
                <c:pt idx="6517">
                  <c:v>35828.0</c:v>
                </c:pt>
                <c:pt idx="6518">
                  <c:v>35829.0</c:v>
                </c:pt>
                <c:pt idx="6519">
                  <c:v>35830.0</c:v>
                </c:pt>
                <c:pt idx="6520">
                  <c:v>35831.0</c:v>
                </c:pt>
                <c:pt idx="6521">
                  <c:v>35832.0</c:v>
                </c:pt>
                <c:pt idx="6522">
                  <c:v>35833.0</c:v>
                </c:pt>
                <c:pt idx="6523">
                  <c:v>35834.0</c:v>
                </c:pt>
                <c:pt idx="6524">
                  <c:v>35835.0</c:v>
                </c:pt>
                <c:pt idx="6525">
                  <c:v>35836.0</c:v>
                </c:pt>
                <c:pt idx="6526">
                  <c:v>35837.0</c:v>
                </c:pt>
                <c:pt idx="6527">
                  <c:v>35838.0</c:v>
                </c:pt>
                <c:pt idx="6528">
                  <c:v>35839.0</c:v>
                </c:pt>
                <c:pt idx="6529">
                  <c:v>35840.0</c:v>
                </c:pt>
                <c:pt idx="6530">
                  <c:v>35841.0</c:v>
                </c:pt>
                <c:pt idx="6531">
                  <c:v>35842.0</c:v>
                </c:pt>
                <c:pt idx="6532">
                  <c:v>35843.0</c:v>
                </c:pt>
                <c:pt idx="6533">
                  <c:v>35844.0</c:v>
                </c:pt>
                <c:pt idx="6534">
                  <c:v>35845.0</c:v>
                </c:pt>
                <c:pt idx="6535">
                  <c:v>35846.0</c:v>
                </c:pt>
                <c:pt idx="6536">
                  <c:v>35847.0</c:v>
                </c:pt>
                <c:pt idx="6537">
                  <c:v>35848.0</c:v>
                </c:pt>
                <c:pt idx="6538">
                  <c:v>35849.0</c:v>
                </c:pt>
                <c:pt idx="6539">
                  <c:v>35850.0</c:v>
                </c:pt>
                <c:pt idx="6540">
                  <c:v>35851.0</c:v>
                </c:pt>
                <c:pt idx="6541">
                  <c:v>35852.0</c:v>
                </c:pt>
                <c:pt idx="6542">
                  <c:v>35853.0</c:v>
                </c:pt>
                <c:pt idx="6543">
                  <c:v>35854.0</c:v>
                </c:pt>
                <c:pt idx="6544">
                  <c:v>35855.0</c:v>
                </c:pt>
                <c:pt idx="6545">
                  <c:v>35856.0</c:v>
                </c:pt>
                <c:pt idx="6546">
                  <c:v>35857.0</c:v>
                </c:pt>
                <c:pt idx="6547">
                  <c:v>35858.0</c:v>
                </c:pt>
                <c:pt idx="6548">
                  <c:v>35859.0</c:v>
                </c:pt>
                <c:pt idx="6549">
                  <c:v>35860.0</c:v>
                </c:pt>
                <c:pt idx="6550">
                  <c:v>35861.0</c:v>
                </c:pt>
                <c:pt idx="6551">
                  <c:v>35862.0</c:v>
                </c:pt>
                <c:pt idx="6552">
                  <c:v>35863.0</c:v>
                </c:pt>
                <c:pt idx="6553">
                  <c:v>35864.0</c:v>
                </c:pt>
                <c:pt idx="6554">
                  <c:v>35865.0</c:v>
                </c:pt>
                <c:pt idx="6555">
                  <c:v>35866.0</c:v>
                </c:pt>
                <c:pt idx="6556">
                  <c:v>35867.0</c:v>
                </c:pt>
                <c:pt idx="6557">
                  <c:v>35868.0</c:v>
                </c:pt>
                <c:pt idx="6558">
                  <c:v>35869.0</c:v>
                </c:pt>
                <c:pt idx="6559">
                  <c:v>35870.0</c:v>
                </c:pt>
                <c:pt idx="6560">
                  <c:v>35871.0</c:v>
                </c:pt>
                <c:pt idx="6561">
                  <c:v>35872.0</c:v>
                </c:pt>
                <c:pt idx="6562">
                  <c:v>35873.0</c:v>
                </c:pt>
                <c:pt idx="6563">
                  <c:v>35874.0</c:v>
                </c:pt>
                <c:pt idx="6564">
                  <c:v>35875.0</c:v>
                </c:pt>
                <c:pt idx="6565">
                  <c:v>35876.0</c:v>
                </c:pt>
                <c:pt idx="6566">
                  <c:v>35877.0</c:v>
                </c:pt>
                <c:pt idx="6567">
                  <c:v>35878.0</c:v>
                </c:pt>
                <c:pt idx="6568">
                  <c:v>35879.0</c:v>
                </c:pt>
                <c:pt idx="6569">
                  <c:v>35880.0</c:v>
                </c:pt>
                <c:pt idx="6570">
                  <c:v>35881.0</c:v>
                </c:pt>
                <c:pt idx="6571">
                  <c:v>35882.0</c:v>
                </c:pt>
                <c:pt idx="6572">
                  <c:v>35883.0</c:v>
                </c:pt>
                <c:pt idx="6573">
                  <c:v>35884.0</c:v>
                </c:pt>
                <c:pt idx="6574">
                  <c:v>35885.0</c:v>
                </c:pt>
                <c:pt idx="6575">
                  <c:v>35886.0</c:v>
                </c:pt>
                <c:pt idx="6576">
                  <c:v>35887.0</c:v>
                </c:pt>
                <c:pt idx="6577">
                  <c:v>35888.0</c:v>
                </c:pt>
                <c:pt idx="6578">
                  <c:v>35889.0</c:v>
                </c:pt>
                <c:pt idx="6579">
                  <c:v>35890.0</c:v>
                </c:pt>
                <c:pt idx="6580">
                  <c:v>35891.0</c:v>
                </c:pt>
                <c:pt idx="6581">
                  <c:v>35892.0</c:v>
                </c:pt>
                <c:pt idx="6582">
                  <c:v>35893.0</c:v>
                </c:pt>
                <c:pt idx="6583">
                  <c:v>35894.0</c:v>
                </c:pt>
                <c:pt idx="6584">
                  <c:v>35895.0</c:v>
                </c:pt>
                <c:pt idx="6585">
                  <c:v>35896.0</c:v>
                </c:pt>
                <c:pt idx="6586">
                  <c:v>35897.0</c:v>
                </c:pt>
                <c:pt idx="6587">
                  <c:v>35898.0</c:v>
                </c:pt>
                <c:pt idx="6588">
                  <c:v>35899.0</c:v>
                </c:pt>
                <c:pt idx="6589">
                  <c:v>35900.0</c:v>
                </c:pt>
                <c:pt idx="6590">
                  <c:v>35901.0</c:v>
                </c:pt>
                <c:pt idx="6591">
                  <c:v>35902.0</c:v>
                </c:pt>
                <c:pt idx="6592">
                  <c:v>35903.0</c:v>
                </c:pt>
                <c:pt idx="6593">
                  <c:v>35904.0</c:v>
                </c:pt>
                <c:pt idx="6594">
                  <c:v>35905.0</c:v>
                </c:pt>
                <c:pt idx="6595">
                  <c:v>35906.0</c:v>
                </c:pt>
                <c:pt idx="6596">
                  <c:v>35907.0</c:v>
                </c:pt>
                <c:pt idx="6597">
                  <c:v>35908.0</c:v>
                </c:pt>
                <c:pt idx="6598">
                  <c:v>35909.0</c:v>
                </c:pt>
                <c:pt idx="6599">
                  <c:v>35910.0</c:v>
                </c:pt>
                <c:pt idx="6600">
                  <c:v>35911.0</c:v>
                </c:pt>
                <c:pt idx="6601">
                  <c:v>35912.0</c:v>
                </c:pt>
                <c:pt idx="6602">
                  <c:v>35913.0</c:v>
                </c:pt>
                <c:pt idx="6603">
                  <c:v>35914.0</c:v>
                </c:pt>
                <c:pt idx="6604">
                  <c:v>35915.0</c:v>
                </c:pt>
                <c:pt idx="6605">
                  <c:v>35916.0</c:v>
                </c:pt>
                <c:pt idx="6606">
                  <c:v>35917.0</c:v>
                </c:pt>
                <c:pt idx="6607">
                  <c:v>35918.0</c:v>
                </c:pt>
                <c:pt idx="6608">
                  <c:v>35919.0</c:v>
                </c:pt>
                <c:pt idx="6609">
                  <c:v>35920.0</c:v>
                </c:pt>
                <c:pt idx="6610">
                  <c:v>35921.0</c:v>
                </c:pt>
                <c:pt idx="6611">
                  <c:v>35922.0</c:v>
                </c:pt>
                <c:pt idx="6612">
                  <c:v>35923.0</c:v>
                </c:pt>
                <c:pt idx="6613">
                  <c:v>35924.0</c:v>
                </c:pt>
                <c:pt idx="6614">
                  <c:v>35925.0</c:v>
                </c:pt>
                <c:pt idx="6615">
                  <c:v>35926.0</c:v>
                </c:pt>
                <c:pt idx="6616">
                  <c:v>35927.0</c:v>
                </c:pt>
                <c:pt idx="6617">
                  <c:v>35928.0</c:v>
                </c:pt>
                <c:pt idx="6618">
                  <c:v>35929.0</c:v>
                </c:pt>
                <c:pt idx="6619">
                  <c:v>35930.0</c:v>
                </c:pt>
                <c:pt idx="6620">
                  <c:v>35931.0</c:v>
                </c:pt>
                <c:pt idx="6621">
                  <c:v>35932.0</c:v>
                </c:pt>
                <c:pt idx="6622">
                  <c:v>35933.0</c:v>
                </c:pt>
                <c:pt idx="6623">
                  <c:v>35934.0</c:v>
                </c:pt>
                <c:pt idx="6624">
                  <c:v>35935.0</c:v>
                </c:pt>
                <c:pt idx="6625">
                  <c:v>35936.0</c:v>
                </c:pt>
                <c:pt idx="6626">
                  <c:v>35937.0</c:v>
                </c:pt>
                <c:pt idx="6627">
                  <c:v>35938.0</c:v>
                </c:pt>
                <c:pt idx="6628">
                  <c:v>35939.0</c:v>
                </c:pt>
                <c:pt idx="6629">
                  <c:v>35940.0</c:v>
                </c:pt>
                <c:pt idx="6630">
                  <c:v>35941.0</c:v>
                </c:pt>
                <c:pt idx="6631">
                  <c:v>35942.0</c:v>
                </c:pt>
                <c:pt idx="6632">
                  <c:v>35943.0</c:v>
                </c:pt>
                <c:pt idx="6633">
                  <c:v>35944.0</c:v>
                </c:pt>
                <c:pt idx="6634">
                  <c:v>35945.0</c:v>
                </c:pt>
                <c:pt idx="6635">
                  <c:v>35946.0</c:v>
                </c:pt>
                <c:pt idx="6636">
                  <c:v>35947.0</c:v>
                </c:pt>
                <c:pt idx="6637">
                  <c:v>35948.0</c:v>
                </c:pt>
                <c:pt idx="6638">
                  <c:v>35949.0</c:v>
                </c:pt>
                <c:pt idx="6639">
                  <c:v>35950.0</c:v>
                </c:pt>
                <c:pt idx="6640">
                  <c:v>35951.0</c:v>
                </c:pt>
                <c:pt idx="6641">
                  <c:v>35952.0</c:v>
                </c:pt>
                <c:pt idx="6642">
                  <c:v>35953.0</c:v>
                </c:pt>
                <c:pt idx="6643">
                  <c:v>35954.0</c:v>
                </c:pt>
                <c:pt idx="6644">
                  <c:v>35955.0</c:v>
                </c:pt>
                <c:pt idx="6645">
                  <c:v>35956.0</c:v>
                </c:pt>
                <c:pt idx="6646">
                  <c:v>35957.0</c:v>
                </c:pt>
                <c:pt idx="6647">
                  <c:v>35958.0</c:v>
                </c:pt>
                <c:pt idx="6648">
                  <c:v>35959.0</c:v>
                </c:pt>
                <c:pt idx="6649">
                  <c:v>35960.0</c:v>
                </c:pt>
                <c:pt idx="6650">
                  <c:v>35961.0</c:v>
                </c:pt>
                <c:pt idx="6651">
                  <c:v>35962.0</c:v>
                </c:pt>
                <c:pt idx="6652">
                  <c:v>35963.0</c:v>
                </c:pt>
                <c:pt idx="6653">
                  <c:v>35964.0</c:v>
                </c:pt>
                <c:pt idx="6654">
                  <c:v>35965.0</c:v>
                </c:pt>
                <c:pt idx="6655">
                  <c:v>35966.0</c:v>
                </c:pt>
                <c:pt idx="6656">
                  <c:v>35967.0</c:v>
                </c:pt>
                <c:pt idx="6657">
                  <c:v>35968.0</c:v>
                </c:pt>
                <c:pt idx="6658">
                  <c:v>35969.0</c:v>
                </c:pt>
                <c:pt idx="6659">
                  <c:v>35970.0</c:v>
                </c:pt>
                <c:pt idx="6660">
                  <c:v>35971.0</c:v>
                </c:pt>
                <c:pt idx="6661">
                  <c:v>35972.0</c:v>
                </c:pt>
                <c:pt idx="6662">
                  <c:v>35973.0</c:v>
                </c:pt>
                <c:pt idx="6663">
                  <c:v>35974.0</c:v>
                </c:pt>
                <c:pt idx="6664">
                  <c:v>35975.0</c:v>
                </c:pt>
                <c:pt idx="6665">
                  <c:v>35976.0</c:v>
                </c:pt>
                <c:pt idx="6666">
                  <c:v>35977.0</c:v>
                </c:pt>
                <c:pt idx="6667">
                  <c:v>35978.0</c:v>
                </c:pt>
                <c:pt idx="6668">
                  <c:v>35979.0</c:v>
                </c:pt>
                <c:pt idx="6669">
                  <c:v>35980.0</c:v>
                </c:pt>
                <c:pt idx="6670">
                  <c:v>35981.0</c:v>
                </c:pt>
                <c:pt idx="6671">
                  <c:v>35982.0</c:v>
                </c:pt>
                <c:pt idx="6672">
                  <c:v>35983.0</c:v>
                </c:pt>
                <c:pt idx="6673">
                  <c:v>35984.0</c:v>
                </c:pt>
                <c:pt idx="6674">
                  <c:v>35985.0</c:v>
                </c:pt>
                <c:pt idx="6675">
                  <c:v>35986.0</c:v>
                </c:pt>
                <c:pt idx="6676">
                  <c:v>35987.0</c:v>
                </c:pt>
                <c:pt idx="6677">
                  <c:v>35988.0</c:v>
                </c:pt>
                <c:pt idx="6678">
                  <c:v>35989.0</c:v>
                </c:pt>
                <c:pt idx="6679">
                  <c:v>35990.0</c:v>
                </c:pt>
                <c:pt idx="6680">
                  <c:v>35991.0</c:v>
                </c:pt>
                <c:pt idx="6681">
                  <c:v>35992.0</c:v>
                </c:pt>
                <c:pt idx="6682">
                  <c:v>35993.0</c:v>
                </c:pt>
                <c:pt idx="6683">
                  <c:v>35994.0</c:v>
                </c:pt>
                <c:pt idx="6684">
                  <c:v>35995.0</c:v>
                </c:pt>
                <c:pt idx="6685">
                  <c:v>35996.0</c:v>
                </c:pt>
                <c:pt idx="6686">
                  <c:v>35997.0</c:v>
                </c:pt>
                <c:pt idx="6687">
                  <c:v>35998.0</c:v>
                </c:pt>
                <c:pt idx="6688">
                  <c:v>35999.0</c:v>
                </c:pt>
                <c:pt idx="6689">
                  <c:v>36000.0</c:v>
                </c:pt>
                <c:pt idx="6690">
                  <c:v>36001.0</c:v>
                </c:pt>
                <c:pt idx="6691">
                  <c:v>36002.0</c:v>
                </c:pt>
                <c:pt idx="6692">
                  <c:v>36003.0</c:v>
                </c:pt>
                <c:pt idx="6693">
                  <c:v>36004.0</c:v>
                </c:pt>
                <c:pt idx="6694">
                  <c:v>36005.0</c:v>
                </c:pt>
                <c:pt idx="6695">
                  <c:v>36006.0</c:v>
                </c:pt>
                <c:pt idx="6696">
                  <c:v>36007.0</c:v>
                </c:pt>
                <c:pt idx="6697">
                  <c:v>36008.0</c:v>
                </c:pt>
                <c:pt idx="6698">
                  <c:v>36009.0</c:v>
                </c:pt>
                <c:pt idx="6699">
                  <c:v>36010.0</c:v>
                </c:pt>
                <c:pt idx="6700">
                  <c:v>36011.0</c:v>
                </c:pt>
                <c:pt idx="6701">
                  <c:v>36012.0</c:v>
                </c:pt>
                <c:pt idx="6702">
                  <c:v>36013.0</c:v>
                </c:pt>
                <c:pt idx="6703">
                  <c:v>36014.0</c:v>
                </c:pt>
                <c:pt idx="6704">
                  <c:v>36015.0</c:v>
                </c:pt>
                <c:pt idx="6705">
                  <c:v>36016.0</c:v>
                </c:pt>
                <c:pt idx="6706">
                  <c:v>36017.0</c:v>
                </c:pt>
                <c:pt idx="6707">
                  <c:v>36018.0</c:v>
                </c:pt>
                <c:pt idx="6708">
                  <c:v>36019.0</c:v>
                </c:pt>
                <c:pt idx="6709">
                  <c:v>36020.0</c:v>
                </c:pt>
                <c:pt idx="6710">
                  <c:v>36021.0</c:v>
                </c:pt>
                <c:pt idx="6711">
                  <c:v>36022.0</c:v>
                </c:pt>
                <c:pt idx="6712">
                  <c:v>36023.0</c:v>
                </c:pt>
                <c:pt idx="6713">
                  <c:v>36024.0</c:v>
                </c:pt>
                <c:pt idx="6714">
                  <c:v>36025.0</c:v>
                </c:pt>
                <c:pt idx="6715">
                  <c:v>36026.0</c:v>
                </c:pt>
                <c:pt idx="6716">
                  <c:v>36027.0</c:v>
                </c:pt>
                <c:pt idx="6717">
                  <c:v>36028.0</c:v>
                </c:pt>
                <c:pt idx="6718">
                  <c:v>36029.0</c:v>
                </c:pt>
                <c:pt idx="6719">
                  <c:v>36030.0</c:v>
                </c:pt>
                <c:pt idx="6720">
                  <c:v>36031.0</c:v>
                </c:pt>
                <c:pt idx="6721">
                  <c:v>36032.0</c:v>
                </c:pt>
                <c:pt idx="6722">
                  <c:v>36033.0</c:v>
                </c:pt>
                <c:pt idx="6723">
                  <c:v>36034.0</c:v>
                </c:pt>
                <c:pt idx="6724">
                  <c:v>36035.0</c:v>
                </c:pt>
                <c:pt idx="6725">
                  <c:v>36036.0</c:v>
                </c:pt>
                <c:pt idx="6726">
                  <c:v>36037.0</c:v>
                </c:pt>
                <c:pt idx="6727">
                  <c:v>36038.0</c:v>
                </c:pt>
                <c:pt idx="6728">
                  <c:v>36039.0</c:v>
                </c:pt>
                <c:pt idx="6729">
                  <c:v>36040.0</c:v>
                </c:pt>
                <c:pt idx="6730">
                  <c:v>36041.0</c:v>
                </c:pt>
                <c:pt idx="6731">
                  <c:v>36042.0</c:v>
                </c:pt>
                <c:pt idx="6732">
                  <c:v>36043.0</c:v>
                </c:pt>
                <c:pt idx="6733">
                  <c:v>36044.0</c:v>
                </c:pt>
                <c:pt idx="6734">
                  <c:v>36045.0</c:v>
                </c:pt>
                <c:pt idx="6735">
                  <c:v>36046.0</c:v>
                </c:pt>
                <c:pt idx="6736">
                  <c:v>36047.0</c:v>
                </c:pt>
                <c:pt idx="6737">
                  <c:v>36048.0</c:v>
                </c:pt>
                <c:pt idx="6738">
                  <c:v>36049.0</c:v>
                </c:pt>
                <c:pt idx="6739">
                  <c:v>36050.0</c:v>
                </c:pt>
                <c:pt idx="6740">
                  <c:v>36051.0</c:v>
                </c:pt>
                <c:pt idx="6741">
                  <c:v>36052.0</c:v>
                </c:pt>
                <c:pt idx="6742">
                  <c:v>36053.0</c:v>
                </c:pt>
                <c:pt idx="6743">
                  <c:v>36054.0</c:v>
                </c:pt>
                <c:pt idx="6744">
                  <c:v>36055.0</c:v>
                </c:pt>
                <c:pt idx="6745">
                  <c:v>36056.0</c:v>
                </c:pt>
                <c:pt idx="6746">
                  <c:v>36057.0</c:v>
                </c:pt>
                <c:pt idx="6747">
                  <c:v>36058.0</c:v>
                </c:pt>
                <c:pt idx="6748">
                  <c:v>36059.0</c:v>
                </c:pt>
                <c:pt idx="6749">
                  <c:v>36060.0</c:v>
                </c:pt>
                <c:pt idx="6750">
                  <c:v>36061.0</c:v>
                </c:pt>
                <c:pt idx="6751">
                  <c:v>36062.0</c:v>
                </c:pt>
                <c:pt idx="6752">
                  <c:v>36063.0</c:v>
                </c:pt>
                <c:pt idx="6753">
                  <c:v>36064.0</c:v>
                </c:pt>
                <c:pt idx="6754">
                  <c:v>36065.0</c:v>
                </c:pt>
                <c:pt idx="6755">
                  <c:v>36066.0</c:v>
                </c:pt>
                <c:pt idx="6756">
                  <c:v>36067.0</c:v>
                </c:pt>
                <c:pt idx="6757">
                  <c:v>36068.0</c:v>
                </c:pt>
                <c:pt idx="6758">
                  <c:v>36069.0</c:v>
                </c:pt>
                <c:pt idx="6759">
                  <c:v>36070.0</c:v>
                </c:pt>
                <c:pt idx="6760">
                  <c:v>36071.0</c:v>
                </c:pt>
                <c:pt idx="6761">
                  <c:v>36072.0</c:v>
                </c:pt>
                <c:pt idx="6762">
                  <c:v>36073.0</c:v>
                </c:pt>
                <c:pt idx="6763">
                  <c:v>36074.0</c:v>
                </c:pt>
                <c:pt idx="6764">
                  <c:v>36075.0</c:v>
                </c:pt>
                <c:pt idx="6765">
                  <c:v>36076.0</c:v>
                </c:pt>
                <c:pt idx="6766">
                  <c:v>36077.0</c:v>
                </c:pt>
                <c:pt idx="6767">
                  <c:v>36078.0</c:v>
                </c:pt>
                <c:pt idx="6768">
                  <c:v>36079.0</c:v>
                </c:pt>
                <c:pt idx="6769">
                  <c:v>36080.0</c:v>
                </c:pt>
                <c:pt idx="6770">
                  <c:v>36081.0</c:v>
                </c:pt>
                <c:pt idx="6771">
                  <c:v>36082.0</c:v>
                </c:pt>
                <c:pt idx="6772">
                  <c:v>36083.0</c:v>
                </c:pt>
                <c:pt idx="6773">
                  <c:v>36084.0</c:v>
                </c:pt>
                <c:pt idx="6774">
                  <c:v>36085.0</c:v>
                </c:pt>
                <c:pt idx="6775">
                  <c:v>36086.0</c:v>
                </c:pt>
                <c:pt idx="6776">
                  <c:v>36087.0</c:v>
                </c:pt>
                <c:pt idx="6777">
                  <c:v>36088.0</c:v>
                </c:pt>
                <c:pt idx="6778">
                  <c:v>36089.0</c:v>
                </c:pt>
                <c:pt idx="6779">
                  <c:v>36090.0</c:v>
                </c:pt>
                <c:pt idx="6780">
                  <c:v>36091.0</c:v>
                </c:pt>
                <c:pt idx="6781">
                  <c:v>36092.0</c:v>
                </c:pt>
                <c:pt idx="6782">
                  <c:v>36093.0</c:v>
                </c:pt>
                <c:pt idx="6783">
                  <c:v>36094.0</c:v>
                </c:pt>
                <c:pt idx="6784">
                  <c:v>36095.0</c:v>
                </c:pt>
                <c:pt idx="6785">
                  <c:v>36096.0</c:v>
                </c:pt>
                <c:pt idx="6786">
                  <c:v>36097.0</c:v>
                </c:pt>
                <c:pt idx="6787">
                  <c:v>36098.0</c:v>
                </c:pt>
                <c:pt idx="6788">
                  <c:v>36099.0</c:v>
                </c:pt>
                <c:pt idx="6789">
                  <c:v>36100.0</c:v>
                </c:pt>
                <c:pt idx="6790">
                  <c:v>36101.0</c:v>
                </c:pt>
                <c:pt idx="6791">
                  <c:v>36102.0</c:v>
                </c:pt>
                <c:pt idx="6792">
                  <c:v>36103.0</c:v>
                </c:pt>
                <c:pt idx="6793">
                  <c:v>36104.0</c:v>
                </c:pt>
                <c:pt idx="6794">
                  <c:v>36105.0</c:v>
                </c:pt>
                <c:pt idx="6795">
                  <c:v>36106.0</c:v>
                </c:pt>
                <c:pt idx="6796">
                  <c:v>36107.0</c:v>
                </c:pt>
                <c:pt idx="6797">
                  <c:v>36108.0</c:v>
                </c:pt>
                <c:pt idx="6798">
                  <c:v>36109.0</c:v>
                </c:pt>
                <c:pt idx="6799">
                  <c:v>36110.0</c:v>
                </c:pt>
                <c:pt idx="6800">
                  <c:v>36111.0</c:v>
                </c:pt>
                <c:pt idx="6801">
                  <c:v>36112.0</c:v>
                </c:pt>
                <c:pt idx="6802">
                  <c:v>36113.0</c:v>
                </c:pt>
                <c:pt idx="6803">
                  <c:v>36114.0</c:v>
                </c:pt>
                <c:pt idx="6804">
                  <c:v>36115.0</c:v>
                </c:pt>
                <c:pt idx="6805">
                  <c:v>36116.0</c:v>
                </c:pt>
                <c:pt idx="6806">
                  <c:v>36117.0</c:v>
                </c:pt>
                <c:pt idx="6807">
                  <c:v>36118.0</c:v>
                </c:pt>
                <c:pt idx="6808">
                  <c:v>36119.0</c:v>
                </c:pt>
                <c:pt idx="6809">
                  <c:v>36120.0</c:v>
                </c:pt>
                <c:pt idx="6810">
                  <c:v>36121.0</c:v>
                </c:pt>
                <c:pt idx="6811">
                  <c:v>36122.0</c:v>
                </c:pt>
                <c:pt idx="6812">
                  <c:v>36123.0</c:v>
                </c:pt>
                <c:pt idx="6813">
                  <c:v>36124.0</c:v>
                </c:pt>
                <c:pt idx="6814">
                  <c:v>36125.0</c:v>
                </c:pt>
                <c:pt idx="6815">
                  <c:v>36126.0</c:v>
                </c:pt>
                <c:pt idx="6816">
                  <c:v>36127.0</c:v>
                </c:pt>
                <c:pt idx="6817">
                  <c:v>36128.0</c:v>
                </c:pt>
                <c:pt idx="6818">
                  <c:v>36129.0</c:v>
                </c:pt>
                <c:pt idx="6819">
                  <c:v>36130.0</c:v>
                </c:pt>
                <c:pt idx="6820">
                  <c:v>36131.0</c:v>
                </c:pt>
                <c:pt idx="6821">
                  <c:v>36132.0</c:v>
                </c:pt>
                <c:pt idx="6822">
                  <c:v>36133.0</c:v>
                </c:pt>
                <c:pt idx="6823">
                  <c:v>36134.0</c:v>
                </c:pt>
                <c:pt idx="6824">
                  <c:v>36135.0</c:v>
                </c:pt>
                <c:pt idx="6825">
                  <c:v>36136.0</c:v>
                </c:pt>
                <c:pt idx="6826">
                  <c:v>36137.0</c:v>
                </c:pt>
                <c:pt idx="6827">
                  <c:v>36138.0</c:v>
                </c:pt>
                <c:pt idx="6828">
                  <c:v>36139.0</c:v>
                </c:pt>
                <c:pt idx="6829">
                  <c:v>36140.0</c:v>
                </c:pt>
                <c:pt idx="6830">
                  <c:v>36141.0</c:v>
                </c:pt>
                <c:pt idx="6831">
                  <c:v>36142.0</c:v>
                </c:pt>
                <c:pt idx="6832">
                  <c:v>36143.0</c:v>
                </c:pt>
                <c:pt idx="6833">
                  <c:v>36144.0</c:v>
                </c:pt>
                <c:pt idx="6834">
                  <c:v>36145.0</c:v>
                </c:pt>
                <c:pt idx="6835">
                  <c:v>36146.0</c:v>
                </c:pt>
                <c:pt idx="6836">
                  <c:v>36147.0</c:v>
                </c:pt>
                <c:pt idx="6837">
                  <c:v>36148.0</c:v>
                </c:pt>
                <c:pt idx="6838">
                  <c:v>36149.0</c:v>
                </c:pt>
                <c:pt idx="6839">
                  <c:v>36150.0</c:v>
                </c:pt>
                <c:pt idx="6840">
                  <c:v>36151.0</c:v>
                </c:pt>
                <c:pt idx="6841">
                  <c:v>36152.0</c:v>
                </c:pt>
                <c:pt idx="6842">
                  <c:v>36153.0</c:v>
                </c:pt>
                <c:pt idx="6843">
                  <c:v>36154.0</c:v>
                </c:pt>
                <c:pt idx="6844">
                  <c:v>36155.0</c:v>
                </c:pt>
                <c:pt idx="6845">
                  <c:v>36156.0</c:v>
                </c:pt>
                <c:pt idx="6846">
                  <c:v>36157.0</c:v>
                </c:pt>
                <c:pt idx="6847">
                  <c:v>36158.0</c:v>
                </c:pt>
                <c:pt idx="6848">
                  <c:v>36159.0</c:v>
                </c:pt>
                <c:pt idx="6849">
                  <c:v>36160.0</c:v>
                </c:pt>
                <c:pt idx="6850">
                  <c:v>36161.0</c:v>
                </c:pt>
                <c:pt idx="6851">
                  <c:v>36162.0</c:v>
                </c:pt>
                <c:pt idx="6852">
                  <c:v>36163.0</c:v>
                </c:pt>
                <c:pt idx="6853">
                  <c:v>36164.0</c:v>
                </c:pt>
                <c:pt idx="6854">
                  <c:v>36165.0</c:v>
                </c:pt>
                <c:pt idx="6855">
                  <c:v>36166.0</c:v>
                </c:pt>
                <c:pt idx="6856">
                  <c:v>36167.0</c:v>
                </c:pt>
                <c:pt idx="6857">
                  <c:v>36168.0</c:v>
                </c:pt>
                <c:pt idx="6858">
                  <c:v>36169.0</c:v>
                </c:pt>
                <c:pt idx="6859">
                  <c:v>36170.0</c:v>
                </c:pt>
                <c:pt idx="6860">
                  <c:v>36171.0</c:v>
                </c:pt>
                <c:pt idx="6861">
                  <c:v>36172.0</c:v>
                </c:pt>
                <c:pt idx="6862">
                  <c:v>36173.0</c:v>
                </c:pt>
                <c:pt idx="6863">
                  <c:v>36174.0</c:v>
                </c:pt>
                <c:pt idx="6864">
                  <c:v>36175.0</c:v>
                </c:pt>
                <c:pt idx="6865">
                  <c:v>36176.0</c:v>
                </c:pt>
                <c:pt idx="6866">
                  <c:v>36177.0</c:v>
                </c:pt>
                <c:pt idx="6867">
                  <c:v>36178.0</c:v>
                </c:pt>
                <c:pt idx="6868">
                  <c:v>36179.0</c:v>
                </c:pt>
                <c:pt idx="6869">
                  <c:v>36180.0</c:v>
                </c:pt>
                <c:pt idx="6870">
                  <c:v>36181.0</c:v>
                </c:pt>
                <c:pt idx="6871">
                  <c:v>36182.0</c:v>
                </c:pt>
                <c:pt idx="6872">
                  <c:v>36183.0</c:v>
                </c:pt>
                <c:pt idx="6873">
                  <c:v>36184.0</c:v>
                </c:pt>
                <c:pt idx="6874">
                  <c:v>36185.0</c:v>
                </c:pt>
                <c:pt idx="6875">
                  <c:v>36186.0</c:v>
                </c:pt>
                <c:pt idx="6876">
                  <c:v>36187.0</c:v>
                </c:pt>
                <c:pt idx="6877">
                  <c:v>36188.0</c:v>
                </c:pt>
                <c:pt idx="6878">
                  <c:v>36189.0</c:v>
                </c:pt>
                <c:pt idx="6879">
                  <c:v>36190.0</c:v>
                </c:pt>
                <c:pt idx="6880">
                  <c:v>36191.0</c:v>
                </c:pt>
                <c:pt idx="6881">
                  <c:v>36192.0</c:v>
                </c:pt>
                <c:pt idx="6882">
                  <c:v>36193.0</c:v>
                </c:pt>
                <c:pt idx="6883">
                  <c:v>36194.0</c:v>
                </c:pt>
                <c:pt idx="6884">
                  <c:v>36195.0</c:v>
                </c:pt>
                <c:pt idx="6885">
                  <c:v>36196.0</c:v>
                </c:pt>
                <c:pt idx="6886">
                  <c:v>36197.0</c:v>
                </c:pt>
                <c:pt idx="6887">
                  <c:v>36198.0</c:v>
                </c:pt>
                <c:pt idx="6888">
                  <c:v>36199.0</c:v>
                </c:pt>
                <c:pt idx="6889">
                  <c:v>36200.0</c:v>
                </c:pt>
                <c:pt idx="6890">
                  <c:v>36201.0</c:v>
                </c:pt>
                <c:pt idx="6891">
                  <c:v>36202.0</c:v>
                </c:pt>
                <c:pt idx="6892">
                  <c:v>36203.0</c:v>
                </c:pt>
                <c:pt idx="6893">
                  <c:v>36204.0</c:v>
                </c:pt>
                <c:pt idx="6894">
                  <c:v>36205.0</c:v>
                </c:pt>
                <c:pt idx="6895">
                  <c:v>36206.0</c:v>
                </c:pt>
                <c:pt idx="6896">
                  <c:v>36207.0</c:v>
                </c:pt>
                <c:pt idx="6897">
                  <c:v>36208.0</c:v>
                </c:pt>
                <c:pt idx="6898">
                  <c:v>36209.0</c:v>
                </c:pt>
                <c:pt idx="6899">
                  <c:v>36210.0</c:v>
                </c:pt>
                <c:pt idx="6900">
                  <c:v>36211.0</c:v>
                </c:pt>
                <c:pt idx="6901">
                  <c:v>36212.0</c:v>
                </c:pt>
                <c:pt idx="6902">
                  <c:v>36213.0</c:v>
                </c:pt>
                <c:pt idx="6903">
                  <c:v>36214.0</c:v>
                </c:pt>
                <c:pt idx="6904">
                  <c:v>36215.0</c:v>
                </c:pt>
                <c:pt idx="6905">
                  <c:v>36216.0</c:v>
                </c:pt>
                <c:pt idx="6906">
                  <c:v>36217.0</c:v>
                </c:pt>
                <c:pt idx="6907">
                  <c:v>36218.0</c:v>
                </c:pt>
                <c:pt idx="6908">
                  <c:v>36219.0</c:v>
                </c:pt>
                <c:pt idx="6909">
                  <c:v>36220.0</c:v>
                </c:pt>
                <c:pt idx="6910">
                  <c:v>36221.0</c:v>
                </c:pt>
                <c:pt idx="6911">
                  <c:v>36222.0</c:v>
                </c:pt>
                <c:pt idx="6912">
                  <c:v>36223.0</c:v>
                </c:pt>
                <c:pt idx="6913">
                  <c:v>36224.0</c:v>
                </c:pt>
                <c:pt idx="6914">
                  <c:v>36225.0</c:v>
                </c:pt>
                <c:pt idx="6915">
                  <c:v>36226.0</c:v>
                </c:pt>
                <c:pt idx="6916">
                  <c:v>36227.0</c:v>
                </c:pt>
                <c:pt idx="6917">
                  <c:v>36228.0</c:v>
                </c:pt>
                <c:pt idx="6918">
                  <c:v>36229.0</c:v>
                </c:pt>
                <c:pt idx="6919">
                  <c:v>36230.0</c:v>
                </c:pt>
                <c:pt idx="6920">
                  <c:v>36231.0</c:v>
                </c:pt>
                <c:pt idx="6921">
                  <c:v>36232.0</c:v>
                </c:pt>
                <c:pt idx="6922">
                  <c:v>36233.0</c:v>
                </c:pt>
                <c:pt idx="6923">
                  <c:v>36234.0</c:v>
                </c:pt>
                <c:pt idx="6924">
                  <c:v>36235.0</c:v>
                </c:pt>
                <c:pt idx="6925">
                  <c:v>36236.0</c:v>
                </c:pt>
                <c:pt idx="6926">
                  <c:v>36237.0</c:v>
                </c:pt>
                <c:pt idx="6927">
                  <c:v>36238.0</c:v>
                </c:pt>
                <c:pt idx="6928">
                  <c:v>36239.0</c:v>
                </c:pt>
                <c:pt idx="6929">
                  <c:v>36240.0</c:v>
                </c:pt>
                <c:pt idx="6930">
                  <c:v>36241.0</c:v>
                </c:pt>
                <c:pt idx="6931">
                  <c:v>36242.0</c:v>
                </c:pt>
                <c:pt idx="6932">
                  <c:v>36243.0</c:v>
                </c:pt>
                <c:pt idx="6933">
                  <c:v>36244.0</c:v>
                </c:pt>
                <c:pt idx="6934">
                  <c:v>36245.0</c:v>
                </c:pt>
                <c:pt idx="6935">
                  <c:v>36246.0</c:v>
                </c:pt>
                <c:pt idx="6936">
                  <c:v>36247.0</c:v>
                </c:pt>
                <c:pt idx="6937">
                  <c:v>36248.0</c:v>
                </c:pt>
                <c:pt idx="6938">
                  <c:v>36249.0</c:v>
                </c:pt>
                <c:pt idx="6939">
                  <c:v>36250.0</c:v>
                </c:pt>
                <c:pt idx="6940">
                  <c:v>36251.0</c:v>
                </c:pt>
                <c:pt idx="6941">
                  <c:v>36252.0</c:v>
                </c:pt>
                <c:pt idx="6942">
                  <c:v>36253.0</c:v>
                </c:pt>
                <c:pt idx="6943">
                  <c:v>36254.0</c:v>
                </c:pt>
                <c:pt idx="6944">
                  <c:v>36255.0</c:v>
                </c:pt>
                <c:pt idx="6945">
                  <c:v>36256.0</c:v>
                </c:pt>
                <c:pt idx="6946">
                  <c:v>36257.0</c:v>
                </c:pt>
                <c:pt idx="6947">
                  <c:v>36258.0</c:v>
                </c:pt>
                <c:pt idx="6948">
                  <c:v>36259.0</c:v>
                </c:pt>
                <c:pt idx="6949">
                  <c:v>36260.0</c:v>
                </c:pt>
                <c:pt idx="6950">
                  <c:v>36261.0</c:v>
                </c:pt>
                <c:pt idx="6951">
                  <c:v>36262.0</c:v>
                </c:pt>
                <c:pt idx="6952">
                  <c:v>36263.0</c:v>
                </c:pt>
                <c:pt idx="6953">
                  <c:v>36264.0</c:v>
                </c:pt>
                <c:pt idx="6954">
                  <c:v>36265.0</c:v>
                </c:pt>
                <c:pt idx="6955">
                  <c:v>36266.0</c:v>
                </c:pt>
                <c:pt idx="6956">
                  <c:v>36267.0</c:v>
                </c:pt>
                <c:pt idx="6957">
                  <c:v>36268.0</c:v>
                </c:pt>
                <c:pt idx="6958">
                  <c:v>36269.0</c:v>
                </c:pt>
                <c:pt idx="6959">
                  <c:v>36270.0</c:v>
                </c:pt>
                <c:pt idx="6960">
                  <c:v>36271.0</c:v>
                </c:pt>
                <c:pt idx="6961">
                  <c:v>36272.0</c:v>
                </c:pt>
                <c:pt idx="6962">
                  <c:v>36273.0</c:v>
                </c:pt>
                <c:pt idx="6963">
                  <c:v>36274.0</c:v>
                </c:pt>
                <c:pt idx="6964">
                  <c:v>36275.0</c:v>
                </c:pt>
                <c:pt idx="6965">
                  <c:v>36276.0</c:v>
                </c:pt>
                <c:pt idx="6966">
                  <c:v>36277.0</c:v>
                </c:pt>
                <c:pt idx="6967">
                  <c:v>36278.0</c:v>
                </c:pt>
                <c:pt idx="6968">
                  <c:v>36279.0</c:v>
                </c:pt>
                <c:pt idx="6969">
                  <c:v>36280.0</c:v>
                </c:pt>
                <c:pt idx="6970">
                  <c:v>36281.0</c:v>
                </c:pt>
                <c:pt idx="6971">
                  <c:v>36282.0</c:v>
                </c:pt>
                <c:pt idx="6972">
                  <c:v>36283.0</c:v>
                </c:pt>
                <c:pt idx="6973">
                  <c:v>36284.0</c:v>
                </c:pt>
                <c:pt idx="6974">
                  <c:v>36285.0</c:v>
                </c:pt>
                <c:pt idx="6975">
                  <c:v>36286.0</c:v>
                </c:pt>
                <c:pt idx="6976">
                  <c:v>36287.0</c:v>
                </c:pt>
                <c:pt idx="6977">
                  <c:v>36288.0</c:v>
                </c:pt>
                <c:pt idx="6978">
                  <c:v>36289.0</c:v>
                </c:pt>
                <c:pt idx="6979">
                  <c:v>36290.0</c:v>
                </c:pt>
                <c:pt idx="6980">
                  <c:v>36291.0</c:v>
                </c:pt>
                <c:pt idx="6981">
                  <c:v>36292.0</c:v>
                </c:pt>
                <c:pt idx="6982">
                  <c:v>36293.0</c:v>
                </c:pt>
                <c:pt idx="6983">
                  <c:v>36294.0</c:v>
                </c:pt>
                <c:pt idx="6984">
                  <c:v>36295.0</c:v>
                </c:pt>
                <c:pt idx="6985">
                  <c:v>36296.0</c:v>
                </c:pt>
                <c:pt idx="6986">
                  <c:v>36297.0</c:v>
                </c:pt>
                <c:pt idx="6987">
                  <c:v>36298.0</c:v>
                </c:pt>
                <c:pt idx="6988">
                  <c:v>36299.0</c:v>
                </c:pt>
                <c:pt idx="6989">
                  <c:v>36300.0</c:v>
                </c:pt>
                <c:pt idx="6990">
                  <c:v>36301.0</c:v>
                </c:pt>
                <c:pt idx="6991">
                  <c:v>36302.0</c:v>
                </c:pt>
                <c:pt idx="6992">
                  <c:v>36303.0</c:v>
                </c:pt>
                <c:pt idx="6993">
                  <c:v>36304.0</c:v>
                </c:pt>
                <c:pt idx="6994">
                  <c:v>36305.0</c:v>
                </c:pt>
                <c:pt idx="6995">
                  <c:v>36306.0</c:v>
                </c:pt>
                <c:pt idx="6996">
                  <c:v>36307.0</c:v>
                </c:pt>
                <c:pt idx="6997">
                  <c:v>36308.0</c:v>
                </c:pt>
                <c:pt idx="6998">
                  <c:v>36309.0</c:v>
                </c:pt>
                <c:pt idx="6999">
                  <c:v>36310.0</c:v>
                </c:pt>
                <c:pt idx="7000">
                  <c:v>36311.0</c:v>
                </c:pt>
                <c:pt idx="7001">
                  <c:v>36312.0</c:v>
                </c:pt>
                <c:pt idx="7002">
                  <c:v>36313.0</c:v>
                </c:pt>
                <c:pt idx="7003">
                  <c:v>36314.0</c:v>
                </c:pt>
                <c:pt idx="7004">
                  <c:v>36315.0</c:v>
                </c:pt>
                <c:pt idx="7005">
                  <c:v>36316.0</c:v>
                </c:pt>
                <c:pt idx="7006">
                  <c:v>36317.0</c:v>
                </c:pt>
                <c:pt idx="7007">
                  <c:v>36318.0</c:v>
                </c:pt>
                <c:pt idx="7008">
                  <c:v>36319.0</c:v>
                </c:pt>
                <c:pt idx="7009">
                  <c:v>36320.0</c:v>
                </c:pt>
                <c:pt idx="7010">
                  <c:v>36321.0</c:v>
                </c:pt>
                <c:pt idx="7011">
                  <c:v>36322.0</c:v>
                </c:pt>
                <c:pt idx="7012">
                  <c:v>36323.0</c:v>
                </c:pt>
                <c:pt idx="7013">
                  <c:v>36324.0</c:v>
                </c:pt>
                <c:pt idx="7014">
                  <c:v>36325.0</c:v>
                </c:pt>
                <c:pt idx="7015">
                  <c:v>36326.0</c:v>
                </c:pt>
                <c:pt idx="7016">
                  <c:v>36327.0</c:v>
                </c:pt>
                <c:pt idx="7017">
                  <c:v>36328.0</c:v>
                </c:pt>
                <c:pt idx="7018">
                  <c:v>36329.0</c:v>
                </c:pt>
                <c:pt idx="7019">
                  <c:v>36330.0</c:v>
                </c:pt>
                <c:pt idx="7020">
                  <c:v>36331.0</c:v>
                </c:pt>
                <c:pt idx="7021">
                  <c:v>36332.0</c:v>
                </c:pt>
                <c:pt idx="7022">
                  <c:v>36333.0</c:v>
                </c:pt>
                <c:pt idx="7023">
                  <c:v>36334.0</c:v>
                </c:pt>
                <c:pt idx="7024">
                  <c:v>36335.0</c:v>
                </c:pt>
                <c:pt idx="7025">
                  <c:v>36336.0</c:v>
                </c:pt>
                <c:pt idx="7026">
                  <c:v>36337.0</c:v>
                </c:pt>
                <c:pt idx="7027">
                  <c:v>36338.0</c:v>
                </c:pt>
                <c:pt idx="7028">
                  <c:v>36339.0</c:v>
                </c:pt>
                <c:pt idx="7029">
                  <c:v>36340.0</c:v>
                </c:pt>
                <c:pt idx="7030">
                  <c:v>36341.0</c:v>
                </c:pt>
                <c:pt idx="7031">
                  <c:v>36342.0</c:v>
                </c:pt>
                <c:pt idx="7032">
                  <c:v>36343.0</c:v>
                </c:pt>
                <c:pt idx="7033">
                  <c:v>36344.0</c:v>
                </c:pt>
                <c:pt idx="7034">
                  <c:v>36345.0</c:v>
                </c:pt>
                <c:pt idx="7035">
                  <c:v>36346.0</c:v>
                </c:pt>
                <c:pt idx="7036">
                  <c:v>36347.0</c:v>
                </c:pt>
                <c:pt idx="7037">
                  <c:v>36348.0</c:v>
                </c:pt>
                <c:pt idx="7038">
                  <c:v>36349.0</c:v>
                </c:pt>
                <c:pt idx="7039">
                  <c:v>36350.0</c:v>
                </c:pt>
                <c:pt idx="7040">
                  <c:v>36351.0</c:v>
                </c:pt>
                <c:pt idx="7041">
                  <c:v>36352.0</c:v>
                </c:pt>
                <c:pt idx="7042">
                  <c:v>36353.0</c:v>
                </c:pt>
                <c:pt idx="7043">
                  <c:v>36354.0</c:v>
                </c:pt>
                <c:pt idx="7044">
                  <c:v>36355.0</c:v>
                </c:pt>
                <c:pt idx="7045">
                  <c:v>36356.0</c:v>
                </c:pt>
                <c:pt idx="7046">
                  <c:v>36357.0</c:v>
                </c:pt>
                <c:pt idx="7047">
                  <c:v>36358.0</c:v>
                </c:pt>
                <c:pt idx="7048">
                  <c:v>36359.0</c:v>
                </c:pt>
                <c:pt idx="7049">
                  <c:v>36360.0</c:v>
                </c:pt>
                <c:pt idx="7050">
                  <c:v>36361.0</c:v>
                </c:pt>
                <c:pt idx="7051">
                  <c:v>36362.0</c:v>
                </c:pt>
                <c:pt idx="7052">
                  <c:v>36363.0</c:v>
                </c:pt>
                <c:pt idx="7053">
                  <c:v>36364.0</c:v>
                </c:pt>
                <c:pt idx="7054">
                  <c:v>36365.0</c:v>
                </c:pt>
                <c:pt idx="7055">
                  <c:v>36366.0</c:v>
                </c:pt>
                <c:pt idx="7056">
                  <c:v>36367.0</c:v>
                </c:pt>
                <c:pt idx="7057">
                  <c:v>36368.0</c:v>
                </c:pt>
                <c:pt idx="7058">
                  <c:v>36369.0</c:v>
                </c:pt>
                <c:pt idx="7059">
                  <c:v>36370.0</c:v>
                </c:pt>
                <c:pt idx="7060">
                  <c:v>36371.0</c:v>
                </c:pt>
                <c:pt idx="7061">
                  <c:v>36372.0</c:v>
                </c:pt>
                <c:pt idx="7062">
                  <c:v>36373.0</c:v>
                </c:pt>
                <c:pt idx="7063">
                  <c:v>36374.0</c:v>
                </c:pt>
                <c:pt idx="7064">
                  <c:v>36375.0</c:v>
                </c:pt>
                <c:pt idx="7065">
                  <c:v>36376.0</c:v>
                </c:pt>
                <c:pt idx="7066">
                  <c:v>36377.0</c:v>
                </c:pt>
                <c:pt idx="7067">
                  <c:v>36378.0</c:v>
                </c:pt>
                <c:pt idx="7068">
                  <c:v>36379.0</c:v>
                </c:pt>
                <c:pt idx="7069">
                  <c:v>36380.0</c:v>
                </c:pt>
                <c:pt idx="7070">
                  <c:v>36381.0</c:v>
                </c:pt>
                <c:pt idx="7071">
                  <c:v>36382.0</c:v>
                </c:pt>
                <c:pt idx="7072">
                  <c:v>36383.0</c:v>
                </c:pt>
                <c:pt idx="7073">
                  <c:v>36384.0</c:v>
                </c:pt>
                <c:pt idx="7074">
                  <c:v>36385.0</c:v>
                </c:pt>
                <c:pt idx="7075">
                  <c:v>36386.0</c:v>
                </c:pt>
                <c:pt idx="7076">
                  <c:v>36387.0</c:v>
                </c:pt>
                <c:pt idx="7077">
                  <c:v>36388.0</c:v>
                </c:pt>
                <c:pt idx="7078">
                  <c:v>36389.0</c:v>
                </c:pt>
                <c:pt idx="7079">
                  <c:v>36390.0</c:v>
                </c:pt>
                <c:pt idx="7080">
                  <c:v>36391.0</c:v>
                </c:pt>
                <c:pt idx="7081">
                  <c:v>36392.0</c:v>
                </c:pt>
                <c:pt idx="7082">
                  <c:v>36393.0</c:v>
                </c:pt>
                <c:pt idx="7083">
                  <c:v>36394.0</c:v>
                </c:pt>
                <c:pt idx="7084">
                  <c:v>36395.0</c:v>
                </c:pt>
                <c:pt idx="7085">
                  <c:v>36396.0</c:v>
                </c:pt>
                <c:pt idx="7086">
                  <c:v>36397.0</c:v>
                </c:pt>
                <c:pt idx="7087">
                  <c:v>36398.0</c:v>
                </c:pt>
                <c:pt idx="7088">
                  <c:v>36399.0</c:v>
                </c:pt>
                <c:pt idx="7089">
                  <c:v>36400.0</c:v>
                </c:pt>
                <c:pt idx="7090">
                  <c:v>36401.0</c:v>
                </c:pt>
                <c:pt idx="7091">
                  <c:v>36402.0</c:v>
                </c:pt>
                <c:pt idx="7092">
                  <c:v>36403.0</c:v>
                </c:pt>
                <c:pt idx="7093">
                  <c:v>36404.0</c:v>
                </c:pt>
                <c:pt idx="7094">
                  <c:v>36405.0</c:v>
                </c:pt>
                <c:pt idx="7095">
                  <c:v>36406.0</c:v>
                </c:pt>
                <c:pt idx="7096">
                  <c:v>36407.0</c:v>
                </c:pt>
                <c:pt idx="7097">
                  <c:v>36408.0</c:v>
                </c:pt>
                <c:pt idx="7098">
                  <c:v>36409.0</c:v>
                </c:pt>
                <c:pt idx="7099">
                  <c:v>36410.0</c:v>
                </c:pt>
                <c:pt idx="7100">
                  <c:v>36411.0</c:v>
                </c:pt>
                <c:pt idx="7101">
                  <c:v>36412.0</c:v>
                </c:pt>
                <c:pt idx="7102">
                  <c:v>36413.0</c:v>
                </c:pt>
                <c:pt idx="7103">
                  <c:v>36414.0</c:v>
                </c:pt>
                <c:pt idx="7104">
                  <c:v>36415.0</c:v>
                </c:pt>
                <c:pt idx="7105">
                  <c:v>36416.0</c:v>
                </c:pt>
                <c:pt idx="7106">
                  <c:v>36417.0</c:v>
                </c:pt>
                <c:pt idx="7107">
                  <c:v>36418.0</c:v>
                </c:pt>
                <c:pt idx="7108">
                  <c:v>36419.0</c:v>
                </c:pt>
                <c:pt idx="7109">
                  <c:v>36420.0</c:v>
                </c:pt>
                <c:pt idx="7110">
                  <c:v>36421.0</c:v>
                </c:pt>
                <c:pt idx="7111">
                  <c:v>36422.0</c:v>
                </c:pt>
                <c:pt idx="7112">
                  <c:v>36423.0</c:v>
                </c:pt>
                <c:pt idx="7113">
                  <c:v>36424.0</c:v>
                </c:pt>
                <c:pt idx="7114">
                  <c:v>36425.0</c:v>
                </c:pt>
                <c:pt idx="7115">
                  <c:v>36426.0</c:v>
                </c:pt>
                <c:pt idx="7116">
                  <c:v>36427.0</c:v>
                </c:pt>
                <c:pt idx="7117">
                  <c:v>36428.0</c:v>
                </c:pt>
                <c:pt idx="7118">
                  <c:v>36429.0</c:v>
                </c:pt>
                <c:pt idx="7119">
                  <c:v>36430.0</c:v>
                </c:pt>
                <c:pt idx="7120">
                  <c:v>36431.0</c:v>
                </c:pt>
                <c:pt idx="7121">
                  <c:v>36432.0</c:v>
                </c:pt>
                <c:pt idx="7122">
                  <c:v>36433.0</c:v>
                </c:pt>
                <c:pt idx="7123">
                  <c:v>36434.0</c:v>
                </c:pt>
                <c:pt idx="7124">
                  <c:v>36435.0</c:v>
                </c:pt>
                <c:pt idx="7125">
                  <c:v>36436.0</c:v>
                </c:pt>
                <c:pt idx="7126">
                  <c:v>36437.0</c:v>
                </c:pt>
                <c:pt idx="7127">
                  <c:v>36438.0</c:v>
                </c:pt>
                <c:pt idx="7128">
                  <c:v>36439.0</c:v>
                </c:pt>
                <c:pt idx="7129">
                  <c:v>36440.0</c:v>
                </c:pt>
                <c:pt idx="7130">
                  <c:v>36441.0</c:v>
                </c:pt>
                <c:pt idx="7131">
                  <c:v>36442.0</c:v>
                </c:pt>
                <c:pt idx="7132">
                  <c:v>36443.0</c:v>
                </c:pt>
                <c:pt idx="7133">
                  <c:v>36444.0</c:v>
                </c:pt>
                <c:pt idx="7134">
                  <c:v>36445.0</c:v>
                </c:pt>
                <c:pt idx="7135">
                  <c:v>36446.0</c:v>
                </c:pt>
                <c:pt idx="7136">
                  <c:v>36447.0</c:v>
                </c:pt>
                <c:pt idx="7137">
                  <c:v>36448.0</c:v>
                </c:pt>
                <c:pt idx="7138">
                  <c:v>36449.0</c:v>
                </c:pt>
                <c:pt idx="7139">
                  <c:v>36450.0</c:v>
                </c:pt>
                <c:pt idx="7140">
                  <c:v>36451.0</c:v>
                </c:pt>
                <c:pt idx="7141">
                  <c:v>36452.0</c:v>
                </c:pt>
                <c:pt idx="7142">
                  <c:v>36453.0</c:v>
                </c:pt>
                <c:pt idx="7143">
                  <c:v>36454.0</c:v>
                </c:pt>
                <c:pt idx="7144">
                  <c:v>36455.0</c:v>
                </c:pt>
                <c:pt idx="7145">
                  <c:v>36456.0</c:v>
                </c:pt>
                <c:pt idx="7146">
                  <c:v>36457.0</c:v>
                </c:pt>
                <c:pt idx="7147">
                  <c:v>36458.0</c:v>
                </c:pt>
                <c:pt idx="7148">
                  <c:v>36459.0</c:v>
                </c:pt>
                <c:pt idx="7149">
                  <c:v>36460.0</c:v>
                </c:pt>
                <c:pt idx="7150">
                  <c:v>36461.0</c:v>
                </c:pt>
                <c:pt idx="7151">
                  <c:v>36462.0</c:v>
                </c:pt>
                <c:pt idx="7152">
                  <c:v>36463.0</c:v>
                </c:pt>
                <c:pt idx="7153">
                  <c:v>36464.0</c:v>
                </c:pt>
                <c:pt idx="7154">
                  <c:v>36465.0</c:v>
                </c:pt>
                <c:pt idx="7155">
                  <c:v>36466.0</c:v>
                </c:pt>
                <c:pt idx="7156">
                  <c:v>36467.0</c:v>
                </c:pt>
                <c:pt idx="7157">
                  <c:v>36468.0</c:v>
                </c:pt>
                <c:pt idx="7158">
                  <c:v>36469.0</c:v>
                </c:pt>
                <c:pt idx="7159">
                  <c:v>36470.0</c:v>
                </c:pt>
                <c:pt idx="7160">
                  <c:v>36471.0</c:v>
                </c:pt>
                <c:pt idx="7161">
                  <c:v>36472.0</c:v>
                </c:pt>
                <c:pt idx="7162">
                  <c:v>36473.0</c:v>
                </c:pt>
                <c:pt idx="7163">
                  <c:v>36474.0</c:v>
                </c:pt>
                <c:pt idx="7164">
                  <c:v>36475.0</c:v>
                </c:pt>
                <c:pt idx="7165">
                  <c:v>36476.0</c:v>
                </c:pt>
                <c:pt idx="7166">
                  <c:v>36477.0</c:v>
                </c:pt>
                <c:pt idx="7167">
                  <c:v>36478.0</c:v>
                </c:pt>
                <c:pt idx="7168">
                  <c:v>36479.0</c:v>
                </c:pt>
                <c:pt idx="7169">
                  <c:v>36480.0</c:v>
                </c:pt>
                <c:pt idx="7170">
                  <c:v>36481.0</c:v>
                </c:pt>
                <c:pt idx="7171">
                  <c:v>36482.0</c:v>
                </c:pt>
                <c:pt idx="7172">
                  <c:v>36483.0</c:v>
                </c:pt>
                <c:pt idx="7173">
                  <c:v>36484.0</c:v>
                </c:pt>
                <c:pt idx="7174">
                  <c:v>36485.0</c:v>
                </c:pt>
                <c:pt idx="7175">
                  <c:v>36486.0</c:v>
                </c:pt>
                <c:pt idx="7176">
                  <c:v>36487.0</c:v>
                </c:pt>
                <c:pt idx="7177">
                  <c:v>36488.0</c:v>
                </c:pt>
                <c:pt idx="7178">
                  <c:v>36489.0</c:v>
                </c:pt>
                <c:pt idx="7179">
                  <c:v>36490.0</c:v>
                </c:pt>
                <c:pt idx="7180">
                  <c:v>36491.0</c:v>
                </c:pt>
                <c:pt idx="7181">
                  <c:v>36492.0</c:v>
                </c:pt>
                <c:pt idx="7182">
                  <c:v>36493.0</c:v>
                </c:pt>
                <c:pt idx="7183">
                  <c:v>36494.0</c:v>
                </c:pt>
                <c:pt idx="7184">
                  <c:v>36495.0</c:v>
                </c:pt>
                <c:pt idx="7185">
                  <c:v>36496.0</c:v>
                </c:pt>
                <c:pt idx="7186">
                  <c:v>36497.0</c:v>
                </c:pt>
                <c:pt idx="7187">
                  <c:v>36498.0</c:v>
                </c:pt>
                <c:pt idx="7188">
                  <c:v>36499.0</c:v>
                </c:pt>
                <c:pt idx="7189">
                  <c:v>36500.0</c:v>
                </c:pt>
                <c:pt idx="7190">
                  <c:v>36501.0</c:v>
                </c:pt>
                <c:pt idx="7191">
                  <c:v>36502.0</c:v>
                </c:pt>
                <c:pt idx="7192">
                  <c:v>36503.0</c:v>
                </c:pt>
                <c:pt idx="7193">
                  <c:v>36504.0</c:v>
                </c:pt>
                <c:pt idx="7194">
                  <c:v>36505.0</c:v>
                </c:pt>
                <c:pt idx="7195">
                  <c:v>36506.0</c:v>
                </c:pt>
                <c:pt idx="7196">
                  <c:v>36507.0</c:v>
                </c:pt>
                <c:pt idx="7197">
                  <c:v>36508.0</c:v>
                </c:pt>
                <c:pt idx="7198">
                  <c:v>36509.0</c:v>
                </c:pt>
                <c:pt idx="7199">
                  <c:v>36510.0</c:v>
                </c:pt>
                <c:pt idx="7200">
                  <c:v>36511.0</c:v>
                </c:pt>
                <c:pt idx="7201">
                  <c:v>36512.0</c:v>
                </c:pt>
                <c:pt idx="7202">
                  <c:v>36513.0</c:v>
                </c:pt>
                <c:pt idx="7203">
                  <c:v>36514.0</c:v>
                </c:pt>
                <c:pt idx="7204">
                  <c:v>36515.0</c:v>
                </c:pt>
                <c:pt idx="7205">
                  <c:v>36516.0</c:v>
                </c:pt>
                <c:pt idx="7206">
                  <c:v>36517.0</c:v>
                </c:pt>
                <c:pt idx="7207">
                  <c:v>36518.0</c:v>
                </c:pt>
                <c:pt idx="7208">
                  <c:v>36519.0</c:v>
                </c:pt>
                <c:pt idx="7209">
                  <c:v>36520.0</c:v>
                </c:pt>
                <c:pt idx="7210">
                  <c:v>36521.0</c:v>
                </c:pt>
                <c:pt idx="7211">
                  <c:v>36522.0</c:v>
                </c:pt>
                <c:pt idx="7212">
                  <c:v>36523.0</c:v>
                </c:pt>
                <c:pt idx="7213">
                  <c:v>36524.0</c:v>
                </c:pt>
                <c:pt idx="7214">
                  <c:v>36525.0</c:v>
                </c:pt>
                <c:pt idx="7215">
                  <c:v>36526.0</c:v>
                </c:pt>
                <c:pt idx="7216">
                  <c:v>36527.0</c:v>
                </c:pt>
                <c:pt idx="7217">
                  <c:v>36528.0</c:v>
                </c:pt>
                <c:pt idx="7218">
                  <c:v>36529.0</c:v>
                </c:pt>
                <c:pt idx="7219">
                  <c:v>36530.0</c:v>
                </c:pt>
                <c:pt idx="7220">
                  <c:v>36531.0</c:v>
                </c:pt>
                <c:pt idx="7221">
                  <c:v>36532.0</c:v>
                </c:pt>
                <c:pt idx="7222">
                  <c:v>36533.0</c:v>
                </c:pt>
                <c:pt idx="7223">
                  <c:v>36534.0</c:v>
                </c:pt>
                <c:pt idx="7224">
                  <c:v>36535.0</c:v>
                </c:pt>
                <c:pt idx="7225">
                  <c:v>36536.0</c:v>
                </c:pt>
                <c:pt idx="7226">
                  <c:v>36537.0</c:v>
                </c:pt>
                <c:pt idx="7227">
                  <c:v>36538.0</c:v>
                </c:pt>
                <c:pt idx="7228">
                  <c:v>36539.0</c:v>
                </c:pt>
                <c:pt idx="7229">
                  <c:v>36540.0</c:v>
                </c:pt>
                <c:pt idx="7230">
                  <c:v>36541.0</c:v>
                </c:pt>
                <c:pt idx="7231">
                  <c:v>36542.0</c:v>
                </c:pt>
                <c:pt idx="7232">
                  <c:v>36543.0</c:v>
                </c:pt>
                <c:pt idx="7233">
                  <c:v>36544.0</c:v>
                </c:pt>
                <c:pt idx="7234">
                  <c:v>36545.0</c:v>
                </c:pt>
                <c:pt idx="7235">
                  <c:v>36546.0</c:v>
                </c:pt>
                <c:pt idx="7236">
                  <c:v>36547.0</c:v>
                </c:pt>
                <c:pt idx="7237">
                  <c:v>36548.0</c:v>
                </c:pt>
                <c:pt idx="7238">
                  <c:v>36549.0</c:v>
                </c:pt>
                <c:pt idx="7239">
                  <c:v>36550.0</c:v>
                </c:pt>
                <c:pt idx="7240">
                  <c:v>36551.0</c:v>
                </c:pt>
                <c:pt idx="7241">
                  <c:v>36552.0</c:v>
                </c:pt>
                <c:pt idx="7242">
                  <c:v>36553.0</c:v>
                </c:pt>
                <c:pt idx="7243">
                  <c:v>36554.0</c:v>
                </c:pt>
                <c:pt idx="7244">
                  <c:v>36555.0</c:v>
                </c:pt>
                <c:pt idx="7245">
                  <c:v>36556.0</c:v>
                </c:pt>
                <c:pt idx="7246">
                  <c:v>36557.0</c:v>
                </c:pt>
                <c:pt idx="7247">
                  <c:v>36558.0</c:v>
                </c:pt>
                <c:pt idx="7248">
                  <c:v>36559.0</c:v>
                </c:pt>
                <c:pt idx="7249">
                  <c:v>36560.0</c:v>
                </c:pt>
                <c:pt idx="7250">
                  <c:v>36561.0</c:v>
                </c:pt>
                <c:pt idx="7251">
                  <c:v>36562.0</c:v>
                </c:pt>
                <c:pt idx="7252">
                  <c:v>36563.0</c:v>
                </c:pt>
                <c:pt idx="7253">
                  <c:v>36564.0</c:v>
                </c:pt>
                <c:pt idx="7254">
                  <c:v>36565.0</c:v>
                </c:pt>
                <c:pt idx="7255">
                  <c:v>36566.0</c:v>
                </c:pt>
                <c:pt idx="7256">
                  <c:v>36567.0</c:v>
                </c:pt>
                <c:pt idx="7257">
                  <c:v>36568.0</c:v>
                </c:pt>
                <c:pt idx="7258">
                  <c:v>36569.0</c:v>
                </c:pt>
                <c:pt idx="7259">
                  <c:v>36570.0</c:v>
                </c:pt>
                <c:pt idx="7260">
                  <c:v>36571.0</c:v>
                </c:pt>
                <c:pt idx="7261">
                  <c:v>36572.0</c:v>
                </c:pt>
                <c:pt idx="7262">
                  <c:v>36573.0</c:v>
                </c:pt>
                <c:pt idx="7263">
                  <c:v>36574.0</c:v>
                </c:pt>
                <c:pt idx="7264">
                  <c:v>36575.0</c:v>
                </c:pt>
                <c:pt idx="7265">
                  <c:v>36576.0</c:v>
                </c:pt>
                <c:pt idx="7266">
                  <c:v>36577.0</c:v>
                </c:pt>
                <c:pt idx="7267">
                  <c:v>36578.0</c:v>
                </c:pt>
                <c:pt idx="7268">
                  <c:v>36579.0</c:v>
                </c:pt>
                <c:pt idx="7269">
                  <c:v>36580.0</c:v>
                </c:pt>
                <c:pt idx="7270">
                  <c:v>36581.0</c:v>
                </c:pt>
                <c:pt idx="7271">
                  <c:v>36582.0</c:v>
                </c:pt>
                <c:pt idx="7272">
                  <c:v>36583.0</c:v>
                </c:pt>
                <c:pt idx="7273">
                  <c:v>36584.0</c:v>
                </c:pt>
                <c:pt idx="7274">
                  <c:v>36585.0</c:v>
                </c:pt>
                <c:pt idx="7275">
                  <c:v>36586.0</c:v>
                </c:pt>
                <c:pt idx="7276">
                  <c:v>36587.0</c:v>
                </c:pt>
                <c:pt idx="7277">
                  <c:v>36588.0</c:v>
                </c:pt>
                <c:pt idx="7278">
                  <c:v>36589.0</c:v>
                </c:pt>
                <c:pt idx="7279">
                  <c:v>36590.0</c:v>
                </c:pt>
                <c:pt idx="7280">
                  <c:v>36591.0</c:v>
                </c:pt>
                <c:pt idx="7281">
                  <c:v>36592.0</c:v>
                </c:pt>
                <c:pt idx="7282">
                  <c:v>36593.0</c:v>
                </c:pt>
                <c:pt idx="7283">
                  <c:v>36594.0</c:v>
                </c:pt>
                <c:pt idx="7284">
                  <c:v>36595.0</c:v>
                </c:pt>
                <c:pt idx="7285">
                  <c:v>36596.0</c:v>
                </c:pt>
                <c:pt idx="7286">
                  <c:v>36597.0</c:v>
                </c:pt>
                <c:pt idx="7287">
                  <c:v>36598.0</c:v>
                </c:pt>
                <c:pt idx="7288">
                  <c:v>36599.0</c:v>
                </c:pt>
                <c:pt idx="7289">
                  <c:v>36600.0</c:v>
                </c:pt>
                <c:pt idx="7290">
                  <c:v>36601.0</c:v>
                </c:pt>
                <c:pt idx="7291">
                  <c:v>36602.0</c:v>
                </c:pt>
                <c:pt idx="7292">
                  <c:v>36603.0</c:v>
                </c:pt>
                <c:pt idx="7293">
                  <c:v>36604.0</c:v>
                </c:pt>
                <c:pt idx="7294">
                  <c:v>36605.0</c:v>
                </c:pt>
                <c:pt idx="7295">
                  <c:v>36606.0</c:v>
                </c:pt>
                <c:pt idx="7296">
                  <c:v>36607.0</c:v>
                </c:pt>
                <c:pt idx="7297">
                  <c:v>36608.0</c:v>
                </c:pt>
                <c:pt idx="7298">
                  <c:v>36609.0</c:v>
                </c:pt>
                <c:pt idx="7299">
                  <c:v>36610.0</c:v>
                </c:pt>
                <c:pt idx="7300">
                  <c:v>36611.0</c:v>
                </c:pt>
                <c:pt idx="7301">
                  <c:v>36612.0</c:v>
                </c:pt>
                <c:pt idx="7302">
                  <c:v>36613.0</c:v>
                </c:pt>
                <c:pt idx="7303">
                  <c:v>36614.0</c:v>
                </c:pt>
                <c:pt idx="7304">
                  <c:v>36615.0</c:v>
                </c:pt>
                <c:pt idx="7305">
                  <c:v>36616.0</c:v>
                </c:pt>
                <c:pt idx="7306">
                  <c:v>36617.0</c:v>
                </c:pt>
                <c:pt idx="7307">
                  <c:v>36618.0</c:v>
                </c:pt>
                <c:pt idx="7308">
                  <c:v>36619.0</c:v>
                </c:pt>
                <c:pt idx="7309">
                  <c:v>36620.0</c:v>
                </c:pt>
                <c:pt idx="7310">
                  <c:v>36621.0</c:v>
                </c:pt>
                <c:pt idx="7311">
                  <c:v>36622.0</c:v>
                </c:pt>
                <c:pt idx="7312">
                  <c:v>36623.0</c:v>
                </c:pt>
                <c:pt idx="7313">
                  <c:v>36624.0</c:v>
                </c:pt>
                <c:pt idx="7314">
                  <c:v>36625.0</c:v>
                </c:pt>
                <c:pt idx="7315">
                  <c:v>36626.0</c:v>
                </c:pt>
                <c:pt idx="7316">
                  <c:v>36627.0</c:v>
                </c:pt>
                <c:pt idx="7317">
                  <c:v>36628.0</c:v>
                </c:pt>
                <c:pt idx="7318">
                  <c:v>36629.0</c:v>
                </c:pt>
                <c:pt idx="7319">
                  <c:v>36630.0</c:v>
                </c:pt>
                <c:pt idx="7320">
                  <c:v>36631.0</c:v>
                </c:pt>
                <c:pt idx="7321">
                  <c:v>36632.0</c:v>
                </c:pt>
                <c:pt idx="7322">
                  <c:v>36633.0</c:v>
                </c:pt>
                <c:pt idx="7323">
                  <c:v>36634.0</c:v>
                </c:pt>
                <c:pt idx="7324">
                  <c:v>36635.0</c:v>
                </c:pt>
                <c:pt idx="7325">
                  <c:v>36636.0</c:v>
                </c:pt>
                <c:pt idx="7326">
                  <c:v>36637.0</c:v>
                </c:pt>
                <c:pt idx="7327">
                  <c:v>36638.0</c:v>
                </c:pt>
                <c:pt idx="7328">
                  <c:v>36639.0</c:v>
                </c:pt>
                <c:pt idx="7329">
                  <c:v>36640.0</c:v>
                </c:pt>
                <c:pt idx="7330">
                  <c:v>36641.0</c:v>
                </c:pt>
                <c:pt idx="7331">
                  <c:v>36642.0</c:v>
                </c:pt>
                <c:pt idx="7332">
                  <c:v>36643.0</c:v>
                </c:pt>
                <c:pt idx="7333">
                  <c:v>36644.0</c:v>
                </c:pt>
                <c:pt idx="7334">
                  <c:v>36645.0</c:v>
                </c:pt>
                <c:pt idx="7335">
                  <c:v>36646.0</c:v>
                </c:pt>
                <c:pt idx="7336">
                  <c:v>36647.0</c:v>
                </c:pt>
                <c:pt idx="7337">
                  <c:v>36648.0</c:v>
                </c:pt>
                <c:pt idx="7338">
                  <c:v>36649.0</c:v>
                </c:pt>
                <c:pt idx="7339">
                  <c:v>36650.0</c:v>
                </c:pt>
                <c:pt idx="7340">
                  <c:v>36651.0</c:v>
                </c:pt>
                <c:pt idx="7341">
                  <c:v>36652.0</c:v>
                </c:pt>
                <c:pt idx="7342">
                  <c:v>36653.0</c:v>
                </c:pt>
                <c:pt idx="7343">
                  <c:v>36654.0</c:v>
                </c:pt>
                <c:pt idx="7344">
                  <c:v>36655.0</c:v>
                </c:pt>
                <c:pt idx="7345">
                  <c:v>36656.0</c:v>
                </c:pt>
                <c:pt idx="7346">
                  <c:v>36657.0</c:v>
                </c:pt>
                <c:pt idx="7347">
                  <c:v>36658.0</c:v>
                </c:pt>
                <c:pt idx="7348">
                  <c:v>36659.0</c:v>
                </c:pt>
                <c:pt idx="7349">
                  <c:v>36660.0</c:v>
                </c:pt>
                <c:pt idx="7350">
                  <c:v>36661.0</c:v>
                </c:pt>
                <c:pt idx="7351">
                  <c:v>36662.0</c:v>
                </c:pt>
                <c:pt idx="7352">
                  <c:v>36663.0</c:v>
                </c:pt>
                <c:pt idx="7353">
                  <c:v>36664.0</c:v>
                </c:pt>
                <c:pt idx="7354">
                  <c:v>36665.0</c:v>
                </c:pt>
                <c:pt idx="7355">
                  <c:v>36666.0</c:v>
                </c:pt>
                <c:pt idx="7356">
                  <c:v>36667.0</c:v>
                </c:pt>
                <c:pt idx="7357">
                  <c:v>36668.0</c:v>
                </c:pt>
                <c:pt idx="7358">
                  <c:v>36669.0</c:v>
                </c:pt>
                <c:pt idx="7359">
                  <c:v>36670.0</c:v>
                </c:pt>
                <c:pt idx="7360">
                  <c:v>36671.0</c:v>
                </c:pt>
                <c:pt idx="7361">
                  <c:v>36672.0</c:v>
                </c:pt>
                <c:pt idx="7362">
                  <c:v>36673.0</c:v>
                </c:pt>
                <c:pt idx="7363">
                  <c:v>36674.0</c:v>
                </c:pt>
                <c:pt idx="7364">
                  <c:v>36675.0</c:v>
                </c:pt>
                <c:pt idx="7365">
                  <c:v>36676.0</c:v>
                </c:pt>
                <c:pt idx="7366">
                  <c:v>36677.0</c:v>
                </c:pt>
                <c:pt idx="7367">
                  <c:v>36678.0</c:v>
                </c:pt>
                <c:pt idx="7368">
                  <c:v>36679.0</c:v>
                </c:pt>
                <c:pt idx="7369">
                  <c:v>36680.0</c:v>
                </c:pt>
                <c:pt idx="7370">
                  <c:v>36681.0</c:v>
                </c:pt>
                <c:pt idx="7371">
                  <c:v>36682.0</c:v>
                </c:pt>
                <c:pt idx="7372">
                  <c:v>36683.0</c:v>
                </c:pt>
                <c:pt idx="7373">
                  <c:v>36684.0</c:v>
                </c:pt>
                <c:pt idx="7374">
                  <c:v>36685.0</c:v>
                </c:pt>
                <c:pt idx="7375">
                  <c:v>36686.0</c:v>
                </c:pt>
                <c:pt idx="7376">
                  <c:v>36687.0</c:v>
                </c:pt>
                <c:pt idx="7377">
                  <c:v>36688.0</c:v>
                </c:pt>
                <c:pt idx="7378">
                  <c:v>36689.0</c:v>
                </c:pt>
                <c:pt idx="7379">
                  <c:v>36690.0</c:v>
                </c:pt>
                <c:pt idx="7380">
                  <c:v>36691.0</c:v>
                </c:pt>
                <c:pt idx="7381">
                  <c:v>36692.0</c:v>
                </c:pt>
                <c:pt idx="7382">
                  <c:v>36693.0</c:v>
                </c:pt>
                <c:pt idx="7383">
                  <c:v>36694.0</c:v>
                </c:pt>
                <c:pt idx="7384">
                  <c:v>36695.0</c:v>
                </c:pt>
                <c:pt idx="7385">
                  <c:v>36696.0</c:v>
                </c:pt>
                <c:pt idx="7386">
                  <c:v>36697.0</c:v>
                </c:pt>
                <c:pt idx="7387">
                  <c:v>36698.0</c:v>
                </c:pt>
                <c:pt idx="7388">
                  <c:v>36699.0</c:v>
                </c:pt>
                <c:pt idx="7389">
                  <c:v>36700.0</c:v>
                </c:pt>
                <c:pt idx="7390">
                  <c:v>36701.0</c:v>
                </c:pt>
                <c:pt idx="7391">
                  <c:v>36702.0</c:v>
                </c:pt>
                <c:pt idx="7392">
                  <c:v>36703.0</c:v>
                </c:pt>
                <c:pt idx="7393">
                  <c:v>36704.0</c:v>
                </c:pt>
                <c:pt idx="7394">
                  <c:v>36705.0</c:v>
                </c:pt>
                <c:pt idx="7395">
                  <c:v>36706.0</c:v>
                </c:pt>
                <c:pt idx="7396">
                  <c:v>36707.0</c:v>
                </c:pt>
                <c:pt idx="7397">
                  <c:v>36708.0</c:v>
                </c:pt>
                <c:pt idx="7398">
                  <c:v>36709.0</c:v>
                </c:pt>
                <c:pt idx="7399">
                  <c:v>36710.0</c:v>
                </c:pt>
                <c:pt idx="7400">
                  <c:v>36711.0</c:v>
                </c:pt>
                <c:pt idx="7401">
                  <c:v>36712.0</c:v>
                </c:pt>
                <c:pt idx="7402">
                  <c:v>36713.0</c:v>
                </c:pt>
                <c:pt idx="7403">
                  <c:v>36714.0</c:v>
                </c:pt>
                <c:pt idx="7404">
                  <c:v>36715.0</c:v>
                </c:pt>
                <c:pt idx="7405">
                  <c:v>36716.0</c:v>
                </c:pt>
                <c:pt idx="7406">
                  <c:v>36717.0</c:v>
                </c:pt>
                <c:pt idx="7407">
                  <c:v>36718.0</c:v>
                </c:pt>
                <c:pt idx="7408">
                  <c:v>36719.0</c:v>
                </c:pt>
                <c:pt idx="7409">
                  <c:v>36720.0</c:v>
                </c:pt>
                <c:pt idx="7410">
                  <c:v>36721.0</c:v>
                </c:pt>
                <c:pt idx="7411">
                  <c:v>36722.0</c:v>
                </c:pt>
                <c:pt idx="7412">
                  <c:v>36723.0</c:v>
                </c:pt>
                <c:pt idx="7413">
                  <c:v>36724.0</c:v>
                </c:pt>
                <c:pt idx="7414">
                  <c:v>36725.0</c:v>
                </c:pt>
                <c:pt idx="7415">
                  <c:v>36726.0</c:v>
                </c:pt>
                <c:pt idx="7416">
                  <c:v>36727.0</c:v>
                </c:pt>
                <c:pt idx="7417">
                  <c:v>36728.0</c:v>
                </c:pt>
                <c:pt idx="7418">
                  <c:v>36729.0</c:v>
                </c:pt>
                <c:pt idx="7419">
                  <c:v>36730.0</c:v>
                </c:pt>
                <c:pt idx="7420">
                  <c:v>36731.0</c:v>
                </c:pt>
                <c:pt idx="7421">
                  <c:v>36732.0</c:v>
                </c:pt>
                <c:pt idx="7422">
                  <c:v>36733.0</c:v>
                </c:pt>
                <c:pt idx="7423">
                  <c:v>36734.0</c:v>
                </c:pt>
                <c:pt idx="7424">
                  <c:v>36735.0</c:v>
                </c:pt>
                <c:pt idx="7425">
                  <c:v>36736.0</c:v>
                </c:pt>
                <c:pt idx="7426">
                  <c:v>36737.0</c:v>
                </c:pt>
                <c:pt idx="7427">
                  <c:v>36738.0</c:v>
                </c:pt>
                <c:pt idx="7428">
                  <c:v>36739.0</c:v>
                </c:pt>
                <c:pt idx="7429">
                  <c:v>36740.0</c:v>
                </c:pt>
                <c:pt idx="7430">
                  <c:v>36741.0</c:v>
                </c:pt>
                <c:pt idx="7431">
                  <c:v>36742.0</c:v>
                </c:pt>
                <c:pt idx="7432">
                  <c:v>36743.0</c:v>
                </c:pt>
                <c:pt idx="7433">
                  <c:v>36744.0</c:v>
                </c:pt>
                <c:pt idx="7434">
                  <c:v>36745.0</c:v>
                </c:pt>
                <c:pt idx="7435">
                  <c:v>36746.0</c:v>
                </c:pt>
                <c:pt idx="7436">
                  <c:v>36747.0</c:v>
                </c:pt>
                <c:pt idx="7437">
                  <c:v>36748.0</c:v>
                </c:pt>
                <c:pt idx="7438">
                  <c:v>36749.0</c:v>
                </c:pt>
                <c:pt idx="7439">
                  <c:v>36750.0</c:v>
                </c:pt>
                <c:pt idx="7440">
                  <c:v>36751.0</c:v>
                </c:pt>
                <c:pt idx="7441">
                  <c:v>36752.0</c:v>
                </c:pt>
                <c:pt idx="7442">
                  <c:v>36753.0</c:v>
                </c:pt>
                <c:pt idx="7443">
                  <c:v>36754.0</c:v>
                </c:pt>
                <c:pt idx="7444">
                  <c:v>36755.0</c:v>
                </c:pt>
                <c:pt idx="7445">
                  <c:v>36756.0</c:v>
                </c:pt>
                <c:pt idx="7446">
                  <c:v>36757.0</c:v>
                </c:pt>
                <c:pt idx="7447">
                  <c:v>36758.0</c:v>
                </c:pt>
                <c:pt idx="7448">
                  <c:v>36759.0</c:v>
                </c:pt>
                <c:pt idx="7449">
                  <c:v>36760.0</c:v>
                </c:pt>
                <c:pt idx="7450">
                  <c:v>36761.0</c:v>
                </c:pt>
                <c:pt idx="7451">
                  <c:v>36762.0</c:v>
                </c:pt>
                <c:pt idx="7452">
                  <c:v>36763.0</c:v>
                </c:pt>
                <c:pt idx="7453">
                  <c:v>36764.0</c:v>
                </c:pt>
                <c:pt idx="7454">
                  <c:v>36765.0</c:v>
                </c:pt>
                <c:pt idx="7455">
                  <c:v>36766.0</c:v>
                </c:pt>
                <c:pt idx="7456">
                  <c:v>36767.0</c:v>
                </c:pt>
                <c:pt idx="7457">
                  <c:v>36768.0</c:v>
                </c:pt>
                <c:pt idx="7458">
                  <c:v>36769.0</c:v>
                </c:pt>
                <c:pt idx="7459">
                  <c:v>36770.0</c:v>
                </c:pt>
                <c:pt idx="7460">
                  <c:v>36771.0</c:v>
                </c:pt>
                <c:pt idx="7461">
                  <c:v>36772.0</c:v>
                </c:pt>
                <c:pt idx="7462">
                  <c:v>36773.0</c:v>
                </c:pt>
                <c:pt idx="7463">
                  <c:v>36774.0</c:v>
                </c:pt>
                <c:pt idx="7464">
                  <c:v>36775.0</c:v>
                </c:pt>
                <c:pt idx="7465">
                  <c:v>36776.0</c:v>
                </c:pt>
                <c:pt idx="7466">
                  <c:v>36777.0</c:v>
                </c:pt>
                <c:pt idx="7467">
                  <c:v>36778.0</c:v>
                </c:pt>
                <c:pt idx="7468">
                  <c:v>36779.0</c:v>
                </c:pt>
                <c:pt idx="7469">
                  <c:v>36780.0</c:v>
                </c:pt>
                <c:pt idx="7470">
                  <c:v>36781.0</c:v>
                </c:pt>
                <c:pt idx="7471">
                  <c:v>36782.0</c:v>
                </c:pt>
                <c:pt idx="7472">
                  <c:v>36783.0</c:v>
                </c:pt>
                <c:pt idx="7473">
                  <c:v>36784.0</c:v>
                </c:pt>
                <c:pt idx="7474">
                  <c:v>36785.0</c:v>
                </c:pt>
                <c:pt idx="7475">
                  <c:v>36786.0</c:v>
                </c:pt>
                <c:pt idx="7476">
                  <c:v>36787.0</c:v>
                </c:pt>
                <c:pt idx="7477">
                  <c:v>36788.0</c:v>
                </c:pt>
                <c:pt idx="7478">
                  <c:v>36789.0</c:v>
                </c:pt>
                <c:pt idx="7479">
                  <c:v>36790.0</c:v>
                </c:pt>
                <c:pt idx="7480">
                  <c:v>36791.0</c:v>
                </c:pt>
                <c:pt idx="7481">
                  <c:v>36792.0</c:v>
                </c:pt>
                <c:pt idx="7482">
                  <c:v>36793.0</c:v>
                </c:pt>
                <c:pt idx="7483">
                  <c:v>36794.0</c:v>
                </c:pt>
                <c:pt idx="7484">
                  <c:v>36795.0</c:v>
                </c:pt>
                <c:pt idx="7485">
                  <c:v>36796.0</c:v>
                </c:pt>
                <c:pt idx="7486">
                  <c:v>36797.0</c:v>
                </c:pt>
                <c:pt idx="7487">
                  <c:v>36798.0</c:v>
                </c:pt>
                <c:pt idx="7488">
                  <c:v>36799.0</c:v>
                </c:pt>
                <c:pt idx="7489">
                  <c:v>36800.0</c:v>
                </c:pt>
                <c:pt idx="7490">
                  <c:v>36801.0</c:v>
                </c:pt>
                <c:pt idx="7491">
                  <c:v>36802.0</c:v>
                </c:pt>
                <c:pt idx="7492">
                  <c:v>36803.0</c:v>
                </c:pt>
                <c:pt idx="7493">
                  <c:v>36804.0</c:v>
                </c:pt>
                <c:pt idx="7494">
                  <c:v>36805.0</c:v>
                </c:pt>
                <c:pt idx="7495">
                  <c:v>36806.0</c:v>
                </c:pt>
                <c:pt idx="7496">
                  <c:v>36807.0</c:v>
                </c:pt>
                <c:pt idx="7497">
                  <c:v>36808.0</c:v>
                </c:pt>
                <c:pt idx="7498">
                  <c:v>36809.0</c:v>
                </c:pt>
                <c:pt idx="7499">
                  <c:v>36810.0</c:v>
                </c:pt>
                <c:pt idx="7500">
                  <c:v>36811.0</c:v>
                </c:pt>
                <c:pt idx="7501">
                  <c:v>36812.0</c:v>
                </c:pt>
                <c:pt idx="7502">
                  <c:v>36813.0</c:v>
                </c:pt>
                <c:pt idx="7503">
                  <c:v>36814.0</c:v>
                </c:pt>
                <c:pt idx="7504">
                  <c:v>36815.0</c:v>
                </c:pt>
                <c:pt idx="7505">
                  <c:v>36816.0</c:v>
                </c:pt>
                <c:pt idx="7506">
                  <c:v>36817.0</c:v>
                </c:pt>
                <c:pt idx="7507">
                  <c:v>36818.0</c:v>
                </c:pt>
                <c:pt idx="7508">
                  <c:v>36819.0</c:v>
                </c:pt>
                <c:pt idx="7509">
                  <c:v>36820.0</c:v>
                </c:pt>
                <c:pt idx="7510">
                  <c:v>36821.0</c:v>
                </c:pt>
                <c:pt idx="7511">
                  <c:v>36822.0</c:v>
                </c:pt>
                <c:pt idx="7512">
                  <c:v>36823.0</c:v>
                </c:pt>
                <c:pt idx="7513">
                  <c:v>36824.0</c:v>
                </c:pt>
                <c:pt idx="7514">
                  <c:v>36825.0</c:v>
                </c:pt>
                <c:pt idx="7515">
                  <c:v>36826.0</c:v>
                </c:pt>
                <c:pt idx="7516">
                  <c:v>36827.0</c:v>
                </c:pt>
                <c:pt idx="7517">
                  <c:v>36828.0</c:v>
                </c:pt>
                <c:pt idx="7518">
                  <c:v>36829.0</c:v>
                </c:pt>
                <c:pt idx="7519">
                  <c:v>36830.0</c:v>
                </c:pt>
                <c:pt idx="7520">
                  <c:v>36831.0</c:v>
                </c:pt>
                <c:pt idx="7521">
                  <c:v>36832.0</c:v>
                </c:pt>
                <c:pt idx="7522">
                  <c:v>36833.0</c:v>
                </c:pt>
                <c:pt idx="7523">
                  <c:v>36834.0</c:v>
                </c:pt>
                <c:pt idx="7524">
                  <c:v>36835.0</c:v>
                </c:pt>
                <c:pt idx="7525">
                  <c:v>36836.0</c:v>
                </c:pt>
                <c:pt idx="7526">
                  <c:v>36837.0</c:v>
                </c:pt>
                <c:pt idx="7527">
                  <c:v>36838.0</c:v>
                </c:pt>
                <c:pt idx="7528">
                  <c:v>36839.0</c:v>
                </c:pt>
                <c:pt idx="7529">
                  <c:v>36840.0</c:v>
                </c:pt>
                <c:pt idx="7530">
                  <c:v>36841.0</c:v>
                </c:pt>
                <c:pt idx="7531">
                  <c:v>36842.0</c:v>
                </c:pt>
                <c:pt idx="7532">
                  <c:v>36843.0</c:v>
                </c:pt>
                <c:pt idx="7533">
                  <c:v>36844.0</c:v>
                </c:pt>
                <c:pt idx="7534">
                  <c:v>36845.0</c:v>
                </c:pt>
                <c:pt idx="7535">
                  <c:v>36846.0</c:v>
                </c:pt>
                <c:pt idx="7536">
                  <c:v>36847.0</c:v>
                </c:pt>
                <c:pt idx="7537">
                  <c:v>36848.0</c:v>
                </c:pt>
                <c:pt idx="7538">
                  <c:v>36849.0</c:v>
                </c:pt>
                <c:pt idx="7539">
                  <c:v>36850.0</c:v>
                </c:pt>
                <c:pt idx="7540">
                  <c:v>36851.0</c:v>
                </c:pt>
                <c:pt idx="7541">
                  <c:v>36852.0</c:v>
                </c:pt>
                <c:pt idx="7542">
                  <c:v>36853.0</c:v>
                </c:pt>
                <c:pt idx="7543">
                  <c:v>36854.0</c:v>
                </c:pt>
                <c:pt idx="7544">
                  <c:v>36855.0</c:v>
                </c:pt>
                <c:pt idx="7545">
                  <c:v>36856.0</c:v>
                </c:pt>
                <c:pt idx="7546">
                  <c:v>36857.0</c:v>
                </c:pt>
                <c:pt idx="7547">
                  <c:v>36858.0</c:v>
                </c:pt>
                <c:pt idx="7548">
                  <c:v>36859.0</c:v>
                </c:pt>
                <c:pt idx="7549">
                  <c:v>36860.0</c:v>
                </c:pt>
                <c:pt idx="7550">
                  <c:v>36861.0</c:v>
                </c:pt>
                <c:pt idx="7551">
                  <c:v>36862.0</c:v>
                </c:pt>
                <c:pt idx="7552">
                  <c:v>36863.0</c:v>
                </c:pt>
                <c:pt idx="7553">
                  <c:v>36864.0</c:v>
                </c:pt>
                <c:pt idx="7554">
                  <c:v>36865.0</c:v>
                </c:pt>
                <c:pt idx="7555">
                  <c:v>36866.0</c:v>
                </c:pt>
                <c:pt idx="7556">
                  <c:v>36867.0</c:v>
                </c:pt>
                <c:pt idx="7557">
                  <c:v>36868.0</c:v>
                </c:pt>
                <c:pt idx="7558">
                  <c:v>36869.0</c:v>
                </c:pt>
                <c:pt idx="7559">
                  <c:v>36870.0</c:v>
                </c:pt>
                <c:pt idx="7560">
                  <c:v>36871.0</c:v>
                </c:pt>
                <c:pt idx="7561">
                  <c:v>36872.0</c:v>
                </c:pt>
                <c:pt idx="7562">
                  <c:v>36873.0</c:v>
                </c:pt>
                <c:pt idx="7563">
                  <c:v>36874.0</c:v>
                </c:pt>
                <c:pt idx="7564">
                  <c:v>36875.0</c:v>
                </c:pt>
                <c:pt idx="7565">
                  <c:v>36876.0</c:v>
                </c:pt>
                <c:pt idx="7566">
                  <c:v>36877.0</c:v>
                </c:pt>
                <c:pt idx="7567">
                  <c:v>36878.0</c:v>
                </c:pt>
                <c:pt idx="7568">
                  <c:v>36879.0</c:v>
                </c:pt>
                <c:pt idx="7569">
                  <c:v>36880.0</c:v>
                </c:pt>
                <c:pt idx="7570">
                  <c:v>36881.0</c:v>
                </c:pt>
                <c:pt idx="7571">
                  <c:v>36882.0</c:v>
                </c:pt>
                <c:pt idx="7572">
                  <c:v>36883.0</c:v>
                </c:pt>
                <c:pt idx="7573">
                  <c:v>36884.0</c:v>
                </c:pt>
                <c:pt idx="7574">
                  <c:v>36885.0</c:v>
                </c:pt>
                <c:pt idx="7575">
                  <c:v>36886.0</c:v>
                </c:pt>
                <c:pt idx="7576">
                  <c:v>36887.0</c:v>
                </c:pt>
                <c:pt idx="7577">
                  <c:v>36888.0</c:v>
                </c:pt>
                <c:pt idx="7578">
                  <c:v>36889.0</c:v>
                </c:pt>
                <c:pt idx="7579">
                  <c:v>36890.0</c:v>
                </c:pt>
                <c:pt idx="7580">
                  <c:v>36891.0</c:v>
                </c:pt>
                <c:pt idx="7581">
                  <c:v>36892.0</c:v>
                </c:pt>
                <c:pt idx="7582">
                  <c:v>36893.0</c:v>
                </c:pt>
                <c:pt idx="7583">
                  <c:v>36894.0</c:v>
                </c:pt>
                <c:pt idx="7584">
                  <c:v>36895.0</c:v>
                </c:pt>
                <c:pt idx="7585">
                  <c:v>36896.0</c:v>
                </c:pt>
                <c:pt idx="7586">
                  <c:v>36897.0</c:v>
                </c:pt>
                <c:pt idx="7587">
                  <c:v>36898.0</c:v>
                </c:pt>
                <c:pt idx="7588">
                  <c:v>36899.0</c:v>
                </c:pt>
                <c:pt idx="7589">
                  <c:v>36900.0</c:v>
                </c:pt>
                <c:pt idx="7590">
                  <c:v>36901.0</c:v>
                </c:pt>
                <c:pt idx="7591">
                  <c:v>36902.0</c:v>
                </c:pt>
                <c:pt idx="7592">
                  <c:v>36903.0</c:v>
                </c:pt>
                <c:pt idx="7593">
                  <c:v>36904.0</c:v>
                </c:pt>
                <c:pt idx="7594">
                  <c:v>36905.0</c:v>
                </c:pt>
                <c:pt idx="7595">
                  <c:v>36906.0</c:v>
                </c:pt>
                <c:pt idx="7596">
                  <c:v>36907.0</c:v>
                </c:pt>
                <c:pt idx="7597">
                  <c:v>36908.0</c:v>
                </c:pt>
                <c:pt idx="7598">
                  <c:v>36909.0</c:v>
                </c:pt>
                <c:pt idx="7599">
                  <c:v>36910.0</c:v>
                </c:pt>
                <c:pt idx="7600">
                  <c:v>36911.0</c:v>
                </c:pt>
                <c:pt idx="7601">
                  <c:v>36912.0</c:v>
                </c:pt>
                <c:pt idx="7602">
                  <c:v>36913.0</c:v>
                </c:pt>
                <c:pt idx="7603">
                  <c:v>36914.0</c:v>
                </c:pt>
                <c:pt idx="7604">
                  <c:v>36915.0</c:v>
                </c:pt>
                <c:pt idx="7605">
                  <c:v>36916.0</c:v>
                </c:pt>
                <c:pt idx="7606">
                  <c:v>36917.0</c:v>
                </c:pt>
                <c:pt idx="7607">
                  <c:v>36918.0</c:v>
                </c:pt>
                <c:pt idx="7608">
                  <c:v>36919.0</c:v>
                </c:pt>
                <c:pt idx="7609">
                  <c:v>36920.0</c:v>
                </c:pt>
                <c:pt idx="7610">
                  <c:v>36921.0</c:v>
                </c:pt>
                <c:pt idx="7611">
                  <c:v>36922.0</c:v>
                </c:pt>
                <c:pt idx="7612">
                  <c:v>36923.0</c:v>
                </c:pt>
                <c:pt idx="7613">
                  <c:v>36924.0</c:v>
                </c:pt>
                <c:pt idx="7614">
                  <c:v>36925.0</c:v>
                </c:pt>
                <c:pt idx="7615">
                  <c:v>36926.0</c:v>
                </c:pt>
                <c:pt idx="7616">
                  <c:v>36927.0</c:v>
                </c:pt>
                <c:pt idx="7617">
                  <c:v>36928.0</c:v>
                </c:pt>
                <c:pt idx="7618">
                  <c:v>36929.0</c:v>
                </c:pt>
                <c:pt idx="7619">
                  <c:v>36930.0</c:v>
                </c:pt>
                <c:pt idx="7620">
                  <c:v>36931.0</c:v>
                </c:pt>
                <c:pt idx="7621">
                  <c:v>36932.0</c:v>
                </c:pt>
                <c:pt idx="7622">
                  <c:v>36933.0</c:v>
                </c:pt>
                <c:pt idx="7623">
                  <c:v>36934.0</c:v>
                </c:pt>
                <c:pt idx="7624">
                  <c:v>36935.0</c:v>
                </c:pt>
                <c:pt idx="7625">
                  <c:v>36936.0</c:v>
                </c:pt>
                <c:pt idx="7626">
                  <c:v>36937.0</c:v>
                </c:pt>
                <c:pt idx="7627">
                  <c:v>36938.0</c:v>
                </c:pt>
                <c:pt idx="7628">
                  <c:v>36939.0</c:v>
                </c:pt>
                <c:pt idx="7629">
                  <c:v>36940.0</c:v>
                </c:pt>
                <c:pt idx="7630">
                  <c:v>36941.0</c:v>
                </c:pt>
                <c:pt idx="7631">
                  <c:v>36942.0</c:v>
                </c:pt>
                <c:pt idx="7632">
                  <c:v>36943.0</c:v>
                </c:pt>
                <c:pt idx="7633">
                  <c:v>36944.0</c:v>
                </c:pt>
                <c:pt idx="7634">
                  <c:v>36945.0</c:v>
                </c:pt>
                <c:pt idx="7635">
                  <c:v>36946.0</c:v>
                </c:pt>
                <c:pt idx="7636">
                  <c:v>36947.0</c:v>
                </c:pt>
                <c:pt idx="7637">
                  <c:v>36948.0</c:v>
                </c:pt>
                <c:pt idx="7638">
                  <c:v>36949.0</c:v>
                </c:pt>
                <c:pt idx="7639">
                  <c:v>36950.0</c:v>
                </c:pt>
                <c:pt idx="7640">
                  <c:v>36951.0</c:v>
                </c:pt>
                <c:pt idx="7641">
                  <c:v>36952.0</c:v>
                </c:pt>
                <c:pt idx="7642">
                  <c:v>36953.0</c:v>
                </c:pt>
                <c:pt idx="7643">
                  <c:v>36954.0</c:v>
                </c:pt>
                <c:pt idx="7644">
                  <c:v>36955.0</c:v>
                </c:pt>
                <c:pt idx="7645">
                  <c:v>36956.0</c:v>
                </c:pt>
                <c:pt idx="7646">
                  <c:v>36957.0</c:v>
                </c:pt>
                <c:pt idx="7647">
                  <c:v>36958.0</c:v>
                </c:pt>
                <c:pt idx="7648">
                  <c:v>36959.0</c:v>
                </c:pt>
                <c:pt idx="7649">
                  <c:v>36960.0</c:v>
                </c:pt>
                <c:pt idx="7650">
                  <c:v>36961.0</c:v>
                </c:pt>
                <c:pt idx="7651">
                  <c:v>36962.0</c:v>
                </c:pt>
                <c:pt idx="7652">
                  <c:v>36963.0</c:v>
                </c:pt>
                <c:pt idx="7653">
                  <c:v>36964.0</c:v>
                </c:pt>
                <c:pt idx="7654">
                  <c:v>36965.0</c:v>
                </c:pt>
                <c:pt idx="7655">
                  <c:v>36966.0</c:v>
                </c:pt>
                <c:pt idx="7656">
                  <c:v>36967.0</c:v>
                </c:pt>
                <c:pt idx="7657">
                  <c:v>36968.0</c:v>
                </c:pt>
                <c:pt idx="7658">
                  <c:v>36969.0</c:v>
                </c:pt>
                <c:pt idx="7659">
                  <c:v>36970.0</c:v>
                </c:pt>
                <c:pt idx="7660">
                  <c:v>36971.0</c:v>
                </c:pt>
                <c:pt idx="7661">
                  <c:v>36972.0</c:v>
                </c:pt>
                <c:pt idx="7662">
                  <c:v>36973.0</c:v>
                </c:pt>
                <c:pt idx="7663">
                  <c:v>36974.0</c:v>
                </c:pt>
                <c:pt idx="7664">
                  <c:v>36975.0</c:v>
                </c:pt>
                <c:pt idx="7665">
                  <c:v>36976.0</c:v>
                </c:pt>
                <c:pt idx="7666">
                  <c:v>36977.0</c:v>
                </c:pt>
                <c:pt idx="7667">
                  <c:v>36978.0</c:v>
                </c:pt>
                <c:pt idx="7668">
                  <c:v>36979.0</c:v>
                </c:pt>
                <c:pt idx="7669">
                  <c:v>36980.0</c:v>
                </c:pt>
                <c:pt idx="7670">
                  <c:v>36981.0</c:v>
                </c:pt>
                <c:pt idx="7671">
                  <c:v>36982.0</c:v>
                </c:pt>
                <c:pt idx="7672">
                  <c:v>36983.0</c:v>
                </c:pt>
                <c:pt idx="7673">
                  <c:v>36984.0</c:v>
                </c:pt>
                <c:pt idx="7674">
                  <c:v>36985.0</c:v>
                </c:pt>
                <c:pt idx="7675">
                  <c:v>36986.0</c:v>
                </c:pt>
                <c:pt idx="7676">
                  <c:v>36987.0</c:v>
                </c:pt>
                <c:pt idx="7677">
                  <c:v>36988.0</c:v>
                </c:pt>
                <c:pt idx="7678">
                  <c:v>36989.0</c:v>
                </c:pt>
                <c:pt idx="7679">
                  <c:v>36990.0</c:v>
                </c:pt>
                <c:pt idx="7680">
                  <c:v>36991.0</c:v>
                </c:pt>
                <c:pt idx="7681">
                  <c:v>36992.0</c:v>
                </c:pt>
                <c:pt idx="7682">
                  <c:v>36993.0</c:v>
                </c:pt>
                <c:pt idx="7683">
                  <c:v>36994.0</c:v>
                </c:pt>
                <c:pt idx="7684">
                  <c:v>36995.0</c:v>
                </c:pt>
                <c:pt idx="7685">
                  <c:v>36996.0</c:v>
                </c:pt>
                <c:pt idx="7686">
                  <c:v>36997.0</c:v>
                </c:pt>
                <c:pt idx="7687">
                  <c:v>36998.0</c:v>
                </c:pt>
                <c:pt idx="7688">
                  <c:v>36999.0</c:v>
                </c:pt>
                <c:pt idx="7689">
                  <c:v>37000.0</c:v>
                </c:pt>
                <c:pt idx="7690">
                  <c:v>37001.0</c:v>
                </c:pt>
                <c:pt idx="7691">
                  <c:v>37002.0</c:v>
                </c:pt>
                <c:pt idx="7692">
                  <c:v>37003.0</c:v>
                </c:pt>
                <c:pt idx="7693">
                  <c:v>37004.0</c:v>
                </c:pt>
                <c:pt idx="7694">
                  <c:v>37005.0</c:v>
                </c:pt>
                <c:pt idx="7695">
                  <c:v>37006.0</c:v>
                </c:pt>
                <c:pt idx="7696">
                  <c:v>37007.0</c:v>
                </c:pt>
                <c:pt idx="7697">
                  <c:v>37008.0</c:v>
                </c:pt>
                <c:pt idx="7698">
                  <c:v>37009.0</c:v>
                </c:pt>
                <c:pt idx="7699">
                  <c:v>37010.0</c:v>
                </c:pt>
                <c:pt idx="7700">
                  <c:v>37011.0</c:v>
                </c:pt>
                <c:pt idx="7701">
                  <c:v>37012.0</c:v>
                </c:pt>
                <c:pt idx="7702">
                  <c:v>37013.0</c:v>
                </c:pt>
                <c:pt idx="7703">
                  <c:v>37014.0</c:v>
                </c:pt>
                <c:pt idx="7704">
                  <c:v>37015.0</c:v>
                </c:pt>
                <c:pt idx="7705">
                  <c:v>37016.0</c:v>
                </c:pt>
                <c:pt idx="7706">
                  <c:v>37017.0</c:v>
                </c:pt>
                <c:pt idx="7707">
                  <c:v>37018.0</c:v>
                </c:pt>
                <c:pt idx="7708">
                  <c:v>37019.0</c:v>
                </c:pt>
                <c:pt idx="7709">
                  <c:v>37020.0</c:v>
                </c:pt>
                <c:pt idx="7710">
                  <c:v>37021.0</c:v>
                </c:pt>
                <c:pt idx="7711">
                  <c:v>37022.0</c:v>
                </c:pt>
                <c:pt idx="7712">
                  <c:v>37023.0</c:v>
                </c:pt>
                <c:pt idx="7713">
                  <c:v>37024.0</c:v>
                </c:pt>
                <c:pt idx="7714">
                  <c:v>37025.0</c:v>
                </c:pt>
                <c:pt idx="7715">
                  <c:v>37026.0</c:v>
                </c:pt>
                <c:pt idx="7716">
                  <c:v>37027.0</c:v>
                </c:pt>
                <c:pt idx="7717">
                  <c:v>37028.0</c:v>
                </c:pt>
                <c:pt idx="7718">
                  <c:v>37029.0</c:v>
                </c:pt>
                <c:pt idx="7719">
                  <c:v>37030.0</c:v>
                </c:pt>
                <c:pt idx="7720">
                  <c:v>37031.0</c:v>
                </c:pt>
                <c:pt idx="7721">
                  <c:v>37032.0</c:v>
                </c:pt>
                <c:pt idx="7722">
                  <c:v>37033.0</c:v>
                </c:pt>
                <c:pt idx="7723">
                  <c:v>37034.0</c:v>
                </c:pt>
                <c:pt idx="7724">
                  <c:v>37035.0</c:v>
                </c:pt>
                <c:pt idx="7725">
                  <c:v>37036.0</c:v>
                </c:pt>
                <c:pt idx="7726">
                  <c:v>37037.0</c:v>
                </c:pt>
                <c:pt idx="7727">
                  <c:v>37038.0</c:v>
                </c:pt>
                <c:pt idx="7728">
                  <c:v>37039.0</c:v>
                </c:pt>
                <c:pt idx="7729">
                  <c:v>37040.0</c:v>
                </c:pt>
                <c:pt idx="7730">
                  <c:v>37041.0</c:v>
                </c:pt>
                <c:pt idx="7731">
                  <c:v>37042.0</c:v>
                </c:pt>
                <c:pt idx="7732">
                  <c:v>37043.0</c:v>
                </c:pt>
                <c:pt idx="7733">
                  <c:v>37044.0</c:v>
                </c:pt>
                <c:pt idx="7734">
                  <c:v>37045.0</c:v>
                </c:pt>
                <c:pt idx="7735">
                  <c:v>37046.0</c:v>
                </c:pt>
                <c:pt idx="7736">
                  <c:v>37047.0</c:v>
                </c:pt>
                <c:pt idx="7737">
                  <c:v>37048.0</c:v>
                </c:pt>
                <c:pt idx="7738">
                  <c:v>37049.0</c:v>
                </c:pt>
                <c:pt idx="7739">
                  <c:v>37050.0</c:v>
                </c:pt>
                <c:pt idx="7740">
                  <c:v>37051.0</c:v>
                </c:pt>
                <c:pt idx="7741">
                  <c:v>37052.0</c:v>
                </c:pt>
                <c:pt idx="7742">
                  <c:v>37053.0</c:v>
                </c:pt>
                <c:pt idx="7743">
                  <c:v>37054.0</c:v>
                </c:pt>
                <c:pt idx="7744">
                  <c:v>37055.0</c:v>
                </c:pt>
                <c:pt idx="7745">
                  <c:v>37056.0</c:v>
                </c:pt>
                <c:pt idx="7746">
                  <c:v>37057.0</c:v>
                </c:pt>
                <c:pt idx="7747">
                  <c:v>37058.0</c:v>
                </c:pt>
                <c:pt idx="7748">
                  <c:v>37059.0</c:v>
                </c:pt>
                <c:pt idx="7749">
                  <c:v>37060.0</c:v>
                </c:pt>
                <c:pt idx="7750">
                  <c:v>37061.0</c:v>
                </c:pt>
                <c:pt idx="7751">
                  <c:v>37062.0</c:v>
                </c:pt>
                <c:pt idx="7752">
                  <c:v>37063.0</c:v>
                </c:pt>
                <c:pt idx="7753">
                  <c:v>37064.0</c:v>
                </c:pt>
                <c:pt idx="7754">
                  <c:v>37065.0</c:v>
                </c:pt>
                <c:pt idx="7755">
                  <c:v>37066.0</c:v>
                </c:pt>
                <c:pt idx="7756">
                  <c:v>37067.0</c:v>
                </c:pt>
                <c:pt idx="7757">
                  <c:v>37068.0</c:v>
                </c:pt>
                <c:pt idx="7758">
                  <c:v>37069.0</c:v>
                </c:pt>
                <c:pt idx="7759">
                  <c:v>37070.0</c:v>
                </c:pt>
                <c:pt idx="7760">
                  <c:v>37071.0</c:v>
                </c:pt>
                <c:pt idx="7761">
                  <c:v>37072.0</c:v>
                </c:pt>
                <c:pt idx="7762">
                  <c:v>37073.0</c:v>
                </c:pt>
                <c:pt idx="7763">
                  <c:v>37074.0</c:v>
                </c:pt>
                <c:pt idx="7764">
                  <c:v>37075.0</c:v>
                </c:pt>
                <c:pt idx="7765">
                  <c:v>37076.0</c:v>
                </c:pt>
                <c:pt idx="7766">
                  <c:v>37077.0</c:v>
                </c:pt>
                <c:pt idx="7767">
                  <c:v>37078.0</c:v>
                </c:pt>
                <c:pt idx="7768">
                  <c:v>37079.0</c:v>
                </c:pt>
                <c:pt idx="7769">
                  <c:v>37080.0</c:v>
                </c:pt>
                <c:pt idx="7770">
                  <c:v>37081.0</c:v>
                </c:pt>
                <c:pt idx="7771">
                  <c:v>37082.0</c:v>
                </c:pt>
                <c:pt idx="7772">
                  <c:v>37083.0</c:v>
                </c:pt>
                <c:pt idx="7773">
                  <c:v>37084.0</c:v>
                </c:pt>
                <c:pt idx="7774">
                  <c:v>37085.0</c:v>
                </c:pt>
                <c:pt idx="7775">
                  <c:v>37086.0</c:v>
                </c:pt>
                <c:pt idx="7776">
                  <c:v>37087.0</c:v>
                </c:pt>
                <c:pt idx="7777">
                  <c:v>37088.0</c:v>
                </c:pt>
                <c:pt idx="7778">
                  <c:v>37089.0</c:v>
                </c:pt>
                <c:pt idx="7779">
                  <c:v>37090.0</c:v>
                </c:pt>
                <c:pt idx="7780">
                  <c:v>37091.0</c:v>
                </c:pt>
                <c:pt idx="7781">
                  <c:v>37092.0</c:v>
                </c:pt>
                <c:pt idx="7782">
                  <c:v>37093.0</c:v>
                </c:pt>
                <c:pt idx="7783">
                  <c:v>37094.0</c:v>
                </c:pt>
                <c:pt idx="7784">
                  <c:v>37095.0</c:v>
                </c:pt>
                <c:pt idx="7785">
                  <c:v>37096.0</c:v>
                </c:pt>
                <c:pt idx="7786">
                  <c:v>37097.0</c:v>
                </c:pt>
                <c:pt idx="7787">
                  <c:v>37098.0</c:v>
                </c:pt>
                <c:pt idx="7788">
                  <c:v>37099.0</c:v>
                </c:pt>
                <c:pt idx="7789">
                  <c:v>37100.0</c:v>
                </c:pt>
                <c:pt idx="7790">
                  <c:v>37101.0</c:v>
                </c:pt>
                <c:pt idx="7791">
                  <c:v>37102.0</c:v>
                </c:pt>
                <c:pt idx="7792">
                  <c:v>37103.0</c:v>
                </c:pt>
                <c:pt idx="7793">
                  <c:v>37104.0</c:v>
                </c:pt>
                <c:pt idx="7794">
                  <c:v>37105.0</c:v>
                </c:pt>
                <c:pt idx="7795">
                  <c:v>37106.0</c:v>
                </c:pt>
                <c:pt idx="7796">
                  <c:v>37107.0</c:v>
                </c:pt>
                <c:pt idx="7797">
                  <c:v>37108.0</c:v>
                </c:pt>
                <c:pt idx="7798">
                  <c:v>37109.0</c:v>
                </c:pt>
                <c:pt idx="7799">
                  <c:v>37110.0</c:v>
                </c:pt>
                <c:pt idx="7800">
                  <c:v>37111.0</c:v>
                </c:pt>
                <c:pt idx="7801">
                  <c:v>37112.0</c:v>
                </c:pt>
                <c:pt idx="7802">
                  <c:v>37113.0</c:v>
                </c:pt>
                <c:pt idx="7803">
                  <c:v>37114.0</c:v>
                </c:pt>
                <c:pt idx="7804">
                  <c:v>37115.0</c:v>
                </c:pt>
                <c:pt idx="7805">
                  <c:v>37116.0</c:v>
                </c:pt>
                <c:pt idx="7806">
                  <c:v>37117.0</c:v>
                </c:pt>
                <c:pt idx="7807">
                  <c:v>37118.0</c:v>
                </c:pt>
                <c:pt idx="7808">
                  <c:v>37119.0</c:v>
                </c:pt>
                <c:pt idx="7809">
                  <c:v>37120.0</c:v>
                </c:pt>
                <c:pt idx="7810">
                  <c:v>37121.0</c:v>
                </c:pt>
                <c:pt idx="7811">
                  <c:v>37122.0</c:v>
                </c:pt>
                <c:pt idx="7812">
                  <c:v>37123.0</c:v>
                </c:pt>
                <c:pt idx="7813">
                  <c:v>37124.0</c:v>
                </c:pt>
                <c:pt idx="7814">
                  <c:v>37125.0</c:v>
                </c:pt>
                <c:pt idx="7815">
                  <c:v>37126.0</c:v>
                </c:pt>
                <c:pt idx="7816">
                  <c:v>37127.0</c:v>
                </c:pt>
                <c:pt idx="7817">
                  <c:v>37128.0</c:v>
                </c:pt>
                <c:pt idx="7818">
                  <c:v>37129.0</c:v>
                </c:pt>
                <c:pt idx="7819">
                  <c:v>37130.0</c:v>
                </c:pt>
                <c:pt idx="7820">
                  <c:v>37131.0</c:v>
                </c:pt>
                <c:pt idx="7821">
                  <c:v>37132.0</c:v>
                </c:pt>
                <c:pt idx="7822">
                  <c:v>37133.0</c:v>
                </c:pt>
                <c:pt idx="7823">
                  <c:v>37134.0</c:v>
                </c:pt>
                <c:pt idx="7824">
                  <c:v>37135.0</c:v>
                </c:pt>
                <c:pt idx="7825">
                  <c:v>37136.0</c:v>
                </c:pt>
                <c:pt idx="7826">
                  <c:v>37137.0</c:v>
                </c:pt>
                <c:pt idx="7827">
                  <c:v>37138.0</c:v>
                </c:pt>
                <c:pt idx="7828">
                  <c:v>37139.0</c:v>
                </c:pt>
                <c:pt idx="7829">
                  <c:v>37140.0</c:v>
                </c:pt>
                <c:pt idx="7830">
                  <c:v>37141.0</c:v>
                </c:pt>
                <c:pt idx="7831">
                  <c:v>37142.0</c:v>
                </c:pt>
                <c:pt idx="7832">
                  <c:v>37143.0</c:v>
                </c:pt>
                <c:pt idx="7833">
                  <c:v>37144.0</c:v>
                </c:pt>
                <c:pt idx="7834">
                  <c:v>37145.0</c:v>
                </c:pt>
                <c:pt idx="7835">
                  <c:v>37146.0</c:v>
                </c:pt>
                <c:pt idx="7836">
                  <c:v>37147.0</c:v>
                </c:pt>
                <c:pt idx="7837">
                  <c:v>37148.0</c:v>
                </c:pt>
                <c:pt idx="7838">
                  <c:v>37149.0</c:v>
                </c:pt>
                <c:pt idx="7839">
                  <c:v>37150.0</c:v>
                </c:pt>
                <c:pt idx="7840">
                  <c:v>37151.0</c:v>
                </c:pt>
                <c:pt idx="7841">
                  <c:v>37152.0</c:v>
                </c:pt>
                <c:pt idx="7842">
                  <c:v>37153.0</c:v>
                </c:pt>
                <c:pt idx="7843">
                  <c:v>37154.0</c:v>
                </c:pt>
                <c:pt idx="7844">
                  <c:v>37155.0</c:v>
                </c:pt>
                <c:pt idx="7845">
                  <c:v>37156.0</c:v>
                </c:pt>
                <c:pt idx="7846">
                  <c:v>37157.0</c:v>
                </c:pt>
                <c:pt idx="7847">
                  <c:v>37158.0</c:v>
                </c:pt>
                <c:pt idx="7848">
                  <c:v>37159.0</c:v>
                </c:pt>
                <c:pt idx="7849">
                  <c:v>37160.0</c:v>
                </c:pt>
                <c:pt idx="7850">
                  <c:v>37161.0</c:v>
                </c:pt>
                <c:pt idx="7851">
                  <c:v>37162.0</c:v>
                </c:pt>
                <c:pt idx="7852">
                  <c:v>37163.0</c:v>
                </c:pt>
                <c:pt idx="7853">
                  <c:v>37164.0</c:v>
                </c:pt>
                <c:pt idx="7854">
                  <c:v>37165.0</c:v>
                </c:pt>
                <c:pt idx="7855">
                  <c:v>37166.0</c:v>
                </c:pt>
                <c:pt idx="7856">
                  <c:v>37167.0</c:v>
                </c:pt>
                <c:pt idx="7857">
                  <c:v>37168.0</c:v>
                </c:pt>
                <c:pt idx="7858">
                  <c:v>37169.0</c:v>
                </c:pt>
                <c:pt idx="7859">
                  <c:v>37170.0</c:v>
                </c:pt>
                <c:pt idx="7860">
                  <c:v>37171.0</c:v>
                </c:pt>
                <c:pt idx="7861">
                  <c:v>37172.0</c:v>
                </c:pt>
                <c:pt idx="7862">
                  <c:v>37173.0</c:v>
                </c:pt>
                <c:pt idx="7863">
                  <c:v>37174.0</c:v>
                </c:pt>
                <c:pt idx="7864">
                  <c:v>37175.0</c:v>
                </c:pt>
                <c:pt idx="7865">
                  <c:v>37176.0</c:v>
                </c:pt>
                <c:pt idx="7866">
                  <c:v>37177.0</c:v>
                </c:pt>
                <c:pt idx="7867">
                  <c:v>37178.0</c:v>
                </c:pt>
                <c:pt idx="7868">
                  <c:v>37179.0</c:v>
                </c:pt>
                <c:pt idx="7869">
                  <c:v>37180.0</c:v>
                </c:pt>
                <c:pt idx="7870">
                  <c:v>37181.0</c:v>
                </c:pt>
                <c:pt idx="7871">
                  <c:v>37182.0</c:v>
                </c:pt>
                <c:pt idx="7872">
                  <c:v>37183.0</c:v>
                </c:pt>
                <c:pt idx="7873">
                  <c:v>37184.0</c:v>
                </c:pt>
                <c:pt idx="7874">
                  <c:v>37185.0</c:v>
                </c:pt>
                <c:pt idx="7875">
                  <c:v>37186.0</c:v>
                </c:pt>
                <c:pt idx="7876">
                  <c:v>37187.0</c:v>
                </c:pt>
                <c:pt idx="7877">
                  <c:v>37188.0</c:v>
                </c:pt>
                <c:pt idx="7878">
                  <c:v>37189.0</c:v>
                </c:pt>
                <c:pt idx="7879">
                  <c:v>37190.0</c:v>
                </c:pt>
                <c:pt idx="7880">
                  <c:v>37191.0</c:v>
                </c:pt>
                <c:pt idx="7881">
                  <c:v>37192.0</c:v>
                </c:pt>
                <c:pt idx="7882">
                  <c:v>37193.0</c:v>
                </c:pt>
                <c:pt idx="7883">
                  <c:v>37194.0</c:v>
                </c:pt>
                <c:pt idx="7884">
                  <c:v>37195.0</c:v>
                </c:pt>
                <c:pt idx="7885">
                  <c:v>37196.0</c:v>
                </c:pt>
                <c:pt idx="7886">
                  <c:v>37197.0</c:v>
                </c:pt>
                <c:pt idx="7887">
                  <c:v>37198.0</c:v>
                </c:pt>
                <c:pt idx="7888">
                  <c:v>37199.0</c:v>
                </c:pt>
                <c:pt idx="7889">
                  <c:v>37200.0</c:v>
                </c:pt>
                <c:pt idx="7890">
                  <c:v>37201.0</c:v>
                </c:pt>
                <c:pt idx="7891">
                  <c:v>37202.0</c:v>
                </c:pt>
                <c:pt idx="7892">
                  <c:v>37203.0</c:v>
                </c:pt>
                <c:pt idx="7893">
                  <c:v>37204.0</c:v>
                </c:pt>
                <c:pt idx="7894">
                  <c:v>37205.0</c:v>
                </c:pt>
                <c:pt idx="7895">
                  <c:v>37206.0</c:v>
                </c:pt>
                <c:pt idx="7896">
                  <c:v>37207.0</c:v>
                </c:pt>
                <c:pt idx="7897">
                  <c:v>37208.0</c:v>
                </c:pt>
                <c:pt idx="7898">
                  <c:v>37209.0</c:v>
                </c:pt>
                <c:pt idx="7899">
                  <c:v>37210.0</c:v>
                </c:pt>
                <c:pt idx="7900">
                  <c:v>37211.0</c:v>
                </c:pt>
                <c:pt idx="7901">
                  <c:v>37212.0</c:v>
                </c:pt>
                <c:pt idx="7902">
                  <c:v>37213.0</c:v>
                </c:pt>
                <c:pt idx="7903">
                  <c:v>37214.0</c:v>
                </c:pt>
                <c:pt idx="7904">
                  <c:v>37215.0</c:v>
                </c:pt>
                <c:pt idx="7905">
                  <c:v>37216.0</c:v>
                </c:pt>
                <c:pt idx="7906">
                  <c:v>37217.0</c:v>
                </c:pt>
                <c:pt idx="7907">
                  <c:v>37218.0</c:v>
                </c:pt>
                <c:pt idx="7908">
                  <c:v>37219.0</c:v>
                </c:pt>
                <c:pt idx="7909">
                  <c:v>37220.0</c:v>
                </c:pt>
                <c:pt idx="7910">
                  <c:v>37221.0</c:v>
                </c:pt>
                <c:pt idx="7911">
                  <c:v>37222.0</c:v>
                </c:pt>
                <c:pt idx="7912">
                  <c:v>37223.0</c:v>
                </c:pt>
                <c:pt idx="7913">
                  <c:v>37224.0</c:v>
                </c:pt>
                <c:pt idx="7914">
                  <c:v>37225.0</c:v>
                </c:pt>
                <c:pt idx="7915">
                  <c:v>37226.0</c:v>
                </c:pt>
                <c:pt idx="7916">
                  <c:v>37227.0</c:v>
                </c:pt>
                <c:pt idx="7917">
                  <c:v>37228.0</c:v>
                </c:pt>
                <c:pt idx="7918">
                  <c:v>37229.0</c:v>
                </c:pt>
                <c:pt idx="7919">
                  <c:v>37230.0</c:v>
                </c:pt>
                <c:pt idx="7920">
                  <c:v>37231.0</c:v>
                </c:pt>
                <c:pt idx="7921">
                  <c:v>37232.0</c:v>
                </c:pt>
                <c:pt idx="7922">
                  <c:v>37233.0</c:v>
                </c:pt>
                <c:pt idx="7923">
                  <c:v>37234.0</c:v>
                </c:pt>
                <c:pt idx="7924">
                  <c:v>37235.0</c:v>
                </c:pt>
                <c:pt idx="7925">
                  <c:v>37236.0</c:v>
                </c:pt>
                <c:pt idx="7926">
                  <c:v>37237.0</c:v>
                </c:pt>
                <c:pt idx="7927">
                  <c:v>37238.0</c:v>
                </c:pt>
                <c:pt idx="7928">
                  <c:v>37239.0</c:v>
                </c:pt>
                <c:pt idx="7929">
                  <c:v>37240.0</c:v>
                </c:pt>
                <c:pt idx="7930">
                  <c:v>37241.0</c:v>
                </c:pt>
                <c:pt idx="7931">
                  <c:v>37242.0</c:v>
                </c:pt>
                <c:pt idx="7932">
                  <c:v>37243.0</c:v>
                </c:pt>
                <c:pt idx="7933">
                  <c:v>37244.0</c:v>
                </c:pt>
                <c:pt idx="7934">
                  <c:v>37245.0</c:v>
                </c:pt>
                <c:pt idx="7935">
                  <c:v>37246.0</c:v>
                </c:pt>
                <c:pt idx="7936">
                  <c:v>37247.0</c:v>
                </c:pt>
                <c:pt idx="7937">
                  <c:v>37248.0</c:v>
                </c:pt>
                <c:pt idx="7938">
                  <c:v>37249.0</c:v>
                </c:pt>
                <c:pt idx="7939">
                  <c:v>37250.0</c:v>
                </c:pt>
                <c:pt idx="7940">
                  <c:v>37251.0</c:v>
                </c:pt>
                <c:pt idx="7941">
                  <c:v>37252.0</c:v>
                </c:pt>
                <c:pt idx="7942">
                  <c:v>37253.0</c:v>
                </c:pt>
                <c:pt idx="7943">
                  <c:v>37254.0</c:v>
                </c:pt>
                <c:pt idx="7944">
                  <c:v>37255.0</c:v>
                </c:pt>
                <c:pt idx="7945">
                  <c:v>37256.0</c:v>
                </c:pt>
                <c:pt idx="7946">
                  <c:v>37257.0</c:v>
                </c:pt>
                <c:pt idx="7947">
                  <c:v>37258.0</c:v>
                </c:pt>
                <c:pt idx="7948">
                  <c:v>37259.0</c:v>
                </c:pt>
                <c:pt idx="7949">
                  <c:v>37260.0</c:v>
                </c:pt>
                <c:pt idx="7950">
                  <c:v>37261.0</c:v>
                </c:pt>
                <c:pt idx="7951">
                  <c:v>37262.0</c:v>
                </c:pt>
                <c:pt idx="7952">
                  <c:v>37263.0</c:v>
                </c:pt>
                <c:pt idx="7953">
                  <c:v>37264.0</c:v>
                </c:pt>
                <c:pt idx="7954">
                  <c:v>37265.0</c:v>
                </c:pt>
                <c:pt idx="7955">
                  <c:v>37266.0</c:v>
                </c:pt>
                <c:pt idx="7956">
                  <c:v>37267.0</c:v>
                </c:pt>
                <c:pt idx="7957">
                  <c:v>37268.0</c:v>
                </c:pt>
                <c:pt idx="7958">
                  <c:v>37269.0</c:v>
                </c:pt>
                <c:pt idx="7959">
                  <c:v>37270.0</c:v>
                </c:pt>
                <c:pt idx="7960">
                  <c:v>37271.0</c:v>
                </c:pt>
                <c:pt idx="7961">
                  <c:v>37272.0</c:v>
                </c:pt>
                <c:pt idx="7962">
                  <c:v>37273.0</c:v>
                </c:pt>
                <c:pt idx="7963">
                  <c:v>37274.0</c:v>
                </c:pt>
                <c:pt idx="7964">
                  <c:v>37275.0</c:v>
                </c:pt>
                <c:pt idx="7965">
                  <c:v>37276.0</c:v>
                </c:pt>
                <c:pt idx="7966">
                  <c:v>37277.0</c:v>
                </c:pt>
                <c:pt idx="7967">
                  <c:v>37278.0</c:v>
                </c:pt>
                <c:pt idx="7968">
                  <c:v>37279.0</c:v>
                </c:pt>
                <c:pt idx="7969">
                  <c:v>37280.0</c:v>
                </c:pt>
                <c:pt idx="7970">
                  <c:v>37281.0</c:v>
                </c:pt>
                <c:pt idx="7971">
                  <c:v>37282.0</c:v>
                </c:pt>
                <c:pt idx="7972">
                  <c:v>37283.0</c:v>
                </c:pt>
                <c:pt idx="7973">
                  <c:v>37284.0</c:v>
                </c:pt>
                <c:pt idx="7974">
                  <c:v>37285.0</c:v>
                </c:pt>
                <c:pt idx="7975">
                  <c:v>37286.0</c:v>
                </c:pt>
                <c:pt idx="7976">
                  <c:v>37287.0</c:v>
                </c:pt>
                <c:pt idx="7977">
                  <c:v>37288.0</c:v>
                </c:pt>
                <c:pt idx="7978">
                  <c:v>37289.0</c:v>
                </c:pt>
                <c:pt idx="7979">
                  <c:v>37290.0</c:v>
                </c:pt>
                <c:pt idx="7980">
                  <c:v>37291.0</c:v>
                </c:pt>
                <c:pt idx="7981">
                  <c:v>37292.0</c:v>
                </c:pt>
                <c:pt idx="7982">
                  <c:v>37293.0</c:v>
                </c:pt>
                <c:pt idx="7983">
                  <c:v>37294.0</c:v>
                </c:pt>
                <c:pt idx="7984">
                  <c:v>37295.0</c:v>
                </c:pt>
                <c:pt idx="7985">
                  <c:v>37296.0</c:v>
                </c:pt>
                <c:pt idx="7986">
                  <c:v>37297.0</c:v>
                </c:pt>
                <c:pt idx="7987">
                  <c:v>37298.0</c:v>
                </c:pt>
                <c:pt idx="7988">
                  <c:v>37299.0</c:v>
                </c:pt>
                <c:pt idx="7989">
                  <c:v>37300.0</c:v>
                </c:pt>
                <c:pt idx="7990">
                  <c:v>37301.0</c:v>
                </c:pt>
                <c:pt idx="7991">
                  <c:v>37302.0</c:v>
                </c:pt>
                <c:pt idx="7992">
                  <c:v>37303.0</c:v>
                </c:pt>
                <c:pt idx="7993">
                  <c:v>37304.0</c:v>
                </c:pt>
                <c:pt idx="7994">
                  <c:v>37305.0</c:v>
                </c:pt>
                <c:pt idx="7995">
                  <c:v>37306.0</c:v>
                </c:pt>
                <c:pt idx="7996">
                  <c:v>37307.0</c:v>
                </c:pt>
                <c:pt idx="7997">
                  <c:v>37308.0</c:v>
                </c:pt>
                <c:pt idx="7998">
                  <c:v>37309.0</c:v>
                </c:pt>
                <c:pt idx="7999">
                  <c:v>37310.0</c:v>
                </c:pt>
                <c:pt idx="8000">
                  <c:v>37311.0</c:v>
                </c:pt>
                <c:pt idx="8001">
                  <c:v>37312.0</c:v>
                </c:pt>
                <c:pt idx="8002">
                  <c:v>37313.0</c:v>
                </c:pt>
                <c:pt idx="8003">
                  <c:v>37314.0</c:v>
                </c:pt>
                <c:pt idx="8004">
                  <c:v>37315.0</c:v>
                </c:pt>
                <c:pt idx="8005">
                  <c:v>37316.0</c:v>
                </c:pt>
                <c:pt idx="8006">
                  <c:v>37317.0</c:v>
                </c:pt>
                <c:pt idx="8007">
                  <c:v>37318.0</c:v>
                </c:pt>
                <c:pt idx="8008">
                  <c:v>37319.0</c:v>
                </c:pt>
                <c:pt idx="8009">
                  <c:v>37320.0</c:v>
                </c:pt>
                <c:pt idx="8010">
                  <c:v>37321.0</c:v>
                </c:pt>
                <c:pt idx="8011">
                  <c:v>37322.0</c:v>
                </c:pt>
                <c:pt idx="8012">
                  <c:v>37323.0</c:v>
                </c:pt>
                <c:pt idx="8013">
                  <c:v>37324.0</c:v>
                </c:pt>
                <c:pt idx="8014">
                  <c:v>37325.0</c:v>
                </c:pt>
                <c:pt idx="8015">
                  <c:v>37326.0</c:v>
                </c:pt>
                <c:pt idx="8016">
                  <c:v>37327.0</c:v>
                </c:pt>
                <c:pt idx="8017">
                  <c:v>37328.0</c:v>
                </c:pt>
                <c:pt idx="8018">
                  <c:v>37329.0</c:v>
                </c:pt>
                <c:pt idx="8019">
                  <c:v>37330.0</c:v>
                </c:pt>
                <c:pt idx="8020">
                  <c:v>37331.0</c:v>
                </c:pt>
                <c:pt idx="8021">
                  <c:v>37332.0</c:v>
                </c:pt>
                <c:pt idx="8022">
                  <c:v>37333.0</c:v>
                </c:pt>
                <c:pt idx="8023">
                  <c:v>37334.0</c:v>
                </c:pt>
                <c:pt idx="8024">
                  <c:v>37335.0</c:v>
                </c:pt>
                <c:pt idx="8025">
                  <c:v>37336.0</c:v>
                </c:pt>
                <c:pt idx="8026">
                  <c:v>37337.0</c:v>
                </c:pt>
                <c:pt idx="8027">
                  <c:v>37338.0</c:v>
                </c:pt>
                <c:pt idx="8028">
                  <c:v>37339.0</c:v>
                </c:pt>
                <c:pt idx="8029">
                  <c:v>37340.0</c:v>
                </c:pt>
                <c:pt idx="8030">
                  <c:v>37341.0</c:v>
                </c:pt>
                <c:pt idx="8031">
                  <c:v>37342.0</c:v>
                </c:pt>
                <c:pt idx="8032">
                  <c:v>37343.0</c:v>
                </c:pt>
                <c:pt idx="8033">
                  <c:v>37344.0</c:v>
                </c:pt>
                <c:pt idx="8034">
                  <c:v>37345.0</c:v>
                </c:pt>
                <c:pt idx="8035">
                  <c:v>37346.0</c:v>
                </c:pt>
                <c:pt idx="8036">
                  <c:v>37347.0</c:v>
                </c:pt>
                <c:pt idx="8037">
                  <c:v>37348.0</c:v>
                </c:pt>
                <c:pt idx="8038">
                  <c:v>37349.0</c:v>
                </c:pt>
                <c:pt idx="8039">
                  <c:v>37350.0</c:v>
                </c:pt>
                <c:pt idx="8040">
                  <c:v>37351.0</c:v>
                </c:pt>
                <c:pt idx="8041">
                  <c:v>37352.0</c:v>
                </c:pt>
                <c:pt idx="8042">
                  <c:v>37353.0</c:v>
                </c:pt>
                <c:pt idx="8043">
                  <c:v>37354.0</c:v>
                </c:pt>
                <c:pt idx="8044">
                  <c:v>37355.0</c:v>
                </c:pt>
                <c:pt idx="8045">
                  <c:v>37356.0</c:v>
                </c:pt>
                <c:pt idx="8046">
                  <c:v>37357.0</c:v>
                </c:pt>
                <c:pt idx="8047">
                  <c:v>37358.0</c:v>
                </c:pt>
                <c:pt idx="8048">
                  <c:v>37359.0</c:v>
                </c:pt>
                <c:pt idx="8049">
                  <c:v>37360.0</c:v>
                </c:pt>
                <c:pt idx="8050">
                  <c:v>37361.0</c:v>
                </c:pt>
                <c:pt idx="8051">
                  <c:v>37362.0</c:v>
                </c:pt>
                <c:pt idx="8052">
                  <c:v>37363.0</c:v>
                </c:pt>
                <c:pt idx="8053">
                  <c:v>37364.0</c:v>
                </c:pt>
                <c:pt idx="8054">
                  <c:v>37365.0</c:v>
                </c:pt>
                <c:pt idx="8055">
                  <c:v>37366.0</c:v>
                </c:pt>
                <c:pt idx="8056">
                  <c:v>37367.0</c:v>
                </c:pt>
                <c:pt idx="8057">
                  <c:v>37368.0</c:v>
                </c:pt>
                <c:pt idx="8058">
                  <c:v>37369.0</c:v>
                </c:pt>
                <c:pt idx="8059">
                  <c:v>37370.0</c:v>
                </c:pt>
                <c:pt idx="8060">
                  <c:v>37371.0</c:v>
                </c:pt>
                <c:pt idx="8061">
                  <c:v>37372.0</c:v>
                </c:pt>
                <c:pt idx="8062">
                  <c:v>37373.0</c:v>
                </c:pt>
                <c:pt idx="8063">
                  <c:v>37374.0</c:v>
                </c:pt>
                <c:pt idx="8064">
                  <c:v>37375.0</c:v>
                </c:pt>
                <c:pt idx="8065">
                  <c:v>37376.0</c:v>
                </c:pt>
                <c:pt idx="8066">
                  <c:v>37377.0</c:v>
                </c:pt>
                <c:pt idx="8067">
                  <c:v>37378.0</c:v>
                </c:pt>
                <c:pt idx="8068">
                  <c:v>37379.0</c:v>
                </c:pt>
                <c:pt idx="8069">
                  <c:v>37380.0</c:v>
                </c:pt>
                <c:pt idx="8070">
                  <c:v>37381.0</c:v>
                </c:pt>
                <c:pt idx="8071">
                  <c:v>37382.0</c:v>
                </c:pt>
                <c:pt idx="8072">
                  <c:v>37383.0</c:v>
                </c:pt>
                <c:pt idx="8073">
                  <c:v>37384.0</c:v>
                </c:pt>
                <c:pt idx="8074">
                  <c:v>37385.0</c:v>
                </c:pt>
                <c:pt idx="8075">
                  <c:v>37386.0</c:v>
                </c:pt>
                <c:pt idx="8076">
                  <c:v>37387.0</c:v>
                </c:pt>
                <c:pt idx="8077">
                  <c:v>37388.0</c:v>
                </c:pt>
                <c:pt idx="8078">
                  <c:v>37389.0</c:v>
                </c:pt>
                <c:pt idx="8079">
                  <c:v>37390.0</c:v>
                </c:pt>
                <c:pt idx="8080">
                  <c:v>37391.0</c:v>
                </c:pt>
                <c:pt idx="8081">
                  <c:v>37392.0</c:v>
                </c:pt>
                <c:pt idx="8082">
                  <c:v>37393.0</c:v>
                </c:pt>
                <c:pt idx="8083">
                  <c:v>37394.0</c:v>
                </c:pt>
                <c:pt idx="8084">
                  <c:v>37395.0</c:v>
                </c:pt>
                <c:pt idx="8085">
                  <c:v>37396.0</c:v>
                </c:pt>
                <c:pt idx="8086">
                  <c:v>37397.0</c:v>
                </c:pt>
                <c:pt idx="8087">
                  <c:v>37398.0</c:v>
                </c:pt>
                <c:pt idx="8088">
                  <c:v>37399.0</c:v>
                </c:pt>
                <c:pt idx="8089">
                  <c:v>37400.0</c:v>
                </c:pt>
                <c:pt idx="8090">
                  <c:v>37401.0</c:v>
                </c:pt>
                <c:pt idx="8091">
                  <c:v>37402.0</c:v>
                </c:pt>
                <c:pt idx="8092">
                  <c:v>37403.0</c:v>
                </c:pt>
                <c:pt idx="8093">
                  <c:v>37404.0</c:v>
                </c:pt>
                <c:pt idx="8094">
                  <c:v>37405.0</c:v>
                </c:pt>
                <c:pt idx="8095">
                  <c:v>37406.0</c:v>
                </c:pt>
                <c:pt idx="8096">
                  <c:v>37407.0</c:v>
                </c:pt>
                <c:pt idx="8097">
                  <c:v>37408.0</c:v>
                </c:pt>
                <c:pt idx="8098">
                  <c:v>37409.0</c:v>
                </c:pt>
                <c:pt idx="8099">
                  <c:v>37410.0</c:v>
                </c:pt>
                <c:pt idx="8100">
                  <c:v>37411.0</c:v>
                </c:pt>
                <c:pt idx="8101">
                  <c:v>37412.0</c:v>
                </c:pt>
                <c:pt idx="8102">
                  <c:v>37413.0</c:v>
                </c:pt>
                <c:pt idx="8103">
                  <c:v>37414.0</c:v>
                </c:pt>
                <c:pt idx="8104">
                  <c:v>37415.0</c:v>
                </c:pt>
                <c:pt idx="8105">
                  <c:v>37416.0</c:v>
                </c:pt>
                <c:pt idx="8106">
                  <c:v>37417.0</c:v>
                </c:pt>
                <c:pt idx="8107">
                  <c:v>37418.0</c:v>
                </c:pt>
                <c:pt idx="8108">
                  <c:v>37419.0</c:v>
                </c:pt>
                <c:pt idx="8109">
                  <c:v>37420.0</c:v>
                </c:pt>
                <c:pt idx="8110">
                  <c:v>37421.0</c:v>
                </c:pt>
                <c:pt idx="8111">
                  <c:v>37422.0</c:v>
                </c:pt>
                <c:pt idx="8112">
                  <c:v>37423.0</c:v>
                </c:pt>
                <c:pt idx="8113">
                  <c:v>37424.0</c:v>
                </c:pt>
                <c:pt idx="8114">
                  <c:v>37425.0</c:v>
                </c:pt>
                <c:pt idx="8115">
                  <c:v>37426.0</c:v>
                </c:pt>
                <c:pt idx="8116">
                  <c:v>37427.0</c:v>
                </c:pt>
                <c:pt idx="8117">
                  <c:v>37428.0</c:v>
                </c:pt>
                <c:pt idx="8118">
                  <c:v>37429.0</c:v>
                </c:pt>
                <c:pt idx="8119">
                  <c:v>37430.0</c:v>
                </c:pt>
                <c:pt idx="8120">
                  <c:v>37431.0</c:v>
                </c:pt>
                <c:pt idx="8121">
                  <c:v>37432.0</c:v>
                </c:pt>
                <c:pt idx="8122">
                  <c:v>37433.0</c:v>
                </c:pt>
                <c:pt idx="8123">
                  <c:v>37434.0</c:v>
                </c:pt>
                <c:pt idx="8124">
                  <c:v>37435.0</c:v>
                </c:pt>
                <c:pt idx="8125">
                  <c:v>37436.0</c:v>
                </c:pt>
                <c:pt idx="8126">
                  <c:v>37437.0</c:v>
                </c:pt>
                <c:pt idx="8127">
                  <c:v>37438.0</c:v>
                </c:pt>
                <c:pt idx="8128">
                  <c:v>37439.0</c:v>
                </c:pt>
                <c:pt idx="8129">
                  <c:v>37440.0</c:v>
                </c:pt>
                <c:pt idx="8130">
                  <c:v>37441.0</c:v>
                </c:pt>
                <c:pt idx="8131">
                  <c:v>37442.0</c:v>
                </c:pt>
                <c:pt idx="8132">
                  <c:v>37443.0</c:v>
                </c:pt>
                <c:pt idx="8133">
                  <c:v>37444.0</c:v>
                </c:pt>
                <c:pt idx="8134">
                  <c:v>37445.0</c:v>
                </c:pt>
                <c:pt idx="8135">
                  <c:v>37446.0</c:v>
                </c:pt>
                <c:pt idx="8136">
                  <c:v>37447.0</c:v>
                </c:pt>
                <c:pt idx="8137">
                  <c:v>37448.0</c:v>
                </c:pt>
                <c:pt idx="8138">
                  <c:v>37449.0</c:v>
                </c:pt>
                <c:pt idx="8139">
                  <c:v>37450.0</c:v>
                </c:pt>
                <c:pt idx="8140">
                  <c:v>37451.0</c:v>
                </c:pt>
                <c:pt idx="8141">
                  <c:v>37452.0</c:v>
                </c:pt>
                <c:pt idx="8142">
                  <c:v>37453.0</c:v>
                </c:pt>
                <c:pt idx="8143">
                  <c:v>37454.0</c:v>
                </c:pt>
                <c:pt idx="8144">
                  <c:v>37455.0</c:v>
                </c:pt>
                <c:pt idx="8145">
                  <c:v>37456.0</c:v>
                </c:pt>
                <c:pt idx="8146">
                  <c:v>37457.0</c:v>
                </c:pt>
                <c:pt idx="8147">
                  <c:v>37458.0</c:v>
                </c:pt>
                <c:pt idx="8148">
                  <c:v>37459.0</c:v>
                </c:pt>
                <c:pt idx="8149">
                  <c:v>37460.0</c:v>
                </c:pt>
                <c:pt idx="8150">
                  <c:v>37461.0</c:v>
                </c:pt>
                <c:pt idx="8151">
                  <c:v>37462.0</c:v>
                </c:pt>
                <c:pt idx="8152">
                  <c:v>37463.0</c:v>
                </c:pt>
                <c:pt idx="8153">
                  <c:v>37464.0</c:v>
                </c:pt>
                <c:pt idx="8154">
                  <c:v>37465.0</c:v>
                </c:pt>
                <c:pt idx="8155">
                  <c:v>37466.0</c:v>
                </c:pt>
                <c:pt idx="8156">
                  <c:v>37467.0</c:v>
                </c:pt>
                <c:pt idx="8157">
                  <c:v>37468.0</c:v>
                </c:pt>
                <c:pt idx="8158">
                  <c:v>37469.0</c:v>
                </c:pt>
                <c:pt idx="8159">
                  <c:v>37470.0</c:v>
                </c:pt>
                <c:pt idx="8160">
                  <c:v>37471.0</c:v>
                </c:pt>
                <c:pt idx="8161">
                  <c:v>37472.0</c:v>
                </c:pt>
                <c:pt idx="8162">
                  <c:v>37473.0</c:v>
                </c:pt>
                <c:pt idx="8163">
                  <c:v>37474.0</c:v>
                </c:pt>
                <c:pt idx="8164">
                  <c:v>37475.0</c:v>
                </c:pt>
                <c:pt idx="8165">
                  <c:v>37476.0</c:v>
                </c:pt>
                <c:pt idx="8166">
                  <c:v>37477.0</c:v>
                </c:pt>
                <c:pt idx="8167">
                  <c:v>37478.0</c:v>
                </c:pt>
                <c:pt idx="8168">
                  <c:v>37479.0</c:v>
                </c:pt>
                <c:pt idx="8169">
                  <c:v>37480.0</c:v>
                </c:pt>
                <c:pt idx="8170">
                  <c:v>37481.0</c:v>
                </c:pt>
                <c:pt idx="8171">
                  <c:v>37482.0</c:v>
                </c:pt>
                <c:pt idx="8172">
                  <c:v>37483.0</c:v>
                </c:pt>
                <c:pt idx="8173">
                  <c:v>37484.0</c:v>
                </c:pt>
                <c:pt idx="8174">
                  <c:v>37485.0</c:v>
                </c:pt>
                <c:pt idx="8175">
                  <c:v>37486.0</c:v>
                </c:pt>
                <c:pt idx="8176">
                  <c:v>37487.0</c:v>
                </c:pt>
                <c:pt idx="8177">
                  <c:v>37488.0</c:v>
                </c:pt>
                <c:pt idx="8178">
                  <c:v>37489.0</c:v>
                </c:pt>
                <c:pt idx="8179">
                  <c:v>37490.0</c:v>
                </c:pt>
                <c:pt idx="8180">
                  <c:v>37491.0</c:v>
                </c:pt>
                <c:pt idx="8181">
                  <c:v>37492.0</c:v>
                </c:pt>
                <c:pt idx="8182">
                  <c:v>37493.0</c:v>
                </c:pt>
                <c:pt idx="8183">
                  <c:v>37494.0</c:v>
                </c:pt>
                <c:pt idx="8184">
                  <c:v>37495.0</c:v>
                </c:pt>
                <c:pt idx="8185">
                  <c:v>37496.0</c:v>
                </c:pt>
                <c:pt idx="8186">
                  <c:v>37497.0</c:v>
                </c:pt>
                <c:pt idx="8187">
                  <c:v>37498.0</c:v>
                </c:pt>
                <c:pt idx="8188">
                  <c:v>37499.0</c:v>
                </c:pt>
                <c:pt idx="8189">
                  <c:v>37500.0</c:v>
                </c:pt>
                <c:pt idx="8190">
                  <c:v>37501.0</c:v>
                </c:pt>
                <c:pt idx="8191">
                  <c:v>37502.0</c:v>
                </c:pt>
                <c:pt idx="8192">
                  <c:v>37503.0</c:v>
                </c:pt>
                <c:pt idx="8193">
                  <c:v>37504.0</c:v>
                </c:pt>
                <c:pt idx="8194">
                  <c:v>37505.0</c:v>
                </c:pt>
                <c:pt idx="8195">
                  <c:v>37506.0</c:v>
                </c:pt>
                <c:pt idx="8196">
                  <c:v>37507.0</c:v>
                </c:pt>
                <c:pt idx="8197">
                  <c:v>37508.0</c:v>
                </c:pt>
                <c:pt idx="8198">
                  <c:v>37509.0</c:v>
                </c:pt>
                <c:pt idx="8199">
                  <c:v>37510.0</c:v>
                </c:pt>
                <c:pt idx="8200">
                  <c:v>37511.0</c:v>
                </c:pt>
                <c:pt idx="8201">
                  <c:v>37512.0</c:v>
                </c:pt>
                <c:pt idx="8202">
                  <c:v>37513.0</c:v>
                </c:pt>
                <c:pt idx="8203">
                  <c:v>37514.0</c:v>
                </c:pt>
                <c:pt idx="8204">
                  <c:v>37515.0</c:v>
                </c:pt>
                <c:pt idx="8205">
                  <c:v>37516.0</c:v>
                </c:pt>
                <c:pt idx="8206">
                  <c:v>37517.0</c:v>
                </c:pt>
                <c:pt idx="8207">
                  <c:v>37518.0</c:v>
                </c:pt>
                <c:pt idx="8208">
                  <c:v>37519.0</c:v>
                </c:pt>
                <c:pt idx="8209">
                  <c:v>37520.0</c:v>
                </c:pt>
                <c:pt idx="8210">
                  <c:v>37521.0</c:v>
                </c:pt>
                <c:pt idx="8211">
                  <c:v>37522.0</c:v>
                </c:pt>
                <c:pt idx="8212">
                  <c:v>37523.0</c:v>
                </c:pt>
                <c:pt idx="8213">
                  <c:v>37524.0</c:v>
                </c:pt>
                <c:pt idx="8214">
                  <c:v>37525.0</c:v>
                </c:pt>
                <c:pt idx="8215">
                  <c:v>37526.0</c:v>
                </c:pt>
                <c:pt idx="8216">
                  <c:v>37527.0</c:v>
                </c:pt>
                <c:pt idx="8217">
                  <c:v>37528.0</c:v>
                </c:pt>
                <c:pt idx="8218">
                  <c:v>37529.0</c:v>
                </c:pt>
                <c:pt idx="8219">
                  <c:v>37530.0</c:v>
                </c:pt>
                <c:pt idx="8220">
                  <c:v>37531.0</c:v>
                </c:pt>
                <c:pt idx="8221">
                  <c:v>37532.0</c:v>
                </c:pt>
                <c:pt idx="8222">
                  <c:v>37533.0</c:v>
                </c:pt>
                <c:pt idx="8223">
                  <c:v>37534.0</c:v>
                </c:pt>
                <c:pt idx="8224">
                  <c:v>37535.0</c:v>
                </c:pt>
                <c:pt idx="8225">
                  <c:v>37536.0</c:v>
                </c:pt>
                <c:pt idx="8226">
                  <c:v>37537.0</c:v>
                </c:pt>
                <c:pt idx="8227">
                  <c:v>37538.0</c:v>
                </c:pt>
                <c:pt idx="8228">
                  <c:v>37539.0</c:v>
                </c:pt>
                <c:pt idx="8229">
                  <c:v>37540.0</c:v>
                </c:pt>
                <c:pt idx="8230">
                  <c:v>37541.0</c:v>
                </c:pt>
                <c:pt idx="8231">
                  <c:v>37542.0</c:v>
                </c:pt>
                <c:pt idx="8232">
                  <c:v>37543.0</c:v>
                </c:pt>
                <c:pt idx="8233">
                  <c:v>37544.0</c:v>
                </c:pt>
                <c:pt idx="8234">
                  <c:v>37545.0</c:v>
                </c:pt>
                <c:pt idx="8235">
                  <c:v>37546.0</c:v>
                </c:pt>
                <c:pt idx="8236">
                  <c:v>37547.0</c:v>
                </c:pt>
                <c:pt idx="8237">
                  <c:v>37548.0</c:v>
                </c:pt>
                <c:pt idx="8238">
                  <c:v>37549.0</c:v>
                </c:pt>
                <c:pt idx="8239">
                  <c:v>37550.0</c:v>
                </c:pt>
                <c:pt idx="8240">
                  <c:v>37551.0</c:v>
                </c:pt>
                <c:pt idx="8241">
                  <c:v>37552.0</c:v>
                </c:pt>
                <c:pt idx="8242">
                  <c:v>37553.0</c:v>
                </c:pt>
                <c:pt idx="8243">
                  <c:v>37554.0</c:v>
                </c:pt>
                <c:pt idx="8244">
                  <c:v>37555.0</c:v>
                </c:pt>
                <c:pt idx="8245">
                  <c:v>37556.0</c:v>
                </c:pt>
                <c:pt idx="8246">
                  <c:v>37557.0</c:v>
                </c:pt>
                <c:pt idx="8247">
                  <c:v>37558.0</c:v>
                </c:pt>
                <c:pt idx="8248">
                  <c:v>37559.0</c:v>
                </c:pt>
                <c:pt idx="8249">
                  <c:v>37560.0</c:v>
                </c:pt>
                <c:pt idx="8250">
                  <c:v>37561.0</c:v>
                </c:pt>
                <c:pt idx="8251">
                  <c:v>37562.0</c:v>
                </c:pt>
                <c:pt idx="8252">
                  <c:v>37563.0</c:v>
                </c:pt>
                <c:pt idx="8253">
                  <c:v>37564.0</c:v>
                </c:pt>
                <c:pt idx="8254">
                  <c:v>37565.0</c:v>
                </c:pt>
                <c:pt idx="8255">
                  <c:v>37566.0</c:v>
                </c:pt>
                <c:pt idx="8256">
                  <c:v>37567.0</c:v>
                </c:pt>
                <c:pt idx="8257">
                  <c:v>37568.0</c:v>
                </c:pt>
                <c:pt idx="8258">
                  <c:v>37569.0</c:v>
                </c:pt>
                <c:pt idx="8259">
                  <c:v>37570.0</c:v>
                </c:pt>
                <c:pt idx="8260">
                  <c:v>37571.0</c:v>
                </c:pt>
                <c:pt idx="8261">
                  <c:v>37572.0</c:v>
                </c:pt>
                <c:pt idx="8262">
                  <c:v>37573.0</c:v>
                </c:pt>
                <c:pt idx="8263">
                  <c:v>37574.0</c:v>
                </c:pt>
                <c:pt idx="8264">
                  <c:v>37575.0</c:v>
                </c:pt>
                <c:pt idx="8265">
                  <c:v>37576.0</c:v>
                </c:pt>
                <c:pt idx="8266">
                  <c:v>37577.0</c:v>
                </c:pt>
                <c:pt idx="8267">
                  <c:v>37578.0</c:v>
                </c:pt>
                <c:pt idx="8268">
                  <c:v>37579.0</c:v>
                </c:pt>
                <c:pt idx="8269">
                  <c:v>37580.0</c:v>
                </c:pt>
                <c:pt idx="8270">
                  <c:v>37581.0</c:v>
                </c:pt>
                <c:pt idx="8271">
                  <c:v>37582.0</c:v>
                </c:pt>
                <c:pt idx="8272">
                  <c:v>37583.0</c:v>
                </c:pt>
                <c:pt idx="8273">
                  <c:v>37584.0</c:v>
                </c:pt>
                <c:pt idx="8274">
                  <c:v>37585.0</c:v>
                </c:pt>
                <c:pt idx="8275">
                  <c:v>37586.0</c:v>
                </c:pt>
                <c:pt idx="8276">
                  <c:v>37587.0</c:v>
                </c:pt>
                <c:pt idx="8277">
                  <c:v>37588.0</c:v>
                </c:pt>
                <c:pt idx="8278">
                  <c:v>37589.0</c:v>
                </c:pt>
                <c:pt idx="8279">
                  <c:v>37590.0</c:v>
                </c:pt>
                <c:pt idx="8280">
                  <c:v>37591.0</c:v>
                </c:pt>
                <c:pt idx="8281">
                  <c:v>37592.0</c:v>
                </c:pt>
                <c:pt idx="8282">
                  <c:v>37593.0</c:v>
                </c:pt>
                <c:pt idx="8283">
                  <c:v>37594.0</c:v>
                </c:pt>
                <c:pt idx="8284">
                  <c:v>37595.0</c:v>
                </c:pt>
                <c:pt idx="8285">
                  <c:v>37596.0</c:v>
                </c:pt>
                <c:pt idx="8286">
                  <c:v>37597.0</c:v>
                </c:pt>
                <c:pt idx="8287">
                  <c:v>37598.0</c:v>
                </c:pt>
                <c:pt idx="8288">
                  <c:v>37599.0</c:v>
                </c:pt>
                <c:pt idx="8289">
                  <c:v>37600.0</c:v>
                </c:pt>
                <c:pt idx="8290">
                  <c:v>37601.0</c:v>
                </c:pt>
                <c:pt idx="8291">
                  <c:v>37602.0</c:v>
                </c:pt>
                <c:pt idx="8292">
                  <c:v>37603.0</c:v>
                </c:pt>
                <c:pt idx="8293">
                  <c:v>37604.0</c:v>
                </c:pt>
                <c:pt idx="8294">
                  <c:v>37605.0</c:v>
                </c:pt>
                <c:pt idx="8295">
                  <c:v>37606.0</c:v>
                </c:pt>
                <c:pt idx="8296">
                  <c:v>37607.0</c:v>
                </c:pt>
                <c:pt idx="8297">
                  <c:v>37608.0</c:v>
                </c:pt>
                <c:pt idx="8298">
                  <c:v>37609.0</c:v>
                </c:pt>
                <c:pt idx="8299">
                  <c:v>37610.0</c:v>
                </c:pt>
                <c:pt idx="8300">
                  <c:v>37611.0</c:v>
                </c:pt>
                <c:pt idx="8301">
                  <c:v>37612.0</c:v>
                </c:pt>
                <c:pt idx="8302">
                  <c:v>37613.0</c:v>
                </c:pt>
                <c:pt idx="8303">
                  <c:v>37614.0</c:v>
                </c:pt>
                <c:pt idx="8304">
                  <c:v>37615.0</c:v>
                </c:pt>
                <c:pt idx="8305">
                  <c:v>37616.0</c:v>
                </c:pt>
                <c:pt idx="8306">
                  <c:v>37617.0</c:v>
                </c:pt>
                <c:pt idx="8307">
                  <c:v>37618.0</c:v>
                </c:pt>
                <c:pt idx="8308">
                  <c:v>37619.0</c:v>
                </c:pt>
                <c:pt idx="8309">
                  <c:v>37620.0</c:v>
                </c:pt>
                <c:pt idx="8310">
                  <c:v>37621.0</c:v>
                </c:pt>
                <c:pt idx="8311">
                  <c:v>37622.0</c:v>
                </c:pt>
                <c:pt idx="8312">
                  <c:v>37623.0</c:v>
                </c:pt>
                <c:pt idx="8313">
                  <c:v>37624.0</c:v>
                </c:pt>
                <c:pt idx="8314">
                  <c:v>37625.0</c:v>
                </c:pt>
                <c:pt idx="8315">
                  <c:v>37626.0</c:v>
                </c:pt>
                <c:pt idx="8316">
                  <c:v>37627.0</c:v>
                </c:pt>
                <c:pt idx="8317">
                  <c:v>37628.0</c:v>
                </c:pt>
                <c:pt idx="8318">
                  <c:v>37629.0</c:v>
                </c:pt>
                <c:pt idx="8319">
                  <c:v>37630.0</c:v>
                </c:pt>
                <c:pt idx="8320">
                  <c:v>37631.0</c:v>
                </c:pt>
                <c:pt idx="8321">
                  <c:v>37632.0</c:v>
                </c:pt>
                <c:pt idx="8322">
                  <c:v>37633.0</c:v>
                </c:pt>
                <c:pt idx="8323">
                  <c:v>37634.0</c:v>
                </c:pt>
                <c:pt idx="8324">
                  <c:v>37635.0</c:v>
                </c:pt>
                <c:pt idx="8325">
                  <c:v>37636.0</c:v>
                </c:pt>
                <c:pt idx="8326">
                  <c:v>37637.0</c:v>
                </c:pt>
                <c:pt idx="8327">
                  <c:v>37638.0</c:v>
                </c:pt>
                <c:pt idx="8328">
                  <c:v>37639.0</c:v>
                </c:pt>
                <c:pt idx="8329">
                  <c:v>37640.0</c:v>
                </c:pt>
                <c:pt idx="8330">
                  <c:v>37641.0</c:v>
                </c:pt>
                <c:pt idx="8331">
                  <c:v>37642.0</c:v>
                </c:pt>
                <c:pt idx="8332">
                  <c:v>37643.0</c:v>
                </c:pt>
                <c:pt idx="8333">
                  <c:v>37644.0</c:v>
                </c:pt>
                <c:pt idx="8334">
                  <c:v>37645.0</c:v>
                </c:pt>
                <c:pt idx="8335">
                  <c:v>37646.0</c:v>
                </c:pt>
                <c:pt idx="8336">
                  <c:v>37647.0</c:v>
                </c:pt>
                <c:pt idx="8337">
                  <c:v>37648.0</c:v>
                </c:pt>
                <c:pt idx="8338">
                  <c:v>37649.0</c:v>
                </c:pt>
                <c:pt idx="8339">
                  <c:v>37650.0</c:v>
                </c:pt>
                <c:pt idx="8340">
                  <c:v>37651.0</c:v>
                </c:pt>
                <c:pt idx="8341">
                  <c:v>37652.0</c:v>
                </c:pt>
                <c:pt idx="8342">
                  <c:v>37653.0</c:v>
                </c:pt>
                <c:pt idx="8343">
                  <c:v>37654.0</c:v>
                </c:pt>
                <c:pt idx="8344">
                  <c:v>37655.0</c:v>
                </c:pt>
                <c:pt idx="8345">
                  <c:v>37656.0</c:v>
                </c:pt>
                <c:pt idx="8346">
                  <c:v>37657.0</c:v>
                </c:pt>
                <c:pt idx="8347">
                  <c:v>37658.0</c:v>
                </c:pt>
                <c:pt idx="8348">
                  <c:v>37659.0</c:v>
                </c:pt>
                <c:pt idx="8349">
                  <c:v>37660.0</c:v>
                </c:pt>
                <c:pt idx="8350">
                  <c:v>37661.0</c:v>
                </c:pt>
                <c:pt idx="8351">
                  <c:v>37662.0</c:v>
                </c:pt>
                <c:pt idx="8352">
                  <c:v>37663.0</c:v>
                </c:pt>
                <c:pt idx="8353">
                  <c:v>37664.0</c:v>
                </c:pt>
                <c:pt idx="8354">
                  <c:v>37665.0</c:v>
                </c:pt>
                <c:pt idx="8355">
                  <c:v>37666.0</c:v>
                </c:pt>
                <c:pt idx="8356">
                  <c:v>37667.0</c:v>
                </c:pt>
                <c:pt idx="8357">
                  <c:v>37668.0</c:v>
                </c:pt>
                <c:pt idx="8358">
                  <c:v>37669.0</c:v>
                </c:pt>
                <c:pt idx="8359">
                  <c:v>37670.0</c:v>
                </c:pt>
                <c:pt idx="8360">
                  <c:v>37671.0</c:v>
                </c:pt>
                <c:pt idx="8361">
                  <c:v>37672.0</c:v>
                </c:pt>
                <c:pt idx="8362">
                  <c:v>37673.0</c:v>
                </c:pt>
                <c:pt idx="8363">
                  <c:v>37674.0</c:v>
                </c:pt>
                <c:pt idx="8364">
                  <c:v>37675.0</c:v>
                </c:pt>
                <c:pt idx="8365">
                  <c:v>37676.0</c:v>
                </c:pt>
                <c:pt idx="8366">
                  <c:v>37677.0</c:v>
                </c:pt>
                <c:pt idx="8367">
                  <c:v>37678.0</c:v>
                </c:pt>
                <c:pt idx="8368">
                  <c:v>37679.0</c:v>
                </c:pt>
                <c:pt idx="8369">
                  <c:v>37680.0</c:v>
                </c:pt>
                <c:pt idx="8370">
                  <c:v>37681.0</c:v>
                </c:pt>
                <c:pt idx="8371">
                  <c:v>37682.0</c:v>
                </c:pt>
                <c:pt idx="8372">
                  <c:v>37683.0</c:v>
                </c:pt>
                <c:pt idx="8373">
                  <c:v>37684.0</c:v>
                </c:pt>
                <c:pt idx="8374">
                  <c:v>37685.0</c:v>
                </c:pt>
                <c:pt idx="8375">
                  <c:v>37686.0</c:v>
                </c:pt>
                <c:pt idx="8376">
                  <c:v>37687.0</c:v>
                </c:pt>
                <c:pt idx="8377">
                  <c:v>37688.0</c:v>
                </c:pt>
                <c:pt idx="8378">
                  <c:v>37689.0</c:v>
                </c:pt>
                <c:pt idx="8379">
                  <c:v>37690.0</c:v>
                </c:pt>
                <c:pt idx="8380">
                  <c:v>37691.0</c:v>
                </c:pt>
                <c:pt idx="8381">
                  <c:v>37692.0</c:v>
                </c:pt>
                <c:pt idx="8382">
                  <c:v>37693.0</c:v>
                </c:pt>
                <c:pt idx="8383">
                  <c:v>37694.0</c:v>
                </c:pt>
                <c:pt idx="8384">
                  <c:v>37695.0</c:v>
                </c:pt>
                <c:pt idx="8385">
                  <c:v>37696.0</c:v>
                </c:pt>
                <c:pt idx="8386">
                  <c:v>37697.0</c:v>
                </c:pt>
                <c:pt idx="8387">
                  <c:v>37698.0</c:v>
                </c:pt>
                <c:pt idx="8388">
                  <c:v>37699.0</c:v>
                </c:pt>
                <c:pt idx="8389">
                  <c:v>37700.0</c:v>
                </c:pt>
                <c:pt idx="8390">
                  <c:v>37701.0</c:v>
                </c:pt>
                <c:pt idx="8391">
                  <c:v>37702.0</c:v>
                </c:pt>
                <c:pt idx="8392">
                  <c:v>37703.0</c:v>
                </c:pt>
                <c:pt idx="8393">
                  <c:v>37704.0</c:v>
                </c:pt>
                <c:pt idx="8394">
                  <c:v>37705.0</c:v>
                </c:pt>
                <c:pt idx="8395">
                  <c:v>37706.0</c:v>
                </c:pt>
                <c:pt idx="8396">
                  <c:v>37707.0</c:v>
                </c:pt>
                <c:pt idx="8397">
                  <c:v>37708.0</c:v>
                </c:pt>
                <c:pt idx="8398">
                  <c:v>37709.0</c:v>
                </c:pt>
                <c:pt idx="8399">
                  <c:v>37710.0</c:v>
                </c:pt>
                <c:pt idx="8400">
                  <c:v>37711.0</c:v>
                </c:pt>
                <c:pt idx="8401">
                  <c:v>37712.0</c:v>
                </c:pt>
                <c:pt idx="8402">
                  <c:v>37713.0</c:v>
                </c:pt>
                <c:pt idx="8403">
                  <c:v>37714.0</c:v>
                </c:pt>
                <c:pt idx="8404">
                  <c:v>37715.0</c:v>
                </c:pt>
                <c:pt idx="8405">
                  <c:v>37716.0</c:v>
                </c:pt>
                <c:pt idx="8406">
                  <c:v>37717.0</c:v>
                </c:pt>
                <c:pt idx="8407">
                  <c:v>37718.0</c:v>
                </c:pt>
                <c:pt idx="8408">
                  <c:v>37719.0</c:v>
                </c:pt>
                <c:pt idx="8409">
                  <c:v>37720.0</c:v>
                </c:pt>
                <c:pt idx="8410">
                  <c:v>37721.0</c:v>
                </c:pt>
                <c:pt idx="8411">
                  <c:v>37722.0</c:v>
                </c:pt>
                <c:pt idx="8412">
                  <c:v>37723.0</c:v>
                </c:pt>
                <c:pt idx="8413">
                  <c:v>37724.0</c:v>
                </c:pt>
                <c:pt idx="8414">
                  <c:v>37725.0</c:v>
                </c:pt>
                <c:pt idx="8415">
                  <c:v>37726.0</c:v>
                </c:pt>
                <c:pt idx="8416">
                  <c:v>37727.0</c:v>
                </c:pt>
                <c:pt idx="8417">
                  <c:v>37728.0</c:v>
                </c:pt>
                <c:pt idx="8418">
                  <c:v>37729.0</c:v>
                </c:pt>
                <c:pt idx="8419">
                  <c:v>37730.0</c:v>
                </c:pt>
                <c:pt idx="8420">
                  <c:v>37731.0</c:v>
                </c:pt>
                <c:pt idx="8421">
                  <c:v>37732.0</c:v>
                </c:pt>
                <c:pt idx="8422">
                  <c:v>37733.0</c:v>
                </c:pt>
                <c:pt idx="8423">
                  <c:v>37734.0</c:v>
                </c:pt>
                <c:pt idx="8424">
                  <c:v>37735.0</c:v>
                </c:pt>
                <c:pt idx="8425">
                  <c:v>37736.0</c:v>
                </c:pt>
                <c:pt idx="8426">
                  <c:v>37737.0</c:v>
                </c:pt>
                <c:pt idx="8427">
                  <c:v>37738.0</c:v>
                </c:pt>
                <c:pt idx="8428">
                  <c:v>37739.0</c:v>
                </c:pt>
                <c:pt idx="8429">
                  <c:v>37740.0</c:v>
                </c:pt>
                <c:pt idx="8430">
                  <c:v>37741.0</c:v>
                </c:pt>
                <c:pt idx="8431">
                  <c:v>37742.0</c:v>
                </c:pt>
                <c:pt idx="8432">
                  <c:v>37743.0</c:v>
                </c:pt>
                <c:pt idx="8433">
                  <c:v>37744.0</c:v>
                </c:pt>
                <c:pt idx="8434">
                  <c:v>37745.0</c:v>
                </c:pt>
                <c:pt idx="8435">
                  <c:v>37746.0</c:v>
                </c:pt>
                <c:pt idx="8436">
                  <c:v>37747.0</c:v>
                </c:pt>
                <c:pt idx="8437">
                  <c:v>37748.0</c:v>
                </c:pt>
                <c:pt idx="8438">
                  <c:v>37749.0</c:v>
                </c:pt>
                <c:pt idx="8439">
                  <c:v>37750.0</c:v>
                </c:pt>
                <c:pt idx="8440">
                  <c:v>37751.0</c:v>
                </c:pt>
                <c:pt idx="8441">
                  <c:v>37752.0</c:v>
                </c:pt>
                <c:pt idx="8442">
                  <c:v>37753.0</c:v>
                </c:pt>
                <c:pt idx="8443">
                  <c:v>37754.0</c:v>
                </c:pt>
                <c:pt idx="8444">
                  <c:v>37755.0</c:v>
                </c:pt>
                <c:pt idx="8445">
                  <c:v>37756.0</c:v>
                </c:pt>
                <c:pt idx="8446">
                  <c:v>37757.0</c:v>
                </c:pt>
                <c:pt idx="8447">
                  <c:v>37758.0</c:v>
                </c:pt>
                <c:pt idx="8448">
                  <c:v>37759.0</c:v>
                </c:pt>
                <c:pt idx="8449">
                  <c:v>37760.0</c:v>
                </c:pt>
                <c:pt idx="8450">
                  <c:v>37761.0</c:v>
                </c:pt>
                <c:pt idx="8451">
                  <c:v>37762.0</c:v>
                </c:pt>
                <c:pt idx="8452">
                  <c:v>37763.0</c:v>
                </c:pt>
                <c:pt idx="8453">
                  <c:v>37764.0</c:v>
                </c:pt>
                <c:pt idx="8454">
                  <c:v>37765.0</c:v>
                </c:pt>
                <c:pt idx="8455">
                  <c:v>37766.0</c:v>
                </c:pt>
                <c:pt idx="8456">
                  <c:v>37767.0</c:v>
                </c:pt>
                <c:pt idx="8457">
                  <c:v>37768.0</c:v>
                </c:pt>
                <c:pt idx="8458">
                  <c:v>37769.0</c:v>
                </c:pt>
                <c:pt idx="8459">
                  <c:v>37770.0</c:v>
                </c:pt>
                <c:pt idx="8460">
                  <c:v>37771.0</c:v>
                </c:pt>
                <c:pt idx="8461">
                  <c:v>37772.0</c:v>
                </c:pt>
                <c:pt idx="8462">
                  <c:v>37773.0</c:v>
                </c:pt>
                <c:pt idx="8463">
                  <c:v>37774.0</c:v>
                </c:pt>
                <c:pt idx="8464">
                  <c:v>37775.0</c:v>
                </c:pt>
                <c:pt idx="8465">
                  <c:v>37776.0</c:v>
                </c:pt>
                <c:pt idx="8466">
                  <c:v>37777.0</c:v>
                </c:pt>
                <c:pt idx="8467">
                  <c:v>37778.0</c:v>
                </c:pt>
                <c:pt idx="8468">
                  <c:v>37779.0</c:v>
                </c:pt>
                <c:pt idx="8469">
                  <c:v>37780.0</c:v>
                </c:pt>
                <c:pt idx="8470">
                  <c:v>37781.0</c:v>
                </c:pt>
                <c:pt idx="8471">
                  <c:v>37782.0</c:v>
                </c:pt>
                <c:pt idx="8472">
                  <c:v>37783.0</c:v>
                </c:pt>
                <c:pt idx="8473">
                  <c:v>37784.0</c:v>
                </c:pt>
                <c:pt idx="8474">
                  <c:v>37785.0</c:v>
                </c:pt>
                <c:pt idx="8475">
                  <c:v>37786.0</c:v>
                </c:pt>
                <c:pt idx="8476">
                  <c:v>37787.0</c:v>
                </c:pt>
                <c:pt idx="8477">
                  <c:v>37788.0</c:v>
                </c:pt>
                <c:pt idx="8478">
                  <c:v>37789.0</c:v>
                </c:pt>
                <c:pt idx="8479">
                  <c:v>37790.0</c:v>
                </c:pt>
                <c:pt idx="8480">
                  <c:v>37791.0</c:v>
                </c:pt>
                <c:pt idx="8481">
                  <c:v>37792.0</c:v>
                </c:pt>
                <c:pt idx="8482">
                  <c:v>37793.0</c:v>
                </c:pt>
                <c:pt idx="8483">
                  <c:v>37794.0</c:v>
                </c:pt>
                <c:pt idx="8484">
                  <c:v>37795.0</c:v>
                </c:pt>
                <c:pt idx="8485">
                  <c:v>37796.0</c:v>
                </c:pt>
                <c:pt idx="8486">
                  <c:v>37797.0</c:v>
                </c:pt>
                <c:pt idx="8487">
                  <c:v>37798.0</c:v>
                </c:pt>
                <c:pt idx="8488">
                  <c:v>37799.0</c:v>
                </c:pt>
                <c:pt idx="8489">
                  <c:v>37800.0</c:v>
                </c:pt>
                <c:pt idx="8490">
                  <c:v>37801.0</c:v>
                </c:pt>
                <c:pt idx="8491">
                  <c:v>37802.0</c:v>
                </c:pt>
                <c:pt idx="8492">
                  <c:v>37803.0</c:v>
                </c:pt>
                <c:pt idx="8493">
                  <c:v>37804.0</c:v>
                </c:pt>
                <c:pt idx="8494">
                  <c:v>37805.0</c:v>
                </c:pt>
                <c:pt idx="8495">
                  <c:v>37806.0</c:v>
                </c:pt>
                <c:pt idx="8496">
                  <c:v>37807.0</c:v>
                </c:pt>
                <c:pt idx="8497">
                  <c:v>37808.0</c:v>
                </c:pt>
                <c:pt idx="8498">
                  <c:v>37809.0</c:v>
                </c:pt>
                <c:pt idx="8499">
                  <c:v>37810.0</c:v>
                </c:pt>
                <c:pt idx="8500">
                  <c:v>37811.0</c:v>
                </c:pt>
                <c:pt idx="8501">
                  <c:v>37812.0</c:v>
                </c:pt>
                <c:pt idx="8502">
                  <c:v>37813.0</c:v>
                </c:pt>
                <c:pt idx="8503">
                  <c:v>37814.0</c:v>
                </c:pt>
                <c:pt idx="8504">
                  <c:v>37815.0</c:v>
                </c:pt>
                <c:pt idx="8505">
                  <c:v>37816.0</c:v>
                </c:pt>
                <c:pt idx="8506">
                  <c:v>37817.0</c:v>
                </c:pt>
                <c:pt idx="8507">
                  <c:v>37818.0</c:v>
                </c:pt>
                <c:pt idx="8508">
                  <c:v>37819.0</c:v>
                </c:pt>
                <c:pt idx="8509">
                  <c:v>37820.0</c:v>
                </c:pt>
                <c:pt idx="8510">
                  <c:v>37821.0</c:v>
                </c:pt>
                <c:pt idx="8511">
                  <c:v>37822.0</c:v>
                </c:pt>
                <c:pt idx="8512">
                  <c:v>37823.0</c:v>
                </c:pt>
                <c:pt idx="8513">
                  <c:v>37824.0</c:v>
                </c:pt>
                <c:pt idx="8514">
                  <c:v>37825.0</c:v>
                </c:pt>
                <c:pt idx="8515">
                  <c:v>37826.0</c:v>
                </c:pt>
                <c:pt idx="8516">
                  <c:v>37827.0</c:v>
                </c:pt>
                <c:pt idx="8517">
                  <c:v>37828.0</c:v>
                </c:pt>
                <c:pt idx="8518">
                  <c:v>37829.0</c:v>
                </c:pt>
                <c:pt idx="8519">
                  <c:v>37830.0</c:v>
                </c:pt>
                <c:pt idx="8520">
                  <c:v>37831.0</c:v>
                </c:pt>
                <c:pt idx="8521">
                  <c:v>37832.0</c:v>
                </c:pt>
                <c:pt idx="8522">
                  <c:v>37833.0</c:v>
                </c:pt>
                <c:pt idx="8523">
                  <c:v>37834.0</c:v>
                </c:pt>
                <c:pt idx="8524">
                  <c:v>37835.0</c:v>
                </c:pt>
                <c:pt idx="8525">
                  <c:v>37836.0</c:v>
                </c:pt>
                <c:pt idx="8526">
                  <c:v>37837.0</c:v>
                </c:pt>
                <c:pt idx="8527">
                  <c:v>37838.0</c:v>
                </c:pt>
                <c:pt idx="8528">
                  <c:v>37839.0</c:v>
                </c:pt>
                <c:pt idx="8529">
                  <c:v>37840.0</c:v>
                </c:pt>
                <c:pt idx="8530">
                  <c:v>37841.0</c:v>
                </c:pt>
                <c:pt idx="8531">
                  <c:v>37842.0</c:v>
                </c:pt>
                <c:pt idx="8532">
                  <c:v>37843.0</c:v>
                </c:pt>
                <c:pt idx="8533">
                  <c:v>37844.0</c:v>
                </c:pt>
                <c:pt idx="8534">
                  <c:v>37845.0</c:v>
                </c:pt>
                <c:pt idx="8535">
                  <c:v>37846.0</c:v>
                </c:pt>
                <c:pt idx="8536">
                  <c:v>37847.0</c:v>
                </c:pt>
                <c:pt idx="8537">
                  <c:v>37848.0</c:v>
                </c:pt>
                <c:pt idx="8538">
                  <c:v>37849.0</c:v>
                </c:pt>
                <c:pt idx="8539">
                  <c:v>37850.0</c:v>
                </c:pt>
                <c:pt idx="8540">
                  <c:v>37851.0</c:v>
                </c:pt>
                <c:pt idx="8541">
                  <c:v>37852.0</c:v>
                </c:pt>
                <c:pt idx="8542">
                  <c:v>37853.0</c:v>
                </c:pt>
                <c:pt idx="8543">
                  <c:v>37854.0</c:v>
                </c:pt>
                <c:pt idx="8544">
                  <c:v>37855.0</c:v>
                </c:pt>
                <c:pt idx="8545">
                  <c:v>37856.0</c:v>
                </c:pt>
                <c:pt idx="8546">
                  <c:v>37857.0</c:v>
                </c:pt>
                <c:pt idx="8547">
                  <c:v>37858.0</c:v>
                </c:pt>
                <c:pt idx="8548">
                  <c:v>37859.0</c:v>
                </c:pt>
                <c:pt idx="8549">
                  <c:v>37860.0</c:v>
                </c:pt>
                <c:pt idx="8550">
                  <c:v>37861.0</c:v>
                </c:pt>
                <c:pt idx="8551">
                  <c:v>37862.0</c:v>
                </c:pt>
                <c:pt idx="8552">
                  <c:v>37863.0</c:v>
                </c:pt>
                <c:pt idx="8553">
                  <c:v>37864.0</c:v>
                </c:pt>
                <c:pt idx="8554">
                  <c:v>37865.0</c:v>
                </c:pt>
                <c:pt idx="8555">
                  <c:v>37866.0</c:v>
                </c:pt>
                <c:pt idx="8556">
                  <c:v>37867.0</c:v>
                </c:pt>
                <c:pt idx="8557">
                  <c:v>37868.0</c:v>
                </c:pt>
                <c:pt idx="8558">
                  <c:v>37869.0</c:v>
                </c:pt>
                <c:pt idx="8559">
                  <c:v>37870.0</c:v>
                </c:pt>
                <c:pt idx="8560">
                  <c:v>37871.0</c:v>
                </c:pt>
                <c:pt idx="8561">
                  <c:v>37872.0</c:v>
                </c:pt>
                <c:pt idx="8562">
                  <c:v>37873.0</c:v>
                </c:pt>
                <c:pt idx="8563">
                  <c:v>37874.0</c:v>
                </c:pt>
                <c:pt idx="8564">
                  <c:v>37875.0</c:v>
                </c:pt>
                <c:pt idx="8565">
                  <c:v>37876.0</c:v>
                </c:pt>
                <c:pt idx="8566">
                  <c:v>37877.0</c:v>
                </c:pt>
                <c:pt idx="8567">
                  <c:v>37878.0</c:v>
                </c:pt>
                <c:pt idx="8568">
                  <c:v>37879.0</c:v>
                </c:pt>
                <c:pt idx="8569">
                  <c:v>37880.0</c:v>
                </c:pt>
                <c:pt idx="8570">
                  <c:v>37881.0</c:v>
                </c:pt>
                <c:pt idx="8571">
                  <c:v>37882.0</c:v>
                </c:pt>
                <c:pt idx="8572">
                  <c:v>37883.0</c:v>
                </c:pt>
                <c:pt idx="8573">
                  <c:v>37884.0</c:v>
                </c:pt>
                <c:pt idx="8574">
                  <c:v>37885.0</c:v>
                </c:pt>
                <c:pt idx="8575">
                  <c:v>37886.0</c:v>
                </c:pt>
                <c:pt idx="8576">
                  <c:v>37887.0</c:v>
                </c:pt>
                <c:pt idx="8577">
                  <c:v>37888.0</c:v>
                </c:pt>
                <c:pt idx="8578">
                  <c:v>37889.0</c:v>
                </c:pt>
                <c:pt idx="8579">
                  <c:v>37890.0</c:v>
                </c:pt>
                <c:pt idx="8580">
                  <c:v>37891.0</c:v>
                </c:pt>
                <c:pt idx="8581">
                  <c:v>37892.0</c:v>
                </c:pt>
                <c:pt idx="8582">
                  <c:v>37893.0</c:v>
                </c:pt>
                <c:pt idx="8583">
                  <c:v>37894.0</c:v>
                </c:pt>
                <c:pt idx="8584">
                  <c:v>37895.0</c:v>
                </c:pt>
                <c:pt idx="8585">
                  <c:v>37896.0</c:v>
                </c:pt>
                <c:pt idx="8586">
                  <c:v>37897.0</c:v>
                </c:pt>
                <c:pt idx="8587">
                  <c:v>37898.0</c:v>
                </c:pt>
                <c:pt idx="8588">
                  <c:v>37899.0</c:v>
                </c:pt>
                <c:pt idx="8589">
                  <c:v>37900.0</c:v>
                </c:pt>
                <c:pt idx="8590">
                  <c:v>37901.0</c:v>
                </c:pt>
                <c:pt idx="8591">
                  <c:v>37902.0</c:v>
                </c:pt>
                <c:pt idx="8592">
                  <c:v>37903.0</c:v>
                </c:pt>
                <c:pt idx="8593">
                  <c:v>37904.0</c:v>
                </c:pt>
                <c:pt idx="8594">
                  <c:v>37905.0</c:v>
                </c:pt>
                <c:pt idx="8595">
                  <c:v>37906.0</c:v>
                </c:pt>
                <c:pt idx="8596">
                  <c:v>37907.0</c:v>
                </c:pt>
                <c:pt idx="8597">
                  <c:v>37908.0</c:v>
                </c:pt>
                <c:pt idx="8598">
                  <c:v>37909.0</c:v>
                </c:pt>
                <c:pt idx="8599">
                  <c:v>37910.0</c:v>
                </c:pt>
                <c:pt idx="8600">
                  <c:v>37911.0</c:v>
                </c:pt>
                <c:pt idx="8601">
                  <c:v>37912.0</c:v>
                </c:pt>
                <c:pt idx="8602">
                  <c:v>37913.0</c:v>
                </c:pt>
                <c:pt idx="8603">
                  <c:v>37914.0</c:v>
                </c:pt>
                <c:pt idx="8604">
                  <c:v>37915.0</c:v>
                </c:pt>
                <c:pt idx="8605">
                  <c:v>37916.0</c:v>
                </c:pt>
                <c:pt idx="8606">
                  <c:v>37917.0</c:v>
                </c:pt>
                <c:pt idx="8607">
                  <c:v>37918.0</c:v>
                </c:pt>
                <c:pt idx="8608">
                  <c:v>37919.0</c:v>
                </c:pt>
                <c:pt idx="8609">
                  <c:v>37920.0</c:v>
                </c:pt>
                <c:pt idx="8610">
                  <c:v>37921.0</c:v>
                </c:pt>
                <c:pt idx="8611">
                  <c:v>37922.0</c:v>
                </c:pt>
                <c:pt idx="8612">
                  <c:v>37923.0</c:v>
                </c:pt>
                <c:pt idx="8613">
                  <c:v>37924.0</c:v>
                </c:pt>
                <c:pt idx="8614">
                  <c:v>37925.0</c:v>
                </c:pt>
                <c:pt idx="8615">
                  <c:v>37926.0</c:v>
                </c:pt>
                <c:pt idx="8616">
                  <c:v>37927.0</c:v>
                </c:pt>
                <c:pt idx="8617">
                  <c:v>37928.0</c:v>
                </c:pt>
                <c:pt idx="8618">
                  <c:v>37929.0</c:v>
                </c:pt>
                <c:pt idx="8619">
                  <c:v>37930.0</c:v>
                </c:pt>
                <c:pt idx="8620">
                  <c:v>37931.0</c:v>
                </c:pt>
                <c:pt idx="8621">
                  <c:v>37932.0</c:v>
                </c:pt>
                <c:pt idx="8622">
                  <c:v>37933.0</c:v>
                </c:pt>
                <c:pt idx="8623">
                  <c:v>37934.0</c:v>
                </c:pt>
                <c:pt idx="8624">
                  <c:v>37935.0</c:v>
                </c:pt>
                <c:pt idx="8625">
                  <c:v>37936.0</c:v>
                </c:pt>
                <c:pt idx="8626">
                  <c:v>37937.0</c:v>
                </c:pt>
                <c:pt idx="8627">
                  <c:v>37938.0</c:v>
                </c:pt>
                <c:pt idx="8628">
                  <c:v>37939.0</c:v>
                </c:pt>
                <c:pt idx="8629">
                  <c:v>37940.0</c:v>
                </c:pt>
                <c:pt idx="8630">
                  <c:v>37941.0</c:v>
                </c:pt>
                <c:pt idx="8631">
                  <c:v>37942.0</c:v>
                </c:pt>
                <c:pt idx="8632">
                  <c:v>37943.0</c:v>
                </c:pt>
                <c:pt idx="8633">
                  <c:v>37944.0</c:v>
                </c:pt>
                <c:pt idx="8634">
                  <c:v>37945.0</c:v>
                </c:pt>
                <c:pt idx="8635">
                  <c:v>37946.0</c:v>
                </c:pt>
                <c:pt idx="8636">
                  <c:v>37947.0</c:v>
                </c:pt>
                <c:pt idx="8637">
                  <c:v>37948.0</c:v>
                </c:pt>
                <c:pt idx="8638">
                  <c:v>37949.0</c:v>
                </c:pt>
                <c:pt idx="8639">
                  <c:v>37950.0</c:v>
                </c:pt>
                <c:pt idx="8640">
                  <c:v>37951.0</c:v>
                </c:pt>
                <c:pt idx="8641">
                  <c:v>37952.0</c:v>
                </c:pt>
                <c:pt idx="8642">
                  <c:v>37953.0</c:v>
                </c:pt>
                <c:pt idx="8643">
                  <c:v>37954.0</c:v>
                </c:pt>
                <c:pt idx="8644">
                  <c:v>37955.0</c:v>
                </c:pt>
                <c:pt idx="8645">
                  <c:v>37956.0</c:v>
                </c:pt>
                <c:pt idx="8646">
                  <c:v>37957.0</c:v>
                </c:pt>
                <c:pt idx="8647">
                  <c:v>37958.0</c:v>
                </c:pt>
                <c:pt idx="8648">
                  <c:v>37959.0</c:v>
                </c:pt>
                <c:pt idx="8649">
                  <c:v>37960.0</c:v>
                </c:pt>
                <c:pt idx="8650">
                  <c:v>37961.0</c:v>
                </c:pt>
                <c:pt idx="8651">
                  <c:v>37962.0</c:v>
                </c:pt>
                <c:pt idx="8652">
                  <c:v>37963.0</c:v>
                </c:pt>
                <c:pt idx="8653">
                  <c:v>37964.0</c:v>
                </c:pt>
                <c:pt idx="8654">
                  <c:v>37965.0</c:v>
                </c:pt>
                <c:pt idx="8655">
                  <c:v>37966.0</c:v>
                </c:pt>
                <c:pt idx="8656">
                  <c:v>37967.0</c:v>
                </c:pt>
                <c:pt idx="8657">
                  <c:v>37968.0</c:v>
                </c:pt>
                <c:pt idx="8658">
                  <c:v>37969.0</c:v>
                </c:pt>
                <c:pt idx="8659">
                  <c:v>37970.0</c:v>
                </c:pt>
                <c:pt idx="8660">
                  <c:v>37971.0</c:v>
                </c:pt>
                <c:pt idx="8661">
                  <c:v>37972.0</c:v>
                </c:pt>
                <c:pt idx="8662">
                  <c:v>37973.0</c:v>
                </c:pt>
                <c:pt idx="8663">
                  <c:v>37974.0</c:v>
                </c:pt>
                <c:pt idx="8664">
                  <c:v>37975.0</c:v>
                </c:pt>
                <c:pt idx="8665">
                  <c:v>37976.0</c:v>
                </c:pt>
                <c:pt idx="8666">
                  <c:v>37977.0</c:v>
                </c:pt>
                <c:pt idx="8667">
                  <c:v>37978.0</c:v>
                </c:pt>
                <c:pt idx="8668">
                  <c:v>37979.0</c:v>
                </c:pt>
                <c:pt idx="8669">
                  <c:v>37980.0</c:v>
                </c:pt>
                <c:pt idx="8670">
                  <c:v>37981.0</c:v>
                </c:pt>
                <c:pt idx="8671">
                  <c:v>37982.0</c:v>
                </c:pt>
                <c:pt idx="8672">
                  <c:v>37983.0</c:v>
                </c:pt>
                <c:pt idx="8673">
                  <c:v>37984.0</c:v>
                </c:pt>
                <c:pt idx="8674">
                  <c:v>37985.0</c:v>
                </c:pt>
                <c:pt idx="8675">
                  <c:v>37986.0</c:v>
                </c:pt>
                <c:pt idx="8676">
                  <c:v>37987.0</c:v>
                </c:pt>
                <c:pt idx="8677">
                  <c:v>37988.0</c:v>
                </c:pt>
                <c:pt idx="8678">
                  <c:v>37989.0</c:v>
                </c:pt>
                <c:pt idx="8679">
                  <c:v>37990.0</c:v>
                </c:pt>
                <c:pt idx="8680">
                  <c:v>37991.0</c:v>
                </c:pt>
                <c:pt idx="8681">
                  <c:v>37992.0</c:v>
                </c:pt>
                <c:pt idx="8682">
                  <c:v>37993.0</c:v>
                </c:pt>
                <c:pt idx="8683">
                  <c:v>37994.0</c:v>
                </c:pt>
                <c:pt idx="8684">
                  <c:v>37995.0</c:v>
                </c:pt>
                <c:pt idx="8685">
                  <c:v>37996.0</c:v>
                </c:pt>
                <c:pt idx="8686">
                  <c:v>37997.0</c:v>
                </c:pt>
                <c:pt idx="8687">
                  <c:v>37998.0</c:v>
                </c:pt>
                <c:pt idx="8688">
                  <c:v>37999.0</c:v>
                </c:pt>
                <c:pt idx="8689">
                  <c:v>38000.0</c:v>
                </c:pt>
                <c:pt idx="8690">
                  <c:v>38001.0</c:v>
                </c:pt>
                <c:pt idx="8691">
                  <c:v>38002.0</c:v>
                </c:pt>
                <c:pt idx="8692">
                  <c:v>38003.0</c:v>
                </c:pt>
                <c:pt idx="8693">
                  <c:v>38004.0</c:v>
                </c:pt>
                <c:pt idx="8694">
                  <c:v>38005.0</c:v>
                </c:pt>
                <c:pt idx="8695">
                  <c:v>38006.0</c:v>
                </c:pt>
                <c:pt idx="8696">
                  <c:v>38007.0</c:v>
                </c:pt>
                <c:pt idx="8697">
                  <c:v>38008.0</c:v>
                </c:pt>
                <c:pt idx="8698">
                  <c:v>38009.0</c:v>
                </c:pt>
                <c:pt idx="8699">
                  <c:v>38010.0</c:v>
                </c:pt>
                <c:pt idx="8700">
                  <c:v>38011.0</c:v>
                </c:pt>
                <c:pt idx="8701">
                  <c:v>38012.0</c:v>
                </c:pt>
                <c:pt idx="8702">
                  <c:v>38013.0</c:v>
                </c:pt>
                <c:pt idx="8703">
                  <c:v>38014.0</c:v>
                </c:pt>
                <c:pt idx="8704">
                  <c:v>38015.0</c:v>
                </c:pt>
                <c:pt idx="8705">
                  <c:v>38016.0</c:v>
                </c:pt>
                <c:pt idx="8706">
                  <c:v>38017.0</c:v>
                </c:pt>
                <c:pt idx="8707">
                  <c:v>38018.0</c:v>
                </c:pt>
                <c:pt idx="8708">
                  <c:v>38019.0</c:v>
                </c:pt>
                <c:pt idx="8709">
                  <c:v>38020.0</c:v>
                </c:pt>
                <c:pt idx="8710">
                  <c:v>38021.0</c:v>
                </c:pt>
                <c:pt idx="8711">
                  <c:v>38022.0</c:v>
                </c:pt>
                <c:pt idx="8712">
                  <c:v>38023.0</c:v>
                </c:pt>
                <c:pt idx="8713">
                  <c:v>38024.0</c:v>
                </c:pt>
                <c:pt idx="8714">
                  <c:v>38025.0</c:v>
                </c:pt>
                <c:pt idx="8715">
                  <c:v>38026.0</c:v>
                </c:pt>
                <c:pt idx="8716">
                  <c:v>38027.0</c:v>
                </c:pt>
                <c:pt idx="8717">
                  <c:v>38028.0</c:v>
                </c:pt>
                <c:pt idx="8718">
                  <c:v>38029.0</c:v>
                </c:pt>
                <c:pt idx="8719">
                  <c:v>38030.0</c:v>
                </c:pt>
                <c:pt idx="8720">
                  <c:v>38031.0</c:v>
                </c:pt>
                <c:pt idx="8721">
                  <c:v>38032.0</c:v>
                </c:pt>
                <c:pt idx="8722">
                  <c:v>38033.0</c:v>
                </c:pt>
                <c:pt idx="8723">
                  <c:v>38034.0</c:v>
                </c:pt>
                <c:pt idx="8724">
                  <c:v>38035.0</c:v>
                </c:pt>
                <c:pt idx="8725">
                  <c:v>38036.0</c:v>
                </c:pt>
                <c:pt idx="8726">
                  <c:v>38037.0</c:v>
                </c:pt>
                <c:pt idx="8727">
                  <c:v>38038.0</c:v>
                </c:pt>
                <c:pt idx="8728">
                  <c:v>38039.0</c:v>
                </c:pt>
                <c:pt idx="8729">
                  <c:v>38040.0</c:v>
                </c:pt>
                <c:pt idx="8730">
                  <c:v>38041.0</c:v>
                </c:pt>
                <c:pt idx="8731">
                  <c:v>38042.0</c:v>
                </c:pt>
                <c:pt idx="8732">
                  <c:v>38043.0</c:v>
                </c:pt>
                <c:pt idx="8733">
                  <c:v>38044.0</c:v>
                </c:pt>
                <c:pt idx="8734">
                  <c:v>38045.0</c:v>
                </c:pt>
                <c:pt idx="8735">
                  <c:v>38046.0</c:v>
                </c:pt>
                <c:pt idx="8736">
                  <c:v>38047.0</c:v>
                </c:pt>
                <c:pt idx="8737">
                  <c:v>38048.0</c:v>
                </c:pt>
                <c:pt idx="8738">
                  <c:v>38049.0</c:v>
                </c:pt>
                <c:pt idx="8739">
                  <c:v>38050.0</c:v>
                </c:pt>
                <c:pt idx="8740">
                  <c:v>38051.0</c:v>
                </c:pt>
                <c:pt idx="8741">
                  <c:v>38052.0</c:v>
                </c:pt>
                <c:pt idx="8742">
                  <c:v>38053.0</c:v>
                </c:pt>
                <c:pt idx="8743">
                  <c:v>38054.0</c:v>
                </c:pt>
                <c:pt idx="8744">
                  <c:v>38055.0</c:v>
                </c:pt>
                <c:pt idx="8745">
                  <c:v>38056.0</c:v>
                </c:pt>
                <c:pt idx="8746">
                  <c:v>38057.0</c:v>
                </c:pt>
                <c:pt idx="8747">
                  <c:v>38058.0</c:v>
                </c:pt>
                <c:pt idx="8748">
                  <c:v>38059.0</c:v>
                </c:pt>
                <c:pt idx="8749">
                  <c:v>38060.0</c:v>
                </c:pt>
                <c:pt idx="8750">
                  <c:v>38061.0</c:v>
                </c:pt>
                <c:pt idx="8751">
                  <c:v>38062.0</c:v>
                </c:pt>
                <c:pt idx="8752">
                  <c:v>38063.0</c:v>
                </c:pt>
                <c:pt idx="8753">
                  <c:v>38064.0</c:v>
                </c:pt>
                <c:pt idx="8754">
                  <c:v>38065.0</c:v>
                </c:pt>
                <c:pt idx="8755">
                  <c:v>38066.0</c:v>
                </c:pt>
                <c:pt idx="8756">
                  <c:v>38067.0</c:v>
                </c:pt>
                <c:pt idx="8757">
                  <c:v>38068.0</c:v>
                </c:pt>
                <c:pt idx="8758">
                  <c:v>38069.0</c:v>
                </c:pt>
                <c:pt idx="8759">
                  <c:v>38070.0</c:v>
                </c:pt>
                <c:pt idx="8760">
                  <c:v>38071.0</c:v>
                </c:pt>
                <c:pt idx="8761">
                  <c:v>38072.0</c:v>
                </c:pt>
                <c:pt idx="8762">
                  <c:v>38073.0</c:v>
                </c:pt>
                <c:pt idx="8763">
                  <c:v>38074.0</c:v>
                </c:pt>
                <c:pt idx="8764">
                  <c:v>38075.0</c:v>
                </c:pt>
                <c:pt idx="8765">
                  <c:v>38076.0</c:v>
                </c:pt>
                <c:pt idx="8766">
                  <c:v>38077.0</c:v>
                </c:pt>
                <c:pt idx="8767">
                  <c:v>38078.0</c:v>
                </c:pt>
                <c:pt idx="8768">
                  <c:v>38079.0</c:v>
                </c:pt>
                <c:pt idx="8769">
                  <c:v>38080.0</c:v>
                </c:pt>
                <c:pt idx="8770">
                  <c:v>38081.0</c:v>
                </c:pt>
                <c:pt idx="8771">
                  <c:v>38082.0</c:v>
                </c:pt>
                <c:pt idx="8772">
                  <c:v>38083.0</c:v>
                </c:pt>
                <c:pt idx="8773">
                  <c:v>38084.0</c:v>
                </c:pt>
                <c:pt idx="8774">
                  <c:v>38085.0</c:v>
                </c:pt>
                <c:pt idx="8775">
                  <c:v>38086.0</c:v>
                </c:pt>
                <c:pt idx="8776">
                  <c:v>38087.0</c:v>
                </c:pt>
                <c:pt idx="8777">
                  <c:v>38088.0</c:v>
                </c:pt>
                <c:pt idx="8778">
                  <c:v>38089.0</c:v>
                </c:pt>
                <c:pt idx="8779">
                  <c:v>38090.0</c:v>
                </c:pt>
                <c:pt idx="8780">
                  <c:v>38091.0</c:v>
                </c:pt>
                <c:pt idx="8781">
                  <c:v>38092.0</c:v>
                </c:pt>
                <c:pt idx="8782">
                  <c:v>38093.0</c:v>
                </c:pt>
                <c:pt idx="8783">
                  <c:v>38094.0</c:v>
                </c:pt>
                <c:pt idx="8784">
                  <c:v>38095.0</c:v>
                </c:pt>
                <c:pt idx="8785">
                  <c:v>38096.0</c:v>
                </c:pt>
                <c:pt idx="8786">
                  <c:v>38097.0</c:v>
                </c:pt>
                <c:pt idx="8787">
                  <c:v>38098.0</c:v>
                </c:pt>
                <c:pt idx="8788">
                  <c:v>38099.0</c:v>
                </c:pt>
                <c:pt idx="8789">
                  <c:v>38100.0</c:v>
                </c:pt>
                <c:pt idx="8790">
                  <c:v>38101.0</c:v>
                </c:pt>
                <c:pt idx="8791">
                  <c:v>38102.0</c:v>
                </c:pt>
                <c:pt idx="8792">
                  <c:v>38103.0</c:v>
                </c:pt>
                <c:pt idx="8793">
                  <c:v>38104.0</c:v>
                </c:pt>
                <c:pt idx="8794">
                  <c:v>38105.0</c:v>
                </c:pt>
                <c:pt idx="8795">
                  <c:v>38106.0</c:v>
                </c:pt>
                <c:pt idx="8796">
                  <c:v>38107.0</c:v>
                </c:pt>
                <c:pt idx="8797">
                  <c:v>38108.0</c:v>
                </c:pt>
                <c:pt idx="8798">
                  <c:v>38109.0</c:v>
                </c:pt>
                <c:pt idx="8799">
                  <c:v>38110.0</c:v>
                </c:pt>
                <c:pt idx="8800">
                  <c:v>38111.0</c:v>
                </c:pt>
                <c:pt idx="8801">
                  <c:v>38112.0</c:v>
                </c:pt>
                <c:pt idx="8802">
                  <c:v>38113.0</c:v>
                </c:pt>
                <c:pt idx="8803">
                  <c:v>38114.0</c:v>
                </c:pt>
                <c:pt idx="8804">
                  <c:v>38115.0</c:v>
                </c:pt>
                <c:pt idx="8805">
                  <c:v>38116.0</c:v>
                </c:pt>
                <c:pt idx="8806">
                  <c:v>38117.0</c:v>
                </c:pt>
                <c:pt idx="8807">
                  <c:v>38118.0</c:v>
                </c:pt>
                <c:pt idx="8808">
                  <c:v>38119.0</c:v>
                </c:pt>
                <c:pt idx="8809">
                  <c:v>38120.0</c:v>
                </c:pt>
                <c:pt idx="8810">
                  <c:v>38121.0</c:v>
                </c:pt>
                <c:pt idx="8811">
                  <c:v>38122.0</c:v>
                </c:pt>
                <c:pt idx="8812">
                  <c:v>38123.0</c:v>
                </c:pt>
                <c:pt idx="8813">
                  <c:v>38124.0</c:v>
                </c:pt>
                <c:pt idx="8814">
                  <c:v>38125.0</c:v>
                </c:pt>
                <c:pt idx="8815">
                  <c:v>38126.0</c:v>
                </c:pt>
                <c:pt idx="8816">
                  <c:v>38127.0</c:v>
                </c:pt>
                <c:pt idx="8817">
                  <c:v>38128.0</c:v>
                </c:pt>
                <c:pt idx="8818">
                  <c:v>38129.0</c:v>
                </c:pt>
                <c:pt idx="8819">
                  <c:v>38130.0</c:v>
                </c:pt>
                <c:pt idx="8820">
                  <c:v>38131.0</c:v>
                </c:pt>
                <c:pt idx="8821">
                  <c:v>38132.0</c:v>
                </c:pt>
                <c:pt idx="8822">
                  <c:v>38133.0</c:v>
                </c:pt>
                <c:pt idx="8823">
                  <c:v>38134.0</c:v>
                </c:pt>
                <c:pt idx="8824">
                  <c:v>38135.0</c:v>
                </c:pt>
                <c:pt idx="8825">
                  <c:v>38136.0</c:v>
                </c:pt>
                <c:pt idx="8826">
                  <c:v>38137.0</c:v>
                </c:pt>
                <c:pt idx="8827">
                  <c:v>38138.0</c:v>
                </c:pt>
                <c:pt idx="8828">
                  <c:v>38139.0</c:v>
                </c:pt>
                <c:pt idx="8829">
                  <c:v>38140.0</c:v>
                </c:pt>
                <c:pt idx="8830">
                  <c:v>38141.0</c:v>
                </c:pt>
                <c:pt idx="8831">
                  <c:v>38142.0</c:v>
                </c:pt>
                <c:pt idx="8832">
                  <c:v>38143.0</c:v>
                </c:pt>
                <c:pt idx="8833">
                  <c:v>38144.0</c:v>
                </c:pt>
                <c:pt idx="8834">
                  <c:v>38145.0</c:v>
                </c:pt>
                <c:pt idx="8835">
                  <c:v>38146.0</c:v>
                </c:pt>
                <c:pt idx="8836">
                  <c:v>38147.0</c:v>
                </c:pt>
                <c:pt idx="8837">
                  <c:v>38148.0</c:v>
                </c:pt>
                <c:pt idx="8838">
                  <c:v>38149.0</c:v>
                </c:pt>
                <c:pt idx="8839">
                  <c:v>38150.0</c:v>
                </c:pt>
                <c:pt idx="8840">
                  <c:v>38151.0</c:v>
                </c:pt>
                <c:pt idx="8841">
                  <c:v>38152.0</c:v>
                </c:pt>
                <c:pt idx="8842">
                  <c:v>38153.0</c:v>
                </c:pt>
                <c:pt idx="8843">
                  <c:v>38154.0</c:v>
                </c:pt>
                <c:pt idx="8844">
                  <c:v>38155.0</c:v>
                </c:pt>
                <c:pt idx="8845">
                  <c:v>38156.0</c:v>
                </c:pt>
                <c:pt idx="8846">
                  <c:v>38157.0</c:v>
                </c:pt>
                <c:pt idx="8847">
                  <c:v>38158.0</c:v>
                </c:pt>
                <c:pt idx="8848">
                  <c:v>38159.0</c:v>
                </c:pt>
                <c:pt idx="8849">
                  <c:v>38160.0</c:v>
                </c:pt>
                <c:pt idx="8850">
                  <c:v>38161.0</c:v>
                </c:pt>
                <c:pt idx="8851">
                  <c:v>38162.0</c:v>
                </c:pt>
                <c:pt idx="8852">
                  <c:v>38163.0</c:v>
                </c:pt>
                <c:pt idx="8853">
                  <c:v>38164.0</c:v>
                </c:pt>
                <c:pt idx="8854">
                  <c:v>38165.0</c:v>
                </c:pt>
                <c:pt idx="8855">
                  <c:v>38166.0</c:v>
                </c:pt>
                <c:pt idx="8856">
                  <c:v>38167.0</c:v>
                </c:pt>
                <c:pt idx="8857">
                  <c:v>38168.0</c:v>
                </c:pt>
                <c:pt idx="8858">
                  <c:v>38169.0</c:v>
                </c:pt>
                <c:pt idx="8859">
                  <c:v>38170.0</c:v>
                </c:pt>
                <c:pt idx="8860">
                  <c:v>38171.0</c:v>
                </c:pt>
                <c:pt idx="8861">
                  <c:v>38172.0</c:v>
                </c:pt>
                <c:pt idx="8862">
                  <c:v>38173.0</c:v>
                </c:pt>
                <c:pt idx="8863">
                  <c:v>38174.0</c:v>
                </c:pt>
                <c:pt idx="8864">
                  <c:v>38175.0</c:v>
                </c:pt>
                <c:pt idx="8865">
                  <c:v>38176.0</c:v>
                </c:pt>
                <c:pt idx="8866">
                  <c:v>38177.0</c:v>
                </c:pt>
                <c:pt idx="8867">
                  <c:v>38178.0</c:v>
                </c:pt>
                <c:pt idx="8868">
                  <c:v>38179.0</c:v>
                </c:pt>
                <c:pt idx="8869">
                  <c:v>38180.0</c:v>
                </c:pt>
                <c:pt idx="8870">
                  <c:v>38181.0</c:v>
                </c:pt>
                <c:pt idx="8871">
                  <c:v>38182.0</c:v>
                </c:pt>
                <c:pt idx="8872">
                  <c:v>38183.0</c:v>
                </c:pt>
                <c:pt idx="8873">
                  <c:v>38184.0</c:v>
                </c:pt>
                <c:pt idx="8874">
                  <c:v>38185.0</c:v>
                </c:pt>
                <c:pt idx="8875">
                  <c:v>38186.0</c:v>
                </c:pt>
                <c:pt idx="8876">
                  <c:v>38187.0</c:v>
                </c:pt>
                <c:pt idx="8877">
                  <c:v>38188.0</c:v>
                </c:pt>
                <c:pt idx="8878">
                  <c:v>38189.0</c:v>
                </c:pt>
                <c:pt idx="8879">
                  <c:v>38190.0</c:v>
                </c:pt>
                <c:pt idx="8880">
                  <c:v>38191.0</c:v>
                </c:pt>
                <c:pt idx="8881">
                  <c:v>38192.0</c:v>
                </c:pt>
                <c:pt idx="8882">
                  <c:v>38193.0</c:v>
                </c:pt>
                <c:pt idx="8883">
                  <c:v>38194.0</c:v>
                </c:pt>
                <c:pt idx="8884">
                  <c:v>38195.0</c:v>
                </c:pt>
                <c:pt idx="8885">
                  <c:v>38196.0</c:v>
                </c:pt>
                <c:pt idx="8886">
                  <c:v>38197.0</c:v>
                </c:pt>
                <c:pt idx="8887">
                  <c:v>38198.0</c:v>
                </c:pt>
                <c:pt idx="8888">
                  <c:v>38199.0</c:v>
                </c:pt>
                <c:pt idx="8889">
                  <c:v>38200.0</c:v>
                </c:pt>
                <c:pt idx="8890">
                  <c:v>38201.0</c:v>
                </c:pt>
                <c:pt idx="8891">
                  <c:v>38202.0</c:v>
                </c:pt>
                <c:pt idx="8892">
                  <c:v>38203.0</c:v>
                </c:pt>
                <c:pt idx="8893">
                  <c:v>38204.0</c:v>
                </c:pt>
                <c:pt idx="8894">
                  <c:v>38205.0</c:v>
                </c:pt>
                <c:pt idx="8895">
                  <c:v>38206.0</c:v>
                </c:pt>
                <c:pt idx="8896">
                  <c:v>38207.0</c:v>
                </c:pt>
                <c:pt idx="8897">
                  <c:v>38208.0</c:v>
                </c:pt>
                <c:pt idx="8898">
                  <c:v>38209.0</c:v>
                </c:pt>
                <c:pt idx="8899">
                  <c:v>38210.0</c:v>
                </c:pt>
                <c:pt idx="8900">
                  <c:v>38211.0</c:v>
                </c:pt>
                <c:pt idx="8901">
                  <c:v>38212.0</c:v>
                </c:pt>
                <c:pt idx="8902">
                  <c:v>38213.0</c:v>
                </c:pt>
                <c:pt idx="8903">
                  <c:v>38214.0</c:v>
                </c:pt>
                <c:pt idx="8904">
                  <c:v>38215.0</c:v>
                </c:pt>
                <c:pt idx="8905">
                  <c:v>38216.0</c:v>
                </c:pt>
                <c:pt idx="8906">
                  <c:v>38217.0</c:v>
                </c:pt>
                <c:pt idx="8907">
                  <c:v>38218.0</c:v>
                </c:pt>
                <c:pt idx="8908">
                  <c:v>38219.0</c:v>
                </c:pt>
                <c:pt idx="8909">
                  <c:v>38220.0</c:v>
                </c:pt>
                <c:pt idx="8910">
                  <c:v>38221.0</c:v>
                </c:pt>
                <c:pt idx="8911">
                  <c:v>38222.0</c:v>
                </c:pt>
                <c:pt idx="8912">
                  <c:v>38223.0</c:v>
                </c:pt>
                <c:pt idx="8913">
                  <c:v>38224.0</c:v>
                </c:pt>
                <c:pt idx="8914">
                  <c:v>38225.0</c:v>
                </c:pt>
                <c:pt idx="8915">
                  <c:v>38226.0</c:v>
                </c:pt>
                <c:pt idx="8916">
                  <c:v>38227.0</c:v>
                </c:pt>
                <c:pt idx="8917">
                  <c:v>38228.0</c:v>
                </c:pt>
                <c:pt idx="8918">
                  <c:v>38229.0</c:v>
                </c:pt>
                <c:pt idx="8919">
                  <c:v>38230.0</c:v>
                </c:pt>
                <c:pt idx="8920">
                  <c:v>38231.0</c:v>
                </c:pt>
                <c:pt idx="8921">
                  <c:v>38232.0</c:v>
                </c:pt>
                <c:pt idx="8922">
                  <c:v>38233.0</c:v>
                </c:pt>
                <c:pt idx="8923">
                  <c:v>38234.0</c:v>
                </c:pt>
                <c:pt idx="8924">
                  <c:v>38235.0</c:v>
                </c:pt>
                <c:pt idx="8925">
                  <c:v>38236.0</c:v>
                </c:pt>
                <c:pt idx="8926">
                  <c:v>38237.0</c:v>
                </c:pt>
                <c:pt idx="8927">
                  <c:v>38238.0</c:v>
                </c:pt>
                <c:pt idx="8928">
                  <c:v>38239.0</c:v>
                </c:pt>
                <c:pt idx="8929">
                  <c:v>38240.0</c:v>
                </c:pt>
                <c:pt idx="8930">
                  <c:v>38241.0</c:v>
                </c:pt>
                <c:pt idx="8931">
                  <c:v>38242.0</c:v>
                </c:pt>
                <c:pt idx="8932">
                  <c:v>38243.0</c:v>
                </c:pt>
                <c:pt idx="8933">
                  <c:v>38244.0</c:v>
                </c:pt>
                <c:pt idx="8934">
                  <c:v>38245.0</c:v>
                </c:pt>
                <c:pt idx="8935">
                  <c:v>38246.0</c:v>
                </c:pt>
                <c:pt idx="8936">
                  <c:v>38247.0</c:v>
                </c:pt>
                <c:pt idx="8937">
                  <c:v>38248.0</c:v>
                </c:pt>
                <c:pt idx="8938">
                  <c:v>38249.0</c:v>
                </c:pt>
                <c:pt idx="8939">
                  <c:v>38250.0</c:v>
                </c:pt>
                <c:pt idx="8940">
                  <c:v>38251.0</c:v>
                </c:pt>
                <c:pt idx="8941">
                  <c:v>38252.0</c:v>
                </c:pt>
                <c:pt idx="8942">
                  <c:v>38253.0</c:v>
                </c:pt>
                <c:pt idx="8943">
                  <c:v>38254.0</c:v>
                </c:pt>
                <c:pt idx="8944">
                  <c:v>38255.0</c:v>
                </c:pt>
                <c:pt idx="8945">
                  <c:v>38256.0</c:v>
                </c:pt>
                <c:pt idx="8946">
                  <c:v>38257.0</c:v>
                </c:pt>
                <c:pt idx="8947">
                  <c:v>38258.0</c:v>
                </c:pt>
                <c:pt idx="8948">
                  <c:v>38259.0</c:v>
                </c:pt>
                <c:pt idx="8949">
                  <c:v>38260.0</c:v>
                </c:pt>
                <c:pt idx="8950">
                  <c:v>38261.0</c:v>
                </c:pt>
                <c:pt idx="8951">
                  <c:v>38262.0</c:v>
                </c:pt>
                <c:pt idx="8952">
                  <c:v>38263.0</c:v>
                </c:pt>
                <c:pt idx="8953">
                  <c:v>38264.0</c:v>
                </c:pt>
                <c:pt idx="8954">
                  <c:v>38265.0</c:v>
                </c:pt>
                <c:pt idx="8955">
                  <c:v>38266.0</c:v>
                </c:pt>
                <c:pt idx="8956">
                  <c:v>38267.0</c:v>
                </c:pt>
                <c:pt idx="8957">
                  <c:v>38268.0</c:v>
                </c:pt>
                <c:pt idx="8958">
                  <c:v>38269.0</c:v>
                </c:pt>
                <c:pt idx="8959">
                  <c:v>38270.0</c:v>
                </c:pt>
                <c:pt idx="8960">
                  <c:v>38271.0</c:v>
                </c:pt>
                <c:pt idx="8961">
                  <c:v>38272.0</c:v>
                </c:pt>
                <c:pt idx="8962">
                  <c:v>38273.0</c:v>
                </c:pt>
                <c:pt idx="8963">
                  <c:v>38274.0</c:v>
                </c:pt>
                <c:pt idx="8964">
                  <c:v>38275.0</c:v>
                </c:pt>
                <c:pt idx="8965">
                  <c:v>38276.0</c:v>
                </c:pt>
                <c:pt idx="8966">
                  <c:v>38277.0</c:v>
                </c:pt>
                <c:pt idx="8967">
                  <c:v>38278.0</c:v>
                </c:pt>
                <c:pt idx="8968">
                  <c:v>38279.0</c:v>
                </c:pt>
                <c:pt idx="8969">
                  <c:v>38280.0</c:v>
                </c:pt>
                <c:pt idx="8970">
                  <c:v>38281.0</c:v>
                </c:pt>
                <c:pt idx="8971">
                  <c:v>38282.0</c:v>
                </c:pt>
                <c:pt idx="8972">
                  <c:v>38283.0</c:v>
                </c:pt>
                <c:pt idx="8973">
                  <c:v>38284.0</c:v>
                </c:pt>
                <c:pt idx="8974">
                  <c:v>38285.0</c:v>
                </c:pt>
                <c:pt idx="8975">
                  <c:v>38286.0</c:v>
                </c:pt>
                <c:pt idx="8976">
                  <c:v>38287.0</c:v>
                </c:pt>
                <c:pt idx="8977">
                  <c:v>38288.0</c:v>
                </c:pt>
                <c:pt idx="8978">
                  <c:v>38289.0</c:v>
                </c:pt>
                <c:pt idx="8979">
                  <c:v>38290.0</c:v>
                </c:pt>
                <c:pt idx="8980">
                  <c:v>38291.0</c:v>
                </c:pt>
                <c:pt idx="8981">
                  <c:v>38292.0</c:v>
                </c:pt>
                <c:pt idx="8982">
                  <c:v>38293.0</c:v>
                </c:pt>
                <c:pt idx="8983">
                  <c:v>38294.0</c:v>
                </c:pt>
                <c:pt idx="8984">
                  <c:v>38295.0</c:v>
                </c:pt>
                <c:pt idx="8985">
                  <c:v>38296.0</c:v>
                </c:pt>
                <c:pt idx="8986">
                  <c:v>38297.0</c:v>
                </c:pt>
                <c:pt idx="8987">
                  <c:v>38298.0</c:v>
                </c:pt>
                <c:pt idx="8988">
                  <c:v>38299.0</c:v>
                </c:pt>
                <c:pt idx="8989">
                  <c:v>38300.0</c:v>
                </c:pt>
                <c:pt idx="8990">
                  <c:v>38301.0</c:v>
                </c:pt>
                <c:pt idx="8991">
                  <c:v>38302.0</c:v>
                </c:pt>
                <c:pt idx="8992">
                  <c:v>38303.0</c:v>
                </c:pt>
                <c:pt idx="8993">
                  <c:v>38304.0</c:v>
                </c:pt>
                <c:pt idx="8994">
                  <c:v>38305.0</c:v>
                </c:pt>
                <c:pt idx="8995">
                  <c:v>38306.0</c:v>
                </c:pt>
                <c:pt idx="8996">
                  <c:v>38307.0</c:v>
                </c:pt>
                <c:pt idx="8997">
                  <c:v>38308.0</c:v>
                </c:pt>
                <c:pt idx="8998">
                  <c:v>38309.0</c:v>
                </c:pt>
                <c:pt idx="8999">
                  <c:v>38310.0</c:v>
                </c:pt>
                <c:pt idx="9000">
                  <c:v>38311.0</c:v>
                </c:pt>
                <c:pt idx="9001">
                  <c:v>38312.0</c:v>
                </c:pt>
                <c:pt idx="9002">
                  <c:v>38313.0</c:v>
                </c:pt>
                <c:pt idx="9003">
                  <c:v>38314.0</c:v>
                </c:pt>
                <c:pt idx="9004">
                  <c:v>38315.0</c:v>
                </c:pt>
                <c:pt idx="9005">
                  <c:v>38316.0</c:v>
                </c:pt>
                <c:pt idx="9006">
                  <c:v>38317.0</c:v>
                </c:pt>
                <c:pt idx="9007">
                  <c:v>38318.0</c:v>
                </c:pt>
                <c:pt idx="9008">
                  <c:v>38319.0</c:v>
                </c:pt>
                <c:pt idx="9009">
                  <c:v>38320.0</c:v>
                </c:pt>
                <c:pt idx="9010">
                  <c:v>38321.0</c:v>
                </c:pt>
                <c:pt idx="9011">
                  <c:v>38322.0</c:v>
                </c:pt>
                <c:pt idx="9012">
                  <c:v>38323.0</c:v>
                </c:pt>
                <c:pt idx="9013">
                  <c:v>38324.0</c:v>
                </c:pt>
                <c:pt idx="9014">
                  <c:v>38325.0</c:v>
                </c:pt>
                <c:pt idx="9015">
                  <c:v>38326.0</c:v>
                </c:pt>
                <c:pt idx="9016">
                  <c:v>38327.0</c:v>
                </c:pt>
                <c:pt idx="9017">
                  <c:v>38328.0</c:v>
                </c:pt>
                <c:pt idx="9018">
                  <c:v>38329.0</c:v>
                </c:pt>
                <c:pt idx="9019">
                  <c:v>38330.0</c:v>
                </c:pt>
                <c:pt idx="9020">
                  <c:v>38331.0</c:v>
                </c:pt>
                <c:pt idx="9021">
                  <c:v>38332.0</c:v>
                </c:pt>
                <c:pt idx="9022">
                  <c:v>38333.0</c:v>
                </c:pt>
                <c:pt idx="9023">
                  <c:v>38334.0</c:v>
                </c:pt>
                <c:pt idx="9024">
                  <c:v>38335.0</c:v>
                </c:pt>
                <c:pt idx="9025">
                  <c:v>38336.0</c:v>
                </c:pt>
                <c:pt idx="9026">
                  <c:v>38337.0</c:v>
                </c:pt>
                <c:pt idx="9027">
                  <c:v>38338.0</c:v>
                </c:pt>
                <c:pt idx="9028">
                  <c:v>38339.0</c:v>
                </c:pt>
                <c:pt idx="9029">
                  <c:v>38340.0</c:v>
                </c:pt>
                <c:pt idx="9030">
                  <c:v>38341.0</c:v>
                </c:pt>
                <c:pt idx="9031">
                  <c:v>38342.0</c:v>
                </c:pt>
                <c:pt idx="9032">
                  <c:v>38343.0</c:v>
                </c:pt>
                <c:pt idx="9033">
                  <c:v>38344.0</c:v>
                </c:pt>
                <c:pt idx="9034">
                  <c:v>38345.0</c:v>
                </c:pt>
                <c:pt idx="9035">
                  <c:v>38346.0</c:v>
                </c:pt>
                <c:pt idx="9036">
                  <c:v>38347.0</c:v>
                </c:pt>
                <c:pt idx="9037">
                  <c:v>38348.0</c:v>
                </c:pt>
                <c:pt idx="9038">
                  <c:v>38349.0</c:v>
                </c:pt>
                <c:pt idx="9039">
                  <c:v>38350.0</c:v>
                </c:pt>
                <c:pt idx="9040">
                  <c:v>38351.0</c:v>
                </c:pt>
                <c:pt idx="9041">
                  <c:v>38352.0</c:v>
                </c:pt>
                <c:pt idx="9042">
                  <c:v>38353.0</c:v>
                </c:pt>
                <c:pt idx="9043">
                  <c:v>38354.0</c:v>
                </c:pt>
                <c:pt idx="9044">
                  <c:v>38355.0</c:v>
                </c:pt>
                <c:pt idx="9045">
                  <c:v>38356.0</c:v>
                </c:pt>
                <c:pt idx="9046">
                  <c:v>38357.0</c:v>
                </c:pt>
                <c:pt idx="9047">
                  <c:v>38358.0</c:v>
                </c:pt>
                <c:pt idx="9048">
                  <c:v>38359.0</c:v>
                </c:pt>
                <c:pt idx="9049">
                  <c:v>38360.0</c:v>
                </c:pt>
                <c:pt idx="9050">
                  <c:v>38361.0</c:v>
                </c:pt>
                <c:pt idx="9051">
                  <c:v>38362.0</c:v>
                </c:pt>
                <c:pt idx="9052">
                  <c:v>38363.0</c:v>
                </c:pt>
                <c:pt idx="9053">
                  <c:v>38364.0</c:v>
                </c:pt>
                <c:pt idx="9054">
                  <c:v>38365.0</c:v>
                </c:pt>
                <c:pt idx="9055">
                  <c:v>38366.0</c:v>
                </c:pt>
                <c:pt idx="9056">
                  <c:v>38367.0</c:v>
                </c:pt>
                <c:pt idx="9057">
                  <c:v>38368.0</c:v>
                </c:pt>
                <c:pt idx="9058">
                  <c:v>38369.0</c:v>
                </c:pt>
                <c:pt idx="9059">
                  <c:v>38370.0</c:v>
                </c:pt>
                <c:pt idx="9060">
                  <c:v>38371.0</c:v>
                </c:pt>
                <c:pt idx="9061">
                  <c:v>38372.0</c:v>
                </c:pt>
                <c:pt idx="9062">
                  <c:v>38373.0</c:v>
                </c:pt>
                <c:pt idx="9063">
                  <c:v>38374.0</c:v>
                </c:pt>
                <c:pt idx="9064">
                  <c:v>38375.0</c:v>
                </c:pt>
                <c:pt idx="9065">
                  <c:v>38376.0</c:v>
                </c:pt>
                <c:pt idx="9066">
                  <c:v>38377.0</c:v>
                </c:pt>
                <c:pt idx="9067">
                  <c:v>38378.0</c:v>
                </c:pt>
                <c:pt idx="9068">
                  <c:v>38379.0</c:v>
                </c:pt>
                <c:pt idx="9069">
                  <c:v>38380.0</c:v>
                </c:pt>
                <c:pt idx="9070">
                  <c:v>38381.0</c:v>
                </c:pt>
                <c:pt idx="9071">
                  <c:v>38382.0</c:v>
                </c:pt>
                <c:pt idx="9072">
                  <c:v>38383.0</c:v>
                </c:pt>
                <c:pt idx="9073">
                  <c:v>38384.0</c:v>
                </c:pt>
                <c:pt idx="9074">
                  <c:v>38385.0</c:v>
                </c:pt>
                <c:pt idx="9075">
                  <c:v>38386.0</c:v>
                </c:pt>
                <c:pt idx="9076">
                  <c:v>38387.0</c:v>
                </c:pt>
                <c:pt idx="9077">
                  <c:v>38388.0</c:v>
                </c:pt>
                <c:pt idx="9078">
                  <c:v>38389.0</c:v>
                </c:pt>
                <c:pt idx="9079">
                  <c:v>38390.0</c:v>
                </c:pt>
                <c:pt idx="9080">
                  <c:v>38391.0</c:v>
                </c:pt>
                <c:pt idx="9081">
                  <c:v>38392.0</c:v>
                </c:pt>
                <c:pt idx="9082">
                  <c:v>38393.0</c:v>
                </c:pt>
                <c:pt idx="9083">
                  <c:v>38394.0</c:v>
                </c:pt>
                <c:pt idx="9084">
                  <c:v>38395.0</c:v>
                </c:pt>
                <c:pt idx="9085">
                  <c:v>38396.0</c:v>
                </c:pt>
                <c:pt idx="9086">
                  <c:v>38397.0</c:v>
                </c:pt>
                <c:pt idx="9087">
                  <c:v>38398.0</c:v>
                </c:pt>
                <c:pt idx="9088">
                  <c:v>38399.0</c:v>
                </c:pt>
                <c:pt idx="9089">
                  <c:v>38400.0</c:v>
                </c:pt>
                <c:pt idx="9090">
                  <c:v>38401.0</c:v>
                </c:pt>
                <c:pt idx="9091">
                  <c:v>38402.0</c:v>
                </c:pt>
                <c:pt idx="9092">
                  <c:v>38403.0</c:v>
                </c:pt>
                <c:pt idx="9093">
                  <c:v>38404.0</c:v>
                </c:pt>
                <c:pt idx="9094">
                  <c:v>38405.0</c:v>
                </c:pt>
                <c:pt idx="9095">
                  <c:v>38406.0</c:v>
                </c:pt>
                <c:pt idx="9096">
                  <c:v>38407.0</c:v>
                </c:pt>
                <c:pt idx="9097">
                  <c:v>38408.0</c:v>
                </c:pt>
                <c:pt idx="9098">
                  <c:v>38409.0</c:v>
                </c:pt>
                <c:pt idx="9099">
                  <c:v>38410.0</c:v>
                </c:pt>
                <c:pt idx="9100">
                  <c:v>38411.0</c:v>
                </c:pt>
                <c:pt idx="9101">
                  <c:v>38412.0</c:v>
                </c:pt>
                <c:pt idx="9102">
                  <c:v>38413.0</c:v>
                </c:pt>
                <c:pt idx="9103">
                  <c:v>38414.0</c:v>
                </c:pt>
                <c:pt idx="9104">
                  <c:v>38415.0</c:v>
                </c:pt>
                <c:pt idx="9105">
                  <c:v>38416.0</c:v>
                </c:pt>
                <c:pt idx="9106">
                  <c:v>38417.0</c:v>
                </c:pt>
                <c:pt idx="9107">
                  <c:v>38418.0</c:v>
                </c:pt>
                <c:pt idx="9108">
                  <c:v>38419.0</c:v>
                </c:pt>
                <c:pt idx="9109">
                  <c:v>38420.0</c:v>
                </c:pt>
                <c:pt idx="9110">
                  <c:v>38421.0</c:v>
                </c:pt>
                <c:pt idx="9111">
                  <c:v>38422.0</c:v>
                </c:pt>
                <c:pt idx="9112">
                  <c:v>38423.0</c:v>
                </c:pt>
                <c:pt idx="9113">
                  <c:v>38424.0</c:v>
                </c:pt>
                <c:pt idx="9114">
                  <c:v>38425.0</c:v>
                </c:pt>
                <c:pt idx="9115">
                  <c:v>38426.0</c:v>
                </c:pt>
                <c:pt idx="9116">
                  <c:v>38427.0</c:v>
                </c:pt>
                <c:pt idx="9117">
                  <c:v>38428.0</c:v>
                </c:pt>
                <c:pt idx="9118">
                  <c:v>38429.0</c:v>
                </c:pt>
                <c:pt idx="9119">
                  <c:v>38430.0</c:v>
                </c:pt>
                <c:pt idx="9120">
                  <c:v>38431.0</c:v>
                </c:pt>
                <c:pt idx="9121">
                  <c:v>38432.0</c:v>
                </c:pt>
                <c:pt idx="9122">
                  <c:v>38433.0</c:v>
                </c:pt>
                <c:pt idx="9123">
                  <c:v>38434.0</c:v>
                </c:pt>
                <c:pt idx="9124">
                  <c:v>38435.0</c:v>
                </c:pt>
                <c:pt idx="9125">
                  <c:v>38436.0</c:v>
                </c:pt>
                <c:pt idx="9126">
                  <c:v>38437.0</c:v>
                </c:pt>
                <c:pt idx="9127">
                  <c:v>38438.0</c:v>
                </c:pt>
                <c:pt idx="9128">
                  <c:v>38439.0</c:v>
                </c:pt>
                <c:pt idx="9129">
                  <c:v>38440.0</c:v>
                </c:pt>
                <c:pt idx="9130">
                  <c:v>38441.0</c:v>
                </c:pt>
                <c:pt idx="9131">
                  <c:v>38442.0</c:v>
                </c:pt>
                <c:pt idx="9132">
                  <c:v>38443.0</c:v>
                </c:pt>
                <c:pt idx="9133">
                  <c:v>38444.0</c:v>
                </c:pt>
                <c:pt idx="9134">
                  <c:v>38445.0</c:v>
                </c:pt>
                <c:pt idx="9135">
                  <c:v>38446.0</c:v>
                </c:pt>
                <c:pt idx="9136">
                  <c:v>38447.0</c:v>
                </c:pt>
                <c:pt idx="9137">
                  <c:v>38448.0</c:v>
                </c:pt>
                <c:pt idx="9138">
                  <c:v>38449.0</c:v>
                </c:pt>
                <c:pt idx="9139">
                  <c:v>38450.0</c:v>
                </c:pt>
                <c:pt idx="9140">
                  <c:v>38451.0</c:v>
                </c:pt>
                <c:pt idx="9141">
                  <c:v>38452.0</c:v>
                </c:pt>
                <c:pt idx="9142">
                  <c:v>38453.0</c:v>
                </c:pt>
                <c:pt idx="9143">
                  <c:v>38454.0</c:v>
                </c:pt>
                <c:pt idx="9144">
                  <c:v>38455.0</c:v>
                </c:pt>
                <c:pt idx="9145">
                  <c:v>38456.0</c:v>
                </c:pt>
                <c:pt idx="9146">
                  <c:v>38457.0</c:v>
                </c:pt>
                <c:pt idx="9147">
                  <c:v>38458.0</c:v>
                </c:pt>
                <c:pt idx="9148">
                  <c:v>38459.0</c:v>
                </c:pt>
                <c:pt idx="9149">
                  <c:v>38460.0</c:v>
                </c:pt>
                <c:pt idx="9150">
                  <c:v>38461.0</c:v>
                </c:pt>
                <c:pt idx="9151">
                  <c:v>38462.0</c:v>
                </c:pt>
                <c:pt idx="9152">
                  <c:v>38463.0</c:v>
                </c:pt>
                <c:pt idx="9153">
                  <c:v>38464.0</c:v>
                </c:pt>
                <c:pt idx="9154">
                  <c:v>38465.0</c:v>
                </c:pt>
                <c:pt idx="9155">
                  <c:v>38466.0</c:v>
                </c:pt>
                <c:pt idx="9156">
                  <c:v>38467.0</c:v>
                </c:pt>
                <c:pt idx="9157">
                  <c:v>38468.0</c:v>
                </c:pt>
                <c:pt idx="9158">
                  <c:v>38469.0</c:v>
                </c:pt>
                <c:pt idx="9159">
                  <c:v>38470.0</c:v>
                </c:pt>
                <c:pt idx="9160">
                  <c:v>38471.0</c:v>
                </c:pt>
                <c:pt idx="9161">
                  <c:v>38472.0</c:v>
                </c:pt>
                <c:pt idx="9162">
                  <c:v>38473.0</c:v>
                </c:pt>
                <c:pt idx="9163">
                  <c:v>38474.0</c:v>
                </c:pt>
                <c:pt idx="9164">
                  <c:v>38475.0</c:v>
                </c:pt>
                <c:pt idx="9165">
                  <c:v>38476.0</c:v>
                </c:pt>
                <c:pt idx="9166">
                  <c:v>38477.0</c:v>
                </c:pt>
                <c:pt idx="9167">
                  <c:v>38478.0</c:v>
                </c:pt>
                <c:pt idx="9168">
                  <c:v>38479.0</c:v>
                </c:pt>
                <c:pt idx="9169">
                  <c:v>38480.0</c:v>
                </c:pt>
                <c:pt idx="9170">
                  <c:v>38481.0</c:v>
                </c:pt>
                <c:pt idx="9171">
                  <c:v>38482.0</c:v>
                </c:pt>
                <c:pt idx="9172">
                  <c:v>38483.0</c:v>
                </c:pt>
                <c:pt idx="9173">
                  <c:v>38484.0</c:v>
                </c:pt>
                <c:pt idx="9174">
                  <c:v>38485.0</c:v>
                </c:pt>
                <c:pt idx="9175">
                  <c:v>38486.0</c:v>
                </c:pt>
                <c:pt idx="9176">
                  <c:v>38487.0</c:v>
                </c:pt>
                <c:pt idx="9177">
                  <c:v>38488.0</c:v>
                </c:pt>
                <c:pt idx="9178">
                  <c:v>38489.0</c:v>
                </c:pt>
                <c:pt idx="9179">
                  <c:v>38490.0</c:v>
                </c:pt>
                <c:pt idx="9180">
                  <c:v>38491.0</c:v>
                </c:pt>
                <c:pt idx="9181">
                  <c:v>38492.0</c:v>
                </c:pt>
                <c:pt idx="9182">
                  <c:v>38493.0</c:v>
                </c:pt>
                <c:pt idx="9183">
                  <c:v>38494.0</c:v>
                </c:pt>
                <c:pt idx="9184">
                  <c:v>38495.0</c:v>
                </c:pt>
                <c:pt idx="9185">
                  <c:v>38496.0</c:v>
                </c:pt>
                <c:pt idx="9186">
                  <c:v>38497.0</c:v>
                </c:pt>
                <c:pt idx="9187">
                  <c:v>38498.0</c:v>
                </c:pt>
                <c:pt idx="9188">
                  <c:v>38499.0</c:v>
                </c:pt>
                <c:pt idx="9189">
                  <c:v>38500.0</c:v>
                </c:pt>
                <c:pt idx="9190">
                  <c:v>38501.0</c:v>
                </c:pt>
                <c:pt idx="9191">
                  <c:v>38502.0</c:v>
                </c:pt>
                <c:pt idx="9192">
                  <c:v>38503.0</c:v>
                </c:pt>
                <c:pt idx="9193">
                  <c:v>38504.0</c:v>
                </c:pt>
                <c:pt idx="9194">
                  <c:v>38505.0</c:v>
                </c:pt>
                <c:pt idx="9195">
                  <c:v>38506.0</c:v>
                </c:pt>
                <c:pt idx="9196">
                  <c:v>38507.0</c:v>
                </c:pt>
                <c:pt idx="9197">
                  <c:v>38508.0</c:v>
                </c:pt>
                <c:pt idx="9198">
                  <c:v>38509.0</c:v>
                </c:pt>
                <c:pt idx="9199">
                  <c:v>38510.0</c:v>
                </c:pt>
                <c:pt idx="9200">
                  <c:v>38511.0</c:v>
                </c:pt>
                <c:pt idx="9201">
                  <c:v>38512.0</c:v>
                </c:pt>
                <c:pt idx="9202">
                  <c:v>38513.0</c:v>
                </c:pt>
                <c:pt idx="9203">
                  <c:v>38514.0</c:v>
                </c:pt>
                <c:pt idx="9204">
                  <c:v>38515.0</c:v>
                </c:pt>
                <c:pt idx="9205">
                  <c:v>38516.0</c:v>
                </c:pt>
                <c:pt idx="9206">
                  <c:v>38517.0</c:v>
                </c:pt>
                <c:pt idx="9207">
                  <c:v>38518.0</c:v>
                </c:pt>
                <c:pt idx="9208">
                  <c:v>38519.0</c:v>
                </c:pt>
                <c:pt idx="9209">
                  <c:v>38520.0</c:v>
                </c:pt>
                <c:pt idx="9210">
                  <c:v>38521.0</c:v>
                </c:pt>
                <c:pt idx="9211">
                  <c:v>38522.0</c:v>
                </c:pt>
                <c:pt idx="9212">
                  <c:v>38523.0</c:v>
                </c:pt>
                <c:pt idx="9213">
                  <c:v>38524.0</c:v>
                </c:pt>
                <c:pt idx="9214">
                  <c:v>38525.0</c:v>
                </c:pt>
                <c:pt idx="9215">
                  <c:v>38526.0</c:v>
                </c:pt>
                <c:pt idx="9216">
                  <c:v>38527.0</c:v>
                </c:pt>
                <c:pt idx="9217">
                  <c:v>38528.0</c:v>
                </c:pt>
                <c:pt idx="9218">
                  <c:v>38529.0</c:v>
                </c:pt>
                <c:pt idx="9219">
                  <c:v>38530.0</c:v>
                </c:pt>
                <c:pt idx="9220">
                  <c:v>38531.0</c:v>
                </c:pt>
                <c:pt idx="9221">
                  <c:v>38532.0</c:v>
                </c:pt>
                <c:pt idx="9222">
                  <c:v>38533.0</c:v>
                </c:pt>
                <c:pt idx="9223">
                  <c:v>38534.0</c:v>
                </c:pt>
                <c:pt idx="9224">
                  <c:v>38535.0</c:v>
                </c:pt>
                <c:pt idx="9225">
                  <c:v>38536.0</c:v>
                </c:pt>
                <c:pt idx="9226">
                  <c:v>38537.0</c:v>
                </c:pt>
                <c:pt idx="9227">
                  <c:v>38538.0</c:v>
                </c:pt>
                <c:pt idx="9228">
                  <c:v>38539.0</c:v>
                </c:pt>
                <c:pt idx="9229">
                  <c:v>38540.0</c:v>
                </c:pt>
                <c:pt idx="9230">
                  <c:v>38541.0</c:v>
                </c:pt>
                <c:pt idx="9231">
                  <c:v>38542.0</c:v>
                </c:pt>
                <c:pt idx="9232">
                  <c:v>38543.0</c:v>
                </c:pt>
                <c:pt idx="9233">
                  <c:v>38544.0</c:v>
                </c:pt>
                <c:pt idx="9234">
                  <c:v>38545.0</c:v>
                </c:pt>
                <c:pt idx="9235">
                  <c:v>38546.0</c:v>
                </c:pt>
                <c:pt idx="9236">
                  <c:v>38547.0</c:v>
                </c:pt>
                <c:pt idx="9237">
                  <c:v>38548.0</c:v>
                </c:pt>
                <c:pt idx="9238">
                  <c:v>38549.0</c:v>
                </c:pt>
                <c:pt idx="9239">
                  <c:v>38550.0</c:v>
                </c:pt>
                <c:pt idx="9240">
                  <c:v>38551.0</c:v>
                </c:pt>
                <c:pt idx="9241">
                  <c:v>38552.0</c:v>
                </c:pt>
                <c:pt idx="9242">
                  <c:v>38553.0</c:v>
                </c:pt>
                <c:pt idx="9243">
                  <c:v>38554.0</c:v>
                </c:pt>
                <c:pt idx="9244">
                  <c:v>38555.0</c:v>
                </c:pt>
                <c:pt idx="9245">
                  <c:v>38556.0</c:v>
                </c:pt>
                <c:pt idx="9246">
                  <c:v>38557.0</c:v>
                </c:pt>
                <c:pt idx="9247">
                  <c:v>38558.0</c:v>
                </c:pt>
                <c:pt idx="9248">
                  <c:v>38559.0</c:v>
                </c:pt>
                <c:pt idx="9249">
                  <c:v>38560.0</c:v>
                </c:pt>
                <c:pt idx="9250">
                  <c:v>38561.0</c:v>
                </c:pt>
                <c:pt idx="9251">
                  <c:v>38562.0</c:v>
                </c:pt>
                <c:pt idx="9252">
                  <c:v>38563.0</c:v>
                </c:pt>
                <c:pt idx="9253">
                  <c:v>38564.0</c:v>
                </c:pt>
                <c:pt idx="9254">
                  <c:v>38565.0</c:v>
                </c:pt>
                <c:pt idx="9255">
                  <c:v>38566.0</c:v>
                </c:pt>
                <c:pt idx="9256">
                  <c:v>38567.0</c:v>
                </c:pt>
                <c:pt idx="9257">
                  <c:v>38568.0</c:v>
                </c:pt>
                <c:pt idx="9258">
                  <c:v>38569.0</c:v>
                </c:pt>
                <c:pt idx="9259">
                  <c:v>38570.0</c:v>
                </c:pt>
                <c:pt idx="9260">
                  <c:v>38571.0</c:v>
                </c:pt>
                <c:pt idx="9261">
                  <c:v>38572.0</c:v>
                </c:pt>
                <c:pt idx="9262">
                  <c:v>38573.0</c:v>
                </c:pt>
                <c:pt idx="9263">
                  <c:v>38574.0</c:v>
                </c:pt>
                <c:pt idx="9264">
                  <c:v>38575.0</c:v>
                </c:pt>
                <c:pt idx="9265">
                  <c:v>38576.0</c:v>
                </c:pt>
                <c:pt idx="9266">
                  <c:v>38577.0</c:v>
                </c:pt>
                <c:pt idx="9267">
                  <c:v>38578.0</c:v>
                </c:pt>
                <c:pt idx="9268">
                  <c:v>38579.0</c:v>
                </c:pt>
                <c:pt idx="9269">
                  <c:v>38580.0</c:v>
                </c:pt>
                <c:pt idx="9270">
                  <c:v>38581.0</c:v>
                </c:pt>
                <c:pt idx="9271">
                  <c:v>38582.0</c:v>
                </c:pt>
                <c:pt idx="9272">
                  <c:v>38583.0</c:v>
                </c:pt>
                <c:pt idx="9273">
                  <c:v>38584.0</c:v>
                </c:pt>
                <c:pt idx="9274">
                  <c:v>38585.0</c:v>
                </c:pt>
                <c:pt idx="9275">
                  <c:v>38586.0</c:v>
                </c:pt>
                <c:pt idx="9276">
                  <c:v>38587.0</c:v>
                </c:pt>
                <c:pt idx="9277">
                  <c:v>38588.0</c:v>
                </c:pt>
                <c:pt idx="9278">
                  <c:v>38589.0</c:v>
                </c:pt>
                <c:pt idx="9279">
                  <c:v>38590.0</c:v>
                </c:pt>
                <c:pt idx="9280">
                  <c:v>38591.0</c:v>
                </c:pt>
                <c:pt idx="9281">
                  <c:v>38592.0</c:v>
                </c:pt>
                <c:pt idx="9282">
                  <c:v>38593.0</c:v>
                </c:pt>
                <c:pt idx="9283">
                  <c:v>38594.0</c:v>
                </c:pt>
                <c:pt idx="9284">
                  <c:v>38595.0</c:v>
                </c:pt>
                <c:pt idx="9285">
                  <c:v>38596.0</c:v>
                </c:pt>
                <c:pt idx="9286">
                  <c:v>38597.0</c:v>
                </c:pt>
                <c:pt idx="9287">
                  <c:v>38598.0</c:v>
                </c:pt>
                <c:pt idx="9288">
                  <c:v>38599.0</c:v>
                </c:pt>
                <c:pt idx="9289">
                  <c:v>38600.0</c:v>
                </c:pt>
                <c:pt idx="9290">
                  <c:v>38601.0</c:v>
                </c:pt>
                <c:pt idx="9291">
                  <c:v>38602.0</c:v>
                </c:pt>
                <c:pt idx="9292">
                  <c:v>38603.0</c:v>
                </c:pt>
                <c:pt idx="9293">
                  <c:v>38604.0</c:v>
                </c:pt>
                <c:pt idx="9294">
                  <c:v>38605.0</c:v>
                </c:pt>
                <c:pt idx="9295">
                  <c:v>38606.0</c:v>
                </c:pt>
                <c:pt idx="9296">
                  <c:v>38607.0</c:v>
                </c:pt>
                <c:pt idx="9297">
                  <c:v>38608.0</c:v>
                </c:pt>
                <c:pt idx="9298">
                  <c:v>38609.0</c:v>
                </c:pt>
                <c:pt idx="9299">
                  <c:v>38610.0</c:v>
                </c:pt>
                <c:pt idx="9300">
                  <c:v>38611.0</c:v>
                </c:pt>
                <c:pt idx="9301">
                  <c:v>38612.0</c:v>
                </c:pt>
                <c:pt idx="9302">
                  <c:v>38613.0</c:v>
                </c:pt>
                <c:pt idx="9303">
                  <c:v>38614.0</c:v>
                </c:pt>
                <c:pt idx="9304">
                  <c:v>38615.0</c:v>
                </c:pt>
                <c:pt idx="9305">
                  <c:v>38616.0</c:v>
                </c:pt>
                <c:pt idx="9306">
                  <c:v>38617.0</c:v>
                </c:pt>
                <c:pt idx="9307">
                  <c:v>38618.0</c:v>
                </c:pt>
                <c:pt idx="9308">
                  <c:v>38619.0</c:v>
                </c:pt>
                <c:pt idx="9309">
                  <c:v>38620.0</c:v>
                </c:pt>
                <c:pt idx="9310">
                  <c:v>38621.0</c:v>
                </c:pt>
                <c:pt idx="9311">
                  <c:v>38622.0</c:v>
                </c:pt>
                <c:pt idx="9312">
                  <c:v>38623.0</c:v>
                </c:pt>
                <c:pt idx="9313">
                  <c:v>38624.0</c:v>
                </c:pt>
                <c:pt idx="9314">
                  <c:v>38625.0</c:v>
                </c:pt>
                <c:pt idx="9315">
                  <c:v>38626.0</c:v>
                </c:pt>
                <c:pt idx="9316">
                  <c:v>38627.0</c:v>
                </c:pt>
                <c:pt idx="9317">
                  <c:v>38628.0</c:v>
                </c:pt>
                <c:pt idx="9318">
                  <c:v>38629.0</c:v>
                </c:pt>
                <c:pt idx="9319">
                  <c:v>38630.0</c:v>
                </c:pt>
                <c:pt idx="9320">
                  <c:v>38631.0</c:v>
                </c:pt>
                <c:pt idx="9321">
                  <c:v>38632.0</c:v>
                </c:pt>
                <c:pt idx="9322">
                  <c:v>38633.0</c:v>
                </c:pt>
                <c:pt idx="9323">
                  <c:v>38634.0</c:v>
                </c:pt>
                <c:pt idx="9324">
                  <c:v>38635.0</c:v>
                </c:pt>
                <c:pt idx="9325">
                  <c:v>38636.0</c:v>
                </c:pt>
                <c:pt idx="9326">
                  <c:v>38637.0</c:v>
                </c:pt>
                <c:pt idx="9327">
                  <c:v>38638.0</c:v>
                </c:pt>
                <c:pt idx="9328">
                  <c:v>38639.0</c:v>
                </c:pt>
                <c:pt idx="9329">
                  <c:v>38640.0</c:v>
                </c:pt>
                <c:pt idx="9330">
                  <c:v>38641.0</c:v>
                </c:pt>
                <c:pt idx="9331">
                  <c:v>38642.0</c:v>
                </c:pt>
                <c:pt idx="9332">
                  <c:v>38643.0</c:v>
                </c:pt>
                <c:pt idx="9333">
                  <c:v>38644.0</c:v>
                </c:pt>
                <c:pt idx="9334">
                  <c:v>38645.0</c:v>
                </c:pt>
                <c:pt idx="9335">
                  <c:v>38646.0</c:v>
                </c:pt>
                <c:pt idx="9336">
                  <c:v>38647.0</c:v>
                </c:pt>
                <c:pt idx="9337">
                  <c:v>38648.0</c:v>
                </c:pt>
                <c:pt idx="9338">
                  <c:v>38649.0</c:v>
                </c:pt>
                <c:pt idx="9339">
                  <c:v>38650.0</c:v>
                </c:pt>
                <c:pt idx="9340">
                  <c:v>38651.0</c:v>
                </c:pt>
                <c:pt idx="9341">
                  <c:v>38652.0</c:v>
                </c:pt>
                <c:pt idx="9342">
                  <c:v>38653.0</c:v>
                </c:pt>
                <c:pt idx="9343">
                  <c:v>38654.0</c:v>
                </c:pt>
                <c:pt idx="9344">
                  <c:v>38655.0</c:v>
                </c:pt>
                <c:pt idx="9345">
                  <c:v>38656.0</c:v>
                </c:pt>
                <c:pt idx="9346">
                  <c:v>38657.0</c:v>
                </c:pt>
                <c:pt idx="9347">
                  <c:v>38658.0</c:v>
                </c:pt>
                <c:pt idx="9348">
                  <c:v>38659.0</c:v>
                </c:pt>
                <c:pt idx="9349">
                  <c:v>38660.0</c:v>
                </c:pt>
                <c:pt idx="9350">
                  <c:v>38661.0</c:v>
                </c:pt>
                <c:pt idx="9351">
                  <c:v>38662.0</c:v>
                </c:pt>
                <c:pt idx="9352">
                  <c:v>38663.0</c:v>
                </c:pt>
                <c:pt idx="9353">
                  <c:v>38664.0</c:v>
                </c:pt>
                <c:pt idx="9354">
                  <c:v>38665.0</c:v>
                </c:pt>
                <c:pt idx="9355">
                  <c:v>38666.0</c:v>
                </c:pt>
                <c:pt idx="9356">
                  <c:v>38667.0</c:v>
                </c:pt>
                <c:pt idx="9357">
                  <c:v>38668.0</c:v>
                </c:pt>
                <c:pt idx="9358">
                  <c:v>38669.0</c:v>
                </c:pt>
                <c:pt idx="9359">
                  <c:v>38670.0</c:v>
                </c:pt>
                <c:pt idx="9360">
                  <c:v>38671.0</c:v>
                </c:pt>
                <c:pt idx="9361">
                  <c:v>38672.0</c:v>
                </c:pt>
                <c:pt idx="9362">
                  <c:v>38673.0</c:v>
                </c:pt>
                <c:pt idx="9363">
                  <c:v>38674.0</c:v>
                </c:pt>
                <c:pt idx="9364">
                  <c:v>38675.0</c:v>
                </c:pt>
                <c:pt idx="9365">
                  <c:v>38676.0</c:v>
                </c:pt>
                <c:pt idx="9366">
                  <c:v>38677.0</c:v>
                </c:pt>
                <c:pt idx="9367">
                  <c:v>38678.0</c:v>
                </c:pt>
                <c:pt idx="9368">
                  <c:v>38679.0</c:v>
                </c:pt>
                <c:pt idx="9369">
                  <c:v>38680.0</c:v>
                </c:pt>
                <c:pt idx="9370">
                  <c:v>38681.0</c:v>
                </c:pt>
                <c:pt idx="9371">
                  <c:v>38682.0</c:v>
                </c:pt>
                <c:pt idx="9372">
                  <c:v>38683.0</c:v>
                </c:pt>
                <c:pt idx="9373">
                  <c:v>38684.0</c:v>
                </c:pt>
                <c:pt idx="9374">
                  <c:v>38685.0</c:v>
                </c:pt>
                <c:pt idx="9375">
                  <c:v>38686.0</c:v>
                </c:pt>
                <c:pt idx="9376">
                  <c:v>38687.0</c:v>
                </c:pt>
                <c:pt idx="9377">
                  <c:v>38688.0</c:v>
                </c:pt>
                <c:pt idx="9378">
                  <c:v>38689.0</c:v>
                </c:pt>
                <c:pt idx="9379">
                  <c:v>38690.0</c:v>
                </c:pt>
                <c:pt idx="9380">
                  <c:v>38691.0</c:v>
                </c:pt>
                <c:pt idx="9381">
                  <c:v>38692.0</c:v>
                </c:pt>
                <c:pt idx="9382">
                  <c:v>38693.0</c:v>
                </c:pt>
                <c:pt idx="9383">
                  <c:v>38694.0</c:v>
                </c:pt>
                <c:pt idx="9384">
                  <c:v>38695.0</c:v>
                </c:pt>
                <c:pt idx="9385">
                  <c:v>38696.0</c:v>
                </c:pt>
                <c:pt idx="9386">
                  <c:v>38697.0</c:v>
                </c:pt>
                <c:pt idx="9387">
                  <c:v>38698.0</c:v>
                </c:pt>
                <c:pt idx="9388">
                  <c:v>38699.0</c:v>
                </c:pt>
                <c:pt idx="9389">
                  <c:v>38700.0</c:v>
                </c:pt>
                <c:pt idx="9390">
                  <c:v>38701.0</c:v>
                </c:pt>
                <c:pt idx="9391">
                  <c:v>38702.0</c:v>
                </c:pt>
                <c:pt idx="9392">
                  <c:v>38703.0</c:v>
                </c:pt>
                <c:pt idx="9393">
                  <c:v>38704.0</c:v>
                </c:pt>
                <c:pt idx="9394">
                  <c:v>38705.0</c:v>
                </c:pt>
                <c:pt idx="9395">
                  <c:v>38706.0</c:v>
                </c:pt>
                <c:pt idx="9396">
                  <c:v>38707.0</c:v>
                </c:pt>
                <c:pt idx="9397">
                  <c:v>38708.0</c:v>
                </c:pt>
                <c:pt idx="9398">
                  <c:v>38709.0</c:v>
                </c:pt>
                <c:pt idx="9399">
                  <c:v>38710.0</c:v>
                </c:pt>
                <c:pt idx="9400">
                  <c:v>38711.0</c:v>
                </c:pt>
                <c:pt idx="9401">
                  <c:v>38712.0</c:v>
                </c:pt>
                <c:pt idx="9402">
                  <c:v>38713.0</c:v>
                </c:pt>
                <c:pt idx="9403">
                  <c:v>38714.0</c:v>
                </c:pt>
                <c:pt idx="9404">
                  <c:v>38715.0</c:v>
                </c:pt>
                <c:pt idx="9405">
                  <c:v>38716.0</c:v>
                </c:pt>
                <c:pt idx="9406">
                  <c:v>38717.0</c:v>
                </c:pt>
                <c:pt idx="9407">
                  <c:v>38718.0</c:v>
                </c:pt>
                <c:pt idx="9408">
                  <c:v>38719.0</c:v>
                </c:pt>
                <c:pt idx="9409">
                  <c:v>38720.0</c:v>
                </c:pt>
                <c:pt idx="9410">
                  <c:v>38721.0</c:v>
                </c:pt>
                <c:pt idx="9411">
                  <c:v>38722.0</c:v>
                </c:pt>
                <c:pt idx="9412">
                  <c:v>38723.0</c:v>
                </c:pt>
                <c:pt idx="9413">
                  <c:v>38724.0</c:v>
                </c:pt>
                <c:pt idx="9414">
                  <c:v>38725.0</c:v>
                </c:pt>
                <c:pt idx="9415">
                  <c:v>38726.0</c:v>
                </c:pt>
                <c:pt idx="9416">
                  <c:v>38727.0</c:v>
                </c:pt>
                <c:pt idx="9417">
                  <c:v>38728.0</c:v>
                </c:pt>
                <c:pt idx="9418">
                  <c:v>38729.0</c:v>
                </c:pt>
                <c:pt idx="9419">
                  <c:v>38730.0</c:v>
                </c:pt>
                <c:pt idx="9420">
                  <c:v>38731.0</c:v>
                </c:pt>
                <c:pt idx="9421">
                  <c:v>38732.0</c:v>
                </c:pt>
                <c:pt idx="9422">
                  <c:v>38733.0</c:v>
                </c:pt>
                <c:pt idx="9423">
                  <c:v>38734.0</c:v>
                </c:pt>
                <c:pt idx="9424">
                  <c:v>38735.0</c:v>
                </c:pt>
                <c:pt idx="9425">
                  <c:v>38736.0</c:v>
                </c:pt>
                <c:pt idx="9426">
                  <c:v>38737.0</c:v>
                </c:pt>
                <c:pt idx="9427">
                  <c:v>38738.0</c:v>
                </c:pt>
                <c:pt idx="9428">
                  <c:v>38739.0</c:v>
                </c:pt>
                <c:pt idx="9429">
                  <c:v>38740.0</c:v>
                </c:pt>
                <c:pt idx="9430">
                  <c:v>38741.0</c:v>
                </c:pt>
                <c:pt idx="9431">
                  <c:v>38742.0</c:v>
                </c:pt>
                <c:pt idx="9432">
                  <c:v>38743.0</c:v>
                </c:pt>
                <c:pt idx="9433">
                  <c:v>38744.0</c:v>
                </c:pt>
                <c:pt idx="9434">
                  <c:v>38745.0</c:v>
                </c:pt>
                <c:pt idx="9435">
                  <c:v>38746.0</c:v>
                </c:pt>
                <c:pt idx="9436">
                  <c:v>38747.0</c:v>
                </c:pt>
                <c:pt idx="9437">
                  <c:v>38748.0</c:v>
                </c:pt>
                <c:pt idx="9438">
                  <c:v>38749.0</c:v>
                </c:pt>
                <c:pt idx="9439">
                  <c:v>38750.0</c:v>
                </c:pt>
                <c:pt idx="9440">
                  <c:v>38751.0</c:v>
                </c:pt>
                <c:pt idx="9441">
                  <c:v>38752.0</c:v>
                </c:pt>
                <c:pt idx="9442">
                  <c:v>38753.0</c:v>
                </c:pt>
                <c:pt idx="9443">
                  <c:v>38754.0</c:v>
                </c:pt>
                <c:pt idx="9444">
                  <c:v>38755.0</c:v>
                </c:pt>
                <c:pt idx="9445">
                  <c:v>38756.0</c:v>
                </c:pt>
                <c:pt idx="9446">
                  <c:v>38757.0</c:v>
                </c:pt>
                <c:pt idx="9447">
                  <c:v>38758.0</c:v>
                </c:pt>
                <c:pt idx="9448">
                  <c:v>38759.0</c:v>
                </c:pt>
                <c:pt idx="9449">
                  <c:v>38760.0</c:v>
                </c:pt>
                <c:pt idx="9450">
                  <c:v>38761.0</c:v>
                </c:pt>
                <c:pt idx="9451">
                  <c:v>38762.0</c:v>
                </c:pt>
                <c:pt idx="9452">
                  <c:v>38763.0</c:v>
                </c:pt>
                <c:pt idx="9453">
                  <c:v>38764.0</c:v>
                </c:pt>
                <c:pt idx="9454">
                  <c:v>38765.0</c:v>
                </c:pt>
                <c:pt idx="9455">
                  <c:v>38766.0</c:v>
                </c:pt>
                <c:pt idx="9456">
                  <c:v>38767.0</c:v>
                </c:pt>
                <c:pt idx="9457">
                  <c:v>38768.0</c:v>
                </c:pt>
                <c:pt idx="9458">
                  <c:v>38769.0</c:v>
                </c:pt>
                <c:pt idx="9459">
                  <c:v>38770.0</c:v>
                </c:pt>
                <c:pt idx="9460">
                  <c:v>38771.0</c:v>
                </c:pt>
                <c:pt idx="9461">
                  <c:v>38772.0</c:v>
                </c:pt>
                <c:pt idx="9462">
                  <c:v>38773.0</c:v>
                </c:pt>
                <c:pt idx="9463">
                  <c:v>38774.0</c:v>
                </c:pt>
                <c:pt idx="9464">
                  <c:v>38775.0</c:v>
                </c:pt>
                <c:pt idx="9465">
                  <c:v>38776.0</c:v>
                </c:pt>
                <c:pt idx="9466">
                  <c:v>38777.0</c:v>
                </c:pt>
                <c:pt idx="9467">
                  <c:v>38778.0</c:v>
                </c:pt>
                <c:pt idx="9468">
                  <c:v>38779.0</c:v>
                </c:pt>
                <c:pt idx="9469">
                  <c:v>38780.0</c:v>
                </c:pt>
                <c:pt idx="9470">
                  <c:v>38781.0</c:v>
                </c:pt>
                <c:pt idx="9471">
                  <c:v>38782.0</c:v>
                </c:pt>
                <c:pt idx="9472">
                  <c:v>38783.0</c:v>
                </c:pt>
                <c:pt idx="9473">
                  <c:v>38784.0</c:v>
                </c:pt>
                <c:pt idx="9474">
                  <c:v>38785.0</c:v>
                </c:pt>
                <c:pt idx="9475">
                  <c:v>38786.0</c:v>
                </c:pt>
                <c:pt idx="9476">
                  <c:v>38787.0</c:v>
                </c:pt>
                <c:pt idx="9477">
                  <c:v>38788.0</c:v>
                </c:pt>
                <c:pt idx="9478">
                  <c:v>38789.0</c:v>
                </c:pt>
                <c:pt idx="9479">
                  <c:v>38790.0</c:v>
                </c:pt>
                <c:pt idx="9480">
                  <c:v>38791.0</c:v>
                </c:pt>
                <c:pt idx="9481">
                  <c:v>38792.0</c:v>
                </c:pt>
                <c:pt idx="9482">
                  <c:v>38793.0</c:v>
                </c:pt>
                <c:pt idx="9483">
                  <c:v>38794.0</c:v>
                </c:pt>
                <c:pt idx="9484">
                  <c:v>38795.0</c:v>
                </c:pt>
                <c:pt idx="9485">
                  <c:v>38796.0</c:v>
                </c:pt>
                <c:pt idx="9486">
                  <c:v>38797.0</c:v>
                </c:pt>
                <c:pt idx="9487">
                  <c:v>38798.0</c:v>
                </c:pt>
                <c:pt idx="9488">
                  <c:v>38799.0</c:v>
                </c:pt>
                <c:pt idx="9489">
                  <c:v>38800.0</c:v>
                </c:pt>
                <c:pt idx="9490">
                  <c:v>38801.0</c:v>
                </c:pt>
                <c:pt idx="9491">
                  <c:v>38802.0</c:v>
                </c:pt>
                <c:pt idx="9492">
                  <c:v>38803.0</c:v>
                </c:pt>
                <c:pt idx="9493">
                  <c:v>38804.0</c:v>
                </c:pt>
                <c:pt idx="9494">
                  <c:v>38805.0</c:v>
                </c:pt>
                <c:pt idx="9495">
                  <c:v>38806.0</c:v>
                </c:pt>
                <c:pt idx="9496">
                  <c:v>38807.0</c:v>
                </c:pt>
                <c:pt idx="9497">
                  <c:v>38808.0</c:v>
                </c:pt>
                <c:pt idx="9498">
                  <c:v>38809.0</c:v>
                </c:pt>
                <c:pt idx="9499">
                  <c:v>38810.0</c:v>
                </c:pt>
                <c:pt idx="9500">
                  <c:v>38811.0</c:v>
                </c:pt>
                <c:pt idx="9501">
                  <c:v>38812.0</c:v>
                </c:pt>
                <c:pt idx="9502">
                  <c:v>38813.0</c:v>
                </c:pt>
                <c:pt idx="9503">
                  <c:v>38814.0</c:v>
                </c:pt>
                <c:pt idx="9504">
                  <c:v>38815.0</c:v>
                </c:pt>
                <c:pt idx="9505">
                  <c:v>38816.0</c:v>
                </c:pt>
                <c:pt idx="9506">
                  <c:v>38817.0</c:v>
                </c:pt>
                <c:pt idx="9507">
                  <c:v>38818.0</c:v>
                </c:pt>
                <c:pt idx="9508">
                  <c:v>38819.0</c:v>
                </c:pt>
                <c:pt idx="9509">
                  <c:v>38820.0</c:v>
                </c:pt>
                <c:pt idx="9510">
                  <c:v>38821.0</c:v>
                </c:pt>
                <c:pt idx="9511">
                  <c:v>38822.0</c:v>
                </c:pt>
                <c:pt idx="9512">
                  <c:v>38823.0</c:v>
                </c:pt>
                <c:pt idx="9513">
                  <c:v>38824.0</c:v>
                </c:pt>
                <c:pt idx="9514">
                  <c:v>38825.0</c:v>
                </c:pt>
                <c:pt idx="9515">
                  <c:v>38826.0</c:v>
                </c:pt>
                <c:pt idx="9516">
                  <c:v>38827.0</c:v>
                </c:pt>
                <c:pt idx="9517">
                  <c:v>38828.0</c:v>
                </c:pt>
                <c:pt idx="9518">
                  <c:v>38829.0</c:v>
                </c:pt>
                <c:pt idx="9519">
                  <c:v>38830.0</c:v>
                </c:pt>
                <c:pt idx="9520">
                  <c:v>38831.0</c:v>
                </c:pt>
                <c:pt idx="9521">
                  <c:v>38832.0</c:v>
                </c:pt>
                <c:pt idx="9522">
                  <c:v>38833.0</c:v>
                </c:pt>
                <c:pt idx="9523">
                  <c:v>38834.0</c:v>
                </c:pt>
                <c:pt idx="9524">
                  <c:v>38835.0</c:v>
                </c:pt>
                <c:pt idx="9525">
                  <c:v>38836.0</c:v>
                </c:pt>
                <c:pt idx="9526">
                  <c:v>38837.0</c:v>
                </c:pt>
                <c:pt idx="9527">
                  <c:v>38838.0</c:v>
                </c:pt>
                <c:pt idx="9528">
                  <c:v>38839.0</c:v>
                </c:pt>
                <c:pt idx="9529">
                  <c:v>38840.0</c:v>
                </c:pt>
                <c:pt idx="9530">
                  <c:v>38841.0</c:v>
                </c:pt>
                <c:pt idx="9531">
                  <c:v>38842.0</c:v>
                </c:pt>
                <c:pt idx="9532">
                  <c:v>38843.0</c:v>
                </c:pt>
                <c:pt idx="9533">
                  <c:v>38844.0</c:v>
                </c:pt>
                <c:pt idx="9534">
                  <c:v>38845.0</c:v>
                </c:pt>
                <c:pt idx="9535">
                  <c:v>38846.0</c:v>
                </c:pt>
                <c:pt idx="9536">
                  <c:v>38847.0</c:v>
                </c:pt>
                <c:pt idx="9537">
                  <c:v>38848.0</c:v>
                </c:pt>
                <c:pt idx="9538">
                  <c:v>38849.0</c:v>
                </c:pt>
                <c:pt idx="9539">
                  <c:v>38850.0</c:v>
                </c:pt>
                <c:pt idx="9540">
                  <c:v>38851.0</c:v>
                </c:pt>
                <c:pt idx="9541">
                  <c:v>38852.0</c:v>
                </c:pt>
                <c:pt idx="9542">
                  <c:v>38853.0</c:v>
                </c:pt>
                <c:pt idx="9543">
                  <c:v>38854.0</c:v>
                </c:pt>
                <c:pt idx="9544">
                  <c:v>38855.0</c:v>
                </c:pt>
                <c:pt idx="9545">
                  <c:v>38856.0</c:v>
                </c:pt>
                <c:pt idx="9546">
                  <c:v>38857.0</c:v>
                </c:pt>
                <c:pt idx="9547">
                  <c:v>38858.0</c:v>
                </c:pt>
                <c:pt idx="9548">
                  <c:v>38859.0</c:v>
                </c:pt>
                <c:pt idx="9549">
                  <c:v>38860.0</c:v>
                </c:pt>
                <c:pt idx="9550">
                  <c:v>38861.0</c:v>
                </c:pt>
                <c:pt idx="9551">
                  <c:v>38862.0</c:v>
                </c:pt>
                <c:pt idx="9552">
                  <c:v>38863.0</c:v>
                </c:pt>
                <c:pt idx="9553">
                  <c:v>38864.0</c:v>
                </c:pt>
                <c:pt idx="9554">
                  <c:v>38865.0</c:v>
                </c:pt>
                <c:pt idx="9555">
                  <c:v>38866.0</c:v>
                </c:pt>
                <c:pt idx="9556">
                  <c:v>38867.0</c:v>
                </c:pt>
                <c:pt idx="9557">
                  <c:v>38868.0</c:v>
                </c:pt>
                <c:pt idx="9558">
                  <c:v>38869.0</c:v>
                </c:pt>
                <c:pt idx="9559">
                  <c:v>38870.0</c:v>
                </c:pt>
                <c:pt idx="9560">
                  <c:v>38871.0</c:v>
                </c:pt>
                <c:pt idx="9561">
                  <c:v>38872.0</c:v>
                </c:pt>
                <c:pt idx="9562">
                  <c:v>38873.0</c:v>
                </c:pt>
                <c:pt idx="9563">
                  <c:v>38874.0</c:v>
                </c:pt>
                <c:pt idx="9564">
                  <c:v>38875.0</c:v>
                </c:pt>
                <c:pt idx="9565">
                  <c:v>38876.0</c:v>
                </c:pt>
                <c:pt idx="9566">
                  <c:v>38877.0</c:v>
                </c:pt>
                <c:pt idx="9567">
                  <c:v>38878.0</c:v>
                </c:pt>
                <c:pt idx="9568">
                  <c:v>38879.0</c:v>
                </c:pt>
                <c:pt idx="9569">
                  <c:v>38880.0</c:v>
                </c:pt>
                <c:pt idx="9570">
                  <c:v>38881.0</c:v>
                </c:pt>
                <c:pt idx="9571">
                  <c:v>38882.0</c:v>
                </c:pt>
                <c:pt idx="9572">
                  <c:v>38883.0</c:v>
                </c:pt>
                <c:pt idx="9573">
                  <c:v>38884.0</c:v>
                </c:pt>
                <c:pt idx="9574">
                  <c:v>38885.0</c:v>
                </c:pt>
                <c:pt idx="9575">
                  <c:v>38886.0</c:v>
                </c:pt>
                <c:pt idx="9576">
                  <c:v>38887.0</c:v>
                </c:pt>
                <c:pt idx="9577">
                  <c:v>38888.0</c:v>
                </c:pt>
                <c:pt idx="9578">
                  <c:v>38889.0</c:v>
                </c:pt>
                <c:pt idx="9579">
                  <c:v>38890.0</c:v>
                </c:pt>
                <c:pt idx="9580">
                  <c:v>38891.0</c:v>
                </c:pt>
                <c:pt idx="9581">
                  <c:v>38892.0</c:v>
                </c:pt>
                <c:pt idx="9582">
                  <c:v>38893.0</c:v>
                </c:pt>
                <c:pt idx="9583">
                  <c:v>38894.0</c:v>
                </c:pt>
                <c:pt idx="9584">
                  <c:v>38895.0</c:v>
                </c:pt>
                <c:pt idx="9585">
                  <c:v>38896.0</c:v>
                </c:pt>
                <c:pt idx="9586">
                  <c:v>38897.0</c:v>
                </c:pt>
                <c:pt idx="9587">
                  <c:v>38898.0</c:v>
                </c:pt>
                <c:pt idx="9588">
                  <c:v>38899.0</c:v>
                </c:pt>
                <c:pt idx="9589">
                  <c:v>38900.0</c:v>
                </c:pt>
                <c:pt idx="9590">
                  <c:v>38901.0</c:v>
                </c:pt>
                <c:pt idx="9591">
                  <c:v>38902.0</c:v>
                </c:pt>
                <c:pt idx="9592">
                  <c:v>38903.0</c:v>
                </c:pt>
                <c:pt idx="9593">
                  <c:v>38904.0</c:v>
                </c:pt>
                <c:pt idx="9594">
                  <c:v>38905.0</c:v>
                </c:pt>
                <c:pt idx="9595">
                  <c:v>38906.0</c:v>
                </c:pt>
                <c:pt idx="9596">
                  <c:v>38907.0</c:v>
                </c:pt>
                <c:pt idx="9597">
                  <c:v>38908.0</c:v>
                </c:pt>
                <c:pt idx="9598">
                  <c:v>38909.0</c:v>
                </c:pt>
                <c:pt idx="9599">
                  <c:v>38910.0</c:v>
                </c:pt>
                <c:pt idx="9600">
                  <c:v>38911.0</c:v>
                </c:pt>
                <c:pt idx="9601">
                  <c:v>38912.0</c:v>
                </c:pt>
                <c:pt idx="9602">
                  <c:v>38913.0</c:v>
                </c:pt>
                <c:pt idx="9603">
                  <c:v>38914.0</c:v>
                </c:pt>
                <c:pt idx="9604">
                  <c:v>38915.0</c:v>
                </c:pt>
                <c:pt idx="9605">
                  <c:v>38916.0</c:v>
                </c:pt>
                <c:pt idx="9606">
                  <c:v>38917.0</c:v>
                </c:pt>
                <c:pt idx="9607">
                  <c:v>38918.0</c:v>
                </c:pt>
                <c:pt idx="9608">
                  <c:v>38919.0</c:v>
                </c:pt>
                <c:pt idx="9609">
                  <c:v>38920.0</c:v>
                </c:pt>
                <c:pt idx="9610">
                  <c:v>38921.0</c:v>
                </c:pt>
                <c:pt idx="9611">
                  <c:v>38922.0</c:v>
                </c:pt>
                <c:pt idx="9612">
                  <c:v>38923.0</c:v>
                </c:pt>
                <c:pt idx="9613">
                  <c:v>38924.0</c:v>
                </c:pt>
                <c:pt idx="9614">
                  <c:v>38925.0</c:v>
                </c:pt>
                <c:pt idx="9615">
                  <c:v>38926.0</c:v>
                </c:pt>
                <c:pt idx="9616">
                  <c:v>38927.0</c:v>
                </c:pt>
                <c:pt idx="9617">
                  <c:v>38928.0</c:v>
                </c:pt>
                <c:pt idx="9618">
                  <c:v>38929.0</c:v>
                </c:pt>
                <c:pt idx="9619">
                  <c:v>38930.0</c:v>
                </c:pt>
                <c:pt idx="9620">
                  <c:v>38931.0</c:v>
                </c:pt>
                <c:pt idx="9621">
                  <c:v>38932.0</c:v>
                </c:pt>
                <c:pt idx="9622">
                  <c:v>38933.0</c:v>
                </c:pt>
                <c:pt idx="9623">
                  <c:v>38934.0</c:v>
                </c:pt>
                <c:pt idx="9624">
                  <c:v>38935.0</c:v>
                </c:pt>
                <c:pt idx="9625">
                  <c:v>38936.0</c:v>
                </c:pt>
                <c:pt idx="9626">
                  <c:v>38937.0</c:v>
                </c:pt>
                <c:pt idx="9627">
                  <c:v>38938.0</c:v>
                </c:pt>
                <c:pt idx="9628">
                  <c:v>38939.0</c:v>
                </c:pt>
                <c:pt idx="9629">
                  <c:v>38940.0</c:v>
                </c:pt>
                <c:pt idx="9630">
                  <c:v>38941.0</c:v>
                </c:pt>
                <c:pt idx="9631">
                  <c:v>38942.0</c:v>
                </c:pt>
                <c:pt idx="9632">
                  <c:v>38943.0</c:v>
                </c:pt>
                <c:pt idx="9633">
                  <c:v>38944.0</c:v>
                </c:pt>
                <c:pt idx="9634">
                  <c:v>38945.0</c:v>
                </c:pt>
                <c:pt idx="9635">
                  <c:v>38946.0</c:v>
                </c:pt>
                <c:pt idx="9636">
                  <c:v>38947.0</c:v>
                </c:pt>
                <c:pt idx="9637">
                  <c:v>38948.0</c:v>
                </c:pt>
                <c:pt idx="9638">
                  <c:v>38949.0</c:v>
                </c:pt>
                <c:pt idx="9639">
                  <c:v>38950.0</c:v>
                </c:pt>
                <c:pt idx="9640">
                  <c:v>38951.0</c:v>
                </c:pt>
                <c:pt idx="9641">
                  <c:v>38952.0</c:v>
                </c:pt>
                <c:pt idx="9642">
                  <c:v>38953.0</c:v>
                </c:pt>
                <c:pt idx="9643">
                  <c:v>38954.0</c:v>
                </c:pt>
                <c:pt idx="9644">
                  <c:v>38955.0</c:v>
                </c:pt>
                <c:pt idx="9645">
                  <c:v>38956.0</c:v>
                </c:pt>
                <c:pt idx="9646">
                  <c:v>38957.0</c:v>
                </c:pt>
                <c:pt idx="9647">
                  <c:v>38958.0</c:v>
                </c:pt>
                <c:pt idx="9648">
                  <c:v>38959.0</c:v>
                </c:pt>
                <c:pt idx="9649">
                  <c:v>38960.0</c:v>
                </c:pt>
                <c:pt idx="9650">
                  <c:v>38961.0</c:v>
                </c:pt>
                <c:pt idx="9651">
                  <c:v>38962.0</c:v>
                </c:pt>
                <c:pt idx="9652">
                  <c:v>38963.0</c:v>
                </c:pt>
                <c:pt idx="9653">
                  <c:v>38964.0</c:v>
                </c:pt>
                <c:pt idx="9654">
                  <c:v>38965.0</c:v>
                </c:pt>
                <c:pt idx="9655">
                  <c:v>38966.0</c:v>
                </c:pt>
                <c:pt idx="9656">
                  <c:v>38967.0</c:v>
                </c:pt>
                <c:pt idx="9657">
                  <c:v>38968.0</c:v>
                </c:pt>
                <c:pt idx="9658">
                  <c:v>38969.0</c:v>
                </c:pt>
                <c:pt idx="9659">
                  <c:v>38970.0</c:v>
                </c:pt>
                <c:pt idx="9660">
                  <c:v>38971.0</c:v>
                </c:pt>
                <c:pt idx="9661">
                  <c:v>38972.0</c:v>
                </c:pt>
                <c:pt idx="9662">
                  <c:v>38973.0</c:v>
                </c:pt>
                <c:pt idx="9663">
                  <c:v>38974.0</c:v>
                </c:pt>
                <c:pt idx="9664">
                  <c:v>38975.0</c:v>
                </c:pt>
                <c:pt idx="9665">
                  <c:v>38976.0</c:v>
                </c:pt>
                <c:pt idx="9666">
                  <c:v>38977.0</c:v>
                </c:pt>
                <c:pt idx="9667">
                  <c:v>38978.0</c:v>
                </c:pt>
                <c:pt idx="9668">
                  <c:v>38979.0</c:v>
                </c:pt>
                <c:pt idx="9669">
                  <c:v>38980.0</c:v>
                </c:pt>
                <c:pt idx="9670">
                  <c:v>38981.0</c:v>
                </c:pt>
                <c:pt idx="9671">
                  <c:v>38982.0</c:v>
                </c:pt>
                <c:pt idx="9672">
                  <c:v>38983.0</c:v>
                </c:pt>
                <c:pt idx="9673">
                  <c:v>38984.0</c:v>
                </c:pt>
                <c:pt idx="9674">
                  <c:v>38985.0</c:v>
                </c:pt>
                <c:pt idx="9675">
                  <c:v>38986.0</c:v>
                </c:pt>
                <c:pt idx="9676">
                  <c:v>38987.0</c:v>
                </c:pt>
                <c:pt idx="9677">
                  <c:v>38988.0</c:v>
                </c:pt>
                <c:pt idx="9678">
                  <c:v>38989.0</c:v>
                </c:pt>
                <c:pt idx="9679">
                  <c:v>38990.0</c:v>
                </c:pt>
                <c:pt idx="9680">
                  <c:v>38991.0</c:v>
                </c:pt>
                <c:pt idx="9681">
                  <c:v>38992.0</c:v>
                </c:pt>
                <c:pt idx="9682">
                  <c:v>38993.0</c:v>
                </c:pt>
                <c:pt idx="9683">
                  <c:v>38994.0</c:v>
                </c:pt>
                <c:pt idx="9684">
                  <c:v>38995.0</c:v>
                </c:pt>
                <c:pt idx="9685">
                  <c:v>38996.0</c:v>
                </c:pt>
                <c:pt idx="9686">
                  <c:v>38997.0</c:v>
                </c:pt>
                <c:pt idx="9687">
                  <c:v>38998.0</c:v>
                </c:pt>
                <c:pt idx="9688">
                  <c:v>38999.0</c:v>
                </c:pt>
                <c:pt idx="9689">
                  <c:v>39000.0</c:v>
                </c:pt>
                <c:pt idx="9690">
                  <c:v>39001.0</c:v>
                </c:pt>
                <c:pt idx="9691">
                  <c:v>39002.0</c:v>
                </c:pt>
                <c:pt idx="9692">
                  <c:v>39003.0</c:v>
                </c:pt>
                <c:pt idx="9693">
                  <c:v>39004.0</c:v>
                </c:pt>
                <c:pt idx="9694">
                  <c:v>39005.0</c:v>
                </c:pt>
                <c:pt idx="9695">
                  <c:v>39006.0</c:v>
                </c:pt>
                <c:pt idx="9696">
                  <c:v>39007.0</c:v>
                </c:pt>
                <c:pt idx="9697">
                  <c:v>39008.0</c:v>
                </c:pt>
                <c:pt idx="9698">
                  <c:v>39009.0</c:v>
                </c:pt>
                <c:pt idx="9699">
                  <c:v>39010.0</c:v>
                </c:pt>
                <c:pt idx="9700">
                  <c:v>39011.0</c:v>
                </c:pt>
                <c:pt idx="9701">
                  <c:v>39012.0</c:v>
                </c:pt>
                <c:pt idx="9702">
                  <c:v>39013.0</c:v>
                </c:pt>
                <c:pt idx="9703">
                  <c:v>39014.0</c:v>
                </c:pt>
                <c:pt idx="9704">
                  <c:v>39015.0</c:v>
                </c:pt>
                <c:pt idx="9705">
                  <c:v>39016.0</c:v>
                </c:pt>
                <c:pt idx="9706">
                  <c:v>39017.0</c:v>
                </c:pt>
                <c:pt idx="9707">
                  <c:v>39018.0</c:v>
                </c:pt>
                <c:pt idx="9708">
                  <c:v>39019.0</c:v>
                </c:pt>
                <c:pt idx="9709">
                  <c:v>39020.0</c:v>
                </c:pt>
                <c:pt idx="9710">
                  <c:v>39021.0</c:v>
                </c:pt>
                <c:pt idx="9711">
                  <c:v>39022.0</c:v>
                </c:pt>
                <c:pt idx="9712">
                  <c:v>39023.0</c:v>
                </c:pt>
                <c:pt idx="9713">
                  <c:v>39024.0</c:v>
                </c:pt>
                <c:pt idx="9714">
                  <c:v>39025.0</c:v>
                </c:pt>
                <c:pt idx="9715">
                  <c:v>39026.0</c:v>
                </c:pt>
                <c:pt idx="9716">
                  <c:v>39027.0</c:v>
                </c:pt>
                <c:pt idx="9717">
                  <c:v>39028.0</c:v>
                </c:pt>
                <c:pt idx="9718">
                  <c:v>39029.0</c:v>
                </c:pt>
                <c:pt idx="9719">
                  <c:v>39030.0</c:v>
                </c:pt>
                <c:pt idx="9720">
                  <c:v>39031.0</c:v>
                </c:pt>
                <c:pt idx="9721">
                  <c:v>39032.0</c:v>
                </c:pt>
                <c:pt idx="9722">
                  <c:v>39033.0</c:v>
                </c:pt>
                <c:pt idx="9723">
                  <c:v>39034.0</c:v>
                </c:pt>
                <c:pt idx="9724">
                  <c:v>39035.0</c:v>
                </c:pt>
                <c:pt idx="9725">
                  <c:v>39036.0</c:v>
                </c:pt>
                <c:pt idx="9726">
                  <c:v>39037.0</c:v>
                </c:pt>
                <c:pt idx="9727">
                  <c:v>39038.0</c:v>
                </c:pt>
                <c:pt idx="9728">
                  <c:v>39039.0</c:v>
                </c:pt>
                <c:pt idx="9729">
                  <c:v>39040.0</c:v>
                </c:pt>
                <c:pt idx="9730">
                  <c:v>39041.0</c:v>
                </c:pt>
                <c:pt idx="9731">
                  <c:v>39042.0</c:v>
                </c:pt>
                <c:pt idx="9732">
                  <c:v>39043.0</c:v>
                </c:pt>
                <c:pt idx="9733">
                  <c:v>39044.0</c:v>
                </c:pt>
                <c:pt idx="9734">
                  <c:v>39045.0</c:v>
                </c:pt>
                <c:pt idx="9735">
                  <c:v>39046.0</c:v>
                </c:pt>
                <c:pt idx="9736">
                  <c:v>39047.0</c:v>
                </c:pt>
                <c:pt idx="9737">
                  <c:v>39048.0</c:v>
                </c:pt>
                <c:pt idx="9738">
                  <c:v>39049.0</c:v>
                </c:pt>
                <c:pt idx="9739">
                  <c:v>39050.0</c:v>
                </c:pt>
                <c:pt idx="9740">
                  <c:v>39051.0</c:v>
                </c:pt>
                <c:pt idx="9741">
                  <c:v>39052.0</c:v>
                </c:pt>
                <c:pt idx="9742">
                  <c:v>39053.0</c:v>
                </c:pt>
                <c:pt idx="9743">
                  <c:v>39054.0</c:v>
                </c:pt>
                <c:pt idx="9744">
                  <c:v>39055.0</c:v>
                </c:pt>
                <c:pt idx="9745">
                  <c:v>39056.0</c:v>
                </c:pt>
                <c:pt idx="9746">
                  <c:v>39057.0</c:v>
                </c:pt>
                <c:pt idx="9747">
                  <c:v>39058.0</c:v>
                </c:pt>
                <c:pt idx="9748">
                  <c:v>39059.0</c:v>
                </c:pt>
                <c:pt idx="9749">
                  <c:v>39060.0</c:v>
                </c:pt>
                <c:pt idx="9750">
                  <c:v>39061.0</c:v>
                </c:pt>
                <c:pt idx="9751">
                  <c:v>39062.0</c:v>
                </c:pt>
                <c:pt idx="9752">
                  <c:v>39063.0</c:v>
                </c:pt>
                <c:pt idx="9753">
                  <c:v>39064.0</c:v>
                </c:pt>
                <c:pt idx="9754">
                  <c:v>39065.0</c:v>
                </c:pt>
                <c:pt idx="9755">
                  <c:v>39066.0</c:v>
                </c:pt>
                <c:pt idx="9756">
                  <c:v>39067.0</c:v>
                </c:pt>
                <c:pt idx="9757">
                  <c:v>39068.0</c:v>
                </c:pt>
                <c:pt idx="9758">
                  <c:v>39069.0</c:v>
                </c:pt>
                <c:pt idx="9759">
                  <c:v>39070.0</c:v>
                </c:pt>
                <c:pt idx="9760">
                  <c:v>39071.0</c:v>
                </c:pt>
                <c:pt idx="9761">
                  <c:v>39072.0</c:v>
                </c:pt>
                <c:pt idx="9762">
                  <c:v>39073.0</c:v>
                </c:pt>
                <c:pt idx="9763">
                  <c:v>39074.0</c:v>
                </c:pt>
                <c:pt idx="9764">
                  <c:v>39075.0</c:v>
                </c:pt>
                <c:pt idx="9765">
                  <c:v>39076.0</c:v>
                </c:pt>
                <c:pt idx="9766">
                  <c:v>39077.0</c:v>
                </c:pt>
                <c:pt idx="9767">
                  <c:v>39078.0</c:v>
                </c:pt>
                <c:pt idx="9768">
                  <c:v>39079.0</c:v>
                </c:pt>
                <c:pt idx="9769">
                  <c:v>39080.0</c:v>
                </c:pt>
                <c:pt idx="9770">
                  <c:v>39081.0</c:v>
                </c:pt>
                <c:pt idx="9771">
                  <c:v>39082.0</c:v>
                </c:pt>
                <c:pt idx="9772">
                  <c:v>39083.0</c:v>
                </c:pt>
                <c:pt idx="9773">
                  <c:v>39084.0</c:v>
                </c:pt>
                <c:pt idx="9774">
                  <c:v>39085.0</c:v>
                </c:pt>
                <c:pt idx="9775">
                  <c:v>39086.0</c:v>
                </c:pt>
                <c:pt idx="9776">
                  <c:v>39087.0</c:v>
                </c:pt>
                <c:pt idx="9777">
                  <c:v>39088.0</c:v>
                </c:pt>
                <c:pt idx="9778">
                  <c:v>39089.0</c:v>
                </c:pt>
                <c:pt idx="9779">
                  <c:v>39090.0</c:v>
                </c:pt>
                <c:pt idx="9780">
                  <c:v>39091.0</c:v>
                </c:pt>
                <c:pt idx="9781">
                  <c:v>39092.0</c:v>
                </c:pt>
                <c:pt idx="9782">
                  <c:v>39093.0</c:v>
                </c:pt>
                <c:pt idx="9783">
                  <c:v>39094.0</c:v>
                </c:pt>
                <c:pt idx="9784">
                  <c:v>39095.0</c:v>
                </c:pt>
                <c:pt idx="9785">
                  <c:v>39096.0</c:v>
                </c:pt>
                <c:pt idx="9786">
                  <c:v>39097.0</c:v>
                </c:pt>
                <c:pt idx="9787">
                  <c:v>39098.0</c:v>
                </c:pt>
                <c:pt idx="9788">
                  <c:v>39099.0</c:v>
                </c:pt>
                <c:pt idx="9789">
                  <c:v>39100.0</c:v>
                </c:pt>
                <c:pt idx="9790">
                  <c:v>39101.0</c:v>
                </c:pt>
                <c:pt idx="9791">
                  <c:v>39102.0</c:v>
                </c:pt>
                <c:pt idx="9792">
                  <c:v>39103.0</c:v>
                </c:pt>
                <c:pt idx="9793">
                  <c:v>39104.0</c:v>
                </c:pt>
                <c:pt idx="9794">
                  <c:v>39105.0</c:v>
                </c:pt>
                <c:pt idx="9795">
                  <c:v>39106.0</c:v>
                </c:pt>
                <c:pt idx="9796">
                  <c:v>39107.0</c:v>
                </c:pt>
                <c:pt idx="9797">
                  <c:v>39108.0</c:v>
                </c:pt>
                <c:pt idx="9798">
                  <c:v>39109.0</c:v>
                </c:pt>
                <c:pt idx="9799">
                  <c:v>39110.0</c:v>
                </c:pt>
                <c:pt idx="9800">
                  <c:v>39111.0</c:v>
                </c:pt>
                <c:pt idx="9801">
                  <c:v>39112.0</c:v>
                </c:pt>
                <c:pt idx="9802">
                  <c:v>39113.0</c:v>
                </c:pt>
                <c:pt idx="9803">
                  <c:v>39114.0</c:v>
                </c:pt>
                <c:pt idx="9804">
                  <c:v>39115.0</c:v>
                </c:pt>
                <c:pt idx="9805">
                  <c:v>39116.0</c:v>
                </c:pt>
                <c:pt idx="9806">
                  <c:v>39117.0</c:v>
                </c:pt>
                <c:pt idx="9807">
                  <c:v>39118.0</c:v>
                </c:pt>
                <c:pt idx="9808">
                  <c:v>39119.0</c:v>
                </c:pt>
                <c:pt idx="9809">
                  <c:v>39120.0</c:v>
                </c:pt>
                <c:pt idx="9810">
                  <c:v>39121.0</c:v>
                </c:pt>
                <c:pt idx="9811">
                  <c:v>39122.0</c:v>
                </c:pt>
                <c:pt idx="9812">
                  <c:v>39123.0</c:v>
                </c:pt>
                <c:pt idx="9813">
                  <c:v>39124.0</c:v>
                </c:pt>
                <c:pt idx="9814">
                  <c:v>39125.0</c:v>
                </c:pt>
                <c:pt idx="9815">
                  <c:v>39126.0</c:v>
                </c:pt>
                <c:pt idx="9816">
                  <c:v>39127.0</c:v>
                </c:pt>
                <c:pt idx="9817">
                  <c:v>39128.0</c:v>
                </c:pt>
                <c:pt idx="9818">
                  <c:v>39129.0</c:v>
                </c:pt>
                <c:pt idx="9819">
                  <c:v>39130.0</c:v>
                </c:pt>
                <c:pt idx="9820">
                  <c:v>39131.0</c:v>
                </c:pt>
                <c:pt idx="9821">
                  <c:v>39132.0</c:v>
                </c:pt>
                <c:pt idx="9822">
                  <c:v>39133.0</c:v>
                </c:pt>
                <c:pt idx="9823">
                  <c:v>39134.0</c:v>
                </c:pt>
                <c:pt idx="9824">
                  <c:v>39135.0</c:v>
                </c:pt>
                <c:pt idx="9825">
                  <c:v>39136.0</c:v>
                </c:pt>
                <c:pt idx="9826">
                  <c:v>39137.0</c:v>
                </c:pt>
                <c:pt idx="9827">
                  <c:v>39138.0</c:v>
                </c:pt>
                <c:pt idx="9828">
                  <c:v>39139.0</c:v>
                </c:pt>
                <c:pt idx="9829">
                  <c:v>39140.0</c:v>
                </c:pt>
                <c:pt idx="9830">
                  <c:v>39141.0</c:v>
                </c:pt>
                <c:pt idx="9831">
                  <c:v>39142.0</c:v>
                </c:pt>
                <c:pt idx="9832">
                  <c:v>39143.0</c:v>
                </c:pt>
                <c:pt idx="9833">
                  <c:v>39144.0</c:v>
                </c:pt>
                <c:pt idx="9834">
                  <c:v>39145.0</c:v>
                </c:pt>
                <c:pt idx="9835">
                  <c:v>39146.0</c:v>
                </c:pt>
                <c:pt idx="9836">
                  <c:v>39147.0</c:v>
                </c:pt>
                <c:pt idx="9837">
                  <c:v>39148.0</c:v>
                </c:pt>
                <c:pt idx="9838">
                  <c:v>39149.0</c:v>
                </c:pt>
                <c:pt idx="9839">
                  <c:v>39150.0</c:v>
                </c:pt>
                <c:pt idx="9840">
                  <c:v>39151.0</c:v>
                </c:pt>
                <c:pt idx="9841">
                  <c:v>39152.0</c:v>
                </c:pt>
                <c:pt idx="9842">
                  <c:v>39153.0</c:v>
                </c:pt>
                <c:pt idx="9843">
                  <c:v>39154.0</c:v>
                </c:pt>
                <c:pt idx="9844">
                  <c:v>39155.0</c:v>
                </c:pt>
                <c:pt idx="9845">
                  <c:v>39156.0</c:v>
                </c:pt>
                <c:pt idx="9846">
                  <c:v>39157.0</c:v>
                </c:pt>
                <c:pt idx="9847">
                  <c:v>39158.0</c:v>
                </c:pt>
                <c:pt idx="9848">
                  <c:v>39159.0</c:v>
                </c:pt>
                <c:pt idx="9849">
                  <c:v>39160.0</c:v>
                </c:pt>
                <c:pt idx="9850">
                  <c:v>39161.0</c:v>
                </c:pt>
                <c:pt idx="9851">
                  <c:v>39162.0</c:v>
                </c:pt>
                <c:pt idx="9852">
                  <c:v>39163.0</c:v>
                </c:pt>
                <c:pt idx="9853">
                  <c:v>39164.0</c:v>
                </c:pt>
                <c:pt idx="9854">
                  <c:v>39165.0</c:v>
                </c:pt>
                <c:pt idx="9855">
                  <c:v>39166.0</c:v>
                </c:pt>
                <c:pt idx="9856">
                  <c:v>39167.0</c:v>
                </c:pt>
                <c:pt idx="9857">
                  <c:v>39168.0</c:v>
                </c:pt>
                <c:pt idx="9858">
                  <c:v>39169.0</c:v>
                </c:pt>
                <c:pt idx="9859">
                  <c:v>39170.0</c:v>
                </c:pt>
                <c:pt idx="9860">
                  <c:v>39171.0</c:v>
                </c:pt>
                <c:pt idx="9861">
                  <c:v>39172.0</c:v>
                </c:pt>
                <c:pt idx="9862">
                  <c:v>39173.0</c:v>
                </c:pt>
                <c:pt idx="9863">
                  <c:v>39174.0</c:v>
                </c:pt>
                <c:pt idx="9864">
                  <c:v>39175.0</c:v>
                </c:pt>
                <c:pt idx="9865">
                  <c:v>39176.0</c:v>
                </c:pt>
                <c:pt idx="9866">
                  <c:v>39177.0</c:v>
                </c:pt>
                <c:pt idx="9867">
                  <c:v>39178.0</c:v>
                </c:pt>
                <c:pt idx="9868">
                  <c:v>39179.0</c:v>
                </c:pt>
                <c:pt idx="9869">
                  <c:v>39180.0</c:v>
                </c:pt>
                <c:pt idx="9870">
                  <c:v>39181.0</c:v>
                </c:pt>
                <c:pt idx="9871">
                  <c:v>39182.0</c:v>
                </c:pt>
                <c:pt idx="9872">
                  <c:v>39183.0</c:v>
                </c:pt>
                <c:pt idx="9873">
                  <c:v>39184.0</c:v>
                </c:pt>
                <c:pt idx="9874">
                  <c:v>39185.0</c:v>
                </c:pt>
                <c:pt idx="9875">
                  <c:v>39186.0</c:v>
                </c:pt>
                <c:pt idx="9876">
                  <c:v>39187.0</c:v>
                </c:pt>
                <c:pt idx="9877">
                  <c:v>39188.0</c:v>
                </c:pt>
                <c:pt idx="9878">
                  <c:v>39189.0</c:v>
                </c:pt>
                <c:pt idx="9879">
                  <c:v>39190.0</c:v>
                </c:pt>
                <c:pt idx="9880">
                  <c:v>39191.0</c:v>
                </c:pt>
                <c:pt idx="9881">
                  <c:v>39192.0</c:v>
                </c:pt>
                <c:pt idx="9882">
                  <c:v>39193.0</c:v>
                </c:pt>
                <c:pt idx="9883">
                  <c:v>39194.0</c:v>
                </c:pt>
                <c:pt idx="9884">
                  <c:v>39195.0</c:v>
                </c:pt>
                <c:pt idx="9885">
                  <c:v>39196.0</c:v>
                </c:pt>
                <c:pt idx="9886">
                  <c:v>39197.0</c:v>
                </c:pt>
                <c:pt idx="9887">
                  <c:v>39198.0</c:v>
                </c:pt>
                <c:pt idx="9888">
                  <c:v>39199.0</c:v>
                </c:pt>
                <c:pt idx="9889">
                  <c:v>39200.0</c:v>
                </c:pt>
                <c:pt idx="9890">
                  <c:v>39201.0</c:v>
                </c:pt>
                <c:pt idx="9891">
                  <c:v>39202.0</c:v>
                </c:pt>
                <c:pt idx="9892">
                  <c:v>39203.0</c:v>
                </c:pt>
                <c:pt idx="9893">
                  <c:v>39204.0</c:v>
                </c:pt>
                <c:pt idx="9894">
                  <c:v>39205.0</c:v>
                </c:pt>
                <c:pt idx="9895">
                  <c:v>39206.0</c:v>
                </c:pt>
                <c:pt idx="9896">
                  <c:v>39207.0</c:v>
                </c:pt>
                <c:pt idx="9897">
                  <c:v>39208.0</c:v>
                </c:pt>
                <c:pt idx="9898">
                  <c:v>39209.0</c:v>
                </c:pt>
                <c:pt idx="9899">
                  <c:v>39210.0</c:v>
                </c:pt>
                <c:pt idx="9900">
                  <c:v>39211.0</c:v>
                </c:pt>
                <c:pt idx="9901">
                  <c:v>39212.0</c:v>
                </c:pt>
                <c:pt idx="9902">
                  <c:v>39213.0</c:v>
                </c:pt>
                <c:pt idx="9903">
                  <c:v>39214.0</c:v>
                </c:pt>
                <c:pt idx="9904">
                  <c:v>39215.0</c:v>
                </c:pt>
                <c:pt idx="9905">
                  <c:v>39216.0</c:v>
                </c:pt>
                <c:pt idx="9906">
                  <c:v>39217.0</c:v>
                </c:pt>
                <c:pt idx="9907">
                  <c:v>39218.0</c:v>
                </c:pt>
                <c:pt idx="9908">
                  <c:v>39219.0</c:v>
                </c:pt>
                <c:pt idx="9909">
                  <c:v>39220.0</c:v>
                </c:pt>
                <c:pt idx="9910">
                  <c:v>39221.0</c:v>
                </c:pt>
                <c:pt idx="9911">
                  <c:v>39222.0</c:v>
                </c:pt>
                <c:pt idx="9912">
                  <c:v>39223.0</c:v>
                </c:pt>
                <c:pt idx="9913">
                  <c:v>39224.0</c:v>
                </c:pt>
                <c:pt idx="9914">
                  <c:v>39225.0</c:v>
                </c:pt>
                <c:pt idx="9915">
                  <c:v>39226.0</c:v>
                </c:pt>
                <c:pt idx="9916">
                  <c:v>39227.0</c:v>
                </c:pt>
                <c:pt idx="9917">
                  <c:v>39228.0</c:v>
                </c:pt>
                <c:pt idx="9918">
                  <c:v>39229.0</c:v>
                </c:pt>
                <c:pt idx="9919">
                  <c:v>39230.0</c:v>
                </c:pt>
                <c:pt idx="9920">
                  <c:v>39231.0</c:v>
                </c:pt>
                <c:pt idx="9921">
                  <c:v>39232.0</c:v>
                </c:pt>
                <c:pt idx="9922">
                  <c:v>39233.0</c:v>
                </c:pt>
                <c:pt idx="9923">
                  <c:v>39234.0</c:v>
                </c:pt>
                <c:pt idx="9924">
                  <c:v>39235.0</c:v>
                </c:pt>
                <c:pt idx="9925">
                  <c:v>39236.0</c:v>
                </c:pt>
                <c:pt idx="9926">
                  <c:v>39237.0</c:v>
                </c:pt>
                <c:pt idx="9927">
                  <c:v>39238.0</c:v>
                </c:pt>
                <c:pt idx="9928">
                  <c:v>39239.0</c:v>
                </c:pt>
                <c:pt idx="9929">
                  <c:v>39240.0</c:v>
                </c:pt>
                <c:pt idx="9930">
                  <c:v>39241.0</c:v>
                </c:pt>
                <c:pt idx="9931">
                  <c:v>39242.0</c:v>
                </c:pt>
                <c:pt idx="9932">
                  <c:v>39243.0</c:v>
                </c:pt>
                <c:pt idx="9933">
                  <c:v>39244.0</c:v>
                </c:pt>
                <c:pt idx="9934">
                  <c:v>39245.0</c:v>
                </c:pt>
                <c:pt idx="9935">
                  <c:v>39246.0</c:v>
                </c:pt>
                <c:pt idx="9936">
                  <c:v>39247.0</c:v>
                </c:pt>
                <c:pt idx="9937">
                  <c:v>39248.0</c:v>
                </c:pt>
                <c:pt idx="9938">
                  <c:v>39249.0</c:v>
                </c:pt>
                <c:pt idx="9939">
                  <c:v>39250.0</c:v>
                </c:pt>
                <c:pt idx="9940">
                  <c:v>39251.0</c:v>
                </c:pt>
                <c:pt idx="9941">
                  <c:v>39252.0</c:v>
                </c:pt>
                <c:pt idx="9942">
                  <c:v>39253.0</c:v>
                </c:pt>
                <c:pt idx="9943">
                  <c:v>39254.0</c:v>
                </c:pt>
                <c:pt idx="9944">
                  <c:v>39255.0</c:v>
                </c:pt>
                <c:pt idx="9945">
                  <c:v>39256.0</c:v>
                </c:pt>
                <c:pt idx="9946">
                  <c:v>39257.0</c:v>
                </c:pt>
                <c:pt idx="9947">
                  <c:v>39258.0</c:v>
                </c:pt>
                <c:pt idx="9948">
                  <c:v>39259.0</c:v>
                </c:pt>
                <c:pt idx="9949">
                  <c:v>39260.0</c:v>
                </c:pt>
                <c:pt idx="9950">
                  <c:v>39261.0</c:v>
                </c:pt>
                <c:pt idx="9951">
                  <c:v>39262.0</c:v>
                </c:pt>
                <c:pt idx="9952">
                  <c:v>39263.0</c:v>
                </c:pt>
                <c:pt idx="9953">
                  <c:v>39264.0</c:v>
                </c:pt>
                <c:pt idx="9954">
                  <c:v>39265.0</c:v>
                </c:pt>
                <c:pt idx="9955">
                  <c:v>39266.0</c:v>
                </c:pt>
                <c:pt idx="9956">
                  <c:v>39267.0</c:v>
                </c:pt>
                <c:pt idx="9957">
                  <c:v>39268.0</c:v>
                </c:pt>
                <c:pt idx="9958">
                  <c:v>39269.0</c:v>
                </c:pt>
                <c:pt idx="9959">
                  <c:v>39270.0</c:v>
                </c:pt>
                <c:pt idx="9960">
                  <c:v>39271.0</c:v>
                </c:pt>
                <c:pt idx="9961">
                  <c:v>39272.0</c:v>
                </c:pt>
                <c:pt idx="9962">
                  <c:v>39273.0</c:v>
                </c:pt>
                <c:pt idx="9963">
                  <c:v>39274.0</c:v>
                </c:pt>
                <c:pt idx="9964">
                  <c:v>39275.0</c:v>
                </c:pt>
                <c:pt idx="9965">
                  <c:v>39276.0</c:v>
                </c:pt>
                <c:pt idx="9966">
                  <c:v>39277.0</c:v>
                </c:pt>
                <c:pt idx="9967">
                  <c:v>39278.0</c:v>
                </c:pt>
                <c:pt idx="9968">
                  <c:v>39279.0</c:v>
                </c:pt>
                <c:pt idx="9969">
                  <c:v>39280.0</c:v>
                </c:pt>
                <c:pt idx="9970">
                  <c:v>39281.0</c:v>
                </c:pt>
                <c:pt idx="9971">
                  <c:v>39282.0</c:v>
                </c:pt>
                <c:pt idx="9972">
                  <c:v>39283.0</c:v>
                </c:pt>
                <c:pt idx="9973">
                  <c:v>39284.0</c:v>
                </c:pt>
                <c:pt idx="9974">
                  <c:v>39285.0</c:v>
                </c:pt>
                <c:pt idx="9975">
                  <c:v>39286.0</c:v>
                </c:pt>
                <c:pt idx="9976">
                  <c:v>39287.0</c:v>
                </c:pt>
                <c:pt idx="9977">
                  <c:v>39288.0</c:v>
                </c:pt>
                <c:pt idx="9978">
                  <c:v>39289.0</c:v>
                </c:pt>
                <c:pt idx="9979">
                  <c:v>39290.0</c:v>
                </c:pt>
                <c:pt idx="9980">
                  <c:v>39291.0</c:v>
                </c:pt>
                <c:pt idx="9981">
                  <c:v>39292.0</c:v>
                </c:pt>
                <c:pt idx="9982">
                  <c:v>39293.0</c:v>
                </c:pt>
                <c:pt idx="9983">
                  <c:v>39294.0</c:v>
                </c:pt>
                <c:pt idx="9984">
                  <c:v>39295.0</c:v>
                </c:pt>
                <c:pt idx="9985">
                  <c:v>39296.0</c:v>
                </c:pt>
                <c:pt idx="9986">
                  <c:v>39297.0</c:v>
                </c:pt>
                <c:pt idx="9987">
                  <c:v>39298.0</c:v>
                </c:pt>
                <c:pt idx="9988">
                  <c:v>39299.0</c:v>
                </c:pt>
                <c:pt idx="9989">
                  <c:v>39300.0</c:v>
                </c:pt>
                <c:pt idx="9990">
                  <c:v>39301.0</c:v>
                </c:pt>
                <c:pt idx="9991">
                  <c:v>39302.0</c:v>
                </c:pt>
                <c:pt idx="9992">
                  <c:v>39303.0</c:v>
                </c:pt>
                <c:pt idx="9993">
                  <c:v>39304.0</c:v>
                </c:pt>
                <c:pt idx="9994">
                  <c:v>39305.0</c:v>
                </c:pt>
                <c:pt idx="9995">
                  <c:v>39306.0</c:v>
                </c:pt>
                <c:pt idx="9996">
                  <c:v>39307.0</c:v>
                </c:pt>
                <c:pt idx="9997">
                  <c:v>39308.0</c:v>
                </c:pt>
                <c:pt idx="9998">
                  <c:v>39309.0</c:v>
                </c:pt>
                <c:pt idx="9999">
                  <c:v>39310.0</c:v>
                </c:pt>
                <c:pt idx="10000">
                  <c:v>39311.0</c:v>
                </c:pt>
                <c:pt idx="10001">
                  <c:v>39312.0</c:v>
                </c:pt>
                <c:pt idx="10002">
                  <c:v>39313.0</c:v>
                </c:pt>
                <c:pt idx="10003">
                  <c:v>39314.0</c:v>
                </c:pt>
                <c:pt idx="10004">
                  <c:v>39315.0</c:v>
                </c:pt>
                <c:pt idx="10005">
                  <c:v>39316.0</c:v>
                </c:pt>
                <c:pt idx="10006">
                  <c:v>39317.0</c:v>
                </c:pt>
                <c:pt idx="10007">
                  <c:v>39318.0</c:v>
                </c:pt>
                <c:pt idx="10008">
                  <c:v>39319.0</c:v>
                </c:pt>
                <c:pt idx="10009">
                  <c:v>39320.0</c:v>
                </c:pt>
                <c:pt idx="10010">
                  <c:v>39321.0</c:v>
                </c:pt>
                <c:pt idx="10011">
                  <c:v>39322.0</c:v>
                </c:pt>
                <c:pt idx="10012">
                  <c:v>39323.0</c:v>
                </c:pt>
                <c:pt idx="10013">
                  <c:v>39324.0</c:v>
                </c:pt>
                <c:pt idx="10014">
                  <c:v>39325.0</c:v>
                </c:pt>
                <c:pt idx="10015">
                  <c:v>39326.0</c:v>
                </c:pt>
                <c:pt idx="10016">
                  <c:v>39327.0</c:v>
                </c:pt>
                <c:pt idx="10017">
                  <c:v>39328.0</c:v>
                </c:pt>
                <c:pt idx="10018">
                  <c:v>39329.0</c:v>
                </c:pt>
                <c:pt idx="10019">
                  <c:v>39330.0</c:v>
                </c:pt>
                <c:pt idx="10020">
                  <c:v>39331.0</c:v>
                </c:pt>
                <c:pt idx="10021">
                  <c:v>39332.0</c:v>
                </c:pt>
                <c:pt idx="10022">
                  <c:v>39333.0</c:v>
                </c:pt>
                <c:pt idx="10023">
                  <c:v>39334.0</c:v>
                </c:pt>
                <c:pt idx="10024">
                  <c:v>39335.0</c:v>
                </c:pt>
                <c:pt idx="10025">
                  <c:v>39336.0</c:v>
                </c:pt>
                <c:pt idx="10026">
                  <c:v>39337.0</c:v>
                </c:pt>
                <c:pt idx="10027">
                  <c:v>39338.0</c:v>
                </c:pt>
                <c:pt idx="10028">
                  <c:v>39339.0</c:v>
                </c:pt>
                <c:pt idx="10029">
                  <c:v>39340.0</c:v>
                </c:pt>
                <c:pt idx="10030">
                  <c:v>39341.0</c:v>
                </c:pt>
                <c:pt idx="10031">
                  <c:v>39342.0</c:v>
                </c:pt>
                <c:pt idx="10032">
                  <c:v>39343.0</c:v>
                </c:pt>
                <c:pt idx="10033">
                  <c:v>39344.0</c:v>
                </c:pt>
                <c:pt idx="10034">
                  <c:v>39345.0</c:v>
                </c:pt>
                <c:pt idx="10035">
                  <c:v>39346.0</c:v>
                </c:pt>
                <c:pt idx="10036">
                  <c:v>39347.0</c:v>
                </c:pt>
                <c:pt idx="10037">
                  <c:v>39348.0</c:v>
                </c:pt>
                <c:pt idx="10038">
                  <c:v>39349.0</c:v>
                </c:pt>
                <c:pt idx="10039">
                  <c:v>39350.0</c:v>
                </c:pt>
                <c:pt idx="10040">
                  <c:v>39351.0</c:v>
                </c:pt>
                <c:pt idx="10041">
                  <c:v>39352.0</c:v>
                </c:pt>
                <c:pt idx="10042">
                  <c:v>39353.0</c:v>
                </c:pt>
                <c:pt idx="10043">
                  <c:v>39354.0</c:v>
                </c:pt>
                <c:pt idx="10044">
                  <c:v>39355.0</c:v>
                </c:pt>
                <c:pt idx="10045">
                  <c:v>39356.0</c:v>
                </c:pt>
                <c:pt idx="10046">
                  <c:v>39357.0</c:v>
                </c:pt>
                <c:pt idx="10047">
                  <c:v>39358.0</c:v>
                </c:pt>
                <c:pt idx="10048">
                  <c:v>39359.0</c:v>
                </c:pt>
                <c:pt idx="10049">
                  <c:v>39360.0</c:v>
                </c:pt>
                <c:pt idx="10050">
                  <c:v>39361.0</c:v>
                </c:pt>
                <c:pt idx="10051">
                  <c:v>39362.0</c:v>
                </c:pt>
                <c:pt idx="10052">
                  <c:v>39363.0</c:v>
                </c:pt>
                <c:pt idx="10053">
                  <c:v>39364.0</c:v>
                </c:pt>
                <c:pt idx="10054">
                  <c:v>39365.0</c:v>
                </c:pt>
                <c:pt idx="10055">
                  <c:v>39366.0</c:v>
                </c:pt>
                <c:pt idx="10056">
                  <c:v>39367.0</c:v>
                </c:pt>
                <c:pt idx="10057">
                  <c:v>39368.0</c:v>
                </c:pt>
                <c:pt idx="10058">
                  <c:v>39369.0</c:v>
                </c:pt>
                <c:pt idx="10059">
                  <c:v>39370.0</c:v>
                </c:pt>
                <c:pt idx="10060">
                  <c:v>39371.0</c:v>
                </c:pt>
                <c:pt idx="10061">
                  <c:v>39372.0</c:v>
                </c:pt>
                <c:pt idx="10062">
                  <c:v>39373.0</c:v>
                </c:pt>
                <c:pt idx="10063">
                  <c:v>39374.0</c:v>
                </c:pt>
                <c:pt idx="10064">
                  <c:v>39375.0</c:v>
                </c:pt>
                <c:pt idx="10065">
                  <c:v>39376.0</c:v>
                </c:pt>
                <c:pt idx="10066">
                  <c:v>39377.0</c:v>
                </c:pt>
                <c:pt idx="10067">
                  <c:v>39378.0</c:v>
                </c:pt>
                <c:pt idx="10068">
                  <c:v>39379.0</c:v>
                </c:pt>
                <c:pt idx="10069">
                  <c:v>39380.0</c:v>
                </c:pt>
                <c:pt idx="10070">
                  <c:v>39381.0</c:v>
                </c:pt>
                <c:pt idx="10071">
                  <c:v>39382.0</c:v>
                </c:pt>
                <c:pt idx="10072">
                  <c:v>39383.0</c:v>
                </c:pt>
                <c:pt idx="10073">
                  <c:v>39384.0</c:v>
                </c:pt>
                <c:pt idx="10074">
                  <c:v>39385.0</c:v>
                </c:pt>
                <c:pt idx="10075">
                  <c:v>39386.0</c:v>
                </c:pt>
                <c:pt idx="10076">
                  <c:v>39387.0</c:v>
                </c:pt>
                <c:pt idx="10077">
                  <c:v>39388.0</c:v>
                </c:pt>
                <c:pt idx="10078">
                  <c:v>39389.0</c:v>
                </c:pt>
                <c:pt idx="10079">
                  <c:v>39390.0</c:v>
                </c:pt>
                <c:pt idx="10080">
                  <c:v>39391.0</c:v>
                </c:pt>
                <c:pt idx="10081">
                  <c:v>39392.0</c:v>
                </c:pt>
                <c:pt idx="10082">
                  <c:v>39393.0</c:v>
                </c:pt>
                <c:pt idx="10083">
                  <c:v>39394.0</c:v>
                </c:pt>
                <c:pt idx="10084">
                  <c:v>39395.0</c:v>
                </c:pt>
                <c:pt idx="10085">
                  <c:v>39396.0</c:v>
                </c:pt>
                <c:pt idx="10086">
                  <c:v>39397.0</c:v>
                </c:pt>
                <c:pt idx="10087">
                  <c:v>39398.0</c:v>
                </c:pt>
                <c:pt idx="10088">
                  <c:v>39399.0</c:v>
                </c:pt>
                <c:pt idx="10089">
                  <c:v>39400.0</c:v>
                </c:pt>
                <c:pt idx="10090">
                  <c:v>39401.0</c:v>
                </c:pt>
                <c:pt idx="10091">
                  <c:v>39402.0</c:v>
                </c:pt>
                <c:pt idx="10092">
                  <c:v>39403.0</c:v>
                </c:pt>
                <c:pt idx="10093">
                  <c:v>39404.0</c:v>
                </c:pt>
                <c:pt idx="10094">
                  <c:v>39405.0</c:v>
                </c:pt>
                <c:pt idx="10095">
                  <c:v>39406.0</c:v>
                </c:pt>
                <c:pt idx="10096">
                  <c:v>39407.0</c:v>
                </c:pt>
                <c:pt idx="10097">
                  <c:v>39408.0</c:v>
                </c:pt>
                <c:pt idx="10098">
                  <c:v>39409.0</c:v>
                </c:pt>
                <c:pt idx="10099">
                  <c:v>39410.0</c:v>
                </c:pt>
                <c:pt idx="10100">
                  <c:v>39411.0</c:v>
                </c:pt>
                <c:pt idx="10101">
                  <c:v>39412.0</c:v>
                </c:pt>
                <c:pt idx="10102">
                  <c:v>39413.0</c:v>
                </c:pt>
                <c:pt idx="10103">
                  <c:v>39414.0</c:v>
                </c:pt>
                <c:pt idx="10104">
                  <c:v>39415.0</c:v>
                </c:pt>
                <c:pt idx="10105">
                  <c:v>39416.0</c:v>
                </c:pt>
                <c:pt idx="10106">
                  <c:v>39417.0</c:v>
                </c:pt>
                <c:pt idx="10107">
                  <c:v>39418.0</c:v>
                </c:pt>
                <c:pt idx="10108">
                  <c:v>39419.0</c:v>
                </c:pt>
                <c:pt idx="10109">
                  <c:v>39420.0</c:v>
                </c:pt>
                <c:pt idx="10110">
                  <c:v>39421.0</c:v>
                </c:pt>
                <c:pt idx="10111">
                  <c:v>39422.0</c:v>
                </c:pt>
                <c:pt idx="10112">
                  <c:v>39423.0</c:v>
                </c:pt>
                <c:pt idx="10113">
                  <c:v>39424.0</c:v>
                </c:pt>
                <c:pt idx="10114">
                  <c:v>39425.0</c:v>
                </c:pt>
                <c:pt idx="10115">
                  <c:v>39426.0</c:v>
                </c:pt>
                <c:pt idx="10116">
                  <c:v>39427.0</c:v>
                </c:pt>
                <c:pt idx="10117">
                  <c:v>39428.0</c:v>
                </c:pt>
                <c:pt idx="10118">
                  <c:v>39429.0</c:v>
                </c:pt>
                <c:pt idx="10119">
                  <c:v>39430.0</c:v>
                </c:pt>
                <c:pt idx="10120">
                  <c:v>39431.0</c:v>
                </c:pt>
                <c:pt idx="10121">
                  <c:v>39432.0</c:v>
                </c:pt>
                <c:pt idx="10122">
                  <c:v>39433.0</c:v>
                </c:pt>
                <c:pt idx="10123">
                  <c:v>39434.0</c:v>
                </c:pt>
                <c:pt idx="10124">
                  <c:v>39435.0</c:v>
                </c:pt>
                <c:pt idx="10125">
                  <c:v>39436.0</c:v>
                </c:pt>
                <c:pt idx="10126">
                  <c:v>39437.0</c:v>
                </c:pt>
                <c:pt idx="10127">
                  <c:v>39438.0</c:v>
                </c:pt>
                <c:pt idx="10128">
                  <c:v>39439.0</c:v>
                </c:pt>
                <c:pt idx="10129">
                  <c:v>39440.0</c:v>
                </c:pt>
                <c:pt idx="10130">
                  <c:v>39441.0</c:v>
                </c:pt>
                <c:pt idx="10131">
                  <c:v>39442.0</c:v>
                </c:pt>
                <c:pt idx="10132">
                  <c:v>39443.0</c:v>
                </c:pt>
                <c:pt idx="10133">
                  <c:v>39444.0</c:v>
                </c:pt>
                <c:pt idx="10134">
                  <c:v>39445.0</c:v>
                </c:pt>
                <c:pt idx="10135">
                  <c:v>39446.0</c:v>
                </c:pt>
                <c:pt idx="10136">
                  <c:v>39447.0</c:v>
                </c:pt>
                <c:pt idx="10137">
                  <c:v>39448.0</c:v>
                </c:pt>
                <c:pt idx="10138">
                  <c:v>39449.0</c:v>
                </c:pt>
                <c:pt idx="10139">
                  <c:v>39450.0</c:v>
                </c:pt>
                <c:pt idx="10140">
                  <c:v>39451.0</c:v>
                </c:pt>
                <c:pt idx="10141">
                  <c:v>39452.0</c:v>
                </c:pt>
                <c:pt idx="10142">
                  <c:v>39453.0</c:v>
                </c:pt>
                <c:pt idx="10143">
                  <c:v>39454.0</c:v>
                </c:pt>
                <c:pt idx="10144">
                  <c:v>39455.0</c:v>
                </c:pt>
                <c:pt idx="10145">
                  <c:v>39456.0</c:v>
                </c:pt>
                <c:pt idx="10146">
                  <c:v>39457.0</c:v>
                </c:pt>
                <c:pt idx="10147">
                  <c:v>39458.0</c:v>
                </c:pt>
                <c:pt idx="10148">
                  <c:v>39459.0</c:v>
                </c:pt>
                <c:pt idx="10149">
                  <c:v>39460.0</c:v>
                </c:pt>
                <c:pt idx="10150">
                  <c:v>39461.0</c:v>
                </c:pt>
                <c:pt idx="10151">
                  <c:v>39462.0</c:v>
                </c:pt>
                <c:pt idx="10152">
                  <c:v>39463.0</c:v>
                </c:pt>
                <c:pt idx="10153">
                  <c:v>39464.0</c:v>
                </c:pt>
                <c:pt idx="10154">
                  <c:v>39465.0</c:v>
                </c:pt>
                <c:pt idx="10155">
                  <c:v>39466.0</c:v>
                </c:pt>
                <c:pt idx="10156">
                  <c:v>39467.0</c:v>
                </c:pt>
                <c:pt idx="10157">
                  <c:v>39468.0</c:v>
                </c:pt>
                <c:pt idx="10158">
                  <c:v>39469.0</c:v>
                </c:pt>
                <c:pt idx="10159">
                  <c:v>39470.0</c:v>
                </c:pt>
                <c:pt idx="10160">
                  <c:v>39471.0</c:v>
                </c:pt>
                <c:pt idx="10161">
                  <c:v>39472.0</c:v>
                </c:pt>
                <c:pt idx="10162">
                  <c:v>39473.0</c:v>
                </c:pt>
                <c:pt idx="10163">
                  <c:v>39474.0</c:v>
                </c:pt>
                <c:pt idx="10164">
                  <c:v>39475.0</c:v>
                </c:pt>
                <c:pt idx="10165">
                  <c:v>39476.0</c:v>
                </c:pt>
                <c:pt idx="10166">
                  <c:v>39477.0</c:v>
                </c:pt>
                <c:pt idx="10167">
                  <c:v>39478.0</c:v>
                </c:pt>
                <c:pt idx="10168">
                  <c:v>39479.0</c:v>
                </c:pt>
                <c:pt idx="10169">
                  <c:v>39480.0</c:v>
                </c:pt>
                <c:pt idx="10170">
                  <c:v>39481.0</c:v>
                </c:pt>
                <c:pt idx="10171">
                  <c:v>39482.0</c:v>
                </c:pt>
                <c:pt idx="10172">
                  <c:v>39483.0</c:v>
                </c:pt>
                <c:pt idx="10173">
                  <c:v>39484.0</c:v>
                </c:pt>
                <c:pt idx="10174">
                  <c:v>39485.0</c:v>
                </c:pt>
                <c:pt idx="10175">
                  <c:v>39486.0</c:v>
                </c:pt>
                <c:pt idx="10176">
                  <c:v>39487.0</c:v>
                </c:pt>
                <c:pt idx="10177">
                  <c:v>39488.0</c:v>
                </c:pt>
                <c:pt idx="10178">
                  <c:v>39489.0</c:v>
                </c:pt>
                <c:pt idx="10179">
                  <c:v>39490.0</c:v>
                </c:pt>
                <c:pt idx="10180">
                  <c:v>39491.0</c:v>
                </c:pt>
                <c:pt idx="10181">
                  <c:v>39492.0</c:v>
                </c:pt>
                <c:pt idx="10182">
                  <c:v>39493.0</c:v>
                </c:pt>
                <c:pt idx="10183">
                  <c:v>39494.0</c:v>
                </c:pt>
                <c:pt idx="10184">
                  <c:v>39495.0</c:v>
                </c:pt>
                <c:pt idx="10185">
                  <c:v>39496.0</c:v>
                </c:pt>
                <c:pt idx="10186">
                  <c:v>39497.0</c:v>
                </c:pt>
                <c:pt idx="10187">
                  <c:v>39498.0</c:v>
                </c:pt>
                <c:pt idx="10188">
                  <c:v>39499.0</c:v>
                </c:pt>
                <c:pt idx="10189">
                  <c:v>39500.0</c:v>
                </c:pt>
                <c:pt idx="10190">
                  <c:v>39501.0</c:v>
                </c:pt>
                <c:pt idx="10191">
                  <c:v>39502.0</c:v>
                </c:pt>
                <c:pt idx="10192">
                  <c:v>39503.0</c:v>
                </c:pt>
                <c:pt idx="10193">
                  <c:v>39504.0</c:v>
                </c:pt>
                <c:pt idx="10194">
                  <c:v>39505.0</c:v>
                </c:pt>
                <c:pt idx="10195">
                  <c:v>39506.0</c:v>
                </c:pt>
                <c:pt idx="10196">
                  <c:v>39507.0</c:v>
                </c:pt>
                <c:pt idx="10197">
                  <c:v>39508.0</c:v>
                </c:pt>
                <c:pt idx="10198">
                  <c:v>39509.0</c:v>
                </c:pt>
                <c:pt idx="10199">
                  <c:v>39510.0</c:v>
                </c:pt>
                <c:pt idx="10200">
                  <c:v>39511.0</c:v>
                </c:pt>
                <c:pt idx="10201">
                  <c:v>39512.0</c:v>
                </c:pt>
                <c:pt idx="10202">
                  <c:v>39513.0</c:v>
                </c:pt>
                <c:pt idx="10203">
                  <c:v>39514.0</c:v>
                </c:pt>
                <c:pt idx="10204">
                  <c:v>39515.0</c:v>
                </c:pt>
                <c:pt idx="10205">
                  <c:v>39516.0</c:v>
                </c:pt>
                <c:pt idx="10206">
                  <c:v>39517.0</c:v>
                </c:pt>
                <c:pt idx="10207">
                  <c:v>39518.0</c:v>
                </c:pt>
                <c:pt idx="10208">
                  <c:v>39519.0</c:v>
                </c:pt>
                <c:pt idx="10209">
                  <c:v>39520.0</c:v>
                </c:pt>
                <c:pt idx="10210">
                  <c:v>39521.0</c:v>
                </c:pt>
                <c:pt idx="10211">
                  <c:v>39522.0</c:v>
                </c:pt>
                <c:pt idx="10212">
                  <c:v>39523.0</c:v>
                </c:pt>
                <c:pt idx="10213">
                  <c:v>39524.0</c:v>
                </c:pt>
                <c:pt idx="10214">
                  <c:v>39525.0</c:v>
                </c:pt>
                <c:pt idx="10215">
                  <c:v>39526.0</c:v>
                </c:pt>
                <c:pt idx="10216">
                  <c:v>39527.0</c:v>
                </c:pt>
                <c:pt idx="10217">
                  <c:v>39528.0</c:v>
                </c:pt>
                <c:pt idx="10218">
                  <c:v>39529.0</c:v>
                </c:pt>
                <c:pt idx="10219">
                  <c:v>39530.0</c:v>
                </c:pt>
                <c:pt idx="10220">
                  <c:v>39531.0</c:v>
                </c:pt>
                <c:pt idx="10221">
                  <c:v>39532.0</c:v>
                </c:pt>
                <c:pt idx="10222">
                  <c:v>39533.0</c:v>
                </c:pt>
                <c:pt idx="10223">
                  <c:v>39534.0</c:v>
                </c:pt>
                <c:pt idx="10224">
                  <c:v>39535.0</c:v>
                </c:pt>
                <c:pt idx="10225">
                  <c:v>39536.0</c:v>
                </c:pt>
                <c:pt idx="10226">
                  <c:v>39537.0</c:v>
                </c:pt>
                <c:pt idx="10227">
                  <c:v>39538.0</c:v>
                </c:pt>
                <c:pt idx="10228">
                  <c:v>39539.0</c:v>
                </c:pt>
                <c:pt idx="10229">
                  <c:v>39540.0</c:v>
                </c:pt>
                <c:pt idx="10230">
                  <c:v>39541.0</c:v>
                </c:pt>
                <c:pt idx="10231">
                  <c:v>39542.0</c:v>
                </c:pt>
                <c:pt idx="10232">
                  <c:v>39543.0</c:v>
                </c:pt>
                <c:pt idx="10233">
                  <c:v>39544.0</c:v>
                </c:pt>
                <c:pt idx="10234">
                  <c:v>39545.0</c:v>
                </c:pt>
                <c:pt idx="10235">
                  <c:v>39546.0</c:v>
                </c:pt>
                <c:pt idx="10236">
                  <c:v>39547.0</c:v>
                </c:pt>
                <c:pt idx="10237">
                  <c:v>39548.0</c:v>
                </c:pt>
                <c:pt idx="10238">
                  <c:v>39549.0</c:v>
                </c:pt>
                <c:pt idx="10239">
                  <c:v>39550.0</c:v>
                </c:pt>
                <c:pt idx="10240">
                  <c:v>39551.0</c:v>
                </c:pt>
                <c:pt idx="10241">
                  <c:v>39552.0</c:v>
                </c:pt>
                <c:pt idx="10242">
                  <c:v>39553.0</c:v>
                </c:pt>
                <c:pt idx="10243">
                  <c:v>39554.0</c:v>
                </c:pt>
                <c:pt idx="10244">
                  <c:v>39555.0</c:v>
                </c:pt>
                <c:pt idx="10245">
                  <c:v>39556.0</c:v>
                </c:pt>
                <c:pt idx="10246">
                  <c:v>39557.0</c:v>
                </c:pt>
                <c:pt idx="10247">
                  <c:v>39558.0</c:v>
                </c:pt>
                <c:pt idx="10248">
                  <c:v>39559.0</c:v>
                </c:pt>
                <c:pt idx="10249">
                  <c:v>39560.0</c:v>
                </c:pt>
                <c:pt idx="10250">
                  <c:v>39561.0</c:v>
                </c:pt>
                <c:pt idx="10251">
                  <c:v>39562.0</c:v>
                </c:pt>
                <c:pt idx="10252">
                  <c:v>39563.0</c:v>
                </c:pt>
                <c:pt idx="10253">
                  <c:v>39564.0</c:v>
                </c:pt>
                <c:pt idx="10254">
                  <c:v>39565.0</c:v>
                </c:pt>
                <c:pt idx="10255">
                  <c:v>39566.0</c:v>
                </c:pt>
                <c:pt idx="10256">
                  <c:v>39567.0</c:v>
                </c:pt>
                <c:pt idx="10257">
                  <c:v>39568.0</c:v>
                </c:pt>
                <c:pt idx="10258">
                  <c:v>39569.0</c:v>
                </c:pt>
                <c:pt idx="10259">
                  <c:v>39570.0</c:v>
                </c:pt>
                <c:pt idx="10260">
                  <c:v>39571.0</c:v>
                </c:pt>
                <c:pt idx="10261">
                  <c:v>39572.0</c:v>
                </c:pt>
                <c:pt idx="10262">
                  <c:v>39573.0</c:v>
                </c:pt>
                <c:pt idx="10263">
                  <c:v>39574.0</c:v>
                </c:pt>
                <c:pt idx="10264">
                  <c:v>39575.0</c:v>
                </c:pt>
                <c:pt idx="10265">
                  <c:v>39576.0</c:v>
                </c:pt>
                <c:pt idx="10266">
                  <c:v>39577.0</c:v>
                </c:pt>
                <c:pt idx="10267">
                  <c:v>39578.0</c:v>
                </c:pt>
                <c:pt idx="10268">
                  <c:v>39579.0</c:v>
                </c:pt>
                <c:pt idx="10269">
                  <c:v>39580.0</c:v>
                </c:pt>
                <c:pt idx="10270">
                  <c:v>39581.0</c:v>
                </c:pt>
                <c:pt idx="10271">
                  <c:v>39582.0</c:v>
                </c:pt>
                <c:pt idx="10272">
                  <c:v>39583.0</c:v>
                </c:pt>
                <c:pt idx="10273">
                  <c:v>39584.0</c:v>
                </c:pt>
                <c:pt idx="10274">
                  <c:v>39585.0</c:v>
                </c:pt>
                <c:pt idx="10275">
                  <c:v>39586.0</c:v>
                </c:pt>
                <c:pt idx="10276">
                  <c:v>39587.0</c:v>
                </c:pt>
                <c:pt idx="10277">
                  <c:v>39588.0</c:v>
                </c:pt>
                <c:pt idx="10278">
                  <c:v>39589.0</c:v>
                </c:pt>
                <c:pt idx="10279">
                  <c:v>39590.0</c:v>
                </c:pt>
                <c:pt idx="10280">
                  <c:v>39591.0</c:v>
                </c:pt>
                <c:pt idx="10281">
                  <c:v>39592.0</c:v>
                </c:pt>
                <c:pt idx="10282">
                  <c:v>39593.0</c:v>
                </c:pt>
                <c:pt idx="10283">
                  <c:v>39594.0</c:v>
                </c:pt>
                <c:pt idx="10284">
                  <c:v>39595.0</c:v>
                </c:pt>
                <c:pt idx="10285">
                  <c:v>39596.0</c:v>
                </c:pt>
                <c:pt idx="10286">
                  <c:v>39597.0</c:v>
                </c:pt>
                <c:pt idx="10287">
                  <c:v>39598.0</c:v>
                </c:pt>
                <c:pt idx="10288">
                  <c:v>39599.0</c:v>
                </c:pt>
                <c:pt idx="10289">
                  <c:v>39600.0</c:v>
                </c:pt>
                <c:pt idx="10290">
                  <c:v>39601.0</c:v>
                </c:pt>
                <c:pt idx="10291">
                  <c:v>39602.0</c:v>
                </c:pt>
                <c:pt idx="10292">
                  <c:v>39603.0</c:v>
                </c:pt>
                <c:pt idx="10293">
                  <c:v>39604.0</c:v>
                </c:pt>
                <c:pt idx="10294">
                  <c:v>39605.0</c:v>
                </c:pt>
                <c:pt idx="10295">
                  <c:v>39606.0</c:v>
                </c:pt>
                <c:pt idx="10296">
                  <c:v>39607.0</c:v>
                </c:pt>
                <c:pt idx="10297">
                  <c:v>39608.0</c:v>
                </c:pt>
                <c:pt idx="10298">
                  <c:v>39609.0</c:v>
                </c:pt>
                <c:pt idx="10299">
                  <c:v>39610.0</c:v>
                </c:pt>
                <c:pt idx="10300">
                  <c:v>39611.0</c:v>
                </c:pt>
                <c:pt idx="10301">
                  <c:v>39612.0</c:v>
                </c:pt>
                <c:pt idx="10302">
                  <c:v>39613.0</c:v>
                </c:pt>
                <c:pt idx="10303">
                  <c:v>39614.0</c:v>
                </c:pt>
                <c:pt idx="10304">
                  <c:v>39615.0</c:v>
                </c:pt>
                <c:pt idx="10305">
                  <c:v>39616.0</c:v>
                </c:pt>
                <c:pt idx="10306">
                  <c:v>39617.0</c:v>
                </c:pt>
                <c:pt idx="10307">
                  <c:v>39618.0</c:v>
                </c:pt>
                <c:pt idx="10308">
                  <c:v>39619.0</c:v>
                </c:pt>
                <c:pt idx="10309">
                  <c:v>39620.0</c:v>
                </c:pt>
                <c:pt idx="10310">
                  <c:v>39621.0</c:v>
                </c:pt>
                <c:pt idx="10311">
                  <c:v>39622.0</c:v>
                </c:pt>
                <c:pt idx="10312">
                  <c:v>39623.0</c:v>
                </c:pt>
                <c:pt idx="10313">
                  <c:v>39624.0</c:v>
                </c:pt>
                <c:pt idx="10314">
                  <c:v>39625.0</c:v>
                </c:pt>
                <c:pt idx="10315">
                  <c:v>39626.0</c:v>
                </c:pt>
                <c:pt idx="10316">
                  <c:v>39627.0</c:v>
                </c:pt>
                <c:pt idx="10317">
                  <c:v>39628.0</c:v>
                </c:pt>
                <c:pt idx="10318">
                  <c:v>39629.0</c:v>
                </c:pt>
                <c:pt idx="10319">
                  <c:v>39630.0</c:v>
                </c:pt>
                <c:pt idx="10320">
                  <c:v>39631.0</c:v>
                </c:pt>
                <c:pt idx="10321">
                  <c:v>39632.0</c:v>
                </c:pt>
                <c:pt idx="10322">
                  <c:v>39633.0</c:v>
                </c:pt>
                <c:pt idx="10323">
                  <c:v>39634.0</c:v>
                </c:pt>
                <c:pt idx="10324">
                  <c:v>39635.0</c:v>
                </c:pt>
                <c:pt idx="10325">
                  <c:v>39636.0</c:v>
                </c:pt>
                <c:pt idx="10326">
                  <c:v>39637.0</c:v>
                </c:pt>
                <c:pt idx="10327">
                  <c:v>39638.0</c:v>
                </c:pt>
                <c:pt idx="10328">
                  <c:v>39639.0</c:v>
                </c:pt>
                <c:pt idx="10329">
                  <c:v>39640.0</c:v>
                </c:pt>
                <c:pt idx="10330">
                  <c:v>39641.0</c:v>
                </c:pt>
                <c:pt idx="10331">
                  <c:v>39642.0</c:v>
                </c:pt>
                <c:pt idx="10332">
                  <c:v>39643.0</c:v>
                </c:pt>
                <c:pt idx="10333">
                  <c:v>39644.0</c:v>
                </c:pt>
                <c:pt idx="10334">
                  <c:v>39645.0</c:v>
                </c:pt>
                <c:pt idx="10335">
                  <c:v>39646.0</c:v>
                </c:pt>
                <c:pt idx="10336">
                  <c:v>39647.0</c:v>
                </c:pt>
                <c:pt idx="10337">
                  <c:v>39648.0</c:v>
                </c:pt>
                <c:pt idx="10338">
                  <c:v>39649.0</c:v>
                </c:pt>
                <c:pt idx="10339">
                  <c:v>39650.0</c:v>
                </c:pt>
                <c:pt idx="10340">
                  <c:v>39651.0</c:v>
                </c:pt>
                <c:pt idx="10341">
                  <c:v>39652.0</c:v>
                </c:pt>
                <c:pt idx="10342">
                  <c:v>39653.0</c:v>
                </c:pt>
                <c:pt idx="10343">
                  <c:v>39654.0</c:v>
                </c:pt>
                <c:pt idx="10344">
                  <c:v>39655.0</c:v>
                </c:pt>
                <c:pt idx="10345">
                  <c:v>39656.0</c:v>
                </c:pt>
                <c:pt idx="10346">
                  <c:v>39657.0</c:v>
                </c:pt>
                <c:pt idx="10347">
                  <c:v>39658.0</c:v>
                </c:pt>
                <c:pt idx="10348">
                  <c:v>39659.0</c:v>
                </c:pt>
                <c:pt idx="10349">
                  <c:v>39660.0</c:v>
                </c:pt>
                <c:pt idx="10350">
                  <c:v>39661.0</c:v>
                </c:pt>
                <c:pt idx="10351">
                  <c:v>39662.0</c:v>
                </c:pt>
                <c:pt idx="10352">
                  <c:v>39663.0</c:v>
                </c:pt>
                <c:pt idx="10353">
                  <c:v>39664.0</c:v>
                </c:pt>
                <c:pt idx="10354">
                  <c:v>39665.0</c:v>
                </c:pt>
                <c:pt idx="10355">
                  <c:v>39666.0</c:v>
                </c:pt>
                <c:pt idx="10356">
                  <c:v>39667.0</c:v>
                </c:pt>
                <c:pt idx="10357">
                  <c:v>39668.0</c:v>
                </c:pt>
                <c:pt idx="10358">
                  <c:v>39669.0</c:v>
                </c:pt>
                <c:pt idx="10359">
                  <c:v>39670.0</c:v>
                </c:pt>
                <c:pt idx="10360">
                  <c:v>39671.0</c:v>
                </c:pt>
                <c:pt idx="10361">
                  <c:v>39672.0</c:v>
                </c:pt>
                <c:pt idx="10362">
                  <c:v>39673.0</c:v>
                </c:pt>
                <c:pt idx="10363">
                  <c:v>39674.0</c:v>
                </c:pt>
                <c:pt idx="10364">
                  <c:v>39675.0</c:v>
                </c:pt>
                <c:pt idx="10365">
                  <c:v>39676.0</c:v>
                </c:pt>
                <c:pt idx="10366">
                  <c:v>39677.0</c:v>
                </c:pt>
                <c:pt idx="10367">
                  <c:v>39678.0</c:v>
                </c:pt>
                <c:pt idx="10368">
                  <c:v>39679.0</c:v>
                </c:pt>
                <c:pt idx="10369">
                  <c:v>39680.0</c:v>
                </c:pt>
                <c:pt idx="10370">
                  <c:v>39681.0</c:v>
                </c:pt>
                <c:pt idx="10371">
                  <c:v>39682.0</c:v>
                </c:pt>
                <c:pt idx="10372">
                  <c:v>39683.0</c:v>
                </c:pt>
                <c:pt idx="10373">
                  <c:v>39684.0</c:v>
                </c:pt>
                <c:pt idx="10374">
                  <c:v>39685.0</c:v>
                </c:pt>
                <c:pt idx="10375">
                  <c:v>39686.0</c:v>
                </c:pt>
                <c:pt idx="10376">
                  <c:v>39687.0</c:v>
                </c:pt>
                <c:pt idx="10377">
                  <c:v>39688.0</c:v>
                </c:pt>
                <c:pt idx="10378">
                  <c:v>39689.0</c:v>
                </c:pt>
                <c:pt idx="10379">
                  <c:v>39690.0</c:v>
                </c:pt>
                <c:pt idx="10380">
                  <c:v>39691.0</c:v>
                </c:pt>
                <c:pt idx="10381">
                  <c:v>39692.0</c:v>
                </c:pt>
                <c:pt idx="10382">
                  <c:v>39693.0</c:v>
                </c:pt>
                <c:pt idx="10383">
                  <c:v>39694.0</c:v>
                </c:pt>
                <c:pt idx="10384">
                  <c:v>39695.0</c:v>
                </c:pt>
                <c:pt idx="10385">
                  <c:v>39696.0</c:v>
                </c:pt>
                <c:pt idx="10386">
                  <c:v>39697.0</c:v>
                </c:pt>
                <c:pt idx="10387">
                  <c:v>39698.0</c:v>
                </c:pt>
                <c:pt idx="10388">
                  <c:v>39699.0</c:v>
                </c:pt>
                <c:pt idx="10389">
                  <c:v>39700.0</c:v>
                </c:pt>
                <c:pt idx="10390">
                  <c:v>39701.0</c:v>
                </c:pt>
                <c:pt idx="10391">
                  <c:v>39702.0</c:v>
                </c:pt>
                <c:pt idx="10392">
                  <c:v>39703.0</c:v>
                </c:pt>
                <c:pt idx="10393">
                  <c:v>39704.0</c:v>
                </c:pt>
                <c:pt idx="10394">
                  <c:v>39705.0</c:v>
                </c:pt>
                <c:pt idx="10395">
                  <c:v>39706.0</c:v>
                </c:pt>
                <c:pt idx="10396">
                  <c:v>39707.0</c:v>
                </c:pt>
                <c:pt idx="10397">
                  <c:v>39708.0</c:v>
                </c:pt>
                <c:pt idx="10398">
                  <c:v>39709.0</c:v>
                </c:pt>
                <c:pt idx="10399">
                  <c:v>39710.0</c:v>
                </c:pt>
                <c:pt idx="10400">
                  <c:v>39711.0</c:v>
                </c:pt>
                <c:pt idx="10401">
                  <c:v>39712.0</c:v>
                </c:pt>
                <c:pt idx="10402">
                  <c:v>39713.0</c:v>
                </c:pt>
                <c:pt idx="10403">
                  <c:v>39714.0</c:v>
                </c:pt>
                <c:pt idx="10404">
                  <c:v>39715.0</c:v>
                </c:pt>
                <c:pt idx="10405">
                  <c:v>39716.0</c:v>
                </c:pt>
                <c:pt idx="10406">
                  <c:v>39717.0</c:v>
                </c:pt>
                <c:pt idx="10407">
                  <c:v>39718.0</c:v>
                </c:pt>
                <c:pt idx="10408">
                  <c:v>39719.0</c:v>
                </c:pt>
                <c:pt idx="10409">
                  <c:v>39720.0</c:v>
                </c:pt>
                <c:pt idx="10410">
                  <c:v>39721.0</c:v>
                </c:pt>
                <c:pt idx="10411">
                  <c:v>39722.0</c:v>
                </c:pt>
                <c:pt idx="10412">
                  <c:v>39723.0</c:v>
                </c:pt>
                <c:pt idx="10413">
                  <c:v>39724.0</c:v>
                </c:pt>
                <c:pt idx="10414">
                  <c:v>39725.0</c:v>
                </c:pt>
                <c:pt idx="10415">
                  <c:v>39726.0</c:v>
                </c:pt>
                <c:pt idx="10416">
                  <c:v>39727.0</c:v>
                </c:pt>
                <c:pt idx="10417">
                  <c:v>39728.0</c:v>
                </c:pt>
                <c:pt idx="10418">
                  <c:v>39729.0</c:v>
                </c:pt>
                <c:pt idx="10419">
                  <c:v>39730.0</c:v>
                </c:pt>
                <c:pt idx="10420">
                  <c:v>39731.0</c:v>
                </c:pt>
                <c:pt idx="10421">
                  <c:v>39732.0</c:v>
                </c:pt>
                <c:pt idx="10422">
                  <c:v>39733.0</c:v>
                </c:pt>
                <c:pt idx="10423">
                  <c:v>39734.0</c:v>
                </c:pt>
                <c:pt idx="10424">
                  <c:v>39735.0</c:v>
                </c:pt>
                <c:pt idx="10425">
                  <c:v>39736.0</c:v>
                </c:pt>
                <c:pt idx="10426">
                  <c:v>39737.0</c:v>
                </c:pt>
                <c:pt idx="10427">
                  <c:v>39738.0</c:v>
                </c:pt>
                <c:pt idx="10428">
                  <c:v>39739.0</c:v>
                </c:pt>
                <c:pt idx="10429">
                  <c:v>39740.0</c:v>
                </c:pt>
                <c:pt idx="10430">
                  <c:v>39741.0</c:v>
                </c:pt>
                <c:pt idx="10431">
                  <c:v>39742.0</c:v>
                </c:pt>
                <c:pt idx="10432">
                  <c:v>39743.0</c:v>
                </c:pt>
                <c:pt idx="10433">
                  <c:v>39744.0</c:v>
                </c:pt>
                <c:pt idx="10434">
                  <c:v>39745.0</c:v>
                </c:pt>
                <c:pt idx="10435">
                  <c:v>39746.0</c:v>
                </c:pt>
                <c:pt idx="10436">
                  <c:v>39747.0</c:v>
                </c:pt>
                <c:pt idx="10437">
                  <c:v>39748.0</c:v>
                </c:pt>
                <c:pt idx="10438">
                  <c:v>39749.0</c:v>
                </c:pt>
                <c:pt idx="10439">
                  <c:v>39750.0</c:v>
                </c:pt>
                <c:pt idx="10440">
                  <c:v>39751.0</c:v>
                </c:pt>
                <c:pt idx="10441">
                  <c:v>39752.0</c:v>
                </c:pt>
                <c:pt idx="10442">
                  <c:v>39753.0</c:v>
                </c:pt>
                <c:pt idx="10443">
                  <c:v>39754.0</c:v>
                </c:pt>
                <c:pt idx="10444">
                  <c:v>39755.0</c:v>
                </c:pt>
                <c:pt idx="10445">
                  <c:v>39756.0</c:v>
                </c:pt>
                <c:pt idx="10446">
                  <c:v>39757.0</c:v>
                </c:pt>
                <c:pt idx="10447">
                  <c:v>39758.0</c:v>
                </c:pt>
                <c:pt idx="10448">
                  <c:v>39759.0</c:v>
                </c:pt>
                <c:pt idx="10449">
                  <c:v>39760.0</c:v>
                </c:pt>
                <c:pt idx="10450">
                  <c:v>39761.0</c:v>
                </c:pt>
                <c:pt idx="10451">
                  <c:v>39762.0</c:v>
                </c:pt>
                <c:pt idx="10452">
                  <c:v>39763.0</c:v>
                </c:pt>
                <c:pt idx="10453">
                  <c:v>39764.0</c:v>
                </c:pt>
                <c:pt idx="10454">
                  <c:v>39765.0</c:v>
                </c:pt>
                <c:pt idx="10455">
                  <c:v>39766.0</c:v>
                </c:pt>
                <c:pt idx="10456">
                  <c:v>39767.0</c:v>
                </c:pt>
                <c:pt idx="10457">
                  <c:v>39768.0</c:v>
                </c:pt>
                <c:pt idx="10458">
                  <c:v>39769.0</c:v>
                </c:pt>
                <c:pt idx="10459">
                  <c:v>39770.0</c:v>
                </c:pt>
                <c:pt idx="10460">
                  <c:v>39771.0</c:v>
                </c:pt>
                <c:pt idx="10461">
                  <c:v>39772.0</c:v>
                </c:pt>
                <c:pt idx="10462">
                  <c:v>39773.0</c:v>
                </c:pt>
                <c:pt idx="10463">
                  <c:v>39774.0</c:v>
                </c:pt>
                <c:pt idx="10464">
                  <c:v>39775.0</c:v>
                </c:pt>
                <c:pt idx="10465">
                  <c:v>39776.0</c:v>
                </c:pt>
                <c:pt idx="10466">
                  <c:v>39777.0</c:v>
                </c:pt>
                <c:pt idx="10467">
                  <c:v>39778.0</c:v>
                </c:pt>
                <c:pt idx="10468">
                  <c:v>39779.0</c:v>
                </c:pt>
                <c:pt idx="10469">
                  <c:v>39780.0</c:v>
                </c:pt>
                <c:pt idx="10470">
                  <c:v>39781.0</c:v>
                </c:pt>
                <c:pt idx="10471">
                  <c:v>39782.0</c:v>
                </c:pt>
                <c:pt idx="10472">
                  <c:v>39783.0</c:v>
                </c:pt>
                <c:pt idx="10473">
                  <c:v>39784.0</c:v>
                </c:pt>
                <c:pt idx="10474">
                  <c:v>39785.0</c:v>
                </c:pt>
                <c:pt idx="10475">
                  <c:v>39786.0</c:v>
                </c:pt>
                <c:pt idx="10476">
                  <c:v>39787.0</c:v>
                </c:pt>
                <c:pt idx="10477">
                  <c:v>39788.0</c:v>
                </c:pt>
                <c:pt idx="10478">
                  <c:v>39789.0</c:v>
                </c:pt>
                <c:pt idx="10479">
                  <c:v>39790.0</c:v>
                </c:pt>
                <c:pt idx="10480">
                  <c:v>39791.0</c:v>
                </c:pt>
                <c:pt idx="10481">
                  <c:v>39792.0</c:v>
                </c:pt>
                <c:pt idx="10482">
                  <c:v>39793.0</c:v>
                </c:pt>
                <c:pt idx="10483">
                  <c:v>39794.0</c:v>
                </c:pt>
                <c:pt idx="10484">
                  <c:v>39795.0</c:v>
                </c:pt>
                <c:pt idx="10485">
                  <c:v>39796.0</c:v>
                </c:pt>
                <c:pt idx="10486">
                  <c:v>39797.0</c:v>
                </c:pt>
                <c:pt idx="10487">
                  <c:v>39798.0</c:v>
                </c:pt>
                <c:pt idx="10488">
                  <c:v>39799.0</c:v>
                </c:pt>
                <c:pt idx="10489">
                  <c:v>39800.0</c:v>
                </c:pt>
                <c:pt idx="10490">
                  <c:v>39801.0</c:v>
                </c:pt>
                <c:pt idx="10491">
                  <c:v>39802.0</c:v>
                </c:pt>
                <c:pt idx="10492">
                  <c:v>39803.0</c:v>
                </c:pt>
                <c:pt idx="10493">
                  <c:v>39804.0</c:v>
                </c:pt>
                <c:pt idx="10494">
                  <c:v>39805.0</c:v>
                </c:pt>
                <c:pt idx="10495">
                  <c:v>39806.0</c:v>
                </c:pt>
                <c:pt idx="10496">
                  <c:v>39807.0</c:v>
                </c:pt>
                <c:pt idx="10497">
                  <c:v>39808.0</c:v>
                </c:pt>
                <c:pt idx="10498">
                  <c:v>39809.0</c:v>
                </c:pt>
                <c:pt idx="10499">
                  <c:v>39810.0</c:v>
                </c:pt>
                <c:pt idx="10500">
                  <c:v>39811.0</c:v>
                </c:pt>
                <c:pt idx="10501">
                  <c:v>39812.0</c:v>
                </c:pt>
                <c:pt idx="10502">
                  <c:v>39813.0</c:v>
                </c:pt>
                <c:pt idx="10503">
                  <c:v>39814.0</c:v>
                </c:pt>
                <c:pt idx="10504">
                  <c:v>39815.0</c:v>
                </c:pt>
                <c:pt idx="10505">
                  <c:v>39816.0</c:v>
                </c:pt>
                <c:pt idx="10506">
                  <c:v>39817.0</c:v>
                </c:pt>
                <c:pt idx="10507">
                  <c:v>39818.0</c:v>
                </c:pt>
                <c:pt idx="10508">
                  <c:v>39819.0</c:v>
                </c:pt>
                <c:pt idx="10509">
                  <c:v>39820.0</c:v>
                </c:pt>
                <c:pt idx="10510">
                  <c:v>39821.0</c:v>
                </c:pt>
                <c:pt idx="10511">
                  <c:v>39822.0</c:v>
                </c:pt>
                <c:pt idx="10512">
                  <c:v>39823.0</c:v>
                </c:pt>
                <c:pt idx="10513">
                  <c:v>39824.0</c:v>
                </c:pt>
                <c:pt idx="10514">
                  <c:v>39825.0</c:v>
                </c:pt>
                <c:pt idx="10515">
                  <c:v>39826.0</c:v>
                </c:pt>
                <c:pt idx="10516">
                  <c:v>39827.0</c:v>
                </c:pt>
                <c:pt idx="10517">
                  <c:v>39828.0</c:v>
                </c:pt>
                <c:pt idx="10518">
                  <c:v>39829.0</c:v>
                </c:pt>
                <c:pt idx="10519">
                  <c:v>39830.0</c:v>
                </c:pt>
                <c:pt idx="10520">
                  <c:v>39831.0</c:v>
                </c:pt>
                <c:pt idx="10521">
                  <c:v>39832.0</c:v>
                </c:pt>
                <c:pt idx="10522">
                  <c:v>39833.0</c:v>
                </c:pt>
                <c:pt idx="10523">
                  <c:v>39834.0</c:v>
                </c:pt>
                <c:pt idx="10524">
                  <c:v>39835.0</c:v>
                </c:pt>
                <c:pt idx="10525">
                  <c:v>39836.0</c:v>
                </c:pt>
                <c:pt idx="10526">
                  <c:v>39837.0</c:v>
                </c:pt>
                <c:pt idx="10527">
                  <c:v>39838.0</c:v>
                </c:pt>
                <c:pt idx="10528">
                  <c:v>39839.0</c:v>
                </c:pt>
                <c:pt idx="10529">
                  <c:v>39840.0</c:v>
                </c:pt>
                <c:pt idx="10530">
                  <c:v>39841.0</c:v>
                </c:pt>
                <c:pt idx="10531">
                  <c:v>39842.0</c:v>
                </c:pt>
                <c:pt idx="10532">
                  <c:v>39843.0</c:v>
                </c:pt>
                <c:pt idx="10533">
                  <c:v>39844.0</c:v>
                </c:pt>
                <c:pt idx="10534">
                  <c:v>39845.0</c:v>
                </c:pt>
                <c:pt idx="10535">
                  <c:v>39846.0</c:v>
                </c:pt>
                <c:pt idx="10536">
                  <c:v>39847.0</c:v>
                </c:pt>
                <c:pt idx="10537">
                  <c:v>39848.0</c:v>
                </c:pt>
                <c:pt idx="10538">
                  <c:v>39849.0</c:v>
                </c:pt>
                <c:pt idx="10539">
                  <c:v>39850.0</c:v>
                </c:pt>
                <c:pt idx="10540">
                  <c:v>39851.0</c:v>
                </c:pt>
                <c:pt idx="10541">
                  <c:v>39852.0</c:v>
                </c:pt>
                <c:pt idx="10542">
                  <c:v>39853.0</c:v>
                </c:pt>
                <c:pt idx="10543">
                  <c:v>39854.0</c:v>
                </c:pt>
                <c:pt idx="10544">
                  <c:v>39855.0</c:v>
                </c:pt>
                <c:pt idx="10545">
                  <c:v>39856.0</c:v>
                </c:pt>
                <c:pt idx="10546">
                  <c:v>39857.0</c:v>
                </c:pt>
                <c:pt idx="10547">
                  <c:v>39858.0</c:v>
                </c:pt>
                <c:pt idx="10548">
                  <c:v>39859.0</c:v>
                </c:pt>
                <c:pt idx="10549">
                  <c:v>39860.0</c:v>
                </c:pt>
                <c:pt idx="10550">
                  <c:v>39861.0</c:v>
                </c:pt>
                <c:pt idx="10551">
                  <c:v>39862.0</c:v>
                </c:pt>
                <c:pt idx="10552">
                  <c:v>39863.0</c:v>
                </c:pt>
                <c:pt idx="10553">
                  <c:v>39864.0</c:v>
                </c:pt>
                <c:pt idx="10554">
                  <c:v>39865.0</c:v>
                </c:pt>
                <c:pt idx="10555">
                  <c:v>39866.0</c:v>
                </c:pt>
                <c:pt idx="10556">
                  <c:v>39867.0</c:v>
                </c:pt>
                <c:pt idx="10557">
                  <c:v>39868.0</c:v>
                </c:pt>
                <c:pt idx="10558">
                  <c:v>39869.0</c:v>
                </c:pt>
                <c:pt idx="10559">
                  <c:v>39870.0</c:v>
                </c:pt>
                <c:pt idx="10560">
                  <c:v>39871.0</c:v>
                </c:pt>
                <c:pt idx="10561">
                  <c:v>39872.0</c:v>
                </c:pt>
                <c:pt idx="10562">
                  <c:v>39873.0</c:v>
                </c:pt>
                <c:pt idx="10563">
                  <c:v>39874.0</c:v>
                </c:pt>
                <c:pt idx="10564">
                  <c:v>39875.0</c:v>
                </c:pt>
                <c:pt idx="10565">
                  <c:v>39876.0</c:v>
                </c:pt>
                <c:pt idx="10566">
                  <c:v>39877.0</c:v>
                </c:pt>
                <c:pt idx="10567">
                  <c:v>39878.0</c:v>
                </c:pt>
                <c:pt idx="10568">
                  <c:v>39879.0</c:v>
                </c:pt>
                <c:pt idx="10569">
                  <c:v>39880.0</c:v>
                </c:pt>
                <c:pt idx="10570">
                  <c:v>39881.0</c:v>
                </c:pt>
                <c:pt idx="10571">
                  <c:v>39882.0</c:v>
                </c:pt>
                <c:pt idx="10572">
                  <c:v>39883.0</c:v>
                </c:pt>
                <c:pt idx="10573">
                  <c:v>39884.0</c:v>
                </c:pt>
                <c:pt idx="10574">
                  <c:v>39885.0</c:v>
                </c:pt>
                <c:pt idx="10575">
                  <c:v>39886.0</c:v>
                </c:pt>
                <c:pt idx="10576">
                  <c:v>39887.0</c:v>
                </c:pt>
                <c:pt idx="10577">
                  <c:v>39888.0</c:v>
                </c:pt>
                <c:pt idx="10578">
                  <c:v>39889.0</c:v>
                </c:pt>
                <c:pt idx="10579">
                  <c:v>39890.0</c:v>
                </c:pt>
                <c:pt idx="10580">
                  <c:v>39891.0</c:v>
                </c:pt>
                <c:pt idx="10581">
                  <c:v>39892.0</c:v>
                </c:pt>
                <c:pt idx="10582">
                  <c:v>39893.0</c:v>
                </c:pt>
                <c:pt idx="10583">
                  <c:v>39894.0</c:v>
                </c:pt>
                <c:pt idx="10584">
                  <c:v>39895.0</c:v>
                </c:pt>
                <c:pt idx="10585">
                  <c:v>39896.0</c:v>
                </c:pt>
                <c:pt idx="10586">
                  <c:v>39897.0</c:v>
                </c:pt>
                <c:pt idx="10587">
                  <c:v>39898.0</c:v>
                </c:pt>
                <c:pt idx="10588">
                  <c:v>39899.0</c:v>
                </c:pt>
                <c:pt idx="10589">
                  <c:v>39900.0</c:v>
                </c:pt>
                <c:pt idx="10590">
                  <c:v>39901.0</c:v>
                </c:pt>
                <c:pt idx="10591">
                  <c:v>39902.0</c:v>
                </c:pt>
                <c:pt idx="10592">
                  <c:v>39903.0</c:v>
                </c:pt>
                <c:pt idx="10593">
                  <c:v>39904.0</c:v>
                </c:pt>
                <c:pt idx="10594">
                  <c:v>39905.0</c:v>
                </c:pt>
                <c:pt idx="10595">
                  <c:v>39906.0</c:v>
                </c:pt>
                <c:pt idx="10596">
                  <c:v>39907.0</c:v>
                </c:pt>
                <c:pt idx="10597">
                  <c:v>39908.0</c:v>
                </c:pt>
                <c:pt idx="10598">
                  <c:v>39909.0</c:v>
                </c:pt>
                <c:pt idx="10599">
                  <c:v>39910.0</c:v>
                </c:pt>
                <c:pt idx="10600">
                  <c:v>39911.0</c:v>
                </c:pt>
                <c:pt idx="10601">
                  <c:v>39912.0</c:v>
                </c:pt>
                <c:pt idx="10602">
                  <c:v>39913.0</c:v>
                </c:pt>
                <c:pt idx="10603">
                  <c:v>39914.0</c:v>
                </c:pt>
                <c:pt idx="10604">
                  <c:v>39915.0</c:v>
                </c:pt>
                <c:pt idx="10605">
                  <c:v>39916.0</c:v>
                </c:pt>
                <c:pt idx="10606">
                  <c:v>39917.0</c:v>
                </c:pt>
                <c:pt idx="10607">
                  <c:v>39918.0</c:v>
                </c:pt>
                <c:pt idx="10608">
                  <c:v>39919.0</c:v>
                </c:pt>
                <c:pt idx="10609">
                  <c:v>39920.0</c:v>
                </c:pt>
                <c:pt idx="10610">
                  <c:v>39921.0</c:v>
                </c:pt>
                <c:pt idx="10611">
                  <c:v>39922.0</c:v>
                </c:pt>
                <c:pt idx="10612">
                  <c:v>39923.0</c:v>
                </c:pt>
                <c:pt idx="10613">
                  <c:v>39924.0</c:v>
                </c:pt>
                <c:pt idx="10614">
                  <c:v>39925.0</c:v>
                </c:pt>
                <c:pt idx="10615">
                  <c:v>39926.0</c:v>
                </c:pt>
                <c:pt idx="10616">
                  <c:v>39927.0</c:v>
                </c:pt>
                <c:pt idx="10617">
                  <c:v>39928.0</c:v>
                </c:pt>
                <c:pt idx="10618">
                  <c:v>39929.0</c:v>
                </c:pt>
                <c:pt idx="10619">
                  <c:v>39930.0</c:v>
                </c:pt>
                <c:pt idx="10620">
                  <c:v>39931.0</c:v>
                </c:pt>
                <c:pt idx="10621">
                  <c:v>39932.0</c:v>
                </c:pt>
                <c:pt idx="10622">
                  <c:v>39933.0</c:v>
                </c:pt>
                <c:pt idx="10623">
                  <c:v>39934.0</c:v>
                </c:pt>
                <c:pt idx="10624">
                  <c:v>39935.0</c:v>
                </c:pt>
                <c:pt idx="10625">
                  <c:v>39936.0</c:v>
                </c:pt>
                <c:pt idx="10626">
                  <c:v>39937.0</c:v>
                </c:pt>
                <c:pt idx="10627">
                  <c:v>39938.0</c:v>
                </c:pt>
                <c:pt idx="10628">
                  <c:v>39939.0</c:v>
                </c:pt>
                <c:pt idx="10629">
                  <c:v>39940.0</c:v>
                </c:pt>
                <c:pt idx="10630">
                  <c:v>39941.0</c:v>
                </c:pt>
                <c:pt idx="10631">
                  <c:v>39942.0</c:v>
                </c:pt>
                <c:pt idx="10632">
                  <c:v>39943.0</c:v>
                </c:pt>
                <c:pt idx="10633">
                  <c:v>39944.0</c:v>
                </c:pt>
                <c:pt idx="10634">
                  <c:v>39945.0</c:v>
                </c:pt>
                <c:pt idx="10635">
                  <c:v>39946.0</c:v>
                </c:pt>
                <c:pt idx="10636">
                  <c:v>39947.0</c:v>
                </c:pt>
                <c:pt idx="10637">
                  <c:v>39948.0</c:v>
                </c:pt>
                <c:pt idx="10638">
                  <c:v>39949.0</c:v>
                </c:pt>
                <c:pt idx="10639">
                  <c:v>39950.0</c:v>
                </c:pt>
                <c:pt idx="10640">
                  <c:v>39951.0</c:v>
                </c:pt>
                <c:pt idx="10641">
                  <c:v>39952.0</c:v>
                </c:pt>
                <c:pt idx="10642">
                  <c:v>39953.0</c:v>
                </c:pt>
                <c:pt idx="10643">
                  <c:v>39954.0</c:v>
                </c:pt>
                <c:pt idx="10644">
                  <c:v>39955.0</c:v>
                </c:pt>
                <c:pt idx="10645">
                  <c:v>39956.0</c:v>
                </c:pt>
                <c:pt idx="10646">
                  <c:v>39957.0</c:v>
                </c:pt>
                <c:pt idx="10647">
                  <c:v>39958.0</c:v>
                </c:pt>
                <c:pt idx="10648">
                  <c:v>39959.0</c:v>
                </c:pt>
                <c:pt idx="10649">
                  <c:v>39960.0</c:v>
                </c:pt>
                <c:pt idx="10650">
                  <c:v>39961.0</c:v>
                </c:pt>
                <c:pt idx="10651">
                  <c:v>39962.0</c:v>
                </c:pt>
                <c:pt idx="10652">
                  <c:v>39963.0</c:v>
                </c:pt>
                <c:pt idx="10653">
                  <c:v>39964.0</c:v>
                </c:pt>
                <c:pt idx="10654">
                  <c:v>39965.0</c:v>
                </c:pt>
                <c:pt idx="10655">
                  <c:v>39966.0</c:v>
                </c:pt>
                <c:pt idx="10656">
                  <c:v>39967.0</c:v>
                </c:pt>
                <c:pt idx="10657">
                  <c:v>39968.0</c:v>
                </c:pt>
                <c:pt idx="10658">
                  <c:v>39969.0</c:v>
                </c:pt>
                <c:pt idx="10659">
                  <c:v>39970.0</c:v>
                </c:pt>
                <c:pt idx="10660">
                  <c:v>39971.0</c:v>
                </c:pt>
                <c:pt idx="10661">
                  <c:v>39972.0</c:v>
                </c:pt>
                <c:pt idx="10662">
                  <c:v>39973.0</c:v>
                </c:pt>
                <c:pt idx="10663">
                  <c:v>39974.0</c:v>
                </c:pt>
                <c:pt idx="10664">
                  <c:v>39975.0</c:v>
                </c:pt>
                <c:pt idx="10665">
                  <c:v>39976.0</c:v>
                </c:pt>
                <c:pt idx="10666">
                  <c:v>39977.0</c:v>
                </c:pt>
                <c:pt idx="10667">
                  <c:v>39978.0</c:v>
                </c:pt>
                <c:pt idx="10668">
                  <c:v>39979.0</c:v>
                </c:pt>
                <c:pt idx="10669">
                  <c:v>39980.0</c:v>
                </c:pt>
                <c:pt idx="10670">
                  <c:v>39981.0</c:v>
                </c:pt>
                <c:pt idx="10671">
                  <c:v>39982.0</c:v>
                </c:pt>
                <c:pt idx="10672">
                  <c:v>39983.0</c:v>
                </c:pt>
                <c:pt idx="10673">
                  <c:v>39984.0</c:v>
                </c:pt>
                <c:pt idx="10674">
                  <c:v>39985.0</c:v>
                </c:pt>
                <c:pt idx="10675">
                  <c:v>39986.0</c:v>
                </c:pt>
                <c:pt idx="10676">
                  <c:v>39987.0</c:v>
                </c:pt>
                <c:pt idx="10677">
                  <c:v>39988.0</c:v>
                </c:pt>
                <c:pt idx="10678">
                  <c:v>39989.0</c:v>
                </c:pt>
                <c:pt idx="10679">
                  <c:v>39990.0</c:v>
                </c:pt>
                <c:pt idx="10680">
                  <c:v>39991.0</c:v>
                </c:pt>
                <c:pt idx="10681">
                  <c:v>39992.0</c:v>
                </c:pt>
                <c:pt idx="10682">
                  <c:v>39993.0</c:v>
                </c:pt>
                <c:pt idx="10683">
                  <c:v>39994.0</c:v>
                </c:pt>
                <c:pt idx="10684">
                  <c:v>39995.0</c:v>
                </c:pt>
                <c:pt idx="10685">
                  <c:v>39996.0</c:v>
                </c:pt>
                <c:pt idx="10686">
                  <c:v>39997.0</c:v>
                </c:pt>
                <c:pt idx="10687">
                  <c:v>39998.0</c:v>
                </c:pt>
                <c:pt idx="10688">
                  <c:v>39999.0</c:v>
                </c:pt>
                <c:pt idx="10689">
                  <c:v>40000.0</c:v>
                </c:pt>
                <c:pt idx="10690">
                  <c:v>40001.0</c:v>
                </c:pt>
                <c:pt idx="10691">
                  <c:v>40002.0</c:v>
                </c:pt>
                <c:pt idx="10692">
                  <c:v>40003.0</c:v>
                </c:pt>
                <c:pt idx="10693">
                  <c:v>40004.0</c:v>
                </c:pt>
                <c:pt idx="10694">
                  <c:v>40005.0</c:v>
                </c:pt>
                <c:pt idx="10695">
                  <c:v>40006.0</c:v>
                </c:pt>
                <c:pt idx="10696">
                  <c:v>40007.0</c:v>
                </c:pt>
                <c:pt idx="10697">
                  <c:v>40008.0</c:v>
                </c:pt>
                <c:pt idx="10698">
                  <c:v>40009.0</c:v>
                </c:pt>
                <c:pt idx="10699">
                  <c:v>40010.0</c:v>
                </c:pt>
                <c:pt idx="10700">
                  <c:v>40011.0</c:v>
                </c:pt>
                <c:pt idx="10701">
                  <c:v>40012.0</c:v>
                </c:pt>
                <c:pt idx="10702">
                  <c:v>40013.0</c:v>
                </c:pt>
                <c:pt idx="10703">
                  <c:v>40014.0</c:v>
                </c:pt>
                <c:pt idx="10704">
                  <c:v>40015.0</c:v>
                </c:pt>
                <c:pt idx="10705">
                  <c:v>40016.0</c:v>
                </c:pt>
                <c:pt idx="10706">
                  <c:v>40017.0</c:v>
                </c:pt>
                <c:pt idx="10707">
                  <c:v>40018.0</c:v>
                </c:pt>
                <c:pt idx="10708">
                  <c:v>40019.0</c:v>
                </c:pt>
                <c:pt idx="10709">
                  <c:v>40020.0</c:v>
                </c:pt>
                <c:pt idx="10710">
                  <c:v>40021.0</c:v>
                </c:pt>
                <c:pt idx="10711">
                  <c:v>40022.0</c:v>
                </c:pt>
                <c:pt idx="10712">
                  <c:v>40023.0</c:v>
                </c:pt>
                <c:pt idx="10713">
                  <c:v>40024.0</c:v>
                </c:pt>
                <c:pt idx="10714">
                  <c:v>40025.0</c:v>
                </c:pt>
                <c:pt idx="10715">
                  <c:v>40026.0</c:v>
                </c:pt>
                <c:pt idx="10716">
                  <c:v>40027.0</c:v>
                </c:pt>
                <c:pt idx="10717">
                  <c:v>40028.0</c:v>
                </c:pt>
                <c:pt idx="10718">
                  <c:v>40029.0</c:v>
                </c:pt>
                <c:pt idx="10719">
                  <c:v>40030.0</c:v>
                </c:pt>
                <c:pt idx="10720">
                  <c:v>40031.0</c:v>
                </c:pt>
                <c:pt idx="10721">
                  <c:v>40032.0</c:v>
                </c:pt>
                <c:pt idx="10722">
                  <c:v>40033.0</c:v>
                </c:pt>
                <c:pt idx="10723">
                  <c:v>40034.0</c:v>
                </c:pt>
                <c:pt idx="10724">
                  <c:v>40035.0</c:v>
                </c:pt>
                <c:pt idx="10725">
                  <c:v>40036.0</c:v>
                </c:pt>
                <c:pt idx="10726">
                  <c:v>40037.0</c:v>
                </c:pt>
                <c:pt idx="10727">
                  <c:v>40038.0</c:v>
                </c:pt>
                <c:pt idx="10728">
                  <c:v>40039.0</c:v>
                </c:pt>
                <c:pt idx="10729">
                  <c:v>40040.0</c:v>
                </c:pt>
                <c:pt idx="10730">
                  <c:v>40041.0</c:v>
                </c:pt>
                <c:pt idx="10731">
                  <c:v>40042.0</c:v>
                </c:pt>
                <c:pt idx="10732">
                  <c:v>40043.0</c:v>
                </c:pt>
                <c:pt idx="10733">
                  <c:v>40044.0</c:v>
                </c:pt>
                <c:pt idx="10734">
                  <c:v>40045.0</c:v>
                </c:pt>
                <c:pt idx="10735">
                  <c:v>40046.0</c:v>
                </c:pt>
                <c:pt idx="10736">
                  <c:v>40047.0</c:v>
                </c:pt>
                <c:pt idx="10737">
                  <c:v>40048.0</c:v>
                </c:pt>
                <c:pt idx="10738">
                  <c:v>40049.0</c:v>
                </c:pt>
                <c:pt idx="10739">
                  <c:v>40050.0</c:v>
                </c:pt>
                <c:pt idx="10740">
                  <c:v>40051.0</c:v>
                </c:pt>
                <c:pt idx="10741">
                  <c:v>40052.0</c:v>
                </c:pt>
                <c:pt idx="10742">
                  <c:v>40053.0</c:v>
                </c:pt>
                <c:pt idx="10743">
                  <c:v>40054.0</c:v>
                </c:pt>
                <c:pt idx="10744">
                  <c:v>40055.0</c:v>
                </c:pt>
                <c:pt idx="10745">
                  <c:v>40056.0</c:v>
                </c:pt>
                <c:pt idx="10746">
                  <c:v>40057.0</c:v>
                </c:pt>
                <c:pt idx="10747">
                  <c:v>40058.0</c:v>
                </c:pt>
                <c:pt idx="10748">
                  <c:v>40059.0</c:v>
                </c:pt>
                <c:pt idx="10749">
                  <c:v>40060.0</c:v>
                </c:pt>
                <c:pt idx="10750">
                  <c:v>40061.0</c:v>
                </c:pt>
                <c:pt idx="10751">
                  <c:v>40062.0</c:v>
                </c:pt>
                <c:pt idx="10752">
                  <c:v>40063.0</c:v>
                </c:pt>
                <c:pt idx="10753">
                  <c:v>40064.0</c:v>
                </c:pt>
                <c:pt idx="10754">
                  <c:v>40065.0</c:v>
                </c:pt>
                <c:pt idx="10755">
                  <c:v>40066.0</c:v>
                </c:pt>
                <c:pt idx="10756">
                  <c:v>40067.0</c:v>
                </c:pt>
                <c:pt idx="10757">
                  <c:v>40068.0</c:v>
                </c:pt>
                <c:pt idx="10758">
                  <c:v>40069.0</c:v>
                </c:pt>
                <c:pt idx="10759">
                  <c:v>40070.0</c:v>
                </c:pt>
                <c:pt idx="10760">
                  <c:v>40071.0</c:v>
                </c:pt>
                <c:pt idx="10761">
                  <c:v>40072.0</c:v>
                </c:pt>
                <c:pt idx="10762">
                  <c:v>40073.0</c:v>
                </c:pt>
                <c:pt idx="10763">
                  <c:v>40074.0</c:v>
                </c:pt>
                <c:pt idx="10764">
                  <c:v>40075.0</c:v>
                </c:pt>
                <c:pt idx="10765">
                  <c:v>40076.0</c:v>
                </c:pt>
                <c:pt idx="10766">
                  <c:v>40077.0</c:v>
                </c:pt>
                <c:pt idx="10767">
                  <c:v>40078.0</c:v>
                </c:pt>
                <c:pt idx="10768">
                  <c:v>40079.0</c:v>
                </c:pt>
                <c:pt idx="10769">
                  <c:v>40080.0</c:v>
                </c:pt>
                <c:pt idx="10770">
                  <c:v>40081.0</c:v>
                </c:pt>
                <c:pt idx="10771">
                  <c:v>40082.0</c:v>
                </c:pt>
                <c:pt idx="10772">
                  <c:v>40083.0</c:v>
                </c:pt>
                <c:pt idx="10773">
                  <c:v>40084.0</c:v>
                </c:pt>
                <c:pt idx="10774">
                  <c:v>40085.0</c:v>
                </c:pt>
                <c:pt idx="10775">
                  <c:v>40086.0</c:v>
                </c:pt>
                <c:pt idx="10776">
                  <c:v>40087.0</c:v>
                </c:pt>
                <c:pt idx="10777">
                  <c:v>40088.0</c:v>
                </c:pt>
                <c:pt idx="10778">
                  <c:v>40089.0</c:v>
                </c:pt>
                <c:pt idx="10779">
                  <c:v>40090.0</c:v>
                </c:pt>
                <c:pt idx="10780">
                  <c:v>40091.0</c:v>
                </c:pt>
                <c:pt idx="10781">
                  <c:v>40092.0</c:v>
                </c:pt>
                <c:pt idx="10782">
                  <c:v>40093.0</c:v>
                </c:pt>
                <c:pt idx="10783">
                  <c:v>40094.0</c:v>
                </c:pt>
                <c:pt idx="10784">
                  <c:v>40095.0</c:v>
                </c:pt>
                <c:pt idx="10785">
                  <c:v>40096.0</c:v>
                </c:pt>
                <c:pt idx="10786">
                  <c:v>40097.0</c:v>
                </c:pt>
                <c:pt idx="10787">
                  <c:v>40098.0</c:v>
                </c:pt>
                <c:pt idx="10788">
                  <c:v>40099.0</c:v>
                </c:pt>
                <c:pt idx="10789">
                  <c:v>40100.0</c:v>
                </c:pt>
                <c:pt idx="10790">
                  <c:v>40101.0</c:v>
                </c:pt>
                <c:pt idx="10791">
                  <c:v>40102.0</c:v>
                </c:pt>
                <c:pt idx="10792">
                  <c:v>40103.0</c:v>
                </c:pt>
                <c:pt idx="10793">
                  <c:v>40104.0</c:v>
                </c:pt>
                <c:pt idx="10794">
                  <c:v>40105.0</c:v>
                </c:pt>
                <c:pt idx="10795">
                  <c:v>40106.0</c:v>
                </c:pt>
                <c:pt idx="10796">
                  <c:v>40107.0</c:v>
                </c:pt>
                <c:pt idx="10797">
                  <c:v>40108.0</c:v>
                </c:pt>
                <c:pt idx="10798">
                  <c:v>40109.0</c:v>
                </c:pt>
                <c:pt idx="10799">
                  <c:v>40110.0</c:v>
                </c:pt>
                <c:pt idx="10800">
                  <c:v>40111.0</c:v>
                </c:pt>
                <c:pt idx="10801">
                  <c:v>40112.0</c:v>
                </c:pt>
                <c:pt idx="10802">
                  <c:v>40113.0</c:v>
                </c:pt>
                <c:pt idx="10803">
                  <c:v>40114.0</c:v>
                </c:pt>
                <c:pt idx="10804">
                  <c:v>40115.0</c:v>
                </c:pt>
                <c:pt idx="10805">
                  <c:v>40116.0</c:v>
                </c:pt>
                <c:pt idx="10806">
                  <c:v>40117.0</c:v>
                </c:pt>
                <c:pt idx="10807">
                  <c:v>40118.0</c:v>
                </c:pt>
                <c:pt idx="10808">
                  <c:v>40119.0</c:v>
                </c:pt>
                <c:pt idx="10809">
                  <c:v>40120.0</c:v>
                </c:pt>
                <c:pt idx="10810">
                  <c:v>40121.0</c:v>
                </c:pt>
                <c:pt idx="10811">
                  <c:v>40122.0</c:v>
                </c:pt>
                <c:pt idx="10812">
                  <c:v>40123.0</c:v>
                </c:pt>
                <c:pt idx="10813">
                  <c:v>40124.0</c:v>
                </c:pt>
                <c:pt idx="10814">
                  <c:v>40125.0</c:v>
                </c:pt>
                <c:pt idx="10815">
                  <c:v>40126.0</c:v>
                </c:pt>
                <c:pt idx="10816">
                  <c:v>40127.0</c:v>
                </c:pt>
                <c:pt idx="10817">
                  <c:v>40128.0</c:v>
                </c:pt>
                <c:pt idx="10818">
                  <c:v>40129.0</c:v>
                </c:pt>
                <c:pt idx="10819">
                  <c:v>40130.0</c:v>
                </c:pt>
                <c:pt idx="10820">
                  <c:v>40131.0</c:v>
                </c:pt>
                <c:pt idx="10821">
                  <c:v>40132.0</c:v>
                </c:pt>
                <c:pt idx="10822">
                  <c:v>40133.0</c:v>
                </c:pt>
                <c:pt idx="10823">
                  <c:v>40134.0</c:v>
                </c:pt>
                <c:pt idx="10824">
                  <c:v>40135.0</c:v>
                </c:pt>
                <c:pt idx="10825">
                  <c:v>40136.0</c:v>
                </c:pt>
                <c:pt idx="10826">
                  <c:v>40137.0</c:v>
                </c:pt>
                <c:pt idx="10827">
                  <c:v>40138.0</c:v>
                </c:pt>
                <c:pt idx="10828">
                  <c:v>40139.0</c:v>
                </c:pt>
                <c:pt idx="10829">
                  <c:v>40140.0</c:v>
                </c:pt>
                <c:pt idx="10830">
                  <c:v>40141.0</c:v>
                </c:pt>
                <c:pt idx="10831">
                  <c:v>40142.0</c:v>
                </c:pt>
                <c:pt idx="10832">
                  <c:v>40143.0</c:v>
                </c:pt>
                <c:pt idx="10833">
                  <c:v>40144.0</c:v>
                </c:pt>
                <c:pt idx="10834">
                  <c:v>40145.0</c:v>
                </c:pt>
                <c:pt idx="10835">
                  <c:v>40146.0</c:v>
                </c:pt>
                <c:pt idx="10836">
                  <c:v>40147.0</c:v>
                </c:pt>
                <c:pt idx="10837">
                  <c:v>40148.0</c:v>
                </c:pt>
                <c:pt idx="10838">
                  <c:v>40149.0</c:v>
                </c:pt>
                <c:pt idx="10839">
                  <c:v>40150.0</c:v>
                </c:pt>
                <c:pt idx="10840">
                  <c:v>40151.0</c:v>
                </c:pt>
                <c:pt idx="10841">
                  <c:v>40152.0</c:v>
                </c:pt>
                <c:pt idx="10842">
                  <c:v>40153.0</c:v>
                </c:pt>
                <c:pt idx="10843">
                  <c:v>40154.0</c:v>
                </c:pt>
                <c:pt idx="10844">
                  <c:v>40155.0</c:v>
                </c:pt>
                <c:pt idx="10845">
                  <c:v>40156.0</c:v>
                </c:pt>
                <c:pt idx="10846">
                  <c:v>40157.0</c:v>
                </c:pt>
                <c:pt idx="10847">
                  <c:v>40158.0</c:v>
                </c:pt>
                <c:pt idx="10848">
                  <c:v>40159.0</c:v>
                </c:pt>
                <c:pt idx="10849">
                  <c:v>40160.0</c:v>
                </c:pt>
                <c:pt idx="10850">
                  <c:v>40161.0</c:v>
                </c:pt>
                <c:pt idx="10851">
                  <c:v>40162.0</c:v>
                </c:pt>
                <c:pt idx="10852">
                  <c:v>40163.0</c:v>
                </c:pt>
                <c:pt idx="10853">
                  <c:v>40164.0</c:v>
                </c:pt>
                <c:pt idx="10854">
                  <c:v>40165.0</c:v>
                </c:pt>
                <c:pt idx="10855">
                  <c:v>40166.0</c:v>
                </c:pt>
                <c:pt idx="10856">
                  <c:v>40167.0</c:v>
                </c:pt>
                <c:pt idx="10857">
                  <c:v>40168.0</c:v>
                </c:pt>
                <c:pt idx="10858">
                  <c:v>40169.0</c:v>
                </c:pt>
                <c:pt idx="10859">
                  <c:v>40170.0</c:v>
                </c:pt>
                <c:pt idx="10860">
                  <c:v>40171.0</c:v>
                </c:pt>
                <c:pt idx="10861">
                  <c:v>40172.0</c:v>
                </c:pt>
                <c:pt idx="10862">
                  <c:v>40173.0</c:v>
                </c:pt>
                <c:pt idx="10863">
                  <c:v>40174.0</c:v>
                </c:pt>
                <c:pt idx="10864">
                  <c:v>40175.0</c:v>
                </c:pt>
                <c:pt idx="10865">
                  <c:v>40176.0</c:v>
                </c:pt>
                <c:pt idx="10866">
                  <c:v>40177.0</c:v>
                </c:pt>
                <c:pt idx="10867">
                  <c:v>40178.0</c:v>
                </c:pt>
                <c:pt idx="10868">
                  <c:v>40179.0</c:v>
                </c:pt>
                <c:pt idx="10869">
                  <c:v>40180.0</c:v>
                </c:pt>
                <c:pt idx="10870">
                  <c:v>40181.0</c:v>
                </c:pt>
                <c:pt idx="10871">
                  <c:v>40182.0</c:v>
                </c:pt>
                <c:pt idx="10872">
                  <c:v>40183.0</c:v>
                </c:pt>
                <c:pt idx="10873">
                  <c:v>40184.0</c:v>
                </c:pt>
                <c:pt idx="10874">
                  <c:v>40185.0</c:v>
                </c:pt>
                <c:pt idx="10875">
                  <c:v>40186.0</c:v>
                </c:pt>
                <c:pt idx="10876">
                  <c:v>40187.0</c:v>
                </c:pt>
                <c:pt idx="10877">
                  <c:v>40188.0</c:v>
                </c:pt>
                <c:pt idx="10878">
                  <c:v>40189.0</c:v>
                </c:pt>
                <c:pt idx="10879">
                  <c:v>40190.0</c:v>
                </c:pt>
                <c:pt idx="10880">
                  <c:v>40191.0</c:v>
                </c:pt>
                <c:pt idx="10881">
                  <c:v>40192.0</c:v>
                </c:pt>
                <c:pt idx="10882">
                  <c:v>40193.0</c:v>
                </c:pt>
                <c:pt idx="10883">
                  <c:v>40194.0</c:v>
                </c:pt>
                <c:pt idx="10884">
                  <c:v>40195.0</c:v>
                </c:pt>
                <c:pt idx="10885">
                  <c:v>40196.0</c:v>
                </c:pt>
                <c:pt idx="10886">
                  <c:v>40197.0</c:v>
                </c:pt>
                <c:pt idx="10887">
                  <c:v>40198.0</c:v>
                </c:pt>
                <c:pt idx="10888">
                  <c:v>40199.0</c:v>
                </c:pt>
                <c:pt idx="10889">
                  <c:v>40200.0</c:v>
                </c:pt>
                <c:pt idx="10890">
                  <c:v>40201.0</c:v>
                </c:pt>
                <c:pt idx="10891">
                  <c:v>40202.0</c:v>
                </c:pt>
                <c:pt idx="10892">
                  <c:v>40203.0</c:v>
                </c:pt>
                <c:pt idx="10893">
                  <c:v>40204.0</c:v>
                </c:pt>
                <c:pt idx="10894">
                  <c:v>40205.0</c:v>
                </c:pt>
                <c:pt idx="10895">
                  <c:v>40206.0</c:v>
                </c:pt>
                <c:pt idx="10896">
                  <c:v>40207.0</c:v>
                </c:pt>
                <c:pt idx="10897">
                  <c:v>40208.0</c:v>
                </c:pt>
                <c:pt idx="10898">
                  <c:v>40209.0</c:v>
                </c:pt>
                <c:pt idx="10899">
                  <c:v>40210.0</c:v>
                </c:pt>
                <c:pt idx="10900">
                  <c:v>40211.0</c:v>
                </c:pt>
                <c:pt idx="10901">
                  <c:v>40212.0</c:v>
                </c:pt>
                <c:pt idx="10902">
                  <c:v>40213.0</c:v>
                </c:pt>
                <c:pt idx="10903">
                  <c:v>40214.0</c:v>
                </c:pt>
                <c:pt idx="10904">
                  <c:v>40215.0</c:v>
                </c:pt>
                <c:pt idx="10905">
                  <c:v>40216.0</c:v>
                </c:pt>
                <c:pt idx="10906">
                  <c:v>40217.0</c:v>
                </c:pt>
                <c:pt idx="10907">
                  <c:v>40218.0</c:v>
                </c:pt>
                <c:pt idx="10908">
                  <c:v>40219.0</c:v>
                </c:pt>
                <c:pt idx="10909">
                  <c:v>40220.0</c:v>
                </c:pt>
                <c:pt idx="10910">
                  <c:v>40221.0</c:v>
                </c:pt>
                <c:pt idx="10911">
                  <c:v>40222.0</c:v>
                </c:pt>
                <c:pt idx="10912">
                  <c:v>40223.0</c:v>
                </c:pt>
                <c:pt idx="10913">
                  <c:v>40224.0</c:v>
                </c:pt>
                <c:pt idx="10914">
                  <c:v>40225.0</c:v>
                </c:pt>
                <c:pt idx="10915">
                  <c:v>40226.0</c:v>
                </c:pt>
                <c:pt idx="10916">
                  <c:v>40227.0</c:v>
                </c:pt>
                <c:pt idx="10917">
                  <c:v>40228.0</c:v>
                </c:pt>
                <c:pt idx="10918">
                  <c:v>40229.0</c:v>
                </c:pt>
                <c:pt idx="10919">
                  <c:v>40230.0</c:v>
                </c:pt>
                <c:pt idx="10920">
                  <c:v>40231.0</c:v>
                </c:pt>
                <c:pt idx="10921">
                  <c:v>40232.0</c:v>
                </c:pt>
                <c:pt idx="10922">
                  <c:v>40233.0</c:v>
                </c:pt>
                <c:pt idx="10923">
                  <c:v>40234.0</c:v>
                </c:pt>
                <c:pt idx="10924">
                  <c:v>40235.0</c:v>
                </c:pt>
                <c:pt idx="10925">
                  <c:v>40236.0</c:v>
                </c:pt>
                <c:pt idx="10926">
                  <c:v>40237.0</c:v>
                </c:pt>
                <c:pt idx="10927">
                  <c:v>40238.0</c:v>
                </c:pt>
                <c:pt idx="10928">
                  <c:v>40239.0</c:v>
                </c:pt>
                <c:pt idx="10929">
                  <c:v>40240.0</c:v>
                </c:pt>
                <c:pt idx="10930">
                  <c:v>40241.0</c:v>
                </c:pt>
                <c:pt idx="10931">
                  <c:v>40242.0</c:v>
                </c:pt>
                <c:pt idx="10932">
                  <c:v>40243.0</c:v>
                </c:pt>
                <c:pt idx="10933">
                  <c:v>40244.0</c:v>
                </c:pt>
                <c:pt idx="10934">
                  <c:v>40245.0</c:v>
                </c:pt>
                <c:pt idx="10935">
                  <c:v>40246.0</c:v>
                </c:pt>
                <c:pt idx="10936">
                  <c:v>40247.0</c:v>
                </c:pt>
                <c:pt idx="10937">
                  <c:v>40248.0</c:v>
                </c:pt>
                <c:pt idx="10938">
                  <c:v>40249.0</c:v>
                </c:pt>
                <c:pt idx="10939">
                  <c:v>40250.0</c:v>
                </c:pt>
                <c:pt idx="10940">
                  <c:v>40251.0</c:v>
                </c:pt>
                <c:pt idx="10941">
                  <c:v>40252.0</c:v>
                </c:pt>
                <c:pt idx="10942">
                  <c:v>40253.0</c:v>
                </c:pt>
                <c:pt idx="10943">
                  <c:v>40254.0</c:v>
                </c:pt>
                <c:pt idx="10944">
                  <c:v>40255.0</c:v>
                </c:pt>
                <c:pt idx="10945">
                  <c:v>40256.0</c:v>
                </c:pt>
                <c:pt idx="10946">
                  <c:v>40257.0</c:v>
                </c:pt>
                <c:pt idx="10947">
                  <c:v>40258.0</c:v>
                </c:pt>
                <c:pt idx="10948">
                  <c:v>40259.0</c:v>
                </c:pt>
                <c:pt idx="10949">
                  <c:v>40260.0</c:v>
                </c:pt>
                <c:pt idx="10950">
                  <c:v>40261.0</c:v>
                </c:pt>
                <c:pt idx="10951">
                  <c:v>40262.0</c:v>
                </c:pt>
                <c:pt idx="10952">
                  <c:v>40263.0</c:v>
                </c:pt>
                <c:pt idx="10953">
                  <c:v>40264.0</c:v>
                </c:pt>
                <c:pt idx="10954">
                  <c:v>40265.0</c:v>
                </c:pt>
                <c:pt idx="10955">
                  <c:v>40266.0</c:v>
                </c:pt>
                <c:pt idx="10956">
                  <c:v>40267.0</c:v>
                </c:pt>
                <c:pt idx="10957">
                  <c:v>40268.0</c:v>
                </c:pt>
                <c:pt idx="10958">
                  <c:v>40269.0</c:v>
                </c:pt>
                <c:pt idx="10959">
                  <c:v>40270.0</c:v>
                </c:pt>
                <c:pt idx="10960">
                  <c:v>40271.0</c:v>
                </c:pt>
                <c:pt idx="10961">
                  <c:v>40272.0</c:v>
                </c:pt>
                <c:pt idx="10962">
                  <c:v>40273.0</c:v>
                </c:pt>
                <c:pt idx="10963">
                  <c:v>40274.0</c:v>
                </c:pt>
                <c:pt idx="10964">
                  <c:v>40275.0</c:v>
                </c:pt>
                <c:pt idx="10965">
                  <c:v>40276.0</c:v>
                </c:pt>
                <c:pt idx="10966">
                  <c:v>40277.0</c:v>
                </c:pt>
                <c:pt idx="10967">
                  <c:v>40278.0</c:v>
                </c:pt>
                <c:pt idx="10968">
                  <c:v>40279.0</c:v>
                </c:pt>
                <c:pt idx="10969">
                  <c:v>40280.0</c:v>
                </c:pt>
                <c:pt idx="10970">
                  <c:v>40281.0</c:v>
                </c:pt>
                <c:pt idx="10971">
                  <c:v>40282.0</c:v>
                </c:pt>
                <c:pt idx="10972">
                  <c:v>40283.0</c:v>
                </c:pt>
                <c:pt idx="10973">
                  <c:v>40284.0</c:v>
                </c:pt>
                <c:pt idx="10974">
                  <c:v>40285.0</c:v>
                </c:pt>
                <c:pt idx="10975">
                  <c:v>40286.0</c:v>
                </c:pt>
                <c:pt idx="10976">
                  <c:v>40287.0</c:v>
                </c:pt>
                <c:pt idx="10977">
                  <c:v>40288.0</c:v>
                </c:pt>
                <c:pt idx="10978">
                  <c:v>40289.0</c:v>
                </c:pt>
                <c:pt idx="10979">
                  <c:v>40290.0</c:v>
                </c:pt>
                <c:pt idx="10980">
                  <c:v>40291.0</c:v>
                </c:pt>
                <c:pt idx="10981">
                  <c:v>40292.0</c:v>
                </c:pt>
                <c:pt idx="10982">
                  <c:v>40293.0</c:v>
                </c:pt>
                <c:pt idx="10983">
                  <c:v>40294.0</c:v>
                </c:pt>
                <c:pt idx="10984">
                  <c:v>40295.0</c:v>
                </c:pt>
                <c:pt idx="10985">
                  <c:v>40296.0</c:v>
                </c:pt>
                <c:pt idx="10986">
                  <c:v>40297.0</c:v>
                </c:pt>
                <c:pt idx="10987">
                  <c:v>40298.0</c:v>
                </c:pt>
                <c:pt idx="10988">
                  <c:v>40299.0</c:v>
                </c:pt>
                <c:pt idx="10989">
                  <c:v>40300.0</c:v>
                </c:pt>
                <c:pt idx="10990">
                  <c:v>40301.0</c:v>
                </c:pt>
                <c:pt idx="10991">
                  <c:v>40302.0</c:v>
                </c:pt>
                <c:pt idx="10992">
                  <c:v>40303.0</c:v>
                </c:pt>
                <c:pt idx="10993">
                  <c:v>40304.0</c:v>
                </c:pt>
                <c:pt idx="10994">
                  <c:v>40305.0</c:v>
                </c:pt>
                <c:pt idx="10995">
                  <c:v>40306.0</c:v>
                </c:pt>
                <c:pt idx="10996">
                  <c:v>40307.0</c:v>
                </c:pt>
                <c:pt idx="10997">
                  <c:v>40308.0</c:v>
                </c:pt>
                <c:pt idx="10998">
                  <c:v>40309.0</c:v>
                </c:pt>
                <c:pt idx="10999">
                  <c:v>40310.0</c:v>
                </c:pt>
                <c:pt idx="11000">
                  <c:v>40311.0</c:v>
                </c:pt>
                <c:pt idx="11001">
                  <c:v>40312.0</c:v>
                </c:pt>
                <c:pt idx="11002">
                  <c:v>40313.0</c:v>
                </c:pt>
                <c:pt idx="11003">
                  <c:v>40314.0</c:v>
                </c:pt>
                <c:pt idx="11004">
                  <c:v>40315.0</c:v>
                </c:pt>
                <c:pt idx="11005">
                  <c:v>40316.0</c:v>
                </c:pt>
                <c:pt idx="11006">
                  <c:v>40317.0</c:v>
                </c:pt>
                <c:pt idx="11007">
                  <c:v>40318.0</c:v>
                </c:pt>
                <c:pt idx="11008">
                  <c:v>40319.0</c:v>
                </c:pt>
                <c:pt idx="11009">
                  <c:v>40320.0</c:v>
                </c:pt>
                <c:pt idx="11010">
                  <c:v>40321.0</c:v>
                </c:pt>
                <c:pt idx="11011">
                  <c:v>40322.0</c:v>
                </c:pt>
                <c:pt idx="11012">
                  <c:v>40323.0</c:v>
                </c:pt>
                <c:pt idx="11013">
                  <c:v>40324.0</c:v>
                </c:pt>
                <c:pt idx="11014">
                  <c:v>40325.0</c:v>
                </c:pt>
                <c:pt idx="11015">
                  <c:v>40326.0</c:v>
                </c:pt>
                <c:pt idx="11016">
                  <c:v>40327.0</c:v>
                </c:pt>
                <c:pt idx="11017">
                  <c:v>40328.0</c:v>
                </c:pt>
                <c:pt idx="11018">
                  <c:v>40329.0</c:v>
                </c:pt>
                <c:pt idx="11019">
                  <c:v>40330.0</c:v>
                </c:pt>
                <c:pt idx="11020">
                  <c:v>40331.0</c:v>
                </c:pt>
                <c:pt idx="11021">
                  <c:v>40332.0</c:v>
                </c:pt>
                <c:pt idx="11022">
                  <c:v>40333.0</c:v>
                </c:pt>
                <c:pt idx="11023">
                  <c:v>40334.0</c:v>
                </c:pt>
                <c:pt idx="11024">
                  <c:v>40335.0</c:v>
                </c:pt>
                <c:pt idx="11025">
                  <c:v>40336.0</c:v>
                </c:pt>
                <c:pt idx="11026">
                  <c:v>40337.0</c:v>
                </c:pt>
                <c:pt idx="11027">
                  <c:v>40338.0</c:v>
                </c:pt>
                <c:pt idx="11028">
                  <c:v>40339.0</c:v>
                </c:pt>
                <c:pt idx="11029">
                  <c:v>40340.0</c:v>
                </c:pt>
                <c:pt idx="11030">
                  <c:v>40341.0</c:v>
                </c:pt>
                <c:pt idx="11031">
                  <c:v>40342.0</c:v>
                </c:pt>
                <c:pt idx="11032">
                  <c:v>40343.0</c:v>
                </c:pt>
                <c:pt idx="11033">
                  <c:v>40344.0</c:v>
                </c:pt>
                <c:pt idx="11034">
                  <c:v>40345.0</c:v>
                </c:pt>
                <c:pt idx="11035">
                  <c:v>40346.0</c:v>
                </c:pt>
                <c:pt idx="11036">
                  <c:v>40347.0</c:v>
                </c:pt>
                <c:pt idx="11037">
                  <c:v>40348.0</c:v>
                </c:pt>
                <c:pt idx="11038">
                  <c:v>40349.0</c:v>
                </c:pt>
                <c:pt idx="11039">
                  <c:v>40350.0</c:v>
                </c:pt>
                <c:pt idx="11040">
                  <c:v>40351.0</c:v>
                </c:pt>
                <c:pt idx="11041">
                  <c:v>40352.0</c:v>
                </c:pt>
                <c:pt idx="11042">
                  <c:v>40353.0</c:v>
                </c:pt>
                <c:pt idx="11043">
                  <c:v>40354.0</c:v>
                </c:pt>
                <c:pt idx="11044">
                  <c:v>40355.0</c:v>
                </c:pt>
                <c:pt idx="11045">
                  <c:v>40356.0</c:v>
                </c:pt>
                <c:pt idx="11046">
                  <c:v>40357.0</c:v>
                </c:pt>
                <c:pt idx="11047">
                  <c:v>40358.0</c:v>
                </c:pt>
                <c:pt idx="11048">
                  <c:v>40359.0</c:v>
                </c:pt>
                <c:pt idx="11049">
                  <c:v>40360.0</c:v>
                </c:pt>
                <c:pt idx="11050">
                  <c:v>40361.0</c:v>
                </c:pt>
                <c:pt idx="11051">
                  <c:v>40362.0</c:v>
                </c:pt>
                <c:pt idx="11052">
                  <c:v>40363.0</c:v>
                </c:pt>
                <c:pt idx="11053">
                  <c:v>40364.0</c:v>
                </c:pt>
                <c:pt idx="11054">
                  <c:v>40365.0</c:v>
                </c:pt>
                <c:pt idx="11055">
                  <c:v>40366.0</c:v>
                </c:pt>
                <c:pt idx="11056">
                  <c:v>40367.0</c:v>
                </c:pt>
                <c:pt idx="11057">
                  <c:v>40368.0</c:v>
                </c:pt>
                <c:pt idx="11058">
                  <c:v>40369.0</c:v>
                </c:pt>
                <c:pt idx="11059">
                  <c:v>40370.0</c:v>
                </c:pt>
                <c:pt idx="11060">
                  <c:v>40371.0</c:v>
                </c:pt>
                <c:pt idx="11061">
                  <c:v>40372.0</c:v>
                </c:pt>
                <c:pt idx="11062">
                  <c:v>40373.0</c:v>
                </c:pt>
                <c:pt idx="11063">
                  <c:v>40374.0</c:v>
                </c:pt>
                <c:pt idx="11064">
                  <c:v>40375.0</c:v>
                </c:pt>
                <c:pt idx="11065">
                  <c:v>40376.0</c:v>
                </c:pt>
                <c:pt idx="11066">
                  <c:v>40377.0</c:v>
                </c:pt>
                <c:pt idx="11067">
                  <c:v>40378.0</c:v>
                </c:pt>
                <c:pt idx="11068">
                  <c:v>40379.0</c:v>
                </c:pt>
                <c:pt idx="11069">
                  <c:v>40380.0</c:v>
                </c:pt>
                <c:pt idx="11070">
                  <c:v>40381.0</c:v>
                </c:pt>
                <c:pt idx="11071">
                  <c:v>40382.0</c:v>
                </c:pt>
                <c:pt idx="11072">
                  <c:v>40383.0</c:v>
                </c:pt>
                <c:pt idx="11073">
                  <c:v>40384.0</c:v>
                </c:pt>
                <c:pt idx="11074">
                  <c:v>40385.0</c:v>
                </c:pt>
                <c:pt idx="11075">
                  <c:v>40386.0</c:v>
                </c:pt>
                <c:pt idx="11076">
                  <c:v>40387.0</c:v>
                </c:pt>
                <c:pt idx="11077">
                  <c:v>40388.0</c:v>
                </c:pt>
                <c:pt idx="11078">
                  <c:v>40389.0</c:v>
                </c:pt>
                <c:pt idx="11079">
                  <c:v>40390.0</c:v>
                </c:pt>
                <c:pt idx="11080">
                  <c:v>40391.0</c:v>
                </c:pt>
                <c:pt idx="11081">
                  <c:v>40392.0</c:v>
                </c:pt>
                <c:pt idx="11082">
                  <c:v>40393.0</c:v>
                </c:pt>
                <c:pt idx="11083">
                  <c:v>40394.0</c:v>
                </c:pt>
                <c:pt idx="11084">
                  <c:v>40395.0</c:v>
                </c:pt>
                <c:pt idx="11085">
                  <c:v>40396.0</c:v>
                </c:pt>
                <c:pt idx="11086">
                  <c:v>40397.0</c:v>
                </c:pt>
                <c:pt idx="11087">
                  <c:v>40398.0</c:v>
                </c:pt>
                <c:pt idx="11088">
                  <c:v>40399.0</c:v>
                </c:pt>
                <c:pt idx="11089">
                  <c:v>40400.0</c:v>
                </c:pt>
                <c:pt idx="11090">
                  <c:v>40401.0</c:v>
                </c:pt>
                <c:pt idx="11091">
                  <c:v>40402.0</c:v>
                </c:pt>
                <c:pt idx="11092">
                  <c:v>40403.0</c:v>
                </c:pt>
                <c:pt idx="11093">
                  <c:v>40404.0</c:v>
                </c:pt>
                <c:pt idx="11094">
                  <c:v>40405.0</c:v>
                </c:pt>
                <c:pt idx="11095">
                  <c:v>40406.0</c:v>
                </c:pt>
                <c:pt idx="11096">
                  <c:v>40407.0</c:v>
                </c:pt>
                <c:pt idx="11097">
                  <c:v>40408.0</c:v>
                </c:pt>
                <c:pt idx="11098">
                  <c:v>40409.0</c:v>
                </c:pt>
                <c:pt idx="11099">
                  <c:v>40410.0</c:v>
                </c:pt>
                <c:pt idx="11100">
                  <c:v>40411.0</c:v>
                </c:pt>
                <c:pt idx="11101">
                  <c:v>40412.0</c:v>
                </c:pt>
                <c:pt idx="11102">
                  <c:v>40413.0</c:v>
                </c:pt>
                <c:pt idx="11103">
                  <c:v>40414.0</c:v>
                </c:pt>
                <c:pt idx="11104">
                  <c:v>40415.0</c:v>
                </c:pt>
                <c:pt idx="11105">
                  <c:v>40416.0</c:v>
                </c:pt>
                <c:pt idx="11106">
                  <c:v>40417.0</c:v>
                </c:pt>
                <c:pt idx="11107">
                  <c:v>40418.0</c:v>
                </c:pt>
                <c:pt idx="11108">
                  <c:v>40419.0</c:v>
                </c:pt>
                <c:pt idx="11109">
                  <c:v>40420.0</c:v>
                </c:pt>
                <c:pt idx="11110">
                  <c:v>40421.0</c:v>
                </c:pt>
                <c:pt idx="11111">
                  <c:v>40422.0</c:v>
                </c:pt>
                <c:pt idx="11112">
                  <c:v>40423.0</c:v>
                </c:pt>
                <c:pt idx="11113">
                  <c:v>40424.0</c:v>
                </c:pt>
                <c:pt idx="11114">
                  <c:v>40425.0</c:v>
                </c:pt>
                <c:pt idx="11115">
                  <c:v>40426.0</c:v>
                </c:pt>
                <c:pt idx="11116">
                  <c:v>40427.0</c:v>
                </c:pt>
                <c:pt idx="11117">
                  <c:v>40428.0</c:v>
                </c:pt>
                <c:pt idx="11118">
                  <c:v>40429.0</c:v>
                </c:pt>
                <c:pt idx="11119">
                  <c:v>40430.0</c:v>
                </c:pt>
                <c:pt idx="11120">
                  <c:v>40431.0</c:v>
                </c:pt>
                <c:pt idx="11121">
                  <c:v>40432.0</c:v>
                </c:pt>
                <c:pt idx="11122">
                  <c:v>40433.0</c:v>
                </c:pt>
                <c:pt idx="11123">
                  <c:v>40434.0</c:v>
                </c:pt>
                <c:pt idx="11124">
                  <c:v>40435.0</c:v>
                </c:pt>
                <c:pt idx="11125">
                  <c:v>40436.0</c:v>
                </c:pt>
                <c:pt idx="11126">
                  <c:v>40437.0</c:v>
                </c:pt>
                <c:pt idx="11127">
                  <c:v>40438.0</c:v>
                </c:pt>
                <c:pt idx="11128">
                  <c:v>40439.0</c:v>
                </c:pt>
                <c:pt idx="11129">
                  <c:v>40440.0</c:v>
                </c:pt>
                <c:pt idx="11130">
                  <c:v>40441.0</c:v>
                </c:pt>
                <c:pt idx="11131">
                  <c:v>40442.0</c:v>
                </c:pt>
                <c:pt idx="11132">
                  <c:v>40443.0</c:v>
                </c:pt>
                <c:pt idx="11133">
                  <c:v>40444.0</c:v>
                </c:pt>
                <c:pt idx="11134">
                  <c:v>40445.0</c:v>
                </c:pt>
                <c:pt idx="11135">
                  <c:v>40446.0</c:v>
                </c:pt>
                <c:pt idx="11136">
                  <c:v>40447.0</c:v>
                </c:pt>
                <c:pt idx="11137">
                  <c:v>40448.0</c:v>
                </c:pt>
                <c:pt idx="11138">
                  <c:v>40449.0</c:v>
                </c:pt>
                <c:pt idx="11139">
                  <c:v>40450.0</c:v>
                </c:pt>
                <c:pt idx="11140">
                  <c:v>40451.0</c:v>
                </c:pt>
                <c:pt idx="11141">
                  <c:v>40452.0</c:v>
                </c:pt>
                <c:pt idx="11142">
                  <c:v>40453.0</c:v>
                </c:pt>
                <c:pt idx="11143">
                  <c:v>40454.0</c:v>
                </c:pt>
                <c:pt idx="11144">
                  <c:v>40455.0</c:v>
                </c:pt>
                <c:pt idx="11145">
                  <c:v>40456.0</c:v>
                </c:pt>
                <c:pt idx="11146">
                  <c:v>40457.0</c:v>
                </c:pt>
                <c:pt idx="11147">
                  <c:v>40458.0</c:v>
                </c:pt>
                <c:pt idx="11148">
                  <c:v>40459.0</c:v>
                </c:pt>
                <c:pt idx="11149">
                  <c:v>40460.0</c:v>
                </c:pt>
                <c:pt idx="11150">
                  <c:v>40461.0</c:v>
                </c:pt>
                <c:pt idx="11151">
                  <c:v>40462.0</c:v>
                </c:pt>
                <c:pt idx="11152">
                  <c:v>40463.0</c:v>
                </c:pt>
                <c:pt idx="11153">
                  <c:v>40464.0</c:v>
                </c:pt>
                <c:pt idx="11154">
                  <c:v>40465.0</c:v>
                </c:pt>
                <c:pt idx="11155">
                  <c:v>40466.0</c:v>
                </c:pt>
                <c:pt idx="11156">
                  <c:v>40467.0</c:v>
                </c:pt>
                <c:pt idx="11157">
                  <c:v>40468.0</c:v>
                </c:pt>
                <c:pt idx="11158">
                  <c:v>40469.0</c:v>
                </c:pt>
                <c:pt idx="11159">
                  <c:v>40470.0</c:v>
                </c:pt>
                <c:pt idx="11160">
                  <c:v>40471.0</c:v>
                </c:pt>
                <c:pt idx="11161">
                  <c:v>40472.0</c:v>
                </c:pt>
                <c:pt idx="11162">
                  <c:v>40473.0</c:v>
                </c:pt>
                <c:pt idx="11163">
                  <c:v>40474.0</c:v>
                </c:pt>
                <c:pt idx="11164">
                  <c:v>40475.0</c:v>
                </c:pt>
                <c:pt idx="11165">
                  <c:v>40476.0</c:v>
                </c:pt>
                <c:pt idx="11166">
                  <c:v>40477.0</c:v>
                </c:pt>
                <c:pt idx="11167">
                  <c:v>40478.0</c:v>
                </c:pt>
                <c:pt idx="11168">
                  <c:v>40479.0</c:v>
                </c:pt>
                <c:pt idx="11169">
                  <c:v>40480.0</c:v>
                </c:pt>
                <c:pt idx="11170">
                  <c:v>40481.0</c:v>
                </c:pt>
                <c:pt idx="11171">
                  <c:v>40482.0</c:v>
                </c:pt>
                <c:pt idx="11172">
                  <c:v>40483.0</c:v>
                </c:pt>
                <c:pt idx="11173">
                  <c:v>40484.0</c:v>
                </c:pt>
                <c:pt idx="11174">
                  <c:v>40485.0</c:v>
                </c:pt>
                <c:pt idx="11175">
                  <c:v>40486.0</c:v>
                </c:pt>
                <c:pt idx="11176">
                  <c:v>40487.0</c:v>
                </c:pt>
                <c:pt idx="11177">
                  <c:v>40488.0</c:v>
                </c:pt>
                <c:pt idx="11178">
                  <c:v>40489.0</c:v>
                </c:pt>
                <c:pt idx="11179">
                  <c:v>40490.0</c:v>
                </c:pt>
                <c:pt idx="11180">
                  <c:v>40491.0</c:v>
                </c:pt>
                <c:pt idx="11181">
                  <c:v>40492.0</c:v>
                </c:pt>
                <c:pt idx="11182">
                  <c:v>40493.0</c:v>
                </c:pt>
                <c:pt idx="11183">
                  <c:v>40494.0</c:v>
                </c:pt>
                <c:pt idx="11184">
                  <c:v>40495.0</c:v>
                </c:pt>
                <c:pt idx="11185">
                  <c:v>40496.0</c:v>
                </c:pt>
                <c:pt idx="11186">
                  <c:v>40497.0</c:v>
                </c:pt>
                <c:pt idx="11187">
                  <c:v>40498.0</c:v>
                </c:pt>
                <c:pt idx="11188">
                  <c:v>40499.0</c:v>
                </c:pt>
                <c:pt idx="11189">
                  <c:v>40500.0</c:v>
                </c:pt>
                <c:pt idx="11190">
                  <c:v>40501.0</c:v>
                </c:pt>
                <c:pt idx="11191">
                  <c:v>40502.0</c:v>
                </c:pt>
                <c:pt idx="11192">
                  <c:v>40503.0</c:v>
                </c:pt>
                <c:pt idx="11193">
                  <c:v>40504.0</c:v>
                </c:pt>
                <c:pt idx="11194">
                  <c:v>40505.0</c:v>
                </c:pt>
                <c:pt idx="11195">
                  <c:v>40506.0</c:v>
                </c:pt>
                <c:pt idx="11196">
                  <c:v>40507.0</c:v>
                </c:pt>
                <c:pt idx="11197">
                  <c:v>40508.0</c:v>
                </c:pt>
                <c:pt idx="11198">
                  <c:v>40509.0</c:v>
                </c:pt>
                <c:pt idx="11199">
                  <c:v>40510.0</c:v>
                </c:pt>
                <c:pt idx="11200">
                  <c:v>40511.0</c:v>
                </c:pt>
                <c:pt idx="11201">
                  <c:v>40512.0</c:v>
                </c:pt>
                <c:pt idx="11202">
                  <c:v>40513.0</c:v>
                </c:pt>
                <c:pt idx="11203">
                  <c:v>40514.0</c:v>
                </c:pt>
                <c:pt idx="11204">
                  <c:v>40515.0</c:v>
                </c:pt>
                <c:pt idx="11205">
                  <c:v>40516.0</c:v>
                </c:pt>
                <c:pt idx="11206">
                  <c:v>40517.0</c:v>
                </c:pt>
                <c:pt idx="11207">
                  <c:v>40518.0</c:v>
                </c:pt>
                <c:pt idx="11208">
                  <c:v>40519.0</c:v>
                </c:pt>
                <c:pt idx="11209">
                  <c:v>40520.0</c:v>
                </c:pt>
                <c:pt idx="11210">
                  <c:v>40521.0</c:v>
                </c:pt>
                <c:pt idx="11211">
                  <c:v>40522.0</c:v>
                </c:pt>
                <c:pt idx="11212">
                  <c:v>40523.0</c:v>
                </c:pt>
                <c:pt idx="11213">
                  <c:v>40524.0</c:v>
                </c:pt>
                <c:pt idx="11214">
                  <c:v>40525.0</c:v>
                </c:pt>
                <c:pt idx="11215">
                  <c:v>40526.0</c:v>
                </c:pt>
                <c:pt idx="11216">
                  <c:v>40527.0</c:v>
                </c:pt>
                <c:pt idx="11217">
                  <c:v>40528.0</c:v>
                </c:pt>
                <c:pt idx="11218">
                  <c:v>40529.0</c:v>
                </c:pt>
                <c:pt idx="11219">
                  <c:v>40530.0</c:v>
                </c:pt>
                <c:pt idx="11220">
                  <c:v>40531.0</c:v>
                </c:pt>
                <c:pt idx="11221">
                  <c:v>40532.0</c:v>
                </c:pt>
                <c:pt idx="11222">
                  <c:v>40533.0</c:v>
                </c:pt>
                <c:pt idx="11223">
                  <c:v>40534.0</c:v>
                </c:pt>
                <c:pt idx="11224">
                  <c:v>40535.0</c:v>
                </c:pt>
                <c:pt idx="11225">
                  <c:v>40536.0</c:v>
                </c:pt>
                <c:pt idx="11226">
                  <c:v>40537.0</c:v>
                </c:pt>
                <c:pt idx="11227">
                  <c:v>40538.0</c:v>
                </c:pt>
                <c:pt idx="11228">
                  <c:v>40539.0</c:v>
                </c:pt>
                <c:pt idx="11229">
                  <c:v>40540.0</c:v>
                </c:pt>
                <c:pt idx="11230">
                  <c:v>40541.0</c:v>
                </c:pt>
                <c:pt idx="11231">
                  <c:v>40542.0</c:v>
                </c:pt>
                <c:pt idx="11232">
                  <c:v>40543.0</c:v>
                </c:pt>
                <c:pt idx="11233">
                  <c:v>40544.0</c:v>
                </c:pt>
                <c:pt idx="11234">
                  <c:v>40545.0</c:v>
                </c:pt>
                <c:pt idx="11235">
                  <c:v>40546.0</c:v>
                </c:pt>
                <c:pt idx="11236">
                  <c:v>40547.0</c:v>
                </c:pt>
                <c:pt idx="11237">
                  <c:v>40548.0</c:v>
                </c:pt>
                <c:pt idx="11238">
                  <c:v>40549.0</c:v>
                </c:pt>
                <c:pt idx="11239">
                  <c:v>40550.0</c:v>
                </c:pt>
                <c:pt idx="11240">
                  <c:v>40551.0</c:v>
                </c:pt>
                <c:pt idx="11241">
                  <c:v>40552.0</c:v>
                </c:pt>
                <c:pt idx="11242">
                  <c:v>40553.0</c:v>
                </c:pt>
                <c:pt idx="11243">
                  <c:v>40554.0</c:v>
                </c:pt>
                <c:pt idx="11244">
                  <c:v>40555.0</c:v>
                </c:pt>
                <c:pt idx="11245">
                  <c:v>40556.0</c:v>
                </c:pt>
                <c:pt idx="11246">
                  <c:v>40557.0</c:v>
                </c:pt>
                <c:pt idx="11247">
                  <c:v>40558.0</c:v>
                </c:pt>
                <c:pt idx="11248">
                  <c:v>40559.0</c:v>
                </c:pt>
                <c:pt idx="11249">
                  <c:v>40560.0</c:v>
                </c:pt>
                <c:pt idx="11250">
                  <c:v>40561.0</c:v>
                </c:pt>
                <c:pt idx="11251">
                  <c:v>40562.0</c:v>
                </c:pt>
                <c:pt idx="11252">
                  <c:v>40563.0</c:v>
                </c:pt>
                <c:pt idx="11253">
                  <c:v>40564.0</c:v>
                </c:pt>
                <c:pt idx="11254">
                  <c:v>40565.0</c:v>
                </c:pt>
                <c:pt idx="11255">
                  <c:v>40566.0</c:v>
                </c:pt>
                <c:pt idx="11256">
                  <c:v>40567.0</c:v>
                </c:pt>
                <c:pt idx="11257">
                  <c:v>40568.0</c:v>
                </c:pt>
                <c:pt idx="11258">
                  <c:v>40569.0</c:v>
                </c:pt>
                <c:pt idx="11259">
                  <c:v>40570.0</c:v>
                </c:pt>
                <c:pt idx="11260">
                  <c:v>40571.0</c:v>
                </c:pt>
                <c:pt idx="11261">
                  <c:v>40572.0</c:v>
                </c:pt>
                <c:pt idx="11262">
                  <c:v>40573.0</c:v>
                </c:pt>
                <c:pt idx="11263">
                  <c:v>40574.0</c:v>
                </c:pt>
                <c:pt idx="11264">
                  <c:v>40575.0</c:v>
                </c:pt>
                <c:pt idx="11265">
                  <c:v>40576.0</c:v>
                </c:pt>
                <c:pt idx="11266">
                  <c:v>40577.0</c:v>
                </c:pt>
                <c:pt idx="11267">
                  <c:v>40578.0</c:v>
                </c:pt>
                <c:pt idx="11268">
                  <c:v>40579.0</c:v>
                </c:pt>
                <c:pt idx="11269">
                  <c:v>40580.0</c:v>
                </c:pt>
                <c:pt idx="11270">
                  <c:v>40581.0</c:v>
                </c:pt>
                <c:pt idx="11271">
                  <c:v>40582.0</c:v>
                </c:pt>
                <c:pt idx="11272">
                  <c:v>40583.0</c:v>
                </c:pt>
                <c:pt idx="11273">
                  <c:v>40584.0</c:v>
                </c:pt>
                <c:pt idx="11274">
                  <c:v>40585.0</c:v>
                </c:pt>
                <c:pt idx="11275">
                  <c:v>40586.0</c:v>
                </c:pt>
                <c:pt idx="11276">
                  <c:v>40587.0</c:v>
                </c:pt>
                <c:pt idx="11277">
                  <c:v>40588.0</c:v>
                </c:pt>
                <c:pt idx="11278">
                  <c:v>40589.0</c:v>
                </c:pt>
                <c:pt idx="11279">
                  <c:v>40590.0</c:v>
                </c:pt>
                <c:pt idx="11280">
                  <c:v>40591.0</c:v>
                </c:pt>
                <c:pt idx="11281">
                  <c:v>40592.0</c:v>
                </c:pt>
                <c:pt idx="11282">
                  <c:v>40593.0</c:v>
                </c:pt>
                <c:pt idx="11283">
                  <c:v>40594.0</c:v>
                </c:pt>
                <c:pt idx="11284">
                  <c:v>40595.0</c:v>
                </c:pt>
                <c:pt idx="11285">
                  <c:v>40596.0</c:v>
                </c:pt>
                <c:pt idx="11286">
                  <c:v>40597.0</c:v>
                </c:pt>
                <c:pt idx="11287">
                  <c:v>40598.0</c:v>
                </c:pt>
                <c:pt idx="11288">
                  <c:v>40599.0</c:v>
                </c:pt>
                <c:pt idx="11289">
                  <c:v>40600.0</c:v>
                </c:pt>
                <c:pt idx="11290">
                  <c:v>40601.0</c:v>
                </c:pt>
                <c:pt idx="11291">
                  <c:v>40602.0</c:v>
                </c:pt>
                <c:pt idx="11292">
                  <c:v>40603.0</c:v>
                </c:pt>
                <c:pt idx="11293">
                  <c:v>40604.0</c:v>
                </c:pt>
                <c:pt idx="11294">
                  <c:v>40605.0</c:v>
                </c:pt>
                <c:pt idx="11295">
                  <c:v>40606.0</c:v>
                </c:pt>
                <c:pt idx="11296">
                  <c:v>40607.0</c:v>
                </c:pt>
                <c:pt idx="11297">
                  <c:v>40608.0</c:v>
                </c:pt>
                <c:pt idx="11298">
                  <c:v>40609.0</c:v>
                </c:pt>
                <c:pt idx="11299">
                  <c:v>40610.0</c:v>
                </c:pt>
                <c:pt idx="11300">
                  <c:v>40611.0</c:v>
                </c:pt>
                <c:pt idx="11301">
                  <c:v>40612.0</c:v>
                </c:pt>
                <c:pt idx="11302">
                  <c:v>40613.0</c:v>
                </c:pt>
                <c:pt idx="11303">
                  <c:v>40614.0</c:v>
                </c:pt>
                <c:pt idx="11304">
                  <c:v>40615.0</c:v>
                </c:pt>
                <c:pt idx="11305">
                  <c:v>40616.0</c:v>
                </c:pt>
                <c:pt idx="11306">
                  <c:v>40617.0</c:v>
                </c:pt>
                <c:pt idx="11307">
                  <c:v>40618.0</c:v>
                </c:pt>
                <c:pt idx="11308">
                  <c:v>40619.0</c:v>
                </c:pt>
                <c:pt idx="11309">
                  <c:v>40620.0</c:v>
                </c:pt>
                <c:pt idx="11310">
                  <c:v>40621.0</c:v>
                </c:pt>
                <c:pt idx="11311">
                  <c:v>40622.0</c:v>
                </c:pt>
                <c:pt idx="11312">
                  <c:v>40623.0</c:v>
                </c:pt>
                <c:pt idx="11313">
                  <c:v>40624.0</c:v>
                </c:pt>
                <c:pt idx="11314">
                  <c:v>40625.0</c:v>
                </c:pt>
                <c:pt idx="11315">
                  <c:v>40626.0</c:v>
                </c:pt>
                <c:pt idx="11316">
                  <c:v>40627.0</c:v>
                </c:pt>
                <c:pt idx="11317">
                  <c:v>40628.0</c:v>
                </c:pt>
                <c:pt idx="11318">
                  <c:v>40629.0</c:v>
                </c:pt>
                <c:pt idx="11319">
                  <c:v>40630.0</c:v>
                </c:pt>
                <c:pt idx="11320">
                  <c:v>40631.0</c:v>
                </c:pt>
                <c:pt idx="11321">
                  <c:v>40632.0</c:v>
                </c:pt>
                <c:pt idx="11322">
                  <c:v>40633.0</c:v>
                </c:pt>
                <c:pt idx="11323">
                  <c:v>40634.0</c:v>
                </c:pt>
                <c:pt idx="11324">
                  <c:v>40635.0</c:v>
                </c:pt>
                <c:pt idx="11325">
                  <c:v>40636.0</c:v>
                </c:pt>
                <c:pt idx="11326">
                  <c:v>40637.0</c:v>
                </c:pt>
                <c:pt idx="11327">
                  <c:v>40638.0</c:v>
                </c:pt>
                <c:pt idx="11328">
                  <c:v>40639.0</c:v>
                </c:pt>
                <c:pt idx="11329">
                  <c:v>40640.0</c:v>
                </c:pt>
                <c:pt idx="11330">
                  <c:v>40641.0</c:v>
                </c:pt>
                <c:pt idx="11331">
                  <c:v>40642.0</c:v>
                </c:pt>
                <c:pt idx="11332">
                  <c:v>40643.0</c:v>
                </c:pt>
                <c:pt idx="11333">
                  <c:v>40644.0</c:v>
                </c:pt>
                <c:pt idx="11334">
                  <c:v>40645.0</c:v>
                </c:pt>
                <c:pt idx="11335">
                  <c:v>40646.0</c:v>
                </c:pt>
                <c:pt idx="11336">
                  <c:v>40647.0</c:v>
                </c:pt>
                <c:pt idx="11337">
                  <c:v>40648.0</c:v>
                </c:pt>
                <c:pt idx="11338">
                  <c:v>40649.0</c:v>
                </c:pt>
                <c:pt idx="11339">
                  <c:v>40650.0</c:v>
                </c:pt>
                <c:pt idx="11340">
                  <c:v>40651.0</c:v>
                </c:pt>
                <c:pt idx="11341">
                  <c:v>40652.0</c:v>
                </c:pt>
                <c:pt idx="11342">
                  <c:v>40653.0</c:v>
                </c:pt>
                <c:pt idx="11343">
                  <c:v>40654.0</c:v>
                </c:pt>
                <c:pt idx="11344">
                  <c:v>40655.0</c:v>
                </c:pt>
                <c:pt idx="11345">
                  <c:v>40656.0</c:v>
                </c:pt>
                <c:pt idx="11346">
                  <c:v>40657.0</c:v>
                </c:pt>
                <c:pt idx="11347">
                  <c:v>40658.0</c:v>
                </c:pt>
                <c:pt idx="11348">
                  <c:v>40659.0</c:v>
                </c:pt>
                <c:pt idx="11349">
                  <c:v>40660.0</c:v>
                </c:pt>
                <c:pt idx="11350">
                  <c:v>40661.0</c:v>
                </c:pt>
                <c:pt idx="11351">
                  <c:v>40662.0</c:v>
                </c:pt>
                <c:pt idx="11352">
                  <c:v>40663.0</c:v>
                </c:pt>
                <c:pt idx="11353">
                  <c:v>40664.0</c:v>
                </c:pt>
                <c:pt idx="11354">
                  <c:v>40665.0</c:v>
                </c:pt>
                <c:pt idx="11355">
                  <c:v>40666.0</c:v>
                </c:pt>
                <c:pt idx="11356">
                  <c:v>40667.0</c:v>
                </c:pt>
                <c:pt idx="11357">
                  <c:v>40668.0</c:v>
                </c:pt>
                <c:pt idx="11358">
                  <c:v>40669.0</c:v>
                </c:pt>
                <c:pt idx="11359">
                  <c:v>40670.0</c:v>
                </c:pt>
                <c:pt idx="11360">
                  <c:v>40671.0</c:v>
                </c:pt>
                <c:pt idx="11361">
                  <c:v>40672.0</c:v>
                </c:pt>
                <c:pt idx="11362">
                  <c:v>40673.0</c:v>
                </c:pt>
                <c:pt idx="11363">
                  <c:v>40674.0</c:v>
                </c:pt>
                <c:pt idx="11364">
                  <c:v>40675.0</c:v>
                </c:pt>
                <c:pt idx="11365">
                  <c:v>40676.0</c:v>
                </c:pt>
                <c:pt idx="11366">
                  <c:v>40677.0</c:v>
                </c:pt>
                <c:pt idx="11367">
                  <c:v>40678.0</c:v>
                </c:pt>
                <c:pt idx="11368">
                  <c:v>40679.0</c:v>
                </c:pt>
                <c:pt idx="11369">
                  <c:v>40680.0</c:v>
                </c:pt>
                <c:pt idx="11370">
                  <c:v>40681.0</c:v>
                </c:pt>
                <c:pt idx="11371">
                  <c:v>40682.0</c:v>
                </c:pt>
                <c:pt idx="11372">
                  <c:v>40683.0</c:v>
                </c:pt>
                <c:pt idx="11373">
                  <c:v>40684.0</c:v>
                </c:pt>
                <c:pt idx="11374">
                  <c:v>40685.0</c:v>
                </c:pt>
                <c:pt idx="11375">
                  <c:v>40686.0</c:v>
                </c:pt>
                <c:pt idx="11376">
                  <c:v>40687.0</c:v>
                </c:pt>
                <c:pt idx="11377">
                  <c:v>40688.0</c:v>
                </c:pt>
                <c:pt idx="11378">
                  <c:v>40689.0</c:v>
                </c:pt>
                <c:pt idx="11379">
                  <c:v>40690.0</c:v>
                </c:pt>
                <c:pt idx="11380">
                  <c:v>40691.0</c:v>
                </c:pt>
                <c:pt idx="11381">
                  <c:v>40692.0</c:v>
                </c:pt>
                <c:pt idx="11382">
                  <c:v>40693.0</c:v>
                </c:pt>
                <c:pt idx="11383">
                  <c:v>40694.0</c:v>
                </c:pt>
                <c:pt idx="11384">
                  <c:v>40695.0</c:v>
                </c:pt>
                <c:pt idx="11385">
                  <c:v>40696.0</c:v>
                </c:pt>
                <c:pt idx="11386">
                  <c:v>40697.0</c:v>
                </c:pt>
                <c:pt idx="11387">
                  <c:v>40698.0</c:v>
                </c:pt>
                <c:pt idx="11388">
                  <c:v>40699.0</c:v>
                </c:pt>
                <c:pt idx="11389">
                  <c:v>40700.0</c:v>
                </c:pt>
                <c:pt idx="11390">
                  <c:v>40701.0</c:v>
                </c:pt>
                <c:pt idx="11391">
                  <c:v>40702.0</c:v>
                </c:pt>
                <c:pt idx="11392">
                  <c:v>40703.0</c:v>
                </c:pt>
                <c:pt idx="11393">
                  <c:v>40704.0</c:v>
                </c:pt>
                <c:pt idx="11394">
                  <c:v>40705.0</c:v>
                </c:pt>
                <c:pt idx="11395">
                  <c:v>40706.0</c:v>
                </c:pt>
                <c:pt idx="11396">
                  <c:v>40707.0</c:v>
                </c:pt>
                <c:pt idx="11397">
                  <c:v>40708.0</c:v>
                </c:pt>
                <c:pt idx="11398">
                  <c:v>40709.0</c:v>
                </c:pt>
                <c:pt idx="11399">
                  <c:v>40710.0</c:v>
                </c:pt>
                <c:pt idx="11400">
                  <c:v>40711.0</c:v>
                </c:pt>
                <c:pt idx="11401">
                  <c:v>40712.0</c:v>
                </c:pt>
                <c:pt idx="11402">
                  <c:v>40713.0</c:v>
                </c:pt>
                <c:pt idx="11403">
                  <c:v>40714.0</c:v>
                </c:pt>
                <c:pt idx="11404">
                  <c:v>40715.0</c:v>
                </c:pt>
                <c:pt idx="11405">
                  <c:v>40716.0</c:v>
                </c:pt>
                <c:pt idx="11406">
                  <c:v>40717.0</c:v>
                </c:pt>
                <c:pt idx="11407">
                  <c:v>40718.0</c:v>
                </c:pt>
                <c:pt idx="11408">
                  <c:v>40719.0</c:v>
                </c:pt>
                <c:pt idx="11409">
                  <c:v>40720.0</c:v>
                </c:pt>
                <c:pt idx="11410">
                  <c:v>40721.0</c:v>
                </c:pt>
                <c:pt idx="11411">
                  <c:v>40722.0</c:v>
                </c:pt>
                <c:pt idx="11412">
                  <c:v>40723.0</c:v>
                </c:pt>
                <c:pt idx="11413">
                  <c:v>40724.0</c:v>
                </c:pt>
                <c:pt idx="11414">
                  <c:v>40725.0</c:v>
                </c:pt>
                <c:pt idx="11415">
                  <c:v>40726.0</c:v>
                </c:pt>
                <c:pt idx="11416">
                  <c:v>40727.0</c:v>
                </c:pt>
                <c:pt idx="11417">
                  <c:v>40728.0</c:v>
                </c:pt>
                <c:pt idx="11418">
                  <c:v>40729.0</c:v>
                </c:pt>
                <c:pt idx="11419">
                  <c:v>40730.0</c:v>
                </c:pt>
                <c:pt idx="11420">
                  <c:v>40731.0</c:v>
                </c:pt>
                <c:pt idx="11421">
                  <c:v>40732.0</c:v>
                </c:pt>
                <c:pt idx="11422">
                  <c:v>40733.0</c:v>
                </c:pt>
                <c:pt idx="11423">
                  <c:v>40734.0</c:v>
                </c:pt>
                <c:pt idx="11424">
                  <c:v>40735.0</c:v>
                </c:pt>
                <c:pt idx="11425">
                  <c:v>40736.0</c:v>
                </c:pt>
                <c:pt idx="11426">
                  <c:v>40737.0</c:v>
                </c:pt>
                <c:pt idx="11427">
                  <c:v>40738.0</c:v>
                </c:pt>
                <c:pt idx="11428">
                  <c:v>40739.0</c:v>
                </c:pt>
                <c:pt idx="11429">
                  <c:v>40740.0</c:v>
                </c:pt>
                <c:pt idx="11430">
                  <c:v>40741.0</c:v>
                </c:pt>
                <c:pt idx="11431">
                  <c:v>40742.0</c:v>
                </c:pt>
                <c:pt idx="11432">
                  <c:v>40743.0</c:v>
                </c:pt>
                <c:pt idx="11433">
                  <c:v>40744.0</c:v>
                </c:pt>
                <c:pt idx="11434">
                  <c:v>40745.0</c:v>
                </c:pt>
                <c:pt idx="11435">
                  <c:v>40746.0</c:v>
                </c:pt>
                <c:pt idx="11436">
                  <c:v>40747.0</c:v>
                </c:pt>
                <c:pt idx="11437">
                  <c:v>40748.0</c:v>
                </c:pt>
                <c:pt idx="11438">
                  <c:v>40749.0</c:v>
                </c:pt>
                <c:pt idx="11439">
                  <c:v>40750.0</c:v>
                </c:pt>
                <c:pt idx="11440">
                  <c:v>40751.0</c:v>
                </c:pt>
                <c:pt idx="11441">
                  <c:v>40752.0</c:v>
                </c:pt>
                <c:pt idx="11442">
                  <c:v>40753.0</c:v>
                </c:pt>
                <c:pt idx="11443">
                  <c:v>40754.0</c:v>
                </c:pt>
                <c:pt idx="11444">
                  <c:v>40755.0</c:v>
                </c:pt>
                <c:pt idx="11445">
                  <c:v>40756.0</c:v>
                </c:pt>
                <c:pt idx="11446">
                  <c:v>40757.0</c:v>
                </c:pt>
                <c:pt idx="11447">
                  <c:v>40758.0</c:v>
                </c:pt>
                <c:pt idx="11448">
                  <c:v>40759.0</c:v>
                </c:pt>
                <c:pt idx="11449">
                  <c:v>40760.0</c:v>
                </c:pt>
                <c:pt idx="11450">
                  <c:v>40761.0</c:v>
                </c:pt>
                <c:pt idx="11451">
                  <c:v>40762.0</c:v>
                </c:pt>
                <c:pt idx="11452">
                  <c:v>40763.0</c:v>
                </c:pt>
                <c:pt idx="11453">
                  <c:v>40764.0</c:v>
                </c:pt>
                <c:pt idx="11454">
                  <c:v>40765.0</c:v>
                </c:pt>
                <c:pt idx="11455">
                  <c:v>40766.0</c:v>
                </c:pt>
                <c:pt idx="11456">
                  <c:v>40767.0</c:v>
                </c:pt>
                <c:pt idx="11457">
                  <c:v>40768.0</c:v>
                </c:pt>
                <c:pt idx="11458">
                  <c:v>40769.0</c:v>
                </c:pt>
                <c:pt idx="11459">
                  <c:v>40770.0</c:v>
                </c:pt>
                <c:pt idx="11460">
                  <c:v>40771.0</c:v>
                </c:pt>
                <c:pt idx="11461">
                  <c:v>40772.0</c:v>
                </c:pt>
                <c:pt idx="11462">
                  <c:v>40773.0</c:v>
                </c:pt>
                <c:pt idx="11463">
                  <c:v>40774.0</c:v>
                </c:pt>
                <c:pt idx="11464">
                  <c:v>40775.0</c:v>
                </c:pt>
                <c:pt idx="11465">
                  <c:v>40776.0</c:v>
                </c:pt>
                <c:pt idx="11466">
                  <c:v>40777.0</c:v>
                </c:pt>
                <c:pt idx="11467">
                  <c:v>40778.0</c:v>
                </c:pt>
                <c:pt idx="11468">
                  <c:v>40779.0</c:v>
                </c:pt>
                <c:pt idx="11469">
                  <c:v>40780.0</c:v>
                </c:pt>
                <c:pt idx="11470">
                  <c:v>40781.0</c:v>
                </c:pt>
                <c:pt idx="11471">
                  <c:v>40782.0</c:v>
                </c:pt>
                <c:pt idx="11472">
                  <c:v>40783.0</c:v>
                </c:pt>
                <c:pt idx="11473">
                  <c:v>40784.0</c:v>
                </c:pt>
                <c:pt idx="11474">
                  <c:v>40785.0</c:v>
                </c:pt>
                <c:pt idx="11475">
                  <c:v>40786.0</c:v>
                </c:pt>
                <c:pt idx="11476">
                  <c:v>40787.0</c:v>
                </c:pt>
                <c:pt idx="11477">
                  <c:v>40788.0</c:v>
                </c:pt>
                <c:pt idx="11478">
                  <c:v>40789.0</c:v>
                </c:pt>
                <c:pt idx="11479">
                  <c:v>40790.0</c:v>
                </c:pt>
                <c:pt idx="11480">
                  <c:v>40791.0</c:v>
                </c:pt>
                <c:pt idx="11481">
                  <c:v>40792.0</c:v>
                </c:pt>
                <c:pt idx="11482">
                  <c:v>40793.0</c:v>
                </c:pt>
                <c:pt idx="11483">
                  <c:v>40794.0</c:v>
                </c:pt>
                <c:pt idx="11484">
                  <c:v>40795.0</c:v>
                </c:pt>
                <c:pt idx="11485">
                  <c:v>40796.0</c:v>
                </c:pt>
                <c:pt idx="11486">
                  <c:v>40797.0</c:v>
                </c:pt>
                <c:pt idx="11487">
                  <c:v>40798.0</c:v>
                </c:pt>
                <c:pt idx="11488">
                  <c:v>40799.0</c:v>
                </c:pt>
                <c:pt idx="11489">
                  <c:v>40800.0</c:v>
                </c:pt>
                <c:pt idx="11490">
                  <c:v>40801.0</c:v>
                </c:pt>
                <c:pt idx="11491">
                  <c:v>40802.0</c:v>
                </c:pt>
                <c:pt idx="11492">
                  <c:v>40803.0</c:v>
                </c:pt>
                <c:pt idx="11493">
                  <c:v>40804.0</c:v>
                </c:pt>
                <c:pt idx="11494">
                  <c:v>40805.0</c:v>
                </c:pt>
                <c:pt idx="11495">
                  <c:v>40806.0</c:v>
                </c:pt>
                <c:pt idx="11496">
                  <c:v>40807.0</c:v>
                </c:pt>
                <c:pt idx="11497">
                  <c:v>40808.0</c:v>
                </c:pt>
                <c:pt idx="11498">
                  <c:v>40809.0</c:v>
                </c:pt>
                <c:pt idx="11499">
                  <c:v>40810.0</c:v>
                </c:pt>
                <c:pt idx="11500">
                  <c:v>40811.0</c:v>
                </c:pt>
                <c:pt idx="11501">
                  <c:v>40812.0</c:v>
                </c:pt>
                <c:pt idx="11502">
                  <c:v>40813.0</c:v>
                </c:pt>
                <c:pt idx="11503">
                  <c:v>40814.0</c:v>
                </c:pt>
                <c:pt idx="11504">
                  <c:v>40815.0</c:v>
                </c:pt>
                <c:pt idx="11505">
                  <c:v>40816.0</c:v>
                </c:pt>
                <c:pt idx="11506">
                  <c:v>40817.0</c:v>
                </c:pt>
                <c:pt idx="11507">
                  <c:v>40818.0</c:v>
                </c:pt>
                <c:pt idx="11508">
                  <c:v>40819.0</c:v>
                </c:pt>
                <c:pt idx="11509">
                  <c:v>40820.0</c:v>
                </c:pt>
                <c:pt idx="11510">
                  <c:v>40821.0</c:v>
                </c:pt>
                <c:pt idx="11511">
                  <c:v>40822.0</c:v>
                </c:pt>
                <c:pt idx="11512">
                  <c:v>40823.0</c:v>
                </c:pt>
                <c:pt idx="11513">
                  <c:v>40824.0</c:v>
                </c:pt>
                <c:pt idx="11514">
                  <c:v>40825.0</c:v>
                </c:pt>
                <c:pt idx="11515">
                  <c:v>40826.0</c:v>
                </c:pt>
                <c:pt idx="11516">
                  <c:v>40827.0</c:v>
                </c:pt>
                <c:pt idx="11517">
                  <c:v>40828.0</c:v>
                </c:pt>
                <c:pt idx="11518">
                  <c:v>40829.0</c:v>
                </c:pt>
                <c:pt idx="11519">
                  <c:v>40830.0</c:v>
                </c:pt>
                <c:pt idx="11520">
                  <c:v>40831.0</c:v>
                </c:pt>
                <c:pt idx="11521">
                  <c:v>40832.0</c:v>
                </c:pt>
                <c:pt idx="11522">
                  <c:v>40833.0</c:v>
                </c:pt>
                <c:pt idx="11523">
                  <c:v>40834.0</c:v>
                </c:pt>
                <c:pt idx="11524">
                  <c:v>40835.0</c:v>
                </c:pt>
                <c:pt idx="11525">
                  <c:v>40836.0</c:v>
                </c:pt>
                <c:pt idx="11526">
                  <c:v>40837.0</c:v>
                </c:pt>
                <c:pt idx="11527">
                  <c:v>40838.0</c:v>
                </c:pt>
                <c:pt idx="11528">
                  <c:v>40839.0</c:v>
                </c:pt>
                <c:pt idx="11529">
                  <c:v>40840.0</c:v>
                </c:pt>
                <c:pt idx="11530">
                  <c:v>40841.0</c:v>
                </c:pt>
                <c:pt idx="11531">
                  <c:v>40842.0</c:v>
                </c:pt>
                <c:pt idx="11532">
                  <c:v>40843.0</c:v>
                </c:pt>
                <c:pt idx="11533">
                  <c:v>40844.0</c:v>
                </c:pt>
                <c:pt idx="11534">
                  <c:v>40845.0</c:v>
                </c:pt>
                <c:pt idx="11535">
                  <c:v>40846.0</c:v>
                </c:pt>
                <c:pt idx="11536">
                  <c:v>40847.0</c:v>
                </c:pt>
                <c:pt idx="11537">
                  <c:v>40848.0</c:v>
                </c:pt>
                <c:pt idx="11538">
                  <c:v>40849.0</c:v>
                </c:pt>
                <c:pt idx="11539">
                  <c:v>40850.0</c:v>
                </c:pt>
                <c:pt idx="11540">
                  <c:v>40851.0</c:v>
                </c:pt>
                <c:pt idx="11541">
                  <c:v>40852.0</c:v>
                </c:pt>
                <c:pt idx="11542">
                  <c:v>40853.0</c:v>
                </c:pt>
                <c:pt idx="11543">
                  <c:v>40854.0</c:v>
                </c:pt>
                <c:pt idx="11544">
                  <c:v>40855.0</c:v>
                </c:pt>
                <c:pt idx="11545">
                  <c:v>40856.0</c:v>
                </c:pt>
                <c:pt idx="11546">
                  <c:v>40857.0</c:v>
                </c:pt>
                <c:pt idx="11547">
                  <c:v>40858.0</c:v>
                </c:pt>
                <c:pt idx="11548">
                  <c:v>40859.0</c:v>
                </c:pt>
                <c:pt idx="11549">
                  <c:v>40860.0</c:v>
                </c:pt>
                <c:pt idx="11550">
                  <c:v>40861.0</c:v>
                </c:pt>
                <c:pt idx="11551">
                  <c:v>40862.0</c:v>
                </c:pt>
                <c:pt idx="11552">
                  <c:v>40863.0</c:v>
                </c:pt>
                <c:pt idx="11553">
                  <c:v>40864.0</c:v>
                </c:pt>
                <c:pt idx="11554">
                  <c:v>40865.0</c:v>
                </c:pt>
                <c:pt idx="11555">
                  <c:v>40866.0</c:v>
                </c:pt>
                <c:pt idx="11556">
                  <c:v>40867.0</c:v>
                </c:pt>
                <c:pt idx="11557">
                  <c:v>40868.0</c:v>
                </c:pt>
                <c:pt idx="11558">
                  <c:v>40869.0</c:v>
                </c:pt>
                <c:pt idx="11559">
                  <c:v>40870.0</c:v>
                </c:pt>
                <c:pt idx="11560">
                  <c:v>40871.0</c:v>
                </c:pt>
                <c:pt idx="11561">
                  <c:v>40872.0</c:v>
                </c:pt>
                <c:pt idx="11562">
                  <c:v>40873.0</c:v>
                </c:pt>
                <c:pt idx="11563">
                  <c:v>40874.0</c:v>
                </c:pt>
                <c:pt idx="11564">
                  <c:v>40875.0</c:v>
                </c:pt>
                <c:pt idx="11565">
                  <c:v>40876.0</c:v>
                </c:pt>
                <c:pt idx="11566">
                  <c:v>40877.0</c:v>
                </c:pt>
                <c:pt idx="11567">
                  <c:v>40878.0</c:v>
                </c:pt>
                <c:pt idx="11568">
                  <c:v>40879.0</c:v>
                </c:pt>
                <c:pt idx="11569">
                  <c:v>40880.0</c:v>
                </c:pt>
                <c:pt idx="11570">
                  <c:v>40881.0</c:v>
                </c:pt>
                <c:pt idx="11571">
                  <c:v>40882.0</c:v>
                </c:pt>
                <c:pt idx="11572">
                  <c:v>40883.0</c:v>
                </c:pt>
                <c:pt idx="11573">
                  <c:v>40884.0</c:v>
                </c:pt>
                <c:pt idx="11574">
                  <c:v>40885.0</c:v>
                </c:pt>
                <c:pt idx="11575">
                  <c:v>40886.0</c:v>
                </c:pt>
                <c:pt idx="11576">
                  <c:v>40887.0</c:v>
                </c:pt>
                <c:pt idx="11577">
                  <c:v>40888.0</c:v>
                </c:pt>
                <c:pt idx="11578">
                  <c:v>40889.0</c:v>
                </c:pt>
                <c:pt idx="11579">
                  <c:v>40890.0</c:v>
                </c:pt>
                <c:pt idx="11580">
                  <c:v>40891.0</c:v>
                </c:pt>
                <c:pt idx="11581">
                  <c:v>40892.0</c:v>
                </c:pt>
                <c:pt idx="11582">
                  <c:v>40893.0</c:v>
                </c:pt>
                <c:pt idx="11583">
                  <c:v>40894.0</c:v>
                </c:pt>
                <c:pt idx="11584">
                  <c:v>40895.0</c:v>
                </c:pt>
                <c:pt idx="11585">
                  <c:v>40896.0</c:v>
                </c:pt>
                <c:pt idx="11586">
                  <c:v>40897.0</c:v>
                </c:pt>
                <c:pt idx="11587">
                  <c:v>40898.0</c:v>
                </c:pt>
                <c:pt idx="11588">
                  <c:v>40899.0</c:v>
                </c:pt>
                <c:pt idx="11589">
                  <c:v>40900.0</c:v>
                </c:pt>
                <c:pt idx="11590">
                  <c:v>40901.0</c:v>
                </c:pt>
                <c:pt idx="11591">
                  <c:v>40902.0</c:v>
                </c:pt>
                <c:pt idx="11592">
                  <c:v>40903.0</c:v>
                </c:pt>
                <c:pt idx="11593">
                  <c:v>40904.0</c:v>
                </c:pt>
                <c:pt idx="11594">
                  <c:v>40905.0</c:v>
                </c:pt>
                <c:pt idx="11595">
                  <c:v>40906.0</c:v>
                </c:pt>
                <c:pt idx="11596">
                  <c:v>40907.0</c:v>
                </c:pt>
                <c:pt idx="11597">
                  <c:v>40908.0</c:v>
                </c:pt>
                <c:pt idx="11598">
                  <c:v>40909.0</c:v>
                </c:pt>
                <c:pt idx="11599">
                  <c:v>40910.0</c:v>
                </c:pt>
                <c:pt idx="11600">
                  <c:v>40911.0</c:v>
                </c:pt>
                <c:pt idx="11601">
                  <c:v>40912.0</c:v>
                </c:pt>
                <c:pt idx="11602">
                  <c:v>40913.0</c:v>
                </c:pt>
                <c:pt idx="11603">
                  <c:v>40914.0</c:v>
                </c:pt>
                <c:pt idx="11604">
                  <c:v>40915.0</c:v>
                </c:pt>
                <c:pt idx="11605">
                  <c:v>40916.0</c:v>
                </c:pt>
                <c:pt idx="11606">
                  <c:v>40917.0</c:v>
                </c:pt>
                <c:pt idx="11607">
                  <c:v>40918.0</c:v>
                </c:pt>
                <c:pt idx="11608">
                  <c:v>40919.0</c:v>
                </c:pt>
                <c:pt idx="11609">
                  <c:v>40920.0</c:v>
                </c:pt>
                <c:pt idx="11610">
                  <c:v>40921.0</c:v>
                </c:pt>
                <c:pt idx="11611">
                  <c:v>40922.0</c:v>
                </c:pt>
                <c:pt idx="11612">
                  <c:v>40923.0</c:v>
                </c:pt>
                <c:pt idx="11613">
                  <c:v>40924.0</c:v>
                </c:pt>
                <c:pt idx="11614">
                  <c:v>40925.0</c:v>
                </c:pt>
                <c:pt idx="11615">
                  <c:v>40926.0</c:v>
                </c:pt>
                <c:pt idx="11616">
                  <c:v>40927.0</c:v>
                </c:pt>
                <c:pt idx="11617">
                  <c:v>40928.0</c:v>
                </c:pt>
                <c:pt idx="11618">
                  <c:v>40929.0</c:v>
                </c:pt>
                <c:pt idx="11619">
                  <c:v>40930.0</c:v>
                </c:pt>
                <c:pt idx="11620">
                  <c:v>40931.0</c:v>
                </c:pt>
                <c:pt idx="11621">
                  <c:v>40932.0</c:v>
                </c:pt>
                <c:pt idx="11622">
                  <c:v>40933.0</c:v>
                </c:pt>
                <c:pt idx="11623">
                  <c:v>40934.0</c:v>
                </c:pt>
                <c:pt idx="11624">
                  <c:v>40935.0</c:v>
                </c:pt>
                <c:pt idx="11625">
                  <c:v>40936.0</c:v>
                </c:pt>
                <c:pt idx="11626">
                  <c:v>40937.0</c:v>
                </c:pt>
                <c:pt idx="11627">
                  <c:v>40938.0</c:v>
                </c:pt>
                <c:pt idx="11628">
                  <c:v>40939.0</c:v>
                </c:pt>
                <c:pt idx="11629">
                  <c:v>40940.0</c:v>
                </c:pt>
                <c:pt idx="11630">
                  <c:v>40941.0</c:v>
                </c:pt>
                <c:pt idx="11631">
                  <c:v>40942.0</c:v>
                </c:pt>
                <c:pt idx="11632">
                  <c:v>40943.0</c:v>
                </c:pt>
                <c:pt idx="11633">
                  <c:v>40944.0</c:v>
                </c:pt>
                <c:pt idx="11634">
                  <c:v>40945.0</c:v>
                </c:pt>
                <c:pt idx="11635">
                  <c:v>40946.0</c:v>
                </c:pt>
                <c:pt idx="11636">
                  <c:v>40947.0</c:v>
                </c:pt>
                <c:pt idx="11637">
                  <c:v>40948.0</c:v>
                </c:pt>
                <c:pt idx="11638">
                  <c:v>40949.0</c:v>
                </c:pt>
                <c:pt idx="11639">
                  <c:v>40950.0</c:v>
                </c:pt>
                <c:pt idx="11640">
                  <c:v>40951.0</c:v>
                </c:pt>
                <c:pt idx="11641">
                  <c:v>40952.0</c:v>
                </c:pt>
                <c:pt idx="11642">
                  <c:v>40953.0</c:v>
                </c:pt>
                <c:pt idx="11643">
                  <c:v>40954.0</c:v>
                </c:pt>
                <c:pt idx="11644">
                  <c:v>40955.0</c:v>
                </c:pt>
                <c:pt idx="11645">
                  <c:v>40956.0</c:v>
                </c:pt>
                <c:pt idx="11646">
                  <c:v>40957.0</c:v>
                </c:pt>
                <c:pt idx="11647">
                  <c:v>40958.0</c:v>
                </c:pt>
                <c:pt idx="11648">
                  <c:v>40959.0</c:v>
                </c:pt>
                <c:pt idx="11649">
                  <c:v>40960.0</c:v>
                </c:pt>
                <c:pt idx="11650">
                  <c:v>40961.0</c:v>
                </c:pt>
                <c:pt idx="11651">
                  <c:v>40962.0</c:v>
                </c:pt>
                <c:pt idx="11652">
                  <c:v>40963.0</c:v>
                </c:pt>
                <c:pt idx="11653">
                  <c:v>40964.0</c:v>
                </c:pt>
                <c:pt idx="11654">
                  <c:v>40965.0</c:v>
                </c:pt>
                <c:pt idx="11655">
                  <c:v>40966.0</c:v>
                </c:pt>
                <c:pt idx="11656">
                  <c:v>40967.0</c:v>
                </c:pt>
                <c:pt idx="11657">
                  <c:v>40968.0</c:v>
                </c:pt>
                <c:pt idx="11658">
                  <c:v>40969.0</c:v>
                </c:pt>
                <c:pt idx="11659">
                  <c:v>40970.0</c:v>
                </c:pt>
                <c:pt idx="11660">
                  <c:v>40971.0</c:v>
                </c:pt>
                <c:pt idx="11661">
                  <c:v>40972.0</c:v>
                </c:pt>
                <c:pt idx="11662">
                  <c:v>40973.0</c:v>
                </c:pt>
                <c:pt idx="11663">
                  <c:v>40974.0</c:v>
                </c:pt>
                <c:pt idx="11664">
                  <c:v>40975.0</c:v>
                </c:pt>
                <c:pt idx="11665">
                  <c:v>40976.0</c:v>
                </c:pt>
                <c:pt idx="11666">
                  <c:v>40977.0</c:v>
                </c:pt>
                <c:pt idx="11667">
                  <c:v>40978.0</c:v>
                </c:pt>
                <c:pt idx="11668">
                  <c:v>40979.0</c:v>
                </c:pt>
                <c:pt idx="11669">
                  <c:v>40980.0</c:v>
                </c:pt>
                <c:pt idx="11670">
                  <c:v>40981.0</c:v>
                </c:pt>
                <c:pt idx="11671">
                  <c:v>40982.0</c:v>
                </c:pt>
                <c:pt idx="11672">
                  <c:v>40983.0</c:v>
                </c:pt>
                <c:pt idx="11673">
                  <c:v>40984.0</c:v>
                </c:pt>
                <c:pt idx="11674">
                  <c:v>40985.0</c:v>
                </c:pt>
                <c:pt idx="11675">
                  <c:v>40986.0</c:v>
                </c:pt>
                <c:pt idx="11676">
                  <c:v>40987.0</c:v>
                </c:pt>
                <c:pt idx="11677">
                  <c:v>40988.0</c:v>
                </c:pt>
                <c:pt idx="11678">
                  <c:v>40989.0</c:v>
                </c:pt>
                <c:pt idx="11679">
                  <c:v>40990.0</c:v>
                </c:pt>
                <c:pt idx="11680">
                  <c:v>40991.0</c:v>
                </c:pt>
                <c:pt idx="11681">
                  <c:v>40992.0</c:v>
                </c:pt>
                <c:pt idx="11682">
                  <c:v>40993.0</c:v>
                </c:pt>
                <c:pt idx="11683">
                  <c:v>40994.0</c:v>
                </c:pt>
                <c:pt idx="11684">
                  <c:v>40995.0</c:v>
                </c:pt>
                <c:pt idx="11685">
                  <c:v>40996.0</c:v>
                </c:pt>
                <c:pt idx="11686">
                  <c:v>40997.0</c:v>
                </c:pt>
                <c:pt idx="11687">
                  <c:v>40998.0</c:v>
                </c:pt>
                <c:pt idx="11688">
                  <c:v>40999.0</c:v>
                </c:pt>
                <c:pt idx="11689">
                  <c:v>41000.0</c:v>
                </c:pt>
                <c:pt idx="11690">
                  <c:v>41001.0</c:v>
                </c:pt>
                <c:pt idx="11691">
                  <c:v>41002.0</c:v>
                </c:pt>
                <c:pt idx="11692">
                  <c:v>41003.0</c:v>
                </c:pt>
                <c:pt idx="11693">
                  <c:v>41004.0</c:v>
                </c:pt>
                <c:pt idx="11694">
                  <c:v>41005.0</c:v>
                </c:pt>
                <c:pt idx="11695">
                  <c:v>41006.0</c:v>
                </c:pt>
                <c:pt idx="11696">
                  <c:v>41007.0</c:v>
                </c:pt>
                <c:pt idx="11697">
                  <c:v>41008.0</c:v>
                </c:pt>
                <c:pt idx="11698">
                  <c:v>41009.0</c:v>
                </c:pt>
                <c:pt idx="11699">
                  <c:v>41010.0</c:v>
                </c:pt>
                <c:pt idx="11700">
                  <c:v>41011.0</c:v>
                </c:pt>
                <c:pt idx="11701">
                  <c:v>41012.0</c:v>
                </c:pt>
                <c:pt idx="11702">
                  <c:v>41013.0</c:v>
                </c:pt>
                <c:pt idx="11703">
                  <c:v>41014.0</c:v>
                </c:pt>
                <c:pt idx="11704">
                  <c:v>41015.0</c:v>
                </c:pt>
                <c:pt idx="11705">
                  <c:v>41016.0</c:v>
                </c:pt>
                <c:pt idx="11706">
                  <c:v>41017.0</c:v>
                </c:pt>
                <c:pt idx="11707">
                  <c:v>41018.0</c:v>
                </c:pt>
                <c:pt idx="11708">
                  <c:v>41019.0</c:v>
                </c:pt>
                <c:pt idx="11709">
                  <c:v>41020.0</c:v>
                </c:pt>
                <c:pt idx="11710">
                  <c:v>41021.0</c:v>
                </c:pt>
                <c:pt idx="11711">
                  <c:v>41022.0</c:v>
                </c:pt>
                <c:pt idx="11712">
                  <c:v>41023.0</c:v>
                </c:pt>
                <c:pt idx="11713">
                  <c:v>41024.0</c:v>
                </c:pt>
                <c:pt idx="11714">
                  <c:v>41025.0</c:v>
                </c:pt>
                <c:pt idx="11715">
                  <c:v>41026.0</c:v>
                </c:pt>
                <c:pt idx="11716">
                  <c:v>41027.0</c:v>
                </c:pt>
                <c:pt idx="11717">
                  <c:v>41028.0</c:v>
                </c:pt>
                <c:pt idx="11718">
                  <c:v>41029.0</c:v>
                </c:pt>
                <c:pt idx="11719">
                  <c:v>41030.0</c:v>
                </c:pt>
                <c:pt idx="11720">
                  <c:v>41031.0</c:v>
                </c:pt>
                <c:pt idx="11721">
                  <c:v>41032.0</c:v>
                </c:pt>
                <c:pt idx="11722">
                  <c:v>41033.0</c:v>
                </c:pt>
                <c:pt idx="11723">
                  <c:v>41034.0</c:v>
                </c:pt>
                <c:pt idx="11724">
                  <c:v>41035.0</c:v>
                </c:pt>
                <c:pt idx="11725">
                  <c:v>41036.0</c:v>
                </c:pt>
                <c:pt idx="11726">
                  <c:v>41037.0</c:v>
                </c:pt>
                <c:pt idx="11727">
                  <c:v>41038.0</c:v>
                </c:pt>
                <c:pt idx="11728">
                  <c:v>41039.0</c:v>
                </c:pt>
                <c:pt idx="11729">
                  <c:v>41040.0</c:v>
                </c:pt>
                <c:pt idx="11730">
                  <c:v>41041.0</c:v>
                </c:pt>
                <c:pt idx="11731">
                  <c:v>41042.0</c:v>
                </c:pt>
                <c:pt idx="11732">
                  <c:v>41043.0</c:v>
                </c:pt>
                <c:pt idx="11733">
                  <c:v>41044.0</c:v>
                </c:pt>
                <c:pt idx="11734">
                  <c:v>41045.0</c:v>
                </c:pt>
                <c:pt idx="11735">
                  <c:v>41046.0</c:v>
                </c:pt>
                <c:pt idx="11736">
                  <c:v>41047.0</c:v>
                </c:pt>
                <c:pt idx="11737">
                  <c:v>41048.0</c:v>
                </c:pt>
                <c:pt idx="11738">
                  <c:v>41049.0</c:v>
                </c:pt>
                <c:pt idx="11739">
                  <c:v>41050.0</c:v>
                </c:pt>
                <c:pt idx="11740">
                  <c:v>41051.0</c:v>
                </c:pt>
                <c:pt idx="11741">
                  <c:v>41052.0</c:v>
                </c:pt>
                <c:pt idx="11742">
                  <c:v>41053.0</c:v>
                </c:pt>
                <c:pt idx="11743">
                  <c:v>41054.0</c:v>
                </c:pt>
                <c:pt idx="11744">
                  <c:v>41055.0</c:v>
                </c:pt>
                <c:pt idx="11745">
                  <c:v>41056.0</c:v>
                </c:pt>
                <c:pt idx="11746">
                  <c:v>41057.0</c:v>
                </c:pt>
                <c:pt idx="11747">
                  <c:v>41058.0</c:v>
                </c:pt>
                <c:pt idx="11748">
                  <c:v>41059.0</c:v>
                </c:pt>
                <c:pt idx="11749">
                  <c:v>41060.0</c:v>
                </c:pt>
                <c:pt idx="11750">
                  <c:v>41061.0</c:v>
                </c:pt>
                <c:pt idx="11751">
                  <c:v>41062.0</c:v>
                </c:pt>
                <c:pt idx="11752">
                  <c:v>41063.0</c:v>
                </c:pt>
                <c:pt idx="11753">
                  <c:v>41064.0</c:v>
                </c:pt>
                <c:pt idx="11754">
                  <c:v>41065.0</c:v>
                </c:pt>
                <c:pt idx="11755">
                  <c:v>41066.0</c:v>
                </c:pt>
                <c:pt idx="11756">
                  <c:v>41067.0</c:v>
                </c:pt>
                <c:pt idx="11757">
                  <c:v>41068.0</c:v>
                </c:pt>
                <c:pt idx="11758">
                  <c:v>41069.0</c:v>
                </c:pt>
                <c:pt idx="11759">
                  <c:v>41070.0</c:v>
                </c:pt>
                <c:pt idx="11760">
                  <c:v>41071.0</c:v>
                </c:pt>
                <c:pt idx="11761">
                  <c:v>41072.0</c:v>
                </c:pt>
                <c:pt idx="11762">
                  <c:v>41073.0</c:v>
                </c:pt>
                <c:pt idx="11763">
                  <c:v>41074.0</c:v>
                </c:pt>
                <c:pt idx="11764">
                  <c:v>41075.0</c:v>
                </c:pt>
                <c:pt idx="11765">
                  <c:v>41076.0</c:v>
                </c:pt>
                <c:pt idx="11766">
                  <c:v>41077.0</c:v>
                </c:pt>
                <c:pt idx="11767">
                  <c:v>41078.0</c:v>
                </c:pt>
                <c:pt idx="11768">
                  <c:v>41079.0</c:v>
                </c:pt>
                <c:pt idx="11769">
                  <c:v>41080.0</c:v>
                </c:pt>
                <c:pt idx="11770">
                  <c:v>41081.0</c:v>
                </c:pt>
                <c:pt idx="11771">
                  <c:v>41082.0</c:v>
                </c:pt>
                <c:pt idx="11772">
                  <c:v>41083.0</c:v>
                </c:pt>
                <c:pt idx="11773">
                  <c:v>41084.0</c:v>
                </c:pt>
                <c:pt idx="11774">
                  <c:v>41085.0</c:v>
                </c:pt>
                <c:pt idx="11775">
                  <c:v>41086.0</c:v>
                </c:pt>
                <c:pt idx="11776">
                  <c:v>41087.0</c:v>
                </c:pt>
                <c:pt idx="11777">
                  <c:v>41088.0</c:v>
                </c:pt>
                <c:pt idx="11778">
                  <c:v>41089.0</c:v>
                </c:pt>
                <c:pt idx="11779">
                  <c:v>41090.0</c:v>
                </c:pt>
                <c:pt idx="11780">
                  <c:v>41091.0</c:v>
                </c:pt>
                <c:pt idx="11781">
                  <c:v>41092.0</c:v>
                </c:pt>
                <c:pt idx="11782">
                  <c:v>41093.0</c:v>
                </c:pt>
                <c:pt idx="11783">
                  <c:v>41094.0</c:v>
                </c:pt>
                <c:pt idx="11784">
                  <c:v>41095.0</c:v>
                </c:pt>
                <c:pt idx="11785">
                  <c:v>41096.0</c:v>
                </c:pt>
                <c:pt idx="11786">
                  <c:v>41097.0</c:v>
                </c:pt>
                <c:pt idx="11787">
                  <c:v>41098.0</c:v>
                </c:pt>
                <c:pt idx="11788">
                  <c:v>41099.0</c:v>
                </c:pt>
                <c:pt idx="11789">
                  <c:v>41100.0</c:v>
                </c:pt>
                <c:pt idx="11790">
                  <c:v>41101.0</c:v>
                </c:pt>
                <c:pt idx="11791">
                  <c:v>41102.0</c:v>
                </c:pt>
                <c:pt idx="11792">
                  <c:v>41103.0</c:v>
                </c:pt>
                <c:pt idx="11793">
                  <c:v>41104.0</c:v>
                </c:pt>
                <c:pt idx="11794">
                  <c:v>41105.0</c:v>
                </c:pt>
                <c:pt idx="11795">
                  <c:v>41106.0</c:v>
                </c:pt>
                <c:pt idx="11796">
                  <c:v>41107.0</c:v>
                </c:pt>
                <c:pt idx="11797">
                  <c:v>41108.0</c:v>
                </c:pt>
                <c:pt idx="11798">
                  <c:v>41109.0</c:v>
                </c:pt>
                <c:pt idx="11799">
                  <c:v>41110.0</c:v>
                </c:pt>
                <c:pt idx="11800">
                  <c:v>41111.0</c:v>
                </c:pt>
                <c:pt idx="11801">
                  <c:v>41112.0</c:v>
                </c:pt>
                <c:pt idx="11802">
                  <c:v>41113.0</c:v>
                </c:pt>
                <c:pt idx="11803">
                  <c:v>41114.0</c:v>
                </c:pt>
                <c:pt idx="11804">
                  <c:v>41115.0</c:v>
                </c:pt>
                <c:pt idx="11805">
                  <c:v>41116.0</c:v>
                </c:pt>
                <c:pt idx="11806">
                  <c:v>41117.0</c:v>
                </c:pt>
                <c:pt idx="11807">
                  <c:v>41118.0</c:v>
                </c:pt>
                <c:pt idx="11808">
                  <c:v>41119.0</c:v>
                </c:pt>
                <c:pt idx="11809">
                  <c:v>41120.0</c:v>
                </c:pt>
                <c:pt idx="11810">
                  <c:v>41121.0</c:v>
                </c:pt>
                <c:pt idx="11811">
                  <c:v>41122.0</c:v>
                </c:pt>
                <c:pt idx="11812">
                  <c:v>41123.0</c:v>
                </c:pt>
                <c:pt idx="11813">
                  <c:v>41124.0</c:v>
                </c:pt>
                <c:pt idx="11814">
                  <c:v>41125.0</c:v>
                </c:pt>
                <c:pt idx="11815">
                  <c:v>41126.0</c:v>
                </c:pt>
                <c:pt idx="11816">
                  <c:v>41127.0</c:v>
                </c:pt>
                <c:pt idx="11817">
                  <c:v>41128.0</c:v>
                </c:pt>
                <c:pt idx="11818">
                  <c:v>41129.0</c:v>
                </c:pt>
                <c:pt idx="11819">
                  <c:v>41130.0</c:v>
                </c:pt>
                <c:pt idx="11820">
                  <c:v>41131.0</c:v>
                </c:pt>
                <c:pt idx="11821">
                  <c:v>41132.0</c:v>
                </c:pt>
                <c:pt idx="11822">
                  <c:v>41133.0</c:v>
                </c:pt>
                <c:pt idx="11823">
                  <c:v>41134.0</c:v>
                </c:pt>
                <c:pt idx="11824">
                  <c:v>41135.0</c:v>
                </c:pt>
                <c:pt idx="11825">
                  <c:v>41136.0</c:v>
                </c:pt>
                <c:pt idx="11826">
                  <c:v>41137.0</c:v>
                </c:pt>
                <c:pt idx="11827">
                  <c:v>41138.0</c:v>
                </c:pt>
                <c:pt idx="11828">
                  <c:v>41139.0</c:v>
                </c:pt>
                <c:pt idx="11829">
                  <c:v>41140.0</c:v>
                </c:pt>
                <c:pt idx="11830">
                  <c:v>41141.0</c:v>
                </c:pt>
                <c:pt idx="11831">
                  <c:v>41142.0</c:v>
                </c:pt>
                <c:pt idx="11832">
                  <c:v>41143.0</c:v>
                </c:pt>
                <c:pt idx="11833">
                  <c:v>41144.0</c:v>
                </c:pt>
                <c:pt idx="11834">
                  <c:v>41145.0</c:v>
                </c:pt>
                <c:pt idx="11835">
                  <c:v>41146.0</c:v>
                </c:pt>
                <c:pt idx="11836">
                  <c:v>41147.0</c:v>
                </c:pt>
                <c:pt idx="11837">
                  <c:v>41148.0</c:v>
                </c:pt>
                <c:pt idx="11838">
                  <c:v>41149.0</c:v>
                </c:pt>
                <c:pt idx="11839">
                  <c:v>41150.0</c:v>
                </c:pt>
                <c:pt idx="11840">
                  <c:v>41151.0</c:v>
                </c:pt>
                <c:pt idx="11841">
                  <c:v>41152.0</c:v>
                </c:pt>
                <c:pt idx="11842">
                  <c:v>41153.0</c:v>
                </c:pt>
                <c:pt idx="11843">
                  <c:v>41154.0</c:v>
                </c:pt>
                <c:pt idx="11844">
                  <c:v>41155.0</c:v>
                </c:pt>
                <c:pt idx="11845">
                  <c:v>41156.0</c:v>
                </c:pt>
                <c:pt idx="11846">
                  <c:v>41157.0</c:v>
                </c:pt>
                <c:pt idx="11847">
                  <c:v>41158.0</c:v>
                </c:pt>
                <c:pt idx="11848">
                  <c:v>41159.0</c:v>
                </c:pt>
                <c:pt idx="11849">
                  <c:v>41160.0</c:v>
                </c:pt>
                <c:pt idx="11850">
                  <c:v>41161.0</c:v>
                </c:pt>
                <c:pt idx="11851">
                  <c:v>41162.0</c:v>
                </c:pt>
                <c:pt idx="11852">
                  <c:v>41163.0</c:v>
                </c:pt>
                <c:pt idx="11853">
                  <c:v>41164.0</c:v>
                </c:pt>
                <c:pt idx="11854">
                  <c:v>41165.0</c:v>
                </c:pt>
                <c:pt idx="11855">
                  <c:v>41166.0</c:v>
                </c:pt>
                <c:pt idx="11856">
                  <c:v>41167.0</c:v>
                </c:pt>
                <c:pt idx="11857">
                  <c:v>41168.0</c:v>
                </c:pt>
                <c:pt idx="11858">
                  <c:v>41169.0</c:v>
                </c:pt>
                <c:pt idx="11859">
                  <c:v>41170.0</c:v>
                </c:pt>
                <c:pt idx="11860">
                  <c:v>41171.0</c:v>
                </c:pt>
                <c:pt idx="11861">
                  <c:v>41172.0</c:v>
                </c:pt>
                <c:pt idx="11862">
                  <c:v>41173.0</c:v>
                </c:pt>
                <c:pt idx="11863">
                  <c:v>41174.0</c:v>
                </c:pt>
                <c:pt idx="11864">
                  <c:v>41175.0</c:v>
                </c:pt>
                <c:pt idx="11865">
                  <c:v>41176.0</c:v>
                </c:pt>
                <c:pt idx="11866">
                  <c:v>41177.0</c:v>
                </c:pt>
                <c:pt idx="11867">
                  <c:v>41178.0</c:v>
                </c:pt>
                <c:pt idx="11868">
                  <c:v>41179.0</c:v>
                </c:pt>
                <c:pt idx="11869">
                  <c:v>41180.0</c:v>
                </c:pt>
                <c:pt idx="11870">
                  <c:v>41181.0</c:v>
                </c:pt>
                <c:pt idx="11871">
                  <c:v>41182.0</c:v>
                </c:pt>
                <c:pt idx="11872">
                  <c:v>41183.0</c:v>
                </c:pt>
                <c:pt idx="11873">
                  <c:v>41184.0</c:v>
                </c:pt>
                <c:pt idx="11874">
                  <c:v>41185.0</c:v>
                </c:pt>
                <c:pt idx="11875">
                  <c:v>41186.0</c:v>
                </c:pt>
                <c:pt idx="11876">
                  <c:v>41187.0</c:v>
                </c:pt>
                <c:pt idx="11877">
                  <c:v>41188.0</c:v>
                </c:pt>
                <c:pt idx="11878">
                  <c:v>41189.0</c:v>
                </c:pt>
                <c:pt idx="11879">
                  <c:v>41190.0</c:v>
                </c:pt>
                <c:pt idx="11880">
                  <c:v>41191.0</c:v>
                </c:pt>
                <c:pt idx="11881">
                  <c:v>41192.0</c:v>
                </c:pt>
                <c:pt idx="11882">
                  <c:v>41193.0</c:v>
                </c:pt>
                <c:pt idx="11883">
                  <c:v>41194.0</c:v>
                </c:pt>
                <c:pt idx="11884">
                  <c:v>41195.0</c:v>
                </c:pt>
                <c:pt idx="11885">
                  <c:v>41196.0</c:v>
                </c:pt>
                <c:pt idx="11886">
                  <c:v>41197.0</c:v>
                </c:pt>
                <c:pt idx="11887">
                  <c:v>41198.0</c:v>
                </c:pt>
                <c:pt idx="11888">
                  <c:v>41199.0</c:v>
                </c:pt>
                <c:pt idx="11889">
                  <c:v>41200.0</c:v>
                </c:pt>
                <c:pt idx="11890">
                  <c:v>41201.0</c:v>
                </c:pt>
                <c:pt idx="11891">
                  <c:v>41202.0</c:v>
                </c:pt>
                <c:pt idx="11892">
                  <c:v>41203.0</c:v>
                </c:pt>
                <c:pt idx="11893">
                  <c:v>41204.0</c:v>
                </c:pt>
                <c:pt idx="11894">
                  <c:v>41205.0</c:v>
                </c:pt>
                <c:pt idx="11895">
                  <c:v>41206.0</c:v>
                </c:pt>
                <c:pt idx="11896">
                  <c:v>41207.0</c:v>
                </c:pt>
                <c:pt idx="11897">
                  <c:v>41208.0</c:v>
                </c:pt>
                <c:pt idx="11898">
                  <c:v>41209.0</c:v>
                </c:pt>
                <c:pt idx="11899">
                  <c:v>41210.0</c:v>
                </c:pt>
                <c:pt idx="11900">
                  <c:v>41211.0</c:v>
                </c:pt>
                <c:pt idx="11901">
                  <c:v>41212.0</c:v>
                </c:pt>
                <c:pt idx="11902">
                  <c:v>41213.0</c:v>
                </c:pt>
                <c:pt idx="11903">
                  <c:v>41214.0</c:v>
                </c:pt>
                <c:pt idx="11904">
                  <c:v>41215.0</c:v>
                </c:pt>
                <c:pt idx="11905">
                  <c:v>41216.0</c:v>
                </c:pt>
                <c:pt idx="11906">
                  <c:v>41217.0</c:v>
                </c:pt>
                <c:pt idx="11907">
                  <c:v>41218.0</c:v>
                </c:pt>
                <c:pt idx="11908">
                  <c:v>41219.0</c:v>
                </c:pt>
                <c:pt idx="11909">
                  <c:v>41220.0</c:v>
                </c:pt>
                <c:pt idx="11910">
                  <c:v>41221.0</c:v>
                </c:pt>
                <c:pt idx="11911">
                  <c:v>41222.0</c:v>
                </c:pt>
                <c:pt idx="11912">
                  <c:v>41223.0</c:v>
                </c:pt>
                <c:pt idx="11913">
                  <c:v>41224.0</c:v>
                </c:pt>
                <c:pt idx="11914">
                  <c:v>41225.0</c:v>
                </c:pt>
                <c:pt idx="11915">
                  <c:v>41226.0</c:v>
                </c:pt>
                <c:pt idx="11916">
                  <c:v>41227.0</c:v>
                </c:pt>
                <c:pt idx="11917">
                  <c:v>41228.0</c:v>
                </c:pt>
                <c:pt idx="11918">
                  <c:v>41229.0</c:v>
                </c:pt>
                <c:pt idx="11919">
                  <c:v>41230.0</c:v>
                </c:pt>
                <c:pt idx="11920">
                  <c:v>41231.0</c:v>
                </c:pt>
                <c:pt idx="11921">
                  <c:v>41232.0</c:v>
                </c:pt>
                <c:pt idx="11922">
                  <c:v>41233.0</c:v>
                </c:pt>
                <c:pt idx="11923">
                  <c:v>41234.0</c:v>
                </c:pt>
                <c:pt idx="11924">
                  <c:v>41235.0</c:v>
                </c:pt>
                <c:pt idx="11925">
                  <c:v>41236.0</c:v>
                </c:pt>
                <c:pt idx="11926">
                  <c:v>41237.0</c:v>
                </c:pt>
                <c:pt idx="11927">
                  <c:v>41238.0</c:v>
                </c:pt>
                <c:pt idx="11928">
                  <c:v>41239.0</c:v>
                </c:pt>
                <c:pt idx="11929">
                  <c:v>41240.0</c:v>
                </c:pt>
                <c:pt idx="11930">
                  <c:v>41241.0</c:v>
                </c:pt>
                <c:pt idx="11931">
                  <c:v>41242.0</c:v>
                </c:pt>
                <c:pt idx="11932">
                  <c:v>41243.0</c:v>
                </c:pt>
                <c:pt idx="11933">
                  <c:v>41244.0</c:v>
                </c:pt>
                <c:pt idx="11934">
                  <c:v>41245.0</c:v>
                </c:pt>
                <c:pt idx="11935">
                  <c:v>41246.0</c:v>
                </c:pt>
                <c:pt idx="11936">
                  <c:v>41247.0</c:v>
                </c:pt>
                <c:pt idx="11937">
                  <c:v>41248.0</c:v>
                </c:pt>
                <c:pt idx="11938">
                  <c:v>41249.0</c:v>
                </c:pt>
                <c:pt idx="11939">
                  <c:v>41250.0</c:v>
                </c:pt>
                <c:pt idx="11940">
                  <c:v>41251.0</c:v>
                </c:pt>
                <c:pt idx="11941">
                  <c:v>41252.0</c:v>
                </c:pt>
                <c:pt idx="11942">
                  <c:v>41253.0</c:v>
                </c:pt>
                <c:pt idx="11943">
                  <c:v>41254.0</c:v>
                </c:pt>
                <c:pt idx="11944">
                  <c:v>41255.0</c:v>
                </c:pt>
                <c:pt idx="11945">
                  <c:v>41256.0</c:v>
                </c:pt>
                <c:pt idx="11946">
                  <c:v>41257.0</c:v>
                </c:pt>
                <c:pt idx="11947">
                  <c:v>41258.0</c:v>
                </c:pt>
                <c:pt idx="11948">
                  <c:v>41259.0</c:v>
                </c:pt>
                <c:pt idx="11949">
                  <c:v>41260.0</c:v>
                </c:pt>
                <c:pt idx="11950">
                  <c:v>41261.0</c:v>
                </c:pt>
                <c:pt idx="11951">
                  <c:v>41262.0</c:v>
                </c:pt>
                <c:pt idx="11952">
                  <c:v>41263.0</c:v>
                </c:pt>
                <c:pt idx="11953">
                  <c:v>41264.0</c:v>
                </c:pt>
                <c:pt idx="11954">
                  <c:v>41265.0</c:v>
                </c:pt>
                <c:pt idx="11955">
                  <c:v>41266.0</c:v>
                </c:pt>
                <c:pt idx="11956">
                  <c:v>41267.0</c:v>
                </c:pt>
                <c:pt idx="11957">
                  <c:v>41268.0</c:v>
                </c:pt>
                <c:pt idx="11958">
                  <c:v>41269.0</c:v>
                </c:pt>
                <c:pt idx="11959">
                  <c:v>41270.0</c:v>
                </c:pt>
                <c:pt idx="11960">
                  <c:v>41271.0</c:v>
                </c:pt>
                <c:pt idx="11961">
                  <c:v>41272.0</c:v>
                </c:pt>
                <c:pt idx="11962">
                  <c:v>41273.0</c:v>
                </c:pt>
                <c:pt idx="11963">
                  <c:v>41274.0</c:v>
                </c:pt>
                <c:pt idx="11964">
                  <c:v>41275.0</c:v>
                </c:pt>
                <c:pt idx="11965">
                  <c:v>41276.0</c:v>
                </c:pt>
                <c:pt idx="11966">
                  <c:v>41277.0</c:v>
                </c:pt>
                <c:pt idx="11967">
                  <c:v>41278.0</c:v>
                </c:pt>
                <c:pt idx="11968">
                  <c:v>41279.0</c:v>
                </c:pt>
                <c:pt idx="11969">
                  <c:v>41280.0</c:v>
                </c:pt>
                <c:pt idx="11970">
                  <c:v>41281.0</c:v>
                </c:pt>
                <c:pt idx="11971">
                  <c:v>41282.0</c:v>
                </c:pt>
                <c:pt idx="11972">
                  <c:v>41283.0</c:v>
                </c:pt>
                <c:pt idx="11973">
                  <c:v>41284.0</c:v>
                </c:pt>
                <c:pt idx="11974">
                  <c:v>41285.0</c:v>
                </c:pt>
                <c:pt idx="11975">
                  <c:v>41286.0</c:v>
                </c:pt>
                <c:pt idx="11976">
                  <c:v>41287.0</c:v>
                </c:pt>
                <c:pt idx="11977">
                  <c:v>41288.0</c:v>
                </c:pt>
                <c:pt idx="11978">
                  <c:v>41289.0</c:v>
                </c:pt>
                <c:pt idx="11979">
                  <c:v>41290.0</c:v>
                </c:pt>
                <c:pt idx="11980">
                  <c:v>41291.0</c:v>
                </c:pt>
                <c:pt idx="11981">
                  <c:v>41292.0</c:v>
                </c:pt>
                <c:pt idx="11982">
                  <c:v>41293.0</c:v>
                </c:pt>
                <c:pt idx="11983">
                  <c:v>41294.0</c:v>
                </c:pt>
                <c:pt idx="11984">
                  <c:v>41295.0</c:v>
                </c:pt>
                <c:pt idx="11985">
                  <c:v>41296.0</c:v>
                </c:pt>
                <c:pt idx="11986">
                  <c:v>41297.0</c:v>
                </c:pt>
                <c:pt idx="11987">
                  <c:v>41298.0</c:v>
                </c:pt>
                <c:pt idx="11988">
                  <c:v>41299.0</c:v>
                </c:pt>
                <c:pt idx="11989">
                  <c:v>41300.0</c:v>
                </c:pt>
                <c:pt idx="11990">
                  <c:v>41301.0</c:v>
                </c:pt>
                <c:pt idx="11991">
                  <c:v>41302.0</c:v>
                </c:pt>
                <c:pt idx="11992">
                  <c:v>41303.0</c:v>
                </c:pt>
                <c:pt idx="11993">
                  <c:v>41304.0</c:v>
                </c:pt>
                <c:pt idx="11994">
                  <c:v>41305.0</c:v>
                </c:pt>
                <c:pt idx="11995">
                  <c:v>41306.0</c:v>
                </c:pt>
                <c:pt idx="11996">
                  <c:v>41307.0</c:v>
                </c:pt>
                <c:pt idx="11997">
                  <c:v>41308.0</c:v>
                </c:pt>
                <c:pt idx="11998">
                  <c:v>41309.0</c:v>
                </c:pt>
                <c:pt idx="11999">
                  <c:v>41310.0</c:v>
                </c:pt>
                <c:pt idx="12000">
                  <c:v>41311.0</c:v>
                </c:pt>
                <c:pt idx="12001">
                  <c:v>41312.0</c:v>
                </c:pt>
                <c:pt idx="12002">
                  <c:v>41313.0</c:v>
                </c:pt>
                <c:pt idx="12003">
                  <c:v>41314.0</c:v>
                </c:pt>
                <c:pt idx="12004">
                  <c:v>41315.0</c:v>
                </c:pt>
                <c:pt idx="12005">
                  <c:v>41316.0</c:v>
                </c:pt>
                <c:pt idx="12006">
                  <c:v>41317.0</c:v>
                </c:pt>
                <c:pt idx="12007">
                  <c:v>41318.0</c:v>
                </c:pt>
                <c:pt idx="12008">
                  <c:v>41319.0</c:v>
                </c:pt>
                <c:pt idx="12009">
                  <c:v>41320.0</c:v>
                </c:pt>
                <c:pt idx="12010">
                  <c:v>41321.0</c:v>
                </c:pt>
                <c:pt idx="12011">
                  <c:v>41322.0</c:v>
                </c:pt>
                <c:pt idx="12012">
                  <c:v>41323.0</c:v>
                </c:pt>
                <c:pt idx="12013">
                  <c:v>41324.0</c:v>
                </c:pt>
                <c:pt idx="12014">
                  <c:v>41325.0</c:v>
                </c:pt>
                <c:pt idx="12015">
                  <c:v>41326.0</c:v>
                </c:pt>
                <c:pt idx="12016">
                  <c:v>41327.0</c:v>
                </c:pt>
                <c:pt idx="12017">
                  <c:v>41328.0</c:v>
                </c:pt>
                <c:pt idx="12018">
                  <c:v>41329.0</c:v>
                </c:pt>
                <c:pt idx="12019">
                  <c:v>41330.0</c:v>
                </c:pt>
                <c:pt idx="12020">
                  <c:v>41331.0</c:v>
                </c:pt>
                <c:pt idx="12021">
                  <c:v>41332.0</c:v>
                </c:pt>
                <c:pt idx="12022">
                  <c:v>41333.0</c:v>
                </c:pt>
                <c:pt idx="12023">
                  <c:v>41334.0</c:v>
                </c:pt>
                <c:pt idx="12024">
                  <c:v>41335.0</c:v>
                </c:pt>
                <c:pt idx="12025">
                  <c:v>41336.0</c:v>
                </c:pt>
                <c:pt idx="12026">
                  <c:v>41337.0</c:v>
                </c:pt>
                <c:pt idx="12027">
                  <c:v>41338.0</c:v>
                </c:pt>
                <c:pt idx="12028">
                  <c:v>41339.0</c:v>
                </c:pt>
                <c:pt idx="12029">
                  <c:v>41340.0</c:v>
                </c:pt>
                <c:pt idx="12030">
                  <c:v>41341.0</c:v>
                </c:pt>
                <c:pt idx="12031">
                  <c:v>41342.0</c:v>
                </c:pt>
                <c:pt idx="12032">
                  <c:v>41343.0</c:v>
                </c:pt>
                <c:pt idx="12033">
                  <c:v>41344.0</c:v>
                </c:pt>
                <c:pt idx="12034">
                  <c:v>41345.0</c:v>
                </c:pt>
                <c:pt idx="12035">
                  <c:v>41346.0</c:v>
                </c:pt>
                <c:pt idx="12036">
                  <c:v>41347.0</c:v>
                </c:pt>
                <c:pt idx="12037">
                  <c:v>41348.0</c:v>
                </c:pt>
                <c:pt idx="12038">
                  <c:v>41349.0</c:v>
                </c:pt>
                <c:pt idx="12039">
                  <c:v>41350.0</c:v>
                </c:pt>
                <c:pt idx="12040">
                  <c:v>41351.0</c:v>
                </c:pt>
                <c:pt idx="12041">
                  <c:v>41352.0</c:v>
                </c:pt>
                <c:pt idx="12042">
                  <c:v>41353.0</c:v>
                </c:pt>
                <c:pt idx="12043">
                  <c:v>41354.0</c:v>
                </c:pt>
                <c:pt idx="12044">
                  <c:v>41355.0</c:v>
                </c:pt>
                <c:pt idx="12045">
                  <c:v>41356.0</c:v>
                </c:pt>
                <c:pt idx="12046">
                  <c:v>41357.0</c:v>
                </c:pt>
                <c:pt idx="12047">
                  <c:v>41358.0</c:v>
                </c:pt>
                <c:pt idx="12048">
                  <c:v>41359.0</c:v>
                </c:pt>
                <c:pt idx="12049">
                  <c:v>41360.0</c:v>
                </c:pt>
                <c:pt idx="12050">
                  <c:v>41361.0</c:v>
                </c:pt>
                <c:pt idx="12051">
                  <c:v>41362.0</c:v>
                </c:pt>
                <c:pt idx="12052">
                  <c:v>41363.0</c:v>
                </c:pt>
                <c:pt idx="12053">
                  <c:v>41364.0</c:v>
                </c:pt>
                <c:pt idx="12054">
                  <c:v>41365.0</c:v>
                </c:pt>
                <c:pt idx="12055">
                  <c:v>41366.0</c:v>
                </c:pt>
                <c:pt idx="12056">
                  <c:v>41367.0</c:v>
                </c:pt>
                <c:pt idx="12057">
                  <c:v>41368.0</c:v>
                </c:pt>
                <c:pt idx="12058">
                  <c:v>41369.0</c:v>
                </c:pt>
                <c:pt idx="12059">
                  <c:v>41370.0</c:v>
                </c:pt>
                <c:pt idx="12060">
                  <c:v>41371.0</c:v>
                </c:pt>
                <c:pt idx="12061">
                  <c:v>41372.0</c:v>
                </c:pt>
                <c:pt idx="12062">
                  <c:v>41373.0</c:v>
                </c:pt>
                <c:pt idx="12063">
                  <c:v>41374.0</c:v>
                </c:pt>
                <c:pt idx="12064">
                  <c:v>41375.0</c:v>
                </c:pt>
                <c:pt idx="12065">
                  <c:v>41376.0</c:v>
                </c:pt>
                <c:pt idx="12066">
                  <c:v>41377.0</c:v>
                </c:pt>
                <c:pt idx="12067">
                  <c:v>41378.0</c:v>
                </c:pt>
                <c:pt idx="12068">
                  <c:v>41379.0</c:v>
                </c:pt>
                <c:pt idx="12069">
                  <c:v>41380.0</c:v>
                </c:pt>
                <c:pt idx="12070">
                  <c:v>41381.0</c:v>
                </c:pt>
                <c:pt idx="12071">
                  <c:v>41382.0</c:v>
                </c:pt>
                <c:pt idx="12072">
                  <c:v>41383.0</c:v>
                </c:pt>
                <c:pt idx="12073">
                  <c:v>41384.0</c:v>
                </c:pt>
                <c:pt idx="12074">
                  <c:v>41385.0</c:v>
                </c:pt>
                <c:pt idx="12075">
                  <c:v>41386.0</c:v>
                </c:pt>
                <c:pt idx="12076">
                  <c:v>41387.0</c:v>
                </c:pt>
                <c:pt idx="12077">
                  <c:v>41388.0</c:v>
                </c:pt>
                <c:pt idx="12078">
                  <c:v>41389.0</c:v>
                </c:pt>
                <c:pt idx="12079">
                  <c:v>41390.0</c:v>
                </c:pt>
                <c:pt idx="12080">
                  <c:v>41391.0</c:v>
                </c:pt>
                <c:pt idx="12081">
                  <c:v>41392.0</c:v>
                </c:pt>
                <c:pt idx="12082">
                  <c:v>41393.0</c:v>
                </c:pt>
                <c:pt idx="12083">
                  <c:v>41394.0</c:v>
                </c:pt>
                <c:pt idx="12084">
                  <c:v>41395.0</c:v>
                </c:pt>
                <c:pt idx="12085">
                  <c:v>41396.0</c:v>
                </c:pt>
                <c:pt idx="12086">
                  <c:v>41397.0</c:v>
                </c:pt>
                <c:pt idx="12087">
                  <c:v>41398.0</c:v>
                </c:pt>
                <c:pt idx="12088">
                  <c:v>41399.0</c:v>
                </c:pt>
                <c:pt idx="12089">
                  <c:v>41400.0</c:v>
                </c:pt>
                <c:pt idx="12090">
                  <c:v>41401.0</c:v>
                </c:pt>
                <c:pt idx="12091">
                  <c:v>41402.0</c:v>
                </c:pt>
                <c:pt idx="12092">
                  <c:v>41403.0</c:v>
                </c:pt>
                <c:pt idx="12093">
                  <c:v>41404.0</c:v>
                </c:pt>
                <c:pt idx="12094">
                  <c:v>41405.0</c:v>
                </c:pt>
                <c:pt idx="12095">
                  <c:v>41406.0</c:v>
                </c:pt>
                <c:pt idx="12096">
                  <c:v>41407.0</c:v>
                </c:pt>
                <c:pt idx="12097">
                  <c:v>41408.0</c:v>
                </c:pt>
                <c:pt idx="12098">
                  <c:v>41409.0</c:v>
                </c:pt>
                <c:pt idx="12099">
                  <c:v>41410.0</c:v>
                </c:pt>
                <c:pt idx="12100">
                  <c:v>41411.0</c:v>
                </c:pt>
                <c:pt idx="12101">
                  <c:v>41412.0</c:v>
                </c:pt>
                <c:pt idx="12102">
                  <c:v>41413.0</c:v>
                </c:pt>
                <c:pt idx="12103">
                  <c:v>41414.0</c:v>
                </c:pt>
                <c:pt idx="12104">
                  <c:v>41415.0</c:v>
                </c:pt>
                <c:pt idx="12105">
                  <c:v>41416.0</c:v>
                </c:pt>
                <c:pt idx="12106">
                  <c:v>41417.0</c:v>
                </c:pt>
                <c:pt idx="12107">
                  <c:v>41418.0</c:v>
                </c:pt>
                <c:pt idx="12108">
                  <c:v>41419.0</c:v>
                </c:pt>
                <c:pt idx="12109">
                  <c:v>41420.0</c:v>
                </c:pt>
                <c:pt idx="12110">
                  <c:v>41421.0</c:v>
                </c:pt>
                <c:pt idx="12111">
                  <c:v>41422.0</c:v>
                </c:pt>
                <c:pt idx="12112">
                  <c:v>41423.0</c:v>
                </c:pt>
                <c:pt idx="12113">
                  <c:v>41424.0</c:v>
                </c:pt>
                <c:pt idx="12114">
                  <c:v>41425.0</c:v>
                </c:pt>
                <c:pt idx="12115">
                  <c:v>41426.0</c:v>
                </c:pt>
                <c:pt idx="12116">
                  <c:v>41427.0</c:v>
                </c:pt>
                <c:pt idx="12117">
                  <c:v>41428.0</c:v>
                </c:pt>
                <c:pt idx="12118">
                  <c:v>41429.0</c:v>
                </c:pt>
                <c:pt idx="12119">
                  <c:v>41430.0</c:v>
                </c:pt>
                <c:pt idx="12120">
                  <c:v>41431.0</c:v>
                </c:pt>
                <c:pt idx="12121">
                  <c:v>41432.0</c:v>
                </c:pt>
                <c:pt idx="12122">
                  <c:v>41433.0</c:v>
                </c:pt>
                <c:pt idx="12123">
                  <c:v>41434.0</c:v>
                </c:pt>
                <c:pt idx="12124">
                  <c:v>41435.0</c:v>
                </c:pt>
                <c:pt idx="12125">
                  <c:v>41436.0</c:v>
                </c:pt>
                <c:pt idx="12126">
                  <c:v>41437.0</c:v>
                </c:pt>
                <c:pt idx="12127">
                  <c:v>41438.0</c:v>
                </c:pt>
                <c:pt idx="12128">
                  <c:v>41439.0</c:v>
                </c:pt>
                <c:pt idx="12129">
                  <c:v>41440.0</c:v>
                </c:pt>
                <c:pt idx="12130">
                  <c:v>41441.0</c:v>
                </c:pt>
                <c:pt idx="12131">
                  <c:v>41442.0</c:v>
                </c:pt>
                <c:pt idx="12132">
                  <c:v>41443.0</c:v>
                </c:pt>
                <c:pt idx="12133">
                  <c:v>41444.0</c:v>
                </c:pt>
                <c:pt idx="12134">
                  <c:v>41445.0</c:v>
                </c:pt>
                <c:pt idx="12135">
                  <c:v>41446.0</c:v>
                </c:pt>
                <c:pt idx="12136">
                  <c:v>41447.0</c:v>
                </c:pt>
                <c:pt idx="12137">
                  <c:v>41448.0</c:v>
                </c:pt>
                <c:pt idx="12138">
                  <c:v>41449.0</c:v>
                </c:pt>
                <c:pt idx="12139">
                  <c:v>41450.0</c:v>
                </c:pt>
                <c:pt idx="12140">
                  <c:v>41451.0</c:v>
                </c:pt>
                <c:pt idx="12141">
                  <c:v>41452.0</c:v>
                </c:pt>
                <c:pt idx="12142">
                  <c:v>41453.0</c:v>
                </c:pt>
                <c:pt idx="12143">
                  <c:v>41454.0</c:v>
                </c:pt>
                <c:pt idx="12144">
                  <c:v>41455.0</c:v>
                </c:pt>
                <c:pt idx="12145">
                  <c:v>41456.0</c:v>
                </c:pt>
                <c:pt idx="12146">
                  <c:v>41457.0</c:v>
                </c:pt>
                <c:pt idx="12147">
                  <c:v>41458.0</c:v>
                </c:pt>
                <c:pt idx="12148">
                  <c:v>41459.0</c:v>
                </c:pt>
                <c:pt idx="12149">
                  <c:v>41460.0</c:v>
                </c:pt>
                <c:pt idx="12150">
                  <c:v>41461.0</c:v>
                </c:pt>
                <c:pt idx="12151">
                  <c:v>41462.0</c:v>
                </c:pt>
                <c:pt idx="12152">
                  <c:v>41463.0</c:v>
                </c:pt>
                <c:pt idx="12153">
                  <c:v>41464.0</c:v>
                </c:pt>
                <c:pt idx="12154">
                  <c:v>41465.0</c:v>
                </c:pt>
                <c:pt idx="12155">
                  <c:v>41466.0</c:v>
                </c:pt>
                <c:pt idx="12156">
                  <c:v>41467.0</c:v>
                </c:pt>
                <c:pt idx="12157">
                  <c:v>41468.0</c:v>
                </c:pt>
                <c:pt idx="12158">
                  <c:v>41469.0</c:v>
                </c:pt>
                <c:pt idx="12159">
                  <c:v>41470.0</c:v>
                </c:pt>
                <c:pt idx="12160">
                  <c:v>41471.0</c:v>
                </c:pt>
                <c:pt idx="12161">
                  <c:v>41472.0</c:v>
                </c:pt>
                <c:pt idx="12162">
                  <c:v>41473.0</c:v>
                </c:pt>
                <c:pt idx="12163">
                  <c:v>41474.0</c:v>
                </c:pt>
                <c:pt idx="12164">
                  <c:v>41475.0</c:v>
                </c:pt>
                <c:pt idx="12165">
                  <c:v>41476.0</c:v>
                </c:pt>
                <c:pt idx="12166">
                  <c:v>41477.0</c:v>
                </c:pt>
                <c:pt idx="12167">
                  <c:v>41478.0</c:v>
                </c:pt>
                <c:pt idx="12168">
                  <c:v>41479.0</c:v>
                </c:pt>
                <c:pt idx="12169">
                  <c:v>41480.0</c:v>
                </c:pt>
                <c:pt idx="12170">
                  <c:v>41481.0</c:v>
                </c:pt>
                <c:pt idx="12171">
                  <c:v>41482.0</c:v>
                </c:pt>
                <c:pt idx="12172">
                  <c:v>41483.0</c:v>
                </c:pt>
                <c:pt idx="12173">
                  <c:v>41484.0</c:v>
                </c:pt>
                <c:pt idx="12174">
                  <c:v>41485.0</c:v>
                </c:pt>
                <c:pt idx="12175">
                  <c:v>41486.0</c:v>
                </c:pt>
                <c:pt idx="12176">
                  <c:v>41487.0</c:v>
                </c:pt>
                <c:pt idx="12177">
                  <c:v>41488.0</c:v>
                </c:pt>
                <c:pt idx="12178">
                  <c:v>41489.0</c:v>
                </c:pt>
                <c:pt idx="12179">
                  <c:v>41490.0</c:v>
                </c:pt>
                <c:pt idx="12180">
                  <c:v>41491.0</c:v>
                </c:pt>
                <c:pt idx="12181">
                  <c:v>41492.0</c:v>
                </c:pt>
                <c:pt idx="12182">
                  <c:v>41493.0</c:v>
                </c:pt>
                <c:pt idx="12183">
                  <c:v>41494.0</c:v>
                </c:pt>
                <c:pt idx="12184">
                  <c:v>41495.0</c:v>
                </c:pt>
                <c:pt idx="12185">
                  <c:v>41496.0</c:v>
                </c:pt>
                <c:pt idx="12186">
                  <c:v>41497.0</c:v>
                </c:pt>
                <c:pt idx="12187">
                  <c:v>41498.0</c:v>
                </c:pt>
                <c:pt idx="12188">
                  <c:v>41499.0</c:v>
                </c:pt>
                <c:pt idx="12189">
                  <c:v>41500.0</c:v>
                </c:pt>
                <c:pt idx="12190">
                  <c:v>41501.0</c:v>
                </c:pt>
                <c:pt idx="12191">
                  <c:v>41502.0</c:v>
                </c:pt>
                <c:pt idx="12192">
                  <c:v>41503.0</c:v>
                </c:pt>
                <c:pt idx="12193">
                  <c:v>41504.0</c:v>
                </c:pt>
                <c:pt idx="12194">
                  <c:v>41505.0</c:v>
                </c:pt>
                <c:pt idx="12195">
                  <c:v>41506.0</c:v>
                </c:pt>
                <c:pt idx="12196">
                  <c:v>41507.0</c:v>
                </c:pt>
                <c:pt idx="12197">
                  <c:v>41508.0</c:v>
                </c:pt>
                <c:pt idx="12198">
                  <c:v>41509.0</c:v>
                </c:pt>
                <c:pt idx="12199">
                  <c:v>41510.0</c:v>
                </c:pt>
                <c:pt idx="12200">
                  <c:v>41511.0</c:v>
                </c:pt>
                <c:pt idx="12201">
                  <c:v>41512.0</c:v>
                </c:pt>
                <c:pt idx="12202">
                  <c:v>41513.0</c:v>
                </c:pt>
                <c:pt idx="12203">
                  <c:v>41514.0</c:v>
                </c:pt>
                <c:pt idx="12204">
                  <c:v>41515.0</c:v>
                </c:pt>
                <c:pt idx="12205">
                  <c:v>41516.0</c:v>
                </c:pt>
                <c:pt idx="12206">
                  <c:v>41517.0</c:v>
                </c:pt>
                <c:pt idx="12207">
                  <c:v>41518.0</c:v>
                </c:pt>
                <c:pt idx="12208">
                  <c:v>41519.0</c:v>
                </c:pt>
                <c:pt idx="12209">
                  <c:v>41520.0</c:v>
                </c:pt>
                <c:pt idx="12210">
                  <c:v>41521.0</c:v>
                </c:pt>
                <c:pt idx="12211">
                  <c:v>41522.0</c:v>
                </c:pt>
                <c:pt idx="12212">
                  <c:v>41523.0</c:v>
                </c:pt>
                <c:pt idx="12213">
                  <c:v>41524.0</c:v>
                </c:pt>
                <c:pt idx="12214">
                  <c:v>41525.0</c:v>
                </c:pt>
                <c:pt idx="12215">
                  <c:v>41526.0</c:v>
                </c:pt>
                <c:pt idx="12216">
                  <c:v>41527.0</c:v>
                </c:pt>
                <c:pt idx="12217">
                  <c:v>41528.0</c:v>
                </c:pt>
                <c:pt idx="12218">
                  <c:v>41529.0</c:v>
                </c:pt>
                <c:pt idx="12219">
                  <c:v>41530.0</c:v>
                </c:pt>
                <c:pt idx="12220">
                  <c:v>41531.0</c:v>
                </c:pt>
                <c:pt idx="12221">
                  <c:v>41532.0</c:v>
                </c:pt>
                <c:pt idx="12222">
                  <c:v>41533.0</c:v>
                </c:pt>
                <c:pt idx="12223">
                  <c:v>41534.0</c:v>
                </c:pt>
                <c:pt idx="12224">
                  <c:v>41535.0</c:v>
                </c:pt>
                <c:pt idx="12225">
                  <c:v>41536.0</c:v>
                </c:pt>
                <c:pt idx="12226">
                  <c:v>41537.0</c:v>
                </c:pt>
                <c:pt idx="12227">
                  <c:v>41538.0</c:v>
                </c:pt>
                <c:pt idx="12228">
                  <c:v>41539.0</c:v>
                </c:pt>
                <c:pt idx="12229">
                  <c:v>41540.0</c:v>
                </c:pt>
                <c:pt idx="12230">
                  <c:v>41541.0</c:v>
                </c:pt>
                <c:pt idx="12231">
                  <c:v>41542.0</c:v>
                </c:pt>
                <c:pt idx="12232">
                  <c:v>41543.0</c:v>
                </c:pt>
                <c:pt idx="12233">
                  <c:v>41544.0</c:v>
                </c:pt>
                <c:pt idx="12234">
                  <c:v>41545.0</c:v>
                </c:pt>
                <c:pt idx="12235">
                  <c:v>41546.0</c:v>
                </c:pt>
                <c:pt idx="12236">
                  <c:v>41547.0</c:v>
                </c:pt>
                <c:pt idx="12237">
                  <c:v>41548.0</c:v>
                </c:pt>
                <c:pt idx="12238">
                  <c:v>41549.0</c:v>
                </c:pt>
                <c:pt idx="12239">
                  <c:v>41550.0</c:v>
                </c:pt>
                <c:pt idx="12240">
                  <c:v>41551.0</c:v>
                </c:pt>
                <c:pt idx="12241">
                  <c:v>41552.0</c:v>
                </c:pt>
                <c:pt idx="12242">
                  <c:v>41553.0</c:v>
                </c:pt>
                <c:pt idx="12243">
                  <c:v>41554.0</c:v>
                </c:pt>
                <c:pt idx="12244">
                  <c:v>41555.0</c:v>
                </c:pt>
                <c:pt idx="12245">
                  <c:v>41556.0</c:v>
                </c:pt>
                <c:pt idx="12246">
                  <c:v>41557.0</c:v>
                </c:pt>
                <c:pt idx="12247">
                  <c:v>41558.0</c:v>
                </c:pt>
                <c:pt idx="12248">
                  <c:v>41559.0</c:v>
                </c:pt>
                <c:pt idx="12249">
                  <c:v>41560.0</c:v>
                </c:pt>
                <c:pt idx="12250">
                  <c:v>41561.0</c:v>
                </c:pt>
                <c:pt idx="12251">
                  <c:v>41562.0</c:v>
                </c:pt>
                <c:pt idx="12252">
                  <c:v>41563.0</c:v>
                </c:pt>
                <c:pt idx="12253">
                  <c:v>41564.0</c:v>
                </c:pt>
                <c:pt idx="12254">
                  <c:v>41565.0</c:v>
                </c:pt>
                <c:pt idx="12255">
                  <c:v>41566.0</c:v>
                </c:pt>
                <c:pt idx="12256">
                  <c:v>41567.0</c:v>
                </c:pt>
                <c:pt idx="12257">
                  <c:v>41568.0</c:v>
                </c:pt>
                <c:pt idx="12258">
                  <c:v>41569.0</c:v>
                </c:pt>
                <c:pt idx="12259">
                  <c:v>41570.0</c:v>
                </c:pt>
                <c:pt idx="12260">
                  <c:v>41571.0</c:v>
                </c:pt>
                <c:pt idx="12261">
                  <c:v>41572.0</c:v>
                </c:pt>
                <c:pt idx="12262">
                  <c:v>41573.0</c:v>
                </c:pt>
                <c:pt idx="12263">
                  <c:v>41574.0</c:v>
                </c:pt>
                <c:pt idx="12264">
                  <c:v>41575.0</c:v>
                </c:pt>
                <c:pt idx="12265">
                  <c:v>41576.0</c:v>
                </c:pt>
                <c:pt idx="12266">
                  <c:v>41577.0</c:v>
                </c:pt>
                <c:pt idx="12267">
                  <c:v>41578.0</c:v>
                </c:pt>
                <c:pt idx="12268">
                  <c:v>41579.0</c:v>
                </c:pt>
                <c:pt idx="12269">
                  <c:v>41580.0</c:v>
                </c:pt>
                <c:pt idx="12270">
                  <c:v>41581.0</c:v>
                </c:pt>
                <c:pt idx="12271">
                  <c:v>41582.0</c:v>
                </c:pt>
                <c:pt idx="12272">
                  <c:v>41583.0</c:v>
                </c:pt>
                <c:pt idx="12273">
                  <c:v>41584.0</c:v>
                </c:pt>
                <c:pt idx="12274">
                  <c:v>41585.0</c:v>
                </c:pt>
                <c:pt idx="12275">
                  <c:v>41586.0</c:v>
                </c:pt>
                <c:pt idx="12276">
                  <c:v>41587.0</c:v>
                </c:pt>
                <c:pt idx="12277">
                  <c:v>41588.0</c:v>
                </c:pt>
                <c:pt idx="12278">
                  <c:v>41589.0</c:v>
                </c:pt>
                <c:pt idx="12279">
                  <c:v>41590.0</c:v>
                </c:pt>
                <c:pt idx="12280">
                  <c:v>41591.0</c:v>
                </c:pt>
                <c:pt idx="12281">
                  <c:v>41592.0</c:v>
                </c:pt>
                <c:pt idx="12282">
                  <c:v>41593.0</c:v>
                </c:pt>
                <c:pt idx="12283">
                  <c:v>41594.0</c:v>
                </c:pt>
                <c:pt idx="12284">
                  <c:v>41595.0</c:v>
                </c:pt>
                <c:pt idx="12285">
                  <c:v>41596.0</c:v>
                </c:pt>
                <c:pt idx="12286">
                  <c:v>41597.0</c:v>
                </c:pt>
                <c:pt idx="12287">
                  <c:v>41598.0</c:v>
                </c:pt>
                <c:pt idx="12288">
                  <c:v>41599.0</c:v>
                </c:pt>
                <c:pt idx="12289">
                  <c:v>41600.0</c:v>
                </c:pt>
                <c:pt idx="12290">
                  <c:v>41601.0</c:v>
                </c:pt>
                <c:pt idx="12291">
                  <c:v>41602.0</c:v>
                </c:pt>
                <c:pt idx="12292">
                  <c:v>41603.0</c:v>
                </c:pt>
                <c:pt idx="12293">
                  <c:v>41604.0</c:v>
                </c:pt>
                <c:pt idx="12294">
                  <c:v>41605.0</c:v>
                </c:pt>
                <c:pt idx="12295">
                  <c:v>41606.0</c:v>
                </c:pt>
                <c:pt idx="12296">
                  <c:v>41607.0</c:v>
                </c:pt>
                <c:pt idx="12297">
                  <c:v>41608.0</c:v>
                </c:pt>
                <c:pt idx="12298">
                  <c:v>41609.0</c:v>
                </c:pt>
                <c:pt idx="12299">
                  <c:v>41610.0</c:v>
                </c:pt>
                <c:pt idx="12300">
                  <c:v>41611.0</c:v>
                </c:pt>
                <c:pt idx="12301">
                  <c:v>41612.0</c:v>
                </c:pt>
                <c:pt idx="12302">
                  <c:v>41613.0</c:v>
                </c:pt>
                <c:pt idx="12303">
                  <c:v>41614.0</c:v>
                </c:pt>
                <c:pt idx="12304">
                  <c:v>41615.0</c:v>
                </c:pt>
                <c:pt idx="12305">
                  <c:v>41616.0</c:v>
                </c:pt>
                <c:pt idx="12306">
                  <c:v>41617.0</c:v>
                </c:pt>
                <c:pt idx="12307">
                  <c:v>41618.0</c:v>
                </c:pt>
                <c:pt idx="12308">
                  <c:v>41619.0</c:v>
                </c:pt>
                <c:pt idx="12309">
                  <c:v>41620.0</c:v>
                </c:pt>
                <c:pt idx="12310">
                  <c:v>41621.0</c:v>
                </c:pt>
                <c:pt idx="12311">
                  <c:v>41622.0</c:v>
                </c:pt>
                <c:pt idx="12312">
                  <c:v>41623.0</c:v>
                </c:pt>
                <c:pt idx="12313">
                  <c:v>41624.0</c:v>
                </c:pt>
                <c:pt idx="12314">
                  <c:v>41625.0</c:v>
                </c:pt>
                <c:pt idx="12315">
                  <c:v>41626.0</c:v>
                </c:pt>
                <c:pt idx="12316">
                  <c:v>41627.0</c:v>
                </c:pt>
                <c:pt idx="12317">
                  <c:v>41628.0</c:v>
                </c:pt>
                <c:pt idx="12318">
                  <c:v>41629.0</c:v>
                </c:pt>
                <c:pt idx="12319">
                  <c:v>41630.0</c:v>
                </c:pt>
                <c:pt idx="12320">
                  <c:v>41631.0</c:v>
                </c:pt>
                <c:pt idx="12321">
                  <c:v>41632.0</c:v>
                </c:pt>
                <c:pt idx="12322">
                  <c:v>41633.0</c:v>
                </c:pt>
                <c:pt idx="12323">
                  <c:v>41634.0</c:v>
                </c:pt>
                <c:pt idx="12324">
                  <c:v>41635.0</c:v>
                </c:pt>
                <c:pt idx="12325">
                  <c:v>41636.0</c:v>
                </c:pt>
                <c:pt idx="12326">
                  <c:v>41637.0</c:v>
                </c:pt>
                <c:pt idx="12327">
                  <c:v>41638.0</c:v>
                </c:pt>
                <c:pt idx="12328">
                  <c:v>41639.0</c:v>
                </c:pt>
                <c:pt idx="12329">
                  <c:v>41640.0</c:v>
                </c:pt>
                <c:pt idx="12330">
                  <c:v>41641.0</c:v>
                </c:pt>
                <c:pt idx="12331">
                  <c:v>41642.0</c:v>
                </c:pt>
                <c:pt idx="12332">
                  <c:v>41643.0</c:v>
                </c:pt>
                <c:pt idx="12333">
                  <c:v>41644.0</c:v>
                </c:pt>
                <c:pt idx="12334">
                  <c:v>41645.0</c:v>
                </c:pt>
                <c:pt idx="12335">
                  <c:v>41646.0</c:v>
                </c:pt>
                <c:pt idx="12336">
                  <c:v>41647.0</c:v>
                </c:pt>
                <c:pt idx="12337">
                  <c:v>41648.0</c:v>
                </c:pt>
                <c:pt idx="12338">
                  <c:v>41649.0</c:v>
                </c:pt>
                <c:pt idx="12339">
                  <c:v>41650.0</c:v>
                </c:pt>
                <c:pt idx="12340">
                  <c:v>41651.0</c:v>
                </c:pt>
                <c:pt idx="12341">
                  <c:v>41652.0</c:v>
                </c:pt>
                <c:pt idx="12342">
                  <c:v>41653.0</c:v>
                </c:pt>
                <c:pt idx="12343">
                  <c:v>41654.0</c:v>
                </c:pt>
                <c:pt idx="12344">
                  <c:v>41655.0</c:v>
                </c:pt>
                <c:pt idx="12345">
                  <c:v>41656.0</c:v>
                </c:pt>
                <c:pt idx="12346">
                  <c:v>41657.0</c:v>
                </c:pt>
                <c:pt idx="12347">
                  <c:v>41658.0</c:v>
                </c:pt>
                <c:pt idx="12348">
                  <c:v>41659.0</c:v>
                </c:pt>
                <c:pt idx="12349">
                  <c:v>41660.0</c:v>
                </c:pt>
                <c:pt idx="12350">
                  <c:v>41661.0</c:v>
                </c:pt>
                <c:pt idx="12351">
                  <c:v>41662.0</c:v>
                </c:pt>
                <c:pt idx="12352">
                  <c:v>41663.0</c:v>
                </c:pt>
                <c:pt idx="12353">
                  <c:v>41664.0</c:v>
                </c:pt>
                <c:pt idx="12354">
                  <c:v>41665.0</c:v>
                </c:pt>
                <c:pt idx="12355">
                  <c:v>41666.0</c:v>
                </c:pt>
                <c:pt idx="12356">
                  <c:v>41667.0</c:v>
                </c:pt>
                <c:pt idx="12357">
                  <c:v>41668.0</c:v>
                </c:pt>
                <c:pt idx="12358">
                  <c:v>41669.0</c:v>
                </c:pt>
                <c:pt idx="12359">
                  <c:v>41670.0</c:v>
                </c:pt>
                <c:pt idx="12360">
                  <c:v>41671.0</c:v>
                </c:pt>
                <c:pt idx="12361">
                  <c:v>41672.0</c:v>
                </c:pt>
                <c:pt idx="12362">
                  <c:v>41673.0</c:v>
                </c:pt>
                <c:pt idx="12363">
                  <c:v>41674.0</c:v>
                </c:pt>
                <c:pt idx="12364">
                  <c:v>41675.0</c:v>
                </c:pt>
                <c:pt idx="12365">
                  <c:v>41676.0</c:v>
                </c:pt>
                <c:pt idx="12366">
                  <c:v>41677.0</c:v>
                </c:pt>
                <c:pt idx="12367">
                  <c:v>41678.0</c:v>
                </c:pt>
                <c:pt idx="12368">
                  <c:v>41679.0</c:v>
                </c:pt>
                <c:pt idx="12369">
                  <c:v>41680.0</c:v>
                </c:pt>
                <c:pt idx="12370">
                  <c:v>41681.0</c:v>
                </c:pt>
                <c:pt idx="12371">
                  <c:v>41682.0</c:v>
                </c:pt>
                <c:pt idx="12372">
                  <c:v>41683.0</c:v>
                </c:pt>
                <c:pt idx="12373">
                  <c:v>41684.0</c:v>
                </c:pt>
                <c:pt idx="12374">
                  <c:v>41685.0</c:v>
                </c:pt>
                <c:pt idx="12375">
                  <c:v>41686.0</c:v>
                </c:pt>
                <c:pt idx="12376">
                  <c:v>41687.0</c:v>
                </c:pt>
                <c:pt idx="12377">
                  <c:v>41688.0</c:v>
                </c:pt>
                <c:pt idx="12378">
                  <c:v>41689.0</c:v>
                </c:pt>
                <c:pt idx="12379">
                  <c:v>41690.0</c:v>
                </c:pt>
                <c:pt idx="12380">
                  <c:v>41691.0</c:v>
                </c:pt>
                <c:pt idx="12381">
                  <c:v>41692.0</c:v>
                </c:pt>
                <c:pt idx="12382">
                  <c:v>41693.0</c:v>
                </c:pt>
                <c:pt idx="12383">
                  <c:v>41694.0</c:v>
                </c:pt>
                <c:pt idx="12384">
                  <c:v>41695.0</c:v>
                </c:pt>
                <c:pt idx="12385">
                  <c:v>41696.0</c:v>
                </c:pt>
                <c:pt idx="12386">
                  <c:v>41697.0</c:v>
                </c:pt>
                <c:pt idx="12387">
                  <c:v>41698.0</c:v>
                </c:pt>
                <c:pt idx="12388">
                  <c:v>41699.0</c:v>
                </c:pt>
                <c:pt idx="12389">
                  <c:v>41700.0</c:v>
                </c:pt>
                <c:pt idx="12390">
                  <c:v>41701.0</c:v>
                </c:pt>
                <c:pt idx="12391">
                  <c:v>41702.0</c:v>
                </c:pt>
                <c:pt idx="12392">
                  <c:v>41703.0</c:v>
                </c:pt>
                <c:pt idx="12393">
                  <c:v>41704.0</c:v>
                </c:pt>
                <c:pt idx="12394">
                  <c:v>41705.0</c:v>
                </c:pt>
                <c:pt idx="12395">
                  <c:v>41706.0</c:v>
                </c:pt>
                <c:pt idx="12396">
                  <c:v>41707.0</c:v>
                </c:pt>
                <c:pt idx="12397">
                  <c:v>41708.0</c:v>
                </c:pt>
                <c:pt idx="12398">
                  <c:v>41709.0</c:v>
                </c:pt>
                <c:pt idx="12399">
                  <c:v>41710.0</c:v>
                </c:pt>
                <c:pt idx="12400">
                  <c:v>41711.0</c:v>
                </c:pt>
                <c:pt idx="12401">
                  <c:v>41712.0</c:v>
                </c:pt>
                <c:pt idx="12402">
                  <c:v>41713.0</c:v>
                </c:pt>
                <c:pt idx="12403">
                  <c:v>41714.0</c:v>
                </c:pt>
                <c:pt idx="12404">
                  <c:v>41715.0</c:v>
                </c:pt>
                <c:pt idx="12405">
                  <c:v>41716.0</c:v>
                </c:pt>
                <c:pt idx="12406">
                  <c:v>41717.0</c:v>
                </c:pt>
                <c:pt idx="12407">
                  <c:v>41718.0</c:v>
                </c:pt>
                <c:pt idx="12408">
                  <c:v>41719.0</c:v>
                </c:pt>
                <c:pt idx="12409">
                  <c:v>41720.0</c:v>
                </c:pt>
                <c:pt idx="12410">
                  <c:v>41721.0</c:v>
                </c:pt>
                <c:pt idx="12411">
                  <c:v>41722.0</c:v>
                </c:pt>
                <c:pt idx="12412">
                  <c:v>41723.0</c:v>
                </c:pt>
                <c:pt idx="12413">
                  <c:v>41724.0</c:v>
                </c:pt>
                <c:pt idx="12414">
                  <c:v>41725.0</c:v>
                </c:pt>
                <c:pt idx="12415">
                  <c:v>41726.0</c:v>
                </c:pt>
                <c:pt idx="12416">
                  <c:v>41727.0</c:v>
                </c:pt>
                <c:pt idx="12417">
                  <c:v>41728.0</c:v>
                </c:pt>
                <c:pt idx="12418">
                  <c:v>41729.0</c:v>
                </c:pt>
                <c:pt idx="12419">
                  <c:v>41730.0</c:v>
                </c:pt>
                <c:pt idx="12420">
                  <c:v>41731.0</c:v>
                </c:pt>
                <c:pt idx="12421">
                  <c:v>41732.0</c:v>
                </c:pt>
                <c:pt idx="12422">
                  <c:v>41733.0</c:v>
                </c:pt>
                <c:pt idx="12423">
                  <c:v>41734.0</c:v>
                </c:pt>
                <c:pt idx="12424">
                  <c:v>41735.0</c:v>
                </c:pt>
                <c:pt idx="12425">
                  <c:v>41736.0</c:v>
                </c:pt>
                <c:pt idx="12426">
                  <c:v>41737.0</c:v>
                </c:pt>
                <c:pt idx="12427">
                  <c:v>41738.0</c:v>
                </c:pt>
                <c:pt idx="12428">
                  <c:v>41739.0</c:v>
                </c:pt>
                <c:pt idx="12429">
                  <c:v>41740.0</c:v>
                </c:pt>
                <c:pt idx="12430">
                  <c:v>41741.0</c:v>
                </c:pt>
                <c:pt idx="12431">
                  <c:v>41742.0</c:v>
                </c:pt>
                <c:pt idx="12432">
                  <c:v>41743.0</c:v>
                </c:pt>
                <c:pt idx="12433">
                  <c:v>41744.0</c:v>
                </c:pt>
                <c:pt idx="12434">
                  <c:v>41745.0</c:v>
                </c:pt>
                <c:pt idx="12435">
                  <c:v>41746.0</c:v>
                </c:pt>
                <c:pt idx="12436">
                  <c:v>41747.0</c:v>
                </c:pt>
                <c:pt idx="12437">
                  <c:v>41748.0</c:v>
                </c:pt>
                <c:pt idx="12438">
                  <c:v>41749.0</c:v>
                </c:pt>
                <c:pt idx="12439">
                  <c:v>41750.0</c:v>
                </c:pt>
                <c:pt idx="12440">
                  <c:v>41751.0</c:v>
                </c:pt>
                <c:pt idx="12441">
                  <c:v>41752.0</c:v>
                </c:pt>
                <c:pt idx="12442">
                  <c:v>41753.0</c:v>
                </c:pt>
                <c:pt idx="12443">
                  <c:v>41754.0</c:v>
                </c:pt>
                <c:pt idx="12444">
                  <c:v>41755.0</c:v>
                </c:pt>
                <c:pt idx="12445">
                  <c:v>41756.0</c:v>
                </c:pt>
                <c:pt idx="12446">
                  <c:v>41757.0</c:v>
                </c:pt>
                <c:pt idx="12447">
                  <c:v>41758.0</c:v>
                </c:pt>
                <c:pt idx="12448">
                  <c:v>41759.0</c:v>
                </c:pt>
                <c:pt idx="12449">
                  <c:v>41760.0</c:v>
                </c:pt>
                <c:pt idx="12450">
                  <c:v>41761.0</c:v>
                </c:pt>
                <c:pt idx="12451">
                  <c:v>41762.0</c:v>
                </c:pt>
                <c:pt idx="12452">
                  <c:v>41763.0</c:v>
                </c:pt>
                <c:pt idx="12453">
                  <c:v>41764.0</c:v>
                </c:pt>
                <c:pt idx="12454">
                  <c:v>41765.0</c:v>
                </c:pt>
                <c:pt idx="12455">
                  <c:v>41766.0</c:v>
                </c:pt>
                <c:pt idx="12456">
                  <c:v>41767.0</c:v>
                </c:pt>
                <c:pt idx="12457">
                  <c:v>41768.0</c:v>
                </c:pt>
                <c:pt idx="12458">
                  <c:v>41769.0</c:v>
                </c:pt>
                <c:pt idx="12459">
                  <c:v>41770.0</c:v>
                </c:pt>
                <c:pt idx="12460">
                  <c:v>41771.0</c:v>
                </c:pt>
                <c:pt idx="12461">
                  <c:v>41772.0</c:v>
                </c:pt>
                <c:pt idx="12462">
                  <c:v>41773.0</c:v>
                </c:pt>
                <c:pt idx="12463">
                  <c:v>41774.0</c:v>
                </c:pt>
                <c:pt idx="12464">
                  <c:v>41775.0</c:v>
                </c:pt>
                <c:pt idx="12465">
                  <c:v>41776.0</c:v>
                </c:pt>
                <c:pt idx="12466">
                  <c:v>41777.0</c:v>
                </c:pt>
                <c:pt idx="12467">
                  <c:v>41778.0</c:v>
                </c:pt>
                <c:pt idx="12468">
                  <c:v>41779.0</c:v>
                </c:pt>
                <c:pt idx="12469">
                  <c:v>41780.0</c:v>
                </c:pt>
                <c:pt idx="12470">
                  <c:v>41781.0</c:v>
                </c:pt>
                <c:pt idx="12471">
                  <c:v>41782.0</c:v>
                </c:pt>
                <c:pt idx="12472">
                  <c:v>41783.0</c:v>
                </c:pt>
                <c:pt idx="12473">
                  <c:v>41784.0</c:v>
                </c:pt>
                <c:pt idx="12474">
                  <c:v>41785.0</c:v>
                </c:pt>
                <c:pt idx="12475">
                  <c:v>41786.0</c:v>
                </c:pt>
                <c:pt idx="12476">
                  <c:v>41787.0</c:v>
                </c:pt>
                <c:pt idx="12477">
                  <c:v>41788.0</c:v>
                </c:pt>
                <c:pt idx="12478">
                  <c:v>41789.0</c:v>
                </c:pt>
                <c:pt idx="12479">
                  <c:v>41790.0</c:v>
                </c:pt>
                <c:pt idx="12480">
                  <c:v>41791.0</c:v>
                </c:pt>
                <c:pt idx="12481">
                  <c:v>41792.0</c:v>
                </c:pt>
                <c:pt idx="12482">
                  <c:v>41793.0</c:v>
                </c:pt>
                <c:pt idx="12483">
                  <c:v>41794.0</c:v>
                </c:pt>
                <c:pt idx="12484">
                  <c:v>41795.0</c:v>
                </c:pt>
                <c:pt idx="12485">
                  <c:v>41796.0</c:v>
                </c:pt>
                <c:pt idx="12486">
                  <c:v>41797.0</c:v>
                </c:pt>
                <c:pt idx="12487">
                  <c:v>41798.0</c:v>
                </c:pt>
                <c:pt idx="12488">
                  <c:v>41799.0</c:v>
                </c:pt>
                <c:pt idx="12489">
                  <c:v>41800.0</c:v>
                </c:pt>
                <c:pt idx="12490">
                  <c:v>41801.0</c:v>
                </c:pt>
                <c:pt idx="12491">
                  <c:v>41802.0</c:v>
                </c:pt>
                <c:pt idx="12492">
                  <c:v>41803.0</c:v>
                </c:pt>
                <c:pt idx="12493">
                  <c:v>41804.0</c:v>
                </c:pt>
                <c:pt idx="12494">
                  <c:v>41805.0</c:v>
                </c:pt>
                <c:pt idx="12495">
                  <c:v>41806.0</c:v>
                </c:pt>
                <c:pt idx="12496">
                  <c:v>41807.0</c:v>
                </c:pt>
                <c:pt idx="12497">
                  <c:v>41808.0</c:v>
                </c:pt>
                <c:pt idx="12498">
                  <c:v>41809.0</c:v>
                </c:pt>
                <c:pt idx="12499">
                  <c:v>41810.0</c:v>
                </c:pt>
                <c:pt idx="12500">
                  <c:v>41811.0</c:v>
                </c:pt>
                <c:pt idx="12501">
                  <c:v>41812.0</c:v>
                </c:pt>
                <c:pt idx="12502">
                  <c:v>41813.0</c:v>
                </c:pt>
                <c:pt idx="12503">
                  <c:v>41814.0</c:v>
                </c:pt>
                <c:pt idx="12504">
                  <c:v>41815.0</c:v>
                </c:pt>
                <c:pt idx="12505">
                  <c:v>41816.0</c:v>
                </c:pt>
                <c:pt idx="12506">
                  <c:v>41817.0</c:v>
                </c:pt>
                <c:pt idx="12507">
                  <c:v>41818.0</c:v>
                </c:pt>
                <c:pt idx="12508">
                  <c:v>41819.0</c:v>
                </c:pt>
                <c:pt idx="12509">
                  <c:v>41820.0</c:v>
                </c:pt>
                <c:pt idx="12510">
                  <c:v>41821.0</c:v>
                </c:pt>
                <c:pt idx="12511">
                  <c:v>41822.0</c:v>
                </c:pt>
                <c:pt idx="12512">
                  <c:v>41823.0</c:v>
                </c:pt>
                <c:pt idx="12513">
                  <c:v>41824.0</c:v>
                </c:pt>
                <c:pt idx="12514">
                  <c:v>41825.0</c:v>
                </c:pt>
                <c:pt idx="12515">
                  <c:v>41826.0</c:v>
                </c:pt>
                <c:pt idx="12516">
                  <c:v>41827.0</c:v>
                </c:pt>
                <c:pt idx="12517">
                  <c:v>41828.0</c:v>
                </c:pt>
                <c:pt idx="12518">
                  <c:v>41829.0</c:v>
                </c:pt>
                <c:pt idx="12519">
                  <c:v>41830.0</c:v>
                </c:pt>
                <c:pt idx="12520">
                  <c:v>41831.0</c:v>
                </c:pt>
                <c:pt idx="12521">
                  <c:v>41832.0</c:v>
                </c:pt>
                <c:pt idx="12522">
                  <c:v>41833.0</c:v>
                </c:pt>
                <c:pt idx="12523">
                  <c:v>41834.0</c:v>
                </c:pt>
                <c:pt idx="12524">
                  <c:v>41835.0</c:v>
                </c:pt>
                <c:pt idx="12525">
                  <c:v>41836.0</c:v>
                </c:pt>
                <c:pt idx="12526">
                  <c:v>41837.0</c:v>
                </c:pt>
                <c:pt idx="12527">
                  <c:v>41838.0</c:v>
                </c:pt>
                <c:pt idx="12528">
                  <c:v>41839.0</c:v>
                </c:pt>
                <c:pt idx="12529">
                  <c:v>41840.0</c:v>
                </c:pt>
                <c:pt idx="12530">
                  <c:v>41841.0</c:v>
                </c:pt>
                <c:pt idx="12531">
                  <c:v>41842.0</c:v>
                </c:pt>
                <c:pt idx="12532">
                  <c:v>41843.0</c:v>
                </c:pt>
                <c:pt idx="12533">
                  <c:v>41844.0</c:v>
                </c:pt>
                <c:pt idx="12534">
                  <c:v>41845.0</c:v>
                </c:pt>
                <c:pt idx="12535">
                  <c:v>41846.0</c:v>
                </c:pt>
                <c:pt idx="12536">
                  <c:v>41847.0</c:v>
                </c:pt>
                <c:pt idx="12537">
                  <c:v>41848.0</c:v>
                </c:pt>
                <c:pt idx="12538">
                  <c:v>41849.0</c:v>
                </c:pt>
                <c:pt idx="12539">
                  <c:v>41850.0</c:v>
                </c:pt>
                <c:pt idx="12540">
                  <c:v>41851.0</c:v>
                </c:pt>
                <c:pt idx="12541">
                  <c:v>41852.0</c:v>
                </c:pt>
                <c:pt idx="12542">
                  <c:v>41853.0</c:v>
                </c:pt>
                <c:pt idx="12543">
                  <c:v>41854.0</c:v>
                </c:pt>
                <c:pt idx="12544">
                  <c:v>41855.0</c:v>
                </c:pt>
                <c:pt idx="12545">
                  <c:v>41856.0</c:v>
                </c:pt>
                <c:pt idx="12546">
                  <c:v>41857.0</c:v>
                </c:pt>
                <c:pt idx="12547">
                  <c:v>41858.0</c:v>
                </c:pt>
                <c:pt idx="12548">
                  <c:v>41859.0</c:v>
                </c:pt>
                <c:pt idx="12549">
                  <c:v>41860.0</c:v>
                </c:pt>
                <c:pt idx="12550">
                  <c:v>41861.0</c:v>
                </c:pt>
                <c:pt idx="12551">
                  <c:v>41862.0</c:v>
                </c:pt>
                <c:pt idx="12552">
                  <c:v>41863.0</c:v>
                </c:pt>
                <c:pt idx="12553">
                  <c:v>41864.0</c:v>
                </c:pt>
                <c:pt idx="12554">
                  <c:v>41865.0</c:v>
                </c:pt>
                <c:pt idx="12555">
                  <c:v>41866.0</c:v>
                </c:pt>
                <c:pt idx="12556">
                  <c:v>41867.0</c:v>
                </c:pt>
                <c:pt idx="12557">
                  <c:v>41868.0</c:v>
                </c:pt>
                <c:pt idx="12558">
                  <c:v>41869.0</c:v>
                </c:pt>
                <c:pt idx="12559">
                  <c:v>41870.0</c:v>
                </c:pt>
                <c:pt idx="12560">
                  <c:v>41871.0</c:v>
                </c:pt>
                <c:pt idx="12561">
                  <c:v>41872.0</c:v>
                </c:pt>
                <c:pt idx="12562">
                  <c:v>41873.0</c:v>
                </c:pt>
                <c:pt idx="12563">
                  <c:v>41874.0</c:v>
                </c:pt>
                <c:pt idx="12564">
                  <c:v>41875.0</c:v>
                </c:pt>
                <c:pt idx="12565">
                  <c:v>41876.0</c:v>
                </c:pt>
                <c:pt idx="12566">
                  <c:v>41877.0</c:v>
                </c:pt>
                <c:pt idx="12567">
                  <c:v>41878.0</c:v>
                </c:pt>
                <c:pt idx="12568">
                  <c:v>41879.0</c:v>
                </c:pt>
                <c:pt idx="12569">
                  <c:v>41880.0</c:v>
                </c:pt>
                <c:pt idx="12570">
                  <c:v>41881.0</c:v>
                </c:pt>
                <c:pt idx="12571">
                  <c:v>41882.0</c:v>
                </c:pt>
                <c:pt idx="12572">
                  <c:v>41883.0</c:v>
                </c:pt>
                <c:pt idx="12573">
                  <c:v>41884.0</c:v>
                </c:pt>
                <c:pt idx="12574">
                  <c:v>41885.0</c:v>
                </c:pt>
                <c:pt idx="12575">
                  <c:v>41886.0</c:v>
                </c:pt>
                <c:pt idx="12576">
                  <c:v>41887.0</c:v>
                </c:pt>
                <c:pt idx="12577">
                  <c:v>41888.0</c:v>
                </c:pt>
                <c:pt idx="12578">
                  <c:v>41889.0</c:v>
                </c:pt>
                <c:pt idx="12579">
                  <c:v>41890.0</c:v>
                </c:pt>
                <c:pt idx="12580">
                  <c:v>41891.0</c:v>
                </c:pt>
                <c:pt idx="12581">
                  <c:v>41892.0</c:v>
                </c:pt>
                <c:pt idx="12582">
                  <c:v>41893.0</c:v>
                </c:pt>
                <c:pt idx="12583">
                  <c:v>41894.0</c:v>
                </c:pt>
                <c:pt idx="12584">
                  <c:v>41895.0</c:v>
                </c:pt>
                <c:pt idx="12585">
                  <c:v>41896.0</c:v>
                </c:pt>
                <c:pt idx="12586">
                  <c:v>41897.0</c:v>
                </c:pt>
                <c:pt idx="12587">
                  <c:v>41898.0</c:v>
                </c:pt>
                <c:pt idx="12588">
                  <c:v>41899.0</c:v>
                </c:pt>
                <c:pt idx="12589">
                  <c:v>41900.0</c:v>
                </c:pt>
                <c:pt idx="12590">
                  <c:v>41901.0</c:v>
                </c:pt>
                <c:pt idx="12591">
                  <c:v>41902.0</c:v>
                </c:pt>
                <c:pt idx="12592">
                  <c:v>41903.0</c:v>
                </c:pt>
                <c:pt idx="12593">
                  <c:v>41904.0</c:v>
                </c:pt>
                <c:pt idx="12594">
                  <c:v>41905.0</c:v>
                </c:pt>
                <c:pt idx="12595">
                  <c:v>41906.0</c:v>
                </c:pt>
                <c:pt idx="12596">
                  <c:v>41907.0</c:v>
                </c:pt>
                <c:pt idx="12597">
                  <c:v>41908.0</c:v>
                </c:pt>
                <c:pt idx="12598">
                  <c:v>41909.0</c:v>
                </c:pt>
                <c:pt idx="12599">
                  <c:v>41910.0</c:v>
                </c:pt>
                <c:pt idx="12600">
                  <c:v>41911.0</c:v>
                </c:pt>
                <c:pt idx="12601">
                  <c:v>41912.0</c:v>
                </c:pt>
                <c:pt idx="12602">
                  <c:v>41913.0</c:v>
                </c:pt>
                <c:pt idx="12603">
                  <c:v>41914.0</c:v>
                </c:pt>
                <c:pt idx="12604">
                  <c:v>41915.0</c:v>
                </c:pt>
                <c:pt idx="12605">
                  <c:v>41916.0</c:v>
                </c:pt>
                <c:pt idx="12606">
                  <c:v>41917.0</c:v>
                </c:pt>
                <c:pt idx="12607">
                  <c:v>41918.0</c:v>
                </c:pt>
                <c:pt idx="12608">
                  <c:v>41919.0</c:v>
                </c:pt>
                <c:pt idx="12609">
                  <c:v>41920.0</c:v>
                </c:pt>
                <c:pt idx="12610">
                  <c:v>41921.0</c:v>
                </c:pt>
                <c:pt idx="12611">
                  <c:v>41922.0</c:v>
                </c:pt>
                <c:pt idx="12612">
                  <c:v>41923.0</c:v>
                </c:pt>
                <c:pt idx="12613">
                  <c:v>41924.0</c:v>
                </c:pt>
                <c:pt idx="12614">
                  <c:v>41925.0</c:v>
                </c:pt>
                <c:pt idx="12615">
                  <c:v>41926.0</c:v>
                </c:pt>
                <c:pt idx="12616">
                  <c:v>41927.0</c:v>
                </c:pt>
                <c:pt idx="12617">
                  <c:v>41928.0</c:v>
                </c:pt>
                <c:pt idx="12618">
                  <c:v>41929.0</c:v>
                </c:pt>
                <c:pt idx="12619">
                  <c:v>41930.0</c:v>
                </c:pt>
                <c:pt idx="12620">
                  <c:v>41931.0</c:v>
                </c:pt>
                <c:pt idx="12621">
                  <c:v>41932.0</c:v>
                </c:pt>
                <c:pt idx="12622">
                  <c:v>41933.0</c:v>
                </c:pt>
                <c:pt idx="12623">
                  <c:v>41934.0</c:v>
                </c:pt>
                <c:pt idx="12624">
                  <c:v>41935.0</c:v>
                </c:pt>
                <c:pt idx="12625">
                  <c:v>41936.0</c:v>
                </c:pt>
                <c:pt idx="12626">
                  <c:v>41937.0</c:v>
                </c:pt>
                <c:pt idx="12627">
                  <c:v>41938.0</c:v>
                </c:pt>
                <c:pt idx="12628">
                  <c:v>41939.0</c:v>
                </c:pt>
                <c:pt idx="12629">
                  <c:v>41940.0</c:v>
                </c:pt>
                <c:pt idx="12630">
                  <c:v>41941.0</c:v>
                </c:pt>
                <c:pt idx="12631">
                  <c:v>41942.0</c:v>
                </c:pt>
                <c:pt idx="12632">
                  <c:v>41943.0</c:v>
                </c:pt>
                <c:pt idx="12633">
                  <c:v>41944.0</c:v>
                </c:pt>
                <c:pt idx="12634">
                  <c:v>41945.0</c:v>
                </c:pt>
                <c:pt idx="12635">
                  <c:v>41946.0</c:v>
                </c:pt>
                <c:pt idx="12636">
                  <c:v>41947.0</c:v>
                </c:pt>
                <c:pt idx="12637">
                  <c:v>41948.0</c:v>
                </c:pt>
                <c:pt idx="12638">
                  <c:v>41949.0</c:v>
                </c:pt>
                <c:pt idx="12639">
                  <c:v>41950.0</c:v>
                </c:pt>
                <c:pt idx="12640">
                  <c:v>41951.0</c:v>
                </c:pt>
                <c:pt idx="12641">
                  <c:v>41952.0</c:v>
                </c:pt>
                <c:pt idx="12642">
                  <c:v>41953.0</c:v>
                </c:pt>
                <c:pt idx="12643">
                  <c:v>41954.0</c:v>
                </c:pt>
                <c:pt idx="12644">
                  <c:v>41955.0</c:v>
                </c:pt>
                <c:pt idx="12645">
                  <c:v>41956.0</c:v>
                </c:pt>
                <c:pt idx="12646">
                  <c:v>41957.0</c:v>
                </c:pt>
                <c:pt idx="12647">
                  <c:v>41958.0</c:v>
                </c:pt>
                <c:pt idx="12648">
                  <c:v>41959.0</c:v>
                </c:pt>
                <c:pt idx="12649">
                  <c:v>41960.0</c:v>
                </c:pt>
                <c:pt idx="12650">
                  <c:v>41961.0</c:v>
                </c:pt>
                <c:pt idx="12651">
                  <c:v>41962.0</c:v>
                </c:pt>
                <c:pt idx="12652">
                  <c:v>41963.0</c:v>
                </c:pt>
                <c:pt idx="12653">
                  <c:v>41964.0</c:v>
                </c:pt>
                <c:pt idx="12654">
                  <c:v>41965.0</c:v>
                </c:pt>
                <c:pt idx="12655">
                  <c:v>41966.0</c:v>
                </c:pt>
                <c:pt idx="12656">
                  <c:v>41967.0</c:v>
                </c:pt>
                <c:pt idx="12657">
                  <c:v>41968.0</c:v>
                </c:pt>
                <c:pt idx="12658">
                  <c:v>41969.0</c:v>
                </c:pt>
                <c:pt idx="12659">
                  <c:v>41970.0</c:v>
                </c:pt>
                <c:pt idx="12660">
                  <c:v>41971.0</c:v>
                </c:pt>
                <c:pt idx="12661">
                  <c:v>41972.0</c:v>
                </c:pt>
                <c:pt idx="12662">
                  <c:v>41973.0</c:v>
                </c:pt>
                <c:pt idx="12663">
                  <c:v>41974.0</c:v>
                </c:pt>
                <c:pt idx="12664">
                  <c:v>41975.0</c:v>
                </c:pt>
                <c:pt idx="12665">
                  <c:v>41976.0</c:v>
                </c:pt>
                <c:pt idx="12666">
                  <c:v>41977.0</c:v>
                </c:pt>
                <c:pt idx="12667">
                  <c:v>41978.0</c:v>
                </c:pt>
                <c:pt idx="12668">
                  <c:v>41979.0</c:v>
                </c:pt>
                <c:pt idx="12669">
                  <c:v>41980.0</c:v>
                </c:pt>
                <c:pt idx="12670">
                  <c:v>41981.0</c:v>
                </c:pt>
                <c:pt idx="12671">
                  <c:v>41982.0</c:v>
                </c:pt>
                <c:pt idx="12672">
                  <c:v>41983.0</c:v>
                </c:pt>
                <c:pt idx="12673">
                  <c:v>41984.0</c:v>
                </c:pt>
                <c:pt idx="12674">
                  <c:v>41985.0</c:v>
                </c:pt>
                <c:pt idx="12675">
                  <c:v>41986.0</c:v>
                </c:pt>
                <c:pt idx="12676">
                  <c:v>41987.0</c:v>
                </c:pt>
                <c:pt idx="12677">
                  <c:v>41988.0</c:v>
                </c:pt>
                <c:pt idx="12678">
                  <c:v>41989.0</c:v>
                </c:pt>
                <c:pt idx="12679">
                  <c:v>41990.0</c:v>
                </c:pt>
                <c:pt idx="12680">
                  <c:v>41991.0</c:v>
                </c:pt>
                <c:pt idx="12681">
                  <c:v>41992.0</c:v>
                </c:pt>
                <c:pt idx="12682">
                  <c:v>41993.0</c:v>
                </c:pt>
                <c:pt idx="12683">
                  <c:v>41994.0</c:v>
                </c:pt>
                <c:pt idx="12684">
                  <c:v>41995.0</c:v>
                </c:pt>
                <c:pt idx="12685">
                  <c:v>41996.0</c:v>
                </c:pt>
                <c:pt idx="12686">
                  <c:v>41997.0</c:v>
                </c:pt>
                <c:pt idx="12687">
                  <c:v>41998.0</c:v>
                </c:pt>
                <c:pt idx="12688">
                  <c:v>41999.0</c:v>
                </c:pt>
                <c:pt idx="12689">
                  <c:v>42000.0</c:v>
                </c:pt>
                <c:pt idx="12690">
                  <c:v>42001.0</c:v>
                </c:pt>
                <c:pt idx="12691">
                  <c:v>42002.0</c:v>
                </c:pt>
                <c:pt idx="12692">
                  <c:v>42003.0</c:v>
                </c:pt>
                <c:pt idx="12693">
                  <c:v>42004.0</c:v>
                </c:pt>
                <c:pt idx="12694">
                  <c:v>42005.0</c:v>
                </c:pt>
                <c:pt idx="12695">
                  <c:v>42006.0</c:v>
                </c:pt>
                <c:pt idx="12696">
                  <c:v>42007.0</c:v>
                </c:pt>
                <c:pt idx="12697">
                  <c:v>42008.0</c:v>
                </c:pt>
                <c:pt idx="12698">
                  <c:v>42009.0</c:v>
                </c:pt>
                <c:pt idx="12699">
                  <c:v>42010.0</c:v>
                </c:pt>
                <c:pt idx="12700">
                  <c:v>42011.0</c:v>
                </c:pt>
                <c:pt idx="12701">
                  <c:v>42012.0</c:v>
                </c:pt>
                <c:pt idx="12702">
                  <c:v>42013.0</c:v>
                </c:pt>
                <c:pt idx="12703">
                  <c:v>42014.0</c:v>
                </c:pt>
                <c:pt idx="12704">
                  <c:v>42015.0</c:v>
                </c:pt>
                <c:pt idx="12705">
                  <c:v>42016.0</c:v>
                </c:pt>
                <c:pt idx="12706">
                  <c:v>42017.0</c:v>
                </c:pt>
                <c:pt idx="12707">
                  <c:v>42018.0</c:v>
                </c:pt>
                <c:pt idx="12708">
                  <c:v>42019.0</c:v>
                </c:pt>
                <c:pt idx="12709">
                  <c:v>42020.0</c:v>
                </c:pt>
                <c:pt idx="12710">
                  <c:v>42021.0</c:v>
                </c:pt>
                <c:pt idx="12711">
                  <c:v>42022.0</c:v>
                </c:pt>
                <c:pt idx="12712">
                  <c:v>42023.0</c:v>
                </c:pt>
                <c:pt idx="12713">
                  <c:v>42024.0</c:v>
                </c:pt>
                <c:pt idx="12714">
                  <c:v>42025.0</c:v>
                </c:pt>
                <c:pt idx="12715">
                  <c:v>42026.0</c:v>
                </c:pt>
                <c:pt idx="12716">
                  <c:v>42027.0</c:v>
                </c:pt>
                <c:pt idx="12717">
                  <c:v>42028.0</c:v>
                </c:pt>
                <c:pt idx="12718">
                  <c:v>42029.0</c:v>
                </c:pt>
                <c:pt idx="12719">
                  <c:v>42030.0</c:v>
                </c:pt>
                <c:pt idx="12720">
                  <c:v>42031.0</c:v>
                </c:pt>
                <c:pt idx="12721">
                  <c:v>42032.0</c:v>
                </c:pt>
                <c:pt idx="12722">
                  <c:v>42033.0</c:v>
                </c:pt>
                <c:pt idx="12723">
                  <c:v>42034.0</c:v>
                </c:pt>
                <c:pt idx="12724">
                  <c:v>42035.0</c:v>
                </c:pt>
                <c:pt idx="12725">
                  <c:v>42036.0</c:v>
                </c:pt>
                <c:pt idx="12726">
                  <c:v>42037.0</c:v>
                </c:pt>
                <c:pt idx="12727">
                  <c:v>42038.0</c:v>
                </c:pt>
                <c:pt idx="12728">
                  <c:v>42039.0</c:v>
                </c:pt>
                <c:pt idx="12729">
                  <c:v>42040.0</c:v>
                </c:pt>
                <c:pt idx="12730">
                  <c:v>42041.0</c:v>
                </c:pt>
                <c:pt idx="12731">
                  <c:v>42042.0</c:v>
                </c:pt>
                <c:pt idx="12732">
                  <c:v>42043.0</c:v>
                </c:pt>
                <c:pt idx="12733">
                  <c:v>42044.0</c:v>
                </c:pt>
                <c:pt idx="12734">
                  <c:v>42045.0</c:v>
                </c:pt>
                <c:pt idx="12735">
                  <c:v>42046.0</c:v>
                </c:pt>
                <c:pt idx="12736">
                  <c:v>42047.0</c:v>
                </c:pt>
                <c:pt idx="12737">
                  <c:v>42048.0</c:v>
                </c:pt>
                <c:pt idx="12738">
                  <c:v>42049.0</c:v>
                </c:pt>
                <c:pt idx="12739">
                  <c:v>42050.0</c:v>
                </c:pt>
                <c:pt idx="12740">
                  <c:v>42051.0</c:v>
                </c:pt>
                <c:pt idx="12741">
                  <c:v>42052.0</c:v>
                </c:pt>
                <c:pt idx="12742">
                  <c:v>42053.0</c:v>
                </c:pt>
                <c:pt idx="12743">
                  <c:v>42054.0</c:v>
                </c:pt>
                <c:pt idx="12744">
                  <c:v>42055.0</c:v>
                </c:pt>
                <c:pt idx="12745">
                  <c:v>42056.0</c:v>
                </c:pt>
                <c:pt idx="12746">
                  <c:v>42057.0</c:v>
                </c:pt>
                <c:pt idx="12747">
                  <c:v>42058.0</c:v>
                </c:pt>
                <c:pt idx="12748">
                  <c:v>42059.0</c:v>
                </c:pt>
                <c:pt idx="12749">
                  <c:v>42060.0</c:v>
                </c:pt>
                <c:pt idx="12750">
                  <c:v>42061.0</c:v>
                </c:pt>
                <c:pt idx="12751">
                  <c:v>42062.0</c:v>
                </c:pt>
                <c:pt idx="12752">
                  <c:v>42063.0</c:v>
                </c:pt>
                <c:pt idx="12753">
                  <c:v>42064.0</c:v>
                </c:pt>
                <c:pt idx="12754">
                  <c:v>42065.0</c:v>
                </c:pt>
                <c:pt idx="12755">
                  <c:v>42066.0</c:v>
                </c:pt>
                <c:pt idx="12756">
                  <c:v>42067.0</c:v>
                </c:pt>
                <c:pt idx="12757">
                  <c:v>42068.0</c:v>
                </c:pt>
                <c:pt idx="12758">
                  <c:v>42069.0</c:v>
                </c:pt>
                <c:pt idx="12759">
                  <c:v>42070.0</c:v>
                </c:pt>
                <c:pt idx="12760">
                  <c:v>42071.0</c:v>
                </c:pt>
                <c:pt idx="12761">
                  <c:v>42072.0</c:v>
                </c:pt>
                <c:pt idx="12762">
                  <c:v>42073.0</c:v>
                </c:pt>
                <c:pt idx="12763">
                  <c:v>42074.0</c:v>
                </c:pt>
                <c:pt idx="12764">
                  <c:v>42075.0</c:v>
                </c:pt>
                <c:pt idx="12765">
                  <c:v>42076.0</c:v>
                </c:pt>
                <c:pt idx="12766">
                  <c:v>42077.0</c:v>
                </c:pt>
                <c:pt idx="12767">
                  <c:v>42078.0</c:v>
                </c:pt>
                <c:pt idx="12768">
                  <c:v>42079.0</c:v>
                </c:pt>
                <c:pt idx="12769">
                  <c:v>42080.0</c:v>
                </c:pt>
                <c:pt idx="12770">
                  <c:v>42081.0</c:v>
                </c:pt>
                <c:pt idx="12771">
                  <c:v>42082.0</c:v>
                </c:pt>
                <c:pt idx="12772">
                  <c:v>42083.0</c:v>
                </c:pt>
                <c:pt idx="12773">
                  <c:v>42084.0</c:v>
                </c:pt>
                <c:pt idx="12774">
                  <c:v>42085.0</c:v>
                </c:pt>
                <c:pt idx="12775">
                  <c:v>42086.0</c:v>
                </c:pt>
                <c:pt idx="12776">
                  <c:v>42087.0</c:v>
                </c:pt>
                <c:pt idx="12777">
                  <c:v>42088.0</c:v>
                </c:pt>
                <c:pt idx="12778">
                  <c:v>42089.0</c:v>
                </c:pt>
                <c:pt idx="12779">
                  <c:v>42090.0</c:v>
                </c:pt>
                <c:pt idx="12780">
                  <c:v>42091.0</c:v>
                </c:pt>
                <c:pt idx="12781">
                  <c:v>42092.0</c:v>
                </c:pt>
                <c:pt idx="12782">
                  <c:v>42093.0</c:v>
                </c:pt>
                <c:pt idx="12783">
                  <c:v>42094.0</c:v>
                </c:pt>
                <c:pt idx="12784">
                  <c:v>42095.0</c:v>
                </c:pt>
                <c:pt idx="12785">
                  <c:v>42096.0</c:v>
                </c:pt>
                <c:pt idx="12786">
                  <c:v>42097.0</c:v>
                </c:pt>
                <c:pt idx="12787">
                  <c:v>42098.0</c:v>
                </c:pt>
                <c:pt idx="12788">
                  <c:v>42099.0</c:v>
                </c:pt>
                <c:pt idx="12789">
                  <c:v>42100.0</c:v>
                </c:pt>
                <c:pt idx="12790">
                  <c:v>42101.0</c:v>
                </c:pt>
                <c:pt idx="12791">
                  <c:v>42102.0</c:v>
                </c:pt>
                <c:pt idx="12792">
                  <c:v>42103.0</c:v>
                </c:pt>
                <c:pt idx="12793">
                  <c:v>42104.0</c:v>
                </c:pt>
                <c:pt idx="12794">
                  <c:v>42105.0</c:v>
                </c:pt>
                <c:pt idx="12795">
                  <c:v>42106.0</c:v>
                </c:pt>
                <c:pt idx="12796">
                  <c:v>42107.0</c:v>
                </c:pt>
                <c:pt idx="12797">
                  <c:v>42108.0</c:v>
                </c:pt>
                <c:pt idx="12798">
                  <c:v>42109.0</c:v>
                </c:pt>
                <c:pt idx="12799">
                  <c:v>42110.0</c:v>
                </c:pt>
                <c:pt idx="12800">
                  <c:v>42111.0</c:v>
                </c:pt>
                <c:pt idx="12801">
                  <c:v>42112.0</c:v>
                </c:pt>
                <c:pt idx="12802">
                  <c:v>42113.0</c:v>
                </c:pt>
                <c:pt idx="12803">
                  <c:v>42114.0</c:v>
                </c:pt>
                <c:pt idx="12804">
                  <c:v>42115.0</c:v>
                </c:pt>
                <c:pt idx="12805">
                  <c:v>42116.0</c:v>
                </c:pt>
                <c:pt idx="12806">
                  <c:v>42117.0</c:v>
                </c:pt>
                <c:pt idx="12807">
                  <c:v>42118.0</c:v>
                </c:pt>
                <c:pt idx="12808">
                  <c:v>42119.0</c:v>
                </c:pt>
                <c:pt idx="12809">
                  <c:v>42120.0</c:v>
                </c:pt>
                <c:pt idx="12810">
                  <c:v>42121.0</c:v>
                </c:pt>
                <c:pt idx="12811">
                  <c:v>42122.0</c:v>
                </c:pt>
                <c:pt idx="12812">
                  <c:v>42123.0</c:v>
                </c:pt>
                <c:pt idx="12813">
                  <c:v>42124.0</c:v>
                </c:pt>
                <c:pt idx="12814">
                  <c:v>42125.0</c:v>
                </c:pt>
                <c:pt idx="12815">
                  <c:v>42126.0</c:v>
                </c:pt>
                <c:pt idx="12816">
                  <c:v>42127.0</c:v>
                </c:pt>
                <c:pt idx="12817">
                  <c:v>42128.0</c:v>
                </c:pt>
                <c:pt idx="12818">
                  <c:v>42129.0</c:v>
                </c:pt>
                <c:pt idx="12819">
                  <c:v>42130.0</c:v>
                </c:pt>
                <c:pt idx="12820">
                  <c:v>42131.0</c:v>
                </c:pt>
                <c:pt idx="12821">
                  <c:v>42132.0</c:v>
                </c:pt>
                <c:pt idx="12822">
                  <c:v>42133.0</c:v>
                </c:pt>
                <c:pt idx="12823">
                  <c:v>42134.0</c:v>
                </c:pt>
                <c:pt idx="12824">
                  <c:v>42135.0</c:v>
                </c:pt>
                <c:pt idx="12825">
                  <c:v>42136.0</c:v>
                </c:pt>
                <c:pt idx="12826">
                  <c:v>42137.0</c:v>
                </c:pt>
                <c:pt idx="12827">
                  <c:v>42138.0</c:v>
                </c:pt>
                <c:pt idx="12828">
                  <c:v>42139.0</c:v>
                </c:pt>
                <c:pt idx="12829">
                  <c:v>42140.0</c:v>
                </c:pt>
                <c:pt idx="12830">
                  <c:v>42141.0</c:v>
                </c:pt>
                <c:pt idx="12831">
                  <c:v>42142.0</c:v>
                </c:pt>
                <c:pt idx="12832">
                  <c:v>42143.0</c:v>
                </c:pt>
                <c:pt idx="12833">
                  <c:v>42144.0</c:v>
                </c:pt>
                <c:pt idx="12834">
                  <c:v>42145.0</c:v>
                </c:pt>
                <c:pt idx="12835">
                  <c:v>42146.0</c:v>
                </c:pt>
                <c:pt idx="12836">
                  <c:v>42147.0</c:v>
                </c:pt>
                <c:pt idx="12837">
                  <c:v>42148.0</c:v>
                </c:pt>
                <c:pt idx="12838">
                  <c:v>42149.0</c:v>
                </c:pt>
                <c:pt idx="12839">
                  <c:v>42150.0</c:v>
                </c:pt>
                <c:pt idx="12840">
                  <c:v>42151.0</c:v>
                </c:pt>
                <c:pt idx="12841">
                  <c:v>42152.0</c:v>
                </c:pt>
                <c:pt idx="12842">
                  <c:v>42153.0</c:v>
                </c:pt>
                <c:pt idx="12843">
                  <c:v>42154.0</c:v>
                </c:pt>
                <c:pt idx="12844">
                  <c:v>42155.0</c:v>
                </c:pt>
                <c:pt idx="12845">
                  <c:v>42156.0</c:v>
                </c:pt>
                <c:pt idx="12846">
                  <c:v>42157.0</c:v>
                </c:pt>
                <c:pt idx="12847">
                  <c:v>42158.0</c:v>
                </c:pt>
                <c:pt idx="12848">
                  <c:v>42159.0</c:v>
                </c:pt>
                <c:pt idx="12849">
                  <c:v>42160.0</c:v>
                </c:pt>
                <c:pt idx="12850">
                  <c:v>42161.0</c:v>
                </c:pt>
                <c:pt idx="12851">
                  <c:v>42162.0</c:v>
                </c:pt>
                <c:pt idx="12852">
                  <c:v>42163.0</c:v>
                </c:pt>
                <c:pt idx="12853">
                  <c:v>42164.0</c:v>
                </c:pt>
                <c:pt idx="12854">
                  <c:v>42165.0</c:v>
                </c:pt>
                <c:pt idx="12855">
                  <c:v>42166.0</c:v>
                </c:pt>
                <c:pt idx="12856">
                  <c:v>42167.0</c:v>
                </c:pt>
                <c:pt idx="12857">
                  <c:v>42168.0</c:v>
                </c:pt>
                <c:pt idx="12858">
                  <c:v>42169.0</c:v>
                </c:pt>
                <c:pt idx="12859">
                  <c:v>42170.0</c:v>
                </c:pt>
                <c:pt idx="12860">
                  <c:v>42171.0</c:v>
                </c:pt>
                <c:pt idx="12861">
                  <c:v>42172.0</c:v>
                </c:pt>
                <c:pt idx="12862">
                  <c:v>42173.0</c:v>
                </c:pt>
                <c:pt idx="12863">
                  <c:v>42174.0</c:v>
                </c:pt>
                <c:pt idx="12864">
                  <c:v>42175.0</c:v>
                </c:pt>
                <c:pt idx="12865">
                  <c:v>42176.0</c:v>
                </c:pt>
                <c:pt idx="12866">
                  <c:v>42177.0</c:v>
                </c:pt>
                <c:pt idx="12867">
                  <c:v>42178.0</c:v>
                </c:pt>
                <c:pt idx="12868">
                  <c:v>42179.0</c:v>
                </c:pt>
                <c:pt idx="12869">
                  <c:v>42180.0</c:v>
                </c:pt>
                <c:pt idx="12870">
                  <c:v>42181.0</c:v>
                </c:pt>
                <c:pt idx="12871">
                  <c:v>42182.0</c:v>
                </c:pt>
                <c:pt idx="12872">
                  <c:v>42183.0</c:v>
                </c:pt>
                <c:pt idx="12873">
                  <c:v>42184.0</c:v>
                </c:pt>
                <c:pt idx="12874">
                  <c:v>42185.0</c:v>
                </c:pt>
                <c:pt idx="12875">
                  <c:v>42186.0</c:v>
                </c:pt>
                <c:pt idx="12876">
                  <c:v>42187.0</c:v>
                </c:pt>
                <c:pt idx="12877">
                  <c:v>42188.0</c:v>
                </c:pt>
                <c:pt idx="12878">
                  <c:v>42189.0</c:v>
                </c:pt>
                <c:pt idx="12879">
                  <c:v>42190.0</c:v>
                </c:pt>
                <c:pt idx="12880">
                  <c:v>42191.0</c:v>
                </c:pt>
                <c:pt idx="12881">
                  <c:v>42192.0</c:v>
                </c:pt>
                <c:pt idx="12882">
                  <c:v>42193.0</c:v>
                </c:pt>
                <c:pt idx="12883">
                  <c:v>42194.0</c:v>
                </c:pt>
                <c:pt idx="12884">
                  <c:v>42195.0</c:v>
                </c:pt>
                <c:pt idx="12885">
                  <c:v>42196.0</c:v>
                </c:pt>
                <c:pt idx="12886">
                  <c:v>42197.0</c:v>
                </c:pt>
                <c:pt idx="12887">
                  <c:v>42198.0</c:v>
                </c:pt>
                <c:pt idx="12888">
                  <c:v>42199.0</c:v>
                </c:pt>
                <c:pt idx="12889">
                  <c:v>42200.0</c:v>
                </c:pt>
                <c:pt idx="12890">
                  <c:v>42201.0</c:v>
                </c:pt>
                <c:pt idx="12891">
                  <c:v>42202.0</c:v>
                </c:pt>
                <c:pt idx="12892">
                  <c:v>42203.0</c:v>
                </c:pt>
                <c:pt idx="12893">
                  <c:v>42204.0</c:v>
                </c:pt>
                <c:pt idx="12894">
                  <c:v>42205.0</c:v>
                </c:pt>
                <c:pt idx="12895">
                  <c:v>42206.0</c:v>
                </c:pt>
                <c:pt idx="12896">
                  <c:v>42207.0</c:v>
                </c:pt>
                <c:pt idx="12897">
                  <c:v>42208.0</c:v>
                </c:pt>
                <c:pt idx="12898">
                  <c:v>42209.0</c:v>
                </c:pt>
                <c:pt idx="12899">
                  <c:v>42210.0</c:v>
                </c:pt>
                <c:pt idx="12900">
                  <c:v>42211.0</c:v>
                </c:pt>
                <c:pt idx="12901">
                  <c:v>42212.0</c:v>
                </c:pt>
                <c:pt idx="12902">
                  <c:v>42213.0</c:v>
                </c:pt>
                <c:pt idx="12903">
                  <c:v>42214.0</c:v>
                </c:pt>
                <c:pt idx="12904">
                  <c:v>42215.0</c:v>
                </c:pt>
                <c:pt idx="12905">
                  <c:v>42216.0</c:v>
                </c:pt>
                <c:pt idx="12906">
                  <c:v>42217.0</c:v>
                </c:pt>
                <c:pt idx="12907">
                  <c:v>42218.0</c:v>
                </c:pt>
                <c:pt idx="12908">
                  <c:v>42219.0</c:v>
                </c:pt>
                <c:pt idx="12909">
                  <c:v>42220.0</c:v>
                </c:pt>
                <c:pt idx="12910">
                  <c:v>42221.0</c:v>
                </c:pt>
                <c:pt idx="12911">
                  <c:v>42222.0</c:v>
                </c:pt>
                <c:pt idx="12912">
                  <c:v>42223.0</c:v>
                </c:pt>
                <c:pt idx="12913">
                  <c:v>42224.0</c:v>
                </c:pt>
                <c:pt idx="12914">
                  <c:v>42225.0</c:v>
                </c:pt>
                <c:pt idx="12915">
                  <c:v>42226.0</c:v>
                </c:pt>
                <c:pt idx="12916">
                  <c:v>42227.0</c:v>
                </c:pt>
                <c:pt idx="12917">
                  <c:v>42228.0</c:v>
                </c:pt>
                <c:pt idx="12918">
                  <c:v>42229.0</c:v>
                </c:pt>
                <c:pt idx="12919">
                  <c:v>42230.0</c:v>
                </c:pt>
                <c:pt idx="12920">
                  <c:v>42231.0</c:v>
                </c:pt>
                <c:pt idx="12921">
                  <c:v>42232.0</c:v>
                </c:pt>
                <c:pt idx="12922">
                  <c:v>42233.0</c:v>
                </c:pt>
                <c:pt idx="12923">
                  <c:v>42234.0</c:v>
                </c:pt>
                <c:pt idx="12924">
                  <c:v>42235.0</c:v>
                </c:pt>
                <c:pt idx="12925">
                  <c:v>42236.0</c:v>
                </c:pt>
                <c:pt idx="12926">
                  <c:v>42237.0</c:v>
                </c:pt>
                <c:pt idx="12927">
                  <c:v>42238.0</c:v>
                </c:pt>
                <c:pt idx="12928">
                  <c:v>42239.0</c:v>
                </c:pt>
                <c:pt idx="12929">
                  <c:v>42240.0</c:v>
                </c:pt>
                <c:pt idx="12930">
                  <c:v>42241.0</c:v>
                </c:pt>
                <c:pt idx="12931">
                  <c:v>42242.0</c:v>
                </c:pt>
                <c:pt idx="12932">
                  <c:v>42243.0</c:v>
                </c:pt>
                <c:pt idx="12933">
                  <c:v>42244.0</c:v>
                </c:pt>
                <c:pt idx="12934">
                  <c:v>42245.0</c:v>
                </c:pt>
                <c:pt idx="12935">
                  <c:v>42246.0</c:v>
                </c:pt>
                <c:pt idx="12936">
                  <c:v>42247.0</c:v>
                </c:pt>
                <c:pt idx="12937">
                  <c:v>42248.0</c:v>
                </c:pt>
                <c:pt idx="12938">
                  <c:v>42249.0</c:v>
                </c:pt>
                <c:pt idx="12939">
                  <c:v>42250.0</c:v>
                </c:pt>
                <c:pt idx="12940">
                  <c:v>42251.0</c:v>
                </c:pt>
                <c:pt idx="12941">
                  <c:v>42252.0</c:v>
                </c:pt>
                <c:pt idx="12942">
                  <c:v>42253.0</c:v>
                </c:pt>
                <c:pt idx="12943">
                  <c:v>42254.0</c:v>
                </c:pt>
                <c:pt idx="12944">
                  <c:v>42255.0</c:v>
                </c:pt>
                <c:pt idx="12945">
                  <c:v>42256.0</c:v>
                </c:pt>
                <c:pt idx="12946">
                  <c:v>42257.0</c:v>
                </c:pt>
                <c:pt idx="12947">
                  <c:v>42258.0</c:v>
                </c:pt>
                <c:pt idx="12948">
                  <c:v>42259.0</c:v>
                </c:pt>
                <c:pt idx="12949">
                  <c:v>42260.0</c:v>
                </c:pt>
                <c:pt idx="12950">
                  <c:v>42261.0</c:v>
                </c:pt>
                <c:pt idx="12951">
                  <c:v>42262.0</c:v>
                </c:pt>
                <c:pt idx="12952">
                  <c:v>42263.0</c:v>
                </c:pt>
                <c:pt idx="12953">
                  <c:v>42264.0</c:v>
                </c:pt>
                <c:pt idx="12954">
                  <c:v>42265.0</c:v>
                </c:pt>
                <c:pt idx="12955">
                  <c:v>42266.0</c:v>
                </c:pt>
                <c:pt idx="12956">
                  <c:v>42267.0</c:v>
                </c:pt>
                <c:pt idx="12957">
                  <c:v>42268.0</c:v>
                </c:pt>
                <c:pt idx="12958">
                  <c:v>42269.0</c:v>
                </c:pt>
                <c:pt idx="12959">
                  <c:v>42270.0</c:v>
                </c:pt>
                <c:pt idx="12960">
                  <c:v>42271.0</c:v>
                </c:pt>
                <c:pt idx="12961">
                  <c:v>42272.0</c:v>
                </c:pt>
                <c:pt idx="12962">
                  <c:v>42273.0</c:v>
                </c:pt>
                <c:pt idx="12963">
                  <c:v>42274.0</c:v>
                </c:pt>
                <c:pt idx="12964">
                  <c:v>42275.0</c:v>
                </c:pt>
                <c:pt idx="12965">
                  <c:v>42276.0</c:v>
                </c:pt>
                <c:pt idx="12966">
                  <c:v>42277.0</c:v>
                </c:pt>
                <c:pt idx="12967">
                  <c:v>42278.0</c:v>
                </c:pt>
                <c:pt idx="12968">
                  <c:v>42279.0</c:v>
                </c:pt>
                <c:pt idx="12969">
                  <c:v>42280.0</c:v>
                </c:pt>
                <c:pt idx="12970">
                  <c:v>42281.0</c:v>
                </c:pt>
                <c:pt idx="12971">
                  <c:v>42282.0</c:v>
                </c:pt>
                <c:pt idx="12972">
                  <c:v>42283.0</c:v>
                </c:pt>
                <c:pt idx="12973">
                  <c:v>42284.0</c:v>
                </c:pt>
                <c:pt idx="12974">
                  <c:v>42285.0</c:v>
                </c:pt>
                <c:pt idx="12975">
                  <c:v>42286.0</c:v>
                </c:pt>
                <c:pt idx="12976">
                  <c:v>42287.0</c:v>
                </c:pt>
                <c:pt idx="12977">
                  <c:v>42288.0</c:v>
                </c:pt>
                <c:pt idx="12978">
                  <c:v>42289.0</c:v>
                </c:pt>
                <c:pt idx="12979">
                  <c:v>42290.0</c:v>
                </c:pt>
                <c:pt idx="12980">
                  <c:v>42291.0</c:v>
                </c:pt>
                <c:pt idx="12981">
                  <c:v>42292.0</c:v>
                </c:pt>
                <c:pt idx="12982">
                  <c:v>42293.0</c:v>
                </c:pt>
                <c:pt idx="12983">
                  <c:v>42294.0</c:v>
                </c:pt>
                <c:pt idx="12984">
                  <c:v>42295.0</c:v>
                </c:pt>
                <c:pt idx="12985">
                  <c:v>42296.0</c:v>
                </c:pt>
                <c:pt idx="12986">
                  <c:v>42297.0</c:v>
                </c:pt>
                <c:pt idx="12987">
                  <c:v>42298.0</c:v>
                </c:pt>
                <c:pt idx="12988">
                  <c:v>42299.0</c:v>
                </c:pt>
                <c:pt idx="12989">
                  <c:v>42300.0</c:v>
                </c:pt>
                <c:pt idx="12990">
                  <c:v>42301.0</c:v>
                </c:pt>
                <c:pt idx="12991">
                  <c:v>42302.0</c:v>
                </c:pt>
                <c:pt idx="12992">
                  <c:v>42303.0</c:v>
                </c:pt>
                <c:pt idx="12993">
                  <c:v>42304.0</c:v>
                </c:pt>
                <c:pt idx="12994">
                  <c:v>42305.0</c:v>
                </c:pt>
                <c:pt idx="12995">
                  <c:v>42306.0</c:v>
                </c:pt>
                <c:pt idx="12996">
                  <c:v>42307.0</c:v>
                </c:pt>
                <c:pt idx="12997">
                  <c:v>42308.0</c:v>
                </c:pt>
                <c:pt idx="12998">
                  <c:v>42309.0</c:v>
                </c:pt>
                <c:pt idx="12999">
                  <c:v>42310.0</c:v>
                </c:pt>
                <c:pt idx="13000">
                  <c:v>42311.0</c:v>
                </c:pt>
                <c:pt idx="13001">
                  <c:v>42312.0</c:v>
                </c:pt>
                <c:pt idx="13002">
                  <c:v>42313.0</c:v>
                </c:pt>
                <c:pt idx="13003">
                  <c:v>42314.0</c:v>
                </c:pt>
                <c:pt idx="13004">
                  <c:v>42315.0</c:v>
                </c:pt>
                <c:pt idx="13005">
                  <c:v>42316.0</c:v>
                </c:pt>
                <c:pt idx="13006">
                  <c:v>42317.0</c:v>
                </c:pt>
                <c:pt idx="13007">
                  <c:v>42318.0</c:v>
                </c:pt>
                <c:pt idx="13008">
                  <c:v>42319.0</c:v>
                </c:pt>
                <c:pt idx="13009">
                  <c:v>42320.0</c:v>
                </c:pt>
                <c:pt idx="13010">
                  <c:v>42321.0</c:v>
                </c:pt>
                <c:pt idx="13011">
                  <c:v>42322.0</c:v>
                </c:pt>
                <c:pt idx="13012">
                  <c:v>42323.0</c:v>
                </c:pt>
                <c:pt idx="13013">
                  <c:v>42324.0</c:v>
                </c:pt>
                <c:pt idx="13014">
                  <c:v>42325.0</c:v>
                </c:pt>
                <c:pt idx="13015">
                  <c:v>42326.0</c:v>
                </c:pt>
                <c:pt idx="13016">
                  <c:v>42327.0</c:v>
                </c:pt>
                <c:pt idx="13017">
                  <c:v>42328.0</c:v>
                </c:pt>
                <c:pt idx="13018">
                  <c:v>42329.0</c:v>
                </c:pt>
                <c:pt idx="13019">
                  <c:v>42330.0</c:v>
                </c:pt>
                <c:pt idx="13020">
                  <c:v>42331.0</c:v>
                </c:pt>
                <c:pt idx="13021">
                  <c:v>42332.0</c:v>
                </c:pt>
                <c:pt idx="13022">
                  <c:v>42333.0</c:v>
                </c:pt>
                <c:pt idx="13023">
                  <c:v>42334.0</c:v>
                </c:pt>
                <c:pt idx="13024">
                  <c:v>42335.0</c:v>
                </c:pt>
                <c:pt idx="13025">
                  <c:v>42336.0</c:v>
                </c:pt>
                <c:pt idx="13026">
                  <c:v>42337.0</c:v>
                </c:pt>
                <c:pt idx="13027">
                  <c:v>42338.0</c:v>
                </c:pt>
                <c:pt idx="13028">
                  <c:v>42339.0</c:v>
                </c:pt>
                <c:pt idx="13029">
                  <c:v>42340.0</c:v>
                </c:pt>
                <c:pt idx="13030">
                  <c:v>42341.0</c:v>
                </c:pt>
                <c:pt idx="13031">
                  <c:v>42342.0</c:v>
                </c:pt>
                <c:pt idx="13032">
                  <c:v>42343.0</c:v>
                </c:pt>
                <c:pt idx="13033">
                  <c:v>42344.0</c:v>
                </c:pt>
                <c:pt idx="13034">
                  <c:v>42345.0</c:v>
                </c:pt>
                <c:pt idx="13035">
                  <c:v>42346.0</c:v>
                </c:pt>
                <c:pt idx="13036">
                  <c:v>42347.0</c:v>
                </c:pt>
                <c:pt idx="13037">
                  <c:v>42348.0</c:v>
                </c:pt>
                <c:pt idx="13038">
                  <c:v>42349.0</c:v>
                </c:pt>
                <c:pt idx="13039">
                  <c:v>42350.0</c:v>
                </c:pt>
                <c:pt idx="13040">
                  <c:v>42351.0</c:v>
                </c:pt>
                <c:pt idx="13041">
                  <c:v>42352.0</c:v>
                </c:pt>
                <c:pt idx="13042">
                  <c:v>42353.0</c:v>
                </c:pt>
                <c:pt idx="13043">
                  <c:v>42354.0</c:v>
                </c:pt>
                <c:pt idx="13044">
                  <c:v>42355.0</c:v>
                </c:pt>
                <c:pt idx="13045">
                  <c:v>42356.0</c:v>
                </c:pt>
                <c:pt idx="13046">
                  <c:v>42357.0</c:v>
                </c:pt>
                <c:pt idx="13047">
                  <c:v>42358.0</c:v>
                </c:pt>
                <c:pt idx="13048">
                  <c:v>42359.0</c:v>
                </c:pt>
                <c:pt idx="13049">
                  <c:v>42360.0</c:v>
                </c:pt>
                <c:pt idx="13050">
                  <c:v>42361.0</c:v>
                </c:pt>
                <c:pt idx="13051">
                  <c:v>42362.0</c:v>
                </c:pt>
                <c:pt idx="13052">
                  <c:v>42363.0</c:v>
                </c:pt>
                <c:pt idx="13053">
                  <c:v>42364.0</c:v>
                </c:pt>
                <c:pt idx="13054">
                  <c:v>42365.0</c:v>
                </c:pt>
                <c:pt idx="13055">
                  <c:v>42366.0</c:v>
                </c:pt>
                <c:pt idx="13056">
                  <c:v>42367.0</c:v>
                </c:pt>
                <c:pt idx="13057">
                  <c:v>42368.0</c:v>
                </c:pt>
                <c:pt idx="13058">
                  <c:v>42369.0</c:v>
                </c:pt>
                <c:pt idx="13059">
                  <c:v>42370.0</c:v>
                </c:pt>
                <c:pt idx="13060">
                  <c:v>42371.0</c:v>
                </c:pt>
                <c:pt idx="13061">
                  <c:v>42372.0</c:v>
                </c:pt>
                <c:pt idx="13062">
                  <c:v>42373.0</c:v>
                </c:pt>
                <c:pt idx="13063">
                  <c:v>42374.0</c:v>
                </c:pt>
                <c:pt idx="13064">
                  <c:v>42375.0</c:v>
                </c:pt>
                <c:pt idx="13065">
                  <c:v>42376.0</c:v>
                </c:pt>
                <c:pt idx="13066">
                  <c:v>42377.0</c:v>
                </c:pt>
                <c:pt idx="13067">
                  <c:v>42378.0</c:v>
                </c:pt>
                <c:pt idx="13068">
                  <c:v>42379.0</c:v>
                </c:pt>
                <c:pt idx="13069">
                  <c:v>42380.0</c:v>
                </c:pt>
                <c:pt idx="13070">
                  <c:v>42381.0</c:v>
                </c:pt>
                <c:pt idx="13071">
                  <c:v>42382.0</c:v>
                </c:pt>
                <c:pt idx="13072">
                  <c:v>42383.0</c:v>
                </c:pt>
                <c:pt idx="13073">
                  <c:v>42384.0</c:v>
                </c:pt>
                <c:pt idx="13074">
                  <c:v>42385.0</c:v>
                </c:pt>
                <c:pt idx="13075">
                  <c:v>42386.0</c:v>
                </c:pt>
                <c:pt idx="13076">
                  <c:v>42387.0</c:v>
                </c:pt>
                <c:pt idx="13077">
                  <c:v>42388.0</c:v>
                </c:pt>
                <c:pt idx="13078">
                  <c:v>42389.0</c:v>
                </c:pt>
                <c:pt idx="13079">
                  <c:v>42390.0</c:v>
                </c:pt>
                <c:pt idx="13080">
                  <c:v>42391.0</c:v>
                </c:pt>
                <c:pt idx="13081">
                  <c:v>42392.0</c:v>
                </c:pt>
                <c:pt idx="13082">
                  <c:v>42393.0</c:v>
                </c:pt>
                <c:pt idx="13083">
                  <c:v>42394.0</c:v>
                </c:pt>
                <c:pt idx="13084">
                  <c:v>42395.0</c:v>
                </c:pt>
                <c:pt idx="13085">
                  <c:v>42396.0</c:v>
                </c:pt>
                <c:pt idx="13086">
                  <c:v>42397.0</c:v>
                </c:pt>
                <c:pt idx="13087">
                  <c:v>42398.0</c:v>
                </c:pt>
                <c:pt idx="13088">
                  <c:v>42399.0</c:v>
                </c:pt>
                <c:pt idx="13089">
                  <c:v>42400.0</c:v>
                </c:pt>
                <c:pt idx="13090">
                  <c:v>42401.0</c:v>
                </c:pt>
                <c:pt idx="13091">
                  <c:v>42402.0</c:v>
                </c:pt>
                <c:pt idx="13092">
                  <c:v>42403.0</c:v>
                </c:pt>
                <c:pt idx="13093">
                  <c:v>42404.0</c:v>
                </c:pt>
                <c:pt idx="13094">
                  <c:v>42405.0</c:v>
                </c:pt>
                <c:pt idx="13095">
                  <c:v>42406.0</c:v>
                </c:pt>
                <c:pt idx="13096">
                  <c:v>42407.0</c:v>
                </c:pt>
                <c:pt idx="13097">
                  <c:v>42408.0</c:v>
                </c:pt>
                <c:pt idx="13098">
                  <c:v>42409.0</c:v>
                </c:pt>
                <c:pt idx="13099">
                  <c:v>42410.0</c:v>
                </c:pt>
                <c:pt idx="13100">
                  <c:v>42411.0</c:v>
                </c:pt>
                <c:pt idx="13101">
                  <c:v>42412.0</c:v>
                </c:pt>
                <c:pt idx="13102">
                  <c:v>42413.0</c:v>
                </c:pt>
                <c:pt idx="13103">
                  <c:v>42414.0</c:v>
                </c:pt>
                <c:pt idx="13104">
                  <c:v>42415.0</c:v>
                </c:pt>
                <c:pt idx="13105">
                  <c:v>42416.0</c:v>
                </c:pt>
                <c:pt idx="13106">
                  <c:v>42417.0</c:v>
                </c:pt>
                <c:pt idx="13107">
                  <c:v>42418.0</c:v>
                </c:pt>
                <c:pt idx="13108">
                  <c:v>42419.0</c:v>
                </c:pt>
                <c:pt idx="13109">
                  <c:v>42420.0</c:v>
                </c:pt>
                <c:pt idx="13110">
                  <c:v>42421.0</c:v>
                </c:pt>
                <c:pt idx="13111">
                  <c:v>42422.0</c:v>
                </c:pt>
                <c:pt idx="13112">
                  <c:v>42423.0</c:v>
                </c:pt>
                <c:pt idx="13113">
                  <c:v>42424.0</c:v>
                </c:pt>
                <c:pt idx="13114">
                  <c:v>42425.0</c:v>
                </c:pt>
                <c:pt idx="13115">
                  <c:v>42426.0</c:v>
                </c:pt>
                <c:pt idx="13116">
                  <c:v>42427.0</c:v>
                </c:pt>
                <c:pt idx="13117">
                  <c:v>42428.0</c:v>
                </c:pt>
                <c:pt idx="13118">
                  <c:v>42429.0</c:v>
                </c:pt>
                <c:pt idx="13119">
                  <c:v>42430.0</c:v>
                </c:pt>
                <c:pt idx="13120">
                  <c:v>42431.0</c:v>
                </c:pt>
                <c:pt idx="13121">
                  <c:v>42432.0</c:v>
                </c:pt>
                <c:pt idx="13122">
                  <c:v>42433.0</c:v>
                </c:pt>
                <c:pt idx="13123">
                  <c:v>42434.0</c:v>
                </c:pt>
                <c:pt idx="13124">
                  <c:v>42435.0</c:v>
                </c:pt>
                <c:pt idx="13125">
                  <c:v>42436.0</c:v>
                </c:pt>
                <c:pt idx="13126">
                  <c:v>42437.0</c:v>
                </c:pt>
                <c:pt idx="13127">
                  <c:v>42438.0</c:v>
                </c:pt>
                <c:pt idx="13128">
                  <c:v>42439.0</c:v>
                </c:pt>
                <c:pt idx="13129">
                  <c:v>42440.0</c:v>
                </c:pt>
                <c:pt idx="13130">
                  <c:v>42441.0</c:v>
                </c:pt>
                <c:pt idx="13131">
                  <c:v>42442.0</c:v>
                </c:pt>
                <c:pt idx="13132">
                  <c:v>42443.0</c:v>
                </c:pt>
                <c:pt idx="13133">
                  <c:v>42444.0</c:v>
                </c:pt>
                <c:pt idx="13134">
                  <c:v>42445.0</c:v>
                </c:pt>
                <c:pt idx="13135">
                  <c:v>42446.0</c:v>
                </c:pt>
                <c:pt idx="13136">
                  <c:v>42447.0</c:v>
                </c:pt>
                <c:pt idx="13137">
                  <c:v>42448.0</c:v>
                </c:pt>
                <c:pt idx="13138">
                  <c:v>42449.0</c:v>
                </c:pt>
                <c:pt idx="13139">
                  <c:v>42450.0</c:v>
                </c:pt>
                <c:pt idx="13140">
                  <c:v>42451.0</c:v>
                </c:pt>
                <c:pt idx="13141">
                  <c:v>42452.0</c:v>
                </c:pt>
                <c:pt idx="13142">
                  <c:v>42453.0</c:v>
                </c:pt>
                <c:pt idx="13143">
                  <c:v>42454.0</c:v>
                </c:pt>
                <c:pt idx="13144">
                  <c:v>42455.0</c:v>
                </c:pt>
                <c:pt idx="13145">
                  <c:v>42456.0</c:v>
                </c:pt>
                <c:pt idx="13146">
                  <c:v>42457.0</c:v>
                </c:pt>
                <c:pt idx="13147">
                  <c:v>42458.0</c:v>
                </c:pt>
                <c:pt idx="13148">
                  <c:v>42459.0</c:v>
                </c:pt>
                <c:pt idx="13149">
                  <c:v>42460.0</c:v>
                </c:pt>
                <c:pt idx="13150">
                  <c:v>42461.0</c:v>
                </c:pt>
                <c:pt idx="13151">
                  <c:v>42462.0</c:v>
                </c:pt>
                <c:pt idx="13152">
                  <c:v>42463.0</c:v>
                </c:pt>
                <c:pt idx="13153">
                  <c:v>42464.0</c:v>
                </c:pt>
                <c:pt idx="13154">
                  <c:v>42465.0</c:v>
                </c:pt>
                <c:pt idx="13155">
                  <c:v>42466.0</c:v>
                </c:pt>
                <c:pt idx="13156">
                  <c:v>42467.0</c:v>
                </c:pt>
                <c:pt idx="13157">
                  <c:v>42468.0</c:v>
                </c:pt>
                <c:pt idx="13158">
                  <c:v>42469.0</c:v>
                </c:pt>
                <c:pt idx="13159">
                  <c:v>42470.0</c:v>
                </c:pt>
                <c:pt idx="13160">
                  <c:v>42471.0</c:v>
                </c:pt>
                <c:pt idx="13161">
                  <c:v>42472.0</c:v>
                </c:pt>
                <c:pt idx="13162">
                  <c:v>42473.0</c:v>
                </c:pt>
                <c:pt idx="13163">
                  <c:v>42474.0</c:v>
                </c:pt>
                <c:pt idx="13164">
                  <c:v>42475.0</c:v>
                </c:pt>
                <c:pt idx="13165">
                  <c:v>42476.0</c:v>
                </c:pt>
                <c:pt idx="13166">
                  <c:v>42477.0</c:v>
                </c:pt>
                <c:pt idx="13167">
                  <c:v>42478.0</c:v>
                </c:pt>
                <c:pt idx="13168">
                  <c:v>42479.0</c:v>
                </c:pt>
                <c:pt idx="13169">
                  <c:v>42480.0</c:v>
                </c:pt>
                <c:pt idx="13170">
                  <c:v>42481.0</c:v>
                </c:pt>
                <c:pt idx="13171">
                  <c:v>42482.0</c:v>
                </c:pt>
                <c:pt idx="13172">
                  <c:v>42483.0</c:v>
                </c:pt>
                <c:pt idx="13173">
                  <c:v>42484.0</c:v>
                </c:pt>
                <c:pt idx="13174">
                  <c:v>42485.0</c:v>
                </c:pt>
                <c:pt idx="13175">
                  <c:v>42486.0</c:v>
                </c:pt>
                <c:pt idx="13176">
                  <c:v>42487.0</c:v>
                </c:pt>
                <c:pt idx="13177">
                  <c:v>42488.0</c:v>
                </c:pt>
                <c:pt idx="13178">
                  <c:v>42489.0</c:v>
                </c:pt>
                <c:pt idx="13179">
                  <c:v>42490.0</c:v>
                </c:pt>
                <c:pt idx="13180">
                  <c:v>42491.0</c:v>
                </c:pt>
                <c:pt idx="13181">
                  <c:v>42492.0</c:v>
                </c:pt>
                <c:pt idx="13182">
                  <c:v>42493.0</c:v>
                </c:pt>
                <c:pt idx="13183">
                  <c:v>42494.0</c:v>
                </c:pt>
                <c:pt idx="13184">
                  <c:v>42495.0</c:v>
                </c:pt>
                <c:pt idx="13185">
                  <c:v>42496.0</c:v>
                </c:pt>
                <c:pt idx="13186">
                  <c:v>42497.0</c:v>
                </c:pt>
                <c:pt idx="13187">
                  <c:v>42498.0</c:v>
                </c:pt>
                <c:pt idx="13188">
                  <c:v>42499.0</c:v>
                </c:pt>
                <c:pt idx="13189">
                  <c:v>42500.0</c:v>
                </c:pt>
                <c:pt idx="13190">
                  <c:v>42501.0</c:v>
                </c:pt>
                <c:pt idx="13191">
                  <c:v>42502.0</c:v>
                </c:pt>
                <c:pt idx="13192">
                  <c:v>42503.0</c:v>
                </c:pt>
                <c:pt idx="13193">
                  <c:v>42504.0</c:v>
                </c:pt>
                <c:pt idx="13194">
                  <c:v>42505.0</c:v>
                </c:pt>
                <c:pt idx="13195">
                  <c:v>42506.0</c:v>
                </c:pt>
                <c:pt idx="13196">
                  <c:v>42507.0</c:v>
                </c:pt>
                <c:pt idx="13197">
                  <c:v>42508.0</c:v>
                </c:pt>
                <c:pt idx="13198">
                  <c:v>42509.0</c:v>
                </c:pt>
                <c:pt idx="13199">
                  <c:v>42510.0</c:v>
                </c:pt>
                <c:pt idx="13200">
                  <c:v>42511.0</c:v>
                </c:pt>
                <c:pt idx="13201">
                  <c:v>42512.0</c:v>
                </c:pt>
                <c:pt idx="13202">
                  <c:v>42513.0</c:v>
                </c:pt>
                <c:pt idx="13203">
                  <c:v>42514.0</c:v>
                </c:pt>
                <c:pt idx="13204">
                  <c:v>42515.0</c:v>
                </c:pt>
                <c:pt idx="13205">
                  <c:v>42516.0</c:v>
                </c:pt>
                <c:pt idx="13206">
                  <c:v>42517.0</c:v>
                </c:pt>
                <c:pt idx="13207">
                  <c:v>42518.0</c:v>
                </c:pt>
                <c:pt idx="13208">
                  <c:v>42519.0</c:v>
                </c:pt>
                <c:pt idx="13209">
                  <c:v>42520.0</c:v>
                </c:pt>
                <c:pt idx="13210">
                  <c:v>42521.0</c:v>
                </c:pt>
                <c:pt idx="13211">
                  <c:v>42522.0</c:v>
                </c:pt>
                <c:pt idx="13212">
                  <c:v>42523.0</c:v>
                </c:pt>
                <c:pt idx="13213">
                  <c:v>42524.0</c:v>
                </c:pt>
                <c:pt idx="13214">
                  <c:v>42525.0</c:v>
                </c:pt>
                <c:pt idx="13215">
                  <c:v>42526.0</c:v>
                </c:pt>
                <c:pt idx="13216">
                  <c:v>42527.0</c:v>
                </c:pt>
                <c:pt idx="13217">
                  <c:v>42528.0</c:v>
                </c:pt>
                <c:pt idx="13218">
                  <c:v>42529.0</c:v>
                </c:pt>
                <c:pt idx="13219">
                  <c:v>42530.0</c:v>
                </c:pt>
                <c:pt idx="13220">
                  <c:v>42531.0</c:v>
                </c:pt>
                <c:pt idx="13221">
                  <c:v>42532.0</c:v>
                </c:pt>
                <c:pt idx="13222">
                  <c:v>42533.0</c:v>
                </c:pt>
                <c:pt idx="13223">
                  <c:v>42534.0</c:v>
                </c:pt>
                <c:pt idx="13224">
                  <c:v>42535.0</c:v>
                </c:pt>
                <c:pt idx="13225">
                  <c:v>42536.0</c:v>
                </c:pt>
                <c:pt idx="13226">
                  <c:v>42537.0</c:v>
                </c:pt>
                <c:pt idx="13227">
                  <c:v>42538.0</c:v>
                </c:pt>
                <c:pt idx="13228">
                  <c:v>42539.0</c:v>
                </c:pt>
                <c:pt idx="13229">
                  <c:v>42540.0</c:v>
                </c:pt>
                <c:pt idx="13230">
                  <c:v>42541.0</c:v>
                </c:pt>
                <c:pt idx="13231">
                  <c:v>42542.0</c:v>
                </c:pt>
                <c:pt idx="13232">
                  <c:v>42543.0</c:v>
                </c:pt>
                <c:pt idx="13233">
                  <c:v>42544.0</c:v>
                </c:pt>
                <c:pt idx="13234">
                  <c:v>42545.0</c:v>
                </c:pt>
                <c:pt idx="13235">
                  <c:v>42546.0</c:v>
                </c:pt>
                <c:pt idx="13236">
                  <c:v>42547.0</c:v>
                </c:pt>
                <c:pt idx="13237">
                  <c:v>42548.0</c:v>
                </c:pt>
                <c:pt idx="13238">
                  <c:v>42549.0</c:v>
                </c:pt>
                <c:pt idx="13239">
                  <c:v>42550.0</c:v>
                </c:pt>
                <c:pt idx="13240">
                  <c:v>42551.0</c:v>
                </c:pt>
                <c:pt idx="13241">
                  <c:v>42552.0</c:v>
                </c:pt>
                <c:pt idx="13242">
                  <c:v>42553.0</c:v>
                </c:pt>
                <c:pt idx="13243">
                  <c:v>42554.0</c:v>
                </c:pt>
                <c:pt idx="13244">
                  <c:v>42555.0</c:v>
                </c:pt>
                <c:pt idx="13245">
                  <c:v>42556.0</c:v>
                </c:pt>
                <c:pt idx="13246">
                  <c:v>42557.0</c:v>
                </c:pt>
                <c:pt idx="13247">
                  <c:v>42558.0</c:v>
                </c:pt>
                <c:pt idx="13248">
                  <c:v>42559.0</c:v>
                </c:pt>
                <c:pt idx="13249">
                  <c:v>42560.0</c:v>
                </c:pt>
                <c:pt idx="13250">
                  <c:v>42561.0</c:v>
                </c:pt>
                <c:pt idx="13251">
                  <c:v>42562.0</c:v>
                </c:pt>
                <c:pt idx="13252">
                  <c:v>42563.0</c:v>
                </c:pt>
                <c:pt idx="13253">
                  <c:v>42564.0</c:v>
                </c:pt>
                <c:pt idx="13254">
                  <c:v>42565.0</c:v>
                </c:pt>
                <c:pt idx="13255">
                  <c:v>42566.0</c:v>
                </c:pt>
                <c:pt idx="13256">
                  <c:v>42567.0</c:v>
                </c:pt>
                <c:pt idx="13257">
                  <c:v>42568.0</c:v>
                </c:pt>
                <c:pt idx="13258">
                  <c:v>42569.0</c:v>
                </c:pt>
                <c:pt idx="13259">
                  <c:v>42570.0</c:v>
                </c:pt>
                <c:pt idx="13260">
                  <c:v>42571.0</c:v>
                </c:pt>
                <c:pt idx="13261">
                  <c:v>42572.0</c:v>
                </c:pt>
                <c:pt idx="13262">
                  <c:v>42573.0</c:v>
                </c:pt>
                <c:pt idx="13263">
                  <c:v>42574.0</c:v>
                </c:pt>
                <c:pt idx="13264">
                  <c:v>42575.0</c:v>
                </c:pt>
                <c:pt idx="13265">
                  <c:v>42576.0</c:v>
                </c:pt>
                <c:pt idx="13266">
                  <c:v>42577.0</c:v>
                </c:pt>
                <c:pt idx="13267">
                  <c:v>42578.0</c:v>
                </c:pt>
                <c:pt idx="13268">
                  <c:v>42579.0</c:v>
                </c:pt>
                <c:pt idx="13269">
                  <c:v>42580.0</c:v>
                </c:pt>
                <c:pt idx="13270">
                  <c:v>42581.0</c:v>
                </c:pt>
                <c:pt idx="13271">
                  <c:v>42582.0</c:v>
                </c:pt>
                <c:pt idx="13272">
                  <c:v>42583.0</c:v>
                </c:pt>
                <c:pt idx="13273">
                  <c:v>42584.0</c:v>
                </c:pt>
                <c:pt idx="13274">
                  <c:v>42585.0</c:v>
                </c:pt>
                <c:pt idx="13275">
                  <c:v>42586.0</c:v>
                </c:pt>
                <c:pt idx="13276">
                  <c:v>42587.0</c:v>
                </c:pt>
                <c:pt idx="13277">
                  <c:v>42588.0</c:v>
                </c:pt>
                <c:pt idx="13278">
                  <c:v>42589.0</c:v>
                </c:pt>
                <c:pt idx="13279">
                  <c:v>42590.0</c:v>
                </c:pt>
                <c:pt idx="13280">
                  <c:v>42591.0</c:v>
                </c:pt>
                <c:pt idx="13281">
                  <c:v>42592.0</c:v>
                </c:pt>
                <c:pt idx="13282">
                  <c:v>42593.0</c:v>
                </c:pt>
                <c:pt idx="13283">
                  <c:v>42594.0</c:v>
                </c:pt>
                <c:pt idx="13284">
                  <c:v>42595.0</c:v>
                </c:pt>
                <c:pt idx="13285">
                  <c:v>42596.0</c:v>
                </c:pt>
                <c:pt idx="13286">
                  <c:v>42597.0</c:v>
                </c:pt>
                <c:pt idx="13287">
                  <c:v>42598.0</c:v>
                </c:pt>
                <c:pt idx="13288">
                  <c:v>42599.0</c:v>
                </c:pt>
                <c:pt idx="13289">
                  <c:v>42600.0</c:v>
                </c:pt>
                <c:pt idx="13290">
                  <c:v>42601.0</c:v>
                </c:pt>
                <c:pt idx="13291">
                  <c:v>42602.0</c:v>
                </c:pt>
                <c:pt idx="13292">
                  <c:v>42603.0</c:v>
                </c:pt>
                <c:pt idx="13293">
                  <c:v>42604.0</c:v>
                </c:pt>
                <c:pt idx="13294">
                  <c:v>42605.0</c:v>
                </c:pt>
                <c:pt idx="13295">
                  <c:v>42606.0</c:v>
                </c:pt>
                <c:pt idx="13296">
                  <c:v>42607.0</c:v>
                </c:pt>
                <c:pt idx="13297">
                  <c:v>42608.0</c:v>
                </c:pt>
                <c:pt idx="13298">
                  <c:v>42609.0</c:v>
                </c:pt>
                <c:pt idx="13299">
                  <c:v>42610.0</c:v>
                </c:pt>
                <c:pt idx="13300">
                  <c:v>42611.0</c:v>
                </c:pt>
                <c:pt idx="13301">
                  <c:v>42612.0</c:v>
                </c:pt>
                <c:pt idx="13302">
                  <c:v>42613.0</c:v>
                </c:pt>
                <c:pt idx="13303">
                  <c:v>42614.0</c:v>
                </c:pt>
                <c:pt idx="13304">
                  <c:v>42615.0</c:v>
                </c:pt>
                <c:pt idx="13305">
                  <c:v>42616.0</c:v>
                </c:pt>
                <c:pt idx="13306">
                  <c:v>42617.0</c:v>
                </c:pt>
                <c:pt idx="13307">
                  <c:v>42618.0</c:v>
                </c:pt>
                <c:pt idx="13308">
                  <c:v>42619.0</c:v>
                </c:pt>
                <c:pt idx="13309">
                  <c:v>42620.0</c:v>
                </c:pt>
                <c:pt idx="13310">
                  <c:v>42621.0</c:v>
                </c:pt>
                <c:pt idx="13311">
                  <c:v>42622.0</c:v>
                </c:pt>
                <c:pt idx="13312">
                  <c:v>42623.0</c:v>
                </c:pt>
                <c:pt idx="13313">
                  <c:v>42624.0</c:v>
                </c:pt>
                <c:pt idx="13314">
                  <c:v>42625.0</c:v>
                </c:pt>
                <c:pt idx="13315">
                  <c:v>42626.0</c:v>
                </c:pt>
                <c:pt idx="13316">
                  <c:v>42627.0</c:v>
                </c:pt>
                <c:pt idx="13317">
                  <c:v>42628.0</c:v>
                </c:pt>
                <c:pt idx="13318">
                  <c:v>42629.0</c:v>
                </c:pt>
                <c:pt idx="13319">
                  <c:v>42630.0</c:v>
                </c:pt>
                <c:pt idx="13320">
                  <c:v>42631.0</c:v>
                </c:pt>
                <c:pt idx="13321">
                  <c:v>42632.0</c:v>
                </c:pt>
                <c:pt idx="13322">
                  <c:v>42633.0</c:v>
                </c:pt>
                <c:pt idx="13323">
                  <c:v>42634.0</c:v>
                </c:pt>
                <c:pt idx="13324">
                  <c:v>42635.0</c:v>
                </c:pt>
                <c:pt idx="13325">
                  <c:v>42636.0</c:v>
                </c:pt>
                <c:pt idx="13326">
                  <c:v>42637.0</c:v>
                </c:pt>
                <c:pt idx="13327">
                  <c:v>42638.0</c:v>
                </c:pt>
                <c:pt idx="13328">
                  <c:v>42639.0</c:v>
                </c:pt>
                <c:pt idx="13329">
                  <c:v>42640.0</c:v>
                </c:pt>
                <c:pt idx="13330">
                  <c:v>42641.0</c:v>
                </c:pt>
                <c:pt idx="13331">
                  <c:v>42642.0</c:v>
                </c:pt>
                <c:pt idx="13332">
                  <c:v>42643.0</c:v>
                </c:pt>
                <c:pt idx="13333">
                  <c:v>42644.0</c:v>
                </c:pt>
                <c:pt idx="13334">
                  <c:v>42645.0</c:v>
                </c:pt>
                <c:pt idx="13335">
                  <c:v>42646.0</c:v>
                </c:pt>
                <c:pt idx="13336">
                  <c:v>42647.0</c:v>
                </c:pt>
                <c:pt idx="13337">
                  <c:v>42648.0</c:v>
                </c:pt>
                <c:pt idx="13338">
                  <c:v>42649.0</c:v>
                </c:pt>
                <c:pt idx="13339">
                  <c:v>42650.0</c:v>
                </c:pt>
                <c:pt idx="13340">
                  <c:v>42651.0</c:v>
                </c:pt>
                <c:pt idx="13341">
                  <c:v>42652.0</c:v>
                </c:pt>
                <c:pt idx="13342">
                  <c:v>42653.0</c:v>
                </c:pt>
                <c:pt idx="13343">
                  <c:v>42654.0</c:v>
                </c:pt>
                <c:pt idx="13344">
                  <c:v>42655.0</c:v>
                </c:pt>
                <c:pt idx="13345">
                  <c:v>42656.0</c:v>
                </c:pt>
                <c:pt idx="13346">
                  <c:v>42657.0</c:v>
                </c:pt>
                <c:pt idx="13347">
                  <c:v>42658.0</c:v>
                </c:pt>
                <c:pt idx="13348">
                  <c:v>42659.0</c:v>
                </c:pt>
                <c:pt idx="13349">
                  <c:v>42660.0</c:v>
                </c:pt>
                <c:pt idx="13350">
                  <c:v>42661.0</c:v>
                </c:pt>
                <c:pt idx="13351">
                  <c:v>42662.0</c:v>
                </c:pt>
                <c:pt idx="13352">
                  <c:v>42663.0</c:v>
                </c:pt>
                <c:pt idx="13353">
                  <c:v>42664.0</c:v>
                </c:pt>
                <c:pt idx="13354">
                  <c:v>42665.0</c:v>
                </c:pt>
                <c:pt idx="13355">
                  <c:v>42666.0</c:v>
                </c:pt>
                <c:pt idx="13356">
                  <c:v>42667.0</c:v>
                </c:pt>
                <c:pt idx="13357">
                  <c:v>42668.0</c:v>
                </c:pt>
                <c:pt idx="13358">
                  <c:v>42669.0</c:v>
                </c:pt>
                <c:pt idx="13359">
                  <c:v>42670.0</c:v>
                </c:pt>
                <c:pt idx="13360">
                  <c:v>42671.0</c:v>
                </c:pt>
                <c:pt idx="13361">
                  <c:v>42672.0</c:v>
                </c:pt>
                <c:pt idx="13362">
                  <c:v>42673.0</c:v>
                </c:pt>
                <c:pt idx="13363">
                  <c:v>42674.0</c:v>
                </c:pt>
                <c:pt idx="13364">
                  <c:v>42675.0</c:v>
                </c:pt>
                <c:pt idx="13365">
                  <c:v>42676.0</c:v>
                </c:pt>
                <c:pt idx="13366">
                  <c:v>42677.0</c:v>
                </c:pt>
                <c:pt idx="13367">
                  <c:v>42678.0</c:v>
                </c:pt>
                <c:pt idx="13368">
                  <c:v>42679.0</c:v>
                </c:pt>
                <c:pt idx="13369">
                  <c:v>42680.0</c:v>
                </c:pt>
                <c:pt idx="13370">
                  <c:v>42681.0</c:v>
                </c:pt>
                <c:pt idx="13371">
                  <c:v>42682.0</c:v>
                </c:pt>
                <c:pt idx="13372">
                  <c:v>42683.0</c:v>
                </c:pt>
                <c:pt idx="13373">
                  <c:v>42684.0</c:v>
                </c:pt>
                <c:pt idx="13374">
                  <c:v>42685.0</c:v>
                </c:pt>
                <c:pt idx="13375">
                  <c:v>42686.0</c:v>
                </c:pt>
                <c:pt idx="13376">
                  <c:v>42687.0</c:v>
                </c:pt>
                <c:pt idx="13377">
                  <c:v>42688.0</c:v>
                </c:pt>
                <c:pt idx="13378">
                  <c:v>42689.0</c:v>
                </c:pt>
                <c:pt idx="13379">
                  <c:v>42690.0</c:v>
                </c:pt>
                <c:pt idx="13380">
                  <c:v>42691.0</c:v>
                </c:pt>
                <c:pt idx="13381">
                  <c:v>42692.0</c:v>
                </c:pt>
                <c:pt idx="13382">
                  <c:v>42693.0</c:v>
                </c:pt>
                <c:pt idx="13383">
                  <c:v>42694.0</c:v>
                </c:pt>
                <c:pt idx="13384">
                  <c:v>42695.0</c:v>
                </c:pt>
                <c:pt idx="13385">
                  <c:v>42696.0</c:v>
                </c:pt>
                <c:pt idx="13386">
                  <c:v>42697.0</c:v>
                </c:pt>
                <c:pt idx="13387">
                  <c:v>42698.0</c:v>
                </c:pt>
                <c:pt idx="13388">
                  <c:v>42699.0</c:v>
                </c:pt>
                <c:pt idx="13389">
                  <c:v>42700.0</c:v>
                </c:pt>
                <c:pt idx="13390">
                  <c:v>42701.0</c:v>
                </c:pt>
                <c:pt idx="13391">
                  <c:v>42702.0</c:v>
                </c:pt>
                <c:pt idx="13392">
                  <c:v>42703.0</c:v>
                </c:pt>
                <c:pt idx="13393">
                  <c:v>42704.0</c:v>
                </c:pt>
                <c:pt idx="13394">
                  <c:v>42705.0</c:v>
                </c:pt>
                <c:pt idx="13395">
                  <c:v>42706.0</c:v>
                </c:pt>
                <c:pt idx="13396">
                  <c:v>42707.0</c:v>
                </c:pt>
                <c:pt idx="13397">
                  <c:v>42708.0</c:v>
                </c:pt>
                <c:pt idx="13398">
                  <c:v>42709.0</c:v>
                </c:pt>
                <c:pt idx="13399">
                  <c:v>42710.0</c:v>
                </c:pt>
                <c:pt idx="13400">
                  <c:v>42711.0</c:v>
                </c:pt>
                <c:pt idx="13401">
                  <c:v>42712.0</c:v>
                </c:pt>
                <c:pt idx="13402">
                  <c:v>42713.0</c:v>
                </c:pt>
                <c:pt idx="13403">
                  <c:v>42714.0</c:v>
                </c:pt>
                <c:pt idx="13404">
                  <c:v>42715.0</c:v>
                </c:pt>
                <c:pt idx="13405">
                  <c:v>42716.0</c:v>
                </c:pt>
                <c:pt idx="13406">
                  <c:v>42717.0</c:v>
                </c:pt>
                <c:pt idx="13407">
                  <c:v>42718.0</c:v>
                </c:pt>
                <c:pt idx="13408">
                  <c:v>42719.0</c:v>
                </c:pt>
                <c:pt idx="13409">
                  <c:v>42720.0</c:v>
                </c:pt>
                <c:pt idx="13410">
                  <c:v>42721.0</c:v>
                </c:pt>
                <c:pt idx="13411">
                  <c:v>42722.0</c:v>
                </c:pt>
                <c:pt idx="13412">
                  <c:v>42723.0</c:v>
                </c:pt>
                <c:pt idx="13413">
                  <c:v>42724.0</c:v>
                </c:pt>
                <c:pt idx="13414">
                  <c:v>42725.0</c:v>
                </c:pt>
                <c:pt idx="13415">
                  <c:v>42726.0</c:v>
                </c:pt>
                <c:pt idx="13416">
                  <c:v>42727.0</c:v>
                </c:pt>
                <c:pt idx="13417">
                  <c:v>42728.0</c:v>
                </c:pt>
                <c:pt idx="13418">
                  <c:v>42729.0</c:v>
                </c:pt>
                <c:pt idx="13419">
                  <c:v>42730.0</c:v>
                </c:pt>
                <c:pt idx="13420">
                  <c:v>42731.0</c:v>
                </c:pt>
                <c:pt idx="13421">
                  <c:v>42732.0</c:v>
                </c:pt>
                <c:pt idx="13422">
                  <c:v>42733.0</c:v>
                </c:pt>
                <c:pt idx="13423">
                  <c:v>42734.0</c:v>
                </c:pt>
                <c:pt idx="13424">
                  <c:v>42735.0</c:v>
                </c:pt>
                <c:pt idx="13425">
                  <c:v>42736.0</c:v>
                </c:pt>
                <c:pt idx="13426">
                  <c:v>42737.0</c:v>
                </c:pt>
                <c:pt idx="13427">
                  <c:v>42738.0</c:v>
                </c:pt>
                <c:pt idx="13428">
                  <c:v>42739.0</c:v>
                </c:pt>
                <c:pt idx="13429">
                  <c:v>42740.0</c:v>
                </c:pt>
                <c:pt idx="13430">
                  <c:v>42741.0</c:v>
                </c:pt>
                <c:pt idx="13431">
                  <c:v>42742.0</c:v>
                </c:pt>
                <c:pt idx="13432">
                  <c:v>42743.0</c:v>
                </c:pt>
                <c:pt idx="13433">
                  <c:v>42744.0</c:v>
                </c:pt>
                <c:pt idx="13434">
                  <c:v>42745.0</c:v>
                </c:pt>
                <c:pt idx="13435">
                  <c:v>42746.0</c:v>
                </c:pt>
                <c:pt idx="13436">
                  <c:v>42747.0</c:v>
                </c:pt>
                <c:pt idx="13437">
                  <c:v>42748.0</c:v>
                </c:pt>
                <c:pt idx="13438">
                  <c:v>42749.0</c:v>
                </c:pt>
                <c:pt idx="13439">
                  <c:v>42750.0</c:v>
                </c:pt>
                <c:pt idx="13440">
                  <c:v>42751.0</c:v>
                </c:pt>
                <c:pt idx="13441">
                  <c:v>42752.0</c:v>
                </c:pt>
                <c:pt idx="13442">
                  <c:v>42753.0</c:v>
                </c:pt>
                <c:pt idx="13443">
                  <c:v>42754.0</c:v>
                </c:pt>
                <c:pt idx="13444">
                  <c:v>42755.0</c:v>
                </c:pt>
                <c:pt idx="13445">
                  <c:v>42756.0</c:v>
                </c:pt>
                <c:pt idx="13446">
                  <c:v>42757.0</c:v>
                </c:pt>
                <c:pt idx="13447">
                  <c:v>42758.0</c:v>
                </c:pt>
                <c:pt idx="13448">
                  <c:v>42759.0</c:v>
                </c:pt>
                <c:pt idx="13449">
                  <c:v>42760.0</c:v>
                </c:pt>
                <c:pt idx="13450">
                  <c:v>42761.0</c:v>
                </c:pt>
                <c:pt idx="13451">
                  <c:v>42762.0</c:v>
                </c:pt>
                <c:pt idx="13452">
                  <c:v>42763.0</c:v>
                </c:pt>
                <c:pt idx="13453">
                  <c:v>42764.0</c:v>
                </c:pt>
                <c:pt idx="13454">
                  <c:v>42765.0</c:v>
                </c:pt>
                <c:pt idx="13455">
                  <c:v>42766.0</c:v>
                </c:pt>
                <c:pt idx="13456">
                  <c:v>42767.0</c:v>
                </c:pt>
                <c:pt idx="13457">
                  <c:v>42768.0</c:v>
                </c:pt>
                <c:pt idx="13458">
                  <c:v>42769.0</c:v>
                </c:pt>
                <c:pt idx="13459">
                  <c:v>42770.0</c:v>
                </c:pt>
                <c:pt idx="13460">
                  <c:v>42771.0</c:v>
                </c:pt>
                <c:pt idx="13461">
                  <c:v>42772.0</c:v>
                </c:pt>
                <c:pt idx="13462">
                  <c:v>42773.0</c:v>
                </c:pt>
                <c:pt idx="13463">
                  <c:v>42774.0</c:v>
                </c:pt>
                <c:pt idx="13464">
                  <c:v>42775.0</c:v>
                </c:pt>
                <c:pt idx="13465">
                  <c:v>42776.0</c:v>
                </c:pt>
                <c:pt idx="13466">
                  <c:v>42777.0</c:v>
                </c:pt>
                <c:pt idx="13467">
                  <c:v>42778.0</c:v>
                </c:pt>
                <c:pt idx="13468">
                  <c:v>42779.0</c:v>
                </c:pt>
                <c:pt idx="13469">
                  <c:v>42780.0</c:v>
                </c:pt>
                <c:pt idx="13470">
                  <c:v>42781.0</c:v>
                </c:pt>
                <c:pt idx="13471">
                  <c:v>42782.0</c:v>
                </c:pt>
                <c:pt idx="13472">
                  <c:v>42783.0</c:v>
                </c:pt>
                <c:pt idx="13473">
                  <c:v>42784.0</c:v>
                </c:pt>
                <c:pt idx="13474">
                  <c:v>42785.0</c:v>
                </c:pt>
                <c:pt idx="13475">
                  <c:v>42786.0</c:v>
                </c:pt>
                <c:pt idx="13476">
                  <c:v>42787.0</c:v>
                </c:pt>
                <c:pt idx="13477">
                  <c:v>42788.0</c:v>
                </c:pt>
                <c:pt idx="13478">
                  <c:v>42789.0</c:v>
                </c:pt>
                <c:pt idx="13479">
                  <c:v>42790.0</c:v>
                </c:pt>
                <c:pt idx="13480">
                  <c:v>42791.0</c:v>
                </c:pt>
                <c:pt idx="13481">
                  <c:v>42792.0</c:v>
                </c:pt>
                <c:pt idx="13482">
                  <c:v>42793.0</c:v>
                </c:pt>
                <c:pt idx="13483">
                  <c:v>42794.0</c:v>
                </c:pt>
                <c:pt idx="13484">
                  <c:v>42795.0</c:v>
                </c:pt>
                <c:pt idx="13485">
                  <c:v>42796.0</c:v>
                </c:pt>
                <c:pt idx="13486">
                  <c:v>42797.0</c:v>
                </c:pt>
                <c:pt idx="13487">
                  <c:v>42798.0</c:v>
                </c:pt>
                <c:pt idx="13488">
                  <c:v>42799.0</c:v>
                </c:pt>
                <c:pt idx="13489">
                  <c:v>42800.0</c:v>
                </c:pt>
                <c:pt idx="13490">
                  <c:v>42801.0</c:v>
                </c:pt>
                <c:pt idx="13491">
                  <c:v>42802.0</c:v>
                </c:pt>
                <c:pt idx="13492">
                  <c:v>42803.0</c:v>
                </c:pt>
                <c:pt idx="13493">
                  <c:v>42804.0</c:v>
                </c:pt>
                <c:pt idx="13494">
                  <c:v>42805.0</c:v>
                </c:pt>
                <c:pt idx="13495">
                  <c:v>42806.0</c:v>
                </c:pt>
                <c:pt idx="13496">
                  <c:v>42807.0</c:v>
                </c:pt>
                <c:pt idx="13497">
                  <c:v>42808.0</c:v>
                </c:pt>
                <c:pt idx="13498">
                  <c:v>42809.0</c:v>
                </c:pt>
                <c:pt idx="13499">
                  <c:v>42810.0</c:v>
                </c:pt>
                <c:pt idx="13500">
                  <c:v>42811.0</c:v>
                </c:pt>
                <c:pt idx="13501">
                  <c:v>42812.0</c:v>
                </c:pt>
                <c:pt idx="13502">
                  <c:v>42813.0</c:v>
                </c:pt>
                <c:pt idx="13503">
                  <c:v>42814.0</c:v>
                </c:pt>
                <c:pt idx="13504">
                  <c:v>42815.0</c:v>
                </c:pt>
                <c:pt idx="13505">
                  <c:v>42816.0</c:v>
                </c:pt>
                <c:pt idx="13506">
                  <c:v>42817.0</c:v>
                </c:pt>
                <c:pt idx="13507">
                  <c:v>42818.0</c:v>
                </c:pt>
                <c:pt idx="13508">
                  <c:v>42819.0</c:v>
                </c:pt>
                <c:pt idx="13509">
                  <c:v>42820.0</c:v>
                </c:pt>
                <c:pt idx="13510">
                  <c:v>42821.0</c:v>
                </c:pt>
                <c:pt idx="13511">
                  <c:v>42822.0</c:v>
                </c:pt>
                <c:pt idx="13512">
                  <c:v>42823.0</c:v>
                </c:pt>
                <c:pt idx="13513">
                  <c:v>42824.0</c:v>
                </c:pt>
                <c:pt idx="13514">
                  <c:v>42825.0</c:v>
                </c:pt>
                <c:pt idx="13515">
                  <c:v>42826.0</c:v>
                </c:pt>
                <c:pt idx="13516">
                  <c:v>42827.0</c:v>
                </c:pt>
                <c:pt idx="13517">
                  <c:v>42828.0</c:v>
                </c:pt>
                <c:pt idx="13518">
                  <c:v>42829.0</c:v>
                </c:pt>
                <c:pt idx="13519">
                  <c:v>42830.0</c:v>
                </c:pt>
                <c:pt idx="13520">
                  <c:v>42831.0</c:v>
                </c:pt>
                <c:pt idx="13521">
                  <c:v>42832.0</c:v>
                </c:pt>
                <c:pt idx="13522">
                  <c:v>42833.0</c:v>
                </c:pt>
                <c:pt idx="13523">
                  <c:v>42834.0</c:v>
                </c:pt>
                <c:pt idx="13524">
                  <c:v>42835.0</c:v>
                </c:pt>
                <c:pt idx="13525">
                  <c:v>42836.0</c:v>
                </c:pt>
                <c:pt idx="13526">
                  <c:v>42837.0</c:v>
                </c:pt>
                <c:pt idx="13527">
                  <c:v>42838.0</c:v>
                </c:pt>
                <c:pt idx="13528">
                  <c:v>42839.0</c:v>
                </c:pt>
                <c:pt idx="13529">
                  <c:v>42840.0</c:v>
                </c:pt>
                <c:pt idx="13530">
                  <c:v>42841.0</c:v>
                </c:pt>
                <c:pt idx="13531">
                  <c:v>42842.0</c:v>
                </c:pt>
                <c:pt idx="13532">
                  <c:v>42843.0</c:v>
                </c:pt>
                <c:pt idx="13533">
                  <c:v>42844.0</c:v>
                </c:pt>
                <c:pt idx="13534">
                  <c:v>42845.0</c:v>
                </c:pt>
                <c:pt idx="13535">
                  <c:v>42846.0</c:v>
                </c:pt>
                <c:pt idx="13536">
                  <c:v>42847.0</c:v>
                </c:pt>
                <c:pt idx="13537">
                  <c:v>42848.0</c:v>
                </c:pt>
                <c:pt idx="13538">
                  <c:v>42849.0</c:v>
                </c:pt>
                <c:pt idx="13539">
                  <c:v>42850.0</c:v>
                </c:pt>
                <c:pt idx="13540">
                  <c:v>42851.0</c:v>
                </c:pt>
                <c:pt idx="13541">
                  <c:v>42852.0</c:v>
                </c:pt>
                <c:pt idx="13542">
                  <c:v>42853.0</c:v>
                </c:pt>
                <c:pt idx="13543">
                  <c:v>42854.0</c:v>
                </c:pt>
                <c:pt idx="13544">
                  <c:v>42855.0</c:v>
                </c:pt>
                <c:pt idx="13545">
                  <c:v>42856.0</c:v>
                </c:pt>
                <c:pt idx="13546">
                  <c:v>42857.0</c:v>
                </c:pt>
                <c:pt idx="13547">
                  <c:v>42858.0</c:v>
                </c:pt>
                <c:pt idx="13548">
                  <c:v>42859.0</c:v>
                </c:pt>
                <c:pt idx="13549">
                  <c:v>42860.0</c:v>
                </c:pt>
                <c:pt idx="13550">
                  <c:v>42861.0</c:v>
                </c:pt>
                <c:pt idx="13551">
                  <c:v>42862.0</c:v>
                </c:pt>
                <c:pt idx="13552">
                  <c:v>42863.0</c:v>
                </c:pt>
                <c:pt idx="13553">
                  <c:v>42864.0</c:v>
                </c:pt>
                <c:pt idx="13554">
                  <c:v>42865.0</c:v>
                </c:pt>
                <c:pt idx="13555">
                  <c:v>42866.0</c:v>
                </c:pt>
                <c:pt idx="13556">
                  <c:v>42867.0</c:v>
                </c:pt>
                <c:pt idx="13557">
                  <c:v>42868.0</c:v>
                </c:pt>
                <c:pt idx="13558">
                  <c:v>42869.0</c:v>
                </c:pt>
                <c:pt idx="13559">
                  <c:v>42870.0</c:v>
                </c:pt>
                <c:pt idx="13560">
                  <c:v>42871.0</c:v>
                </c:pt>
                <c:pt idx="13561">
                  <c:v>42872.0</c:v>
                </c:pt>
                <c:pt idx="13562">
                  <c:v>42873.0</c:v>
                </c:pt>
                <c:pt idx="13563">
                  <c:v>42874.0</c:v>
                </c:pt>
                <c:pt idx="13564">
                  <c:v>42875.0</c:v>
                </c:pt>
                <c:pt idx="13565">
                  <c:v>42876.0</c:v>
                </c:pt>
                <c:pt idx="13566">
                  <c:v>42877.0</c:v>
                </c:pt>
                <c:pt idx="13567">
                  <c:v>42878.0</c:v>
                </c:pt>
                <c:pt idx="13568">
                  <c:v>42879.0</c:v>
                </c:pt>
                <c:pt idx="13569">
                  <c:v>42880.0</c:v>
                </c:pt>
                <c:pt idx="13570">
                  <c:v>42881.0</c:v>
                </c:pt>
                <c:pt idx="13571">
                  <c:v>42882.0</c:v>
                </c:pt>
                <c:pt idx="13572">
                  <c:v>42883.0</c:v>
                </c:pt>
                <c:pt idx="13573">
                  <c:v>42884.0</c:v>
                </c:pt>
                <c:pt idx="13574">
                  <c:v>42885.0</c:v>
                </c:pt>
                <c:pt idx="13575">
                  <c:v>42886.0</c:v>
                </c:pt>
                <c:pt idx="13576">
                  <c:v>42887.0</c:v>
                </c:pt>
                <c:pt idx="13577">
                  <c:v>42888.0</c:v>
                </c:pt>
                <c:pt idx="13578">
                  <c:v>42889.0</c:v>
                </c:pt>
                <c:pt idx="13579">
                  <c:v>42890.0</c:v>
                </c:pt>
                <c:pt idx="13580">
                  <c:v>42891.0</c:v>
                </c:pt>
                <c:pt idx="13581">
                  <c:v>42892.0</c:v>
                </c:pt>
                <c:pt idx="13582">
                  <c:v>42893.0</c:v>
                </c:pt>
                <c:pt idx="13583">
                  <c:v>42894.0</c:v>
                </c:pt>
                <c:pt idx="13584">
                  <c:v>42895.0</c:v>
                </c:pt>
                <c:pt idx="13585">
                  <c:v>42896.0</c:v>
                </c:pt>
                <c:pt idx="13586">
                  <c:v>42897.0</c:v>
                </c:pt>
                <c:pt idx="13587">
                  <c:v>42898.0</c:v>
                </c:pt>
                <c:pt idx="13588">
                  <c:v>42899.0</c:v>
                </c:pt>
                <c:pt idx="13589">
                  <c:v>42900.0</c:v>
                </c:pt>
                <c:pt idx="13590">
                  <c:v>42901.0</c:v>
                </c:pt>
                <c:pt idx="13591">
                  <c:v>42902.0</c:v>
                </c:pt>
                <c:pt idx="13592">
                  <c:v>42903.0</c:v>
                </c:pt>
                <c:pt idx="13593">
                  <c:v>42904.0</c:v>
                </c:pt>
                <c:pt idx="13594">
                  <c:v>42905.0</c:v>
                </c:pt>
                <c:pt idx="13595">
                  <c:v>42906.0</c:v>
                </c:pt>
                <c:pt idx="13596">
                  <c:v>42907.0</c:v>
                </c:pt>
                <c:pt idx="13597">
                  <c:v>42908.0</c:v>
                </c:pt>
                <c:pt idx="13598">
                  <c:v>42909.0</c:v>
                </c:pt>
                <c:pt idx="13599">
                  <c:v>42910.0</c:v>
                </c:pt>
                <c:pt idx="13600">
                  <c:v>42911.0</c:v>
                </c:pt>
                <c:pt idx="13601">
                  <c:v>42912.0</c:v>
                </c:pt>
                <c:pt idx="13602">
                  <c:v>42913.0</c:v>
                </c:pt>
                <c:pt idx="13603">
                  <c:v>42914.0</c:v>
                </c:pt>
                <c:pt idx="13604">
                  <c:v>42915.0</c:v>
                </c:pt>
                <c:pt idx="13605">
                  <c:v>42916.0</c:v>
                </c:pt>
                <c:pt idx="13606">
                  <c:v>42917.0</c:v>
                </c:pt>
                <c:pt idx="13607">
                  <c:v>42918.0</c:v>
                </c:pt>
                <c:pt idx="13608">
                  <c:v>42919.0</c:v>
                </c:pt>
                <c:pt idx="13609">
                  <c:v>42920.0</c:v>
                </c:pt>
                <c:pt idx="13610">
                  <c:v>42921.0</c:v>
                </c:pt>
                <c:pt idx="13611">
                  <c:v>42922.0</c:v>
                </c:pt>
                <c:pt idx="13612">
                  <c:v>42923.0</c:v>
                </c:pt>
                <c:pt idx="13613">
                  <c:v>42924.0</c:v>
                </c:pt>
                <c:pt idx="13614">
                  <c:v>42925.0</c:v>
                </c:pt>
                <c:pt idx="13615">
                  <c:v>42926.0</c:v>
                </c:pt>
                <c:pt idx="13616">
                  <c:v>42927.0</c:v>
                </c:pt>
                <c:pt idx="13617">
                  <c:v>42928.0</c:v>
                </c:pt>
                <c:pt idx="13618">
                  <c:v>42929.0</c:v>
                </c:pt>
                <c:pt idx="13619">
                  <c:v>42930.0</c:v>
                </c:pt>
                <c:pt idx="13620">
                  <c:v>42931.0</c:v>
                </c:pt>
                <c:pt idx="13621">
                  <c:v>42932.0</c:v>
                </c:pt>
                <c:pt idx="13622">
                  <c:v>42933.0</c:v>
                </c:pt>
                <c:pt idx="13623">
                  <c:v>42934.0</c:v>
                </c:pt>
                <c:pt idx="13624">
                  <c:v>42935.0</c:v>
                </c:pt>
                <c:pt idx="13625">
                  <c:v>42936.0</c:v>
                </c:pt>
                <c:pt idx="13626">
                  <c:v>42937.0</c:v>
                </c:pt>
                <c:pt idx="13627">
                  <c:v>42938.0</c:v>
                </c:pt>
                <c:pt idx="13628">
                  <c:v>42939.0</c:v>
                </c:pt>
                <c:pt idx="13629">
                  <c:v>42940.0</c:v>
                </c:pt>
                <c:pt idx="13630">
                  <c:v>42941.0</c:v>
                </c:pt>
                <c:pt idx="13631">
                  <c:v>42942.0</c:v>
                </c:pt>
                <c:pt idx="13632">
                  <c:v>42943.0</c:v>
                </c:pt>
                <c:pt idx="13633">
                  <c:v>42944.0</c:v>
                </c:pt>
                <c:pt idx="13634">
                  <c:v>42945.0</c:v>
                </c:pt>
                <c:pt idx="13635">
                  <c:v>42946.0</c:v>
                </c:pt>
                <c:pt idx="13636">
                  <c:v>42947.0</c:v>
                </c:pt>
                <c:pt idx="13637">
                  <c:v>42948.0</c:v>
                </c:pt>
                <c:pt idx="13638">
                  <c:v>42949.0</c:v>
                </c:pt>
                <c:pt idx="13639">
                  <c:v>42950.0</c:v>
                </c:pt>
                <c:pt idx="13640">
                  <c:v>42951.0</c:v>
                </c:pt>
                <c:pt idx="13641">
                  <c:v>42952.0</c:v>
                </c:pt>
                <c:pt idx="13642">
                  <c:v>42953.0</c:v>
                </c:pt>
                <c:pt idx="13643">
                  <c:v>42954.0</c:v>
                </c:pt>
                <c:pt idx="13644">
                  <c:v>42955.0</c:v>
                </c:pt>
                <c:pt idx="13645">
                  <c:v>42956.0</c:v>
                </c:pt>
                <c:pt idx="13646">
                  <c:v>42957.0</c:v>
                </c:pt>
                <c:pt idx="13647">
                  <c:v>42958.0</c:v>
                </c:pt>
                <c:pt idx="13648">
                  <c:v>42959.0</c:v>
                </c:pt>
                <c:pt idx="13649">
                  <c:v>42960.0</c:v>
                </c:pt>
                <c:pt idx="13650">
                  <c:v>42961.0</c:v>
                </c:pt>
                <c:pt idx="13651">
                  <c:v>42962.0</c:v>
                </c:pt>
                <c:pt idx="13652">
                  <c:v>42963.0</c:v>
                </c:pt>
                <c:pt idx="13653">
                  <c:v>42964.0</c:v>
                </c:pt>
                <c:pt idx="13654">
                  <c:v>42965.0</c:v>
                </c:pt>
                <c:pt idx="13655">
                  <c:v>42966.0</c:v>
                </c:pt>
                <c:pt idx="13656">
                  <c:v>42967.0</c:v>
                </c:pt>
                <c:pt idx="13657">
                  <c:v>42968.0</c:v>
                </c:pt>
                <c:pt idx="13658">
                  <c:v>42969.0</c:v>
                </c:pt>
                <c:pt idx="13659">
                  <c:v>42970.0</c:v>
                </c:pt>
                <c:pt idx="13660">
                  <c:v>42971.0</c:v>
                </c:pt>
                <c:pt idx="13661">
                  <c:v>42972.0</c:v>
                </c:pt>
                <c:pt idx="13662">
                  <c:v>42973.0</c:v>
                </c:pt>
                <c:pt idx="13663">
                  <c:v>42974.0</c:v>
                </c:pt>
                <c:pt idx="13664">
                  <c:v>42975.0</c:v>
                </c:pt>
                <c:pt idx="13665">
                  <c:v>42976.0</c:v>
                </c:pt>
                <c:pt idx="13666">
                  <c:v>42977.0</c:v>
                </c:pt>
                <c:pt idx="13667">
                  <c:v>42978.0</c:v>
                </c:pt>
                <c:pt idx="13668">
                  <c:v>42979.0</c:v>
                </c:pt>
                <c:pt idx="13669">
                  <c:v>42980.0</c:v>
                </c:pt>
                <c:pt idx="13670">
                  <c:v>42981.0</c:v>
                </c:pt>
                <c:pt idx="13671">
                  <c:v>42982.0</c:v>
                </c:pt>
                <c:pt idx="13672">
                  <c:v>42983.0</c:v>
                </c:pt>
                <c:pt idx="13673">
                  <c:v>42984.0</c:v>
                </c:pt>
                <c:pt idx="13674">
                  <c:v>42985.0</c:v>
                </c:pt>
                <c:pt idx="13675">
                  <c:v>42986.0</c:v>
                </c:pt>
                <c:pt idx="13676">
                  <c:v>42987.0</c:v>
                </c:pt>
                <c:pt idx="13677">
                  <c:v>42988.0</c:v>
                </c:pt>
                <c:pt idx="13678">
                  <c:v>42989.0</c:v>
                </c:pt>
                <c:pt idx="13679">
                  <c:v>42990.0</c:v>
                </c:pt>
                <c:pt idx="13680">
                  <c:v>42991.0</c:v>
                </c:pt>
                <c:pt idx="13681">
                  <c:v>42992.0</c:v>
                </c:pt>
                <c:pt idx="13682">
                  <c:v>42993.0</c:v>
                </c:pt>
                <c:pt idx="13683">
                  <c:v>42994.0</c:v>
                </c:pt>
                <c:pt idx="13684">
                  <c:v>42995.0</c:v>
                </c:pt>
                <c:pt idx="13685">
                  <c:v>42996.0</c:v>
                </c:pt>
                <c:pt idx="13686">
                  <c:v>42997.0</c:v>
                </c:pt>
                <c:pt idx="13687">
                  <c:v>42998.0</c:v>
                </c:pt>
                <c:pt idx="13688">
                  <c:v>42999.0</c:v>
                </c:pt>
                <c:pt idx="13689">
                  <c:v>43000.0</c:v>
                </c:pt>
                <c:pt idx="13690">
                  <c:v>43001.0</c:v>
                </c:pt>
                <c:pt idx="13691">
                  <c:v>43002.0</c:v>
                </c:pt>
                <c:pt idx="13692">
                  <c:v>43003.0</c:v>
                </c:pt>
                <c:pt idx="13693">
                  <c:v>43004.0</c:v>
                </c:pt>
                <c:pt idx="13694">
                  <c:v>43005.0</c:v>
                </c:pt>
                <c:pt idx="13695">
                  <c:v>43006.0</c:v>
                </c:pt>
                <c:pt idx="13696">
                  <c:v>43007.0</c:v>
                </c:pt>
                <c:pt idx="13697">
                  <c:v>43008.0</c:v>
                </c:pt>
                <c:pt idx="13698">
                  <c:v>43009.0</c:v>
                </c:pt>
                <c:pt idx="13699">
                  <c:v>43010.0</c:v>
                </c:pt>
                <c:pt idx="13700">
                  <c:v>43011.0</c:v>
                </c:pt>
                <c:pt idx="13701">
                  <c:v>43012.0</c:v>
                </c:pt>
                <c:pt idx="13702">
                  <c:v>43013.0</c:v>
                </c:pt>
                <c:pt idx="13703">
                  <c:v>43014.0</c:v>
                </c:pt>
                <c:pt idx="13704">
                  <c:v>43015.0</c:v>
                </c:pt>
                <c:pt idx="13705">
                  <c:v>43016.0</c:v>
                </c:pt>
                <c:pt idx="13706">
                  <c:v>43017.0</c:v>
                </c:pt>
                <c:pt idx="13707">
                  <c:v>43018.0</c:v>
                </c:pt>
                <c:pt idx="13708">
                  <c:v>43019.0</c:v>
                </c:pt>
                <c:pt idx="13709">
                  <c:v>43020.0</c:v>
                </c:pt>
                <c:pt idx="13710">
                  <c:v>43021.0</c:v>
                </c:pt>
                <c:pt idx="13711">
                  <c:v>43022.0</c:v>
                </c:pt>
                <c:pt idx="13712">
                  <c:v>43023.0</c:v>
                </c:pt>
                <c:pt idx="13713">
                  <c:v>43024.0</c:v>
                </c:pt>
                <c:pt idx="13714">
                  <c:v>43025.0</c:v>
                </c:pt>
                <c:pt idx="13715">
                  <c:v>43026.0</c:v>
                </c:pt>
                <c:pt idx="13716">
                  <c:v>43027.0</c:v>
                </c:pt>
                <c:pt idx="13717">
                  <c:v>43028.0</c:v>
                </c:pt>
                <c:pt idx="13718">
                  <c:v>43029.0</c:v>
                </c:pt>
                <c:pt idx="13719">
                  <c:v>43030.0</c:v>
                </c:pt>
                <c:pt idx="13720">
                  <c:v>43031.0</c:v>
                </c:pt>
                <c:pt idx="13721">
                  <c:v>43032.0</c:v>
                </c:pt>
                <c:pt idx="13722">
                  <c:v>43033.0</c:v>
                </c:pt>
                <c:pt idx="13723">
                  <c:v>43034.0</c:v>
                </c:pt>
                <c:pt idx="13724">
                  <c:v>43035.0</c:v>
                </c:pt>
                <c:pt idx="13725">
                  <c:v>43036.0</c:v>
                </c:pt>
                <c:pt idx="13726">
                  <c:v>43037.0</c:v>
                </c:pt>
                <c:pt idx="13727">
                  <c:v>43038.0</c:v>
                </c:pt>
                <c:pt idx="13728">
                  <c:v>43039.0</c:v>
                </c:pt>
                <c:pt idx="13729">
                  <c:v>43040.0</c:v>
                </c:pt>
                <c:pt idx="13730">
                  <c:v>43041.0</c:v>
                </c:pt>
                <c:pt idx="13731">
                  <c:v>43042.0</c:v>
                </c:pt>
                <c:pt idx="13732">
                  <c:v>43043.0</c:v>
                </c:pt>
                <c:pt idx="13733">
                  <c:v>43044.0</c:v>
                </c:pt>
                <c:pt idx="13734">
                  <c:v>43045.0</c:v>
                </c:pt>
                <c:pt idx="13735">
                  <c:v>43046.0</c:v>
                </c:pt>
                <c:pt idx="13736">
                  <c:v>43047.0</c:v>
                </c:pt>
                <c:pt idx="13737">
                  <c:v>43048.0</c:v>
                </c:pt>
                <c:pt idx="13738">
                  <c:v>43049.0</c:v>
                </c:pt>
                <c:pt idx="13739">
                  <c:v>43050.0</c:v>
                </c:pt>
                <c:pt idx="13740">
                  <c:v>43051.0</c:v>
                </c:pt>
                <c:pt idx="13741">
                  <c:v>43052.0</c:v>
                </c:pt>
                <c:pt idx="13742">
                  <c:v>43053.0</c:v>
                </c:pt>
                <c:pt idx="13743">
                  <c:v>43054.0</c:v>
                </c:pt>
                <c:pt idx="13744">
                  <c:v>43055.0</c:v>
                </c:pt>
                <c:pt idx="13745">
                  <c:v>43056.0</c:v>
                </c:pt>
                <c:pt idx="13746">
                  <c:v>43057.0</c:v>
                </c:pt>
                <c:pt idx="13747">
                  <c:v>43058.0</c:v>
                </c:pt>
                <c:pt idx="13748">
                  <c:v>43059.0</c:v>
                </c:pt>
                <c:pt idx="13749">
                  <c:v>43060.0</c:v>
                </c:pt>
                <c:pt idx="13750">
                  <c:v>43061.0</c:v>
                </c:pt>
                <c:pt idx="13751">
                  <c:v>43062.0</c:v>
                </c:pt>
                <c:pt idx="13752">
                  <c:v>43063.0</c:v>
                </c:pt>
                <c:pt idx="13753">
                  <c:v>43064.0</c:v>
                </c:pt>
                <c:pt idx="13754">
                  <c:v>43065.0</c:v>
                </c:pt>
                <c:pt idx="13755">
                  <c:v>43066.0</c:v>
                </c:pt>
                <c:pt idx="13756">
                  <c:v>43067.0</c:v>
                </c:pt>
                <c:pt idx="13757">
                  <c:v>43068.0</c:v>
                </c:pt>
                <c:pt idx="13758">
                  <c:v>43069.0</c:v>
                </c:pt>
                <c:pt idx="13759">
                  <c:v>43070.0</c:v>
                </c:pt>
                <c:pt idx="13760">
                  <c:v>43071.0</c:v>
                </c:pt>
                <c:pt idx="13761">
                  <c:v>43072.0</c:v>
                </c:pt>
                <c:pt idx="13762">
                  <c:v>43073.0</c:v>
                </c:pt>
                <c:pt idx="13763">
                  <c:v>43074.0</c:v>
                </c:pt>
                <c:pt idx="13764">
                  <c:v>43075.0</c:v>
                </c:pt>
                <c:pt idx="13765">
                  <c:v>43076.0</c:v>
                </c:pt>
                <c:pt idx="13766">
                  <c:v>43077.0</c:v>
                </c:pt>
                <c:pt idx="13767">
                  <c:v>43078.0</c:v>
                </c:pt>
                <c:pt idx="13768">
                  <c:v>43079.0</c:v>
                </c:pt>
                <c:pt idx="13769">
                  <c:v>43080.0</c:v>
                </c:pt>
                <c:pt idx="13770">
                  <c:v>43081.0</c:v>
                </c:pt>
                <c:pt idx="13771">
                  <c:v>43082.0</c:v>
                </c:pt>
                <c:pt idx="13772">
                  <c:v>43083.0</c:v>
                </c:pt>
                <c:pt idx="13773">
                  <c:v>43084.0</c:v>
                </c:pt>
                <c:pt idx="13774">
                  <c:v>43085.0</c:v>
                </c:pt>
                <c:pt idx="13775">
                  <c:v>43086.0</c:v>
                </c:pt>
                <c:pt idx="13776">
                  <c:v>43087.0</c:v>
                </c:pt>
                <c:pt idx="13777">
                  <c:v>43088.0</c:v>
                </c:pt>
                <c:pt idx="13778">
                  <c:v>43089.0</c:v>
                </c:pt>
                <c:pt idx="13779">
                  <c:v>43090.0</c:v>
                </c:pt>
                <c:pt idx="13780">
                  <c:v>43091.0</c:v>
                </c:pt>
                <c:pt idx="13781">
                  <c:v>43092.0</c:v>
                </c:pt>
                <c:pt idx="13782">
                  <c:v>43093.0</c:v>
                </c:pt>
                <c:pt idx="13783">
                  <c:v>43094.0</c:v>
                </c:pt>
                <c:pt idx="13784">
                  <c:v>43095.0</c:v>
                </c:pt>
                <c:pt idx="13785">
                  <c:v>43096.0</c:v>
                </c:pt>
                <c:pt idx="13786">
                  <c:v>43097.0</c:v>
                </c:pt>
                <c:pt idx="13787">
                  <c:v>43098.0</c:v>
                </c:pt>
                <c:pt idx="13788">
                  <c:v>43099.0</c:v>
                </c:pt>
                <c:pt idx="13789">
                  <c:v>43100.0</c:v>
                </c:pt>
                <c:pt idx="13790">
                  <c:v>43101.0</c:v>
                </c:pt>
                <c:pt idx="13791">
                  <c:v>43102.0</c:v>
                </c:pt>
                <c:pt idx="13792">
                  <c:v>43103.0</c:v>
                </c:pt>
                <c:pt idx="13793">
                  <c:v>43104.0</c:v>
                </c:pt>
                <c:pt idx="13794">
                  <c:v>43105.0</c:v>
                </c:pt>
                <c:pt idx="13795">
                  <c:v>43106.0</c:v>
                </c:pt>
                <c:pt idx="13796">
                  <c:v>43107.0</c:v>
                </c:pt>
                <c:pt idx="13797">
                  <c:v>43108.0</c:v>
                </c:pt>
                <c:pt idx="13798">
                  <c:v>43109.0</c:v>
                </c:pt>
                <c:pt idx="13799">
                  <c:v>43110.0</c:v>
                </c:pt>
                <c:pt idx="13800">
                  <c:v>43111.0</c:v>
                </c:pt>
                <c:pt idx="13801">
                  <c:v>43112.0</c:v>
                </c:pt>
                <c:pt idx="13802">
                  <c:v>43113.0</c:v>
                </c:pt>
                <c:pt idx="13803">
                  <c:v>43114.0</c:v>
                </c:pt>
                <c:pt idx="13804">
                  <c:v>43115.0</c:v>
                </c:pt>
                <c:pt idx="13805">
                  <c:v>43116.0</c:v>
                </c:pt>
                <c:pt idx="13806">
                  <c:v>43117.0</c:v>
                </c:pt>
                <c:pt idx="13807">
                  <c:v>43118.0</c:v>
                </c:pt>
                <c:pt idx="13808">
                  <c:v>43119.0</c:v>
                </c:pt>
                <c:pt idx="13809">
                  <c:v>43120.0</c:v>
                </c:pt>
                <c:pt idx="13810">
                  <c:v>43121.0</c:v>
                </c:pt>
                <c:pt idx="13811">
                  <c:v>43122.0</c:v>
                </c:pt>
                <c:pt idx="13812">
                  <c:v>43123.0</c:v>
                </c:pt>
                <c:pt idx="13813">
                  <c:v>43124.0</c:v>
                </c:pt>
                <c:pt idx="13814">
                  <c:v>43125.0</c:v>
                </c:pt>
                <c:pt idx="13815">
                  <c:v>43126.0</c:v>
                </c:pt>
                <c:pt idx="13816">
                  <c:v>43127.0</c:v>
                </c:pt>
                <c:pt idx="13817">
                  <c:v>43128.0</c:v>
                </c:pt>
                <c:pt idx="13818">
                  <c:v>43129.0</c:v>
                </c:pt>
                <c:pt idx="13819">
                  <c:v>43130.0</c:v>
                </c:pt>
                <c:pt idx="13820">
                  <c:v>43131.0</c:v>
                </c:pt>
                <c:pt idx="13821">
                  <c:v>43132.0</c:v>
                </c:pt>
                <c:pt idx="13822">
                  <c:v>43133.0</c:v>
                </c:pt>
                <c:pt idx="13823">
                  <c:v>43134.0</c:v>
                </c:pt>
                <c:pt idx="13824">
                  <c:v>43135.0</c:v>
                </c:pt>
                <c:pt idx="13825">
                  <c:v>43136.0</c:v>
                </c:pt>
                <c:pt idx="13826">
                  <c:v>43137.0</c:v>
                </c:pt>
                <c:pt idx="13827">
                  <c:v>43138.0</c:v>
                </c:pt>
                <c:pt idx="13828">
                  <c:v>43139.0</c:v>
                </c:pt>
                <c:pt idx="13829">
                  <c:v>43140.0</c:v>
                </c:pt>
                <c:pt idx="13830">
                  <c:v>43141.0</c:v>
                </c:pt>
                <c:pt idx="13831">
                  <c:v>43142.0</c:v>
                </c:pt>
                <c:pt idx="13832">
                  <c:v>43143.0</c:v>
                </c:pt>
                <c:pt idx="13833">
                  <c:v>43144.0</c:v>
                </c:pt>
                <c:pt idx="13834">
                  <c:v>43145.0</c:v>
                </c:pt>
                <c:pt idx="13835">
                  <c:v>43146.0</c:v>
                </c:pt>
                <c:pt idx="13836">
                  <c:v>43147.0</c:v>
                </c:pt>
                <c:pt idx="13837">
                  <c:v>43148.0</c:v>
                </c:pt>
                <c:pt idx="13838">
                  <c:v>43149.0</c:v>
                </c:pt>
                <c:pt idx="13839">
                  <c:v>43150.0</c:v>
                </c:pt>
                <c:pt idx="13840">
                  <c:v>43151.0</c:v>
                </c:pt>
                <c:pt idx="13841">
                  <c:v>43152.0</c:v>
                </c:pt>
                <c:pt idx="13842">
                  <c:v>43153.0</c:v>
                </c:pt>
                <c:pt idx="13843">
                  <c:v>43154.0</c:v>
                </c:pt>
                <c:pt idx="13844">
                  <c:v>43155.0</c:v>
                </c:pt>
                <c:pt idx="13845">
                  <c:v>43156.0</c:v>
                </c:pt>
                <c:pt idx="13846">
                  <c:v>43157.0</c:v>
                </c:pt>
                <c:pt idx="13847">
                  <c:v>43158.0</c:v>
                </c:pt>
                <c:pt idx="13848">
                  <c:v>43159.0</c:v>
                </c:pt>
                <c:pt idx="13849">
                  <c:v>43160.0</c:v>
                </c:pt>
                <c:pt idx="13850">
                  <c:v>43161.0</c:v>
                </c:pt>
                <c:pt idx="13851">
                  <c:v>43162.0</c:v>
                </c:pt>
                <c:pt idx="13852">
                  <c:v>43163.0</c:v>
                </c:pt>
                <c:pt idx="13853">
                  <c:v>43164.0</c:v>
                </c:pt>
                <c:pt idx="13854">
                  <c:v>43165.0</c:v>
                </c:pt>
                <c:pt idx="13855">
                  <c:v>43166.0</c:v>
                </c:pt>
                <c:pt idx="13856">
                  <c:v>43167.0</c:v>
                </c:pt>
                <c:pt idx="13857">
                  <c:v>43168.0</c:v>
                </c:pt>
                <c:pt idx="13858">
                  <c:v>43169.0</c:v>
                </c:pt>
                <c:pt idx="13859">
                  <c:v>43170.0</c:v>
                </c:pt>
                <c:pt idx="13860">
                  <c:v>43171.0</c:v>
                </c:pt>
                <c:pt idx="13861">
                  <c:v>43172.0</c:v>
                </c:pt>
                <c:pt idx="13862">
                  <c:v>43173.0</c:v>
                </c:pt>
                <c:pt idx="13863">
                  <c:v>43174.0</c:v>
                </c:pt>
                <c:pt idx="13864">
                  <c:v>43175.0</c:v>
                </c:pt>
                <c:pt idx="13865">
                  <c:v>43176.0</c:v>
                </c:pt>
                <c:pt idx="13866">
                  <c:v>43177.0</c:v>
                </c:pt>
                <c:pt idx="13867">
                  <c:v>43178.0</c:v>
                </c:pt>
                <c:pt idx="13868">
                  <c:v>43179.0</c:v>
                </c:pt>
                <c:pt idx="13869">
                  <c:v>43180.0</c:v>
                </c:pt>
                <c:pt idx="13870">
                  <c:v>43181.0</c:v>
                </c:pt>
                <c:pt idx="13871">
                  <c:v>43182.0</c:v>
                </c:pt>
                <c:pt idx="13872">
                  <c:v>43183.0</c:v>
                </c:pt>
                <c:pt idx="13873">
                  <c:v>43184.0</c:v>
                </c:pt>
                <c:pt idx="13874">
                  <c:v>43185.0</c:v>
                </c:pt>
                <c:pt idx="13875">
                  <c:v>43186.0</c:v>
                </c:pt>
                <c:pt idx="13876">
                  <c:v>43187.0</c:v>
                </c:pt>
                <c:pt idx="13877">
                  <c:v>43188.0</c:v>
                </c:pt>
                <c:pt idx="13878">
                  <c:v>43189.0</c:v>
                </c:pt>
                <c:pt idx="13879">
                  <c:v>43190.0</c:v>
                </c:pt>
                <c:pt idx="13880">
                  <c:v>43191.0</c:v>
                </c:pt>
                <c:pt idx="13881">
                  <c:v>43192.0</c:v>
                </c:pt>
                <c:pt idx="13882">
                  <c:v>43193.0</c:v>
                </c:pt>
                <c:pt idx="13883">
                  <c:v>43194.0</c:v>
                </c:pt>
                <c:pt idx="13884">
                  <c:v>43195.0</c:v>
                </c:pt>
                <c:pt idx="13885">
                  <c:v>43196.0</c:v>
                </c:pt>
                <c:pt idx="13886">
                  <c:v>43197.0</c:v>
                </c:pt>
                <c:pt idx="13887">
                  <c:v>43198.0</c:v>
                </c:pt>
                <c:pt idx="13888">
                  <c:v>43199.0</c:v>
                </c:pt>
                <c:pt idx="13889">
                  <c:v>43200.0</c:v>
                </c:pt>
                <c:pt idx="13890">
                  <c:v>43201.0</c:v>
                </c:pt>
                <c:pt idx="13891">
                  <c:v>43202.0</c:v>
                </c:pt>
                <c:pt idx="13892">
                  <c:v>43203.0</c:v>
                </c:pt>
                <c:pt idx="13893">
                  <c:v>43204.0</c:v>
                </c:pt>
                <c:pt idx="13894">
                  <c:v>43205.0</c:v>
                </c:pt>
                <c:pt idx="13895">
                  <c:v>43206.0</c:v>
                </c:pt>
                <c:pt idx="13896">
                  <c:v>43207.0</c:v>
                </c:pt>
                <c:pt idx="13897">
                  <c:v>43208.0</c:v>
                </c:pt>
                <c:pt idx="13898">
                  <c:v>43209.0</c:v>
                </c:pt>
                <c:pt idx="13899">
                  <c:v>43210.0</c:v>
                </c:pt>
                <c:pt idx="13900">
                  <c:v>43211.0</c:v>
                </c:pt>
                <c:pt idx="13901">
                  <c:v>43212.0</c:v>
                </c:pt>
                <c:pt idx="13902">
                  <c:v>43213.0</c:v>
                </c:pt>
                <c:pt idx="13903">
                  <c:v>43214.0</c:v>
                </c:pt>
                <c:pt idx="13904">
                  <c:v>43215.0</c:v>
                </c:pt>
                <c:pt idx="13905">
                  <c:v>43216.0</c:v>
                </c:pt>
                <c:pt idx="13906">
                  <c:v>43217.0</c:v>
                </c:pt>
                <c:pt idx="13907">
                  <c:v>43218.0</c:v>
                </c:pt>
                <c:pt idx="13908">
                  <c:v>43219.0</c:v>
                </c:pt>
                <c:pt idx="13909">
                  <c:v>43220.0</c:v>
                </c:pt>
                <c:pt idx="13910">
                  <c:v>43221.0</c:v>
                </c:pt>
                <c:pt idx="13911">
                  <c:v>43222.0</c:v>
                </c:pt>
                <c:pt idx="13912">
                  <c:v>43223.0</c:v>
                </c:pt>
                <c:pt idx="13913">
                  <c:v>43224.0</c:v>
                </c:pt>
                <c:pt idx="13914">
                  <c:v>43225.0</c:v>
                </c:pt>
                <c:pt idx="13915">
                  <c:v>43226.0</c:v>
                </c:pt>
                <c:pt idx="13916">
                  <c:v>43227.0</c:v>
                </c:pt>
                <c:pt idx="13917">
                  <c:v>43228.0</c:v>
                </c:pt>
                <c:pt idx="13918">
                  <c:v>43229.0</c:v>
                </c:pt>
                <c:pt idx="13919">
                  <c:v>43230.0</c:v>
                </c:pt>
                <c:pt idx="13920">
                  <c:v>43231.0</c:v>
                </c:pt>
                <c:pt idx="13921">
                  <c:v>43232.0</c:v>
                </c:pt>
                <c:pt idx="13922">
                  <c:v>43233.0</c:v>
                </c:pt>
                <c:pt idx="13923">
                  <c:v>43234.0</c:v>
                </c:pt>
                <c:pt idx="13924">
                  <c:v>43235.0</c:v>
                </c:pt>
                <c:pt idx="13925">
                  <c:v>43236.0</c:v>
                </c:pt>
                <c:pt idx="13926">
                  <c:v>43237.0</c:v>
                </c:pt>
                <c:pt idx="13927">
                  <c:v>43238.0</c:v>
                </c:pt>
                <c:pt idx="13928">
                  <c:v>43239.0</c:v>
                </c:pt>
                <c:pt idx="13929">
                  <c:v>43240.0</c:v>
                </c:pt>
                <c:pt idx="13930">
                  <c:v>43241.0</c:v>
                </c:pt>
                <c:pt idx="13931">
                  <c:v>43242.0</c:v>
                </c:pt>
                <c:pt idx="13932">
                  <c:v>43243.0</c:v>
                </c:pt>
                <c:pt idx="13933">
                  <c:v>43244.0</c:v>
                </c:pt>
                <c:pt idx="13934">
                  <c:v>43245.0</c:v>
                </c:pt>
                <c:pt idx="13935">
                  <c:v>43246.0</c:v>
                </c:pt>
                <c:pt idx="13936">
                  <c:v>43247.0</c:v>
                </c:pt>
                <c:pt idx="13937">
                  <c:v>43248.0</c:v>
                </c:pt>
                <c:pt idx="13938">
                  <c:v>43249.0</c:v>
                </c:pt>
                <c:pt idx="13939">
                  <c:v>43250.0</c:v>
                </c:pt>
                <c:pt idx="13940">
                  <c:v>43251.0</c:v>
                </c:pt>
                <c:pt idx="13941">
                  <c:v>43252.0</c:v>
                </c:pt>
                <c:pt idx="13942">
                  <c:v>43253.0</c:v>
                </c:pt>
                <c:pt idx="13943">
                  <c:v>43254.0</c:v>
                </c:pt>
                <c:pt idx="13944">
                  <c:v>43255.0</c:v>
                </c:pt>
                <c:pt idx="13945">
                  <c:v>43256.0</c:v>
                </c:pt>
                <c:pt idx="13946">
                  <c:v>43257.0</c:v>
                </c:pt>
                <c:pt idx="13947">
                  <c:v>43258.0</c:v>
                </c:pt>
                <c:pt idx="13948">
                  <c:v>43259.0</c:v>
                </c:pt>
                <c:pt idx="13949">
                  <c:v>43260.0</c:v>
                </c:pt>
                <c:pt idx="13950">
                  <c:v>43261.0</c:v>
                </c:pt>
                <c:pt idx="13951">
                  <c:v>43262.0</c:v>
                </c:pt>
                <c:pt idx="13952">
                  <c:v>43263.0</c:v>
                </c:pt>
                <c:pt idx="13953">
                  <c:v>43264.0</c:v>
                </c:pt>
                <c:pt idx="13954">
                  <c:v>43265.0</c:v>
                </c:pt>
                <c:pt idx="13955">
                  <c:v>43266.0</c:v>
                </c:pt>
                <c:pt idx="13956">
                  <c:v>43267.0</c:v>
                </c:pt>
                <c:pt idx="13957">
                  <c:v>43268.0</c:v>
                </c:pt>
                <c:pt idx="13958">
                  <c:v>43269.0</c:v>
                </c:pt>
                <c:pt idx="13959">
                  <c:v>43270.0</c:v>
                </c:pt>
                <c:pt idx="13960">
                  <c:v>43271.0</c:v>
                </c:pt>
                <c:pt idx="13961">
                  <c:v>43272.0</c:v>
                </c:pt>
                <c:pt idx="13962">
                  <c:v>43273.0</c:v>
                </c:pt>
                <c:pt idx="13963">
                  <c:v>43274.0</c:v>
                </c:pt>
                <c:pt idx="13964">
                  <c:v>43275.0</c:v>
                </c:pt>
                <c:pt idx="13965">
                  <c:v>43276.0</c:v>
                </c:pt>
                <c:pt idx="13966">
                  <c:v>43277.0</c:v>
                </c:pt>
                <c:pt idx="13967">
                  <c:v>43278.0</c:v>
                </c:pt>
                <c:pt idx="13968">
                  <c:v>43279.0</c:v>
                </c:pt>
                <c:pt idx="13969">
                  <c:v>43280.0</c:v>
                </c:pt>
                <c:pt idx="13970">
                  <c:v>43281.0</c:v>
                </c:pt>
                <c:pt idx="13971">
                  <c:v>43282.0</c:v>
                </c:pt>
                <c:pt idx="13972">
                  <c:v>43283.0</c:v>
                </c:pt>
                <c:pt idx="13973">
                  <c:v>43284.0</c:v>
                </c:pt>
                <c:pt idx="13974">
                  <c:v>43285.0</c:v>
                </c:pt>
                <c:pt idx="13975">
                  <c:v>43286.0</c:v>
                </c:pt>
                <c:pt idx="13976">
                  <c:v>43287.0</c:v>
                </c:pt>
                <c:pt idx="13977">
                  <c:v>43288.0</c:v>
                </c:pt>
                <c:pt idx="13978">
                  <c:v>43289.0</c:v>
                </c:pt>
                <c:pt idx="13979">
                  <c:v>43290.0</c:v>
                </c:pt>
                <c:pt idx="13980">
                  <c:v>43291.0</c:v>
                </c:pt>
                <c:pt idx="13981">
                  <c:v>43292.0</c:v>
                </c:pt>
                <c:pt idx="13982">
                  <c:v>43293.0</c:v>
                </c:pt>
                <c:pt idx="13983">
                  <c:v>43294.0</c:v>
                </c:pt>
                <c:pt idx="13984">
                  <c:v>43295.0</c:v>
                </c:pt>
                <c:pt idx="13985">
                  <c:v>43296.0</c:v>
                </c:pt>
                <c:pt idx="13986">
                  <c:v>43297.0</c:v>
                </c:pt>
                <c:pt idx="13987">
                  <c:v>43298.0</c:v>
                </c:pt>
                <c:pt idx="13988">
                  <c:v>43299.0</c:v>
                </c:pt>
                <c:pt idx="13989">
                  <c:v>43300.0</c:v>
                </c:pt>
                <c:pt idx="13990">
                  <c:v>43301.0</c:v>
                </c:pt>
                <c:pt idx="13991">
                  <c:v>43302.0</c:v>
                </c:pt>
                <c:pt idx="13992">
                  <c:v>43303.0</c:v>
                </c:pt>
                <c:pt idx="13993">
                  <c:v>43304.0</c:v>
                </c:pt>
                <c:pt idx="13994">
                  <c:v>43305.0</c:v>
                </c:pt>
                <c:pt idx="13995">
                  <c:v>43306.0</c:v>
                </c:pt>
                <c:pt idx="13996">
                  <c:v>43307.0</c:v>
                </c:pt>
                <c:pt idx="13997">
                  <c:v>43308.0</c:v>
                </c:pt>
                <c:pt idx="13998">
                  <c:v>43309.0</c:v>
                </c:pt>
                <c:pt idx="13999">
                  <c:v>43310.0</c:v>
                </c:pt>
                <c:pt idx="14000">
                  <c:v>43311.0</c:v>
                </c:pt>
                <c:pt idx="14001">
                  <c:v>43312.0</c:v>
                </c:pt>
                <c:pt idx="14002">
                  <c:v>43313.0</c:v>
                </c:pt>
                <c:pt idx="14003">
                  <c:v>43314.0</c:v>
                </c:pt>
                <c:pt idx="14004">
                  <c:v>43315.0</c:v>
                </c:pt>
                <c:pt idx="14005">
                  <c:v>43316.0</c:v>
                </c:pt>
                <c:pt idx="14006">
                  <c:v>43317.0</c:v>
                </c:pt>
                <c:pt idx="14007">
                  <c:v>43318.0</c:v>
                </c:pt>
                <c:pt idx="14008">
                  <c:v>43319.0</c:v>
                </c:pt>
                <c:pt idx="14009">
                  <c:v>43320.0</c:v>
                </c:pt>
                <c:pt idx="14010">
                  <c:v>43321.0</c:v>
                </c:pt>
                <c:pt idx="14011">
                  <c:v>43322.0</c:v>
                </c:pt>
                <c:pt idx="14012">
                  <c:v>43323.0</c:v>
                </c:pt>
                <c:pt idx="14013">
                  <c:v>43324.0</c:v>
                </c:pt>
                <c:pt idx="14014">
                  <c:v>43325.0</c:v>
                </c:pt>
                <c:pt idx="14015">
                  <c:v>43326.0</c:v>
                </c:pt>
                <c:pt idx="14016">
                  <c:v>43327.0</c:v>
                </c:pt>
                <c:pt idx="14017">
                  <c:v>43328.0</c:v>
                </c:pt>
                <c:pt idx="14018">
                  <c:v>43329.0</c:v>
                </c:pt>
                <c:pt idx="14019">
                  <c:v>43330.0</c:v>
                </c:pt>
                <c:pt idx="14020">
                  <c:v>43331.0</c:v>
                </c:pt>
                <c:pt idx="14021">
                  <c:v>43332.0</c:v>
                </c:pt>
                <c:pt idx="14022">
                  <c:v>43333.0</c:v>
                </c:pt>
                <c:pt idx="14023">
                  <c:v>43334.0</c:v>
                </c:pt>
                <c:pt idx="14024">
                  <c:v>43335.0</c:v>
                </c:pt>
                <c:pt idx="14025">
                  <c:v>43336.0</c:v>
                </c:pt>
                <c:pt idx="14026">
                  <c:v>43337.0</c:v>
                </c:pt>
                <c:pt idx="14027">
                  <c:v>43338.0</c:v>
                </c:pt>
                <c:pt idx="14028">
                  <c:v>43339.0</c:v>
                </c:pt>
                <c:pt idx="14029">
                  <c:v>43340.0</c:v>
                </c:pt>
                <c:pt idx="14030">
                  <c:v>43341.0</c:v>
                </c:pt>
                <c:pt idx="14031">
                  <c:v>43342.0</c:v>
                </c:pt>
                <c:pt idx="14032">
                  <c:v>43343.0</c:v>
                </c:pt>
                <c:pt idx="14033">
                  <c:v>43344.0</c:v>
                </c:pt>
                <c:pt idx="14034">
                  <c:v>43345.0</c:v>
                </c:pt>
                <c:pt idx="14035">
                  <c:v>43346.0</c:v>
                </c:pt>
                <c:pt idx="14036">
                  <c:v>43347.0</c:v>
                </c:pt>
                <c:pt idx="14037">
                  <c:v>43348.0</c:v>
                </c:pt>
                <c:pt idx="14038">
                  <c:v>43349.0</c:v>
                </c:pt>
                <c:pt idx="14039">
                  <c:v>43350.0</c:v>
                </c:pt>
                <c:pt idx="14040">
                  <c:v>43351.0</c:v>
                </c:pt>
                <c:pt idx="14041">
                  <c:v>43352.0</c:v>
                </c:pt>
                <c:pt idx="14042">
                  <c:v>43353.0</c:v>
                </c:pt>
                <c:pt idx="14043">
                  <c:v>43354.0</c:v>
                </c:pt>
                <c:pt idx="14044">
                  <c:v>43355.0</c:v>
                </c:pt>
                <c:pt idx="14045">
                  <c:v>43356.0</c:v>
                </c:pt>
                <c:pt idx="14046">
                  <c:v>43357.0</c:v>
                </c:pt>
                <c:pt idx="14047">
                  <c:v>43358.0</c:v>
                </c:pt>
                <c:pt idx="14048">
                  <c:v>43359.0</c:v>
                </c:pt>
                <c:pt idx="14049">
                  <c:v>43360.0</c:v>
                </c:pt>
                <c:pt idx="14050">
                  <c:v>43361.0</c:v>
                </c:pt>
                <c:pt idx="14051">
                  <c:v>43362.0</c:v>
                </c:pt>
                <c:pt idx="14052">
                  <c:v>43363.0</c:v>
                </c:pt>
                <c:pt idx="14053">
                  <c:v>43364.0</c:v>
                </c:pt>
                <c:pt idx="14054">
                  <c:v>43365.0</c:v>
                </c:pt>
                <c:pt idx="14055">
                  <c:v>43366.0</c:v>
                </c:pt>
                <c:pt idx="14056">
                  <c:v>43367.0</c:v>
                </c:pt>
                <c:pt idx="14057">
                  <c:v>43368.0</c:v>
                </c:pt>
                <c:pt idx="14058">
                  <c:v>43369.0</c:v>
                </c:pt>
                <c:pt idx="14059">
                  <c:v>43370.0</c:v>
                </c:pt>
                <c:pt idx="14060">
                  <c:v>43371.0</c:v>
                </c:pt>
                <c:pt idx="14061">
                  <c:v>43372.0</c:v>
                </c:pt>
                <c:pt idx="14062">
                  <c:v>43373.0</c:v>
                </c:pt>
                <c:pt idx="14063">
                  <c:v>43374.0</c:v>
                </c:pt>
                <c:pt idx="14064">
                  <c:v>43375.0</c:v>
                </c:pt>
                <c:pt idx="14065">
                  <c:v>43376.0</c:v>
                </c:pt>
                <c:pt idx="14066">
                  <c:v>43377.0</c:v>
                </c:pt>
                <c:pt idx="14067">
                  <c:v>43378.0</c:v>
                </c:pt>
                <c:pt idx="14068">
                  <c:v>43379.0</c:v>
                </c:pt>
                <c:pt idx="14069">
                  <c:v>43380.0</c:v>
                </c:pt>
                <c:pt idx="14070">
                  <c:v>43381.0</c:v>
                </c:pt>
                <c:pt idx="14071">
                  <c:v>43382.0</c:v>
                </c:pt>
                <c:pt idx="14072">
                  <c:v>43383.0</c:v>
                </c:pt>
                <c:pt idx="14073">
                  <c:v>43384.0</c:v>
                </c:pt>
                <c:pt idx="14074">
                  <c:v>43385.0</c:v>
                </c:pt>
                <c:pt idx="14075">
                  <c:v>43386.0</c:v>
                </c:pt>
                <c:pt idx="14076">
                  <c:v>43387.0</c:v>
                </c:pt>
                <c:pt idx="14077">
                  <c:v>43388.0</c:v>
                </c:pt>
                <c:pt idx="14078">
                  <c:v>43389.0</c:v>
                </c:pt>
                <c:pt idx="14079">
                  <c:v>43390.0</c:v>
                </c:pt>
                <c:pt idx="14080">
                  <c:v>43391.0</c:v>
                </c:pt>
                <c:pt idx="14081">
                  <c:v>43392.0</c:v>
                </c:pt>
                <c:pt idx="14082">
                  <c:v>43393.0</c:v>
                </c:pt>
                <c:pt idx="14083">
                  <c:v>43394.0</c:v>
                </c:pt>
                <c:pt idx="14084">
                  <c:v>43395.0</c:v>
                </c:pt>
                <c:pt idx="14085">
                  <c:v>43396.0</c:v>
                </c:pt>
                <c:pt idx="14086">
                  <c:v>43397.0</c:v>
                </c:pt>
                <c:pt idx="14087">
                  <c:v>43398.0</c:v>
                </c:pt>
                <c:pt idx="14088">
                  <c:v>43399.0</c:v>
                </c:pt>
                <c:pt idx="14089">
                  <c:v>43400.0</c:v>
                </c:pt>
                <c:pt idx="14090">
                  <c:v>43401.0</c:v>
                </c:pt>
                <c:pt idx="14091">
                  <c:v>43402.0</c:v>
                </c:pt>
                <c:pt idx="14092">
                  <c:v>43403.0</c:v>
                </c:pt>
                <c:pt idx="14093">
                  <c:v>43404.0</c:v>
                </c:pt>
                <c:pt idx="14094">
                  <c:v>43405.0</c:v>
                </c:pt>
                <c:pt idx="14095">
                  <c:v>43406.0</c:v>
                </c:pt>
                <c:pt idx="14096">
                  <c:v>43407.0</c:v>
                </c:pt>
                <c:pt idx="14097">
                  <c:v>43408.0</c:v>
                </c:pt>
                <c:pt idx="14098">
                  <c:v>43409.0</c:v>
                </c:pt>
                <c:pt idx="14099">
                  <c:v>43410.0</c:v>
                </c:pt>
                <c:pt idx="14100">
                  <c:v>43411.0</c:v>
                </c:pt>
                <c:pt idx="14101">
                  <c:v>43412.0</c:v>
                </c:pt>
                <c:pt idx="14102">
                  <c:v>43413.0</c:v>
                </c:pt>
                <c:pt idx="14103">
                  <c:v>43414.0</c:v>
                </c:pt>
                <c:pt idx="14104">
                  <c:v>43415.0</c:v>
                </c:pt>
                <c:pt idx="14105">
                  <c:v>43416.0</c:v>
                </c:pt>
                <c:pt idx="14106">
                  <c:v>43417.0</c:v>
                </c:pt>
                <c:pt idx="14107">
                  <c:v>43418.0</c:v>
                </c:pt>
                <c:pt idx="14108">
                  <c:v>43419.0</c:v>
                </c:pt>
                <c:pt idx="14109">
                  <c:v>43420.0</c:v>
                </c:pt>
                <c:pt idx="14110">
                  <c:v>43421.0</c:v>
                </c:pt>
                <c:pt idx="14111">
                  <c:v>43422.0</c:v>
                </c:pt>
                <c:pt idx="14112">
                  <c:v>43423.0</c:v>
                </c:pt>
                <c:pt idx="14113">
                  <c:v>43424.0</c:v>
                </c:pt>
                <c:pt idx="14114">
                  <c:v>43425.0</c:v>
                </c:pt>
                <c:pt idx="14115">
                  <c:v>43426.0</c:v>
                </c:pt>
                <c:pt idx="14116">
                  <c:v>43427.0</c:v>
                </c:pt>
                <c:pt idx="14117">
                  <c:v>43428.0</c:v>
                </c:pt>
                <c:pt idx="14118">
                  <c:v>43429.0</c:v>
                </c:pt>
                <c:pt idx="14119">
                  <c:v>43430.0</c:v>
                </c:pt>
                <c:pt idx="14120">
                  <c:v>43431.0</c:v>
                </c:pt>
                <c:pt idx="14121">
                  <c:v>43432.0</c:v>
                </c:pt>
                <c:pt idx="14122">
                  <c:v>43433.0</c:v>
                </c:pt>
                <c:pt idx="14123">
                  <c:v>43434.0</c:v>
                </c:pt>
                <c:pt idx="14124">
                  <c:v>43435.0</c:v>
                </c:pt>
                <c:pt idx="14125">
                  <c:v>43436.0</c:v>
                </c:pt>
                <c:pt idx="14126">
                  <c:v>43437.0</c:v>
                </c:pt>
                <c:pt idx="14127">
                  <c:v>43438.0</c:v>
                </c:pt>
                <c:pt idx="14128">
                  <c:v>43439.0</c:v>
                </c:pt>
                <c:pt idx="14129">
                  <c:v>43440.0</c:v>
                </c:pt>
                <c:pt idx="14130">
                  <c:v>43441.0</c:v>
                </c:pt>
                <c:pt idx="14131">
                  <c:v>43442.0</c:v>
                </c:pt>
                <c:pt idx="14132">
                  <c:v>43443.0</c:v>
                </c:pt>
                <c:pt idx="14133">
                  <c:v>43444.0</c:v>
                </c:pt>
                <c:pt idx="14134">
                  <c:v>43445.0</c:v>
                </c:pt>
                <c:pt idx="14135">
                  <c:v>43446.0</c:v>
                </c:pt>
                <c:pt idx="14136">
                  <c:v>43447.0</c:v>
                </c:pt>
                <c:pt idx="14137">
                  <c:v>43448.0</c:v>
                </c:pt>
                <c:pt idx="14138">
                  <c:v>43449.0</c:v>
                </c:pt>
                <c:pt idx="14139">
                  <c:v>43450.0</c:v>
                </c:pt>
                <c:pt idx="14140">
                  <c:v>43451.0</c:v>
                </c:pt>
                <c:pt idx="14141">
                  <c:v>43452.0</c:v>
                </c:pt>
                <c:pt idx="14142">
                  <c:v>43453.0</c:v>
                </c:pt>
                <c:pt idx="14143">
                  <c:v>43454.0</c:v>
                </c:pt>
                <c:pt idx="14144">
                  <c:v>43455.0</c:v>
                </c:pt>
                <c:pt idx="14145">
                  <c:v>43456.0</c:v>
                </c:pt>
                <c:pt idx="14146">
                  <c:v>43457.0</c:v>
                </c:pt>
                <c:pt idx="14147">
                  <c:v>43458.0</c:v>
                </c:pt>
                <c:pt idx="14148">
                  <c:v>43459.0</c:v>
                </c:pt>
                <c:pt idx="14149">
                  <c:v>43460.0</c:v>
                </c:pt>
                <c:pt idx="14150">
                  <c:v>43461.0</c:v>
                </c:pt>
                <c:pt idx="14151">
                  <c:v>43462.0</c:v>
                </c:pt>
                <c:pt idx="14152">
                  <c:v>43463.0</c:v>
                </c:pt>
                <c:pt idx="14153">
                  <c:v>43464.0</c:v>
                </c:pt>
                <c:pt idx="14154">
                  <c:v>43465.0</c:v>
                </c:pt>
                <c:pt idx="14155">
                  <c:v>43466.0</c:v>
                </c:pt>
                <c:pt idx="14156">
                  <c:v>43467.0</c:v>
                </c:pt>
                <c:pt idx="14157">
                  <c:v>43468.0</c:v>
                </c:pt>
                <c:pt idx="14158">
                  <c:v>43469.0</c:v>
                </c:pt>
                <c:pt idx="14159">
                  <c:v>43470.0</c:v>
                </c:pt>
                <c:pt idx="14160">
                  <c:v>43471.0</c:v>
                </c:pt>
                <c:pt idx="14161">
                  <c:v>43472.0</c:v>
                </c:pt>
                <c:pt idx="14162">
                  <c:v>43473.0</c:v>
                </c:pt>
                <c:pt idx="14163">
                  <c:v>43474.0</c:v>
                </c:pt>
                <c:pt idx="14164">
                  <c:v>43475.0</c:v>
                </c:pt>
                <c:pt idx="14165">
                  <c:v>43476.0</c:v>
                </c:pt>
                <c:pt idx="14166">
                  <c:v>43477.0</c:v>
                </c:pt>
                <c:pt idx="14167">
                  <c:v>43478.0</c:v>
                </c:pt>
                <c:pt idx="14168">
                  <c:v>43479.0</c:v>
                </c:pt>
                <c:pt idx="14169">
                  <c:v>43480.0</c:v>
                </c:pt>
                <c:pt idx="14170">
                  <c:v>43481.0</c:v>
                </c:pt>
                <c:pt idx="14171">
                  <c:v>43482.0</c:v>
                </c:pt>
                <c:pt idx="14172">
                  <c:v>43483.0</c:v>
                </c:pt>
                <c:pt idx="14173">
                  <c:v>43484.0</c:v>
                </c:pt>
                <c:pt idx="14174">
                  <c:v>43485.0</c:v>
                </c:pt>
                <c:pt idx="14175">
                  <c:v>43486.0</c:v>
                </c:pt>
                <c:pt idx="14176">
                  <c:v>43487.0</c:v>
                </c:pt>
                <c:pt idx="14177">
                  <c:v>43488.0</c:v>
                </c:pt>
                <c:pt idx="14178">
                  <c:v>43489.0</c:v>
                </c:pt>
                <c:pt idx="14179">
                  <c:v>43490.0</c:v>
                </c:pt>
                <c:pt idx="14180">
                  <c:v>43491.0</c:v>
                </c:pt>
                <c:pt idx="14181">
                  <c:v>43492.0</c:v>
                </c:pt>
                <c:pt idx="14182">
                  <c:v>43493.0</c:v>
                </c:pt>
                <c:pt idx="14183">
                  <c:v>43494.0</c:v>
                </c:pt>
                <c:pt idx="14184">
                  <c:v>43495.0</c:v>
                </c:pt>
                <c:pt idx="14185">
                  <c:v>43496.0</c:v>
                </c:pt>
                <c:pt idx="14186">
                  <c:v>43497.0</c:v>
                </c:pt>
                <c:pt idx="14187">
                  <c:v>43498.0</c:v>
                </c:pt>
                <c:pt idx="14188">
                  <c:v>43499.0</c:v>
                </c:pt>
                <c:pt idx="14189">
                  <c:v>43500.0</c:v>
                </c:pt>
                <c:pt idx="14190">
                  <c:v>43501.0</c:v>
                </c:pt>
                <c:pt idx="14191">
                  <c:v>43502.0</c:v>
                </c:pt>
                <c:pt idx="14192">
                  <c:v>43503.0</c:v>
                </c:pt>
                <c:pt idx="14193">
                  <c:v>43504.0</c:v>
                </c:pt>
                <c:pt idx="14194">
                  <c:v>43505.0</c:v>
                </c:pt>
                <c:pt idx="14195">
                  <c:v>43506.0</c:v>
                </c:pt>
                <c:pt idx="14196">
                  <c:v>43507.0</c:v>
                </c:pt>
                <c:pt idx="14197">
                  <c:v>43508.0</c:v>
                </c:pt>
                <c:pt idx="14198">
                  <c:v>43509.0</c:v>
                </c:pt>
                <c:pt idx="14199">
                  <c:v>43510.0</c:v>
                </c:pt>
                <c:pt idx="14200">
                  <c:v>43511.0</c:v>
                </c:pt>
                <c:pt idx="14201">
                  <c:v>43512.0</c:v>
                </c:pt>
                <c:pt idx="14202">
                  <c:v>43513.0</c:v>
                </c:pt>
                <c:pt idx="14203">
                  <c:v>43514.0</c:v>
                </c:pt>
                <c:pt idx="14204">
                  <c:v>43515.0</c:v>
                </c:pt>
                <c:pt idx="14205">
                  <c:v>43516.0</c:v>
                </c:pt>
                <c:pt idx="14206">
                  <c:v>43517.0</c:v>
                </c:pt>
                <c:pt idx="14207">
                  <c:v>43518.0</c:v>
                </c:pt>
                <c:pt idx="14208">
                  <c:v>43519.0</c:v>
                </c:pt>
                <c:pt idx="14209">
                  <c:v>43520.0</c:v>
                </c:pt>
                <c:pt idx="14210">
                  <c:v>43521.0</c:v>
                </c:pt>
                <c:pt idx="14211">
                  <c:v>43522.0</c:v>
                </c:pt>
                <c:pt idx="14212">
                  <c:v>43523.0</c:v>
                </c:pt>
                <c:pt idx="14213">
                  <c:v>43524.0</c:v>
                </c:pt>
                <c:pt idx="14214">
                  <c:v>43525.0</c:v>
                </c:pt>
                <c:pt idx="14215">
                  <c:v>43526.0</c:v>
                </c:pt>
                <c:pt idx="14216">
                  <c:v>43527.0</c:v>
                </c:pt>
                <c:pt idx="14217">
                  <c:v>43528.0</c:v>
                </c:pt>
                <c:pt idx="14218">
                  <c:v>43529.0</c:v>
                </c:pt>
                <c:pt idx="14219">
                  <c:v>43530.0</c:v>
                </c:pt>
                <c:pt idx="14220">
                  <c:v>43531.0</c:v>
                </c:pt>
                <c:pt idx="14221">
                  <c:v>43532.0</c:v>
                </c:pt>
                <c:pt idx="14222">
                  <c:v>43533.0</c:v>
                </c:pt>
                <c:pt idx="14223">
                  <c:v>43534.0</c:v>
                </c:pt>
                <c:pt idx="14224">
                  <c:v>43535.0</c:v>
                </c:pt>
                <c:pt idx="14225">
                  <c:v>43536.0</c:v>
                </c:pt>
                <c:pt idx="14226">
                  <c:v>43537.0</c:v>
                </c:pt>
                <c:pt idx="14227">
                  <c:v>43538.0</c:v>
                </c:pt>
                <c:pt idx="14228">
                  <c:v>43539.0</c:v>
                </c:pt>
                <c:pt idx="14229">
                  <c:v>43540.0</c:v>
                </c:pt>
                <c:pt idx="14230">
                  <c:v>43541.0</c:v>
                </c:pt>
                <c:pt idx="14231">
                  <c:v>43542.0</c:v>
                </c:pt>
                <c:pt idx="14232">
                  <c:v>43543.0</c:v>
                </c:pt>
                <c:pt idx="14233">
                  <c:v>43544.0</c:v>
                </c:pt>
                <c:pt idx="14234">
                  <c:v>43545.0</c:v>
                </c:pt>
                <c:pt idx="14235">
                  <c:v>43546.0</c:v>
                </c:pt>
                <c:pt idx="14236">
                  <c:v>43547.0</c:v>
                </c:pt>
                <c:pt idx="14237">
                  <c:v>43548.0</c:v>
                </c:pt>
                <c:pt idx="14238">
                  <c:v>43549.0</c:v>
                </c:pt>
                <c:pt idx="14239">
                  <c:v>43550.0</c:v>
                </c:pt>
                <c:pt idx="14240">
                  <c:v>43551.0</c:v>
                </c:pt>
                <c:pt idx="14241">
                  <c:v>43552.0</c:v>
                </c:pt>
                <c:pt idx="14242">
                  <c:v>43553.0</c:v>
                </c:pt>
                <c:pt idx="14243">
                  <c:v>43554.0</c:v>
                </c:pt>
                <c:pt idx="14244">
                  <c:v>43555.0</c:v>
                </c:pt>
                <c:pt idx="14245">
                  <c:v>43556.0</c:v>
                </c:pt>
                <c:pt idx="14246">
                  <c:v>43557.0</c:v>
                </c:pt>
                <c:pt idx="14247">
                  <c:v>43558.0</c:v>
                </c:pt>
                <c:pt idx="14248">
                  <c:v>43559.0</c:v>
                </c:pt>
                <c:pt idx="14249">
                  <c:v>43560.0</c:v>
                </c:pt>
                <c:pt idx="14250">
                  <c:v>43561.0</c:v>
                </c:pt>
                <c:pt idx="14251">
                  <c:v>43562.0</c:v>
                </c:pt>
                <c:pt idx="14252">
                  <c:v>43563.0</c:v>
                </c:pt>
                <c:pt idx="14253">
                  <c:v>43564.0</c:v>
                </c:pt>
                <c:pt idx="14254">
                  <c:v>43565.0</c:v>
                </c:pt>
                <c:pt idx="14255">
                  <c:v>43566.0</c:v>
                </c:pt>
                <c:pt idx="14256">
                  <c:v>43567.0</c:v>
                </c:pt>
                <c:pt idx="14257">
                  <c:v>43568.0</c:v>
                </c:pt>
                <c:pt idx="14258">
                  <c:v>43569.0</c:v>
                </c:pt>
                <c:pt idx="14259">
                  <c:v>43570.0</c:v>
                </c:pt>
                <c:pt idx="14260">
                  <c:v>43571.0</c:v>
                </c:pt>
                <c:pt idx="14261">
                  <c:v>43572.0</c:v>
                </c:pt>
                <c:pt idx="14262">
                  <c:v>43573.0</c:v>
                </c:pt>
                <c:pt idx="14263">
                  <c:v>43574.0</c:v>
                </c:pt>
                <c:pt idx="14264">
                  <c:v>43575.0</c:v>
                </c:pt>
                <c:pt idx="14265">
                  <c:v>43576.0</c:v>
                </c:pt>
                <c:pt idx="14266">
                  <c:v>43577.0</c:v>
                </c:pt>
                <c:pt idx="14267">
                  <c:v>43578.0</c:v>
                </c:pt>
                <c:pt idx="14268">
                  <c:v>43579.0</c:v>
                </c:pt>
                <c:pt idx="14269">
                  <c:v>43580.0</c:v>
                </c:pt>
                <c:pt idx="14270">
                  <c:v>43581.0</c:v>
                </c:pt>
                <c:pt idx="14271">
                  <c:v>43582.0</c:v>
                </c:pt>
                <c:pt idx="14272">
                  <c:v>43583.0</c:v>
                </c:pt>
                <c:pt idx="14273">
                  <c:v>43584.0</c:v>
                </c:pt>
                <c:pt idx="14274">
                  <c:v>43585.0</c:v>
                </c:pt>
                <c:pt idx="14275">
                  <c:v>43586.0</c:v>
                </c:pt>
                <c:pt idx="14276">
                  <c:v>43587.0</c:v>
                </c:pt>
                <c:pt idx="14277">
                  <c:v>43588.0</c:v>
                </c:pt>
                <c:pt idx="14278">
                  <c:v>43589.0</c:v>
                </c:pt>
                <c:pt idx="14279">
                  <c:v>43590.0</c:v>
                </c:pt>
                <c:pt idx="14280">
                  <c:v>43591.0</c:v>
                </c:pt>
                <c:pt idx="14281">
                  <c:v>43592.0</c:v>
                </c:pt>
                <c:pt idx="14282">
                  <c:v>43593.0</c:v>
                </c:pt>
                <c:pt idx="14283">
                  <c:v>43594.0</c:v>
                </c:pt>
                <c:pt idx="14284">
                  <c:v>43595.0</c:v>
                </c:pt>
                <c:pt idx="14285">
                  <c:v>43596.0</c:v>
                </c:pt>
                <c:pt idx="14286">
                  <c:v>43597.0</c:v>
                </c:pt>
                <c:pt idx="14287">
                  <c:v>43598.0</c:v>
                </c:pt>
                <c:pt idx="14288">
                  <c:v>43599.0</c:v>
                </c:pt>
                <c:pt idx="14289">
                  <c:v>43600.0</c:v>
                </c:pt>
                <c:pt idx="14290">
                  <c:v>43601.0</c:v>
                </c:pt>
                <c:pt idx="14291">
                  <c:v>43602.0</c:v>
                </c:pt>
                <c:pt idx="14292">
                  <c:v>43603.0</c:v>
                </c:pt>
                <c:pt idx="14293">
                  <c:v>43604.0</c:v>
                </c:pt>
                <c:pt idx="14294">
                  <c:v>43605.0</c:v>
                </c:pt>
                <c:pt idx="14295">
                  <c:v>43606.0</c:v>
                </c:pt>
                <c:pt idx="14296">
                  <c:v>43607.0</c:v>
                </c:pt>
                <c:pt idx="14297">
                  <c:v>43608.0</c:v>
                </c:pt>
                <c:pt idx="14298">
                  <c:v>43609.0</c:v>
                </c:pt>
                <c:pt idx="14299">
                  <c:v>43610.0</c:v>
                </c:pt>
                <c:pt idx="14300">
                  <c:v>43611.0</c:v>
                </c:pt>
                <c:pt idx="14301">
                  <c:v>43612.0</c:v>
                </c:pt>
                <c:pt idx="14302">
                  <c:v>43613.0</c:v>
                </c:pt>
                <c:pt idx="14303">
                  <c:v>43614.0</c:v>
                </c:pt>
                <c:pt idx="14304">
                  <c:v>43615.0</c:v>
                </c:pt>
                <c:pt idx="14305">
                  <c:v>43616.0</c:v>
                </c:pt>
                <c:pt idx="14306">
                  <c:v>43617.0</c:v>
                </c:pt>
                <c:pt idx="14307">
                  <c:v>43618.0</c:v>
                </c:pt>
                <c:pt idx="14308">
                  <c:v>43619.0</c:v>
                </c:pt>
                <c:pt idx="14309">
                  <c:v>43620.0</c:v>
                </c:pt>
                <c:pt idx="14310">
                  <c:v>43621.0</c:v>
                </c:pt>
                <c:pt idx="14311">
                  <c:v>43622.0</c:v>
                </c:pt>
                <c:pt idx="14312">
                  <c:v>43623.0</c:v>
                </c:pt>
                <c:pt idx="14313">
                  <c:v>43624.0</c:v>
                </c:pt>
                <c:pt idx="14314">
                  <c:v>43625.0</c:v>
                </c:pt>
                <c:pt idx="14315">
                  <c:v>43626.0</c:v>
                </c:pt>
                <c:pt idx="14316">
                  <c:v>43627.0</c:v>
                </c:pt>
                <c:pt idx="14317">
                  <c:v>43628.0</c:v>
                </c:pt>
                <c:pt idx="14318">
                  <c:v>43629.0</c:v>
                </c:pt>
                <c:pt idx="14319">
                  <c:v>43630.0</c:v>
                </c:pt>
                <c:pt idx="14320">
                  <c:v>43631.0</c:v>
                </c:pt>
                <c:pt idx="14321">
                  <c:v>43632.0</c:v>
                </c:pt>
                <c:pt idx="14322">
                  <c:v>43633.0</c:v>
                </c:pt>
                <c:pt idx="14323">
                  <c:v>43634.0</c:v>
                </c:pt>
                <c:pt idx="14324">
                  <c:v>43635.0</c:v>
                </c:pt>
                <c:pt idx="14325">
                  <c:v>43636.0</c:v>
                </c:pt>
                <c:pt idx="14326">
                  <c:v>43637.0</c:v>
                </c:pt>
                <c:pt idx="14327">
                  <c:v>43638.0</c:v>
                </c:pt>
                <c:pt idx="14328">
                  <c:v>43639.0</c:v>
                </c:pt>
                <c:pt idx="14329">
                  <c:v>43640.0</c:v>
                </c:pt>
                <c:pt idx="14330">
                  <c:v>43641.0</c:v>
                </c:pt>
                <c:pt idx="14331">
                  <c:v>43642.0</c:v>
                </c:pt>
                <c:pt idx="14332">
                  <c:v>43643.0</c:v>
                </c:pt>
                <c:pt idx="14333">
                  <c:v>43644.0</c:v>
                </c:pt>
                <c:pt idx="14334">
                  <c:v>43645.0</c:v>
                </c:pt>
                <c:pt idx="14335">
                  <c:v>43646.0</c:v>
                </c:pt>
                <c:pt idx="14336">
                  <c:v>43647.0</c:v>
                </c:pt>
                <c:pt idx="14337">
                  <c:v>43648.0</c:v>
                </c:pt>
                <c:pt idx="14338">
                  <c:v>43649.0</c:v>
                </c:pt>
                <c:pt idx="14339">
                  <c:v>43650.0</c:v>
                </c:pt>
                <c:pt idx="14340">
                  <c:v>43651.0</c:v>
                </c:pt>
                <c:pt idx="14341">
                  <c:v>43652.0</c:v>
                </c:pt>
                <c:pt idx="14342">
                  <c:v>43653.0</c:v>
                </c:pt>
                <c:pt idx="14343">
                  <c:v>43654.0</c:v>
                </c:pt>
                <c:pt idx="14344">
                  <c:v>43655.0</c:v>
                </c:pt>
                <c:pt idx="14345">
                  <c:v>43656.0</c:v>
                </c:pt>
                <c:pt idx="14346">
                  <c:v>43657.0</c:v>
                </c:pt>
                <c:pt idx="14347">
                  <c:v>43658.0</c:v>
                </c:pt>
                <c:pt idx="14348">
                  <c:v>43659.0</c:v>
                </c:pt>
                <c:pt idx="14349">
                  <c:v>43660.0</c:v>
                </c:pt>
                <c:pt idx="14350">
                  <c:v>43661.0</c:v>
                </c:pt>
                <c:pt idx="14351">
                  <c:v>43662.0</c:v>
                </c:pt>
                <c:pt idx="14352">
                  <c:v>43663.0</c:v>
                </c:pt>
                <c:pt idx="14353">
                  <c:v>43664.0</c:v>
                </c:pt>
                <c:pt idx="14354">
                  <c:v>43665.0</c:v>
                </c:pt>
                <c:pt idx="14355">
                  <c:v>43666.0</c:v>
                </c:pt>
                <c:pt idx="14356">
                  <c:v>43667.0</c:v>
                </c:pt>
                <c:pt idx="14357">
                  <c:v>43668.0</c:v>
                </c:pt>
                <c:pt idx="14358">
                  <c:v>43669.0</c:v>
                </c:pt>
                <c:pt idx="14359">
                  <c:v>43670.0</c:v>
                </c:pt>
                <c:pt idx="14360">
                  <c:v>43671.0</c:v>
                </c:pt>
                <c:pt idx="14361">
                  <c:v>43672.0</c:v>
                </c:pt>
                <c:pt idx="14362">
                  <c:v>43673.0</c:v>
                </c:pt>
                <c:pt idx="14363">
                  <c:v>43674.0</c:v>
                </c:pt>
                <c:pt idx="14364">
                  <c:v>43675.0</c:v>
                </c:pt>
                <c:pt idx="14365">
                  <c:v>43676.0</c:v>
                </c:pt>
                <c:pt idx="14366">
                  <c:v>43677.0</c:v>
                </c:pt>
                <c:pt idx="14367">
                  <c:v>43678.0</c:v>
                </c:pt>
                <c:pt idx="14368">
                  <c:v>43679.0</c:v>
                </c:pt>
                <c:pt idx="14369">
                  <c:v>43680.0</c:v>
                </c:pt>
                <c:pt idx="14370">
                  <c:v>43681.0</c:v>
                </c:pt>
                <c:pt idx="14371">
                  <c:v>43682.0</c:v>
                </c:pt>
                <c:pt idx="14372">
                  <c:v>43683.0</c:v>
                </c:pt>
                <c:pt idx="14373">
                  <c:v>43684.0</c:v>
                </c:pt>
                <c:pt idx="14374">
                  <c:v>43685.0</c:v>
                </c:pt>
                <c:pt idx="14375">
                  <c:v>43686.0</c:v>
                </c:pt>
                <c:pt idx="14376">
                  <c:v>43687.0</c:v>
                </c:pt>
                <c:pt idx="14377">
                  <c:v>43688.0</c:v>
                </c:pt>
                <c:pt idx="14378">
                  <c:v>43689.0</c:v>
                </c:pt>
                <c:pt idx="14379">
                  <c:v>43690.0</c:v>
                </c:pt>
                <c:pt idx="14380">
                  <c:v>43691.0</c:v>
                </c:pt>
                <c:pt idx="14381">
                  <c:v>43692.0</c:v>
                </c:pt>
                <c:pt idx="14382">
                  <c:v>43693.0</c:v>
                </c:pt>
                <c:pt idx="14383">
                  <c:v>43694.0</c:v>
                </c:pt>
                <c:pt idx="14384">
                  <c:v>43695.0</c:v>
                </c:pt>
                <c:pt idx="14385">
                  <c:v>43696.0</c:v>
                </c:pt>
                <c:pt idx="14386">
                  <c:v>43697.0</c:v>
                </c:pt>
                <c:pt idx="14387">
                  <c:v>43698.0</c:v>
                </c:pt>
                <c:pt idx="14388">
                  <c:v>43699.0</c:v>
                </c:pt>
                <c:pt idx="14389">
                  <c:v>43700.0</c:v>
                </c:pt>
                <c:pt idx="14390">
                  <c:v>43701.0</c:v>
                </c:pt>
                <c:pt idx="14391">
                  <c:v>43702.0</c:v>
                </c:pt>
                <c:pt idx="14392">
                  <c:v>43703.0</c:v>
                </c:pt>
                <c:pt idx="14393">
                  <c:v>43704.0</c:v>
                </c:pt>
                <c:pt idx="14394">
                  <c:v>43705.0</c:v>
                </c:pt>
                <c:pt idx="14395">
                  <c:v>43706.0</c:v>
                </c:pt>
                <c:pt idx="14396">
                  <c:v>43707.0</c:v>
                </c:pt>
                <c:pt idx="14397">
                  <c:v>43708.0</c:v>
                </c:pt>
                <c:pt idx="14398">
                  <c:v>43709.0</c:v>
                </c:pt>
                <c:pt idx="14399">
                  <c:v>43710.0</c:v>
                </c:pt>
                <c:pt idx="14400">
                  <c:v>43711.0</c:v>
                </c:pt>
                <c:pt idx="14401">
                  <c:v>43712.0</c:v>
                </c:pt>
                <c:pt idx="14402">
                  <c:v>43713.0</c:v>
                </c:pt>
                <c:pt idx="14403">
                  <c:v>43714.0</c:v>
                </c:pt>
                <c:pt idx="14404">
                  <c:v>43715.0</c:v>
                </c:pt>
                <c:pt idx="14405">
                  <c:v>43716.0</c:v>
                </c:pt>
                <c:pt idx="14406">
                  <c:v>43717.0</c:v>
                </c:pt>
                <c:pt idx="14407">
                  <c:v>43718.0</c:v>
                </c:pt>
                <c:pt idx="14408">
                  <c:v>43719.0</c:v>
                </c:pt>
                <c:pt idx="14409">
                  <c:v>43720.0</c:v>
                </c:pt>
                <c:pt idx="14410">
                  <c:v>43721.0</c:v>
                </c:pt>
                <c:pt idx="14411">
                  <c:v>43722.0</c:v>
                </c:pt>
                <c:pt idx="14412">
                  <c:v>43723.0</c:v>
                </c:pt>
                <c:pt idx="14413">
                  <c:v>43724.0</c:v>
                </c:pt>
                <c:pt idx="14414">
                  <c:v>43725.0</c:v>
                </c:pt>
                <c:pt idx="14415">
                  <c:v>43726.0</c:v>
                </c:pt>
                <c:pt idx="14416">
                  <c:v>43727.0</c:v>
                </c:pt>
                <c:pt idx="14417">
                  <c:v>43728.0</c:v>
                </c:pt>
                <c:pt idx="14418">
                  <c:v>43729.0</c:v>
                </c:pt>
                <c:pt idx="14419">
                  <c:v>43730.0</c:v>
                </c:pt>
                <c:pt idx="14420">
                  <c:v>43731.0</c:v>
                </c:pt>
                <c:pt idx="14421">
                  <c:v>43732.0</c:v>
                </c:pt>
                <c:pt idx="14422">
                  <c:v>43733.0</c:v>
                </c:pt>
                <c:pt idx="14423">
                  <c:v>43734.0</c:v>
                </c:pt>
                <c:pt idx="14424">
                  <c:v>43735.0</c:v>
                </c:pt>
                <c:pt idx="14425">
                  <c:v>43736.0</c:v>
                </c:pt>
                <c:pt idx="14426">
                  <c:v>43737.0</c:v>
                </c:pt>
                <c:pt idx="14427">
                  <c:v>43738.0</c:v>
                </c:pt>
                <c:pt idx="14428">
                  <c:v>43739.0</c:v>
                </c:pt>
                <c:pt idx="14429">
                  <c:v>43740.0</c:v>
                </c:pt>
                <c:pt idx="14430">
                  <c:v>43741.0</c:v>
                </c:pt>
                <c:pt idx="14431">
                  <c:v>43742.0</c:v>
                </c:pt>
                <c:pt idx="14432">
                  <c:v>43743.0</c:v>
                </c:pt>
                <c:pt idx="14433">
                  <c:v>43744.0</c:v>
                </c:pt>
                <c:pt idx="14434">
                  <c:v>43745.0</c:v>
                </c:pt>
                <c:pt idx="14435">
                  <c:v>43746.0</c:v>
                </c:pt>
                <c:pt idx="14436">
                  <c:v>43747.0</c:v>
                </c:pt>
                <c:pt idx="14437">
                  <c:v>43748.0</c:v>
                </c:pt>
                <c:pt idx="14438">
                  <c:v>43749.0</c:v>
                </c:pt>
                <c:pt idx="14439">
                  <c:v>43750.0</c:v>
                </c:pt>
                <c:pt idx="14440">
                  <c:v>43751.0</c:v>
                </c:pt>
                <c:pt idx="14441">
                  <c:v>43752.0</c:v>
                </c:pt>
                <c:pt idx="14442">
                  <c:v>43753.0</c:v>
                </c:pt>
                <c:pt idx="14443">
                  <c:v>43754.0</c:v>
                </c:pt>
                <c:pt idx="14444">
                  <c:v>43755.0</c:v>
                </c:pt>
                <c:pt idx="14445">
                  <c:v>43756.0</c:v>
                </c:pt>
                <c:pt idx="14446">
                  <c:v>43757.0</c:v>
                </c:pt>
                <c:pt idx="14447">
                  <c:v>43758.0</c:v>
                </c:pt>
                <c:pt idx="14448">
                  <c:v>43759.0</c:v>
                </c:pt>
                <c:pt idx="14449">
                  <c:v>43760.0</c:v>
                </c:pt>
                <c:pt idx="14450">
                  <c:v>43761.0</c:v>
                </c:pt>
                <c:pt idx="14451">
                  <c:v>43762.0</c:v>
                </c:pt>
                <c:pt idx="14452">
                  <c:v>43763.0</c:v>
                </c:pt>
                <c:pt idx="14453">
                  <c:v>43764.0</c:v>
                </c:pt>
                <c:pt idx="14454">
                  <c:v>43765.0</c:v>
                </c:pt>
                <c:pt idx="14455">
                  <c:v>43766.0</c:v>
                </c:pt>
                <c:pt idx="14456">
                  <c:v>43767.0</c:v>
                </c:pt>
                <c:pt idx="14457">
                  <c:v>43768.0</c:v>
                </c:pt>
                <c:pt idx="14458">
                  <c:v>43769.0</c:v>
                </c:pt>
                <c:pt idx="14459">
                  <c:v>43770.0</c:v>
                </c:pt>
                <c:pt idx="14460">
                  <c:v>43771.0</c:v>
                </c:pt>
                <c:pt idx="14461">
                  <c:v>43772.0</c:v>
                </c:pt>
                <c:pt idx="14462">
                  <c:v>43773.0</c:v>
                </c:pt>
                <c:pt idx="14463">
                  <c:v>43774.0</c:v>
                </c:pt>
                <c:pt idx="14464">
                  <c:v>43775.0</c:v>
                </c:pt>
                <c:pt idx="14465">
                  <c:v>43776.0</c:v>
                </c:pt>
                <c:pt idx="14466">
                  <c:v>43777.0</c:v>
                </c:pt>
                <c:pt idx="14467">
                  <c:v>43778.0</c:v>
                </c:pt>
                <c:pt idx="14468">
                  <c:v>43779.0</c:v>
                </c:pt>
                <c:pt idx="14469">
                  <c:v>43780.0</c:v>
                </c:pt>
                <c:pt idx="14470">
                  <c:v>43781.0</c:v>
                </c:pt>
                <c:pt idx="14471">
                  <c:v>43782.0</c:v>
                </c:pt>
                <c:pt idx="14472">
                  <c:v>43783.0</c:v>
                </c:pt>
                <c:pt idx="14473">
                  <c:v>43784.0</c:v>
                </c:pt>
                <c:pt idx="14474">
                  <c:v>43785.0</c:v>
                </c:pt>
                <c:pt idx="14475">
                  <c:v>43786.0</c:v>
                </c:pt>
                <c:pt idx="14476">
                  <c:v>43787.0</c:v>
                </c:pt>
                <c:pt idx="14477">
                  <c:v>43788.0</c:v>
                </c:pt>
                <c:pt idx="14478">
                  <c:v>43789.0</c:v>
                </c:pt>
                <c:pt idx="14479">
                  <c:v>43790.0</c:v>
                </c:pt>
                <c:pt idx="14480">
                  <c:v>43791.0</c:v>
                </c:pt>
                <c:pt idx="14481">
                  <c:v>43792.0</c:v>
                </c:pt>
                <c:pt idx="14482">
                  <c:v>43793.0</c:v>
                </c:pt>
                <c:pt idx="14483">
                  <c:v>43794.0</c:v>
                </c:pt>
                <c:pt idx="14484">
                  <c:v>43795.0</c:v>
                </c:pt>
                <c:pt idx="14485">
                  <c:v>43796.0</c:v>
                </c:pt>
                <c:pt idx="14486">
                  <c:v>43797.0</c:v>
                </c:pt>
                <c:pt idx="14487">
                  <c:v>43798.0</c:v>
                </c:pt>
                <c:pt idx="14488">
                  <c:v>43799.0</c:v>
                </c:pt>
                <c:pt idx="14489">
                  <c:v>43800.0</c:v>
                </c:pt>
                <c:pt idx="14490">
                  <c:v>43801.0</c:v>
                </c:pt>
                <c:pt idx="14491">
                  <c:v>43802.0</c:v>
                </c:pt>
                <c:pt idx="14492">
                  <c:v>43803.0</c:v>
                </c:pt>
                <c:pt idx="14493">
                  <c:v>43804.0</c:v>
                </c:pt>
                <c:pt idx="14494">
                  <c:v>43805.0</c:v>
                </c:pt>
                <c:pt idx="14495">
                  <c:v>43806.0</c:v>
                </c:pt>
                <c:pt idx="14496">
                  <c:v>43807.0</c:v>
                </c:pt>
                <c:pt idx="14497">
                  <c:v>43808.0</c:v>
                </c:pt>
                <c:pt idx="14498">
                  <c:v>43809.0</c:v>
                </c:pt>
                <c:pt idx="14499">
                  <c:v>43810.0</c:v>
                </c:pt>
                <c:pt idx="14500">
                  <c:v>43811.0</c:v>
                </c:pt>
                <c:pt idx="14501">
                  <c:v>43812.0</c:v>
                </c:pt>
                <c:pt idx="14502">
                  <c:v>43813.0</c:v>
                </c:pt>
                <c:pt idx="14503">
                  <c:v>43814.0</c:v>
                </c:pt>
                <c:pt idx="14504">
                  <c:v>43815.0</c:v>
                </c:pt>
                <c:pt idx="14505">
                  <c:v>43816.0</c:v>
                </c:pt>
                <c:pt idx="14506">
                  <c:v>43817.0</c:v>
                </c:pt>
                <c:pt idx="14507">
                  <c:v>43818.0</c:v>
                </c:pt>
                <c:pt idx="14508">
                  <c:v>43819.0</c:v>
                </c:pt>
                <c:pt idx="14509">
                  <c:v>43820.0</c:v>
                </c:pt>
                <c:pt idx="14510">
                  <c:v>43821.0</c:v>
                </c:pt>
                <c:pt idx="14511">
                  <c:v>43822.0</c:v>
                </c:pt>
                <c:pt idx="14512">
                  <c:v>43823.0</c:v>
                </c:pt>
                <c:pt idx="14513">
                  <c:v>43824.0</c:v>
                </c:pt>
                <c:pt idx="14514">
                  <c:v>43825.0</c:v>
                </c:pt>
                <c:pt idx="14515">
                  <c:v>43826.0</c:v>
                </c:pt>
                <c:pt idx="14516">
                  <c:v>43827.0</c:v>
                </c:pt>
                <c:pt idx="14517">
                  <c:v>43828.0</c:v>
                </c:pt>
                <c:pt idx="14518">
                  <c:v>43829.0</c:v>
                </c:pt>
                <c:pt idx="14519">
                  <c:v>43830.0</c:v>
                </c:pt>
              </c:numCache>
            </c:numRef>
          </c:cat>
          <c:val>
            <c:numRef>
              <c:f>Sheet1!$E$2:$E$14521</c:f>
              <c:numCache>
                <c:formatCode>General</c:formatCode>
                <c:ptCount val="14520"/>
                <c:pt idx="0">
                  <c:v>#N/A</c:v>
                </c:pt>
                <c:pt idx="1">
                  <c:v>#N/A</c:v>
                </c:pt>
                <c:pt idx="2">
                  <c:v>#N/A</c:v>
                </c:pt>
                <c:pt idx="3">
                  <c:v>#N/A</c:v>
                </c:pt>
                <c:pt idx="4">
                  <c:v>#N/A</c:v>
                </c:pt>
                <c:pt idx="5">
                  <c:v>#N/A</c:v>
                </c:pt>
                <c:pt idx="6">
                  <c:v>#N/A</c:v>
                </c:pt>
                <c:pt idx="7">
                  <c:v>#N/A</c:v>
                </c:pt>
                <c:pt idx="8">
                  <c:v>#N/A</c:v>
                </c:pt>
                <c:pt idx="9">
                  <c:v>#N/A</c:v>
                </c:pt>
                <c:pt idx="10">
                  <c:v>#N/A</c:v>
                </c:pt>
                <c:pt idx="11">
                  <c:v>#N/A</c:v>
                </c:pt>
                <c:pt idx="12">
                  <c:v>#N/A</c:v>
                </c:pt>
                <c:pt idx="13">
                  <c:v>#N/A</c:v>
                </c:pt>
                <c:pt idx="14">
                  <c:v>#N/A</c:v>
                </c:pt>
                <c:pt idx="15">
                  <c:v>#N/A</c:v>
                </c:pt>
                <c:pt idx="16">
                  <c:v>#N/A</c:v>
                </c:pt>
                <c:pt idx="17">
                  <c:v>#N/A</c:v>
                </c:pt>
                <c:pt idx="18">
                  <c:v>#N/A</c:v>
                </c:pt>
                <c:pt idx="19">
                  <c:v>#N/A</c:v>
                </c:pt>
                <c:pt idx="20">
                  <c:v>#N/A</c:v>
                </c:pt>
                <c:pt idx="21">
                  <c:v>#N/A</c:v>
                </c:pt>
                <c:pt idx="22">
                  <c:v>#N/A</c:v>
                </c:pt>
                <c:pt idx="23">
                  <c:v>#N/A</c:v>
                </c:pt>
                <c:pt idx="24">
                  <c:v>#N/A</c:v>
                </c:pt>
                <c:pt idx="25">
                  <c:v>#N/A</c:v>
                </c:pt>
                <c:pt idx="26">
                  <c:v>#N/A</c:v>
                </c:pt>
                <c:pt idx="27">
                  <c:v>#N/A</c:v>
                </c:pt>
                <c:pt idx="28">
                  <c:v>#N/A</c:v>
                </c:pt>
                <c:pt idx="29">
                  <c:v>#N/A</c:v>
                </c:pt>
                <c:pt idx="30">
                  <c:v>#N/A</c:v>
                </c:pt>
                <c:pt idx="31">
                  <c:v>#N/A</c:v>
                </c:pt>
                <c:pt idx="32">
                  <c:v>#N/A</c:v>
                </c:pt>
                <c:pt idx="33">
                  <c:v>#N/A</c:v>
                </c:pt>
                <c:pt idx="34">
                  <c:v>#N/A</c:v>
                </c:pt>
                <c:pt idx="35">
                  <c:v>#N/A</c:v>
                </c:pt>
                <c:pt idx="36">
                  <c:v>#N/A</c:v>
                </c:pt>
                <c:pt idx="37">
                  <c:v>#N/A</c:v>
                </c:pt>
                <c:pt idx="38">
                  <c:v>#N/A</c:v>
                </c:pt>
                <c:pt idx="39">
                  <c:v>#N/A</c:v>
                </c:pt>
                <c:pt idx="40">
                  <c:v>#N/A</c:v>
                </c:pt>
                <c:pt idx="41">
                  <c:v>#N/A</c:v>
                </c:pt>
                <c:pt idx="42">
                  <c:v>#N/A</c:v>
                </c:pt>
                <c:pt idx="43">
                  <c:v>#N/A</c:v>
                </c:pt>
                <c:pt idx="44">
                  <c:v>#N/A</c:v>
                </c:pt>
                <c:pt idx="45">
                  <c:v>#N/A</c:v>
                </c:pt>
                <c:pt idx="46">
                  <c:v>#N/A</c:v>
                </c:pt>
                <c:pt idx="47">
                  <c:v>#N/A</c:v>
                </c:pt>
                <c:pt idx="48">
                  <c:v>#N/A</c:v>
                </c:pt>
                <c:pt idx="49">
                  <c:v>#N/A</c:v>
                </c:pt>
                <c:pt idx="50">
                  <c:v>#N/A</c:v>
                </c:pt>
                <c:pt idx="51">
                  <c:v>#N/A</c:v>
                </c:pt>
                <c:pt idx="52">
                  <c:v>#N/A</c:v>
                </c:pt>
                <c:pt idx="53">
                  <c:v>#N/A</c:v>
                </c:pt>
                <c:pt idx="54">
                  <c:v>#N/A</c:v>
                </c:pt>
                <c:pt idx="55">
                  <c:v>#N/A</c:v>
                </c:pt>
                <c:pt idx="56">
                  <c:v>#N/A</c:v>
                </c:pt>
                <c:pt idx="57">
                  <c:v>#N/A</c:v>
                </c:pt>
                <c:pt idx="58">
                  <c:v>#N/A</c:v>
                </c:pt>
                <c:pt idx="59">
                  <c:v>#N/A</c:v>
                </c:pt>
                <c:pt idx="60">
                  <c:v>#N/A</c:v>
                </c:pt>
                <c:pt idx="61">
                  <c:v>#N/A</c:v>
                </c:pt>
                <c:pt idx="62">
                  <c:v>#N/A</c:v>
                </c:pt>
                <c:pt idx="63">
                  <c:v>#N/A</c:v>
                </c:pt>
                <c:pt idx="64">
                  <c:v>#N/A</c:v>
                </c:pt>
                <c:pt idx="65">
                  <c:v>#N/A</c:v>
                </c:pt>
                <c:pt idx="66">
                  <c:v>#N/A</c:v>
                </c:pt>
                <c:pt idx="67">
                  <c:v>#N/A</c:v>
                </c:pt>
                <c:pt idx="68">
                  <c:v>#N/A</c:v>
                </c:pt>
                <c:pt idx="69">
                  <c:v>#N/A</c:v>
                </c:pt>
                <c:pt idx="70">
                  <c:v>#N/A</c:v>
                </c:pt>
                <c:pt idx="71">
                  <c:v>#N/A</c:v>
                </c:pt>
                <c:pt idx="72">
                  <c:v>#N/A</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pt idx="89">
                  <c:v>#N/A</c:v>
                </c:pt>
                <c:pt idx="90">
                  <c:v>#N/A</c:v>
                </c:pt>
                <c:pt idx="91">
                  <c:v>#N/A</c:v>
                </c:pt>
                <c:pt idx="92">
                  <c:v>#N/A</c:v>
                </c:pt>
                <c:pt idx="93">
                  <c:v>#N/A</c:v>
                </c:pt>
                <c:pt idx="94">
                  <c:v>#N/A</c:v>
                </c:pt>
                <c:pt idx="95">
                  <c:v>#N/A</c:v>
                </c:pt>
                <c:pt idx="96">
                  <c:v>#N/A</c:v>
                </c:pt>
                <c:pt idx="97">
                  <c:v>#N/A</c:v>
                </c:pt>
                <c:pt idx="98">
                  <c:v>#N/A</c:v>
                </c:pt>
                <c:pt idx="99">
                  <c:v>#N/A</c:v>
                </c:pt>
                <c:pt idx="100">
                  <c:v>#N/A</c:v>
                </c:pt>
                <c:pt idx="101">
                  <c:v>#N/A</c:v>
                </c:pt>
                <c:pt idx="102">
                  <c:v>#N/A</c:v>
                </c:pt>
                <c:pt idx="103">
                  <c:v>#N/A</c:v>
                </c:pt>
                <c:pt idx="104">
                  <c:v>#N/A</c:v>
                </c:pt>
                <c:pt idx="105">
                  <c:v>#N/A</c:v>
                </c:pt>
                <c:pt idx="106">
                  <c:v>#N/A</c:v>
                </c:pt>
                <c:pt idx="107">
                  <c:v>#N/A</c:v>
                </c:pt>
                <c:pt idx="108">
                  <c:v>#N/A</c:v>
                </c:pt>
                <c:pt idx="109">
                  <c:v>#N/A</c:v>
                </c:pt>
                <c:pt idx="110">
                  <c:v>#N/A</c:v>
                </c:pt>
                <c:pt idx="111">
                  <c:v>#N/A</c:v>
                </c:pt>
                <c:pt idx="112">
                  <c:v>#N/A</c:v>
                </c:pt>
                <c:pt idx="113">
                  <c:v>#N/A</c:v>
                </c:pt>
                <c:pt idx="114">
                  <c:v>#N/A</c:v>
                </c:pt>
                <c:pt idx="115">
                  <c:v>#N/A</c:v>
                </c:pt>
                <c:pt idx="116">
                  <c:v>#N/A</c:v>
                </c:pt>
                <c:pt idx="117">
                  <c:v>#N/A</c:v>
                </c:pt>
                <c:pt idx="118">
                  <c:v>#N/A</c:v>
                </c:pt>
                <c:pt idx="119">
                  <c:v>#N/A</c:v>
                </c:pt>
                <c:pt idx="120">
                  <c:v>#N/A</c:v>
                </c:pt>
                <c:pt idx="121">
                  <c:v>#N/A</c:v>
                </c:pt>
                <c:pt idx="122">
                  <c:v>#N/A</c:v>
                </c:pt>
                <c:pt idx="123">
                  <c:v>#N/A</c:v>
                </c:pt>
                <c:pt idx="124">
                  <c:v>#N/A</c:v>
                </c:pt>
                <c:pt idx="125">
                  <c:v>#N/A</c:v>
                </c:pt>
                <c:pt idx="126">
                  <c:v>#N/A</c:v>
                </c:pt>
                <c:pt idx="127">
                  <c:v>#N/A</c:v>
                </c:pt>
                <c:pt idx="128">
                  <c:v>#N/A</c:v>
                </c:pt>
                <c:pt idx="129">
                  <c:v>#N/A</c:v>
                </c:pt>
                <c:pt idx="130">
                  <c:v>#N/A</c:v>
                </c:pt>
                <c:pt idx="131">
                  <c:v>#N/A</c:v>
                </c:pt>
                <c:pt idx="132">
                  <c:v>#N/A</c:v>
                </c:pt>
                <c:pt idx="133">
                  <c:v>#N/A</c:v>
                </c:pt>
                <c:pt idx="134">
                  <c:v>#N/A</c:v>
                </c:pt>
                <c:pt idx="135">
                  <c:v>#N/A</c:v>
                </c:pt>
                <c:pt idx="136">
                  <c:v>#N/A</c:v>
                </c:pt>
                <c:pt idx="137">
                  <c:v>#N/A</c:v>
                </c:pt>
                <c:pt idx="138">
                  <c:v>#N/A</c:v>
                </c:pt>
                <c:pt idx="139">
                  <c:v>#N/A</c:v>
                </c:pt>
                <c:pt idx="140">
                  <c:v>#N/A</c:v>
                </c:pt>
                <c:pt idx="141">
                  <c:v>#N/A</c:v>
                </c:pt>
                <c:pt idx="142">
                  <c:v>#N/A</c:v>
                </c:pt>
                <c:pt idx="143">
                  <c:v>#N/A</c:v>
                </c:pt>
                <c:pt idx="144">
                  <c:v>#N/A</c:v>
                </c:pt>
                <c:pt idx="145">
                  <c:v>#N/A</c:v>
                </c:pt>
                <c:pt idx="146">
                  <c:v>#N/A</c:v>
                </c:pt>
                <c:pt idx="147">
                  <c:v>#N/A</c:v>
                </c:pt>
                <c:pt idx="148">
                  <c:v>#N/A</c:v>
                </c:pt>
                <c:pt idx="149">
                  <c:v>#N/A</c:v>
                </c:pt>
                <c:pt idx="150">
                  <c:v>#N/A</c:v>
                </c:pt>
                <c:pt idx="151">
                  <c:v>#N/A</c:v>
                </c:pt>
                <c:pt idx="152">
                  <c:v>#N/A</c:v>
                </c:pt>
                <c:pt idx="153">
                  <c:v>#N/A</c:v>
                </c:pt>
                <c:pt idx="154">
                  <c:v>#N/A</c:v>
                </c:pt>
                <c:pt idx="155">
                  <c:v>#N/A</c:v>
                </c:pt>
                <c:pt idx="156">
                  <c:v>#N/A</c:v>
                </c:pt>
                <c:pt idx="157">
                  <c:v>#N/A</c:v>
                </c:pt>
                <c:pt idx="158">
                  <c:v>#N/A</c:v>
                </c:pt>
                <c:pt idx="159">
                  <c:v>#N/A</c:v>
                </c:pt>
                <c:pt idx="160">
                  <c:v>#N/A</c:v>
                </c:pt>
                <c:pt idx="161">
                  <c:v>#N/A</c:v>
                </c:pt>
                <c:pt idx="162">
                  <c:v>#N/A</c:v>
                </c:pt>
                <c:pt idx="163">
                  <c:v>#N/A</c:v>
                </c:pt>
                <c:pt idx="164">
                  <c:v>#N/A</c:v>
                </c:pt>
                <c:pt idx="165">
                  <c:v>#N/A</c:v>
                </c:pt>
                <c:pt idx="166">
                  <c:v>#N/A</c:v>
                </c:pt>
                <c:pt idx="167">
                  <c:v>#N/A</c:v>
                </c:pt>
                <c:pt idx="168">
                  <c:v>#N/A</c:v>
                </c:pt>
                <c:pt idx="169">
                  <c:v>#N/A</c:v>
                </c:pt>
                <c:pt idx="170">
                  <c:v>#N/A</c:v>
                </c:pt>
                <c:pt idx="171">
                  <c:v>#N/A</c:v>
                </c:pt>
                <c:pt idx="172">
                  <c:v>#N/A</c:v>
                </c:pt>
                <c:pt idx="173">
                  <c:v>#N/A</c:v>
                </c:pt>
                <c:pt idx="174">
                  <c:v>#N/A</c:v>
                </c:pt>
                <c:pt idx="175">
                  <c:v>#N/A</c:v>
                </c:pt>
                <c:pt idx="176">
                  <c:v>#N/A</c:v>
                </c:pt>
                <c:pt idx="177">
                  <c:v>#N/A</c:v>
                </c:pt>
                <c:pt idx="178">
                  <c:v>#N/A</c:v>
                </c:pt>
                <c:pt idx="179">
                  <c:v>#N/A</c:v>
                </c:pt>
                <c:pt idx="180">
                  <c:v>#N/A</c:v>
                </c:pt>
                <c:pt idx="181">
                  <c:v>#N/A</c:v>
                </c:pt>
                <c:pt idx="182">
                  <c:v>#N/A</c:v>
                </c:pt>
                <c:pt idx="183">
                  <c:v>#N/A</c:v>
                </c:pt>
                <c:pt idx="184">
                  <c:v>#N/A</c:v>
                </c:pt>
                <c:pt idx="185">
                  <c:v>#N/A</c:v>
                </c:pt>
                <c:pt idx="186">
                  <c:v>#N/A</c:v>
                </c:pt>
                <c:pt idx="187">
                  <c:v>#N/A</c:v>
                </c:pt>
                <c:pt idx="188">
                  <c:v>#N/A</c:v>
                </c:pt>
                <c:pt idx="189">
                  <c:v>#N/A</c:v>
                </c:pt>
                <c:pt idx="190">
                  <c:v>#N/A</c:v>
                </c:pt>
                <c:pt idx="191">
                  <c:v>#N/A</c:v>
                </c:pt>
                <c:pt idx="192">
                  <c:v>#N/A</c:v>
                </c:pt>
                <c:pt idx="193">
                  <c:v>#N/A</c:v>
                </c:pt>
                <c:pt idx="194">
                  <c:v>#N/A</c:v>
                </c:pt>
                <c:pt idx="195">
                  <c:v>#N/A</c:v>
                </c:pt>
                <c:pt idx="196">
                  <c:v>#N/A</c:v>
                </c:pt>
                <c:pt idx="197">
                  <c:v>#N/A</c:v>
                </c:pt>
                <c:pt idx="198">
                  <c:v>#N/A</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pt idx="229">
                  <c:v>#N/A</c:v>
                </c:pt>
                <c:pt idx="230">
                  <c:v>#N/A</c:v>
                </c:pt>
                <c:pt idx="231">
                  <c:v>#N/A</c:v>
                </c:pt>
                <c:pt idx="232">
                  <c:v>#N/A</c:v>
                </c:pt>
                <c:pt idx="233">
                  <c:v>#N/A</c:v>
                </c:pt>
                <c:pt idx="234">
                  <c:v>#N/A</c:v>
                </c:pt>
                <c:pt idx="235">
                  <c:v>#N/A</c:v>
                </c:pt>
                <c:pt idx="236">
                  <c:v>#N/A</c:v>
                </c:pt>
                <c:pt idx="237">
                  <c:v>#N/A</c:v>
                </c:pt>
                <c:pt idx="238">
                  <c:v>#N/A</c:v>
                </c:pt>
                <c:pt idx="239">
                  <c:v>#N/A</c:v>
                </c:pt>
                <c:pt idx="240">
                  <c:v>#N/A</c:v>
                </c:pt>
                <c:pt idx="241">
                  <c:v>#N/A</c:v>
                </c:pt>
                <c:pt idx="242">
                  <c:v>#N/A</c:v>
                </c:pt>
                <c:pt idx="243">
                  <c:v>#N/A</c:v>
                </c:pt>
                <c:pt idx="244">
                  <c:v>#N/A</c:v>
                </c:pt>
                <c:pt idx="245">
                  <c:v>#N/A</c:v>
                </c:pt>
                <c:pt idx="246">
                  <c:v>#N/A</c:v>
                </c:pt>
                <c:pt idx="247">
                  <c:v>#N/A</c:v>
                </c:pt>
                <c:pt idx="248">
                  <c:v>#N/A</c:v>
                </c:pt>
                <c:pt idx="249">
                  <c:v>#N/A</c:v>
                </c:pt>
                <c:pt idx="250">
                  <c:v>#N/A</c:v>
                </c:pt>
                <c:pt idx="251">
                  <c:v>#N/A</c:v>
                </c:pt>
                <c:pt idx="252">
                  <c:v>#N/A</c:v>
                </c:pt>
                <c:pt idx="253">
                  <c:v>#N/A</c:v>
                </c:pt>
                <c:pt idx="254">
                  <c:v>#N/A</c:v>
                </c:pt>
                <c:pt idx="255">
                  <c:v>#N/A</c:v>
                </c:pt>
                <c:pt idx="256">
                  <c:v>#N/A</c:v>
                </c:pt>
                <c:pt idx="257">
                  <c:v>#N/A</c:v>
                </c:pt>
                <c:pt idx="258">
                  <c:v>#N/A</c:v>
                </c:pt>
                <c:pt idx="259">
                  <c:v>#N/A</c:v>
                </c:pt>
                <c:pt idx="260">
                  <c:v>#N/A</c:v>
                </c:pt>
                <c:pt idx="261">
                  <c:v>#N/A</c:v>
                </c:pt>
                <c:pt idx="262">
                  <c:v>#N/A</c:v>
                </c:pt>
                <c:pt idx="263">
                  <c:v>#N/A</c:v>
                </c:pt>
                <c:pt idx="264">
                  <c:v>#N/A</c:v>
                </c:pt>
                <c:pt idx="265">
                  <c:v>#N/A</c:v>
                </c:pt>
                <c:pt idx="266">
                  <c:v>#N/A</c:v>
                </c:pt>
                <c:pt idx="267">
                  <c:v>#N/A</c:v>
                </c:pt>
                <c:pt idx="268">
                  <c:v>#N/A</c:v>
                </c:pt>
                <c:pt idx="269">
                  <c:v>#N/A</c:v>
                </c:pt>
                <c:pt idx="270">
                  <c:v>#N/A</c:v>
                </c:pt>
                <c:pt idx="271">
                  <c:v>#N/A</c:v>
                </c:pt>
                <c:pt idx="272">
                  <c:v>#N/A</c:v>
                </c:pt>
                <c:pt idx="273">
                  <c:v>#N/A</c:v>
                </c:pt>
                <c:pt idx="274">
                  <c:v>#N/A</c:v>
                </c:pt>
                <c:pt idx="275">
                  <c:v>#N/A</c:v>
                </c:pt>
                <c:pt idx="276">
                  <c:v>#N/A</c:v>
                </c:pt>
                <c:pt idx="277">
                  <c:v>#N/A</c:v>
                </c:pt>
                <c:pt idx="278">
                  <c:v>#N/A</c:v>
                </c:pt>
                <c:pt idx="279">
                  <c:v>#N/A</c:v>
                </c:pt>
                <c:pt idx="280">
                  <c:v>#N/A</c:v>
                </c:pt>
                <c:pt idx="281">
                  <c:v>#N/A</c:v>
                </c:pt>
                <c:pt idx="282">
                  <c:v>#N/A</c:v>
                </c:pt>
                <c:pt idx="283">
                  <c:v>#N/A</c:v>
                </c:pt>
                <c:pt idx="284">
                  <c:v>#N/A</c:v>
                </c:pt>
                <c:pt idx="285">
                  <c:v>#N/A</c:v>
                </c:pt>
                <c:pt idx="286">
                  <c:v>#N/A</c:v>
                </c:pt>
                <c:pt idx="287">
                  <c:v>#N/A</c:v>
                </c:pt>
                <c:pt idx="288">
                  <c:v>#N/A</c:v>
                </c:pt>
                <c:pt idx="289">
                  <c:v>#N/A</c:v>
                </c:pt>
                <c:pt idx="290">
                  <c:v>#N/A</c:v>
                </c:pt>
                <c:pt idx="291">
                  <c:v>#N/A</c:v>
                </c:pt>
                <c:pt idx="292">
                  <c:v>#N/A</c:v>
                </c:pt>
                <c:pt idx="293">
                  <c:v>#N/A</c:v>
                </c:pt>
                <c:pt idx="294">
                  <c:v>#N/A</c:v>
                </c:pt>
                <c:pt idx="295">
                  <c:v>#N/A</c:v>
                </c:pt>
                <c:pt idx="296">
                  <c:v>#N/A</c:v>
                </c:pt>
                <c:pt idx="297">
                  <c:v>#N/A</c:v>
                </c:pt>
                <c:pt idx="298">
                  <c:v>#N/A</c:v>
                </c:pt>
                <c:pt idx="299">
                  <c:v>#N/A</c:v>
                </c:pt>
                <c:pt idx="300">
                  <c:v>#N/A</c:v>
                </c:pt>
                <c:pt idx="301">
                  <c:v>#N/A</c:v>
                </c:pt>
                <c:pt idx="302">
                  <c:v>#N/A</c:v>
                </c:pt>
                <c:pt idx="303">
                  <c:v>#N/A</c:v>
                </c:pt>
                <c:pt idx="304">
                  <c:v>#N/A</c:v>
                </c:pt>
                <c:pt idx="305">
                  <c:v>#N/A</c:v>
                </c:pt>
                <c:pt idx="306">
                  <c:v>#N/A</c:v>
                </c:pt>
                <c:pt idx="307">
                  <c:v>#N/A</c:v>
                </c:pt>
                <c:pt idx="308">
                  <c:v>#N/A</c:v>
                </c:pt>
                <c:pt idx="309">
                  <c:v>#N/A</c:v>
                </c:pt>
                <c:pt idx="310">
                  <c:v>#N/A</c:v>
                </c:pt>
                <c:pt idx="311">
                  <c:v>#N/A</c:v>
                </c:pt>
                <c:pt idx="312">
                  <c:v>#N/A</c:v>
                </c:pt>
                <c:pt idx="313">
                  <c:v>#N/A</c:v>
                </c:pt>
                <c:pt idx="314">
                  <c:v>#N/A</c:v>
                </c:pt>
                <c:pt idx="315">
                  <c:v>#N/A</c:v>
                </c:pt>
                <c:pt idx="316">
                  <c:v>#N/A</c:v>
                </c:pt>
                <c:pt idx="317">
                  <c:v>#N/A</c:v>
                </c:pt>
                <c:pt idx="318">
                  <c:v>#N/A</c:v>
                </c:pt>
                <c:pt idx="319">
                  <c:v>#N/A</c:v>
                </c:pt>
                <c:pt idx="320">
                  <c:v>#N/A</c:v>
                </c:pt>
                <c:pt idx="321">
                  <c:v>#N/A</c:v>
                </c:pt>
                <c:pt idx="322">
                  <c:v>#N/A</c:v>
                </c:pt>
                <c:pt idx="323">
                  <c:v>#N/A</c:v>
                </c:pt>
                <c:pt idx="324">
                  <c:v>#N/A</c:v>
                </c:pt>
                <c:pt idx="325">
                  <c:v>#N/A</c:v>
                </c:pt>
                <c:pt idx="326">
                  <c:v>#N/A</c:v>
                </c:pt>
                <c:pt idx="327">
                  <c:v>#N/A</c:v>
                </c:pt>
                <c:pt idx="328">
                  <c:v>#N/A</c:v>
                </c:pt>
                <c:pt idx="329">
                  <c:v>#N/A</c:v>
                </c:pt>
                <c:pt idx="330">
                  <c:v>#N/A</c:v>
                </c:pt>
                <c:pt idx="331">
                  <c:v>#N/A</c:v>
                </c:pt>
                <c:pt idx="332">
                  <c:v>#N/A</c:v>
                </c:pt>
                <c:pt idx="333">
                  <c:v>#N/A</c:v>
                </c:pt>
                <c:pt idx="334">
                  <c:v>#N/A</c:v>
                </c:pt>
                <c:pt idx="335">
                  <c:v>#N/A</c:v>
                </c:pt>
                <c:pt idx="336">
                  <c:v>#N/A</c:v>
                </c:pt>
                <c:pt idx="337">
                  <c:v>#N/A</c:v>
                </c:pt>
                <c:pt idx="338">
                  <c:v>#N/A</c:v>
                </c:pt>
                <c:pt idx="339">
                  <c:v>#N/A</c:v>
                </c:pt>
                <c:pt idx="340">
                  <c:v>#N/A</c:v>
                </c:pt>
                <c:pt idx="341">
                  <c:v>#N/A</c:v>
                </c:pt>
                <c:pt idx="342">
                  <c:v>#N/A</c:v>
                </c:pt>
                <c:pt idx="343">
                  <c:v>#N/A</c:v>
                </c:pt>
                <c:pt idx="344">
                  <c:v>#N/A</c:v>
                </c:pt>
                <c:pt idx="345">
                  <c:v>#N/A</c:v>
                </c:pt>
                <c:pt idx="346">
                  <c:v>#N/A</c:v>
                </c:pt>
                <c:pt idx="347">
                  <c:v>#N/A</c:v>
                </c:pt>
                <c:pt idx="348">
                  <c:v>#N/A</c:v>
                </c:pt>
                <c:pt idx="349">
                  <c:v>#N/A</c:v>
                </c:pt>
                <c:pt idx="350">
                  <c:v>#N/A</c:v>
                </c:pt>
                <c:pt idx="351">
                  <c:v>#N/A</c:v>
                </c:pt>
                <c:pt idx="352">
                  <c:v>#N/A</c:v>
                </c:pt>
                <c:pt idx="353">
                  <c:v>#N/A</c:v>
                </c:pt>
                <c:pt idx="354">
                  <c:v>#N/A</c:v>
                </c:pt>
                <c:pt idx="355">
                  <c:v>#N/A</c:v>
                </c:pt>
                <c:pt idx="356">
                  <c:v>#N/A</c:v>
                </c:pt>
                <c:pt idx="357">
                  <c:v>#N/A</c:v>
                </c:pt>
                <c:pt idx="358">
                  <c:v>#N/A</c:v>
                </c:pt>
                <c:pt idx="359">
                  <c:v>#N/A</c:v>
                </c:pt>
                <c:pt idx="360">
                  <c:v>#N/A</c:v>
                </c:pt>
                <c:pt idx="361">
                  <c:v>#N/A</c:v>
                </c:pt>
                <c:pt idx="362">
                  <c:v>#N/A</c:v>
                </c:pt>
                <c:pt idx="363">
                  <c:v>#N/A</c:v>
                </c:pt>
                <c:pt idx="364">
                  <c:v>#N/A</c:v>
                </c:pt>
                <c:pt idx="365">
                  <c:v>#N/A</c:v>
                </c:pt>
                <c:pt idx="366">
                  <c:v>#N/A</c:v>
                </c:pt>
                <c:pt idx="367">
                  <c:v>#N/A</c:v>
                </c:pt>
                <c:pt idx="368">
                  <c:v>#N/A</c:v>
                </c:pt>
                <c:pt idx="369">
                  <c:v>#N/A</c:v>
                </c:pt>
                <c:pt idx="370">
                  <c:v>#N/A</c:v>
                </c:pt>
                <c:pt idx="371">
                  <c:v>#N/A</c:v>
                </c:pt>
                <c:pt idx="372">
                  <c:v>#N/A</c:v>
                </c:pt>
                <c:pt idx="373">
                  <c:v>#N/A</c:v>
                </c:pt>
                <c:pt idx="374">
                  <c:v>#N/A</c:v>
                </c:pt>
                <c:pt idx="375">
                  <c:v>#N/A</c:v>
                </c:pt>
                <c:pt idx="376">
                  <c:v>#N/A</c:v>
                </c:pt>
                <c:pt idx="377">
                  <c:v>#N/A</c:v>
                </c:pt>
                <c:pt idx="378">
                  <c:v>#N/A</c:v>
                </c:pt>
                <c:pt idx="379">
                  <c:v>#N/A</c:v>
                </c:pt>
                <c:pt idx="380">
                  <c:v>#N/A</c:v>
                </c:pt>
                <c:pt idx="381">
                  <c:v>#N/A</c:v>
                </c:pt>
                <c:pt idx="382">
                  <c:v>#N/A</c:v>
                </c:pt>
                <c:pt idx="383">
                  <c:v>#N/A</c:v>
                </c:pt>
                <c:pt idx="384">
                  <c:v>#N/A</c:v>
                </c:pt>
                <c:pt idx="385">
                  <c:v>#N/A</c:v>
                </c:pt>
                <c:pt idx="386">
                  <c:v>#N/A</c:v>
                </c:pt>
                <c:pt idx="387">
                  <c:v>#N/A</c:v>
                </c:pt>
                <c:pt idx="388">
                  <c:v>#N/A</c:v>
                </c:pt>
                <c:pt idx="389">
                  <c:v>#N/A</c:v>
                </c:pt>
                <c:pt idx="390">
                  <c:v>#N/A</c:v>
                </c:pt>
                <c:pt idx="391">
                  <c:v>#N/A</c:v>
                </c:pt>
                <c:pt idx="392">
                  <c:v>#N/A</c:v>
                </c:pt>
                <c:pt idx="393">
                  <c:v>#N/A</c:v>
                </c:pt>
                <c:pt idx="394">
                  <c:v>#N/A</c:v>
                </c:pt>
                <c:pt idx="395">
                  <c:v>#N/A</c:v>
                </c:pt>
                <c:pt idx="396">
                  <c:v>#N/A</c:v>
                </c:pt>
                <c:pt idx="397">
                  <c:v>#N/A</c:v>
                </c:pt>
                <c:pt idx="398">
                  <c:v>#N/A</c:v>
                </c:pt>
                <c:pt idx="399">
                  <c:v>#N/A</c:v>
                </c:pt>
                <c:pt idx="400">
                  <c:v>#N/A</c:v>
                </c:pt>
                <c:pt idx="401">
                  <c:v>#N/A</c:v>
                </c:pt>
                <c:pt idx="402">
                  <c:v>#N/A</c:v>
                </c:pt>
                <c:pt idx="403">
                  <c:v>#N/A</c:v>
                </c:pt>
                <c:pt idx="404">
                  <c:v>#N/A</c:v>
                </c:pt>
                <c:pt idx="405">
                  <c:v>#N/A</c:v>
                </c:pt>
                <c:pt idx="406">
                  <c:v>#N/A</c:v>
                </c:pt>
                <c:pt idx="407">
                  <c:v>#N/A</c:v>
                </c:pt>
                <c:pt idx="408">
                  <c:v>#N/A</c:v>
                </c:pt>
                <c:pt idx="409">
                  <c:v>#N/A</c:v>
                </c:pt>
                <c:pt idx="410">
                  <c:v>#N/A</c:v>
                </c:pt>
                <c:pt idx="411">
                  <c:v>#N/A</c:v>
                </c:pt>
                <c:pt idx="412">
                  <c:v>#N/A</c:v>
                </c:pt>
                <c:pt idx="413">
                  <c:v>#N/A</c:v>
                </c:pt>
                <c:pt idx="414">
                  <c:v>#N/A</c:v>
                </c:pt>
                <c:pt idx="415">
                  <c:v>#N/A</c:v>
                </c:pt>
                <c:pt idx="416">
                  <c:v>#N/A</c:v>
                </c:pt>
                <c:pt idx="417">
                  <c:v>#N/A</c:v>
                </c:pt>
                <c:pt idx="418">
                  <c:v>#N/A</c:v>
                </c:pt>
                <c:pt idx="419">
                  <c:v>#N/A</c:v>
                </c:pt>
                <c:pt idx="420">
                  <c:v>#N/A</c:v>
                </c:pt>
                <c:pt idx="421">
                  <c:v>#N/A</c:v>
                </c:pt>
                <c:pt idx="422">
                  <c:v>#N/A</c:v>
                </c:pt>
                <c:pt idx="423">
                  <c:v>#N/A</c:v>
                </c:pt>
                <c:pt idx="424">
                  <c:v>#N/A</c:v>
                </c:pt>
                <c:pt idx="425">
                  <c:v>#N/A</c:v>
                </c:pt>
                <c:pt idx="426">
                  <c:v>#N/A</c:v>
                </c:pt>
                <c:pt idx="427">
                  <c:v>#N/A</c:v>
                </c:pt>
                <c:pt idx="428">
                  <c:v>#N/A</c:v>
                </c:pt>
                <c:pt idx="429">
                  <c:v>#N/A</c:v>
                </c:pt>
                <c:pt idx="430">
                  <c:v>#N/A</c:v>
                </c:pt>
                <c:pt idx="431">
                  <c:v>#N/A</c:v>
                </c:pt>
                <c:pt idx="432">
                  <c:v>#N/A</c:v>
                </c:pt>
                <c:pt idx="433">
                  <c:v>#N/A</c:v>
                </c:pt>
                <c:pt idx="434">
                  <c:v>#N/A</c:v>
                </c:pt>
                <c:pt idx="435">
                  <c:v>#N/A</c:v>
                </c:pt>
                <c:pt idx="436">
                  <c:v>#N/A</c:v>
                </c:pt>
                <c:pt idx="437">
                  <c:v>#N/A</c:v>
                </c:pt>
                <c:pt idx="438">
                  <c:v>#N/A</c:v>
                </c:pt>
                <c:pt idx="439">
                  <c:v>#N/A</c:v>
                </c:pt>
                <c:pt idx="440">
                  <c:v>#N/A</c:v>
                </c:pt>
                <c:pt idx="441">
                  <c:v>#N/A</c:v>
                </c:pt>
                <c:pt idx="442">
                  <c:v>#N/A</c:v>
                </c:pt>
                <c:pt idx="443">
                  <c:v>#N/A</c:v>
                </c:pt>
                <c:pt idx="444">
                  <c:v>#N/A</c:v>
                </c:pt>
                <c:pt idx="445">
                  <c:v>#N/A</c:v>
                </c:pt>
                <c:pt idx="446">
                  <c:v>#N/A</c:v>
                </c:pt>
                <c:pt idx="447">
                  <c:v>#N/A</c:v>
                </c:pt>
                <c:pt idx="448">
                  <c:v>#N/A</c:v>
                </c:pt>
                <c:pt idx="449">
                  <c:v>#N/A</c:v>
                </c:pt>
                <c:pt idx="450">
                  <c:v>#N/A</c:v>
                </c:pt>
                <c:pt idx="451">
                  <c:v>#N/A</c:v>
                </c:pt>
                <c:pt idx="452">
                  <c:v>#N/A</c:v>
                </c:pt>
                <c:pt idx="453">
                  <c:v>#N/A</c:v>
                </c:pt>
                <c:pt idx="454">
                  <c:v>#N/A</c:v>
                </c:pt>
                <c:pt idx="455">
                  <c:v>#N/A</c:v>
                </c:pt>
                <c:pt idx="456">
                  <c:v>#N/A</c:v>
                </c:pt>
                <c:pt idx="457">
                  <c:v>#N/A</c:v>
                </c:pt>
                <c:pt idx="458">
                  <c:v>#N/A</c:v>
                </c:pt>
                <c:pt idx="459">
                  <c:v>#N/A</c:v>
                </c:pt>
                <c:pt idx="460">
                  <c:v>#N/A</c:v>
                </c:pt>
                <c:pt idx="461">
                  <c:v>#N/A</c:v>
                </c:pt>
                <c:pt idx="462">
                  <c:v>#N/A</c:v>
                </c:pt>
                <c:pt idx="463">
                  <c:v>#N/A</c:v>
                </c:pt>
                <c:pt idx="464">
                  <c:v>#N/A</c:v>
                </c:pt>
                <c:pt idx="465">
                  <c:v>#N/A</c:v>
                </c:pt>
                <c:pt idx="466">
                  <c:v>#N/A</c:v>
                </c:pt>
                <c:pt idx="467">
                  <c:v>#N/A</c:v>
                </c:pt>
                <c:pt idx="468">
                  <c:v>#N/A</c:v>
                </c:pt>
                <c:pt idx="469">
                  <c:v>#N/A</c:v>
                </c:pt>
                <c:pt idx="470">
                  <c:v>#N/A</c:v>
                </c:pt>
                <c:pt idx="471">
                  <c:v>#N/A</c:v>
                </c:pt>
                <c:pt idx="472">
                  <c:v>#N/A</c:v>
                </c:pt>
                <c:pt idx="473">
                  <c:v>#N/A</c:v>
                </c:pt>
                <c:pt idx="474">
                  <c:v>#N/A</c:v>
                </c:pt>
                <c:pt idx="475">
                  <c:v>#N/A</c:v>
                </c:pt>
                <c:pt idx="476">
                  <c:v>#N/A</c:v>
                </c:pt>
                <c:pt idx="477">
                  <c:v>#N/A</c:v>
                </c:pt>
                <c:pt idx="478">
                  <c:v>#N/A</c:v>
                </c:pt>
                <c:pt idx="479">
                  <c:v>#N/A</c:v>
                </c:pt>
                <c:pt idx="480">
                  <c:v>#N/A</c:v>
                </c:pt>
                <c:pt idx="481">
                  <c:v>#N/A</c:v>
                </c:pt>
                <c:pt idx="482">
                  <c:v>#N/A</c:v>
                </c:pt>
                <c:pt idx="483">
                  <c:v>#N/A</c:v>
                </c:pt>
                <c:pt idx="484">
                  <c:v>#N/A</c:v>
                </c:pt>
                <c:pt idx="485">
                  <c:v>#N/A</c:v>
                </c:pt>
                <c:pt idx="486">
                  <c:v>#N/A</c:v>
                </c:pt>
                <c:pt idx="487">
                  <c:v>#N/A</c:v>
                </c:pt>
                <c:pt idx="488">
                  <c:v>#N/A</c:v>
                </c:pt>
                <c:pt idx="489">
                  <c:v>#N/A</c:v>
                </c:pt>
                <c:pt idx="490">
                  <c:v>#N/A</c:v>
                </c:pt>
                <c:pt idx="491">
                  <c:v>#N/A</c:v>
                </c:pt>
                <c:pt idx="492">
                  <c:v>#N/A</c:v>
                </c:pt>
                <c:pt idx="493">
                  <c:v>#N/A</c:v>
                </c:pt>
                <c:pt idx="494">
                  <c:v>#N/A</c:v>
                </c:pt>
                <c:pt idx="495">
                  <c:v>#N/A</c:v>
                </c:pt>
                <c:pt idx="496">
                  <c:v>#N/A</c:v>
                </c:pt>
                <c:pt idx="497">
                  <c:v>#N/A</c:v>
                </c:pt>
                <c:pt idx="498">
                  <c:v>#N/A</c:v>
                </c:pt>
                <c:pt idx="499">
                  <c:v>#N/A</c:v>
                </c:pt>
                <c:pt idx="500">
                  <c:v>#N/A</c:v>
                </c:pt>
                <c:pt idx="501">
                  <c:v>#N/A</c:v>
                </c:pt>
                <c:pt idx="502">
                  <c:v>#N/A</c:v>
                </c:pt>
                <c:pt idx="503">
                  <c:v>#N/A</c:v>
                </c:pt>
                <c:pt idx="504">
                  <c:v>#N/A</c:v>
                </c:pt>
                <c:pt idx="505">
                  <c:v>#N/A</c:v>
                </c:pt>
                <c:pt idx="506">
                  <c:v>#N/A</c:v>
                </c:pt>
                <c:pt idx="507">
                  <c:v>#N/A</c:v>
                </c:pt>
                <c:pt idx="508">
                  <c:v>#N/A</c:v>
                </c:pt>
                <c:pt idx="509">
                  <c:v>#N/A</c:v>
                </c:pt>
                <c:pt idx="510">
                  <c:v>#N/A</c:v>
                </c:pt>
                <c:pt idx="511">
                  <c:v>#N/A</c:v>
                </c:pt>
                <c:pt idx="512">
                  <c:v>#N/A</c:v>
                </c:pt>
                <c:pt idx="513">
                  <c:v>#N/A</c:v>
                </c:pt>
                <c:pt idx="514">
                  <c:v>#N/A</c:v>
                </c:pt>
                <c:pt idx="515">
                  <c:v>#N/A</c:v>
                </c:pt>
                <c:pt idx="516">
                  <c:v>#N/A</c:v>
                </c:pt>
                <c:pt idx="517">
                  <c:v>#N/A</c:v>
                </c:pt>
                <c:pt idx="518">
                  <c:v>#N/A</c:v>
                </c:pt>
                <c:pt idx="519">
                  <c:v>#N/A</c:v>
                </c:pt>
                <c:pt idx="520">
                  <c:v>#N/A</c:v>
                </c:pt>
                <c:pt idx="521">
                  <c:v>#N/A</c:v>
                </c:pt>
                <c:pt idx="522">
                  <c:v>#N/A</c:v>
                </c:pt>
                <c:pt idx="523">
                  <c:v>#N/A</c:v>
                </c:pt>
                <c:pt idx="524">
                  <c:v>#N/A</c:v>
                </c:pt>
                <c:pt idx="525">
                  <c:v>#N/A</c:v>
                </c:pt>
                <c:pt idx="526">
                  <c:v>#N/A</c:v>
                </c:pt>
                <c:pt idx="527">
                  <c:v>#N/A</c:v>
                </c:pt>
                <c:pt idx="528">
                  <c:v>#N/A</c:v>
                </c:pt>
                <c:pt idx="529">
                  <c:v>#N/A</c:v>
                </c:pt>
                <c:pt idx="530">
                  <c:v>#N/A</c:v>
                </c:pt>
                <c:pt idx="531">
                  <c:v>#N/A</c:v>
                </c:pt>
                <c:pt idx="532">
                  <c:v>#N/A</c:v>
                </c:pt>
                <c:pt idx="533">
                  <c:v>#N/A</c:v>
                </c:pt>
                <c:pt idx="534">
                  <c:v>#N/A</c:v>
                </c:pt>
                <c:pt idx="535">
                  <c:v>#N/A</c:v>
                </c:pt>
                <c:pt idx="536">
                  <c:v>#N/A</c:v>
                </c:pt>
                <c:pt idx="537">
                  <c:v>#N/A</c:v>
                </c:pt>
                <c:pt idx="538">
                  <c:v>#N/A</c:v>
                </c:pt>
                <c:pt idx="539">
                  <c:v>#N/A</c:v>
                </c:pt>
                <c:pt idx="540">
                  <c:v>#N/A</c:v>
                </c:pt>
                <c:pt idx="541">
                  <c:v>#N/A</c:v>
                </c:pt>
                <c:pt idx="542">
                  <c:v>#N/A</c:v>
                </c:pt>
                <c:pt idx="543">
                  <c:v>#N/A</c:v>
                </c:pt>
                <c:pt idx="544">
                  <c:v>#N/A</c:v>
                </c:pt>
                <c:pt idx="545">
                  <c:v>#N/A</c:v>
                </c:pt>
                <c:pt idx="546">
                  <c:v>#N/A</c:v>
                </c:pt>
                <c:pt idx="547">
                  <c:v>#N/A</c:v>
                </c:pt>
                <c:pt idx="548">
                  <c:v>#N/A</c:v>
                </c:pt>
                <c:pt idx="549">
                  <c:v>#N/A</c:v>
                </c:pt>
                <c:pt idx="550">
                  <c:v>#N/A</c:v>
                </c:pt>
                <c:pt idx="551">
                  <c:v>#N/A</c:v>
                </c:pt>
                <c:pt idx="552">
                  <c:v>#N/A</c:v>
                </c:pt>
                <c:pt idx="553">
                  <c:v>#N/A</c:v>
                </c:pt>
                <c:pt idx="554">
                  <c:v>#N/A</c:v>
                </c:pt>
                <c:pt idx="555">
                  <c:v>#N/A</c:v>
                </c:pt>
                <c:pt idx="556">
                  <c:v>#N/A</c:v>
                </c:pt>
                <c:pt idx="557">
                  <c:v>#N/A</c:v>
                </c:pt>
                <c:pt idx="558">
                  <c:v>#N/A</c:v>
                </c:pt>
                <c:pt idx="559">
                  <c:v>#N/A</c:v>
                </c:pt>
                <c:pt idx="560">
                  <c:v>#N/A</c:v>
                </c:pt>
                <c:pt idx="561">
                  <c:v>#N/A</c:v>
                </c:pt>
                <c:pt idx="562">
                  <c:v>#N/A</c:v>
                </c:pt>
                <c:pt idx="563">
                  <c:v>#N/A</c:v>
                </c:pt>
                <c:pt idx="564">
                  <c:v>#N/A</c:v>
                </c:pt>
                <c:pt idx="565">
                  <c:v>#N/A</c:v>
                </c:pt>
                <c:pt idx="566">
                  <c:v>#N/A</c:v>
                </c:pt>
                <c:pt idx="567">
                  <c:v>#N/A</c:v>
                </c:pt>
                <c:pt idx="568">
                  <c:v>#N/A</c:v>
                </c:pt>
                <c:pt idx="569">
                  <c:v>#N/A</c:v>
                </c:pt>
                <c:pt idx="570">
                  <c:v>#N/A</c:v>
                </c:pt>
                <c:pt idx="571">
                  <c:v>#N/A</c:v>
                </c:pt>
                <c:pt idx="572">
                  <c:v>#N/A</c:v>
                </c:pt>
                <c:pt idx="573">
                  <c:v>#N/A</c:v>
                </c:pt>
                <c:pt idx="574">
                  <c:v>#N/A</c:v>
                </c:pt>
                <c:pt idx="575">
                  <c:v>#N/A</c:v>
                </c:pt>
                <c:pt idx="576">
                  <c:v>#N/A</c:v>
                </c:pt>
                <c:pt idx="577">
                  <c:v>#N/A</c:v>
                </c:pt>
                <c:pt idx="578">
                  <c:v>#N/A</c:v>
                </c:pt>
                <c:pt idx="579">
                  <c:v>#N/A</c:v>
                </c:pt>
                <c:pt idx="580">
                  <c:v>#N/A</c:v>
                </c:pt>
                <c:pt idx="581">
                  <c:v>#N/A</c:v>
                </c:pt>
                <c:pt idx="582">
                  <c:v>#N/A</c:v>
                </c:pt>
                <c:pt idx="583">
                  <c:v>#N/A</c:v>
                </c:pt>
                <c:pt idx="584">
                  <c:v>#N/A</c:v>
                </c:pt>
                <c:pt idx="585">
                  <c:v>#N/A</c:v>
                </c:pt>
                <c:pt idx="586">
                  <c:v>#N/A</c:v>
                </c:pt>
                <c:pt idx="587">
                  <c:v>#N/A</c:v>
                </c:pt>
                <c:pt idx="588">
                  <c:v>#N/A</c:v>
                </c:pt>
                <c:pt idx="589">
                  <c:v>#N/A</c:v>
                </c:pt>
                <c:pt idx="590">
                  <c:v>#N/A</c:v>
                </c:pt>
                <c:pt idx="591">
                  <c:v>#N/A</c:v>
                </c:pt>
                <c:pt idx="592">
                  <c:v>#N/A</c:v>
                </c:pt>
                <c:pt idx="593">
                  <c:v>#N/A</c:v>
                </c:pt>
                <c:pt idx="594">
                  <c:v>#N/A</c:v>
                </c:pt>
                <c:pt idx="595">
                  <c:v>#N/A</c:v>
                </c:pt>
                <c:pt idx="596">
                  <c:v>#N/A</c:v>
                </c:pt>
                <c:pt idx="597">
                  <c:v>#N/A</c:v>
                </c:pt>
                <c:pt idx="598">
                  <c:v>#N/A</c:v>
                </c:pt>
                <c:pt idx="599">
                  <c:v>#N/A</c:v>
                </c:pt>
                <c:pt idx="600">
                  <c:v>#N/A</c:v>
                </c:pt>
                <c:pt idx="601">
                  <c:v>#N/A</c:v>
                </c:pt>
                <c:pt idx="602">
                  <c:v>#N/A</c:v>
                </c:pt>
                <c:pt idx="603">
                  <c:v>#N/A</c:v>
                </c:pt>
                <c:pt idx="604">
                  <c:v>#N/A</c:v>
                </c:pt>
                <c:pt idx="605">
                  <c:v>#N/A</c:v>
                </c:pt>
                <c:pt idx="606">
                  <c:v>#N/A</c:v>
                </c:pt>
                <c:pt idx="607">
                  <c:v>#N/A</c:v>
                </c:pt>
                <c:pt idx="608">
                  <c:v>#N/A</c:v>
                </c:pt>
                <c:pt idx="609">
                  <c:v>#N/A</c:v>
                </c:pt>
                <c:pt idx="610">
                  <c:v>#N/A</c:v>
                </c:pt>
                <c:pt idx="611">
                  <c:v>#N/A</c:v>
                </c:pt>
                <c:pt idx="612">
                  <c:v>#N/A</c:v>
                </c:pt>
                <c:pt idx="613">
                  <c:v>#N/A</c:v>
                </c:pt>
                <c:pt idx="614">
                  <c:v>#N/A</c:v>
                </c:pt>
                <c:pt idx="615">
                  <c:v>#N/A</c:v>
                </c:pt>
                <c:pt idx="616">
                  <c:v>#N/A</c:v>
                </c:pt>
                <c:pt idx="617">
                  <c:v>#N/A</c:v>
                </c:pt>
                <c:pt idx="618">
                  <c:v>#N/A</c:v>
                </c:pt>
                <c:pt idx="619">
                  <c:v>#N/A</c:v>
                </c:pt>
                <c:pt idx="620">
                  <c:v>#N/A</c:v>
                </c:pt>
                <c:pt idx="621">
                  <c:v>#N/A</c:v>
                </c:pt>
                <c:pt idx="622">
                  <c:v>#N/A</c:v>
                </c:pt>
                <c:pt idx="623">
                  <c:v>#N/A</c:v>
                </c:pt>
                <c:pt idx="624">
                  <c:v>#N/A</c:v>
                </c:pt>
                <c:pt idx="625">
                  <c:v>#N/A</c:v>
                </c:pt>
                <c:pt idx="626">
                  <c:v>#N/A</c:v>
                </c:pt>
                <c:pt idx="627">
                  <c:v>#N/A</c:v>
                </c:pt>
                <c:pt idx="628">
                  <c:v>#N/A</c:v>
                </c:pt>
                <c:pt idx="629">
                  <c:v>#N/A</c:v>
                </c:pt>
                <c:pt idx="630">
                  <c:v>#N/A</c:v>
                </c:pt>
                <c:pt idx="631">
                  <c:v>#N/A</c:v>
                </c:pt>
                <c:pt idx="632">
                  <c:v>#N/A</c:v>
                </c:pt>
                <c:pt idx="633">
                  <c:v>#N/A</c:v>
                </c:pt>
                <c:pt idx="634">
                  <c:v>#N/A</c:v>
                </c:pt>
                <c:pt idx="635">
                  <c:v>#N/A</c:v>
                </c:pt>
                <c:pt idx="636">
                  <c:v>#N/A</c:v>
                </c:pt>
                <c:pt idx="637">
                  <c:v>#N/A</c:v>
                </c:pt>
                <c:pt idx="638">
                  <c:v>#N/A</c:v>
                </c:pt>
                <c:pt idx="639">
                  <c:v>#N/A</c:v>
                </c:pt>
                <c:pt idx="640">
                  <c:v>#N/A</c:v>
                </c:pt>
                <c:pt idx="641">
                  <c:v>#N/A</c:v>
                </c:pt>
                <c:pt idx="642">
                  <c:v>#N/A</c:v>
                </c:pt>
                <c:pt idx="643">
                  <c:v>#N/A</c:v>
                </c:pt>
                <c:pt idx="644">
                  <c:v>#N/A</c:v>
                </c:pt>
                <c:pt idx="645">
                  <c:v>#N/A</c:v>
                </c:pt>
                <c:pt idx="646">
                  <c:v>#N/A</c:v>
                </c:pt>
                <c:pt idx="647">
                  <c:v>#N/A</c:v>
                </c:pt>
                <c:pt idx="648">
                  <c:v>#N/A</c:v>
                </c:pt>
                <c:pt idx="649">
                  <c:v>#N/A</c:v>
                </c:pt>
                <c:pt idx="650">
                  <c:v>#N/A</c:v>
                </c:pt>
                <c:pt idx="651">
                  <c:v>#N/A</c:v>
                </c:pt>
                <c:pt idx="652">
                  <c:v>#N/A</c:v>
                </c:pt>
                <c:pt idx="653">
                  <c:v>#N/A</c:v>
                </c:pt>
                <c:pt idx="654">
                  <c:v>#N/A</c:v>
                </c:pt>
                <c:pt idx="655">
                  <c:v>#N/A</c:v>
                </c:pt>
                <c:pt idx="656">
                  <c:v>#N/A</c:v>
                </c:pt>
                <c:pt idx="657">
                  <c:v>#N/A</c:v>
                </c:pt>
                <c:pt idx="658">
                  <c:v>#N/A</c:v>
                </c:pt>
                <c:pt idx="659">
                  <c:v>#N/A</c:v>
                </c:pt>
                <c:pt idx="660">
                  <c:v>#N/A</c:v>
                </c:pt>
                <c:pt idx="661">
                  <c:v>#N/A</c:v>
                </c:pt>
                <c:pt idx="662">
                  <c:v>#N/A</c:v>
                </c:pt>
                <c:pt idx="663">
                  <c:v>#N/A</c:v>
                </c:pt>
                <c:pt idx="664">
                  <c:v>#N/A</c:v>
                </c:pt>
                <c:pt idx="665">
                  <c:v>#N/A</c:v>
                </c:pt>
                <c:pt idx="666">
                  <c:v>#N/A</c:v>
                </c:pt>
                <c:pt idx="667">
                  <c:v>#N/A</c:v>
                </c:pt>
                <c:pt idx="668">
                  <c:v>#N/A</c:v>
                </c:pt>
                <c:pt idx="669">
                  <c:v>#N/A</c:v>
                </c:pt>
                <c:pt idx="670">
                  <c:v>#N/A</c:v>
                </c:pt>
                <c:pt idx="671">
                  <c:v>#N/A</c:v>
                </c:pt>
                <c:pt idx="672">
                  <c:v>#N/A</c:v>
                </c:pt>
                <c:pt idx="673">
                  <c:v>#N/A</c:v>
                </c:pt>
                <c:pt idx="674">
                  <c:v>#N/A</c:v>
                </c:pt>
                <c:pt idx="675">
                  <c:v>#N/A</c:v>
                </c:pt>
                <c:pt idx="676">
                  <c:v>#N/A</c:v>
                </c:pt>
                <c:pt idx="677">
                  <c:v>#N/A</c:v>
                </c:pt>
                <c:pt idx="678">
                  <c:v>#N/A</c:v>
                </c:pt>
                <c:pt idx="679">
                  <c:v>#N/A</c:v>
                </c:pt>
                <c:pt idx="680">
                  <c:v>#N/A</c:v>
                </c:pt>
                <c:pt idx="681">
                  <c:v>#N/A</c:v>
                </c:pt>
                <c:pt idx="682">
                  <c:v>#N/A</c:v>
                </c:pt>
                <c:pt idx="683">
                  <c:v>#N/A</c:v>
                </c:pt>
                <c:pt idx="684">
                  <c:v>#N/A</c:v>
                </c:pt>
                <c:pt idx="685">
                  <c:v>#N/A</c:v>
                </c:pt>
                <c:pt idx="686">
                  <c:v>#N/A</c:v>
                </c:pt>
                <c:pt idx="687">
                  <c:v>#N/A</c:v>
                </c:pt>
                <c:pt idx="688">
                  <c:v>#N/A</c:v>
                </c:pt>
                <c:pt idx="689">
                  <c:v>#N/A</c:v>
                </c:pt>
                <c:pt idx="690">
                  <c:v>#N/A</c:v>
                </c:pt>
                <c:pt idx="691">
                  <c:v>#N/A</c:v>
                </c:pt>
                <c:pt idx="692">
                  <c:v>#N/A</c:v>
                </c:pt>
                <c:pt idx="693">
                  <c:v>#N/A</c:v>
                </c:pt>
                <c:pt idx="694">
                  <c:v>#N/A</c:v>
                </c:pt>
                <c:pt idx="695">
                  <c:v>#N/A</c:v>
                </c:pt>
                <c:pt idx="696">
                  <c:v>#N/A</c:v>
                </c:pt>
                <c:pt idx="697">
                  <c:v>#N/A</c:v>
                </c:pt>
                <c:pt idx="698">
                  <c:v>#N/A</c:v>
                </c:pt>
                <c:pt idx="699">
                  <c:v>#N/A</c:v>
                </c:pt>
                <c:pt idx="700">
                  <c:v>#N/A</c:v>
                </c:pt>
                <c:pt idx="701">
                  <c:v>#N/A</c:v>
                </c:pt>
                <c:pt idx="702">
                  <c:v>#N/A</c:v>
                </c:pt>
                <c:pt idx="703">
                  <c:v>#N/A</c:v>
                </c:pt>
                <c:pt idx="704">
                  <c:v>#N/A</c:v>
                </c:pt>
                <c:pt idx="705">
                  <c:v>#N/A</c:v>
                </c:pt>
                <c:pt idx="706">
                  <c:v>#N/A</c:v>
                </c:pt>
                <c:pt idx="707">
                  <c:v>#N/A</c:v>
                </c:pt>
                <c:pt idx="708">
                  <c:v>#N/A</c:v>
                </c:pt>
                <c:pt idx="709">
                  <c:v>#N/A</c:v>
                </c:pt>
                <c:pt idx="710">
                  <c:v>#N/A</c:v>
                </c:pt>
                <c:pt idx="711">
                  <c:v>#N/A</c:v>
                </c:pt>
                <c:pt idx="712">
                  <c:v>#N/A</c:v>
                </c:pt>
                <c:pt idx="713">
                  <c:v>#N/A</c:v>
                </c:pt>
                <c:pt idx="714">
                  <c:v>#N/A</c:v>
                </c:pt>
                <c:pt idx="715">
                  <c:v>#N/A</c:v>
                </c:pt>
                <c:pt idx="716">
                  <c:v>#N/A</c:v>
                </c:pt>
                <c:pt idx="717">
                  <c:v>#N/A</c:v>
                </c:pt>
                <c:pt idx="718">
                  <c:v>#N/A</c:v>
                </c:pt>
                <c:pt idx="719">
                  <c:v>#N/A</c:v>
                </c:pt>
                <c:pt idx="720">
                  <c:v>#N/A</c:v>
                </c:pt>
                <c:pt idx="721">
                  <c:v>#N/A</c:v>
                </c:pt>
                <c:pt idx="722">
                  <c:v>#N/A</c:v>
                </c:pt>
                <c:pt idx="723">
                  <c:v>#N/A</c:v>
                </c:pt>
                <c:pt idx="724">
                  <c:v>#N/A</c:v>
                </c:pt>
                <c:pt idx="725">
                  <c:v>#N/A</c:v>
                </c:pt>
                <c:pt idx="726">
                  <c:v>#N/A</c:v>
                </c:pt>
                <c:pt idx="727">
                  <c:v>#N/A</c:v>
                </c:pt>
                <c:pt idx="728">
                  <c:v>#N/A</c:v>
                </c:pt>
                <c:pt idx="729">
                  <c:v>#N/A</c:v>
                </c:pt>
                <c:pt idx="730">
                  <c:v>#N/A</c:v>
                </c:pt>
                <c:pt idx="731">
                  <c:v>#N/A</c:v>
                </c:pt>
                <c:pt idx="732">
                  <c:v>#N/A</c:v>
                </c:pt>
                <c:pt idx="733">
                  <c:v>#N/A</c:v>
                </c:pt>
                <c:pt idx="734">
                  <c:v>#N/A</c:v>
                </c:pt>
                <c:pt idx="735">
                  <c:v>#N/A</c:v>
                </c:pt>
                <c:pt idx="736">
                  <c:v>#N/A</c:v>
                </c:pt>
                <c:pt idx="737">
                  <c:v>#N/A</c:v>
                </c:pt>
                <c:pt idx="738">
                  <c:v>#N/A</c:v>
                </c:pt>
                <c:pt idx="739">
                  <c:v>#N/A</c:v>
                </c:pt>
                <c:pt idx="740">
                  <c:v>#N/A</c:v>
                </c:pt>
                <c:pt idx="741">
                  <c:v>#N/A</c:v>
                </c:pt>
                <c:pt idx="742">
                  <c:v>#N/A</c:v>
                </c:pt>
                <c:pt idx="743">
                  <c:v>#N/A</c:v>
                </c:pt>
                <c:pt idx="744">
                  <c:v>#N/A</c:v>
                </c:pt>
                <c:pt idx="745">
                  <c:v>#N/A</c:v>
                </c:pt>
                <c:pt idx="746">
                  <c:v>#N/A</c:v>
                </c:pt>
                <c:pt idx="747">
                  <c:v>#N/A</c:v>
                </c:pt>
                <c:pt idx="748">
                  <c:v>#N/A</c:v>
                </c:pt>
                <c:pt idx="749">
                  <c:v>#N/A</c:v>
                </c:pt>
                <c:pt idx="750">
                  <c:v>#N/A</c:v>
                </c:pt>
                <c:pt idx="751">
                  <c:v>#N/A</c:v>
                </c:pt>
                <c:pt idx="752">
                  <c:v>#N/A</c:v>
                </c:pt>
                <c:pt idx="753">
                  <c:v>#N/A</c:v>
                </c:pt>
                <c:pt idx="754">
                  <c:v>#N/A</c:v>
                </c:pt>
                <c:pt idx="755">
                  <c:v>#N/A</c:v>
                </c:pt>
                <c:pt idx="756">
                  <c:v>#N/A</c:v>
                </c:pt>
                <c:pt idx="757">
                  <c:v>#N/A</c:v>
                </c:pt>
                <c:pt idx="758">
                  <c:v>#N/A</c:v>
                </c:pt>
                <c:pt idx="759">
                  <c:v>#N/A</c:v>
                </c:pt>
                <c:pt idx="760">
                  <c:v>#N/A</c:v>
                </c:pt>
                <c:pt idx="761">
                  <c:v>#N/A</c:v>
                </c:pt>
                <c:pt idx="762">
                  <c:v>#N/A</c:v>
                </c:pt>
                <c:pt idx="763">
                  <c:v>#N/A</c:v>
                </c:pt>
                <c:pt idx="764">
                  <c:v>#N/A</c:v>
                </c:pt>
                <c:pt idx="765">
                  <c:v>#N/A</c:v>
                </c:pt>
                <c:pt idx="766">
                  <c:v>#N/A</c:v>
                </c:pt>
                <c:pt idx="767">
                  <c:v>#N/A</c:v>
                </c:pt>
                <c:pt idx="768">
                  <c:v>#N/A</c:v>
                </c:pt>
                <c:pt idx="769">
                  <c:v>#N/A</c:v>
                </c:pt>
                <c:pt idx="770">
                  <c:v>#N/A</c:v>
                </c:pt>
                <c:pt idx="771">
                  <c:v>#N/A</c:v>
                </c:pt>
                <c:pt idx="772">
                  <c:v>#N/A</c:v>
                </c:pt>
                <c:pt idx="773">
                  <c:v>#N/A</c:v>
                </c:pt>
                <c:pt idx="774">
                  <c:v>#N/A</c:v>
                </c:pt>
                <c:pt idx="775">
                  <c:v>#N/A</c:v>
                </c:pt>
                <c:pt idx="776">
                  <c:v>#N/A</c:v>
                </c:pt>
                <c:pt idx="777">
                  <c:v>#N/A</c:v>
                </c:pt>
                <c:pt idx="778">
                  <c:v>#N/A</c:v>
                </c:pt>
                <c:pt idx="779">
                  <c:v>#N/A</c:v>
                </c:pt>
                <c:pt idx="780">
                  <c:v>#N/A</c:v>
                </c:pt>
                <c:pt idx="781">
                  <c:v>#N/A</c:v>
                </c:pt>
                <c:pt idx="782">
                  <c:v>#N/A</c:v>
                </c:pt>
                <c:pt idx="783">
                  <c:v>#N/A</c:v>
                </c:pt>
                <c:pt idx="784">
                  <c:v>#N/A</c:v>
                </c:pt>
                <c:pt idx="785">
                  <c:v>#N/A</c:v>
                </c:pt>
                <c:pt idx="786">
                  <c:v>#N/A</c:v>
                </c:pt>
                <c:pt idx="787">
                  <c:v>#N/A</c:v>
                </c:pt>
                <c:pt idx="788">
                  <c:v>#N/A</c:v>
                </c:pt>
                <c:pt idx="789">
                  <c:v>#N/A</c:v>
                </c:pt>
                <c:pt idx="790">
                  <c:v>#N/A</c:v>
                </c:pt>
                <c:pt idx="791">
                  <c:v>#N/A</c:v>
                </c:pt>
                <c:pt idx="792">
                  <c:v>#N/A</c:v>
                </c:pt>
                <c:pt idx="793">
                  <c:v>#N/A</c:v>
                </c:pt>
                <c:pt idx="794">
                  <c:v>#N/A</c:v>
                </c:pt>
                <c:pt idx="795">
                  <c:v>#N/A</c:v>
                </c:pt>
                <c:pt idx="796">
                  <c:v>#N/A</c:v>
                </c:pt>
                <c:pt idx="797">
                  <c:v>#N/A</c:v>
                </c:pt>
                <c:pt idx="798">
                  <c:v>#N/A</c:v>
                </c:pt>
                <c:pt idx="799">
                  <c:v>#N/A</c:v>
                </c:pt>
                <c:pt idx="800">
                  <c:v>#N/A</c:v>
                </c:pt>
                <c:pt idx="801">
                  <c:v>#N/A</c:v>
                </c:pt>
                <c:pt idx="802">
                  <c:v>#N/A</c:v>
                </c:pt>
                <c:pt idx="803">
                  <c:v>#N/A</c:v>
                </c:pt>
                <c:pt idx="804">
                  <c:v>#N/A</c:v>
                </c:pt>
                <c:pt idx="805">
                  <c:v>#N/A</c:v>
                </c:pt>
                <c:pt idx="806">
                  <c:v>#N/A</c:v>
                </c:pt>
                <c:pt idx="807">
                  <c:v>#N/A</c:v>
                </c:pt>
                <c:pt idx="808">
                  <c:v>#N/A</c:v>
                </c:pt>
                <c:pt idx="809">
                  <c:v>#N/A</c:v>
                </c:pt>
                <c:pt idx="810">
                  <c:v>#N/A</c:v>
                </c:pt>
                <c:pt idx="811">
                  <c:v>#N/A</c:v>
                </c:pt>
                <c:pt idx="812">
                  <c:v>#N/A</c:v>
                </c:pt>
                <c:pt idx="813">
                  <c:v>#N/A</c:v>
                </c:pt>
                <c:pt idx="814">
                  <c:v>#N/A</c:v>
                </c:pt>
                <c:pt idx="815">
                  <c:v>#N/A</c:v>
                </c:pt>
                <c:pt idx="816">
                  <c:v>#N/A</c:v>
                </c:pt>
                <c:pt idx="817">
                  <c:v>#N/A</c:v>
                </c:pt>
                <c:pt idx="818">
                  <c:v>#N/A</c:v>
                </c:pt>
                <c:pt idx="819">
                  <c:v>#N/A</c:v>
                </c:pt>
                <c:pt idx="820">
                  <c:v>#N/A</c:v>
                </c:pt>
                <c:pt idx="821">
                  <c:v>#N/A</c:v>
                </c:pt>
                <c:pt idx="822">
                  <c:v>#N/A</c:v>
                </c:pt>
                <c:pt idx="823">
                  <c:v>#N/A</c:v>
                </c:pt>
                <c:pt idx="824">
                  <c:v>#N/A</c:v>
                </c:pt>
                <c:pt idx="825">
                  <c:v>#N/A</c:v>
                </c:pt>
                <c:pt idx="826">
                  <c:v>#N/A</c:v>
                </c:pt>
                <c:pt idx="827">
                  <c:v>#N/A</c:v>
                </c:pt>
                <c:pt idx="828">
                  <c:v>#N/A</c:v>
                </c:pt>
                <c:pt idx="829">
                  <c:v>#N/A</c:v>
                </c:pt>
                <c:pt idx="830">
                  <c:v>#N/A</c:v>
                </c:pt>
                <c:pt idx="831">
                  <c:v>#N/A</c:v>
                </c:pt>
                <c:pt idx="832">
                  <c:v>#N/A</c:v>
                </c:pt>
                <c:pt idx="833">
                  <c:v>#N/A</c:v>
                </c:pt>
                <c:pt idx="834">
                  <c:v>#N/A</c:v>
                </c:pt>
                <c:pt idx="835">
                  <c:v>#N/A</c:v>
                </c:pt>
                <c:pt idx="836">
                  <c:v>#N/A</c:v>
                </c:pt>
                <c:pt idx="837">
                  <c:v>#N/A</c:v>
                </c:pt>
                <c:pt idx="838">
                  <c:v>#N/A</c:v>
                </c:pt>
                <c:pt idx="839">
                  <c:v>#N/A</c:v>
                </c:pt>
                <c:pt idx="840">
                  <c:v>#N/A</c:v>
                </c:pt>
                <c:pt idx="841">
                  <c:v>#N/A</c:v>
                </c:pt>
                <c:pt idx="842">
                  <c:v>#N/A</c:v>
                </c:pt>
                <c:pt idx="843">
                  <c:v>#N/A</c:v>
                </c:pt>
                <c:pt idx="844">
                  <c:v>#N/A</c:v>
                </c:pt>
                <c:pt idx="845">
                  <c:v>#N/A</c:v>
                </c:pt>
                <c:pt idx="846">
                  <c:v>#N/A</c:v>
                </c:pt>
                <c:pt idx="847">
                  <c:v>#N/A</c:v>
                </c:pt>
                <c:pt idx="848">
                  <c:v>#N/A</c:v>
                </c:pt>
                <c:pt idx="849">
                  <c:v>#N/A</c:v>
                </c:pt>
                <c:pt idx="850">
                  <c:v>#N/A</c:v>
                </c:pt>
                <c:pt idx="851">
                  <c:v>#N/A</c:v>
                </c:pt>
                <c:pt idx="852">
                  <c:v>#N/A</c:v>
                </c:pt>
                <c:pt idx="853">
                  <c:v>#N/A</c:v>
                </c:pt>
                <c:pt idx="854">
                  <c:v>#N/A</c:v>
                </c:pt>
                <c:pt idx="855">
                  <c:v>#N/A</c:v>
                </c:pt>
                <c:pt idx="856">
                  <c:v>#N/A</c:v>
                </c:pt>
                <c:pt idx="857">
                  <c:v>#N/A</c:v>
                </c:pt>
                <c:pt idx="858">
                  <c:v>#N/A</c:v>
                </c:pt>
                <c:pt idx="859">
                  <c:v>#N/A</c:v>
                </c:pt>
                <c:pt idx="860">
                  <c:v>#N/A</c:v>
                </c:pt>
                <c:pt idx="861">
                  <c:v>#N/A</c:v>
                </c:pt>
                <c:pt idx="862">
                  <c:v>#N/A</c:v>
                </c:pt>
                <c:pt idx="863">
                  <c:v>#N/A</c:v>
                </c:pt>
                <c:pt idx="864">
                  <c:v>#N/A</c:v>
                </c:pt>
                <c:pt idx="865">
                  <c:v>#N/A</c:v>
                </c:pt>
                <c:pt idx="866">
                  <c:v>#N/A</c:v>
                </c:pt>
                <c:pt idx="867">
                  <c:v>#N/A</c:v>
                </c:pt>
                <c:pt idx="868">
                  <c:v>#N/A</c:v>
                </c:pt>
                <c:pt idx="869">
                  <c:v>#N/A</c:v>
                </c:pt>
                <c:pt idx="870">
                  <c:v>#N/A</c:v>
                </c:pt>
                <c:pt idx="871">
                  <c:v>#N/A</c:v>
                </c:pt>
                <c:pt idx="872">
                  <c:v>#N/A</c:v>
                </c:pt>
                <c:pt idx="873">
                  <c:v>#N/A</c:v>
                </c:pt>
                <c:pt idx="874">
                  <c:v>#N/A</c:v>
                </c:pt>
                <c:pt idx="875">
                  <c:v>#N/A</c:v>
                </c:pt>
                <c:pt idx="876">
                  <c:v>#N/A</c:v>
                </c:pt>
                <c:pt idx="877">
                  <c:v>#N/A</c:v>
                </c:pt>
                <c:pt idx="878">
                  <c:v>#N/A</c:v>
                </c:pt>
                <c:pt idx="879">
                  <c:v>#N/A</c:v>
                </c:pt>
                <c:pt idx="880">
                  <c:v>#N/A</c:v>
                </c:pt>
                <c:pt idx="881">
                  <c:v>#N/A</c:v>
                </c:pt>
                <c:pt idx="882">
                  <c:v>#N/A</c:v>
                </c:pt>
                <c:pt idx="883">
                  <c:v>#N/A</c:v>
                </c:pt>
                <c:pt idx="884">
                  <c:v>#N/A</c:v>
                </c:pt>
                <c:pt idx="885">
                  <c:v>#N/A</c:v>
                </c:pt>
                <c:pt idx="886">
                  <c:v>#N/A</c:v>
                </c:pt>
                <c:pt idx="887">
                  <c:v>#N/A</c:v>
                </c:pt>
                <c:pt idx="888">
                  <c:v>#N/A</c:v>
                </c:pt>
                <c:pt idx="889">
                  <c:v>#N/A</c:v>
                </c:pt>
                <c:pt idx="890">
                  <c:v>#N/A</c:v>
                </c:pt>
                <c:pt idx="891">
                  <c:v>#N/A</c:v>
                </c:pt>
                <c:pt idx="892">
                  <c:v>#N/A</c:v>
                </c:pt>
                <c:pt idx="893">
                  <c:v>#N/A</c:v>
                </c:pt>
                <c:pt idx="894">
                  <c:v>#N/A</c:v>
                </c:pt>
                <c:pt idx="895">
                  <c:v>#N/A</c:v>
                </c:pt>
                <c:pt idx="896">
                  <c:v>#N/A</c:v>
                </c:pt>
                <c:pt idx="897">
                  <c:v>#N/A</c:v>
                </c:pt>
                <c:pt idx="898">
                  <c:v>#N/A</c:v>
                </c:pt>
                <c:pt idx="899">
                  <c:v>#N/A</c:v>
                </c:pt>
                <c:pt idx="900">
                  <c:v>#N/A</c:v>
                </c:pt>
                <c:pt idx="901">
                  <c:v>#N/A</c:v>
                </c:pt>
                <c:pt idx="902">
                  <c:v>#N/A</c:v>
                </c:pt>
                <c:pt idx="903">
                  <c:v>#N/A</c:v>
                </c:pt>
                <c:pt idx="904">
                  <c:v>#N/A</c:v>
                </c:pt>
                <c:pt idx="905">
                  <c:v>#N/A</c:v>
                </c:pt>
                <c:pt idx="906">
                  <c:v>#N/A</c:v>
                </c:pt>
                <c:pt idx="907">
                  <c:v>#N/A</c:v>
                </c:pt>
                <c:pt idx="908">
                  <c:v>#N/A</c:v>
                </c:pt>
                <c:pt idx="909">
                  <c:v>#N/A</c:v>
                </c:pt>
                <c:pt idx="910">
                  <c:v>#N/A</c:v>
                </c:pt>
                <c:pt idx="911">
                  <c:v>#N/A</c:v>
                </c:pt>
                <c:pt idx="912">
                  <c:v>#N/A</c:v>
                </c:pt>
                <c:pt idx="913">
                  <c:v>#N/A</c:v>
                </c:pt>
                <c:pt idx="914">
                  <c:v>#N/A</c:v>
                </c:pt>
                <c:pt idx="915">
                  <c:v>#N/A</c:v>
                </c:pt>
                <c:pt idx="916">
                  <c:v>#N/A</c:v>
                </c:pt>
                <c:pt idx="917">
                  <c:v>#N/A</c:v>
                </c:pt>
                <c:pt idx="918">
                  <c:v>#N/A</c:v>
                </c:pt>
                <c:pt idx="919">
                  <c:v>#N/A</c:v>
                </c:pt>
                <c:pt idx="920">
                  <c:v>#N/A</c:v>
                </c:pt>
                <c:pt idx="921">
                  <c:v>#N/A</c:v>
                </c:pt>
                <c:pt idx="922">
                  <c:v>#N/A</c:v>
                </c:pt>
                <c:pt idx="923">
                  <c:v>#N/A</c:v>
                </c:pt>
                <c:pt idx="924">
                  <c:v>#N/A</c:v>
                </c:pt>
                <c:pt idx="925">
                  <c:v>#N/A</c:v>
                </c:pt>
                <c:pt idx="926">
                  <c:v>#N/A</c:v>
                </c:pt>
                <c:pt idx="927">
                  <c:v>#N/A</c:v>
                </c:pt>
                <c:pt idx="928">
                  <c:v>#N/A</c:v>
                </c:pt>
                <c:pt idx="929">
                  <c:v>#N/A</c:v>
                </c:pt>
                <c:pt idx="930">
                  <c:v>#N/A</c:v>
                </c:pt>
                <c:pt idx="931">
                  <c:v>#N/A</c:v>
                </c:pt>
                <c:pt idx="932">
                  <c:v>#N/A</c:v>
                </c:pt>
                <c:pt idx="933">
                  <c:v>#N/A</c:v>
                </c:pt>
                <c:pt idx="934">
                  <c:v>#N/A</c:v>
                </c:pt>
                <c:pt idx="935">
                  <c:v>#N/A</c:v>
                </c:pt>
                <c:pt idx="936">
                  <c:v>#N/A</c:v>
                </c:pt>
                <c:pt idx="937">
                  <c:v>#N/A</c:v>
                </c:pt>
                <c:pt idx="938">
                  <c:v>#N/A</c:v>
                </c:pt>
                <c:pt idx="939">
                  <c:v>#N/A</c:v>
                </c:pt>
                <c:pt idx="940">
                  <c:v>#N/A</c:v>
                </c:pt>
                <c:pt idx="941">
                  <c:v>#N/A</c:v>
                </c:pt>
                <c:pt idx="942">
                  <c:v>#N/A</c:v>
                </c:pt>
                <c:pt idx="943">
                  <c:v>#N/A</c:v>
                </c:pt>
                <c:pt idx="944">
                  <c:v>#N/A</c:v>
                </c:pt>
                <c:pt idx="945">
                  <c:v>#N/A</c:v>
                </c:pt>
                <c:pt idx="946">
                  <c:v>#N/A</c:v>
                </c:pt>
                <c:pt idx="947">
                  <c:v>#N/A</c:v>
                </c:pt>
                <c:pt idx="948">
                  <c:v>#N/A</c:v>
                </c:pt>
                <c:pt idx="949">
                  <c:v>#N/A</c:v>
                </c:pt>
                <c:pt idx="950">
                  <c:v>#N/A</c:v>
                </c:pt>
                <c:pt idx="951">
                  <c:v>#N/A</c:v>
                </c:pt>
                <c:pt idx="952">
                  <c:v>#N/A</c:v>
                </c:pt>
                <c:pt idx="953">
                  <c:v>#N/A</c:v>
                </c:pt>
                <c:pt idx="954">
                  <c:v>#N/A</c:v>
                </c:pt>
                <c:pt idx="955">
                  <c:v>#N/A</c:v>
                </c:pt>
                <c:pt idx="956">
                  <c:v>#N/A</c:v>
                </c:pt>
                <c:pt idx="957">
                  <c:v>#N/A</c:v>
                </c:pt>
                <c:pt idx="958">
                  <c:v>#N/A</c:v>
                </c:pt>
                <c:pt idx="959">
                  <c:v>#N/A</c:v>
                </c:pt>
                <c:pt idx="960">
                  <c:v>#N/A</c:v>
                </c:pt>
                <c:pt idx="961">
                  <c:v>#N/A</c:v>
                </c:pt>
                <c:pt idx="962">
                  <c:v>#N/A</c:v>
                </c:pt>
                <c:pt idx="963">
                  <c:v>#N/A</c:v>
                </c:pt>
                <c:pt idx="964">
                  <c:v>#N/A</c:v>
                </c:pt>
                <c:pt idx="965">
                  <c:v>#N/A</c:v>
                </c:pt>
                <c:pt idx="966">
                  <c:v>#N/A</c:v>
                </c:pt>
                <c:pt idx="967">
                  <c:v>#N/A</c:v>
                </c:pt>
                <c:pt idx="968">
                  <c:v>#N/A</c:v>
                </c:pt>
                <c:pt idx="969">
                  <c:v>#N/A</c:v>
                </c:pt>
                <c:pt idx="970">
                  <c:v>#N/A</c:v>
                </c:pt>
                <c:pt idx="971">
                  <c:v>#N/A</c:v>
                </c:pt>
                <c:pt idx="972">
                  <c:v>#N/A</c:v>
                </c:pt>
                <c:pt idx="973">
                  <c:v>#N/A</c:v>
                </c:pt>
                <c:pt idx="974">
                  <c:v>#N/A</c:v>
                </c:pt>
                <c:pt idx="975">
                  <c:v>#N/A</c:v>
                </c:pt>
                <c:pt idx="976">
                  <c:v>#N/A</c:v>
                </c:pt>
                <c:pt idx="977">
                  <c:v>#N/A</c:v>
                </c:pt>
                <c:pt idx="978">
                  <c:v>#N/A</c:v>
                </c:pt>
                <c:pt idx="979">
                  <c:v>#N/A</c:v>
                </c:pt>
                <c:pt idx="980">
                  <c:v>#N/A</c:v>
                </c:pt>
                <c:pt idx="981">
                  <c:v>#N/A</c:v>
                </c:pt>
                <c:pt idx="982">
                  <c:v>#N/A</c:v>
                </c:pt>
                <c:pt idx="983">
                  <c:v>#N/A</c:v>
                </c:pt>
                <c:pt idx="984">
                  <c:v>#N/A</c:v>
                </c:pt>
                <c:pt idx="985">
                  <c:v>#N/A</c:v>
                </c:pt>
                <c:pt idx="986">
                  <c:v>#N/A</c:v>
                </c:pt>
                <c:pt idx="987">
                  <c:v>#N/A</c:v>
                </c:pt>
                <c:pt idx="988">
                  <c:v>#N/A</c:v>
                </c:pt>
                <c:pt idx="989">
                  <c:v>#N/A</c:v>
                </c:pt>
                <c:pt idx="990">
                  <c:v>#N/A</c:v>
                </c:pt>
                <c:pt idx="991">
                  <c:v>#N/A</c:v>
                </c:pt>
                <c:pt idx="992">
                  <c:v>#N/A</c:v>
                </c:pt>
                <c:pt idx="993">
                  <c:v>#N/A</c:v>
                </c:pt>
                <c:pt idx="994">
                  <c:v>#N/A</c:v>
                </c:pt>
                <c:pt idx="995">
                  <c:v>#N/A</c:v>
                </c:pt>
                <c:pt idx="996">
                  <c:v>#N/A</c:v>
                </c:pt>
                <c:pt idx="997">
                  <c:v>#N/A</c:v>
                </c:pt>
                <c:pt idx="998">
                  <c:v>#N/A</c:v>
                </c:pt>
                <c:pt idx="999">
                  <c:v>#N/A</c:v>
                </c:pt>
                <c:pt idx="1000">
                  <c:v>#N/A</c:v>
                </c:pt>
                <c:pt idx="1001">
                  <c:v>#N/A</c:v>
                </c:pt>
                <c:pt idx="1002">
                  <c:v>#N/A</c:v>
                </c:pt>
                <c:pt idx="1003">
                  <c:v>#N/A</c:v>
                </c:pt>
                <c:pt idx="1004">
                  <c:v>#N/A</c:v>
                </c:pt>
                <c:pt idx="1005">
                  <c:v>#N/A</c:v>
                </c:pt>
                <c:pt idx="1006">
                  <c:v>#N/A</c:v>
                </c:pt>
                <c:pt idx="1007">
                  <c:v>#N/A</c:v>
                </c:pt>
                <c:pt idx="1008">
                  <c:v>#N/A</c:v>
                </c:pt>
                <c:pt idx="1009">
                  <c:v>#N/A</c:v>
                </c:pt>
                <c:pt idx="1010">
                  <c:v>#N/A</c:v>
                </c:pt>
                <c:pt idx="1011">
                  <c:v>#N/A</c:v>
                </c:pt>
                <c:pt idx="1012">
                  <c:v>#N/A</c:v>
                </c:pt>
                <c:pt idx="1013">
                  <c:v>#N/A</c:v>
                </c:pt>
                <c:pt idx="1014">
                  <c:v>#N/A</c:v>
                </c:pt>
                <c:pt idx="1015">
                  <c:v>#N/A</c:v>
                </c:pt>
                <c:pt idx="1016">
                  <c:v>#N/A</c:v>
                </c:pt>
                <c:pt idx="1017">
                  <c:v>#N/A</c:v>
                </c:pt>
                <c:pt idx="1018">
                  <c:v>#N/A</c:v>
                </c:pt>
                <c:pt idx="1019">
                  <c:v>#N/A</c:v>
                </c:pt>
                <c:pt idx="1020">
                  <c:v>#N/A</c:v>
                </c:pt>
                <c:pt idx="1021">
                  <c:v>#N/A</c:v>
                </c:pt>
                <c:pt idx="1022">
                  <c:v>#N/A</c:v>
                </c:pt>
                <c:pt idx="1023">
                  <c:v>#N/A</c:v>
                </c:pt>
                <c:pt idx="1024">
                  <c:v>#N/A</c:v>
                </c:pt>
                <c:pt idx="1025">
                  <c:v>#N/A</c:v>
                </c:pt>
                <c:pt idx="1026">
                  <c:v>#N/A</c:v>
                </c:pt>
                <c:pt idx="1027">
                  <c:v>#N/A</c:v>
                </c:pt>
                <c:pt idx="1028">
                  <c:v>#N/A</c:v>
                </c:pt>
                <c:pt idx="1029">
                  <c:v>#N/A</c:v>
                </c:pt>
                <c:pt idx="1030">
                  <c:v>#N/A</c:v>
                </c:pt>
                <c:pt idx="1031">
                  <c:v>#N/A</c:v>
                </c:pt>
                <c:pt idx="1032">
                  <c:v>#N/A</c:v>
                </c:pt>
                <c:pt idx="1033">
                  <c:v>#N/A</c:v>
                </c:pt>
                <c:pt idx="1034">
                  <c:v>#N/A</c:v>
                </c:pt>
                <c:pt idx="1035">
                  <c:v>#N/A</c:v>
                </c:pt>
                <c:pt idx="1036">
                  <c:v>#N/A</c:v>
                </c:pt>
                <c:pt idx="1037">
                  <c:v>#N/A</c:v>
                </c:pt>
                <c:pt idx="1038">
                  <c:v>#N/A</c:v>
                </c:pt>
                <c:pt idx="1039">
                  <c:v>#N/A</c:v>
                </c:pt>
                <c:pt idx="1040">
                  <c:v>#N/A</c:v>
                </c:pt>
                <c:pt idx="1041">
                  <c:v>#N/A</c:v>
                </c:pt>
                <c:pt idx="1042">
                  <c:v>#N/A</c:v>
                </c:pt>
                <c:pt idx="1043">
                  <c:v>#N/A</c:v>
                </c:pt>
                <c:pt idx="1044">
                  <c:v>#N/A</c:v>
                </c:pt>
                <c:pt idx="1045">
                  <c:v>#N/A</c:v>
                </c:pt>
                <c:pt idx="1046">
                  <c:v>#N/A</c:v>
                </c:pt>
                <c:pt idx="1047">
                  <c:v>#N/A</c:v>
                </c:pt>
                <c:pt idx="1048">
                  <c:v>#N/A</c:v>
                </c:pt>
                <c:pt idx="1049">
                  <c:v>#N/A</c:v>
                </c:pt>
                <c:pt idx="1050">
                  <c:v>#N/A</c:v>
                </c:pt>
                <c:pt idx="1051">
                  <c:v>#N/A</c:v>
                </c:pt>
                <c:pt idx="1052">
                  <c:v>#N/A</c:v>
                </c:pt>
                <c:pt idx="1053">
                  <c:v>#N/A</c:v>
                </c:pt>
                <c:pt idx="1054">
                  <c:v>#N/A</c:v>
                </c:pt>
                <c:pt idx="1055">
                  <c:v>#N/A</c:v>
                </c:pt>
                <c:pt idx="1056">
                  <c:v>#N/A</c:v>
                </c:pt>
                <c:pt idx="1057">
                  <c:v>#N/A</c:v>
                </c:pt>
                <c:pt idx="1058">
                  <c:v>#N/A</c:v>
                </c:pt>
                <c:pt idx="1059">
                  <c:v>#N/A</c:v>
                </c:pt>
                <c:pt idx="1060">
                  <c:v>#N/A</c:v>
                </c:pt>
                <c:pt idx="1061">
                  <c:v>#N/A</c:v>
                </c:pt>
                <c:pt idx="1062">
                  <c:v>#N/A</c:v>
                </c:pt>
                <c:pt idx="1063">
                  <c:v>#N/A</c:v>
                </c:pt>
                <c:pt idx="1064">
                  <c:v>#N/A</c:v>
                </c:pt>
                <c:pt idx="1065">
                  <c:v>#N/A</c:v>
                </c:pt>
                <c:pt idx="1066">
                  <c:v>#N/A</c:v>
                </c:pt>
                <c:pt idx="1067">
                  <c:v>#N/A</c:v>
                </c:pt>
                <c:pt idx="1068">
                  <c:v>#N/A</c:v>
                </c:pt>
                <c:pt idx="1069">
                  <c:v>#N/A</c:v>
                </c:pt>
                <c:pt idx="1070">
                  <c:v>#N/A</c:v>
                </c:pt>
                <c:pt idx="1071">
                  <c:v>#N/A</c:v>
                </c:pt>
                <c:pt idx="1072">
                  <c:v>#N/A</c:v>
                </c:pt>
                <c:pt idx="1073">
                  <c:v>#N/A</c:v>
                </c:pt>
                <c:pt idx="1074">
                  <c:v>#N/A</c:v>
                </c:pt>
                <c:pt idx="1075">
                  <c:v>#N/A</c:v>
                </c:pt>
                <c:pt idx="1076">
                  <c:v>#N/A</c:v>
                </c:pt>
                <c:pt idx="1077">
                  <c:v>#N/A</c:v>
                </c:pt>
                <c:pt idx="1078">
                  <c:v>#N/A</c:v>
                </c:pt>
                <c:pt idx="1079">
                  <c:v>#N/A</c:v>
                </c:pt>
                <c:pt idx="1080">
                  <c:v>#N/A</c:v>
                </c:pt>
                <c:pt idx="1081">
                  <c:v>#N/A</c:v>
                </c:pt>
                <c:pt idx="1082">
                  <c:v>#N/A</c:v>
                </c:pt>
                <c:pt idx="1083">
                  <c:v>#N/A</c:v>
                </c:pt>
                <c:pt idx="1084">
                  <c:v>#N/A</c:v>
                </c:pt>
                <c:pt idx="1085">
                  <c:v>#N/A</c:v>
                </c:pt>
                <c:pt idx="1086">
                  <c:v>#N/A</c:v>
                </c:pt>
                <c:pt idx="1087">
                  <c:v>#N/A</c:v>
                </c:pt>
                <c:pt idx="1088">
                  <c:v>#N/A</c:v>
                </c:pt>
                <c:pt idx="1089">
                  <c:v>#N/A</c:v>
                </c:pt>
                <c:pt idx="1090">
                  <c:v>#N/A</c:v>
                </c:pt>
                <c:pt idx="1091">
                  <c:v>#N/A</c:v>
                </c:pt>
                <c:pt idx="1092">
                  <c:v>#N/A</c:v>
                </c:pt>
                <c:pt idx="1093">
                  <c:v>#N/A</c:v>
                </c:pt>
                <c:pt idx="1094">
                  <c:v>#N/A</c:v>
                </c:pt>
                <c:pt idx="1095">
                  <c:v>#N/A</c:v>
                </c:pt>
                <c:pt idx="1096">
                  <c:v>#N/A</c:v>
                </c:pt>
                <c:pt idx="1097">
                  <c:v>#N/A</c:v>
                </c:pt>
                <c:pt idx="1098">
                  <c:v>#N/A</c:v>
                </c:pt>
                <c:pt idx="1099">
                  <c:v>#N/A</c:v>
                </c:pt>
                <c:pt idx="1100">
                  <c:v>#N/A</c:v>
                </c:pt>
                <c:pt idx="1101">
                  <c:v>#N/A</c:v>
                </c:pt>
                <c:pt idx="1102">
                  <c:v>#N/A</c:v>
                </c:pt>
                <c:pt idx="1103">
                  <c:v>#N/A</c:v>
                </c:pt>
                <c:pt idx="1104">
                  <c:v>#N/A</c:v>
                </c:pt>
                <c:pt idx="1105">
                  <c:v>#N/A</c:v>
                </c:pt>
                <c:pt idx="1106">
                  <c:v>#N/A</c:v>
                </c:pt>
                <c:pt idx="1107">
                  <c:v>#N/A</c:v>
                </c:pt>
                <c:pt idx="1108">
                  <c:v>#N/A</c:v>
                </c:pt>
                <c:pt idx="1109">
                  <c:v>#N/A</c:v>
                </c:pt>
                <c:pt idx="1110">
                  <c:v>#N/A</c:v>
                </c:pt>
                <c:pt idx="1111">
                  <c:v>#N/A</c:v>
                </c:pt>
                <c:pt idx="1112">
                  <c:v>#N/A</c:v>
                </c:pt>
                <c:pt idx="1113">
                  <c:v>#N/A</c:v>
                </c:pt>
                <c:pt idx="1114">
                  <c:v>#N/A</c:v>
                </c:pt>
                <c:pt idx="1115">
                  <c:v>#N/A</c:v>
                </c:pt>
                <c:pt idx="1116">
                  <c:v>#N/A</c:v>
                </c:pt>
                <c:pt idx="1117">
                  <c:v>#N/A</c:v>
                </c:pt>
                <c:pt idx="1118">
                  <c:v>#N/A</c:v>
                </c:pt>
                <c:pt idx="1119">
                  <c:v>#N/A</c:v>
                </c:pt>
                <c:pt idx="1120">
                  <c:v>#N/A</c:v>
                </c:pt>
                <c:pt idx="1121">
                  <c:v>#N/A</c:v>
                </c:pt>
                <c:pt idx="1122">
                  <c:v>#N/A</c:v>
                </c:pt>
                <c:pt idx="1123">
                  <c:v>#N/A</c:v>
                </c:pt>
                <c:pt idx="1124">
                  <c:v>#N/A</c:v>
                </c:pt>
                <c:pt idx="1125">
                  <c:v>#N/A</c:v>
                </c:pt>
                <c:pt idx="1126">
                  <c:v>#N/A</c:v>
                </c:pt>
                <c:pt idx="1127">
                  <c:v>#N/A</c:v>
                </c:pt>
                <c:pt idx="1128">
                  <c:v>#N/A</c:v>
                </c:pt>
                <c:pt idx="1129">
                  <c:v>#N/A</c:v>
                </c:pt>
                <c:pt idx="1130">
                  <c:v>#N/A</c:v>
                </c:pt>
                <c:pt idx="1131">
                  <c:v>#N/A</c:v>
                </c:pt>
                <c:pt idx="1132">
                  <c:v>#N/A</c:v>
                </c:pt>
                <c:pt idx="1133">
                  <c:v>#N/A</c:v>
                </c:pt>
                <c:pt idx="1134">
                  <c:v>#N/A</c:v>
                </c:pt>
                <c:pt idx="1135">
                  <c:v>#N/A</c:v>
                </c:pt>
                <c:pt idx="1136">
                  <c:v>#N/A</c:v>
                </c:pt>
                <c:pt idx="1137">
                  <c:v>#N/A</c:v>
                </c:pt>
                <c:pt idx="1138">
                  <c:v>#N/A</c:v>
                </c:pt>
                <c:pt idx="1139">
                  <c:v>#N/A</c:v>
                </c:pt>
                <c:pt idx="1140">
                  <c:v>#N/A</c:v>
                </c:pt>
                <c:pt idx="1141">
                  <c:v>#N/A</c:v>
                </c:pt>
                <c:pt idx="1142">
                  <c:v>#N/A</c:v>
                </c:pt>
                <c:pt idx="1143">
                  <c:v>#N/A</c:v>
                </c:pt>
                <c:pt idx="1144">
                  <c:v>#N/A</c:v>
                </c:pt>
                <c:pt idx="1145">
                  <c:v>#N/A</c:v>
                </c:pt>
                <c:pt idx="1146">
                  <c:v>#N/A</c:v>
                </c:pt>
                <c:pt idx="1147">
                  <c:v>#N/A</c:v>
                </c:pt>
                <c:pt idx="1148">
                  <c:v>#N/A</c:v>
                </c:pt>
                <c:pt idx="1149">
                  <c:v>#N/A</c:v>
                </c:pt>
                <c:pt idx="1150">
                  <c:v>#N/A</c:v>
                </c:pt>
                <c:pt idx="1151">
                  <c:v>#N/A</c:v>
                </c:pt>
                <c:pt idx="1152">
                  <c:v>#N/A</c:v>
                </c:pt>
                <c:pt idx="1153">
                  <c:v>#N/A</c:v>
                </c:pt>
                <c:pt idx="1154">
                  <c:v>#N/A</c:v>
                </c:pt>
                <c:pt idx="1155">
                  <c:v>#N/A</c:v>
                </c:pt>
                <c:pt idx="1156">
                  <c:v>#N/A</c:v>
                </c:pt>
                <c:pt idx="1157">
                  <c:v>#N/A</c:v>
                </c:pt>
                <c:pt idx="1158">
                  <c:v>#N/A</c:v>
                </c:pt>
                <c:pt idx="1159">
                  <c:v>#N/A</c:v>
                </c:pt>
                <c:pt idx="1160">
                  <c:v>#N/A</c:v>
                </c:pt>
                <c:pt idx="1161">
                  <c:v>#N/A</c:v>
                </c:pt>
                <c:pt idx="1162">
                  <c:v>#N/A</c:v>
                </c:pt>
                <c:pt idx="1163">
                  <c:v>#N/A</c:v>
                </c:pt>
                <c:pt idx="1164">
                  <c:v>#N/A</c:v>
                </c:pt>
                <c:pt idx="1165">
                  <c:v>#N/A</c:v>
                </c:pt>
                <c:pt idx="1166">
                  <c:v>#N/A</c:v>
                </c:pt>
                <c:pt idx="1167">
                  <c:v>#N/A</c:v>
                </c:pt>
                <c:pt idx="1168">
                  <c:v>#N/A</c:v>
                </c:pt>
                <c:pt idx="1169">
                  <c:v>#N/A</c:v>
                </c:pt>
                <c:pt idx="1170">
                  <c:v>#N/A</c:v>
                </c:pt>
                <c:pt idx="1171">
                  <c:v>#N/A</c:v>
                </c:pt>
                <c:pt idx="1172">
                  <c:v>#N/A</c:v>
                </c:pt>
                <c:pt idx="1173">
                  <c:v>#N/A</c:v>
                </c:pt>
                <c:pt idx="1174">
                  <c:v>#N/A</c:v>
                </c:pt>
                <c:pt idx="1175">
                  <c:v>#N/A</c:v>
                </c:pt>
                <c:pt idx="1176">
                  <c:v>#N/A</c:v>
                </c:pt>
                <c:pt idx="1177">
                  <c:v>#N/A</c:v>
                </c:pt>
                <c:pt idx="1178">
                  <c:v>#N/A</c:v>
                </c:pt>
                <c:pt idx="1179">
                  <c:v>#N/A</c:v>
                </c:pt>
                <c:pt idx="1180">
                  <c:v>#N/A</c:v>
                </c:pt>
                <c:pt idx="1181">
                  <c:v>#N/A</c:v>
                </c:pt>
                <c:pt idx="1182">
                  <c:v>#N/A</c:v>
                </c:pt>
                <c:pt idx="1183">
                  <c:v>#N/A</c:v>
                </c:pt>
                <c:pt idx="1184">
                  <c:v>#N/A</c:v>
                </c:pt>
                <c:pt idx="1185">
                  <c:v>#N/A</c:v>
                </c:pt>
                <c:pt idx="1186">
                  <c:v>#N/A</c:v>
                </c:pt>
                <c:pt idx="1187">
                  <c:v>#N/A</c:v>
                </c:pt>
                <c:pt idx="1188">
                  <c:v>#N/A</c:v>
                </c:pt>
                <c:pt idx="1189">
                  <c:v>#N/A</c:v>
                </c:pt>
                <c:pt idx="1190">
                  <c:v>#N/A</c:v>
                </c:pt>
                <c:pt idx="1191">
                  <c:v>#N/A</c:v>
                </c:pt>
                <c:pt idx="1192">
                  <c:v>#N/A</c:v>
                </c:pt>
                <c:pt idx="1193">
                  <c:v>#N/A</c:v>
                </c:pt>
                <c:pt idx="1194">
                  <c:v>#N/A</c:v>
                </c:pt>
                <c:pt idx="1195">
                  <c:v>#N/A</c:v>
                </c:pt>
                <c:pt idx="1196">
                  <c:v>#N/A</c:v>
                </c:pt>
                <c:pt idx="1197">
                  <c:v>#N/A</c:v>
                </c:pt>
                <c:pt idx="1198">
                  <c:v>#N/A</c:v>
                </c:pt>
                <c:pt idx="1199">
                  <c:v>#N/A</c:v>
                </c:pt>
                <c:pt idx="1200">
                  <c:v>#N/A</c:v>
                </c:pt>
                <c:pt idx="1201">
                  <c:v>#N/A</c:v>
                </c:pt>
                <c:pt idx="1202">
                  <c:v>#N/A</c:v>
                </c:pt>
                <c:pt idx="1203">
                  <c:v>#N/A</c:v>
                </c:pt>
                <c:pt idx="1204">
                  <c:v>#N/A</c:v>
                </c:pt>
                <c:pt idx="1205">
                  <c:v>#N/A</c:v>
                </c:pt>
                <c:pt idx="1206">
                  <c:v>#N/A</c:v>
                </c:pt>
                <c:pt idx="1207">
                  <c:v>#N/A</c:v>
                </c:pt>
                <c:pt idx="1208">
                  <c:v>#N/A</c:v>
                </c:pt>
                <c:pt idx="1209">
                  <c:v>#N/A</c:v>
                </c:pt>
                <c:pt idx="1210">
                  <c:v>#N/A</c:v>
                </c:pt>
                <c:pt idx="1211">
                  <c:v>#N/A</c:v>
                </c:pt>
                <c:pt idx="1212">
                  <c:v>#N/A</c:v>
                </c:pt>
                <c:pt idx="1213">
                  <c:v>#N/A</c:v>
                </c:pt>
                <c:pt idx="1214">
                  <c:v>#N/A</c:v>
                </c:pt>
                <c:pt idx="1215">
                  <c:v>#N/A</c:v>
                </c:pt>
                <c:pt idx="1216">
                  <c:v>#N/A</c:v>
                </c:pt>
                <c:pt idx="1217">
                  <c:v>#N/A</c:v>
                </c:pt>
                <c:pt idx="1218">
                  <c:v>#N/A</c:v>
                </c:pt>
                <c:pt idx="1219">
                  <c:v>#N/A</c:v>
                </c:pt>
                <c:pt idx="1220">
                  <c:v>#N/A</c:v>
                </c:pt>
                <c:pt idx="1221">
                  <c:v>#N/A</c:v>
                </c:pt>
                <c:pt idx="1222">
                  <c:v>#N/A</c:v>
                </c:pt>
                <c:pt idx="1223">
                  <c:v>#N/A</c:v>
                </c:pt>
                <c:pt idx="1224">
                  <c:v>#N/A</c:v>
                </c:pt>
                <c:pt idx="1225">
                  <c:v>#N/A</c:v>
                </c:pt>
                <c:pt idx="1226">
                  <c:v>#N/A</c:v>
                </c:pt>
                <c:pt idx="1227">
                  <c:v>#N/A</c:v>
                </c:pt>
                <c:pt idx="1228">
                  <c:v>#N/A</c:v>
                </c:pt>
                <c:pt idx="1229">
                  <c:v>#N/A</c:v>
                </c:pt>
                <c:pt idx="1230">
                  <c:v>#N/A</c:v>
                </c:pt>
                <c:pt idx="1231">
                  <c:v>#N/A</c:v>
                </c:pt>
                <c:pt idx="1232">
                  <c:v>#N/A</c:v>
                </c:pt>
                <c:pt idx="1233">
                  <c:v>#N/A</c:v>
                </c:pt>
                <c:pt idx="1234">
                  <c:v>#N/A</c:v>
                </c:pt>
                <c:pt idx="1235">
                  <c:v>#N/A</c:v>
                </c:pt>
                <c:pt idx="1236">
                  <c:v>#N/A</c:v>
                </c:pt>
                <c:pt idx="1237">
                  <c:v>#N/A</c:v>
                </c:pt>
                <c:pt idx="1238">
                  <c:v>#N/A</c:v>
                </c:pt>
                <c:pt idx="1239">
                  <c:v>#N/A</c:v>
                </c:pt>
                <c:pt idx="1240">
                  <c:v>#N/A</c:v>
                </c:pt>
                <c:pt idx="1241">
                  <c:v>#N/A</c:v>
                </c:pt>
                <c:pt idx="1242">
                  <c:v>#N/A</c:v>
                </c:pt>
                <c:pt idx="1243">
                  <c:v>#N/A</c:v>
                </c:pt>
                <c:pt idx="1244">
                  <c:v>#N/A</c:v>
                </c:pt>
                <c:pt idx="1245">
                  <c:v>#N/A</c:v>
                </c:pt>
                <c:pt idx="1246">
                  <c:v>#N/A</c:v>
                </c:pt>
                <c:pt idx="1247">
                  <c:v>#N/A</c:v>
                </c:pt>
                <c:pt idx="1248">
                  <c:v>#N/A</c:v>
                </c:pt>
                <c:pt idx="1249">
                  <c:v>#N/A</c:v>
                </c:pt>
                <c:pt idx="1250">
                  <c:v>#N/A</c:v>
                </c:pt>
                <c:pt idx="1251">
                  <c:v>#N/A</c:v>
                </c:pt>
                <c:pt idx="1252">
                  <c:v>#N/A</c:v>
                </c:pt>
                <c:pt idx="1253">
                  <c:v>#N/A</c:v>
                </c:pt>
                <c:pt idx="1254">
                  <c:v>#N/A</c:v>
                </c:pt>
                <c:pt idx="1255">
                  <c:v>#N/A</c:v>
                </c:pt>
                <c:pt idx="1256">
                  <c:v>#N/A</c:v>
                </c:pt>
                <c:pt idx="1257">
                  <c:v>#N/A</c:v>
                </c:pt>
                <c:pt idx="1258">
                  <c:v>#N/A</c:v>
                </c:pt>
                <c:pt idx="1259">
                  <c:v>#N/A</c:v>
                </c:pt>
                <c:pt idx="1260">
                  <c:v>#N/A</c:v>
                </c:pt>
                <c:pt idx="1261">
                  <c:v>#N/A</c:v>
                </c:pt>
                <c:pt idx="1262">
                  <c:v>#N/A</c:v>
                </c:pt>
                <c:pt idx="1263">
                  <c:v>#N/A</c:v>
                </c:pt>
                <c:pt idx="1264">
                  <c:v>#N/A</c:v>
                </c:pt>
                <c:pt idx="1265">
                  <c:v>#N/A</c:v>
                </c:pt>
                <c:pt idx="1266">
                  <c:v>#N/A</c:v>
                </c:pt>
                <c:pt idx="1267">
                  <c:v>#N/A</c:v>
                </c:pt>
                <c:pt idx="1268">
                  <c:v>#N/A</c:v>
                </c:pt>
                <c:pt idx="1269">
                  <c:v>#N/A</c:v>
                </c:pt>
                <c:pt idx="1270">
                  <c:v>#N/A</c:v>
                </c:pt>
                <c:pt idx="1271">
                  <c:v>#N/A</c:v>
                </c:pt>
                <c:pt idx="1272">
                  <c:v>#N/A</c:v>
                </c:pt>
                <c:pt idx="1273">
                  <c:v>#N/A</c:v>
                </c:pt>
                <c:pt idx="1274">
                  <c:v>#N/A</c:v>
                </c:pt>
                <c:pt idx="1275">
                  <c:v>#N/A</c:v>
                </c:pt>
                <c:pt idx="1276">
                  <c:v>#N/A</c:v>
                </c:pt>
                <c:pt idx="1277">
                  <c:v>#N/A</c:v>
                </c:pt>
                <c:pt idx="1278">
                  <c:v>#N/A</c:v>
                </c:pt>
                <c:pt idx="1279">
                  <c:v>#N/A</c:v>
                </c:pt>
                <c:pt idx="1280">
                  <c:v>#N/A</c:v>
                </c:pt>
                <c:pt idx="1281">
                  <c:v>#N/A</c:v>
                </c:pt>
                <c:pt idx="1282">
                  <c:v>#N/A</c:v>
                </c:pt>
                <c:pt idx="1283">
                  <c:v>#N/A</c:v>
                </c:pt>
                <c:pt idx="1284">
                  <c:v>#N/A</c:v>
                </c:pt>
                <c:pt idx="1285">
                  <c:v>#N/A</c:v>
                </c:pt>
                <c:pt idx="1286">
                  <c:v>#N/A</c:v>
                </c:pt>
                <c:pt idx="1287">
                  <c:v>#N/A</c:v>
                </c:pt>
                <c:pt idx="1288">
                  <c:v>#N/A</c:v>
                </c:pt>
                <c:pt idx="1289">
                  <c:v>#N/A</c:v>
                </c:pt>
                <c:pt idx="1290">
                  <c:v>#N/A</c:v>
                </c:pt>
                <c:pt idx="1291">
                  <c:v>#N/A</c:v>
                </c:pt>
                <c:pt idx="1292">
                  <c:v>#N/A</c:v>
                </c:pt>
                <c:pt idx="1293">
                  <c:v>#N/A</c:v>
                </c:pt>
                <c:pt idx="1294">
                  <c:v>#N/A</c:v>
                </c:pt>
                <c:pt idx="1295">
                  <c:v>#N/A</c:v>
                </c:pt>
                <c:pt idx="1296">
                  <c:v>#N/A</c:v>
                </c:pt>
                <c:pt idx="1297">
                  <c:v>#N/A</c:v>
                </c:pt>
                <c:pt idx="1298">
                  <c:v>#N/A</c:v>
                </c:pt>
                <c:pt idx="1299">
                  <c:v>#N/A</c:v>
                </c:pt>
                <c:pt idx="1300">
                  <c:v>#N/A</c:v>
                </c:pt>
                <c:pt idx="1301">
                  <c:v>#N/A</c:v>
                </c:pt>
                <c:pt idx="1302">
                  <c:v>#N/A</c:v>
                </c:pt>
                <c:pt idx="1303">
                  <c:v>#N/A</c:v>
                </c:pt>
                <c:pt idx="1304">
                  <c:v>#N/A</c:v>
                </c:pt>
                <c:pt idx="1305">
                  <c:v>#N/A</c:v>
                </c:pt>
                <c:pt idx="1306">
                  <c:v>#N/A</c:v>
                </c:pt>
                <c:pt idx="1307">
                  <c:v>#N/A</c:v>
                </c:pt>
                <c:pt idx="1308">
                  <c:v>#N/A</c:v>
                </c:pt>
                <c:pt idx="1309">
                  <c:v>#N/A</c:v>
                </c:pt>
                <c:pt idx="1310">
                  <c:v>#N/A</c:v>
                </c:pt>
                <c:pt idx="1311">
                  <c:v>#N/A</c:v>
                </c:pt>
                <c:pt idx="1312">
                  <c:v>#N/A</c:v>
                </c:pt>
                <c:pt idx="1313">
                  <c:v>#N/A</c:v>
                </c:pt>
                <c:pt idx="1314">
                  <c:v>#N/A</c:v>
                </c:pt>
                <c:pt idx="1315">
                  <c:v>#N/A</c:v>
                </c:pt>
                <c:pt idx="1316">
                  <c:v>#N/A</c:v>
                </c:pt>
                <c:pt idx="1317">
                  <c:v>#N/A</c:v>
                </c:pt>
                <c:pt idx="1318">
                  <c:v>#N/A</c:v>
                </c:pt>
                <c:pt idx="1319">
                  <c:v>#N/A</c:v>
                </c:pt>
                <c:pt idx="1320">
                  <c:v>#N/A</c:v>
                </c:pt>
                <c:pt idx="1321">
                  <c:v>#N/A</c:v>
                </c:pt>
                <c:pt idx="1322">
                  <c:v>#N/A</c:v>
                </c:pt>
                <c:pt idx="1323">
                  <c:v>#N/A</c:v>
                </c:pt>
                <c:pt idx="1324">
                  <c:v>#N/A</c:v>
                </c:pt>
                <c:pt idx="1325">
                  <c:v>#N/A</c:v>
                </c:pt>
                <c:pt idx="1326">
                  <c:v>#N/A</c:v>
                </c:pt>
                <c:pt idx="1327">
                  <c:v>#N/A</c:v>
                </c:pt>
                <c:pt idx="1328">
                  <c:v>#N/A</c:v>
                </c:pt>
                <c:pt idx="1329">
                  <c:v>#N/A</c:v>
                </c:pt>
                <c:pt idx="1330">
                  <c:v>#N/A</c:v>
                </c:pt>
                <c:pt idx="1331">
                  <c:v>#N/A</c:v>
                </c:pt>
                <c:pt idx="1332">
                  <c:v>#N/A</c:v>
                </c:pt>
                <c:pt idx="1333">
                  <c:v>#N/A</c:v>
                </c:pt>
                <c:pt idx="1334">
                  <c:v>#N/A</c:v>
                </c:pt>
                <c:pt idx="1335">
                  <c:v>#N/A</c:v>
                </c:pt>
                <c:pt idx="1336">
                  <c:v>#N/A</c:v>
                </c:pt>
                <c:pt idx="1337">
                  <c:v>#N/A</c:v>
                </c:pt>
                <c:pt idx="1338">
                  <c:v>#N/A</c:v>
                </c:pt>
                <c:pt idx="1339">
                  <c:v>#N/A</c:v>
                </c:pt>
                <c:pt idx="1340">
                  <c:v>#N/A</c:v>
                </c:pt>
                <c:pt idx="1341">
                  <c:v>#N/A</c:v>
                </c:pt>
                <c:pt idx="1342">
                  <c:v>#N/A</c:v>
                </c:pt>
                <c:pt idx="1343">
                  <c:v>#N/A</c:v>
                </c:pt>
                <c:pt idx="1344">
                  <c:v>#N/A</c:v>
                </c:pt>
                <c:pt idx="1345">
                  <c:v>#N/A</c:v>
                </c:pt>
                <c:pt idx="1346">
                  <c:v>#N/A</c:v>
                </c:pt>
                <c:pt idx="1347">
                  <c:v>#N/A</c:v>
                </c:pt>
                <c:pt idx="1348">
                  <c:v>#N/A</c:v>
                </c:pt>
                <c:pt idx="1349">
                  <c:v>#N/A</c:v>
                </c:pt>
                <c:pt idx="1350">
                  <c:v>#N/A</c:v>
                </c:pt>
                <c:pt idx="1351">
                  <c:v>#N/A</c:v>
                </c:pt>
                <c:pt idx="1352">
                  <c:v>#N/A</c:v>
                </c:pt>
                <c:pt idx="1353">
                  <c:v>#N/A</c:v>
                </c:pt>
                <c:pt idx="1354">
                  <c:v>#N/A</c:v>
                </c:pt>
                <c:pt idx="1355">
                  <c:v>#N/A</c:v>
                </c:pt>
                <c:pt idx="1356">
                  <c:v>#N/A</c:v>
                </c:pt>
                <c:pt idx="1357">
                  <c:v>#N/A</c:v>
                </c:pt>
                <c:pt idx="1358">
                  <c:v>#N/A</c:v>
                </c:pt>
                <c:pt idx="1359">
                  <c:v>#N/A</c:v>
                </c:pt>
                <c:pt idx="1360">
                  <c:v>#N/A</c:v>
                </c:pt>
                <c:pt idx="1361">
                  <c:v>#N/A</c:v>
                </c:pt>
                <c:pt idx="1362">
                  <c:v>#N/A</c:v>
                </c:pt>
                <c:pt idx="1363">
                  <c:v>#N/A</c:v>
                </c:pt>
                <c:pt idx="1364">
                  <c:v>#N/A</c:v>
                </c:pt>
                <c:pt idx="1365">
                  <c:v>#N/A</c:v>
                </c:pt>
                <c:pt idx="1366">
                  <c:v>#N/A</c:v>
                </c:pt>
                <c:pt idx="1367">
                  <c:v>#N/A</c:v>
                </c:pt>
                <c:pt idx="1368">
                  <c:v>#N/A</c:v>
                </c:pt>
                <c:pt idx="1369">
                  <c:v>#N/A</c:v>
                </c:pt>
                <c:pt idx="1370">
                  <c:v>#N/A</c:v>
                </c:pt>
                <c:pt idx="1371">
                  <c:v>#N/A</c:v>
                </c:pt>
                <c:pt idx="1372">
                  <c:v>#N/A</c:v>
                </c:pt>
                <c:pt idx="1373">
                  <c:v>#N/A</c:v>
                </c:pt>
                <c:pt idx="1374">
                  <c:v>#N/A</c:v>
                </c:pt>
                <c:pt idx="1375">
                  <c:v>#N/A</c:v>
                </c:pt>
                <c:pt idx="1376">
                  <c:v>#N/A</c:v>
                </c:pt>
                <c:pt idx="1377">
                  <c:v>#N/A</c:v>
                </c:pt>
                <c:pt idx="1378">
                  <c:v>#N/A</c:v>
                </c:pt>
                <c:pt idx="1379">
                  <c:v>#N/A</c:v>
                </c:pt>
                <c:pt idx="1380">
                  <c:v>#N/A</c:v>
                </c:pt>
                <c:pt idx="1381">
                  <c:v>#N/A</c:v>
                </c:pt>
                <c:pt idx="1382">
                  <c:v>#N/A</c:v>
                </c:pt>
                <c:pt idx="1383">
                  <c:v>#N/A</c:v>
                </c:pt>
                <c:pt idx="1384">
                  <c:v>#N/A</c:v>
                </c:pt>
                <c:pt idx="1385">
                  <c:v>#N/A</c:v>
                </c:pt>
                <c:pt idx="1386">
                  <c:v>#N/A</c:v>
                </c:pt>
                <c:pt idx="1387">
                  <c:v>#N/A</c:v>
                </c:pt>
                <c:pt idx="1388">
                  <c:v>#N/A</c:v>
                </c:pt>
                <c:pt idx="1389">
                  <c:v>#N/A</c:v>
                </c:pt>
                <c:pt idx="1390">
                  <c:v>#N/A</c:v>
                </c:pt>
                <c:pt idx="1391">
                  <c:v>#N/A</c:v>
                </c:pt>
                <c:pt idx="1392">
                  <c:v>#N/A</c:v>
                </c:pt>
                <c:pt idx="1393">
                  <c:v>#N/A</c:v>
                </c:pt>
                <c:pt idx="1394">
                  <c:v>#N/A</c:v>
                </c:pt>
                <c:pt idx="1395">
                  <c:v>#N/A</c:v>
                </c:pt>
                <c:pt idx="1396">
                  <c:v>#N/A</c:v>
                </c:pt>
                <c:pt idx="1397">
                  <c:v>#N/A</c:v>
                </c:pt>
                <c:pt idx="1398">
                  <c:v>#N/A</c:v>
                </c:pt>
                <c:pt idx="1399">
                  <c:v>#N/A</c:v>
                </c:pt>
                <c:pt idx="1400">
                  <c:v>#N/A</c:v>
                </c:pt>
                <c:pt idx="1401">
                  <c:v>#N/A</c:v>
                </c:pt>
                <c:pt idx="1402">
                  <c:v>#N/A</c:v>
                </c:pt>
                <c:pt idx="1403">
                  <c:v>#N/A</c:v>
                </c:pt>
                <c:pt idx="1404">
                  <c:v>#N/A</c:v>
                </c:pt>
                <c:pt idx="1405">
                  <c:v>#N/A</c:v>
                </c:pt>
                <c:pt idx="1406">
                  <c:v>#N/A</c:v>
                </c:pt>
                <c:pt idx="1407">
                  <c:v>#N/A</c:v>
                </c:pt>
                <c:pt idx="1408">
                  <c:v>#N/A</c:v>
                </c:pt>
                <c:pt idx="1409">
                  <c:v>#N/A</c:v>
                </c:pt>
                <c:pt idx="1410">
                  <c:v>#N/A</c:v>
                </c:pt>
                <c:pt idx="1411">
                  <c:v>#N/A</c:v>
                </c:pt>
                <c:pt idx="1412">
                  <c:v>#N/A</c:v>
                </c:pt>
                <c:pt idx="1413">
                  <c:v>#N/A</c:v>
                </c:pt>
                <c:pt idx="1414">
                  <c:v>#N/A</c:v>
                </c:pt>
                <c:pt idx="1415">
                  <c:v>#N/A</c:v>
                </c:pt>
                <c:pt idx="1416">
                  <c:v>#N/A</c:v>
                </c:pt>
                <c:pt idx="1417">
                  <c:v>#N/A</c:v>
                </c:pt>
                <c:pt idx="1418">
                  <c:v>#N/A</c:v>
                </c:pt>
                <c:pt idx="1419">
                  <c:v>#N/A</c:v>
                </c:pt>
                <c:pt idx="1420">
                  <c:v>#N/A</c:v>
                </c:pt>
                <c:pt idx="1421">
                  <c:v>#N/A</c:v>
                </c:pt>
                <c:pt idx="1422">
                  <c:v>#N/A</c:v>
                </c:pt>
                <c:pt idx="1423">
                  <c:v>#N/A</c:v>
                </c:pt>
                <c:pt idx="1424">
                  <c:v>#N/A</c:v>
                </c:pt>
                <c:pt idx="1425">
                  <c:v>#N/A</c:v>
                </c:pt>
                <c:pt idx="1426">
                  <c:v>#N/A</c:v>
                </c:pt>
                <c:pt idx="1427">
                  <c:v>#N/A</c:v>
                </c:pt>
                <c:pt idx="1428">
                  <c:v>#N/A</c:v>
                </c:pt>
                <c:pt idx="1429">
                  <c:v>#N/A</c:v>
                </c:pt>
                <c:pt idx="1430">
                  <c:v>#N/A</c:v>
                </c:pt>
                <c:pt idx="1431">
                  <c:v>#N/A</c:v>
                </c:pt>
                <c:pt idx="1432">
                  <c:v>#N/A</c:v>
                </c:pt>
                <c:pt idx="1433">
                  <c:v>#N/A</c:v>
                </c:pt>
                <c:pt idx="1434">
                  <c:v>#N/A</c:v>
                </c:pt>
                <c:pt idx="1435">
                  <c:v>#N/A</c:v>
                </c:pt>
                <c:pt idx="1436">
                  <c:v>#N/A</c:v>
                </c:pt>
                <c:pt idx="1437">
                  <c:v>#N/A</c:v>
                </c:pt>
                <c:pt idx="1438">
                  <c:v>#N/A</c:v>
                </c:pt>
                <c:pt idx="1439">
                  <c:v>#N/A</c:v>
                </c:pt>
                <c:pt idx="1440">
                  <c:v>#N/A</c:v>
                </c:pt>
                <c:pt idx="1441">
                  <c:v>#N/A</c:v>
                </c:pt>
                <c:pt idx="1442">
                  <c:v>#N/A</c:v>
                </c:pt>
                <c:pt idx="1443">
                  <c:v>#N/A</c:v>
                </c:pt>
                <c:pt idx="1444">
                  <c:v>#N/A</c:v>
                </c:pt>
                <c:pt idx="1445">
                  <c:v>#N/A</c:v>
                </c:pt>
                <c:pt idx="1446">
                  <c:v>#N/A</c:v>
                </c:pt>
                <c:pt idx="1447">
                  <c:v>#N/A</c:v>
                </c:pt>
                <c:pt idx="1448">
                  <c:v>#N/A</c:v>
                </c:pt>
                <c:pt idx="1449">
                  <c:v>#N/A</c:v>
                </c:pt>
                <c:pt idx="1450">
                  <c:v>#N/A</c:v>
                </c:pt>
                <c:pt idx="1451">
                  <c:v>#N/A</c:v>
                </c:pt>
                <c:pt idx="1452">
                  <c:v>#N/A</c:v>
                </c:pt>
                <c:pt idx="1453">
                  <c:v>#N/A</c:v>
                </c:pt>
                <c:pt idx="1454">
                  <c:v>#N/A</c:v>
                </c:pt>
                <c:pt idx="1455">
                  <c:v>#N/A</c:v>
                </c:pt>
                <c:pt idx="1456">
                  <c:v>#N/A</c:v>
                </c:pt>
                <c:pt idx="1457">
                  <c:v>#N/A</c:v>
                </c:pt>
                <c:pt idx="1458">
                  <c:v>#N/A</c:v>
                </c:pt>
                <c:pt idx="1459">
                  <c:v>#N/A</c:v>
                </c:pt>
                <c:pt idx="1460">
                  <c:v>#N/A</c:v>
                </c:pt>
                <c:pt idx="1461">
                  <c:v>#N/A</c:v>
                </c:pt>
                <c:pt idx="1462">
                  <c:v>#N/A</c:v>
                </c:pt>
                <c:pt idx="1463">
                  <c:v>#N/A</c:v>
                </c:pt>
                <c:pt idx="1464">
                  <c:v>#N/A</c:v>
                </c:pt>
                <c:pt idx="1465">
                  <c:v>#N/A</c:v>
                </c:pt>
                <c:pt idx="1466">
                  <c:v>#N/A</c:v>
                </c:pt>
                <c:pt idx="1467">
                  <c:v>#N/A</c:v>
                </c:pt>
                <c:pt idx="1468">
                  <c:v>#N/A</c:v>
                </c:pt>
                <c:pt idx="1469">
                  <c:v>#N/A</c:v>
                </c:pt>
                <c:pt idx="1470">
                  <c:v>#N/A</c:v>
                </c:pt>
                <c:pt idx="1471">
                  <c:v>#N/A</c:v>
                </c:pt>
                <c:pt idx="1472">
                  <c:v>#N/A</c:v>
                </c:pt>
                <c:pt idx="1473">
                  <c:v>#N/A</c:v>
                </c:pt>
                <c:pt idx="1474">
                  <c:v>#N/A</c:v>
                </c:pt>
                <c:pt idx="1475">
                  <c:v>#N/A</c:v>
                </c:pt>
                <c:pt idx="1476">
                  <c:v>#N/A</c:v>
                </c:pt>
                <c:pt idx="1477">
                  <c:v>#N/A</c:v>
                </c:pt>
                <c:pt idx="1478">
                  <c:v>#N/A</c:v>
                </c:pt>
                <c:pt idx="1479">
                  <c:v>#N/A</c:v>
                </c:pt>
                <c:pt idx="1480">
                  <c:v>#N/A</c:v>
                </c:pt>
                <c:pt idx="1481">
                  <c:v>#N/A</c:v>
                </c:pt>
                <c:pt idx="1482">
                  <c:v>#N/A</c:v>
                </c:pt>
                <c:pt idx="1483">
                  <c:v>#N/A</c:v>
                </c:pt>
                <c:pt idx="1484">
                  <c:v>#N/A</c:v>
                </c:pt>
                <c:pt idx="1485">
                  <c:v>#N/A</c:v>
                </c:pt>
                <c:pt idx="1486">
                  <c:v>#N/A</c:v>
                </c:pt>
                <c:pt idx="1487">
                  <c:v>#N/A</c:v>
                </c:pt>
                <c:pt idx="1488">
                  <c:v>#N/A</c:v>
                </c:pt>
                <c:pt idx="1489">
                  <c:v>#N/A</c:v>
                </c:pt>
                <c:pt idx="1490">
                  <c:v>#N/A</c:v>
                </c:pt>
                <c:pt idx="1491">
                  <c:v>#N/A</c:v>
                </c:pt>
                <c:pt idx="1492">
                  <c:v>#N/A</c:v>
                </c:pt>
                <c:pt idx="1493">
                  <c:v>#N/A</c:v>
                </c:pt>
                <c:pt idx="1494">
                  <c:v>#N/A</c:v>
                </c:pt>
                <c:pt idx="1495">
                  <c:v>#N/A</c:v>
                </c:pt>
                <c:pt idx="1496">
                  <c:v>#N/A</c:v>
                </c:pt>
                <c:pt idx="1497">
                  <c:v>#N/A</c:v>
                </c:pt>
                <c:pt idx="1498">
                  <c:v>#N/A</c:v>
                </c:pt>
                <c:pt idx="1499">
                  <c:v>#N/A</c:v>
                </c:pt>
                <c:pt idx="1500">
                  <c:v>#N/A</c:v>
                </c:pt>
                <c:pt idx="1501">
                  <c:v>#N/A</c:v>
                </c:pt>
                <c:pt idx="1502">
                  <c:v>#N/A</c:v>
                </c:pt>
                <c:pt idx="1503">
                  <c:v>#N/A</c:v>
                </c:pt>
                <c:pt idx="1504">
                  <c:v>#N/A</c:v>
                </c:pt>
                <c:pt idx="1505">
                  <c:v>#N/A</c:v>
                </c:pt>
                <c:pt idx="1506">
                  <c:v>#N/A</c:v>
                </c:pt>
                <c:pt idx="1507">
                  <c:v>#N/A</c:v>
                </c:pt>
                <c:pt idx="1508">
                  <c:v>#N/A</c:v>
                </c:pt>
                <c:pt idx="1509">
                  <c:v>#N/A</c:v>
                </c:pt>
                <c:pt idx="1510">
                  <c:v>#N/A</c:v>
                </c:pt>
                <c:pt idx="1511">
                  <c:v>#N/A</c:v>
                </c:pt>
                <c:pt idx="1512">
                  <c:v>#N/A</c:v>
                </c:pt>
                <c:pt idx="1513">
                  <c:v>#N/A</c:v>
                </c:pt>
                <c:pt idx="1514">
                  <c:v>#N/A</c:v>
                </c:pt>
                <c:pt idx="1515">
                  <c:v>#N/A</c:v>
                </c:pt>
                <c:pt idx="1516">
                  <c:v>#N/A</c:v>
                </c:pt>
                <c:pt idx="1517">
                  <c:v>#N/A</c:v>
                </c:pt>
                <c:pt idx="1518">
                  <c:v>#N/A</c:v>
                </c:pt>
                <c:pt idx="1519">
                  <c:v>#N/A</c:v>
                </c:pt>
                <c:pt idx="1520">
                  <c:v>#N/A</c:v>
                </c:pt>
                <c:pt idx="1521">
                  <c:v>#N/A</c:v>
                </c:pt>
                <c:pt idx="1522">
                  <c:v>#N/A</c:v>
                </c:pt>
                <c:pt idx="1523">
                  <c:v>#N/A</c:v>
                </c:pt>
                <c:pt idx="1524">
                  <c:v>#N/A</c:v>
                </c:pt>
                <c:pt idx="1525">
                  <c:v>#N/A</c:v>
                </c:pt>
                <c:pt idx="1526">
                  <c:v>#N/A</c:v>
                </c:pt>
                <c:pt idx="1527">
                  <c:v>#N/A</c:v>
                </c:pt>
                <c:pt idx="1528">
                  <c:v>#N/A</c:v>
                </c:pt>
                <c:pt idx="1529">
                  <c:v>#N/A</c:v>
                </c:pt>
                <c:pt idx="1530">
                  <c:v>#N/A</c:v>
                </c:pt>
                <c:pt idx="1531">
                  <c:v>#N/A</c:v>
                </c:pt>
                <c:pt idx="1532">
                  <c:v>#N/A</c:v>
                </c:pt>
                <c:pt idx="1533">
                  <c:v>#N/A</c:v>
                </c:pt>
                <c:pt idx="1534">
                  <c:v>#N/A</c:v>
                </c:pt>
                <c:pt idx="1535">
                  <c:v>#N/A</c:v>
                </c:pt>
                <c:pt idx="1536">
                  <c:v>#N/A</c:v>
                </c:pt>
                <c:pt idx="1537">
                  <c:v>#N/A</c:v>
                </c:pt>
                <c:pt idx="1538">
                  <c:v>#N/A</c:v>
                </c:pt>
                <c:pt idx="1539">
                  <c:v>#N/A</c:v>
                </c:pt>
                <c:pt idx="1540">
                  <c:v>#N/A</c:v>
                </c:pt>
                <c:pt idx="1541">
                  <c:v>#N/A</c:v>
                </c:pt>
                <c:pt idx="1542">
                  <c:v>#N/A</c:v>
                </c:pt>
                <c:pt idx="1543">
                  <c:v>#N/A</c:v>
                </c:pt>
                <c:pt idx="1544">
                  <c:v>#N/A</c:v>
                </c:pt>
                <c:pt idx="1545">
                  <c:v>#N/A</c:v>
                </c:pt>
                <c:pt idx="1546">
                  <c:v>#N/A</c:v>
                </c:pt>
                <c:pt idx="1547">
                  <c:v>#N/A</c:v>
                </c:pt>
                <c:pt idx="1548">
                  <c:v>#N/A</c:v>
                </c:pt>
                <c:pt idx="1549">
                  <c:v>#N/A</c:v>
                </c:pt>
                <c:pt idx="1550">
                  <c:v>#N/A</c:v>
                </c:pt>
                <c:pt idx="1551">
                  <c:v>#N/A</c:v>
                </c:pt>
                <c:pt idx="1552">
                  <c:v>#N/A</c:v>
                </c:pt>
                <c:pt idx="1553">
                  <c:v>#N/A</c:v>
                </c:pt>
                <c:pt idx="1554">
                  <c:v>#N/A</c:v>
                </c:pt>
                <c:pt idx="1555">
                  <c:v>#N/A</c:v>
                </c:pt>
                <c:pt idx="1556">
                  <c:v>#N/A</c:v>
                </c:pt>
                <c:pt idx="1557">
                  <c:v>#N/A</c:v>
                </c:pt>
                <c:pt idx="1558">
                  <c:v>#N/A</c:v>
                </c:pt>
                <c:pt idx="1559">
                  <c:v>#N/A</c:v>
                </c:pt>
                <c:pt idx="1560">
                  <c:v>#N/A</c:v>
                </c:pt>
                <c:pt idx="1561">
                  <c:v>#N/A</c:v>
                </c:pt>
                <c:pt idx="1562">
                  <c:v>#N/A</c:v>
                </c:pt>
                <c:pt idx="1563">
                  <c:v>#N/A</c:v>
                </c:pt>
                <c:pt idx="1564">
                  <c:v>#N/A</c:v>
                </c:pt>
                <c:pt idx="1565">
                  <c:v>#N/A</c:v>
                </c:pt>
                <c:pt idx="1566">
                  <c:v>#N/A</c:v>
                </c:pt>
                <c:pt idx="1567">
                  <c:v>#N/A</c:v>
                </c:pt>
                <c:pt idx="1568">
                  <c:v>#N/A</c:v>
                </c:pt>
                <c:pt idx="1569">
                  <c:v>#N/A</c:v>
                </c:pt>
                <c:pt idx="1570">
                  <c:v>#N/A</c:v>
                </c:pt>
                <c:pt idx="1571">
                  <c:v>#N/A</c:v>
                </c:pt>
                <c:pt idx="1572">
                  <c:v>#N/A</c:v>
                </c:pt>
                <c:pt idx="1573">
                  <c:v>#N/A</c:v>
                </c:pt>
                <c:pt idx="1574">
                  <c:v>#N/A</c:v>
                </c:pt>
                <c:pt idx="1575">
                  <c:v>#N/A</c:v>
                </c:pt>
                <c:pt idx="1576">
                  <c:v>#N/A</c:v>
                </c:pt>
                <c:pt idx="1577">
                  <c:v>#N/A</c:v>
                </c:pt>
                <c:pt idx="1578">
                  <c:v>#N/A</c:v>
                </c:pt>
                <c:pt idx="1579">
                  <c:v>#N/A</c:v>
                </c:pt>
                <c:pt idx="1580">
                  <c:v>#N/A</c:v>
                </c:pt>
                <c:pt idx="1581">
                  <c:v>#N/A</c:v>
                </c:pt>
                <c:pt idx="1582">
                  <c:v>#N/A</c:v>
                </c:pt>
                <c:pt idx="1583">
                  <c:v>#N/A</c:v>
                </c:pt>
                <c:pt idx="1584">
                  <c:v>#N/A</c:v>
                </c:pt>
                <c:pt idx="1585">
                  <c:v>#N/A</c:v>
                </c:pt>
                <c:pt idx="1586">
                  <c:v>#N/A</c:v>
                </c:pt>
                <c:pt idx="1587">
                  <c:v>#N/A</c:v>
                </c:pt>
                <c:pt idx="1588">
                  <c:v>#N/A</c:v>
                </c:pt>
                <c:pt idx="1589">
                  <c:v>#N/A</c:v>
                </c:pt>
                <c:pt idx="1590">
                  <c:v>#N/A</c:v>
                </c:pt>
                <c:pt idx="1591">
                  <c:v>#N/A</c:v>
                </c:pt>
                <c:pt idx="1592">
                  <c:v>#N/A</c:v>
                </c:pt>
                <c:pt idx="1593">
                  <c:v>#N/A</c:v>
                </c:pt>
                <c:pt idx="1594">
                  <c:v>#N/A</c:v>
                </c:pt>
                <c:pt idx="1595">
                  <c:v>#N/A</c:v>
                </c:pt>
                <c:pt idx="1596">
                  <c:v>#N/A</c:v>
                </c:pt>
                <c:pt idx="1597">
                  <c:v>#N/A</c:v>
                </c:pt>
                <c:pt idx="1598">
                  <c:v>#N/A</c:v>
                </c:pt>
                <c:pt idx="1599">
                  <c:v>#N/A</c:v>
                </c:pt>
                <c:pt idx="1600">
                  <c:v>#N/A</c:v>
                </c:pt>
                <c:pt idx="1601">
                  <c:v>#N/A</c:v>
                </c:pt>
                <c:pt idx="1602">
                  <c:v>#N/A</c:v>
                </c:pt>
                <c:pt idx="1603">
                  <c:v>#N/A</c:v>
                </c:pt>
                <c:pt idx="1604">
                  <c:v>#N/A</c:v>
                </c:pt>
                <c:pt idx="1605">
                  <c:v>#N/A</c:v>
                </c:pt>
                <c:pt idx="1606">
                  <c:v>#N/A</c:v>
                </c:pt>
                <c:pt idx="1607">
                  <c:v>#N/A</c:v>
                </c:pt>
                <c:pt idx="1608">
                  <c:v>#N/A</c:v>
                </c:pt>
                <c:pt idx="1609">
                  <c:v>#N/A</c:v>
                </c:pt>
                <c:pt idx="1610">
                  <c:v>#N/A</c:v>
                </c:pt>
                <c:pt idx="1611">
                  <c:v>#N/A</c:v>
                </c:pt>
                <c:pt idx="1612">
                  <c:v>#N/A</c:v>
                </c:pt>
                <c:pt idx="1613">
                  <c:v>#N/A</c:v>
                </c:pt>
                <c:pt idx="1614">
                  <c:v>#N/A</c:v>
                </c:pt>
                <c:pt idx="1615">
                  <c:v>#N/A</c:v>
                </c:pt>
                <c:pt idx="1616">
                  <c:v>#N/A</c:v>
                </c:pt>
                <c:pt idx="1617">
                  <c:v>#N/A</c:v>
                </c:pt>
                <c:pt idx="1618">
                  <c:v>#N/A</c:v>
                </c:pt>
                <c:pt idx="1619">
                  <c:v>#N/A</c:v>
                </c:pt>
                <c:pt idx="1620">
                  <c:v>#N/A</c:v>
                </c:pt>
                <c:pt idx="1621">
                  <c:v>#N/A</c:v>
                </c:pt>
                <c:pt idx="1622">
                  <c:v>#N/A</c:v>
                </c:pt>
                <c:pt idx="1623">
                  <c:v>#N/A</c:v>
                </c:pt>
                <c:pt idx="1624">
                  <c:v>#N/A</c:v>
                </c:pt>
                <c:pt idx="1625">
                  <c:v>#N/A</c:v>
                </c:pt>
                <c:pt idx="1626">
                  <c:v>#N/A</c:v>
                </c:pt>
                <c:pt idx="1627">
                  <c:v>#N/A</c:v>
                </c:pt>
                <c:pt idx="1628">
                  <c:v>#N/A</c:v>
                </c:pt>
                <c:pt idx="1629">
                  <c:v>#N/A</c:v>
                </c:pt>
                <c:pt idx="1630">
                  <c:v>#N/A</c:v>
                </c:pt>
                <c:pt idx="1631">
                  <c:v>#N/A</c:v>
                </c:pt>
                <c:pt idx="1632">
                  <c:v>#N/A</c:v>
                </c:pt>
                <c:pt idx="1633">
                  <c:v>#N/A</c:v>
                </c:pt>
                <c:pt idx="1634">
                  <c:v>#N/A</c:v>
                </c:pt>
                <c:pt idx="1635">
                  <c:v>#N/A</c:v>
                </c:pt>
                <c:pt idx="1636">
                  <c:v>#N/A</c:v>
                </c:pt>
                <c:pt idx="1637">
                  <c:v>#N/A</c:v>
                </c:pt>
                <c:pt idx="1638">
                  <c:v>#N/A</c:v>
                </c:pt>
                <c:pt idx="1639">
                  <c:v>#N/A</c:v>
                </c:pt>
                <c:pt idx="1640">
                  <c:v>#N/A</c:v>
                </c:pt>
                <c:pt idx="1641">
                  <c:v>#N/A</c:v>
                </c:pt>
                <c:pt idx="1642">
                  <c:v>#N/A</c:v>
                </c:pt>
                <c:pt idx="1643">
                  <c:v>#N/A</c:v>
                </c:pt>
                <c:pt idx="1644">
                  <c:v>#N/A</c:v>
                </c:pt>
                <c:pt idx="1645">
                  <c:v>#N/A</c:v>
                </c:pt>
                <c:pt idx="1646">
                  <c:v>#N/A</c:v>
                </c:pt>
                <c:pt idx="1647">
                  <c:v>#N/A</c:v>
                </c:pt>
                <c:pt idx="1648">
                  <c:v>#N/A</c:v>
                </c:pt>
                <c:pt idx="1649">
                  <c:v>#N/A</c:v>
                </c:pt>
                <c:pt idx="1650">
                  <c:v>#N/A</c:v>
                </c:pt>
                <c:pt idx="1651">
                  <c:v>#N/A</c:v>
                </c:pt>
                <c:pt idx="1652">
                  <c:v>#N/A</c:v>
                </c:pt>
                <c:pt idx="1653">
                  <c:v>#N/A</c:v>
                </c:pt>
                <c:pt idx="1654">
                  <c:v>#N/A</c:v>
                </c:pt>
                <c:pt idx="1655">
                  <c:v>#N/A</c:v>
                </c:pt>
                <c:pt idx="1656">
                  <c:v>#N/A</c:v>
                </c:pt>
                <c:pt idx="1657">
                  <c:v>#N/A</c:v>
                </c:pt>
                <c:pt idx="1658">
                  <c:v>#N/A</c:v>
                </c:pt>
                <c:pt idx="1659">
                  <c:v>#N/A</c:v>
                </c:pt>
                <c:pt idx="1660">
                  <c:v>#N/A</c:v>
                </c:pt>
                <c:pt idx="1661">
                  <c:v>#N/A</c:v>
                </c:pt>
                <c:pt idx="1662">
                  <c:v>#N/A</c:v>
                </c:pt>
                <c:pt idx="1663">
                  <c:v>#N/A</c:v>
                </c:pt>
                <c:pt idx="1664">
                  <c:v>#N/A</c:v>
                </c:pt>
                <c:pt idx="1665">
                  <c:v>#N/A</c:v>
                </c:pt>
                <c:pt idx="1666">
                  <c:v>#N/A</c:v>
                </c:pt>
                <c:pt idx="1667">
                  <c:v>#N/A</c:v>
                </c:pt>
                <c:pt idx="1668">
                  <c:v>#N/A</c:v>
                </c:pt>
                <c:pt idx="1669">
                  <c:v>#N/A</c:v>
                </c:pt>
                <c:pt idx="1670">
                  <c:v>#N/A</c:v>
                </c:pt>
                <c:pt idx="1671">
                  <c:v>#N/A</c:v>
                </c:pt>
                <c:pt idx="1672">
                  <c:v>#N/A</c:v>
                </c:pt>
                <c:pt idx="1673">
                  <c:v>#N/A</c:v>
                </c:pt>
                <c:pt idx="1674">
                  <c:v>#N/A</c:v>
                </c:pt>
                <c:pt idx="1675">
                  <c:v>#N/A</c:v>
                </c:pt>
                <c:pt idx="1676">
                  <c:v>#N/A</c:v>
                </c:pt>
                <c:pt idx="1677">
                  <c:v>#N/A</c:v>
                </c:pt>
                <c:pt idx="1678">
                  <c:v>#N/A</c:v>
                </c:pt>
                <c:pt idx="1679">
                  <c:v>#N/A</c:v>
                </c:pt>
                <c:pt idx="1680">
                  <c:v>#N/A</c:v>
                </c:pt>
                <c:pt idx="1681">
                  <c:v>#N/A</c:v>
                </c:pt>
                <c:pt idx="1682">
                  <c:v>#N/A</c:v>
                </c:pt>
                <c:pt idx="1683">
                  <c:v>#N/A</c:v>
                </c:pt>
                <c:pt idx="1684">
                  <c:v>#N/A</c:v>
                </c:pt>
                <c:pt idx="1685">
                  <c:v>#N/A</c:v>
                </c:pt>
                <c:pt idx="1686">
                  <c:v>#N/A</c:v>
                </c:pt>
                <c:pt idx="1687">
                  <c:v>#N/A</c:v>
                </c:pt>
                <c:pt idx="1688">
                  <c:v>#N/A</c:v>
                </c:pt>
                <c:pt idx="1689">
                  <c:v>#N/A</c:v>
                </c:pt>
                <c:pt idx="1690">
                  <c:v>#N/A</c:v>
                </c:pt>
                <c:pt idx="1691">
                  <c:v>#N/A</c:v>
                </c:pt>
                <c:pt idx="1692">
                  <c:v>#N/A</c:v>
                </c:pt>
                <c:pt idx="1693">
                  <c:v>#N/A</c:v>
                </c:pt>
                <c:pt idx="1694">
                  <c:v>#N/A</c:v>
                </c:pt>
                <c:pt idx="1695">
                  <c:v>#N/A</c:v>
                </c:pt>
                <c:pt idx="1696">
                  <c:v>#N/A</c:v>
                </c:pt>
                <c:pt idx="1697">
                  <c:v>#N/A</c:v>
                </c:pt>
                <c:pt idx="1698">
                  <c:v>#N/A</c:v>
                </c:pt>
                <c:pt idx="1699">
                  <c:v>#N/A</c:v>
                </c:pt>
                <c:pt idx="1700">
                  <c:v>#N/A</c:v>
                </c:pt>
                <c:pt idx="1701">
                  <c:v>#N/A</c:v>
                </c:pt>
                <c:pt idx="1702">
                  <c:v>#N/A</c:v>
                </c:pt>
                <c:pt idx="1703">
                  <c:v>#N/A</c:v>
                </c:pt>
                <c:pt idx="1704">
                  <c:v>#N/A</c:v>
                </c:pt>
                <c:pt idx="1705">
                  <c:v>#N/A</c:v>
                </c:pt>
                <c:pt idx="1706">
                  <c:v>#N/A</c:v>
                </c:pt>
                <c:pt idx="1707">
                  <c:v>#N/A</c:v>
                </c:pt>
                <c:pt idx="1708">
                  <c:v>#N/A</c:v>
                </c:pt>
                <c:pt idx="1709">
                  <c:v>#N/A</c:v>
                </c:pt>
                <c:pt idx="1710">
                  <c:v>#N/A</c:v>
                </c:pt>
                <c:pt idx="1711">
                  <c:v>#N/A</c:v>
                </c:pt>
                <c:pt idx="1712">
                  <c:v>#N/A</c:v>
                </c:pt>
                <c:pt idx="1713">
                  <c:v>#N/A</c:v>
                </c:pt>
                <c:pt idx="1714">
                  <c:v>#N/A</c:v>
                </c:pt>
                <c:pt idx="1715">
                  <c:v>#N/A</c:v>
                </c:pt>
                <c:pt idx="1716">
                  <c:v>#N/A</c:v>
                </c:pt>
                <c:pt idx="1717">
                  <c:v>#N/A</c:v>
                </c:pt>
                <c:pt idx="1718">
                  <c:v>#N/A</c:v>
                </c:pt>
                <c:pt idx="1719">
                  <c:v>#N/A</c:v>
                </c:pt>
                <c:pt idx="1720">
                  <c:v>#N/A</c:v>
                </c:pt>
                <c:pt idx="1721">
                  <c:v>#N/A</c:v>
                </c:pt>
                <c:pt idx="1722">
                  <c:v>#N/A</c:v>
                </c:pt>
                <c:pt idx="1723">
                  <c:v>#N/A</c:v>
                </c:pt>
                <c:pt idx="1724">
                  <c:v>#N/A</c:v>
                </c:pt>
                <c:pt idx="1725">
                  <c:v>#N/A</c:v>
                </c:pt>
                <c:pt idx="1726">
                  <c:v>#N/A</c:v>
                </c:pt>
                <c:pt idx="1727">
                  <c:v>#N/A</c:v>
                </c:pt>
                <c:pt idx="1728">
                  <c:v>#N/A</c:v>
                </c:pt>
                <c:pt idx="1729">
                  <c:v>#N/A</c:v>
                </c:pt>
                <c:pt idx="1730">
                  <c:v>#N/A</c:v>
                </c:pt>
                <c:pt idx="1731">
                  <c:v>#N/A</c:v>
                </c:pt>
                <c:pt idx="1732">
                  <c:v>#N/A</c:v>
                </c:pt>
                <c:pt idx="1733">
                  <c:v>#N/A</c:v>
                </c:pt>
                <c:pt idx="1734">
                  <c:v>#N/A</c:v>
                </c:pt>
                <c:pt idx="1735">
                  <c:v>#N/A</c:v>
                </c:pt>
                <c:pt idx="1736">
                  <c:v>#N/A</c:v>
                </c:pt>
                <c:pt idx="1737">
                  <c:v>#N/A</c:v>
                </c:pt>
                <c:pt idx="1738">
                  <c:v>#N/A</c:v>
                </c:pt>
                <c:pt idx="1739">
                  <c:v>#N/A</c:v>
                </c:pt>
                <c:pt idx="1740">
                  <c:v>#N/A</c:v>
                </c:pt>
                <c:pt idx="1741">
                  <c:v>#N/A</c:v>
                </c:pt>
                <c:pt idx="1742">
                  <c:v>#N/A</c:v>
                </c:pt>
                <c:pt idx="1743">
                  <c:v>#N/A</c:v>
                </c:pt>
                <c:pt idx="1744">
                  <c:v>#N/A</c:v>
                </c:pt>
                <c:pt idx="1745">
                  <c:v>#N/A</c:v>
                </c:pt>
                <c:pt idx="1746">
                  <c:v>#N/A</c:v>
                </c:pt>
                <c:pt idx="1747">
                  <c:v>#N/A</c:v>
                </c:pt>
                <c:pt idx="1748">
                  <c:v>#N/A</c:v>
                </c:pt>
                <c:pt idx="1749">
                  <c:v>#N/A</c:v>
                </c:pt>
                <c:pt idx="1750">
                  <c:v>#N/A</c:v>
                </c:pt>
                <c:pt idx="1751">
                  <c:v>#N/A</c:v>
                </c:pt>
                <c:pt idx="1752">
                  <c:v>#N/A</c:v>
                </c:pt>
                <c:pt idx="1753">
                  <c:v>#N/A</c:v>
                </c:pt>
                <c:pt idx="1754">
                  <c:v>#N/A</c:v>
                </c:pt>
                <c:pt idx="1755">
                  <c:v>#N/A</c:v>
                </c:pt>
                <c:pt idx="1756">
                  <c:v>#N/A</c:v>
                </c:pt>
                <c:pt idx="1757">
                  <c:v>#N/A</c:v>
                </c:pt>
                <c:pt idx="1758">
                  <c:v>#N/A</c:v>
                </c:pt>
                <c:pt idx="1759">
                  <c:v>#N/A</c:v>
                </c:pt>
                <c:pt idx="1760">
                  <c:v>#N/A</c:v>
                </c:pt>
                <c:pt idx="1761">
                  <c:v>#N/A</c:v>
                </c:pt>
                <c:pt idx="1762">
                  <c:v>#N/A</c:v>
                </c:pt>
                <c:pt idx="1763">
                  <c:v>#N/A</c:v>
                </c:pt>
                <c:pt idx="1764">
                  <c:v>#N/A</c:v>
                </c:pt>
                <c:pt idx="1765">
                  <c:v>#N/A</c:v>
                </c:pt>
                <c:pt idx="1766">
                  <c:v>#N/A</c:v>
                </c:pt>
                <c:pt idx="1767">
                  <c:v>#N/A</c:v>
                </c:pt>
                <c:pt idx="1768">
                  <c:v>#N/A</c:v>
                </c:pt>
                <c:pt idx="1769">
                  <c:v>#N/A</c:v>
                </c:pt>
                <c:pt idx="1770">
                  <c:v>#N/A</c:v>
                </c:pt>
                <c:pt idx="1771">
                  <c:v>#N/A</c:v>
                </c:pt>
                <c:pt idx="1772">
                  <c:v>#N/A</c:v>
                </c:pt>
                <c:pt idx="1773">
                  <c:v>#N/A</c:v>
                </c:pt>
                <c:pt idx="1774">
                  <c:v>#N/A</c:v>
                </c:pt>
                <c:pt idx="1775">
                  <c:v>#N/A</c:v>
                </c:pt>
                <c:pt idx="1776">
                  <c:v>#N/A</c:v>
                </c:pt>
                <c:pt idx="1777">
                  <c:v>#N/A</c:v>
                </c:pt>
                <c:pt idx="1778">
                  <c:v>#N/A</c:v>
                </c:pt>
                <c:pt idx="1779">
                  <c:v>#N/A</c:v>
                </c:pt>
                <c:pt idx="1780">
                  <c:v>#N/A</c:v>
                </c:pt>
                <c:pt idx="1781">
                  <c:v>#N/A</c:v>
                </c:pt>
                <c:pt idx="1782">
                  <c:v>#N/A</c:v>
                </c:pt>
                <c:pt idx="1783">
                  <c:v>#N/A</c:v>
                </c:pt>
                <c:pt idx="1784">
                  <c:v>#N/A</c:v>
                </c:pt>
                <c:pt idx="1785">
                  <c:v>#N/A</c:v>
                </c:pt>
                <c:pt idx="1786">
                  <c:v>#N/A</c:v>
                </c:pt>
                <c:pt idx="1787">
                  <c:v>#N/A</c:v>
                </c:pt>
                <c:pt idx="1788">
                  <c:v>#N/A</c:v>
                </c:pt>
                <c:pt idx="1789">
                  <c:v>#N/A</c:v>
                </c:pt>
                <c:pt idx="1790">
                  <c:v>#N/A</c:v>
                </c:pt>
                <c:pt idx="1791">
                  <c:v>#N/A</c:v>
                </c:pt>
                <c:pt idx="1792">
                  <c:v>#N/A</c:v>
                </c:pt>
                <c:pt idx="1793">
                  <c:v>#N/A</c:v>
                </c:pt>
                <c:pt idx="1794">
                  <c:v>#N/A</c:v>
                </c:pt>
                <c:pt idx="1795">
                  <c:v>#N/A</c:v>
                </c:pt>
                <c:pt idx="1796">
                  <c:v>#N/A</c:v>
                </c:pt>
                <c:pt idx="1797">
                  <c:v>#N/A</c:v>
                </c:pt>
                <c:pt idx="1798">
                  <c:v>#N/A</c:v>
                </c:pt>
                <c:pt idx="1799">
                  <c:v>#N/A</c:v>
                </c:pt>
                <c:pt idx="1800">
                  <c:v>#N/A</c:v>
                </c:pt>
                <c:pt idx="1801">
                  <c:v>#N/A</c:v>
                </c:pt>
                <c:pt idx="1802">
                  <c:v>#N/A</c:v>
                </c:pt>
                <c:pt idx="1803">
                  <c:v>#N/A</c:v>
                </c:pt>
                <c:pt idx="1804">
                  <c:v>#N/A</c:v>
                </c:pt>
                <c:pt idx="1805">
                  <c:v>#N/A</c:v>
                </c:pt>
                <c:pt idx="1806">
                  <c:v>#N/A</c:v>
                </c:pt>
                <c:pt idx="1807">
                  <c:v>#N/A</c:v>
                </c:pt>
                <c:pt idx="1808">
                  <c:v>#N/A</c:v>
                </c:pt>
                <c:pt idx="1809">
                  <c:v>#N/A</c:v>
                </c:pt>
                <c:pt idx="1810">
                  <c:v>#N/A</c:v>
                </c:pt>
                <c:pt idx="1811">
                  <c:v>#N/A</c:v>
                </c:pt>
                <c:pt idx="1812">
                  <c:v>#N/A</c:v>
                </c:pt>
                <c:pt idx="1813">
                  <c:v>#N/A</c:v>
                </c:pt>
                <c:pt idx="1814">
                  <c:v>#N/A</c:v>
                </c:pt>
                <c:pt idx="1815">
                  <c:v>#N/A</c:v>
                </c:pt>
                <c:pt idx="1816">
                  <c:v>#N/A</c:v>
                </c:pt>
                <c:pt idx="1817">
                  <c:v>#N/A</c:v>
                </c:pt>
                <c:pt idx="1818">
                  <c:v>#N/A</c:v>
                </c:pt>
                <c:pt idx="1819">
                  <c:v>#N/A</c:v>
                </c:pt>
                <c:pt idx="1820">
                  <c:v>#N/A</c:v>
                </c:pt>
                <c:pt idx="1821">
                  <c:v>#N/A</c:v>
                </c:pt>
                <c:pt idx="1822">
                  <c:v>#N/A</c:v>
                </c:pt>
                <c:pt idx="1823">
                  <c:v>#N/A</c:v>
                </c:pt>
                <c:pt idx="1824">
                  <c:v>#N/A</c:v>
                </c:pt>
                <c:pt idx="1825">
                  <c:v>#N/A</c:v>
                </c:pt>
                <c:pt idx="1826">
                  <c:v>#N/A</c:v>
                </c:pt>
                <c:pt idx="1827">
                  <c:v>#N/A</c:v>
                </c:pt>
                <c:pt idx="1828">
                  <c:v>#N/A</c:v>
                </c:pt>
                <c:pt idx="1829">
                  <c:v>#N/A</c:v>
                </c:pt>
                <c:pt idx="1830">
                  <c:v>#N/A</c:v>
                </c:pt>
                <c:pt idx="1831">
                  <c:v>#N/A</c:v>
                </c:pt>
                <c:pt idx="1832">
                  <c:v>#N/A</c:v>
                </c:pt>
                <c:pt idx="1833">
                  <c:v>#N/A</c:v>
                </c:pt>
                <c:pt idx="1834">
                  <c:v>#N/A</c:v>
                </c:pt>
                <c:pt idx="1835">
                  <c:v>#N/A</c:v>
                </c:pt>
                <c:pt idx="1836">
                  <c:v>#N/A</c:v>
                </c:pt>
                <c:pt idx="1837">
                  <c:v>#N/A</c:v>
                </c:pt>
                <c:pt idx="1838">
                  <c:v>#N/A</c:v>
                </c:pt>
                <c:pt idx="1839">
                  <c:v>#N/A</c:v>
                </c:pt>
                <c:pt idx="1840">
                  <c:v>#N/A</c:v>
                </c:pt>
                <c:pt idx="1841">
                  <c:v>#N/A</c:v>
                </c:pt>
                <c:pt idx="1842">
                  <c:v>#N/A</c:v>
                </c:pt>
                <c:pt idx="1843">
                  <c:v>#N/A</c:v>
                </c:pt>
                <c:pt idx="1844">
                  <c:v>#N/A</c:v>
                </c:pt>
                <c:pt idx="1845">
                  <c:v>#N/A</c:v>
                </c:pt>
                <c:pt idx="1846">
                  <c:v>#N/A</c:v>
                </c:pt>
                <c:pt idx="1847">
                  <c:v>#N/A</c:v>
                </c:pt>
                <c:pt idx="1848">
                  <c:v>#N/A</c:v>
                </c:pt>
                <c:pt idx="1849">
                  <c:v>#N/A</c:v>
                </c:pt>
                <c:pt idx="1850">
                  <c:v>#N/A</c:v>
                </c:pt>
                <c:pt idx="1851">
                  <c:v>#N/A</c:v>
                </c:pt>
                <c:pt idx="1852">
                  <c:v>#N/A</c:v>
                </c:pt>
                <c:pt idx="1853">
                  <c:v>#N/A</c:v>
                </c:pt>
                <c:pt idx="1854">
                  <c:v>#N/A</c:v>
                </c:pt>
                <c:pt idx="1855">
                  <c:v>#N/A</c:v>
                </c:pt>
                <c:pt idx="1856">
                  <c:v>#N/A</c:v>
                </c:pt>
                <c:pt idx="1857">
                  <c:v>#N/A</c:v>
                </c:pt>
                <c:pt idx="1858">
                  <c:v>#N/A</c:v>
                </c:pt>
                <c:pt idx="1859">
                  <c:v>#N/A</c:v>
                </c:pt>
                <c:pt idx="1860">
                  <c:v>#N/A</c:v>
                </c:pt>
                <c:pt idx="1861">
                  <c:v>#N/A</c:v>
                </c:pt>
                <c:pt idx="1862">
                  <c:v>#N/A</c:v>
                </c:pt>
                <c:pt idx="1863">
                  <c:v>#N/A</c:v>
                </c:pt>
                <c:pt idx="1864">
                  <c:v>#N/A</c:v>
                </c:pt>
                <c:pt idx="1865">
                  <c:v>#N/A</c:v>
                </c:pt>
                <c:pt idx="1866">
                  <c:v>#N/A</c:v>
                </c:pt>
                <c:pt idx="1867">
                  <c:v>#N/A</c:v>
                </c:pt>
                <c:pt idx="1868">
                  <c:v>#N/A</c:v>
                </c:pt>
                <c:pt idx="1869">
                  <c:v>#N/A</c:v>
                </c:pt>
                <c:pt idx="1870">
                  <c:v>#N/A</c:v>
                </c:pt>
                <c:pt idx="1871">
                  <c:v>#N/A</c:v>
                </c:pt>
                <c:pt idx="1872">
                  <c:v>#N/A</c:v>
                </c:pt>
                <c:pt idx="1873">
                  <c:v>#N/A</c:v>
                </c:pt>
                <c:pt idx="1874">
                  <c:v>#N/A</c:v>
                </c:pt>
                <c:pt idx="1875">
                  <c:v>#N/A</c:v>
                </c:pt>
                <c:pt idx="1876">
                  <c:v>#N/A</c:v>
                </c:pt>
                <c:pt idx="1877">
                  <c:v>#N/A</c:v>
                </c:pt>
                <c:pt idx="1878">
                  <c:v>#N/A</c:v>
                </c:pt>
                <c:pt idx="1879">
                  <c:v>#N/A</c:v>
                </c:pt>
                <c:pt idx="1880">
                  <c:v>#N/A</c:v>
                </c:pt>
                <c:pt idx="1881">
                  <c:v>#N/A</c:v>
                </c:pt>
                <c:pt idx="1882">
                  <c:v>#N/A</c:v>
                </c:pt>
                <c:pt idx="1883">
                  <c:v>#N/A</c:v>
                </c:pt>
                <c:pt idx="1884">
                  <c:v>#N/A</c:v>
                </c:pt>
                <c:pt idx="1885">
                  <c:v>#N/A</c:v>
                </c:pt>
                <c:pt idx="1886">
                  <c:v>#N/A</c:v>
                </c:pt>
                <c:pt idx="1887">
                  <c:v>#N/A</c:v>
                </c:pt>
                <c:pt idx="1888">
                  <c:v>#N/A</c:v>
                </c:pt>
                <c:pt idx="1889">
                  <c:v>#N/A</c:v>
                </c:pt>
                <c:pt idx="1890">
                  <c:v>#N/A</c:v>
                </c:pt>
                <c:pt idx="1891">
                  <c:v>#N/A</c:v>
                </c:pt>
                <c:pt idx="1892">
                  <c:v>#N/A</c:v>
                </c:pt>
                <c:pt idx="1893">
                  <c:v>#N/A</c:v>
                </c:pt>
                <c:pt idx="1894">
                  <c:v>#N/A</c:v>
                </c:pt>
                <c:pt idx="1895">
                  <c:v>#N/A</c:v>
                </c:pt>
                <c:pt idx="1896">
                  <c:v>#N/A</c:v>
                </c:pt>
                <c:pt idx="1897">
                  <c:v>#N/A</c:v>
                </c:pt>
                <c:pt idx="1898">
                  <c:v>#N/A</c:v>
                </c:pt>
                <c:pt idx="1899">
                  <c:v>#N/A</c:v>
                </c:pt>
                <c:pt idx="1900">
                  <c:v>#N/A</c:v>
                </c:pt>
                <c:pt idx="1901">
                  <c:v>#N/A</c:v>
                </c:pt>
                <c:pt idx="1902">
                  <c:v>#N/A</c:v>
                </c:pt>
                <c:pt idx="1903">
                  <c:v>#N/A</c:v>
                </c:pt>
                <c:pt idx="1904">
                  <c:v>#N/A</c:v>
                </c:pt>
                <c:pt idx="1905">
                  <c:v>#N/A</c:v>
                </c:pt>
                <c:pt idx="1906">
                  <c:v>#N/A</c:v>
                </c:pt>
                <c:pt idx="1907">
                  <c:v>#N/A</c:v>
                </c:pt>
                <c:pt idx="1908">
                  <c:v>#N/A</c:v>
                </c:pt>
                <c:pt idx="1909">
                  <c:v>#N/A</c:v>
                </c:pt>
                <c:pt idx="1910">
                  <c:v>#N/A</c:v>
                </c:pt>
                <c:pt idx="1911">
                  <c:v>#N/A</c:v>
                </c:pt>
                <c:pt idx="1912">
                  <c:v>#N/A</c:v>
                </c:pt>
                <c:pt idx="1913">
                  <c:v>#N/A</c:v>
                </c:pt>
                <c:pt idx="1914">
                  <c:v>#N/A</c:v>
                </c:pt>
                <c:pt idx="1915">
                  <c:v>#N/A</c:v>
                </c:pt>
                <c:pt idx="1916">
                  <c:v>#N/A</c:v>
                </c:pt>
                <c:pt idx="1917">
                  <c:v>#N/A</c:v>
                </c:pt>
                <c:pt idx="1918">
                  <c:v>#N/A</c:v>
                </c:pt>
                <c:pt idx="1919">
                  <c:v>#N/A</c:v>
                </c:pt>
                <c:pt idx="1920">
                  <c:v>#N/A</c:v>
                </c:pt>
                <c:pt idx="1921">
                  <c:v>#N/A</c:v>
                </c:pt>
                <c:pt idx="1922">
                  <c:v>#N/A</c:v>
                </c:pt>
                <c:pt idx="1923">
                  <c:v>#N/A</c:v>
                </c:pt>
                <c:pt idx="1924">
                  <c:v>#N/A</c:v>
                </c:pt>
                <c:pt idx="1925">
                  <c:v>#N/A</c:v>
                </c:pt>
                <c:pt idx="1926">
                  <c:v>#N/A</c:v>
                </c:pt>
                <c:pt idx="1927">
                  <c:v>#N/A</c:v>
                </c:pt>
                <c:pt idx="1928">
                  <c:v>#N/A</c:v>
                </c:pt>
                <c:pt idx="1929">
                  <c:v>#N/A</c:v>
                </c:pt>
                <c:pt idx="1930">
                  <c:v>#N/A</c:v>
                </c:pt>
                <c:pt idx="1931">
                  <c:v>#N/A</c:v>
                </c:pt>
                <c:pt idx="1932">
                  <c:v>#N/A</c:v>
                </c:pt>
                <c:pt idx="1933">
                  <c:v>#N/A</c:v>
                </c:pt>
                <c:pt idx="1934">
                  <c:v>#N/A</c:v>
                </c:pt>
                <c:pt idx="1935">
                  <c:v>#N/A</c:v>
                </c:pt>
                <c:pt idx="1936">
                  <c:v>#N/A</c:v>
                </c:pt>
                <c:pt idx="1937">
                  <c:v>#N/A</c:v>
                </c:pt>
                <c:pt idx="1938">
                  <c:v>#N/A</c:v>
                </c:pt>
                <c:pt idx="1939">
                  <c:v>#N/A</c:v>
                </c:pt>
                <c:pt idx="1940">
                  <c:v>#N/A</c:v>
                </c:pt>
                <c:pt idx="1941">
                  <c:v>#N/A</c:v>
                </c:pt>
                <c:pt idx="1942">
                  <c:v>#N/A</c:v>
                </c:pt>
                <c:pt idx="1943">
                  <c:v>#N/A</c:v>
                </c:pt>
                <c:pt idx="1944">
                  <c:v>#N/A</c:v>
                </c:pt>
                <c:pt idx="1945">
                  <c:v>#N/A</c:v>
                </c:pt>
                <c:pt idx="1946">
                  <c:v>#N/A</c:v>
                </c:pt>
                <c:pt idx="1947">
                  <c:v>#N/A</c:v>
                </c:pt>
                <c:pt idx="1948">
                  <c:v>#N/A</c:v>
                </c:pt>
                <c:pt idx="1949">
                  <c:v>#N/A</c:v>
                </c:pt>
                <c:pt idx="1950">
                  <c:v>#N/A</c:v>
                </c:pt>
                <c:pt idx="1951">
                  <c:v>#N/A</c:v>
                </c:pt>
                <c:pt idx="1952">
                  <c:v>#N/A</c:v>
                </c:pt>
                <c:pt idx="1953">
                  <c:v>#N/A</c:v>
                </c:pt>
                <c:pt idx="1954">
                  <c:v>#N/A</c:v>
                </c:pt>
                <c:pt idx="1955">
                  <c:v>#N/A</c:v>
                </c:pt>
                <c:pt idx="1956">
                  <c:v>#N/A</c:v>
                </c:pt>
                <c:pt idx="1957">
                  <c:v>#N/A</c:v>
                </c:pt>
                <c:pt idx="1958">
                  <c:v>#N/A</c:v>
                </c:pt>
                <c:pt idx="1959">
                  <c:v>#N/A</c:v>
                </c:pt>
                <c:pt idx="1960">
                  <c:v>#N/A</c:v>
                </c:pt>
                <c:pt idx="1961">
                  <c:v>#N/A</c:v>
                </c:pt>
                <c:pt idx="1962">
                  <c:v>#N/A</c:v>
                </c:pt>
                <c:pt idx="1963">
                  <c:v>#N/A</c:v>
                </c:pt>
                <c:pt idx="1964">
                  <c:v>#N/A</c:v>
                </c:pt>
                <c:pt idx="1965">
                  <c:v>#N/A</c:v>
                </c:pt>
                <c:pt idx="1966">
                  <c:v>#N/A</c:v>
                </c:pt>
                <c:pt idx="1967">
                  <c:v>#N/A</c:v>
                </c:pt>
                <c:pt idx="1968">
                  <c:v>#N/A</c:v>
                </c:pt>
                <c:pt idx="1969">
                  <c:v>#N/A</c:v>
                </c:pt>
                <c:pt idx="1970">
                  <c:v>#N/A</c:v>
                </c:pt>
                <c:pt idx="1971">
                  <c:v>#N/A</c:v>
                </c:pt>
                <c:pt idx="1972">
                  <c:v>#N/A</c:v>
                </c:pt>
                <c:pt idx="1973">
                  <c:v>#N/A</c:v>
                </c:pt>
                <c:pt idx="1974">
                  <c:v>#N/A</c:v>
                </c:pt>
                <c:pt idx="1975">
                  <c:v>#N/A</c:v>
                </c:pt>
                <c:pt idx="1976">
                  <c:v>#N/A</c:v>
                </c:pt>
                <c:pt idx="1977">
                  <c:v>#N/A</c:v>
                </c:pt>
                <c:pt idx="1978">
                  <c:v>#N/A</c:v>
                </c:pt>
                <c:pt idx="1979">
                  <c:v>#N/A</c:v>
                </c:pt>
                <c:pt idx="1980">
                  <c:v>#N/A</c:v>
                </c:pt>
                <c:pt idx="1981">
                  <c:v>#N/A</c:v>
                </c:pt>
                <c:pt idx="1982">
                  <c:v>#N/A</c:v>
                </c:pt>
                <c:pt idx="1983">
                  <c:v>#N/A</c:v>
                </c:pt>
                <c:pt idx="1984">
                  <c:v>#N/A</c:v>
                </c:pt>
                <c:pt idx="1985">
                  <c:v>#N/A</c:v>
                </c:pt>
                <c:pt idx="1986">
                  <c:v>#N/A</c:v>
                </c:pt>
                <c:pt idx="1987">
                  <c:v>#N/A</c:v>
                </c:pt>
                <c:pt idx="1988">
                  <c:v>#N/A</c:v>
                </c:pt>
                <c:pt idx="1989">
                  <c:v>#N/A</c:v>
                </c:pt>
                <c:pt idx="1990">
                  <c:v>#N/A</c:v>
                </c:pt>
                <c:pt idx="1991">
                  <c:v>#N/A</c:v>
                </c:pt>
                <c:pt idx="1992">
                  <c:v>#N/A</c:v>
                </c:pt>
                <c:pt idx="1993">
                  <c:v>#N/A</c:v>
                </c:pt>
                <c:pt idx="1994">
                  <c:v>#N/A</c:v>
                </c:pt>
                <c:pt idx="1995">
                  <c:v>#N/A</c:v>
                </c:pt>
                <c:pt idx="1996">
                  <c:v>#N/A</c:v>
                </c:pt>
                <c:pt idx="1997">
                  <c:v>#N/A</c:v>
                </c:pt>
                <c:pt idx="1998">
                  <c:v>#N/A</c:v>
                </c:pt>
                <c:pt idx="1999">
                  <c:v>#N/A</c:v>
                </c:pt>
                <c:pt idx="2000">
                  <c:v>#N/A</c:v>
                </c:pt>
                <c:pt idx="2001">
                  <c:v>#N/A</c:v>
                </c:pt>
                <c:pt idx="2002">
                  <c:v>#N/A</c:v>
                </c:pt>
                <c:pt idx="2003">
                  <c:v>#N/A</c:v>
                </c:pt>
                <c:pt idx="2004">
                  <c:v>#N/A</c:v>
                </c:pt>
                <c:pt idx="2005">
                  <c:v>#N/A</c:v>
                </c:pt>
                <c:pt idx="2006">
                  <c:v>#N/A</c:v>
                </c:pt>
                <c:pt idx="2007">
                  <c:v>#N/A</c:v>
                </c:pt>
                <c:pt idx="2008">
                  <c:v>#N/A</c:v>
                </c:pt>
                <c:pt idx="2009">
                  <c:v>#N/A</c:v>
                </c:pt>
                <c:pt idx="2010">
                  <c:v>#N/A</c:v>
                </c:pt>
                <c:pt idx="2011">
                  <c:v>#N/A</c:v>
                </c:pt>
                <c:pt idx="2012">
                  <c:v>#N/A</c:v>
                </c:pt>
                <c:pt idx="2013">
                  <c:v>#N/A</c:v>
                </c:pt>
                <c:pt idx="2014">
                  <c:v>#N/A</c:v>
                </c:pt>
                <c:pt idx="2015">
                  <c:v>#N/A</c:v>
                </c:pt>
                <c:pt idx="2016">
                  <c:v>#N/A</c:v>
                </c:pt>
                <c:pt idx="2017">
                  <c:v>#N/A</c:v>
                </c:pt>
                <c:pt idx="2018">
                  <c:v>#N/A</c:v>
                </c:pt>
                <c:pt idx="2019">
                  <c:v>#N/A</c:v>
                </c:pt>
                <c:pt idx="2020">
                  <c:v>#N/A</c:v>
                </c:pt>
                <c:pt idx="2021">
                  <c:v>#N/A</c:v>
                </c:pt>
                <c:pt idx="2022">
                  <c:v>#N/A</c:v>
                </c:pt>
                <c:pt idx="2023">
                  <c:v>#N/A</c:v>
                </c:pt>
                <c:pt idx="2024">
                  <c:v>#N/A</c:v>
                </c:pt>
                <c:pt idx="2025">
                  <c:v>#N/A</c:v>
                </c:pt>
                <c:pt idx="2026">
                  <c:v>#N/A</c:v>
                </c:pt>
                <c:pt idx="2027">
                  <c:v>#N/A</c:v>
                </c:pt>
                <c:pt idx="2028">
                  <c:v>#N/A</c:v>
                </c:pt>
                <c:pt idx="2029">
                  <c:v>#N/A</c:v>
                </c:pt>
                <c:pt idx="2030">
                  <c:v>#N/A</c:v>
                </c:pt>
                <c:pt idx="2031">
                  <c:v>#N/A</c:v>
                </c:pt>
                <c:pt idx="2032">
                  <c:v>#N/A</c:v>
                </c:pt>
                <c:pt idx="2033">
                  <c:v>#N/A</c:v>
                </c:pt>
                <c:pt idx="2034">
                  <c:v>#N/A</c:v>
                </c:pt>
                <c:pt idx="2035">
                  <c:v>#N/A</c:v>
                </c:pt>
                <c:pt idx="2036">
                  <c:v>#N/A</c:v>
                </c:pt>
                <c:pt idx="2037">
                  <c:v>#N/A</c:v>
                </c:pt>
                <c:pt idx="2038">
                  <c:v>#N/A</c:v>
                </c:pt>
                <c:pt idx="2039">
                  <c:v>#N/A</c:v>
                </c:pt>
                <c:pt idx="2040">
                  <c:v>#N/A</c:v>
                </c:pt>
                <c:pt idx="2041">
                  <c:v>#N/A</c:v>
                </c:pt>
                <c:pt idx="2042">
                  <c:v>#N/A</c:v>
                </c:pt>
                <c:pt idx="2043">
                  <c:v>#N/A</c:v>
                </c:pt>
                <c:pt idx="2044">
                  <c:v>#N/A</c:v>
                </c:pt>
                <c:pt idx="2045">
                  <c:v>#N/A</c:v>
                </c:pt>
                <c:pt idx="2046">
                  <c:v>#N/A</c:v>
                </c:pt>
                <c:pt idx="2047">
                  <c:v>#N/A</c:v>
                </c:pt>
                <c:pt idx="2048">
                  <c:v>#N/A</c:v>
                </c:pt>
                <c:pt idx="2049">
                  <c:v>#N/A</c:v>
                </c:pt>
                <c:pt idx="2050">
                  <c:v>#N/A</c:v>
                </c:pt>
                <c:pt idx="2051">
                  <c:v>#N/A</c:v>
                </c:pt>
                <c:pt idx="2052">
                  <c:v>#N/A</c:v>
                </c:pt>
                <c:pt idx="2053">
                  <c:v>#N/A</c:v>
                </c:pt>
                <c:pt idx="2054">
                  <c:v>#N/A</c:v>
                </c:pt>
                <c:pt idx="2055">
                  <c:v>#N/A</c:v>
                </c:pt>
                <c:pt idx="2056">
                  <c:v>#N/A</c:v>
                </c:pt>
                <c:pt idx="2057">
                  <c:v>#N/A</c:v>
                </c:pt>
                <c:pt idx="2058">
                  <c:v>#N/A</c:v>
                </c:pt>
                <c:pt idx="2059">
                  <c:v>#N/A</c:v>
                </c:pt>
                <c:pt idx="2060">
                  <c:v>#N/A</c:v>
                </c:pt>
                <c:pt idx="2061">
                  <c:v>#N/A</c:v>
                </c:pt>
                <c:pt idx="2062">
                  <c:v>#N/A</c:v>
                </c:pt>
                <c:pt idx="2063">
                  <c:v>#N/A</c:v>
                </c:pt>
                <c:pt idx="2064">
                  <c:v>#N/A</c:v>
                </c:pt>
                <c:pt idx="2065">
                  <c:v>#N/A</c:v>
                </c:pt>
                <c:pt idx="2066">
                  <c:v>#N/A</c:v>
                </c:pt>
                <c:pt idx="2067">
                  <c:v>#N/A</c:v>
                </c:pt>
                <c:pt idx="2068">
                  <c:v>#N/A</c:v>
                </c:pt>
                <c:pt idx="2069">
                  <c:v>#N/A</c:v>
                </c:pt>
                <c:pt idx="2070">
                  <c:v>#N/A</c:v>
                </c:pt>
                <c:pt idx="2071">
                  <c:v>#N/A</c:v>
                </c:pt>
                <c:pt idx="2072">
                  <c:v>#N/A</c:v>
                </c:pt>
                <c:pt idx="2073">
                  <c:v>#N/A</c:v>
                </c:pt>
                <c:pt idx="2074">
                  <c:v>#N/A</c:v>
                </c:pt>
                <c:pt idx="2075">
                  <c:v>#N/A</c:v>
                </c:pt>
                <c:pt idx="2076">
                  <c:v>#N/A</c:v>
                </c:pt>
                <c:pt idx="2077">
                  <c:v>#N/A</c:v>
                </c:pt>
                <c:pt idx="2078">
                  <c:v>#N/A</c:v>
                </c:pt>
                <c:pt idx="2079">
                  <c:v>#N/A</c:v>
                </c:pt>
                <c:pt idx="2080">
                  <c:v>#N/A</c:v>
                </c:pt>
                <c:pt idx="2081">
                  <c:v>#N/A</c:v>
                </c:pt>
                <c:pt idx="2082">
                  <c:v>#N/A</c:v>
                </c:pt>
                <c:pt idx="2083">
                  <c:v>#N/A</c:v>
                </c:pt>
                <c:pt idx="2084">
                  <c:v>#N/A</c:v>
                </c:pt>
                <c:pt idx="2085">
                  <c:v>#N/A</c:v>
                </c:pt>
                <c:pt idx="2086">
                  <c:v>#N/A</c:v>
                </c:pt>
                <c:pt idx="2087">
                  <c:v>#N/A</c:v>
                </c:pt>
                <c:pt idx="2088">
                  <c:v>#N/A</c:v>
                </c:pt>
                <c:pt idx="2089">
                  <c:v>#N/A</c:v>
                </c:pt>
                <c:pt idx="2090">
                  <c:v>#N/A</c:v>
                </c:pt>
                <c:pt idx="2091">
                  <c:v>#N/A</c:v>
                </c:pt>
                <c:pt idx="2092">
                  <c:v>#N/A</c:v>
                </c:pt>
                <c:pt idx="2093">
                  <c:v>#N/A</c:v>
                </c:pt>
                <c:pt idx="2094">
                  <c:v>#N/A</c:v>
                </c:pt>
                <c:pt idx="2095">
                  <c:v>#N/A</c:v>
                </c:pt>
                <c:pt idx="2096">
                  <c:v>#N/A</c:v>
                </c:pt>
                <c:pt idx="2097">
                  <c:v>#N/A</c:v>
                </c:pt>
                <c:pt idx="2098">
                  <c:v>#N/A</c:v>
                </c:pt>
                <c:pt idx="2099">
                  <c:v>#N/A</c:v>
                </c:pt>
                <c:pt idx="2100">
                  <c:v>#N/A</c:v>
                </c:pt>
                <c:pt idx="2101">
                  <c:v>#N/A</c:v>
                </c:pt>
                <c:pt idx="2102">
                  <c:v>#N/A</c:v>
                </c:pt>
                <c:pt idx="2103">
                  <c:v>#N/A</c:v>
                </c:pt>
                <c:pt idx="2104">
                  <c:v>#N/A</c:v>
                </c:pt>
                <c:pt idx="2105">
                  <c:v>#N/A</c:v>
                </c:pt>
                <c:pt idx="2106">
                  <c:v>#N/A</c:v>
                </c:pt>
                <c:pt idx="2107">
                  <c:v>#N/A</c:v>
                </c:pt>
                <c:pt idx="2108">
                  <c:v>#N/A</c:v>
                </c:pt>
                <c:pt idx="2109">
                  <c:v>#N/A</c:v>
                </c:pt>
                <c:pt idx="2110">
                  <c:v>#N/A</c:v>
                </c:pt>
                <c:pt idx="2111">
                  <c:v>#N/A</c:v>
                </c:pt>
                <c:pt idx="2112">
                  <c:v>#N/A</c:v>
                </c:pt>
                <c:pt idx="2113">
                  <c:v>#N/A</c:v>
                </c:pt>
                <c:pt idx="2114">
                  <c:v>#N/A</c:v>
                </c:pt>
                <c:pt idx="2115">
                  <c:v>#N/A</c:v>
                </c:pt>
                <c:pt idx="2116">
                  <c:v>#N/A</c:v>
                </c:pt>
                <c:pt idx="2117">
                  <c:v>#N/A</c:v>
                </c:pt>
                <c:pt idx="2118">
                  <c:v>#N/A</c:v>
                </c:pt>
                <c:pt idx="2119">
                  <c:v>#N/A</c:v>
                </c:pt>
                <c:pt idx="2120">
                  <c:v>#N/A</c:v>
                </c:pt>
                <c:pt idx="2121">
                  <c:v>#N/A</c:v>
                </c:pt>
                <c:pt idx="2122">
                  <c:v>#N/A</c:v>
                </c:pt>
                <c:pt idx="2123">
                  <c:v>#N/A</c:v>
                </c:pt>
                <c:pt idx="2124">
                  <c:v>#N/A</c:v>
                </c:pt>
                <c:pt idx="2125">
                  <c:v>#N/A</c:v>
                </c:pt>
                <c:pt idx="2126">
                  <c:v>#N/A</c:v>
                </c:pt>
                <c:pt idx="2127">
                  <c:v>#N/A</c:v>
                </c:pt>
                <c:pt idx="2128">
                  <c:v>#N/A</c:v>
                </c:pt>
                <c:pt idx="2129">
                  <c:v>#N/A</c:v>
                </c:pt>
                <c:pt idx="2130">
                  <c:v>#N/A</c:v>
                </c:pt>
                <c:pt idx="2131">
                  <c:v>#N/A</c:v>
                </c:pt>
                <c:pt idx="2132">
                  <c:v>#N/A</c:v>
                </c:pt>
                <c:pt idx="2133">
                  <c:v>#N/A</c:v>
                </c:pt>
                <c:pt idx="2134">
                  <c:v>#N/A</c:v>
                </c:pt>
                <c:pt idx="2135">
                  <c:v>#N/A</c:v>
                </c:pt>
                <c:pt idx="2136">
                  <c:v>#N/A</c:v>
                </c:pt>
                <c:pt idx="2137">
                  <c:v>#N/A</c:v>
                </c:pt>
                <c:pt idx="2138">
                  <c:v>#N/A</c:v>
                </c:pt>
                <c:pt idx="2139">
                  <c:v>#N/A</c:v>
                </c:pt>
                <c:pt idx="2140">
                  <c:v>#N/A</c:v>
                </c:pt>
                <c:pt idx="2141">
                  <c:v>#N/A</c:v>
                </c:pt>
                <c:pt idx="2142">
                  <c:v>#N/A</c:v>
                </c:pt>
                <c:pt idx="2143">
                  <c:v>#N/A</c:v>
                </c:pt>
                <c:pt idx="2144">
                  <c:v>#N/A</c:v>
                </c:pt>
                <c:pt idx="2145">
                  <c:v>#N/A</c:v>
                </c:pt>
                <c:pt idx="2146">
                  <c:v>#N/A</c:v>
                </c:pt>
                <c:pt idx="2147">
                  <c:v>#N/A</c:v>
                </c:pt>
                <c:pt idx="2148">
                  <c:v>#N/A</c:v>
                </c:pt>
                <c:pt idx="2149">
                  <c:v>#N/A</c:v>
                </c:pt>
                <c:pt idx="2150">
                  <c:v>#N/A</c:v>
                </c:pt>
                <c:pt idx="2151">
                  <c:v>#N/A</c:v>
                </c:pt>
                <c:pt idx="2152">
                  <c:v>#N/A</c:v>
                </c:pt>
                <c:pt idx="2153">
                  <c:v>#N/A</c:v>
                </c:pt>
                <c:pt idx="2154">
                  <c:v>#N/A</c:v>
                </c:pt>
                <c:pt idx="2155">
                  <c:v>#N/A</c:v>
                </c:pt>
                <c:pt idx="2156">
                  <c:v>#N/A</c:v>
                </c:pt>
                <c:pt idx="2157">
                  <c:v>#N/A</c:v>
                </c:pt>
                <c:pt idx="2158">
                  <c:v>#N/A</c:v>
                </c:pt>
                <c:pt idx="2159">
                  <c:v>#N/A</c:v>
                </c:pt>
                <c:pt idx="2160">
                  <c:v>#N/A</c:v>
                </c:pt>
                <c:pt idx="2161">
                  <c:v>#N/A</c:v>
                </c:pt>
                <c:pt idx="2162">
                  <c:v>#N/A</c:v>
                </c:pt>
                <c:pt idx="2163">
                  <c:v>#N/A</c:v>
                </c:pt>
                <c:pt idx="2164">
                  <c:v>#N/A</c:v>
                </c:pt>
                <c:pt idx="2165">
                  <c:v>#N/A</c:v>
                </c:pt>
                <c:pt idx="2166">
                  <c:v>#N/A</c:v>
                </c:pt>
                <c:pt idx="2167">
                  <c:v>#N/A</c:v>
                </c:pt>
                <c:pt idx="2168">
                  <c:v>#N/A</c:v>
                </c:pt>
                <c:pt idx="2169">
                  <c:v>#N/A</c:v>
                </c:pt>
                <c:pt idx="2170">
                  <c:v>#N/A</c:v>
                </c:pt>
                <c:pt idx="2171">
                  <c:v>#N/A</c:v>
                </c:pt>
                <c:pt idx="2172">
                  <c:v>#N/A</c:v>
                </c:pt>
                <c:pt idx="2173">
                  <c:v>#N/A</c:v>
                </c:pt>
                <c:pt idx="2174">
                  <c:v>#N/A</c:v>
                </c:pt>
                <c:pt idx="2175">
                  <c:v>#N/A</c:v>
                </c:pt>
                <c:pt idx="2176">
                  <c:v>#N/A</c:v>
                </c:pt>
                <c:pt idx="2177">
                  <c:v>#N/A</c:v>
                </c:pt>
                <c:pt idx="2178">
                  <c:v>#N/A</c:v>
                </c:pt>
                <c:pt idx="2179">
                  <c:v>#N/A</c:v>
                </c:pt>
                <c:pt idx="2180">
                  <c:v>#N/A</c:v>
                </c:pt>
                <c:pt idx="2181">
                  <c:v>#N/A</c:v>
                </c:pt>
                <c:pt idx="2182">
                  <c:v>#N/A</c:v>
                </c:pt>
                <c:pt idx="2183">
                  <c:v>#N/A</c:v>
                </c:pt>
                <c:pt idx="2184">
                  <c:v>#N/A</c:v>
                </c:pt>
                <c:pt idx="2185">
                  <c:v>#N/A</c:v>
                </c:pt>
                <c:pt idx="2186">
                  <c:v>#N/A</c:v>
                </c:pt>
                <c:pt idx="2187">
                  <c:v>#N/A</c:v>
                </c:pt>
                <c:pt idx="2188">
                  <c:v>#N/A</c:v>
                </c:pt>
                <c:pt idx="2189">
                  <c:v>#N/A</c:v>
                </c:pt>
                <c:pt idx="2190">
                  <c:v>#N/A</c:v>
                </c:pt>
                <c:pt idx="2191">
                  <c:v>#N/A</c:v>
                </c:pt>
                <c:pt idx="2192">
                  <c:v>#N/A</c:v>
                </c:pt>
                <c:pt idx="2193">
                  <c:v>#N/A</c:v>
                </c:pt>
                <c:pt idx="2194">
                  <c:v>#N/A</c:v>
                </c:pt>
                <c:pt idx="2195">
                  <c:v>#N/A</c:v>
                </c:pt>
                <c:pt idx="2196">
                  <c:v>#N/A</c:v>
                </c:pt>
                <c:pt idx="2197">
                  <c:v>#N/A</c:v>
                </c:pt>
                <c:pt idx="2198">
                  <c:v>#N/A</c:v>
                </c:pt>
                <c:pt idx="2199">
                  <c:v>#N/A</c:v>
                </c:pt>
                <c:pt idx="2200">
                  <c:v>#N/A</c:v>
                </c:pt>
                <c:pt idx="2201">
                  <c:v>#N/A</c:v>
                </c:pt>
                <c:pt idx="2202">
                  <c:v>#N/A</c:v>
                </c:pt>
                <c:pt idx="2203">
                  <c:v>#N/A</c:v>
                </c:pt>
                <c:pt idx="2204">
                  <c:v>#N/A</c:v>
                </c:pt>
                <c:pt idx="2205">
                  <c:v>#N/A</c:v>
                </c:pt>
                <c:pt idx="2206">
                  <c:v>#N/A</c:v>
                </c:pt>
                <c:pt idx="2207">
                  <c:v>#N/A</c:v>
                </c:pt>
                <c:pt idx="2208">
                  <c:v>#N/A</c:v>
                </c:pt>
                <c:pt idx="2209">
                  <c:v>#N/A</c:v>
                </c:pt>
                <c:pt idx="2210">
                  <c:v>#N/A</c:v>
                </c:pt>
                <c:pt idx="2211">
                  <c:v>#N/A</c:v>
                </c:pt>
                <c:pt idx="2212">
                  <c:v>#N/A</c:v>
                </c:pt>
                <c:pt idx="2213">
                  <c:v>#N/A</c:v>
                </c:pt>
                <c:pt idx="2214">
                  <c:v>#N/A</c:v>
                </c:pt>
                <c:pt idx="2215">
                  <c:v>#N/A</c:v>
                </c:pt>
                <c:pt idx="2216">
                  <c:v>#N/A</c:v>
                </c:pt>
                <c:pt idx="2217">
                  <c:v>#N/A</c:v>
                </c:pt>
                <c:pt idx="2218">
                  <c:v>#N/A</c:v>
                </c:pt>
                <c:pt idx="2219">
                  <c:v>#N/A</c:v>
                </c:pt>
                <c:pt idx="2220">
                  <c:v>#N/A</c:v>
                </c:pt>
                <c:pt idx="2221">
                  <c:v>#N/A</c:v>
                </c:pt>
                <c:pt idx="2222">
                  <c:v>#N/A</c:v>
                </c:pt>
                <c:pt idx="2223">
                  <c:v>#N/A</c:v>
                </c:pt>
                <c:pt idx="2224">
                  <c:v>#N/A</c:v>
                </c:pt>
                <c:pt idx="2225">
                  <c:v>#N/A</c:v>
                </c:pt>
                <c:pt idx="2226">
                  <c:v>#N/A</c:v>
                </c:pt>
                <c:pt idx="2227">
                  <c:v>#N/A</c:v>
                </c:pt>
                <c:pt idx="2228">
                  <c:v>#N/A</c:v>
                </c:pt>
                <c:pt idx="2229">
                  <c:v>#N/A</c:v>
                </c:pt>
                <c:pt idx="2230">
                  <c:v>#N/A</c:v>
                </c:pt>
                <c:pt idx="2231">
                  <c:v>#N/A</c:v>
                </c:pt>
                <c:pt idx="2232">
                  <c:v>#N/A</c:v>
                </c:pt>
                <c:pt idx="2233">
                  <c:v>#N/A</c:v>
                </c:pt>
                <c:pt idx="2234">
                  <c:v>#N/A</c:v>
                </c:pt>
                <c:pt idx="2235">
                  <c:v>#N/A</c:v>
                </c:pt>
                <c:pt idx="2236">
                  <c:v>#N/A</c:v>
                </c:pt>
                <c:pt idx="2237">
                  <c:v>#N/A</c:v>
                </c:pt>
                <c:pt idx="2238">
                  <c:v>#N/A</c:v>
                </c:pt>
                <c:pt idx="2239">
                  <c:v>#N/A</c:v>
                </c:pt>
                <c:pt idx="2240">
                  <c:v>#N/A</c:v>
                </c:pt>
                <c:pt idx="2241">
                  <c:v>#N/A</c:v>
                </c:pt>
                <c:pt idx="2242">
                  <c:v>#N/A</c:v>
                </c:pt>
                <c:pt idx="2243">
                  <c:v>#N/A</c:v>
                </c:pt>
                <c:pt idx="2244">
                  <c:v>#N/A</c:v>
                </c:pt>
                <c:pt idx="2245">
                  <c:v>#N/A</c:v>
                </c:pt>
                <c:pt idx="2246">
                  <c:v>#N/A</c:v>
                </c:pt>
                <c:pt idx="2247">
                  <c:v>#N/A</c:v>
                </c:pt>
                <c:pt idx="2248">
                  <c:v>#N/A</c:v>
                </c:pt>
                <c:pt idx="2249">
                  <c:v>#N/A</c:v>
                </c:pt>
                <c:pt idx="2250">
                  <c:v>#N/A</c:v>
                </c:pt>
                <c:pt idx="2251">
                  <c:v>#N/A</c:v>
                </c:pt>
                <c:pt idx="2252">
                  <c:v>#N/A</c:v>
                </c:pt>
                <c:pt idx="2253">
                  <c:v>#N/A</c:v>
                </c:pt>
                <c:pt idx="2254">
                  <c:v>#N/A</c:v>
                </c:pt>
                <c:pt idx="2255">
                  <c:v>#N/A</c:v>
                </c:pt>
                <c:pt idx="2256">
                  <c:v>#N/A</c:v>
                </c:pt>
                <c:pt idx="2257">
                  <c:v>#N/A</c:v>
                </c:pt>
                <c:pt idx="2258">
                  <c:v>#N/A</c:v>
                </c:pt>
                <c:pt idx="2259">
                  <c:v>#N/A</c:v>
                </c:pt>
                <c:pt idx="2260">
                  <c:v>#N/A</c:v>
                </c:pt>
                <c:pt idx="2261">
                  <c:v>#N/A</c:v>
                </c:pt>
                <c:pt idx="2262">
                  <c:v>#N/A</c:v>
                </c:pt>
                <c:pt idx="2263">
                  <c:v>#N/A</c:v>
                </c:pt>
                <c:pt idx="2264">
                  <c:v>#N/A</c:v>
                </c:pt>
                <c:pt idx="2265">
                  <c:v>#N/A</c:v>
                </c:pt>
                <c:pt idx="2266">
                  <c:v>#N/A</c:v>
                </c:pt>
                <c:pt idx="2267">
                  <c:v>#N/A</c:v>
                </c:pt>
                <c:pt idx="2268">
                  <c:v>#N/A</c:v>
                </c:pt>
                <c:pt idx="2269">
                  <c:v>#N/A</c:v>
                </c:pt>
                <c:pt idx="2270">
                  <c:v>#N/A</c:v>
                </c:pt>
                <c:pt idx="2271">
                  <c:v>#N/A</c:v>
                </c:pt>
                <c:pt idx="2272">
                  <c:v>#N/A</c:v>
                </c:pt>
                <c:pt idx="2273">
                  <c:v>#N/A</c:v>
                </c:pt>
                <c:pt idx="2274">
                  <c:v>#N/A</c:v>
                </c:pt>
                <c:pt idx="2275">
                  <c:v>#N/A</c:v>
                </c:pt>
                <c:pt idx="2276">
                  <c:v>#N/A</c:v>
                </c:pt>
                <c:pt idx="2277">
                  <c:v>#N/A</c:v>
                </c:pt>
                <c:pt idx="2278">
                  <c:v>#N/A</c:v>
                </c:pt>
                <c:pt idx="2279">
                  <c:v>#N/A</c:v>
                </c:pt>
                <c:pt idx="2280">
                  <c:v>#N/A</c:v>
                </c:pt>
                <c:pt idx="2281">
                  <c:v>#N/A</c:v>
                </c:pt>
                <c:pt idx="2282">
                  <c:v>#N/A</c:v>
                </c:pt>
                <c:pt idx="2283">
                  <c:v>#N/A</c:v>
                </c:pt>
                <c:pt idx="2284">
                  <c:v>#N/A</c:v>
                </c:pt>
                <c:pt idx="2285">
                  <c:v>#N/A</c:v>
                </c:pt>
                <c:pt idx="2286">
                  <c:v>#N/A</c:v>
                </c:pt>
                <c:pt idx="2287">
                  <c:v>#N/A</c:v>
                </c:pt>
                <c:pt idx="2288">
                  <c:v>#N/A</c:v>
                </c:pt>
                <c:pt idx="2289">
                  <c:v>#N/A</c:v>
                </c:pt>
                <c:pt idx="2290">
                  <c:v>#N/A</c:v>
                </c:pt>
                <c:pt idx="2291">
                  <c:v>#N/A</c:v>
                </c:pt>
                <c:pt idx="2292">
                  <c:v>#N/A</c:v>
                </c:pt>
                <c:pt idx="2293">
                  <c:v>#N/A</c:v>
                </c:pt>
                <c:pt idx="2294">
                  <c:v>#N/A</c:v>
                </c:pt>
                <c:pt idx="2295">
                  <c:v>#N/A</c:v>
                </c:pt>
                <c:pt idx="2296">
                  <c:v>#N/A</c:v>
                </c:pt>
                <c:pt idx="2297">
                  <c:v>#N/A</c:v>
                </c:pt>
                <c:pt idx="2298">
                  <c:v>#N/A</c:v>
                </c:pt>
                <c:pt idx="2299">
                  <c:v>#N/A</c:v>
                </c:pt>
                <c:pt idx="2300">
                  <c:v>#N/A</c:v>
                </c:pt>
                <c:pt idx="2301">
                  <c:v>#N/A</c:v>
                </c:pt>
                <c:pt idx="2302">
                  <c:v>#N/A</c:v>
                </c:pt>
                <c:pt idx="2303">
                  <c:v>#N/A</c:v>
                </c:pt>
                <c:pt idx="2304">
                  <c:v>#N/A</c:v>
                </c:pt>
                <c:pt idx="2305">
                  <c:v>#N/A</c:v>
                </c:pt>
                <c:pt idx="2306">
                  <c:v>#N/A</c:v>
                </c:pt>
                <c:pt idx="2307">
                  <c:v>#N/A</c:v>
                </c:pt>
                <c:pt idx="2308">
                  <c:v>#N/A</c:v>
                </c:pt>
                <c:pt idx="2309">
                  <c:v>#N/A</c:v>
                </c:pt>
                <c:pt idx="2310">
                  <c:v>#N/A</c:v>
                </c:pt>
                <c:pt idx="2311">
                  <c:v>#N/A</c:v>
                </c:pt>
                <c:pt idx="2312">
                  <c:v>#N/A</c:v>
                </c:pt>
                <c:pt idx="2313">
                  <c:v>#N/A</c:v>
                </c:pt>
                <c:pt idx="2314">
                  <c:v>#N/A</c:v>
                </c:pt>
                <c:pt idx="2315">
                  <c:v>#N/A</c:v>
                </c:pt>
                <c:pt idx="2316">
                  <c:v>#N/A</c:v>
                </c:pt>
                <c:pt idx="2317">
                  <c:v>#N/A</c:v>
                </c:pt>
                <c:pt idx="2318">
                  <c:v>#N/A</c:v>
                </c:pt>
                <c:pt idx="2319">
                  <c:v>#N/A</c:v>
                </c:pt>
                <c:pt idx="2320">
                  <c:v>#N/A</c:v>
                </c:pt>
                <c:pt idx="2321">
                  <c:v>#N/A</c:v>
                </c:pt>
                <c:pt idx="2322">
                  <c:v>#N/A</c:v>
                </c:pt>
                <c:pt idx="2323">
                  <c:v>#N/A</c:v>
                </c:pt>
                <c:pt idx="2324">
                  <c:v>#N/A</c:v>
                </c:pt>
                <c:pt idx="2325">
                  <c:v>#N/A</c:v>
                </c:pt>
                <c:pt idx="2326">
                  <c:v>#N/A</c:v>
                </c:pt>
                <c:pt idx="2327">
                  <c:v>#N/A</c:v>
                </c:pt>
                <c:pt idx="2328">
                  <c:v>#N/A</c:v>
                </c:pt>
                <c:pt idx="2329">
                  <c:v>#N/A</c:v>
                </c:pt>
                <c:pt idx="2330">
                  <c:v>#N/A</c:v>
                </c:pt>
                <c:pt idx="2331">
                  <c:v>#N/A</c:v>
                </c:pt>
                <c:pt idx="2332">
                  <c:v>#N/A</c:v>
                </c:pt>
                <c:pt idx="2333">
                  <c:v>#N/A</c:v>
                </c:pt>
                <c:pt idx="2334">
                  <c:v>#N/A</c:v>
                </c:pt>
                <c:pt idx="2335">
                  <c:v>#N/A</c:v>
                </c:pt>
                <c:pt idx="2336">
                  <c:v>#N/A</c:v>
                </c:pt>
                <c:pt idx="2337">
                  <c:v>#N/A</c:v>
                </c:pt>
                <c:pt idx="2338">
                  <c:v>#N/A</c:v>
                </c:pt>
                <c:pt idx="2339">
                  <c:v>#N/A</c:v>
                </c:pt>
                <c:pt idx="2340">
                  <c:v>#N/A</c:v>
                </c:pt>
                <c:pt idx="2341">
                  <c:v>#N/A</c:v>
                </c:pt>
                <c:pt idx="2342">
                  <c:v>#N/A</c:v>
                </c:pt>
                <c:pt idx="2343">
                  <c:v>#N/A</c:v>
                </c:pt>
                <c:pt idx="2344">
                  <c:v>#N/A</c:v>
                </c:pt>
                <c:pt idx="2345">
                  <c:v>#N/A</c:v>
                </c:pt>
                <c:pt idx="2346">
                  <c:v>#N/A</c:v>
                </c:pt>
                <c:pt idx="2347">
                  <c:v>#N/A</c:v>
                </c:pt>
                <c:pt idx="2348">
                  <c:v>#N/A</c:v>
                </c:pt>
                <c:pt idx="2349">
                  <c:v>#N/A</c:v>
                </c:pt>
                <c:pt idx="2350">
                  <c:v>#N/A</c:v>
                </c:pt>
                <c:pt idx="2351">
                  <c:v>#N/A</c:v>
                </c:pt>
                <c:pt idx="2352">
                  <c:v>#N/A</c:v>
                </c:pt>
                <c:pt idx="2353">
                  <c:v>#N/A</c:v>
                </c:pt>
                <c:pt idx="2354">
                  <c:v>#N/A</c:v>
                </c:pt>
                <c:pt idx="2355">
                  <c:v>#N/A</c:v>
                </c:pt>
                <c:pt idx="2356">
                  <c:v>#N/A</c:v>
                </c:pt>
                <c:pt idx="2357">
                  <c:v>#N/A</c:v>
                </c:pt>
                <c:pt idx="2358">
                  <c:v>#N/A</c:v>
                </c:pt>
                <c:pt idx="2359">
                  <c:v>#N/A</c:v>
                </c:pt>
                <c:pt idx="2360">
                  <c:v>#N/A</c:v>
                </c:pt>
                <c:pt idx="2361">
                  <c:v>#N/A</c:v>
                </c:pt>
                <c:pt idx="2362">
                  <c:v>#N/A</c:v>
                </c:pt>
                <c:pt idx="2363">
                  <c:v>#N/A</c:v>
                </c:pt>
                <c:pt idx="2364">
                  <c:v>#N/A</c:v>
                </c:pt>
                <c:pt idx="2365">
                  <c:v>#N/A</c:v>
                </c:pt>
                <c:pt idx="2366">
                  <c:v>#N/A</c:v>
                </c:pt>
                <c:pt idx="2367">
                  <c:v>#N/A</c:v>
                </c:pt>
                <c:pt idx="2368">
                  <c:v>#N/A</c:v>
                </c:pt>
                <c:pt idx="2369">
                  <c:v>#N/A</c:v>
                </c:pt>
                <c:pt idx="2370">
                  <c:v>#N/A</c:v>
                </c:pt>
                <c:pt idx="2371">
                  <c:v>#N/A</c:v>
                </c:pt>
                <c:pt idx="2372">
                  <c:v>#N/A</c:v>
                </c:pt>
                <c:pt idx="2373">
                  <c:v>#N/A</c:v>
                </c:pt>
                <c:pt idx="2374">
                  <c:v>#N/A</c:v>
                </c:pt>
                <c:pt idx="2375">
                  <c:v>#N/A</c:v>
                </c:pt>
                <c:pt idx="2376">
                  <c:v>#N/A</c:v>
                </c:pt>
                <c:pt idx="2377">
                  <c:v>#N/A</c:v>
                </c:pt>
                <c:pt idx="2378">
                  <c:v>#N/A</c:v>
                </c:pt>
                <c:pt idx="2379">
                  <c:v>#N/A</c:v>
                </c:pt>
                <c:pt idx="2380">
                  <c:v>#N/A</c:v>
                </c:pt>
                <c:pt idx="2381">
                  <c:v>#N/A</c:v>
                </c:pt>
                <c:pt idx="2382">
                  <c:v>#N/A</c:v>
                </c:pt>
                <c:pt idx="2383">
                  <c:v>#N/A</c:v>
                </c:pt>
                <c:pt idx="2384">
                  <c:v>#N/A</c:v>
                </c:pt>
                <c:pt idx="2385">
                  <c:v>#N/A</c:v>
                </c:pt>
                <c:pt idx="2386">
                  <c:v>#N/A</c:v>
                </c:pt>
                <c:pt idx="2387">
                  <c:v>#N/A</c:v>
                </c:pt>
                <c:pt idx="2388">
                  <c:v>#N/A</c:v>
                </c:pt>
                <c:pt idx="2389">
                  <c:v>#N/A</c:v>
                </c:pt>
                <c:pt idx="2390">
                  <c:v>#N/A</c:v>
                </c:pt>
                <c:pt idx="2391">
                  <c:v>#N/A</c:v>
                </c:pt>
                <c:pt idx="2392">
                  <c:v>#N/A</c:v>
                </c:pt>
                <c:pt idx="2393">
                  <c:v>#N/A</c:v>
                </c:pt>
                <c:pt idx="2394">
                  <c:v>#N/A</c:v>
                </c:pt>
                <c:pt idx="2395">
                  <c:v>#N/A</c:v>
                </c:pt>
                <c:pt idx="2396">
                  <c:v>#N/A</c:v>
                </c:pt>
                <c:pt idx="2397">
                  <c:v>#N/A</c:v>
                </c:pt>
                <c:pt idx="2398">
                  <c:v>#N/A</c:v>
                </c:pt>
                <c:pt idx="2399">
                  <c:v>#N/A</c:v>
                </c:pt>
                <c:pt idx="2400">
                  <c:v>#N/A</c:v>
                </c:pt>
                <c:pt idx="2401">
                  <c:v>#N/A</c:v>
                </c:pt>
                <c:pt idx="2402">
                  <c:v>#N/A</c:v>
                </c:pt>
                <c:pt idx="2403">
                  <c:v>#N/A</c:v>
                </c:pt>
                <c:pt idx="2404">
                  <c:v>#N/A</c:v>
                </c:pt>
                <c:pt idx="2405">
                  <c:v>#N/A</c:v>
                </c:pt>
                <c:pt idx="2406">
                  <c:v>#N/A</c:v>
                </c:pt>
                <c:pt idx="2407">
                  <c:v>#N/A</c:v>
                </c:pt>
                <c:pt idx="2408">
                  <c:v>#N/A</c:v>
                </c:pt>
                <c:pt idx="2409">
                  <c:v>#N/A</c:v>
                </c:pt>
                <c:pt idx="2410">
                  <c:v>#N/A</c:v>
                </c:pt>
                <c:pt idx="2411">
                  <c:v>#N/A</c:v>
                </c:pt>
                <c:pt idx="2412">
                  <c:v>#N/A</c:v>
                </c:pt>
                <c:pt idx="2413">
                  <c:v>#N/A</c:v>
                </c:pt>
                <c:pt idx="2414">
                  <c:v>#N/A</c:v>
                </c:pt>
                <c:pt idx="2415">
                  <c:v>#N/A</c:v>
                </c:pt>
                <c:pt idx="2416">
                  <c:v>#N/A</c:v>
                </c:pt>
                <c:pt idx="2417">
                  <c:v>#N/A</c:v>
                </c:pt>
                <c:pt idx="2418">
                  <c:v>#N/A</c:v>
                </c:pt>
                <c:pt idx="2419">
                  <c:v>#N/A</c:v>
                </c:pt>
                <c:pt idx="2420">
                  <c:v>#N/A</c:v>
                </c:pt>
                <c:pt idx="2421">
                  <c:v>#N/A</c:v>
                </c:pt>
                <c:pt idx="2422">
                  <c:v>#N/A</c:v>
                </c:pt>
                <c:pt idx="2423">
                  <c:v>#N/A</c:v>
                </c:pt>
                <c:pt idx="2424">
                  <c:v>#N/A</c:v>
                </c:pt>
                <c:pt idx="2425">
                  <c:v>#N/A</c:v>
                </c:pt>
                <c:pt idx="2426">
                  <c:v>#N/A</c:v>
                </c:pt>
                <c:pt idx="2427">
                  <c:v>#N/A</c:v>
                </c:pt>
                <c:pt idx="2428">
                  <c:v>#N/A</c:v>
                </c:pt>
                <c:pt idx="2429">
                  <c:v>#N/A</c:v>
                </c:pt>
                <c:pt idx="2430">
                  <c:v>#N/A</c:v>
                </c:pt>
                <c:pt idx="2431">
                  <c:v>#N/A</c:v>
                </c:pt>
                <c:pt idx="2432">
                  <c:v>#N/A</c:v>
                </c:pt>
                <c:pt idx="2433">
                  <c:v>#N/A</c:v>
                </c:pt>
                <c:pt idx="2434">
                  <c:v>#N/A</c:v>
                </c:pt>
                <c:pt idx="2435">
                  <c:v>#N/A</c:v>
                </c:pt>
                <c:pt idx="2436">
                  <c:v>#N/A</c:v>
                </c:pt>
                <c:pt idx="2437">
                  <c:v>#N/A</c:v>
                </c:pt>
                <c:pt idx="2438">
                  <c:v>#N/A</c:v>
                </c:pt>
                <c:pt idx="2439">
                  <c:v>#N/A</c:v>
                </c:pt>
                <c:pt idx="2440">
                  <c:v>#N/A</c:v>
                </c:pt>
                <c:pt idx="2441">
                  <c:v>#N/A</c:v>
                </c:pt>
                <c:pt idx="2442">
                  <c:v>#N/A</c:v>
                </c:pt>
                <c:pt idx="2443">
                  <c:v>#N/A</c:v>
                </c:pt>
                <c:pt idx="2444">
                  <c:v>#N/A</c:v>
                </c:pt>
                <c:pt idx="2445">
                  <c:v>#N/A</c:v>
                </c:pt>
                <c:pt idx="2446">
                  <c:v>#N/A</c:v>
                </c:pt>
                <c:pt idx="2447">
                  <c:v>#N/A</c:v>
                </c:pt>
                <c:pt idx="2448">
                  <c:v>#N/A</c:v>
                </c:pt>
                <c:pt idx="2449">
                  <c:v>#N/A</c:v>
                </c:pt>
                <c:pt idx="2450">
                  <c:v>#N/A</c:v>
                </c:pt>
                <c:pt idx="2451">
                  <c:v>#N/A</c:v>
                </c:pt>
                <c:pt idx="2452">
                  <c:v>#N/A</c:v>
                </c:pt>
                <c:pt idx="2453">
                  <c:v>#N/A</c:v>
                </c:pt>
                <c:pt idx="2454">
                  <c:v>#N/A</c:v>
                </c:pt>
                <c:pt idx="2455">
                  <c:v>#N/A</c:v>
                </c:pt>
                <c:pt idx="2456">
                  <c:v>#N/A</c:v>
                </c:pt>
                <c:pt idx="2457">
                  <c:v>#N/A</c:v>
                </c:pt>
                <c:pt idx="2458">
                  <c:v>#N/A</c:v>
                </c:pt>
                <c:pt idx="2459">
                  <c:v>#N/A</c:v>
                </c:pt>
                <c:pt idx="2460">
                  <c:v>#N/A</c:v>
                </c:pt>
                <c:pt idx="2461">
                  <c:v>#N/A</c:v>
                </c:pt>
                <c:pt idx="2462">
                  <c:v>#N/A</c:v>
                </c:pt>
                <c:pt idx="2463">
                  <c:v>#N/A</c:v>
                </c:pt>
                <c:pt idx="2464">
                  <c:v>#N/A</c:v>
                </c:pt>
                <c:pt idx="2465">
                  <c:v>#N/A</c:v>
                </c:pt>
                <c:pt idx="2466">
                  <c:v>#N/A</c:v>
                </c:pt>
                <c:pt idx="2467">
                  <c:v>#N/A</c:v>
                </c:pt>
                <c:pt idx="2468">
                  <c:v>#N/A</c:v>
                </c:pt>
                <c:pt idx="2469">
                  <c:v>#N/A</c:v>
                </c:pt>
                <c:pt idx="2470">
                  <c:v>#N/A</c:v>
                </c:pt>
                <c:pt idx="2471">
                  <c:v>#N/A</c:v>
                </c:pt>
                <c:pt idx="2472">
                  <c:v>#N/A</c:v>
                </c:pt>
                <c:pt idx="2473">
                  <c:v>#N/A</c:v>
                </c:pt>
                <c:pt idx="2474">
                  <c:v>#N/A</c:v>
                </c:pt>
                <c:pt idx="2475">
                  <c:v>#N/A</c:v>
                </c:pt>
                <c:pt idx="2476">
                  <c:v>#N/A</c:v>
                </c:pt>
                <c:pt idx="2477">
                  <c:v>#N/A</c:v>
                </c:pt>
                <c:pt idx="2478">
                  <c:v>#N/A</c:v>
                </c:pt>
                <c:pt idx="2479">
                  <c:v>#N/A</c:v>
                </c:pt>
                <c:pt idx="2480">
                  <c:v>#N/A</c:v>
                </c:pt>
                <c:pt idx="2481">
                  <c:v>#N/A</c:v>
                </c:pt>
                <c:pt idx="2482">
                  <c:v>#N/A</c:v>
                </c:pt>
                <c:pt idx="2483">
                  <c:v>#N/A</c:v>
                </c:pt>
                <c:pt idx="2484">
                  <c:v>#N/A</c:v>
                </c:pt>
                <c:pt idx="2485">
                  <c:v>#N/A</c:v>
                </c:pt>
                <c:pt idx="2486">
                  <c:v>#N/A</c:v>
                </c:pt>
                <c:pt idx="2487">
                  <c:v>#N/A</c:v>
                </c:pt>
                <c:pt idx="2488">
                  <c:v>#N/A</c:v>
                </c:pt>
                <c:pt idx="2489">
                  <c:v>#N/A</c:v>
                </c:pt>
                <c:pt idx="2490">
                  <c:v>#N/A</c:v>
                </c:pt>
                <c:pt idx="2491">
                  <c:v>#N/A</c:v>
                </c:pt>
                <c:pt idx="2492">
                  <c:v>#N/A</c:v>
                </c:pt>
                <c:pt idx="2493">
                  <c:v>#N/A</c:v>
                </c:pt>
                <c:pt idx="2494">
                  <c:v>#N/A</c:v>
                </c:pt>
                <c:pt idx="2495">
                  <c:v>#N/A</c:v>
                </c:pt>
                <c:pt idx="2496">
                  <c:v>#N/A</c:v>
                </c:pt>
                <c:pt idx="2497">
                  <c:v>#N/A</c:v>
                </c:pt>
                <c:pt idx="2498">
                  <c:v>#N/A</c:v>
                </c:pt>
                <c:pt idx="2499">
                  <c:v>#N/A</c:v>
                </c:pt>
                <c:pt idx="2500">
                  <c:v>#N/A</c:v>
                </c:pt>
                <c:pt idx="2501">
                  <c:v>#N/A</c:v>
                </c:pt>
                <c:pt idx="2502">
                  <c:v>#N/A</c:v>
                </c:pt>
                <c:pt idx="2503">
                  <c:v>#N/A</c:v>
                </c:pt>
                <c:pt idx="2504">
                  <c:v>#N/A</c:v>
                </c:pt>
                <c:pt idx="2505">
                  <c:v>#N/A</c:v>
                </c:pt>
                <c:pt idx="2506">
                  <c:v>#N/A</c:v>
                </c:pt>
                <c:pt idx="2507">
                  <c:v>#N/A</c:v>
                </c:pt>
                <c:pt idx="2508">
                  <c:v>#N/A</c:v>
                </c:pt>
                <c:pt idx="2509">
                  <c:v>#N/A</c:v>
                </c:pt>
                <c:pt idx="2510">
                  <c:v>#N/A</c:v>
                </c:pt>
                <c:pt idx="2511">
                  <c:v>#N/A</c:v>
                </c:pt>
                <c:pt idx="2512">
                  <c:v>#N/A</c:v>
                </c:pt>
                <c:pt idx="2513">
                  <c:v>#N/A</c:v>
                </c:pt>
                <c:pt idx="2514">
                  <c:v>#N/A</c:v>
                </c:pt>
                <c:pt idx="2515">
                  <c:v>#N/A</c:v>
                </c:pt>
                <c:pt idx="2516">
                  <c:v>#N/A</c:v>
                </c:pt>
                <c:pt idx="2517">
                  <c:v>#N/A</c:v>
                </c:pt>
                <c:pt idx="2518">
                  <c:v>#N/A</c:v>
                </c:pt>
                <c:pt idx="2519">
                  <c:v>#N/A</c:v>
                </c:pt>
                <c:pt idx="2520">
                  <c:v>#N/A</c:v>
                </c:pt>
                <c:pt idx="2521">
                  <c:v>#N/A</c:v>
                </c:pt>
                <c:pt idx="2522">
                  <c:v>#N/A</c:v>
                </c:pt>
                <c:pt idx="2523">
                  <c:v>#N/A</c:v>
                </c:pt>
                <c:pt idx="2524">
                  <c:v>#N/A</c:v>
                </c:pt>
                <c:pt idx="2525">
                  <c:v>#N/A</c:v>
                </c:pt>
                <c:pt idx="2526">
                  <c:v>#N/A</c:v>
                </c:pt>
                <c:pt idx="2527">
                  <c:v>#N/A</c:v>
                </c:pt>
                <c:pt idx="2528">
                  <c:v>#N/A</c:v>
                </c:pt>
                <c:pt idx="2529">
                  <c:v>#N/A</c:v>
                </c:pt>
                <c:pt idx="2530">
                  <c:v>#N/A</c:v>
                </c:pt>
                <c:pt idx="2531">
                  <c:v>#N/A</c:v>
                </c:pt>
                <c:pt idx="2532">
                  <c:v>#N/A</c:v>
                </c:pt>
                <c:pt idx="2533">
                  <c:v>#N/A</c:v>
                </c:pt>
                <c:pt idx="2534">
                  <c:v>#N/A</c:v>
                </c:pt>
                <c:pt idx="2535">
                  <c:v>#N/A</c:v>
                </c:pt>
                <c:pt idx="2536">
                  <c:v>#N/A</c:v>
                </c:pt>
                <c:pt idx="2537">
                  <c:v>#N/A</c:v>
                </c:pt>
                <c:pt idx="2538">
                  <c:v>#N/A</c:v>
                </c:pt>
                <c:pt idx="2539">
                  <c:v>#N/A</c:v>
                </c:pt>
                <c:pt idx="2540">
                  <c:v>#N/A</c:v>
                </c:pt>
                <c:pt idx="2541">
                  <c:v>#N/A</c:v>
                </c:pt>
                <c:pt idx="2542">
                  <c:v>#N/A</c:v>
                </c:pt>
                <c:pt idx="2543">
                  <c:v>#N/A</c:v>
                </c:pt>
                <c:pt idx="2544">
                  <c:v>#N/A</c:v>
                </c:pt>
                <c:pt idx="2545">
                  <c:v>#N/A</c:v>
                </c:pt>
                <c:pt idx="2546">
                  <c:v>#N/A</c:v>
                </c:pt>
                <c:pt idx="2547">
                  <c:v>#N/A</c:v>
                </c:pt>
                <c:pt idx="2548">
                  <c:v>#N/A</c:v>
                </c:pt>
                <c:pt idx="2549">
                  <c:v>#N/A</c:v>
                </c:pt>
                <c:pt idx="2550">
                  <c:v>#N/A</c:v>
                </c:pt>
                <c:pt idx="2551">
                  <c:v>#N/A</c:v>
                </c:pt>
                <c:pt idx="2552">
                  <c:v>#N/A</c:v>
                </c:pt>
                <c:pt idx="2553">
                  <c:v>#N/A</c:v>
                </c:pt>
                <c:pt idx="2554">
                  <c:v>#N/A</c:v>
                </c:pt>
                <c:pt idx="2555">
                  <c:v>#N/A</c:v>
                </c:pt>
                <c:pt idx="2556">
                  <c:v>#N/A</c:v>
                </c:pt>
                <c:pt idx="2557">
                  <c:v>#N/A</c:v>
                </c:pt>
                <c:pt idx="2558">
                  <c:v>#N/A</c:v>
                </c:pt>
                <c:pt idx="2559">
                  <c:v>#N/A</c:v>
                </c:pt>
                <c:pt idx="2560">
                  <c:v>#N/A</c:v>
                </c:pt>
                <c:pt idx="2561">
                  <c:v>#N/A</c:v>
                </c:pt>
                <c:pt idx="2562">
                  <c:v>#N/A</c:v>
                </c:pt>
                <c:pt idx="2563">
                  <c:v>#N/A</c:v>
                </c:pt>
                <c:pt idx="2564">
                  <c:v>#N/A</c:v>
                </c:pt>
                <c:pt idx="2565">
                  <c:v>#N/A</c:v>
                </c:pt>
                <c:pt idx="2566">
                  <c:v>#N/A</c:v>
                </c:pt>
                <c:pt idx="2567">
                  <c:v>#N/A</c:v>
                </c:pt>
                <c:pt idx="2568">
                  <c:v>#N/A</c:v>
                </c:pt>
                <c:pt idx="2569">
                  <c:v>#N/A</c:v>
                </c:pt>
                <c:pt idx="2570">
                  <c:v>#N/A</c:v>
                </c:pt>
                <c:pt idx="2571">
                  <c:v>#N/A</c:v>
                </c:pt>
                <c:pt idx="2572">
                  <c:v>#N/A</c:v>
                </c:pt>
                <c:pt idx="2573">
                  <c:v>#N/A</c:v>
                </c:pt>
                <c:pt idx="2574">
                  <c:v>#N/A</c:v>
                </c:pt>
                <c:pt idx="2575">
                  <c:v>#N/A</c:v>
                </c:pt>
                <c:pt idx="2576">
                  <c:v>#N/A</c:v>
                </c:pt>
                <c:pt idx="2577">
                  <c:v>#N/A</c:v>
                </c:pt>
                <c:pt idx="2578">
                  <c:v>#N/A</c:v>
                </c:pt>
                <c:pt idx="2579">
                  <c:v>#N/A</c:v>
                </c:pt>
                <c:pt idx="2580">
                  <c:v>#N/A</c:v>
                </c:pt>
                <c:pt idx="2581">
                  <c:v>#N/A</c:v>
                </c:pt>
                <c:pt idx="2582">
                  <c:v>#N/A</c:v>
                </c:pt>
                <c:pt idx="2583">
                  <c:v>#N/A</c:v>
                </c:pt>
                <c:pt idx="2584">
                  <c:v>#N/A</c:v>
                </c:pt>
                <c:pt idx="2585">
                  <c:v>#N/A</c:v>
                </c:pt>
                <c:pt idx="2586">
                  <c:v>#N/A</c:v>
                </c:pt>
                <c:pt idx="2587">
                  <c:v>#N/A</c:v>
                </c:pt>
                <c:pt idx="2588">
                  <c:v>#N/A</c:v>
                </c:pt>
                <c:pt idx="2589">
                  <c:v>#N/A</c:v>
                </c:pt>
                <c:pt idx="2590">
                  <c:v>#N/A</c:v>
                </c:pt>
                <c:pt idx="2591">
                  <c:v>#N/A</c:v>
                </c:pt>
                <c:pt idx="2592">
                  <c:v>#N/A</c:v>
                </c:pt>
                <c:pt idx="2593">
                  <c:v>#N/A</c:v>
                </c:pt>
                <c:pt idx="2594">
                  <c:v>#N/A</c:v>
                </c:pt>
                <c:pt idx="2595">
                  <c:v>#N/A</c:v>
                </c:pt>
                <c:pt idx="2596">
                  <c:v>#N/A</c:v>
                </c:pt>
                <c:pt idx="2597">
                  <c:v>#N/A</c:v>
                </c:pt>
                <c:pt idx="2598">
                  <c:v>#N/A</c:v>
                </c:pt>
                <c:pt idx="2599">
                  <c:v>#N/A</c:v>
                </c:pt>
                <c:pt idx="2600">
                  <c:v>#N/A</c:v>
                </c:pt>
                <c:pt idx="2601">
                  <c:v>#N/A</c:v>
                </c:pt>
                <c:pt idx="2602">
                  <c:v>#N/A</c:v>
                </c:pt>
                <c:pt idx="2603">
                  <c:v>#N/A</c:v>
                </c:pt>
                <c:pt idx="2604">
                  <c:v>#N/A</c:v>
                </c:pt>
                <c:pt idx="2605">
                  <c:v>#N/A</c:v>
                </c:pt>
                <c:pt idx="2606">
                  <c:v>#N/A</c:v>
                </c:pt>
                <c:pt idx="2607">
                  <c:v>#N/A</c:v>
                </c:pt>
                <c:pt idx="2608">
                  <c:v>#N/A</c:v>
                </c:pt>
                <c:pt idx="2609">
                  <c:v>#N/A</c:v>
                </c:pt>
                <c:pt idx="2610">
                  <c:v>#N/A</c:v>
                </c:pt>
                <c:pt idx="2611">
                  <c:v>#N/A</c:v>
                </c:pt>
                <c:pt idx="2612">
                  <c:v>#N/A</c:v>
                </c:pt>
                <c:pt idx="2613">
                  <c:v>#N/A</c:v>
                </c:pt>
                <c:pt idx="2614">
                  <c:v>#N/A</c:v>
                </c:pt>
                <c:pt idx="2615">
                  <c:v>#N/A</c:v>
                </c:pt>
                <c:pt idx="2616">
                  <c:v>#N/A</c:v>
                </c:pt>
                <c:pt idx="2617">
                  <c:v>#N/A</c:v>
                </c:pt>
                <c:pt idx="2618">
                  <c:v>#N/A</c:v>
                </c:pt>
                <c:pt idx="2619">
                  <c:v>#N/A</c:v>
                </c:pt>
                <c:pt idx="2620">
                  <c:v>#N/A</c:v>
                </c:pt>
                <c:pt idx="2621">
                  <c:v>#N/A</c:v>
                </c:pt>
                <c:pt idx="2622">
                  <c:v>#N/A</c:v>
                </c:pt>
                <c:pt idx="2623">
                  <c:v>#N/A</c:v>
                </c:pt>
                <c:pt idx="2624">
                  <c:v>#N/A</c:v>
                </c:pt>
                <c:pt idx="2625">
                  <c:v>#N/A</c:v>
                </c:pt>
                <c:pt idx="2626">
                  <c:v>#N/A</c:v>
                </c:pt>
                <c:pt idx="2627">
                  <c:v>#N/A</c:v>
                </c:pt>
                <c:pt idx="2628">
                  <c:v>#N/A</c:v>
                </c:pt>
                <c:pt idx="2629">
                  <c:v>#N/A</c:v>
                </c:pt>
                <c:pt idx="2630">
                  <c:v>#N/A</c:v>
                </c:pt>
                <c:pt idx="2631">
                  <c:v>#N/A</c:v>
                </c:pt>
                <c:pt idx="2632">
                  <c:v>#N/A</c:v>
                </c:pt>
                <c:pt idx="2633">
                  <c:v>#N/A</c:v>
                </c:pt>
                <c:pt idx="2634">
                  <c:v>#N/A</c:v>
                </c:pt>
                <c:pt idx="2635">
                  <c:v>#N/A</c:v>
                </c:pt>
                <c:pt idx="2636">
                  <c:v>#N/A</c:v>
                </c:pt>
                <c:pt idx="2637">
                  <c:v>#N/A</c:v>
                </c:pt>
                <c:pt idx="2638">
                  <c:v>#N/A</c:v>
                </c:pt>
                <c:pt idx="2639">
                  <c:v>#N/A</c:v>
                </c:pt>
                <c:pt idx="2640">
                  <c:v>#N/A</c:v>
                </c:pt>
                <c:pt idx="2641">
                  <c:v>#N/A</c:v>
                </c:pt>
                <c:pt idx="2642">
                  <c:v>#N/A</c:v>
                </c:pt>
                <c:pt idx="2643">
                  <c:v>#N/A</c:v>
                </c:pt>
                <c:pt idx="2644">
                  <c:v>#N/A</c:v>
                </c:pt>
                <c:pt idx="2645">
                  <c:v>#N/A</c:v>
                </c:pt>
                <c:pt idx="2646">
                  <c:v>#N/A</c:v>
                </c:pt>
                <c:pt idx="2647">
                  <c:v>#N/A</c:v>
                </c:pt>
                <c:pt idx="2648">
                  <c:v>#N/A</c:v>
                </c:pt>
                <c:pt idx="2649">
                  <c:v>#N/A</c:v>
                </c:pt>
                <c:pt idx="2650">
                  <c:v>#N/A</c:v>
                </c:pt>
                <c:pt idx="2651">
                  <c:v>#N/A</c:v>
                </c:pt>
                <c:pt idx="2652">
                  <c:v>#N/A</c:v>
                </c:pt>
                <c:pt idx="2653">
                  <c:v>#N/A</c:v>
                </c:pt>
                <c:pt idx="2654">
                  <c:v>#N/A</c:v>
                </c:pt>
                <c:pt idx="2655">
                  <c:v>#N/A</c:v>
                </c:pt>
                <c:pt idx="2656">
                  <c:v>#N/A</c:v>
                </c:pt>
                <c:pt idx="2657">
                  <c:v>#N/A</c:v>
                </c:pt>
                <c:pt idx="2658">
                  <c:v>#N/A</c:v>
                </c:pt>
                <c:pt idx="2659">
                  <c:v>#N/A</c:v>
                </c:pt>
                <c:pt idx="2660">
                  <c:v>#N/A</c:v>
                </c:pt>
                <c:pt idx="2661">
                  <c:v>#N/A</c:v>
                </c:pt>
                <c:pt idx="2662">
                  <c:v>#N/A</c:v>
                </c:pt>
                <c:pt idx="2663">
                  <c:v>#N/A</c:v>
                </c:pt>
                <c:pt idx="2664">
                  <c:v>#N/A</c:v>
                </c:pt>
                <c:pt idx="2665">
                  <c:v>#N/A</c:v>
                </c:pt>
                <c:pt idx="2666">
                  <c:v>#N/A</c:v>
                </c:pt>
                <c:pt idx="2667">
                  <c:v>#N/A</c:v>
                </c:pt>
                <c:pt idx="2668">
                  <c:v>#N/A</c:v>
                </c:pt>
                <c:pt idx="2669">
                  <c:v>#N/A</c:v>
                </c:pt>
                <c:pt idx="2670">
                  <c:v>#N/A</c:v>
                </c:pt>
                <c:pt idx="2671">
                  <c:v>#N/A</c:v>
                </c:pt>
                <c:pt idx="2672">
                  <c:v>#N/A</c:v>
                </c:pt>
                <c:pt idx="2673">
                  <c:v>#N/A</c:v>
                </c:pt>
                <c:pt idx="2674">
                  <c:v>#N/A</c:v>
                </c:pt>
                <c:pt idx="2675">
                  <c:v>#N/A</c:v>
                </c:pt>
                <c:pt idx="2676">
                  <c:v>#N/A</c:v>
                </c:pt>
                <c:pt idx="2677">
                  <c:v>#N/A</c:v>
                </c:pt>
                <c:pt idx="2678">
                  <c:v>#N/A</c:v>
                </c:pt>
                <c:pt idx="2679">
                  <c:v>#N/A</c:v>
                </c:pt>
                <c:pt idx="2680">
                  <c:v>#N/A</c:v>
                </c:pt>
                <c:pt idx="2681">
                  <c:v>#N/A</c:v>
                </c:pt>
                <c:pt idx="2682">
                  <c:v>#N/A</c:v>
                </c:pt>
                <c:pt idx="2683">
                  <c:v>#N/A</c:v>
                </c:pt>
                <c:pt idx="2684">
                  <c:v>#N/A</c:v>
                </c:pt>
                <c:pt idx="2685">
                  <c:v>#N/A</c:v>
                </c:pt>
                <c:pt idx="2686">
                  <c:v>#N/A</c:v>
                </c:pt>
                <c:pt idx="2687">
                  <c:v>#N/A</c:v>
                </c:pt>
                <c:pt idx="2688">
                  <c:v>#N/A</c:v>
                </c:pt>
                <c:pt idx="2689">
                  <c:v>#N/A</c:v>
                </c:pt>
                <c:pt idx="2690">
                  <c:v>#N/A</c:v>
                </c:pt>
                <c:pt idx="2691">
                  <c:v>#N/A</c:v>
                </c:pt>
                <c:pt idx="2692">
                  <c:v>#N/A</c:v>
                </c:pt>
                <c:pt idx="2693">
                  <c:v>#N/A</c:v>
                </c:pt>
                <c:pt idx="2694">
                  <c:v>#N/A</c:v>
                </c:pt>
                <c:pt idx="2695">
                  <c:v>#N/A</c:v>
                </c:pt>
                <c:pt idx="2696">
                  <c:v>#N/A</c:v>
                </c:pt>
                <c:pt idx="2697">
                  <c:v>#N/A</c:v>
                </c:pt>
                <c:pt idx="2698">
                  <c:v>#N/A</c:v>
                </c:pt>
                <c:pt idx="2699">
                  <c:v>#N/A</c:v>
                </c:pt>
                <c:pt idx="2700">
                  <c:v>#N/A</c:v>
                </c:pt>
                <c:pt idx="2701">
                  <c:v>#N/A</c:v>
                </c:pt>
                <c:pt idx="2702">
                  <c:v>#N/A</c:v>
                </c:pt>
                <c:pt idx="2703">
                  <c:v>#N/A</c:v>
                </c:pt>
                <c:pt idx="2704">
                  <c:v>#N/A</c:v>
                </c:pt>
                <c:pt idx="2705">
                  <c:v>#N/A</c:v>
                </c:pt>
                <c:pt idx="2706">
                  <c:v>#N/A</c:v>
                </c:pt>
                <c:pt idx="2707">
                  <c:v>#N/A</c:v>
                </c:pt>
                <c:pt idx="2708">
                  <c:v>#N/A</c:v>
                </c:pt>
                <c:pt idx="2709">
                  <c:v>#N/A</c:v>
                </c:pt>
                <c:pt idx="2710">
                  <c:v>#N/A</c:v>
                </c:pt>
                <c:pt idx="2711">
                  <c:v>#N/A</c:v>
                </c:pt>
                <c:pt idx="2712">
                  <c:v>#N/A</c:v>
                </c:pt>
                <c:pt idx="2713">
                  <c:v>#N/A</c:v>
                </c:pt>
                <c:pt idx="2714">
                  <c:v>#N/A</c:v>
                </c:pt>
                <c:pt idx="2715">
                  <c:v>#N/A</c:v>
                </c:pt>
                <c:pt idx="2716">
                  <c:v>#N/A</c:v>
                </c:pt>
                <c:pt idx="2717">
                  <c:v>#N/A</c:v>
                </c:pt>
                <c:pt idx="2718">
                  <c:v>#N/A</c:v>
                </c:pt>
                <c:pt idx="2719">
                  <c:v>#N/A</c:v>
                </c:pt>
                <c:pt idx="2720">
                  <c:v>#N/A</c:v>
                </c:pt>
                <c:pt idx="2721">
                  <c:v>#N/A</c:v>
                </c:pt>
                <c:pt idx="2722">
                  <c:v>#N/A</c:v>
                </c:pt>
                <c:pt idx="2723">
                  <c:v>#N/A</c:v>
                </c:pt>
                <c:pt idx="2724">
                  <c:v>#N/A</c:v>
                </c:pt>
                <c:pt idx="2725">
                  <c:v>#N/A</c:v>
                </c:pt>
                <c:pt idx="2726">
                  <c:v>#N/A</c:v>
                </c:pt>
                <c:pt idx="2727">
                  <c:v>#N/A</c:v>
                </c:pt>
                <c:pt idx="2728">
                  <c:v>#N/A</c:v>
                </c:pt>
                <c:pt idx="2729">
                  <c:v>#N/A</c:v>
                </c:pt>
                <c:pt idx="2730">
                  <c:v>#N/A</c:v>
                </c:pt>
                <c:pt idx="2731">
                  <c:v>#N/A</c:v>
                </c:pt>
                <c:pt idx="2732">
                  <c:v>#N/A</c:v>
                </c:pt>
                <c:pt idx="2733">
                  <c:v>#N/A</c:v>
                </c:pt>
                <c:pt idx="2734">
                  <c:v>#N/A</c:v>
                </c:pt>
                <c:pt idx="2735">
                  <c:v>#N/A</c:v>
                </c:pt>
                <c:pt idx="2736">
                  <c:v>#N/A</c:v>
                </c:pt>
                <c:pt idx="2737">
                  <c:v>#N/A</c:v>
                </c:pt>
                <c:pt idx="2738">
                  <c:v>#N/A</c:v>
                </c:pt>
                <c:pt idx="2739">
                  <c:v>#N/A</c:v>
                </c:pt>
                <c:pt idx="2740">
                  <c:v>#N/A</c:v>
                </c:pt>
                <c:pt idx="2741">
                  <c:v>#N/A</c:v>
                </c:pt>
                <c:pt idx="2742">
                  <c:v>#N/A</c:v>
                </c:pt>
                <c:pt idx="2743">
                  <c:v>#N/A</c:v>
                </c:pt>
                <c:pt idx="2744">
                  <c:v>#N/A</c:v>
                </c:pt>
                <c:pt idx="2745">
                  <c:v>#N/A</c:v>
                </c:pt>
                <c:pt idx="2746">
                  <c:v>#N/A</c:v>
                </c:pt>
                <c:pt idx="2747">
                  <c:v>#N/A</c:v>
                </c:pt>
                <c:pt idx="2748">
                  <c:v>#N/A</c:v>
                </c:pt>
                <c:pt idx="2749">
                  <c:v>#N/A</c:v>
                </c:pt>
                <c:pt idx="2750">
                  <c:v>#N/A</c:v>
                </c:pt>
                <c:pt idx="2751">
                  <c:v>#N/A</c:v>
                </c:pt>
                <c:pt idx="2752">
                  <c:v>#N/A</c:v>
                </c:pt>
                <c:pt idx="2753">
                  <c:v>#N/A</c:v>
                </c:pt>
                <c:pt idx="2754">
                  <c:v>#N/A</c:v>
                </c:pt>
                <c:pt idx="2755">
                  <c:v>#N/A</c:v>
                </c:pt>
                <c:pt idx="2756">
                  <c:v>#N/A</c:v>
                </c:pt>
                <c:pt idx="2757">
                  <c:v>#N/A</c:v>
                </c:pt>
                <c:pt idx="2758">
                  <c:v>#N/A</c:v>
                </c:pt>
                <c:pt idx="2759">
                  <c:v>#N/A</c:v>
                </c:pt>
                <c:pt idx="2760">
                  <c:v>#N/A</c:v>
                </c:pt>
                <c:pt idx="2761">
                  <c:v>#N/A</c:v>
                </c:pt>
                <c:pt idx="2762">
                  <c:v>#N/A</c:v>
                </c:pt>
                <c:pt idx="2763">
                  <c:v>#N/A</c:v>
                </c:pt>
                <c:pt idx="2764">
                  <c:v>#N/A</c:v>
                </c:pt>
                <c:pt idx="2765">
                  <c:v>#N/A</c:v>
                </c:pt>
                <c:pt idx="2766">
                  <c:v>#N/A</c:v>
                </c:pt>
                <c:pt idx="2767">
                  <c:v>#N/A</c:v>
                </c:pt>
                <c:pt idx="2768">
                  <c:v>#N/A</c:v>
                </c:pt>
                <c:pt idx="2769">
                  <c:v>#N/A</c:v>
                </c:pt>
                <c:pt idx="2770">
                  <c:v>#N/A</c:v>
                </c:pt>
                <c:pt idx="2771">
                  <c:v>#N/A</c:v>
                </c:pt>
                <c:pt idx="2772">
                  <c:v>#N/A</c:v>
                </c:pt>
                <c:pt idx="2773">
                  <c:v>#N/A</c:v>
                </c:pt>
                <c:pt idx="2774">
                  <c:v>#N/A</c:v>
                </c:pt>
                <c:pt idx="2775">
                  <c:v>#N/A</c:v>
                </c:pt>
                <c:pt idx="2776">
                  <c:v>#N/A</c:v>
                </c:pt>
                <c:pt idx="2777">
                  <c:v>#N/A</c:v>
                </c:pt>
                <c:pt idx="2778">
                  <c:v>#N/A</c:v>
                </c:pt>
                <c:pt idx="2779">
                  <c:v>#N/A</c:v>
                </c:pt>
                <c:pt idx="2780">
                  <c:v>#N/A</c:v>
                </c:pt>
                <c:pt idx="2781">
                  <c:v>#N/A</c:v>
                </c:pt>
                <c:pt idx="2782">
                  <c:v>#N/A</c:v>
                </c:pt>
                <c:pt idx="2783">
                  <c:v>#N/A</c:v>
                </c:pt>
                <c:pt idx="2784">
                  <c:v>#N/A</c:v>
                </c:pt>
                <c:pt idx="2785">
                  <c:v>#N/A</c:v>
                </c:pt>
                <c:pt idx="2786">
                  <c:v>#N/A</c:v>
                </c:pt>
                <c:pt idx="2787">
                  <c:v>#N/A</c:v>
                </c:pt>
                <c:pt idx="2788">
                  <c:v>#N/A</c:v>
                </c:pt>
                <c:pt idx="2789">
                  <c:v>#N/A</c:v>
                </c:pt>
                <c:pt idx="2790">
                  <c:v>#N/A</c:v>
                </c:pt>
                <c:pt idx="2791">
                  <c:v>#N/A</c:v>
                </c:pt>
                <c:pt idx="2792">
                  <c:v>#N/A</c:v>
                </c:pt>
                <c:pt idx="2793">
                  <c:v>#N/A</c:v>
                </c:pt>
                <c:pt idx="2794">
                  <c:v>#N/A</c:v>
                </c:pt>
                <c:pt idx="2795">
                  <c:v>#N/A</c:v>
                </c:pt>
                <c:pt idx="2796">
                  <c:v>#N/A</c:v>
                </c:pt>
                <c:pt idx="2797">
                  <c:v>#N/A</c:v>
                </c:pt>
                <c:pt idx="2798">
                  <c:v>#N/A</c:v>
                </c:pt>
                <c:pt idx="2799">
                  <c:v>#N/A</c:v>
                </c:pt>
                <c:pt idx="2800">
                  <c:v>#N/A</c:v>
                </c:pt>
                <c:pt idx="2801">
                  <c:v>#N/A</c:v>
                </c:pt>
                <c:pt idx="2802">
                  <c:v>#N/A</c:v>
                </c:pt>
                <c:pt idx="2803">
                  <c:v>#N/A</c:v>
                </c:pt>
                <c:pt idx="2804">
                  <c:v>#N/A</c:v>
                </c:pt>
                <c:pt idx="2805">
                  <c:v>#N/A</c:v>
                </c:pt>
                <c:pt idx="2806">
                  <c:v>#N/A</c:v>
                </c:pt>
                <c:pt idx="2807">
                  <c:v>#N/A</c:v>
                </c:pt>
                <c:pt idx="2808">
                  <c:v>#N/A</c:v>
                </c:pt>
                <c:pt idx="2809">
                  <c:v>#N/A</c:v>
                </c:pt>
                <c:pt idx="2810">
                  <c:v>#N/A</c:v>
                </c:pt>
                <c:pt idx="2811">
                  <c:v>#N/A</c:v>
                </c:pt>
                <c:pt idx="2812">
                  <c:v>#N/A</c:v>
                </c:pt>
                <c:pt idx="2813">
                  <c:v>#N/A</c:v>
                </c:pt>
                <c:pt idx="2814">
                  <c:v>#N/A</c:v>
                </c:pt>
                <c:pt idx="2815">
                  <c:v>#N/A</c:v>
                </c:pt>
                <c:pt idx="2816">
                  <c:v>#N/A</c:v>
                </c:pt>
                <c:pt idx="2817">
                  <c:v>#N/A</c:v>
                </c:pt>
                <c:pt idx="2818">
                  <c:v>#N/A</c:v>
                </c:pt>
                <c:pt idx="2819">
                  <c:v>#N/A</c:v>
                </c:pt>
                <c:pt idx="2820">
                  <c:v>#N/A</c:v>
                </c:pt>
                <c:pt idx="2821">
                  <c:v>#N/A</c:v>
                </c:pt>
                <c:pt idx="2822">
                  <c:v>#N/A</c:v>
                </c:pt>
                <c:pt idx="2823">
                  <c:v>#N/A</c:v>
                </c:pt>
                <c:pt idx="2824">
                  <c:v>#N/A</c:v>
                </c:pt>
                <c:pt idx="2825">
                  <c:v>#N/A</c:v>
                </c:pt>
                <c:pt idx="2826">
                  <c:v>#N/A</c:v>
                </c:pt>
                <c:pt idx="2827">
                  <c:v>#N/A</c:v>
                </c:pt>
                <c:pt idx="2828">
                  <c:v>#N/A</c:v>
                </c:pt>
                <c:pt idx="2829">
                  <c:v>#N/A</c:v>
                </c:pt>
                <c:pt idx="2830">
                  <c:v>#N/A</c:v>
                </c:pt>
                <c:pt idx="2831">
                  <c:v>#N/A</c:v>
                </c:pt>
                <c:pt idx="2832">
                  <c:v>#N/A</c:v>
                </c:pt>
                <c:pt idx="2833">
                  <c:v>#N/A</c:v>
                </c:pt>
                <c:pt idx="2834">
                  <c:v>#N/A</c:v>
                </c:pt>
                <c:pt idx="2835">
                  <c:v>#N/A</c:v>
                </c:pt>
                <c:pt idx="2836">
                  <c:v>#N/A</c:v>
                </c:pt>
                <c:pt idx="2837">
                  <c:v>#N/A</c:v>
                </c:pt>
                <c:pt idx="2838">
                  <c:v>#N/A</c:v>
                </c:pt>
                <c:pt idx="2839">
                  <c:v>#N/A</c:v>
                </c:pt>
                <c:pt idx="2840">
                  <c:v>#N/A</c:v>
                </c:pt>
                <c:pt idx="2841">
                  <c:v>#N/A</c:v>
                </c:pt>
                <c:pt idx="2842">
                  <c:v>#N/A</c:v>
                </c:pt>
                <c:pt idx="2843">
                  <c:v>#N/A</c:v>
                </c:pt>
                <c:pt idx="2844">
                  <c:v>#N/A</c:v>
                </c:pt>
                <c:pt idx="2845">
                  <c:v>#N/A</c:v>
                </c:pt>
                <c:pt idx="2846">
                  <c:v>#N/A</c:v>
                </c:pt>
                <c:pt idx="2847">
                  <c:v>#N/A</c:v>
                </c:pt>
                <c:pt idx="2848">
                  <c:v>#N/A</c:v>
                </c:pt>
                <c:pt idx="2849">
                  <c:v>#N/A</c:v>
                </c:pt>
                <c:pt idx="2850">
                  <c:v>#N/A</c:v>
                </c:pt>
                <c:pt idx="2851">
                  <c:v>#N/A</c:v>
                </c:pt>
                <c:pt idx="2852">
                  <c:v>#N/A</c:v>
                </c:pt>
                <c:pt idx="2853">
                  <c:v>#N/A</c:v>
                </c:pt>
                <c:pt idx="2854">
                  <c:v>#N/A</c:v>
                </c:pt>
                <c:pt idx="2855">
                  <c:v>#N/A</c:v>
                </c:pt>
                <c:pt idx="2856">
                  <c:v>#N/A</c:v>
                </c:pt>
                <c:pt idx="2857">
                  <c:v>#N/A</c:v>
                </c:pt>
                <c:pt idx="2858">
                  <c:v>#N/A</c:v>
                </c:pt>
                <c:pt idx="2859">
                  <c:v>#N/A</c:v>
                </c:pt>
                <c:pt idx="2860">
                  <c:v>#N/A</c:v>
                </c:pt>
                <c:pt idx="2861">
                  <c:v>#N/A</c:v>
                </c:pt>
                <c:pt idx="2862">
                  <c:v>#N/A</c:v>
                </c:pt>
                <c:pt idx="2863">
                  <c:v>#N/A</c:v>
                </c:pt>
                <c:pt idx="2864">
                  <c:v>#N/A</c:v>
                </c:pt>
                <c:pt idx="2865">
                  <c:v>#N/A</c:v>
                </c:pt>
                <c:pt idx="2866">
                  <c:v>#N/A</c:v>
                </c:pt>
                <c:pt idx="2867">
                  <c:v>#N/A</c:v>
                </c:pt>
                <c:pt idx="2868">
                  <c:v>#N/A</c:v>
                </c:pt>
                <c:pt idx="2869">
                  <c:v>#N/A</c:v>
                </c:pt>
                <c:pt idx="2870">
                  <c:v>#N/A</c:v>
                </c:pt>
                <c:pt idx="2871">
                  <c:v>#N/A</c:v>
                </c:pt>
                <c:pt idx="2872">
                  <c:v>#N/A</c:v>
                </c:pt>
                <c:pt idx="2873">
                  <c:v>#N/A</c:v>
                </c:pt>
                <c:pt idx="2874">
                  <c:v>#N/A</c:v>
                </c:pt>
                <c:pt idx="2875">
                  <c:v>#N/A</c:v>
                </c:pt>
                <c:pt idx="2876">
                  <c:v>#N/A</c:v>
                </c:pt>
                <c:pt idx="2877">
                  <c:v>#N/A</c:v>
                </c:pt>
                <c:pt idx="2878">
                  <c:v>#N/A</c:v>
                </c:pt>
                <c:pt idx="2879">
                  <c:v>#N/A</c:v>
                </c:pt>
                <c:pt idx="2880">
                  <c:v>#N/A</c:v>
                </c:pt>
                <c:pt idx="2881">
                  <c:v>#N/A</c:v>
                </c:pt>
                <c:pt idx="2882">
                  <c:v>#N/A</c:v>
                </c:pt>
                <c:pt idx="2883">
                  <c:v>#N/A</c:v>
                </c:pt>
                <c:pt idx="2884">
                  <c:v>#N/A</c:v>
                </c:pt>
                <c:pt idx="2885">
                  <c:v>#N/A</c:v>
                </c:pt>
                <c:pt idx="2886">
                  <c:v>#N/A</c:v>
                </c:pt>
                <c:pt idx="2887">
                  <c:v>#N/A</c:v>
                </c:pt>
                <c:pt idx="2888">
                  <c:v>#N/A</c:v>
                </c:pt>
                <c:pt idx="2889">
                  <c:v>#N/A</c:v>
                </c:pt>
                <c:pt idx="2890">
                  <c:v>#N/A</c:v>
                </c:pt>
                <c:pt idx="2891">
                  <c:v>#N/A</c:v>
                </c:pt>
                <c:pt idx="2892">
                  <c:v>#N/A</c:v>
                </c:pt>
                <c:pt idx="2893">
                  <c:v>#N/A</c:v>
                </c:pt>
                <c:pt idx="2894">
                  <c:v>#N/A</c:v>
                </c:pt>
                <c:pt idx="2895">
                  <c:v>#N/A</c:v>
                </c:pt>
                <c:pt idx="2896">
                  <c:v>#N/A</c:v>
                </c:pt>
                <c:pt idx="2897">
                  <c:v>#N/A</c:v>
                </c:pt>
                <c:pt idx="2898">
                  <c:v>#N/A</c:v>
                </c:pt>
                <c:pt idx="2899">
                  <c:v>#N/A</c:v>
                </c:pt>
                <c:pt idx="2900">
                  <c:v>#N/A</c:v>
                </c:pt>
                <c:pt idx="2901">
                  <c:v>#N/A</c:v>
                </c:pt>
                <c:pt idx="2902">
                  <c:v>#N/A</c:v>
                </c:pt>
                <c:pt idx="2903">
                  <c:v>#N/A</c:v>
                </c:pt>
                <c:pt idx="2904">
                  <c:v>#N/A</c:v>
                </c:pt>
                <c:pt idx="2905">
                  <c:v>#N/A</c:v>
                </c:pt>
                <c:pt idx="2906">
                  <c:v>#N/A</c:v>
                </c:pt>
                <c:pt idx="2907">
                  <c:v>#N/A</c:v>
                </c:pt>
                <c:pt idx="2908">
                  <c:v>#N/A</c:v>
                </c:pt>
                <c:pt idx="2909">
                  <c:v>#N/A</c:v>
                </c:pt>
                <c:pt idx="2910">
                  <c:v>#N/A</c:v>
                </c:pt>
                <c:pt idx="2911">
                  <c:v>#N/A</c:v>
                </c:pt>
                <c:pt idx="2912">
                  <c:v>#N/A</c:v>
                </c:pt>
                <c:pt idx="2913">
                  <c:v>#N/A</c:v>
                </c:pt>
                <c:pt idx="2914">
                  <c:v>#N/A</c:v>
                </c:pt>
                <c:pt idx="2915">
                  <c:v>#N/A</c:v>
                </c:pt>
                <c:pt idx="2916">
                  <c:v>#N/A</c:v>
                </c:pt>
                <c:pt idx="2917">
                  <c:v>#N/A</c:v>
                </c:pt>
                <c:pt idx="2918">
                  <c:v>#N/A</c:v>
                </c:pt>
                <c:pt idx="2919">
                  <c:v>#N/A</c:v>
                </c:pt>
                <c:pt idx="2920">
                  <c:v>#N/A</c:v>
                </c:pt>
                <c:pt idx="2921">
                  <c:v>#N/A</c:v>
                </c:pt>
                <c:pt idx="2922">
                  <c:v>#N/A</c:v>
                </c:pt>
                <c:pt idx="2923">
                  <c:v>#N/A</c:v>
                </c:pt>
                <c:pt idx="2924">
                  <c:v>#N/A</c:v>
                </c:pt>
                <c:pt idx="2925">
                  <c:v>#N/A</c:v>
                </c:pt>
                <c:pt idx="2926">
                  <c:v>#N/A</c:v>
                </c:pt>
                <c:pt idx="2927">
                  <c:v>#N/A</c:v>
                </c:pt>
                <c:pt idx="2928">
                  <c:v>#N/A</c:v>
                </c:pt>
                <c:pt idx="2929">
                  <c:v>#N/A</c:v>
                </c:pt>
                <c:pt idx="2930">
                  <c:v>#N/A</c:v>
                </c:pt>
                <c:pt idx="2931">
                  <c:v>#N/A</c:v>
                </c:pt>
                <c:pt idx="2932">
                  <c:v>#N/A</c:v>
                </c:pt>
                <c:pt idx="2933">
                  <c:v>#N/A</c:v>
                </c:pt>
                <c:pt idx="2934">
                  <c:v>#N/A</c:v>
                </c:pt>
                <c:pt idx="2935">
                  <c:v>#N/A</c:v>
                </c:pt>
                <c:pt idx="2936">
                  <c:v>#N/A</c:v>
                </c:pt>
                <c:pt idx="2937">
                  <c:v>#N/A</c:v>
                </c:pt>
                <c:pt idx="2938">
                  <c:v>#N/A</c:v>
                </c:pt>
                <c:pt idx="2939">
                  <c:v>#N/A</c:v>
                </c:pt>
                <c:pt idx="2940">
                  <c:v>#N/A</c:v>
                </c:pt>
                <c:pt idx="2941">
                  <c:v>#N/A</c:v>
                </c:pt>
                <c:pt idx="2942">
                  <c:v>#N/A</c:v>
                </c:pt>
                <c:pt idx="2943">
                  <c:v>#N/A</c:v>
                </c:pt>
                <c:pt idx="2944">
                  <c:v>#N/A</c:v>
                </c:pt>
                <c:pt idx="2945">
                  <c:v>#N/A</c:v>
                </c:pt>
                <c:pt idx="2946">
                  <c:v>#N/A</c:v>
                </c:pt>
                <c:pt idx="2947">
                  <c:v>#N/A</c:v>
                </c:pt>
                <c:pt idx="2948">
                  <c:v>#N/A</c:v>
                </c:pt>
                <c:pt idx="2949">
                  <c:v>#N/A</c:v>
                </c:pt>
                <c:pt idx="2950">
                  <c:v>#N/A</c:v>
                </c:pt>
                <c:pt idx="2951">
                  <c:v>#N/A</c:v>
                </c:pt>
                <c:pt idx="2952">
                  <c:v>#N/A</c:v>
                </c:pt>
                <c:pt idx="2953">
                  <c:v>#N/A</c:v>
                </c:pt>
                <c:pt idx="2954">
                  <c:v>#N/A</c:v>
                </c:pt>
                <c:pt idx="2955">
                  <c:v>#N/A</c:v>
                </c:pt>
                <c:pt idx="2956">
                  <c:v>#N/A</c:v>
                </c:pt>
                <c:pt idx="2957">
                  <c:v>#N/A</c:v>
                </c:pt>
                <c:pt idx="2958">
                  <c:v>#N/A</c:v>
                </c:pt>
                <c:pt idx="2959">
                  <c:v>#N/A</c:v>
                </c:pt>
                <c:pt idx="2960">
                  <c:v>#N/A</c:v>
                </c:pt>
                <c:pt idx="2961">
                  <c:v>#N/A</c:v>
                </c:pt>
                <c:pt idx="2962">
                  <c:v>#N/A</c:v>
                </c:pt>
                <c:pt idx="2963">
                  <c:v>#N/A</c:v>
                </c:pt>
                <c:pt idx="2964">
                  <c:v>#N/A</c:v>
                </c:pt>
                <c:pt idx="2965">
                  <c:v>#N/A</c:v>
                </c:pt>
                <c:pt idx="2966">
                  <c:v>#N/A</c:v>
                </c:pt>
                <c:pt idx="2967">
                  <c:v>#N/A</c:v>
                </c:pt>
                <c:pt idx="2968">
                  <c:v>#N/A</c:v>
                </c:pt>
                <c:pt idx="2969">
                  <c:v>#N/A</c:v>
                </c:pt>
                <c:pt idx="2970">
                  <c:v>#N/A</c:v>
                </c:pt>
                <c:pt idx="2971">
                  <c:v>#N/A</c:v>
                </c:pt>
                <c:pt idx="2972">
                  <c:v>#N/A</c:v>
                </c:pt>
                <c:pt idx="2973">
                  <c:v>#N/A</c:v>
                </c:pt>
                <c:pt idx="2974">
                  <c:v>#N/A</c:v>
                </c:pt>
                <c:pt idx="2975">
                  <c:v>#N/A</c:v>
                </c:pt>
                <c:pt idx="2976">
                  <c:v>#N/A</c:v>
                </c:pt>
                <c:pt idx="2977">
                  <c:v>#N/A</c:v>
                </c:pt>
                <c:pt idx="2978">
                  <c:v>#N/A</c:v>
                </c:pt>
                <c:pt idx="2979">
                  <c:v>#N/A</c:v>
                </c:pt>
                <c:pt idx="2980">
                  <c:v>#N/A</c:v>
                </c:pt>
                <c:pt idx="2981">
                  <c:v>#N/A</c:v>
                </c:pt>
                <c:pt idx="2982">
                  <c:v>#N/A</c:v>
                </c:pt>
                <c:pt idx="2983">
                  <c:v>#N/A</c:v>
                </c:pt>
                <c:pt idx="2984">
                  <c:v>#N/A</c:v>
                </c:pt>
                <c:pt idx="2985">
                  <c:v>#N/A</c:v>
                </c:pt>
                <c:pt idx="2986">
                  <c:v>#N/A</c:v>
                </c:pt>
                <c:pt idx="2987">
                  <c:v>#N/A</c:v>
                </c:pt>
                <c:pt idx="2988">
                  <c:v>#N/A</c:v>
                </c:pt>
                <c:pt idx="2989">
                  <c:v>#N/A</c:v>
                </c:pt>
                <c:pt idx="2990">
                  <c:v>#N/A</c:v>
                </c:pt>
                <c:pt idx="2991">
                  <c:v>#N/A</c:v>
                </c:pt>
                <c:pt idx="2992">
                  <c:v>#N/A</c:v>
                </c:pt>
                <c:pt idx="2993">
                  <c:v>#N/A</c:v>
                </c:pt>
                <c:pt idx="2994">
                  <c:v>#N/A</c:v>
                </c:pt>
                <c:pt idx="2995">
                  <c:v>#N/A</c:v>
                </c:pt>
                <c:pt idx="2996">
                  <c:v>#N/A</c:v>
                </c:pt>
                <c:pt idx="2997">
                  <c:v>#N/A</c:v>
                </c:pt>
                <c:pt idx="2998">
                  <c:v>#N/A</c:v>
                </c:pt>
                <c:pt idx="2999">
                  <c:v>#N/A</c:v>
                </c:pt>
                <c:pt idx="3000">
                  <c:v>#N/A</c:v>
                </c:pt>
                <c:pt idx="3001">
                  <c:v>#N/A</c:v>
                </c:pt>
                <c:pt idx="3002">
                  <c:v>#N/A</c:v>
                </c:pt>
                <c:pt idx="3003">
                  <c:v>#N/A</c:v>
                </c:pt>
                <c:pt idx="3004">
                  <c:v>#N/A</c:v>
                </c:pt>
                <c:pt idx="3005">
                  <c:v>#N/A</c:v>
                </c:pt>
                <c:pt idx="3006">
                  <c:v>#N/A</c:v>
                </c:pt>
                <c:pt idx="3007">
                  <c:v>#N/A</c:v>
                </c:pt>
                <c:pt idx="3008">
                  <c:v>#N/A</c:v>
                </c:pt>
                <c:pt idx="3009">
                  <c:v>#N/A</c:v>
                </c:pt>
                <c:pt idx="3010">
                  <c:v>#N/A</c:v>
                </c:pt>
                <c:pt idx="3011">
                  <c:v>#N/A</c:v>
                </c:pt>
                <c:pt idx="3012">
                  <c:v>#N/A</c:v>
                </c:pt>
                <c:pt idx="3013">
                  <c:v>#N/A</c:v>
                </c:pt>
                <c:pt idx="3014">
                  <c:v>#N/A</c:v>
                </c:pt>
                <c:pt idx="3015">
                  <c:v>#N/A</c:v>
                </c:pt>
                <c:pt idx="3016">
                  <c:v>#N/A</c:v>
                </c:pt>
                <c:pt idx="3017">
                  <c:v>#N/A</c:v>
                </c:pt>
                <c:pt idx="3018">
                  <c:v>#N/A</c:v>
                </c:pt>
                <c:pt idx="3019">
                  <c:v>#N/A</c:v>
                </c:pt>
                <c:pt idx="3020">
                  <c:v>#N/A</c:v>
                </c:pt>
                <c:pt idx="3021">
                  <c:v>#N/A</c:v>
                </c:pt>
                <c:pt idx="3022">
                  <c:v>#N/A</c:v>
                </c:pt>
                <c:pt idx="3023">
                  <c:v>#N/A</c:v>
                </c:pt>
                <c:pt idx="3024">
                  <c:v>#N/A</c:v>
                </c:pt>
                <c:pt idx="3025">
                  <c:v>#N/A</c:v>
                </c:pt>
                <c:pt idx="3026">
                  <c:v>#N/A</c:v>
                </c:pt>
                <c:pt idx="3027">
                  <c:v>#N/A</c:v>
                </c:pt>
                <c:pt idx="3028">
                  <c:v>#N/A</c:v>
                </c:pt>
                <c:pt idx="3029">
                  <c:v>#N/A</c:v>
                </c:pt>
                <c:pt idx="3030">
                  <c:v>#N/A</c:v>
                </c:pt>
                <c:pt idx="3031">
                  <c:v>#N/A</c:v>
                </c:pt>
                <c:pt idx="3032">
                  <c:v>#N/A</c:v>
                </c:pt>
                <c:pt idx="3033">
                  <c:v>#N/A</c:v>
                </c:pt>
                <c:pt idx="3034">
                  <c:v>#N/A</c:v>
                </c:pt>
                <c:pt idx="3035">
                  <c:v>#N/A</c:v>
                </c:pt>
                <c:pt idx="3036">
                  <c:v>#N/A</c:v>
                </c:pt>
                <c:pt idx="3037">
                  <c:v>#N/A</c:v>
                </c:pt>
                <c:pt idx="3038">
                  <c:v>#N/A</c:v>
                </c:pt>
                <c:pt idx="3039">
                  <c:v>#N/A</c:v>
                </c:pt>
                <c:pt idx="3040">
                  <c:v>#N/A</c:v>
                </c:pt>
                <c:pt idx="3041">
                  <c:v>#N/A</c:v>
                </c:pt>
                <c:pt idx="3042">
                  <c:v>#N/A</c:v>
                </c:pt>
                <c:pt idx="3043">
                  <c:v>#N/A</c:v>
                </c:pt>
                <c:pt idx="3044">
                  <c:v>#N/A</c:v>
                </c:pt>
                <c:pt idx="3045">
                  <c:v>#N/A</c:v>
                </c:pt>
                <c:pt idx="3046">
                  <c:v>#N/A</c:v>
                </c:pt>
                <c:pt idx="3047">
                  <c:v>#N/A</c:v>
                </c:pt>
                <c:pt idx="3048">
                  <c:v>#N/A</c:v>
                </c:pt>
                <c:pt idx="3049">
                  <c:v>#N/A</c:v>
                </c:pt>
                <c:pt idx="3050">
                  <c:v>#N/A</c:v>
                </c:pt>
                <c:pt idx="3051">
                  <c:v>#N/A</c:v>
                </c:pt>
                <c:pt idx="3052">
                  <c:v>#N/A</c:v>
                </c:pt>
                <c:pt idx="3053">
                  <c:v>#N/A</c:v>
                </c:pt>
                <c:pt idx="3054">
                  <c:v>#N/A</c:v>
                </c:pt>
                <c:pt idx="3055">
                  <c:v>#N/A</c:v>
                </c:pt>
                <c:pt idx="3056">
                  <c:v>#N/A</c:v>
                </c:pt>
                <c:pt idx="3057">
                  <c:v>#N/A</c:v>
                </c:pt>
                <c:pt idx="3058">
                  <c:v>#N/A</c:v>
                </c:pt>
                <c:pt idx="3059">
                  <c:v>#N/A</c:v>
                </c:pt>
                <c:pt idx="3060">
                  <c:v>#N/A</c:v>
                </c:pt>
                <c:pt idx="3061">
                  <c:v>#N/A</c:v>
                </c:pt>
                <c:pt idx="3062">
                  <c:v>#N/A</c:v>
                </c:pt>
                <c:pt idx="3063">
                  <c:v>#N/A</c:v>
                </c:pt>
                <c:pt idx="3064">
                  <c:v>#N/A</c:v>
                </c:pt>
                <c:pt idx="3065">
                  <c:v>#N/A</c:v>
                </c:pt>
                <c:pt idx="3066">
                  <c:v>#N/A</c:v>
                </c:pt>
                <c:pt idx="3067">
                  <c:v>#N/A</c:v>
                </c:pt>
                <c:pt idx="3068">
                  <c:v>#N/A</c:v>
                </c:pt>
                <c:pt idx="3069">
                  <c:v>#N/A</c:v>
                </c:pt>
                <c:pt idx="3070">
                  <c:v>#N/A</c:v>
                </c:pt>
                <c:pt idx="3071">
                  <c:v>#N/A</c:v>
                </c:pt>
                <c:pt idx="3072">
                  <c:v>#N/A</c:v>
                </c:pt>
                <c:pt idx="3073">
                  <c:v>#N/A</c:v>
                </c:pt>
                <c:pt idx="3074">
                  <c:v>#N/A</c:v>
                </c:pt>
                <c:pt idx="3075">
                  <c:v>#N/A</c:v>
                </c:pt>
                <c:pt idx="3076">
                  <c:v>#N/A</c:v>
                </c:pt>
                <c:pt idx="3077">
                  <c:v>#N/A</c:v>
                </c:pt>
                <c:pt idx="3078">
                  <c:v>#N/A</c:v>
                </c:pt>
                <c:pt idx="3079">
                  <c:v>#N/A</c:v>
                </c:pt>
                <c:pt idx="3080">
                  <c:v>#N/A</c:v>
                </c:pt>
                <c:pt idx="3081">
                  <c:v>#N/A</c:v>
                </c:pt>
                <c:pt idx="3082">
                  <c:v>#N/A</c:v>
                </c:pt>
                <c:pt idx="3083">
                  <c:v>#N/A</c:v>
                </c:pt>
                <c:pt idx="3084">
                  <c:v>#N/A</c:v>
                </c:pt>
                <c:pt idx="3085">
                  <c:v>#N/A</c:v>
                </c:pt>
                <c:pt idx="3086">
                  <c:v>#N/A</c:v>
                </c:pt>
                <c:pt idx="3087">
                  <c:v>#N/A</c:v>
                </c:pt>
                <c:pt idx="3088">
                  <c:v>#N/A</c:v>
                </c:pt>
                <c:pt idx="3089">
                  <c:v>#N/A</c:v>
                </c:pt>
                <c:pt idx="3090">
                  <c:v>#N/A</c:v>
                </c:pt>
                <c:pt idx="3091">
                  <c:v>#N/A</c:v>
                </c:pt>
                <c:pt idx="3092">
                  <c:v>#N/A</c:v>
                </c:pt>
                <c:pt idx="3093">
                  <c:v>#N/A</c:v>
                </c:pt>
                <c:pt idx="3094">
                  <c:v>#N/A</c:v>
                </c:pt>
                <c:pt idx="3095">
                  <c:v>#N/A</c:v>
                </c:pt>
                <c:pt idx="3096">
                  <c:v>#N/A</c:v>
                </c:pt>
                <c:pt idx="3097">
                  <c:v>#N/A</c:v>
                </c:pt>
                <c:pt idx="3098">
                  <c:v>#N/A</c:v>
                </c:pt>
                <c:pt idx="3099">
                  <c:v>#N/A</c:v>
                </c:pt>
                <c:pt idx="3100">
                  <c:v>#N/A</c:v>
                </c:pt>
                <c:pt idx="3101">
                  <c:v>#N/A</c:v>
                </c:pt>
                <c:pt idx="3102">
                  <c:v>#N/A</c:v>
                </c:pt>
                <c:pt idx="3103">
                  <c:v>#N/A</c:v>
                </c:pt>
                <c:pt idx="3104">
                  <c:v>#N/A</c:v>
                </c:pt>
                <c:pt idx="3105">
                  <c:v>#N/A</c:v>
                </c:pt>
                <c:pt idx="3106">
                  <c:v>#N/A</c:v>
                </c:pt>
                <c:pt idx="3107">
                  <c:v>#N/A</c:v>
                </c:pt>
                <c:pt idx="3108">
                  <c:v>#N/A</c:v>
                </c:pt>
                <c:pt idx="3109">
                  <c:v>#N/A</c:v>
                </c:pt>
                <c:pt idx="3110">
                  <c:v>#N/A</c:v>
                </c:pt>
                <c:pt idx="3111">
                  <c:v>#N/A</c:v>
                </c:pt>
                <c:pt idx="3112">
                  <c:v>#N/A</c:v>
                </c:pt>
                <c:pt idx="3113">
                  <c:v>#N/A</c:v>
                </c:pt>
                <c:pt idx="3114">
                  <c:v>#N/A</c:v>
                </c:pt>
                <c:pt idx="3115">
                  <c:v>#N/A</c:v>
                </c:pt>
                <c:pt idx="3116">
                  <c:v>#N/A</c:v>
                </c:pt>
                <c:pt idx="3117">
                  <c:v>#N/A</c:v>
                </c:pt>
                <c:pt idx="3118">
                  <c:v>#N/A</c:v>
                </c:pt>
                <c:pt idx="3119">
                  <c:v>#N/A</c:v>
                </c:pt>
                <c:pt idx="3120">
                  <c:v>#N/A</c:v>
                </c:pt>
                <c:pt idx="3121">
                  <c:v>#N/A</c:v>
                </c:pt>
                <c:pt idx="3122">
                  <c:v>#N/A</c:v>
                </c:pt>
                <c:pt idx="3123">
                  <c:v>#N/A</c:v>
                </c:pt>
                <c:pt idx="3124">
                  <c:v>#N/A</c:v>
                </c:pt>
                <c:pt idx="3125">
                  <c:v>#N/A</c:v>
                </c:pt>
                <c:pt idx="3126">
                  <c:v>#N/A</c:v>
                </c:pt>
                <c:pt idx="3127">
                  <c:v>#N/A</c:v>
                </c:pt>
                <c:pt idx="3128">
                  <c:v>#N/A</c:v>
                </c:pt>
                <c:pt idx="3129">
                  <c:v>#N/A</c:v>
                </c:pt>
                <c:pt idx="3130">
                  <c:v>#N/A</c:v>
                </c:pt>
                <c:pt idx="3131">
                  <c:v>#N/A</c:v>
                </c:pt>
                <c:pt idx="3132">
                  <c:v>#N/A</c:v>
                </c:pt>
                <c:pt idx="3133">
                  <c:v>#N/A</c:v>
                </c:pt>
                <c:pt idx="3134">
                  <c:v>#N/A</c:v>
                </c:pt>
                <c:pt idx="3135">
                  <c:v>#N/A</c:v>
                </c:pt>
                <c:pt idx="3136">
                  <c:v>#N/A</c:v>
                </c:pt>
                <c:pt idx="3137">
                  <c:v>#N/A</c:v>
                </c:pt>
                <c:pt idx="3138">
                  <c:v>#N/A</c:v>
                </c:pt>
                <c:pt idx="3139">
                  <c:v>#N/A</c:v>
                </c:pt>
                <c:pt idx="3140">
                  <c:v>#N/A</c:v>
                </c:pt>
                <c:pt idx="3141">
                  <c:v>#N/A</c:v>
                </c:pt>
                <c:pt idx="3142">
                  <c:v>#N/A</c:v>
                </c:pt>
                <c:pt idx="3143">
                  <c:v>#N/A</c:v>
                </c:pt>
                <c:pt idx="3144">
                  <c:v>#N/A</c:v>
                </c:pt>
                <c:pt idx="3145">
                  <c:v>#N/A</c:v>
                </c:pt>
                <c:pt idx="3146">
                  <c:v>#N/A</c:v>
                </c:pt>
                <c:pt idx="3147">
                  <c:v>#N/A</c:v>
                </c:pt>
                <c:pt idx="3148">
                  <c:v>#N/A</c:v>
                </c:pt>
                <c:pt idx="3149">
                  <c:v>#N/A</c:v>
                </c:pt>
                <c:pt idx="3150">
                  <c:v>#N/A</c:v>
                </c:pt>
                <c:pt idx="3151">
                  <c:v>#N/A</c:v>
                </c:pt>
                <c:pt idx="3152">
                  <c:v>#N/A</c:v>
                </c:pt>
                <c:pt idx="3153">
                  <c:v>#N/A</c:v>
                </c:pt>
                <c:pt idx="3154">
                  <c:v>#N/A</c:v>
                </c:pt>
                <c:pt idx="3155">
                  <c:v>#N/A</c:v>
                </c:pt>
                <c:pt idx="3156">
                  <c:v>#N/A</c:v>
                </c:pt>
                <c:pt idx="3157">
                  <c:v>#N/A</c:v>
                </c:pt>
                <c:pt idx="3158">
                  <c:v>#N/A</c:v>
                </c:pt>
                <c:pt idx="3159">
                  <c:v>#N/A</c:v>
                </c:pt>
                <c:pt idx="3160">
                  <c:v>#N/A</c:v>
                </c:pt>
                <c:pt idx="3161">
                  <c:v>#N/A</c:v>
                </c:pt>
                <c:pt idx="3162">
                  <c:v>#N/A</c:v>
                </c:pt>
                <c:pt idx="3163">
                  <c:v>#N/A</c:v>
                </c:pt>
                <c:pt idx="3164">
                  <c:v>#N/A</c:v>
                </c:pt>
                <c:pt idx="3165">
                  <c:v>#N/A</c:v>
                </c:pt>
                <c:pt idx="3166">
                  <c:v>#N/A</c:v>
                </c:pt>
                <c:pt idx="3167">
                  <c:v>#N/A</c:v>
                </c:pt>
                <c:pt idx="3168">
                  <c:v>#N/A</c:v>
                </c:pt>
                <c:pt idx="3169">
                  <c:v>#N/A</c:v>
                </c:pt>
                <c:pt idx="3170">
                  <c:v>#N/A</c:v>
                </c:pt>
                <c:pt idx="3171">
                  <c:v>#N/A</c:v>
                </c:pt>
                <c:pt idx="3172">
                  <c:v>#N/A</c:v>
                </c:pt>
                <c:pt idx="3173">
                  <c:v>#N/A</c:v>
                </c:pt>
                <c:pt idx="3174">
                  <c:v>#N/A</c:v>
                </c:pt>
                <c:pt idx="3175">
                  <c:v>#N/A</c:v>
                </c:pt>
                <c:pt idx="3176">
                  <c:v>#N/A</c:v>
                </c:pt>
                <c:pt idx="3177">
                  <c:v>#N/A</c:v>
                </c:pt>
                <c:pt idx="3178">
                  <c:v>#N/A</c:v>
                </c:pt>
                <c:pt idx="3179">
                  <c:v>#N/A</c:v>
                </c:pt>
                <c:pt idx="3180">
                  <c:v>#N/A</c:v>
                </c:pt>
                <c:pt idx="3181">
                  <c:v>#N/A</c:v>
                </c:pt>
                <c:pt idx="3182">
                  <c:v>#N/A</c:v>
                </c:pt>
                <c:pt idx="3183">
                  <c:v>#N/A</c:v>
                </c:pt>
                <c:pt idx="3184">
                  <c:v>#N/A</c:v>
                </c:pt>
                <c:pt idx="3185">
                  <c:v>#N/A</c:v>
                </c:pt>
                <c:pt idx="3186">
                  <c:v>#N/A</c:v>
                </c:pt>
                <c:pt idx="3187">
                  <c:v>#N/A</c:v>
                </c:pt>
                <c:pt idx="3188">
                  <c:v>#N/A</c:v>
                </c:pt>
                <c:pt idx="3189">
                  <c:v>#N/A</c:v>
                </c:pt>
                <c:pt idx="3190">
                  <c:v>#N/A</c:v>
                </c:pt>
                <c:pt idx="3191">
                  <c:v>#N/A</c:v>
                </c:pt>
                <c:pt idx="3192">
                  <c:v>#N/A</c:v>
                </c:pt>
                <c:pt idx="3193">
                  <c:v>#N/A</c:v>
                </c:pt>
                <c:pt idx="3194">
                  <c:v>#N/A</c:v>
                </c:pt>
                <c:pt idx="3195">
                  <c:v>#N/A</c:v>
                </c:pt>
                <c:pt idx="3196">
                  <c:v>#N/A</c:v>
                </c:pt>
                <c:pt idx="3197">
                  <c:v>#N/A</c:v>
                </c:pt>
                <c:pt idx="3198">
                  <c:v>#N/A</c:v>
                </c:pt>
                <c:pt idx="3199">
                  <c:v>#N/A</c:v>
                </c:pt>
                <c:pt idx="3200">
                  <c:v>#N/A</c:v>
                </c:pt>
                <c:pt idx="3201">
                  <c:v>#N/A</c:v>
                </c:pt>
                <c:pt idx="3202">
                  <c:v>#N/A</c:v>
                </c:pt>
                <c:pt idx="3203">
                  <c:v>#N/A</c:v>
                </c:pt>
                <c:pt idx="3204">
                  <c:v>#N/A</c:v>
                </c:pt>
                <c:pt idx="3205">
                  <c:v>#N/A</c:v>
                </c:pt>
                <c:pt idx="3206">
                  <c:v>#N/A</c:v>
                </c:pt>
                <c:pt idx="3207">
                  <c:v>#N/A</c:v>
                </c:pt>
                <c:pt idx="3208">
                  <c:v>#N/A</c:v>
                </c:pt>
                <c:pt idx="3209">
                  <c:v>#N/A</c:v>
                </c:pt>
                <c:pt idx="3210">
                  <c:v>#N/A</c:v>
                </c:pt>
                <c:pt idx="3211">
                  <c:v>#N/A</c:v>
                </c:pt>
                <c:pt idx="3212">
                  <c:v>#N/A</c:v>
                </c:pt>
                <c:pt idx="3213">
                  <c:v>#N/A</c:v>
                </c:pt>
                <c:pt idx="3214">
                  <c:v>#N/A</c:v>
                </c:pt>
                <c:pt idx="3215">
                  <c:v>#N/A</c:v>
                </c:pt>
                <c:pt idx="3216">
                  <c:v>#N/A</c:v>
                </c:pt>
                <c:pt idx="3217">
                  <c:v>#N/A</c:v>
                </c:pt>
                <c:pt idx="3218">
                  <c:v>#N/A</c:v>
                </c:pt>
                <c:pt idx="3219">
                  <c:v>#N/A</c:v>
                </c:pt>
                <c:pt idx="3220">
                  <c:v>#N/A</c:v>
                </c:pt>
                <c:pt idx="3221">
                  <c:v>#N/A</c:v>
                </c:pt>
                <c:pt idx="3222">
                  <c:v>#N/A</c:v>
                </c:pt>
                <c:pt idx="3223">
                  <c:v>#N/A</c:v>
                </c:pt>
                <c:pt idx="3224">
                  <c:v>#N/A</c:v>
                </c:pt>
                <c:pt idx="3225">
                  <c:v>#N/A</c:v>
                </c:pt>
                <c:pt idx="3226">
                  <c:v>#N/A</c:v>
                </c:pt>
                <c:pt idx="3227">
                  <c:v>#N/A</c:v>
                </c:pt>
                <c:pt idx="3228">
                  <c:v>#N/A</c:v>
                </c:pt>
                <c:pt idx="3229">
                  <c:v>#N/A</c:v>
                </c:pt>
                <c:pt idx="3230">
                  <c:v>#N/A</c:v>
                </c:pt>
                <c:pt idx="3231">
                  <c:v>#N/A</c:v>
                </c:pt>
                <c:pt idx="3232">
                  <c:v>#N/A</c:v>
                </c:pt>
                <c:pt idx="3233">
                  <c:v>#N/A</c:v>
                </c:pt>
                <c:pt idx="3234">
                  <c:v>#N/A</c:v>
                </c:pt>
                <c:pt idx="3235">
                  <c:v>#N/A</c:v>
                </c:pt>
                <c:pt idx="3236">
                  <c:v>#N/A</c:v>
                </c:pt>
                <c:pt idx="3237">
                  <c:v>#N/A</c:v>
                </c:pt>
                <c:pt idx="3238">
                  <c:v>#N/A</c:v>
                </c:pt>
                <c:pt idx="3239">
                  <c:v>#N/A</c:v>
                </c:pt>
                <c:pt idx="3240">
                  <c:v>#N/A</c:v>
                </c:pt>
                <c:pt idx="3241">
                  <c:v>#N/A</c:v>
                </c:pt>
                <c:pt idx="3242">
                  <c:v>#N/A</c:v>
                </c:pt>
                <c:pt idx="3243">
                  <c:v>#N/A</c:v>
                </c:pt>
                <c:pt idx="3244">
                  <c:v>#N/A</c:v>
                </c:pt>
                <c:pt idx="3245">
                  <c:v>#N/A</c:v>
                </c:pt>
                <c:pt idx="3246">
                  <c:v>#N/A</c:v>
                </c:pt>
                <c:pt idx="3247">
                  <c:v>#N/A</c:v>
                </c:pt>
                <c:pt idx="3248">
                  <c:v>#N/A</c:v>
                </c:pt>
                <c:pt idx="3249">
                  <c:v>#N/A</c:v>
                </c:pt>
                <c:pt idx="3250">
                  <c:v>#N/A</c:v>
                </c:pt>
                <c:pt idx="3251">
                  <c:v>#N/A</c:v>
                </c:pt>
                <c:pt idx="3252">
                  <c:v>#N/A</c:v>
                </c:pt>
                <c:pt idx="3253">
                  <c:v>#N/A</c:v>
                </c:pt>
                <c:pt idx="3254">
                  <c:v>#N/A</c:v>
                </c:pt>
                <c:pt idx="3255">
                  <c:v>#N/A</c:v>
                </c:pt>
                <c:pt idx="3256">
                  <c:v>#N/A</c:v>
                </c:pt>
                <c:pt idx="3257">
                  <c:v>#N/A</c:v>
                </c:pt>
                <c:pt idx="3258">
                  <c:v>#N/A</c:v>
                </c:pt>
                <c:pt idx="3259">
                  <c:v>#N/A</c:v>
                </c:pt>
                <c:pt idx="3260">
                  <c:v>#N/A</c:v>
                </c:pt>
                <c:pt idx="3261">
                  <c:v>#N/A</c:v>
                </c:pt>
                <c:pt idx="3262">
                  <c:v>#N/A</c:v>
                </c:pt>
                <c:pt idx="3263">
                  <c:v>#N/A</c:v>
                </c:pt>
                <c:pt idx="3264">
                  <c:v>#N/A</c:v>
                </c:pt>
                <c:pt idx="3265">
                  <c:v>#N/A</c:v>
                </c:pt>
                <c:pt idx="3266">
                  <c:v>#N/A</c:v>
                </c:pt>
                <c:pt idx="3267">
                  <c:v>#N/A</c:v>
                </c:pt>
                <c:pt idx="3268">
                  <c:v>#N/A</c:v>
                </c:pt>
                <c:pt idx="3269">
                  <c:v>#N/A</c:v>
                </c:pt>
                <c:pt idx="3270">
                  <c:v>#N/A</c:v>
                </c:pt>
                <c:pt idx="3271">
                  <c:v>#N/A</c:v>
                </c:pt>
                <c:pt idx="3272">
                  <c:v>#N/A</c:v>
                </c:pt>
                <c:pt idx="3273">
                  <c:v>#N/A</c:v>
                </c:pt>
                <c:pt idx="3274">
                  <c:v>#N/A</c:v>
                </c:pt>
                <c:pt idx="3275">
                  <c:v>#N/A</c:v>
                </c:pt>
                <c:pt idx="3276">
                  <c:v>#N/A</c:v>
                </c:pt>
                <c:pt idx="3277">
                  <c:v>#N/A</c:v>
                </c:pt>
                <c:pt idx="3278">
                  <c:v>#N/A</c:v>
                </c:pt>
                <c:pt idx="3279">
                  <c:v>#N/A</c:v>
                </c:pt>
                <c:pt idx="3280">
                  <c:v>#N/A</c:v>
                </c:pt>
                <c:pt idx="3281">
                  <c:v>#N/A</c:v>
                </c:pt>
                <c:pt idx="3282">
                  <c:v>#N/A</c:v>
                </c:pt>
                <c:pt idx="3283">
                  <c:v>#N/A</c:v>
                </c:pt>
                <c:pt idx="3284">
                  <c:v>#N/A</c:v>
                </c:pt>
                <c:pt idx="3285">
                  <c:v>#N/A</c:v>
                </c:pt>
                <c:pt idx="3286">
                  <c:v>#N/A</c:v>
                </c:pt>
                <c:pt idx="3287">
                  <c:v>#N/A</c:v>
                </c:pt>
                <c:pt idx="3288">
                  <c:v>#N/A</c:v>
                </c:pt>
                <c:pt idx="3289">
                  <c:v>#N/A</c:v>
                </c:pt>
                <c:pt idx="3290">
                  <c:v>#N/A</c:v>
                </c:pt>
                <c:pt idx="3291">
                  <c:v>#N/A</c:v>
                </c:pt>
                <c:pt idx="3292">
                  <c:v>#N/A</c:v>
                </c:pt>
                <c:pt idx="3293">
                  <c:v>#N/A</c:v>
                </c:pt>
                <c:pt idx="3294">
                  <c:v>#N/A</c:v>
                </c:pt>
                <c:pt idx="3295">
                  <c:v>#N/A</c:v>
                </c:pt>
                <c:pt idx="3296">
                  <c:v>#N/A</c:v>
                </c:pt>
                <c:pt idx="3297">
                  <c:v>#N/A</c:v>
                </c:pt>
                <c:pt idx="3298">
                  <c:v>#N/A</c:v>
                </c:pt>
                <c:pt idx="3299">
                  <c:v>#N/A</c:v>
                </c:pt>
                <c:pt idx="3300">
                  <c:v>#N/A</c:v>
                </c:pt>
                <c:pt idx="3301">
                  <c:v>#N/A</c:v>
                </c:pt>
                <c:pt idx="3302">
                  <c:v>#N/A</c:v>
                </c:pt>
                <c:pt idx="3303">
                  <c:v>#N/A</c:v>
                </c:pt>
                <c:pt idx="3304">
                  <c:v>#N/A</c:v>
                </c:pt>
                <c:pt idx="3305">
                  <c:v>#N/A</c:v>
                </c:pt>
                <c:pt idx="3306">
                  <c:v>#N/A</c:v>
                </c:pt>
                <c:pt idx="3307">
                  <c:v>#N/A</c:v>
                </c:pt>
                <c:pt idx="3308">
                  <c:v>#N/A</c:v>
                </c:pt>
                <c:pt idx="3309">
                  <c:v>#N/A</c:v>
                </c:pt>
                <c:pt idx="3310">
                  <c:v>#N/A</c:v>
                </c:pt>
                <c:pt idx="3311">
                  <c:v>#N/A</c:v>
                </c:pt>
                <c:pt idx="3312">
                  <c:v>#N/A</c:v>
                </c:pt>
                <c:pt idx="3313">
                  <c:v>#N/A</c:v>
                </c:pt>
                <c:pt idx="3314">
                  <c:v>#N/A</c:v>
                </c:pt>
                <c:pt idx="3315">
                  <c:v>#N/A</c:v>
                </c:pt>
                <c:pt idx="3316">
                  <c:v>#N/A</c:v>
                </c:pt>
                <c:pt idx="3317">
                  <c:v>#N/A</c:v>
                </c:pt>
                <c:pt idx="3318">
                  <c:v>#N/A</c:v>
                </c:pt>
                <c:pt idx="3319">
                  <c:v>#N/A</c:v>
                </c:pt>
                <c:pt idx="3320">
                  <c:v>#N/A</c:v>
                </c:pt>
                <c:pt idx="3321">
                  <c:v>#N/A</c:v>
                </c:pt>
                <c:pt idx="3322">
                  <c:v>#N/A</c:v>
                </c:pt>
                <c:pt idx="3323">
                  <c:v>#N/A</c:v>
                </c:pt>
                <c:pt idx="3324">
                  <c:v>#N/A</c:v>
                </c:pt>
                <c:pt idx="3325">
                  <c:v>#N/A</c:v>
                </c:pt>
                <c:pt idx="3326">
                  <c:v>#N/A</c:v>
                </c:pt>
                <c:pt idx="3327">
                  <c:v>#N/A</c:v>
                </c:pt>
                <c:pt idx="3328">
                  <c:v>#N/A</c:v>
                </c:pt>
                <c:pt idx="3329">
                  <c:v>#N/A</c:v>
                </c:pt>
                <c:pt idx="3330">
                  <c:v>#N/A</c:v>
                </c:pt>
                <c:pt idx="3331">
                  <c:v>#N/A</c:v>
                </c:pt>
                <c:pt idx="3332">
                  <c:v>#N/A</c:v>
                </c:pt>
                <c:pt idx="3333">
                  <c:v>#N/A</c:v>
                </c:pt>
                <c:pt idx="3334">
                  <c:v>#N/A</c:v>
                </c:pt>
                <c:pt idx="3335">
                  <c:v>#N/A</c:v>
                </c:pt>
                <c:pt idx="3336">
                  <c:v>#N/A</c:v>
                </c:pt>
                <c:pt idx="3337">
                  <c:v>#N/A</c:v>
                </c:pt>
                <c:pt idx="3338">
                  <c:v>#N/A</c:v>
                </c:pt>
                <c:pt idx="3339">
                  <c:v>#N/A</c:v>
                </c:pt>
                <c:pt idx="3340">
                  <c:v>#N/A</c:v>
                </c:pt>
                <c:pt idx="3341">
                  <c:v>#N/A</c:v>
                </c:pt>
                <c:pt idx="3342">
                  <c:v>#N/A</c:v>
                </c:pt>
                <c:pt idx="3343">
                  <c:v>#N/A</c:v>
                </c:pt>
                <c:pt idx="3344">
                  <c:v>#N/A</c:v>
                </c:pt>
                <c:pt idx="3345">
                  <c:v>#N/A</c:v>
                </c:pt>
                <c:pt idx="3346">
                  <c:v>#N/A</c:v>
                </c:pt>
                <c:pt idx="3347">
                  <c:v>#N/A</c:v>
                </c:pt>
                <c:pt idx="3348">
                  <c:v>#N/A</c:v>
                </c:pt>
                <c:pt idx="3349">
                  <c:v>#N/A</c:v>
                </c:pt>
                <c:pt idx="3350">
                  <c:v>#N/A</c:v>
                </c:pt>
                <c:pt idx="3351">
                  <c:v>#N/A</c:v>
                </c:pt>
                <c:pt idx="3352">
                  <c:v>#N/A</c:v>
                </c:pt>
                <c:pt idx="3353">
                  <c:v>#N/A</c:v>
                </c:pt>
                <c:pt idx="3354">
                  <c:v>#N/A</c:v>
                </c:pt>
                <c:pt idx="3355">
                  <c:v>#N/A</c:v>
                </c:pt>
                <c:pt idx="3356">
                  <c:v>#N/A</c:v>
                </c:pt>
                <c:pt idx="3357">
                  <c:v>#N/A</c:v>
                </c:pt>
                <c:pt idx="3358">
                  <c:v>#N/A</c:v>
                </c:pt>
                <c:pt idx="3359">
                  <c:v>#N/A</c:v>
                </c:pt>
                <c:pt idx="3360">
                  <c:v>#N/A</c:v>
                </c:pt>
                <c:pt idx="3361">
                  <c:v>#N/A</c:v>
                </c:pt>
                <c:pt idx="3362">
                  <c:v>#N/A</c:v>
                </c:pt>
                <c:pt idx="3363">
                  <c:v>#N/A</c:v>
                </c:pt>
                <c:pt idx="3364">
                  <c:v>#N/A</c:v>
                </c:pt>
                <c:pt idx="3365">
                  <c:v>#N/A</c:v>
                </c:pt>
                <c:pt idx="3366">
                  <c:v>#N/A</c:v>
                </c:pt>
                <c:pt idx="3367">
                  <c:v>#N/A</c:v>
                </c:pt>
                <c:pt idx="3368">
                  <c:v>#N/A</c:v>
                </c:pt>
                <c:pt idx="3369">
                  <c:v>#N/A</c:v>
                </c:pt>
                <c:pt idx="3370">
                  <c:v>#N/A</c:v>
                </c:pt>
                <c:pt idx="3371">
                  <c:v>#N/A</c:v>
                </c:pt>
                <c:pt idx="3372">
                  <c:v>#N/A</c:v>
                </c:pt>
                <c:pt idx="3373">
                  <c:v>#N/A</c:v>
                </c:pt>
                <c:pt idx="3374">
                  <c:v>#N/A</c:v>
                </c:pt>
                <c:pt idx="3375">
                  <c:v>#N/A</c:v>
                </c:pt>
                <c:pt idx="3376">
                  <c:v>#N/A</c:v>
                </c:pt>
                <c:pt idx="3377">
                  <c:v>#N/A</c:v>
                </c:pt>
                <c:pt idx="3378">
                  <c:v>#N/A</c:v>
                </c:pt>
                <c:pt idx="3379">
                  <c:v>#N/A</c:v>
                </c:pt>
                <c:pt idx="3380">
                  <c:v>#N/A</c:v>
                </c:pt>
                <c:pt idx="3381">
                  <c:v>#N/A</c:v>
                </c:pt>
                <c:pt idx="3382">
                  <c:v>#N/A</c:v>
                </c:pt>
                <c:pt idx="3383">
                  <c:v>#N/A</c:v>
                </c:pt>
                <c:pt idx="3384">
                  <c:v>#N/A</c:v>
                </c:pt>
                <c:pt idx="3385">
                  <c:v>#N/A</c:v>
                </c:pt>
                <c:pt idx="3386">
                  <c:v>#N/A</c:v>
                </c:pt>
                <c:pt idx="3387">
                  <c:v>#N/A</c:v>
                </c:pt>
                <c:pt idx="3388">
                  <c:v>#N/A</c:v>
                </c:pt>
                <c:pt idx="3389">
                  <c:v>#N/A</c:v>
                </c:pt>
                <c:pt idx="3390">
                  <c:v>#N/A</c:v>
                </c:pt>
                <c:pt idx="3391">
                  <c:v>#N/A</c:v>
                </c:pt>
                <c:pt idx="3392">
                  <c:v>#N/A</c:v>
                </c:pt>
                <c:pt idx="3393">
                  <c:v>#N/A</c:v>
                </c:pt>
                <c:pt idx="3394">
                  <c:v>#N/A</c:v>
                </c:pt>
                <c:pt idx="3395">
                  <c:v>#N/A</c:v>
                </c:pt>
                <c:pt idx="3396">
                  <c:v>#N/A</c:v>
                </c:pt>
                <c:pt idx="3397">
                  <c:v>#N/A</c:v>
                </c:pt>
                <c:pt idx="3398">
                  <c:v>#N/A</c:v>
                </c:pt>
                <c:pt idx="3399">
                  <c:v>#N/A</c:v>
                </c:pt>
                <c:pt idx="3400">
                  <c:v>#N/A</c:v>
                </c:pt>
                <c:pt idx="3401">
                  <c:v>#N/A</c:v>
                </c:pt>
                <c:pt idx="3402">
                  <c:v>#N/A</c:v>
                </c:pt>
                <c:pt idx="3403">
                  <c:v>#N/A</c:v>
                </c:pt>
                <c:pt idx="3404">
                  <c:v>#N/A</c:v>
                </c:pt>
                <c:pt idx="3405">
                  <c:v>#N/A</c:v>
                </c:pt>
                <c:pt idx="3406">
                  <c:v>#N/A</c:v>
                </c:pt>
                <c:pt idx="3407">
                  <c:v>#N/A</c:v>
                </c:pt>
                <c:pt idx="3408">
                  <c:v>#N/A</c:v>
                </c:pt>
                <c:pt idx="3409">
                  <c:v>#N/A</c:v>
                </c:pt>
                <c:pt idx="3410">
                  <c:v>#N/A</c:v>
                </c:pt>
                <c:pt idx="3411">
                  <c:v>#N/A</c:v>
                </c:pt>
                <c:pt idx="3412">
                  <c:v>#N/A</c:v>
                </c:pt>
                <c:pt idx="3413">
                  <c:v>#N/A</c:v>
                </c:pt>
                <c:pt idx="3414">
                  <c:v>#N/A</c:v>
                </c:pt>
                <c:pt idx="3415">
                  <c:v>#N/A</c:v>
                </c:pt>
                <c:pt idx="3416">
                  <c:v>#N/A</c:v>
                </c:pt>
                <c:pt idx="3417">
                  <c:v>#N/A</c:v>
                </c:pt>
                <c:pt idx="3418">
                  <c:v>#N/A</c:v>
                </c:pt>
                <c:pt idx="3419">
                  <c:v>#N/A</c:v>
                </c:pt>
                <c:pt idx="3420">
                  <c:v>#N/A</c:v>
                </c:pt>
                <c:pt idx="3421">
                  <c:v>#N/A</c:v>
                </c:pt>
                <c:pt idx="3422">
                  <c:v>#N/A</c:v>
                </c:pt>
                <c:pt idx="3423">
                  <c:v>#N/A</c:v>
                </c:pt>
                <c:pt idx="3424">
                  <c:v>#N/A</c:v>
                </c:pt>
                <c:pt idx="3425">
                  <c:v>#N/A</c:v>
                </c:pt>
                <c:pt idx="3426">
                  <c:v>#N/A</c:v>
                </c:pt>
                <c:pt idx="3427">
                  <c:v>#N/A</c:v>
                </c:pt>
                <c:pt idx="3428">
                  <c:v>#N/A</c:v>
                </c:pt>
                <c:pt idx="3429">
                  <c:v>#N/A</c:v>
                </c:pt>
                <c:pt idx="3430">
                  <c:v>#N/A</c:v>
                </c:pt>
                <c:pt idx="3431">
                  <c:v>#N/A</c:v>
                </c:pt>
                <c:pt idx="3432">
                  <c:v>#N/A</c:v>
                </c:pt>
                <c:pt idx="3433">
                  <c:v>#N/A</c:v>
                </c:pt>
                <c:pt idx="3434">
                  <c:v>#N/A</c:v>
                </c:pt>
                <c:pt idx="3435">
                  <c:v>#N/A</c:v>
                </c:pt>
                <c:pt idx="3436">
                  <c:v>#N/A</c:v>
                </c:pt>
                <c:pt idx="3437">
                  <c:v>#N/A</c:v>
                </c:pt>
                <c:pt idx="3438">
                  <c:v>#N/A</c:v>
                </c:pt>
                <c:pt idx="3439">
                  <c:v>#N/A</c:v>
                </c:pt>
                <c:pt idx="3440">
                  <c:v>#N/A</c:v>
                </c:pt>
                <c:pt idx="3441">
                  <c:v>#N/A</c:v>
                </c:pt>
                <c:pt idx="3442">
                  <c:v>#N/A</c:v>
                </c:pt>
                <c:pt idx="3443">
                  <c:v>#N/A</c:v>
                </c:pt>
                <c:pt idx="3444">
                  <c:v>#N/A</c:v>
                </c:pt>
                <c:pt idx="3445">
                  <c:v>#N/A</c:v>
                </c:pt>
                <c:pt idx="3446">
                  <c:v>#N/A</c:v>
                </c:pt>
                <c:pt idx="3447">
                  <c:v>#N/A</c:v>
                </c:pt>
                <c:pt idx="3448">
                  <c:v>#N/A</c:v>
                </c:pt>
                <c:pt idx="3449">
                  <c:v>#N/A</c:v>
                </c:pt>
                <c:pt idx="3450">
                  <c:v>#N/A</c:v>
                </c:pt>
                <c:pt idx="3451">
                  <c:v>#N/A</c:v>
                </c:pt>
                <c:pt idx="3452">
                  <c:v>#N/A</c:v>
                </c:pt>
                <c:pt idx="3453">
                  <c:v>#N/A</c:v>
                </c:pt>
                <c:pt idx="3454">
                  <c:v>#N/A</c:v>
                </c:pt>
                <c:pt idx="3455">
                  <c:v>#N/A</c:v>
                </c:pt>
                <c:pt idx="3456">
                  <c:v>#N/A</c:v>
                </c:pt>
                <c:pt idx="3457">
                  <c:v>#N/A</c:v>
                </c:pt>
                <c:pt idx="3458">
                  <c:v>#N/A</c:v>
                </c:pt>
                <c:pt idx="3459">
                  <c:v>#N/A</c:v>
                </c:pt>
                <c:pt idx="3460">
                  <c:v>#N/A</c:v>
                </c:pt>
                <c:pt idx="3461">
                  <c:v>#N/A</c:v>
                </c:pt>
                <c:pt idx="3462">
                  <c:v>#N/A</c:v>
                </c:pt>
                <c:pt idx="3463">
                  <c:v>#N/A</c:v>
                </c:pt>
                <c:pt idx="3464">
                  <c:v>#N/A</c:v>
                </c:pt>
                <c:pt idx="3465">
                  <c:v>#N/A</c:v>
                </c:pt>
                <c:pt idx="3466">
                  <c:v>#N/A</c:v>
                </c:pt>
                <c:pt idx="3467">
                  <c:v>#N/A</c:v>
                </c:pt>
                <c:pt idx="3468">
                  <c:v>#N/A</c:v>
                </c:pt>
                <c:pt idx="3469">
                  <c:v>#N/A</c:v>
                </c:pt>
                <c:pt idx="3470">
                  <c:v>#N/A</c:v>
                </c:pt>
                <c:pt idx="3471">
                  <c:v>#N/A</c:v>
                </c:pt>
                <c:pt idx="3472">
                  <c:v>#N/A</c:v>
                </c:pt>
                <c:pt idx="3473">
                  <c:v>#N/A</c:v>
                </c:pt>
                <c:pt idx="3474">
                  <c:v>#N/A</c:v>
                </c:pt>
                <c:pt idx="3475">
                  <c:v>#N/A</c:v>
                </c:pt>
                <c:pt idx="3476">
                  <c:v>#N/A</c:v>
                </c:pt>
                <c:pt idx="3477">
                  <c:v>#N/A</c:v>
                </c:pt>
                <c:pt idx="3478">
                  <c:v>#N/A</c:v>
                </c:pt>
                <c:pt idx="3479">
                  <c:v>#N/A</c:v>
                </c:pt>
                <c:pt idx="3480">
                  <c:v>#N/A</c:v>
                </c:pt>
                <c:pt idx="3481">
                  <c:v>#N/A</c:v>
                </c:pt>
                <c:pt idx="3482">
                  <c:v>#N/A</c:v>
                </c:pt>
                <c:pt idx="3483">
                  <c:v>#N/A</c:v>
                </c:pt>
                <c:pt idx="3484">
                  <c:v>#N/A</c:v>
                </c:pt>
                <c:pt idx="3485">
                  <c:v>#N/A</c:v>
                </c:pt>
                <c:pt idx="3486">
                  <c:v>#N/A</c:v>
                </c:pt>
                <c:pt idx="3487">
                  <c:v>#N/A</c:v>
                </c:pt>
                <c:pt idx="3488">
                  <c:v>#N/A</c:v>
                </c:pt>
                <c:pt idx="3489">
                  <c:v>#N/A</c:v>
                </c:pt>
                <c:pt idx="3490">
                  <c:v>#N/A</c:v>
                </c:pt>
                <c:pt idx="3491">
                  <c:v>#N/A</c:v>
                </c:pt>
                <c:pt idx="3492">
                  <c:v>#N/A</c:v>
                </c:pt>
                <c:pt idx="3493">
                  <c:v>#N/A</c:v>
                </c:pt>
                <c:pt idx="3494">
                  <c:v>#N/A</c:v>
                </c:pt>
                <c:pt idx="3495">
                  <c:v>#N/A</c:v>
                </c:pt>
                <c:pt idx="3496">
                  <c:v>#N/A</c:v>
                </c:pt>
                <c:pt idx="3497">
                  <c:v>#N/A</c:v>
                </c:pt>
                <c:pt idx="3498">
                  <c:v>#N/A</c:v>
                </c:pt>
                <c:pt idx="3499">
                  <c:v>#N/A</c:v>
                </c:pt>
                <c:pt idx="3500">
                  <c:v>#N/A</c:v>
                </c:pt>
                <c:pt idx="3501">
                  <c:v>#N/A</c:v>
                </c:pt>
                <c:pt idx="3502">
                  <c:v>#N/A</c:v>
                </c:pt>
                <c:pt idx="3503">
                  <c:v>#N/A</c:v>
                </c:pt>
                <c:pt idx="3504">
                  <c:v>#N/A</c:v>
                </c:pt>
                <c:pt idx="3505">
                  <c:v>#N/A</c:v>
                </c:pt>
                <c:pt idx="3506">
                  <c:v>#N/A</c:v>
                </c:pt>
                <c:pt idx="3507">
                  <c:v>#N/A</c:v>
                </c:pt>
                <c:pt idx="3508">
                  <c:v>#N/A</c:v>
                </c:pt>
                <c:pt idx="3509">
                  <c:v>#N/A</c:v>
                </c:pt>
                <c:pt idx="3510">
                  <c:v>#N/A</c:v>
                </c:pt>
                <c:pt idx="3511">
                  <c:v>#N/A</c:v>
                </c:pt>
                <c:pt idx="3512">
                  <c:v>#N/A</c:v>
                </c:pt>
                <c:pt idx="3513">
                  <c:v>#N/A</c:v>
                </c:pt>
                <c:pt idx="3514">
                  <c:v>#N/A</c:v>
                </c:pt>
                <c:pt idx="3515">
                  <c:v>#N/A</c:v>
                </c:pt>
                <c:pt idx="3516">
                  <c:v>#N/A</c:v>
                </c:pt>
                <c:pt idx="3517">
                  <c:v>#N/A</c:v>
                </c:pt>
                <c:pt idx="3518">
                  <c:v>#N/A</c:v>
                </c:pt>
                <c:pt idx="3519">
                  <c:v>#N/A</c:v>
                </c:pt>
                <c:pt idx="3520">
                  <c:v>#N/A</c:v>
                </c:pt>
                <c:pt idx="3521">
                  <c:v>#N/A</c:v>
                </c:pt>
                <c:pt idx="3522">
                  <c:v>#N/A</c:v>
                </c:pt>
                <c:pt idx="3523">
                  <c:v>#N/A</c:v>
                </c:pt>
                <c:pt idx="3524">
                  <c:v>#N/A</c:v>
                </c:pt>
                <c:pt idx="3525">
                  <c:v>#N/A</c:v>
                </c:pt>
                <c:pt idx="3526">
                  <c:v>#N/A</c:v>
                </c:pt>
                <c:pt idx="3527">
                  <c:v>#N/A</c:v>
                </c:pt>
                <c:pt idx="3528">
                  <c:v>#N/A</c:v>
                </c:pt>
                <c:pt idx="3529">
                  <c:v>#N/A</c:v>
                </c:pt>
                <c:pt idx="3530">
                  <c:v>#N/A</c:v>
                </c:pt>
                <c:pt idx="3531">
                  <c:v>#N/A</c:v>
                </c:pt>
                <c:pt idx="3532">
                  <c:v>#N/A</c:v>
                </c:pt>
                <c:pt idx="3533">
                  <c:v>#N/A</c:v>
                </c:pt>
                <c:pt idx="3534">
                  <c:v>#N/A</c:v>
                </c:pt>
                <c:pt idx="3535">
                  <c:v>#N/A</c:v>
                </c:pt>
                <c:pt idx="3536">
                  <c:v>#N/A</c:v>
                </c:pt>
                <c:pt idx="3537">
                  <c:v>#N/A</c:v>
                </c:pt>
                <c:pt idx="3538">
                  <c:v>#N/A</c:v>
                </c:pt>
                <c:pt idx="3539">
                  <c:v>#N/A</c:v>
                </c:pt>
                <c:pt idx="3540">
                  <c:v>#N/A</c:v>
                </c:pt>
                <c:pt idx="3541">
                  <c:v>#N/A</c:v>
                </c:pt>
                <c:pt idx="3542">
                  <c:v>#N/A</c:v>
                </c:pt>
                <c:pt idx="3543">
                  <c:v>#N/A</c:v>
                </c:pt>
                <c:pt idx="3544">
                  <c:v>#N/A</c:v>
                </c:pt>
                <c:pt idx="3545">
                  <c:v>#N/A</c:v>
                </c:pt>
                <c:pt idx="3546">
                  <c:v>#N/A</c:v>
                </c:pt>
                <c:pt idx="3547">
                  <c:v>#N/A</c:v>
                </c:pt>
                <c:pt idx="3548">
                  <c:v>#N/A</c:v>
                </c:pt>
                <c:pt idx="3549">
                  <c:v>#N/A</c:v>
                </c:pt>
                <c:pt idx="3550">
                  <c:v>#N/A</c:v>
                </c:pt>
                <c:pt idx="3551">
                  <c:v>#N/A</c:v>
                </c:pt>
                <c:pt idx="3552">
                  <c:v>#N/A</c:v>
                </c:pt>
                <c:pt idx="3553">
                  <c:v>#N/A</c:v>
                </c:pt>
                <c:pt idx="3554">
                  <c:v>#N/A</c:v>
                </c:pt>
                <c:pt idx="3555">
                  <c:v>#N/A</c:v>
                </c:pt>
                <c:pt idx="3556">
                  <c:v>#N/A</c:v>
                </c:pt>
                <c:pt idx="3557">
                  <c:v>#N/A</c:v>
                </c:pt>
                <c:pt idx="3558">
                  <c:v>#N/A</c:v>
                </c:pt>
                <c:pt idx="3559">
                  <c:v>#N/A</c:v>
                </c:pt>
                <c:pt idx="3560">
                  <c:v>#N/A</c:v>
                </c:pt>
                <c:pt idx="3561">
                  <c:v>#N/A</c:v>
                </c:pt>
                <c:pt idx="3562">
                  <c:v>#N/A</c:v>
                </c:pt>
                <c:pt idx="3563">
                  <c:v>#N/A</c:v>
                </c:pt>
                <c:pt idx="3564">
                  <c:v>#N/A</c:v>
                </c:pt>
                <c:pt idx="3565">
                  <c:v>#N/A</c:v>
                </c:pt>
                <c:pt idx="3566">
                  <c:v>#N/A</c:v>
                </c:pt>
                <c:pt idx="3567">
                  <c:v>#N/A</c:v>
                </c:pt>
                <c:pt idx="3568">
                  <c:v>#N/A</c:v>
                </c:pt>
                <c:pt idx="3569">
                  <c:v>#N/A</c:v>
                </c:pt>
                <c:pt idx="3570">
                  <c:v>#N/A</c:v>
                </c:pt>
                <c:pt idx="3571">
                  <c:v>#N/A</c:v>
                </c:pt>
                <c:pt idx="3572">
                  <c:v>#N/A</c:v>
                </c:pt>
                <c:pt idx="3573">
                  <c:v>#N/A</c:v>
                </c:pt>
                <c:pt idx="3574">
                  <c:v>#N/A</c:v>
                </c:pt>
                <c:pt idx="3575">
                  <c:v>#N/A</c:v>
                </c:pt>
                <c:pt idx="3576">
                  <c:v>#N/A</c:v>
                </c:pt>
                <c:pt idx="3577">
                  <c:v>#N/A</c:v>
                </c:pt>
                <c:pt idx="3578">
                  <c:v>#N/A</c:v>
                </c:pt>
                <c:pt idx="3579">
                  <c:v>#N/A</c:v>
                </c:pt>
                <c:pt idx="3580">
                  <c:v>#N/A</c:v>
                </c:pt>
                <c:pt idx="3581">
                  <c:v>#N/A</c:v>
                </c:pt>
                <c:pt idx="3582">
                  <c:v>#N/A</c:v>
                </c:pt>
                <c:pt idx="3583">
                  <c:v>#N/A</c:v>
                </c:pt>
                <c:pt idx="3584">
                  <c:v>#N/A</c:v>
                </c:pt>
                <c:pt idx="3585">
                  <c:v>#N/A</c:v>
                </c:pt>
                <c:pt idx="3586">
                  <c:v>#N/A</c:v>
                </c:pt>
                <c:pt idx="3587">
                  <c:v>#N/A</c:v>
                </c:pt>
                <c:pt idx="3588">
                  <c:v>#N/A</c:v>
                </c:pt>
                <c:pt idx="3589">
                  <c:v>#N/A</c:v>
                </c:pt>
                <c:pt idx="3590">
                  <c:v>#N/A</c:v>
                </c:pt>
                <c:pt idx="3591">
                  <c:v>#N/A</c:v>
                </c:pt>
                <c:pt idx="3592">
                  <c:v>#N/A</c:v>
                </c:pt>
                <c:pt idx="3593">
                  <c:v>#N/A</c:v>
                </c:pt>
                <c:pt idx="3594">
                  <c:v>#N/A</c:v>
                </c:pt>
                <c:pt idx="3595">
                  <c:v>#N/A</c:v>
                </c:pt>
                <c:pt idx="3596">
                  <c:v>#N/A</c:v>
                </c:pt>
                <c:pt idx="3597">
                  <c:v>#N/A</c:v>
                </c:pt>
                <c:pt idx="3598">
                  <c:v>#N/A</c:v>
                </c:pt>
                <c:pt idx="3599">
                  <c:v>#N/A</c:v>
                </c:pt>
                <c:pt idx="3600">
                  <c:v>#N/A</c:v>
                </c:pt>
                <c:pt idx="3601">
                  <c:v>#N/A</c:v>
                </c:pt>
                <c:pt idx="3602">
                  <c:v>#N/A</c:v>
                </c:pt>
                <c:pt idx="3603">
                  <c:v>#N/A</c:v>
                </c:pt>
                <c:pt idx="3604">
                  <c:v>#N/A</c:v>
                </c:pt>
                <c:pt idx="3605">
                  <c:v>#N/A</c:v>
                </c:pt>
                <c:pt idx="3606">
                  <c:v>#N/A</c:v>
                </c:pt>
                <c:pt idx="3607">
                  <c:v>#N/A</c:v>
                </c:pt>
                <c:pt idx="3608">
                  <c:v>#N/A</c:v>
                </c:pt>
                <c:pt idx="3609">
                  <c:v>#N/A</c:v>
                </c:pt>
                <c:pt idx="3610">
                  <c:v>#N/A</c:v>
                </c:pt>
                <c:pt idx="3611">
                  <c:v>#N/A</c:v>
                </c:pt>
                <c:pt idx="3612">
                  <c:v>#N/A</c:v>
                </c:pt>
                <c:pt idx="3613">
                  <c:v>#N/A</c:v>
                </c:pt>
                <c:pt idx="3614">
                  <c:v>#N/A</c:v>
                </c:pt>
                <c:pt idx="3615">
                  <c:v>#N/A</c:v>
                </c:pt>
                <c:pt idx="3616">
                  <c:v>#N/A</c:v>
                </c:pt>
                <c:pt idx="3617">
                  <c:v>#N/A</c:v>
                </c:pt>
                <c:pt idx="3618">
                  <c:v>#N/A</c:v>
                </c:pt>
                <c:pt idx="3619">
                  <c:v>#N/A</c:v>
                </c:pt>
                <c:pt idx="3620">
                  <c:v>#N/A</c:v>
                </c:pt>
                <c:pt idx="3621">
                  <c:v>#N/A</c:v>
                </c:pt>
                <c:pt idx="3622">
                  <c:v>#N/A</c:v>
                </c:pt>
                <c:pt idx="3623">
                  <c:v>#N/A</c:v>
                </c:pt>
                <c:pt idx="3624">
                  <c:v>#N/A</c:v>
                </c:pt>
                <c:pt idx="3625">
                  <c:v>#N/A</c:v>
                </c:pt>
                <c:pt idx="3626">
                  <c:v>#N/A</c:v>
                </c:pt>
                <c:pt idx="3627">
                  <c:v>#N/A</c:v>
                </c:pt>
                <c:pt idx="3628">
                  <c:v>#N/A</c:v>
                </c:pt>
                <c:pt idx="3629">
                  <c:v>#N/A</c:v>
                </c:pt>
                <c:pt idx="3630">
                  <c:v>#N/A</c:v>
                </c:pt>
                <c:pt idx="3631">
                  <c:v>#N/A</c:v>
                </c:pt>
                <c:pt idx="3632">
                  <c:v>#N/A</c:v>
                </c:pt>
                <c:pt idx="3633">
                  <c:v>#N/A</c:v>
                </c:pt>
                <c:pt idx="3634">
                  <c:v>#N/A</c:v>
                </c:pt>
                <c:pt idx="3635">
                  <c:v>#N/A</c:v>
                </c:pt>
                <c:pt idx="3636">
                  <c:v>#N/A</c:v>
                </c:pt>
                <c:pt idx="3637">
                  <c:v>#N/A</c:v>
                </c:pt>
                <c:pt idx="3638">
                  <c:v>#N/A</c:v>
                </c:pt>
                <c:pt idx="3639">
                  <c:v>#N/A</c:v>
                </c:pt>
                <c:pt idx="3640">
                  <c:v>#N/A</c:v>
                </c:pt>
                <c:pt idx="3641">
                  <c:v>#N/A</c:v>
                </c:pt>
                <c:pt idx="3642">
                  <c:v>#N/A</c:v>
                </c:pt>
                <c:pt idx="3643">
                  <c:v>#N/A</c:v>
                </c:pt>
                <c:pt idx="3644">
                  <c:v>#N/A</c:v>
                </c:pt>
                <c:pt idx="3645">
                  <c:v>#N/A</c:v>
                </c:pt>
                <c:pt idx="3646">
                  <c:v>#N/A</c:v>
                </c:pt>
                <c:pt idx="3647">
                  <c:v>#N/A</c:v>
                </c:pt>
                <c:pt idx="3648">
                  <c:v>#N/A</c:v>
                </c:pt>
                <c:pt idx="3649">
                  <c:v>#N/A</c:v>
                </c:pt>
                <c:pt idx="3650">
                  <c:v>#N/A</c:v>
                </c:pt>
                <c:pt idx="3651">
                  <c:v>#N/A</c:v>
                </c:pt>
                <c:pt idx="3652">
                  <c:v>#N/A</c:v>
                </c:pt>
                <c:pt idx="3653">
                  <c:v>#N/A</c:v>
                </c:pt>
                <c:pt idx="3654">
                  <c:v>#N/A</c:v>
                </c:pt>
                <c:pt idx="3655">
                  <c:v>#N/A</c:v>
                </c:pt>
                <c:pt idx="3656">
                  <c:v>#N/A</c:v>
                </c:pt>
                <c:pt idx="3657">
                  <c:v>#N/A</c:v>
                </c:pt>
                <c:pt idx="3658">
                  <c:v>#N/A</c:v>
                </c:pt>
                <c:pt idx="3659">
                  <c:v>#N/A</c:v>
                </c:pt>
                <c:pt idx="3660">
                  <c:v>#N/A</c:v>
                </c:pt>
                <c:pt idx="3661">
                  <c:v>#N/A</c:v>
                </c:pt>
                <c:pt idx="3662">
                  <c:v>#N/A</c:v>
                </c:pt>
                <c:pt idx="3663">
                  <c:v>#N/A</c:v>
                </c:pt>
                <c:pt idx="3664">
                  <c:v>#N/A</c:v>
                </c:pt>
                <c:pt idx="3665">
                  <c:v>#N/A</c:v>
                </c:pt>
                <c:pt idx="3666">
                  <c:v>#N/A</c:v>
                </c:pt>
                <c:pt idx="3667">
                  <c:v>#N/A</c:v>
                </c:pt>
                <c:pt idx="3668">
                  <c:v>#N/A</c:v>
                </c:pt>
                <c:pt idx="3669">
                  <c:v>#N/A</c:v>
                </c:pt>
                <c:pt idx="3670">
                  <c:v>#N/A</c:v>
                </c:pt>
                <c:pt idx="3671">
                  <c:v>#N/A</c:v>
                </c:pt>
                <c:pt idx="3672">
                  <c:v>#N/A</c:v>
                </c:pt>
                <c:pt idx="3673">
                  <c:v>#N/A</c:v>
                </c:pt>
                <c:pt idx="3674">
                  <c:v>#N/A</c:v>
                </c:pt>
                <c:pt idx="3675">
                  <c:v>#N/A</c:v>
                </c:pt>
                <c:pt idx="3676">
                  <c:v>#N/A</c:v>
                </c:pt>
                <c:pt idx="3677">
                  <c:v>#N/A</c:v>
                </c:pt>
                <c:pt idx="3678">
                  <c:v>#N/A</c:v>
                </c:pt>
                <c:pt idx="3679">
                  <c:v>#N/A</c:v>
                </c:pt>
                <c:pt idx="3680">
                  <c:v>#N/A</c:v>
                </c:pt>
                <c:pt idx="3681">
                  <c:v>#N/A</c:v>
                </c:pt>
                <c:pt idx="3682">
                  <c:v>#N/A</c:v>
                </c:pt>
                <c:pt idx="3683">
                  <c:v>#N/A</c:v>
                </c:pt>
                <c:pt idx="3684">
                  <c:v>#N/A</c:v>
                </c:pt>
                <c:pt idx="3685">
                  <c:v>#N/A</c:v>
                </c:pt>
                <c:pt idx="3686">
                  <c:v>#N/A</c:v>
                </c:pt>
                <c:pt idx="3687">
                  <c:v>#N/A</c:v>
                </c:pt>
                <c:pt idx="3688">
                  <c:v>#N/A</c:v>
                </c:pt>
                <c:pt idx="3689">
                  <c:v>#N/A</c:v>
                </c:pt>
                <c:pt idx="3690">
                  <c:v>#N/A</c:v>
                </c:pt>
                <c:pt idx="3691">
                  <c:v>#N/A</c:v>
                </c:pt>
                <c:pt idx="3692">
                  <c:v>#N/A</c:v>
                </c:pt>
                <c:pt idx="3693">
                  <c:v>#N/A</c:v>
                </c:pt>
                <c:pt idx="3694">
                  <c:v>#N/A</c:v>
                </c:pt>
                <c:pt idx="3695">
                  <c:v>#N/A</c:v>
                </c:pt>
                <c:pt idx="3696">
                  <c:v>#N/A</c:v>
                </c:pt>
                <c:pt idx="3697">
                  <c:v>#N/A</c:v>
                </c:pt>
                <c:pt idx="3698">
                  <c:v>#N/A</c:v>
                </c:pt>
                <c:pt idx="3699">
                  <c:v>#N/A</c:v>
                </c:pt>
                <c:pt idx="3700">
                  <c:v>#N/A</c:v>
                </c:pt>
                <c:pt idx="3701">
                  <c:v>#N/A</c:v>
                </c:pt>
                <c:pt idx="3702">
                  <c:v>#N/A</c:v>
                </c:pt>
                <c:pt idx="3703">
                  <c:v>#N/A</c:v>
                </c:pt>
                <c:pt idx="3704">
                  <c:v>#N/A</c:v>
                </c:pt>
                <c:pt idx="3705">
                  <c:v>#N/A</c:v>
                </c:pt>
                <c:pt idx="3706">
                  <c:v>#N/A</c:v>
                </c:pt>
                <c:pt idx="3707">
                  <c:v>#N/A</c:v>
                </c:pt>
                <c:pt idx="3708">
                  <c:v>#N/A</c:v>
                </c:pt>
                <c:pt idx="3709">
                  <c:v>#N/A</c:v>
                </c:pt>
                <c:pt idx="3710">
                  <c:v>#N/A</c:v>
                </c:pt>
                <c:pt idx="3711">
                  <c:v>#N/A</c:v>
                </c:pt>
                <c:pt idx="3712">
                  <c:v>#N/A</c:v>
                </c:pt>
                <c:pt idx="3713">
                  <c:v>#N/A</c:v>
                </c:pt>
                <c:pt idx="3714">
                  <c:v>#N/A</c:v>
                </c:pt>
                <c:pt idx="3715">
                  <c:v>#N/A</c:v>
                </c:pt>
                <c:pt idx="3716">
                  <c:v>#N/A</c:v>
                </c:pt>
                <c:pt idx="3717">
                  <c:v>#N/A</c:v>
                </c:pt>
                <c:pt idx="3718">
                  <c:v>#N/A</c:v>
                </c:pt>
                <c:pt idx="3719">
                  <c:v>#N/A</c:v>
                </c:pt>
                <c:pt idx="3720">
                  <c:v>#N/A</c:v>
                </c:pt>
                <c:pt idx="3721">
                  <c:v>#N/A</c:v>
                </c:pt>
                <c:pt idx="3722">
                  <c:v>#N/A</c:v>
                </c:pt>
                <c:pt idx="3723">
                  <c:v>#N/A</c:v>
                </c:pt>
                <c:pt idx="3724">
                  <c:v>#N/A</c:v>
                </c:pt>
                <c:pt idx="3725">
                  <c:v>#N/A</c:v>
                </c:pt>
                <c:pt idx="3726">
                  <c:v>#N/A</c:v>
                </c:pt>
                <c:pt idx="3727">
                  <c:v>#N/A</c:v>
                </c:pt>
                <c:pt idx="3728">
                  <c:v>#N/A</c:v>
                </c:pt>
                <c:pt idx="3729">
                  <c:v>#N/A</c:v>
                </c:pt>
                <c:pt idx="3730">
                  <c:v>#N/A</c:v>
                </c:pt>
                <c:pt idx="3731">
                  <c:v>#N/A</c:v>
                </c:pt>
                <c:pt idx="3732">
                  <c:v>#N/A</c:v>
                </c:pt>
                <c:pt idx="3733">
                  <c:v>#N/A</c:v>
                </c:pt>
                <c:pt idx="3734">
                  <c:v>#N/A</c:v>
                </c:pt>
                <c:pt idx="3735">
                  <c:v>#N/A</c:v>
                </c:pt>
                <c:pt idx="3736">
                  <c:v>#N/A</c:v>
                </c:pt>
                <c:pt idx="3737">
                  <c:v>#N/A</c:v>
                </c:pt>
                <c:pt idx="3738">
                  <c:v>#N/A</c:v>
                </c:pt>
                <c:pt idx="3739">
                  <c:v>#N/A</c:v>
                </c:pt>
                <c:pt idx="3740">
                  <c:v>#N/A</c:v>
                </c:pt>
                <c:pt idx="3741">
                  <c:v>#N/A</c:v>
                </c:pt>
                <c:pt idx="3742">
                  <c:v>#N/A</c:v>
                </c:pt>
                <c:pt idx="3743">
                  <c:v>#N/A</c:v>
                </c:pt>
                <c:pt idx="3744">
                  <c:v>#N/A</c:v>
                </c:pt>
                <c:pt idx="3745">
                  <c:v>#N/A</c:v>
                </c:pt>
                <c:pt idx="3746">
                  <c:v>#N/A</c:v>
                </c:pt>
                <c:pt idx="3747">
                  <c:v>#N/A</c:v>
                </c:pt>
                <c:pt idx="3748">
                  <c:v>#N/A</c:v>
                </c:pt>
                <c:pt idx="3749">
                  <c:v>#N/A</c:v>
                </c:pt>
                <c:pt idx="3750">
                  <c:v>#N/A</c:v>
                </c:pt>
                <c:pt idx="3751">
                  <c:v>#N/A</c:v>
                </c:pt>
                <c:pt idx="3752">
                  <c:v>#N/A</c:v>
                </c:pt>
                <c:pt idx="3753">
                  <c:v>#N/A</c:v>
                </c:pt>
                <c:pt idx="3754">
                  <c:v>#N/A</c:v>
                </c:pt>
                <c:pt idx="3755">
                  <c:v>#N/A</c:v>
                </c:pt>
                <c:pt idx="3756">
                  <c:v>#N/A</c:v>
                </c:pt>
                <c:pt idx="3757">
                  <c:v>#N/A</c:v>
                </c:pt>
                <c:pt idx="3758">
                  <c:v>#N/A</c:v>
                </c:pt>
                <c:pt idx="3759">
                  <c:v>#N/A</c:v>
                </c:pt>
                <c:pt idx="3760">
                  <c:v>#N/A</c:v>
                </c:pt>
                <c:pt idx="3761">
                  <c:v>#N/A</c:v>
                </c:pt>
                <c:pt idx="3762">
                  <c:v>#N/A</c:v>
                </c:pt>
                <c:pt idx="3763">
                  <c:v>#N/A</c:v>
                </c:pt>
                <c:pt idx="3764">
                  <c:v>#N/A</c:v>
                </c:pt>
                <c:pt idx="3765">
                  <c:v>#N/A</c:v>
                </c:pt>
                <c:pt idx="3766">
                  <c:v>#N/A</c:v>
                </c:pt>
                <c:pt idx="3767">
                  <c:v>#N/A</c:v>
                </c:pt>
                <c:pt idx="3768">
                  <c:v>#N/A</c:v>
                </c:pt>
                <c:pt idx="3769">
                  <c:v>#N/A</c:v>
                </c:pt>
                <c:pt idx="3770">
                  <c:v>#N/A</c:v>
                </c:pt>
                <c:pt idx="3771">
                  <c:v>#N/A</c:v>
                </c:pt>
                <c:pt idx="3772">
                  <c:v>#N/A</c:v>
                </c:pt>
                <c:pt idx="3773">
                  <c:v>#N/A</c:v>
                </c:pt>
                <c:pt idx="3774">
                  <c:v>#N/A</c:v>
                </c:pt>
                <c:pt idx="3775">
                  <c:v>#N/A</c:v>
                </c:pt>
                <c:pt idx="3776">
                  <c:v>#N/A</c:v>
                </c:pt>
                <c:pt idx="3777">
                  <c:v>#N/A</c:v>
                </c:pt>
                <c:pt idx="3778">
                  <c:v>#N/A</c:v>
                </c:pt>
                <c:pt idx="3779">
                  <c:v>#N/A</c:v>
                </c:pt>
                <c:pt idx="3780">
                  <c:v>#N/A</c:v>
                </c:pt>
                <c:pt idx="3781">
                  <c:v>#N/A</c:v>
                </c:pt>
                <c:pt idx="3782">
                  <c:v>#N/A</c:v>
                </c:pt>
                <c:pt idx="3783">
                  <c:v>#N/A</c:v>
                </c:pt>
                <c:pt idx="3784">
                  <c:v>#N/A</c:v>
                </c:pt>
                <c:pt idx="3785">
                  <c:v>#N/A</c:v>
                </c:pt>
                <c:pt idx="3786">
                  <c:v>#N/A</c:v>
                </c:pt>
                <c:pt idx="3787">
                  <c:v>#N/A</c:v>
                </c:pt>
                <c:pt idx="3788">
                  <c:v>#N/A</c:v>
                </c:pt>
                <c:pt idx="3789">
                  <c:v>#N/A</c:v>
                </c:pt>
                <c:pt idx="3790">
                  <c:v>#N/A</c:v>
                </c:pt>
                <c:pt idx="3791">
                  <c:v>#N/A</c:v>
                </c:pt>
                <c:pt idx="3792">
                  <c:v>#N/A</c:v>
                </c:pt>
                <c:pt idx="3793">
                  <c:v>#N/A</c:v>
                </c:pt>
                <c:pt idx="3794">
                  <c:v>#N/A</c:v>
                </c:pt>
                <c:pt idx="3795">
                  <c:v>#N/A</c:v>
                </c:pt>
                <c:pt idx="3796">
                  <c:v>#N/A</c:v>
                </c:pt>
                <c:pt idx="3797">
                  <c:v>#N/A</c:v>
                </c:pt>
                <c:pt idx="3798">
                  <c:v>#N/A</c:v>
                </c:pt>
                <c:pt idx="3799">
                  <c:v>#N/A</c:v>
                </c:pt>
                <c:pt idx="3800">
                  <c:v>#N/A</c:v>
                </c:pt>
                <c:pt idx="3801">
                  <c:v>#N/A</c:v>
                </c:pt>
                <c:pt idx="3802">
                  <c:v>#N/A</c:v>
                </c:pt>
                <c:pt idx="3803">
                  <c:v>#N/A</c:v>
                </c:pt>
                <c:pt idx="3804">
                  <c:v>#N/A</c:v>
                </c:pt>
                <c:pt idx="3805">
                  <c:v>#N/A</c:v>
                </c:pt>
                <c:pt idx="3806">
                  <c:v>#N/A</c:v>
                </c:pt>
                <c:pt idx="3807">
                  <c:v>#N/A</c:v>
                </c:pt>
                <c:pt idx="3808">
                  <c:v>#N/A</c:v>
                </c:pt>
                <c:pt idx="3809">
                  <c:v>#N/A</c:v>
                </c:pt>
                <c:pt idx="3810">
                  <c:v>#N/A</c:v>
                </c:pt>
                <c:pt idx="3811">
                  <c:v>#N/A</c:v>
                </c:pt>
                <c:pt idx="3812">
                  <c:v>#N/A</c:v>
                </c:pt>
                <c:pt idx="3813">
                  <c:v>#N/A</c:v>
                </c:pt>
                <c:pt idx="3814">
                  <c:v>#N/A</c:v>
                </c:pt>
                <c:pt idx="3815">
                  <c:v>#N/A</c:v>
                </c:pt>
                <c:pt idx="3816">
                  <c:v>#N/A</c:v>
                </c:pt>
                <c:pt idx="3817">
                  <c:v>#N/A</c:v>
                </c:pt>
                <c:pt idx="3818">
                  <c:v>#N/A</c:v>
                </c:pt>
                <c:pt idx="3819">
                  <c:v>#N/A</c:v>
                </c:pt>
                <c:pt idx="3820">
                  <c:v>#N/A</c:v>
                </c:pt>
                <c:pt idx="3821">
                  <c:v>#N/A</c:v>
                </c:pt>
                <c:pt idx="3822">
                  <c:v>#N/A</c:v>
                </c:pt>
                <c:pt idx="3823">
                  <c:v>#N/A</c:v>
                </c:pt>
                <c:pt idx="3824">
                  <c:v>#N/A</c:v>
                </c:pt>
                <c:pt idx="3825">
                  <c:v>#N/A</c:v>
                </c:pt>
                <c:pt idx="3826">
                  <c:v>#N/A</c:v>
                </c:pt>
                <c:pt idx="3827">
                  <c:v>#N/A</c:v>
                </c:pt>
                <c:pt idx="3828">
                  <c:v>#N/A</c:v>
                </c:pt>
                <c:pt idx="3829">
                  <c:v>#N/A</c:v>
                </c:pt>
                <c:pt idx="3830">
                  <c:v>#N/A</c:v>
                </c:pt>
                <c:pt idx="3831">
                  <c:v>#N/A</c:v>
                </c:pt>
                <c:pt idx="3832">
                  <c:v>#N/A</c:v>
                </c:pt>
                <c:pt idx="3833">
                  <c:v>#N/A</c:v>
                </c:pt>
                <c:pt idx="3834">
                  <c:v>#N/A</c:v>
                </c:pt>
                <c:pt idx="3835">
                  <c:v>#N/A</c:v>
                </c:pt>
                <c:pt idx="3836">
                  <c:v>#N/A</c:v>
                </c:pt>
                <c:pt idx="3837">
                  <c:v>#N/A</c:v>
                </c:pt>
                <c:pt idx="3838">
                  <c:v>#N/A</c:v>
                </c:pt>
                <c:pt idx="3839">
                  <c:v>#N/A</c:v>
                </c:pt>
                <c:pt idx="3840">
                  <c:v>#N/A</c:v>
                </c:pt>
                <c:pt idx="3841">
                  <c:v>#N/A</c:v>
                </c:pt>
                <c:pt idx="3842">
                  <c:v>#N/A</c:v>
                </c:pt>
                <c:pt idx="3843">
                  <c:v>#N/A</c:v>
                </c:pt>
                <c:pt idx="3844">
                  <c:v>#N/A</c:v>
                </c:pt>
                <c:pt idx="3845">
                  <c:v>#N/A</c:v>
                </c:pt>
                <c:pt idx="3846">
                  <c:v>#N/A</c:v>
                </c:pt>
                <c:pt idx="3847">
                  <c:v>#N/A</c:v>
                </c:pt>
                <c:pt idx="3848">
                  <c:v>#N/A</c:v>
                </c:pt>
                <c:pt idx="3849">
                  <c:v>#N/A</c:v>
                </c:pt>
                <c:pt idx="3850">
                  <c:v>#N/A</c:v>
                </c:pt>
                <c:pt idx="3851">
                  <c:v>#N/A</c:v>
                </c:pt>
                <c:pt idx="3852">
                  <c:v>#N/A</c:v>
                </c:pt>
                <c:pt idx="3853">
                  <c:v>#N/A</c:v>
                </c:pt>
                <c:pt idx="3854">
                  <c:v>#N/A</c:v>
                </c:pt>
                <c:pt idx="3855">
                  <c:v>#N/A</c:v>
                </c:pt>
                <c:pt idx="3856">
                  <c:v>#N/A</c:v>
                </c:pt>
                <c:pt idx="3857">
                  <c:v>#N/A</c:v>
                </c:pt>
                <c:pt idx="3858">
                  <c:v>#N/A</c:v>
                </c:pt>
                <c:pt idx="3859">
                  <c:v>#N/A</c:v>
                </c:pt>
                <c:pt idx="3860">
                  <c:v>#N/A</c:v>
                </c:pt>
                <c:pt idx="3861">
                  <c:v>#N/A</c:v>
                </c:pt>
                <c:pt idx="3862">
                  <c:v>#N/A</c:v>
                </c:pt>
                <c:pt idx="3863">
                  <c:v>#N/A</c:v>
                </c:pt>
                <c:pt idx="3864">
                  <c:v>#N/A</c:v>
                </c:pt>
                <c:pt idx="3865">
                  <c:v>#N/A</c:v>
                </c:pt>
                <c:pt idx="3866">
                  <c:v>#N/A</c:v>
                </c:pt>
                <c:pt idx="3867">
                  <c:v>#N/A</c:v>
                </c:pt>
                <c:pt idx="3868">
                  <c:v>#N/A</c:v>
                </c:pt>
                <c:pt idx="3869">
                  <c:v>#N/A</c:v>
                </c:pt>
                <c:pt idx="3870">
                  <c:v>#N/A</c:v>
                </c:pt>
                <c:pt idx="3871">
                  <c:v>#N/A</c:v>
                </c:pt>
                <c:pt idx="3872">
                  <c:v>#N/A</c:v>
                </c:pt>
                <c:pt idx="3873">
                  <c:v>#N/A</c:v>
                </c:pt>
                <c:pt idx="3874">
                  <c:v>#N/A</c:v>
                </c:pt>
                <c:pt idx="3875">
                  <c:v>#N/A</c:v>
                </c:pt>
                <c:pt idx="3876">
                  <c:v>#N/A</c:v>
                </c:pt>
                <c:pt idx="3877">
                  <c:v>#N/A</c:v>
                </c:pt>
                <c:pt idx="3878">
                  <c:v>#N/A</c:v>
                </c:pt>
                <c:pt idx="3879">
                  <c:v>#N/A</c:v>
                </c:pt>
                <c:pt idx="3880">
                  <c:v>#N/A</c:v>
                </c:pt>
                <c:pt idx="3881">
                  <c:v>#N/A</c:v>
                </c:pt>
                <c:pt idx="3882">
                  <c:v>#N/A</c:v>
                </c:pt>
                <c:pt idx="3883">
                  <c:v>#N/A</c:v>
                </c:pt>
                <c:pt idx="3884">
                  <c:v>#N/A</c:v>
                </c:pt>
                <c:pt idx="3885">
                  <c:v>#N/A</c:v>
                </c:pt>
                <c:pt idx="3886">
                  <c:v>#N/A</c:v>
                </c:pt>
                <c:pt idx="3887">
                  <c:v>#N/A</c:v>
                </c:pt>
                <c:pt idx="3888">
                  <c:v>#N/A</c:v>
                </c:pt>
                <c:pt idx="3889">
                  <c:v>#N/A</c:v>
                </c:pt>
                <c:pt idx="3890">
                  <c:v>#N/A</c:v>
                </c:pt>
                <c:pt idx="3891">
                  <c:v>#N/A</c:v>
                </c:pt>
                <c:pt idx="3892">
                  <c:v>#N/A</c:v>
                </c:pt>
                <c:pt idx="3893">
                  <c:v>#N/A</c:v>
                </c:pt>
                <c:pt idx="3894">
                  <c:v>#N/A</c:v>
                </c:pt>
                <c:pt idx="3895">
                  <c:v>#N/A</c:v>
                </c:pt>
                <c:pt idx="3896">
                  <c:v>#N/A</c:v>
                </c:pt>
                <c:pt idx="3897">
                  <c:v>#N/A</c:v>
                </c:pt>
                <c:pt idx="3898">
                  <c:v>#N/A</c:v>
                </c:pt>
                <c:pt idx="3899">
                  <c:v>#N/A</c:v>
                </c:pt>
                <c:pt idx="3900">
                  <c:v>#N/A</c:v>
                </c:pt>
                <c:pt idx="3901">
                  <c:v>#N/A</c:v>
                </c:pt>
                <c:pt idx="3902">
                  <c:v>#N/A</c:v>
                </c:pt>
                <c:pt idx="3903">
                  <c:v>#N/A</c:v>
                </c:pt>
                <c:pt idx="3904">
                  <c:v>#N/A</c:v>
                </c:pt>
                <c:pt idx="3905">
                  <c:v>#N/A</c:v>
                </c:pt>
                <c:pt idx="3906">
                  <c:v>#N/A</c:v>
                </c:pt>
                <c:pt idx="3907">
                  <c:v>#N/A</c:v>
                </c:pt>
                <c:pt idx="3908">
                  <c:v>#N/A</c:v>
                </c:pt>
                <c:pt idx="3909">
                  <c:v>#N/A</c:v>
                </c:pt>
                <c:pt idx="3910">
                  <c:v>#N/A</c:v>
                </c:pt>
                <c:pt idx="3911">
                  <c:v>#N/A</c:v>
                </c:pt>
                <c:pt idx="3912">
                  <c:v>#N/A</c:v>
                </c:pt>
                <c:pt idx="3913">
                  <c:v>#N/A</c:v>
                </c:pt>
                <c:pt idx="3914">
                  <c:v>#N/A</c:v>
                </c:pt>
                <c:pt idx="3915">
                  <c:v>#N/A</c:v>
                </c:pt>
                <c:pt idx="3916">
                  <c:v>#N/A</c:v>
                </c:pt>
                <c:pt idx="3917">
                  <c:v>#N/A</c:v>
                </c:pt>
                <c:pt idx="3918">
                  <c:v>#N/A</c:v>
                </c:pt>
                <c:pt idx="3919">
                  <c:v>#N/A</c:v>
                </c:pt>
                <c:pt idx="3920">
                  <c:v>#N/A</c:v>
                </c:pt>
                <c:pt idx="3921">
                  <c:v>#N/A</c:v>
                </c:pt>
                <c:pt idx="3922">
                  <c:v>#N/A</c:v>
                </c:pt>
                <c:pt idx="3923">
                  <c:v>#N/A</c:v>
                </c:pt>
                <c:pt idx="3924">
                  <c:v>#N/A</c:v>
                </c:pt>
                <c:pt idx="3925">
                  <c:v>#N/A</c:v>
                </c:pt>
                <c:pt idx="3926">
                  <c:v>#N/A</c:v>
                </c:pt>
                <c:pt idx="3927">
                  <c:v>#N/A</c:v>
                </c:pt>
                <c:pt idx="3928">
                  <c:v>#N/A</c:v>
                </c:pt>
                <c:pt idx="3929">
                  <c:v>#N/A</c:v>
                </c:pt>
                <c:pt idx="3930">
                  <c:v>#N/A</c:v>
                </c:pt>
                <c:pt idx="3931">
                  <c:v>#N/A</c:v>
                </c:pt>
                <c:pt idx="3932">
                  <c:v>#N/A</c:v>
                </c:pt>
                <c:pt idx="3933">
                  <c:v>#N/A</c:v>
                </c:pt>
                <c:pt idx="3934">
                  <c:v>#N/A</c:v>
                </c:pt>
                <c:pt idx="3935">
                  <c:v>#N/A</c:v>
                </c:pt>
                <c:pt idx="3936">
                  <c:v>#N/A</c:v>
                </c:pt>
                <c:pt idx="3937">
                  <c:v>#N/A</c:v>
                </c:pt>
                <c:pt idx="3938">
                  <c:v>#N/A</c:v>
                </c:pt>
                <c:pt idx="3939">
                  <c:v>#N/A</c:v>
                </c:pt>
                <c:pt idx="3940">
                  <c:v>#N/A</c:v>
                </c:pt>
                <c:pt idx="3941">
                  <c:v>#N/A</c:v>
                </c:pt>
                <c:pt idx="3942">
                  <c:v>#N/A</c:v>
                </c:pt>
                <c:pt idx="3943">
                  <c:v>#N/A</c:v>
                </c:pt>
                <c:pt idx="3944">
                  <c:v>#N/A</c:v>
                </c:pt>
                <c:pt idx="3945">
                  <c:v>#N/A</c:v>
                </c:pt>
                <c:pt idx="3946">
                  <c:v>#N/A</c:v>
                </c:pt>
                <c:pt idx="3947">
                  <c:v>#N/A</c:v>
                </c:pt>
                <c:pt idx="3948">
                  <c:v>#N/A</c:v>
                </c:pt>
                <c:pt idx="3949">
                  <c:v>#N/A</c:v>
                </c:pt>
                <c:pt idx="3950">
                  <c:v>#N/A</c:v>
                </c:pt>
                <c:pt idx="3951">
                  <c:v>#N/A</c:v>
                </c:pt>
                <c:pt idx="3952">
                  <c:v>#N/A</c:v>
                </c:pt>
                <c:pt idx="3953">
                  <c:v>#N/A</c:v>
                </c:pt>
                <c:pt idx="3954">
                  <c:v>#N/A</c:v>
                </c:pt>
                <c:pt idx="3955">
                  <c:v>#N/A</c:v>
                </c:pt>
                <c:pt idx="3956">
                  <c:v>#N/A</c:v>
                </c:pt>
                <c:pt idx="3957">
                  <c:v>#N/A</c:v>
                </c:pt>
                <c:pt idx="3958">
                  <c:v>#N/A</c:v>
                </c:pt>
                <c:pt idx="3959">
                  <c:v>#N/A</c:v>
                </c:pt>
                <c:pt idx="3960">
                  <c:v>#N/A</c:v>
                </c:pt>
                <c:pt idx="3961">
                  <c:v>#N/A</c:v>
                </c:pt>
                <c:pt idx="3962">
                  <c:v>#N/A</c:v>
                </c:pt>
                <c:pt idx="3963">
                  <c:v>#N/A</c:v>
                </c:pt>
                <c:pt idx="3964">
                  <c:v>#N/A</c:v>
                </c:pt>
                <c:pt idx="3965">
                  <c:v>#N/A</c:v>
                </c:pt>
                <c:pt idx="3966">
                  <c:v>#N/A</c:v>
                </c:pt>
                <c:pt idx="3967">
                  <c:v>#N/A</c:v>
                </c:pt>
                <c:pt idx="3968">
                  <c:v>#N/A</c:v>
                </c:pt>
                <c:pt idx="3969">
                  <c:v>#N/A</c:v>
                </c:pt>
                <c:pt idx="3970">
                  <c:v>#N/A</c:v>
                </c:pt>
                <c:pt idx="3971">
                  <c:v>#N/A</c:v>
                </c:pt>
                <c:pt idx="3972">
                  <c:v>#N/A</c:v>
                </c:pt>
                <c:pt idx="3973">
                  <c:v>#N/A</c:v>
                </c:pt>
                <c:pt idx="3974">
                  <c:v>#N/A</c:v>
                </c:pt>
                <c:pt idx="3975">
                  <c:v>#N/A</c:v>
                </c:pt>
                <c:pt idx="3976">
                  <c:v>#N/A</c:v>
                </c:pt>
                <c:pt idx="3977">
                  <c:v>#N/A</c:v>
                </c:pt>
                <c:pt idx="3978">
                  <c:v>#N/A</c:v>
                </c:pt>
                <c:pt idx="3979">
                  <c:v>#N/A</c:v>
                </c:pt>
                <c:pt idx="3980">
                  <c:v>#N/A</c:v>
                </c:pt>
                <c:pt idx="3981">
                  <c:v>#N/A</c:v>
                </c:pt>
                <c:pt idx="3982">
                  <c:v>#N/A</c:v>
                </c:pt>
                <c:pt idx="3983">
                  <c:v>#N/A</c:v>
                </c:pt>
                <c:pt idx="3984">
                  <c:v>#N/A</c:v>
                </c:pt>
                <c:pt idx="3985">
                  <c:v>#N/A</c:v>
                </c:pt>
                <c:pt idx="3986">
                  <c:v>#N/A</c:v>
                </c:pt>
                <c:pt idx="3987">
                  <c:v>#N/A</c:v>
                </c:pt>
                <c:pt idx="3988">
                  <c:v>#N/A</c:v>
                </c:pt>
                <c:pt idx="3989">
                  <c:v>#N/A</c:v>
                </c:pt>
                <c:pt idx="3990">
                  <c:v>#N/A</c:v>
                </c:pt>
                <c:pt idx="3991">
                  <c:v>#N/A</c:v>
                </c:pt>
                <c:pt idx="3992">
                  <c:v>#N/A</c:v>
                </c:pt>
                <c:pt idx="3993">
                  <c:v>#N/A</c:v>
                </c:pt>
                <c:pt idx="3994">
                  <c:v>#N/A</c:v>
                </c:pt>
                <c:pt idx="3995">
                  <c:v>#N/A</c:v>
                </c:pt>
                <c:pt idx="3996">
                  <c:v>#N/A</c:v>
                </c:pt>
                <c:pt idx="3997">
                  <c:v>#N/A</c:v>
                </c:pt>
                <c:pt idx="3998">
                  <c:v>#N/A</c:v>
                </c:pt>
                <c:pt idx="3999">
                  <c:v>#N/A</c:v>
                </c:pt>
                <c:pt idx="4000">
                  <c:v>#N/A</c:v>
                </c:pt>
                <c:pt idx="4001">
                  <c:v>#N/A</c:v>
                </c:pt>
                <c:pt idx="4002">
                  <c:v>#N/A</c:v>
                </c:pt>
                <c:pt idx="4003">
                  <c:v>#N/A</c:v>
                </c:pt>
                <c:pt idx="4004">
                  <c:v>#N/A</c:v>
                </c:pt>
                <c:pt idx="4005">
                  <c:v>#N/A</c:v>
                </c:pt>
                <c:pt idx="4006">
                  <c:v>#N/A</c:v>
                </c:pt>
                <c:pt idx="4007">
                  <c:v>#N/A</c:v>
                </c:pt>
                <c:pt idx="4008">
                  <c:v>#N/A</c:v>
                </c:pt>
                <c:pt idx="4009">
                  <c:v>#N/A</c:v>
                </c:pt>
                <c:pt idx="4010">
                  <c:v>#N/A</c:v>
                </c:pt>
                <c:pt idx="4011">
                  <c:v>#N/A</c:v>
                </c:pt>
                <c:pt idx="4012">
                  <c:v>#N/A</c:v>
                </c:pt>
                <c:pt idx="4013">
                  <c:v>#N/A</c:v>
                </c:pt>
                <c:pt idx="4014">
                  <c:v>#N/A</c:v>
                </c:pt>
                <c:pt idx="4015">
                  <c:v>#N/A</c:v>
                </c:pt>
                <c:pt idx="4016">
                  <c:v>#N/A</c:v>
                </c:pt>
                <c:pt idx="4017">
                  <c:v>#N/A</c:v>
                </c:pt>
                <c:pt idx="4018">
                  <c:v>#N/A</c:v>
                </c:pt>
                <c:pt idx="4019">
                  <c:v>#N/A</c:v>
                </c:pt>
                <c:pt idx="4020">
                  <c:v>#N/A</c:v>
                </c:pt>
                <c:pt idx="4021">
                  <c:v>#N/A</c:v>
                </c:pt>
                <c:pt idx="4022">
                  <c:v>#N/A</c:v>
                </c:pt>
                <c:pt idx="4023">
                  <c:v>#N/A</c:v>
                </c:pt>
                <c:pt idx="4024">
                  <c:v>#N/A</c:v>
                </c:pt>
                <c:pt idx="4025">
                  <c:v>#N/A</c:v>
                </c:pt>
                <c:pt idx="4026">
                  <c:v>#N/A</c:v>
                </c:pt>
                <c:pt idx="4027">
                  <c:v>#N/A</c:v>
                </c:pt>
                <c:pt idx="4028">
                  <c:v>#N/A</c:v>
                </c:pt>
                <c:pt idx="4029">
                  <c:v>#N/A</c:v>
                </c:pt>
                <c:pt idx="4030">
                  <c:v>#N/A</c:v>
                </c:pt>
                <c:pt idx="4031">
                  <c:v>#N/A</c:v>
                </c:pt>
                <c:pt idx="4032">
                  <c:v>#N/A</c:v>
                </c:pt>
                <c:pt idx="4033">
                  <c:v>#N/A</c:v>
                </c:pt>
                <c:pt idx="4034">
                  <c:v>#N/A</c:v>
                </c:pt>
                <c:pt idx="4035">
                  <c:v>#N/A</c:v>
                </c:pt>
                <c:pt idx="4036">
                  <c:v>#N/A</c:v>
                </c:pt>
                <c:pt idx="4037">
                  <c:v>#N/A</c:v>
                </c:pt>
                <c:pt idx="4038">
                  <c:v>#N/A</c:v>
                </c:pt>
                <c:pt idx="4039">
                  <c:v>#N/A</c:v>
                </c:pt>
                <c:pt idx="4040">
                  <c:v>#N/A</c:v>
                </c:pt>
                <c:pt idx="4041">
                  <c:v>#N/A</c:v>
                </c:pt>
                <c:pt idx="4042">
                  <c:v>#N/A</c:v>
                </c:pt>
                <c:pt idx="4043">
                  <c:v>#N/A</c:v>
                </c:pt>
                <c:pt idx="4044">
                  <c:v>#N/A</c:v>
                </c:pt>
                <c:pt idx="4045">
                  <c:v>#N/A</c:v>
                </c:pt>
                <c:pt idx="4046">
                  <c:v>#N/A</c:v>
                </c:pt>
                <c:pt idx="4047">
                  <c:v>#N/A</c:v>
                </c:pt>
                <c:pt idx="4048">
                  <c:v>#N/A</c:v>
                </c:pt>
                <c:pt idx="4049">
                  <c:v>#N/A</c:v>
                </c:pt>
                <c:pt idx="4050">
                  <c:v>#N/A</c:v>
                </c:pt>
                <c:pt idx="4051">
                  <c:v>#N/A</c:v>
                </c:pt>
                <c:pt idx="4052">
                  <c:v>#N/A</c:v>
                </c:pt>
                <c:pt idx="4053">
                  <c:v>#N/A</c:v>
                </c:pt>
                <c:pt idx="4054">
                  <c:v>#N/A</c:v>
                </c:pt>
                <c:pt idx="4055">
                  <c:v>#N/A</c:v>
                </c:pt>
                <c:pt idx="4056">
                  <c:v>#N/A</c:v>
                </c:pt>
                <c:pt idx="4057">
                  <c:v>#N/A</c:v>
                </c:pt>
                <c:pt idx="4058">
                  <c:v>#N/A</c:v>
                </c:pt>
                <c:pt idx="4059">
                  <c:v>#N/A</c:v>
                </c:pt>
                <c:pt idx="4060">
                  <c:v>#N/A</c:v>
                </c:pt>
                <c:pt idx="4061">
                  <c:v>#N/A</c:v>
                </c:pt>
                <c:pt idx="4062">
                  <c:v>#N/A</c:v>
                </c:pt>
                <c:pt idx="4063">
                  <c:v>#N/A</c:v>
                </c:pt>
                <c:pt idx="4064">
                  <c:v>#N/A</c:v>
                </c:pt>
                <c:pt idx="4065">
                  <c:v>#N/A</c:v>
                </c:pt>
                <c:pt idx="4066">
                  <c:v>#N/A</c:v>
                </c:pt>
                <c:pt idx="4067">
                  <c:v>#N/A</c:v>
                </c:pt>
                <c:pt idx="4068">
                  <c:v>#N/A</c:v>
                </c:pt>
                <c:pt idx="4069">
                  <c:v>#N/A</c:v>
                </c:pt>
                <c:pt idx="4070">
                  <c:v>#N/A</c:v>
                </c:pt>
                <c:pt idx="4071">
                  <c:v>#N/A</c:v>
                </c:pt>
                <c:pt idx="4072">
                  <c:v>#N/A</c:v>
                </c:pt>
                <c:pt idx="4073">
                  <c:v>#N/A</c:v>
                </c:pt>
                <c:pt idx="4074">
                  <c:v>#N/A</c:v>
                </c:pt>
                <c:pt idx="4075">
                  <c:v>#N/A</c:v>
                </c:pt>
                <c:pt idx="4076">
                  <c:v>#N/A</c:v>
                </c:pt>
                <c:pt idx="4077">
                  <c:v>#N/A</c:v>
                </c:pt>
                <c:pt idx="4078">
                  <c:v>#N/A</c:v>
                </c:pt>
                <c:pt idx="4079">
                  <c:v>#N/A</c:v>
                </c:pt>
                <c:pt idx="4080">
                  <c:v>#N/A</c:v>
                </c:pt>
                <c:pt idx="4081">
                  <c:v>#N/A</c:v>
                </c:pt>
                <c:pt idx="4082">
                  <c:v>#N/A</c:v>
                </c:pt>
                <c:pt idx="4083">
                  <c:v>#N/A</c:v>
                </c:pt>
                <c:pt idx="4084">
                  <c:v>#N/A</c:v>
                </c:pt>
                <c:pt idx="4085">
                  <c:v>#N/A</c:v>
                </c:pt>
                <c:pt idx="4086">
                  <c:v>#N/A</c:v>
                </c:pt>
                <c:pt idx="4087">
                  <c:v>#N/A</c:v>
                </c:pt>
                <c:pt idx="4088">
                  <c:v>#N/A</c:v>
                </c:pt>
                <c:pt idx="4089">
                  <c:v>#N/A</c:v>
                </c:pt>
                <c:pt idx="4090">
                  <c:v>#N/A</c:v>
                </c:pt>
                <c:pt idx="4091">
                  <c:v>#N/A</c:v>
                </c:pt>
                <c:pt idx="4092">
                  <c:v>#N/A</c:v>
                </c:pt>
                <c:pt idx="4093">
                  <c:v>#N/A</c:v>
                </c:pt>
                <c:pt idx="4094">
                  <c:v>#N/A</c:v>
                </c:pt>
                <c:pt idx="4095">
                  <c:v>#N/A</c:v>
                </c:pt>
                <c:pt idx="4096">
                  <c:v>#N/A</c:v>
                </c:pt>
                <c:pt idx="4097">
                  <c:v>#N/A</c:v>
                </c:pt>
                <c:pt idx="4098">
                  <c:v>#N/A</c:v>
                </c:pt>
                <c:pt idx="4099">
                  <c:v>#N/A</c:v>
                </c:pt>
                <c:pt idx="4100">
                  <c:v>#N/A</c:v>
                </c:pt>
                <c:pt idx="4101">
                  <c:v>#N/A</c:v>
                </c:pt>
                <c:pt idx="4102">
                  <c:v>#N/A</c:v>
                </c:pt>
                <c:pt idx="4103">
                  <c:v>#N/A</c:v>
                </c:pt>
                <c:pt idx="4104">
                  <c:v>#N/A</c:v>
                </c:pt>
                <c:pt idx="4105">
                  <c:v>#N/A</c:v>
                </c:pt>
                <c:pt idx="4106">
                  <c:v>#N/A</c:v>
                </c:pt>
                <c:pt idx="4107">
                  <c:v>#N/A</c:v>
                </c:pt>
                <c:pt idx="4108">
                  <c:v>#N/A</c:v>
                </c:pt>
                <c:pt idx="4109">
                  <c:v>#N/A</c:v>
                </c:pt>
                <c:pt idx="4110">
                  <c:v>#N/A</c:v>
                </c:pt>
                <c:pt idx="4111">
                  <c:v>#N/A</c:v>
                </c:pt>
                <c:pt idx="4112">
                  <c:v>#N/A</c:v>
                </c:pt>
                <c:pt idx="4113">
                  <c:v>#N/A</c:v>
                </c:pt>
                <c:pt idx="4114">
                  <c:v>#N/A</c:v>
                </c:pt>
                <c:pt idx="4115">
                  <c:v>#N/A</c:v>
                </c:pt>
                <c:pt idx="4116">
                  <c:v>#N/A</c:v>
                </c:pt>
                <c:pt idx="4117">
                  <c:v>#N/A</c:v>
                </c:pt>
                <c:pt idx="4118">
                  <c:v>#N/A</c:v>
                </c:pt>
                <c:pt idx="4119">
                  <c:v>#N/A</c:v>
                </c:pt>
                <c:pt idx="4120">
                  <c:v>#N/A</c:v>
                </c:pt>
                <c:pt idx="4121">
                  <c:v>#N/A</c:v>
                </c:pt>
                <c:pt idx="4122">
                  <c:v>#N/A</c:v>
                </c:pt>
                <c:pt idx="4123">
                  <c:v>#N/A</c:v>
                </c:pt>
                <c:pt idx="4124">
                  <c:v>#N/A</c:v>
                </c:pt>
                <c:pt idx="4125">
                  <c:v>#N/A</c:v>
                </c:pt>
                <c:pt idx="4126">
                  <c:v>#N/A</c:v>
                </c:pt>
                <c:pt idx="4127">
                  <c:v>#N/A</c:v>
                </c:pt>
                <c:pt idx="4128">
                  <c:v>#N/A</c:v>
                </c:pt>
                <c:pt idx="4129">
                  <c:v>#N/A</c:v>
                </c:pt>
                <c:pt idx="4130">
                  <c:v>#N/A</c:v>
                </c:pt>
                <c:pt idx="4131">
                  <c:v>#N/A</c:v>
                </c:pt>
                <c:pt idx="4132">
                  <c:v>#N/A</c:v>
                </c:pt>
                <c:pt idx="4133">
                  <c:v>#N/A</c:v>
                </c:pt>
                <c:pt idx="4134">
                  <c:v>#N/A</c:v>
                </c:pt>
                <c:pt idx="4135">
                  <c:v>#N/A</c:v>
                </c:pt>
                <c:pt idx="4136">
                  <c:v>#N/A</c:v>
                </c:pt>
                <c:pt idx="4137">
                  <c:v>#N/A</c:v>
                </c:pt>
                <c:pt idx="4138">
                  <c:v>#N/A</c:v>
                </c:pt>
                <c:pt idx="4139">
                  <c:v>#N/A</c:v>
                </c:pt>
                <c:pt idx="4140">
                  <c:v>#N/A</c:v>
                </c:pt>
                <c:pt idx="4141">
                  <c:v>#N/A</c:v>
                </c:pt>
                <c:pt idx="4142">
                  <c:v>#N/A</c:v>
                </c:pt>
                <c:pt idx="4143">
                  <c:v>#N/A</c:v>
                </c:pt>
                <c:pt idx="4144">
                  <c:v>#N/A</c:v>
                </c:pt>
                <c:pt idx="4145">
                  <c:v>#N/A</c:v>
                </c:pt>
                <c:pt idx="4146">
                  <c:v>#N/A</c:v>
                </c:pt>
                <c:pt idx="4147">
                  <c:v>#N/A</c:v>
                </c:pt>
                <c:pt idx="4148">
                  <c:v>#N/A</c:v>
                </c:pt>
                <c:pt idx="4149">
                  <c:v>#N/A</c:v>
                </c:pt>
                <c:pt idx="4150">
                  <c:v>#N/A</c:v>
                </c:pt>
                <c:pt idx="4151">
                  <c:v>#N/A</c:v>
                </c:pt>
                <c:pt idx="4152">
                  <c:v>#N/A</c:v>
                </c:pt>
                <c:pt idx="4153">
                  <c:v>#N/A</c:v>
                </c:pt>
                <c:pt idx="4154">
                  <c:v>#N/A</c:v>
                </c:pt>
                <c:pt idx="4155">
                  <c:v>#N/A</c:v>
                </c:pt>
                <c:pt idx="4156">
                  <c:v>#N/A</c:v>
                </c:pt>
                <c:pt idx="4157">
                  <c:v>#N/A</c:v>
                </c:pt>
                <c:pt idx="4158">
                  <c:v>#N/A</c:v>
                </c:pt>
                <c:pt idx="4159">
                  <c:v>#N/A</c:v>
                </c:pt>
                <c:pt idx="4160">
                  <c:v>#N/A</c:v>
                </c:pt>
                <c:pt idx="4161">
                  <c:v>#N/A</c:v>
                </c:pt>
                <c:pt idx="4162">
                  <c:v>#N/A</c:v>
                </c:pt>
                <c:pt idx="4163">
                  <c:v>#N/A</c:v>
                </c:pt>
                <c:pt idx="4164">
                  <c:v>#N/A</c:v>
                </c:pt>
                <c:pt idx="4165">
                  <c:v>#N/A</c:v>
                </c:pt>
                <c:pt idx="4166">
                  <c:v>#N/A</c:v>
                </c:pt>
                <c:pt idx="4167">
                  <c:v>#N/A</c:v>
                </c:pt>
                <c:pt idx="4168">
                  <c:v>#N/A</c:v>
                </c:pt>
                <c:pt idx="4169">
                  <c:v>#N/A</c:v>
                </c:pt>
                <c:pt idx="4170">
                  <c:v>#N/A</c:v>
                </c:pt>
                <c:pt idx="4171">
                  <c:v>#N/A</c:v>
                </c:pt>
                <c:pt idx="4172">
                  <c:v>#N/A</c:v>
                </c:pt>
                <c:pt idx="4173">
                  <c:v>#N/A</c:v>
                </c:pt>
                <c:pt idx="4174">
                  <c:v>#N/A</c:v>
                </c:pt>
                <c:pt idx="4175">
                  <c:v>#N/A</c:v>
                </c:pt>
                <c:pt idx="4176">
                  <c:v>#N/A</c:v>
                </c:pt>
                <c:pt idx="4177">
                  <c:v>#N/A</c:v>
                </c:pt>
                <c:pt idx="4178">
                  <c:v>#N/A</c:v>
                </c:pt>
                <c:pt idx="4179">
                  <c:v>#N/A</c:v>
                </c:pt>
                <c:pt idx="4180">
                  <c:v>#N/A</c:v>
                </c:pt>
                <c:pt idx="4181">
                  <c:v>#N/A</c:v>
                </c:pt>
                <c:pt idx="4182">
                  <c:v>#N/A</c:v>
                </c:pt>
                <c:pt idx="4183">
                  <c:v>#N/A</c:v>
                </c:pt>
                <c:pt idx="4184">
                  <c:v>#N/A</c:v>
                </c:pt>
                <c:pt idx="4185">
                  <c:v>#N/A</c:v>
                </c:pt>
                <c:pt idx="4186">
                  <c:v>#N/A</c:v>
                </c:pt>
                <c:pt idx="4187">
                  <c:v>#N/A</c:v>
                </c:pt>
                <c:pt idx="4188">
                  <c:v>#N/A</c:v>
                </c:pt>
                <c:pt idx="4189">
                  <c:v>#N/A</c:v>
                </c:pt>
                <c:pt idx="4190">
                  <c:v>#N/A</c:v>
                </c:pt>
                <c:pt idx="4191">
                  <c:v>#N/A</c:v>
                </c:pt>
                <c:pt idx="4192">
                  <c:v>#N/A</c:v>
                </c:pt>
                <c:pt idx="4193">
                  <c:v>#N/A</c:v>
                </c:pt>
                <c:pt idx="4194">
                  <c:v>#N/A</c:v>
                </c:pt>
                <c:pt idx="4195">
                  <c:v>#N/A</c:v>
                </c:pt>
                <c:pt idx="4196">
                  <c:v>#N/A</c:v>
                </c:pt>
                <c:pt idx="4197">
                  <c:v>#N/A</c:v>
                </c:pt>
                <c:pt idx="4198">
                  <c:v>#N/A</c:v>
                </c:pt>
                <c:pt idx="4199">
                  <c:v>#N/A</c:v>
                </c:pt>
                <c:pt idx="4200">
                  <c:v>#N/A</c:v>
                </c:pt>
                <c:pt idx="4201">
                  <c:v>#N/A</c:v>
                </c:pt>
                <c:pt idx="4202">
                  <c:v>#N/A</c:v>
                </c:pt>
                <c:pt idx="4203">
                  <c:v>#N/A</c:v>
                </c:pt>
                <c:pt idx="4204">
                  <c:v>#N/A</c:v>
                </c:pt>
                <c:pt idx="4205">
                  <c:v>#N/A</c:v>
                </c:pt>
                <c:pt idx="4206">
                  <c:v>#N/A</c:v>
                </c:pt>
                <c:pt idx="4207">
                  <c:v>#N/A</c:v>
                </c:pt>
                <c:pt idx="4208">
                  <c:v>#N/A</c:v>
                </c:pt>
                <c:pt idx="4209">
                  <c:v>#N/A</c:v>
                </c:pt>
                <c:pt idx="4210">
                  <c:v>#N/A</c:v>
                </c:pt>
                <c:pt idx="4211">
                  <c:v>#N/A</c:v>
                </c:pt>
                <c:pt idx="4212">
                  <c:v>#N/A</c:v>
                </c:pt>
                <c:pt idx="4213">
                  <c:v>#N/A</c:v>
                </c:pt>
                <c:pt idx="4214">
                  <c:v>#N/A</c:v>
                </c:pt>
                <c:pt idx="4215">
                  <c:v>#N/A</c:v>
                </c:pt>
                <c:pt idx="4216">
                  <c:v>#N/A</c:v>
                </c:pt>
                <c:pt idx="4217">
                  <c:v>#N/A</c:v>
                </c:pt>
                <c:pt idx="4218">
                  <c:v>#N/A</c:v>
                </c:pt>
                <c:pt idx="4219">
                  <c:v>#N/A</c:v>
                </c:pt>
                <c:pt idx="4220">
                  <c:v>#N/A</c:v>
                </c:pt>
                <c:pt idx="4221">
                  <c:v>#N/A</c:v>
                </c:pt>
                <c:pt idx="4222">
                  <c:v>#N/A</c:v>
                </c:pt>
                <c:pt idx="4223">
                  <c:v>#N/A</c:v>
                </c:pt>
                <c:pt idx="4224">
                  <c:v>#N/A</c:v>
                </c:pt>
                <c:pt idx="4225">
                  <c:v>#N/A</c:v>
                </c:pt>
                <c:pt idx="4226">
                  <c:v>#N/A</c:v>
                </c:pt>
                <c:pt idx="4227">
                  <c:v>#N/A</c:v>
                </c:pt>
                <c:pt idx="4228">
                  <c:v>#N/A</c:v>
                </c:pt>
                <c:pt idx="4229">
                  <c:v>#N/A</c:v>
                </c:pt>
                <c:pt idx="4230">
                  <c:v>#N/A</c:v>
                </c:pt>
                <c:pt idx="4231">
                  <c:v>#N/A</c:v>
                </c:pt>
                <c:pt idx="4232">
                  <c:v>#N/A</c:v>
                </c:pt>
                <c:pt idx="4233">
                  <c:v>#N/A</c:v>
                </c:pt>
                <c:pt idx="4234">
                  <c:v>#N/A</c:v>
                </c:pt>
                <c:pt idx="4235">
                  <c:v>#N/A</c:v>
                </c:pt>
                <c:pt idx="4236">
                  <c:v>#N/A</c:v>
                </c:pt>
                <c:pt idx="4237">
                  <c:v>#N/A</c:v>
                </c:pt>
                <c:pt idx="4238">
                  <c:v>#N/A</c:v>
                </c:pt>
                <c:pt idx="4239">
                  <c:v>#N/A</c:v>
                </c:pt>
                <c:pt idx="4240">
                  <c:v>#N/A</c:v>
                </c:pt>
                <c:pt idx="4241">
                  <c:v>#N/A</c:v>
                </c:pt>
                <c:pt idx="4242">
                  <c:v>#N/A</c:v>
                </c:pt>
                <c:pt idx="4243">
                  <c:v>#N/A</c:v>
                </c:pt>
                <c:pt idx="4244">
                  <c:v>#N/A</c:v>
                </c:pt>
                <c:pt idx="4245">
                  <c:v>#N/A</c:v>
                </c:pt>
                <c:pt idx="4246">
                  <c:v>#N/A</c:v>
                </c:pt>
                <c:pt idx="4247">
                  <c:v>#N/A</c:v>
                </c:pt>
                <c:pt idx="4248">
                  <c:v>#N/A</c:v>
                </c:pt>
                <c:pt idx="4249">
                  <c:v>#N/A</c:v>
                </c:pt>
                <c:pt idx="4250">
                  <c:v>#N/A</c:v>
                </c:pt>
                <c:pt idx="4251">
                  <c:v>#N/A</c:v>
                </c:pt>
                <c:pt idx="4252">
                  <c:v>#N/A</c:v>
                </c:pt>
                <c:pt idx="4253">
                  <c:v>#N/A</c:v>
                </c:pt>
                <c:pt idx="4254">
                  <c:v>#N/A</c:v>
                </c:pt>
                <c:pt idx="4255">
                  <c:v>#N/A</c:v>
                </c:pt>
                <c:pt idx="4256">
                  <c:v>#N/A</c:v>
                </c:pt>
                <c:pt idx="4257">
                  <c:v>#N/A</c:v>
                </c:pt>
                <c:pt idx="4258">
                  <c:v>#N/A</c:v>
                </c:pt>
                <c:pt idx="4259">
                  <c:v>#N/A</c:v>
                </c:pt>
                <c:pt idx="4260">
                  <c:v>#N/A</c:v>
                </c:pt>
                <c:pt idx="4261">
                  <c:v>#N/A</c:v>
                </c:pt>
                <c:pt idx="4262">
                  <c:v>#N/A</c:v>
                </c:pt>
                <c:pt idx="4263">
                  <c:v>#N/A</c:v>
                </c:pt>
                <c:pt idx="4264">
                  <c:v>#N/A</c:v>
                </c:pt>
                <c:pt idx="4265">
                  <c:v>#N/A</c:v>
                </c:pt>
                <c:pt idx="4266">
                  <c:v>#N/A</c:v>
                </c:pt>
                <c:pt idx="4267">
                  <c:v>#N/A</c:v>
                </c:pt>
                <c:pt idx="4268">
                  <c:v>#N/A</c:v>
                </c:pt>
                <c:pt idx="4269">
                  <c:v>#N/A</c:v>
                </c:pt>
                <c:pt idx="4270">
                  <c:v>#N/A</c:v>
                </c:pt>
                <c:pt idx="4271">
                  <c:v>#N/A</c:v>
                </c:pt>
                <c:pt idx="4272">
                  <c:v>#N/A</c:v>
                </c:pt>
                <c:pt idx="4273">
                  <c:v>#N/A</c:v>
                </c:pt>
                <c:pt idx="4274">
                  <c:v>#N/A</c:v>
                </c:pt>
                <c:pt idx="4275">
                  <c:v>#N/A</c:v>
                </c:pt>
                <c:pt idx="4276">
                  <c:v>#N/A</c:v>
                </c:pt>
                <c:pt idx="4277">
                  <c:v>#N/A</c:v>
                </c:pt>
                <c:pt idx="4278">
                  <c:v>#N/A</c:v>
                </c:pt>
                <c:pt idx="4279">
                  <c:v>#N/A</c:v>
                </c:pt>
                <c:pt idx="4280">
                  <c:v>#N/A</c:v>
                </c:pt>
                <c:pt idx="4281">
                  <c:v>#N/A</c:v>
                </c:pt>
                <c:pt idx="4282">
                  <c:v>#N/A</c:v>
                </c:pt>
                <c:pt idx="4283">
                  <c:v>#N/A</c:v>
                </c:pt>
                <c:pt idx="4284">
                  <c:v>#N/A</c:v>
                </c:pt>
                <c:pt idx="4285">
                  <c:v>#N/A</c:v>
                </c:pt>
                <c:pt idx="4286">
                  <c:v>#N/A</c:v>
                </c:pt>
                <c:pt idx="4287">
                  <c:v>#N/A</c:v>
                </c:pt>
                <c:pt idx="4288">
                  <c:v>#N/A</c:v>
                </c:pt>
                <c:pt idx="4289">
                  <c:v>#N/A</c:v>
                </c:pt>
                <c:pt idx="4290">
                  <c:v>#N/A</c:v>
                </c:pt>
                <c:pt idx="4291">
                  <c:v>#N/A</c:v>
                </c:pt>
                <c:pt idx="4292">
                  <c:v>#N/A</c:v>
                </c:pt>
                <c:pt idx="4293">
                  <c:v>#N/A</c:v>
                </c:pt>
                <c:pt idx="4294">
                  <c:v>#N/A</c:v>
                </c:pt>
                <c:pt idx="4295">
                  <c:v>#N/A</c:v>
                </c:pt>
                <c:pt idx="4296">
                  <c:v>#N/A</c:v>
                </c:pt>
                <c:pt idx="4297">
                  <c:v>#N/A</c:v>
                </c:pt>
                <c:pt idx="4298">
                  <c:v>#N/A</c:v>
                </c:pt>
                <c:pt idx="4299">
                  <c:v>#N/A</c:v>
                </c:pt>
                <c:pt idx="4300">
                  <c:v>#N/A</c:v>
                </c:pt>
                <c:pt idx="4301">
                  <c:v>#N/A</c:v>
                </c:pt>
                <c:pt idx="4302">
                  <c:v>#N/A</c:v>
                </c:pt>
                <c:pt idx="4303">
                  <c:v>#N/A</c:v>
                </c:pt>
                <c:pt idx="4304">
                  <c:v>#N/A</c:v>
                </c:pt>
                <c:pt idx="4305">
                  <c:v>#N/A</c:v>
                </c:pt>
                <c:pt idx="4306">
                  <c:v>#N/A</c:v>
                </c:pt>
                <c:pt idx="4307">
                  <c:v>#N/A</c:v>
                </c:pt>
                <c:pt idx="4308">
                  <c:v>#N/A</c:v>
                </c:pt>
                <c:pt idx="4309">
                  <c:v>#N/A</c:v>
                </c:pt>
                <c:pt idx="4310">
                  <c:v>#N/A</c:v>
                </c:pt>
                <c:pt idx="4311">
                  <c:v>#N/A</c:v>
                </c:pt>
                <c:pt idx="4312">
                  <c:v>#N/A</c:v>
                </c:pt>
                <c:pt idx="4313">
                  <c:v>#N/A</c:v>
                </c:pt>
                <c:pt idx="4314">
                  <c:v>#N/A</c:v>
                </c:pt>
                <c:pt idx="4315">
                  <c:v>#N/A</c:v>
                </c:pt>
                <c:pt idx="4316">
                  <c:v>#N/A</c:v>
                </c:pt>
                <c:pt idx="4317">
                  <c:v>#N/A</c:v>
                </c:pt>
                <c:pt idx="4318">
                  <c:v>#N/A</c:v>
                </c:pt>
                <c:pt idx="4319">
                  <c:v>#N/A</c:v>
                </c:pt>
                <c:pt idx="4320">
                  <c:v>#N/A</c:v>
                </c:pt>
                <c:pt idx="4321">
                  <c:v>#N/A</c:v>
                </c:pt>
                <c:pt idx="4322">
                  <c:v>#N/A</c:v>
                </c:pt>
                <c:pt idx="4323">
                  <c:v>#N/A</c:v>
                </c:pt>
                <c:pt idx="4324">
                  <c:v>#N/A</c:v>
                </c:pt>
                <c:pt idx="4325">
                  <c:v>#N/A</c:v>
                </c:pt>
                <c:pt idx="4326">
                  <c:v>#N/A</c:v>
                </c:pt>
                <c:pt idx="4327">
                  <c:v>#N/A</c:v>
                </c:pt>
                <c:pt idx="4328">
                  <c:v>#N/A</c:v>
                </c:pt>
                <c:pt idx="4329">
                  <c:v>#N/A</c:v>
                </c:pt>
                <c:pt idx="4330">
                  <c:v>#N/A</c:v>
                </c:pt>
                <c:pt idx="4331">
                  <c:v>#N/A</c:v>
                </c:pt>
                <c:pt idx="4332">
                  <c:v>#N/A</c:v>
                </c:pt>
                <c:pt idx="4333">
                  <c:v>#N/A</c:v>
                </c:pt>
                <c:pt idx="4334">
                  <c:v>#N/A</c:v>
                </c:pt>
                <c:pt idx="4335">
                  <c:v>#N/A</c:v>
                </c:pt>
                <c:pt idx="4336">
                  <c:v>#N/A</c:v>
                </c:pt>
                <c:pt idx="4337">
                  <c:v>#N/A</c:v>
                </c:pt>
                <c:pt idx="4338">
                  <c:v>#N/A</c:v>
                </c:pt>
                <c:pt idx="4339">
                  <c:v>#N/A</c:v>
                </c:pt>
                <c:pt idx="4340">
                  <c:v>#N/A</c:v>
                </c:pt>
                <c:pt idx="4341">
                  <c:v>#N/A</c:v>
                </c:pt>
                <c:pt idx="4342">
                  <c:v>#N/A</c:v>
                </c:pt>
                <c:pt idx="4343">
                  <c:v>#N/A</c:v>
                </c:pt>
                <c:pt idx="4344">
                  <c:v>#N/A</c:v>
                </c:pt>
                <c:pt idx="4345">
                  <c:v>#N/A</c:v>
                </c:pt>
                <c:pt idx="4346">
                  <c:v>#N/A</c:v>
                </c:pt>
                <c:pt idx="4347">
                  <c:v>#N/A</c:v>
                </c:pt>
                <c:pt idx="4348">
                  <c:v>#N/A</c:v>
                </c:pt>
                <c:pt idx="4349">
                  <c:v>#N/A</c:v>
                </c:pt>
                <c:pt idx="4350">
                  <c:v>#N/A</c:v>
                </c:pt>
                <c:pt idx="4351">
                  <c:v>#N/A</c:v>
                </c:pt>
                <c:pt idx="4352">
                  <c:v>#N/A</c:v>
                </c:pt>
                <c:pt idx="4353">
                  <c:v>#N/A</c:v>
                </c:pt>
                <c:pt idx="4354">
                  <c:v>#N/A</c:v>
                </c:pt>
                <c:pt idx="4355">
                  <c:v>#N/A</c:v>
                </c:pt>
                <c:pt idx="4356">
                  <c:v>#N/A</c:v>
                </c:pt>
                <c:pt idx="4357">
                  <c:v>#N/A</c:v>
                </c:pt>
                <c:pt idx="4358">
                  <c:v>#N/A</c:v>
                </c:pt>
                <c:pt idx="4359">
                  <c:v>#N/A</c:v>
                </c:pt>
                <c:pt idx="4360">
                  <c:v>#N/A</c:v>
                </c:pt>
                <c:pt idx="4361">
                  <c:v>#N/A</c:v>
                </c:pt>
                <c:pt idx="4362">
                  <c:v>#N/A</c:v>
                </c:pt>
                <c:pt idx="4363">
                  <c:v>#N/A</c:v>
                </c:pt>
                <c:pt idx="4364">
                  <c:v>#N/A</c:v>
                </c:pt>
                <c:pt idx="4365">
                  <c:v>#N/A</c:v>
                </c:pt>
                <c:pt idx="4366">
                  <c:v>#N/A</c:v>
                </c:pt>
                <c:pt idx="4367">
                  <c:v>#N/A</c:v>
                </c:pt>
                <c:pt idx="4368">
                  <c:v>#N/A</c:v>
                </c:pt>
                <c:pt idx="4369">
                  <c:v>#N/A</c:v>
                </c:pt>
                <c:pt idx="4370">
                  <c:v>#N/A</c:v>
                </c:pt>
                <c:pt idx="4371">
                  <c:v>#N/A</c:v>
                </c:pt>
                <c:pt idx="4372">
                  <c:v>#N/A</c:v>
                </c:pt>
                <c:pt idx="4373">
                  <c:v>#N/A</c:v>
                </c:pt>
                <c:pt idx="4374">
                  <c:v>#N/A</c:v>
                </c:pt>
                <c:pt idx="4375">
                  <c:v>#N/A</c:v>
                </c:pt>
                <c:pt idx="4376">
                  <c:v>#N/A</c:v>
                </c:pt>
                <c:pt idx="4377">
                  <c:v>#N/A</c:v>
                </c:pt>
                <c:pt idx="4378">
                  <c:v>#N/A</c:v>
                </c:pt>
                <c:pt idx="4379">
                  <c:v>#N/A</c:v>
                </c:pt>
                <c:pt idx="4380">
                  <c:v>#N/A</c:v>
                </c:pt>
                <c:pt idx="4381">
                  <c:v>#N/A</c:v>
                </c:pt>
                <c:pt idx="4382">
                  <c:v>#N/A</c:v>
                </c:pt>
                <c:pt idx="4383">
                  <c:v>#N/A</c:v>
                </c:pt>
                <c:pt idx="4384">
                  <c:v>#N/A</c:v>
                </c:pt>
                <c:pt idx="4385">
                  <c:v>#N/A</c:v>
                </c:pt>
                <c:pt idx="4386">
                  <c:v>#N/A</c:v>
                </c:pt>
                <c:pt idx="4387">
                  <c:v>#N/A</c:v>
                </c:pt>
                <c:pt idx="4388">
                  <c:v>#N/A</c:v>
                </c:pt>
                <c:pt idx="4389">
                  <c:v>#N/A</c:v>
                </c:pt>
                <c:pt idx="4390">
                  <c:v>#N/A</c:v>
                </c:pt>
                <c:pt idx="4391">
                  <c:v>#N/A</c:v>
                </c:pt>
                <c:pt idx="4392">
                  <c:v>#N/A</c:v>
                </c:pt>
                <c:pt idx="4393">
                  <c:v>#N/A</c:v>
                </c:pt>
                <c:pt idx="4394">
                  <c:v>#N/A</c:v>
                </c:pt>
                <c:pt idx="4395">
                  <c:v>#N/A</c:v>
                </c:pt>
                <c:pt idx="4396">
                  <c:v>#N/A</c:v>
                </c:pt>
                <c:pt idx="4397">
                  <c:v>#N/A</c:v>
                </c:pt>
                <c:pt idx="4398">
                  <c:v>#N/A</c:v>
                </c:pt>
                <c:pt idx="4399">
                  <c:v>#N/A</c:v>
                </c:pt>
                <c:pt idx="4400">
                  <c:v>#N/A</c:v>
                </c:pt>
                <c:pt idx="4401">
                  <c:v>#N/A</c:v>
                </c:pt>
                <c:pt idx="4402">
                  <c:v>#N/A</c:v>
                </c:pt>
                <c:pt idx="4403">
                  <c:v>#N/A</c:v>
                </c:pt>
                <c:pt idx="4404">
                  <c:v>#N/A</c:v>
                </c:pt>
                <c:pt idx="4405">
                  <c:v>#N/A</c:v>
                </c:pt>
                <c:pt idx="4406">
                  <c:v>#N/A</c:v>
                </c:pt>
                <c:pt idx="4407">
                  <c:v>#N/A</c:v>
                </c:pt>
                <c:pt idx="4408">
                  <c:v>#N/A</c:v>
                </c:pt>
                <c:pt idx="4409">
                  <c:v>#N/A</c:v>
                </c:pt>
                <c:pt idx="4410">
                  <c:v>#N/A</c:v>
                </c:pt>
                <c:pt idx="4411">
                  <c:v>#N/A</c:v>
                </c:pt>
                <c:pt idx="4412">
                  <c:v>#N/A</c:v>
                </c:pt>
                <c:pt idx="4413">
                  <c:v>#N/A</c:v>
                </c:pt>
                <c:pt idx="4414">
                  <c:v>#N/A</c:v>
                </c:pt>
                <c:pt idx="4415">
                  <c:v>#N/A</c:v>
                </c:pt>
                <c:pt idx="4416">
                  <c:v>#N/A</c:v>
                </c:pt>
                <c:pt idx="4417">
                  <c:v>#N/A</c:v>
                </c:pt>
                <c:pt idx="4418">
                  <c:v>#N/A</c:v>
                </c:pt>
                <c:pt idx="4419">
                  <c:v>#N/A</c:v>
                </c:pt>
                <c:pt idx="4420">
                  <c:v>#N/A</c:v>
                </c:pt>
                <c:pt idx="4421">
                  <c:v>#N/A</c:v>
                </c:pt>
                <c:pt idx="4422">
                  <c:v>#N/A</c:v>
                </c:pt>
                <c:pt idx="4423">
                  <c:v>#N/A</c:v>
                </c:pt>
                <c:pt idx="4424">
                  <c:v>#N/A</c:v>
                </c:pt>
                <c:pt idx="4425">
                  <c:v>#N/A</c:v>
                </c:pt>
                <c:pt idx="4426">
                  <c:v>#N/A</c:v>
                </c:pt>
                <c:pt idx="4427">
                  <c:v>#N/A</c:v>
                </c:pt>
                <c:pt idx="4428">
                  <c:v>#N/A</c:v>
                </c:pt>
                <c:pt idx="4429">
                  <c:v>#N/A</c:v>
                </c:pt>
                <c:pt idx="4430">
                  <c:v>#N/A</c:v>
                </c:pt>
                <c:pt idx="4431">
                  <c:v>#N/A</c:v>
                </c:pt>
                <c:pt idx="4432">
                  <c:v>#N/A</c:v>
                </c:pt>
                <c:pt idx="4433">
                  <c:v>#N/A</c:v>
                </c:pt>
                <c:pt idx="4434">
                  <c:v>#N/A</c:v>
                </c:pt>
                <c:pt idx="4435">
                  <c:v>#N/A</c:v>
                </c:pt>
                <c:pt idx="4436">
                  <c:v>#N/A</c:v>
                </c:pt>
                <c:pt idx="4437">
                  <c:v>#N/A</c:v>
                </c:pt>
                <c:pt idx="4438">
                  <c:v>#N/A</c:v>
                </c:pt>
                <c:pt idx="4439">
                  <c:v>#N/A</c:v>
                </c:pt>
                <c:pt idx="4440">
                  <c:v>#N/A</c:v>
                </c:pt>
                <c:pt idx="4441">
                  <c:v>#N/A</c:v>
                </c:pt>
                <c:pt idx="4442">
                  <c:v>#N/A</c:v>
                </c:pt>
                <c:pt idx="4443">
                  <c:v>#N/A</c:v>
                </c:pt>
                <c:pt idx="4444">
                  <c:v>#N/A</c:v>
                </c:pt>
                <c:pt idx="4445">
                  <c:v>#N/A</c:v>
                </c:pt>
                <c:pt idx="4446">
                  <c:v>#N/A</c:v>
                </c:pt>
                <c:pt idx="4447">
                  <c:v>#N/A</c:v>
                </c:pt>
                <c:pt idx="4448">
                  <c:v>#N/A</c:v>
                </c:pt>
                <c:pt idx="4449">
                  <c:v>#N/A</c:v>
                </c:pt>
                <c:pt idx="4450">
                  <c:v>#N/A</c:v>
                </c:pt>
                <c:pt idx="4451">
                  <c:v>#N/A</c:v>
                </c:pt>
                <c:pt idx="4452">
                  <c:v>#N/A</c:v>
                </c:pt>
                <c:pt idx="4453">
                  <c:v>#N/A</c:v>
                </c:pt>
                <c:pt idx="4454">
                  <c:v>#N/A</c:v>
                </c:pt>
                <c:pt idx="4455">
                  <c:v>#N/A</c:v>
                </c:pt>
                <c:pt idx="4456">
                  <c:v>#N/A</c:v>
                </c:pt>
                <c:pt idx="4457">
                  <c:v>#N/A</c:v>
                </c:pt>
                <c:pt idx="4458">
                  <c:v>#N/A</c:v>
                </c:pt>
                <c:pt idx="4459">
                  <c:v>#N/A</c:v>
                </c:pt>
                <c:pt idx="4460">
                  <c:v>#N/A</c:v>
                </c:pt>
                <c:pt idx="4461">
                  <c:v>#N/A</c:v>
                </c:pt>
                <c:pt idx="4462">
                  <c:v>#N/A</c:v>
                </c:pt>
                <c:pt idx="4463">
                  <c:v>#N/A</c:v>
                </c:pt>
                <c:pt idx="4464">
                  <c:v>#N/A</c:v>
                </c:pt>
                <c:pt idx="4465">
                  <c:v>#N/A</c:v>
                </c:pt>
                <c:pt idx="4466">
                  <c:v>#N/A</c:v>
                </c:pt>
                <c:pt idx="4467">
                  <c:v>#N/A</c:v>
                </c:pt>
                <c:pt idx="4468">
                  <c:v>#N/A</c:v>
                </c:pt>
                <c:pt idx="4469">
                  <c:v>#N/A</c:v>
                </c:pt>
                <c:pt idx="4470">
                  <c:v>#N/A</c:v>
                </c:pt>
                <c:pt idx="4471">
                  <c:v>#N/A</c:v>
                </c:pt>
                <c:pt idx="4472">
                  <c:v>#N/A</c:v>
                </c:pt>
                <c:pt idx="4473">
                  <c:v>#N/A</c:v>
                </c:pt>
                <c:pt idx="4474">
                  <c:v>#N/A</c:v>
                </c:pt>
                <c:pt idx="4475">
                  <c:v>#N/A</c:v>
                </c:pt>
                <c:pt idx="4476">
                  <c:v>#N/A</c:v>
                </c:pt>
                <c:pt idx="4477">
                  <c:v>#N/A</c:v>
                </c:pt>
                <c:pt idx="4478">
                  <c:v>#N/A</c:v>
                </c:pt>
                <c:pt idx="4479">
                  <c:v>#N/A</c:v>
                </c:pt>
                <c:pt idx="4480">
                  <c:v>#N/A</c:v>
                </c:pt>
                <c:pt idx="4481">
                  <c:v>#N/A</c:v>
                </c:pt>
                <c:pt idx="4482">
                  <c:v>#N/A</c:v>
                </c:pt>
                <c:pt idx="4483">
                  <c:v>#N/A</c:v>
                </c:pt>
                <c:pt idx="4484">
                  <c:v>#N/A</c:v>
                </c:pt>
                <c:pt idx="4485">
                  <c:v>#N/A</c:v>
                </c:pt>
                <c:pt idx="4486">
                  <c:v>#N/A</c:v>
                </c:pt>
                <c:pt idx="4487">
                  <c:v>#N/A</c:v>
                </c:pt>
                <c:pt idx="4488">
                  <c:v>#N/A</c:v>
                </c:pt>
                <c:pt idx="4489">
                  <c:v>#N/A</c:v>
                </c:pt>
                <c:pt idx="4490">
                  <c:v>#N/A</c:v>
                </c:pt>
                <c:pt idx="4491">
                  <c:v>#N/A</c:v>
                </c:pt>
                <c:pt idx="4492">
                  <c:v>#N/A</c:v>
                </c:pt>
                <c:pt idx="4493">
                  <c:v>#N/A</c:v>
                </c:pt>
                <c:pt idx="4494">
                  <c:v>#N/A</c:v>
                </c:pt>
                <c:pt idx="4495">
                  <c:v>#N/A</c:v>
                </c:pt>
                <c:pt idx="4496">
                  <c:v>#N/A</c:v>
                </c:pt>
                <c:pt idx="4497">
                  <c:v>#N/A</c:v>
                </c:pt>
                <c:pt idx="4498">
                  <c:v>#N/A</c:v>
                </c:pt>
                <c:pt idx="4499">
                  <c:v>#N/A</c:v>
                </c:pt>
                <c:pt idx="4500">
                  <c:v>#N/A</c:v>
                </c:pt>
                <c:pt idx="4501">
                  <c:v>#N/A</c:v>
                </c:pt>
                <c:pt idx="4502">
                  <c:v>#N/A</c:v>
                </c:pt>
                <c:pt idx="4503">
                  <c:v>#N/A</c:v>
                </c:pt>
                <c:pt idx="4504">
                  <c:v>#N/A</c:v>
                </c:pt>
                <c:pt idx="4505">
                  <c:v>#N/A</c:v>
                </c:pt>
                <c:pt idx="4506">
                  <c:v>#N/A</c:v>
                </c:pt>
                <c:pt idx="4507">
                  <c:v>#N/A</c:v>
                </c:pt>
                <c:pt idx="4508">
                  <c:v>#N/A</c:v>
                </c:pt>
                <c:pt idx="4509">
                  <c:v>#N/A</c:v>
                </c:pt>
                <c:pt idx="4510">
                  <c:v>#N/A</c:v>
                </c:pt>
                <c:pt idx="4511">
                  <c:v>#N/A</c:v>
                </c:pt>
                <c:pt idx="4512">
                  <c:v>#N/A</c:v>
                </c:pt>
                <c:pt idx="4513">
                  <c:v>#N/A</c:v>
                </c:pt>
                <c:pt idx="4514">
                  <c:v>#N/A</c:v>
                </c:pt>
                <c:pt idx="4515">
                  <c:v>#N/A</c:v>
                </c:pt>
                <c:pt idx="4516">
                  <c:v>#N/A</c:v>
                </c:pt>
                <c:pt idx="4517">
                  <c:v>#N/A</c:v>
                </c:pt>
                <c:pt idx="4518">
                  <c:v>#N/A</c:v>
                </c:pt>
                <c:pt idx="4519">
                  <c:v>#N/A</c:v>
                </c:pt>
                <c:pt idx="4520">
                  <c:v>#N/A</c:v>
                </c:pt>
                <c:pt idx="4521">
                  <c:v>#N/A</c:v>
                </c:pt>
                <c:pt idx="4522">
                  <c:v>#N/A</c:v>
                </c:pt>
                <c:pt idx="4523">
                  <c:v>#N/A</c:v>
                </c:pt>
                <c:pt idx="4524">
                  <c:v>#N/A</c:v>
                </c:pt>
                <c:pt idx="4525">
                  <c:v>#N/A</c:v>
                </c:pt>
                <c:pt idx="4526">
                  <c:v>#N/A</c:v>
                </c:pt>
                <c:pt idx="4527">
                  <c:v>#N/A</c:v>
                </c:pt>
                <c:pt idx="4528">
                  <c:v>#N/A</c:v>
                </c:pt>
                <c:pt idx="4529">
                  <c:v>#N/A</c:v>
                </c:pt>
                <c:pt idx="4530">
                  <c:v>#N/A</c:v>
                </c:pt>
                <c:pt idx="4531">
                  <c:v>#N/A</c:v>
                </c:pt>
                <c:pt idx="4532">
                  <c:v>#N/A</c:v>
                </c:pt>
                <c:pt idx="4533">
                  <c:v>#N/A</c:v>
                </c:pt>
                <c:pt idx="4534">
                  <c:v>#N/A</c:v>
                </c:pt>
                <c:pt idx="4535">
                  <c:v>#N/A</c:v>
                </c:pt>
                <c:pt idx="4536">
                  <c:v>#N/A</c:v>
                </c:pt>
                <c:pt idx="4537">
                  <c:v>#N/A</c:v>
                </c:pt>
                <c:pt idx="4538">
                  <c:v>#N/A</c:v>
                </c:pt>
                <c:pt idx="4539">
                  <c:v>#N/A</c:v>
                </c:pt>
                <c:pt idx="4540">
                  <c:v>#N/A</c:v>
                </c:pt>
                <c:pt idx="4541">
                  <c:v>#N/A</c:v>
                </c:pt>
                <c:pt idx="4542">
                  <c:v>#N/A</c:v>
                </c:pt>
                <c:pt idx="4543">
                  <c:v>#N/A</c:v>
                </c:pt>
                <c:pt idx="4544">
                  <c:v>#N/A</c:v>
                </c:pt>
                <c:pt idx="4545">
                  <c:v>#N/A</c:v>
                </c:pt>
                <c:pt idx="4546">
                  <c:v>#N/A</c:v>
                </c:pt>
                <c:pt idx="4547">
                  <c:v>#N/A</c:v>
                </c:pt>
                <c:pt idx="4548">
                  <c:v>#N/A</c:v>
                </c:pt>
                <c:pt idx="4549">
                  <c:v>#N/A</c:v>
                </c:pt>
                <c:pt idx="4550">
                  <c:v>#N/A</c:v>
                </c:pt>
                <c:pt idx="4551">
                  <c:v>#N/A</c:v>
                </c:pt>
                <c:pt idx="4552">
                  <c:v>#N/A</c:v>
                </c:pt>
                <c:pt idx="4553">
                  <c:v>#N/A</c:v>
                </c:pt>
                <c:pt idx="4554">
                  <c:v>#N/A</c:v>
                </c:pt>
                <c:pt idx="4555">
                  <c:v>#N/A</c:v>
                </c:pt>
                <c:pt idx="4556">
                  <c:v>#N/A</c:v>
                </c:pt>
                <c:pt idx="4557">
                  <c:v>#N/A</c:v>
                </c:pt>
                <c:pt idx="4558">
                  <c:v>#N/A</c:v>
                </c:pt>
                <c:pt idx="4559">
                  <c:v>#N/A</c:v>
                </c:pt>
                <c:pt idx="4560">
                  <c:v>#N/A</c:v>
                </c:pt>
                <c:pt idx="4561">
                  <c:v>#N/A</c:v>
                </c:pt>
                <c:pt idx="4562">
                  <c:v>#N/A</c:v>
                </c:pt>
                <c:pt idx="4563">
                  <c:v>#N/A</c:v>
                </c:pt>
                <c:pt idx="4564">
                  <c:v>#N/A</c:v>
                </c:pt>
                <c:pt idx="4565">
                  <c:v>#N/A</c:v>
                </c:pt>
                <c:pt idx="4566">
                  <c:v>#N/A</c:v>
                </c:pt>
                <c:pt idx="4567">
                  <c:v>#N/A</c:v>
                </c:pt>
                <c:pt idx="4568">
                  <c:v>#N/A</c:v>
                </c:pt>
                <c:pt idx="4569">
                  <c:v>#N/A</c:v>
                </c:pt>
                <c:pt idx="4570">
                  <c:v>#N/A</c:v>
                </c:pt>
                <c:pt idx="4571">
                  <c:v>#N/A</c:v>
                </c:pt>
                <c:pt idx="4572">
                  <c:v>#N/A</c:v>
                </c:pt>
                <c:pt idx="4573">
                  <c:v>#N/A</c:v>
                </c:pt>
                <c:pt idx="4574">
                  <c:v>#N/A</c:v>
                </c:pt>
                <c:pt idx="4575">
                  <c:v>#N/A</c:v>
                </c:pt>
                <c:pt idx="4576">
                  <c:v>#N/A</c:v>
                </c:pt>
                <c:pt idx="4577">
                  <c:v>#N/A</c:v>
                </c:pt>
                <c:pt idx="4578">
                  <c:v>#N/A</c:v>
                </c:pt>
                <c:pt idx="4579">
                  <c:v>#N/A</c:v>
                </c:pt>
                <c:pt idx="4580">
                  <c:v>#N/A</c:v>
                </c:pt>
                <c:pt idx="4581">
                  <c:v>#N/A</c:v>
                </c:pt>
                <c:pt idx="4582">
                  <c:v>#N/A</c:v>
                </c:pt>
                <c:pt idx="4583">
                  <c:v>#N/A</c:v>
                </c:pt>
                <c:pt idx="4584">
                  <c:v>#N/A</c:v>
                </c:pt>
                <c:pt idx="4585">
                  <c:v>#N/A</c:v>
                </c:pt>
                <c:pt idx="4586">
                  <c:v>#N/A</c:v>
                </c:pt>
                <c:pt idx="4587">
                  <c:v>#N/A</c:v>
                </c:pt>
                <c:pt idx="4588">
                  <c:v>#N/A</c:v>
                </c:pt>
                <c:pt idx="4589">
                  <c:v>#N/A</c:v>
                </c:pt>
                <c:pt idx="4590">
                  <c:v>#N/A</c:v>
                </c:pt>
                <c:pt idx="4591">
                  <c:v>#N/A</c:v>
                </c:pt>
                <c:pt idx="4592">
                  <c:v>#N/A</c:v>
                </c:pt>
                <c:pt idx="4593">
                  <c:v>#N/A</c:v>
                </c:pt>
                <c:pt idx="4594">
                  <c:v>#N/A</c:v>
                </c:pt>
                <c:pt idx="4595">
                  <c:v>#N/A</c:v>
                </c:pt>
                <c:pt idx="4596">
                  <c:v>#N/A</c:v>
                </c:pt>
                <c:pt idx="4597">
                  <c:v>#N/A</c:v>
                </c:pt>
                <c:pt idx="4598">
                  <c:v>#N/A</c:v>
                </c:pt>
                <c:pt idx="4599">
                  <c:v>#N/A</c:v>
                </c:pt>
                <c:pt idx="4600">
                  <c:v>#N/A</c:v>
                </c:pt>
                <c:pt idx="4601">
                  <c:v>#N/A</c:v>
                </c:pt>
                <c:pt idx="4602">
                  <c:v>#N/A</c:v>
                </c:pt>
                <c:pt idx="4603">
                  <c:v>#N/A</c:v>
                </c:pt>
                <c:pt idx="4604">
                  <c:v>#N/A</c:v>
                </c:pt>
                <c:pt idx="4605">
                  <c:v>#N/A</c:v>
                </c:pt>
                <c:pt idx="4606">
                  <c:v>#N/A</c:v>
                </c:pt>
                <c:pt idx="4607">
                  <c:v>#N/A</c:v>
                </c:pt>
                <c:pt idx="4608">
                  <c:v>#N/A</c:v>
                </c:pt>
                <c:pt idx="4609">
                  <c:v>#N/A</c:v>
                </c:pt>
                <c:pt idx="4610">
                  <c:v>#N/A</c:v>
                </c:pt>
                <c:pt idx="4611">
                  <c:v>#N/A</c:v>
                </c:pt>
                <c:pt idx="4612">
                  <c:v>#N/A</c:v>
                </c:pt>
                <c:pt idx="4613">
                  <c:v>#N/A</c:v>
                </c:pt>
                <c:pt idx="4614">
                  <c:v>#N/A</c:v>
                </c:pt>
                <c:pt idx="4615">
                  <c:v>#N/A</c:v>
                </c:pt>
                <c:pt idx="4616">
                  <c:v>#N/A</c:v>
                </c:pt>
                <c:pt idx="4617">
                  <c:v>#N/A</c:v>
                </c:pt>
                <c:pt idx="4618">
                  <c:v>#N/A</c:v>
                </c:pt>
                <c:pt idx="4619">
                  <c:v>#N/A</c:v>
                </c:pt>
                <c:pt idx="4620">
                  <c:v>#N/A</c:v>
                </c:pt>
                <c:pt idx="4621">
                  <c:v>#N/A</c:v>
                </c:pt>
                <c:pt idx="4622">
                  <c:v>#N/A</c:v>
                </c:pt>
                <c:pt idx="4623">
                  <c:v>#N/A</c:v>
                </c:pt>
                <c:pt idx="4624">
                  <c:v>#N/A</c:v>
                </c:pt>
                <c:pt idx="4625">
                  <c:v>#N/A</c:v>
                </c:pt>
                <c:pt idx="4626">
                  <c:v>#N/A</c:v>
                </c:pt>
                <c:pt idx="4627">
                  <c:v>#N/A</c:v>
                </c:pt>
                <c:pt idx="4628">
                  <c:v>#N/A</c:v>
                </c:pt>
                <c:pt idx="4629">
                  <c:v>#N/A</c:v>
                </c:pt>
                <c:pt idx="4630">
                  <c:v>#N/A</c:v>
                </c:pt>
                <c:pt idx="4631">
                  <c:v>#N/A</c:v>
                </c:pt>
                <c:pt idx="4632">
                  <c:v>#N/A</c:v>
                </c:pt>
                <c:pt idx="4633">
                  <c:v>#N/A</c:v>
                </c:pt>
                <c:pt idx="4634">
                  <c:v>#N/A</c:v>
                </c:pt>
                <c:pt idx="4635">
                  <c:v>#N/A</c:v>
                </c:pt>
                <c:pt idx="4636">
                  <c:v>#N/A</c:v>
                </c:pt>
                <c:pt idx="4637">
                  <c:v>#N/A</c:v>
                </c:pt>
                <c:pt idx="4638">
                  <c:v>#N/A</c:v>
                </c:pt>
                <c:pt idx="4639">
                  <c:v>#N/A</c:v>
                </c:pt>
                <c:pt idx="4640">
                  <c:v>#N/A</c:v>
                </c:pt>
                <c:pt idx="4641">
                  <c:v>#N/A</c:v>
                </c:pt>
                <c:pt idx="4642">
                  <c:v>#N/A</c:v>
                </c:pt>
                <c:pt idx="4643">
                  <c:v>#N/A</c:v>
                </c:pt>
                <c:pt idx="4644">
                  <c:v>#N/A</c:v>
                </c:pt>
                <c:pt idx="4645">
                  <c:v>#N/A</c:v>
                </c:pt>
                <c:pt idx="4646">
                  <c:v>#N/A</c:v>
                </c:pt>
                <c:pt idx="4647">
                  <c:v>#N/A</c:v>
                </c:pt>
                <c:pt idx="4648">
                  <c:v>#N/A</c:v>
                </c:pt>
                <c:pt idx="4649">
                  <c:v>#N/A</c:v>
                </c:pt>
                <c:pt idx="4650">
                  <c:v>#N/A</c:v>
                </c:pt>
                <c:pt idx="4651">
                  <c:v>#N/A</c:v>
                </c:pt>
                <c:pt idx="4652">
                  <c:v>#N/A</c:v>
                </c:pt>
                <c:pt idx="4653">
                  <c:v>#N/A</c:v>
                </c:pt>
                <c:pt idx="4654">
                  <c:v>#N/A</c:v>
                </c:pt>
                <c:pt idx="4655">
                  <c:v>#N/A</c:v>
                </c:pt>
                <c:pt idx="4656">
                  <c:v>#N/A</c:v>
                </c:pt>
                <c:pt idx="4657">
                  <c:v>#N/A</c:v>
                </c:pt>
                <c:pt idx="4658">
                  <c:v>#N/A</c:v>
                </c:pt>
                <c:pt idx="4659">
                  <c:v>#N/A</c:v>
                </c:pt>
                <c:pt idx="4660">
                  <c:v>#N/A</c:v>
                </c:pt>
                <c:pt idx="4661">
                  <c:v>#N/A</c:v>
                </c:pt>
                <c:pt idx="4662">
                  <c:v>#N/A</c:v>
                </c:pt>
                <c:pt idx="4663">
                  <c:v>#N/A</c:v>
                </c:pt>
                <c:pt idx="4664">
                  <c:v>#N/A</c:v>
                </c:pt>
                <c:pt idx="4665">
                  <c:v>#N/A</c:v>
                </c:pt>
                <c:pt idx="4666">
                  <c:v>#N/A</c:v>
                </c:pt>
                <c:pt idx="4667">
                  <c:v>#N/A</c:v>
                </c:pt>
                <c:pt idx="4668">
                  <c:v>#N/A</c:v>
                </c:pt>
                <c:pt idx="4669">
                  <c:v>#N/A</c:v>
                </c:pt>
                <c:pt idx="4670">
                  <c:v>#N/A</c:v>
                </c:pt>
                <c:pt idx="4671">
                  <c:v>#N/A</c:v>
                </c:pt>
                <c:pt idx="4672">
                  <c:v>#N/A</c:v>
                </c:pt>
                <c:pt idx="4673">
                  <c:v>#N/A</c:v>
                </c:pt>
                <c:pt idx="4674">
                  <c:v>#N/A</c:v>
                </c:pt>
                <c:pt idx="4675">
                  <c:v>#N/A</c:v>
                </c:pt>
                <c:pt idx="4676">
                  <c:v>#N/A</c:v>
                </c:pt>
                <c:pt idx="4677">
                  <c:v>#N/A</c:v>
                </c:pt>
                <c:pt idx="4678">
                  <c:v>#N/A</c:v>
                </c:pt>
                <c:pt idx="4679">
                  <c:v>#N/A</c:v>
                </c:pt>
                <c:pt idx="4680">
                  <c:v>#N/A</c:v>
                </c:pt>
                <c:pt idx="4681">
                  <c:v>#N/A</c:v>
                </c:pt>
                <c:pt idx="4682">
                  <c:v>#N/A</c:v>
                </c:pt>
                <c:pt idx="4683">
                  <c:v>#N/A</c:v>
                </c:pt>
                <c:pt idx="4684">
                  <c:v>#N/A</c:v>
                </c:pt>
                <c:pt idx="4685">
                  <c:v>#N/A</c:v>
                </c:pt>
                <c:pt idx="4686">
                  <c:v>#N/A</c:v>
                </c:pt>
                <c:pt idx="4687">
                  <c:v>#N/A</c:v>
                </c:pt>
                <c:pt idx="4688">
                  <c:v>#N/A</c:v>
                </c:pt>
                <c:pt idx="4689">
                  <c:v>#N/A</c:v>
                </c:pt>
                <c:pt idx="4690">
                  <c:v>#N/A</c:v>
                </c:pt>
                <c:pt idx="4691">
                  <c:v>#N/A</c:v>
                </c:pt>
                <c:pt idx="4692">
                  <c:v>#N/A</c:v>
                </c:pt>
                <c:pt idx="4693">
                  <c:v>#N/A</c:v>
                </c:pt>
                <c:pt idx="4694">
                  <c:v>#N/A</c:v>
                </c:pt>
                <c:pt idx="4695">
                  <c:v>#N/A</c:v>
                </c:pt>
                <c:pt idx="4696">
                  <c:v>#N/A</c:v>
                </c:pt>
                <c:pt idx="4697">
                  <c:v>#N/A</c:v>
                </c:pt>
                <c:pt idx="4698">
                  <c:v>#N/A</c:v>
                </c:pt>
                <c:pt idx="4699">
                  <c:v>#N/A</c:v>
                </c:pt>
                <c:pt idx="4700">
                  <c:v>#N/A</c:v>
                </c:pt>
                <c:pt idx="4701">
                  <c:v>#N/A</c:v>
                </c:pt>
                <c:pt idx="4702">
                  <c:v>#N/A</c:v>
                </c:pt>
                <c:pt idx="4703">
                  <c:v>#N/A</c:v>
                </c:pt>
                <c:pt idx="4704">
                  <c:v>#N/A</c:v>
                </c:pt>
                <c:pt idx="4705">
                  <c:v>#N/A</c:v>
                </c:pt>
                <c:pt idx="4706">
                  <c:v>#N/A</c:v>
                </c:pt>
                <c:pt idx="4707">
                  <c:v>#N/A</c:v>
                </c:pt>
                <c:pt idx="4708">
                  <c:v>#N/A</c:v>
                </c:pt>
                <c:pt idx="4709">
                  <c:v>#N/A</c:v>
                </c:pt>
                <c:pt idx="4710">
                  <c:v>#N/A</c:v>
                </c:pt>
                <c:pt idx="4711">
                  <c:v>#N/A</c:v>
                </c:pt>
                <c:pt idx="4712">
                  <c:v>#N/A</c:v>
                </c:pt>
                <c:pt idx="4713">
                  <c:v>#N/A</c:v>
                </c:pt>
                <c:pt idx="4714">
                  <c:v>#N/A</c:v>
                </c:pt>
                <c:pt idx="4715">
                  <c:v>#N/A</c:v>
                </c:pt>
                <c:pt idx="4716">
                  <c:v>#N/A</c:v>
                </c:pt>
                <c:pt idx="4717">
                  <c:v>#N/A</c:v>
                </c:pt>
                <c:pt idx="4718">
                  <c:v>#N/A</c:v>
                </c:pt>
                <c:pt idx="4719">
                  <c:v>#N/A</c:v>
                </c:pt>
                <c:pt idx="4720">
                  <c:v>#N/A</c:v>
                </c:pt>
                <c:pt idx="4721">
                  <c:v>#N/A</c:v>
                </c:pt>
                <c:pt idx="4722">
                  <c:v>#N/A</c:v>
                </c:pt>
                <c:pt idx="4723">
                  <c:v>#N/A</c:v>
                </c:pt>
                <c:pt idx="4724">
                  <c:v>#N/A</c:v>
                </c:pt>
                <c:pt idx="4725">
                  <c:v>#N/A</c:v>
                </c:pt>
                <c:pt idx="4726">
                  <c:v>#N/A</c:v>
                </c:pt>
                <c:pt idx="4727">
                  <c:v>#N/A</c:v>
                </c:pt>
                <c:pt idx="4728">
                  <c:v>#N/A</c:v>
                </c:pt>
                <c:pt idx="4729">
                  <c:v>#N/A</c:v>
                </c:pt>
                <c:pt idx="4730">
                  <c:v>#N/A</c:v>
                </c:pt>
                <c:pt idx="4731">
                  <c:v>#N/A</c:v>
                </c:pt>
                <c:pt idx="4732">
                  <c:v>#N/A</c:v>
                </c:pt>
                <c:pt idx="4733">
                  <c:v>#N/A</c:v>
                </c:pt>
                <c:pt idx="4734">
                  <c:v>#N/A</c:v>
                </c:pt>
                <c:pt idx="4735">
                  <c:v>#N/A</c:v>
                </c:pt>
                <c:pt idx="4736">
                  <c:v>#N/A</c:v>
                </c:pt>
                <c:pt idx="4737">
                  <c:v>#N/A</c:v>
                </c:pt>
                <c:pt idx="4738">
                  <c:v>#N/A</c:v>
                </c:pt>
                <c:pt idx="4739">
                  <c:v>#N/A</c:v>
                </c:pt>
                <c:pt idx="4740">
                  <c:v>#N/A</c:v>
                </c:pt>
                <c:pt idx="4741">
                  <c:v>#N/A</c:v>
                </c:pt>
                <c:pt idx="4742">
                  <c:v>#N/A</c:v>
                </c:pt>
                <c:pt idx="4743">
                  <c:v>#N/A</c:v>
                </c:pt>
                <c:pt idx="4744">
                  <c:v>#N/A</c:v>
                </c:pt>
                <c:pt idx="4745">
                  <c:v>#N/A</c:v>
                </c:pt>
                <c:pt idx="4746">
                  <c:v>#N/A</c:v>
                </c:pt>
                <c:pt idx="4747">
                  <c:v>#N/A</c:v>
                </c:pt>
                <c:pt idx="4748">
                  <c:v>#N/A</c:v>
                </c:pt>
                <c:pt idx="4749">
                  <c:v>#N/A</c:v>
                </c:pt>
                <c:pt idx="4750">
                  <c:v>#N/A</c:v>
                </c:pt>
                <c:pt idx="4751">
                  <c:v>#N/A</c:v>
                </c:pt>
                <c:pt idx="4752">
                  <c:v>#N/A</c:v>
                </c:pt>
                <c:pt idx="4753">
                  <c:v>#N/A</c:v>
                </c:pt>
                <c:pt idx="4754">
                  <c:v>#N/A</c:v>
                </c:pt>
                <c:pt idx="4755">
                  <c:v>#N/A</c:v>
                </c:pt>
                <c:pt idx="4756">
                  <c:v>#N/A</c:v>
                </c:pt>
                <c:pt idx="4757">
                  <c:v>#N/A</c:v>
                </c:pt>
                <c:pt idx="4758">
                  <c:v>#N/A</c:v>
                </c:pt>
                <c:pt idx="4759">
                  <c:v>#N/A</c:v>
                </c:pt>
                <c:pt idx="4760">
                  <c:v>#N/A</c:v>
                </c:pt>
                <c:pt idx="4761">
                  <c:v>#N/A</c:v>
                </c:pt>
                <c:pt idx="4762">
                  <c:v>#N/A</c:v>
                </c:pt>
                <c:pt idx="4763">
                  <c:v>#N/A</c:v>
                </c:pt>
                <c:pt idx="4764">
                  <c:v>#N/A</c:v>
                </c:pt>
                <c:pt idx="4765">
                  <c:v>#N/A</c:v>
                </c:pt>
                <c:pt idx="4766">
                  <c:v>#N/A</c:v>
                </c:pt>
                <c:pt idx="4767">
                  <c:v>#N/A</c:v>
                </c:pt>
                <c:pt idx="4768">
                  <c:v>#N/A</c:v>
                </c:pt>
                <c:pt idx="4769">
                  <c:v>#N/A</c:v>
                </c:pt>
                <c:pt idx="4770">
                  <c:v>#N/A</c:v>
                </c:pt>
                <c:pt idx="4771">
                  <c:v>#N/A</c:v>
                </c:pt>
                <c:pt idx="4772">
                  <c:v>#N/A</c:v>
                </c:pt>
                <c:pt idx="4773">
                  <c:v>#N/A</c:v>
                </c:pt>
                <c:pt idx="4774">
                  <c:v>#N/A</c:v>
                </c:pt>
                <c:pt idx="4775">
                  <c:v>#N/A</c:v>
                </c:pt>
                <c:pt idx="4776">
                  <c:v>#N/A</c:v>
                </c:pt>
                <c:pt idx="4777">
                  <c:v>#N/A</c:v>
                </c:pt>
                <c:pt idx="4778">
                  <c:v>#N/A</c:v>
                </c:pt>
                <c:pt idx="4779">
                  <c:v>#N/A</c:v>
                </c:pt>
                <c:pt idx="4780">
                  <c:v>#N/A</c:v>
                </c:pt>
                <c:pt idx="4781">
                  <c:v>#N/A</c:v>
                </c:pt>
                <c:pt idx="4782">
                  <c:v>#N/A</c:v>
                </c:pt>
                <c:pt idx="4783">
                  <c:v>#N/A</c:v>
                </c:pt>
                <c:pt idx="4784">
                  <c:v>#N/A</c:v>
                </c:pt>
                <c:pt idx="4785">
                  <c:v>#N/A</c:v>
                </c:pt>
                <c:pt idx="4786">
                  <c:v>#N/A</c:v>
                </c:pt>
                <c:pt idx="4787">
                  <c:v>#N/A</c:v>
                </c:pt>
                <c:pt idx="4788">
                  <c:v>#N/A</c:v>
                </c:pt>
                <c:pt idx="4789">
                  <c:v>#N/A</c:v>
                </c:pt>
                <c:pt idx="4790">
                  <c:v>#N/A</c:v>
                </c:pt>
                <c:pt idx="4791">
                  <c:v>#N/A</c:v>
                </c:pt>
                <c:pt idx="4792">
                  <c:v>#N/A</c:v>
                </c:pt>
                <c:pt idx="4793">
                  <c:v>#N/A</c:v>
                </c:pt>
                <c:pt idx="4794">
                  <c:v>#N/A</c:v>
                </c:pt>
                <c:pt idx="4795">
                  <c:v>#N/A</c:v>
                </c:pt>
                <c:pt idx="4796">
                  <c:v>#N/A</c:v>
                </c:pt>
                <c:pt idx="4797">
                  <c:v>#N/A</c:v>
                </c:pt>
                <c:pt idx="4798">
                  <c:v>#N/A</c:v>
                </c:pt>
                <c:pt idx="4799">
                  <c:v>#N/A</c:v>
                </c:pt>
                <c:pt idx="4800">
                  <c:v>#N/A</c:v>
                </c:pt>
                <c:pt idx="4801">
                  <c:v>#N/A</c:v>
                </c:pt>
                <c:pt idx="4802">
                  <c:v>#N/A</c:v>
                </c:pt>
                <c:pt idx="4803">
                  <c:v>#N/A</c:v>
                </c:pt>
                <c:pt idx="4804">
                  <c:v>#N/A</c:v>
                </c:pt>
                <c:pt idx="4805">
                  <c:v>#N/A</c:v>
                </c:pt>
                <c:pt idx="4806">
                  <c:v>#N/A</c:v>
                </c:pt>
                <c:pt idx="4807">
                  <c:v>#N/A</c:v>
                </c:pt>
                <c:pt idx="4808">
                  <c:v>#N/A</c:v>
                </c:pt>
                <c:pt idx="4809">
                  <c:v>#N/A</c:v>
                </c:pt>
                <c:pt idx="4810">
                  <c:v>#N/A</c:v>
                </c:pt>
                <c:pt idx="4811">
                  <c:v>#N/A</c:v>
                </c:pt>
                <c:pt idx="4812">
                  <c:v>#N/A</c:v>
                </c:pt>
                <c:pt idx="4813">
                  <c:v>#N/A</c:v>
                </c:pt>
                <c:pt idx="4814">
                  <c:v>#N/A</c:v>
                </c:pt>
                <c:pt idx="4815">
                  <c:v>#N/A</c:v>
                </c:pt>
                <c:pt idx="4816">
                  <c:v>#N/A</c:v>
                </c:pt>
                <c:pt idx="4817">
                  <c:v>#N/A</c:v>
                </c:pt>
                <c:pt idx="4818">
                  <c:v>#N/A</c:v>
                </c:pt>
                <c:pt idx="4819">
                  <c:v>#N/A</c:v>
                </c:pt>
                <c:pt idx="4820">
                  <c:v>#N/A</c:v>
                </c:pt>
                <c:pt idx="4821">
                  <c:v>#N/A</c:v>
                </c:pt>
                <c:pt idx="4822">
                  <c:v>#N/A</c:v>
                </c:pt>
                <c:pt idx="4823">
                  <c:v>#N/A</c:v>
                </c:pt>
                <c:pt idx="4824">
                  <c:v>#N/A</c:v>
                </c:pt>
                <c:pt idx="4825">
                  <c:v>#N/A</c:v>
                </c:pt>
                <c:pt idx="4826">
                  <c:v>#N/A</c:v>
                </c:pt>
                <c:pt idx="4827">
                  <c:v>#N/A</c:v>
                </c:pt>
                <c:pt idx="4828">
                  <c:v>#N/A</c:v>
                </c:pt>
                <c:pt idx="4829">
                  <c:v>#N/A</c:v>
                </c:pt>
                <c:pt idx="4830">
                  <c:v>#N/A</c:v>
                </c:pt>
                <c:pt idx="4831">
                  <c:v>#N/A</c:v>
                </c:pt>
                <c:pt idx="4832">
                  <c:v>#N/A</c:v>
                </c:pt>
                <c:pt idx="4833">
                  <c:v>#N/A</c:v>
                </c:pt>
                <c:pt idx="4834">
                  <c:v>#N/A</c:v>
                </c:pt>
                <c:pt idx="4835">
                  <c:v>#N/A</c:v>
                </c:pt>
                <c:pt idx="4836">
                  <c:v>#N/A</c:v>
                </c:pt>
                <c:pt idx="4837">
                  <c:v>#N/A</c:v>
                </c:pt>
                <c:pt idx="4838">
                  <c:v>#N/A</c:v>
                </c:pt>
                <c:pt idx="4839">
                  <c:v>#N/A</c:v>
                </c:pt>
                <c:pt idx="4840">
                  <c:v>#N/A</c:v>
                </c:pt>
                <c:pt idx="4841">
                  <c:v>#N/A</c:v>
                </c:pt>
                <c:pt idx="4842">
                  <c:v>#N/A</c:v>
                </c:pt>
                <c:pt idx="4843">
                  <c:v>#N/A</c:v>
                </c:pt>
                <c:pt idx="4844">
                  <c:v>#N/A</c:v>
                </c:pt>
                <c:pt idx="4845">
                  <c:v>#N/A</c:v>
                </c:pt>
                <c:pt idx="4846">
                  <c:v>#N/A</c:v>
                </c:pt>
                <c:pt idx="4847">
                  <c:v>#N/A</c:v>
                </c:pt>
                <c:pt idx="4848">
                  <c:v>#N/A</c:v>
                </c:pt>
                <c:pt idx="4849">
                  <c:v>#N/A</c:v>
                </c:pt>
                <c:pt idx="4850">
                  <c:v>#N/A</c:v>
                </c:pt>
                <c:pt idx="4851">
                  <c:v>#N/A</c:v>
                </c:pt>
                <c:pt idx="4852">
                  <c:v>#N/A</c:v>
                </c:pt>
                <c:pt idx="4853">
                  <c:v>#N/A</c:v>
                </c:pt>
                <c:pt idx="4854">
                  <c:v>#N/A</c:v>
                </c:pt>
                <c:pt idx="4855">
                  <c:v>#N/A</c:v>
                </c:pt>
                <c:pt idx="4856">
                  <c:v>#N/A</c:v>
                </c:pt>
                <c:pt idx="4857">
                  <c:v>#N/A</c:v>
                </c:pt>
                <c:pt idx="4858">
                  <c:v>#N/A</c:v>
                </c:pt>
                <c:pt idx="4859">
                  <c:v>#N/A</c:v>
                </c:pt>
                <c:pt idx="4860">
                  <c:v>#N/A</c:v>
                </c:pt>
                <c:pt idx="4861">
                  <c:v>#N/A</c:v>
                </c:pt>
                <c:pt idx="4862">
                  <c:v>#N/A</c:v>
                </c:pt>
                <c:pt idx="4863">
                  <c:v>#N/A</c:v>
                </c:pt>
                <c:pt idx="4864">
                  <c:v>#N/A</c:v>
                </c:pt>
                <c:pt idx="4865">
                  <c:v>#N/A</c:v>
                </c:pt>
                <c:pt idx="4866">
                  <c:v>#N/A</c:v>
                </c:pt>
                <c:pt idx="4867">
                  <c:v>#N/A</c:v>
                </c:pt>
                <c:pt idx="4868">
                  <c:v>#N/A</c:v>
                </c:pt>
                <c:pt idx="4869">
                  <c:v>#N/A</c:v>
                </c:pt>
                <c:pt idx="4870">
                  <c:v>#N/A</c:v>
                </c:pt>
                <c:pt idx="4871">
                  <c:v>#N/A</c:v>
                </c:pt>
                <c:pt idx="4872">
                  <c:v>#N/A</c:v>
                </c:pt>
                <c:pt idx="4873">
                  <c:v>#N/A</c:v>
                </c:pt>
                <c:pt idx="4874">
                  <c:v>#N/A</c:v>
                </c:pt>
                <c:pt idx="4875">
                  <c:v>#N/A</c:v>
                </c:pt>
                <c:pt idx="4876">
                  <c:v>#N/A</c:v>
                </c:pt>
                <c:pt idx="4877">
                  <c:v>#N/A</c:v>
                </c:pt>
                <c:pt idx="4878">
                  <c:v>#N/A</c:v>
                </c:pt>
                <c:pt idx="4879">
                  <c:v>#N/A</c:v>
                </c:pt>
                <c:pt idx="4880">
                  <c:v>#N/A</c:v>
                </c:pt>
                <c:pt idx="4881">
                  <c:v>#N/A</c:v>
                </c:pt>
                <c:pt idx="4882">
                  <c:v>#N/A</c:v>
                </c:pt>
                <c:pt idx="4883">
                  <c:v>#N/A</c:v>
                </c:pt>
                <c:pt idx="4884">
                  <c:v>#N/A</c:v>
                </c:pt>
                <c:pt idx="4885">
                  <c:v>#N/A</c:v>
                </c:pt>
                <c:pt idx="4886">
                  <c:v>#N/A</c:v>
                </c:pt>
                <c:pt idx="4887">
                  <c:v>#N/A</c:v>
                </c:pt>
                <c:pt idx="4888">
                  <c:v>#N/A</c:v>
                </c:pt>
                <c:pt idx="4889">
                  <c:v>#N/A</c:v>
                </c:pt>
                <c:pt idx="4890">
                  <c:v>#N/A</c:v>
                </c:pt>
                <c:pt idx="4891">
                  <c:v>#N/A</c:v>
                </c:pt>
                <c:pt idx="4892">
                  <c:v>#N/A</c:v>
                </c:pt>
                <c:pt idx="4893">
                  <c:v>#N/A</c:v>
                </c:pt>
                <c:pt idx="4894">
                  <c:v>#N/A</c:v>
                </c:pt>
                <c:pt idx="4895">
                  <c:v>#N/A</c:v>
                </c:pt>
                <c:pt idx="4896">
                  <c:v>#N/A</c:v>
                </c:pt>
                <c:pt idx="4897">
                  <c:v>#N/A</c:v>
                </c:pt>
                <c:pt idx="4898">
                  <c:v>#N/A</c:v>
                </c:pt>
                <c:pt idx="4899">
                  <c:v>#N/A</c:v>
                </c:pt>
                <c:pt idx="4900">
                  <c:v>#N/A</c:v>
                </c:pt>
                <c:pt idx="4901">
                  <c:v>#N/A</c:v>
                </c:pt>
                <c:pt idx="4902">
                  <c:v>#N/A</c:v>
                </c:pt>
                <c:pt idx="4903">
                  <c:v>#N/A</c:v>
                </c:pt>
                <c:pt idx="4904">
                  <c:v>#N/A</c:v>
                </c:pt>
                <c:pt idx="4905">
                  <c:v>#N/A</c:v>
                </c:pt>
                <c:pt idx="4906">
                  <c:v>#N/A</c:v>
                </c:pt>
                <c:pt idx="4907">
                  <c:v>#N/A</c:v>
                </c:pt>
                <c:pt idx="4908">
                  <c:v>#N/A</c:v>
                </c:pt>
                <c:pt idx="4909">
                  <c:v>#N/A</c:v>
                </c:pt>
                <c:pt idx="4910">
                  <c:v>#N/A</c:v>
                </c:pt>
                <c:pt idx="4911">
                  <c:v>#N/A</c:v>
                </c:pt>
                <c:pt idx="4912">
                  <c:v>#N/A</c:v>
                </c:pt>
                <c:pt idx="4913">
                  <c:v>#N/A</c:v>
                </c:pt>
                <c:pt idx="4914">
                  <c:v>#N/A</c:v>
                </c:pt>
                <c:pt idx="4915">
                  <c:v>#N/A</c:v>
                </c:pt>
                <c:pt idx="4916">
                  <c:v>#N/A</c:v>
                </c:pt>
                <c:pt idx="4917">
                  <c:v>#N/A</c:v>
                </c:pt>
                <c:pt idx="4918">
                  <c:v>#N/A</c:v>
                </c:pt>
                <c:pt idx="4919">
                  <c:v>#N/A</c:v>
                </c:pt>
                <c:pt idx="4920">
                  <c:v>#N/A</c:v>
                </c:pt>
                <c:pt idx="4921">
                  <c:v>#N/A</c:v>
                </c:pt>
                <c:pt idx="4922">
                  <c:v>#N/A</c:v>
                </c:pt>
                <c:pt idx="4923">
                  <c:v>#N/A</c:v>
                </c:pt>
                <c:pt idx="4924">
                  <c:v>#N/A</c:v>
                </c:pt>
                <c:pt idx="4925">
                  <c:v>#N/A</c:v>
                </c:pt>
                <c:pt idx="4926">
                  <c:v>#N/A</c:v>
                </c:pt>
                <c:pt idx="4927">
                  <c:v>#N/A</c:v>
                </c:pt>
                <c:pt idx="4928">
                  <c:v>#N/A</c:v>
                </c:pt>
                <c:pt idx="4929">
                  <c:v>#N/A</c:v>
                </c:pt>
                <c:pt idx="4930">
                  <c:v>#N/A</c:v>
                </c:pt>
                <c:pt idx="4931">
                  <c:v>#N/A</c:v>
                </c:pt>
                <c:pt idx="4932">
                  <c:v>#N/A</c:v>
                </c:pt>
                <c:pt idx="4933">
                  <c:v>#N/A</c:v>
                </c:pt>
                <c:pt idx="4934">
                  <c:v>#N/A</c:v>
                </c:pt>
                <c:pt idx="4935">
                  <c:v>#N/A</c:v>
                </c:pt>
                <c:pt idx="4936">
                  <c:v>#N/A</c:v>
                </c:pt>
                <c:pt idx="4937">
                  <c:v>#N/A</c:v>
                </c:pt>
                <c:pt idx="4938">
                  <c:v>#N/A</c:v>
                </c:pt>
                <c:pt idx="4939">
                  <c:v>#N/A</c:v>
                </c:pt>
                <c:pt idx="4940">
                  <c:v>#N/A</c:v>
                </c:pt>
                <c:pt idx="4941">
                  <c:v>#N/A</c:v>
                </c:pt>
                <c:pt idx="4942">
                  <c:v>#N/A</c:v>
                </c:pt>
                <c:pt idx="4943">
                  <c:v>#N/A</c:v>
                </c:pt>
                <c:pt idx="4944">
                  <c:v>#N/A</c:v>
                </c:pt>
                <c:pt idx="4945">
                  <c:v>#N/A</c:v>
                </c:pt>
                <c:pt idx="4946">
                  <c:v>#N/A</c:v>
                </c:pt>
                <c:pt idx="4947">
                  <c:v>#N/A</c:v>
                </c:pt>
                <c:pt idx="4948">
                  <c:v>#N/A</c:v>
                </c:pt>
                <c:pt idx="4949">
                  <c:v>#N/A</c:v>
                </c:pt>
                <c:pt idx="4950">
                  <c:v>#N/A</c:v>
                </c:pt>
                <c:pt idx="4951">
                  <c:v>#N/A</c:v>
                </c:pt>
                <c:pt idx="4952">
                  <c:v>#N/A</c:v>
                </c:pt>
                <c:pt idx="4953">
                  <c:v>#N/A</c:v>
                </c:pt>
                <c:pt idx="4954">
                  <c:v>#N/A</c:v>
                </c:pt>
                <c:pt idx="4955">
                  <c:v>#N/A</c:v>
                </c:pt>
                <c:pt idx="4956">
                  <c:v>#N/A</c:v>
                </c:pt>
                <c:pt idx="4957">
                  <c:v>#N/A</c:v>
                </c:pt>
                <c:pt idx="4958">
                  <c:v>#N/A</c:v>
                </c:pt>
                <c:pt idx="4959">
                  <c:v>#N/A</c:v>
                </c:pt>
                <c:pt idx="4960">
                  <c:v>#N/A</c:v>
                </c:pt>
                <c:pt idx="4961">
                  <c:v>#N/A</c:v>
                </c:pt>
                <c:pt idx="4962">
                  <c:v>#N/A</c:v>
                </c:pt>
                <c:pt idx="4963">
                  <c:v>#N/A</c:v>
                </c:pt>
                <c:pt idx="4964">
                  <c:v>#N/A</c:v>
                </c:pt>
                <c:pt idx="4965">
                  <c:v>#N/A</c:v>
                </c:pt>
                <c:pt idx="4966">
                  <c:v>#N/A</c:v>
                </c:pt>
                <c:pt idx="4967">
                  <c:v>#N/A</c:v>
                </c:pt>
                <c:pt idx="4968">
                  <c:v>#N/A</c:v>
                </c:pt>
                <c:pt idx="4969">
                  <c:v>#N/A</c:v>
                </c:pt>
                <c:pt idx="4970">
                  <c:v>#N/A</c:v>
                </c:pt>
                <c:pt idx="4971">
                  <c:v>#N/A</c:v>
                </c:pt>
                <c:pt idx="4972">
                  <c:v>#N/A</c:v>
                </c:pt>
                <c:pt idx="4973">
                  <c:v>#N/A</c:v>
                </c:pt>
                <c:pt idx="4974">
                  <c:v>#N/A</c:v>
                </c:pt>
                <c:pt idx="4975">
                  <c:v>#N/A</c:v>
                </c:pt>
                <c:pt idx="4976">
                  <c:v>#N/A</c:v>
                </c:pt>
                <c:pt idx="4977">
                  <c:v>#N/A</c:v>
                </c:pt>
                <c:pt idx="4978">
                  <c:v>#N/A</c:v>
                </c:pt>
                <c:pt idx="4979">
                  <c:v>#N/A</c:v>
                </c:pt>
                <c:pt idx="4980">
                  <c:v>#N/A</c:v>
                </c:pt>
                <c:pt idx="4981">
                  <c:v>#N/A</c:v>
                </c:pt>
                <c:pt idx="4982">
                  <c:v>#N/A</c:v>
                </c:pt>
                <c:pt idx="4983">
                  <c:v>#N/A</c:v>
                </c:pt>
                <c:pt idx="4984">
                  <c:v>#N/A</c:v>
                </c:pt>
                <c:pt idx="4985">
                  <c:v>#N/A</c:v>
                </c:pt>
                <c:pt idx="4986">
                  <c:v>#N/A</c:v>
                </c:pt>
                <c:pt idx="4987">
                  <c:v>#N/A</c:v>
                </c:pt>
                <c:pt idx="4988">
                  <c:v>#N/A</c:v>
                </c:pt>
                <c:pt idx="4989">
                  <c:v>#N/A</c:v>
                </c:pt>
                <c:pt idx="4990">
                  <c:v>#N/A</c:v>
                </c:pt>
                <c:pt idx="4991">
                  <c:v>#N/A</c:v>
                </c:pt>
                <c:pt idx="4992">
                  <c:v>#N/A</c:v>
                </c:pt>
                <c:pt idx="4993">
                  <c:v>#N/A</c:v>
                </c:pt>
                <c:pt idx="4994">
                  <c:v>#N/A</c:v>
                </c:pt>
                <c:pt idx="4995">
                  <c:v>#N/A</c:v>
                </c:pt>
                <c:pt idx="4996">
                  <c:v>#N/A</c:v>
                </c:pt>
                <c:pt idx="4997">
                  <c:v>#N/A</c:v>
                </c:pt>
                <c:pt idx="4998">
                  <c:v>#N/A</c:v>
                </c:pt>
                <c:pt idx="4999">
                  <c:v>#N/A</c:v>
                </c:pt>
                <c:pt idx="5000">
                  <c:v>#N/A</c:v>
                </c:pt>
                <c:pt idx="5001">
                  <c:v>#N/A</c:v>
                </c:pt>
                <c:pt idx="5002">
                  <c:v>#N/A</c:v>
                </c:pt>
                <c:pt idx="5003">
                  <c:v>#N/A</c:v>
                </c:pt>
                <c:pt idx="5004">
                  <c:v>#N/A</c:v>
                </c:pt>
                <c:pt idx="5005">
                  <c:v>#N/A</c:v>
                </c:pt>
                <c:pt idx="5006">
                  <c:v>#N/A</c:v>
                </c:pt>
                <c:pt idx="5007">
                  <c:v>#N/A</c:v>
                </c:pt>
                <c:pt idx="5008">
                  <c:v>#N/A</c:v>
                </c:pt>
                <c:pt idx="5009">
                  <c:v>#N/A</c:v>
                </c:pt>
                <c:pt idx="5010">
                  <c:v>#N/A</c:v>
                </c:pt>
                <c:pt idx="5011">
                  <c:v>#N/A</c:v>
                </c:pt>
                <c:pt idx="5012">
                  <c:v>#N/A</c:v>
                </c:pt>
                <c:pt idx="5013">
                  <c:v>#N/A</c:v>
                </c:pt>
                <c:pt idx="5014">
                  <c:v>#N/A</c:v>
                </c:pt>
                <c:pt idx="5015">
                  <c:v>#N/A</c:v>
                </c:pt>
                <c:pt idx="5016">
                  <c:v>#N/A</c:v>
                </c:pt>
                <c:pt idx="5017">
                  <c:v>#N/A</c:v>
                </c:pt>
                <c:pt idx="5018">
                  <c:v>#N/A</c:v>
                </c:pt>
                <c:pt idx="5019">
                  <c:v>#N/A</c:v>
                </c:pt>
                <c:pt idx="5020">
                  <c:v>#N/A</c:v>
                </c:pt>
                <c:pt idx="5021">
                  <c:v>#N/A</c:v>
                </c:pt>
                <c:pt idx="5022">
                  <c:v>#N/A</c:v>
                </c:pt>
                <c:pt idx="5023">
                  <c:v>#N/A</c:v>
                </c:pt>
                <c:pt idx="5024">
                  <c:v>#N/A</c:v>
                </c:pt>
                <c:pt idx="5025">
                  <c:v>#N/A</c:v>
                </c:pt>
                <c:pt idx="5026">
                  <c:v>#N/A</c:v>
                </c:pt>
                <c:pt idx="5027">
                  <c:v>#N/A</c:v>
                </c:pt>
                <c:pt idx="5028">
                  <c:v>#N/A</c:v>
                </c:pt>
                <c:pt idx="5029">
                  <c:v>#N/A</c:v>
                </c:pt>
                <c:pt idx="5030">
                  <c:v>#N/A</c:v>
                </c:pt>
                <c:pt idx="5031">
                  <c:v>#N/A</c:v>
                </c:pt>
                <c:pt idx="5032">
                  <c:v>#N/A</c:v>
                </c:pt>
                <c:pt idx="5033">
                  <c:v>#N/A</c:v>
                </c:pt>
                <c:pt idx="5034">
                  <c:v>#N/A</c:v>
                </c:pt>
                <c:pt idx="5035">
                  <c:v>#N/A</c:v>
                </c:pt>
                <c:pt idx="5036">
                  <c:v>#N/A</c:v>
                </c:pt>
                <c:pt idx="5037">
                  <c:v>#N/A</c:v>
                </c:pt>
                <c:pt idx="5038">
                  <c:v>#N/A</c:v>
                </c:pt>
                <c:pt idx="5039">
                  <c:v>#N/A</c:v>
                </c:pt>
                <c:pt idx="5040">
                  <c:v>#N/A</c:v>
                </c:pt>
                <c:pt idx="5041">
                  <c:v>#N/A</c:v>
                </c:pt>
                <c:pt idx="5042">
                  <c:v>#N/A</c:v>
                </c:pt>
                <c:pt idx="5043">
                  <c:v>#N/A</c:v>
                </c:pt>
                <c:pt idx="5044">
                  <c:v>#N/A</c:v>
                </c:pt>
                <c:pt idx="5045">
                  <c:v>#N/A</c:v>
                </c:pt>
                <c:pt idx="5046">
                  <c:v>#N/A</c:v>
                </c:pt>
                <c:pt idx="5047">
                  <c:v>#N/A</c:v>
                </c:pt>
                <c:pt idx="5048">
                  <c:v>#N/A</c:v>
                </c:pt>
                <c:pt idx="5049">
                  <c:v>#N/A</c:v>
                </c:pt>
                <c:pt idx="5050">
                  <c:v>#N/A</c:v>
                </c:pt>
                <c:pt idx="5051">
                  <c:v>#N/A</c:v>
                </c:pt>
                <c:pt idx="5052">
                  <c:v>#N/A</c:v>
                </c:pt>
                <c:pt idx="5053">
                  <c:v>#N/A</c:v>
                </c:pt>
                <c:pt idx="5054">
                  <c:v>#N/A</c:v>
                </c:pt>
                <c:pt idx="5055">
                  <c:v>#N/A</c:v>
                </c:pt>
                <c:pt idx="5056">
                  <c:v>#N/A</c:v>
                </c:pt>
                <c:pt idx="5057">
                  <c:v>#N/A</c:v>
                </c:pt>
                <c:pt idx="5058">
                  <c:v>#N/A</c:v>
                </c:pt>
                <c:pt idx="5059">
                  <c:v>#N/A</c:v>
                </c:pt>
                <c:pt idx="5060">
                  <c:v>#N/A</c:v>
                </c:pt>
                <c:pt idx="5061">
                  <c:v>#N/A</c:v>
                </c:pt>
                <c:pt idx="5062">
                  <c:v>#N/A</c:v>
                </c:pt>
                <c:pt idx="5063">
                  <c:v>#N/A</c:v>
                </c:pt>
                <c:pt idx="5064">
                  <c:v>#N/A</c:v>
                </c:pt>
                <c:pt idx="5065">
                  <c:v>#N/A</c:v>
                </c:pt>
                <c:pt idx="5066">
                  <c:v>#N/A</c:v>
                </c:pt>
                <c:pt idx="5067">
                  <c:v>#N/A</c:v>
                </c:pt>
                <c:pt idx="5068">
                  <c:v>#N/A</c:v>
                </c:pt>
                <c:pt idx="5069">
                  <c:v>#N/A</c:v>
                </c:pt>
                <c:pt idx="5070">
                  <c:v>#N/A</c:v>
                </c:pt>
                <c:pt idx="5071">
                  <c:v>#N/A</c:v>
                </c:pt>
                <c:pt idx="5072">
                  <c:v>#N/A</c:v>
                </c:pt>
                <c:pt idx="5073">
                  <c:v>#N/A</c:v>
                </c:pt>
                <c:pt idx="5074">
                  <c:v>#N/A</c:v>
                </c:pt>
                <c:pt idx="5075">
                  <c:v>#N/A</c:v>
                </c:pt>
                <c:pt idx="5076">
                  <c:v>#N/A</c:v>
                </c:pt>
                <c:pt idx="5077">
                  <c:v>#N/A</c:v>
                </c:pt>
                <c:pt idx="5078">
                  <c:v>#N/A</c:v>
                </c:pt>
                <c:pt idx="5079">
                  <c:v>#N/A</c:v>
                </c:pt>
                <c:pt idx="5080">
                  <c:v>#N/A</c:v>
                </c:pt>
                <c:pt idx="5081">
                  <c:v>#N/A</c:v>
                </c:pt>
                <c:pt idx="5082">
                  <c:v>#N/A</c:v>
                </c:pt>
                <c:pt idx="5083">
                  <c:v>#N/A</c:v>
                </c:pt>
                <c:pt idx="5084">
                  <c:v>#N/A</c:v>
                </c:pt>
                <c:pt idx="5085">
                  <c:v>#N/A</c:v>
                </c:pt>
                <c:pt idx="5086">
                  <c:v>#N/A</c:v>
                </c:pt>
                <c:pt idx="5087">
                  <c:v>#N/A</c:v>
                </c:pt>
                <c:pt idx="5088">
                  <c:v>#N/A</c:v>
                </c:pt>
                <c:pt idx="5089">
                  <c:v>#N/A</c:v>
                </c:pt>
                <c:pt idx="5090">
                  <c:v>#N/A</c:v>
                </c:pt>
                <c:pt idx="5091">
                  <c:v>#N/A</c:v>
                </c:pt>
                <c:pt idx="5092">
                  <c:v>#N/A</c:v>
                </c:pt>
                <c:pt idx="5093">
                  <c:v>#N/A</c:v>
                </c:pt>
                <c:pt idx="5094">
                  <c:v>#N/A</c:v>
                </c:pt>
                <c:pt idx="5095">
                  <c:v>#N/A</c:v>
                </c:pt>
                <c:pt idx="5096">
                  <c:v>#N/A</c:v>
                </c:pt>
                <c:pt idx="5097">
                  <c:v>#N/A</c:v>
                </c:pt>
                <c:pt idx="5098">
                  <c:v>#N/A</c:v>
                </c:pt>
                <c:pt idx="5099">
                  <c:v>#N/A</c:v>
                </c:pt>
                <c:pt idx="5100">
                  <c:v>#N/A</c:v>
                </c:pt>
                <c:pt idx="5101">
                  <c:v>#N/A</c:v>
                </c:pt>
                <c:pt idx="5102">
                  <c:v>#N/A</c:v>
                </c:pt>
                <c:pt idx="5103">
                  <c:v>#N/A</c:v>
                </c:pt>
                <c:pt idx="5104">
                  <c:v>#N/A</c:v>
                </c:pt>
                <c:pt idx="5105">
                  <c:v>#N/A</c:v>
                </c:pt>
                <c:pt idx="5106">
                  <c:v>#N/A</c:v>
                </c:pt>
                <c:pt idx="5107">
                  <c:v>#N/A</c:v>
                </c:pt>
                <c:pt idx="5108">
                  <c:v>#N/A</c:v>
                </c:pt>
                <c:pt idx="5109">
                  <c:v>#N/A</c:v>
                </c:pt>
                <c:pt idx="5110">
                  <c:v>#N/A</c:v>
                </c:pt>
                <c:pt idx="5111">
                  <c:v>#N/A</c:v>
                </c:pt>
                <c:pt idx="5112">
                  <c:v>#N/A</c:v>
                </c:pt>
                <c:pt idx="5113">
                  <c:v>#N/A</c:v>
                </c:pt>
                <c:pt idx="5114">
                  <c:v>#N/A</c:v>
                </c:pt>
                <c:pt idx="5115">
                  <c:v>#N/A</c:v>
                </c:pt>
                <c:pt idx="5116">
                  <c:v>#N/A</c:v>
                </c:pt>
                <c:pt idx="5117">
                  <c:v>#N/A</c:v>
                </c:pt>
                <c:pt idx="5118">
                  <c:v>#N/A</c:v>
                </c:pt>
                <c:pt idx="5119">
                  <c:v>#N/A</c:v>
                </c:pt>
                <c:pt idx="5120">
                  <c:v>#N/A</c:v>
                </c:pt>
                <c:pt idx="5121">
                  <c:v>#N/A</c:v>
                </c:pt>
                <c:pt idx="5122">
                  <c:v>#N/A</c:v>
                </c:pt>
                <c:pt idx="5123">
                  <c:v>#N/A</c:v>
                </c:pt>
                <c:pt idx="5124">
                  <c:v>#N/A</c:v>
                </c:pt>
                <c:pt idx="5125">
                  <c:v>#N/A</c:v>
                </c:pt>
                <c:pt idx="5126">
                  <c:v>#N/A</c:v>
                </c:pt>
                <c:pt idx="5127">
                  <c:v>#N/A</c:v>
                </c:pt>
                <c:pt idx="5128">
                  <c:v>#N/A</c:v>
                </c:pt>
                <c:pt idx="5129">
                  <c:v>#N/A</c:v>
                </c:pt>
                <c:pt idx="5130">
                  <c:v>#N/A</c:v>
                </c:pt>
                <c:pt idx="5131">
                  <c:v>#N/A</c:v>
                </c:pt>
                <c:pt idx="5132">
                  <c:v>#N/A</c:v>
                </c:pt>
                <c:pt idx="5133">
                  <c:v>#N/A</c:v>
                </c:pt>
                <c:pt idx="5134">
                  <c:v>#N/A</c:v>
                </c:pt>
                <c:pt idx="5135">
                  <c:v>#N/A</c:v>
                </c:pt>
                <c:pt idx="5136">
                  <c:v>#N/A</c:v>
                </c:pt>
                <c:pt idx="5137">
                  <c:v>#N/A</c:v>
                </c:pt>
                <c:pt idx="5138">
                  <c:v>#N/A</c:v>
                </c:pt>
                <c:pt idx="5139">
                  <c:v>#N/A</c:v>
                </c:pt>
                <c:pt idx="5140">
                  <c:v>#N/A</c:v>
                </c:pt>
                <c:pt idx="5141">
                  <c:v>#N/A</c:v>
                </c:pt>
                <c:pt idx="5142">
                  <c:v>#N/A</c:v>
                </c:pt>
                <c:pt idx="5143">
                  <c:v>#N/A</c:v>
                </c:pt>
                <c:pt idx="5144">
                  <c:v>#N/A</c:v>
                </c:pt>
                <c:pt idx="5145">
                  <c:v>#N/A</c:v>
                </c:pt>
                <c:pt idx="5146">
                  <c:v>#N/A</c:v>
                </c:pt>
                <c:pt idx="5147">
                  <c:v>#N/A</c:v>
                </c:pt>
                <c:pt idx="5148">
                  <c:v>#N/A</c:v>
                </c:pt>
                <c:pt idx="5149">
                  <c:v>#N/A</c:v>
                </c:pt>
                <c:pt idx="5150">
                  <c:v>#N/A</c:v>
                </c:pt>
                <c:pt idx="5151">
                  <c:v>#N/A</c:v>
                </c:pt>
                <c:pt idx="5152">
                  <c:v>#N/A</c:v>
                </c:pt>
                <c:pt idx="5153">
                  <c:v>#N/A</c:v>
                </c:pt>
                <c:pt idx="5154">
                  <c:v>#N/A</c:v>
                </c:pt>
                <c:pt idx="5155">
                  <c:v>#N/A</c:v>
                </c:pt>
                <c:pt idx="5156">
                  <c:v>#N/A</c:v>
                </c:pt>
                <c:pt idx="5157">
                  <c:v>#N/A</c:v>
                </c:pt>
                <c:pt idx="5158">
                  <c:v>#N/A</c:v>
                </c:pt>
                <c:pt idx="5159">
                  <c:v>#N/A</c:v>
                </c:pt>
                <c:pt idx="5160">
                  <c:v>#N/A</c:v>
                </c:pt>
                <c:pt idx="5161">
                  <c:v>#N/A</c:v>
                </c:pt>
                <c:pt idx="5162">
                  <c:v>#N/A</c:v>
                </c:pt>
                <c:pt idx="5163">
                  <c:v>#N/A</c:v>
                </c:pt>
                <c:pt idx="5164">
                  <c:v>#N/A</c:v>
                </c:pt>
                <c:pt idx="5165">
                  <c:v>#N/A</c:v>
                </c:pt>
                <c:pt idx="5166">
                  <c:v>#N/A</c:v>
                </c:pt>
                <c:pt idx="5167">
                  <c:v>#N/A</c:v>
                </c:pt>
                <c:pt idx="5168">
                  <c:v>#N/A</c:v>
                </c:pt>
                <c:pt idx="5169">
                  <c:v>#N/A</c:v>
                </c:pt>
                <c:pt idx="5170">
                  <c:v>#N/A</c:v>
                </c:pt>
                <c:pt idx="5171">
                  <c:v>#N/A</c:v>
                </c:pt>
                <c:pt idx="5172">
                  <c:v>#N/A</c:v>
                </c:pt>
                <c:pt idx="5173">
                  <c:v>#N/A</c:v>
                </c:pt>
                <c:pt idx="5174">
                  <c:v>#N/A</c:v>
                </c:pt>
                <c:pt idx="5175">
                  <c:v>#N/A</c:v>
                </c:pt>
                <c:pt idx="5176">
                  <c:v>#N/A</c:v>
                </c:pt>
                <c:pt idx="5177">
                  <c:v>#N/A</c:v>
                </c:pt>
                <c:pt idx="5178">
                  <c:v>#N/A</c:v>
                </c:pt>
                <c:pt idx="5179">
                  <c:v>#N/A</c:v>
                </c:pt>
                <c:pt idx="5180">
                  <c:v>#N/A</c:v>
                </c:pt>
                <c:pt idx="5181">
                  <c:v>#N/A</c:v>
                </c:pt>
                <c:pt idx="5182">
                  <c:v>#N/A</c:v>
                </c:pt>
                <c:pt idx="5183">
                  <c:v>#N/A</c:v>
                </c:pt>
                <c:pt idx="5184">
                  <c:v>#N/A</c:v>
                </c:pt>
                <c:pt idx="5185">
                  <c:v>#N/A</c:v>
                </c:pt>
                <c:pt idx="5186">
                  <c:v>#N/A</c:v>
                </c:pt>
                <c:pt idx="5187">
                  <c:v>#N/A</c:v>
                </c:pt>
                <c:pt idx="5188">
                  <c:v>#N/A</c:v>
                </c:pt>
                <c:pt idx="5189">
                  <c:v>#N/A</c:v>
                </c:pt>
                <c:pt idx="5190">
                  <c:v>#N/A</c:v>
                </c:pt>
                <c:pt idx="5191">
                  <c:v>#N/A</c:v>
                </c:pt>
                <c:pt idx="5192">
                  <c:v>#N/A</c:v>
                </c:pt>
                <c:pt idx="5193">
                  <c:v>#N/A</c:v>
                </c:pt>
                <c:pt idx="5194">
                  <c:v>#N/A</c:v>
                </c:pt>
                <c:pt idx="5195">
                  <c:v>#N/A</c:v>
                </c:pt>
                <c:pt idx="5196">
                  <c:v>#N/A</c:v>
                </c:pt>
                <c:pt idx="5197">
                  <c:v>#N/A</c:v>
                </c:pt>
                <c:pt idx="5198">
                  <c:v>#N/A</c:v>
                </c:pt>
                <c:pt idx="5199">
                  <c:v>#N/A</c:v>
                </c:pt>
                <c:pt idx="5200">
                  <c:v>#N/A</c:v>
                </c:pt>
                <c:pt idx="5201">
                  <c:v>#N/A</c:v>
                </c:pt>
                <c:pt idx="5202">
                  <c:v>#N/A</c:v>
                </c:pt>
                <c:pt idx="5203">
                  <c:v>#N/A</c:v>
                </c:pt>
                <c:pt idx="5204">
                  <c:v>#N/A</c:v>
                </c:pt>
                <c:pt idx="5205">
                  <c:v>#N/A</c:v>
                </c:pt>
                <c:pt idx="5206">
                  <c:v>#N/A</c:v>
                </c:pt>
                <c:pt idx="5207">
                  <c:v>#N/A</c:v>
                </c:pt>
                <c:pt idx="5208">
                  <c:v>#N/A</c:v>
                </c:pt>
                <c:pt idx="5209">
                  <c:v>#N/A</c:v>
                </c:pt>
                <c:pt idx="5210">
                  <c:v>#N/A</c:v>
                </c:pt>
                <c:pt idx="5211">
                  <c:v>#N/A</c:v>
                </c:pt>
                <c:pt idx="5212">
                  <c:v>#N/A</c:v>
                </c:pt>
                <c:pt idx="5213">
                  <c:v>#N/A</c:v>
                </c:pt>
                <c:pt idx="5214">
                  <c:v>#N/A</c:v>
                </c:pt>
                <c:pt idx="5215">
                  <c:v>#N/A</c:v>
                </c:pt>
                <c:pt idx="5216">
                  <c:v>#N/A</c:v>
                </c:pt>
                <c:pt idx="5217">
                  <c:v>#N/A</c:v>
                </c:pt>
                <c:pt idx="5218">
                  <c:v>#N/A</c:v>
                </c:pt>
                <c:pt idx="5219">
                  <c:v>#N/A</c:v>
                </c:pt>
                <c:pt idx="5220">
                  <c:v>#N/A</c:v>
                </c:pt>
                <c:pt idx="5221">
                  <c:v>#N/A</c:v>
                </c:pt>
                <c:pt idx="5222">
                  <c:v>#N/A</c:v>
                </c:pt>
                <c:pt idx="5223">
                  <c:v>#N/A</c:v>
                </c:pt>
                <c:pt idx="5224">
                  <c:v>#N/A</c:v>
                </c:pt>
                <c:pt idx="5225">
                  <c:v>#N/A</c:v>
                </c:pt>
                <c:pt idx="5226">
                  <c:v>#N/A</c:v>
                </c:pt>
                <c:pt idx="5227">
                  <c:v>#N/A</c:v>
                </c:pt>
                <c:pt idx="5228">
                  <c:v>#N/A</c:v>
                </c:pt>
                <c:pt idx="5229">
                  <c:v>#N/A</c:v>
                </c:pt>
                <c:pt idx="5230">
                  <c:v>#N/A</c:v>
                </c:pt>
                <c:pt idx="5231">
                  <c:v>#N/A</c:v>
                </c:pt>
                <c:pt idx="5232">
                  <c:v>#N/A</c:v>
                </c:pt>
                <c:pt idx="5233">
                  <c:v>#N/A</c:v>
                </c:pt>
                <c:pt idx="5234">
                  <c:v>#N/A</c:v>
                </c:pt>
                <c:pt idx="5235">
                  <c:v>#N/A</c:v>
                </c:pt>
                <c:pt idx="5236">
                  <c:v>#N/A</c:v>
                </c:pt>
                <c:pt idx="5237">
                  <c:v>#N/A</c:v>
                </c:pt>
                <c:pt idx="5238">
                  <c:v>#N/A</c:v>
                </c:pt>
                <c:pt idx="5239">
                  <c:v>#N/A</c:v>
                </c:pt>
                <c:pt idx="5240">
                  <c:v>#N/A</c:v>
                </c:pt>
                <c:pt idx="5241">
                  <c:v>#N/A</c:v>
                </c:pt>
                <c:pt idx="5242">
                  <c:v>#N/A</c:v>
                </c:pt>
                <c:pt idx="5243">
                  <c:v>#N/A</c:v>
                </c:pt>
                <c:pt idx="5244">
                  <c:v>#N/A</c:v>
                </c:pt>
                <c:pt idx="5245">
                  <c:v>#N/A</c:v>
                </c:pt>
                <c:pt idx="5246">
                  <c:v>#N/A</c:v>
                </c:pt>
                <c:pt idx="5247">
                  <c:v>#N/A</c:v>
                </c:pt>
                <c:pt idx="5248">
                  <c:v>#N/A</c:v>
                </c:pt>
                <c:pt idx="5249">
                  <c:v>#N/A</c:v>
                </c:pt>
                <c:pt idx="5250">
                  <c:v>#N/A</c:v>
                </c:pt>
                <c:pt idx="5251">
                  <c:v>#N/A</c:v>
                </c:pt>
                <c:pt idx="5252">
                  <c:v>#N/A</c:v>
                </c:pt>
                <c:pt idx="5253">
                  <c:v>#N/A</c:v>
                </c:pt>
                <c:pt idx="5254">
                  <c:v>#N/A</c:v>
                </c:pt>
                <c:pt idx="5255">
                  <c:v>#N/A</c:v>
                </c:pt>
                <c:pt idx="5256">
                  <c:v>#N/A</c:v>
                </c:pt>
                <c:pt idx="5257">
                  <c:v>#N/A</c:v>
                </c:pt>
                <c:pt idx="5258">
                  <c:v>#N/A</c:v>
                </c:pt>
                <c:pt idx="5259">
                  <c:v>#N/A</c:v>
                </c:pt>
                <c:pt idx="5260">
                  <c:v>#N/A</c:v>
                </c:pt>
                <c:pt idx="5261">
                  <c:v>#N/A</c:v>
                </c:pt>
                <c:pt idx="5262">
                  <c:v>#N/A</c:v>
                </c:pt>
                <c:pt idx="5263">
                  <c:v>#N/A</c:v>
                </c:pt>
                <c:pt idx="5264">
                  <c:v>#N/A</c:v>
                </c:pt>
                <c:pt idx="5265">
                  <c:v>#N/A</c:v>
                </c:pt>
                <c:pt idx="5266">
                  <c:v>#N/A</c:v>
                </c:pt>
                <c:pt idx="5267">
                  <c:v>#N/A</c:v>
                </c:pt>
                <c:pt idx="5268">
                  <c:v>#N/A</c:v>
                </c:pt>
                <c:pt idx="5269">
                  <c:v>#N/A</c:v>
                </c:pt>
                <c:pt idx="5270">
                  <c:v>#N/A</c:v>
                </c:pt>
                <c:pt idx="5271">
                  <c:v>#N/A</c:v>
                </c:pt>
                <c:pt idx="5272">
                  <c:v>#N/A</c:v>
                </c:pt>
                <c:pt idx="5273">
                  <c:v>#N/A</c:v>
                </c:pt>
                <c:pt idx="5274">
                  <c:v>#N/A</c:v>
                </c:pt>
                <c:pt idx="5275">
                  <c:v>#N/A</c:v>
                </c:pt>
                <c:pt idx="5276">
                  <c:v>#N/A</c:v>
                </c:pt>
                <c:pt idx="5277">
                  <c:v>#N/A</c:v>
                </c:pt>
                <c:pt idx="5278">
                  <c:v>#N/A</c:v>
                </c:pt>
                <c:pt idx="5279">
                  <c:v>#N/A</c:v>
                </c:pt>
                <c:pt idx="5280">
                  <c:v>#N/A</c:v>
                </c:pt>
                <c:pt idx="5281">
                  <c:v>#N/A</c:v>
                </c:pt>
                <c:pt idx="5282">
                  <c:v>#N/A</c:v>
                </c:pt>
                <c:pt idx="5283">
                  <c:v>#N/A</c:v>
                </c:pt>
                <c:pt idx="5284">
                  <c:v>#N/A</c:v>
                </c:pt>
                <c:pt idx="5285">
                  <c:v>#N/A</c:v>
                </c:pt>
                <c:pt idx="5286">
                  <c:v>#N/A</c:v>
                </c:pt>
                <c:pt idx="5287">
                  <c:v>#N/A</c:v>
                </c:pt>
                <c:pt idx="5288">
                  <c:v>#N/A</c:v>
                </c:pt>
                <c:pt idx="5289">
                  <c:v>#N/A</c:v>
                </c:pt>
                <c:pt idx="5290">
                  <c:v>#N/A</c:v>
                </c:pt>
                <c:pt idx="5291">
                  <c:v>#N/A</c:v>
                </c:pt>
                <c:pt idx="5292">
                  <c:v>#N/A</c:v>
                </c:pt>
                <c:pt idx="5293">
                  <c:v>#N/A</c:v>
                </c:pt>
                <c:pt idx="5294">
                  <c:v>#N/A</c:v>
                </c:pt>
                <c:pt idx="5295">
                  <c:v>#N/A</c:v>
                </c:pt>
                <c:pt idx="5296">
                  <c:v>#N/A</c:v>
                </c:pt>
                <c:pt idx="5297">
                  <c:v>#N/A</c:v>
                </c:pt>
                <c:pt idx="5298">
                  <c:v>#N/A</c:v>
                </c:pt>
                <c:pt idx="5299">
                  <c:v>#N/A</c:v>
                </c:pt>
                <c:pt idx="5300">
                  <c:v>#N/A</c:v>
                </c:pt>
                <c:pt idx="5301">
                  <c:v>#N/A</c:v>
                </c:pt>
                <c:pt idx="5302">
                  <c:v>#N/A</c:v>
                </c:pt>
                <c:pt idx="5303">
                  <c:v>#N/A</c:v>
                </c:pt>
                <c:pt idx="5304">
                  <c:v>#N/A</c:v>
                </c:pt>
                <c:pt idx="5305">
                  <c:v>#N/A</c:v>
                </c:pt>
                <c:pt idx="5306">
                  <c:v>#N/A</c:v>
                </c:pt>
                <c:pt idx="5307">
                  <c:v>#N/A</c:v>
                </c:pt>
                <c:pt idx="5308">
                  <c:v>#N/A</c:v>
                </c:pt>
                <c:pt idx="5309">
                  <c:v>#N/A</c:v>
                </c:pt>
                <c:pt idx="5310">
                  <c:v>#N/A</c:v>
                </c:pt>
                <c:pt idx="5311">
                  <c:v>#N/A</c:v>
                </c:pt>
                <c:pt idx="5312">
                  <c:v>#N/A</c:v>
                </c:pt>
                <c:pt idx="5313">
                  <c:v>#N/A</c:v>
                </c:pt>
                <c:pt idx="5314">
                  <c:v>#N/A</c:v>
                </c:pt>
                <c:pt idx="5315">
                  <c:v>#N/A</c:v>
                </c:pt>
                <c:pt idx="5316">
                  <c:v>#N/A</c:v>
                </c:pt>
                <c:pt idx="5317">
                  <c:v>#N/A</c:v>
                </c:pt>
                <c:pt idx="5318">
                  <c:v>#N/A</c:v>
                </c:pt>
                <c:pt idx="5319">
                  <c:v>#N/A</c:v>
                </c:pt>
                <c:pt idx="5320">
                  <c:v>#N/A</c:v>
                </c:pt>
                <c:pt idx="5321">
                  <c:v>#N/A</c:v>
                </c:pt>
                <c:pt idx="5322">
                  <c:v>#N/A</c:v>
                </c:pt>
                <c:pt idx="5323">
                  <c:v>#N/A</c:v>
                </c:pt>
                <c:pt idx="5324">
                  <c:v>#N/A</c:v>
                </c:pt>
                <c:pt idx="5325">
                  <c:v>#N/A</c:v>
                </c:pt>
                <c:pt idx="5326">
                  <c:v>#N/A</c:v>
                </c:pt>
                <c:pt idx="5327">
                  <c:v>#N/A</c:v>
                </c:pt>
                <c:pt idx="5328">
                  <c:v>#N/A</c:v>
                </c:pt>
                <c:pt idx="5329">
                  <c:v>#N/A</c:v>
                </c:pt>
                <c:pt idx="5330">
                  <c:v>#N/A</c:v>
                </c:pt>
                <c:pt idx="5331">
                  <c:v>#N/A</c:v>
                </c:pt>
                <c:pt idx="5332">
                  <c:v>#N/A</c:v>
                </c:pt>
                <c:pt idx="5333">
                  <c:v>#N/A</c:v>
                </c:pt>
                <c:pt idx="5334">
                  <c:v>#N/A</c:v>
                </c:pt>
                <c:pt idx="5335">
                  <c:v>#N/A</c:v>
                </c:pt>
                <c:pt idx="5336">
                  <c:v>#N/A</c:v>
                </c:pt>
                <c:pt idx="5337">
                  <c:v>#N/A</c:v>
                </c:pt>
                <c:pt idx="5338">
                  <c:v>#N/A</c:v>
                </c:pt>
                <c:pt idx="5339">
                  <c:v>#N/A</c:v>
                </c:pt>
                <c:pt idx="5340">
                  <c:v>#N/A</c:v>
                </c:pt>
                <c:pt idx="5341">
                  <c:v>#N/A</c:v>
                </c:pt>
                <c:pt idx="5342">
                  <c:v>#N/A</c:v>
                </c:pt>
                <c:pt idx="5343">
                  <c:v>#N/A</c:v>
                </c:pt>
                <c:pt idx="5344">
                  <c:v>#N/A</c:v>
                </c:pt>
                <c:pt idx="5345">
                  <c:v>#N/A</c:v>
                </c:pt>
                <c:pt idx="5346">
                  <c:v>#N/A</c:v>
                </c:pt>
                <c:pt idx="5347">
                  <c:v>#N/A</c:v>
                </c:pt>
                <c:pt idx="5348">
                  <c:v>#N/A</c:v>
                </c:pt>
                <c:pt idx="5349">
                  <c:v>#N/A</c:v>
                </c:pt>
                <c:pt idx="5350">
                  <c:v>#N/A</c:v>
                </c:pt>
                <c:pt idx="5351">
                  <c:v>#N/A</c:v>
                </c:pt>
                <c:pt idx="5352">
                  <c:v>#N/A</c:v>
                </c:pt>
                <c:pt idx="5353">
                  <c:v>#N/A</c:v>
                </c:pt>
                <c:pt idx="5354">
                  <c:v>#N/A</c:v>
                </c:pt>
                <c:pt idx="5355">
                  <c:v>#N/A</c:v>
                </c:pt>
                <c:pt idx="5356">
                  <c:v>#N/A</c:v>
                </c:pt>
                <c:pt idx="5357">
                  <c:v>#N/A</c:v>
                </c:pt>
                <c:pt idx="5358">
                  <c:v>#N/A</c:v>
                </c:pt>
                <c:pt idx="5359">
                  <c:v>#N/A</c:v>
                </c:pt>
                <c:pt idx="5360">
                  <c:v>#N/A</c:v>
                </c:pt>
                <c:pt idx="5361">
                  <c:v>#N/A</c:v>
                </c:pt>
                <c:pt idx="5362">
                  <c:v>#N/A</c:v>
                </c:pt>
                <c:pt idx="5363">
                  <c:v>#N/A</c:v>
                </c:pt>
                <c:pt idx="5364">
                  <c:v>#N/A</c:v>
                </c:pt>
                <c:pt idx="5365">
                  <c:v>#N/A</c:v>
                </c:pt>
                <c:pt idx="5366">
                  <c:v>#N/A</c:v>
                </c:pt>
                <c:pt idx="5367">
                  <c:v>#N/A</c:v>
                </c:pt>
                <c:pt idx="5368">
                  <c:v>#N/A</c:v>
                </c:pt>
                <c:pt idx="5369">
                  <c:v>#N/A</c:v>
                </c:pt>
                <c:pt idx="5370">
                  <c:v>#N/A</c:v>
                </c:pt>
                <c:pt idx="5371">
                  <c:v>#N/A</c:v>
                </c:pt>
                <c:pt idx="5372">
                  <c:v>#N/A</c:v>
                </c:pt>
                <c:pt idx="5373">
                  <c:v>#N/A</c:v>
                </c:pt>
                <c:pt idx="5374">
                  <c:v>#N/A</c:v>
                </c:pt>
                <c:pt idx="5375">
                  <c:v>#N/A</c:v>
                </c:pt>
                <c:pt idx="5376">
                  <c:v>#N/A</c:v>
                </c:pt>
                <c:pt idx="5377">
                  <c:v>#N/A</c:v>
                </c:pt>
                <c:pt idx="5378">
                  <c:v>#N/A</c:v>
                </c:pt>
                <c:pt idx="5379">
                  <c:v>#N/A</c:v>
                </c:pt>
                <c:pt idx="5380">
                  <c:v>#N/A</c:v>
                </c:pt>
                <c:pt idx="5381">
                  <c:v>#N/A</c:v>
                </c:pt>
                <c:pt idx="5382">
                  <c:v>#N/A</c:v>
                </c:pt>
                <c:pt idx="5383">
                  <c:v>#N/A</c:v>
                </c:pt>
                <c:pt idx="5384">
                  <c:v>#N/A</c:v>
                </c:pt>
                <c:pt idx="5385">
                  <c:v>#N/A</c:v>
                </c:pt>
                <c:pt idx="5386">
                  <c:v>#N/A</c:v>
                </c:pt>
                <c:pt idx="5387">
                  <c:v>#N/A</c:v>
                </c:pt>
                <c:pt idx="5388">
                  <c:v>#N/A</c:v>
                </c:pt>
                <c:pt idx="5389">
                  <c:v>#N/A</c:v>
                </c:pt>
                <c:pt idx="5390">
                  <c:v>#N/A</c:v>
                </c:pt>
                <c:pt idx="5391">
                  <c:v>#N/A</c:v>
                </c:pt>
                <c:pt idx="5392">
                  <c:v>#N/A</c:v>
                </c:pt>
                <c:pt idx="5393">
                  <c:v>#N/A</c:v>
                </c:pt>
                <c:pt idx="5394">
                  <c:v>#N/A</c:v>
                </c:pt>
                <c:pt idx="5395">
                  <c:v>#N/A</c:v>
                </c:pt>
                <c:pt idx="5396">
                  <c:v>#N/A</c:v>
                </c:pt>
                <c:pt idx="5397">
                  <c:v>#N/A</c:v>
                </c:pt>
                <c:pt idx="5398">
                  <c:v>#N/A</c:v>
                </c:pt>
                <c:pt idx="5399">
                  <c:v>#N/A</c:v>
                </c:pt>
                <c:pt idx="5400">
                  <c:v>#N/A</c:v>
                </c:pt>
                <c:pt idx="5401">
                  <c:v>#N/A</c:v>
                </c:pt>
                <c:pt idx="5402">
                  <c:v>#N/A</c:v>
                </c:pt>
                <c:pt idx="5403">
                  <c:v>#N/A</c:v>
                </c:pt>
                <c:pt idx="5404">
                  <c:v>#N/A</c:v>
                </c:pt>
                <c:pt idx="5405">
                  <c:v>#N/A</c:v>
                </c:pt>
                <c:pt idx="5406">
                  <c:v>#N/A</c:v>
                </c:pt>
                <c:pt idx="5407">
                  <c:v>#N/A</c:v>
                </c:pt>
                <c:pt idx="5408">
                  <c:v>#N/A</c:v>
                </c:pt>
                <c:pt idx="5409">
                  <c:v>#N/A</c:v>
                </c:pt>
                <c:pt idx="5410">
                  <c:v>#N/A</c:v>
                </c:pt>
                <c:pt idx="5411">
                  <c:v>#N/A</c:v>
                </c:pt>
                <c:pt idx="5412">
                  <c:v>#N/A</c:v>
                </c:pt>
                <c:pt idx="5413">
                  <c:v>#N/A</c:v>
                </c:pt>
                <c:pt idx="5414">
                  <c:v>#N/A</c:v>
                </c:pt>
                <c:pt idx="5415">
                  <c:v>#N/A</c:v>
                </c:pt>
                <c:pt idx="5416">
                  <c:v>#N/A</c:v>
                </c:pt>
                <c:pt idx="5417">
                  <c:v>#N/A</c:v>
                </c:pt>
                <c:pt idx="5418">
                  <c:v>#N/A</c:v>
                </c:pt>
                <c:pt idx="5419">
                  <c:v>#N/A</c:v>
                </c:pt>
                <c:pt idx="5420">
                  <c:v>#N/A</c:v>
                </c:pt>
                <c:pt idx="5421">
                  <c:v>#N/A</c:v>
                </c:pt>
                <c:pt idx="5422">
                  <c:v>#N/A</c:v>
                </c:pt>
                <c:pt idx="5423">
                  <c:v>#N/A</c:v>
                </c:pt>
                <c:pt idx="5424">
                  <c:v>#N/A</c:v>
                </c:pt>
                <c:pt idx="5425">
                  <c:v>#N/A</c:v>
                </c:pt>
                <c:pt idx="5426">
                  <c:v>#N/A</c:v>
                </c:pt>
                <c:pt idx="5427">
                  <c:v>#N/A</c:v>
                </c:pt>
                <c:pt idx="5428">
                  <c:v>#N/A</c:v>
                </c:pt>
                <c:pt idx="5429">
                  <c:v>#N/A</c:v>
                </c:pt>
                <c:pt idx="5430">
                  <c:v>#N/A</c:v>
                </c:pt>
                <c:pt idx="5431">
                  <c:v>#N/A</c:v>
                </c:pt>
                <c:pt idx="5432">
                  <c:v>#N/A</c:v>
                </c:pt>
                <c:pt idx="5433">
                  <c:v>#N/A</c:v>
                </c:pt>
                <c:pt idx="5434">
                  <c:v>#N/A</c:v>
                </c:pt>
                <c:pt idx="5435">
                  <c:v>#N/A</c:v>
                </c:pt>
                <c:pt idx="5436">
                  <c:v>#N/A</c:v>
                </c:pt>
                <c:pt idx="5437">
                  <c:v>#N/A</c:v>
                </c:pt>
                <c:pt idx="5438">
                  <c:v>#N/A</c:v>
                </c:pt>
                <c:pt idx="5439">
                  <c:v>#N/A</c:v>
                </c:pt>
                <c:pt idx="5440">
                  <c:v>#N/A</c:v>
                </c:pt>
                <c:pt idx="5441">
                  <c:v>#N/A</c:v>
                </c:pt>
                <c:pt idx="5442">
                  <c:v>#N/A</c:v>
                </c:pt>
                <c:pt idx="5443">
                  <c:v>#N/A</c:v>
                </c:pt>
                <c:pt idx="5444">
                  <c:v>#N/A</c:v>
                </c:pt>
                <c:pt idx="5445">
                  <c:v>#N/A</c:v>
                </c:pt>
                <c:pt idx="5446">
                  <c:v>#N/A</c:v>
                </c:pt>
                <c:pt idx="5447">
                  <c:v>#N/A</c:v>
                </c:pt>
                <c:pt idx="5448">
                  <c:v>#N/A</c:v>
                </c:pt>
                <c:pt idx="5449">
                  <c:v>#N/A</c:v>
                </c:pt>
                <c:pt idx="5450">
                  <c:v>#N/A</c:v>
                </c:pt>
                <c:pt idx="5451">
                  <c:v>#N/A</c:v>
                </c:pt>
                <c:pt idx="5452">
                  <c:v>#N/A</c:v>
                </c:pt>
                <c:pt idx="5453">
                  <c:v>#N/A</c:v>
                </c:pt>
                <c:pt idx="5454">
                  <c:v>#N/A</c:v>
                </c:pt>
                <c:pt idx="5455">
                  <c:v>#N/A</c:v>
                </c:pt>
                <c:pt idx="5456">
                  <c:v>#N/A</c:v>
                </c:pt>
                <c:pt idx="5457">
                  <c:v>#N/A</c:v>
                </c:pt>
                <c:pt idx="5458">
                  <c:v>#N/A</c:v>
                </c:pt>
                <c:pt idx="5459">
                  <c:v>#N/A</c:v>
                </c:pt>
                <c:pt idx="5460">
                  <c:v>#N/A</c:v>
                </c:pt>
                <c:pt idx="5461">
                  <c:v>#N/A</c:v>
                </c:pt>
                <c:pt idx="5462">
                  <c:v>#N/A</c:v>
                </c:pt>
                <c:pt idx="5463">
                  <c:v>#N/A</c:v>
                </c:pt>
                <c:pt idx="5464">
                  <c:v>#N/A</c:v>
                </c:pt>
                <c:pt idx="5465">
                  <c:v>#N/A</c:v>
                </c:pt>
                <c:pt idx="5466">
                  <c:v>#N/A</c:v>
                </c:pt>
                <c:pt idx="5467">
                  <c:v>#N/A</c:v>
                </c:pt>
                <c:pt idx="5468">
                  <c:v>#N/A</c:v>
                </c:pt>
                <c:pt idx="5469">
                  <c:v>#N/A</c:v>
                </c:pt>
                <c:pt idx="5470">
                  <c:v>#N/A</c:v>
                </c:pt>
                <c:pt idx="5471">
                  <c:v>#N/A</c:v>
                </c:pt>
                <c:pt idx="5472">
                  <c:v>#N/A</c:v>
                </c:pt>
                <c:pt idx="5473">
                  <c:v>#N/A</c:v>
                </c:pt>
                <c:pt idx="5474">
                  <c:v>#N/A</c:v>
                </c:pt>
                <c:pt idx="5475">
                  <c:v>#N/A</c:v>
                </c:pt>
                <c:pt idx="5476">
                  <c:v>#N/A</c:v>
                </c:pt>
                <c:pt idx="5477">
                  <c:v>#N/A</c:v>
                </c:pt>
                <c:pt idx="5478">
                  <c:v>#N/A</c:v>
                </c:pt>
                <c:pt idx="5479">
                  <c:v>#N/A</c:v>
                </c:pt>
                <c:pt idx="5480">
                  <c:v>#N/A</c:v>
                </c:pt>
                <c:pt idx="5481">
                  <c:v>#N/A</c:v>
                </c:pt>
                <c:pt idx="5482">
                  <c:v>#N/A</c:v>
                </c:pt>
                <c:pt idx="5483">
                  <c:v>#N/A</c:v>
                </c:pt>
                <c:pt idx="5484">
                  <c:v>#N/A</c:v>
                </c:pt>
                <c:pt idx="5485">
                  <c:v>#N/A</c:v>
                </c:pt>
                <c:pt idx="5486">
                  <c:v>#N/A</c:v>
                </c:pt>
                <c:pt idx="5487">
                  <c:v>#N/A</c:v>
                </c:pt>
                <c:pt idx="5488">
                  <c:v>#N/A</c:v>
                </c:pt>
                <c:pt idx="5489">
                  <c:v>#N/A</c:v>
                </c:pt>
                <c:pt idx="5490">
                  <c:v>#N/A</c:v>
                </c:pt>
                <c:pt idx="5491">
                  <c:v>#N/A</c:v>
                </c:pt>
                <c:pt idx="5492">
                  <c:v>#N/A</c:v>
                </c:pt>
                <c:pt idx="5493">
                  <c:v>#N/A</c:v>
                </c:pt>
                <c:pt idx="5494">
                  <c:v>#N/A</c:v>
                </c:pt>
                <c:pt idx="5495">
                  <c:v>#N/A</c:v>
                </c:pt>
                <c:pt idx="5496">
                  <c:v>#N/A</c:v>
                </c:pt>
                <c:pt idx="5497">
                  <c:v>#N/A</c:v>
                </c:pt>
                <c:pt idx="5498">
                  <c:v>#N/A</c:v>
                </c:pt>
                <c:pt idx="5499">
                  <c:v>#N/A</c:v>
                </c:pt>
                <c:pt idx="5500">
                  <c:v>#N/A</c:v>
                </c:pt>
                <c:pt idx="5501">
                  <c:v>#N/A</c:v>
                </c:pt>
                <c:pt idx="5502">
                  <c:v>#N/A</c:v>
                </c:pt>
                <c:pt idx="5503">
                  <c:v>#N/A</c:v>
                </c:pt>
                <c:pt idx="5504">
                  <c:v>#N/A</c:v>
                </c:pt>
                <c:pt idx="5505">
                  <c:v>#N/A</c:v>
                </c:pt>
                <c:pt idx="5506">
                  <c:v>#N/A</c:v>
                </c:pt>
                <c:pt idx="5507">
                  <c:v>#N/A</c:v>
                </c:pt>
                <c:pt idx="5508">
                  <c:v>#N/A</c:v>
                </c:pt>
                <c:pt idx="5509">
                  <c:v>#N/A</c:v>
                </c:pt>
                <c:pt idx="5510">
                  <c:v>#N/A</c:v>
                </c:pt>
                <c:pt idx="5511">
                  <c:v>#N/A</c:v>
                </c:pt>
                <c:pt idx="5512">
                  <c:v>#N/A</c:v>
                </c:pt>
                <c:pt idx="5513">
                  <c:v>#N/A</c:v>
                </c:pt>
                <c:pt idx="5514">
                  <c:v>#N/A</c:v>
                </c:pt>
                <c:pt idx="5515">
                  <c:v>#N/A</c:v>
                </c:pt>
                <c:pt idx="5516">
                  <c:v>#N/A</c:v>
                </c:pt>
                <c:pt idx="5517">
                  <c:v>#N/A</c:v>
                </c:pt>
                <c:pt idx="5518">
                  <c:v>#N/A</c:v>
                </c:pt>
                <c:pt idx="5519">
                  <c:v>#N/A</c:v>
                </c:pt>
                <c:pt idx="5520">
                  <c:v>#N/A</c:v>
                </c:pt>
                <c:pt idx="5521">
                  <c:v>#N/A</c:v>
                </c:pt>
                <c:pt idx="5522">
                  <c:v>#N/A</c:v>
                </c:pt>
                <c:pt idx="5523">
                  <c:v>#N/A</c:v>
                </c:pt>
                <c:pt idx="5524">
                  <c:v>#N/A</c:v>
                </c:pt>
                <c:pt idx="5525">
                  <c:v>#N/A</c:v>
                </c:pt>
                <c:pt idx="5526">
                  <c:v>#N/A</c:v>
                </c:pt>
                <c:pt idx="5527">
                  <c:v>#N/A</c:v>
                </c:pt>
                <c:pt idx="5528">
                  <c:v>#N/A</c:v>
                </c:pt>
                <c:pt idx="5529">
                  <c:v>#N/A</c:v>
                </c:pt>
                <c:pt idx="5530">
                  <c:v>#N/A</c:v>
                </c:pt>
                <c:pt idx="5531">
                  <c:v>#N/A</c:v>
                </c:pt>
                <c:pt idx="5532">
                  <c:v>#N/A</c:v>
                </c:pt>
                <c:pt idx="5533">
                  <c:v>#N/A</c:v>
                </c:pt>
                <c:pt idx="5534">
                  <c:v>#N/A</c:v>
                </c:pt>
                <c:pt idx="5535">
                  <c:v>#N/A</c:v>
                </c:pt>
                <c:pt idx="5536">
                  <c:v>#N/A</c:v>
                </c:pt>
                <c:pt idx="5537">
                  <c:v>#N/A</c:v>
                </c:pt>
                <c:pt idx="5538">
                  <c:v>#N/A</c:v>
                </c:pt>
                <c:pt idx="5539">
                  <c:v>#N/A</c:v>
                </c:pt>
                <c:pt idx="5540">
                  <c:v>#N/A</c:v>
                </c:pt>
                <c:pt idx="5541">
                  <c:v>#N/A</c:v>
                </c:pt>
                <c:pt idx="5542">
                  <c:v>#N/A</c:v>
                </c:pt>
                <c:pt idx="5543">
                  <c:v>#N/A</c:v>
                </c:pt>
                <c:pt idx="5544">
                  <c:v>#N/A</c:v>
                </c:pt>
                <c:pt idx="5545">
                  <c:v>#N/A</c:v>
                </c:pt>
                <c:pt idx="5546">
                  <c:v>#N/A</c:v>
                </c:pt>
                <c:pt idx="5547">
                  <c:v>#N/A</c:v>
                </c:pt>
                <c:pt idx="5548">
                  <c:v>#N/A</c:v>
                </c:pt>
                <c:pt idx="5549">
                  <c:v>#N/A</c:v>
                </c:pt>
                <c:pt idx="5550">
                  <c:v>#N/A</c:v>
                </c:pt>
                <c:pt idx="5551">
                  <c:v>#N/A</c:v>
                </c:pt>
                <c:pt idx="5552">
                  <c:v>#N/A</c:v>
                </c:pt>
                <c:pt idx="5553">
                  <c:v>#N/A</c:v>
                </c:pt>
                <c:pt idx="5554">
                  <c:v>#N/A</c:v>
                </c:pt>
                <c:pt idx="5555">
                  <c:v>#N/A</c:v>
                </c:pt>
                <c:pt idx="5556">
                  <c:v>#N/A</c:v>
                </c:pt>
                <c:pt idx="5557">
                  <c:v>#N/A</c:v>
                </c:pt>
                <c:pt idx="5558">
                  <c:v>#N/A</c:v>
                </c:pt>
                <c:pt idx="5559">
                  <c:v>#N/A</c:v>
                </c:pt>
                <c:pt idx="5560">
                  <c:v>#N/A</c:v>
                </c:pt>
                <c:pt idx="5561">
                  <c:v>#N/A</c:v>
                </c:pt>
                <c:pt idx="5562">
                  <c:v>#N/A</c:v>
                </c:pt>
                <c:pt idx="5563">
                  <c:v>#N/A</c:v>
                </c:pt>
                <c:pt idx="5564">
                  <c:v>#N/A</c:v>
                </c:pt>
                <c:pt idx="5565">
                  <c:v>#N/A</c:v>
                </c:pt>
                <c:pt idx="5566">
                  <c:v>#N/A</c:v>
                </c:pt>
                <c:pt idx="5567">
                  <c:v>#N/A</c:v>
                </c:pt>
                <c:pt idx="5568">
                  <c:v>#N/A</c:v>
                </c:pt>
                <c:pt idx="5569">
                  <c:v>#N/A</c:v>
                </c:pt>
                <c:pt idx="5570">
                  <c:v>#N/A</c:v>
                </c:pt>
                <c:pt idx="5571">
                  <c:v>#N/A</c:v>
                </c:pt>
                <c:pt idx="5572">
                  <c:v>#N/A</c:v>
                </c:pt>
                <c:pt idx="5573">
                  <c:v>#N/A</c:v>
                </c:pt>
                <c:pt idx="5574">
                  <c:v>#N/A</c:v>
                </c:pt>
                <c:pt idx="5575">
                  <c:v>#N/A</c:v>
                </c:pt>
                <c:pt idx="5576">
                  <c:v>#N/A</c:v>
                </c:pt>
                <c:pt idx="5577">
                  <c:v>#N/A</c:v>
                </c:pt>
                <c:pt idx="5578">
                  <c:v>#N/A</c:v>
                </c:pt>
                <c:pt idx="5579">
                  <c:v>#N/A</c:v>
                </c:pt>
                <c:pt idx="5580">
                  <c:v>#N/A</c:v>
                </c:pt>
                <c:pt idx="5581">
                  <c:v>#N/A</c:v>
                </c:pt>
                <c:pt idx="5582">
                  <c:v>#N/A</c:v>
                </c:pt>
                <c:pt idx="5583">
                  <c:v>#N/A</c:v>
                </c:pt>
                <c:pt idx="5584">
                  <c:v>#N/A</c:v>
                </c:pt>
                <c:pt idx="5585">
                  <c:v>#N/A</c:v>
                </c:pt>
                <c:pt idx="5586">
                  <c:v>#N/A</c:v>
                </c:pt>
                <c:pt idx="5587">
                  <c:v>#N/A</c:v>
                </c:pt>
                <c:pt idx="5588">
                  <c:v>#N/A</c:v>
                </c:pt>
                <c:pt idx="5589">
                  <c:v>#N/A</c:v>
                </c:pt>
                <c:pt idx="5590">
                  <c:v>#N/A</c:v>
                </c:pt>
                <c:pt idx="5591">
                  <c:v>#N/A</c:v>
                </c:pt>
                <c:pt idx="5592">
                  <c:v>#N/A</c:v>
                </c:pt>
                <c:pt idx="5593">
                  <c:v>#N/A</c:v>
                </c:pt>
                <c:pt idx="5594">
                  <c:v>#N/A</c:v>
                </c:pt>
                <c:pt idx="5595">
                  <c:v>#N/A</c:v>
                </c:pt>
                <c:pt idx="5596">
                  <c:v>#N/A</c:v>
                </c:pt>
                <c:pt idx="5597">
                  <c:v>#N/A</c:v>
                </c:pt>
                <c:pt idx="5598">
                  <c:v>#N/A</c:v>
                </c:pt>
                <c:pt idx="5599">
                  <c:v>#N/A</c:v>
                </c:pt>
                <c:pt idx="5600">
                  <c:v>#N/A</c:v>
                </c:pt>
                <c:pt idx="5601">
                  <c:v>#N/A</c:v>
                </c:pt>
                <c:pt idx="5602">
                  <c:v>#N/A</c:v>
                </c:pt>
                <c:pt idx="5603">
                  <c:v>#N/A</c:v>
                </c:pt>
                <c:pt idx="5604">
                  <c:v>#N/A</c:v>
                </c:pt>
                <c:pt idx="5605">
                  <c:v>#N/A</c:v>
                </c:pt>
                <c:pt idx="5606">
                  <c:v>#N/A</c:v>
                </c:pt>
                <c:pt idx="5607">
                  <c:v>#N/A</c:v>
                </c:pt>
                <c:pt idx="5608">
                  <c:v>#N/A</c:v>
                </c:pt>
                <c:pt idx="5609">
                  <c:v>#N/A</c:v>
                </c:pt>
                <c:pt idx="5610">
                  <c:v>#N/A</c:v>
                </c:pt>
                <c:pt idx="5611">
                  <c:v>#N/A</c:v>
                </c:pt>
                <c:pt idx="5612">
                  <c:v>#N/A</c:v>
                </c:pt>
                <c:pt idx="5613">
                  <c:v>#N/A</c:v>
                </c:pt>
                <c:pt idx="5614">
                  <c:v>#N/A</c:v>
                </c:pt>
                <c:pt idx="5615">
                  <c:v>#N/A</c:v>
                </c:pt>
                <c:pt idx="5616">
                  <c:v>#N/A</c:v>
                </c:pt>
                <c:pt idx="5617">
                  <c:v>#N/A</c:v>
                </c:pt>
                <c:pt idx="5618">
                  <c:v>#N/A</c:v>
                </c:pt>
                <c:pt idx="5619">
                  <c:v>#N/A</c:v>
                </c:pt>
                <c:pt idx="5620">
                  <c:v>#N/A</c:v>
                </c:pt>
                <c:pt idx="5621">
                  <c:v>#N/A</c:v>
                </c:pt>
                <c:pt idx="5622">
                  <c:v>#N/A</c:v>
                </c:pt>
                <c:pt idx="5623">
                  <c:v>#N/A</c:v>
                </c:pt>
                <c:pt idx="5624">
                  <c:v>#N/A</c:v>
                </c:pt>
                <c:pt idx="5625">
                  <c:v>#N/A</c:v>
                </c:pt>
                <c:pt idx="5626">
                  <c:v>#N/A</c:v>
                </c:pt>
                <c:pt idx="5627">
                  <c:v>#N/A</c:v>
                </c:pt>
                <c:pt idx="5628">
                  <c:v>#N/A</c:v>
                </c:pt>
                <c:pt idx="5629">
                  <c:v>#N/A</c:v>
                </c:pt>
                <c:pt idx="5630">
                  <c:v>#N/A</c:v>
                </c:pt>
                <c:pt idx="5631">
                  <c:v>#N/A</c:v>
                </c:pt>
                <c:pt idx="5632">
                  <c:v>#N/A</c:v>
                </c:pt>
                <c:pt idx="5633">
                  <c:v>#N/A</c:v>
                </c:pt>
                <c:pt idx="5634">
                  <c:v>#N/A</c:v>
                </c:pt>
                <c:pt idx="5635">
                  <c:v>#N/A</c:v>
                </c:pt>
                <c:pt idx="5636">
                  <c:v>#N/A</c:v>
                </c:pt>
                <c:pt idx="5637">
                  <c:v>#N/A</c:v>
                </c:pt>
                <c:pt idx="5638">
                  <c:v>#N/A</c:v>
                </c:pt>
                <c:pt idx="5639">
                  <c:v>#N/A</c:v>
                </c:pt>
                <c:pt idx="5640">
                  <c:v>#N/A</c:v>
                </c:pt>
                <c:pt idx="5641">
                  <c:v>#N/A</c:v>
                </c:pt>
                <c:pt idx="5642">
                  <c:v>#N/A</c:v>
                </c:pt>
                <c:pt idx="5643">
                  <c:v>#N/A</c:v>
                </c:pt>
                <c:pt idx="5644">
                  <c:v>#N/A</c:v>
                </c:pt>
                <c:pt idx="5645">
                  <c:v>#N/A</c:v>
                </c:pt>
                <c:pt idx="5646">
                  <c:v>#N/A</c:v>
                </c:pt>
                <c:pt idx="5647">
                  <c:v>#N/A</c:v>
                </c:pt>
                <c:pt idx="5648">
                  <c:v>#N/A</c:v>
                </c:pt>
                <c:pt idx="5649">
                  <c:v>#N/A</c:v>
                </c:pt>
                <c:pt idx="5650">
                  <c:v>#N/A</c:v>
                </c:pt>
                <c:pt idx="5651">
                  <c:v>#N/A</c:v>
                </c:pt>
                <c:pt idx="5652">
                  <c:v>#N/A</c:v>
                </c:pt>
                <c:pt idx="5653">
                  <c:v>#N/A</c:v>
                </c:pt>
                <c:pt idx="5654">
                  <c:v>#N/A</c:v>
                </c:pt>
                <c:pt idx="5655">
                  <c:v>#N/A</c:v>
                </c:pt>
                <c:pt idx="5656">
                  <c:v>#N/A</c:v>
                </c:pt>
                <c:pt idx="5657">
                  <c:v>#N/A</c:v>
                </c:pt>
                <c:pt idx="5658">
                  <c:v>#N/A</c:v>
                </c:pt>
                <c:pt idx="5659">
                  <c:v>#N/A</c:v>
                </c:pt>
                <c:pt idx="5660">
                  <c:v>#N/A</c:v>
                </c:pt>
                <c:pt idx="5661">
                  <c:v>#N/A</c:v>
                </c:pt>
                <c:pt idx="5662">
                  <c:v>#N/A</c:v>
                </c:pt>
                <c:pt idx="5663">
                  <c:v>#N/A</c:v>
                </c:pt>
                <c:pt idx="5664">
                  <c:v>#N/A</c:v>
                </c:pt>
                <c:pt idx="5665">
                  <c:v>#N/A</c:v>
                </c:pt>
                <c:pt idx="5666">
                  <c:v>#N/A</c:v>
                </c:pt>
                <c:pt idx="5667">
                  <c:v>#N/A</c:v>
                </c:pt>
                <c:pt idx="5668">
                  <c:v>#N/A</c:v>
                </c:pt>
                <c:pt idx="5669">
                  <c:v>#N/A</c:v>
                </c:pt>
                <c:pt idx="5670">
                  <c:v>#N/A</c:v>
                </c:pt>
                <c:pt idx="5671">
                  <c:v>#N/A</c:v>
                </c:pt>
                <c:pt idx="5672">
                  <c:v>#N/A</c:v>
                </c:pt>
                <c:pt idx="5673">
                  <c:v>#N/A</c:v>
                </c:pt>
                <c:pt idx="5674">
                  <c:v>#N/A</c:v>
                </c:pt>
                <c:pt idx="5675">
                  <c:v>#N/A</c:v>
                </c:pt>
                <c:pt idx="5676">
                  <c:v>#N/A</c:v>
                </c:pt>
                <c:pt idx="5677">
                  <c:v>#N/A</c:v>
                </c:pt>
                <c:pt idx="5678">
                  <c:v>#N/A</c:v>
                </c:pt>
                <c:pt idx="5679">
                  <c:v>#N/A</c:v>
                </c:pt>
                <c:pt idx="5680">
                  <c:v>#N/A</c:v>
                </c:pt>
                <c:pt idx="5681">
                  <c:v>#N/A</c:v>
                </c:pt>
                <c:pt idx="5682">
                  <c:v>#N/A</c:v>
                </c:pt>
                <c:pt idx="5683">
                  <c:v>#N/A</c:v>
                </c:pt>
                <c:pt idx="5684">
                  <c:v>#N/A</c:v>
                </c:pt>
                <c:pt idx="5685">
                  <c:v>#N/A</c:v>
                </c:pt>
                <c:pt idx="5686">
                  <c:v>#N/A</c:v>
                </c:pt>
                <c:pt idx="5687">
                  <c:v>#N/A</c:v>
                </c:pt>
                <c:pt idx="5688">
                  <c:v>#N/A</c:v>
                </c:pt>
                <c:pt idx="5689">
                  <c:v>#N/A</c:v>
                </c:pt>
                <c:pt idx="5690">
                  <c:v>#N/A</c:v>
                </c:pt>
                <c:pt idx="5691">
                  <c:v>#N/A</c:v>
                </c:pt>
                <c:pt idx="5692">
                  <c:v>#N/A</c:v>
                </c:pt>
                <c:pt idx="5693">
                  <c:v>#N/A</c:v>
                </c:pt>
                <c:pt idx="5694">
                  <c:v>#N/A</c:v>
                </c:pt>
                <c:pt idx="5695">
                  <c:v>#N/A</c:v>
                </c:pt>
                <c:pt idx="5696">
                  <c:v>#N/A</c:v>
                </c:pt>
                <c:pt idx="5697">
                  <c:v>#N/A</c:v>
                </c:pt>
                <c:pt idx="5698">
                  <c:v>#N/A</c:v>
                </c:pt>
                <c:pt idx="5699">
                  <c:v>#N/A</c:v>
                </c:pt>
                <c:pt idx="5700">
                  <c:v>#N/A</c:v>
                </c:pt>
                <c:pt idx="5701">
                  <c:v>#N/A</c:v>
                </c:pt>
                <c:pt idx="5702">
                  <c:v>#N/A</c:v>
                </c:pt>
                <c:pt idx="5703">
                  <c:v>#N/A</c:v>
                </c:pt>
                <c:pt idx="5704">
                  <c:v>#N/A</c:v>
                </c:pt>
                <c:pt idx="5705">
                  <c:v>#N/A</c:v>
                </c:pt>
                <c:pt idx="5706">
                  <c:v>#N/A</c:v>
                </c:pt>
                <c:pt idx="5707">
                  <c:v>#N/A</c:v>
                </c:pt>
                <c:pt idx="5708">
                  <c:v>#N/A</c:v>
                </c:pt>
                <c:pt idx="5709">
                  <c:v>#N/A</c:v>
                </c:pt>
                <c:pt idx="5710">
                  <c:v>#N/A</c:v>
                </c:pt>
                <c:pt idx="5711">
                  <c:v>#N/A</c:v>
                </c:pt>
                <c:pt idx="5712">
                  <c:v>#N/A</c:v>
                </c:pt>
                <c:pt idx="5713">
                  <c:v>#N/A</c:v>
                </c:pt>
                <c:pt idx="5714">
                  <c:v>#N/A</c:v>
                </c:pt>
                <c:pt idx="5715">
                  <c:v>#N/A</c:v>
                </c:pt>
                <c:pt idx="5716">
                  <c:v>#N/A</c:v>
                </c:pt>
                <c:pt idx="5717">
                  <c:v>#N/A</c:v>
                </c:pt>
                <c:pt idx="5718">
                  <c:v>#N/A</c:v>
                </c:pt>
                <c:pt idx="5719">
                  <c:v>#N/A</c:v>
                </c:pt>
                <c:pt idx="5720">
                  <c:v>#N/A</c:v>
                </c:pt>
                <c:pt idx="5721">
                  <c:v>#N/A</c:v>
                </c:pt>
                <c:pt idx="5722">
                  <c:v>#N/A</c:v>
                </c:pt>
                <c:pt idx="5723">
                  <c:v>#N/A</c:v>
                </c:pt>
                <c:pt idx="5724">
                  <c:v>#N/A</c:v>
                </c:pt>
                <c:pt idx="5725">
                  <c:v>#N/A</c:v>
                </c:pt>
                <c:pt idx="5726">
                  <c:v>#N/A</c:v>
                </c:pt>
                <c:pt idx="5727">
                  <c:v>#N/A</c:v>
                </c:pt>
                <c:pt idx="5728">
                  <c:v>#N/A</c:v>
                </c:pt>
                <c:pt idx="5729">
                  <c:v>#N/A</c:v>
                </c:pt>
                <c:pt idx="5730">
                  <c:v>#N/A</c:v>
                </c:pt>
                <c:pt idx="5731">
                  <c:v>#N/A</c:v>
                </c:pt>
                <c:pt idx="5732">
                  <c:v>#N/A</c:v>
                </c:pt>
                <c:pt idx="5733">
                  <c:v>#N/A</c:v>
                </c:pt>
                <c:pt idx="5734">
                  <c:v>#N/A</c:v>
                </c:pt>
                <c:pt idx="5735">
                  <c:v>#N/A</c:v>
                </c:pt>
                <c:pt idx="5736">
                  <c:v>#N/A</c:v>
                </c:pt>
                <c:pt idx="5737">
                  <c:v>#N/A</c:v>
                </c:pt>
                <c:pt idx="5738">
                  <c:v>#N/A</c:v>
                </c:pt>
                <c:pt idx="5739">
                  <c:v>#N/A</c:v>
                </c:pt>
                <c:pt idx="5740">
                  <c:v>#N/A</c:v>
                </c:pt>
                <c:pt idx="5741">
                  <c:v>#N/A</c:v>
                </c:pt>
                <c:pt idx="5742">
                  <c:v>#N/A</c:v>
                </c:pt>
                <c:pt idx="5743">
                  <c:v>#N/A</c:v>
                </c:pt>
                <c:pt idx="5744">
                  <c:v>#N/A</c:v>
                </c:pt>
                <c:pt idx="5745">
                  <c:v>#N/A</c:v>
                </c:pt>
                <c:pt idx="5746">
                  <c:v>#N/A</c:v>
                </c:pt>
                <c:pt idx="5747">
                  <c:v>#N/A</c:v>
                </c:pt>
                <c:pt idx="5748">
                  <c:v>#N/A</c:v>
                </c:pt>
                <c:pt idx="5749">
                  <c:v>#N/A</c:v>
                </c:pt>
                <c:pt idx="5750">
                  <c:v>#N/A</c:v>
                </c:pt>
                <c:pt idx="5751">
                  <c:v>#N/A</c:v>
                </c:pt>
                <c:pt idx="5752">
                  <c:v>#N/A</c:v>
                </c:pt>
                <c:pt idx="5753">
                  <c:v>#N/A</c:v>
                </c:pt>
                <c:pt idx="5754">
                  <c:v>#N/A</c:v>
                </c:pt>
                <c:pt idx="5755">
                  <c:v>#N/A</c:v>
                </c:pt>
                <c:pt idx="5756">
                  <c:v>#N/A</c:v>
                </c:pt>
                <c:pt idx="5757">
                  <c:v>#N/A</c:v>
                </c:pt>
                <c:pt idx="5758">
                  <c:v>#N/A</c:v>
                </c:pt>
                <c:pt idx="5759">
                  <c:v>#N/A</c:v>
                </c:pt>
                <c:pt idx="5760">
                  <c:v>#N/A</c:v>
                </c:pt>
                <c:pt idx="5761">
                  <c:v>#N/A</c:v>
                </c:pt>
                <c:pt idx="5762">
                  <c:v>#N/A</c:v>
                </c:pt>
                <c:pt idx="5763">
                  <c:v>#N/A</c:v>
                </c:pt>
                <c:pt idx="5764">
                  <c:v>#N/A</c:v>
                </c:pt>
                <c:pt idx="5765">
                  <c:v>#N/A</c:v>
                </c:pt>
                <c:pt idx="5766">
                  <c:v>#N/A</c:v>
                </c:pt>
                <c:pt idx="5767">
                  <c:v>#N/A</c:v>
                </c:pt>
                <c:pt idx="5768">
                  <c:v>#N/A</c:v>
                </c:pt>
                <c:pt idx="5769">
                  <c:v>#N/A</c:v>
                </c:pt>
                <c:pt idx="5770">
                  <c:v>#N/A</c:v>
                </c:pt>
                <c:pt idx="5771">
                  <c:v>#N/A</c:v>
                </c:pt>
                <c:pt idx="5772">
                  <c:v>#N/A</c:v>
                </c:pt>
                <c:pt idx="5773">
                  <c:v>#N/A</c:v>
                </c:pt>
                <c:pt idx="5774">
                  <c:v>#N/A</c:v>
                </c:pt>
                <c:pt idx="5775">
                  <c:v>#N/A</c:v>
                </c:pt>
                <c:pt idx="5776">
                  <c:v>#N/A</c:v>
                </c:pt>
                <c:pt idx="5777">
                  <c:v>#N/A</c:v>
                </c:pt>
                <c:pt idx="5778">
                  <c:v>#N/A</c:v>
                </c:pt>
                <c:pt idx="5779">
                  <c:v>#N/A</c:v>
                </c:pt>
                <c:pt idx="5780">
                  <c:v>#N/A</c:v>
                </c:pt>
                <c:pt idx="5781">
                  <c:v>#N/A</c:v>
                </c:pt>
                <c:pt idx="5782">
                  <c:v>#N/A</c:v>
                </c:pt>
                <c:pt idx="5783">
                  <c:v>#N/A</c:v>
                </c:pt>
                <c:pt idx="5784">
                  <c:v>#N/A</c:v>
                </c:pt>
                <c:pt idx="5785">
                  <c:v>#N/A</c:v>
                </c:pt>
                <c:pt idx="5786">
                  <c:v>#N/A</c:v>
                </c:pt>
                <c:pt idx="5787">
                  <c:v>#N/A</c:v>
                </c:pt>
                <c:pt idx="5788">
                  <c:v>#N/A</c:v>
                </c:pt>
                <c:pt idx="5789">
                  <c:v>#N/A</c:v>
                </c:pt>
                <c:pt idx="5790">
                  <c:v>#N/A</c:v>
                </c:pt>
                <c:pt idx="5791">
                  <c:v>#N/A</c:v>
                </c:pt>
                <c:pt idx="5792">
                  <c:v>#N/A</c:v>
                </c:pt>
                <c:pt idx="5793">
                  <c:v>#N/A</c:v>
                </c:pt>
                <c:pt idx="5794">
                  <c:v>#N/A</c:v>
                </c:pt>
                <c:pt idx="5795">
                  <c:v>#N/A</c:v>
                </c:pt>
                <c:pt idx="5796">
                  <c:v>#N/A</c:v>
                </c:pt>
                <c:pt idx="5797">
                  <c:v>#N/A</c:v>
                </c:pt>
                <c:pt idx="5798">
                  <c:v>#N/A</c:v>
                </c:pt>
                <c:pt idx="5799">
                  <c:v>#N/A</c:v>
                </c:pt>
                <c:pt idx="5800">
                  <c:v>#N/A</c:v>
                </c:pt>
                <c:pt idx="5801">
                  <c:v>#N/A</c:v>
                </c:pt>
                <c:pt idx="5802">
                  <c:v>#N/A</c:v>
                </c:pt>
                <c:pt idx="5803">
                  <c:v>#N/A</c:v>
                </c:pt>
                <c:pt idx="5804">
                  <c:v>#N/A</c:v>
                </c:pt>
                <c:pt idx="5805">
                  <c:v>#N/A</c:v>
                </c:pt>
                <c:pt idx="5806">
                  <c:v>#N/A</c:v>
                </c:pt>
                <c:pt idx="5807">
                  <c:v>#N/A</c:v>
                </c:pt>
                <c:pt idx="5808">
                  <c:v>#N/A</c:v>
                </c:pt>
                <c:pt idx="5809">
                  <c:v>#N/A</c:v>
                </c:pt>
                <c:pt idx="5810">
                  <c:v>#N/A</c:v>
                </c:pt>
                <c:pt idx="5811">
                  <c:v>#N/A</c:v>
                </c:pt>
                <c:pt idx="5812">
                  <c:v>#N/A</c:v>
                </c:pt>
                <c:pt idx="5813">
                  <c:v>#N/A</c:v>
                </c:pt>
                <c:pt idx="5814">
                  <c:v>#N/A</c:v>
                </c:pt>
                <c:pt idx="5815">
                  <c:v>#N/A</c:v>
                </c:pt>
                <c:pt idx="5816">
                  <c:v>#N/A</c:v>
                </c:pt>
                <c:pt idx="5817">
                  <c:v>#N/A</c:v>
                </c:pt>
                <c:pt idx="5818">
                  <c:v>#N/A</c:v>
                </c:pt>
                <c:pt idx="5819">
                  <c:v>#N/A</c:v>
                </c:pt>
                <c:pt idx="5820">
                  <c:v>#N/A</c:v>
                </c:pt>
                <c:pt idx="5821">
                  <c:v>#N/A</c:v>
                </c:pt>
                <c:pt idx="5822">
                  <c:v>#N/A</c:v>
                </c:pt>
                <c:pt idx="5823">
                  <c:v>#N/A</c:v>
                </c:pt>
                <c:pt idx="5824">
                  <c:v>#N/A</c:v>
                </c:pt>
                <c:pt idx="5825">
                  <c:v>#N/A</c:v>
                </c:pt>
                <c:pt idx="5826">
                  <c:v>#N/A</c:v>
                </c:pt>
                <c:pt idx="5827">
                  <c:v>#N/A</c:v>
                </c:pt>
                <c:pt idx="5828">
                  <c:v>#N/A</c:v>
                </c:pt>
                <c:pt idx="5829">
                  <c:v>#N/A</c:v>
                </c:pt>
                <c:pt idx="5830">
                  <c:v>#N/A</c:v>
                </c:pt>
                <c:pt idx="5831">
                  <c:v>#N/A</c:v>
                </c:pt>
                <c:pt idx="5832">
                  <c:v>#N/A</c:v>
                </c:pt>
                <c:pt idx="5833">
                  <c:v>#N/A</c:v>
                </c:pt>
                <c:pt idx="5834">
                  <c:v>#N/A</c:v>
                </c:pt>
                <c:pt idx="5835">
                  <c:v>#N/A</c:v>
                </c:pt>
                <c:pt idx="5836">
                  <c:v>#N/A</c:v>
                </c:pt>
                <c:pt idx="5837">
                  <c:v>#N/A</c:v>
                </c:pt>
                <c:pt idx="5838">
                  <c:v>#N/A</c:v>
                </c:pt>
                <c:pt idx="5839">
                  <c:v>#N/A</c:v>
                </c:pt>
                <c:pt idx="5840">
                  <c:v>#N/A</c:v>
                </c:pt>
                <c:pt idx="5841">
                  <c:v>#N/A</c:v>
                </c:pt>
                <c:pt idx="5842">
                  <c:v>#N/A</c:v>
                </c:pt>
                <c:pt idx="5843">
                  <c:v>#N/A</c:v>
                </c:pt>
                <c:pt idx="5844">
                  <c:v>#N/A</c:v>
                </c:pt>
                <c:pt idx="5845">
                  <c:v>#N/A</c:v>
                </c:pt>
                <c:pt idx="5846">
                  <c:v>#N/A</c:v>
                </c:pt>
                <c:pt idx="5847">
                  <c:v>#N/A</c:v>
                </c:pt>
                <c:pt idx="5848">
                  <c:v>#N/A</c:v>
                </c:pt>
                <c:pt idx="5849">
                  <c:v>#N/A</c:v>
                </c:pt>
                <c:pt idx="5850">
                  <c:v>#N/A</c:v>
                </c:pt>
                <c:pt idx="5851">
                  <c:v>#N/A</c:v>
                </c:pt>
                <c:pt idx="5852">
                  <c:v>#N/A</c:v>
                </c:pt>
                <c:pt idx="5853">
                  <c:v>#N/A</c:v>
                </c:pt>
                <c:pt idx="5854">
                  <c:v>#N/A</c:v>
                </c:pt>
                <c:pt idx="5855">
                  <c:v>#N/A</c:v>
                </c:pt>
                <c:pt idx="5856">
                  <c:v>#N/A</c:v>
                </c:pt>
                <c:pt idx="5857">
                  <c:v>#N/A</c:v>
                </c:pt>
                <c:pt idx="5858">
                  <c:v>#N/A</c:v>
                </c:pt>
                <c:pt idx="5859">
                  <c:v>#N/A</c:v>
                </c:pt>
                <c:pt idx="5860">
                  <c:v>#N/A</c:v>
                </c:pt>
                <c:pt idx="5861">
                  <c:v>#N/A</c:v>
                </c:pt>
                <c:pt idx="5862">
                  <c:v>#N/A</c:v>
                </c:pt>
                <c:pt idx="5863">
                  <c:v>#N/A</c:v>
                </c:pt>
                <c:pt idx="5864">
                  <c:v>#N/A</c:v>
                </c:pt>
                <c:pt idx="5865">
                  <c:v>#N/A</c:v>
                </c:pt>
                <c:pt idx="5866">
                  <c:v>#N/A</c:v>
                </c:pt>
                <c:pt idx="5867">
                  <c:v>#N/A</c:v>
                </c:pt>
                <c:pt idx="5868">
                  <c:v>#N/A</c:v>
                </c:pt>
                <c:pt idx="5869">
                  <c:v>#N/A</c:v>
                </c:pt>
                <c:pt idx="5870">
                  <c:v>#N/A</c:v>
                </c:pt>
                <c:pt idx="5871">
                  <c:v>#N/A</c:v>
                </c:pt>
                <c:pt idx="5872">
                  <c:v>#N/A</c:v>
                </c:pt>
                <c:pt idx="5873">
                  <c:v>#N/A</c:v>
                </c:pt>
                <c:pt idx="5874">
                  <c:v>#N/A</c:v>
                </c:pt>
                <c:pt idx="5875">
                  <c:v>#N/A</c:v>
                </c:pt>
                <c:pt idx="5876">
                  <c:v>#N/A</c:v>
                </c:pt>
                <c:pt idx="5877">
                  <c:v>#N/A</c:v>
                </c:pt>
                <c:pt idx="5878">
                  <c:v>#N/A</c:v>
                </c:pt>
                <c:pt idx="5879">
                  <c:v>#N/A</c:v>
                </c:pt>
                <c:pt idx="5880">
                  <c:v>#N/A</c:v>
                </c:pt>
                <c:pt idx="5881">
                  <c:v>#N/A</c:v>
                </c:pt>
                <c:pt idx="5882">
                  <c:v>#N/A</c:v>
                </c:pt>
                <c:pt idx="5883">
                  <c:v>#N/A</c:v>
                </c:pt>
                <c:pt idx="5884">
                  <c:v>#N/A</c:v>
                </c:pt>
                <c:pt idx="5885">
                  <c:v>#N/A</c:v>
                </c:pt>
                <c:pt idx="5886">
                  <c:v>#N/A</c:v>
                </c:pt>
                <c:pt idx="5887">
                  <c:v>#N/A</c:v>
                </c:pt>
                <c:pt idx="5888">
                  <c:v>#N/A</c:v>
                </c:pt>
                <c:pt idx="5889">
                  <c:v>#N/A</c:v>
                </c:pt>
                <c:pt idx="5890">
                  <c:v>#N/A</c:v>
                </c:pt>
                <c:pt idx="5891">
                  <c:v>#N/A</c:v>
                </c:pt>
                <c:pt idx="5892">
                  <c:v>#N/A</c:v>
                </c:pt>
                <c:pt idx="5893">
                  <c:v>#N/A</c:v>
                </c:pt>
                <c:pt idx="5894">
                  <c:v>#N/A</c:v>
                </c:pt>
                <c:pt idx="5895">
                  <c:v>#N/A</c:v>
                </c:pt>
                <c:pt idx="5896">
                  <c:v>#N/A</c:v>
                </c:pt>
                <c:pt idx="5897">
                  <c:v>#N/A</c:v>
                </c:pt>
                <c:pt idx="5898">
                  <c:v>#N/A</c:v>
                </c:pt>
                <c:pt idx="5899">
                  <c:v>#N/A</c:v>
                </c:pt>
                <c:pt idx="5900">
                  <c:v>#N/A</c:v>
                </c:pt>
                <c:pt idx="5901">
                  <c:v>#N/A</c:v>
                </c:pt>
                <c:pt idx="5902">
                  <c:v>#N/A</c:v>
                </c:pt>
                <c:pt idx="5903">
                  <c:v>#N/A</c:v>
                </c:pt>
                <c:pt idx="5904">
                  <c:v>#N/A</c:v>
                </c:pt>
                <c:pt idx="5905">
                  <c:v>#N/A</c:v>
                </c:pt>
                <c:pt idx="5906">
                  <c:v>#N/A</c:v>
                </c:pt>
                <c:pt idx="5907">
                  <c:v>#N/A</c:v>
                </c:pt>
                <c:pt idx="5908">
                  <c:v>#N/A</c:v>
                </c:pt>
                <c:pt idx="5909">
                  <c:v>#N/A</c:v>
                </c:pt>
                <c:pt idx="5910">
                  <c:v>#N/A</c:v>
                </c:pt>
                <c:pt idx="5911">
                  <c:v>#N/A</c:v>
                </c:pt>
                <c:pt idx="5912">
                  <c:v>#N/A</c:v>
                </c:pt>
                <c:pt idx="5913">
                  <c:v>#N/A</c:v>
                </c:pt>
                <c:pt idx="5914">
                  <c:v>#N/A</c:v>
                </c:pt>
                <c:pt idx="5915">
                  <c:v>#N/A</c:v>
                </c:pt>
                <c:pt idx="5916">
                  <c:v>#N/A</c:v>
                </c:pt>
                <c:pt idx="5917">
                  <c:v>#N/A</c:v>
                </c:pt>
                <c:pt idx="5918">
                  <c:v>#N/A</c:v>
                </c:pt>
                <c:pt idx="5919">
                  <c:v>#N/A</c:v>
                </c:pt>
                <c:pt idx="5920">
                  <c:v>#N/A</c:v>
                </c:pt>
                <c:pt idx="5921">
                  <c:v>#N/A</c:v>
                </c:pt>
                <c:pt idx="5922">
                  <c:v>#N/A</c:v>
                </c:pt>
                <c:pt idx="5923">
                  <c:v>#N/A</c:v>
                </c:pt>
                <c:pt idx="5924">
                  <c:v>#N/A</c:v>
                </c:pt>
                <c:pt idx="5925">
                  <c:v>#N/A</c:v>
                </c:pt>
                <c:pt idx="5926">
                  <c:v>#N/A</c:v>
                </c:pt>
                <c:pt idx="5927">
                  <c:v>#N/A</c:v>
                </c:pt>
                <c:pt idx="5928">
                  <c:v>#N/A</c:v>
                </c:pt>
                <c:pt idx="5929">
                  <c:v>#N/A</c:v>
                </c:pt>
                <c:pt idx="5930">
                  <c:v>#N/A</c:v>
                </c:pt>
                <c:pt idx="5931">
                  <c:v>#N/A</c:v>
                </c:pt>
                <c:pt idx="5932">
                  <c:v>#N/A</c:v>
                </c:pt>
                <c:pt idx="5933">
                  <c:v>#N/A</c:v>
                </c:pt>
                <c:pt idx="5934">
                  <c:v>#N/A</c:v>
                </c:pt>
                <c:pt idx="5935">
                  <c:v>#N/A</c:v>
                </c:pt>
                <c:pt idx="5936">
                  <c:v>#N/A</c:v>
                </c:pt>
                <c:pt idx="5937">
                  <c:v>#N/A</c:v>
                </c:pt>
                <c:pt idx="5938">
                  <c:v>#N/A</c:v>
                </c:pt>
                <c:pt idx="5939">
                  <c:v>#N/A</c:v>
                </c:pt>
                <c:pt idx="5940">
                  <c:v>#N/A</c:v>
                </c:pt>
                <c:pt idx="5941">
                  <c:v>#N/A</c:v>
                </c:pt>
                <c:pt idx="5942">
                  <c:v>#N/A</c:v>
                </c:pt>
                <c:pt idx="5943">
                  <c:v>#N/A</c:v>
                </c:pt>
                <c:pt idx="5944">
                  <c:v>#N/A</c:v>
                </c:pt>
                <c:pt idx="5945">
                  <c:v>#N/A</c:v>
                </c:pt>
                <c:pt idx="5946">
                  <c:v>#N/A</c:v>
                </c:pt>
                <c:pt idx="5947">
                  <c:v>#N/A</c:v>
                </c:pt>
                <c:pt idx="5948">
                  <c:v>#N/A</c:v>
                </c:pt>
                <c:pt idx="5949">
                  <c:v>#N/A</c:v>
                </c:pt>
                <c:pt idx="5950">
                  <c:v>#N/A</c:v>
                </c:pt>
                <c:pt idx="5951">
                  <c:v>#N/A</c:v>
                </c:pt>
                <c:pt idx="5952">
                  <c:v>#N/A</c:v>
                </c:pt>
                <c:pt idx="5953">
                  <c:v>#N/A</c:v>
                </c:pt>
                <c:pt idx="5954">
                  <c:v>#N/A</c:v>
                </c:pt>
                <c:pt idx="5955">
                  <c:v>#N/A</c:v>
                </c:pt>
                <c:pt idx="5956">
                  <c:v>#N/A</c:v>
                </c:pt>
                <c:pt idx="5957">
                  <c:v>#N/A</c:v>
                </c:pt>
                <c:pt idx="5958">
                  <c:v>#N/A</c:v>
                </c:pt>
                <c:pt idx="5959">
                  <c:v>#N/A</c:v>
                </c:pt>
                <c:pt idx="5960">
                  <c:v>#N/A</c:v>
                </c:pt>
                <c:pt idx="5961">
                  <c:v>#N/A</c:v>
                </c:pt>
                <c:pt idx="5962">
                  <c:v>#N/A</c:v>
                </c:pt>
                <c:pt idx="5963">
                  <c:v>#N/A</c:v>
                </c:pt>
                <c:pt idx="5964">
                  <c:v>#N/A</c:v>
                </c:pt>
                <c:pt idx="5965">
                  <c:v>#N/A</c:v>
                </c:pt>
                <c:pt idx="5966">
                  <c:v>#N/A</c:v>
                </c:pt>
                <c:pt idx="5967">
                  <c:v>#N/A</c:v>
                </c:pt>
                <c:pt idx="5968">
                  <c:v>#N/A</c:v>
                </c:pt>
                <c:pt idx="5969">
                  <c:v>#N/A</c:v>
                </c:pt>
                <c:pt idx="5970">
                  <c:v>#N/A</c:v>
                </c:pt>
                <c:pt idx="5971">
                  <c:v>#N/A</c:v>
                </c:pt>
                <c:pt idx="5972">
                  <c:v>#N/A</c:v>
                </c:pt>
                <c:pt idx="5973">
                  <c:v>#N/A</c:v>
                </c:pt>
                <c:pt idx="5974">
                  <c:v>#N/A</c:v>
                </c:pt>
                <c:pt idx="5975">
                  <c:v>#N/A</c:v>
                </c:pt>
                <c:pt idx="5976">
                  <c:v>#N/A</c:v>
                </c:pt>
                <c:pt idx="5977">
                  <c:v>#N/A</c:v>
                </c:pt>
                <c:pt idx="5978">
                  <c:v>#N/A</c:v>
                </c:pt>
                <c:pt idx="5979">
                  <c:v>#N/A</c:v>
                </c:pt>
                <c:pt idx="5980">
                  <c:v>#N/A</c:v>
                </c:pt>
                <c:pt idx="5981">
                  <c:v>#N/A</c:v>
                </c:pt>
                <c:pt idx="5982">
                  <c:v>#N/A</c:v>
                </c:pt>
                <c:pt idx="5983">
                  <c:v>#N/A</c:v>
                </c:pt>
                <c:pt idx="5984">
                  <c:v>#N/A</c:v>
                </c:pt>
                <c:pt idx="5985">
                  <c:v>#N/A</c:v>
                </c:pt>
                <c:pt idx="5986">
                  <c:v>#N/A</c:v>
                </c:pt>
                <c:pt idx="5987">
                  <c:v>#N/A</c:v>
                </c:pt>
                <c:pt idx="5988">
                  <c:v>#N/A</c:v>
                </c:pt>
                <c:pt idx="5989">
                  <c:v>#N/A</c:v>
                </c:pt>
                <c:pt idx="5990">
                  <c:v>#N/A</c:v>
                </c:pt>
                <c:pt idx="5991">
                  <c:v>#N/A</c:v>
                </c:pt>
                <c:pt idx="5992">
                  <c:v>#N/A</c:v>
                </c:pt>
                <c:pt idx="5993">
                  <c:v>#N/A</c:v>
                </c:pt>
                <c:pt idx="5994">
                  <c:v>#N/A</c:v>
                </c:pt>
                <c:pt idx="5995">
                  <c:v>#N/A</c:v>
                </c:pt>
                <c:pt idx="5996">
                  <c:v>#N/A</c:v>
                </c:pt>
                <c:pt idx="5997">
                  <c:v>#N/A</c:v>
                </c:pt>
                <c:pt idx="5998">
                  <c:v>#N/A</c:v>
                </c:pt>
                <c:pt idx="5999">
                  <c:v>#N/A</c:v>
                </c:pt>
                <c:pt idx="6000">
                  <c:v>#N/A</c:v>
                </c:pt>
                <c:pt idx="6001">
                  <c:v>#N/A</c:v>
                </c:pt>
                <c:pt idx="6002">
                  <c:v>#N/A</c:v>
                </c:pt>
                <c:pt idx="6003">
                  <c:v>#N/A</c:v>
                </c:pt>
                <c:pt idx="6004">
                  <c:v>#N/A</c:v>
                </c:pt>
                <c:pt idx="6005">
                  <c:v>#N/A</c:v>
                </c:pt>
                <c:pt idx="6006">
                  <c:v>#N/A</c:v>
                </c:pt>
                <c:pt idx="6007">
                  <c:v>#N/A</c:v>
                </c:pt>
                <c:pt idx="6008">
                  <c:v>#N/A</c:v>
                </c:pt>
                <c:pt idx="6009">
                  <c:v>#N/A</c:v>
                </c:pt>
                <c:pt idx="6010">
                  <c:v>#N/A</c:v>
                </c:pt>
                <c:pt idx="6011">
                  <c:v>#N/A</c:v>
                </c:pt>
                <c:pt idx="6012">
                  <c:v>#N/A</c:v>
                </c:pt>
                <c:pt idx="6013">
                  <c:v>#N/A</c:v>
                </c:pt>
                <c:pt idx="6014">
                  <c:v>#N/A</c:v>
                </c:pt>
                <c:pt idx="6015">
                  <c:v>#N/A</c:v>
                </c:pt>
                <c:pt idx="6016">
                  <c:v>#N/A</c:v>
                </c:pt>
                <c:pt idx="6017">
                  <c:v>#N/A</c:v>
                </c:pt>
                <c:pt idx="6018">
                  <c:v>#N/A</c:v>
                </c:pt>
                <c:pt idx="6019">
                  <c:v>#N/A</c:v>
                </c:pt>
                <c:pt idx="6020">
                  <c:v>#N/A</c:v>
                </c:pt>
                <c:pt idx="6021">
                  <c:v>#N/A</c:v>
                </c:pt>
                <c:pt idx="6022">
                  <c:v>#N/A</c:v>
                </c:pt>
                <c:pt idx="6023">
                  <c:v>#N/A</c:v>
                </c:pt>
                <c:pt idx="6024">
                  <c:v>#N/A</c:v>
                </c:pt>
                <c:pt idx="6025">
                  <c:v>#N/A</c:v>
                </c:pt>
                <c:pt idx="6026">
                  <c:v>#N/A</c:v>
                </c:pt>
                <c:pt idx="6027">
                  <c:v>#N/A</c:v>
                </c:pt>
                <c:pt idx="6028">
                  <c:v>#N/A</c:v>
                </c:pt>
                <c:pt idx="6029">
                  <c:v>#N/A</c:v>
                </c:pt>
                <c:pt idx="6030">
                  <c:v>#N/A</c:v>
                </c:pt>
                <c:pt idx="6031">
                  <c:v>#N/A</c:v>
                </c:pt>
                <c:pt idx="6032">
                  <c:v>#N/A</c:v>
                </c:pt>
                <c:pt idx="6033">
                  <c:v>#N/A</c:v>
                </c:pt>
                <c:pt idx="6034">
                  <c:v>#N/A</c:v>
                </c:pt>
                <c:pt idx="6035">
                  <c:v>#N/A</c:v>
                </c:pt>
                <c:pt idx="6036">
                  <c:v>#N/A</c:v>
                </c:pt>
                <c:pt idx="6037">
                  <c:v>#N/A</c:v>
                </c:pt>
                <c:pt idx="6038">
                  <c:v>#N/A</c:v>
                </c:pt>
                <c:pt idx="6039">
                  <c:v>#N/A</c:v>
                </c:pt>
                <c:pt idx="6040">
                  <c:v>#N/A</c:v>
                </c:pt>
                <c:pt idx="6041">
                  <c:v>#N/A</c:v>
                </c:pt>
                <c:pt idx="6042">
                  <c:v>#N/A</c:v>
                </c:pt>
                <c:pt idx="6043">
                  <c:v>#N/A</c:v>
                </c:pt>
                <c:pt idx="6044">
                  <c:v>#N/A</c:v>
                </c:pt>
                <c:pt idx="6045">
                  <c:v>#N/A</c:v>
                </c:pt>
                <c:pt idx="6046">
                  <c:v>#N/A</c:v>
                </c:pt>
                <c:pt idx="6047">
                  <c:v>#N/A</c:v>
                </c:pt>
                <c:pt idx="6048">
                  <c:v>#N/A</c:v>
                </c:pt>
                <c:pt idx="6049">
                  <c:v>#N/A</c:v>
                </c:pt>
                <c:pt idx="6050">
                  <c:v>#N/A</c:v>
                </c:pt>
                <c:pt idx="6051">
                  <c:v>#N/A</c:v>
                </c:pt>
                <c:pt idx="6052">
                  <c:v>#N/A</c:v>
                </c:pt>
                <c:pt idx="6053">
                  <c:v>#N/A</c:v>
                </c:pt>
                <c:pt idx="6054">
                  <c:v>#N/A</c:v>
                </c:pt>
                <c:pt idx="6055">
                  <c:v>#N/A</c:v>
                </c:pt>
                <c:pt idx="6056">
                  <c:v>#N/A</c:v>
                </c:pt>
                <c:pt idx="6057">
                  <c:v>#N/A</c:v>
                </c:pt>
                <c:pt idx="6058">
                  <c:v>#N/A</c:v>
                </c:pt>
                <c:pt idx="6059">
                  <c:v>#N/A</c:v>
                </c:pt>
                <c:pt idx="6060">
                  <c:v>#N/A</c:v>
                </c:pt>
                <c:pt idx="6061">
                  <c:v>#N/A</c:v>
                </c:pt>
                <c:pt idx="6062">
                  <c:v>#N/A</c:v>
                </c:pt>
                <c:pt idx="6063">
                  <c:v>#N/A</c:v>
                </c:pt>
                <c:pt idx="6064">
                  <c:v>#N/A</c:v>
                </c:pt>
                <c:pt idx="6065">
                  <c:v>#N/A</c:v>
                </c:pt>
                <c:pt idx="6066">
                  <c:v>#N/A</c:v>
                </c:pt>
                <c:pt idx="6067">
                  <c:v>#N/A</c:v>
                </c:pt>
                <c:pt idx="6068">
                  <c:v>#N/A</c:v>
                </c:pt>
                <c:pt idx="6069">
                  <c:v>#N/A</c:v>
                </c:pt>
                <c:pt idx="6070">
                  <c:v>#N/A</c:v>
                </c:pt>
                <c:pt idx="6071">
                  <c:v>#N/A</c:v>
                </c:pt>
                <c:pt idx="6072">
                  <c:v>#N/A</c:v>
                </c:pt>
                <c:pt idx="6073">
                  <c:v>#N/A</c:v>
                </c:pt>
                <c:pt idx="6074">
                  <c:v>#N/A</c:v>
                </c:pt>
                <c:pt idx="6075">
                  <c:v>#N/A</c:v>
                </c:pt>
                <c:pt idx="6076">
                  <c:v>#N/A</c:v>
                </c:pt>
                <c:pt idx="6077">
                  <c:v>#N/A</c:v>
                </c:pt>
                <c:pt idx="6078">
                  <c:v>#N/A</c:v>
                </c:pt>
                <c:pt idx="6079">
                  <c:v>#N/A</c:v>
                </c:pt>
                <c:pt idx="6080">
                  <c:v>#N/A</c:v>
                </c:pt>
                <c:pt idx="6081">
                  <c:v>#N/A</c:v>
                </c:pt>
                <c:pt idx="6082">
                  <c:v>#N/A</c:v>
                </c:pt>
                <c:pt idx="6083">
                  <c:v>#N/A</c:v>
                </c:pt>
                <c:pt idx="6084">
                  <c:v>#N/A</c:v>
                </c:pt>
                <c:pt idx="6085">
                  <c:v>#N/A</c:v>
                </c:pt>
                <c:pt idx="6086">
                  <c:v>#N/A</c:v>
                </c:pt>
                <c:pt idx="6087">
                  <c:v>#N/A</c:v>
                </c:pt>
                <c:pt idx="6088">
                  <c:v>#N/A</c:v>
                </c:pt>
                <c:pt idx="6089">
                  <c:v>#N/A</c:v>
                </c:pt>
                <c:pt idx="6090">
                  <c:v>#N/A</c:v>
                </c:pt>
                <c:pt idx="6091">
                  <c:v>#N/A</c:v>
                </c:pt>
                <c:pt idx="6092">
                  <c:v>#N/A</c:v>
                </c:pt>
                <c:pt idx="6093">
                  <c:v>#N/A</c:v>
                </c:pt>
                <c:pt idx="6094">
                  <c:v>#N/A</c:v>
                </c:pt>
                <c:pt idx="6095">
                  <c:v>#N/A</c:v>
                </c:pt>
                <c:pt idx="6096">
                  <c:v>#N/A</c:v>
                </c:pt>
                <c:pt idx="6097">
                  <c:v>#N/A</c:v>
                </c:pt>
                <c:pt idx="6098">
                  <c:v>#N/A</c:v>
                </c:pt>
                <c:pt idx="6099">
                  <c:v>#N/A</c:v>
                </c:pt>
                <c:pt idx="6100">
                  <c:v>#N/A</c:v>
                </c:pt>
                <c:pt idx="6101">
                  <c:v>#N/A</c:v>
                </c:pt>
                <c:pt idx="6102">
                  <c:v>#N/A</c:v>
                </c:pt>
                <c:pt idx="6103">
                  <c:v>#N/A</c:v>
                </c:pt>
                <c:pt idx="6104">
                  <c:v>#N/A</c:v>
                </c:pt>
                <c:pt idx="6105">
                  <c:v>#N/A</c:v>
                </c:pt>
                <c:pt idx="6106">
                  <c:v>#N/A</c:v>
                </c:pt>
                <c:pt idx="6107">
                  <c:v>#N/A</c:v>
                </c:pt>
                <c:pt idx="6108">
                  <c:v>#N/A</c:v>
                </c:pt>
                <c:pt idx="6109">
                  <c:v>#N/A</c:v>
                </c:pt>
                <c:pt idx="6110">
                  <c:v>#N/A</c:v>
                </c:pt>
                <c:pt idx="6111">
                  <c:v>#N/A</c:v>
                </c:pt>
                <c:pt idx="6112">
                  <c:v>#N/A</c:v>
                </c:pt>
                <c:pt idx="6113">
                  <c:v>#N/A</c:v>
                </c:pt>
                <c:pt idx="6114">
                  <c:v>#N/A</c:v>
                </c:pt>
                <c:pt idx="6115">
                  <c:v>#N/A</c:v>
                </c:pt>
                <c:pt idx="6116">
                  <c:v>#N/A</c:v>
                </c:pt>
                <c:pt idx="6117">
                  <c:v>#N/A</c:v>
                </c:pt>
                <c:pt idx="6118">
                  <c:v>#N/A</c:v>
                </c:pt>
                <c:pt idx="6119">
                  <c:v>#N/A</c:v>
                </c:pt>
                <c:pt idx="6120">
                  <c:v>#N/A</c:v>
                </c:pt>
                <c:pt idx="6121">
                  <c:v>#N/A</c:v>
                </c:pt>
                <c:pt idx="6122">
                  <c:v>#N/A</c:v>
                </c:pt>
                <c:pt idx="6123">
                  <c:v>#N/A</c:v>
                </c:pt>
                <c:pt idx="6124">
                  <c:v>#N/A</c:v>
                </c:pt>
                <c:pt idx="6125">
                  <c:v>#N/A</c:v>
                </c:pt>
                <c:pt idx="6126">
                  <c:v>#N/A</c:v>
                </c:pt>
                <c:pt idx="6127">
                  <c:v>#N/A</c:v>
                </c:pt>
                <c:pt idx="6128">
                  <c:v>#N/A</c:v>
                </c:pt>
                <c:pt idx="6129">
                  <c:v>#N/A</c:v>
                </c:pt>
                <c:pt idx="6130">
                  <c:v>#N/A</c:v>
                </c:pt>
                <c:pt idx="6131">
                  <c:v>#N/A</c:v>
                </c:pt>
                <c:pt idx="6132">
                  <c:v>#N/A</c:v>
                </c:pt>
                <c:pt idx="6133">
                  <c:v>#N/A</c:v>
                </c:pt>
                <c:pt idx="6134">
                  <c:v>#N/A</c:v>
                </c:pt>
                <c:pt idx="6135">
                  <c:v>#N/A</c:v>
                </c:pt>
                <c:pt idx="6136">
                  <c:v>#N/A</c:v>
                </c:pt>
                <c:pt idx="6137">
                  <c:v>#N/A</c:v>
                </c:pt>
                <c:pt idx="6138">
                  <c:v>#N/A</c:v>
                </c:pt>
                <c:pt idx="6139">
                  <c:v>#N/A</c:v>
                </c:pt>
                <c:pt idx="6140">
                  <c:v>#N/A</c:v>
                </c:pt>
                <c:pt idx="6141">
                  <c:v>#N/A</c:v>
                </c:pt>
                <c:pt idx="6142">
                  <c:v>#N/A</c:v>
                </c:pt>
                <c:pt idx="6143">
                  <c:v>#N/A</c:v>
                </c:pt>
                <c:pt idx="6144">
                  <c:v>#N/A</c:v>
                </c:pt>
                <c:pt idx="6145">
                  <c:v>#N/A</c:v>
                </c:pt>
                <c:pt idx="6146">
                  <c:v>#N/A</c:v>
                </c:pt>
                <c:pt idx="6147">
                  <c:v>#N/A</c:v>
                </c:pt>
                <c:pt idx="6148">
                  <c:v>#N/A</c:v>
                </c:pt>
                <c:pt idx="6149">
                  <c:v>#N/A</c:v>
                </c:pt>
                <c:pt idx="6150">
                  <c:v>#N/A</c:v>
                </c:pt>
                <c:pt idx="6151">
                  <c:v>#N/A</c:v>
                </c:pt>
                <c:pt idx="6152">
                  <c:v>#N/A</c:v>
                </c:pt>
                <c:pt idx="6153">
                  <c:v>#N/A</c:v>
                </c:pt>
                <c:pt idx="6154">
                  <c:v>#N/A</c:v>
                </c:pt>
                <c:pt idx="6155">
                  <c:v>#N/A</c:v>
                </c:pt>
                <c:pt idx="6156">
                  <c:v>#N/A</c:v>
                </c:pt>
                <c:pt idx="6157">
                  <c:v>#N/A</c:v>
                </c:pt>
                <c:pt idx="6158">
                  <c:v>#N/A</c:v>
                </c:pt>
                <c:pt idx="6159">
                  <c:v>#N/A</c:v>
                </c:pt>
                <c:pt idx="6160">
                  <c:v>#N/A</c:v>
                </c:pt>
                <c:pt idx="6161">
                  <c:v>#N/A</c:v>
                </c:pt>
                <c:pt idx="6162">
                  <c:v>#N/A</c:v>
                </c:pt>
                <c:pt idx="6163">
                  <c:v>#N/A</c:v>
                </c:pt>
                <c:pt idx="6164">
                  <c:v>#N/A</c:v>
                </c:pt>
                <c:pt idx="6165">
                  <c:v>#N/A</c:v>
                </c:pt>
                <c:pt idx="6166">
                  <c:v>#N/A</c:v>
                </c:pt>
                <c:pt idx="6167">
                  <c:v>#N/A</c:v>
                </c:pt>
                <c:pt idx="6168">
                  <c:v>#N/A</c:v>
                </c:pt>
                <c:pt idx="6169">
                  <c:v>#N/A</c:v>
                </c:pt>
                <c:pt idx="6170">
                  <c:v>#N/A</c:v>
                </c:pt>
                <c:pt idx="6171">
                  <c:v>#N/A</c:v>
                </c:pt>
                <c:pt idx="6172">
                  <c:v>#N/A</c:v>
                </c:pt>
                <c:pt idx="6173">
                  <c:v>#N/A</c:v>
                </c:pt>
                <c:pt idx="6174">
                  <c:v>#N/A</c:v>
                </c:pt>
                <c:pt idx="6175">
                  <c:v>#N/A</c:v>
                </c:pt>
                <c:pt idx="6176">
                  <c:v>#N/A</c:v>
                </c:pt>
                <c:pt idx="6177">
                  <c:v>#N/A</c:v>
                </c:pt>
                <c:pt idx="6178">
                  <c:v>#N/A</c:v>
                </c:pt>
                <c:pt idx="6179">
                  <c:v>#N/A</c:v>
                </c:pt>
                <c:pt idx="6180">
                  <c:v>#N/A</c:v>
                </c:pt>
                <c:pt idx="6181">
                  <c:v>#N/A</c:v>
                </c:pt>
                <c:pt idx="6182">
                  <c:v>#N/A</c:v>
                </c:pt>
                <c:pt idx="6183">
                  <c:v>#N/A</c:v>
                </c:pt>
                <c:pt idx="6184">
                  <c:v>#N/A</c:v>
                </c:pt>
                <c:pt idx="6185">
                  <c:v>#N/A</c:v>
                </c:pt>
                <c:pt idx="6186">
                  <c:v>#N/A</c:v>
                </c:pt>
                <c:pt idx="6187">
                  <c:v>#N/A</c:v>
                </c:pt>
                <c:pt idx="6188">
                  <c:v>#N/A</c:v>
                </c:pt>
                <c:pt idx="6189">
                  <c:v>#N/A</c:v>
                </c:pt>
                <c:pt idx="6190">
                  <c:v>#N/A</c:v>
                </c:pt>
                <c:pt idx="6191">
                  <c:v>#N/A</c:v>
                </c:pt>
                <c:pt idx="6192">
                  <c:v>#N/A</c:v>
                </c:pt>
                <c:pt idx="6193">
                  <c:v>#N/A</c:v>
                </c:pt>
                <c:pt idx="6194">
                  <c:v>#N/A</c:v>
                </c:pt>
                <c:pt idx="6195">
                  <c:v>#N/A</c:v>
                </c:pt>
                <c:pt idx="6196">
                  <c:v>#N/A</c:v>
                </c:pt>
                <c:pt idx="6197">
                  <c:v>#N/A</c:v>
                </c:pt>
                <c:pt idx="6198">
                  <c:v>#N/A</c:v>
                </c:pt>
                <c:pt idx="6199">
                  <c:v>#N/A</c:v>
                </c:pt>
                <c:pt idx="6200">
                  <c:v>#N/A</c:v>
                </c:pt>
                <c:pt idx="6201">
                  <c:v>#N/A</c:v>
                </c:pt>
                <c:pt idx="6202">
                  <c:v>#N/A</c:v>
                </c:pt>
                <c:pt idx="6203">
                  <c:v>#N/A</c:v>
                </c:pt>
                <c:pt idx="6204">
                  <c:v>#N/A</c:v>
                </c:pt>
                <c:pt idx="6205">
                  <c:v>#N/A</c:v>
                </c:pt>
                <c:pt idx="6206">
                  <c:v>#N/A</c:v>
                </c:pt>
                <c:pt idx="6207">
                  <c:v>#N/A</c:v>
                </c:pt>
                <c:pt idx="6208">
                  <c:v>#N/A</c:v>
                </c:pt>
                <c:pt idx="6209">
                  <c:v>#N/A</c:v>
                </c:pt>
                <c:pt idx="6210">
                  <c:v>#N/A</c:v>
                </c:pt>
                <c:pt idx="6211">
                  <c:v>#N/A</c:v>
                </c:pt>
                <c:pt idx="6212">
                  <c:v>#N/A</c:v>
                </c:pt>
                <c:pt idx="6213">
                  <c:v>#N/A</c:v>
                </c:pt>
                <c:pt idx="6214">
                  <c:v>#N/A</c:v>
                </c:pt>
                <c:pt idx="6215">
                  <c:v>#N/A</c:v>
                </c:pt>
                <c:pt idx="6216">
                  <c:v>#N/A</c:v>
                </c:pt>
                <c:pt idx="6217">
                  <c:v>#N/A</c:v>
                </c:pt>
                <c:pt idx="6218">
                  <c:v>#N/A</c:v>
                </c:pt>
                <c:pt idx="6219">
                  <c:v>#N/A</c:v>
                </c:pt>
                <c:pt idx="6220">
                  <c:v>#N/A</c:v>
                </c:pt>
                <c:pt idx="6221">
                  <c:v>#N/A</c:v>
                </c:pt>
                <c:pt idx="6222">
                  <c:v>#N/A</c:v>
                </c:pt>
                <c:pt idx="6223">
                  <c:v>#N/A</c:v>
                </c:pt>
                <c:pt idx="6224">
                  <c:v>#N/A</c:v>
                </c:pt>
                <c:pt idx="6225">
                  <c:v>#N/A</c:v>
                </c:pt>
                <c:pt idx="6226">
                  <c:v>#N/A</c:v>
                </c:pt>
                <c:pt idx="6227">
                  <c:v>#N/A</c:v>
                </c:pt>
                <c:pt idx="6228">
                  <c:v>#N/A</c:v>
                </c:pt>
                <c:pt idx="6229">
                  <c:v>#N/A</c:v>
                </c:pt>
                <c:pt idx="6230">
                  <c:v>#N/A</c:v>
                </c:pt>
                <c:pt idx="6231">
                  <c:v>#N/A</c:v>
                </c:pt>
                <c:pt idx="6232">
                  <c:v>#N/A</c:v>
                </c:pt>
                <c:pt idx="6233">
                  <c:v>#N/A</c:v>
                </c:pt>
                <c:pt idx="6234">
                  <c:v>#N/A</c:v>
                </c:pt>
                <c:pt idx="6235">
                  <c:v>#N/A</c:v>
                </c:pt>
                <c:pt idx="6236">
                  <c:v>#N/A</c:v>
                </c:pt>
                <c:pt idx="6237">
                  <c:v>#N/A</c:v>
                </c:pt>
                <c:pt idx="6238">
                  <c:v>#N/A</c:v>
                </c:pt>
                <c:pt idx="6239">
                  <c:v>#N/A</c:v>
                </c:pt>
                <c:pt idx="6240">
                  <c:v>#N/A</c:v>
                </c:pt>
                <c:pt idx="6241">
                  <c:v>#N/A</c:v>
                </c:pt>
                <c:pt idx="6242">
                  <c:v>#N/A</c:v>
                </c:pt>
                <c:pt idx="6243">
                  <c:v>#N/A</c:v>
                </c:pt>
                <c:pt idx="6244">
                  <c:v>#N/A</c:v>
                </c:pt>
                <c:pt idx="6245">
                  <c:v>#N/A</c:v>
                </c:pt>
                <c:pt idx="6246">
                  <c:v>#N/A</c:v>
                </c:pt>
                <c:pt idx="6247">
                  <c:v>#N/A</c:v>
                </c:pt>
                <c:pt idx="6248">
                  <c:v>#N/A</c:v>
                </c:pt>
                <c:pt idx="6249">
                  <c:v>#N/A</c:v>
                </c:pt>
                <c:pt idx="6250">
                  <c:v>#N/A</c:v>
                </c:pt>
                <c:pt idx="6251">
                  <c:v>#N/A</c:v>
                </c:pt>
                <c:pt idx="6252">
                  <c:v>#N/A</c:v>
                </c:pt>
                <c:pt idx="6253">
                  <c:v>#N/A</c:v>
                </c:pt>
                <c:pt idx="6254">
                  <c:v>#N/A</c:v>
                </c:pt>
                <c:pt idx="6255">
                  <c:v>#N/A</c:v>
                </c:pt>
                <c:pt idx="6256">
                  <c:v>#N/A</c:v>
                </c:pt>
                <c:pt idx="6257">
                  <c:v>#N/A</c:v>
                </c:pt>
                <c:pt idx="6258">
                  <c:v>#N/A</c:v>
                </c:pt>
                <c:pt idx="6259">
                  <c:v>#N/A</c:v>
                </c:pt>
                <c:pt idx="6260">
                  <c:v>#N/A</c:v>
                </c:pt>
                <c:pt idx="6261">
                  <c:v>#N/A</c:v>
                </c:pt>
                <c:pt idx="6262">
                  <c:v>#N/A</c:v>
                </c:pt>
                <c:pt idx="6263">
                  <c:v>#N/A</c:v>
                </c:pt>
                <c:pt idx="6264">
                  <c:v>#N/A</c:v>
                </c:pt>
                <c:pt idx="6265">
                  <c:v>#N/A</c:v>
                </c:pt>
                <c:pt idx="6266">
                  <c:v>#N/A</c:v>
                </c:pt>
                <c:pt idx="6267">
                  <c:v>#N/A</c:v>
                </c:pt>
                <c:pt idx="6268">
                  <c:v>#N/A</c:v>
                </c:pt>
                <c:pt idx="6269">
                  <c:v>#N/A</c:v>
                </c:pt>
                <c:pt idx="6270">
                  <c:v>#N/A</c:v>
                </c:pt>
                <c:pt idx="6271">
                  <c:v>#N/A</c:v>
                </c:pt>
                <c:pt idx="6272">
                  <c:v>#N/A</c:v>
                </c:pt>
                <c:pt idx="6273">
                  <c:v>#N/A</c:v>
                </c:pt>
                <c:pt idx="6274">
                  <c:v>#N/A</c:v>
                </c:pt>
                <c:pt idx="6275">
                  <c:v>#N/A</c:v>
                </c:pt>
                <c:pt idx="6276">
                  <c:v>#N/A</c:v>
                </c:pt>
                <c:pt idx="6277">
                  <c:v>#N/A</c:v>
                </c:pt>
                <c:pt idx="6278">
                  <c:v>#N/A</c:v>
                </c:pt>
                <c:pt idx="6279">
                  <c:v>#N/A</c:v>
                </c:pt>
                <c:pt idx="6280">
                  <c:v>#N/A</c:v>
                </c:pt>
                <c:pt idx="6281">
                  <c:v>#N/A</c:v>
                </c:pt>
                <c:pt idx="6282">
                  <c:v>#N/A</c:v>
                </c:pt>
                <c:pt idx="6283">
                  <c:v>#N/A</c:v>
                </c:pt>
                <c:pt idx="6284">
                  <c:v>#N/A</c:v>
                </c:pt>
                <c:pt idx="6285">
                  <c:v>#N/A</c:v>
                </c:pt>
                <c:pt idx="6286">
                  <c:v>#N/A</c:v>
                </c:pt>
                <c:pt idx="6287">
                  <c:v>#N/A</c:v>
                </c:pt>
                <c:pt idx="6288">
                  <c:v>#N/A</c:v>
                </c:pt>
                <c:pt idx="6289">
                  <c:v>#N/A</c:v>
                </c:pt>
                <c:pt idx="6290">
                  <c:v>#N/A</c:v>
                </c:pt>
                <c:pt idx="6291">
                  <c:v>#N/A</c:v>
                </c:pt>
                <c:pt idx="6292">
                  <c:v>#N/A</c:v>
                </c:pt>
                <c:pt idx="6293">
                  <c:v>#N/A</c:v>
                </c:pt>
                <c:pt idx="6294">
                  <c:v>#N/A</c:v>
                </c:pt>
                <c:pt idx="6295">
                  <c:v>#N/A</c:v>
                </c:pt>
                <c:pt idx="6296">
                  <c:v>#N/A</c:v>
                </c:pt>
                <c:pt idx="6297">
                  <c:v>#N/A</c:v>
                </c:pt>
                <c:pt idx="6298">
                  <c:v>#N/A</c:v>
                </c:pt>
                <c:pt idx="6299">
                  <c:v>#N/A</c:v>
                </c:pt>
                <c:pt idx="6300">
                  <c:v>#N/A</c:v>
                </c:pt>
                <c:pt idx="6301">
                  <c:v>#N/A</c:v>
                </c:pt>
                <c:pt idx="6302">
                  <c:v>#N/A</c:v>
                </c:pt>
                <c:pt idx="6303">
                  <c:v>#N/A</c:v>
                </c:pt>
                <c:pt idx="6304">
                  <c:v>#N/A</c:v>
                </c:pt>
                <c:pt idx="6305">
                  <c:v>#N/A</c:v>
                </c:pt>
                <c:pt idx="6306">
                  <c:v>#N/A</c:v>
                </c:pt>
                <c:pt idx="6307">
                  <c:v>#N/A</c:v>
                </c:pt>
                <c:pt idx="6308">
                  <c:v>#N/A</c:v>
                </c:pt>
                <c:pt idx="6309">
                  <c:v>#N/A</c:v>
                </c:pt>
                <c:pt idx="6310">
                  <c:v>#N/A</c:v>
                </c:pt>
                <c:pt idx="6311">
                  <c:v>#N/A</c:v>
                </c:pt>
                <c:pt idx="6312">
                  <c:v>#N/A</c:v>
                </c:pt>
                <c:pt idx="6313">
                  <c:v>#N/A</c:v>
                </c:pt>
                <c:pt idx="6314">
                  <c:v>#N/A</c:v>
                </c:pt>
                <c:pt idx="6315">
                  <c:v>#N/A</c:v>
                </c:pt>
                <c:pt idx="6316">
                  <c:v>#N/A</c:v>
                </c:pt>
                <c:pt idx="6317">
                  <c:v>#N/A</c:v>
                </c:pt>
                <c:pt idx="6318">
                  <c:v>#N/A</c:v>
                </c:pt>
                <c:pt idx="6319">
                  <c:v>#N/A</c:v>
                </c:pt>
                <c:pt idx="6320">
                  <c:v>#N/A</c:v>
                </c:pt>
                <c:pt idx="6321">
                  <c:v>#N/A</c:v>
                </c:pt>
                <c:pt idx="6322">
                  <c:v>#N/A</c:v>
                </c:pt>
                <c:pt idx="6323">
                  <c:v>#N/A</c:v>
                </c:pt>
                <c:pt idx="6324">
                  <c:v>#N/A</c:v>
                </c:pt>
                <c:pt idx="6325">
                  <c:v>#N/A</c:v>
                </c:pt>
                <c:pt idx="6326">
                  <c:v>#N/A</c:v>
                </c:pt>
                <c:pt idx="6327">
                  <c:v>#N/A</c:v>
                </c:pt>
                <c:pt idx="6328">
                  <c:v>#N/A</c:v>
                </c:pt>
                <c:pt idx="6329">
                  <c:v>#N/A</c:v>
                </c:pt>
                <c:pt idx="6330">
                  <c:v>#N/A</c:v>
                </c:pt>
                <c:pt idx="6331">
                  <c:v>#N/A</c:v>
                </c:pt>
                <c:pt idx="6332">
                  <c:v>#N/A</c:v>
                </c:pt>
                <c:pt idx="6333">
                  <c:v>#N/A</c:v>
                </c:pt>
                <c:pt idx="6334">
                  <c:v>#N/A</c:v>
                </c:pt>
                <c:pt idx="6335">
                  <c:v>#N/A</c:v>
                </c:pt>
                <c:pt idx="6336">
                  <c:v>#N/A</c:v>
                </c:pt>
                <c:pt idx="6337">
                  <c:v>#N/A</c:v>
                </c:pt>
                <c:pt idx="6338">
                  <c:v>#N/A</c:v>
                </c:pt>
                <c:pt idx="6339">
                  <c:v>#N/A</c:v>
                </c:pt>
                <c:pt idx="6340">
                  <c:v>#N/A</c:v>
                </c:pt>
                <c:pt idx="6341">
                  <c:v>#N/A</c:v>
                </c:pt>
                <c:pt idx="6342">
                  <c:v>#N/A</c:v>
                </c:pt>
                <c:pt idx="6343">
                  <c:v>#N/A</c:v>
                </c:pt>
                <c:pt idx="6344">
                  <c:v>#N/A</c:v>
                </c:pt>
                <c:pt idx="6345">
                  <c:v>#N/A</c:v>
                </c:pt>
                <c:pt idx="6346">
                  <c:v>#N/A</c:v>
                </c:pt>
                <c:pt idx="6347">
                  <c:v>#N/A</c:v>
                </c:pt>
                <c:pt idx="6348">
                  <c:v>#N/A</c:v>
                </c:pt>
                <c:pt idx="6349">
                  <c:v>#N/A</c:v>
                </c:pt>
                <c:pt idx="6350">
                  <c:v>#N/A</c:v>
                </c:pt>
                <c:pt idx="6351">
                  <c:v>#N/A</c:v>
                </c:pt>
                <c:pt idx="6352">
                  <c:v>#N/A</c:v>
                </c:pt>
                <c:pt idx="6353">
                  <c:v>#N/A</c:v>
                </c:pt>
                <c:pt idx="6354">
                  <c:v>#N/A</c:v>
                </c:pt>
                <c:pt idx="6355">
                  <c:v>#N/A</c:v>
                </c:pt>
                <c:pt idx="6356">
                  <c:v>#N/A</c:v>
                </c:pt>
                <c:pt idx="6357">
                  <c:v>#N/A</c:v>
                </c:pt>
                <c:pt idx="6358">
                  <c:v>#N/A</c:v>
                </c:pt>
                <c:pt idx="6359">
                  <c:v>#N/A</c:v>
                </c:pt>
                <c:pt idx="6360">
                  <c:v>#N/A</c:v>
                </c:pt>
                <c:pt idx="6361">
                  <c:v>#N/A</c:v>
                </c:pt>
                <c:pt idx="6362">
                  <c:v>#N/A</c:v>
                </c:pt>
                <c:pt idx="6363">
                  <c:v>#N/A</c:v>
                </c:pt>
                <c:pt idx="6364">
                  <c:v>#N/A</c:v>
                </c:pt>
                <c:pt idx="6365">
                  <c:v>#N/A</c:v>
                </c:pt>
                <c:pt idx="6366">
                  <c:v>#N/A</c:v>
                </c:pt>
                <c:pt idx="6367">
                  <c:v>#N/A</c:v>
                </c:pt>
                <c:pt idx="6368">
                  <c:v>#N/A</c:v>
                </c:pt>
                <c:pt idx="6369">
                  <c:v>#N/A</c:v>
                </c:pt>
                <c:pt idx="6370">
                  <c:v>#N/A</c:v>
                </c:pt>
                <c:pt idx="6371">
                  <c:v>#N/A</c:v>
                </c:pt>
                <c:pt idx="6372">
                  <c:v>#N/A</c:v>
                </c:pt>
                <c:pt idx="6373">
                  <c:v>#N/A</c:v>
                </c:pt>
                <c:pt idx="6374">
                  <c:v>#N/A</c:v>
                </c:pt>
                <c:pt idx="6375">
                  <c:v>#N/A</c:v>
                </c:pt>
                <c:pt idx="6376">
                  <c:v>#N/A</c:v>
                </c:pt>
                <c:pt idx="6377">
                  <c:v>#N/A</c:v>
                </c:pt>
                <c:pt idx="6378">
                  <c:v>#N/A</c:v>
                </c:pt>
                <c:pt idx="6379">
                  <c:v>#N/A</c:v>
                </c:pt>
                <c:pt idx="6380">
                  <c:v>#N/A</c:v>
                </c:pt>
                <c:pt idx="6381">
                  <c:v>#N/A</c:v>
                </c:pt>
                <c:pt idx="6382">
                  <c:v>#N/A</c:v>
                </c:pt>
                <c:pt idx="6383">
                  <c:v>#N/A</c:v>
                </c:pt>
                <c:pt idx="6384">
                  <c:v>#N/A</c:v>
                </c:pt>
                <c:pt idx="6385">
                  <c:v>#N/A</c:v>
                </c:pt>
                <c:pt idx="6386">
                  <c:v>#N/A</c:v>
                </c:pt>
                <c:pt idx="6387">
                  <c:v>#N/A</c:v>
                </c:pt>
                <c:pt idx="6388">
                  <c:v>#N/A</c:v>
                </c:pt>
                <c:pt idx="6389">
                  <c:v>#N/A</c:v>
                </c:pt>
                <c:pt idx="6390">
                  <c:v>#N/A</c:v>
                </c:pt>
                <c:pt idx="6391">
                  <c:v>#N/A</c:v>
                </c:pt>
                <c:pt idx="6392">
                  <c:v>#N/A</c:v>
                </c:pt>
                <c:pt idx="6393">
                  <c:v>#N/A</c:v>
                </c:pt>
                <c:pt idx="6394">
                  <c:v>#N/A</c:v>
                </c:pt>
                <c:pt idx="6395">
                  <c:v>#N/A</c:v>
                </c:pt>
                <c:pt idx="6396">
                  <c:v>#N/A</c:v>
                </c:pt>
                <c:pt idx="6397">
                  <c:v>#N/A</c:v>
                </c:pt>
                <c:pt idx="6398">
                  <c:v>#N/A</c:v>
                </c:pt>
                <c:pt idx="6399">
                  <c:v>#N/A</c:v>
                </c:pt>
                <c:pt idx="6400">
                  <c:v>#N/A</c:v>
                </c:pt>
                <c:pt idx="6401">
                  <c:v>#N/A</c:v>
                </c:pt>
                <c:pt idx="6402">
                  <c:v>#N/A</c:v>
                </c:pt>
                <c:pt idx="6403">
                  <c:v>#N/A</c:v>
                </c:pt>
                <c:pt idx="6404">
                  <c:v>#N/A</c:v>
                </c:pt>
                <c:pt idx="6405">
                  <c:v>#N/A</c:v>
                </c:pt>
                <c:pt idx="6406">
                  <c:v>#N/A</c:v>
                </c:pt>
                <c:pt idx="6407">
                  <c:v>#N/A</c:v>
                </c:pt>
                <c:pt idx="6408">
                  <c:v>#N/A</c:v>
                </c:pt>
                <c:pt idx="6409">
                  <c:v>#N/A</c:v>
                </c:pt>
                <c:pt idx="6410">
                  <c:v>#N/A</c:v>
                </c:pt>
                <c:pt idx="6411">
                  <c:v>#N/A</c:v>
                </c:pt>
                <c:pt idx="6412">
                  <c:v>#N/A</c:v>
                </c:pt>
                <c:pt idx="6413">
                  <c:v>#N/A</c:v>
                </c:pt>
                <c:pt idx="6414">
                  <c:v>#N/A</c:v>
                </c:pt>
                <c:pt idx="6415">
                  <c:v>#N/A</c:v>
                </c:pt>
                <c:pt idx="6416">
                  <c:v>#N/A</c:v>
                </c:pt>
                <c:pt idx="6417">
                  <c:v>#N/A</c:v>
                </c:pt>
                <c:pt idx="6418">
                  <c:v>#N/A</c:v>
                </c:pt>
                <c:pt idx="6419">
                  <c:v>#N/A</c:v>
                </c:pt>
                <c:pt idx="6420">
                  <c:v>#N/A</c:v>
                </c:pt>
                <c:pt idx="6421">
                  <c:v>#N/A</c:v>
                </c:pt>
                <c:pt idx="6422">
                  <c:v>#N/A</c:v>
                </c:pt>
                <c:pt idx="6423">
                  <c:v>#N/A</c:v>
                </c:pt>
                <c:pt idx="6424">
                  <c:v>#N/A</c:v>
                </c:pt>
                <c:pt idx="6425">
                  <c:v>#N/A</c:v>
                </c:pt>
                <c:pt idx="6426">
                  <c:v>#N/A</c:v>
                </c:pt>
                <c:pt idx="6427">
                  <c:v>#N/A</c:v>
                </c:pt>
                <c:pt idx="6428">
                  <c:v>#N/A</c:v>
                </c:pt>
                <c:pt idx="6429">
                  <c:v>#N/A</c:v>
                </c:pt>
                <c:pt idx="6430">
                  <c:v>#N/A</c:v>
                </c:pt>
                <c:pt idx="6431">
                  <c:v>#N/A</c:v>
                </c:pt>
                <c:pt idx="6432">
                  <c:v>#N/A</c:v>
                </c:pt>
                <c:pt idx="6433">
                  <c:v>#N/A</c:v>
                </c:pt>
                <c:pt idx="6434">
                  <c:v>#N/A</c:v>
                </c:pt>
                <c:pt idx="6435">
                  <c:v>#N/A</c:v>
                </c:pt>
                <c:pt idx="6436">
                  <c:v>#N/A</c:v>
                </c:pt>
                <c:pt idx="6437">
                  <c:v>#N/A</c:v>
                </c:pt>
                <c:pt idx="6438">
                  <c:v>#N/A</c:v>
                </c:pt>
                <c:pt idx="6439">
                  <c:v>#N/A</c:v>
                </c:pt>
                <c:pt idx="6440">
                  <c:v>#N/A</c:v>
                </c:pt>
                <c:pt idx="6441">
                  <c:v>#N/A</c:v>
                </c:pt>
                <c:pt idx="6442">
                  <c:v>#N/A</c:v>
                </c:pt>
                <c:pt idx="6443">
                  <c:v>#N/A</c:v>
                </c:pt>
                <c:pt idx="6444">
                  <c:v>#N/A</c:v>
                </c:pt>
                <c:pt idx="6445">
                  <c:v>#N/A</c:v>
                </c:pt>
                <c:pt idx="6446">
                  <c:v>#N/A</c:v>
                </c:pt>
                <c:pt idx="6447">
                  <c:v>#N/A</c:v>
                </c:pt>
                <c:pt idx="6448">
                  <c:v>#N/A</c:v>
                </c:pt>
                <c:pt idx="6449">
                  <c:v>#N/A</c:v>
                </c:pt>
                <c:pt idx="6450">
                  <c:v>#N/A</c:v>
                </c:pt>
                <c:pt idx="6451">
                  <c:v>#N/A</c:v>
                </c:pt>
                <c:pt idx="6452">
                  <c:v>#N/A</c:v>
                </c:pt>
                <c:pt idx="6453">
                  <c:v>#N/A</c:v>
                </c:pt>
                <c:pt idx="6454">
                  <c:v>#N/A</c:v>
                </c:pt>
                <c:pt idx="6455">
                  <c:v>#N/A</c:v>
                </c:pt>
                <c:pt idx="6456">
                  <c:v>#N/A</c:v>
                </c:pt>
                <c:pt idx="6457">
                  <c:v>#N/A</c:v>
                </c:pt>
                <c:pt idx="6458">
                  <c:v>#N/A</c:v>
                </c:pt>
                <c:pt idx="6459">
                  <c:v>#N/A</c:v>
                </c:pt>
                <c:pt idx="6460">
                  <c:v>#N/A</c:v>
                </c:pt>
                <c:pt idx="6461">
                  <c:v>#N/A</c:v>
                </c:pt>
                <c:pt idx="6462">
                  <c:v>#N/A</c:v>
                </c:pt>
                <c:pt idx="6463">
                  <c:v>#N/A</c:v>
                </c:pt>
                <c:pt idx="6464">
                  <c:v>#N/A</c:v>
                </c:pt>
                <c:pt idx="6465">
                  <c:v>#N/A</c:v>
                </c:pt>
                <c:pt idx="6466">
                  <c:v>#N/A</c:v>
                </c:pt>
                <c:pt idx="6467">
                  <c:v>#N/A</c:v>
                </c:pt>
                <c:pt idx="6468">
                  <c:v>#N/A</c:v>
                </c:pt>
                <c:pt idx="6469">
                  <c:v>#N/A</c:v>
                </c:pt>
                <c:pt idx="6470">
                  <c:v>#N/A</c:v>
                </c:pt>
                <c:pt idx="6471">
                  <c:v>#N/A</c:v>
                </c:pt>
                <c:pt idx="6472">
                  <c:v>#N/A</c:v>
                </c:pt>
                <c:pt idx="6473">
                  <c:v>#N/A</c:v>
                </c:pt>
                <c:pt idx="6474">
                  <c:v>#N/A</c:v>
                </c:pt>
                <c:pt idx="6475">
                  <c:v>#N/A</c:v>
                </c:pt>
                <c:pt idx="6476">
                  <c:v>#N/A</c:v>
                </c:pt>
                <c:pt idx="6477">
                  <c:v>#N/A</c:v>
                </c:pt>
                <c:pt idx="6478">
                  <c:v>#N/A</c:v>
                </c:pt>
                <c:pt idx="6479">
                  <c:v>#N/A</c:v>
                </c:pt>
                <c:pt idx="6480">
                  <c:v>#N/A</c:v>
                </c:pt>
                <c:pt idx="6481">
                  <c:v>#N/A</c:v>
                </c:pt>
                <c:pt idx="6482">
                  <c:v>#N/A</c:v>
                </c:pt>
                <c:pt idx="6483">
                  <c:v>#N/A</c:v>
                </c:pt>
                <c:pt idx="6484">
                  <c:v>#N/A</c:v>
                </c:pt>
                <c:pt idx="6485">
                  <c:v>#N/A</c:v>
                </c:pt>
                <c:pt idx="6486">
                  <c:v>#N/A</c:v>
                </c:pt>
                <c:pt idx="6487">
                  <c:v>#N/A</c:v>
                </c:pt>
                <c:pt idx="6488">
                  <c:v>#N/A</c:v>
                </c:pt>
                <c:pt idx="6489">
                  <c:v>#N/A</c:v>
                </c:pt>
                <c:pt idx="6490">
                  <c:v>#N/A</c:v>
                </c:pt>
                <c:pt idx="6491">
                  <c:v>#N/A</c:v>
                </c:pt>
                <c:pt idx="6492">
                  <c:v>#N/A</c:v>
                </c:pt>
                <c:pt idx="6493">
                  <c:v>#N/A</c:v>
                </c:pt>
                <c:pt idx="6494">
                  <c:v>#N/A</c:v>
                </c:pt>
                <c:pt idx="6495">
                  <c:v>#N/A</c:v>
                </c:pt>
                <c:pt idx="6496">
                  <c:v>#N/A</c:v>
                </c:pt>
                <c:pt idx="6497">
                  <c:v>#N/A</c:v>
                </c:pt>
                <c:pt idx="6498">
                  <c:v>#N/A</c:v>
                </c:pt>
                <c:pt idx="6499">
                  <c:v>#N/A</c:v>
                </c:pt>
                <c:pt idx="6500">
                  <c:v>#N/A</c:v>
                </c:pt>
                <c:pt idx="6501">
                  <c:v>#N/A</c:v>
                </c:pt>
                <c:pt idx="6502">
                  <c:v>#N/A</c:v>
                </c:pt>
                <c:pt idx="6503">
                  <c:v>#N/A</c:v>
                </c:pt>
                <c:pt idx="6504">
                  <c:v>#N/A</c:v>
                </c:pt>
                <c:pt idx="6505">
                  <c:v>#N/A</c:v>
                </c:pt>
                <c:pt idx="6506">
                  <c:v>#N/A</c:v>
                </c:pt>
                <c:pt idx="6507">
                  <c:v>#N/A</c:v>
                </c:pt>
                <c:pt idx="6508">
                  <c:v>#N/A</c:v>
                </c:pt>
                <c:pt idx="6509">
                  <c:v>#N/A</c:v>
                </c:pt>
                <c:pt idx="6510">
                  <c:v>#N/A</c:v>
                </c:pt>
                <c:pt idx="6511">
                  <c:v>#N/A</c:v>
                </c:pt>
                <c:pt idx="6512">
                  <c:v>#N/A</c:v>
                </c:pt>
                <c:pt idx="6513">
                  <c:v>#N/A</c:v>
                </c:pt>
                <c:pt idx="6514">
                  <c:v>#N/A</c:v>
                </c:pt>
                <c:pt idx="6515">
                  <c:v>#N/A</c:v>
                </c:pt>
                <c:pt idx="6516">
                  <c:v>#N/A</c:v>
                </c:pt>
                <c:pt idx="6517">
                  <c:v>#N/A</c:v>
                </c:pt>
                <c:pt idx="6518">
                  <c:v>#N/A</c:v>
                </c:pt>
                <c:pt idx="6519">
                  <c:v>#N/A</c:v>
                </c:pt>
                <c:pt idx="6520">
                  <c:v>#N/A</c:v>
                </c:pt>
                <c:pt idx="6521">
                  <c:v>#N/A</c:v>
                </c:pt>
                <c:pt idx="6522">
                  <c:v>#N/A</c:v>
                </c:pt>
                <c:pt idx="6523">
                  <c:v>#N/A</c:v>
                </c:pt>
                <c:pt idx="6524">
                  <c:v>#N/A</c:v>
                </c:pt>
                <c:pt idx="6525">
                  <c:v>#N/A</c:v>
                </c:pt>
                <c:pt idx="6526">
                  <c:v>#N/A</c:v>
                </c:pt>
                <c:pt idx="6527">
                  <c:v>#N/A</c:v>
                </c:pt>
                <c:pt idx="6528">
                  <c:v>#N/A</c:v>
                </c:pt>
                <c:pt idx="6529">
                  <c:v>#N/A</c:v>
                </c:pt>
                <c:pt idx="6530">
                  <c:v>#N/A</c:v>
                </c:pt>
                <c:pt idx="6531">
                  <c:v>#N/A</c:v>
                </c:pt>
                <c:pt idx="6532">
                  <c:v>#N/A</c:v>
                </c:pt>
                <c:pt idx="6533">
                  <c:v>#N/A</c:v>
                </c:pt>
                <c:pt idx="6534">
                  <c:v>#N/A</c:v>
                </c:pt>
                <c:pt idx="6535">
                  <c:v>#N/A</c:v>
                </c:pt>
                <c:pt idx="6536">
                  <c:v>#N/A</c:v>
                </c:pt>
                <c:pt idx="6537">
                  <c:v>#N/A</c:v>
                </c:pt>
                <c:pt idx="6538">
                  <c:v>#N/A</c:v>
                </c:pt>
                <c:pt idx="6539">
                  <c:v>#N/A</c:v>
                </c:pt>
                <c:pt idx="6540">
                  <c:v>#N/A</c:v>
                </c:pt>
                <c:pt idx="6541">
                  <c:v>#N/A</c:v>
                </c:pt>
                <c:pt idx="6542">
                  <c:v>#N/A</c:v>
                </c:pt>
                <c:pt idx="6543">
                  <c:v>#N/A</c:v>
                </c:pt>
                <c:pt idx="6544">
                  <c:v>#N/A</c:v>
                </c:pt>
                <c:pt idx="6545">
                  <c:v>#N/A</c:v>
                </c:pt>
                <c:pt idx="6546">
                  <c:v>#N/A</c:v>
                </c:pt>
                <c:pt idx="6547">
                  <c:v>#N/A</c:v>
                </c:pt>
                <c:pt idx="6548">
                  <c:v>#N/A</c:v>
                </c:pt>
                <c:pt idx="6549">
                  <c:v>#N/A</c:v>
                </c:pt>
                <c:pt idx="6550">
                  <c:v>#N/A</c:v>
                </c:pt>
                <c:pt idx="6551">
                  <c:v>#N/A</c:v>
                </c:pt>
                <c:pt idx="6552">
                  <c:v>#N/A</c:v>
                </c:pt>
                <c:pt idx="6553">
                  <c:v>#N/A</c:v>
                </c:pt>
                <c:pt idx="6554">
                  <c:v>#N/A</c:v>
                </c:pt>
                <c:pt idx="6555">
                  <c:v>#N/A</c:v>
                </c:pt>
                <c:pt idx="6556">
                  <c:v>#N/A</c:v>
                </c:pt>
                <c:pt idx="6557">
                  <c:v>#N/A</c:v>
                </c:pt>
                <c:pt idx="6558">
                  <c:v>#N/A</c:v>
                </c:pt>
                <c:pt idx="6559">
                  <c:v>#N/A</c:v>
                </c:pt>
                <c:pt idx="6560">
                  <c:v>#N/A</c:v>
                </c:pt>
                <c:pt idx="6561">
                  <c:v>#N/A</c:v>
                </c:pt>
                <c:pt idx="6562">
                  <c:v>#N/A</c:v>
                </c:pt>
                <c:pt idx="6563">
                  <c:v>#N/A</c:v>
                </c:pt>
                <c:pt idx="6564">
                  <c:v>#N/A</c:v>
                </c:pt>
                <c:pt idx="6565">
                  <c:v>#N/A</c:v>
                </c:pt>
                <c:pt idx="6566">
                  <c:v>#N/A</c:v>
                </c:pt>
                <c:pt idx="6567">
                  <c:v>#N/A</c:v>
                </c:pt>
                <c:pt idx="6568">
                  <c:v>#N/A</c:v>
                </c:pt>
                <c:pt idx="6569">
                  <c:v>#N/A</c:v>
                </c:pt>
                <c:pt idx="6570">
                  <c:v>#N/A</c:v>
                </c:pt>
                <c:pt idx="6571">
                  <c:v>#N/A</c:v>
                </c:pt>
                <c:pt idx="6572">
                  <c:v>#N/A</c:v>
                </c:pt>
                <c:pt idx="6573">
                  <c:v>#N/A</c:v>
                </c:pt>
                <c:pt idx="6574">
                  <c:v>#N/A</c:v>
                </c:pt>
                <c:pt idx="6575">
                  <c:v>#N/A</c:v>
                </c:pt>
                <c:pt idx="6576">
                  <c:v>#N/A</c:v>
                </c:pt>
                <c:pt idx="6577">
                  <c:v>#N/A</c:v>
                </c:pt>
                <c:pt idx="6578">
                  <c:v>#N/A</c:v>
                </c:pt>
                <c:pt idx="6579">
                  <c:v>#N/A</c:v>
                </c:pt>
                <c:pt idx="6580">
                  <c:v>#N/A</c:v>
                </c:pt>
                <c:pt idx="6581">
                  <c:v>#N/A</c:v>
                </c:pt>
                <c:pt idx="6582">
                  <c:v>#N/A</c:v>
                </c:pt>
                <c:pt idx="6583">
                  <c:v>#N/A</c:v>
                </c:pt>
                <c:pt idx="6584">
                  <c:v>#N/A</c:v>
                </c:pt>
                <c:pt idx="6585">
                  <c:v>#N/A</c:v>
                </c:pt>
                <c:pt idx="6586">
                  <c:v>#N/A</c:v>
                </c:pt>
                <c:pt idx="6587">
                  <c:v>#N/A</c:v>
                </c:pt>
                <c:pt idx="6588">
                  <c:v>#N/A</c:v>
                </c:pt>
                <c:pt idx="6589">
                  <c:v>#N/A</c:v>
                </c:pt>
                <c:pt idx="6590">
                  <c:v>#N/A</c:v>
                </c:pt>
                <c:pt idx="6591">
                  <c:v>#N/A</c:v>
                </c:pt>
                <c:pt idx="6592">
                  <c:v>#N/A</c:v>
                </c:pt>
                <c:pt idx="6593">
                  <c:v>#N/A</c:v>
                </c:pt>
                <c:pt idx="6594">
                  <c:v>#N/A</c:v>
                </c:pt>
                <c:pt idx="6595">
                  <c:v>#N/A</c:v>
                </c:pt>
                <c:pt idx="6596">
                  <c:v>#N/A</c:v>
                </c:pt>
                <c:pt idx="6597">
                  <c:v>#N/A</c:v>
                </c:pt>
                <c:pt idx="6598">
                  <c:v>#N/A</c:v>
                </c:pt>
                <c:pt idx="6599">
                  <c:v>#N/A</c:v>
                </c:pt>
                <c:pt idx="6600">
                  <c:v>#N/A</c:v>
                </c:pt>
                <c:pt idx="6601">
                  <c:v>#N/A</c:v>
                </c:pt>
                <c:pt idx="6602">
                  <c:v>#N/A</c:v>
                </c:pt>
                <c:pt idx="6603">
                  <c:v>#N/A</c:v>
                </c:pt>
                <c:pt idx="6604">
                  <c:v>#N/A</c:v>
                </c:pt>
                <c:pt idx="6605">
                  <c:v>#N/A</c:v>
                </c:pt>
                <c:pt idx="6606">
                  <c:v>#N/A</c:v>
                </c:pt>
                <c:pt idx="6607">
                  <c:v>#N/A</c:v>
                </c:pt>
                <c:pt idx="6608">
                  <c:v>#N/A</c:v>
                </c:pt>
                <c:pt idx="6609">
                  <c:v>#N/A</c:v>
                </c:pt>
                <c:pt idx="6610">
                  <c:v>#N/A</c:v>
                </c:pt>
                <c:pt idx="6611">
                  <c:v>#N/A</c:v>
                </c:pt>
                <c:pt idx="6612">
                  <c:v>#N/A</c:v>
                </c:pt>
                <c:pt idx="6613">
                  <c:v>#N/A</c:v>
                </c:pt>
                <c:pt idx="6614">
                  <c:v>#N/A</c:v>
                </c:pt>
                <c:pt idx="6615">
                  <c:v>#N/A</c:v>
                </c:pt>
                <c:pt idx="6616">
                  <c:v>#N/A</c:v>
                </c:pt>
                <c:pt idx="6617">
                  <c:v>#N/A</c:v>
                </c:pt>
                <c:pt idx="6618">
                  <c:v>#N/A</c:v>
                </c:pt>
                <c:pt idx="6619">
                  <c:v>#N/A</c:v>
                </c:pt>
                <c:pt idx="6620">
                  <c:v>#N/A</c:v>
                </c:pt>
                <c:pt idx="6621">
                  <c:v>#N/A</c:v>
                </c:pt>
                <c:pt idx="6622">
                  <c:v>#N/A</c:v>
                </c:pt>
                <c:pt idx="6623">
                  <c:v>#N/A</c:v>
                </c:pt>
                <c:pt idx="6624">
                  <c:v>#N/A</c:v>
                </c:pt>
                <c:pt idx="6625">
                  <c:v>#N/A</c:v>
                </c:pt>
                <c:pt idx="6626">
                  <c:v>#N/A</c:v>
                </c:pt>
                <c:pt idx="6627">
                  <c:v>#N/A</c:v>
                </c:pt>
                <c:pt idx="6628">
                  <c:v>#N/A</c:v>
                </c:pt>
                <c:pt idx="6629">
                  <c:v>#N/A</c:v>
                </c:pt>
                <c:pt idx="6630">
                  <c:v>#N/A</c:v>
                </c:pt>
                <c:pt idx="6631">
                  <c:v>#N/A</c:v>
                </c:pt>
                <c:pt idx="6632">
                  <c:v>#N/A</c:v>
                </c:pt>
                <c:pt idx="6633">
                  <c:v>#N/A</c:v>
                </c:pt>
                <c:pt idx="6634">
                  <c:v>#N/A</c:v>
                </c:pt>
                <c:pt idx="6635">
                  <c:v>#N/A</c:v>
                </c:pt>
                <c:pt idx="6636">
                  <c:v>#N/A</c:v>
                </c:pt>
                <c:pt idx="6637">
                  <c:v>#N/A</c:v>
                </c:pt>
                <c:pt idx="6638">
                  <c:v>#N/A</c:v>
                </c:pt>
                <c:pt idx="6639">
                  <c:v>#N/A</c:v>
                </c:pt>
                <c:pt idx="6640">
                  <c:v>#N/A</c:v>
                </c:pt>
                <c:pt idx="6641">
                  <c:v>#N/A</c:v>
                </c:pt>
                <c:pt idx="6642">
                  <c:v>#N/A</c:v>
                </c:pt>
                <c:pt idx="6643">
                  <c:v>#N/A</c:v>
                </c:pt>
                <c:pt idx="6644">
                  <c:v>#N/A</c:v>
                </c:pt>
                <c:pt idx="6645">
                  <c:v>#N/A</c:v>
                </c:pt>
                <c:pt idx="6646">
                  <c:v>#N/A</c:v>
                </c:pt>
                <c:pt idx="6647">
                  <c:v>#N/A</c:v>
                </c:pt>
                <c:pt idx="6648">
                  <c:v>#N/A</c:v>
                </c:pt>
                <c:pt idx="6649">
                  <c:v>#N/A</c:v>
                </c:pt>
                <c:pt idx="6650">
                  <c:v>#N/A</c:v>
                </c:pt>
                <c:pt idx="6651">
                  <c:v>#N/A</c:v>
                </c:pt>
                <c:pt idx="6652">
                  <c:v>#N/A</c:v>
                </c:pt>
                <c:pt idx="6653">
                  <c:v>#N/A</c:v>
                </c:pt>
                <c:pt idx="6654">
                  <c:v>#N/A</c:v>
                </c:pt>
                <c:pt idx="6655">
                  <c:v>#N/A</c:v>
                </c:pt>
                <c:pt idx="6656">
                  <c:v>#N/A</c:v>
                </c:pt>
                <c:pt idx="6657">
                  <c:v>#N/A</c:v>
                </c:pt>
                <c:pt idx="6658">
                  <c:v>#N/A</c:v>
                </c:pt>
                <c:pt idx="6659">
                  <c:v>#N/A</c:v>
                </c:pt>
                <c:pt idx="6660">
                  <c:v>#N/A</c:v>
                </c:pt>
                <c:pt idx="6661">
                  <c:v>#N/A</c:v>
                </c:pt>
                <c:pt idx="6662">
                  <c:v>#N/A</c:v>
                </c:pt>
                <c:pt idx="6663">
                  <c:v>#N/A</c:v>
                </c:pt>
                <c:pt idx="6664">
                  <c:v>#N/A</c:v>
                </c:pt>
                <c:pt idx="6665">
                  <c:v>#N/A</c:v>
                </c:pt>
                <c:pt idx="6666">
                  <c:v>#N/A</c:v>
                </c:pt>
                <c:pt idx="6667">
                  <c:v>#N/A</c:v>
                </c:pt>
                <c:pt idx="6668">
                  <c:v>#N/A</c:v>
                </c:pt>
                <c:pt idx="6669">
                  <c:v>#N/A</c:v>
                </c:pt>
                <c:pt idx="6670">
                  <c:v>#N/A</c:v>
                </c:pt>
                <c:pt idx="6671">
                  <c:v>#N/A</c:v>
                </c:pt>
                <c:pt idx="6672">
                  <c:v>#N/A</c:v>
                </c:pt>
                <c:pt idx="6673">
                  <c:v>#N/A</c:v>
                </c:pt>
                <c:pt idx="6674">
                  <c:v>#N/A</c:v>
                </c:pt>
                <c:pt idx="6675">
                  <c:v>#N/A</c:v>
                </c:pt>
                <c:pt idx="6676">
                  <c:v>#N/A</c:v>
                </c:pt>
                <c:pt idx="6677">
                  <c:v>#N/A</c:v>
                </c:pt>
                <c:pt idx="6678">
                  <c:v>#N/A</c:v>
                </c:pt>
                <c:pt idx="6679">
                  <c:v>#N/A</c:v>
                </c:pt>
                <c:pt idx="6680">
                  <c:v>#N/A</c:v>
                </c:pt>
                <c:pt idx="6681">
                  <c:v>#N/A</c:v>
                </c:pt>
                <c:pt idx="6682">
                  <c:v>#N/A</c:v>
                </c:pt>
                <c:pt idx="6683">
                  <c:v>#N/A</c:v>
                </c:pt>
                <c:pt idx="6684">
                  <c:v>#N/A</c:v>
                </c:pt>
                <c:pt idx="6685">
                  <c:v>#N/A</c:v>
                </c:pt>
                <c:pt idx="6686">
                  <c:v>#N/A</c:v>
                </c:pt>
                <c:pt idx="6687">
                  <c:v>#N/A</c:v>
                </c:pt>
                <c:pt idx="6688">
                  <c:v>#N/A</c:v>
                </c:pt>
                <c:pt idx="6689">
                  <c:v>#N/A</c:v>
                </c:pt>
                <c:pt idx="6690">
                  <c:v>#N/A</c:v>
                </c:pt>
                <c:pt idx="6691">
                  <c:v>#N/A</c:v>
                </c:pt>
                <c:pt idx="6692">
                  <c:v>#N/A</c:v>
                </c:pt>
                <c:pt idx="6693">
                  <c:v>#N/A</c:v>
                </c:pt>
                <c:pt idx="6694">
                  <c:v>#N/A</c:v>
                </c:pt>
                <c:pt idx="6695">
                  <c:v>#N/A</c:v>
                </c:pt>
                <c:pt idx="6696">
                  <c:v>#N/A</c:v>
                </c:pt>
                <c:pt idx="6697">
                  <c:v>#N/A</c:v>
                </c:pt>
                <c:pt idx="6698">
                  <c:v>#N/A</c:v>
                </c:pt>
                <c:pt idx="6699">
                  <c:v>#N/A</c:v>
                </c:pt>
                <c:pt idx="6700">
                  <c:v>#N/A</c:v>
                </c:pt>
                <c:pt idx="6701">
                  <c:v>#N/A</c:v>
                </c:pt>
                <c:pt idx="6702">
                  <c:v>#N/A</c:v>
                </c:pt>
                <c:pt idx="6703">
                  <c:v>#N/A</c:v>
                </c:pt>
                <c:pt idx="6704">
                  <c:v>#N/A</c:v>
                </c:pt>
                <c:pt idx="6705">
                  <c:v>#N/A</c:v>
                </c:pt>
                <c:pt idx="6706">
                  <c:v>#N/A</c:v>
                </c:pt>
                <c:pt idx="6707">
                  <c:v>#N/A</c:v>
                </c:pt>
                <c:pt idx="6708">
                  <c:v>#N/A</c:v>
                </c:pt>
                <c:pt idx="6709">
                  <c:v>#N/A</c:v>
                </c:pt>
                <c:pt idx="6710">
                  <c:v>#N/A</c:v>
                </c:pt>
                <c:pt idx="6711">
                  <c:v>#N/A</c:v>
                </c:pt>
                <c:pt idx="6712">
                  <c:v>#N/A</c:v>
                </c:pt>
                <c:pt idx="6713">
                  <c:v>#N/A</c:v>
                </c:pt>
                <c:pt idx="6714">
                  <c:v>#N/A</c:v>
                </c:pt>
                <c:pt idx="6715">
                  <c:v>#N/A</c:v>
                </c:pt>
                <c:pt idx="6716">
                  <c:v>#N/A</c:v>
                </c:pt>
                <c:pt idx="6717">
                  <c:v>#N/A</c:v>
                </c:pt>
                <c:pt idx="6718">
                  <c:v>#N/A</c:v>
                </c:pt>
                <c:pt idx="6719">
                  <c:v>#N/A</c:v>
                </c:pt>
                <c:pt idx="6720">
                  <c:v>#N/A</c:v>
                </c:pt>
                <c:pt idx="6721">
                  <c:v>#N/A</c:v>
                </c:pt>
                <c:pt idx="6722">
                  <c:v>#N/A</c:v>
                </c:pt>
                <c:pt idx="6723">
                  <c:v>#N/A</c:v>
                </c:pt>
                <c:pt idx="6724">
                  <c:v>#N/A</c:v>
                </c:pt>
                <c:pt idx="6725">
                  <c:v>#N/A</c:v>
                </c:pt>
                <c:pt idx="6726">
                  <c:v>#N/A</c:v>
                </c:pt>
                <c:pt idx="6727">
                  <c:v>#N/A</c:v>
                </c:pt>
                <c:pt idx="6728">
                  <c:v>#N/A</c:v>
                </c:pt>
                <c:pt idx="6729">
                  <c:v>#N/A</c:v>
                </c:pt>
                <c:pt idx="6730">
                  <c:v>#N/A</c:v>
                </c:pt>
                <c:pt idx="6731">
                  <c:v>#N/A</c:v>
                </c:pt>
                <c:pt idx="6732">
                  <c:v>#N/A</c:v>
                </c:pt>
                <c:pt idx="6733">
                  <c:v>#N/A</c:v>
                </c:pt>
                <c:pt idx="6734">
                  <c:v>#N/A</c:v>
                </c:pt>
                <c:pt idx="6735">
                  <c:v>#N/A</c:v>
                </c:pt>
                <c:pt idx="6736">
                  <c:v>#N/A</c:v>
                </c:pt>
                <c:pt idx="6737">
                  <c:v>#N/A</c:v>
                </c:pt>
                <c:pt idx="6738">
                  <c:v>#N/A</c:v>
                </c:pt>
                <c:pt idx="6739">
                  <c:v>#N/A</c:v>
                </c:pt>
                <c:pt idx="6740">
                  <c:v>#N/A</c:v>
                </c:pt>
                <c:pt idx="6741">
                  <c:v>#N/A</c:v>
                </c:pt>
                <c:pt idx="6742">
                  <c:v>#N/A</c:v>
                </c:pt>
                <c:pt idx="6743">
                  <c:v>#N/A</c:v>
                </c:pt>
                <c:pt idx="6744">
                  <c:v>#N/A</c:v>
                </c:pt>
                <c:pt idx="6745">
                  <c:v>#N/A</c:v>
                </c:pt>
                <c:pt idx="6746">
                  <c:v>#N/A</c:v>
                </c:pt>
                <c:pt idx="6747">
                  <c:v>#N/A</c:v>
                </c:pt>
                <c:pt idx="6748">
                  <c:v>#N/A</c:v>
                </c:pt>
                <c:pt idx="6749">
                  <c:v>#N/A</c:v>
                </c:pt>
                <c:pt idx="6750">
                  <c:v>#N/A</c:v>
                </c:pt>
                <c:pt idx="6751">
                  <c:v>#N/A</c:v>
                </c:pt>
                <c:pt idx="6752">
                  <c:v>#N/A</c:v>
                </c:pt>
                <c:pt idx="6753">
                  <c:v>#N/A</c:v>
                </c:pt>
                <c:pt idx="6754">
                  <c:v>#N/A</c:v>
                </c:pt>
                <c:pt idx="6755">
                  <c:v>#N/A</c:v>
                </c:pt>
                <c:pt idx="6756">
                  <c:v>#N/A</c:v>
                </c:pt>
                <c:pt idx="6757">
                  <c:v>#N/A</c:v>
                </c:pt>
                <c:pt idx="6758">
                  <c:v>#N/A</c:v>
                </c:pt>
                <c:pt idx="6759">
                  <c:v>#N/A</c:v>
                </c:pt>
                <c:pt idx="6760">
                  <c:v>#N/A</c:v>
                </c:pt>
                <c:pt idx="6761">
                  <c:v>#N/A</c:v>
                </c:pt>
                <c:pt idx="6762">
                  <c:v>#N/A</c:v>
                </c:pt>
                <c:pt idx="6763">
                  <c:v>#N/A</c:v>
                </c:pt>
                <c:pt idx="6764">
                  <c:v>#N/A</c:v>
                </c:pt>
                <c:pt idx="6765">
                  <c:v>#N/A</c:v>
                </c:pt>
                <c:pt idx="6766">
                  <c:v>#N/A</c:v>
                </c:pt>
                <c:pt idx="6767">
                  <c:v>#N/A</c:v>
                </c:pt>
                <c:pt idx="6768">
                  <c:v>#N/A</c:v>
                </c:pt>
                <c:pt idx="6769">
                  <c:v>#N/A</c:v>
                </c:pt>
                <c:pt idx="6770">
                  <c:v>#N/A</c:v>
                </c:pt>
                <c:pt idx="6771">
                  <c:v>#N/A</c:v>
                </c:pt>
                <c:pt idx="6772">
                  <c:v>#N/A</c:v>
                </c:pt>
                <c:pt idx="6773">
                  <c:v>#N/A</c:v>
                </c:pt>
                <c:pt idx="6774">
                  <c:v>#N/A</c:v>
                </c:pt>
                <c:pt idx="6775">
                  <c:v>#N/A</c:v>
                </c:pt>
                <c:pt idx="6776">
                  <c:v>#N/A</c:v>
                </c:pt>
                <c:pt idx="6777">
                  <c:v>#N/A</c:v>
                </c:pt>
                <c:pt idx="6778">
                  <c:v>#N/A</c:v>
                </c:pt>
                <c:pt idx="6779">
                  <c:v>#N/A</c:v>
                </c:pt>
                <c:pt idx="6780">
                  <c:v>#N/A</c:v>
                </c:pt>
                <c:pt idx="6781">
                  <c:v>#N/A</c:v>
                </c:pt>
                <c:pt idx="6782">
                  <c:v>#N/A</c:v>
                </c:pt>
                <c:pt idx="6783">
                  <c:v>#N/A</c:v>
                </c:pt>
                <c:pt idx="6784">
                  <c:v>#N/A</c:v>
                </c:pt>
                <c:pt idx="6785">
                  <c:v>#N/A</c:v>
                </c:pt>
                <c:pt idx="6786">
                  <c:v>#N/A</c:v>
                </c:pt>
                <c:pt idx="6787">
                  <c:v>#N/A</c:v>
                </c:pt>
                <c:pt idx="6788">
                  <c:v>#N/A</c:v>
                </c:pt>
                <c:pt idx="6789">
                  <c:v>#N/A</c:v>
                </c:pt>
                <c:pt idx="6790">
                  <c:v>#N/A</c:v>
                </c:pt>
                <c:pt idx="6791">
                  <c:v>#N/A</c:v>
                </c:pt>
                <c:pt idx="6792">
                  <c:v>#N/A</c:v>
                </c:pt>
                <c:pt idx="6793">
                  <c:v>#N/A</c:v>
                </c:pt>
                <c:pt idx="6794">
                  <c:v>#N/A</c:v>
                </c:pt>
                <c:pt idx="6795">
                  <c:v>#N/A</c:v>
                </c:pt>
                <c:pt idx="6796">
                  <c:v>#N/A</c:v>
                </c:pt>
                <c:pt idx="6797">
                  <c:v>#N/A</c:v>
                </c:pt>
                <c:pt idx="6798">
                  <c:v>#N/A</c:v>
                </c:pt>
                <c:pt idx="6799">
                  <c:v>#N/A</c:v>
                </c:pt>
                <c:pt idx="6800">
                  <c:v>#N/A</c:v>
                </c:pt>
                <c:pt idx="6801">
                  <c:v>#N/A</c:v>
                </c:pt>
                <c:pt idx="6802">
                  <c:v>#N/A</c:v>
                </c:pt>
                <c:pt idx="6803">
                  <c:v>#N/A</c:v>
                </c:pt>
                <c:pt idx="6804">
                  <c:v>#N/A</c:v>
                </c:pt>
                <c:pt idx="6805">
                  <c:v>#N/A</c:v>
                </c:pt>
                <c:pt idx="6806">
                  <c:v>#N/A</c:v>
                </c:pt>
                <c:pt idx="6807">
                  <c:v>#N/A</c:v>
                </c:pt>
                <c:pt idx="6808">
                  <c:v>#N/A</c:v>
                </c:pt>
                <c:pt idx="6809">
                  <c:v>#N/A</c:v>
                </c:pt>
                <c:pt idx="6810">
                  <c:v>#N/A</c:v>
                </c:pt>
                <c:pt idx="6811">
                  <c:v>#N/A</c:v>
                </c:pt>
                <c:pt idx="6812">
                  <c:v>#N/A</c:v>
                </c:pt>
                <c:pt idx="6813">
                  <c:v>#N/A</c:v>
                </c:pt>
                <c:pt idx="6814">
                  <c:v>#N/A</c:v>
                </c:pt>
                <c:pt idx="6815">
                  <c:v>#N/A</c:v>
                </c:pt>
                <c:pt idx="6816">
                  <c:v>#N/A</c:v>
                </c:pt>
                <c:pt idx="6817">
                  <c:v>#N/A</c:v>
                </c:pt>
                <c:pt idx="6818">
                  <c:v>#N/A</c:v>
                </c:pt>
                <c:pt idx="6819">
                  <c:v>#N/A</c:v>
                </c:pt>
                <c:pt idx="6820">
                  <c:v>#N/A</c:v>
                </c:pt>
                <c:pt idx="6821">
                  <c:v>#N/A</c:v>
                </c:pt>
                <c:pt idx="6822">
                  <c:v>#N/A</c:v>
                </c:pt>
                <c:pt idx="6823">
                  <c:v>#N/A</c:v>
                </c:pt>
                <c:pt idx="6824">
                  <c:v>#N/A</c:v>
                </c:pt>
                <c:pt idx="6825">
                  <c:v>#N/A</c:v>
                </c:pt>
                <c:pt idx="6826">
                  <c:v>#N/A</c:v>
                </c:pt>
                <c:pt idx="6827">
                  <c:v>#N/A</c:v>
                </c:pt>
                <c:pt idx="6828">
                  <c:v>#N/A</c:v>
                </c:pt>
                <c:pt idx="6829">
                  <c:v>#N/A</c:v>
                </c:pt>
                <c:pt idx="6830">
                  <c:v>#N/A</c:v>
                </c:pt>
                <c:pt idx="6831">
                  <c:v>#N/A</c:v>
                </c:pt>
                <c:pt idx="6832">
                  <c:v>#N/A</c:v>
                </c:pt>
                <c:pt idx="6833">
                  <c:v>#N/A</c:v>
                </c:pt>
                <c:pt idx="6834">
                  <c:v>#N/A</c:v>
                </c:pt>
                <c:pt idx="6835">
                  <c:v>#N/A</c:v>
                </c:pt>
                <c:pt idx="6836">
                  <c:v>#N/A</c:v>
                </c:pt>
                <c:pt idx="6837">
                  <c:v>#N/A</c:v>
                </c:pt>
                <c:pt idx="6838">
                  <c:v>#N/A</c:v>
                </c:pt>
                <c:pt idx="6839">
                  <c:v>#N/A</c:v>
                </c:pt>
                <c:pt idx="6840">
                  <c:v>#N/A</c:v>
                </c:pt>
                <c:pt idx="6841">
                  <c:v>#N/A</c:v>
                </c:pt>
                <c:pt idx="6842">
                  <c:v>#N/A</c:v>
                </c:pt>
                <c:pt idx="6843">
                  <c:v>#N/A</c:v>
                </c:pt>
                <c:pt idx="6844">
                  <c:v>#N/A</c:v>
                </c:pt>
                <c:pt idx="6845">
                  <c:v>#N/A</c:v>
                </c:pt>
                <c:pt idx="6846">
                  <c:v>#N/A</c:v>
                </c:pt>
                <c:pt idx="6847">
                  <c:v>#N/A</c:v>
                </c:pt>
                <c:pt idx="6848">
                  <c:v>#N/A</c:v>
                </c:pt>
                <c:pt idx="6849">
                  <c:v>#N/A</c:v>
                </c:pt>
                <c:pt idx="6850">
                  <c:v>#N/A</c:v>
                </c:pt>
                <c:pt idx="6851">
                  <c:v>#N/A</c:v>
                </c:pt>
                <c:pt idx="6852">
                  <c:v>#N/A</c:v>
                </c:pt>
                <c:pt idx="6853">
                  <c:v>#N/A</c:v>
                </c:pt>
                <c:pt idx="6854">
                  <c:v>#N/A</c:v>
                </c:pt>
                <c:pt idx="6855">
                  <c:v>#N/A</c:v>
                </c:pt>
                <c:pt idx="6856">
                  <c:v>#N/A</c:v>
                </c:pt>
                <c:pt idx="6857">
                  <c:v>#N/A</c:v>
                </c:pt>
                <c:pt idx="6858">
                  <c:v>#N/A</c:v>
                </c:pt>
                <c:pt idx="6859">
                  <c:v>#N/A</c:v>
                </c:pt>
                <c:pt idx="6860">
                  <c:v>#N/A</c:v>
                </c:pt>
                <c:pt idx="6861">
                  <c:v>#N/A</c:v>
                </c:pt>
                <c:pt idx="6862">
                  <c:v>#N/A</c:v>
                </c:pt>
                <c:pt idx="6863">
                  <c:v>#N/A</c:v>
                </c:pt>
                <c:pt idx="6864">
                  <c:v>#N/A</c:v>
                </c:pt>
                <c:pt idx="6865">
                  <c:v>#N/A</c:v>
                </c:pt>
                <c:pt idx="6866">
                  <c:v>#N/A</c:v>
                </c:pt>
                <c:pt idx="6867">
                  <c:v>#N/A</c:v>
                </c:pt>
                <c:pt idx="6868">
                  <c:v>#N/A</c:v>
                </c:pt>
                <c:pt idx="6869">
                  <c:v>#N/A</c:v>
                </c:pt>
                <c:pt idx="6870">
                  <c:v>#N/A</c:v>
                </c:pt>
                <c:pt idx="6871">
                  <c:v>#N/A</c:v>
                </c:pt>
                <c:pt idx="6872">
                  <c:v>#N/A</c:v>
                </c:pt>
                <c:pt idx="6873">
                  <c:v>#N/A</c:v>
                </c:pt>
                <c:pt idx="6874">
                  <c:v>#N/A</c:v>
                </c:pt>
                <c:pt idx="6875">
                  <c:v>#N/A</c:v>
                </c:pt>
                <c:pt idx="6876">
                  <c:v>#N/A</c:v>
                </c:pt>
                <c:pt idx="6877">
                  <c:v>#N/A</c:v>
                </c:pt>
                <c:pt idx="6878">
                  <c:v>#N/A</c:v>
                </c:pt>
                <c:pt idx="6879">
                  <c:v>#N/A</c:v>
                </c:pt>
                <c:pt idx="6880">
                  <c:v>#N/A</c:v>
                </c:pt>
                <c:pt idx="6881">
                  <c:v>#N/A</c:v>
                </c:pt>
                <c:pt idx="6882">
                  <c:v>#N/A</c:v>
                </c:pt>
                <c:pt idx="6883">
                  <c:v>#N/A</c:v>
                </c:pt>
                <c:pt idx="6884">
                  <c:v>#N/A</c:v>
                </c:pt>
                <c:pt idx="6885">
                  <c:v>#N/A</c:v>
                </c:pt>
                <c:pt idx="6886">
                  <c:v>#N/A</c:v>
                </c:pt>
                <c:pt idx="6887">
                  <c:v>#N/A</c:v>
                </c:pt>
                <c:pt idx="6888">
                  <c:v>#N/A</c:v>
                </c:pt>
                <c:pt idx="6889">
                  <c:v>#N/A</c:v>
                </c:pt>
                <c:pt idx="6890">
                  <c:v>#N/A</c:v>
                </c:pt>
                <c:pt idx="6891">
                  <c:v>#N/A</c:v>
                </c:pt>
                <c:pt idx="6892">
                  <c:v>#N/A</c:v>
                </c:pt>
                <c:pt idx="6893">
                  <c:v>#N/A</c:v>
                </c:pt>
                <c:pt idx="6894">
                  <c:v>#N/A</c:v>
                </c:pt>
                <c:pt idx="6895">
                  <c:v>#N/A</c:v>
                </c:pt>
                <c:pt idx="6896">
                  <c:v>#N/A</c:v>
                </c:pt>
                <c:pt idx="6897">
                  <c:v>#N/A</c:v>
                </c:pt>
                <c:pt idx="6898">
                  <c:v>#N/A</c:v>
                </c:pt>
                <c:pt idx="6899">
                  <c:v>#N/A</c:v>
                </c:pt>
                <c:pt idx="6900">
                  <c:v>#N/A</c:v>
                </c:pt>
                <c:pt idx="6901">
                  <c:v>#N/A</c:v>
                </c:pt>
                <c:pt idx="6902">
                  <c:v>#N/A</c:v>
                </c:pt>
                <c:pt idx="6903">
                  <c:v>#N/A</c:v>
                </c:pt>
                <c:pt idx="6904">
                  <c:v>#N/A</c:v>
                </c:pt>
                <c:pt idx="6905">
                  <c:v>#N/A</c:v>
                </c:pt>
                <c:pt idx="6906">
                  <c:v>#N/A</c:v>
                </c:pt>
                <c:pt idx="6907">
                  <c:v>#N/A</c:v>
                </c:pt>
                <c:pt idx="6908">
                  <c:v>#N/A</c:v>
                </c:pt>
                <c:pt idx="6909">
                  <c:v>#N/A</c:v>
                </c:pt>
                <c:pt idx="6910">
                  <c:v>#N/A</c:v>
                </c:pt>
                <c:pt idx="6911">
                  <c:v>#N/A</c:v>
                </c:pt>
                <c:pt idx="6912">
                  <c:v>#N/A</c:v>
                </c:pt>
                <c:pt idx="6913">
                  <c:v>#N/A</c:v>
                </c:pt>
                <c:pt idx="6914">
                  <c:v>#N/A</c:v>
                </c:pt>
                <c:pt idx="6915">
                  <c:v>#N/A</c:v>
                </c:pt>
                <c:pt idx="6916">
                  <c:v>#N/A</c:v>
                </c:pt>
                <c:pt idx="6917">
                  <c:v>#N/A</c:v>
                </c:pt>
                <c:pt idx="6918">
                  <c:v>#N/A</c:v>
                </c:pt>
                <c:pt idx="6919">
                  <c:v>#N/A</c:v>
                </c:pt>
                <c:pt idx="6920">
                  <c:v>#N/A</c:v>
                </c:pt>
                <c:pt idx="6921">
                  <c:v>#N/A</c:v>
                </c:pt>
                <c:pt idx="6922">
                  <c:v>#N/A</c:v>
                </c:pt>
                <c:pt idx="6923">
                  <c:v>#N/A</c:v>
                </c:pt>
                <c:pt idx="6924">
                  <c:v>#N/A</c:v>
                </c:pt>
                <c:pt idx="6925">
                  <c:v>#N/A</c:v>
                </c:pt>
                <c:pt idx="6926">
                  <c:v>#N/A</c:v>
                </c:pt>
                <c:pt idx="6927">
                  <c:v>#N/A</c:v>
                </c:pt>
                <c:pt idx="6928">
                  <c:v>#N/A</c:v>
                </c:pt>
                <c:pt idx="6929">
                  <c:v>#N/A</c:v>
                </c:pt>
                <c:pt idx="6930">
                  <c:v>#N/A</c:v>
                </c:pt>
                <c:pt idx="6931">
                  <c:v>#N/A</c:v>
                </c:pt>
                <c:pt idx="6932">
                  <c:v>#N/A</c:v>
                </c:pt>
                <c:pt idx="6933">
                  <c:v>#N/A</c:v>
                </c:pt>
                <c:pt idx="6934">
                  <c:v>#N/A</c:v>
                </c:pt>
                <c:pt idx="6935">
                  <c:v>#N/A</c:v>
                </c:pt>
                <c:pt idx="6936">
                  <c:v>#N/A</c:v>
                </c:pt>
                <c:pt idx="6937">
                  <c:v>#N/A</c:v>
                </c:pt>
                <c:pt idx="6938">
                  <c:v>#N/A</c:v>
                </c:pt>
                <c:pt idx="6939">
                  <c:v>#N/A</c:v>
                </c:pt>
                <c:pt idx="6940">
                  <c:v>#N/A</c:v>
                </c:pt>
                <c:pt idx="6941">
                  <c:v>#N/A</c:v>
                </c:pt>
                <c:pt idx="6942">
                  <c:v>#N/A</c:v>
                </c:pt>
                <c:pt idx="6943">
                  <c:v>#N/A</c:v>
                </c:pt>
                <c:pt idx="6944">
                  <c:v>#N/A</c:v>
                </c:pt>
                <c:pt idx="6945">
                  <c:v>#N/A</c:v>
                </c:pt>
                <c:pt idx="6946">
                  <c:v>#N/A</c:v>
                </c:pt>
                <c:pt idx="6947">
                  <c:v>#N/A</c:v>
                </c:pt>
                <c:pt idx="6948">
                  <c:v>#N/A</c:v>
                </c:pt>
                <c:pt idx="6949">
                  <c:v>#N/A</c:v>
                </c:pt>
                <c:pt idx="6950">
                  <c:v>#N/A</c:v>
                </c:pt>
                <c:pt idx="6951">
                  <c:v>#N/A</c:v>
                </c:pt>
                <c:pt idx="6952">
                  <c:v>#N/A</c:v>
                </c:pt>
                <c:pt idx="6953">
                  <c:v>#N/A</c:v>
                </c:pt>
                <c:pt idx="6954">
                  <c:v>#N/A</c:v>
                </c:pt>
                <c:pt idx="6955">
                  <c:v>#N/A</c:v>
                </c:pt>
                <c:pt idx="6956">
                  <c:v>#N/A</c:v>
                </c:pt>
                <c:pt idx="6957">
                  <c:v>#N/A</c:v>
                </c:pt>
                <c:pt idx="6958">
                  <c:v>#N/A</c:v>
                </c:pt>
                <c:pt idx="6959">
                  <c:v>#N/A</c:v>
                </c:pt>
                <c:pt idx="6960">
                  <c:v>#N/A</c:v>
                </c:pt>
                <c:pt idx="6961">
                  <c:v>#N/A</c:v>
                </c:pt>
                <c:pt idx="6962">
                  <c:v>#N/A</c:v>
                </c:pt>
                <c:pt idx="6963">
                  <c:v>#N/A</c:v>
                </c:pt>
                <c:pt idx="6964">
                  <c:v>#N/A</c:v>
                </c:pt>
                <c:pt idx="6965">
                  <c:v>#N/A</c:v>
                </c:pt>
                <c:pt idx="6966">
                  <c:v>#N/A</c:v>
                </c:pt>
                <c:pt idx="6967">
                  <c:v>#N/A</c:v>
                </c:pt>
                <c:pt idx="6968">
                  <c:v>#N/A</c:v>
                </c:pt>
                <c:pt idx="6969">
                  <c:v>#N/A</c:v>
                </c:pt>
                <c:pt idx="6970">
                  <c:v>#N/A</c:v>
                </c:pt>
                <c:pt idx="6971">
                  <c:v>#N/A</c:v>
                </c:pt>
                <c:pt idx="6972">
                  <c:v>#N/A</c:v>
                </c:pt>
                <c:pt idx="6973">
                  <c:v>#N/A</c:v>
                </c:pt>
                <c:pt idx="6974">
                  <c:v>#N/A</c:v>
                </c:pt>
                <c:pt idx="6975">
                  <c:v>#N/A</c:v>
                </c:pt>
                <c:pt idx="6976">
                  <c:v>#N/A</c:v>
                </c:pt>
                <c:pt idx="6977">
                  <c:v>#N/A</c:v>
                </c:pt>
                <c:pt idx="6978">
                  <c:v>#N/A</c:v>
                </c:pt>
                <c:pt idx="6979">
                  <c:v>#N/A</c:v>
                </c:pt>
                <c:pt idx="6980">
                  <c:v>#N/A</c:v>
                </c:pt>
                <c:pt idx="6981">
                  <c:v>#N/A</c:v>
                </c:pt>
                <c:pt idx="6982">
                  <c:v>#N/A</c:v>
                </c:pt>
                <c:pt idx="6983">
                  <c:v>#N/A</c:v>
                </c:pt>
                <c:pt idx="6984">
                  <c:v>#N/A</c:v>
                </c:pt>
                <c:pt idx="6985">
                  <c:v>#N/A</c:v>
                </c:pt>
                <c:pt idx="6986">
                  <c:v>#N/A</c:v>
                </c:pt>
                <c:pt idx="6987">
                  <c:v>#N/A</c:v>
                </c:pt>
                <c:pt idx="6988">
                  <c:v>#N/A</c:v>
                </c:pt>
                <c:pt idx="6989">
                  <c:v>#N/A</c:v>
                </c:pt>
                <c:pt idx="6990">
                  <c:v>#N/A</c:v>
                </c:pt>
                <c:pt idx="6991">
                  <c:v>#N/A</c:v>
                </c:pt>
                <c:pt idx="6992">
                  <c:v>#N/A</c:v>
                </c:pt>
                <c:pt idx="6993">
                  <c:v>#N/A</c:v>
                </c:pt>
                <c:pt idx="6994">
                  <c:v>#N/A</c:v>
                </c:pt>
                <c:pt idx="6995">
                  <c:v>#N/A</c:v>
                </c:pt>
                <c:pt idx="6996">
                  <c:v>#N/A</c:v>
                </c:pt>
                <c:pt idx="6997">
                  <c:v>#N/A</c:v>
                </c:pt>
                <c:pt idx="6998">
                  <c:v>#N/A</c:v>
                </c:pt>
                <c:pt idx="6999">
                  <c:v>#N/A</c:v>
                </c:pt>
                <c:pt idx="7000">
                  <c:v>#N/A</c:v>
                </c:pt>
                <c:pt idx="7001">
                  <c:v>#N/A</c:v>
                </c:pt>
                <c:pt idx="7002">
                  <c:v>#N/A</c:v>
                </c:pt>
                <c:pt idx="7003">
                  <c:v>#N/A</c:v>
                </c:pt>
                <c:pt idx="7004">
                  <c:v>#N/A</c:v>
                </c:pt>
                <c:pt idx="7005">
                  <c:v>#N/A</c:v>
                </c:pt>
                <c:pt idx="7006">
                  <c:v>#N/A</c:v>
                </c:pt>
                <c:pt idx="7007">
                  <c:v>#N/A</c:v>
                </c:pt>
                <c:pt idx="7008">
                  <c:v>#N/A</c:v>
                </c:pt>
                <c:pt idx="7009">
                  <c:v>#N/A</c:v>
                </c:pt>
                <c:pt idx="7010">
                  <c:v>#N/A</c:v>
                </c:pt>
                <c:pt idx="7011">
                  <c:v>#N/A</c:v>
                </c:pt>
                <c:pt idx="7012">
                  <c:v>#N/A</c:v>
                </c:pt>
                <c:pt idx="7013">
                  <c:v>#N/A</c:v>
                </c:pt>
                <c:pt idx="7014">
                  <c:v>#N/A</c:v>
                </c:pt>
                <c:pt idx="7015">
                  <c:v>#N/A</c:v>
                </c:pt>
                <c:pt idx="7016">
                  <c:v>#N/A</c:v>
                </c:pt>
                <c:pt idx="7017">
                  <c:v>#N/A</c:v>
                </c:pt>
                <c:pt idx="7018">
                  <c:v>#N/A</c:v>
                </c:pt>
                <c:pt idx="7019">
                  <c:v>#N/A</c:v>
                </c:pt>
                <c:pt idx="7020">
                  <c:v>#N/A</c:v>
                </c:pt>
                <c:pt idx="7021">
                  <c:v>#N/A</c:v>
                </c:pt>
                <c:pt idx="7022">
                  <c:v>#N/A</c:v>
                </c:pt>
                <c:pt idx="7023">
                  <c:v>#N/A</c:v>
                </c:pt>
                <c:pt idx="7024">
                  <c:v>#N/A</c:v>
                </c:pt>
                <c:pt idx="7025">
                  <c:v>#N/A</c:v>
                </c:pt>
                <c:pt idx="7026">
                  <c:v>#N/A</c:v>
                </c:pt>
                <c:pt idx="7027">
                  <c:v>#N/A</c:v>
                </c:pt>
                <c:pt idx="7028">
                  <c:v>#N/A</c:v>
                </c:pt>
                <c:pt idx="7029">
                  <c:v>#N/A</c:v>
                </c:pt>
                <c:pt idx="7030">
                  <c:v>#N/A</c:v>
                </c:pt>
                <c:pt idx="7031">
                  <c:v>#N/A</c:v>
                </c:pt>
                <c:pt idx="7032">
                  <c:v>#N/A</c:v>
                </c:pt>
                <c:pt idx="7033">
                  <c:v>#N/A</c:v>
                </c:pt>
                <c:pt idx="7034">
                  <c:v>#N/A</c:v>
                </c:pt>
                <c:pt idx="7035">
                  <c:v>#N/A</c:v>
                </c:pt>
                <c:pt idx="7036">
                  <c:v>#N/A</c:v>
                </c:pt>
                <c:pt idx="7037">
                  <c:v>#N/A</c:v>
                </c:pt>
                <c:pt idx="7038">
                  <c:v>#N/A</c:v>
                </c:pt>
                <c:pt idx="7039">
                  <c:v>#N/A</c:v>
                </c:pt>
                <c:pt idx="7040">
                  <c:v>#N/A</c:v>
                </c:pt>
                <c:pt idx="7041">
                  <c:v>#N/A</c:v>
                </c:pt>
                <c:pt idx="7042">
                  <c:v>#N/A</c:v>
                </c:pt>
                <c:pt idx="7043">
                  <c:v>#N/A</c:v>
                </c:pt>
                <c:pt idx="7044">
                  <c:v>#N/A</c:v>
                </c:pt>
                <c:pt idx="7045">
                  <c:v>#N/A</c:v>
                </c:pt>
                <c:pt idx="7046">
                  <c:v>#N/A</c:v>
                </c:pt>
                <c:pt idx="7047">
                  <c:v>#N/A</c:v>
                </c:pt>
                <c:pt idx="7048">
                  <c:v>#N/A</c:v>
                </c:pt>
                <c:pt idx="7049">
                  <c:v>#N/A</c:v>
                </c:pt>
                <c:pt idx="7050">
                  <c:v>#N/A</c:v>
                </c:pt>
                <c:pt idx="7051">
                  <c:v>#N/A</c:v>
                </c:pt>
                <c:pt idx="7052">
                  <c:v>#N/A</c:v>
                </c:pt>
                <c:pt idx="7053">
                  <c:v>#N/A</c:v>
                </c:pt>
                <c:pt idx="7054">
                  <c:v>#N/A</c:v>
                </c:pt>
                <c:pt idx="7055">
                  <c:v>#N/A</c:v>
                </c:pt>
                <c:pt idx="7056">
                  <c:v>#N/A</c:v>
                </c:pt>
                <c:pt idx="7057">
                  <c:v>#N/A</c:v>
                </c:pt>
                <c:pt idx="7058">
                  <c:v>#N/A</c:v>
                </c:pt>
                <c:pt idx="7059">
                  <c:v>#N/A</c:v>
                </c:pt>
                <c:pt idx="7060">
                  <c:v>#N/A</c:v>
                </c:pt>
                <c:pt idx="7061">
                  <c:v>#N/A</c:v>
                </c:pt>
                <c:pt idx="7062">
                  <c:v>#N/A</c:v>
                </c:pt>
                <c:pt idx="7063">
                  <c:v>#N/A</c:v>
                </c:pt>
                <c:pt idx="7064">
                  <c:v>#N/A</c:v>
                </c:pt>
                <c:pt idx="7065">
                  <c:v>#N/A</c:v>
                </c:pt>
                <c:pt idx="7066">
                  <c:v>#N/A</c:v>
                </c:pt>
                <c:pt idx="7067">
                  <c:v>#N/A</c:v>
                </c:pt>
                <c:pt idx="7068">
                  <c:v>#N/A</c:v>
                </c:pt>
                <c:pt idx="7069">
                  <c:v>#N/A</c:v>
                </c:pt>
                <c:pt idx="7070">
                  <c:v>#N/A</c:v>
                </c:pt>
                <c:pt idx="7071">
                  <c:v>#N/A</c:v>
                </c:pt>
                <c:pt idx="7072">
                  <c:v>#N/A</c:v>
                </c:pt>
                <c:pt idx="7073">
                  <c:v>#N/A</c:v>
                </c:pt>
                <c:pt idx="7074">
                  <c:v>#N/A</c:v>
                </c:pt>
                <c:pt idx="7075">
                  <c:v>#N/A</c:v>
                </c:pt>
                <c:pt idx="7076">
                  <c:v>#N/A</c:v>
                </c:pt>
                <c:pt idx="7077">
                  <c:v>#N/A</c:v>
                </c:pt>
                <c:pt idx="7078">
                  <c:v>#N/A</c:v>
                </c:pt>
                <c:pt idx="7079">
                  <c:v>#N/A</c:v>
                </c:pt>
                <c:pt idx="7080">
                  <c:v>#N/A</c:v>
                </c:pt>
                <c:pt idx="7081">
                  <c:v>#N/A</c:v>
                </c:pt>
                <c:pt idx="7082">
                  <c:v>#N/A</c:v>
                </c:pt>
                <c:pt idx="7083">
                  <c:v>#N/A</c:v>
                </c:pt>
                <c:pt idx="7084">
                  <c:v>#N/A</c:v>
                </c:pt>
                <c:pt idx="7085">
                  <c:v>#N/A</c:v>
                </c:pt>
                <c:pt idx="7086">
                  <c:v>#N/A</c:v>
                </c:pt>
                <c:pt idx="7087">
                  <c:v>#N/A</c:v>
                </c:pt>
                <c:pt idx="7088">
                  <c:v>#N/A</c:v>
                </c:pt>
                <c:pt idx="7089">
                  <c:v>#N/A</c:v>
                </c:pt>
                <c:pt idx="7090">
                  <c:v>#N/A</c:v>
                </c:pt>
                <c:pt idx="7091">
                  <c:v>#N/A</c:v>
                </c:pt>
                <c:pt idx="7092">
                  <c:v>#N/A</c:v>
                </c:pt>
                <c:pt idx="7093">
                  <c:v>#N/A</c:v>
                </c:pt>
                <c:pt idx="7094">
                  <c:v>#N/A</c:v>
                </c:pt>
                <c:pt idx="7095">
                  <c:v>#N/A</c:v>
                </c:pt>
                <c:pt idx="7096">
                  <c:v>#N/A</c:v>
                </c:pt>
                <c:pt idx="7097">
                  <c:v>#N/A</c:v>
                </c:pt>
                <c:pt idx="7098">
                  <c:v>#N/A</c:v>
                </c:pt>
                <c:pt idx="7099">
                  <c:v>#N/A</c:v>
                </c:pt>
                <c:pt idx="7100">
                  <c:v>#N/A</c:v>
                </c:pt>
                <c:pt idx="7101">
                  <c:v>#N/A</c:v>
                </c:pt>
                <c:pt idx="7102">
                  <c:v>#N/A</c:v>
                </c:pt>
                <c:pt idx="7103">
                  <c:v>#N/A</c:v>
                </c:pt>
                <c:pt idx="7104">
                  <c:v>#N/A</c:v>
                </c:pt>
                <c:pt idx="7105">
                  <c:v>#N/A</c:v>
                </c:pt>
                <c:pt idx="7106">
                  <c:v>#N/A</c:v>
                </c:pt>
                <c:pt idx="7107">
                  <c:v>#N/A</c:v>
                </c:pt>
                <c:pt idx="7108">
                  <c:v>#N/A</c:v>
                </c:pt>
                <c:pt idx="7109">
                  <c:v>#N/A</c:v>
                </c:pt>
                <c:pt idx="7110">
                  <c:v>#N/A</c:v>
                </c:pt>
                <c:pt idx="7111">
                  <c:v>#N/A</c:v>
                </c:pt>
                <c:pt idx="7112">
                  <c:v>#N/A</c:v>
                </c:pt>
                <c:pt idx="7113">
                  <c:v>#N/A</c:v>
                </c:pt>
                <c:pt idx="7114">
                  <c:v>#N/A</c:v>
                </c:pt>
                <c:pt idx="7115">
                  <c:v>#N/A</c:v>
                </c:pt>
                <c:pt idx="7116">
                  <c:v>#N/A</c:v>
                </c:pt>
                <c:pt idx="7117">
                  <c:v>#N/A</c:v>
                </c:pt>
                <c:pt idx="7118">
                  <c:v>#N/A</c:v>
                </c:pt>
                <c:pt idx="7119">
                  <c:v>#N/A</c:v>
                </c:pt>
                <c:pt idx="7120">
                  <c:v>#N/A</c:v>
                </c:pt>
                <c:pt idx="7121">
                  <c:v>#N/A</c:v>
                </c:pt>
                <c:pt idx="7122">
                  <c:v>#N/A</c:v>
                </c:pt>
                <c:pt idx="7123">
                  <c:v>#N/A</c:v>
                </c:pt>
                <c:pt idx="7124">
                  <c:v>#N/A</c:v>
                </c:pt>
                <c:pt idx="7125">
                  <c:v>#N/A</c:v>
                </c:pt>
                <c:pt idx="7126">
                  <c:v>#N/A</c:v>
                </c:pt>
                <c:pt idx="7127">
                  <c:v>#N/A</c:v>
                </c:pt>
                <c:pt idx="7128">
                  <c:v>#N/A</c:v>
                </c:pt>
                <c:pt idx="7129">
                  <c:v>#N/A</c:v>
                </c:pt>
                <c:pt idx="7130">
                  <c:v>#N/A</c:v>
                </c:pt>
                <c:pt idx="7131">
                  <c:v>#N/A</c:v>
                </c:pt>
                <c:pt idx="7132">
                  <c:v>#N/A</c:v>
                </c:pt>
                <c:pt idx="7133">
                  <c:v>#N/A</c:v>
                </c:pt>
                <c:pt idx="7134">
                  <c:v>#N/A</c:v>
                </c:pt>
                <c:pt idx="7135">
                  <c:v>#N/A</c:v>
                </c:pt>
                <c:pt idx="7136">
                  <c:v>#N/A</c:v>
                </c:pt>
                <c:pt idx="7137">
                  <c:v>#N/A</c:v>
                </c:pt>
                <c:pt idx="7138">
                  <c:v>#N/A</c:v>
                </c:pt>
                <c:pt idx="7139">
                  <c:v>#N/A</c:v>
                </c:pt>
                <c:pt idx="7140">
                  <c:v>#N/A</c:v>
                </c:pt>
                <c:pt idx="7141">
                  <c:v>#N/A</c:v>
                </c:pt>
                <c:pt idx="7142">
                  <c:v>#N/A</c:v>
                </c:pt>
                <c:pt idx="7143">
                  <c:v>#N/A</c:v>
                </c:pt>
                <c:pt idx="7144">
                  <c:v>#N/A</c:v>
                </c:pt>
                <c:pt idx="7145">
                  <c:v>#N/A</c:v>
                </c:pt>
                <c:pt idx="7146">
                  <c:v>#N/A</c:v>
                </c:pt>
                <c:pt idx="7147">
                  <c:v>#N/A</c:v>
                </c:pt>
                <c:pt idx="7148">
                  <c:v>#N/A</c:v>
                </c:pt>
                <c:pt idx="7149">
                  <c:v>#N/A</c:v>
                </c:pt>
                <c:pt idx="7150">
                  <c:v>#N/A</c:v>
                </c:pt>
                <c:pt idx="7151">
                  <c:v>#N/A</c:v>
                </c:pt>
                <c:pt idx="7152">
                  <c:v>#N/A</c:v>
                </c:pt>
                <c:pt idx="7153">
                  <c:v>#N/A</c:v>
                </c:pt>
                <c:pt idx="7154">
                  <c:v>#N/A</c:v>
                </c:pt>
                <c:pt idx="7155">
                  <c:v>#N/A</c:v>
                </c:pt>
                <c:pt idx="7156">
                  <c:v>#N/A</c:v>
                </c:pt>
                <c:pt idx="7157">
                  <c:v>#N/A</c:v>
                </c:pt>
                <c:pt idx="7158">
                  <c:v>#N/A</c:v>
                </c:pt>
                <c:pt idx="7159">
                  <c:v>#N/A</c:v>
                </c:pt>
                <c:pt idx="7160">
                  <c:v>#N/A</c:v>
                </c:pt>
                <c:pt idx="7161">
                  <c:v>#N/A</c:v>
                </c:pt>
                <c:pt idx="7162">
                  <c:v>#N/A</c:v>
                </c:pt>
                <c:pt idx="7163">
                  <c:v>#N/A</c:v>
                </c:pt>
                <c:pt idx="7164">
                  <c:v>#N/A</c:v>
                </c:pt>
                <c:pt idx="7165">
                  <c:v>#N/A</c:v>
                </c:pt>
                <c:pt idx="7166">
                  <c:v>#N/A</c:v>
                </c:pt>
                <c:pt idx="7167">
                  <c:v>#N/A</c:v>
                </c:pt>
                <c:pt idx="7168">
                  <c:v>#N/A</c:v>
                </c:pt>
                <c:pt idx="7169">
                  <c:v>#N/A</c:v>
                </c:pt>
                <c:pt idx="7170">
                  <c:v>#N/A</c:v>
                </c:pt>
                <c:pt idx="7171">
                  <c:v>#N/A</c:v>
                </c:pt>
                <c:pt idx="7172">
                  <c:v>#N/A</c:v>
                </c:pt>
                <c:pt idx="7173">
                  <c:v>#N/A</c:v>
                </c:pt>
                <c:pt idx="7174">
                  <c:v>#N/A</c:v>
                </c:pt>
                <c:pt idx="7175">
                  <c:v>#N/A</c:v>
                </c:pt>
                <c:pt idx="7176">
                  <c:v>#N/A</c:v>
                </c:pt>
                <c:pt idx="7177">
                  <c:v>#N/A</c:v>
                </c:pt>
                <c:pt idx="7178">
                  <c:v>#N/A</c:v>
                </c:pt>
                <c:pt idx="7179">
                  <c:v>#N/A</c:v>
                </c:pt>
                <c:pt idx="7180">
                  <c:v>#N/A</c:v>
                </c:pt>
                <c:pt idx="7181">
                  <c:v>#N/A</c:v>
                </c:pt>
                <c:pt idx="7182">
                  <c:v>#N/A</c:v>
                </c:pt>
                <c:pt idx="7183">
                  <c:v>#N/A</c:v>
                </c:pt>
                <c:pt idx="7184">
                  <c:v>#N/A</c:v>
                </c:pt>
                <c:pt idx="7185">
                  <c:v>#N/A</c:v>
                </c:pt>
                <c:pt idx="7186">
                  <c:v>#N/A</c:v>
                </c:pt>
                <c:pt idx="7187">
                  <c:v>#N/A</c:v>
                </c:pt>
                <c:pt idx="7188">
                  <c:v>#N/A</c:v>
                </c:pt>
                <c:pt idx="7189">
                  <c:v>#N/A</c:v>
                </c:pt>
                <c:pt idx="7190">
                  <c:v>#N/A</c:v>
                </c:pt>
                <c:pt idx="7191">
                  <c:v>#N/A</c:v>
                </c:pt>
                <c:pt idx="7192">
                  <c:v>#N/A</c:v>
                </c:pt>
                <c:pt idx="7193">
                  <c:v>#N/A</c:v>
                </c:pt>
                <c:pt idx="7194">
                  <c:v>#N/A</c:v>
                </c:pt>
                <c:pt idx="7195">
                  <c:v>#N/A</c:v>
                </c:pt>
                <c:pt idx="7196">
                  <c:v>#N/A</c:v>
                </c:pt>
                <c:pt idx="7197">
                  <c:v>#N/A</c:v>
                </c:pt>
                <c:pt idx="7198">
                  <c:v>#N/A</c:v>
                </c:pt>
                <c:pt idx="7199">
                  <c:v>#N/A</c:v>
                </c:pt>
                <c:pt idx="7200">
                  <c:v>#N/A</c:v>
                </c:pt>
                <c:pt idx="7201">
                  <c:v>#N/A</c:v>
                </c:pt>
                <c:pt idx="7202">
                  <c:v>#N/A</c:v>
                </c:pt>
                <c:pt idx="7203">
                  <c:v>#N/A</c:v>
                </c:pt>
                <c:pt idx="7204">
                  <c:v>#N/A</c:v>
                </c:pt>
                <c:pt idx="7205">
                  <c:v>#N/A</c:v>
                </c:pt>
                <c:pt idx="7206">
                  <c:v>#N/A</c:v>
                </c:pt>
                <c:pt idx="7207">
                  <c:v>#N/A</c:v>
                </c:pt>
                <c:pt idx="7208">
                  <c:v>#N/A</c:v>
                </c:pt>
                <c:pt idx="7209">
                  <c:v>#N/A</c:v>
                </c:pt>
                <c:pt idx="7210">
                  <c:v>#N/A</c:v>
                </c:pt>
                <c:pt idx="7211">
                  <c:v>#N/A</c:v>
                </c:pt>
                <c:pt idx="7212">
                  <c:v>#N/A</c:v>
                </c:pt>
                <c:pt idx="7213">
                  <c:v>#N/A</c:v>
                </c:pt>
                <c:pt idx="7214">
                  <c:v>#N/A</c:v>
                </c:pt>
                <c:pt idx="7215">
                  <c:v>#N/A</c:v>
                </c:pt>
                <c:pt idx="7216">
                  <c:v>#N/A</c:v>
                </c:pt>
                <c:pt idx="7217">
                  <c:v>#N/A</c:v>
                </c:pt>
                <c:pt idx="7218">
                  <c:v>#N/A</c:v>
                </c:pt>
                <c:pt idx="7219">
                  <c:v>#N/A</c:v>
                </c:pt>
                <c:pt idx="7220">
                  <c:v>#N/A</c:v>
                </c:pt>
                <c:pt idx="7221">
                  <c:v>#N/A</c:v>
                </c:pt>
                <c:pt idx="7222">
                  <c:v>#N/A</c:v>
                </c:pt>
                <c:pt idx="7223">
                  <c:v>#N/A</c:v>
                </c:pt>
                <c:pt idx="7224">
                  <c:v>#N/A</c:v>
                </c:pt>
                <c:pt idx="7225">
                  <c:v>#N/A</c:v>
                </c:pt>
                <c:pt idx="7226">
                  <c:v>#N/A</c:v>
                </c:pt>
                <c:pt idx="7227">
                  <c:v>#N/A</c:v>
                </c:pt>
                <c:pt idx="7228">
                  <c:v>#N/A</c:v>
                </c:pt>
                <c:pt idx="7229">
                  <c:v>#N/A</c:v>
                </c:pt>
                <c:pt idx="7230">
                  <c:v>#N/A</c:v>
                </c:pt>
                <c:pt idx="7231">
                  <c:v>#N/A</c:v>
                </c:pt>
                <c:pt idx="7232">
                  <c:v>#N/A</c:v>
                </c:pt>
                <c:pt idx="7233">
                  <c:v>#N/A</c:v>
                </c:pt>
                <c:pt idx="7234">
                  <c:v>#N/A</c:v>
                </c:pt>
                <c:pt idx="7235">
                  <c:v>#N/A</c:v>
                </c:pt>
                <c:pt idx="7236">
                  <c:v>#N/A</c:v>
                </c:pt>
                <c:pt idx="7237">
                  <c:v>#N/A</c:v>
                </c:pt>
                <c:pt idx="7238">
                  <c:v>#N/A</c:v>
                </c:pt>
                <c:pt idx="7239">
                  <c:v>#N/A</c:v>
                </c:pt>
                <c:pt idx="7240">
                  <c:v>#N/A</c:v>
                </c:pt>
                <c:pt idx="7241">
                  <c:v>#N/A</c:v>
                </c:pt>
                <c:pt idx="7242">
                  <c:v>#N/A</c:v>
                </c:pt>
                <c:pt idx="7243">
                  <c:v>#N/A</c:v>
                </c:pt>
                <c:pt idx="7244">
                  <c:v>#N/A</c:v>
                </c:pt>
                <c:pt idx="7245">
                  <c:v>#N/A</c:v>
                </c:pt>
                <c:pt idx="7246">
                  <c:v>#N/A</c:v>
                </c:pt>
                <c:pt idx="7247">
                  <c:v>#N/A</c:v>
                </c:pt>
                <c:pt idx="7248">
                  <c:v>#N/A</c:v>
                </c:pt>
                <c:pt idx="7249">
                  <c:v>#N/A</c:v>
                </c:pt>
                <c:pt idx="7250">
                  <c:v>#N/A</c:v>
                </c:pt>
                <c:pt idx="7251">
                  <c:v>#N/A</c:v>
                </c:pt>
                <c:pt idx="7252">
                  <c:v>#N/A</c:v>
                </c:pt>
                <c:pt idx="7253">
                  <c:v>#N/A</c:v>
                </c:pt>
                <c:pt idx="7254">
                  <c:v>#N/A</c:v>
                </c:pt>
                <c:pt idx="7255">
                  <c:v>#N/A</c:v>
                </c:pt>
                <c:pt idx="7256">
                  <c:v>#N/A</c:v>
                </c:pt>
                <c:pt idx="7257">
                  <c:v>#N/A</c:v>
                </c:pt>
                <c:pt idx="7258">
                  <c:v>#N/A</c:v>
                </c:pt>
                <c:pt idx="7259">
                  <c:v>#N/A</c:v>
                </c:pt>
                <c:pt idx="7260">
                  <c:v>#N/A</c:v>
                </c:pt>
                <c:pt idx="7261">
                  <c:v>#N/A</c:v>
                </c:pt>
                <c:pt idx="7262">
                  <c:v>#N/A</c:v>
                </c:pt>
                <c:pt idx="7263">
                  <c:v>#N/A</c:v>
                </c:pt>
                <c:pt idx="7264">
                  <c:v>#N/A</c:v>
                </c:pt>
                <c:pt idx="7265">
                  <c:v>#N/A</c:v>
                </c:pt>
                <c:pt idx="7266">
                  <c:v>#N/A</c:v>
                </c:pt>
                <c:pt idx="7267">
                  <c:v>#N/A</c:v>
                </c:pt>
                <c:pt idx="7268">
                  <c:v>#N/A</c:v>
                </c:pt>
                <c:pt idx="7269">
                  <c:v>#N/A</c:v>
                </c:pt>
                <c:pt idx="7270">
                  <c:v>#N/A</c:v>
                </c:pt>
                <c:pt idx="7271">
                  <c:v>#N/A</c:v>
                </c:pt>
                <c:pt idx="7272">
                  <c:v>#N/A</c:v>
                </c:pt>
                <c:pt idx="7273">
                  <c:v>#N/A</c:v>
                </c:pt>
                <c:pt idx="7274">
                  <c:v>#N/A</c:v>
                </c:pt>
                <c:pt idx="7275">
                  <c:v>#N/A</c:v>
                </c:pt>
                <c:pt idx="7276">
                  <c:v>#N/A</c:v>
                </c:pt>
                <c:pt idx="7277">
                  <c:v>#N/A</c:v>
                </c:pt>
                <c:pt idx="7278">
                  <c:v>#N/A</c:v>
                </c:pt>
                <c:pt idx="7279">
                  <c:v>#N/A</c:v>
                </c:pt>
                <c:pt idx="7280">
                  <c:v>#N/A</c:v>
                </c:pt>
                <c:pt idx="7281">
                  <c:v>#N/A</c:v>
                </c:pt>
                <c:pt idx="7282">
                  <c:v>#N/A</c:v>
                </c:pt>
                <c:pt idx="7283">
                  <c:v>#N/A</c:v>
                </c:pt>
                <c:pt idx="7284">
                  <c:v>#N/A</c:v>
                </c:pt>
                <c:pt idx="7285">
                  <c:v>#N/A</c:v>
                </c:pt>
                <c:pt idx="7286">
                  <c:v>#N/A</c:v>
                </c:pt>
                <c:pt idx="7287">
                  <c:v>#N/A</c:v>
                </c:pt>
                <c:pt idx="7288">
                  <c:v>#N/A</c:v>
                </c:pt>
                <c:pt idx="7289">
                  <c:v>#N/A</c:v>
                </c:pt>
                <c:pt idx="7290">
                  <c:v>#N/A</c:v>
                </c:pt>
                <c:pt idx="7291">
                  <c:v>#N/A</c:v>
                </c:pt>
                <c:pt idx="7292">
                  <c:v>#N/A</c:v>
                </c:pt>
                <c:pt idx="7293">
                  <c:v>#N/A</c:v>
                </c:pt>
                <c:pt idx="7294">
                  <c:v>#N/A</c:v>
                </c:pt>
                <c:pt idx="7295">
                  <c:v>#N/A</c:v>
                </c:pt>
                <c:pt idx="7296">
                  <c:v>#N/A</c:v>
                </c:pt>
                <c:pt idx="7297">
                  <c:v>#N/A</c:v>
                </c:pt>
                <c:pt idx="7298">
                  <c:v>#N/A</c:v>
                </c:pt>
                <c:pt idx="7299">
                  <c:v>#N/A</c:v>
                </c:pt>
                <c:pt idx="7300">
                  <c:v>#N/A</c:v>
                </c:pt>
                <c:pt idx="7301">
                  <c:v>#N/A</c:v>
                </c:pt>
                <c:pt idx="7302">
                  <c:v>#N/A</c:v>
                </c:pt>
                <c:pt idx="7303">
                  <c:v>#N/A</c:v>
                </c:pt>
                <c:pt idx="7304">
                  <c:v>#N/A</c:v>
                </c:pt>
                <c:pt idx="7305">
                  <c:v>#N/A</c:v>
                </c:pt>
                <c:pt idx="7306">
                  <c:v>#N/A</c:v>
                </c:pt>
                <c:pt idx="7307">
                  <c:v>#N/A</c:v>
                </c:pt>
                <c:pt idx="7308">
                  <c:v>#N/A</c:v>
                </c:pt>
                <c:pt idx="7309">
                  <c:v>#N/A</c:v>
                </c:pt>
                <c:pt idx="7310">
                  <c:v>#N/A</c:v>
                </c:pt>
                <c:pt idx="7311">
                  <c:v>#N/A</c:v>
                </c:pt>
                <c:pt idx="7312">
                  <c:v>#N/A</c:v>
                </c:pt>
                <c:pt idx="7313">
                  <c:v>#N/A</c:v>
                </c:pt>
                <c:pt idx="7314">
                  <c:v>#N/A</c:v>
                </c:pt>
                <c:pt idx="7315">
                  <c:v>#N/A</c:v>
                </c:pt>
                <c:pt idx="7316">
                  <c:v>#N/A</c:v>
                </c:pt>
                <c:pt idx="7317">
                  <c:v>#N/A</c:v>
                </c:pt>
                <c:pt idx="7318">
                  <c:v>#N/A</c:v>
                </c:pt>
                <c:pt idx="7319">
                  <c:v>#N/A</c:v>
                </c:pt>
                <c:pt idx="7320">
                  <c:v>#N/A</c:v>
                </c:pt>
                <c:pt idx="7321">
                  <c:v>#N/A</c:v>
                </c:pt>
                <c:pt idx="7322">
                  <c:v>#N/A</c:v>
                </c:pt>
                <c:pt idx="7323">
                  <c:v>#N/A</c:v>
                </c:pt>
                <c:pt idx="7324">
                  <c:v>#N/A</c:v>
                </c:pt>
                <c:pt idx="7325">
                  <c:v>#N/A</c:v>
                </c:pt>
                <c:pt idx="7326">
                  <c:v>#N/A</c:v>
                </c:pt>
                <c:pt idx="7327">
                  <c:v>#N/A</c:v>
                </c:pt>
                <c:pt idx="7328">
                  <c:v>#N/A</c:v>
                </c:pt>
                <c:pt idx="7329">
                  <c:v>#N/A</c:v>
                </c:pt>
                <c:pt idx="7330">
                  <c:v>#N/A</c:v>
                </c:pt>
                <c:pt idx="7331">
                  <c:v>#N/A</c:v>
                </c:pt>
                <c:pt idx="7332">
                  <c:v>#N/A</c:v>
                </c:pt>
                <c:pt idx="7333">
                  <c:v>#N/A</c:v>
                </c:pt>
                <c:pt idx="7334">
                  <c:v>#N/A</c:v>
                </c:pt>
                <c:pt idx="7335">
                  <c:v>#N/A</c:v>
                </c:pt>
                <c:pt idx="7336">
                  <c:v>#N/A</c:v>
                </c:pt>
                <c:pt idx="7337">
                  <c:v>#N/A</c:v>
                </c:pt>
                <c:pt idx="7338">
                  <c:v>#N/A</c:v>
                </c:pt>
                <c:pt idx="7339">
                  <c:v>#N/A</c:v>
                </c:pt>
                <c:pt idx="7340">
                  <c:v>#N/A</c:v>
                </c:pt>
                <c:pt idx="7341">
                  <c:v>#N/A</c:v>
                </c:pt>
                <c:pt idx="7342">
                  <c:v>#N/A</c:v>
                </c:pt>
                <c:pt idx="7343">
                  <c:v>#N/A</c:v>
                </c:pt>
                <c:pt idx="7344">
                  <c:v>#N/A</c:v>
                </c:pt>
                <c:pt idx="7345">
                  <c:v>#N/A</c:v>
                </c:pt>
                <c:pt idx="7346">
                  <c:v>#N/A</c:v>
                </c:pt>
                <c:pt idx="7347">
                  <c:v>#N/A</c:v>
                </c:pt>
                <c:pt idx="7348">
                  <c:v>#N/A</c:v>
                </c:pt>
                <c:pt idx="7349">
                  <c:v>#N/A</c:v>
                </c:pt>
                <c:pt idx="7350">
                  <c:v>#N/A</c:v>
                </c:pt>
                <c:pt idx="7351">
                  <c:v>#N/A</c:v>
                </c:pt>
                <c:pt idx="7352">
                  <c:v>#N/A</c:v>
                </c:pt>
                <c:pt idx="7353">
                  <c:v>#N/A</c:v>
                </c:pt>
                <c:pt idx="7354">
                  <c:v>#N/A</c:v>
                </c:pt>
                <c:pt idx="7355">
                  <c:v>#N/A</c:v>
                </c:pt>
                <c:pt idx="7356">
                  <c:v>#N/A</c:v>
                </c:pt>
                <c:pt idx="7357">
                  <c:v>#N/A</c:v>
                </c:pt>
                <c:pt idx="7358">
                  <c:v>#N/A</c:v>
                </c:pt>
                <c:pt idx="7359">
                  <c:v>#N/A</c:v>
                </c:pt>
                <c:pt idx="7360">
                  <c:v>#N/A</c:v>
                </c:pt>
                <c:pt idx="7361">
                  <c:v>#N/A</c:v>
                </c:pt>
                <c:pt idx="7362">
                  <c:v>#N/A</c:v>
                </c:pt>
                <c:pt idx="7363">
                  <c:v>#N/A</c:v>
                </c:pt>
                <c:pt idx="7364">
                  <c:v>#N/A</c:v>
                </c:pt>
                <c:pt idx="7365">
                  <c:v>#N/A</c:v>
                </c:pt>
                <c:pt idx="7366">
                  <c:v>#N/A</c:v>
                </c:pt>
                <c:pt idx="7367">
                  <c:v>#N/A</c:v>
                </c:pt>
                <c:pt idx="7368">
                  <c:v>#N/A</c:v>
                </c:pt>
                <c:pt idx="7369">
                  <c:v>#N/A</c:v>
                </c:pt>
                <c:pt idx="7370">
                  <c:v>#N/A</c:v>
                </c:pt>
                <c:pt idx="7371">
                  <c:v>#N/A</c:v>
                </c:pt>
                <c:pt idx="7372">
                  <c:v>#N/A</c:v>
                </c:pt>
                <c:pt idx="7373">
                  <c:v>#N/A</c:v>
                </c:pt>
                <c:pt idx="7374">
                  <c:v>#N/A</c:v>
                </c:pt>
                <c:pt idx="7375">
                  <c:v>#N/A</c:v>
                </c:pt>
                <c:pt idx="7376">
                  <c:v>#N/A</c:v>
                </c:pt>
                <c:pt idx="7377">
                  <c:v>#N/A</c:v>
                </c:pt>
                <c:pt idx="7378">
                  <c:v>#N/A</c:v>
                </c:pt>
                <c:pt idx="7379">
                  <c:v>#N/A</c:v>
                </c:pt>
                <c:pt idx="7380">
                  <c:v>#N/A</c:v>
                </c:pt>
                <c:pt idx="7381">
                  <c:v>#N/A</c:v>
                </c:pt>
                <c:pt idx="7382">
                  <c:v>#N/A</c:v>
                </c:pt>
                <c:pt idx="7383">
                  <c:v>#N/A</c:v>
                </c:pt>
                <c:pt idx="7384">
                  <c:v>#N/A</c:v>
                </c:pt>
                <c:pt idx="7385">
                  <c:v>#N/A</c:v>
                </c:pt>
                <c:pt idx="7386">
                  <c:v>#N/A</c:v>
                </c:pt>
                <c:pt idx="7387">
                  <c:v>#N/A</c:v>
                </c:pt>
                <c:pt idx="7388">
                  <c:v>#N/A</c:v>
                </c:pt>
                <c:pt idx="7389">
                  <c:v>#N/A</c:v>
                </c:pt>
                <c:pt idx="7390">
                  <c:v>#N/A</c:v>
                </c:pt>
                <c:pt idx="7391">
                  <c:v>#N/A</c:v>
                </c:pt>
                <c:pt idx="7392">
                  <c:v>#N/A</c:v>
                </c:pt>
                <c:pt idx="7393">
                  <c:v>#N/A</c:v>
                </c:pt>
                <c:pt idx="7394">
                  <c:v>#N/A</c:v>
                </c:pt>
                <c:pt idx="7395">
                  <c:v>#N/A</c:v>
                </c:pt>
                <c:pt idx="7396">
                  <c:v>#N/A</c:v>
                </c:pt>
                <c:pt idx="7397">
                  <c:v>#N/A</c:v>
                </c:pt>
                <c:pt idx="7398">
                  <c:v>#N/A</c:v>
                </c:pt>
                <c:pt idx="7399">
                  <c:v>#N/A</c:v>
                </c:pt>
                <c:pt idx="7400">
                  <c:v>#N/A</c:v>
                </c:pt>
                <c:pt idx="7401">
                  <c:v>#N/A</c:v>
                </c:pt>
                <c:pt idx="7402">
                  <c:v>#N/A</c:v>
                </c:pt>
                <c:pt idx="7403">
                  <c:v>#N/A</c:v>
                </c:pt>
                <c:pt idx="7404">
                  <c:v>#N/A</c:v>
                </c:pt>
                <c:pt idx="7405">
                  <c:v>#N/A</c:v>
                </c:pt>
                <c:pt idx="7406">
                  <c:v>#N/A</c:v>
                </c:pt>
                <c:pt idx="7407">
                  <c:v>#N/A</c:v>
                </c:pt>
                <c:pt idx="7408">
                  <c:v>#N/A</c:v>
                </c:pt>
                <c:pt idx="7409">
                  <c:v>#N/A</c:v>
                </c:pt>
                <c:pt idx="7410">
                  <c:v>#N/A</c:v>
                </c:pt>
                <c:pt idx="7411">
                  <c:v>#N/A</c:v>
                </c:pt>
                <c:pt idx="7412">
                  <c:v>#N/A</c:v>
                </c:pt>
                <c:pt idx="7413">
                  <c:v>#N/A</c:v>
                </c:pt>
                <c:pt idx="7414">
                  <c:v>#N/A</c:v>
                </c:pt>
                <c:pt idx="7415">
                  <c:v>#N/A</c:v>
                </c:pt>
                <c:pt idx="7416">
                  <c:v>#N/A</c:v>
                </c:pt>
                <c:pt idx="7417">
                  <c:v>#N/A</c:v>
                </c:pt>
                <c:pt idx="7418">
                  <c:v>#N/A</c:v>
                </c:pt>
                <c:pt idx="7419">
                  <c:v>#N/A</c:v>
                </c:pt>
                <c:pt idx="7420">
                  <c:v>#N/A</c:v>
                </c:pt>
                <c:pt idx="7421">
                  <c:v>#N/A</c:v>
                </c:pt>
                <c:pt idx="7422">
                  <c:v>#N/A</c:v>
                </c:pt>
                <c:pt idx="7423">
                  <c:v>#N/A</c:v>
                </c:pt>
                <c:pt idx="7424">
                  <c:v>#N/A</c:v>
                </c:pt>
                <c:pt idx="7425">
                  <c:v>#N/A</c:v>
                </c:pt>
                <c:pt idx="7426">
                  <c:v>#N/A</c:v>
                </c:pt>
                <c:pt idx="7427">
                  <c:v>#N/A</c:v>
                </c:pt>
                <c:pt idx="7428">
                  <c:v>#N/A</c:v>
                </c:pt>
                <c:pt idx="7429">
                  <c:v>#N/A</c:v>
                </c:pt>
                <c:pt idx="7430">
                  <c:v>#N/A</c:v>
                </c:pt>
                <c:pt idx="7431">
                  <c:v>#N/A</c:v>
                </c:pt>
                <c:pt idx="7432">
                  <c:v>#N/A</c:v>
                </c:pt>
                <c:pt idx="7433">
                  <c:v>#N/A</c:v>
                </c:pt>
                <c:pt idx="7434">
                  <c:v>#N/A</c:v>
                </c:pt>
                <c:pt idx="7435">
                  <c:v>#N/A</c:v>
                </c:pt>
                <c:pt idx="7436">
                  <c:v>#N/A</c:v>
                </c:pt>
                <c:pt idx="7437">
                  <c:v>#N/A</c:v>
                </c:pt>
                <c:pt idx="7438">
                  <c:v>#N/A</c:v>
                </c:pt>
                <c:pt idx="7439">
                  <c:v>#N/A</c:v>
                </c:pt>
                <c:pt idx="7440">
                  <c:v>#N/A</c:v>
                </c:pt>
                <c:pt idx="7441">
                  <c:v>#N/A</c:v>
                </c:pt>
                <c:pt idx="7442">
                  <c:v>#N/A</c:v>
                </c:pt>
                <c:pt idx="7443">
                  <c:v>#N/A</c:v>
                </c:pt>
                <c:pt idx="7444">
                  <c:v>#N/A</c:v>
                </c:pt>
                <c:pt idx="7445">
                  <c:v>#N/A</c:v>
                </c:pt>
                <c:pt idx="7446">
                  <c:v>#N/A</c:v>
                </c:pt>
                <c:pt idx="7447">
                  <c:v>#N/A</c:v>
                </c:pt>
                <c:pt idx="7448">
                  <c:v>#N/A</c:v>
                </c:pt>
                <c:pt idx="7449">
                  <c:v>#N/A</c:v>
                </c:pt>
                <c:pt idx="7450">
                  <c:v>#N/A</c:v>
                </c:pt>
                <c:pt idx="7451">
                  <c:v>#N/A</c:v>
                </c:pt>
                <c:pt idx="7452">
                  <c:v>#N/A</c:v>
                </c:pt>
                <c:pt idx="7453">
                  <c:v>#N/A</c:v>
                </c:pt>
                <c:pt idx="7454">
                  <c:v>#N/A</c:v>
                </c:pt>
                <c:pt idx="7455">
                  <c:v>#N/A</c:v>
                </c:pt>
                <c:pt idx="7456">
                  <c:v>#N/A</c:v>
                </c:pt>
                <c:pt idx="7457">
                  <c:v>#N/A</c:v>
                </c:pt>
                <c:pt idx="7458">
                  <c:v>#N/A</c:v>
                </c:pt>
                <c:pt idx="7459">
                  <c:v>#N/A</c:v>
                </c:pt>
                <c:pt idx="7460">
                  <c:v>#N/A</c:v>
                </c:pt>
                <c:pt idx="7461">
                  <c:v>#N/A</c:v>
                </c:pt>
                <c:pt idx="7462">
                  <c:v>#N/A</c:v>
                </c:pt>
                <c:pt idx="7463">
                  <c:v>#N/A</c:v>
                </c:pt>
                <c:pt idx="7464">
                  <c:v>#N/A</c:v>
                </c:pt>
                <c:pt idx="7465">
                  <c:v>#N/A</c:v>
                </c:pt>
                <c:pt idx="7466">
                  <c:v>#N/A</c:v>
                </c:pt>
                <c:pt idx="7467">
                  <c:v>#N/A</c:v>
                </c:pt>
                <c:pt idx="7468">
                  <c:v>#N/A</c:v>
                </c:pt>
                <c:pt idx="7469">
                  <c:v>#N/A</c:v>
                </c:pt>
                <c:pt idx="7470">
                  <c:v>#N/A</c:v>
                </c:pt>
                <c:pt idx="7471">
                  <c:v>#N/A</c:v>
                </c:pt>
                <c:pt idx="7472">
                  <c:v>#N/A</c:v>
                </c:pt>
                <c:pt idx="7473">
                  <c:v>#N/A</c:v>
                </c:pt>
                <c:pt idx="7474">
                  <c:v>#N/A</c:v>
                </c:pt>
                <c:pt idx="7475">
                  <c:v>#N/A</c:v>
                </c:pt>
                <c:pt idx="7476">
                  <c:v>#N/A</c:v>
                </c:pt>
                <c:pt idx="7477">
                  <c:v>#N/A</c:v>
                </c:pt>
                <c:pt idx="7478">
                  <c:v>#N/A</c:v>
                </c:pt>
                <c:pt idx="7479">
                  <c:v>#N/A</c:v>
                </c:pt>
                <c:pt idx="7480">
                  <c:v>#N/A</c:v>
                </c:pt>
                <c:pt idx="7481">
                  <c:v>#N/A</c:v>
                </c:pt>
                <c:pt idx="7482">
                  <c:v>#N/A</c:v>
                </c:pt>
                <c:pt idx="7483">
                  <c:v>#N/A</c:v>
                </c:pt>
                <c:pt idx="7484">
                  <c:v>#N/A</c:v>
                </c:pt>
                <c:pt idx="7485">
                  <c:v>#N/A</c:v>
                </c:pt>
                <c:pt idx="7486">
                  <c:v>#N/A</c:v>
                </c:pt>
                <c:pt idx="7487">
                  <c:v>#N/A</c:v>
                </c:pt>
                <c:pt idx="7488">
                  <c:v>#N/A</c:v>
                </c:pt>
                <c:pt idx="7489">
                  <c:v>#N/A</c:v>
                </c:pt>
                <c:pt idx="7490">
                  <c:v>#N/A</c:v>
                </c:pt>
                <c:pt idx="7491">
                  <c:v>#N/A</c:v>
                </c:pt>
                <c:pt idx="7492">
                  <c:v>#N/A</c:v>
                </c:pt>
                <c:pt idx="7493">
                  <c:v>#N/A</c:v>
                </c:pt>
                <c:pt idx="7494">
                  <c:v>#N/A</c:v>
                </c:pt>
                <c:pt idx="7495">
                  <c:v>#N/A</c:v>
                </c:pt>
                <c:pt idx="7496">
                  <c:v>#N/A</c:v>
                </c:pt>
                <c:pt idx="7497">
                  <c:v>#N/A</c:v>
                </c:pt>
                <c:pt idx="7498">
                  <c:v>#N/A</c:v>
                </c:pt>
                <c:pt idx="7499">
                  <c:v>#N/A</c:v>
                </c:pt>
                <c:pt idx="7500">
                  <c:v>#N/A</c:v>
                </c:pt>
                <c:pt idx="7501">
                  <c:v>#N/A</c:v>
                </c:pt>
                <c:pt idx="7502">
                  <c:v>#N/A</c:v>
                </c:pt>
                <c:pt idx="7503">
                  <c:v>#N/A</c:v>
                </c:pt>
                <c:pt idx="7504">
                  <c:v>#N/A</c:v>
                </c:pt>
                <c:pt idx="7505">
                  <c:v>#N/A</c:v>
                </c:pt>
                <c:pt idx="7506">
                  <c:v>#N/A</c:v>
                </c:pt>
                <c:pt idx="7507">
                  <c:v>#N/A</c:v>
                </c:pt>
                <c:pt idx="7508">
                  <c:v>#N/A</c:v>
                </c:pt>
                <c:pt idx="7509">
                  <c:v>#N/A</c:v>
                </c:pt>
                <c:pt idx="7510">
                  <c:v>#N/A</c:v>
                </c:pt>
                <c:pt idx="7511">
                  <c:v>#N/A</c:v>
                </c:pt>
                <c:pt idx="7512">
                  <c:v>#N/A</c:v>
                </c:pt>
                <c:pt idx="7513">
                  <c:v>#N/A</c:v>
                </c:pt>
                <c:pt idx="7514">
                  <c:v>#N/A</c:v>
                </c:pt>
                <c:pt idx="7515">
                  <c:v>#N/A</c:v>
                </c:pt>
                <c:pt idx="7516">
                  <c:v>#N/A</c:v>
                </c:pt>
                <c:pt idx="7517">
                  <c:v>#N/A</c:v>
                </c:pt>
                <c:pt idx="7518">
                  <c:v>#N/A</c:v>
                </c:pt>
                <c:pt idx="7519">
                  <c:v>#N/A</c:v>
                </c:pt>
                <c:pt idx="7520">
                  <c:v>#N/A</c:v>
                </c:pt>
                <c:pt idx="7521">
                  <c:v>#N/A</c:v>
                </c:pt>
                <c:pt idx="7522">
                  <c:v>#N/A</c:v>
                </c:pt>
                <c:pt idx="7523">
                  <c:v>#N/A</c:v>
                </c:pt>
                <c:pt idx="7524">
                  <c:v>#N/A</c:v>
                </c:pt>
                <c:pt idx="7525">
                  <c:v>#N/A</c:v>
                </c:pt>
                <c:pt idx="7526">
                  <c:v>#N/A</c:v>
                </c:pt>
                <c:pt idx="7527">
                  <c:v>#N/A</c:v>
                </c:pt>
                <c:pt idx="7528">
                  <c:v>#N/A</c:v>
                </c:pt>
                <c:pt idx="7529">
                  <c:v>#N/A</c:v>
                </c:pt>
                <c:pt idx="7530">
                  <c:v>#N/A</c:v>
                </c:pt>
                <c:pt idx="7531">
                  <c:v>#N/A</c:v>
                </c:pt>
                <c:pt idx="7532">
                  <c:v>#N/A</c:v>
                </c:pt>
                <c:pt idx="7533">
                  <c:v>#N/A</c:v>
                </c:pt>
                <c:pt idx="7534">
                  <c:v>#N/A</c:v>
                </c:pt>
                <c:pt idx="7535">
                  <c:v>#N/A</c:v>
                </c:pt>
                <c:pt idx="7536">
                  <c:v>#N/A</c:v>
                </c:pt>
                <c:pt idx="7537">
                  <c:v>#N/A</c:v>
                </c:pt>
                <c:pt idx="7538">
                  <c:v>#N/A</c:v>
                </c:pt>
                <c:pt idx="7539">
                  <c:v>#N/A</c:v>
                </c:pt>
                <c:pt idx="7540">
                  <c:v>#N/A</c:v>
                </c:pt>
                <c:pt idx="7541">
                  <c:v>#N/A</c:v>
                </c:pt>
                <c:pt idx="7542">
                  <c:v>#N/A</c:v>
                </c:pt>
                <c:pt idx="7543">
                  <c:v>#N/A</c:v>
                </c:pt>
                <c:pt idx="7544">
                  <c:v>#N/A</c:v>
                </c:pt>
                <c:pt idx="7545">
                  <c:v>#N/A</c:v>
                </c:pt>
                <c:pt idx="7546">
                  <c:v>#N/A</c:v>
                </c:pt>
                <c:pt idx="7547">
                  <c:v>#N/A</c:v>
                </c:pt>
                <c:pt idx="7548">
                  <c:v>#N/A</c:v>
                </c:pt>
                <c:pt idx="7549">
                  <c:v>#N/A</c:v>
                </c:pt>
                <c:pt idx="7550">
                  <c:v>#N/A</c:v>
                </c:pt>
                <c:pt idx="7551">
                  <c:v>#N/A</c:v>
                </c:pt>
                <c:pt idx="7552">
                  <c:v>#N/A</c:v>
                </c:pt>
                <c:pt idx="7553">
                  <c:v>#N/A</c:v>
                </c:pt>
                <c:pt idx="7554">
                  <c:v>#N/A</c:v>
                </c:pt>
                <c:pt idx="7555">
                  <c:v>#N/A</c:v>
                </c:pt>
                <c:pt idx="7556">
                  <c:v>#N/A</c:v>
                </c:pt>
                <c:pt idx="7557">
                  <c:v>#N/A</c:v>
                </c:pt>
                <c:pt idx="7558">
                  <c:v>#N/A</c:v>
                </c:pt>
                <c:pt idx="7559">
                  <c:v>#N/A</c:v>
                </c:pt>
                <c:pt idx="7560">
                  <c:v>#N/A</c:v>
                </c:pt>
                <c:pt idx="7561">
                  <c:v>#N/A</c:v>
                </c:pt>
                <c:pt idx="7562">
                  <c:v>#N/A</c:v>
                </c:pt>
                <c:pt idx="7563">
                  <c:v>#N/A</c:v>
                </c:pt>
                <c:pt idx="7564">
                  <c:v>#N/A</c:v>
                </c:pt>
                <c:pt idx="7565">
                  <c:v>#N/A</c:v>
                </c:pt>
                <c:pt idx="7566">
                  <c:v>#N/A</c:v>
                </c:pt>
                <c:pt idx="7567">
                  <c:v>#N/A</c:v>
                </c:pt>
                <c:pt idx="7568">
                  <c:v>#N/A</c:v>
                </c:pt>
                <c:pt idx="7569">
                  <c:v>#N/A</c:v>
                </c:pt>
                <c:pt idx="7570">
                  <c:v>#N/A</c:v>
                </c:pt>
                <c:pt idx="7571">
                  <c:v>#N/A</c:v>
                </c:pt>
                <c:pt idx="7572">
                  <c:v>#N/A</c:v>
                </c:pt>
                <c:pt idx="7573">
                  <c:v>#N/A</c:v>
                </c:pt>
                <c:pt idx="7574">
                  <c:v>#N/A</c:v>
                </c:pt>
                <c:pt idx="7575">
                  <c:v>#N/A</c:v>
                </c:pt>
                <c:pt idx="7576">
                  <c:v>#N/A</c:v>
                </c:pt>
                <c:pt idx="7577">
                  <c:v>#N/A</c:v>
                </c:pt>
                <c:pt idx="7578">
                  <c:v>#N/A</c:v>
                </c:pt>
                <c:pt idx="7579">
                  <c:v>#N/A</c:v>
                </c:pt>
                <c:pt idx="7580">
                  <c:v>#N/A</c:v>
                </c:pt>
                <c:pt idx="7581">
                  <c:v>#N/A</c:v>
                </c:pt>
                <c:pt idx="7582">
                  <c:v>#N/A</c:v>
                </c:pt>
                <c:pt idx="7583">
                  <c:v>#N/A</c:v>
                </c:pt>
                <c:pt idx="7584">
                  <c:v>#N/A</c:v>
                </c:pt>
                <c:pt idx="7585">
                  <c:v>#N/A</c:v>
                </c:pt>
                <c:pt idx="7586">
                  <c:v>#N/A</c:v>
                </c:pt>
                <c:pt idx="7587">
                  <c:v>#N/A</c:v>
                </c:pt>
                <c:pt idx="7588">
                  <c:v>#N/A</c:v>
                </c:pt>
                <c:pt idx="7589">
                  <c:v>#N/A</c:v>
                </c:pt>
                <c:pt idx="7590">
                  <c:v>#N/A</c:v>
                </c:pt>
                <c:pt idx="7591">
                  <c:v>#N/A</c:v>
                </c:pt>
                <c:pt idx="7592">
                  <c:v>#N/A</c:v>
                </c:pt>
                <c:pt idx="7593">
                  <c:v>#N/A</c:v>
                </c:pt>
                <c:pt idx="7594">
                  <c:v>#N/A</c:v>
                </c:pt>
                <c:pt idx="7595">
                  <c:v>#N/A</c:v>
                </c:pt>
                <c:pt idx="7596">
                  <c:v>#N/A</c:v>
                </c:pt>
                <c:pt idx="7597">
                  <c:v>#N/A</c:v>
                </c:pt>
                <c:pt idx="7598">
                  <c:v>#N/A</c:v>
                </c:pt>
                <c:pt idx="7599">
                  <c:v>#N/A</c:v>
                </c:pt>
                <c:pt idx="7600">
                  <c:v>#N/A</c:v>
                </c:pt>
                <c:pt idx="7601">
                  <c:v>#N/A</c:v>
                </c:pt>
                <c:pt idx="7602">
                  <c:v>#N/A</c:v>
                </c:pt>
                <c:pt idx="7603">
                  <c:v>#N/A</c:v>
                </c:pt>
                <c:pt idx="7604">
                  <c:v>#N/A</c:v>
                </c:pt>
                <c:pt idx="7605">
                  <c:v>#N/A</c:v>
                </c:pt>
                <c:pt idx="7606">
                  <c:v>#N/A</c:v>
                </c:pt>
                <c:pt idx="7607">
                  <c:v>#N/A</c:v>
                </c:pt>
                <c:pt idx="7608">
                  <c:v>#N/A</c:v>
                </c:pt>
                <c:pt idx="7609">
                  <c:v>#N/A</c:v>
                </c:pt>
                <c:pt idx="7610">
                  <c:v>#N/A</c:v>
                </c:pt>
                <c:pt idx="7611">
                  <c:v>#N/A</c:v>
                </c:pt>
                <c:pt idx="7612">
                  <c:v>#N/A</c:v>
                </c:pt>
                <c:pt idx="7613">
                  <c:v>#N/A</c:v>
                </c:pt>
                <c:pt idx="7614">
                  <c:v>#N/A</c:v>
                </c:pt>
                <c:pt idx="7615">
                  <c:v>#N/A</c:v>
                </c:pt>
                <c:pt idx="7616">
                  <c:v>#N/A</c:v>
                </c:pt>
                <c:pt idx="7617">
                  <c:v>#N/A</c:v>
                </c:pt>
                <c:pt idx="7618">
                  <c:v>#N/A</c:v>
                </c:pt>
                <c:pt idx="7619">
                  <c:v>#N/A</c:v>
                </c:pt>
                <c:pt idx="7620">
                  <c:v>#N/A</c:v>
                </c:pt>
                <c:pt idx="7621">
                  <c:v>#N/A</c:v>
                </c:pt>
                <c:pt idx="7622">
                  <c:v>#N/A</c:v>
                </c:pt>
                <c:pt idx="7623">
                  <c:v>#N/A</c:v>
                </c:pt>
                <c:pt idx="7624">
                  <c:v>#N/A</c:v>
                </c:pt>
                <c:pt idx="7625">
                  <c:v>#N/A</c:v>
                </c:pt>
                <c:pt idx="7626">
                  <c:v>#N/A</c:v>
                </c:pt>
                <c:pt idx="7627">
                  <c:v>#N/A</c:v>
                </c:pt>
                <c:pt idx="7628">
                  <c:v>#N/A</c:v>
                </c:pt>
                <c:pt idx="7629">
                  <c:v>#N/A</c:v>
                </c:pt>
                <c:pt idx="7630">
                  <c:v>#N/A</c:v>
                </c:pt>
                <c:pt idx="7631">
                  <c:v>#N/A</c:v>
                </c:pt>
                <c:pt idx="7632">
                  <c:v>#N/A</c:v>
                </c:pt>
                <c:pt idx="7633">
                  <c:v>#N/A</c:v>
                </c:pt>
                <c:pt idx="7634">
                  <c:v>#N/A</c:v>
                </c:pt>
                <c:pt idx="7635">
                  <c:v>#N/A</c:v>
                </c:pt>
                <c:pt idx="7636">
                  <c:v>#N/A</c:v>
                </c:pt>
                <c:pt idx="7637">
                  <c:v>#N/A</c:v>
                </c:pt>
                <c:pt idx="7638">
                  <c:v>#N/A</c:v>
                </c:pt>
                <c:pt idx="7639">
                  <c:v>#N/A</c:v>
                </c:pt>
                <c:pt idx="7640">
                  <c:v>#N/A</c:v>
                </c:pt>
                <c:pt idx="7641">
                  <c:v>#N/A</c:v>
                </c:pt>
                <c:pt idx="7642">
                  <c:v>#N/A</c:v>
                </c:pt>
                <c:pt idx="7643">
                  <c:v>#N/A</c:v>
                </c:pt>
                <c:pt idx="7644">
                  <c:v>#N/A</c:v>
                </c:pt>
                <c:pt idx="7645">
                  <c:v>#N/A</c:v>
                </c:pt>
                <c:pt idx="7646">
                  <c:v>#N/A</c:v>
                </c:pt>
                <c:pt idx="7647">
                  <c:v>#N/A</c:v>
                </c:pt>
                <c:pt idx="7648">
                  <c:v>#N/A</c:v>
                </c:pt>
                <c:pt idx="7649">
                  <c:v>#N/A</c:v>
                </c:pt>
                <c:pt idx="7650">
                  <c:v>#N/A</c:v>
                </c:pt>
                <c:pt idx="7651">
                  <c:v>#N/A</c:v>
                </c:pt>
                <c:pt idx="7652">
                  <c:v>#N/A</c:v>
                </c:pt>
                <c:pt idx="7653">
                  <c:v>#N/A</c:v>
                </c:pt>
                <c:pt idx="7654">
                  <c:v>#N/A</c:v>
                </c:pt>
                <c:pt idx="7655">
                  <c:v>#N/A</c:v>
                </c:pt>
                <c:pt idx="7656">
                  <c:v>#N/A</c:v>
                </c:pt>
                <c:pt idx="7657">
                  <c:v>#N/A</c:v>
                </c:pt>
                <c:pt idx="7658">
                  <c:v>#N/A</c:v>
                </c:pt>
                <c:pt idx="7659">
                  <c:v>#N/A</c:v>
                </c:pt>
                <c:pt idx="7660">
                  <c:v>#N/A</c:v>
                </c:pt>
                <c:pt idx="7661">
                  <c:v>#N/A</c:v>
                </c:pt>
                <c:pt idx="7662">
                  <c:v>#N/A</c:v>
                </c:pt>
                <c:pt idx="7663">
                  <c:v>#N/A</c:v>
                </c:pt>
                <c:pt idx="7664">
                  <c:v>#N/A</c:v>
                </c:pt>
                <c:pt idx="7665">
                  <c:v>#N/A</c:v>
                </c:pt>
                <c:pt idx="7666">
                  <c:v>#N/A</c:v>
                </c:pt>
                <c:pt idx="7667">
                  <c:v>#N/A</c:v>
                </c:pt>
                <c:pt idx="7668">
                  <c:v>#N/A</c:v>
                </c:pt>
                <c:pt idx="7669">
                  <c:v>#N/A</c:v>
                </c:pt>
                <c:pt idx="7670">
                  <c:v>#N/A</c:v>
                </c:pt>
                <c:pt idx="7671">
                  <c:v>#N/A</c:v>
                </c:pt>
                <c:pt idx="7672">
                  <c:v>#N/A</c:v>
                </c:pt>
                <c:pt idx="7673">
                  <c:v>#N/A</c:v>
                </c:pt>
                <c:pt idx="7674">
                  <c:v>#N/A</c:v>
                </c:pt>
                <c:pt idx="7675">
                  <c:v>#N/A</c:v>
                </c:pt>
                <c:pt idx="7676">
                  <c:v>#N/A</c:v>
                </c:pt>
                <c:pt idx="7677">
                  <c:v>#N/A</c:v>
                </c:pt>
                <c:pt idx="7678">
                  <c:v>#N/A</c:v>
                </c:pt>
                <c:pt idx="7679">
                  <c:v>#N/A</c:v>
                </c:pt>
                <c:pt idx="7680">
                  <c:v>#N/A</c:v>
                </c:pt>
                <c:pt idx="7681">
                  <c:v>#N/A</c:v>
                </c:pt>
                <c:pt idx="7682">
                  <c:v>#N/A</c:v>
                </c:pt>
                <c:pt idx="7683">
                  <c:v>#N/A</c:v>
                </c:pt>
                <c:pt idx="7684">
                  <c:v>#N/A</c:v>
                </c:pt>
                <c:pt idx="7685">
                  <c:v>#N/A</c:v>
                </c:pt>
                <c:pt idx="7686">
                  <c:v>#N/A</c:v>
                </c:pt>
                <c:pt idx="7687">
                  <c:v>#N/A</c:v>
                </c:pt>
                <c:pt idx="7688">
                  <c:v>#N/A</c:v>
                </c:pt>
                <c:pt idx="7689">
                  <c:v>#N/A</c:v>
                </c:pt>
                <c:pt idx="7690">
                  <c:v>#N/A</c:v>
                </c:pt>
                <c:pt idx="7691">
                  <c:v>#N/A</c:v>
                </c:pt>
                <c:pt idx="7692">
                  <c:v>#N/A</c:v>
                </c:pt>
                <c:pt idx="7693">
                  <c:v>#N/A</c:v>
                </c:pt>
                <c:pt idx="7694">
                  <c:v>#N/A</c:v>
                </c:pt>
                <c:pt idx="7695">
                  <c:v>#N/A</c:v>
                </c:pt>
                <c:pt idx="7696">
                  <c:v>#N/A</c:v>
                </c:pt>
                <c:pt idx="7697">
                  <c:v>#N/A</c:v>
                </c:pt>
                <c:pt idx="7698">
                  <c:v>#N/A</c:v>
                </c:pt>
                <c:pt idx="7699">
                  <c:v>#N/A</c:v>
                </c:pt>
                <c:pt idx="7700">
                  <c:v>#N/A</c:v>
                </c:pt>
                <c:pt idx="7701">
                  <c:v>#N/A</c:v>
                </c:pt>
                <c:pt idx="7702">
                  <c:v>#N/A</c:v>
                </c:pt>
                <c:pt idx="7703">
                  <c:v>#N/A</c:v>
                </c:pt>
                <c:pt idx="7704">
                  <c:v>#N/A</c:v>
                </c:pt>
                <c:pt idx="7705">
                  <c:v>#N/A</c:v>
                </c:pt>
                <c:pt idx="7706">
                  <c:v>#N/A</c:v>
                </c:pt>
                <c:pt idx="7707">
                  <c:v>#N/A</c:v>
                </c:pt>
                <c:pt idx="7708">
                  <c:v>#N/A</c:v>
                </c:pt>
                <c:pt idx="7709">
                  <c:v>#N/A</c:v>
                </c:pt>
                <c:pt idx="7710">
                  <c:v>#N/A</c:v>
                </c:pt>
                <c:pt idx="7711">
                  <c:v>#N/A</c:v>
                </c:pt>
                <c:pt idx="7712">
                  <c:v>#N/A</c:v>
                </c:pt>
                <c:pt idx="7713">
                  <c:v>#N/A</c:v>
                </c:pt>
                <c:pt idx="7714">
                  <c:v>#N/A</c:v>
                </c:pt>
                <c:pt idx="7715">
                  <c:v>#N/A</c:v>
                </c:pt>
                <c:pt idx="7716">
                  <c:v>#N/A</c:v>
                </c:pt>
                <c:pt idx="7717">
                  <c:v>#N/A</c:v>
                </c:pt>
                <c:pt idx="7718">
                  <c:v>#N/A</c:v>
                </c:pt>
                <c:pt idx="7719">
                  <c:v>#N/A</c:v>
                </c:pt>
                <c:pt idx="7720">
                  <c:v>#N/A</c:v>
                </c:pt>
                <c:pt idx="7721">
                  <c:v>#N/A</c:v>
                </c:pt>
                <c:pt idx="7722">
                  <c:v>#N/A</c:v>
                </c:pt>
                <c:pt idx="7723">
                  <c:v>#N/A</c:v>
                </c:pt>
                <c:pt idx="7724">
                  <c:v>#N/A</c:v>
                </c:pt>
                <c:pt idx="7725">
                  <c:v>#N/A</c:v>
                </c:pt>
                <c:pt idx="7726">
                  <c:v>#N/A</c:v>
                </c:pt>
                <c:pt idx="7727">
                  <c:v>#N/A</c:v>
                </c:pt>
                <c:pt idx="7728">
                  <c:v>#N/A</c:v>
                </c:pt>
                <c:pt idx="7729">
                  <c:v>#N/A</c:v>
                </c:pt>
                <c:pt idx="7730">
                  <c:v>#N/A</c:v>
                </c:pt>
                <c:pt idx="7731">
                  <c:v>#N/A</c:v>
                </c:pt>
                <c:pt idx="7732">
                  <c:v>#N/A</c:v>
                </c:pt>
                <c:pt idx="7733">
                  <c:v>#N/A</c:v>
                </c:pt>
                <c:pt idx="7734">
                  <c:v>#N/A</c:v>
                </c:pt>
                <c:pt idx="7735">
                  <c:v>#N/A</c:v>
                </c:pt>
                <c:pt idx="7736">
                  <c:v>#N/A</c:v>
                </c:pt>
                <c:pt idx="7737">
                  <c:v>#N/A</c:v>
                </c:pt>
                <c:pt idx="7738">
                  <c:v>#N/A</c:v>
                </c:pt>
                <c:pt idx="7739">
                  <c:v>#N/A</c:v>
                </c:pt>
                <c:pt idx="7740">
                  <c:v>#N/A</c:v>
                </c:pt>
                <c:pt idx="7741">
                  <c:v>#N/A</c:v>
                </c:pt>
                <c:pt idx="7742">
                  <c:v>#N/A</c:v>
                </c:pt>
                <c:pt idx="7743">
                  <c:v>#N/A</c:v>
                </c:pt>
                <c:pt idx="7744">
                  <c:v>#N/A</c:v>
                </c:pt>
                <c:pt idx="7745">
                  <c:v>#N/A</c:v>
                </c:pt>
                <c:pt idx="7746">
                  <c:v>#N/A</c:v>
                </c:pt>
                <c:pt idx="7747">
                  <c:v>#N/A</c:v>
                </c:pt>
                <c:pt idx="7748">
                  <c:v>#N/A</c:v>
                </c:pt>
                <c:pt idx="7749">
                  <c:v>#N/A</c:v>
                </c:pt>
                <c:pt idx="7750">
                  <c:v>#N/A</c:v>
                </c:pt>
                <c:pt idx="7751">
                  <c:v>#N/A</c:v>
                </c:pt>
                <c:pt idx="7752">
                  <c:v>#N/A</c:v>
                </c:pt>
                <c:pt idx="7753">
                  <c:v>#N/A</c:v>
                </c:pt>
                <c:pt idx="7754">
                  <c:v>#N/A</c:v>
                </c:pt>
                <c:pt idx="7755">
                  <c:v>#N/A</c:v>
                </c:pt>
                <c:pt idx="7756">
                  <c:v>#N/A</c:v>
                </c:pt>
                <c:pt idx="7757">
                  <c:v>#N/A</c:v>
                </c:pt>
                <c:pt idx="7758">
                  <c:v>#N/A</c:v>
                </c:pt>
                <c:pt idx="7759">
                  <c:v>#N/A</c:v>
                </c:pt>
                <c:pt idx="7760">
                  <c:v>#N/A</c:v>
                </c:pt>
                <c:pt idx="7761">
                  <c:v>#N/A</c:v>
                </c:pt>
                <c:pt idx="7762">
                  <c:v>#N/A</c:v>
                </c:pt>
                <c:pt idx="7763">
                  <c:v>#N/A</c:v>
                </c:pt>
                <c:pt idx="7764">
                  <c:v>#N/A</c:v>
                </c:pt>
                <c:pt idx="7765">
                  <c:v>#N/A</c:v>
                </c:pt>
                <c:pt idx="7766">
                  <c:v>#N/A</c:v>
                </c:pt>
                <c:pt idx="7767">
                  <c:v>#N/A</c:v>
                </c:pt>
                <c:pt idx="7768">
                  <c:v>#N/A</c:v>
                </c:pt>
                <c:pt idx="7769">
                  <c:v>#N/A</c:v>
                </c:pt>
                <c:pt idx="7770">
                  <c:v>#N/A</c:v>
                </c:pt>
                <c:pt idx="7771">
                  <c:v>#N/A</c:v>
                </c:pt>
                <c:pt idx="7772">
                  <c:v>#N/A</c:v>
                </c:pt>
                <c:pt idx="7773">
                  <c:v>#N/A</c:v>
                </c:pt>
                <c:pt idx="7774">
                  <c:v>#N/A</c:v>
                </c:pt>
                <c:pt idx="7775">
                  <c:v>#N/A</c:v>
                </c:pt>
                <c:pt idx="7776">
                  <c:v>#N/A</c:v>
                </c:pt>
                <c:pt idx="7777">
                  <c:v>#N/A</c:v>
                </c:pt>
                <c:pt idx="7778">
                  <c:v>#N/A</c:v>
                </c:pt>
                <c:pt idx="7779">
                  <c:v>#N/A</c:v>
                </c:pt>
                <c:pt idx="7780">
                  <c:v>#N/A</c:v>
                </c:pt>
                <c:pt idx="7781">
                  <c:v>#N/A</c:v>
                </c:pt>
                <c:pt idx="7782">
                  <c:v>#N/A</c:v>
                </c:pt>
                <c:pt idx="7783">
                  <c:v>#N/A</c:v>
                </c:pt>
                <c:pt idx="7784">
                  <c:v>#N/A</c:v>
                </c:pt>
                <c:pt idx="7785">
                  <c:v>#N/A</c:v>
                </c:pt>
                <c:pt idx="7786">
                  <c:v>#N/A</c:v>
                </c:pt>
                <c:pt idx="7787">
                  <c:v>#N/A</c:v>
                </c:pt>
                <c:pt idx="7788">
                  <c:v>#N/A</c:v>
                </c:pt>
                <c:pt idx="7789">
                  <c:v>#N/A</c:v>
                </c:pt>
                <c:pt idx="7790">
                  <c:v>#N/A</c:v>
                </c:pt>
                <c:pt idx="7791">
                  <c:v>#N/A</c:v>
                </c:pt>
                <c:pt idx="7792">
                  <c:v>#N/A</c:v>
                </c:pt>
                <c:pt idx="7793">
                  <c:v>#N/A</c:v>
                </c:pt>
                <c:pt idx="7794">
                  <c:v>#N/A</c:v>
                </c:pt>
                <c:pt idx="7795">
                  <c:v>#N/A</c:v>
                </c:pt>
                <c:pt idx="7796">
                  <c:v>#N/A</c:v>
                </c:pt>
                <c:pt idx="7797">
                  <c:v>#N/A</c:v>
                </c:pt>
                <c:pt idx="7798">
                  <c:v>#N/A</c:v>
                </c:pt>
                <c:pt idx="7799">
                  <c:v>#N/A</c:v>
                </c:pt>
                <c:pt idx="7800">
                  <c:v>#N/A</c:v>
                </c:pt>
                <c:pt idx="7801">
                  <c:v>#N/A</c:v>
                </c:pt>
                <c:pt idx="7802">
                  <c:v>#N/A</c:v>
                </c:pt>
                <c:pt idx="7803">
                  <c:v>#N/A</c:v>
                </c:pt>
                <c:pt idx="7804">
                  <c:v>#N/A</c:v>
                </c:pt>
                <c:pt idx="7805">
                  <c:v>#N/A</c:v>
                </c:pt>
                <c:pt idx="7806">
                  <c:v>#N/A</c:v>
                </c:pt>
                <c:pt idx="7807">
                  <c:v>#N/A</c:v>
                </c:pt>
                <c:pt idx="7808">
                  <c:v>#N/A</c:v>
                </c:pt>
                <c:pt idx="7809">
                  <c:v>#N/A</c:v>
                </c:pt>
                <c:pt idx="7810">
                  <c:v>#N/A</c:v>
                </c:pt>
                <c:pt idx="7811">
                  <c:v>#N/A</c:v>
                </c:pt>
                <c:pt idx="7812">
                  <c:v>#N/A</c:v>
                </c:pt>
                <c:pt idx="7813">
                  <c:v>#N/A</c:v>
                </c:pt>
                <c:pt idx="7814">
                  <c:v>#N/A</c:v>
                </c:pt>
                <c:pt idx="7815">
                  <c:v>#N/A</c:v>
                </c:pt>
                <c:pt idx="7816">
                  <c:v>#N/A</c:v>
                </c:pt>
                <c:pt idx="7817">
                  <c:v>#N/A</c:v>
                </c:pt>
                <c:pt idx="7818">
                  <c:v>#N/A</c:v>
                </c:pt>
                <c:pt idx="7819">
                  <c:v>#N/A</c:v>
                </c:pt>
                <c:pt idx="7820">
                  <c:v>#N/A</c:v>
                </c:pt>
                <c:pt idx="7821">
                  <c:v>#N/A</c:v>
                </c:pt>
                <c:pt idx="7822">
                  <c:v>#N/A</c:v>
                </c:pt>
                <c:pt idx="7823">
                  <c:v>#N/A</c:v>
                </c:pt>
                <c:pt idx="7824">
                  <c:v>#N/A</c:v>
                </c:pt>
                <c:pt idx="7825">
                  <c:v>#N/A</c:v>
                </c:pt>
                <c:pt idx="7826">
                  <c:v>#N/A</c:v>
                </c:pt>
                <c:pt idx="7827">
                  <c:v>#N/A</c:v>
                </c:pt>
                <c:pt idx="7828">
                  <c:v>#N/A</c:v>
                </c:pt>
                <c:pt idx="7829">
                  <c:v>#N/A</c:v>
                </c:pt>
                <c:pt idx="7830">
                  <c:v>#N/A</c:v>
                </c:pt>
                <c:pt idx="7831">
                  <c:v>#N/A</c:v>
                </c:pt>
                <c:pt idx="7832">
                  <c:v>#N/A</c:v>
                </c:pt>
                <c:pt idx="7833">
                  <c:v>#N/A</c:v>
                </c:pt>
                <c:pt idx="7834">
                  <c:v>#N/A</c:v>
                </c:pt>
                <c:pt idx="7835">
                  <c:v>#N/A</c:v>
                </c:pt>
                <c:pt idx="7836">
                  <c:v>#N/A</c:v>
                </c:pt>
                <c:pt idx="7837">
                  <c:v>#N/A</c:v>
                </c:pt>
                <c:pt idx="7838">
                  <c:v>#N/A</c:v>
                </c:pt>
                <c:pt idx="7839">
                  <c:v>#N/A</c:v>
                </c:pt>
                <c:pt idx="7840">
                  <c:v>#N/A</c:v>
                </c:pt>
                <c:pt idx="7841">
                  <c:v>#N/A</c:v>
                </c:pt>
                <c:pt idx="7842">
                  <c:v>#N/A</c:v>
                </c:pt>
                <c:pt idx="7843">
                  <c:v>#N/A</c:v>
                </c:pt>
                <c:pt idx="7844">
                  <c:v>#N/A</c:v>
                </c:pt>
                <c:pt idx="7845">
                  <c:v>#N/A</c:v>
                </c:pt>
                <c:pt idx="7846">
                  <c:v>#N/A</c:v>
                </c:pt>
                <c:pt idx="7847">
                  <c:v>#N/A</c:v>
                </c:pt>
                <c:pt idx="7848">
                  <c:v>#N/A</c:v>
                </c:pt>
                <c:pt idx="7849">
                  <c:v>#N/A</c:v>
                </c:pt>
                <c:pt idx="7850">
                  <c:v>#N/A</c:v>
                </c:pt>
                <c:pt idx="7851">
                  <c:v>#N/A</c:v>
                </c:pt>
                <c:pt idx="7852">
                  <c:v>#N/A</c:v>
                </c:pt>
                <c:pt idx="7853">
                  <c:v>#N/A</c:v>
                </c:pt>
                <c:pt idx="7854">
                  <c:v>#N/A</c:v>
                </c:pt>
                <c:pt idx="7855">
                  <c:v>#N/A</c:v>
                </c:pt>
                <c:pt idx="7856">
                  <c:v>#N/A</c:v>
                </c:pt>
                <c:pt idx="7857">
                  <c:v>#N/A</c:v>
                </c:pt>
                <c:pt idx="7858">
                  <c:v>#N/A</c:v>
                </c:pt>
                <c:pt idx="7859">
                  <c:v>#N/A</c:v>
                </c:pt>
                <c:pt idx="7860">
                  <c:v>#N/A</c:v>
                </c:pt>
                <c:pt idx="7861">
                  <c:v>#N/A</c:v>
                </c:pt>
                <c:pt idx="7862">
                  <c:v>#N/A</c:v>
                </c:pt>
                <c:pt idx="7863">
                  <c:v>#N/A</c:v>
                </c:pt>
                <c:pt idx="7864">
                  <c:v>#N/A</c:v>
                </c:pt>
                <c:pt idx="7865">
                  <c:v>#N/A</c:v>
                </c:pt>
                <c:pt idx="7866">
                  <c:v>#N/A</c:v>
                </c:pt>
                <c:pt idx="7867">
                  <c:v>#N/A</c:v>
                </c:pt>
                <c:pt idx="7868">
                  <c:v>#N/A</c:v>
                </c:pt>
                <c:pt idx="7869">
                  <c:v>#N/A</c:v>
                </c:pt>
                <c:pt idx="7870">
                  <c:v>#N/A</c:v>
                </c:pt>
                <c:pt idx="7871">
                  <c:v>#N/A</c:v>
                </c:pt>
                <c:pt idx="7872">
                  <c:v>#N/A</c:v>
                </c:pt>
                <c:pt idx="7873">
                  <c:v>#N/A</c:v>
                </c:pt>
                <c:pt idx="7874">
                  <c:v>#N/A</c:v>
                </c:pt>
                <c:pt idx="7875">
                  <c:v>#N/A</c:v>
                </c:pt>
                <c:pt idx="7876">
                  <c:v>#N/A</c:v>
                </c:pt>
                <c:pt idx="7877">
                  <c:v>#N/A</c:v>
                </c:pt>
                <c:pt idx="7878">
                  <c:v>#N/A</c:v>
                </c:pt>
                <c:pt idx="7879">
                  <c:v>#N/A</c:v>
                </c:pt>
                <c:pt idx="7880">
                  <c:v>#N/A</c:v>
                </c:pt>
                <c:pt idx="7881">
                  <c:v>#N/A</c:v>
                </c:pt>
                <c:pt idx="7882">
                  <c:v>#N/A</c:v>
                </c:pt>
                <c:pt idx="7883">
                  <c:v>#N/A</c:v>
                </c:pt>
                <c:pt idx="7884">
                  <c:v>#N/A</c:v>
                </c:pt>
                <c:pt idx="7885">
                  <c:v>#N/A</c:v>
                </c:pt>
                <c:pt idx="7886">
                  <c:v>#N/A</c:v>
                </c:pt>
                <c:pt idx="7887">
                  <c:v>#N/A</c:v>
                </c:pt>
                <c:pt idx="7888">
                  <c:v>#N/A</c:v>
                </c:pt>
                <c:pt idx="7889">
                  <c:v>#N/A</c:v>
                </c:pt>
                <c:pt idx="7890">
                  <c:v>#N/A</c:v>
                </c:pt>
                <c:pt idx="7891">
                  <c:v>#N/A</c:v>
                </c:pt>
                <c:pt idx="7892">
                  <c:v>#N/A</c:v>
                </c:pt>
                <c:pt idx="7893">
                  <c:v>#N/A</c:v>
                </c:pt>
                <c:pt idx="7894">
                  <c:v>#N/A</c:v>
                </c:pt>
                <c:pt idx="7895">
                  <c:v>#N/A</c:v>
                </c:pt>
                <c:pt idx="7896">
                  <c:v>#N/A</c:v>
                </c:pt>
                <c:pt idx="7897">
                  <c:v>#N/A</c:v>
                </c:pt>
                <c:pt idx="7898">
                  <c:v>#N/A</c:v>
                </c:pt>
                <c:pt idx="7899">
                  <c:v>#N/A</c:v>
                </c:pt>
                <c:pt idx="7900">
                  <c:v>#N/A</c:v>
                </c:pt>
                <c:pt idx="7901">
                  <c:v>#N/A</c:v>
                </c:pt>
                <c:pt idx="7902">
                  <c:v>#N/A</c:v>
                </c:pt>
                <c:pt idx="7903">
                  <c:v>#N/A</c:v>
                </c:pt>
                <c:pt idx="7904">
                  <c:v>#N/A</c:v>
                </c:pt>
                <c:pt idx="7905">
                  <c:v>#N/A</c:v>
                </c:pt>
                <c:pt idx="7906">
                  <c:v>#N/A</c:v>
                </c:pt>
                <c:pt idx="7907">
                  <c:v>#N/A</c:v>
                </c:pt>
                <c:pt idx="7908">
                  <c:v>#N/A</c:v>
                </c:pt>
                <c:pt idx="7909">
                  <c:v>#N/A</c:v>
                </c:pt>
                <c:pt idx="7910">
                  <c:v>#N/A</c:v>
                </c:pt>
                <c:pt idx="7911">
                  <c:v>#N/A</c:v>
                </c:pt>
                <c:pt idx="7912">
                  <c:v>#N/A</c:v>
                </c:pt>
                <c:pt idx="7913">
                  <c:v>#N/A</c:v>
                </c:pt>
                <c:pt idx="7914">
                  <c:v>#N/A</c:v>
                </c:pt>
                <c:pt idx="7915">
                  <c:v>#N/A</c:v>
                </c:pt>
                <c:pt idx="7916">
                  <c:v>#N/A</c:v>
                </c:pt>
                <c:pt idx="7917">
                  <c:v>#N/A</c:v>
                </c:pt>
                <c:pt idx="7918">
                  <c:v>#N/A</c:v>
                </c:pt>
                <c:pt idx="7919">
                  <c:v>#N/A</c:v>
                </c:pt>
                <c:pt idx="7920">
                  <c:v>#N/A</c:v>
                </c:pt>
                <c:pt idx="7921">
                  <c:v>#N/A</c:v>
                </c:pt>
                <c:pt idx="7922">
                  <c:v>#N/A</c:v>
                </c:pt>
                <c:pt idx="7923">
                  <c:v>#N/A</c:v>
                </c:pt>
                <c:pt idx="7924">
                  <c:v>#N/A</c:v>
                </c:pt>
                <c:pt idx="7925">
                  <c:v>#N/A</c:v>
                </c:pt>
                <c:pt idx="7926">
                  <c:v>#N/A</c:v>
                </c:pt>
                <c:pt idx="7927">
                  <c:v>#N/A</c:v>
                </c:pt>
                <c:pt idx="7928">
                  <c:v>#N/A</c:v>
                </c:pt>
                <c:pt idx="7929">
                  <c:v>#N/A</c:v>
                </c:pt>
                <c:pt idx="7930">
                  <c:v>#N/A</c:v>
                </c:pt>
                <c:pt idx="7931">
                  <c:v>#N/A</c:v>
                </c:pt>
                <c:pt idx="7932">
                  <c:v>#N/A</c:v>
                </c:pt>
                <c:pt idx="7933">
                  <c:v>#N/A</c:v>
                </c:pt>
                <c:pt idx="7934">
                  <c:v>#N/A</c:v>
                </c:pt>
                <c:pt idx="7935">
                  <c:v>#N/A</c:v>
                </c:pt>
                <c:pt idx="7936">
                  <c:v>#N/A</c:v>
                </c:pt>
                <c:pt idx="7937">
                  <c:v>#N/A</c:v>
                </c:pt>
                <c:pt idx="7938">
                  <c:v>#N/A</c:v>
                </c:pt>
                <c:pt idx="7939">
                  <c:v>#N/A</c:v>
                </c:pt>
                <c:pt idx="7940">
                  <c:v>#N/A</c:v>
                </c:pt>
                <c:pt idx="7941">
                  <c:v>#N/A</c:v>
                </c:pt>
                <c:pt idx="7942">
                  <c:v>#N/A</c:v>
                </c:pt>
                <c:pt idx="7943">
                  <c:v>#N/A</c:v>
                </c:pt>
                <c:pt idx="7944">
                  <c:v>#N/A</c:v>
                </c:pt>
                <c:pt idx="7945">
                  <c:v>#N/A</c:v>
                </c:pt>
                <c:pt idx="7946">
                  <c:v>#N/A</c:v>
                </c:pt>
                <c:pt idx="7947">
                  <c:v>#N/A</c:v>
                </c:pt>
                <c:pt idx="7948">
                  <c:v>#N/A</c:v>
                </c:pt>
                <c:pt idx="7949">
                  <c:v>#N/A</c:v>
                </c:pt>
                <c:pt idx="7950">
                  <c:v>#N/A</c:v>
                </c:pt>
                <c:pt idx="7951">
                  <c:v>#N/A</c:v>
                </c:pt>
                <c:pt idx="7952">
                  <c:v>#N/A</c:v>
                </c:pt>
                <c:pt idx="7953">
                  <c:v>#N/A</c:v>
                </c:pt>
                <c:pt idx="7954">
                  <c:v>#N/A</c:v>
                </c:pt>
                <c:pt idx="7955">
                  <c:v>#N/A</c:v>
                </c:pt>
                <c:pt idx="7956">
                  <c:v>#N/A</c:v>
                </c:pt>
                <c:pt idx="7957">
                  <c:v>#N/A</c:v>
                </c:pt>
                <c:pt idx="7958">
                  <c:v>#N/A</c:v>
                </c:pt>
                <c:pt idx="7959">
                  <c:v>#N/A</c:v>
                </c:pt>
                <c:pt idx="7960">
                  <c:v>#N/A</c:v>
                </c:pt>
                <c:pt idx="7961">
                  <c:v>#N/A</c:v>
                </c:pt>
                <c:pt idx="7962">
                  <c:v>#N/A</c:v>
                </c:pt>
                <c:pt idx="7963">
                  <c:v>#N/A</c:v>
                </c:pt>
                <c:pt idx="7964">
                  <c:v>#N/A</c:v>
                </c:pt>
                <c:pt idx="7965">
                  <c:v>#N/A</c:v>
                </c:pt>
                <c:pt idx="7966">
                  <c:v>#N/A</c:v>
                </c:pt>
                <c:pt idx="7967">
                  <c:v>#N/A</c:v>
                </c:pt>
                <c:pt idx="7968">
                  <c:v>#N/A</c:v>
                </c:pt>
                <c:pt idx="7969">
                  <c:v>#N/A</c:v>
                </c:pt>
                <c:pt idx="7970">
                  <c:v>#N/A</c:v>
                </c:pt>
                <c:pt idx="7971">
                  <c:v>#N/A</c:v>
                </c:pt>
                <c:pt idx="7972">
                  <c:v>#N/A</c:v>
                </c:pt>
                <c:pt idx="7973">
                  <c:v>#N/A</c:v>
                </c:pt>
                <c:pt idx="7974">
                  <c:v>#N/A</c:v>
                </c:pt>
                <c:pt idx="7975">
                  <c:v>#N/A</c:v>
                </c:pt>
                <c:pt idx="7976">
                  <c:v>#N/A</c:v>
                </c:pt>
                <c:pt idx="7977">
                  <c:v>#N/A</c:v>
                </c:pt>
                <c:pt idx="7978">
                  <c:v>#N/A</c:v>
                </c:pt>
                <c:pt idx="7979">
                  <c:v>#N/A</c:v>
                </c:pt>
                <c:pt idx="7980">
                  <c:v>#N/A</c:v>
                </c:pt>
                <c:pt idx="7981">
                  <c:v>#N/A</c:v>
                </c:pt>
                <c:pt idx="7982">
                  <c:v>#N/A</c:v>
                </c:pt>
                <c:pt idx="7983">
                  <c:v>#N/A</c:v>
                </c:pt>
                <c:pt idx="7984">
                  <c:v>#N/A</c:v>
                </c:pt>
                <c:pt idx="7985">
                  <c:v>#N/A</c:v>
                </c:pt>
                <c:pt idx="7986">
                  <c:v>#N/A</c:v>
                </c:pt>
                <c:pt idx="7987">
                  <c:v>#N/A</c:v>
                </c:pt>
                <c:pt idx="7988">
                  <c:v>#N/A</c:v>
                </c:pt>
                <c:pt idx="7989">
                  <c:v>#N/A</c:v>
                </c:pt>
                <c:pt idx="7990">
                  <c:v>#N/A</c:v>
                </c:pt>
                <c:pt idx="7991">
                  <c:v>#N/A</c:v>
                </c:pt>
                <c:pt idx="7992">
                  <c:v>#N/A</c:v>
                </c:pt>
                <c:pt idx="7993">
                  <c:v>#N/A</c:v>
                </c:pt>
                <c:pt idx="7994">
                  <c:v>#N/A</c:v>
                </c:pt>
                <c:pt idx="7995">
                  <c:v>#N/A</c:v>
                </c:pt>
                <c:pt idx="7996">
                  <c:v>#N/A</c:v>
                </c:pt>
                <c:pt idx="7997">
                  <c:v>#N/A</c:v>
                </c:pt>
                <c:pt idx="7998">
                  <c:v>#N/A</c:v>
                </c:pt>
                <c:pt idx="7999">
                  <c:v>#N/A</c:v>
                </c:pt>
                <c:pt idx="8000">
                  <c:v>#N/A</c:v>
                </c:pt>
                <c:pt idx="8001">
                  <c:v>#N/A</c:v>
                </c:pt>
                <c:pt idx="8002">
                  <c:v>#N/A</c:v>
                </c:pt>
                <c:pt idx="8003">
                  <c:v>#N/A</c:v>
                </c:pt>
                <c:pt idx="8004">
                  <c:v>#N/A</c:v>
                </c:pt>
                <c:pt idx="8005">
                  <c:v>#N/A</c:v>
                </c:pt>
                <c:pt idx="8006">
                  <c:v>#N/A</c:v>
                </c:pt>
                <c:pt idx="8007">
                  <c:v>#N/A</c:v>
                </c:pt>
                <c:pt idx="8008">
                  <c:v>#N/A</c:v>
                </c:pt>
                <c:pt idx="8009">
                  <c:v>#N/A</c:v>
                </c:pt>
                <c:pt idx="8010">
                  <c:v>#N/A</c:v>
                </c:pt>
                <c:pt idx="8011">
                  <c:v>#N/A</c:v>
                </c:pt>
                <c:pt idx="8012">
                  <c:v>#N/A</c:v>
                </c:pt>
                <c:pt idx="8013">
                  <c:v>#N/A</c:v>
                </c:pt>
                <c:pt idx="8014">
                  <c:v>#N/A</c:v>
                </c:pt>
                <c:pt idx="8015">
                  <c:v>#N/A</c:v>
                </c:pt>
                <c:pt idx="8016">
                  <c:v>#N/A</c:v>
                </c:pt>
                <c:pt idx="8017">
                  <c:v>#N/A</c:v>
                </c:pt>
                <c:pt idx="8018">
                  <c:v>#N/A</c:v>
                </c:pt>
                <c:pt idx="8019">
                  <c:v>#N/A</c:v>
                </c:pt>
                <c:pt idx="8020">
                  <c:v>#N/A</c:v>
                </c:pt>
                <c:pt idx="8021">
                  <c:v>#N/A</c:v>
                </c:pt>
                <c:pt idx="8022">
                  <c:v>#N/A</c:v>
                </c:pt>
                <c:pt idx="8023">
                  <c:v>#N/A</c:v>
                </c:pt>
                <c:pt idx="8024">
                  <c:v>#N/A</c:v>
                </c:pt>
                <c:pt idx="8025">
                  <c:v>#N/A</c:v>
                </c:pt>
                <c:pt idx="8026">
                  <c:v>#N/A</c:v>
                </c:pt>
                <c:pt idx="8027">
                  <c:v>#N/A</c:v>
                </c:pt>
                <c:pt idx="8028">
                  <c:v>#N/A</c:v>
                </c:pt>
                <c:pt idx="8029">
                  <c:v>#N/A</c:v>
                </c:pt>
                <c:pt idx="8030">
                  <c:v>#N/A</c:v>
                </c:pt>
                <c:pt idx="8031">
                  <c:v>#N/A</c:v>
                </c:pt>
                <c:pt idx="8032">
                  <c:v>#N/A</c:v>
                </c:pt>
                <c:pt idx="8033">
                  <c:v>#N/A</c:v>
                </c:pt>
                <c:pt idx="8034">
                  <c:v>#N/A</c:v>
                </c:pt>
                <c:pt idx="8035">
                  <c:v>#N/A</c:v>
                </c:pt>
                <c:pt idx="8036">
                  <c:v>#N/A</c:v>
                </c:pt>
                <c:pt idx="8037">
                  <c:v>#N/A</c:v>
                </c:pt>
                <c:pt idx="8038">
                  <c:v>#N/A</c:v>
                </c:pt>
                <c:pt idx="8039">
                  <c:v>#N/A</c:v>
                </c:pt>
                <c:pt idx="8040">
                  <c:v>#N/A</c:v>
                </c:pt>
                <c:pt idx="8041">
                  <c:v>#N/A</c:v>
                </c:pt>
                <c:pt idx="8042">
                  <c:v>#N/A</c:v>
                </c:pt>
                <c:pt idx="8043">
                  <c:v>#N/A</c:v>
                </c:pt>
                <c:pt idx="8044">
                  <c:v>#N/A</c:v>
                </c:pt>
                <c:pt idx="8045">
                  <c:v>#N/A</c:v>
                </c:pt>
                <c:pt idx="8046">
                  <c:v>#N/A</c:v>
                </c:pt>
                <c:pt idx="8047">
                  <c:v>#N/A</c:v>
                </c:pt>
                <c:pt idx="8048">
                  <c:v>#N/A</c:v>
                </c:pt>
                <c:pt idx="8049">
                  <c:v>#N/A</c:v>
                </c:pt>
                <c:pt idx="8050">
                  <c:v>#N/A</c:v>
                </c:pt>
                <c:pt idx="8051">
                  <c:v>#N/A</c:v>
                </c:pt>
                <c:pt idx="8052">
                  <c:v>#N/A</c:v>
                </c:pt>
                <c:pt idx="8053">
                  <c:v>#N/A</c:v>
                </c:pt>
                <c:pt idx="8054">
                  <c:v>#N/A</c:v>
                </c:pt>
                <c:pt idx="8055">
                  <c:v>#N/A</c:v>
                </c:pt>
                <c:pt idx="8056">
                  <c:v>#N/A</c:v>
                </c:pt>
                <c:pt idx="8057">
                  <c:v>#N/A</c:v>
                </c:pt>
                <c:pt idx="8058">
                  <c:v>#N/A</c:v>
                </c:pt>
                <c:pt idx="8059">
                  <c:v>#N/A</c:v>
                </c:pt>
                <c:pt idx="8060">
                  <c:v>#N/A</c:v>
                </c:pt>
                <c:pt idx="8061">
                  <c:v>#N/A</c:v>
                </c:pt>
                <c:pt idx="8062">
                  <c:v>#N/A</c:v>
                </c:pt>
                <c:pt idx="8063">
                  <c:v>#N/A</c:v>
                </c:pt>
                <c:pt idx="8064">
                  <c:v>#N/A</c:v>
                </c:pt>
                <c:pt idx="8065">
                  <c:v>#N/A</c:v>
                </c:pt>
                <c:pt idx="8066">
                  <c:v>#N/A</c:v>
                </c:pt>
                <c:pt idx="8067">
                  <c:v>#N/A</c:v>
                </c:pt>
                <c:pt idx="8068">
                  <c:v>#N/A</c:v>
                </c:pt>
                <c:pt idx="8069">
                  <c:v>#N/A</c:v>
                </c:pt>
                <c:pt idx="8070">
                  <c:v>#N/A</c:v>
                </c:pt>
                <c:pt idx="8071">
                  <c:v>#N/A</c:v>
                </c:pt>
                <c:pt idx="8072">
                  <c:v>#N/A</c:v>
                </c:pt>
                <c:pt idx="8073">
                  <c:v>#N/A</c:v>
                </c:pt>
                <c:pt idx="8074">
                  <c:v>#N/A</c:v>
                </c:pt>
                <c:pt idx="8075">
                  <c:v>#N/A</c:v>
                </c:pt>
                <c:pt idx="8076">
                  <c:v>#N/A</c:v>
                </c:pt>
                <c:pt idx="8077">
                  <c:v>#N/A</c:v>
                </c:pt>
                <c:pt idx="8078">
                  <c:v>#N/A</c:v>
                </c:pt>
                <c:pt idx="8079">
                  <c:v>#N/A</c:v>
                </c:pt>
                <c:pt idx="8080">
                  <c:v>#N/A</c:v>
                </c:pt>
                <c:pt idx="8081">
                  <c:v>#N/A</c:v>
                </c:pt>
                <c:pt idx="8082">
                  <c:v>#N/A</c:v>
                </c:pt>
                <c:pt idx="8083">
                  <c:v>#N/A</c:v>
                </c:pt>
                <c:pt idx="8084">
                  <c:v>#N/A</c:v>
                </c:pt>
                <c:pt idx="8085">
                  <c:v>#N/A</c:v>
                </c:pt>
                <c:pt idx="8086">
                  <c:v>#N/A</c:v>
                </c:pt>
                <c:pt idx="8087">
                  <c:v>#N/A</c:v>
                </c:pt>
                <c:pt idx="8088">
                  <c:v>#N/A</c:v>
                </c:pt>
                <c:pt idx="8089">
                  <c:v>#N/A</c:v>
                </c:pt>
                <c:pt idx="8090">
                  <c:v>#N/A</c:v>
                </c:pt>
                <c:pt idx="8091">
                  <c:v>#N/A</c:v>
                </c:pt>
                <c:pt idx="8092">
                  <c:v>#N/A</c:v>
                </c:pt>
                <c:pt idx="8093">
                  <c:v>#N/A</c:v>
                </c:pt>
                <c:pt idx="8094">
                  <c:v>#N/A</c:v>
                </c:pt>
                <c:pt idx="8095">
                  <c:v>#N/A</c:v>
                </c:pt>
                <c:pt idx="8096">
                  <c:v>#N/A</c:v>
                </c:pt>
                <c:pt idx="8097">
                  <c:v>#N/A</c:v>
                </c:pt>
                <c:pt idx="8098">
                  <c:v>#N/A</c:v>
                </c:pt>
                <c:pt idx="8099">
                  <c:v>#N/A</c:v>
                </c:pt>
                <c:pt idx="8100">
                  <c:v>#N/A</c:v>
                </c:pt>
                <c:pt idx="8101">
                  <c:v>#N/A</c:v>
                </c:pt>
                <c:pt idx="8102">
                  <c:v>#N/A</c:v>
                </c:pt>
                <c:pt idx="8103">
                  <c:v>#N/A</c:v>
                </c:pt>
                <c:pt idx="8104">
                  <c:v>#N/A</c:v>
                </c:pt>
                <c:pt idx="8105">
                  <c:v>#N/A</c:v>
                </c:pt>
                <c:pt idx="8106">
                  <c:v>#N/A</c:v>
                </c:pt>
                <c:pt idx="8107">
                  <c:v>#N/A</c:v>
                </c:pt>
                <c:pt idx="8108">
                  <c:v>#N/A</c:v>
                </c:pt>
                <c:pt idx="8109">
                  <c:v>#N/A</c:v>
                </c:pt>
                <c:pt idx="8110">
                  <c:v>#N/A</c:v>
                </c:pt>
                <c:pt idx="8111">
                  <c:v>#N/A</c:v>
                </c:pt>
                <c:pt idx="8112">
                  <c:v>#N/A</c:v>
                </c:pt>
                <c:pt idx="8113">
                  <c:v>#N/A</c:v>
                </c:pt>
                <c:pt idx="8114">
                  <c:v>#N/A</c:v>
                </c:pt>
                <c:pt idx="8115">
                  <c:v>#N/A</c:v>
                </c:pt>
                <c:pt idx="8116">
                  <c:v>#N/A</c:v>
                </c:pt>
                <c:pt idx="8117">
                  <c:v>#N/A</c:v>
                </c:pt>
                <c:pt idx="8118">
                  <c:v>#N/A</c:v>
                </c:pt>
                <c:pt idx="8119">
                  <c:v>#N/A</c:v>
                </c:pt>
                <c:pt idx="8120">
                  <c:v>#N/A</c:v>
                </c:pt>
                <c:pt idx="8121">
                  <c:v>#N/A</c:v>
                </c:pt>
                <c:pt idx="8122">
                  <c:v>#N/A</c:v>
                </c:pt>
                <c:pt idx="8123">
                  <c:v>#N/A</c:v>
                </c:pt>
                <c:pt idx="8124">
                  <c:v>#N/A</c:v>
                </c:pt>
                <c:pt idx="8125">
                  <c:v>#N/A</c:v>
                </c:pt>
                <c:pt idx="8126">
                  <c:v>#N/A</c:v>
                </c:pt>
                <c:pt idx="8127">
                  <c:v>#N/A</c:v>
                </c:pt>
                <c:pt idx="8128">
                  <c:v>#N/A</c:v>
                </c:pt>
                <c:pt idx="8129">
                  <c:v>#N/A</c:v>
                </c:pt>
                <c:pt idx="8130">
                  <c:v>#N/A</c:v>
                </c:pt>
                <c:pt idx="8131">
                  <c:v>#N/A</c:v>
                </c:pt>
                <c:pt idx="8132">
                  <c:v>#N/A</c:v>
                </c:pt>
                <c:pt idx="8133">
                  <c:v>#N/A</c:v>
                </c:pt>
                <c:pt idx="8134">
                  <c:v>#N/A</c:v>
                </c:pt>
                <c:pt idx="8135">
                  <c:v>#N/A</c:v>
                </c:pt>
                <c:pt idx="8136">
                  <c:v>#N/A</c:v>
                </c:pt>
                <c:pt idx="8137">
                  <c:v>#N/A</c:v>
                </c:pt>
                <c:pt idx="8138">
                  <c:v>#N/A</c:v>
                </c:pt>
                <c:pt idx="8139">
                  <c:v>#N/A</c:v>
                </c:pt>
                <c:pt idx="8140">
                  <c:v>#N/A</c:v>
                </c:pt>
                <c:pt idx="8141">
                  <c:v>#N/A</c:v>
                </c:pt>
                <c:pt idx="8142">
                  <c:v>#N/A</c:v>
                </c:pt>
                <c:pt idx="8143">
                  <c:v>#N/A</c:v>
                </c:pt>
                <c:pt idx="8144">
                  <c:v>#N/A</c:v>
                </c:pt>
                <c:pt idx="8145">
                  <c:v>#N/A</c:v>
                </c:pt>
                <c:pt idx="8146">
                  <c:v>#N/A</c:v>
                </c:pt>
                <c:pt idx="8147">
                  <c:v>#N/A</c:v>
                </c:pt>
                <c:pt idx="8148">
                  <c:v>#N/A</c:v>
                </c:pt>
                <c:pt idx="8149">
                  <c:v>#N/A</c:v>
                </c:pt>
                <c:pt idx="8150">
                  <c:v>#N/A</c:v>
                </c:pt>
                <c:pt idx="8151">
                  <c:v>#N/A</c:v>
                </c:pt>
                <c:pt idx="8152">
                  <c:v>#N/A</c:v>
                </c:pt>
                <c:pt idx="8153">
                  <c:v>#N/A</c:v>
                </c:pt>
                <c:pt idx="8154">
                  <c:v>#N/A</c:v>
                </c:pt>
                <c:pt idx="8155">
                  <c:v>#N/A</c:v>
                </c:pt>
                <c:pt idx="8156">
                  <c:v>#N/A</c:v>
                </c:pt>
                <c:pt idx="8157">
                  <c:v>#N/A</c:v>
                </c:pt>
                <c:pt idx="8158">
                  <c:v>#N/A</c:v>
                </c:pt>
                <c:pt idx="8159">
                  <c:v>#N/A</c:v>
                </c:pt>
                <c:pt idx="8160">
                  <c:v>#N/A</c:v>
                </c:pt>
                <c:pt idx="8161">
                  <c:v>#N/A</c:v>
                </c:pt>
                <c:pt idx="8162">
                  <c:v>#N/A</c:v>
                </c:pt>
                <c:pt idx="8163">
                  <c:v>#N/A</c:v>
                </c:pt>
                <c:pt idx="8164">
                  <c:v>#N/A</c:v>
                </c:pt>
                <c:pt idx="8165">
                  <c:v>#N/A</c:v>
                </c:pt>
                <c:pt idx="8166">
                  <c:v>#N/A</c:v>
                </c:pt>
                <c:pt idx="8167">
                  <c:v>#N/A</c:v>
                </c:pt>
                <c:pt idx="8168">
                  <c:v>#N/A</c:v>
                </c:pt>
                <c:pt idx="8169">
                  <c:v>#N/A</c:v>
                </c:pt>
                <c:pt idx="8170">
                  <c:v>#N/A</c:v>
                </c:pt>
                <c:pt idx="8171">
                  <c:v>#N/A</c:v>
                </c:pt>
                <c:pt idx="8172">
                  <c:v>#N/A</c:v>
                </c:pt>
                <c:pt idx="8173">
                  <c:v>#N/A</c:v>
                </c:pt>
                <c:pt idx="8174">
                  <c:v>#N/A</c:v>
                </c:pt>
                <c:pt idx="8175">
                  <c:v>#N/A</c:v>
                </c:pt>
                <c:pt idx="8176">
                  <c:v>#N/A</c:v>
                </c:pt>
                <c:pt idx="8177">
                  <c:v>#N/A</c:v>
                </c:pt>
                <c:pt idx="8178">
                  <c:v>#N/A</c:v>
                </c:pt>
                <c:pt idx="8179">
                  <c:v>#N/A</c:v>
                </c:pt>
                <c:pt idx="8180">
                  <c:v>#N/A</c:v>
                </c:pt>
                <c:pt idx="8181">
                  <c:v>#N/A</c:v>
                </c:pt>
                <c:pt idx="8182">
                  <c:v>#N/A</c:v>
                </c:pt>
                <c:pt idx="8183">
                  <c:v>#N/A</c:v>
                </c:pt>
                <c:pt idx="8184">
                  <c:v>#N/A</c:v>
                </c:pt>
                <c:pt idx="8185">
                  <c:v>#N/A</c:v>
                </c:pt>
                <c:pt idx="8186">
                  <c:v>#N/A</c:v>
                </c:pt>
                <c:pt idx="8187">
                  <c:v>#N/A</c:v>
                </c:pt>
                <c:pt idx="8188">
                  <c:v>#N/A</c:v>
                </c:pt>
                <c:pt idx="8189">
                  <c:v>#N/A</c:v>
                </c:pt>
                <c:pt idx="8190">
                  <c:v>#N/A</c:v>
                </c:pt>
                <c:pt idx="8191">
                  <c:v>#N/A</c:v>
                </c:pt>
                <c:pt idx="8192">
                  <c:v>#N/A</c:v>
                </c:pt>
                <c:pt idx="8193">
                  <c:v>#N/A</c:v>
                </c:pt>
                <c:pt idx="8194">
                  <c:v>#N/A</c:v>
                </c:pt>
                <c:pt idx="8195">
                  <c:v>#N/A</c:v>
                </c:pt>
                <c:pt idx="8196">
                  <c:v>#N/A</c:v>
                </c:pt>
                <c:pt idx="8197">
                  <c:v>#N/A</c:v>
                </c:pt>
                <c:pt idx="8198">
                  <c:v>#N/A</c:v>
                </c:pt>
                <c:pt idx="8199">
                  <c:v>#N/A</c:v>
                </c:pt>
                <c:pt idx="8200">
                  <c:v>#N/A</c:v>
                </c:pt>
                <c:pt idx="8201">
                  <c:v>#N/A</c:v>
                </c:pt>
                <c:pt idx="8202">
                  <c:v>#N/A</c:v>
                </c:pt>
                <c:pt idx="8203">
                  <c:v>#N/A</c:v>
                </c:pt>
                <c:pt idx="8204">
                  <c:v>#N/A</c:v>
                </c:pt>
                <c:pt idx="8205">
                  <c:v>#N/A</c:v>
                </c:pt>
                <c:pt idx="8206">
                  <c:v>#N/A</c:v>
                </c:pt>
                <c:pt idx="8207">
                  <c:v>#N/A</c:v>
                </c:pt>
                <c:pt idx="8208">
                  <c:v>#N/A</c:v>
                </c:pt>
                <c:pt idx="8209">
                  <c:v>#N/A</c:v>
                </c:pt>
                <c:pt idx="8210">
                  <c:v>#N/A</c:v>
                </c:pt>
                <c:pt idx="8211">
                  <c:v>#N/A</c:v>
                </c:pt>
                <c:pt idx="8212">
                  <c:v>#N/A</c:v>
                </c:pt>
                <c:pt idx="8213">
                  <c:v>#N/A</c:v>
                </c:pt>
                <c:pt idx="8214">
                  <c:v>#N/A</c:v>
                </c:pt>
                <c:pt idx="8215">
                  <c:v>#N/A</c:v>
                </c:pt>
                <c:pt idx="8216">
                  <c:v>#N/A</c:v>
                </c:pt>
                <c:pt idx="8217">
                  <c:v>#N/A</c:v>
                </c:pt>
                <c:pt idx="8218">
                  <c:v>#N/A</c:v>
                </c:pt>
                <c:pt idx="8219">
                  <c:v>#N/A</c:v>
                </c:pt>
                <c:pt idx="8220">
                  <c:v>#N/A</c:v>
                </c:pt>
                <c:pt idx="8221">
                  <c:v>#N/A</c:v>
                </c:pt>
                <c:pt idx="8222">
                  <c:v>#N/A</c:v>
                </c:pt>
                <c:pt idx="8223">
                  <c:v>#N/A</c:v>
                </c:pt>
                <c:pt idx="8224">
                  <c:v>#N/A</c:v>
                </c:pt>
                <c:pt idx="8225">
                  <c:v>#N/A</c:v>
                </c:pt>
                <c:pt idx="8226">
                  <c:v>#N/A</c:v>
                </c:pt>
                <c:pt idx="8227">
                  <c:v>#N/A</c:v>
                </c:pt>
                <c:pt idx="8228">
                  <c:v>#N/A</c:v>
                </c:pt>
                <c:pt idx="8229">
                  <c:v>#N/A</c:v>
                </c:pt>
                <c:pt idx="8230">
                  <c:v>#N/A</c:v>
                </c:pt>
                <c:pt idx="8231">
                  <c:v>#N/A</c:v>
                </c:pt>
                <c:pt idx="8232">
                  <c:v>#N/A</c:v>
                </c:pt>
                <c:pt idx="8233">
                  <c:v>#N/A</c:v>
                </c:pt>
                <c:pt idx="8234">
                  <c:v>#N/A</c:v>
                </c:pt>
                <c:pt idx="8235">
                  <c:v>#N/A</c:v>
                </c:pt>
                <c:pt idx="8236">
                  <c:v>#N/A</c:v>
                </c:pt>
                <c:pt idx="8237">
                  <c:v>#N/A</c:v>
                </c:pt>
                <c:pt idx="8238">
                  <c:v>#N/A</c:v>
                </c:pt>
                <c:pt idx="8239">
                  <c:v>#N/A</c:v>
                </c:pt>
                <c:pt idx="8240">
                  <c:v>#N/A</c:v>
                </c:pt>
                <c:pt idx="8241">
                  <c:v>#N/A</c:v>
                </c:pt>
                <c:pt idx="8242">
                  <c:v>#N/A</c:v>
                </c:pt>
                <c:pt idx="8243">
                  <c:v>#N/A</c:v>
                </c:pt>
                <c:pt idx="8244">
                  <c:v>#N/A</c:v>
                </c:pt>
                <c:pt idx="8245">
                  <c:v>#N/A</c:v>
                </c:pt>
                <c:pt idx="8246">
                  <c:v>#N/A</c:v>
                </c:pt>
                <c:pt idx="8247">
                  <c:v>#N/A</c:v>
                </c:pt>
                <c:pt idx="8248">
                  <c:v>#N/A</c:v>
                </c:pt>
                <c:pt idx="8249">
                  <c:v>#N/A</c:v>
                </c:pt>
                <c:pt idx="8250">
                  <c:v>#N/A</c:v>
                </c:pt>
                <c:pt idx="8251">
                  <c:v>#N/A</c:v>
                </c:pt>
                <c:pt idx="8252">
                  <c:v>#N/A</c:v>
                </c:pt>
                <c:pt idx="8253">
                  <c:v>#N/A</c:v>
                </c:pt>
                <c:pt idx="8254">
                  <c:v>#N/A</c:v>
                </c:pt>
                <c:pt idx="8255">
                  <c:v>#N/A</c:v>
                </c:pt>
                <c:pt idx="8256">
                  <c:v>#N/A</c:v>
                </c:pt>
                <c:pt idx="8257">
                  <c:v>#N/A</c:v>
                </c:pt>
                <c:pt idx="8258">
                  <c:v>#N/A</c:v>
                </c:pt>
                <c:pt idx="8259">
                  <c:v>#N/A</c:v>
                </c:pt>
                <c:pt idx="8260">
                  <c:v>#N/A</c:v>
                </c:pt>
                <c:pt idx="8261">
                  <c:v>#N/A</c:v>
                </c:pt>
                <c:pt idx="8262">
                  <c:v>#N/A</c:v>
                </c:pt>
                <c:pt idx="8263">
                  <c:v>#N/A</c:v>
                </c:pt>
                <c:pt idx="8264">
                  <c:v>#N/A</c:v>
                </c:pt>
                <c:pt idx="8265">
                  <c:v>#N/A</c:v>
                </c:pt>
                <c:pt idx="8266">
                  <c:v>#N/A</c:v>
                </c:pt>
                <c:pt idx="8267">
                  <c:v>#N/A</c:v>
                </c:pt>
                <c:pt idx="8268">
                  <c:v>#N/A</c:v>
                </c:pt>
                <c:pt idx="8269">
                  <c:v>#N/A</c:v>
                </c:pt>
                <c:pt idx="8270">
                  <c:v>#N/A</c:v>
                </c:pt>
                <c:pt idx="8271">
                  <c:v>#N/A</c:v>
                </c:pt>
                <c:pt idx="8272">
                  <c:v>#N/A</c:v>
                </c:pt>
                <c:pt idx="8273">
                  <c:v>#N/A</c:v>
                </c:pt>
                <c:pt idx="8274">
                  <c:v>#N/A</c:v>
                </c:pt>
                <c:pt idx="8275">
                  <c:v>#N/A</c:v>
                </c:pt>
                <c:pt idx="8276">
                  <c:v>#N/A</c:v>
                </c:pt>
                <c:pt idx="8277">
                  <c:v>#N/A</c:v>
                </c:pt>
                <c:pt idx="8278">
                  <c:v>#N/A</c:v>
                </c:pt>
                <c:pt idx="8279">
                  <c:v>#N/A</c:v>
                </c:pt>
                <c:pt idx="8280">
                  <c:v>#N/A</c:v>
                </c:pt>
                <c:pt idx="8281">
                  <c:v>#N/A</c:v>
                </c:pt>
                <c:pt idx="8282">
                  <c:v>#N/A</c:v>
                </c:pt>
                <c:pt idx="8283">
                  <c:v>#N/A</c:v>
                </c:pt>
                <c:pt idx="8284">
                  <c:v>#N/A</c:v>
                </c:pt>
                <c:pt idx="8285">
                  <c:v>#N/A</c:v>
                </c:pt>
                <c:pt idx="8286">
                  <c:v>#N/A</c:v>
                </c:pt>
                <c:pt idx="8287">
                  <c:v>#N/A</c:v>
                </c:pt>
                <c:pt idx="8288">
                  <c:v>#N/A</c:v>
                </c:pt>
                <c:pt idx="8289">
                  <c:v>#N/A</c:v>
                </c:pt>
                <c:pt idx="8290">
                  <c:v>#N/A</c:v>
                </c:pt>
                <c:pt idx="8291">
                  <c:v>#N/A</c:v>
                </c:pt>
                <c:pt idx="8292">
                  <c:v>#N/A</c:v>
                </c:pt>
                <c:pt idx="8293">
                  <c:v>#N/A</c:v>
                </c:pt>
                <c:pt idx="8294">
                  <c:v>#N/A</c:v>
                </c:pt>
                <c:pt idx="8295">
                  <c:v>#N/A</c:v>
                </c:pt>
                <c:pt idx="8296">
                  <c:v>#N/A</c:v>
                </c:pt>
                <c:pt idx="8297">
                  <c:v>#N/A</c:v>
                </c:pt>
                <c:pt idx="8298">
                  <c:v>#N/A</c:v>
                </c:pt>
                <c:pt idx="8299">
                  <c:v>#N/A</c:v>
                </c:pt>
                <c:pt idx="8300">
                  <c:v>#N/A</c:v>
                </c:pt>
                <c:pt idx="8301">
                  <c:v>#N/A</c:v>
                </c:pt>
                <c:pt idx="8302">
                  <c:v>#N/A</c:v>
                </c:pt>
                <c:pt idx="8303">
                  <c:v>#N/A</c:v>
                </c:pt>
                <c:pt idx="8304">
                  <c:v>#N/A</c:v>
                </c:pt>
                <c:pt idx="8305">
                  <c:v>#N/A</c:v>
                </c:pt>
                <c:pt idx="8306">
                  <c:v>#N/A</c:v>
                </c:pt>
                <c:pt idx="8307">
                  <c:v>#N/A</c:v>
                </c:pt>
                <c:pt idx="8308">
                  <c:v>#N/A</c:v>
                </c:pt>
                <c:pt idx="8309">
                  <c:v>#N/A</c:v>
                </c:pt>
                <c:pt idx="8310">
                  <c:v>#N/A</c:v>
                </c:pt>
                <c:pt idx="8311">
                  <c:v>#N/A</c:v>
                </c:pt>
                <c:pt idx="8312">
                  <c:v>#N/A</c:v>
                </c:pt>
                <c:pt idx="8313">
                  <c:v>#N/A</c:v>
                </c:pt>
                <c:pt idx="8314">
                  <c:v>#N/A</c:v>
                </c:pt>
                <c:pt idx="8315">
                  <c:v>#N/A</c:v>
                </c:pt>
                <c:pt idx="8316">
                  <c:v>#N/A</c:v>
                </c:pt>
                <c:pt idx="8317">
                  <c:v>#N/A</c:v>
                </c:pt>
                <c:pt idx="8318">
                  <c:v>#N/A</c:v>
                </c:pt>
                <c:pt idx="8319">
                  <c:v>#N/A</c:v>
                </c:pt>
                <c:pt idx="8320">
                  <c:v>#N/A</c:v>
                </c:pt>
                <c:pt idx="8321">
                  <c:v>#N/A</c:v>
                </c:pt>
                <c:pt idx="8322">
                  <c:v>#N/A</c:v>
                </c:pt>
                <c:pt idx="8323">
                  <c:v>#N/A</c:v>
                </c:pt>
                <c:pt idx="8324">
                  <c:v>#N/A</c:v>
                </c:pt>
                <c:pt idx="8325">
                  <c:v>#N/A</c:v>
                </c:pt>
                <c:pt idx="8326">
                  <c:v>#N/A</c:v>
                </c:pt>
                <c:pt idx="8327">
                  <c:v>#N/A</c:v>
                </c:pt>
                <c:pt idx="8328">
                  <c:v>#N/A</c:v>
                </c:pt>
                <c:pt idx="8329">
                  <c:v>#N/A</c:v>
                </c:pt>
                <c:pt idx="8330">
                  <c:v>#N/A</c:v>
                </c:pt>
                <c:pt idx="8331">
                  <c:v>#N/A</c:v>
                </c:pt>
                <c:pt idx="8332">
                  <c:v>#N/A</c:v>
                </c:pt>
                <c:pt idx="8333">
                  <c:v>#N/A</c:v>
                </c:pt>
                <c:pt idx="8334">
                  <c:v>#N/A</c:v>
                </c:pt>
                <c:pt idx="8335">
                  <c:v>#N/A</c:v>
                </c:pt>
                <c:pt idx="8336">
                  <c:v>#N/A</c:v>
                </c:pt>
                <c:pt idx="8337">
                  <c:v>#N/A</c:v>
                </c:pt>
                <c:pt idx="8338">
                  <c:v>#N/A</c:v>
                </c:pt>
                <c:pt idx="8339">
                  <c:v>#N/A</c:v>
                </c:pt>
                <c:pt idx="8340">
                  <c:v>#N/A</c:v>
                </c:pt>
                <c:pt idx="8341">
                  <c:v>#N/A</c:v>
                </c:pt>
                <c:pt idx="8342">
                  <c:v>#N/A</c:v>
                </c:pt>
                <c:pt idx="8343">
                  <c:v>#N/A</c:v>
                </c:pt>
                <c:pt idx="8344">
                  <c:v>#N/A</c:v>
                </c:pt>
                <c:pt idx="8345">
                  <c:v>#N/A</c:v>
                </c:pt>
                <c:pt idx="8346">
                  <c:v>#N/A</c:v>
                </c:pt>
                <c:pt idx="8347">
                  <c:v>#N/A</c:v>
                </c:pt>
                <c:pt idx="8348">
                  <c:v>#N/A</c:v>
                </c:pt>
                <c:pt idx="8349">
                  <c:v>#N/A</c:v>
                </c:pt>
                <c:pt idx="8350">
                  <c:v>#N/A</c:v>
                </c:pt>
                <c:pt idx="8351">
                  <c:v>#N/A</c:v>
                </c:pt>
                <c:pt idx="8352">
                  <c:v>#N/A</c:v>
                </c:pt>
                <c:pt idx="8353">
                  <c:v>#N/A</c:v>
                </c:pt>
                <c:pt idx="8354">
                  <c:v>#N/A</c:v>
                </c:pt>
                <c:pt idx="8355">
                  <c:v>#N/A</c:v>
                </c:pt>
                <c:pt idx="8356">
                  <c:v>#N/A</c:v>
                </c:pt>
                <c:pt idx="8357">
                  <c:v>#N/A</c:v>
                </c:pt>
                <c:pt idx="8358">
                  <c:v>#N/A</c:v>
                </c:pt>
                <c:pt idx="8359">
                  <c:v>#N/A</c:v>
                </c:pt>
                <c:pt idx="8360">
                  <c:v>#N/A</c:v>
                </c:pt>
                <c:pt idx="8361">
                  <c:v>#N/A</c:v>
                </c:pt>
                <c:pt idx="8362">
                  <c:v>#N/A</c:v>
                </c:pt>
                <c:pt idx="8363">
                  <c:v>#N/A</c:v>
                </c:pt>
                <c:pt idx="8364">
                  <c:v>#N/A</c:v>
                </c:pt>
                <c:pt idx="8365">
                  <c:v>#N/A</c:v>
                </c:pt>
                <c:pt idx="8366">
                  <c:v>#N/A</c:v>
                </c:pt>
                <c:pt idx="8367">
                  <c:v>#N/A</c:v>
                </c:pt>
                <c:pt idx="8368">
                  <c:v>#N/A</c:v>
                </c:pt>
                <c:pt idx="8369">
                  <c:v>#N/A</c:v>
                </c:pt>
                <c:pt idx="8370">
                  <c:v>#N/A</c:v>
                </c:pt>
                <c:pt idx="8371">
                  <c:v>#N/A</c:v>
                </c:pt>
                <c:pt idx="8372">
                  <c:v>#N/A</c:v>
                </c:pt>
                <c:pt idx="8373">
                  <c:v>#N/A</c:v>
                </c:pt>
                <c:pt idx="8374">
                  <c:v>#N/A</c:v>
                </c:pt>
                <c:pt idx="8375">
                  <c:v>#N/A</c:v>
                </c:pt>
                <c:pt idx="8376">
                  <c:v>#N/A</c:v>
                </c:pt>
                <c:pt idx="8377">
                  <c:v>#N/A</c:v>
                </c:pt>
                <c:pt idx="8378">
                  <c:v>#N/A</c:v>
                </c:pt>
                <c:pt idx="8379">
                  <c:v>#N/A</c:v>
                </c:pt>
                <c:pt idx="8380">
                  <c:v>#N/A</c:v>
                </c:pt>
                <c:pt idx="8381">
                  <c:v>#N/A</c:v>
                </c:pt>
                <c:pt idx="8382">
                  <c:v>#N/A</c:v>
                </c:pt>
                <c:pt idx="8383">
                  <c:v>#N/A</c:v>
                </c:pt>
                <c:pt idx="8384">
                  <c:v>#N/A</c:v>
                </c:pt>
                <c:pt idx="8385">
                  <c:v>#N/A</c:v>
                </c:pt>
                <c:pt idx="8386">
                  <c:v>#N/A</c:v>
                </c:pt>
                <c:pt idx="8387">
                  <c:v>#N/A</c:v>
                </c:pt>
                <c:pt idx="8388">
                  <c:v>#N/A</c:v>
                </c:pt>
                <c:pt idx="8389">
                  <c:v>#N/A</c:v>
                </c:pt>
                <c:pt idx="8390">
                  <c:v>#N/A</c:v>
                </c:pt>
                <c:pt idx="8391">
                  <c:v>#N/A</c:v>
                </c:pt>
                <c:pt idx="8392">
                  <c:v>#N/A</c:v>
                </c:pt>
                <c:pt idx="8393">
                  <c:v>#N/A</c:v>
                </c:pt>
                <c:pt idx="8394">
                  <c:v>#N/A</c:v>
                </c:pt>
                <c:pt idx="8395">
                  <c:v>#N/A</c:v>
                </c:pt>
                <c:pt idx="8396">
                  <c:v>#N/A</c:v>
                </c:pt>
                <c:pt idx="8397">
                  <c:v>#N/A</c:v>
                </c:pt>
                <c:pt idx="8398">
                  <c:v>#N/A</c:v>
                </c:pt>
                <c:pt idx="8399">
                  <c:v>#N/A</c:v>
                </c:pt>
                <c:pt idx="8400">
                  <c:v>#N/A</c:v>
                </c:pt>
                <c:pt idx="8401">
                  <c:v>#N/A</c:v>
                </c:pt>
                <c:pt idx="8402">
                  <c:v>#N/A</c:v>
                </c:pt>
                <c:pt idx="8403">
                  <c:v>#N/A</c:v>
                </c:pt>
                <c:pt idx="8404">
                  <c:v>#N/A</c:v>
                </c:pt>
                <c:pt idx="8405">
                  <c:v>#N/A</c:v>
                </c:pt>
                <c:pt idx="8406">
                  <c:v>#N/A</c:v>
                </c:pt>
                <c:pt idx="8407">
                  <c:v>#N/A</c:v>
                </c:pt>
                <c:pt idx="8408">
                  <c:v>#N/A</c:v>
                </c:pt>
                <c:pt idx="8409">
                  <c:v>#N/A</c:v>
                </c:pt>
                <c:pt idx="8410">
                  <c:v>#N/A</c:v>
                </c:pt>
                <c:pt idx="8411">
                  <c:v>#N/A</c:v>
                </c:pt>
                <c:pt idx="8412">
                  <c:v>#N/A</c:v>
                </c:pt>
                <c:pt idx="8413">
                  <c:v>#N/A</c:v>
                </c:pt>
                <c:pt idx="8414">
                  <c:v>#N/A</c:v>
                </c:pt>
                <c:pt idx="8415">
                  <c:v>#N/A</c:v>
                </c:pt>
                <c:pt idx="8416">
                  <c:v>#N/A</c:v>
                </c:pt>
                <c:pt idx="8417">
                  <c:v>#N/A</c:v>
                </c:pt>
                <c:pt idx="8418">
                  <c:v>#N/A</c:v>
                </c:pt>
                <c:pt idx="8419">
                  <c:v>#N/A</c:v>
                </c:pt>
                <c:pt idx="8420">
                  <c:v>#N/A</c:v>
                </c:pt>
                <c:pt idx="8421">
                  <c:v>#N/A</c:v>
                </c:pt>
                <c:pt idx="8422">
                  <c:v>#N/A</c:v>
                </c:pt>
                <c:pt idx="8423">
                  <c:v>#N/A</c:v>
                </c:pt>
                <c:pt idx="8424">
                  <c:v>#N/A</c:v>
                </c:pt>
                <c:pt idx="8425">
                  <c:v>#N/A</c:v>
                </c:pt>
                <c:pt idx="8426">
                  <c:v>#N/A</c:v>
                </c:pt>
                <c:pt idx="8427">
                  <c:v>#N/A</c:v>
                </c:pt>
                <c:pt idx="8428">
                  <c:v>#N/A</c:v>
                </c:pt>
                <c:pt idx="8429">
                  <c:v>#N/A</c:v>
                </c:pt>
                <c:pt idx="8430">
                  <c:v>#N/A</c:v>
                </c:pt>
                <c:pt idx="8431">
                  <c:v>#N/A</c:v>
                </c:pt>
                <c:pt idx="8432">
                  <c:v>#N/A</c:v>
                </c:pt>
                <c:pt idx="8433">
                  <c:v>#N/A</c:v>
                </c:pt>
                <c:pt idx="8434">
                  <c:v>#N/A</c:v>
                </c:pt>
                <c:pt idx="8435">
                  <c:v>#N/A</c:v>
                </c:pt>
                <c:pt idx="8436">
                  <c:v>#N/A</c:v>
                </c:pt>
                <c:pt idx="8437">
                  <c:v>#N/A</c:v>
                </c:pt>
                <c:pt idx="8438">
                  <c:v>#N/A</c:v>
                </c:pt>
                <c:pt idx="8439">
                  <c:v>#N/A</c:v>
                </c:pt>
                <c:pt idx="8440">
                  <c:v>#N/A</c:v>
                </c:pt>
                <c:pt idx="8441">
                  <c:v>#N/A</c:v>
                </c:pt>
                <c:pt idx="8442">
                  <c:v>#N/A</c:v>
                </c:pt>
                <c:pt idx="8443">
                  <c:v>#N/A</c:v>
                </c:pt>
                <c:pt idx="8444">
                  <c:v>#N/A</c:v>
                </c:pt>
                <c:pt idx="8445">
                  <c:v>#N/A</c:v>
                </c:pt>
                <c:pt idx="8446">
                  <c:v>#N/A</c:v>
                </c:pt>
                <c:pt idx="8447">
                  <c:v>#N/A</c:v>
                </c:pt>
                <c:pt idx="8448">
                  <c:v>#N/A</c:v>
                </c:pt>
                <c:pt idx="8449">
                  <c:v>#N/A</c:v>
                </c:pt>
                <c:pt idx="8450">
                  <c:v>#N/A</c:v>
                </c:pt>
                <c:pt idx="8451">
                  <c:v>#N/A</c:v>
                </c:pt>
                <c:pt idx="8452">
                  <c:v>#N/A</c:v>
                </c:pt>
                <c:pt idx="8453">
                  <c:v>#N/A</c:v>
                </c:pt>
                <c:pt idx="8454">
                  <c:v>#N/A</c:v>
                </c:pt>
                <c:pt idx="8455">
                  <c:v>#N/A</c:v>
                </c:pt>
                <c:pt idx="8456">
                  <c:v>#N/A</c:v>
                </c:pt>
                <c:pt idx="8457">
                  <c:v>#N/A</c:v>
                </c:pt>
                <c:pt idx="8458">
                  <c:v>#N/A</c:v>
                </c:pt>
                <c:pt idx="8459">
                  <c:v>#N/A</c:v>
                </c:pt>
                <c:pt idx="8460">
                  <c:v>#N/A</c:v>
                </c:pt>
                <c:pt idx="8461">
                  <c:v>#N/A</c:v>
                </c:pt>
                <c:pt idx="8462">
                  <c:v>#N/A</c:v>
                </c:pt>
                <c:pt idx="8463">
                  <c:v>#N/A</c:v>
                </c:pt>
                <c:pt idx="8464">
                  <c:v>#N/A</c:v>
                </c:pt>
                <c:pt idx="8465">
                  <c:v>#N/A</c:v>
                </c:pt>
                <c:pt idx="8466">
                  <c:v>#N/A</c:v>
                </c:pt>
                <c:pt idx="8467">
                  <c:v>#N/A</c:v>
                </c:pt>
                <c:pt idx="8468">
                  <c:v>#N/A</c:v>
                </c:pt>
                <c:pt idx="8469">
                  <c:v>#N/A</c:v>
                </c:pt>
                <c:pt idx="8470">
                  <c:v>#N/A</c:v>
                </c:pt>
                <c:pt idx="8471">
                  <c:v>#N/A</c:v>
                </c:pt>
                <c:pt idx="8472">
                  <c:v>#N/A</c:v>
                </c:pt>
                <c:pt idx="8473">
                  <c:v>#N/A</c:v>
                </c:pt>
                <c:pt idx="8474">
                  <c:v>#N/A</c:v>
                </c:pt>
                <c:pt idx="8475">
                  <c:v>#N/A</c:v>
                </c:pt>
                <c:pt idx="8476">
                  <c:v>#N/A</c:v>
                </c:pt>
                <c:pt idx="8477">
                  <c:v>#N/A</c:v>
                </c:pt>
                <c:pt idx="8478">
                  <c:v>#N/A</c:v>
                </c:pt>
                <c:pt idx="8479">
                  <c:v>#N/A</c:v>
                </c:pt>
                <c:pt idx="8480">
                  <c:v>#N/A</c:v>
                </c:pt>
                <c:pt idx="8481">
                  <c:v>#N/A</c:v>
                </c:pt>
                <c:pt idx="8482">
                  <c:v>#N/A</c:v>
                </c:pt>
                <c:pt idx="8483">
                  <c:v>#N/A</c:v>
                </c:pt>
                <c:pt idx="8484">
                  <c:v>#N/A</c:v>
                </c:pt>
                <c:pt idx="8485">
                  <c:v>#N/A</c:v>
                </c:pt>
                <c:pt idx="8486">
                  <c:v>#N/A</c:v>
                </c:pt>
                <c:pt idx="8487">
                  <c:v>#N/A</c:v>
                </c:pt>
                <c:pt idx="8488">
                  <c:v>#N/A</c:v>
                </c:pt>
                <c:pt idx="8489">
                  <c:v>#N/A</c:v>
                </c:pt>
                <c:pt idx="8490">
                  <c:v>#N/A</c:v>
                </c:pt>
                <c:pt idx="8491">
                  <c:v>#N/A</c:v>
                </c:pt>
                <c:pt idx="8492">
                  <c:v>#N/A</c:v>
                </c:pt>
                <c:pt idx="8493">
                  <c:v>#N/A</c:v>
                </c:pt>
                <c:pt idx="8494">
                  <c:v>#N/A</c:v>
                </c:pt>
                <c:pt idx="8495">
                  <c:v>#N/A</c:v>
                </c:pt>
                <c:pt idx="8496">
                  <c:v>#N/A</c:v>
                </c:pt>
                <c:pt idx="8497">
                  <c:v>#N/A</c:v>
                </c:pt>
                <c:pt idx="8498">
                  <c:v>#N/A</c:v>
                </c:pt>
                <c:pt idx="8499">
                  <c:v>#N/A</c:v>
                </c:pt>
                <c:pt idx="8500">
                  <c:v>#N/A</c:v>
                </c:pt>
                <c:pt idx="8501">
                  <c:v>#N/A</c:v>
                </c:pt>
                <c:pt idx="8502">
                  <c:v>#N/A</c:v>
                </c:pt>
                <c:pt idx="8503">
                  <c:v>#N/A</c:v>
                </c:pt>
                <c:pt idx="8504">
                  <c:v>#N/A</c:v>
                </c:pt>
                <c:pt idx="8505">
                  <c:v>#N/A</c:v>
                </c:pt>
                <c:pt idx="8506">
                  <c:v>#N/A</c:v>
                </c:pt>
                <c:pt idx="8507">
                  <c:v>#N/A</c:v>
                </c:pt>
                <c:pt idx="8508">
                  <c:v>#N/A</c:v>
                </c:pt>
                <c:pt idx="8509">
                  <c:v>#N/A</c:v>
                </c:pt>
                <c:pt idx="8510">
                  <c:v>#N/A</c:v>
                </c:pt>
                <c:pt idx="8511">
                  <c:v>#N/A</c:v>
                </c:pt>
                <c:pt idx="8512">
                  <c:v>#N/A</c:v>
                </c:pt>
                <c:pt idx="8513">
                  <c:v>#N/A</c:v>
                </c:pt>
                <c:pt idx="8514">
                  <c:v>#N/A</c:v>
                </c:pt>
                <c:pt idx="8515">
                  <c:v>#N/A</c:v>
                </c:pt>
                <c:pt idx="8516">
                  <c:v>#N/A</c:v>
                </c:pt>
                <c:pt idx="8517">
                  <c:v>#N/A</c:v>
                </c:pt>
                <c:pt idx="8518">
                  <c:v>#N/A</c:v>
                </c:pt>
                <c:pt idx="8519">
                  <c:v>#N/A</c:v>
                </c:pt>
                <c:pt idx="8520">
                  <c:v>#N/A</c:v>
                </c:pt>
                <c:pt idx="8521">
                  <c:v>#N/A</c:v>
                </c:pt>
                <c:pt idx="8522">
                  <c:v>#N/A</c:v>
                </c:pt>
                <c:pt idx="8523">
                  <c:v>#N/A</c:v>
                </c:pt>
                <c:pt idx="8524">
                  <c:v>#N/A</c:v>
                </c:pt>
                <c:pt idx="8525">
                  <c:v>#N/A</c:v>
                </c:pt>
                <c:pt idx="8526">
                  <c:v>#N/A</c:v>
                </c:pt>
                <c:pt idx="8527">
                  <c:v>#N/A</c:v>
                </c:pt>
                <c:pt idx="8528">
                  <c:v>#N/A</c:v>
                </c:pt>
                <c:pt idx="8529">
                  <c:v>#N/A</c:v>
                </c:pt>
                <c:pt idx="8530">
                  <c:v>#N/A</c:v>
                </c:pt>
                <c:pt idx="8531">
                  <c:v>#N/A</c:v>
                </c:pt>
                <c:pt idx="8532">
                  <c:v>#N/A</c:v>
                </c:pt>
                <c:pt idx="8533">
                  <c:v>#N/A</c:v>
                </c:pt>
                <c:pt idx="8534">
                  <c:v>#N/A</c:v>
                </c:pt>
                <c:pt idx="8535">
                  <c:v>#N/A</c:v>
                </c:pt>
                <c:pt idx="8536">
                  <c:v>#N/A</c:v>
                </c:pt>
                <c:pt idx="8537">
                  <c:v>#N/A</c:v>
                </c:pt>
                <c:pt idx="8538">
                  <c:v>#N/A</c:v>
                </c:pt>
                <c:pt idx="8539">
                  <c:v>#N/A</c:v>
                </c:pt>
                <c:pt idx="8540">
                  <c:v>#N/A</c:v>
                </c:pt>
                <c:pt idx="8541">
                  <c:v>#N/A</c:v>
                </c:pt>
                <c:pt idx="8542">
                  <c:v>#N/A</c:v>
                </c:pt>
                <c:pt idx="8543">
                  <c:v>#N/A</c:v>
                </c:pt>
                <c:pt idx="8544">
                  <c:v>#N/A</c:v>
                </c:pt>
                <c:pt idx="8545">
                  <c:v>#N/A</c:v>
                </c:pt>
                <c:pt idx="8546">
                  <c:v>#N/A</c:v>
                </c:pt>
                <c:pt idx="8547">
                  <c:v>#N/A</c:v>
                </c:pt>
                <c:pt idx="8548">
                  <c:v>#N/A</c:v>
                </c:pt>
                <c:pt idx="8549">
                  <c:v>#N/A</c:v>
                </c:pt>
                <c:pt idx="8550">
                  <c:v>#N/A</c:v>
                </c:pt>
                <c:pt idx="8551">
                  <c:v>#N/A</c:v>
                </c:pt>
                <c:pt idx="8552">
                  <c:v>#N/A</c:v>
                </c:pt>
                <c:pt idx="8553">
                  <c:v>#N/A</c:v>
                </c:pt>
                <c:pt idx="8554">
                  <c:v>#N/A</c:v>
                </c:pt>
                <c:pt idx="8555">
                  <c:v>#N/A</c:v>
                </c:pt>
                <c:pt idx="8556">
                  <c:v>#N/A</c:v>
                </c:pt>
                <c:pt idx="8557">
                  <c:v>#N/A</c:v>
                </c:pt>
                <c:pt idx="8558">
                  <c:v>#N/A</c:v>
                </c:pt>
                <c:pt idx="8559">
                  <c:v>#N/A</c:v>
                </c:pt>
                <c:pt idx="8560">
                  <c:v>#N/A</c:v>
                </c:pt>
                <c:pt idx="8561">
                  <c:v>#N/A</c:v>
                </c:pt>
                <c:pt idx="8562">
                  <c:v>#N/A</c:v>
                </c:pt>
                <c:pt idx="8563">
                  <c:v>#N/A</c:v>
                </c:pt>
                <c:pt idx="8564">
                  <c:v>#N/A</c:v>
                </c:pt>
                <c:pt idx="8565">
                  <c:v>#N/A</c:v>
                </c:pt>
                <c:pt idx="8566">
                  <c:v>#N/A</c:v>
                </c:pt>
                <c:pt idx="8567">
                  <c:v>#N/A</c:v>
                </c:pt>
                <c:pt idx="8568">
                  <c:v>#N/A</c:v>
                </c:pt>
                <c:pt idx="8569">
                  <c:v>#N/A</c:v>
                </c:pt>
                <c:pt idx="8570">
                  <c:v>#N/A</c:v>
                </c:pt>
                <c:pt idx="8571">
                  <c:v>#N/A</c:v>
                </c:pt>
                <c:pt idx="8572">
                  <c:v>#N/A</c:v>
                </c:pt>
                <c:pt idx="8573">
                  <c:v>#N/A</c:v>
                </c:pt>
                <c:pt idx="8574">
                  <c:v>#N/A</c:v>
                </c:pt>
                <c:pt idx="8575">
                  <c:v>#N/A</c:v>
                </c:pt>
                <c:pt idx="8576">
                  <c:v>#N/A</c:v>
                </c:pt>
                <c:pt idx="8577">
                  <c:v>#N/A</c:v>
                </c:pt>
                <c:pt idx="8578">
                  <c:v>#N/A</c:v>
                </c:pt>
                <c:pt idx="8579">
                  <c:v>#N/A</c:v>
                </c:pt>
                <c:pt idx="8580">
                  <c:v>#N/A</c:v>
                </c:pt>
                <c:pt idx="8581">
                  <c:v>#N/A</c:v>
                </c:pt>
                <c:pt idx="8582">
                  <c:v>#N/A</c:v>
                </c:pt>
                <c:pt idx="8583">
                  <c:v>#N/A</c:v>
                </c:pt>
                <c:pt idx="8584">
                  <c:v>#N/A</c:v>
                </c:pt>
                <c:pt idx="8585">
                  <c:v>#N/A</c:v>
                </c:pt>
                <c:pt idx="8586">
                  <c:v>#N/A</c:v>
                </c:pt>
                <c:pt idx="8587">
                  <c:v>#N/A</c:v>
                </c:pt>
                <c:pt idx="8588">
                  <c:v>#N/A</c:v>
                </c:pt>
                <c:pt idx="8589">
                  <c:v>#N/A</c:v>
                </c:pt>
                <c:pt idx="8590">
                  <c:v>#N/A</c:v>
                </c:pt>
                <c:pt idx="8591">
                  <c:v>#N/A</c:v>
                </c:pt>
                <c:pt idx="8592">
                  <c:v>#N/A</c:v>
                </c:pt>
                <c:pt idx="8593">
                  <c:v>#N/A</c:v>
                </c:pt>
                <c:pt idx="8594">
                  <c:v>#N/A</c:v>
                </c:pt>
                <c:pt idx="8595">
                  <c:v>#N/A</c:v>
                </c:pt>
                <c:pt idx="8596">
                  <c:v>#N/A</c:v>
                </c:pt>
                <c:pt idx="8597">
                  <c:v>#N/A</c:v>
                </c:pt>
                <c:pt idx="8598">
                  <c:v>#N/A</c:v>
                </c:pt>
                <c:pt idx="8599">
                  <c:v>#N/A</c:v>
                </c:pt>
                <c:pt idx="8600">
                  <c:v>#N/A</c:v>
                </c:pt>
                <c:pt idx="8601">
                  <c:v>#N/A</c:v>
                </c:pt>
                <c:pt idx="8602">
                  <c:v>#N/A</c:v>
                </c:pt>
                <c:pt idx="8603">
                  <c:v>#N/A</c:v>
                </c:pt>
                <c:pt idx="8604">
                  <c:v>#N/A</c:v>
                </c:pt>
                <c:pt idx="8605">
                  <c:v>#N/A</c:v>
                </c:pt>
                <c:pt idx="8606">
                  <c:v>#N/A</c:v>
                </c:pt>
                <c:pt idx="8607">
                  <c:v>#N/A</c:v>
                </c:pt>
                <c:pt idx="8608">
                  <c:v>#N/A</c:v>
                </c:pt>
                <c:pt idx="8609">
                  <c:v>#N/A</c:v>
                </c:pt>
                <c:pt idx="8610">
                  <c:v>#N/A</c:v>
                </c:pt>
                <c:pt idx="8611">
                  <c:v>#N/A</c:v>
                </c:pt>
                <c:pt idx="8612">
                  <c:v>#N/A</c:v>
                </c:pt>
                <c:pt idx="8613">
                  <c:v>#N/A</c:v>
                </c:pt>
                <c:pt idx="8614">
                  <c:v>#N/A</c:v>
                </c:pt>
                <c:pt idx="8615">
                  <c:v>#N/A</c:v>
                </c:pt>
                <c:pt idx="8616">
                  <c:v>#N/A</c:v>
                </c:pt>
                <c:pt idx="8617">
                  <c:v>#N/A</c:v>
                </c:pt>
                <c:pt idx="8618">
                  <c:v>#N/A</c:v>
                </c:pt>
                <c:pt idx="8619">
                  <c:v>#N/A</c:v>
                </c:pt>
                <c:pt idx="8620">
                  <c:v>#N/A</c:v>
                </c:pt>
                <c:pt idx="8621">
                  <c:v>#N/A</c:v>
                </c:pt>
                <c:pt idx="8622">
                  <c:v>#N/A</c:v>
                </c:pt>
                <c:pt idx="8623">
                  <c:v>#N/A</c:v>
                </c:pt>
                <c:pt idx="8624">
                  <c:v>#N/A</c:v>
                </c:pt>
                <c:pt idx="8625">
                  <c:v>#N/A</c:v>
                </c:pt>
                <c:pt idx="8626">
                  <c:v>#N/A</c:v>
                </c:pt>
                <c:pt idx="8627">
                  <c:v>#N/A</c:v>
                </c:pt>
                <c:pt idx="8628">
                  <c:v>#N/A</c:v>
                </c:pt>
                <c:pt idx="8629">
                  <c:v>#N/A</c:v>
                </c:pt>
                <c:pt idx="8630">
                  <c:v>#N/A</c:v>
                </c:pt>
                <c:pt idx="8631">
                  <c:v>#N/A</c:v>
                </c:pt>
                <c:pt idx="8632">
                  <c:v>#N/A</c:v>
                </c:pt>
                <c:pt idx="8633">
                  <c:v>#N/A</c:v>
                </c:pt>
                <c:pt idx="8634">
                  <c:v>#N/A</c:v>
                </c:pt>
                <c:pt idx="8635">
                  <c:v>#N/A</c:v>
                </c:pt>
                <c:pt idx="8636">
                  <c:v>#N/A</c:v>
                </c:pt>
                <c:pt idx="8637">
                  <c:v>#N/A</c:v>
                </c:pt>
                <c:pt idx="8638">
                  <c:v>#N/A</c:v>
                </c:pt>
                <c:pt idx="8639">
                  <c:v>#N/A</c:v>
                </c:pt>
                <c:pt idx="8640">
                  <c:v>#N/A</c:v>
                </c:pt>
                <c:pt idx="8641">
                  <c:v>#N/A</c:v>
                </c:pt>
                <c:pt idx="8642">
                  <c:v>#N/A</c:v>
                </c:pt>
                <c:pt idx="8643">
                  <c:v>#N/A</c:v>
                </c:pt>
                <c:pt idx="8644">
                  <c:v>#N/A</c:v>
                </c:pt>
                <c:pt idx="8645">
                  <c:v>#N/A</c:v>
                </c:pt>
                <c:pt idx="8646">
                  <c:v>#N/A</c:v>
                </c:pt>
                <c:pt idx="8647">
                  <c:v>#N/A</c:v>
                </c:pt>
                <c:pt idx="8648">
                  <c:v>#N/A</c:v>
                </c:pt>
                <c:pt idx="8649">
                  <c:v>#N/A</c:v>
                </c:pt>
                <c:pt idx="8650">
                  <c:v>#N/A</c:v>
                </c:pt>
                <c:pt idx="8651">
                  <c:v>#N/A</c:v>
                </c:pt>
                <c:pt idx="8652">
                  <c:v>#N/A</c:v>
                </c:pt>
                <c:pt idx="8653">
                  <c:v>#N/A</c:v>
                </c:pt>
                <c:pt idx="8654">
                  <c:v>#N/A</c:v>
                </c:pt>
                <c:pt idx="8655">
                  <c:v>#N/A</c:v>
                </c:pt>
                <c:pt idx="8656">
                  <c:v>#N/A</c:v>
                </c:pt>
                <c:pt idx="8657">
                  <c:v>#N/A</c:v>
                </c:pt>
                <c:pt idx="8658">
                  <c:v>#N/A</c:v>
                </c:pt>
                <c:pt idx="8659">
                  <c:v>#N/A</c:v>
                </c:pt>
                <c:pt idx="8660">
                  <c:v>#N/A</c:v>
                </c:pt>
                <c:pt idx="8661">
                  <c:v>#N/A</c:v>
                </c:pt>
                <c:pt idx="8662">
                  <c:v>#N/A</c:v>
                </c:pt>
                <c:pt idx="8663">
                  <c:v>#N/A</c:v>
                </c:pt>
                <c:pt idx="8664">
                  <c:v>#N/A</c:v>
                </c:pt>
                <c:pt idx="8665">
                  <c:v>#N/A</c:v>
                </c:pt>
                <c:pt idx="8666">
                  <c:v>#N/A</c:v>
                </c:pt>
                <c:pt idx="8667">
                  <c:v>#N/A</c:v>
                </c:pt>
                <c:pt idx="8668">
                  <c:v>#N/A</c:v>
                </c:pt>
                <c:pt idx="8669">
                  <c:v>#N/A</c:v>
                </c:pt>
                <c:pt idx="8670">
                  <c:v>#N/A</c:v>
                </c:pt>
                <c:pt idx="8671">
                  <c:v>#N/A</c:v>
                </c:pt>
                <c:pt idx="8672">
                  <c:v>#N/A</c:v>
                </c:pt>
                <c:pt idx="8673">
                  <c:v>#N/A</c:v>
                </c:pt>
                <c:pt idx="8674">
                  <c:v>#N/A</c:v>
                </c:pt>
                <c:pt idx="8675">
                  <c:v>#N/A</c:v>
                </c:pt>
                <c:pt idx="8676">
                  <c:v>#N/A</c:v>
                </c:pt>
                <c:pt idx="8677">
                  <c:v>#N/A</c:v>
                </c:pt>
                <c:pt idx="8678">
                  <c:v>#N/A</c:v>
                </c:pt>
                <c:pt idx="8679">
                  <c:v>#N/A</c:v>
                </c:pt>
                <c:pt idx="8680">
                  <c:v>#N/A</c:v>
                </c:pt>
                <c:pt idx="8681">
                  <c:v>#N/A</c:v>
                </c:pt>
                <c:pt idx="8682">
                  <c:v>#N/A</c:v>
                </c:pt>
                <c:pt idx="8683">
                  <c:v>#N/A</c:v>
                </c:pt>
                <c:pt idx="8684">
                  <c:v>#N/A</c:v>
                </c:pt>
                <c:pt idx="8685">
                  <c:v>#N/A</c:v>
                </c:pt>
                <c:pt idx="8686">
                  <c:v>#N/A</c:v>
                </c:pt>
                <c:pt idx="8687">
                  <c:v>#N/A</c:v>
                </c:pt>
                <c:pt idx="8688">
                  <c:v>#N/A</c:v>
                </c:pt>
                <c:pt idx="8689">
                  <c:v>#N/A</c:v>
                </c:pt>
                <c:pt idx="8690">
                  <c:v>#N/A</c:v>
                </c:pt>
                <c:pt idx="8691">
                  <c:v>#N/A</c:v>
                </c:pt>
                <c:pt idx="8692">
                  <c:v>#N/A</c:v>
                </c:pt>
                <c:pt idx="8693">
                  <c:v>#N/A</c:v>
                </c:pt>
                <c:pt idx="8694">
                  <c:v>#N/A</c:v>
                </c:pt>
                <c:pt idx="8695">
                  <c:v>#N/A</c:v>
                </c:pt>
                <c:pt idx="8696">
                  <c:v>#N/A</c:v>
                </c:pt>
                <c:pt idx="8697">
                  <c:v>#N/A</c:v>
                </c:pt>
                <c:pt idx="8698">
                  <c:v>#N/A</c:v>
                </c:pt>
                <c:pt idx="8699">
                  <c:v>#N/A</c:v>
                </c:pt>
                <c:pt idx="8700">
                  <c:v>#N/A</c:v>
                </c:pt>
                <c:pt idx="8701">
                  <c:v>#N/A</c:v>
                </c:pt>
                <c:pt idx="8702">
                  <c:v>#N/A</c:v>
                </c:pt>
                <c:pt idx="8703">
                  <c:v>#N/A</c:v>
                </c:pt>
                <c:pt idx="8704">
                  <c:v>#N/A</c:v>
                </c:pt>
                <c:pt idx="8705">
                  <c:v>#N/A</c:v>
                </c:pt>
                <c:pt idx="8706">
                  <c:v>#N/A</c:v>
                </c:pt>
                <c:pt idx="8707">
                  <c:v>#N/A</c:v>
                </c:pt>
                <c:pt idx="8708">
                  <c:v>#N/A</c:v>
                </c:pt>
                <c:pt idx="8709">
                  <c:v>#N/A</c:v>
                </c:pt>
                <c:pt idx="8710">
                  <c:v>#N/A</c:v>
                </c:pt>
                <c:pt idx="8711">
                  <c:v>#N/A</c:v>
                </c:pt>
                <c:pt idx="8712">
                  <c:v>#N/A</c:v>
                </c:pt>
                <c:pt idx="8713">
                  <c:v>#N/A</c:v>
                </c:pt>
                <c:pt idx="8714">
                  <c:v>#N/A</c:v>
                </c:pt>
                <c:pt idx="8715">
                  <c:v>#N/A</c:v>
                </c:pt>
                <c:pt idx="8716">
                  <c:v>#N/A</c:v>
                </c:pt>
                <c:pt idx="8717">
                  <c:v>#N/A</c:v>
                </c:pt>
                <c:pt idx="8718">
                  <c:v>#N/A</c:v>
                </c:pt>
                <c:pt idx="8719">
                  <c:v>#N/A</c:v>
                </c:pt>
                <c:pt idx="8720">
                  <c:v>#N/A</c:v>
                </c:pt>
                <c:pt idx="8721">
                  <c:v>#N/A</c:v>
                </c:pt>
                <c:pt idx="8722">
                  <c:v>#N/A</c:v>
                </c:pt>
                <c:pt idx="8723">
                  <c:v>#N/A</c:v>
                </c:pt>
                <c:pt idx="8724">
                  <c:v>#N/A</c:v>
                </c:pt>
                <c:pt idx="8725">
                  <c:v>#N/A</c:v>
                </c:pt>
                <c:pt idx="8726">
                  <c:v>#N/A</c:v>
                </c:pt>
                <c:pt idx="8727">
                  <c:v>#N/A</c:v>
                </c:pt>
                <c:pt idx="8728">
                  <c:v>#N/A</c:v>
                </c:pt>
                <c:pt idx="8729">
                  <c:v>#N/A</c:v>
                </c:pt>
                <c:pt idx="8730">
                  <c:v>#N/A</c:v>
                </c:pt>
                <c:pt idx="8731">
                  <c:v>#N/A</c:v>
                </c:pt>
                <c:pt idx="8732">
                  <c:v>#N/A</c:v>
                </c:pt>
                <c:pt idx="8733">
                  <c:v>#N/A</c:v>
                </c:pt>
                <c:pt idx="8734">
                  <c:v>#N/A</c:v>
                </c:pt>
                <c:pt idx="8735">
                  <c:v>#N/A</c:v>
                </c:pt>
                <c:pt idx="8736">
                  <c:v>#N/A</c:v>
                </c:pt>
                <c:pt idx="8737">
                  <c:v>#N/A</c:v>
                </c:pt>
                <c:pt idx="8738">
                  <c:v>#N/A</c:v>
                </c:pt>
                <c:pt idx="8739">
                  <c:v>#N/A</c:v>
                </c:pt>
                <c:pt idx="8740">
                  <c:v>#N/A</c:v>
                </c:pt>
                <c:pt idx="8741">
                  <c:v>#N/A</c:v>
                </c:pt>
                <c:pt idx="8742">
                  <c:v>#N/A</c:v>
                </c:pt>
                <c:pt idx="8743">
                  <c:v>#N/A</c:v>
                </c:pt>
                <c:pt idx="8744">
                  <c:v>#N/A</c:v>
                </c:pt>
                <c:pt idx="8745">
                  <c:v>#N/A</c:v>
                </c:pt>
                <c:pt idx="8746">
                  <c:v>#N/A</c:v>
                </c:pt>
                <c:pt idx="8747">
                  <c:v>#N/A</c:v>
                </c:pt>
                <c:pt idx="8748">
                  <c:v>#N/A</c:v>
                </c:pt>
                <c:pt idx="8749">
                  <c:v>#N/A</c:v>
                </c:pt>
                <c:pt idx="8750">
                  <c:v>#N/A</c:v>
                </c:pt>
                <c:pt idx="8751">
                  <c:v>#N/A</c:v>
                </c:pt>
                <c:pt idx="8752">
                  <c:v>#N/A</c:v>
                </c:pt>
                <c:pt idx="8753">
                  <c:v>#N/A</c:v>
                </c:pt>
                <c:pt idx="8754">
                  <c:v>#N/A</c:v>
                </c:pt>
                <c:pt idx="8755">
                  <c:v>#N/A</c:v>
                </c:pt>
                <c:pt idx="8756">
                  <c:v>#N/A</c:v>
                </c:pt>
                <c:pt idx="8757">
                  <c:v>#N/A</c:v>
                </c:pt>
                <c:pt idx="8758">
                  <c:v>#N/A</c:v>
                </c:pt>
                <c:pt idx="8759">
                  <c:v>#N/A</c:v>
                </c:pt>
                <c:pt idx="8760">
                  <c:v>#N/A</c:v>
                </c:pt>
                <c:pt idx="8761">
                  <c:v>#N/A</c:v>
                </c:pt>
                <c:pt idx="8762">
                  <c:v>#N/A</c:v>
                </c:pt>
                <c:pt idx="8763">
                  <c:v>#N/A</c:v>
                </c:pt>
                <c:pt idx="8764">
                  <c:v>#N/A</c:v>
                </c:pt>
                <c:pt idx="8765">
                  <c:v>#N/A</c:v>
                </c:pt>
                <c:pt idx="8766">
                  <c:v>#N/A</c:v>
                </c:pt>
                <c:pt idx="8767">
                  <c:v>#N/A</c:v>
                </c:pt>
                <c:pt idx="8768">
                  <c:v>#N/A</c:v>
                </c:pt>
                <c:pt idx="8769">
                  <c:v>#N/A</c:v>
                </c:pt>
                <c:pt idx="8770">
                  <c:v>#N/A</c:v>
                </c:pt>
                <c:pt idx="8771">
                  <c:v>#N/A</c:v>
                </c:pt>
                <c:pt idx="8772">
                  <c:v>#N/A</c:v>
                </c:pt>
                <c:pt idx="8773">
                  <c:v>#N/A</c:v>
                </c:pt>
                <c:pt idx="8774">
                  <c:v>#N/A</c:v>
                </c:pt>
                <c:pt idx="8775">
                  <c:v>#N/A</c:v>
                </c:pt>
                <c:pt idx="8776">
                  <c:v>#N/A</c:v>
                </c:pt>
                <c:pt idx="8777">
                  <c:v>#N/A</c:v>
                </c:pt>
                <c:pt idx="8778">
                  <c:v>#N/A</c:v>
                </c:pt>
                <c:pt idx="8779">
                  <c:v>#N/A</c:v>
                </c:pt>
                <c:pt idx="8780">
                  <c:v>#N/A</c:v>
                </c:pt>
                <c:pt idx="8781">
                  <c:v>#N/A</c:v>
                </c:pt>
                <c:pt idx="8782">
                  <c:v>#N/A</c:v>
                </c:pt>
                <c:pt idx="8783">
                  <c:v>#N/A</c:v>
                </c:pt>
                <c:pt idx="8784">
                  <c:v>#N/A</c:v>
                </c:pt>
                <c:pt idx="8785">
                  <c:v>#N/A</c:v>
                </c:pt>
                <c:pt idx="8786">
                  <c:v>#N/A</c:v>
                </c:pt>
                <c:pt idx="8787">
                  <c:v>#N/A</c:v>
                </c:pt>
                <c:pt idx="8788">
                  <c:v>#N/A</c:v>
                </c:pt>
                <c:pt idx="8789">
                  <c:v>#N/A</c:v>
                </c:pt>
                <c:pt idx="8790">
                  <c:v>#N/A</c:v>
                </c:pt>
                <c:pt idx="8791">
                  <c:v>#N/A</c:v>
                </c:pt>
                <c:pt idx="8792">
                  <c:v>#N/A</c:v>
                </c:pt>
                <c:pt idx="8793">
                  <c:v>#N/A</c:v>
                </c:pt>
                <c:pt idx="8794">
                  <c:v>#N/A</c:v>
                </c:pt>
                <c:pt idx="8795">
                  <c:v>#N/A</c:v>
                </c:pt>
                <c:pt idx="8796">
                  <c:v>#N/A</c:v>
                </c:pt>
                <c:pt idx="8797">
                  <c:v>#N/A</c:v>
                </c:pt>
                <c:pt idx="8798">
                  <c:v>#N/A</c:v>
                </c:pt>
                <c:pt idx="8799">
                  <c:v>#N/A</c:v>
                </c:pt>
                <c:pt idx="8800">
                  <c:v>#N/A</c:v>
                </c:pt>
                <c:pt idx="8801">
                  <c:v>#N/A</c:v>
                </c:pt>
                <c:pt idx="8802">
                  <c:v>#N/A</c:v>
                </c:pt>
                <c:pt idx="8803">
                  <c:v>#N/A</c:v>
                </c:pt>
                <c:pt idx="8804">
                  <c:v>#N/A</c:v>
                </c:pt>
                <c:pt idx="8805">
                  <c:v>#N/A</c:v>
                </c:pt>
                <c:pt idx="8806">
                  <c:v>#N/A</c:v>
                </c:pt>
                <c:pt idx="8807">
                  <c:v>#N/A</c:v>
                </c:pt>
                <c:pt idx="8808">
                  <c:v>#N/A</c:v>
                </c:pt>
                <c:pt idx="8809">
                  <c:v>#N/A</c:v>
                </c:pt>
                <c:pt idx="8810">
                  <c:v>#N/A</c:v>
                </c:pt>
                <c:pt idx="8811">
                  <c:v>#N/A</c:v>
                </c:pt>
                <c:pt idx="8812">
                  <c:v>#N/A</c:v>
                </c:pt>
                <c:pt idx="8813">
                  <c:v>#N/A</c:v>
                </c:pt>
                <c:pt idx="8814">
                  <c:v>#N/A</c:v>
                </c:pt>
                <c:pt idx="8815">
                  <c:v>#N/A</c:v>
                </c:pt>
                <c:pt idx="8816">
                  <c:v>#N/A</c:v>
                </c:pt>
                <c:pt idx="8817">
                  <c:v>#N/A</c:v>
                </c:pt>
                <c:pt idx="8818">
                  <c:v>#N/A</c:v>
                </c:pt>
                <c:pt idx="8819">
                  <c:v>#N/A</c:v>
                </c:pt>
                <c:pt idx="8820">
                  <c:v>#N/A</c:v>
                </c:pt>
                <c:pt idx="8821">
                  <c:v>#N/A</c:v>
                </c:pt>
                <c:pt idx="8822">
                  <c:v>#N/A</c:v>
                </c:pt>
                <c:pt idx="8823">
                  <c:v>#N/A</c:v>
                </c:pt>
                <c:pt idx="8824">
                  <c:v>#N/A</c:v>
                </c:pt>
                <c:pt idx="8825">
                  <c:v>#N/A</c:v>
                </c:pt>
                <c:pt idx="8826">
                  <c:v>#N/A</c:v>
                </c:pt>
                <c:pt idx="8827">
                  <c:v>#N/A</c:v>
                </c:pt>
                <c:pt idx="8828">
                  <c:v>#N/A</c:v>
                </c:pt>
                <c:pt idx="8829">
                  <c:v>#N/A</c:v>
                </c:pt>
                <c:pt idx="8830">
                  <c:v>#N/A</c:v>
                </c:pt>
                <c:pt idx="8831">
                  <c:v>#N/A</c:v>
                </c:pt>
                <c:pt idx="8832">
                  <c:v>#N/A</c:v>
                </c:pt>
                <c:pt idx="8833">
                  <c:v>#N/A</c:v>
                </c:pt>
                <c:pt idx="8834">
                  <c:v>#N/A</c:v>
                </c:pt>
                <c:pt idx="8835">
                  <c:v>#N/A</c:v>
                </c:pt>
                <c:pt idx="8836">
                  <c:v>#N/A</c:v>
                </c:pt>
                <c:pt idx="8837">
                  <c:v>#N/A</c:v>
                </c:pt>
                <c:pt idx="8838">
                  <c:v>#N/A</c:v>
                </c:pt>
                <c:pt idx="8839">
                  <c:v>#N/A</c:v>
                </c:pt>
                <c:pt idx="8840">
                  <c:v>#N/A</c:v>
                </c:pt>
                <c:pt idx="8841">
                  <c:v>#N/A</c:v>
                </c:pt>
                <c:pt idx="8842">
                  <c:v>#N/A</c:v>
                </c:pt>
                <c:pt idx="8843">
                  <c:v>#N/A</c:v>
                </c:pt>
                <c:pt idx="8844">
                  <c:v>#N/A</c:v>
                </c:pt>
                <c:pt idx="8845">
                  <c:v>#N/A</c:v>
                </c:pt>
                <c:pt idx="8846">
                  <c:v>#N/A</c:v>
                </c:pt>
                <c:pt idx="8847">
                  <c:v>#N/A</c:v>
                </c:pt>
                <c:pt idx="8848">
                  <c:v>#N/A</c:v>
                </c:pt>
                <c:pt idx="8849">
                  <c:v>#N/A</c:v>
                </c:pt>
                <c:pt idx="8850">
                  <c:v>#N/A</c:v>
                </c:pt>
                <c:pt idx="8851">
                  <c:v>#N/A</c:v>
                </c:pt>
                <c:pt idx="8852">
                  <c:v>#N/A</c:v>
                </c:pt>
                <c:pt idx="8853">
                  <c:v>#N/A</c:v>
                </c:pt>
                <c:pt idx="8854">
                  <c:v>#N/A</c:v>
                </c:pt>
                <c:pt idx="8855">
                  <c:v>#N/A</c:v>
                </c:pt>
                <c:pt idx="8856">
                  <c:v>#N/A</c:v>
                </c:pt>
                <c:pt idx="8857">
                  <c:v>#N/A</c:v>
                </c:pt>
                <c:pt idx="8858">
                  <c:v>#N/A</c:v>
                </c:pt>
                <c:pt idx="8859">
                  <c:v>#N/A</c:v>
                </c:pt>
                <c:pt idx="8860">
                  <c:v>#N/A</c:v>
                </c:pt>
                <c:pt idx="8861">
                  <c:v>#N/A</c:v>
                </c:pt>
                <c:pt idx="8862">
                  <c:v>#N/A</c:v>
                </c:pt>
                <c:pt idx="8863">
                  <c:v>#N/A</c:v>
                </c:pt>
                <c:pt idx="8864">
                  <c:v>#N/A</c:v>
                </c:pt>
                <c:pt idx="8865">
                  <c:v>#N/A</c:v>
                </c:pt>
                <c:pt idx="8866">
                  <c:v>#N/A</c:v>
                </c:pt>
                <c:pt idx="8867">
                  <c:v>#N/A</c:v>
                </c:pt>
                <c:pt idx="8868">
                  <c:v>#N/A</c:v>
                </c:pt>
                <c:pt idx="8869">
                  <c:v>#N/A</c:v>
                </c:pt>
                <c:pt idx="8870">
                  <c:v>#N/A</c:v>
                </c:pt>
                <c:pt idx="8871">
                  <c:v>#N/A</c:v>
                </c:pt>
                <c:pt idx="8872">
                  <c:v>#N/A</c:v>
                </c:pt>
                <c:pt idx="8873">
                  <c:v>#N/A</c:v>
                </c:pt>
                <c:pt idx="8874">
                  <c:v>#N/A</c:v>
                </c:pt>
                <c:pt idx="8875">
                  <c:v>#N/A</c:v>
                </c:pt>
                <c:pt idx="8876">
                  <c:v>#N/A</c:v>
                </c:pt>
                <c:pt idx="8877">
                  <c:v>#N/A</c:v>
                </c:pt>
                <c:pt idx="8878">
                  <c:v>#N/A</c:v>
                </c:pt>
                <c:pt idx="8879">
                  <c:v>#N/A</c:v>
                </c:pt>
                <c:pt idx="8880">
                  <c:v>#N/A</c:v>
                </c:pt>
                <c:pt idx="8881">
                  <c:v>#N/A</c:v>
                </c:pt>
                <c:pt idx="8882">
                  <c:v>#N/A</c:v>
                </c:pt>
                <c:pt idx="8883">
                  <c:v>#N/A</c:v>
                </c:pt>
                <c:pt idx="8884">
                  <c:v>#N/A</c:v>
                </c:pt>
                <c:pt idx="8885">
                  <c:v>#N/A</c:v>
                </c:pt>
                <c:pt idx="8886">
                  <c:v>#N/A</c:v>
                </c:pt>
                <c:pt idx="8887">
                  <c:v>#N/A</c:v>
                </c:pt>
                <c:pt idx="8888">
                  <c:v>#N/A</c:v>
                </c:pt>
                <c:pt idx="8889">
                  <c:v>#N/A</c:v>
                </c:pt>
                <c:pt idx="8890">
                  <c:v>#N/A</c:v>
                </c:pt>
                <c:pt idx="8891">
                  <c:v>#N/A</c:v>
                </c:pt>
                <c:pt idx="8892">
                  <c:v>#N/A</c:v>
                </c:pt>
                <c:pt idx="8893">
                  <c:v>#N/A</c:v>
                </c:pt>
                <c:pt idx="8894">
                  <c:v>#N/A</c:v>
                </c:pt>
                <c:pt idx="8895">
                  <c:v>#N/A</c:v>
                </c:pt>
                <c:pt idx="8896">
                  <c:v>#N/A</c:v>
                </c:pt>
                <c:pt idx="8897">
                  <c:v>#N/A</c:v>
                </c:pt>
                <c:pt idx="8898">
                  <c:v>#N/A</c:v>
                </c:pt>
                <c:pt idx="8899">
                  <c:v>#N/A</c:v>
                </c:pt>
                <c:pt idx="8900">
                  <c:v>#N/A</c:v>
                </c:pt>
                <c:pt idx="8901">
                  <c:v>#N/A</c:v>
                </c:pt>
                <c:pt idx="8902">
                  <c:v>#N/A</c:v>
                </c:pt>
                <c:pt idx="8903">
                  <c:v>#N/A</c:v>
                </c:pt>
                <c:pt idx="8904">
                  <c:v>#N/A</c:v>
                </c:pt>
                <c:pt idx="8905">
                  <c:v>#N/A</c:v>
                </c:pt>
                <c:pt idx="8906">
                  <c:v>#N/A</c:v>
                </c:pt>
                <c:pt idx="8907">
                  <c:v>#N/A</c:v>
                </c:pt>
                <c:pt idx="8908">
                  <c:v>#N/A</c:v>
                </c:pt>
                <c:pt idx="8909">
                  <c:v>#N/A</c:v>
                </c:pt>
                <c:pt idx="8910">
                  <c:v>#N/A</c:v>
                </c:pt>
                <c:pt idx="8911">
                  <c:v>#N/A</c:v>
                </c:pt>
                <c:pt idx="8912">
                  <c:v>#N/A</c:v>
                </c:pt>
                <c:pt idx="8913">
                  <c:v>#N/A</c:v>
                </c:pt>
                <c:pt idx="8914">
                  <c:v>#N/A</c:v>
                </c:pt>
                <c:pt idx="8915">
                  <c:v>#N/A</c:v>
                </c:pt>
                <c:pt idx="8916">
                  <c:v>#N/A</c:v>
                </c:pt>
                <c:pt idx="8917">
                  <c:v>#N/A</c:v>
                </c:pt>
                <c:pt idx="8918">
                  <c:v>#N/A</c:v>
                </c:pt>
                <c:pt idx="8919">
                  <c:v>#N/A</c:v>
                </c:pt>
                <c:pt idx="8920">
                  <c:v>#N/A</c:v>
                </c:pt>
                <c:pt idx="8921">
                  <c:v>#N/A</c:v>
                </c:pt>
                <c:pt idx="8922">
                  <c:v>#N/A</c:v>
                </c:pt>
                <c:pt idx="8923">
                  <c:v>#N/A</c:v>
                </c:pt>
                <c:pt idx="8924">
                  <c:v>#N/A</c:v>
                </c:pt>
                <c:pt idx="8925">
                  <c:v>#N/A</c:v>
                </c:pt>
                <c:pt idx="8926">
                  <c:v>#N/A</c:v>
                </c:pt>
                <c:pt idx="8927">
                  <c:v>#N/A</c:v>
                </c:pt>
                <c:pt idx="8928">
                  <c:v>#N/A</c:v>
                </c:pt>
                <c:pt idx="8929">
                  <c:v>#N/A</c:v>
                </c:pt>
                <c:pt idx="8930">
                  <c:v>#N/A</c:v>
                </c:pt>
                <c:pt idx="8931">
                  <c:v>#N/A</c:v>
                </c:pt>
                <c:pt idx="8932">
                  <c:v>#N/A</c:v>
                </c:pt>
                <c:pt idx="8933">
                  <c:v>#N/A</c:v>
                </c:pt>
                <c:pt idx="8934">
                  <c:v>#N/A</c:v>
                </c:pt>
                <c:pt idx="8935">
                  <c:v>#N/A</c:v>
                </c:pt>
                <c:pt idx="8936">
                  <c:v>#N/A</c:v>
                </c:pt>
                <c:pt idx="8937">
                  <c:v>#N/A</c:v>
                </c:pt>
                <c:pt idx="8938">
                  <c:v>#N/A</c:v>
                </c:pt>
                <c:pt idx="8939">
                  <c:v>#N/A</c:v>
                </c:pt>
                <c:pt idx="8940">
                  <c:v>#N/A</c:v>
                </c:pt>
                <c:pt idx="8941">
                  <c:v>#N/A</c:v>
                </c:pt>
                <c:pt idx="8942">
                  <c:v>#N/A</c:v>
                </c:pt>
                <c:pt idx="8943">
                  <c:v>#N/A</c:v>
                </c:pt>
                <c:pt idx="8944">
                  <c:v>#N/A</c:v>
                </c:pt>
                <c:pt idx="8945">
                  <c:v>#N/A</c:v>
                </c:pt>
                <c:pt idx="8946">
                  <c:v>#N/A</c:v>
                </c:pt>
                <c:pt idx="8947">
                  <c:v>#N/A</c:v>
                </c:pt>
                <c:pt idx="8948">
                  <c:v>#N/A</c:v>
                </c:pt>
                <c:pt idx="8949">
                  <c:v>#N/A</c:v>
                </c:pt>
                <c:pt idx="8950">
                  <c:v>#N/A</c:v>
                </c:pt>
                <c:pt idx="8951">
                  <c:v>#N/A</c:v>
                </c:pt>
                <c:pt idx="8952">
                  <c:v>#N/A</c:v>
                </c:pt>
                <c:pt idx="8953">
                  <c:v>#N/A</c:v>
                </c:pt>
                <c:pt idx="8954">
                  <c:v>#N/A</c:v>
                </c:pt>
                <c:pt idx="8955">
                  <c:v>#N/A</c:v>
                </c:pt>
                <c:pt idx="8956">
                  <c:v>#N/A</c:v>
                </c:pt>
                <c:pt idx="8957">
                  <c:v>#N/A</c:v>
                </c:pt>
                <c:pt idx="8958">
                  <c:v>#N/A</c:v>
                </c:pt>
                <c:pt idx="8959">
                  <c:v>#N/A</c:v>
                </c:pt>
                <c:pt idx="8960">
                  <c:v>#N/A</c:v>
                </c:pt>
                <c:pt idx="8961">
                  <c:v>#N/A</c:v>
                </c:pt>
                <c:pt idx="8962">
                  <c:v>#N/A</c:v>
                </c:pt>
                <c:pt idx="8963">
                  <c:v>#N/A</c:v>
                </c:pt>
                <c:pt idx="8964">
                  <c:v>#N/A</c:v>
                </c:pt>
                <c:pt idx="8965">
                  <c:v>#N/A</c:v>
                </c:pt>
                <c:pt idx="8966">
                  <c:v>#N/A</c:v>
                </c:pt>
                <c:pt idx="8967">
                  <c:v>#N/A</c:v>
                </c:pt>
                <c:pt idx="8968">
                  <c:v>#N/A</c:v>
                </c:pt>
                <c:pt idx="8969">
                  <c:v>#N/A</c:v>
                </c:pt>
                <c:pt idx="8970">
                  <c:v>#N/A</c:v>
                </c:pt>
                <c:pt idx="8971">
                  <c:v>#N/A</c:v>
                </c:pt>
                <c:pt idx="8972">
                  <c:v>#N/A</c:v>
                </c:pt>
                <c:pt idx="8973">
                  <c:v>#N/A</c:v>
                </c:pt>
                <c:pt idx="8974">
                  <c:v>#N/A</c:v>
                </c:pt>
                <c:pt idx="8975">
                  <c:v>#N/A</c:v>
                </c:pt>
                <c:pt idx="8976">
                  <c:v>#N/A</c:v>
                </c:pt>
                <c:pt idx="8977">
                  <c:v>#N/A</c:v>
                </c:pt>
                <c:pt idx="8978">
                  <c:v>#N/A</c:v>
                </c:pt>
                <c:pt idx="8979">
                  <c:v>#N/A</c:v>
                </c:pt>
                <c:pt idx="8980">
                  <c:v>#N/A</c:v>
                </c:pt>
                <c:pt idx="8981">
                  <c:v>#N/A</c:v>
                </c:pt>
                <c:pt idx="8982">
                  <c:v>#N/A</c:v>
                </c:pt>
                <c:pt idx="8983">
                  <c:v>#N/A</c:v>
                </c:pt>
                <c:pt idx="8984">
                  <c:v>#N/A</c:v>
                </c:pt>
                <c:pt idx="8985">
                  <c:v>#N/A</c:v>
                </c:pt>
                <c:pt idx="8986">
                  <c:v>#N/A</c:v>
                </c:pt>
                <c:pt idx="8987">
                  <c:v>#N/A</c:v>
                </c:pt>
                <c:pt idx="8988">
                  <c:v>#N/A</c:v>
                </c:pt>
                <c:pt idx="8989">
                  <c:v>#N/A</c:v>
                </c:pt>
                <c:pt idx="8990">
                  <c:v>#N/A</c:v>
                </c:pt>
                <c:pt idx="8991">
                  <c:v>#N/A</c:v>
                </c:pt>
                <c:pt idx="8992">
                  <c:v>#N/A</c:v>
                </c:pt>
                <c:pt idx="8993">
                  <c:v>#N/A</c:v>
                </c:pt>
                <c:pt idx="8994">
                  <c:v>#N/A</c:v>
                </c:pt>
                <c:pt idx="8995">
                  <c:v>#N/A</c:v>
                </c:pt>
                <c:pt idx="8996">
                  <c:v>#N/A</c:v>
                </c:pt>
                <c:pt idx="8997">
                  <c:v>#N/A</c:v>
                </c:pt>
                <c:pt idx="8998">
                  <c:v>#N/A</c:v>
                </c:pt>
                <c:pt idx="8999">
                  <c:v>#N/A</c:v>
                </c:pt>
                <c:pt idx="9000">
                  <c:v>#N/A</c:v>
                </c:pt>
                <c:pt idx="9001">
                  <c:v>#N/A</c:v>
                </c:pt>
                <c:pt idx="9002">
                  <c:v>#N/A</c:v>
                </c:pt>
                <c:pt idx="9003">
                  <c:v>#N/A</c:v>
                </c:pt>
                <c:pt idx="9004">
                  <c:v>#N/A</c:v>
                </c:pt>
                <c:pt idx="9005">
                  <c:v>#N/A</c:v>
                </c:pt>
                <c:pt idx="9006">
                  <c:v>#N/A</c:v>
                </c:pt>
                <c:pt idx="9007">
                  <c:v>#N/A</c:v>
                </c:pt>
                <c:pt idx="9008">
                  <c:v>#N/A</c:v>
                </c:pt>
                <c:pt idx="9009">
                  <c:v>#N/A</c:v>
                </c:pt>
                <c:pt idx="9010">
                  <c:v>#N/A</c:v>
                </c:pt>
                <c:pt idx="9011">
                  <c:v>#N/A</c:v>
                </c:pt>
                <c:pt idx="9012">
                  <c:v>#N/A</c:v>
                </c:pt>
                <c:pt idx="9013">
                  <c:v>#N/A</c:v>
                </c:pt>
                <c:pt idx="9014">
                  <c:v>#N/A</c:v>
                </c:pt>
                <c:pt idx="9015">
                  <c:v>#N/A</c:v>
                </c:pt>
                <c:pt idx="9016">
                  <c:v>#N/A</c:v>
                </c:pt>
                <c:pt idx="9017">
                  <c:v>#N/A</c:v>
                </c:pt>
                <c:pt idx="9018">
                  <c:v>#N/A</c:v>
                </c:pt>
                <c:pt idx="9019">
                  <c:v>#N/A</c:v>
                </c:pt>
                <c:pt idx="9020">
                  <c:v>#N/A</c:v>
                </c:pt>
                <c:pt idx="9021">
                  <c:v>#N/A</c:v>
                </c:pt>
                <c:pt idx="9022">
                  <c:v>#N/A</c:v>
                </c:pt>
                <c:pt idx="9023">
                  <c:v>#N/A</c:v>
                </c:pt>
                <c:pt idx="9024">
                  <c:v>#N/A</c:v>
                </c:pt>
                <c:pt idx="9025">
                  <c:v>#N/A</c:v>
                </c:pt>
                <c:pt idx="9026">
                  <c:v>#N/A</c:v>
                </c:pt>
                <c:pt idx="9027">
                  <c:v>#N/A</c:v>
                </c:pt>
                <c:pt idx="9028">
                  <c:v>#N/A</c:v>
                </c:pt>
                <c:pt idx="9029">
                  <c:v>#N/A</c:v>
                </c:pt>
                <c:pt idx="9030">
                  <c:v>#N/A</c:v>
                </c:pt>
                <c:pt idx="9031">
                  <c:v>#N/A</c:v>
                </c:pt>
                <c:pt idx="9032">
                  <c:v>#N/A</c:v>
                </c:pt>
                <c:pt idx="9033">
                  <c:v>#N/A</c:v>
                </c:pt>
                <c:pt idx="9034">
                  <c:v>#N/A</c:v>
                </c:pt>
                <c:pt idx="9035">
                  <c:v>#N/A</c:v>
                </c:pt>
                <c:pt idx="9036">
                  <c:v>#N/A</c:v>
                </c:pt>
                <c:pt idx="9037">
                  <c:v>#N/A</c:v>
                </c:pt>
                <c:pt idx="9038">
                  <c:v>#N/A</c:v>
                </c:pt>
                <c:pt idx="9039">
                  <c:v>#N/A</c:v>
                </c:pt>
                <c:pt idx="9040">
                  <c:v>#N/A</c:v>
                </c:pt>
                <c:pt idx="9041">
                  <c:v>#N/A</c:v>
                </c:pt>
                <c:pt idx="9042">
                  <c:v>#N/A</c:v>
                </c:pt>
                <c:pt idx="9043">
                  <c:v>#N/A</c:v>
                </c:pt>
                <c:pt idx="9044">
                  <c:v>#N/A</c:v>
                </c:pt>
                <c:pt idx="9045">
                  <c:v>#N/A</c:v>
                </c:pt>
                <c:pt idx="9046">
                  <c:v>#N/A</c:v>
                </c:pt>
                <c:pt idx="9047">
                  <c:v>#N/A</c:v>
                </c:pt>
                <c:pt idx="9048">
                  <c:v>#N/A</c:v>
                </c:pt>
                <c:pt idx="9049">
                  <c:v>#N/A</c:v>
                </c:pt>
                <c:pt idx="9050">
                  <c:v>#N/A</c:v>
                </c:pt>
                <c:pt idx="9051">
                  <c:v>#N/A</c:v>
                </c:pt>
                <c:pt idx="9052">
                  <c:v>#N/A</c:v>
                </c:pt>
                <c:pt idx="9053">
                  <c:v>#N/A</c:v>
                </c:pt>
                <c:pt idx="9054">
                  <c:v>#N/A</c:v>
                </c:pt>
                <c:pt idx="9055">
                  <c:v>#N/A</c:v>
                </c:pt>
                <c:pt idx="9056">
                  <c:v>#N/A</c:v>
                </c:pt>
                <c:pt idx="9057">
                  <c:v>#N/A</c:v>
                </c:pt>
                <c:pt idx="9058">
                  <c:v>#N/A</c:v>
                </c:pt>
                <c:pt idx="9059">
                  <c:v>#N/A</c:v>
                </c:pt>
                <c:pt idx="9060">
                  <c:v>#N/A</c:v>
                </c:pt>
                <c:pt idx="9061">
                  <c:v>#N/A</c:v>
                </c:pt>
                <c:pt idx="9062">
                  <c:v>#N/A</c:v>
                </c:pt>
                <c:pt idx="9063">
                  <c:v>#N/A</c:v>
                </c:pt>
                <c:pt idx="9064">
                  <c:v>#N/A</c:v>
                </c:pt>
                <c:pt idx="9065">
                  <c:v>#N/A</c:v>
                </c:pt>
                <c:pt idx="9066">
                  <c:v>#N/A</c:v>
                </c:pt>
                <c:pt idx="9067">
                  <c:v>#N/A</c:v>
                </c:pt>
                <c:pt idx="9068">
                  <c:v>#N/A</c:v>
                </c:pt>
                <c:pt idx="9069">
                  <c:v>#N/A</c:v>
                </c:pt>
                <c:pt idx="9070">
                  <c:v>#N/A</c:v>
                </c:pt>
                <c:pt idx="9071">
                  <c:v>#N/A</c:v>
                </c:pt>
                <c:pt idx="9072">
                  <c:v>#N/A</c:v>
                </c:pt>
                <c:pt idx="9073">
                  <c:v>#N/A</c:v>
                </c:pt>
                <c:pt idx="9074">
                  <c:v>#N/A</c:v>
                </c:pt>
                <c:pt idx="9075">
                  <c:v>#N/A</c:v>
                </c:pt>
                <c:pt idx="9076">
                  <c:v>#N/A</c:v>
                </c:pt>
                <c:pt idx="9077">
                  <c:v>#N/A</c:v>
                </c:pt>
                <c:pt idx="9078">
                  <c:v>#N/A</c:v>
                </c:pt>
                <c:pt idx="9079">
                  <c:v>#N/A</c:v>
                </c:pt>
                <c:pt idx="9080">
                  <c:v>#N/A</c:v>
                </c:pt>
                <c:pt idx="9081">
                  <c:v>#N/A</c:v>
                </c:pt>
                <c:pt idx="9082">
                  <c:v>#N/A</c:v>
                </c:pt>
                <c:pt idx="9083">
                  <c:v>#N/A</c:v>
                </c:pt>
                <c:pt idx="9084">
                  <c:v>#N/A</c:v>
                </c:pt>
                <c:pt idx="9085">
                  <c:v>#N/A</c:v>
                </c:pt>
                <c:pt idx="9086">
                  <c:v>#N/A</c:v>
                </c:pt>
                <c:pt idx="9087">
                  <c:v>#N/A</c:v>
                </c:pt>
                <c:pt idx="9088">
                  <c:v>#N/A</c:v>
                </c:pt>
                <c:pt idx="9089">
                  <c:v>#N/A</c:v>
                </c:pt>
                <c:pt idx="9090">
                  <c:v>#N/A</c:v>
                </c:pt>
                <c:pt idx="9091">
                  <c:v>#N/A</c:v>
                </c:pt>
                <c:pt idx="9092">
                  <c:v>#N/A</c:v>
                </c:pt>
                <c:pt idx="9093">
                  <c:v>#N/A</c:v>
                </c:pt>
                <c:pt idx="9094">
                  <c:v>#N/A</c:v>
                </c:pt>
                <c:pt idx="9095">
                  <c:v>#N/A</c:v>
                </c:pt>
                <c:pt idx="9096">
                  <c:v>#N/A</c:v>
                </c:pt>
                <c:pt idx="9097">
                  <c:v>#N/A</c:v>
                </c:pt>
                <c:pt idx="9098">
                  <c:v>#N/A</c:v>
                </c:pt>
                <c:pt idx="9099">
                  <c:v>#N/A</c:v>
                </c:pt>
                <c:pt idx="9100">
                  <c:v>#N/A</c:v>
                </c:pt>
                <c:pt idx="9101">
                  <c:v>#N/A</c:v>
                </c:pt>
                <c:pt idx="9102">
                  <c:v>#N/A</c:v>
                </c:pt>
                <c:pt idx="9103">
                  <c:v>#N/A</c:v>
                </c:pt>
                <c:pt idx="9104">
                  <c:v>#N/A</c:v>
                </c:pt>
                <c:pt idx="9105">
                  <c:v>#N/A</c:v>
                </c:pt>
                <c:pt idx="9106">
                  <c:v>#N/A</c:v>
                </c:pt>
                <c:pt idx="9107">
                  <c:v>#N/A</c:v>
                </c:pt>
                <c:pt idx="9108">
                  <c:v>#N/A</c:v>
                </c:pt>
                <c:pt idx="9109">
                  <c:v>#N/A</c:v>
                </c:pt>
                <c:pt idx="9110">
                  <c:v>#N/A</c:v>
                </c:pt>
                <c:pt idx="9111">
                  <c:v>#N/A</c:v>
                </c:pt>
                <c:pt idx="9112">
                  <c:v>#N/A</c:v>
                </c:pt>
                <c:pt idx="9113">
                  <c:v>#N/A</c:v>
                </c:pt>
                <c:pt idx="9114">
                  <c:v>#N/A</c:v>
                </c:pt>
                <c:pt idx="9115">
                  <c:v>#N/A</c:v>
                </c:pt>
                <c:pt idx="9116">
                  <c:v>#N/A</c:v>
                </c:pt>
                <c:pt idx="9117">
                  <c:v>#N/A</c:v>
                </c:pt>
                <c:pt idx="9118">
                  <c:v>#N/A</c:v>
                </c:pt>
                <c:pt idx="9119">
                  <c:v>#N/A</c:v>
                </c:pt>
                <c:pt idx="9120">
                  <c:v>#N/A</c:v>
                </c:pt>
                <c:pt idx="9121">
                  <c:v>#N/A</c:v>
                </c:pt>
                <c:pt idx="9122">
                  <c:v>#N/A</c:v>
                </c:pt>
                <c:pt idx="9123">
                  <c:v>#N/A</c:v>
                </c:pt>
                <c:pt idx="9124">
                  <c:v>#N/A</c:v>
                </c:pt>
                <c:pt idx="9125">
                  <c:v>#N/A</c:v>
                </c:pt>
                <c:pt idx="9126">
                  <c:v>#N/A</c:v>
                </c:pt>
                <c:pt idx="9127">
                  <c:v>#N/A</c:v>
                </c:pt>
                <c:pt idx="9128">
                  <c:v>#N/A</c:v>
                </c:pt>
                <c:pt idx="9129">
                  <c:v>#N/A</c:v>
                </c:pt>
                <c:pt idx="9130">
                  <c:v>#N/A</c:v>
                </c:pt>
                <c:pt idx="9131">
                  <c:v>#N/A</c:v>
                </c:pt>
                <c:pt idx="9132">
                  <c:v>#N/A</c:v>
                </c:pt>
                <c:pt idx="9133">
                  <c:v>#N/A</c:v>
                </c:pt>
                <c:pt idx="9134">
                  <c:v>#N/A</c:v>
                </c:pt>
                <c:pt idx="9135">
                  <c:v>#N/A</c:v>
                </c:pt>
                <c:pt idx="9136">
                  <c:v>#N/A</c:v>
                </c:pt>
                <c:pt idx="9137">
                  <c:v>#N/A</c:v>
                </c:pt>
                <c:pt idx="9138">
                  <c:v>#N/A</c:v>
                </c:pt>
                <c:pt idx="9139">
                  <c:v>#N/A</c:v>
                </c:pt>
                <c:pt idx="9140">
                  <c:v>#N/A</c:v>
                </c:pt>
                <c:pt idx="9141">
                  <c:v>#N/A</c:v>
                </c:pt>
                <c:pt idx="9142">
                  <c:v>#N/A</c:v>
                </c:pt>
                <c:pt idx="9143">
                  <c:v>#N/A</c:v>
                </c:pt>
                <c:pt idx="9144">
                  <c:v>#N/A</c:v>
                </c:pt>
                <c:pt idx="9145">
                  <c:v>#N/A</c:v>
                </c:pt>
                <c:pt idx="9146">
                  <c:v>#N/A</c:v>
                </c:pt>
                <c:pt idx="9147">
                  <c:v>#N/A</c:v>
                </c:pt>
                <c:pt idx="9148">
                  <c:v>#N/A</c:v>
                </c:pt>
                <c:pt idx="9149">
                  <c:v>#N/A</c:v>
                </c:pt>
                <c:pt idx="9150">
                  <c:v>#N/A</c:v>
                </c:pt>
                <c:pt idx="9151">
                  <c:v>#N/A</c:v>
                </c:pt>
                <c:pt idx="9152">
                  <c:v>#N/A</c:v>
                </c:pt>
                <c:pt idx="9153">
                  <c:v>#N/A</c:v>
                </c:pt>
                <c:pt idx="9154">
                  <c:v>#N/A</c:v>
                </c:pt>
                <c:pt idx="9155">
                  <c:v>#N/A</c:v>
                </c:pt>
                <c:pt idx="9156">
                  <c:v>#N/A</c:v>
                </c:pt>
                <c:pt idx="9157">
                  <c:v>#N/A</c:v>
                </c:pt>
                <c:pt idx="9158">
                  <c:v>#N/A</c:v>
                </c:pt>
                <c:pt idx="9159">
                  <c:v>#N/A</c:v>
                </c:pt>
                <c:pt idx="9160">
                  <c:v>#N/A</c:v>
                </c:pt>
                <c:pt idx="9161">
                  <c:v>#N/A</c:v>
                </c:pt>
                <c:pt idx="9162">
                  <c:v>#N/A</c:v>
                </c:pt>
                <c:pt idx="9163">
                  <c:v>#N/A</c:v>
                </c:pt>
                <c:pt idx="9164">
                  <c:v>#N/A</c:v>
                </c:pt>
                <c:pt idx="9165">
                  <c:v>#N/A</c:v>
                </c:pt>
                <c:pt idx="9166">
                  <c:v>#N/A</c:v>
                </c:pt>
                <c:pt idx="9167">
                  <c:v>#N/A</c:v>
                </c:pt>
                <c:pt idx="9168">
                  <c:v>#N/A</c:v>
                </c:pt>
                <c:pt idx="9169">
                  <c:v>#N/A</c:v>
                </c:pt>
                <c:pt idx="9170">
                  <c:v>#N/A</c:v>
                </c:pt>
                <c:pt idx="9171">
                  <c:v>#N/A</c:v>
                </c:pt>
                <c:pt idx="9172">
                  <c:v>#N/A</c:v>
                </c:pt>
                <c:pt idx="9173">
                  <c:v>#N/A</c:v>
                </c:pt>
                <c:pt idx="9174">
                  <c:v>#N/A</c:v>
                </c:pt>
                <c:pt idx="9175">
                  <c:v>#N/A</c:v>
                </c:pt>
                <c:pt idx="9176">
                  <c:v>#N/A</c:v>
                </c:pt>
                <c:pt idx="9177">
                  <c:v>#N/A</c:v>
                </c:pt>
                <c:pt idx="9178">
                  <c:v>#N/A</c:v>
                </c:pt>
                <c:pt idx="9179">
                  <c:v>#N/A</c:v>
                </c:pt>
                <c:pt idx="9180">
                  <c:v>#N/A</c:v>
                </c:pt>
                <c:pt idx="9181">
                  <c:v>#N/A</c:v>
                </c:pt>
                <c:pt idx="9182">
                  <c:v>#N/A</c:v>
                </c:pt>
                <c:pt idx="9183">
                  <c:v>#N/A</c:v>
                </c:pt>
                <c:pt idx="9184">
                  <c:v>#N/A</c:v>
                </c:pt>
                <c:pt idx="9185">
                  <c:v>#N/A</c:v>
                </c:pt>
                <c:pt idx="9186">
                  <c:v>#N/A</c:v>
                </c:pt>
                <c:pt idx="9187">
                  <c:v>#N/A</c:v>
                </c:pt>
                <c:pt idx="9188">
                  <c:v>#N/A</c:v>
                </c:pt>
                <c:pt idx="9189">
                  <c:v>#N/A</c:v>
                </c:pt>
                <c:pt idx="9190">
                  <c:v>#N/A</c:v>
                </c:pt>
                <c:pt idx="9191">
                  <c:v>#N/A</c:v>
                </c:pt>
                <c:pt idx="9192">
                  <c:v>#N/A</c:v>
                </c:pt>
                <c:pt idx="9193">
                  <c:v>#N/A</c:v>
                </c:pt>
                <c:pt idx="9194">
                  <c:v>#N/A</c:v>
                </c:pt>
                <c:pt idx="9195">
                  <c:v>#N/A</c:v>
                </c:pt>
                <c:pt idx="9196">
                  <c:v>#N/A</c:v>
                </c:pt>
                <c:pt idx="9197">
                  <c:v>#N/A</c:v>
                </c:pt>
                <c:pt idx="9198">
                  <c:v>#N/A</c:v>
                </c:pt>
                <c:pt idx="9199">
                  <c:v>#N/A</c:v>
                </c:pt>
                <c:pt idx="9200">
                  <c:v>#N/A</c:v>
                </c:pt>
                <c:pt idx="9201">
                  <c:v>#N/A</c:v>
                </c:pt>
                <c:pt idx="9202">
                  <c:v>#N/A</c:v>
                </c:pt>
                <c:pt idx="9203">
                  <c:v>#N/A</c:v>
                </c:pt>
                <c:pt idx="9204">
                  <c:v>#N/A</c:v>
                </c:pt>
                <c:pt idx="9205">
                  <c:v>#N/A</c:v>
                </c:pt>
                <c:pt idx="9206">
                  <c:v>#N/A</c:v>
                </c:pt>
                <c:pt idx="9207">
                  <c:v>#N/A</c:v>
                </c:pt>
                <c:pt idx="9208">
                  <c:v>#N/A</c:v>
                </c:pt>
                <c:pt idx="9209">
                  <c:v>#N/A</c:v>
                </c:pt>
                <c:pt idx="9210">
                  <c:v>#N/A</c:v>
                </c:pt>
                <c:pt idx="9211">
                  <c:v>#N/A</c:v>
                </c:pt>
                <c:pt idx="9212">
                  <c:v>#N/A</c:v>
                </c:pt>
                <c:pt idx="9213">
                  <c:v>#N/A</c:v>
                </c:pt>
                <c:pt idx="9214">
                  <c:v>#N/A</c:v>
                </c:pt>
                <c:pt idx="9215">
                  <c:v>#N/A</c:v>
                </c:pt>
                <c:pt idx="9216">
                  <c:v>#N/A</c:v>
                </c:pt>
                <c:pt idx="9217">
                  <c:v>#N/A</c:v>
                </c:pt>
                <c:pt idx="9218">
                  <c:v>#N/A</c:v>
                </c:pt>
                <c:pt idx="9219">
                  <c:v>#N/A</c:v>
                </c:pt>
                <c:pt idx="9220">
                  <c:v>#N/A</c:v>
                </c:pt>
                <c:pt idx="9221">
                  <c:v>#N/A</c:v>
                </c:pt>
                <c:pt idx="9222">
                  <c:v>#N/A</c:v>
                </c:pt>
                <c:pt idx="9223">
                  <c:v>#N/A</c:v>
                </c:pt>
                <c:pt idx="9224">
                  <c:v>#N/A</c:v>
                </c:pt>
                <c:pt idx="9225">
                  <c:v>#N/A</c:v>
                </c:pt>
                <c:pt idx="9226">
                  <c:v>#N/A</c:v>
                </c:pt>
                <c:pt idx="9227">
                  <c:v>#N/A</c:v>
                </c:pt>
                <c:pt idx="9228">
                  <c:v>#N/A</c:v>
                </c:pt>
                <c:pt idx="9229">
                  <c:v>#N/A</c:v>
                </c:pt>
                <c:pt idx="9230">
                  <c:v>#N/A</c:v>
                </c:pt>
                <c:pt idx="9231">
                  <c:v>#N/A</c:v>
                </c:pt>
                <c:pt idx="9232">
                  <c:v>#N/A</c:v>
                </c:pt>
                <c:pt idx="9233">
                  <c:v>#N/A</c:v>
                </c:pt>
                <c:pt idx="9234">
                  <c:v>#N/A</c:v>
                </c:pt>
                <c:pt idx="9235">
                  <c:v>#N/A</c:v>
                </c:pt>
                <c:pt idx="9236">
                  <c:v>#N/A</c:v>
                </c:pt>
                <c:pt idx="9237">
                  <c:v>#N/A</c:v>
                </c:pt>
                <c:pt idx="9238">
                  <c:v>#N/A</c:v>
                </c:pt>
                <c:pt idx="9239">
                  <c:v>#N/A</c:v>
                </c:pt>
                <c:pt idx="9240">
                  <c:v>#N/A</c:v>
                </c:pt>
                <c:pt idx="9241">
                  <c:v>#N/A</c:v>
                </c:pt>
                <c:pt idx="9242">
                  <c:v>#N/A</c:v>
                </c:pt>
                <c:pt idx="9243">
                  <c:v>#N/A</c:v>
                </c:pt>
                <c:pt idx="9244">
                  <c:v>#N/A</c:v>
                </c:pt>
                <c:pt idx="9245">
                  <c:v>#N/A</c:v>
                </c:pt>
                <c:pt idx="9246">
                  <c:v>#N/A</c:v>
                </c:pt>
                <c:pt idx="9247">
                  <c:v>#N/A</c:v>
                </c:pt>
                <c:pt idx="9248">
                  <c:v>#N/A</c:v>
                </c:pt>
                <c:pt idx="9249">
                  <c:v>#N/A</c:v>
                </c:pt>
                <c:pt idx="9250">
                  <c:v>#N/A</c:v>
                </c:pt>
                <c:pt idx="9251">
                  <c:v>#N/A</c:v>
                </c:pt>
                <c:pt idx="9252">
                  <c:v>#N/A</c:v>
                </c:pt>
                <c:pt idx="9253">
                  <c:v>#N/A</c:v>
                </c:pt>
                <c:pt idx="9254">
                  <c:v>#N/A</c:v>
                </c:pt>
                <c:pt idx="9255">
                  <c:v>#N/A</c:v>
                </c:pt>
                <c:pt idx="9256">
                  <c:v>#N/A</c:v>
                </c:pt>
                <c:pt idx="9257">
                  <c:v>#N/A</c:v>
                </c:pt>
                <c:pt idx="9258">
                  <c:v>#N/A</c:v>
                </c:pt>
                <c:pt idx="9259">
                  <c:v>#N/A</c:v>
                </c:pt>
                <c:pt idx="9260">
                  <c:v>#N/A</c:v>
                </c:pt>
                <c:pt idx="9261">
                  <c:v>#N/A</c:v>
                </c:pt>
                <c:pt idx="9262">
                  <c:v>#N/A</c:v>
                </c:pt>
                <c:pt idx="9263">
                  <c:v>#N/A</c:v>
                </c:pt>
                <c:pt idx="9264">
                  <c:v>#N/A</c:v>
                </c:pt>
                <c:pt idx="9265">
                  <c:v>#N/A</c:v>
                </c:pt>
                <c:pt idx="9266">
                  <c:v>#N/A</c:v>
                </c:pt>
                <c:pt idx="9267">
                  <c:v>#N/A</c:v>
                </c:pt>
                <c:pt idx="9268">
                  <c:v>#N/A</c:v>
                </c:pt>
                <c:pt idx="9269">
                  <c:v>#N/A</c:v>
                </c:pt>
                <c:pt idx="9270">
                  <c:v>#N/A</c:v>
                </c:pt>
                <c:pt idx="9271">
                  <c:v>#N/A</c:v>
                </c:pt>
                <c:pt idx="9272">
                  <c:v>#N/A</c:v>
                </c:pt>
                <c:pt idx="9273">
                  <c:v>#N/A</c:v>
                </c:pt>
                <c:pt idx="9274">
                  <c:v>#N/A</c:v>
                </c:pt>
                <c:pt idx="9275">
                  <c:v>#N/A</c:v>
                </c:pt>
                <c:pt idx="9276">
                  <c:v>#N/A</c:v>
                </c:pt>
                <c:pt idx="9277">
                  <c:v>#N/A</c:v>
                </c:pt>
                <c:pt idx="9278">
                  <c:v>#N/A</c:v>
                </c:pt>
                <c:pt idx="9279">
                  <c:v>#N/A</c:v>
                </c:pt>
                <c:pt idx="9280">
                  <c:v>#N/A</c:v>
                </c:pt>
                <c:pt idx="9281">
                  <c:v>#N/A</c:v>
                </c:pt>
                <c:pt idx="9282">
                  <c:v>#N/A</c:v>
                </c:pt>
                <c:pt idx="9283">
                  <c:v>#N/A</c:v>
                </c:pt>
                <c:pt idx="9284">
                  <c:v>#N/A</c:v>
                </c:pt>
                <c:pt idx="9285">
                  <c:v>#N/A</c:v>
                </c:pt>
                <c:pt idx="9286">
                  <c:v>#N/A</c:v>
                </c:pt>
                <c:pt idx="9287">
                  <c:v>#N/A</c:v>
                </c:pt>
                <c:pt idx="9288">
                  <c:v>#N/A</c:v>
                </c:pt>
                <c:pt idx="9289">
                  <c:v>#N/A</c:v>
                </c:pt>
                <c:pt idx="9290">
                  <c:v>#N/A</c:v>
                </c:pt>
                <c:pt idx="9291">
                  <c:v>#N/A</c:v>
                </c:pt>
                <c:pt idx="9292">
                  <c:v>#N/A</c:v>
                </c:pt>
                <c:pt idx="9293">
                  <c:v>#N/A</c:v>
                </c:pt>
                <c:pt idx="9294">
                  <c:v>#N/A</c:v>
                </c:pt>
                <c:pt idx="9295">
                  <c:v>#N/A</c:v>
                </c:pt>
                <c:pt idx="9296">
                  <c:v>#N/A</c:v>
                </c:pt>
                <c:pt idx="9297">
                  <c:v>#N/A</c:v>
                </c:pt>
                <c:pt idx="9298">
                  <c:v>#N/A</c:v>
                </c:pt>
                <c:pt idx="9299">
                  <c:v>#N/A</c:v>
                </c:pt>
                <c:pt idx="9300">
                  <c:v>#N/A</c:v>
                </c:pt>
                <c:pt idx="9301">
                  <c:v>#N/A</c:v>
                </c:pt>
                <c:pt idx="9302">
                  <c:v>#N/A</c:v>
                </c:pt>
                <c:pt idx="9303">
                  <c:v>#N/A</c:v>
                </c:pt>
                <c:pt idx="9304">
                  <c:v>#N/A</c:v>
                </c:pt>
                <c:pt idx="9305">
                  <c:v>#N/A</c:v>
                </c:pt>
                <c:pt idx="9306">
                  <c:v>#N/A</c:v>
                </c:pt>
                <c:pt idx="9307">
                  <c:v>#N/A</c:v>
                </c:pt>
                <c:pt idx="9308">
                  <c:v>#N/A</c:v>
                </c:pt>
                <c:pt idx="9309">
                  <c:v>#N/A</c:v>
                </c:pt>
                <c:pt idx="9310">
                  <c:v>#N/A</c:v>
                </c:pt>
                <c:pt idx="9311">
                  <c:v>#N/A</c:v>
                </c:pt>
                <c:pt idx="9312">
                  <c:v>#N/A</c:v>
                </c:pt>
                <c:pt idx="9313">
                  <c:v>#N/A</c:v>
                </c:pt>
                <c:pt idx="9314">
                  <c:v>#N/A</c:v>
                </c:pt>
                <c:pt idx="9315">
                  <c:v>#N/A</c:v>
                </c:pt>
                <c:pt idx="9316">
                  <c:v>#N/A</c:v>
                </c:pt>
                <c:pt idx="9317">
                  <c:v>#N/A</c:v>
                </c:pt>
                <c:pt idx="9318">
                  <c:v>#N/A</c:v>
                </c:pt>
                <c:pt idx="9319">
                  <c:v>#N/A</c:v>
                </c:pt>
                <c:pt idx="9320">
                  <c:v>#N/A</c:v>
                </c:pt>
                <c:pt idx="9321">
                  <c:v>#N/A</c:v>
                </c:pt>
                <c:pt idx="9322">
                  <c:v>#N/A</c:v>
                </c:pt>
                <c:pt idx="9323">
                  <c:v>#N/A</c:v>
                </c:pt>
                <c:pt idx="9324">
                  <c:v>#N/A</c:v>
                </c:pt>
                <c:pt idx="9325">
                  <c:v>#N/A</c:v>
                </c:pt>
                <c:pt idx="9326">
                  <c:v>#N/A</c:v>
                </c:pt>
                <c:pt idx="9327">
                  <c:v>#N/A</c:v>
                </c:pt>
                <c:pt idx="9328">
                  <c:v>#N/A</c:v>
                </c:pt>
                <c:pt idx="9329">
                  <c:v>#N/A</c:v>
                </c:pt>
                <c:pt idx="9330">
                  <c:v>#N/A</c:v>
                </c:pt>
                <c:pt idx="9331">
                  <c:v>#N/A</c:v>
                </c:pt>
                <c:pt idx="9332">
                  <c:v>#N/A</c:v>
                </c:pt>
                <c:pt idx="9333">
                  <c:v>#N/A</c:v>
                </c:pt>
                <c:pt idx="9334">
                  <c:v>#N/A</c:v>
                </c:pt>
                <c:pt idx="9335">
                  <c:v>#N/A</c:v>
                </c:pt>
                <c:pt idx="9336">
                  <c:v>#N/A</c:v>
                </c:pt>
                <c:pt idx="9337">
                  <c:v>#N/A</c:v>
                </c:pt>
                <c:pt idx="9338">
                  <c:v>#N/A</c:v>
                </c:pt>
                <c:pt idx="9339">
                  <c:v>#N/A</c:v>
                </c:pt>
                <c:pt idx="9340">
                  <c:v>#N/A</c:v>
                </c:pt>
                <c:pt idx="9341">
                  <c:v>#N/A</c:v>
                </c:pt>
                <c:pt idx="9342">
                  <c:v>#N/A</c:v>
                </c:pt>
                <c:pt idx="9343">
                  <c:v>#N/A</c:v>
                </c:pt>
                <c:pt idx="9344">
                  <c:v>#N/A</c:v>
                </c:pt>
                <c:pt idx="9345">
                  <c:v>#N/A</c:v>
                </c:pt>
                <c:pt idx="9346">
                  <c:v>#N/A</c:v>
                </c:pt>
                <c:pt idx="9347">
                  <c:v>#N/A</c:v>
                </c:pt>
                <c:pt idx="9348">
                  <c:v>#N/A</c:v>
                </c:pt>
                <c:pt idx="9349">
                  <c:v>#N/A</c:v>
                </c:pt>
                <c:pt idx="9350">
                  <c:v>#N/A</c:v>
                </c:pt>
                <c:pt idx="9351">
                  <c:v>#N/A</c:v>
                </c:pt>
                <c:pt idx="9352">
                  <c:v>#N/A</c:v>
                </c:pt>
                <c:pt idx="9353">
                  <c:v>#N/A</c:v>
                </c:pt>
                <c:pt idx="9354">
                  <c:v>#N/A</c:v>
                </c:pt>
                <c:pt idx="9355">
                  <c:v>#N/A</c:v>
                </c:pt>
                <c:pt idx="9356">
                  <c:v>#N/A</c:v>
                </c:pt>
                <c:pt idx="9357">
                  <c:v>#N/A</c:v>
                </c:pt>
                <c:pt idx="9358">
                  <c:v>#N/A</c:v>
                </c:pt>
                <c:pt idx="9359">
                  <c:v>#N/A</c:v>
                </c:pt>
                <c:pt idx="9360">
                  <c:v>#N/A</c:v>
                </c:pt>
                <c:pt idx="9361">
                  <c:v>#N/A</c:v>
                </c:pt>
                <c:pt idx="9362">
                  <c:v>#N/A</c:v>
                </c:pt>
                <c:pt idx="9363">
                  <c:v>#N/A</c:v>
                </c:pt>
                <c:pt idx="9364">
                  <c:v>#N/A</c:v>
                </c:pt>
                <c:pt idx="9365">
                  <c:v>#N/A</c:v>
                </c:pt>
                <c:pt idx="9366">
                  <c:v>#N/A</c:v>
                </c:pt>
                <c:pt idx="9367">
                  <c:v>#N/A</c:v>
                </c:pt>
                <c:pt idx="9368">
                  <c:v>#N/A</c:v>
                </c:pt>
                <c:pt idx="9369">
                  <c:v>#N/A</c:v>
                </c:pt>
                <c:pt idx="9370">
                  <c:v>#N/A</c:v>
                </c:pt>
                <c:pt idx="9371">
                  <c:v>#N/A</c:v>
                </c:pt>
                <c:pt idx="9372">
                  <c:v>#N/A</c:v>
                </c:pt>
                <c:pt idx="9373">
                  <c:v>#N/A</c:v>
                </c:pt>
                <c:pt idx="9374">
                  <c:v>#N/A</c:v>
                </c:pt>
                <c:pt idx="9375">
                  <c:v>#N/A</c:v>
                </c:pt>
                <c:pt idx="9376">
                  <c:v>#N/A</c:v>
                </c:pt>
                <c:pt idx="9377">
                  <c:v>#N/A</c:v>
                </c:pt>
                <c:pt idx="9378">
                  <c:v>#N/A</c:v>
                </c:pt>
                <c:pt idx="9379">
                  <c:v>#N/A</c:v>
                </c:pt>
                <c:pt idx="9380">
                  <c:v>#N/A</c:v>
                </c:pt>
                <c:pt idx="9381">
                  <c:v>#N/A</c:v>
                </c:pt>
                <c:pt idx="9382">
                  <c:v>#N/A</c:v>
                </c:pt>
                <c:pt idx="9383">
                  <c:v>#N/A</c:v>
                </c:pt>
                <c:pt idx="9384">
                  <c:v>#N/A</c:v>
                </c:pt>
                <c:pt idx="9385">
                  <c:v>#N/A</c:v>
                </c:pt>
                <c:pt idx="9386">
                  <c:v>#N/A</c:v>
                </c:pt>
                <c:pt idx="9387">
                  <c:v>#N/A</c:v>
                </c:pt>
                <c:pt idx="9388">
                  <c:v>#N/A</c:v>
                </c:pt>
                <c:pt idx="9389">
                  <c:v>#N/A</c:v>
                </c:pt>
                <c:pt idx="9390">
                  <c:v>#N/A</c:v>
                </c:pt>
                <c:pt idx="9391">
                  <c:v>#N/A</c:v>
                </c:pt>
                <c:pt idx="9392">
                  <c:v>#N/A</c:v>
                </c:pt>
                <c:pt idx="9393">
                  <c:v>#N/A</c:v>
                </c:pt>
                <c:pt idx="9394">
                  <c:v>#N/A</c:v>
                </c:pt>
                <c:pt idx="9395">
                  <c:v>#N/A</c:v>
                </c:pt>
                <c:pt idx="9396">
                  <c:v>#N/A</c:v>
                </c:pt>
                <c:pt idx="9397">
                  <c:v>#N/A</c:v>
                </c:pt>
                <c:pt idx="9398">
                  <c:v>#N/A</c:v>
                </c:pt>
                <c:pt idx="9399">
                  <c:v>#N/A</c:v>
                </c:pt>
                <c:pt idx="9400">
                  <c:v>#N/A</c:v>
                </c:pt>
                <c:pt idx="9401">
                  <c:v>#N/A</c:v>
                </c:pt>
                <c:pt idx="9402">
                  <c:v>#N/A</c:v>
                </c:pt>
                <c:pt idx="9403">
                  <c:v>#N/A</c:v>
                </c:pt>
                <c:pt idx="9404">
                  <c:v>#N/A</c:v>
                </c:pt>
                <c:pt idx="9405">
                  <c:v>#N/A</c:v>
                </c:pt>
                <c:pt idx="9406">
                  <c:v>#N/A</c:v>
                </c:pt>
                <c:pt idx="9407">
                  <c:v>#N/A</c:v>
                </c:pt>
                <c:pt idx="9408">
                  <c:v>#N/A</c:v>
                </c:pt>
                <c:pt idx="9409">
                  <c:v>#N/A</c:v>
                </c:pt>
                <c:pt idx="9410">
                  <c:v>#N/A</c:v>
                </c:pt>
                <c:pt idx="9411">
                  <c:v>#N/A</c:v>
                </c:pt>
                <c:pt idx="9412">
                  <c:v>#N/A</c:v>
                </c:pt>
                <c:pt idx="9413">
                  <c:v>#N/A</c:v>
                </c:pt>
                <c:pt idx="9414">
                  <c:v>#N/A</c:v>
                </c:pt>
                <c:pt idx="9415">
                  <c:v>#N/A</c:v>
                </c:pt>
                <c:pt idx="9416">
                  <c:v>#N/A</c:v>
                </c:pt>
                <c:pt idx="9417">
                  <c:v>#N/A</c:v>
                </c:pt>
                <c:pt idx="9418">
                  <c:v>#N/A</c:v>
                </c:pt>
                <c:pt idx="9419">
                  <c:v>#N/A</c:v>
                </c:pt>
                <c:pt idx="9420">
                  <c:v>#N/A</c:v>
                </c:pt>
                <c:pt idx="9421">
                  <c:v>#N/A</c:v>
                </c:pt>
                <c:pt idx="9422">
                  <c:v>#N/A</c:v>
                </c:pt>
                <c:pt idx="9423">
                  <c:v>#N/A</c:v>
                </c:pt>
                <c:pt idx="9424">
                  <c:v>#N/A</c:v>
                </c:pt>
                <c:pt idx="9425">
                  <c:v>#N/A</c:v>
                </c:pt>
                <c:pt idx="9426">
                  <c:v>#N/A</c:v>
                </c:pt>
                <c:pt idx="9427">
                  <c:v>#N/A</c:v>
                </c:pt>
                <c:pt idx="9428">
                  <c:v>#N/A</c:v>
                </c:pt>
                <c:pt idx="9429">
                  <c:v>#N/A</c:v>
                </c:pt>
                <c:pt idx="9430">
                  <c:v>#N/A</c:v>
                </c:pt>
                <c:pt idx="9431">
                  <c:v>#N/A</c:v>
                </c:pt>
                <c:pt idx="9432">
                  <c:v>#N/A</c:v>
                </c:pt>
                <c:pt idx="9433">
                  <c:v>#N/A</c:v>
                </c:pt>
                <c:pt idx="9434">
                  <c:v>#N/A</c:v>
                </c:pt>
                <c:pt idx="9435">
                  <c:v>#N/A</c:v>
                </c:pt>
                <c:pt idx="9436">
                  <c:v>#N/A</c:v>
                </c:pt>
                <c:pt idx="9437">
                  <c:v>#N/A</c:v>
                </c:pt>
                <c:pt idx="9438">
                  <c:v>#N/A</c:v>
                </c:pt>
                <c:pt idx="9439">
                  <c:v>#N/A</c:v>
                </c:pt>
                <c:pt idx="9440">
                  <c:v>#N/A</c:v>
                </c:pt>
                <c:pt idx="9441">
                  <c:v>#N/A</c:v>
                </c:pt>
                <c:pt idx="9442">
                  <c:v>#N/A</c:v>
                </c:pt>
                <c:pt idx="9443">
                  <c:v>#N/A</c:v>
                </c:pt>
                <c:pt idx="9444">
                  <c:v>#N/A</c:v>
                </c:pt>
                <c:pt idx="9445">
                  <c:v>#N/A</c:v>
                </c:pt>
                <c:pt idx="9446">
                  <c:v>#N/A</c:v>
                </c:pt>
                <c:pt idx="9447">
                  <c:v>#N/A</c:v>
                </c:pt>
                <c:pt idx="9448">
                  <c:v>#N/A</c:v>
                </c:pt>
                <c:pt idx="9449">
                  <c:v>#N/A</c:v>
                </c:pt>
                <c:pt idx="9450">
                  <c:v>#N/A</c:v>
                </c:pt>
                <c:pt idx="9451">
                  <c:v>#N/A</c:v>
                </c:pt>
                <c:pt idx="9452">
                  <c:v>#N/A</c:v>
                </c:pt>
                <c:pt idx="9453">
                  <c:v>#N/A</c:v>
                </c:pt>
                <c:pt idx="9454">
                  <c:v>#N/A</c:v>
                </c:pt>
                <c:pt idx="9455">
                  <c:v>#N/A</c:v>
                </c:pt>
                <c:pt idx="9456">
                  <c:v>#N/A</c:v>
                </c:pt>
                <c:pt idx="9457">
                  <c:v>#N/A</c:v>
                </c:pt>
                <c:pt idx="9458">
                  <c:v>#N/A</c:v>
                </c:pt>
                <c:pt idx="9459">
                  <c:v>#N/A</c:v>
                </c:pt>
                <c:pt idx="9460">
                  <c:v>#N/A</c:v>
                </c:pt>
                <c:pt idx="9461">
                  <c:v>#N/A</c:v>
                </c:pt>
                <c:pt idx="9462">
                  <c:v>#N/A</c:v>
                </c:pt>
                <c:pt idx="9463">
                  <c:v>#N/A</c:v>
                </c:pt>
                <c:pt idx="9464">
                  <c:v>#N/A</c:v>
                </c:pt>
                <c:pt idx="9465">
                  <c:v>#N/A</c:v>
                </c:pt>
                <c:pt idx="9466">
                  <c:v>#N/A</c:v>
                </c:pt>
                <c:pt idx="9467">
                  <c:v>#N/A</c:v>
                </c:pt>
                <c:pt idx="9468">
                  <c:v>#N/A</c:v>
                </c:pt>
                <c:pt idx="9469">
                  <c:v>#N/A</c:v>
                </c:pt>
                <c:pt idx="9470">
                  <c:v>#N/A</c:v>
                </c:pt>
                <c:pt idx="9471">
                  <c:v>#N/A</c:v>
                </c:pt>
                <c:pt idx="9472">
                  <c:v>#N/A</c:v>
                </c:pt>
                <c:pt idx="9473">
                  <c:v>#N/A</c:v>
                </c:pt>
                <c:pt idx="9474">
                  <c:v>#N/A</c:v>
                </c:pt>
                <c:pt idx="9475">
                  <c:v>#N/A</c:v>
                </c:pt>
                <c:pt idx="9476">
                  <c:v>#N/A</c:v>
                </c:pt>
                <c:pt idx="9477">
                  <c:v>#N/A</c:v>
                </c:pt>
                <c:pt idx="9478">
                  <c:v>#N/A</c:v>
                </c:pt>
                <c:pt idx="9479">
                  <c:v>#N/A</c:v>
                </c:pt>
                <c:pt idx="9480">
                  <c:v>#N/A</c:v>
                </c:pt>
                <c:pt idx="9481">
                  <c:v>#N/A</c:v>
                </c:pt>
                <c:pt idx="9482">
                  <c:v>#N/A</c:v>
                </c:pt>
                <c:pt idx="9483">
                  <c:v>#N/A</c:v>
                </c:pt>
                <c:pt idx="9484">
                  <c:v>#N/A</c:v>
                </c:pt>
                <c:pt idx="9485">
                  <c:v>#N/A</c:v>
                </c:pt>
                <c:pt idx="9486">
                  <c:v>#N/A</c:v>
                </c:pt>
                <c:pt idx="9487">
                  <c:v>#N/A</c:v>
                </c:pt>
                <c:pt idx="9488">
                  <c:v>#N/A</c:v>
                </c:pt>
                <c:pt idx="9489">
                  <c:v>#N/A</c:v>
                </c:pt>
                <c:pt idx="9490">
                  <c:v>#N/A</c:v>
                </c:pt>
                <c:pt idx="9491">
                  <c:v>#N/A</c:v>
                </c:pt>
                <c:pt idx="9492">
                  <c:v>#N/A</c:v>
                </c:pt>
                <c:pt idx="9493">
                  <c:v>#N/A</c:v>
                </c:pt>
                <c:pt idx="9494">
                  <c:v>#N/A</c:v>
                </c:pt>
                <c:pt idx="9495">
                  <c:v>#N/A</c:v>
                </c:pt>
                <c:pt idx="9496">
                  <c:v>#N/A</c:v>
                </c:pt>
                <c:pt idx="9497">
                  <c:v>#N/A</c:v>
                </c:pt>
                <c:pt idx="9498">
                  <c:v>#N/A</c:v>
                </c:pt>
                <c:pt idx="9499">
                  <c:v>#N/A</c:v>
                </c:pt>
                <c:pt idx="9500">
                  <c:v>#N/A</c:v>
                </c:pt>
                <c:pt idx="9501">
                  <c:v>#N/A</c:v>
                </c:pt>
                <c:pt idx="9502">
                  <c:v>#N/A</c:v>
                </c:pt>
                <c:pt idx="9503">
                  <c:v>#N/A</c:v>
                </c:pt>
                <c:pt idx="9504">
                  <c:v>#N/A</c:v>
                </c:pt>
                <c:pt idx="9505">
                  <c:v>#N/A</c:v>
                </c:pt>
                <c:pt idx="9506">
                  <c:v>#N/A</c:v>
                </c:pt>
                <c:pt idx="9507">
                  <c:v>#N/A</c:v>
                </c:pt>
                <c:pt idx="9508">
                  <c:v>#N/A</c:v>
                </c:pt>
                <c:pt idx="9509">
                  <c:v>#N/A</c:v>
                </c:pt>
                <c:pt idx="9510">
                  <c:v>#N/A</c:v>
                </c:pt>
                <c:pt idx="9511">
                  <c:v>#N/A</c:v>
                </c:pt>
                <c:pt idx="9512">
                  <c:v>#N/A</c:v>
                </c:pt>
                <c:pt idx="9513">
                  <c:v>#N/A</c:v>
                </c:pt>
                <c:pt idx="9514">
                  <c:v>#N/A</c:v>
                </c:pt>
                <c:pt idx="9515">
                  <c:v>#N/A</c:v>
                </c:pt>
                <c:pt idx="9516">
                  <c:v>#N/A</c:v>
                </c:pt>
                <c:pt idx="9517">
                  <c:v>#N/A</c:v>
                </c:pt>
                <c:pt idx="9518">
                  <c:v>#N/A</c:v>
                </c:pt>
                <c:pt idx="9519">
                  <c:v>#N/A</c:v>
                </c:pt>
                <c:pt idx="9520">
                  <c:v>#N/A</c:v>
                </c:pt>
                <c:pt idx="9521">
                  <c:v>#N/A</c:v>
                </c:pt>
                <c:pt idx="9522">
                  <c:v>#N/A</c:v>
                </c:pt>
                <c:pt idx="9523">
                  <c:v>#N/A</c:v>
                </c:pt>
                <c:pt idx="9524">
                  <c:v>#N/A</c:v>
                </c:pt>
                <c:pt idx="9525">
                  <c:v>#N/A</c:v>
                </c:pt>
                <c:pt idx="9526">
                  <c:v>#N/A</c:v>
                </c:pt>
                <c:pt idx="9527">
                  <c:v>#N/A</c:v>
                </c:pt>
                <c:pt idx="9528">
                  <c:v>#N/A</c:v>
                </c:pt>
                <c:pt idx="9529">
                  <c:v>#N/A</c:v>
                </c:pt>
                <c:pt idx="9530">
                  <c:v>#N/A</c:v>
                </c:pt>
                <c:pt idx="9531">
                  <c:v>#N/A</c:v>
                </c:pt>
                <c:pt idx="9532">
                  <c:v>#N/A</c:v>
                </c:pt>
                <c:pt idx="9533">
                  <c:v>#N/A</c:v>
                </c:pt>
                <c:pt idx="9534">
                  <c:v>#N/A</c:v>
                </c:pt>
                <c:pt idx="9535">
                  <c:v>#N/A</c:v>
                </c:pt>
                <c:pt idx="9536">
                  <c:v>#N/A</c:v>
                </c:pt>
                <c:pt idx="9537">
                  <c:v>#N/A</c:v>
                </c:pt>
                <c:pt idx="9538">
                  <c:v>#N/A</c:v>
                </c:pt>
                <c:pt idx="9539">
                  <c:v>#N/A</c:v>
                </c:pt>
                <c:pt idx="9540">
                  <c:v>#N/A</c:v>
                </c:pt>
                <c:pt idx="9541">
                  <c:v>#N/A</c:v>
                </c:pt>
                <c:pt idx="9542">
                  <c:v>#N/A</c:v>
                </c:pt>
                <c:pt idx="9543">
                  <c:v>#N/A</c:v>
                </c:pt>
                <c:pt idx="9544">
                  <c:v>#N/A</c:v>
                </c:pt>
                <c:pt idx="9545">
                  <c:v>#N/A</c:v>
                </c:pt>
                <c:pt idx="9546">
                  <c:v>#N/A</c:v>
                </c:pt>
                <c:pt idx="9547">
                  <c:v>#N/A</c:v>
                </c:pt>
                <c:pt idx="9548">
                  <c:v>#N/A</c:v>
                </c:pt>
                <c:pt idx="9549">
                  <c:v>#N/A</c:v>
                </c:pt>
                <c:pt idx="9550">
                  <c:v>#N/A</c:v>
                </c:pt>
                <c:pt idx="9551">
                  <c:v>#N/A</c:v>
                </c:pt>
                <c:pt idx="9552">
                  <c:v>#N/A</c:v>
                </c:pt>
                <c:pt idx="9553">
                  <c:v>#N/A</c:v>
                </c:pt>
                <c:pt idx="9554">
                  <c:v>#N/A</c:v>
                </c:pt>
                <c:pt idx="9555">
                  <c:v>#N/A</c:v>
                </c:pt>
                <c:pt idx="9556">
                  <c:v>#N/A</c:v>
                </c:pt>
                <c:pt idx="9557">
                  <c:v>#N/A</c:v>
                </c:pt>
                <c:pt idx="9558">
                  <c:v>#N/A</c:v>
                </c:pt>
                <c:pt idx="9559">
                  <c:v>#N/A</c:v>
                </c:pt>
                <c:pt idx="9560">
                  <c:v>#N/A</c:v>
                </c:pt>
                <c:pt idx="9561">
                  <c:v>#N/A</c:v>
                </c:pt>
                <c:pt idx="9562">
                  <c:v>#N/A</c:v>
                </c:pt>
                <c:pt idx="9563">
                  <c:v>#N/A</c:v>
                </c:pt>
                <c:pt idx="9564">
                  <c:v>#N/A</c:v>
                </c:pt>
                <c:pt idx="9565">
                  <c:v>#N/A</c:v>
                </c:pt>
                <c:pt idx="9566">
                  <c:v>#N/A</c:v>
                </c:pt>
                <c:pt idx="9567">
                  <c:v>#N/A</c:v>
                </c:pt>
                <c:pt idx="9568">
                  <c:v>#N/A</c:v>
                </c:pt>
                <c:pt idx="9569">
                  <c:v>#N/A</c:v>
                </c:pt>
                <c:pt idx="9570">
                  <c:v>#N/A</c:v>
                </c:pt>
                <c:pt idx="9571">
                  <c:v>#N/A</c:v>
                </c:pt>
                <c:pt idx="9572">
                  <c:v>#N/A</c:v>
                </c:pt>
                <c:pt idx="9573">
                  <c:v>#N/A</c:v>
                </c:pt>
                <c:pt idx="9574">
                  <c:v>#N/A</c:v>
                </c:pt>
                <c:pt idx="9575">
                  <c:v>#N/A</c:v>
                </c:pt>
                <c:pt idx="9576">
                  <c:v>#N/A</c:v>
                </c:pt>
                <c:pt idx="9577">
                  <c:v>#N/A</c:v>
                </c:pt>
                <c:pt idx="9578">
                  <c:v>#N/A</c:v>
                </c:pt>
                <c:pt idx="9579">
                  <c:v>#N/A</c:v>
                </c:pt>
                <c:pt idx="9580">
                  <c:v>#N/A</c:v>
                </c:pt>
                <c:pt idx="9581">
                  <c:v>#N/A</c:v>
                </c:pt>
                <c:pt idx="9582">
                  <c:v>#N/A</c:v>
                </c:pt>
                <c:pt idx="9583">
                  <c:v>#N/A</c:v>
                </c:pt>
                <c:pt idx="9584">
                  <c:v>#N/A</c:v>
                </c:pt>
                <c:pt idx="9585">
                  <c:v>#N/A</c:v>
                </c:pt>
                <c:pt idx="9586">
                  <c:v>#N/A</c:v>
                </c:pt>
                <c:pt idx="9587">
                  <c:v>#N/A</c:v>
                </c:pt>
                <c:pt idx="9588">
                  <c:v>#N/A</c:v>
                </c:pt>
                <c:pt idx="9589">
                  <c:v>#N/A</c:v>
                </c:pt>
                <c:pt idx="9590">
                  <c:v>#N/A</c:v>
                </c:pt>
                <c:pt idx="9591">
                  <c:v>#N/A</c:v>
                </c:pt>
                <c:pt idx="9592">
                  <c:v>#N/A</c:v>
                </c:pt>
                <c:pt idx="9593">
                  <c:v>#N/A</c:v>
                </c:pt>
                <c:pt idx="9594">
                  <c:v>#N/A</c:v>
                </c:pt>
                <c:pt idx="9595">
                  <c:v>#N/A</c:v>
                </c:pt>
                <c:pt idx="9596">
                  <c:v>#N/A</c:v>
                </c:pt>
                <c:pt idx="9597">
                  <c:v>#N/A</c:v>
                </c:pt>
                <c:pt idx="9598">
                  <c:v>#N/A</c:v>
                </c:pt>
                <c:pt idx="9599">
                  <c:v>#N/A</c:v>
                </c:pt>
                <c:pt idx="9600">
                  <c:v>#N/A</c:v>
                </c:pt>
                <c:pt idx="9601">
                  <c:v>#N/A</c:v>
                </c:pt>
                <c:pt idx="9602">
                  <c:v>#N/A</c:v>
                </c:pt>
                <c:pt idx="9603">
                  <c:v>#N/A</c:v>
                </c:pt>
                <c:pt idx="9604">
                  <c:v>#N/A</c:v>
                </c:pt>
                <c:pt idx="9605">
                  <c:v>#N/A</c:v>
                </c:pt>
                <c:pt idx="9606">
                  <c:v>#N/A</c:v>
                </c:pt>
                <c:pt idx="9607">
                  <c:v>#N/A</c:v>
                </c:pt>
                <c:pt idx="9608">
                  <c:v>#N/A</c:v>
                </c:pt>
                <c:pt idx="9609">
                  <c:v>#N/A</c:v>
                </c:pt>
                <c:pt idx="9610">
                  <c:v>#N/A</c:v>
                </c:pt>
                <c:pt idx="9611">
                  <c:v>#N/A</c:v>
                </c:pt>
                <c:pt idx="9612">
                  <c:v>#N/A</c:v>
                </c:pt>
                <c:pt idx="9613">
                  <c:v>#N/A</c:v>
                </c:pt>
                <c:pt idx="9614">
                  <c:v>#N/A</c:v>
                </c:pt>
                <c:pt idx="9615">
                  <c:v>#N/A</c:v>
                </c:pt>
                <c:pt idx="9616">
                  <c:v>#N/A</c:v>
                </c:pt>
                <c:pt idx="9617">
                  <c:v>#N/A</c:v>
                </c:pt>
                <c:pt idx="9618">
                  <c:v>#N/A</c:v>
                </c:pt>
                <c:pt idx="9619">
                  <c:v>#N/A</c:v>
                </c:pt>
                <c:pt idx="9620">
                  <c:v>#N/A</c:v>
                </c:pt>
                <c:pt idx="9621">
                  <c:v>#N/A</c:v>
                </c:pt>
                <c:pt idx="9622">
                  <c:v>#N/A</c:v>
                </c:pt>
                <c:pt idx="9623">
                  <c:v>#N/A</c:v>
                </c:pt>
                <c:pt idx="9624">
                  <c:v>#N/A</c:v>
                </c:pt>
                <c:pt idx="9625">
                  <c:v>#N/A</c:v>
                </c:pt>
                <c:pt idx="9626">
                  <c:v>#N/A</c:v>
                </c:pt>
                <c:pt idx="9627">
                  <c:v>#N/A</c:v>
                </c:pt>
                <c:pt idx="9628">
                  <c:v>#N/A</c:v>
                </c:pt>
                <c:pt idx="9629">
                  <c:v>#N/A</c:v>
                </c:pt>
                <c:pt idx="9630">
                  <c:v>#N/A</c:v>
                </c:pt>
                <c:pt idx="9631">
                  <c:v>#N/A</c:v>
                </c:pt>
                <c:pt idx="9632">
                  <c:v>#N/A</c:v>
                </c:pt>
                <c:pt idx="9633">
                  <c:v>#N/A</c:v>
                </c:pt>
                <c:pt idx="9634">
                  <c:v>#N/A</c:v>
                </c:pt>
                <c:pt idx="9635">
                  <c:v>#N/A</c:v>
                </c:pt>
                <c:pt idx="9636">
                  <c:v>#N/A</c:v>
                </c:pt>
                <c:pt idx="9637">
                  <c:v>#N/A</c:v>
                </c:pt>
                <c:pt idx="9638">
                  <c:v>#N/A</c:v>
                </c:pt>
                <c:pt idx="9639">
                  <c:v>#N/A</c:v>
                </c:pt>
                <c:pt idx="9640">
                  <c:v>#N/A</c:v>
                </c:pt>
                <c:pt idx="9641">
                  <c:v>#N/A</c:v>
                </c:pt>
                <c:pt idx="9642">
                  <c:v>#N/A</c:v>
                </c:pt>
                <c:pt idx="9643">
                  <c:v>#N/A</c:v>
                </c:pt>
                <c:pt idx="9644">
                  <c:v>#N/A</c:v>
                </c:pt>
                <c:pt idx="9645">
                  <c:v>#N/A</c:v>
                </c:pt>
                <c:pt idx="9646">
                  <c:v>#N/A</c:v>
                </c:pt>
                <c:pt idx="9647">
                  <c:v>#N/A</c:v>
                </c:pt>
                <c:pt idx="9648">
                  <c:v>#N/A</c:v>
                </c:pt>
                <c:pt idx="9649">
                  <c:v>#N/A</c:v>
                </c:pt>
                <c:pt idx="9650">
                  <c:v>#N/A</c:v>
                </c:pt>
                <c:pt idx="9651">
                  <c:v>#N/A</c:v>
                </c:pt>
                <c:pt idx="9652">
                  <c:v>#N/A</c:v>
                </c:pt>
                <c:pt idx="9653">
                  <c:v>#N/A</c:v>
                </c:pt>
                <c:pt idx="9654">
                  <c:v>#N/A</c:v>
                </c:pt>
                <c:pt idx="9655">
                  <c:v>#N/A</c:v>
                </c:pt>
                <c:pt idx="9656">
                  <c:v>#N/A</c:v>
                </c:pt>
                <c:pt idx="9657">
                  <c:v>#N/A</c:v>
                </c:pt>
                <c:pt idx="9658">
                  <c:v>#N/A</c:v>
                </c:pt>
                <c:pt idx="9659">
                  <c:v>#N/A</c:v>
                </c:pt>
                <c:pt idx="9660">
                  <c:v>#N/A</c:v>
                </c:pt>
                <c:pt idx="9661">
                  <c:v>#N/A</c:v>
                </c:pt>
                <c:pt idx="9662">
                  <c:v>#N/A</c:v>
                </c:pt>
                <c:pt idx="9663">
                  <c:v>#N/A</c:v>
                </c:pt>
                <c:pt idx="9664">
                  <c:v>#N/A</c:v>
                </c:pt>
                <c:pt idx="9665">
                  <c:v>#N/A</c:v>
                </c:pt>
                <c:pt idx="9666">
                  <c:v>#N/A</c:v>
                </c:pt>
                <c:pt idx="9667">
                  <c:v>#N/A</c:v>
                </c:pt>
                <c:pt idx="9668">
                  <c:v>#N/A</c:v>
                </c:pt>
                <c:pt idx="9669">
                  <c:v>#N/A</c:v>
                </c:pt>
                <c:pt idx="9670">
                  <c:v>#N/A</c:v>
                </c:pt>
                <c:pt idx="9671">
                  <c:v>#N/A</c:v>
                </c:pt>
                <c:pt idx="9672">
                  <c:v>#N/A</c:v>
                </c:pt>
                <c:pt idx="9673">
                  <c:v>#N/A</c:v>
                </c:pt>
                <c:pt idx="9674">
                  <c:v>#N/A</c:v>
                </c:pt>
                <c:pt idx="9675">
                  <c:v>#N/A</c:v>
                </c:pt>
                <c:pt idx="9676">
                  <c:v>#N/A</c:v>
                </c:pt>
                <c:pt idx="9677">
                  <c:v>#N/A</c:v>
                </c:pt>
                <c:pt idx="9678">
                  <c:v>#N/A</c:v>
                </c:pt>
                <c:pt idx="9679">
                  <c:v>#N/A</c:v>
                </c:pt>
                <c:pt idx="9680">
                  <c:v>#N/A</c:v>
                </c:pt>
                <c:pt idx="9681">
                  <c:v>#N/A</c:v>
                </c:pt>
                <c:pt idx="9682">
                  <c:v>#N/A</c:v>
                </c:pt>
                <c:pt idx="9683">
                  <c:v>#N/A</c:v>
                </c:pt>
                <c:pt idx="9684">
                  <c:v>#N/A</c:v>
                </c:pt>
                <c:pt idx="9685">
                  <c:v>#N/A</c:v>
                </c:pt>
                <c:pt idx="9686">
                  <c:v>#N/A</c:v>
                </c:pt>
                <c:pt idx="9687">
                  <c:v>#N/A</c:v>
                </c:pt>
                <c:pt idx="9688">
                  <c:v>#N/A</c:v>
                </c:pt>
                <c:pt idx="9689">
                  <c:v>#N/A</c:v>
                </c:pt>
                <c:pt idx="9690">
                  <c:v>#N/A</c:v>
                </c:pt>
                <c:pt idx="9691">
                  <c:v>#N/A</c:v>
                </c:pt>
                <c:pt idx="9692">
                  <c:v>#N/A</c:v>
                </c:pt>
                <c:pt idx="9693">
                  <c:v>#N/A</c:v>
                </c:pt>
                <c:pt idx="9694">
                  <c:v>#N/A</c:v>
                </c:pt>
                <c:pt idx="9695">
                  <c:v>#N/A</c:v>
                </c:pt>
                <c:pt idx="9696">
                  <c:v>#N/A</c:v>
                </c:pt>
                <c:pt idx="9697">
                  <c:v>#N/A</c:v>
                </c:pt>
                <c:pt idx="9698">
                  <c:v>#N/A</c:v>
                </c:pt>
                <c:pt idx="9699">
                  <c:v>#N/A</c:v>
                </c:pt>
                <c:pt idx="9700">
                  <c:v>#N/A</c:v>
                </c:pt>
                <c:pt idx="9701">
                  <c:v>#N/A</c:v>
                </c:pt>
                <c:pt idx="9702">
                  <c:v>#N/A</c:v>
                </c:pt>
                <c:pt idx="9703">
                  <c:v>#N/A</c:v>
                </c:pt>
                <c:pt idx="9704">
                  <c:v>#N/A</c:v>
                </c:pt>
                <c:pt idx="9705">
                  <c:v>#N/A</c:v>
                </c:pt>
                <c:pt idx="9706">
                  <c:v>#N/A</c:v>
                </c:pt>
                <c:pt idx="9707">
                  <c:v>#N/A</c:v>
                </c:pt>
                <c:pt idx="9708">
                  <c:v>#N/A</c:v>
                </c:pt>
                <c:pt idx="9709">
                  <c:v>#N/A</c:v>
                </c:pt>
                <c:pt idx="9710">
                  <c:v>#N/A</c:v>
                </c:pt>
                <c:pt idx="9711">
                  <c:v>#N/A</c:v>
                </c:pt>
                <c:pt idx="9712">
                  <c:v>#N/A</c:v>
                </c:pt>
                <c:pt idx="9713">
                  <c:v>#N/A</c:v>
                </c:pt>
                <c:pt idx="9714">
                  <c:v>#N/A</c:v>
                </c:pt>
                <c:pt idx="9715">
                  <c:v>#N/A</c:v>
                </c:pt>
                <c:pt idx="9716">
                  <c:v>#N/A</c:v>
                </c:pt>
                <c:pt idx="9717">
                  <c:v>#N/A</c:v>
                </c:pt>
                <c:pt idx="9718">
                  <c:v>#N/A</c:v>
                </c:pt>
                <c:pt idx="9719">
                  <c:v>#N/A</c:v>
                </c:pt>
                <c:pt idx="9720">
                  <c:v>#N/A</c:v>
                </c:pt>
                <c:pt idx="9721">
                  <c:v>#N/A</c:v>
                </c:pt>
                <c:pt idx="9722">
                  <c:v>#N/A</c:v>
                </c:pt>
                <c:pt idx="9723">
                  <c:v>#N/A</c:v>
                </c:pt>
                <c:pt idx="9724">
                  <c:v>#N/A</c:v>
                </c:pt>
                <c:pt idx="9725">
                  <c:v>#N/A</c:v>
                </c:pt>
                <c:pt idx="9726">
                  <c:v>#N/A</c:v>
                </c:pt>
                <c:pt idx="9727">
                  <c:v>#N/A</c:v>
                </c:pt>
                <c:pt idx="9728">
                  <c:v>#N/A</c:v>
                </c:pt>
                <c:pt idx="9729">
                  <c:v>#N/A</c:v>
                </c:pt>
                <c:pt idx="9730">
                  <c:v>#N/A</c:v>
                </c:pt>
                <c:pt idx="9731">
                  <c:v>#N/A</c:v>
                </c:pt>
                <c:pt idx="9732">
                  <c:v>#N/A</c:v>
                </c:pt>
                <c:pt idx="9733">
                  <c:v>#N/A</c:v>
                </c:pt>
                <c:pt idx="9734">
                  <c:v>#N/A</c:v>
                </c:pt>
                <c:pt idx="9735">
                  <c:v>#N/A</c:v>
                </c:pt>
                <c:pt idx="9736">
                  <c:v>#N/A</c:v>
                </c:pt>
                <c:pt idx="9737">
                  <c:v>#N/A</c:v>
                </c:pt>
                <c:pt idx="9738">
                  <c:v>#N/A</c:v>
                </c:pt>
                <c:pt idx="9739">
                  <c:v>#N/A</c:v>
                </c:pt>
                <c:pt idx="9740">
                  <c:v>#N/A</c:v>
                </c:pt>
                <c:pt idx="9741">
                  <c:v>#N/A</c:v>
                </c:pt>
                <c:pt idx="9742">
                  <c:v>#N/A</c:v>
                </c:pt>
                <c:pt idx="9743">
                  <c:v>#N/A</c:v>
                </c:pt>
                <c:pt idx="9744">
                  <c:v>#N/A</c:v>
                </c:pt>
                <c:pt idx="9745">
                  <c:v>#N/A</c:v>
                </c:pt>
                <c:pt idx="9746">
                  <c:v>#N/A</c:v>
                </c:pt>
                <c:pt idx="9747">
                  <c:v>#N/A</c:v>
                </c:pt>
                <c:pt idx="9748">
                  <c:v>#N/A</c:v>
                </c:pt>
                <c:pt idx="9749">
                  <c:v>#N/A</c:v>
                </c:pt>
                <c:pt idx="9750">
                  <c:v>#N/A</c:v>
                </c:pt>
                <c:pt idx="9751">
                  <c:v>#N/A</c:v>
                </c:pt>
                <c:pt idx="9752">
                  <c:v>#N/A</c:v>
                </c:pt>
                <c:pt idx="9753">
                  <c:v>#N/A</c:v>
                </c:pt>
                <c:pt idx="9754">
                  <c:v>#N/A</c:v>
                </c:pt>
                <c:pt idx="9755">
                  <c:v>#N/A</c:v>
                </c:pt>
                <c:pt idx="9756">
                  <c:v>#N/A</c:v>
                </c:pt>
                <c:pt idx="9757">
                  <c:v>#N/A</c:v>
                </c:pt>
                <c:pt idx="9758">
                  <c:v>#N/A</c:v>
                </c:pt>
                <c:pt idx="9759">
                  <c:v>#N/A</c:v>
                </c:pt>
                <c:pt idx="9760">
                  <c:v>#N/A</c:v>
                </c:pt>
                <c:pt idx="9761">
                  <c:v>#N/A</c:v>
                </c:pt>
                <c:pt idx="9762">
                  <c:v>#N/A</c:v>
                </c:pt>
                <c:pt idx="9763">
                  <c:v>#N/A</c:v>
                </c:pt>
                <c:pt idx="9764">
                  <c:v>#N/A</c:v>
                </c:pt>
                <c:pt idx="9765">
                  <c:v>#N/A</c:v>
                </c:pt>
                <c:pt idx="9766">
                  <c:v>#N/A</c:v>
                </c:pt>
                <c:pt idx="9767">
                  <c:v>#N/A</c:v>
                </c:pt>
                <c:pt idx="9768">
                  <c:v>#N/A</c:v>
                </c:pt>
                <c:pt idx="9769">
                  <c:v>#N/A</c:v>
                </c:pt>
                <c:pt idx="9770">
                  <c:v>#N/A</c:v>
                </c:pt>
                <c:pt idx="9771">
                  <c:v>#N/A</c:v>
                </c:pt>
                <c:pt idx="9772">
                  <c:v>#N/A</c:v>
                </c:pt>
                <c:pt idx="9773">
                  <c:v>#N/A</c:v>
                </c:pt>
                <c:pt idx="9774">
                  <c:v>#N/A</c:v>
                </c:pt>
                <c:pt idx="9775">
                  <c:v>#N/A</c:v>
                </c:pt>
                <c:pt idx="9776">
                  <c:v>#N/A</c:v>
                </c:pt>
                <c:pt idx="9777">
                  <c:v>#N/A</c:v>
                </c:pt>
                <c:pt idx="9778">
                  <c:v>#N/A</c:v>
                </c:pt>
                <c:pt idx="9779">
                  <c:v>#N/A</c:v>
                </c:pt>
                <c:pt idx="9780">
                  <c:v>#N/A</c:v>
                </c:pt>
                <c:pt idx="9781">
                  <c:v>#N/A</c:v>
                </c:pt>
                <c:pt idx="9782">
                  <c:v>#N/A</c:v>
                </c:pt>
                <c:pt idx="9783">
                  <c:v>#N/A</c:v>
                </c:pt>
                <c:pt idx="9784">
                  <c:v>#N/A</c:v>
                </c:pt>
                <c:pt idx="9785">
                  <c:v>#N/A</c:v>
                </c:pt>
                <c:pt idx="9786">
                  <c:v>#N/A</c:v>
                </c:pt>
                <c:pt idx="9787">
                  <c:v>#N/A</c:v>
                </c:pt>
                <c:pt idx="9788">
                  <c:v>#N/A</c:v>
                </c:pt>
                <c:pt idx="9789">
                  <c:v>#N/A</c:v>
                </c:pt>
                <c:pt idx="9790">
                  <c:v>#N/A</c:v>
                </c:pt>
                <c:pt idx="9791">
                  <c:v>#N/A</c:v>
                </c:pt>
                <c:pt idx="9792">
                  <c:v>#N/A</c:v>
                </c:pt>
                <c:pt idx="9793">
                  <c:v>#N/A</c:v>
                </c:pt>
                <c:pt idx="9794">
                  <c:v>#N/A</c:v>
                </c:pt>
                <c:pt idx="9795">
                  <c:v>#N/A</c:v>
                </c:pt>
                <c:pt idx="9796">
                  <c:v>#N/A</c:v>
                </c:pt>
                <c:pt idx="9797">
                  <c:v>#N/A</c:v>
                </c:pt>
                <c:pt idx="9798">
                  <c:v>#N/A</c:v>
                </c:pt>
                <c:pt idx="9799">
                  <c:v>#N/A</c:v>
                </c:pt>
                <c:pt idx="9800">
                  <c:v>#N/A</c:v>
                </c:pt>
                <c:pt idx="9801">
                  <c:v>#N/A</c:v>
                </c:pt>
                <c:pt idx="9802">
                  <c:v>#N/A</c:v>
                </c:pt>
                <c:pt idx="9803">
                  <c:v>#N/A</c:v>
                </c:pt>
                <c:pt idx="9804">
                  <c:v>#N/A</c:v>
                </c:pt>
                <c:pt idx="9805">
                  <c:v>#N/A</c:v>
                </c:pt>
                <c:pt idx="9806">
                  <c:v>#N/A</c:v>
                </c:pt>
                <c:pt idx="9807">
                  <c:v>#N/A</c:v>
                </c:pt>
                <c:pt idx="9808">
                  <c:v>#N/A</c:v>
                </c:pt>
                <c:pt idx="9809">
                  <c:v>#N/A</c:v>
                </c:pt>
                <c:pt idx="9810">
                  <c:v>#N/A</c:v>
                </c:pt>
                <c:pt idx="9811">
                  <c:v>#N/A</c:v>
                </c:pt>
                <c:pt idx="9812">
                  <c:v>#N/A</c:v>
                </c:pt>
                <c:pt idx="9813">
                  <c:v>#N/A</c:v>
                </c:pt>
                <c:pt idx="9814">
                  <c:v>#N/A</c:v>
                </c:pt>
                <c:pt idx="9815">
                  <c:v>#N/A</c:v>
                </c:pt>
                <c:pt idx="9816">
                  <c:v>#N/A</c:v>
                </c:pt>
                <c:pt idx="9817">
                  <c:v>#N/A</c:v>
                </c:pt>
                <c:pt idx="9818">
                  <c:v>#N/A</c:v>
                </c:pt>
                <c:pt idx="9819">
                  <c:v>#N/A</c:v>
                </c:pt>
                <c:pt idx="9820">
                  <c:v>#N/A</c:v>
                </c:pt>
                <c:pt idx="9821">
                  <c:v>#N/A</c:v>
                </c:pt>
                <c:pt idx="9822">
                  <c:v>#N/A</c:v>
                </c:pt>
                <c:pt idx="9823">
                  <c:v>#N/A</c:v>
                </c:pt>
                <c:pt idx="9824">
                  <c:v>#N/A</c:v>
                </c:pt>
                <c:pt idx="9825">
                  <c:v>#N/A</c:v>
                </c:pt>
                <c:pt idx="9826">
                  <c:v>#N/A</c:v>
                </c:pt>
                <c:pt idx="9827">
                  <c:v>#N/A</c:v>
                </c:pt>
                <c:pt idx="9828">
                  <c:v>#N/A</c:v>
                </c:pt>
                <c:pt idx="9829">
                  <c:v>#N/A</c:v>
                </c:pt>
                <c:pt idx="9830">
                  <c:v>#N/A</c:v>
                </c:pt>
                <c:pt idx="9831">
                  <c:v>#N/A</c:v>
                </c:pt>
                <c:pt idx="9832">
                  <c:v>#N/A</c:v>
                </c:pt>
                <c:pt idx="9833">
                  <c:v>#N/A</c:v>
                </c:pt>
                <c:pt idx="9834">
                  <c:v>#N/A</c:v>
                </c:pt>
                <c:pt idx="9835">
                  <c:v>#N/A</c:v>
                </c:pt>
                <c:pt idx="9836">
                  <c:v>#N/A</c:v>
                </c:pt>
                <c:pt idx="9837">
                  <c:v>#N/A</c:v>
                </c:pt>
                <c:pt idx="9838">
                  <c:v>#N/A</c:v>
                </c:pt>
                <c:pt idx="9839">
                  <c:v>#N/A</c:v>
                </c:pt>
                <c:pt idx="9840">
                  <c:v>#N/A</c:v>
                </c:pt>
                <c:pt idx="9841">
                  <c:v>#N/A</c:v>
                </c:pt>
                <c:pt idx="9842">
                  <c:v>#N/A</c:v>
                </c:pt>
                <c:pt idx="9843">
                  <c:v>#N/A</c:v>
                </c:pt>
                <c:pt idx="9844">
                  <c:v>#N/A</c:v>
                </c:pt>
                <c:pt idx="9845">
                  <c:v>#N/A</c:v>
                </c:pt>
                <c:pt idx="9846">
                  <c:v>#N/A</c:v>
                </c:pt>
                <c:pt idx="9847">
                  <c:v>#N/A</c:v>
                </c:pt>
                <c:pt idx="9848">
                  <c:v>#N/A</c:v>
                </c:pt>
                <c:pt idx="9849">
                  <c:v>#N/A</c:v>
                </c:pt>
                <c:pt idx="9850">
                  <c:v>#N/A</c:v>
                </c:pt>
                <c:pt idx="9851">
                  <c:v>#N/A</c:v>
                </c:pt>
                <c:pt idx="9852">
                  <c:v>#N/A</c:v>
                </c:pt>
                <c:pt idx="9853">
                  <c:v>#N/A</c:v>
                </c:pt>
                <c:pt idx="9854">
                  <c:v>#N/A</c:v>
                </c:pt>
                <c:pt idx="9855">
                  <c:v>#N/A</c:v>
                </c:pt>
                <c:pt idx="9856">
                  <c:v>#N/A</c:v>
                </c:pt>
                <c:pt idx="9857">
                  <c:v>#N/A</c:v>
                </c:pt>
                <c:pt idx="9858">
                  <c:v>#N/A</c:v>
                </c:pt>
                <c:pt idx="9859">
                  <c:v>#N/A</c:v>
                </c:pt>
                <c:pt idx="9860">
                  <c:v>#N/A</c:v>
                </c:pt>
                <c:pt idx="9861">
                  <c:v>#N/A</c:v>
                </c:pt>
                <c:pt idx="9862">
                  <c:v>#N/A</c:v>
                </c:pt>
                <c:pt idx="9863">
                  <c:v>#N/A</c:v>
                </c:pt>
                <c:pt idx="9864">
                  <c:v>#N/A</c:v>
                </c:pt>
                <c:pt idx="9865">
                  <c:v>#N/A</c:v>
                </c:pt>
                <c:pt idx="9866">
                  <c:v>#N/A</c:v>
                </c:pt>
                <c:pt idx="9867">
                  <c:v>#N/A</c:v>
                </c:pt>
                <c:pt idx="9868">
                  <c:v>#N/A</c:v>
                </c:pt>
                <c:pt idx="9869">
                  <c:v>#N/A</c:v>
                </c:pt>
                <c:pt idx="9870">
                  <c:v>#N/A</c:v>
                </c:pt>
                <c:pt idx="9871">
                  <c:v>#N/A</c:v>
                </c:pt>
                <c:pt idx="9872">
                  <c:v>#N/A</c:v>
                </c:pt>
                <c:pt idx="9873">
                  <c:v>#N/A</c:v>
                </c:pt>
                <c:pt idx="9874">
                  <c:v>#N/A</c:v>
                </c:pt>
                <c:pt idx="9875">
                  <c:v>#N/A</c:v>
                </c:pt>
                <c:pt idx="9876">
                  <c:v>#N/A</c:v>
                </c:pt>
                <c:pt idx="9877">
                  <c:v>#N/A</c:v>
                </c:pt>
                <c:pt idx="9878">
                  <c:v>#N/A</c:v>
                </c:pt>
                <c:pt idx="9879">
                  <c:v>#N/A</c:v>
                </c:pt>
                <c:pt idx="9880">
                  <c:v>#N/A</c:v>
                </c:pt>
                <c:pt idx="9881">
                  <c:v>#N/A</c:v>
                </c:pt>
                <c:pt idx="9882">
                  <c:v>#N/A</c:v>
                </c:pt>
                <c:pt idx="9883">
                  <c:v>#N/A</c:v>
                </c:pt>
                <c:pt idx="9884">
                  <c:v>#N/A</c:v>
                </c:pt>
                <c:pt idx="9885">
                  <c:v>#N/A</c:v>
                </c:pt>
                <c:pt idx="9886">
                  <c:v>#N/A</c:v>
                </c:pt>
                <c:pt idx="9887">
                  <c:v>#N/A</c:v>
                </c:pt>
                <c:pt idx="9888">
                  <c:v>#N/A</c:v>
                </c:pt>
                <c:pt idx="9889">
                  <c:v>#N/A</c:v>
                </c:pt>
                <c:pt idx="9890">
                  <c:v>#N/A</c:v>
                </c:pt>
                <c:pt idx="9891">
                  <c:v>#N/A</c:v>
                </c:pt>
                <c:pt idx="9892">
                  <c:v>#N/A</c:v>
                </c:pt>
                <c:pt idx="9893">
                  <c:v>#N/A</c:v>
                </c:pt>
                <c:pt idx="9894">
                  <c:v>#N/A</c:v>
                </c:pt>
                <c:pt idx="9895">
                  <c:v>#N/A</c:v>
                </c:pt>
                <c:pt idx="9896">
                  <c:v>#N/A</c:v>
                </c:pt>
                <c:pt idx="9897">
                  <c:v>#N/A</c:v>
                </c:pt>
                <c:pt idx="9898">
                  <c:v>#N/A</c:v>
                </c:pt>
                <c:pt idx="9899">
                  <c:v>#N/A</c:v>
                </c:pt>
                <c:pt idx="9900">
                  <c:v>#N/A</c:v>
                </c:pt>
                <c:pt idx="9901">
                  <c:v>#N/A</c:v>
                </c:pt>
                <c:pt idx="9902">
                  <c:v>#N/A</c:v>
                </c:pt>
                <c:pt idx="9903">
                  <c:v>#N/A</c:v>
                </c:pt>
                <c:pt idx="9904">
                  <c:v>#N/A</c:v>
                </c:pt>
                <c:pt idx="9905">
                  <c:v>#N/A</c:v>
                </c:pt>
                <c:pt idx="9906">
                  <c:v>#N/A</c:v>
                </c:pt>
                <c:pt idx="9907">
                  <c:v>#N/A</c:v>
                </c:pt>
                <c:pt idx="9908">
                  <c:v>#N/A</c:v>
                </c:pt>
                <c:pt idx="9909">
                  <c:v>#N/A</c:v>
                </c:pt>
                <c:pt idx="9910">
                  <c:v>#N/A</c:v>
                </c:pt>
                <c:pt idx="9911">
                  <c:v>#N/A</c:v>
                </c:pt>
                <c:pt idx="9912">
                  <c:v>#N/A</c:v>
                </c:pt>
                <c:pt idx="9913">
                  <c:v>#N/A</c:v>
                </c:pt>
                <c:pt idx="9914">
                  <c:v>#N/A</c:v>
                </c:pt>
                <c:pt idx="9915">
                  <c:v>#N/A</c:v>
                </c:pt>
                <c:pt idx="9916">
                  <c:v>#N/A</c:v>
                </c:pt>
                <c:pt idx="9917">
                  <c:v>#N/A</c:v>
                </c:pt>
                <c:pt idx="9918">
                  <c:v>#N/A</c:v>
                </c:pt>
                <c:pt idx="9919">
                  <c:v>#N/A</c:v>
                </c:pt>
                <c:pt idx="9920">
                  <c:v>#N/A</c:v>
                </c:pt>
                <c:pt idx="9921">
                  <c:v>#N/A</c:v>
                </c:pt>
                <c:pt idx="9922">
                  <c:v>#N/A</c:v>
                </c:pt>
                <c:pt idx="9923">
                  <c:v>#N/A</c:v>
                </c:pt>
                <c:pt idx="9924">
                  <c:v>#N/A</c:v>
                </c:pt>
                <c:pt idx="9925">
                  <c:v>#N/A</c:v>
                </c:pt>
                <c:pt idx="9926">
                  <c:v>#N/A</c:v>
                </c:pt>
                <c:pt idx="9927">
                  <c:v>#N/A</c:v>
                </c:pt>
                <c:pt idx="9928">
                  <c:v>#N/A</c:v>
                </c:pt>
                <c:pt idx="9929">
                  <c:v>#N/A</c:v>
                </c:pt>
                <c:pt idx="9930">
                  <c:v>#N/A</c:v>
                </c:pt>
                <c:pt idx="9931">
                  <c:v>#N/A</c:v>
                </c:pt>
                <c:pt idx="9932">
                  <c:v>#N/A</c:v>
                </c:pt>
                <c:pt idx="9933">
                  <c:v>#N/A</c:v>
                </c:pt>
                <c:pt idx="9934">
                  <c:v>#N/A</c:v>
                </c:pt>
                <c:pt idx="9935">
                  <c:v>#N/A</c:v>
                </c:pt>
                <c:pt idx="9936">
                  <c:v>#N/A</c:v>
                </c:pt>
                <c:pt idx="9937">
                  <c:v>#N/A</c:v>
                </c:pt>
                <c:pt idx="9938">
                  <c:v>#N/A</c:v>
                </c:pt>
                <c:pt idx="9939">
                  <c:v>#N/A</c:v>
                </c:pt>
                <c:pt idx="9940">
                  <c:v>#N/A</c:v>
                </c:pt>
                <c:pt idx="9941">
                  <c:v>#N/A</c:v>
                </c:pt>
                <c:pt idx="9942">
                  <c:v>#N/A</c:v>
                </c:pt>
                <c:pt idx="9943">
                  <c:v>#N/A</c:v>
                </c:pt>
                <c:pt idx="9944">
                  <c:v>#N/A</c:v>
                </c:pt>
                <c:pt idx="9945">
                  <c:v>#N/A</c:v>
                </c:pt>
                <c:pt idx="9946">
                  <c:v>#N/A</c:v>
                </c:pt>
                <c:pt idx="9947">
                  <c:v>#N/A</c:v>
                </c:pt>
                <c:pt idx="9948">
                  <c:v>#N/A</c:v>
                </c:pt>
                <c:pt idx="9949">
                  <c:v>#N/A</c:v>
                </c:pt>
                <c:pt idx="9950">
                  <c:v>#N/A</c:v>
                </c:pt>
                <c:pt idx="9951">
                  <c:v>#N/A</c:v>
                </c:pt>
                <c:pt idx="9952">
                  <c:v>#N/A</c:v>
                </c:pt>
                <c:pt idx="9953">
                  <c:v>#N/A</c:v>
                </c:pt>
                <c:pt idx="9954">
                  <c:v>#N/A</c:v>
                </c:pt>
                <c:pt idx="9955">
                  <c:v>#N/A</c:v>
                </c:pt>
                <c:pt idx="9956">
                  <c:v>#N/A</c:v>
                </c:pt>
                <c:pt idx="9957">
                  <c:v>#N/A</c:v>
                </c:pt>
                <c:pt idx="9958">
                  <c:v>#N/A</c:v>
                </c:pt>
                <c:pt idx="9959">
                  <c:v>#N/A</c:v>
                </c:pt>
                <c:pt idx="9960">
                  <c:v>#N/A</c:v>
                </c:pt>
                <c:pt idx="9961">
                  <c:v>#N/A</c:v>
                </c:pt>
                <c:pt idx="9962">
                  <c:v>#N/A</c:v>
                </c:pt>
                <c:pt idx="9963">
                  <c:v>#N/A</c:v>
                </c:pt>
                <c:pt idx="9964">
                  <c:v>#N/A</c:v>
                </c:pt>
                <c:pt idx="9965">
                  <c:v>#N/A</c:v>
                </c:pt>
                <c:pt idx="9966">
                  <c:v>#N/A</c:v>
                </c:pt>
                <c:pt idx="9967">
                  <c:v>#N/A</c:v>
                </c:pt>
                <c:pt idx="9968">
                  <c:v>#N/A</c:v>
                </c:pt>
                <c:pt idx="9969">
                  <c:v>#N/A</c:v>
                </c:pt>
                <c:pt idx="9970">
                  <c:v>#N/A</c:v>
                </c:pt>
                <c:pt idx="9971">
                  <c:v>#N/A</c:v>
                </c:pt>
                <c:pt idx="9972">
                  <c:v>#N/A</c:v>
                </c:pt>
                <c:pt idx="9973">
                  <c:v>#N/A</c:v>
                </c:pt>
                <c:pt idx="9974">
                  <c:v>#N/A</c:v>
                </c:pt>
                <c:pt idx="9975">
                  <c:v>#N/A</c:v>
                </c:pt>
                <c:pt idx="9976">
                  <c:v>#N/A</c:v>
                </c:pt>
                <c:pt idx="9977">
                  <c:v>#N/A</c:v>
                </c:pt>
                <c:pt idx="9978">
                  <c:v>#N/A</c:v>
                </c:pt>
                <c:pt idx="9979">
                  <c:v>#N/A</c:v>
                </c:pt>
                <c:pt idx="9980">
                  <c:v>#N/A</c:v>
                </c:pt>
                <c:pt idx="9981">
                  <c:v>#N/A</c:v>
                </c:pt>
                <c:pt idx="9982">
                  <c:v>#N/A</c:v>
                </c:pt>
                <c:pt idx="9983">
                  <c:v>#N/A</c:v>
                </c:pt>
                <c:pt idx="9984">
                  <c:v>#N/A</c:v>
                </c:pt>
                <c:pt idx="9985">
                  <c:v>#N/A</c:v>
                </c:pt>
                <c:pt idx="9986">
                  <c:v>#N/A</c:v>
                </c:pt>
                <c:pt idx="9987">
                  <c:v>#N/A</c:v>
                </c:pt>
                <c:pt idx="9988">
                  <c:v>#N/A</c:v>
                </c:pt>
                <c:pt idx="9989">
                  <c:v>#N/A</c:v>
                </c:pt>
                <c:pt idx="9990">
                  <c:v>#N/A</c:v>
                </c:pt>
                <c:pt idx="9991">
                  <c:v>#N/A</c:v>
                </c:pt>
                <c:pt idx="9992">
                  <c:v>#N/A</c:v>
                </c:pt>
                <c:pt idx="9993">
                  <c:v>#N/A</c:v>
                </c:pt>
                <c:pt idx="9994">
                  <c:v>#N/A</c:v>
                </c:pt>
                <c:pt idx="9995">
                  <c:v>#N/A</c:v>
                </c:pt>
                <c:pt idx="9996">
                  <c:v>#N/A</c:v>
                </c:pt>
                <c:pt idx="9997">
                  <c:v>#N/A</c:v>
                </c:pt>
                <c:pt idx="9998">
                  <c:v>#N/A</c:v>
                </c:pt>
                <c:pt idx="9999">
                  <c:v>#N/A</c:v>
                </c:pt>
                <c:pt idx="10000">
                  <c:v>#N/A</c:v>
                </c:pt>
                <c:pt idx="10001">
                  <c:v>#N/A</c:v>
                </c:pt>
                <c:pt idx="10002">
                  <c:v>#N/A</c:v>
                </c:pt>
                <c:pt idx="10003">
                  <c:v>#N/A</c:v>
                </c:pt>
                <c:pt idx="10004">
                  <c:v>#N/A</c:v>
                </c:pt>
                <c:pt idx="10005">
                  <c:v>#N/A</c:v>
                </c:pt>
                <c:pt idx="10006">
                  <c:v>#N/A</c:v>
                </c:pt>
                <c:pt idx="10007">
                  <c:v>#N/A</c:v>
                </c:pt>
                <c:pt idx="10008">
                  <c:v>#N/A</c:v>
                </c:pt>
                <c:pt idx="10009">
                  <c:v>#N/A</c:v>
                </c:pt>
                <c:pt idx="10010">
                  <c:v>#N/A</c:v>
                </c:pt>
                <c:pt idx="10011">
                  <c:v>#N/A</c:v>
                </c:pt>
                <c:pt idx="10012">
                  <c:v>#N/A</c:v>
                </c:pt>
                <c:pt idx="10013">
                  <c:v>#N/A</c:v>
                </c:pt>
                <c:pt idx="10014">
                  <c:v>#N/A</c:v>
                </c:pt>
                <c:pt idx="10015">
                  <c:v>#N/A</c:v>
                </c:pt>
                <c:pt idx="10016">
                  <c:v>#N/A</c:v>
                </c:pt>
                <c:pt idx="10017">
                  <c:v>#N/A</c:v>
                </c:pt>
                <c:pt idx="10018">
                  <c:v>#N/A</c:v>
                </c:pt>
                <c:pt idx="10019">
                  <c:v>#N/A</c:v>
                </c:pt>
                <c:pt idx="10020">
                  <c:v>#N/A</c:v>
                </c:pt>
                <c:pt idx="10021">
                  <c:v>#N/A</c:v>
                </c:pt>
                <c:pt idx="10022">
                  <c:v>#N/A</c:v>
                </c:pt>
                <c:pt idx="10023">
                  <c:v>#N/A</c:v>
                </c:pt>
                <c:pt idx="10024">
                  <c:v>#N/A</c:v>
                </c:pt>
                <c:pt idx="10025">
                  <c:v>#N/A</c:v>
                </c:pt>
                <c:pt idx="10026">
                  <c:v>#N/A</c:v>
                </c:pt>
                <c:pt idx="10027">
                  <c:v>#N/A</c:v>
                </c:pt>
                <c:pt idx="10028">
                  <c:v>#N/A</c:v>
                </c:pt>
                <c:pt idx="10029">
                  <c:v>#N/A</c:v>
                </c:pt>
                <c:pt idx="10030">
                  <c:v>#N/A</c:v>
                </c:pt>
                <c:pt idx="10031">
                  <c:v>#N/A</c:v>
                </c:pt>
                <c:pt idx="10032">
                  <c:v>#N/A</c:v>
                </c:pt>
                <c:pt idx="10033">
                  <c:v>#N/A</c:v>
                </c:pt>
                <c:pt idx="10034">
                  <c:v>#N/A</c:v>
                </c:pt>
                <c:pt idx="10035">
                  <c:v>#N/A</c:v>
                </c:pt>
                <c:pt idx="10036">
                  <c:v>#N/A</c:v>
                </c:pt>
                <c:pt idx="10037">
                  <c:v>#N/A</c:v>
                </c:pt>
                <c:pt idx="10038">
                  <c:v>#N/A</c:v>
                </c:pt>
                <c:pt idx="10039">
                  <c:v>#N/A</c:v>
                </c:pt>
                <c:pt idx="10040">
                  <c:v>#N/A</c:v>
                </c:pt>
                <c:pt idx="10041">
                  <c:v>#N/A</c:v>
                </c:pt>
                <c:pt idx="10042">
                  <c:v>#N/A</c:v>
                </c:pt>
                <c:pt idx="10043">
                  <c:v>#N/A</c:v>
                </c:pt>
                <c:pt idx="10044">
                  <c:v>#N/A</c:v>
                </c:pt>
                <c:pt idx="10045">
                  <c:v>#N/A</c:v>
                </c:pt>
                <c:pt idx="10046">
                  <c:v>#N/A</c:v>
                </c:pt>
                <c:pt idx="10047">
                  <c:v>#N/A</c:v>
                </c:pt>
                <c:pt idx="10048">
                  <c:v>#N/A</c:v>
                </c:pt>
                <c:pt idx="10049">
                  <c:v>#N/A</c:v>
                </c:pt>
                <c:pt idx="10050">
                  <c:v>#N/A</c:v>
                </c:pt>
                <c:pt idx="10051">
                  <c:v>#N/A</c:v>
                </c:pt>
                <c:pt idx="10052">
                  <c:v>#N/A</c:v>
                </c:pt>
                <c:pt idx="10053">
                  <c:v>#N/A</c:v>
                </c:pt>
                <c:pt idx="10054">
                  <c:v>#N/A</c:v>
                </c:pt>
                <c:pt idx="10055">
                  <c:v>#N/A</c:v>
                </c:pt>
                <c:pt idx="10056">
                  <c:v>#N/A</c:v>
                </c:pt>
                <c:pt idx="10057">
                  <c:v>#N/A</c:v>
                </c:pt>
                <c:pt idx="10058">
                  <c:v>#N/A</c:v>
                </c:pt>
                <c:pt idx="10059">
                  <c:v>#N/A</c:v>
                </c:pt>
                <c:pt idx="10060">
                  <c:v>#N/A</c:v>
                </c:pt>
                <c:pt idx="10061">
                  <c:v>#N/A</c:v>
                </c:pt>
                <c:pt idx="10062">
                  <c:v>#N/A</c:v>
                </c:pt>
                <c:pt idx="10063">
                  <c:v>#N/A</c:v>
                </c:pt>
                <c:pt idx="10064">
                  <c:v>#N/A</c:v>
                </c:pt>
                <c:pt idx="10065">
                  <c:v>#N/A</c:v>
                </c:pt>
                <c:pt idx="10066">
                  <c:v>#N/A</c:v>
                </c:pt>
                <c:pt idx="10067">
                  <c:v>#N/A</c:v>
                </c:pt>
                <c:pt idx="10068">
                  <c:v>#N/A</c:v>
                </c:pt>
                <c:pt idx="10069">
                  <c:v>#N/A</c:v>
                </c:pt>
                <c:pt idx="10070">
                  <c:v>#N/A</c:v>
                </c:pt>
                <c:pt idx="10071">
                  <c:v>#N/A</c:v>
                </c:pt>
                <c:pt idx="10072">
                  <c:v>#N/A</c:v>
                </c:pt>
                <c:pt idx="10073">
                  <c:v>#N/A</c:v>
                </c:pt>
                <c:pt idx="10074">
                  <c:v>#N/A</c:v>
                </c:pt>
                <c:pt idx="10075">
                  <c:v>#N/A</c:v>
                </c:pt>
                <c:pt idx="10076">
                  <c:v>#N/A</c:v>
                </c:pt>
                <c:pt idx="10077">
                  <c:v>#N/A</c:v>
                </c:pt>
                <c:pt idx="10078">
                  <c:v>#N/A</c:v>
                </c:pt>
                <c:pt idx="10079">
                  <c:v>#N/A</c:v>
                </c:pt>
                <c:pt idx="10080">
                  <c:v>#N/A</c:v>
                </c:pt>
                <c:pt idx="10081">
                  <c:v>#N/A</c:v>
                </c:pt>
                <c:pt idx="10082">
                  <c:v>#N/A</c:v>
                </c:pt>
                <c:pt idx="10083">
                  <c:v>#N/A</c:v>
                </c:pt>
                <c:pt idx="10084">
                  <c:v>#N/A</c:v>
                </c:pt>
                <c:pt idx="10085">
                  <c:v>#N/A</c:v>
                </c:pt>
                <c:pt idx="10086">
                  <c:v>#N/A</c:v>
                </c:pt>
                <c:pt idx="10087">
                  <c:v>#N/A</c:v>
                </c:pt>
                <c:pt idx="10088">
                  <c:v>#N/A</c:v>
                </c:pt>
                <c:pt idx="10089">
                  <c:v>#N/A</c:v>
                </c:pt>
                <c:pt idx="10090">
                  <c:v>#N/A</c:v>
                </c:pt>
                <c:pt idx="10091">
                  <c:v>#N/A</c:v>
                </c:pt>
                <c:pt idx="10092">
                  <c:v>#N/A</c:v>
                </c:pt>
                <c:pt idx="10093">
                  <c:v>#N/A</c:v>
                </c:pt>
                <c:pt idx="10094">
                  <c:v>#N/A</c:v>
                </c:pt>
                <c:pt idx="10095">
                  <c:v>#N/A</c:v>
                </c:pt>
                <c:pt idx="10096">
                  <c:v>#N/A</c:v>
                </c:pt>
                <c:pt idx="10097">
                  <c:v>#N/A</c:v>
                </c:pt>
                <c:pt idx="10098">
                  <c:v>#N/A</c:v>
                </c:pt>
                <c:pt idx="10099">
                  <c:v>#N/A</c:v>
                </c:pt>
                <c:pt idx="10100">
                  <c:v>#N/A</c:v>
                </c:pt>
                <c:pt idx="10101">
                  <c:v>#N/A</c:v>
                </c:pt>
                <c:pt idx="10102">
                  <c:v>#N/A</c:v>
                </c:pt>
                <c:pt idx="10103">
                  <c:v>#N/A</c:v>
                </c:pt>
                <c:pt idx="10104">
                  <c:v>#N/A</c:v>
                </c:pt>
                <c:pt idx="10105">
                  <c:v>#N/A</c:v>
                </c:pt>
                <c:pt idx="10106">
                  <c:v>#N/A</c:v>
                </c:pt>
                <c:pt idx="10107">
                  <c:v>#N/A</c:v>
                </c:pt>
                <c:pt idx="10108">
                  <c:v>#N/A</c:v>
                </c:pt>
                <c:pt idx="10109">
                  <c:v>#N/A</c:v>
                </c:pt>
                <c:pt idx="10110">
                  <c:v>#N/A</c:v>
                </c:pt>
                <c:pt idx="10111">
                  <c:v>#N/A</c:v>
                </c:pt>
                <c:pt idx="10112">
                  <c:v>#N/A</c:v>
                </c:pt>
                <c:pt idx="10113">
                  <c:v>#N/A</c:v>
                </c:pt>
                <c:pt idx="10114">
                  <c:v>#N/A</c:v>
                </c:pt>
                <c:pt idx="10115">
                  <c:v>#N/A</c:v>
                </c:pt>
                <c:pt idx="10116">
                  <c:v>#N/A</c:v>
                </c:pt>
                <c:pt idx="10117">
                  <c:v>#N/A</c:v>
                </c:pt>
                <c:pt idx="10118">
                  <c:v>#N/A</c:v>
                </c:pt>
                <c:pt idx="10119">
                  <c:v>#N/A</c:v>
                </c:pt>
                <c:pt idx="10120">
                  <c:v>#N/A</c:v>
                </c:pt>
                <c:pt idx="10121">
                  <c:v>#N/A</c:v>
                </c:pt>
                <c:pt idx="10122">
                  <c:v>#N/A</c:v>
                </c:pt>
                <c:pt idx="10123">
                  <c:v>#N/A</c:v>
                </c:pt>
                <c:pt idx="10124">
                  <c:v>#N/A</c:v>
                </c:pt>
                <c:pt idx="10125">
                  <c:v>#N/A</c:v>
                </c:pt>
                <c:pt idx="10126">
                  <c:v>#N/A</c:v>
                </c:pt>
                <c:pt idx="10127">
                  <c:v>#N/A</c:v>
                </c:pt>
                <c:pt idx="10128">
                  <c:v>#N/A</c:v>
                </c:pt>
                <c:pt idx="10129">
                  <c:v>#N/A</c:v>
                </c:pt>
                <c:pt idx="10130">
                  <c:v>#N/A</c:v>
                </c:pt>
                <c:pt idx="10131">
                  <c:v>#N/A</c:v>
                </c:pt>
                <c:pt idx="10132">
                  <c:v>#N/A</c:v>
                </c:pt>
                <c:pt idx="10133">
                  <c:v>#N/A</c:v>
                </c:pt>
                <c:pt idx="10134">
                  <c:v>#N/A</c:v>
                </c:pt>
                <c:pt idx="10135">
                  <c:v>#N/A</c:v>
                </c:pt>
                <c:pt idx="10136">
                  <c:v>#N/A</c:v>
                </c:pt>
                <c:pt idx="10137">
                  <c:v>#N/A</c:v>
                </c:pt>
                <c:pt idx="10138">
                  <c:v>#N/A</c:v>
                </c:pt>
                <c:pt idx="10139">
                  <c:v>#N/A</c:v>
                </c:pt>
                <c:pt idx="10140">
                  <c:v>#N/A</c:v>
                </c:pt>
                <c:pt idx="10141">
                  <c:v>#N/A</c:v>
                </c:pt>
                <c:pt idx="10142">
                  <c:v>#N/A</c:v>
                </c:pt>
                <c:pt idx="10143">
                  <c:v>#N/A</c:v>
                </c:pt>
                <c:pt idx="10144">
                  <c:v>#N/A</c:v>
                </c:pt>
                <c:pt idx="10145">
                  <c:v>#N/A</c:v>
                </c:pt>
                <c:pt idx="10146">
                  <c:v>#N/A</c:v>
                </c:pt>
                <c:pt idx="10147">
                  <c:v>#N/A</c:v>
                </c:pt>
                <c:pt idx="10148">
                  <c:v>#N/A</c:v>
                </c:pt>
                <c:pt idx="10149">
                  <c:v>#N/A</c:v>
                </c:pt>
                <c:pt idx="10150">
                  <c:v>#N/A</c:v>
                </c:pt>
                <c:pt idx="10151">
                  <c:v>#N/A</c:v>
                </c:pt>
                <c:pt idx="10152">
                  <c:v>#N/A</c:v>
                </c:pt>
                <c:pt idx="10153">
                  <c:v>#N/A</c:v>
                </c:pt>
                <c:pt idx="10154">
                  <c:v>#N/A</c:v>
                </c:pt>
                <c:pt idx="10155">
                  <c:v>#N/A</c:v>
                </c:pt>
                <c:pt idx="10156">
                  <c:v>#N/A</c:v>
                </c:pt>
                <c:pt idx="10157">
                  <c:v>#N/A</c:v>
                </c:pt>
                <c:pt idx="10158">
                  <c:v>#N/A</c:v>
                </c:pt>
                <c:pt idx="10159">
                  <c:v>#N/A</c:v>
                </c:pt>
                <c:pt idx="10160">
                  <c:v>#N/A</c:v>
                </c:pt>
                <c:pt idx="10161">
                  <c:v>#N/A</c:v>
                </c:pt>
                <c:pt idx="10162">
                  <c:v>#N/A</c:v>
                </c:pt>
                <c:pt idx="10163">
                  <c:v>#N/A</c:v>
                </c:pt>
                <c:pt idx="10164">
                  <c:v>#N/A</c:v>
                </c:pt>
                <c:pt idx="10165">
                  <c:v>#N/A</c:v>
                </c:pt>
                <c:pt idx="10166">
                  <c:v>#N/A</c:v>
                </c:pt>
                <c:pt idx="10167">
                  <c:v>#N/A</c:v>
                </c:pt>
                <c:pt idx="10168">
                  <c:v>#N/A</c:v>
                </c:pt>
                <c:pt idx="10169">
                  <c:v>#N/A</c:v>
                </c:pt>
                <c:pt idx="10170">
                  <c:v>#N/A</c:v>
                </c:pt>
                <c:pt idx="10171">
                  <c:v>#N/A</c:v>
                </c:pt>
                <c:pt idx="10172">
                  <c:v>#N/A</c:v>
                </c:pt>
                <c:pt idx="10173">
                  <c:v>#N/A</c:v>
                </c:pt>
                <c:pt idx="10174">
                  <c:v>#N/A</c:v>
                </c:pt>
                <c:pt idx="10175">
                  <c:v>#N/A</c:v>
                </c:pt>
                <c:pt idx="10176">
                  <c:v>#N/A</c:v>
                </c:pt>
                <c:pt idx="10177">
                  <c:v>#N/A</c:v>
                </c:pt>
                <c:pt idx="10178">
                  <c:v>#N/A</c:v>
                </c:pt>
                <c:pt idx="10179">
                  <c:v>#N/A</c:v>
                </c:pt>
                <c:pt idx="10180">
                  <c:v>#N/A</c:v>
                </c:pt>
                <c:pt idx="10181">
                  <c:v>#N/A</c:v>
                </c:pt>
                <c:pt idx="10182">
                  <c:v>#N/A</c:v>
                </c:pt>
                <c:pt idx="10183">
                  <c:v>#N/A</c:v>
                </c:pt>
                <c:pt idx="10184">
                  <c:v>#N/A</c:v>
                </c:pt>
                <c:pt idx="10185">
                  <c:v>#N/A</c:v>
                </c:pt>
                <c:pt idx="10186">
                  <c:v>#N/A</c:v>
                </c:pt>
                <c:pt idx="10187">
                  <c:v>#N/A</c:v>
                </c:pt>
                <c:pt idx="10188">
                  <c:v>#N/A</c:v>
                </c:pt>
                <c:pt idx="10189">
                  <c:v>#N/A</c:v>
                </c:pt>
                <c:pt idx="10190">
                  <c:v>#N/A</c:v>
                </c:pt>
                <c:pt idx="10191">
                  <c:v>#N/A</c:v>
                </c:pt>
                <c:pt idx="10192">
                  <c:v>#N/A</c:v>
                </c:pt>
                <c:pt idx="10193">
                  <c:v>#N/A</c:v>
                </c:pt>
                <c:pt idx="10194">
                  <c:v>#N/A</c:v>
                </c:pt>
                <c:pt idx="10195">
                  <c:v>#N/A</c:v>
                </c:pt>
                <c:pt idx="10196">
                  <c:v>#N/A</c:v>
                </c:pt>
                <c:pt idx="10197">
                  <c:v>#N/A</c:v>
                </c:pt>
                <c:pt idx="10198">
                  <c:v>#N/A</c:v>
                </c:pt>
                <c:pt idx="10199">
                  <c:v>#N/A</c:v>
                </c:pt>
                <c:pt idx="10200">
                  <c:v>#N/A</c:v>
                </c:pt>
                <c:pt idx="10201">
                  <c:v>#N/A</c:v>
                </c:pt>
                <c:pt idx="10202">
                  <c:v>#N/A</c:v>
                </c:pt>
                <c:pt idx="10203">
                  <c:v>#N/A</c:v>
                </c:pt>
                <c:pt idx="10204">
                  <c:v>#N/A</c:v>
                </c:pt>
                <c:pt idx="10205">
                  <c:v>#N/A</c:v>
                </c:pt>
                <c:pt idx="10206">
                  <c:v>#N/A</c:v>
                </c:pt>
                <c:pt idx="10207">
                  <c:v>#N/A</c:v>
                </c:pt>
                <c:pt idx="10208">
                  <c:v>#N/A</c:v>
                </c:pt>
                <c:pt idx="10209">
                  <c:v>#N/A</c:v>
                </c:pt>
                <c:pt idx="10210">
                  <c:v>#N/A</c:v>
                </c:pt>
                <c:pt idx="10211">
                  <c:v>#N/A</c:v>
                </c:pt>
                <c:pt idx="10212">
                  <c:v>#N/A</c:v>
                </c:pt>
                <c:pt idx="10213">
                  <c:v>#N/A</c:v>
                </c:pt>
                <c:pt idx="10214">
                  <c:v>#N/A</c:v>
                </c:pt>
                <c:pt idx="10215">
                  <c:v>#N/A</c:v>
                </c:pt>
                <c:pt idx="10216">
                  <c:v>#N/A</c:v>
                </c:pt>
                <c:pt idx="10217">
                  <c:v>#N/A</c:v>
                </c:pt>
                <c:pt idx="10218">
                  <c:v>#N/A</c:v>
                </c:pt>
                <c:pt idx="10219">
                  <c:v>#N/A</c:v>
                </c:pt>
                <c:pt idx="10220">
                  <c:v>#N/A</c:v>
                </c:pt>
                <c:pt idx="10221">
                  <c:v>#N/A</c:v>
                </c:pt>
                <c:pt idx="10222">
                  <c:v>#N/A</c:v>
                </c:pt>
                <c:pt idx="10223">
                  <c:v>#N/A</c:v>
                </c:pt>
                <c:pt idx="10224">
                  <c:v>#N/A</c:v>
                </c:pt>
                <c:pt idx="10225">
                  <c:v>#N/A</c:v>
                </c:pt>
                <c:pt idx="10226">
                  <c:v>#N/A</c:v>
                </c:pt>
                <c:pt idx="10227">
                  <c:v>#N/A</c:v>
                </c:pt>
                <c:pt idx="10228">
                  <c:v>#N/A</c:v>
                </c:pt>
                <c:pt idx="10229">
                  <c:v>#N/A</c:v>
                </c:pt>
                <c:pt idx="10230">
                  <c:v>#N/A</c:v>
                </c:pt>
                <c:pt idx="10231">
                  <c:v>#N/A</c:v>
                </c:pt>
                <c:pt idx="10232">
                  <c:v>#N/A</c:v>
                </c:pt>
                <c:pt idx="10233">
                  <c:v>#N/A</c:v>
                </c:pt>
                <c:pt idx="10234">
                  <c:v>#N/A</c:v>
                </c:pt>
                <c:pt idx="10235">
                  <c:v>#N/A</c:v>
                </c:pt>
                <c:pt idx="10236">
                  <c:v>#N/A</c:v>
                </c:pt>
                <c:pt idx="10237">
                  <c:v>#N/A</c:v>
                </c:pt>
                <c:pt idx="10238">
                  <c:v>#N/A</c:v>
                </c:pt>
                <c:pt idx="10239">
                  <c:v>#N/A</c:v>
                </c:pt>
                <c:pt idx="10240">
                  <c:v>#N/A</c:v>
                </c:pt>
                <c:pt idx="10241">
                  <c:v>#N/A</c:v>
                </c:pt>
                <c:pt idx="10242">
                  <c:v>#N/A</c:v>
                </c:pt>
                <c:pt idx="10243">
                  <c:v>#N/A</c:v>
                </c:pt>
                <c:pt idx="10244">
                  <c:v>#N/A</c:v>
                </c:pt>
                <c:pt idx="10245">
                  <c:v>#N/A</c:v>
                </c:pt>
                <c:pt idx="10246">
                  <c:v>#N/A</c:v>
                </c:pt>
                <c:pt idx="10247">
                  <c:v>#N/A</c:v>
                </c:pt>
                <c:pt idx="10248">
                  <c:v>#N/A</c:v>
                </c:pt>
                <c:pt idx="10249">
                  <c:v>#N/A</c:v>
                </c:pt>
                <c:pt idx="10250">
                  <c:v>#N/A</c:v>
                </c:pt>
                <c:pt idx="10251">
                  <c:v>#N/A</c:v>
                </c:pt>
                <c:pt idx="10252">
                  <c:v>#N/A</c:v>
                </c:pt>
                <c:pt idx="10253">
                  <c:v>#N/A</c:v>
                </c:pt>
                <c:pt idx="10254">
                  <c:v>#N/A</c:v>
                </c:pt>
                <c:pt idx="10255">
                  <c:v>#N/A</c:v>
                </c:pt>
                <c:pt idx="10256">
                  <c:v>#N/A</c:v>
                </c:pt>
                <c:pt idx="10257">
                  <c:v>#N/A</c:v>
                </c:pt>
                <c:pt idx="10258">
                  <c:v>#N/A</c:v>
                </c:pt>
                <c:pt idx="10259">
                  <c:v>#N/A</c:v>
                </c:pt>
                <c:pt idx="10260">
                  <c:v>#N/A</c:v>
                </c:pt>
                <c:pt idx="10261">
                  <c:v>#N/A</c:v>
                </c:pt>
                <c:pt idx="10262">
                  <c:v>#N/A</c:v>
                </c:pt>
                <c:pt idx="10263">
                  <c:v>#N/A</c:v>
                </c:pt>
                <c:pt idx="10264">
                  <c:v>#N/A</c:v>
                </c:pt>
                <c:pt idx="10265">
                  <c:v>#N/A</c:v>
                </c:pt>
                <c:pt idx="10266">
                  <c:v>#N/A</c:v>
                </c:pt>
                <c:pt idx="10267">
                  <c:v>#N/A</c:v>
                </c:pt>
                <c:pt idx="10268">
                  <c:v>#N/A</c:v>
                </c:pt>
                <c:pt idx="10269">
                  <c:v>#N/A</c:v>
                </c:pt>
                <c:pt idx="10270">
                  <c:v>#N/A</c:v>
                </c:pt>
                <c:pt idx="10271">
                  <c:v>#N/A</c:v>
                </c:pt>
                <c:pt idx="10272">
                  <c:v>#N/A</c:v>
                </c:pt>
                <c:pt idx="10273">
                  <c:v>2.15547122074636</c:v>
                </c:pt>
                <c:pt idx="10274">
                  <c:v>#N/A</c:v>
                </c:pt>
                <c:pt idx="10275">
                  <c:v>#N/A</c:v>
                </c:pt>
                <c:pt idx="10276">
                  <c:v>#N/A</c:v>
                </c:pt>
                <c:pt idx="10277">
                  <c:v>#N/A</c:v>
                </c:pt>
                <c:pt idx="10278">
                  <c:v>#N/A</c:v>
                </c:pt>
                <c:pt idx="10279">
                  <c:v>#N/A</c:v>
                </c:pt>
                <c:pt idx="10280">
                  <c:v>#N/A</c:v>
                </c:pt>
                <c:pt idx="10281">
                  <c:v>#N/A</c:v>
                </c:pt>
                <c:pt idx="10282">
                  <c:v>#N/A</c:v>
                </c:pt>
                <c:pt idx="10283">
                  <c:v>#N/A</c:v>
                </c:pt>
                <c:pt idx="10284">
                  <c:v>#N/A</c:v>
                </c:pt>
                <c:pt idx="10285">
                  <c:v>#N/A</c:v>
                </c:pt>
                <c:pt idx="10286">
                  <c:v>#N/A</c:v>
                </c:pt>
                <c:pt idx="10287">
                  <c:v>#N/A</c:v>
                </c:pt>
                <c:pt idx="10288">
                  <c:v>#N/A</c:v>
                </c:pt>
                <c:pt idx="10289">
                  <c:v>#N/A</c:v>
                </c:pt>
                <c:pt idx="10290">
                  <c:v>#N/A</c:v>
                </c:pt>
                <c:pt idx="10291">
                  <c:v>#N/A</c:v>
                </c:pt>
                <c:pt idx="10292">
                  <c:v>#N/A</c:v>
                </c:pt>
                <c:pt idx="10293">
                  <c:v>#N/A</c:v>
                </c:pt>
                <c:pt idx="10294">
                  <c:v>#N/A</c:v>
                </c:pt>
                <c:pt idx="10295">
                  <c:v>#N/A</c:v>
                </c:pt>
                <c:pt idx="10296">
                  <c:v>#N/A</c:v>
                </c:pt>
                <c:pt idx="10297">
                  <c:v>#N/A</c:v>
                </c:pt>
                <c:pt idx="10298">
                  <c:v>#N/A</c:v>
                </c:pt>
                <c:pt idx="10299">
                  <c:v>#N/A</c:v>
                </c:pt>
                <c:pt idx="10300">
                  <c:v>#N/A</c:v>
                </c:pt>
                <c:pt idx="10301">
                  <c:v>#N/A</c:v>
                </c:pt>
                <c:pt idx="10302">
                  <c:v>#N/A</c:v>
                </c:pt>
                <c:pt idx="10303">
                  <c:v>#N/A</c:v>
                </c:pt>
                <c:pt idx="10304">
                  <c:v>#N/A</c:v>
                </c:pt>
                <c:pt idx="10305">
                  <c:v>#N/A</c:v>
                </c:pt>
                <c:pt idx="10306">
                  <c:v>#N/A</c:v>
                </c:pt>
                <c:pt idx="10307">
                  <c:v>#N/A</c:v>
                </c:pt>
                <c:pt idx="10308">
                  <c:v>#N/A</c:v>
                </c:pt>
                <c:pt idx="10309">
                  <c:v>#N/A</c:v>
                </c:pt>
                <c:pt idx="10310">
                  <c:v>#N/A</c:v>
                </c:pt>
                <c:pt idx="10311">
                  <c:v>#N/A</c:v>
                </c:pt>
                <c:pt idx="10312">
                  <c:v>#N/A</c:v>
                </c:pt>
                <c:pt idx="10313">
                  <c:v>#N/A</c:v>
                </c:pt>
                <c:pt idx="10314">
                  <c:v>#N/A</c:v>
                </c:pt>
                <c:pt idx="10315">
                  <c:v>#N/A</c:v>
                </c:pt>
                <c:pt idx="10316">
                  <c:v>#N/A</c:v>
                </c:pt>
                <c:pt idx="10317">
                  <c:v>#N/A</c:v>
                </c:pt>
                <c:pt idx="10318">
                  <c:v>#N/A</c:v>
                </c:pt>
                <c:pt idx="10319">
                  <c:v>#N/A</c:v>
                </c:pt>
                <c:pt idx="10320">
                  <c:v>#N/A</c:v>
                </c:pt>
                <c:pt idx="10321">
                  <c:v>#N/A</c:v>
                </c:pt>
                <c:pt idx="10322">
                  <c:v>#N/A</c:v>
                </c:pt>
                <c:pt idx="10323">
                  <c:v>#N/A</c:v>
                </c:pt>
                <c:pt idx="10324">
                  <c:v>#N/A</c:v>
                </c:pt>
                <c:pt idx="10325">
                  <c:v>#N/A</c:v>
                </c:pt>
                <c:pt idx="10326">
                  <c:v>#N/A</c:v>
                </c:pt>
                <c:pt idx="10327">
                  <c:v>#N/A</c:v>
                </c:pt>
                <c:pt idx="10328">
                  <c:v>#N/A</c:v>
                </c:pt>
                <c:pt idx="10329">
                  <c:v>#N/A</c:v>
                </c:pt>
                <c:pt idx="10330">
                  <c:v>#N/A</c:v>
                </c:pt>
                <c:pt idx="10331">
                  <c:v>#N/A</c:v>
                </c:pt>
                <c:pt idx="10332">
                  <c:v>#N/A</c:v>
                </c:pt>
                <c:pt idx="10333">
                  <c:v>#N/A</c:v>
                </c:pt>
                <c:pt idx="10334">
                  <c:v>#N/A</c:v>
                </c:pt>
                <c:pt idx="10335">
                  <c:v>#N/A</c:v>
                </c:pt>
                <c:pt idx="10336">
                  <c:v>#N/A</c:v>
                </c:pt>
                <c:pt idx="10337">
                  <c:v>#N/A</c:v>
                </c:pt>
                <c:pt idx="10338">
                  <c:v>#N/A</c:v>
                </c:pt>
                <c:pt idx="10339">
                  <c:v>#N/A</c:v>
                </c:pt>
                <c:pt idx="10340">
                  <c:v>#N/A</c:v>
                </c:pt>
                <c:pt idx="10341">
                  <c:v>#N/A</c:v>
                </c:pt>
                <c:pt idx="10342">
                  <c:v>#N/A</c:v>
                </c:pt>
                <c:pt idx="10343">
                  <c:v>#N/A</c:v>
                </c:pt>
                <c:pt idx="10344">
                  <c:v>#N/A</c:v>
                </c:pt>
                <c:pt idx="10345">
                  <c:v>#N/A</c:v>
                </c:pt>
                <c:pt idx="10346">
                  <c:v>#N/A</c:v>
                </c:pt>
                <c:pt idx="10347">
                  <c:v>#N/A</c:v>
                </c:pt>
                <c:pt idx="10348">
                  <c:v>#N/A</c:v>
                </c:pt>
                <c:pt idx="10349">
                  <c:v>#N/A</c:v>
                </c:pt>
                <c:pt idx="10350">
                  <c:v>#N/A</c:v>
                </c:pt>
                <c:pt idx="10351">
                  <c:v>#N/A</c:v>
                </c:pt>
                <c:pt idx="10352">
                  <c:v>#N/A</c:v>
                </c:pt>
                <c:pt idx="10353">
                  <c:v>#N/A</c:v>
                </c:pt>
                <c:pt idx="10354">
                  <c:v>#N/A</c:v>
                </c:pt>
                <c:pt idx="10355">
                  <c:v>#N/A</c:v>
                </c:pt>
                <c:pt idx="10356">
                  <c:v>#N/A</c:v>
                </c:pt>
                <c:pt idx="10357">
                  <c:v>#N/A</c:v>
                </c:pt>
                <c:pt idx="10358">
                  <c:v>#N/A</c:v>
                </c:pt>
                <c:pt idx="10359">
                  <c:v>#N/A</c:v>
                </c:pt>
                <c:pt idx="10360">
                  <c:v>#N/A</c:v>
                </c:pt>
                <c:pt idx="10361">
                  <c:v>#N/A</c:v>
                </c:pt>
                <c:pt idx="10362">
                  <c:v>#N/A</c:v>
                </c:pt>
                <c:pt idx="10363">
                  <c:v>#N/A</c:v>
                </c:pt>
                <c:pt idx="10364">
                  <c:v>#N/A</c:v>
                </c:pt>
                <c:pt idx="10365">
                  <c:v>#N/A</c:v>
                </c:pt>
                <c:pt idx="10366">
                  <c:v>#N/A</c:v>
                </c:pt>
                <c:pt idx="10367">
                  <c:v>#N/A</c:v>
                </c:pt>
                <c:pt idx="10368">
                  <c:v>#N/A</c:v>
                </c:pt>
                <c:pt idx="10369">
                  <c:v>#N/A</c:v>
                </c:pt>
                <c:pt idx="10370">
                  <c:v>#N/A</c:v>
                </c:pt>
                <c:pt idx="10371">
                  <c:v>#N/A</c:v>
                </c:pt>
                <c:pt idx="10372">
                  <c:v>#N/A</c:v>
                </c:pt>
                <c:pt idx="10373">
                  <c:v>#N/A</c:v>
                </c:pt>
                <c:pt idx="10374">
                  <c:v>#N/A</c:v>
                </c:pt>
                <c:pt idx="10375">
                  <c:v>#N/A</c:v>
                </c:pt>
                <c:pt idx="10376">
                  <c:v>#N/A</c:v>
                </c:pt>
                <c:pt idx="10377">
                  <c:v>#N/A</c:v>
                </c:pt>
                <c:pt idx="10378">
                  <c:v>#N/A</c:v>
                </c:pt>
                <c:pt idx="10379">
                  <c:v>#N/A</c:v>
                </c:pt>
                <c:pt idx="10380">
                  <c:v>#N/A</c:v>
                </c:pt>
                <c:pt idx="10381">
                  <c:v>#N/A</c:v>
                </c:pt>
                <c:pt idx="10382">
                  <c:v>#N/A</c:v>
                </c:pt>
                <c:pt idx="10383">
                  <c:v>2.4258064516129</c:v>
                </c:pt>
                <c:pt idx="10384">
                  <c:v>#N/A</c:v>
                </c:pt>
                <c:pt idx="10385">
                  <c:v>#N/A</c:v>
                </c:pt>
                <c:pt idx="10386">
                  <c:v>#N/A</c:v>
                </c:pt>
                <c:pt idx="10387">
                  <c:v>#N/A</c:v>
                </c:pt>
                <c:pt idx="10388">
                  <c:v>#N/A</c:v>
                </c:pt>
                <c:pt idx="10389">
                  <c:v>#N/A</c:v>
                </c:pt>
                <c:pt idx="10390">
                  <c:v>#N/A</c:v>
                </c:pt>
                <c:pt idx="10391">
                  <c:v>#N/A</c:v>
                </c:pt>
                <c:pt idx="10392">
                  <c:v>#N/A</c:v>
                </c:pt>
                <c:pt idx="10393">
                  <c:v>#N/A</c:v>
                </c:pt>
                <c:pt idx="10394">
                  <c:v>#N/A</c:v>
                </c:pt>
                <c:pt idx="10395">
                  <c:v>#N/A</c:v>
                </c:pt>
                <c:pt idx="10396">
                  <c:v>#N/A</c:v>
                </c:pt>
                <c:pt idx="10397">
                  <c:v>#N/A</c:v>
                </c:pt>
                <c:pt idx="10398">
                  <c:v>#N/A</c:v>
                </c:pt>
                <c:pt idx="10399">
                  <c:v>#N/A</c:v>
                </c:pt>
                <c:pt idx="10400">
                  <c:v>#N/A</c:v>
                </c:pt>
                <c:pt idx="10401">
                  <c:v>#N/A</c:v>
                </c:pt>
                <c:pt idx="10402">
                  <c:v>#N/A</c:v>
                </c:pt>
                <c:pt idx="10403">
                  <c:v>#N/A</c:v>
                </c:pt>
                <c:pt idx="10404">
                  <c:v>#N/A</c:v>
                </c:pt>
                <c:pt idx="10405">
                  <c:v>#N/A</c:v>
                </c:pt>
                <c:pt idx="10406">
                  <c:v>#N/A</c:v>
                </c:pt>
                <c:pt idx="10407">
                  <c:v>#N/A</c:v>
                </c:pt>
                <c:pt idx="10408">
                  <c:v>#N/A</c:v>
                </c:pt>
                <c:pt idx="10409">
                  <c:v>#N/A</c:v>
                </c:pt>
                <c:pt idx="10410">
                  <c:v>#N/A</c:v>
                </c:pt>
                <c:pt idx="10411">
                  <c:v>#N/A</c:v>
                </c:pt>
                <c:pt idx="10412">
                  <c:v>#N/A</c:v>
                </c:pt>
                <c:pt idx="10413">
                  <c:v>#N/A</c:v>
                </c:pt>
                <c:pt idx="10414">
                  <c:v>#N/A</c:v>
                </c:pt>
                <c:pt idx="10415">
                  <c:v>#N/A</c:v>
                </c:pt>
                <c:pt idx="10416">
                  <c:v>#N/A</c:v>
                </c:pt>
                <c:pt idx="10417">
                  <c:v>#N/A</c:v>
                </c:pt>
                <c:pt idx="10418">
                  <c:v>#N/A</c:v>
                </c:pt>
                <c:pt idx="10419">
                  <c:v>#N/A</c:v>
                </c:pt>
                <c:pt idx="10420">
                  <c:v>#N/A</c:v>
                </c:pt>
                <c:pt idx="10421">
                  <c:v>#N/A</c:v>
                </c:pt>
                <c:pt idx="10422">
                  <c:v>#N/A</c:v>
                </c:pt>
                <c:pt idx="10423">
                  <c:v>#N/A</c:v>
                </c:pt>
                <c:pt idx="10424">
                  <c:v>#N/A</c:v>
                </c:pt>
                <c:pt idx="10425">
                  <c:v>#N/A</c:v>
                </c:pt>
                <c:pt idx="10426">
                  <c:v>#N/A</c:v>
                </c:pt>
                <c:pt idx="10427">
                  <c:v>#N/A</c:v>
                </c:pt>
                <c:pt idx="10428">
                  <c:v>#N/A</c:v>
                </c:pt>
                <c:pt idx="10429">
                  <c:v>#N/A</c:v>
                </c:pt>
                <c:pt idx="10430">
                  <c:v>#N/A</c:v>
                </c:pt>
                <c:pt idx="10431">
                  <c:v>#N/A</c:v>
                </c:pt>
                <c:pt idx="10432">
                  <c:v>#N/A</c:v>
                </c:pt>
                <c:pt idx="10433">
                  <c:v>#N/A</c:v>
                </c:pt>
                <c:pt idx="10434">
                  <c:v>#N/A</c:v>
                </c:pt>
                <c:pt idx="10435">
                  <c:v>#N/A</c:v>
                </c:pt>
                <c:pt idx="10436">
                  <c:v>#N/A</c:v>
                </c:pt>
                <c:pt idx="10437">
                  <c:v>#N/A</c:v>
                </c:pt>
                <c:pt idx="10438">
                  <c:v>#N/A</c:v>
                </c:pt>
                <c:pt idx="10439">
                  <c:v>#N/A</c:v>
                </c:pt>
                <c:pt idx="10440">
                  <c:v>#N/A</c:v>
                </c:pt>
                <c:pt idx="10441">
                  <c:v>#N/A</c:v>
                </c:pt>
                <c:pt idx="10442">
                  <c:v>#N/A</c:v>
                </c:pt>
                <c:pt idx="10443">
                  <c:v>#N/A</c:v>
                </c:pt>
                <c:pt idx="10444">
                  <c:v>#N/A</c:v>
                </c:pt>
                <c:pt idx="10445">
                  <c:v>#N/A</c:v>
                </c:pt>
                <c:pt idx="10446">
                  <c:v>#N/A</c:v>
                </c:pt>
                <c:pt idx="10447">
                  <c:v>#N/A</c:v>
                </c:pt>
                <c:pt idx="10448">
                  <c:v>2.716635041113208</c:v>
                </c:pt>
                <c:pt idx="10449">
                  <c:v>#N/A</c:v>
                </c:pt>
                <c:pt idx="10450">
                  <c:v>#N/A</c:v>
                </c:pt>
                <c:pt idx="10451">
                  <c:v>#N/A</c:v>
                </c:pt>
                <c:pt idx="10452">
                  <c:v>#N/A</c:v>
                </c:pt>
                <c:pt idx="10453">
                  <c:v>#N/A</c:v>
                </c:pt>
                <c:pt idx="10454">
                  <c:v>#N/A</c:v>
                </c:pt>
                <c:pt idx="10455">
                  <c:v>#N/A</c:v>
                </c:pt>
                <c:pt idx="10456">
                  <c:v>#N/A</c:v>
                </c:pt>
                <c:pt idx="10457">
                  <c:v>#N/A</c:v>
                </c:pt>
                <c:pt idx="10458">
                  <c:v>#N/A</c:v>
                </c:pt>
                <c:pt idx="10459">
                  <c:v>#N/A</c:v>
                </c:pt>
                <c:pt idx="10460">
                  <c:v>#N/A</c:v>
                </c:pt>
                <c:pt idx="10461">
                  <c:v>#N/A</c:v>
                </c:pt>
                <c:pt idx="10462">
                  <c:v>#N/A</c:v>
                </c:pt>
                <c:pt idx="10463">
                  <c:v>#N/A</c:v>
                </c:pt>
                <c:pt idx="10464">
                  <c:v>#N/A</c:v>
                </c:pt>
                <c:pt idx="10465">
                  <c:v>#N/A</c:v>
                </c:pt>
                <c:pt idx="10466">
                  <c:v>#N/A</c:v>
                </c:pt>
                <c:pt idx="10467">
                  <c:v>#N/A</c:v>
                </c:pt>
                <c:pt idx="10468">
                  <c:v>#N/A</c:v>
                </c:pt>
                <c:pt idx="10469">
                  <c:v>#N/A</c:v>
                </c:pt>
                <c:pt idx="10470">
                  <c:v>#N/A</c:v>
                </c:pt>
                <c:pt idx="10471">
                  <c:v>#N/A</c:v>
                </c:pt>
                <c:pt idx="10472">
                  <c:v>#N/A</c:v>
                </c:pt>
                <c:pt idx="10473">
                  <c:v>#N/A</c:v>
                </c:pt>
                <c:pt idx="10474">
                  <c:v>#N/A</c:v>
                </c:pt>
                <c:pt idx="10475">
                  <c:v>#N/A</c:v>
                </c:pt>
                <c:pt idx="10476">
                  <c:v>#N/A</c:v>
                </c:pt>
                <c:pt idx="10477">
                  <c:v>#N/A</c:v>
                </c:pt>
                <c:pt idx="10478">
                  <c:v>#N/A</c:v>
                </c:pt>
                <c:pt idx="10479">
                  <c:v>#N/A</c:v>
                </c:pt>
                <c:pt idx="10480">
                  <c:v>#N/A</c:v>
                </c:pt>
                <c:pt idx="10481">
                  <c:v>#N/A</c:v>
                </c:pt>
                <c:pt idx="10482">
                  <c:v>#N/A</c:v>
                </c:pt>
                <c:pt idx="10483">
                  <c:v>#N/A</c:v>
                </c:pt>
                <c:pt idx="10484">
                  <c:v>#N/A</c:v>
                </c:pt>
                <c:pt idx="10485">
                  <c:v>#N/A</c:v>
                </c:pt>
                <c:pt idx="10486">
                  <c:v>#N/A</c:v>
                </c:pt>
                <c:pt idx="10487">
                  <c:v>#N/A</c:v>
                </c:pt>
                <c:pt idx="10488">
                  <c:v>#N/A</c:v>
                </c:pt>
                <c:pt idx="10489">
                  <c:v>#N/A</c:v>
                </c:pt>
                <c:pt idx="10490">
                  <c:v>#N/A</c:v>
                </c:pt>
                <c:pt idx="10491">
                  <c:v>#N/A</c:v>
                </c:pt>
                <c:pt idx="10492">
                  <c:v>#N/A</c:v>
                </c:pt>
                <c:pt idx="10493">
                  <c:v>#N/A</c:v>
                </c:pt>
                <c:pt idx="10494">
                  <c:v>#N/A</c:v>
                </c:pt>
                <c:pt idx="10495">
                  <c:v>#N/A</c:v>
                </c:pt>
                <c:pt idx="10496">
                  <c:v>#N/A</c:v>
                </c:pt>
                <c:pt idx="10497">
                  <c:v>#N/A</c:v>
                </c:pt>
                <c:pt idx="10498">
                  <c:v>#N/A</c:v>
                </c:pt>
                <c:pt idx="10499">
                  <c:v>#N/A</c:v>
                </c:pt>
                <c:pt idx="10500">
                  <c:v>#N/A</c:v>
                </c:pt>
                <c:pt idx="10501">
                  <c:v>#N/A</c:v>
                </c:pt>
                <c:pt idx="10502">
                  <c:v>#N/A</c:v>
                </c:pt>
                <c:pt idx="10503">
                  <c:v>#N/A</c:v>
                </c:pt>
                <c:pt idx="10504">
                  <c:v>#N/A</c:v>
                </c:pt>
                <c:pt idx="10505">
                  <c:v>#N/A</c:v>
                </c:pt>
                <c:pt idx="10506">
                  <c:v>#N/A</c:v>
                </c:pt>
                <c:pt idx="10507">
                  <c:v>#N/A</c:v>
                </c:pt>
                <c:pt idx="10508">
                  <c:v>#N/A</c:v>
                </c:pt>
                <c:pt idx="10509">
                  <c:v>#N/A</c:v>
                </c:pt>
                <c:pt idx="10510">
                  <c:v>#N/A</c:v>
                </c:pt>
                <c:pt idx="10511">
                  <c:v>#N/A</c:v>
                </c:pt>
                <c:pt idx="10512">
                  <c:v>#N/A</c:v>
                </c:pt>
                <c:pt idx="10513">
                  <c:v>#N/A</c:v>
                </c:pt>
                <c:pt idx="10514">
                  <c:v>#N/A</c:v>
                </c:pt>
                <c:pt idx="10515">
                  <c:v>2.94522454142947</c:v>
                </c:pt>
                <c:pt idx="10516">
                  <c:v>#N/A</c:v>
                </c:pt>
                <c:pt idx="10517">
                  <c:v>#N/A</c:v>
                </c:pt>
                <c:pt idx="10518">
                  <c:v>#N/A</c:v>
                </c:pt>
                <c:pt idx="10519">
                  <c:v>#N/A</c:v>
                </c:pt>
                <c:pt idx="10520">
                  <c:v>#N/A</c:v>
                </c:pt>
                <c:pt idx="10521">
                  <c:v>#N/A</c:v>
                </c:pt>
                <c:pt idx="10522">
                  <c:v>#N/A</c:v>
                </c:pt>
                <c:pt idx="10523">
                  <c:v>#N/A</c:v>
                </c:pt>
                <c:pt idx="10524">
                  <c:v>#N/A</c:v>
                </c:pt>
                <c:pt idx="10525">
                  <c:v>#N/A</c:v>
                </c:pt>
                <c:pt idx="10526">
                  <c:v>#N/A</c:v>
                </c:pt>
                <c:pt idx="10527">
                  <c:v>#N/A</c:v>
                </c:pt>
                <c:pt idx="10528">
                  <c:v>#N/A</c:v>
                </c:pt>
                <c:pt idx="10529">
                  <c:v>#N/A</c:v>
                </c:pt>
                <c:pt idx="10530">
                  <c:v>#N/A</c:v>
                </c:pt>
                <c:pt idx="10531">
                  <c:v>#N/A</c:v>
                </c:pt>
                <c:pt idx="10532">
                  <c:v>#N/A</c:v>
                </c:pt>
                <c:pt idx="10533">
                  <c:v>#N/A</c:v>
                </c:pt>
                <c:pt idx="10534">
                  <c:v>#N/A</c:v>
                </c:pt>
                <c:pt idx="10535">
                  <c:v>#N/A</c:v>
                </c:pt>
                <c:pt idx="10536">
                  <c:v>#N/A</c:v>
                </c:pt>
                <c:pt idx="10537">
                  <c:v>#N/A</c:v>
                </c:pt>
                <c:pt idx="10538">
                  <c:v>#N/A</c:v>
                </c:pt>
                <c:pt idx="10539">
                  <c:v>#N/A</c:v>
                </c:pt>
                <c:pt idx="10540">
                  <c:v>#N/A</c:v>
                </c:pt>
                <c:pt idx="10541">
                  <c:v>#N/A</c:v>
                </c:pt>
                <c:pt idx="10542">
                  <c:v>#N/A</c:v>
                </c:pt>
                <c:pt idx="10543">
                  <c:v>#N/A</c:v>
                </c:pt>
                <c:pt idx="10544">
                  <c:v>#N/A</c:v>
                </c:pt>
                <c:pt idx="10545">
                  <c:v>#N/A</c:v>
                </c:pt>
                <c:pt idx="10546">
                  <c:v>#N/A</c:v>
                </c:pt>
                <c:pt idx="10547">
                  <c:v>#N/A</c:v>
                </c:pt>
                <c:pt idx="10548">
                  <c:v>#N/A</c:v>
                </c:pt>
                <c:pt idx="10549">
                  <c:v>#N/A</c:v>
                </c:pt>
                <c:pt idx="10550">
                  <c:v>#N/A</c:v>
                </c:pt>
                <c:pt idx="10551">
                  <c:v>#N/A</c:v>
                </c:pt>
                <c:pt idx="10552">
                  <c:v>#N/A</c:v>
                </c:pt>
                <c:pt idx="10553">
                  <c:v>#N/A</c:v>
                </c:pt>
                <c:pt idx="10554">
                  <c:v>#N/A</c:v>
                </c:pt>
                <c:pt idx="10555">
                  <c:v>#N/A</c:v>
                </c:pt>
                <c:pt idx="10556">
                  <c:v>#N/A</c:v>
                </c:pt>
                <c:pt idx="10557">
                  <c:v>#N/A</c:v>
                </c:pt>
                <c:pt idx="10558">
                  <c:v>#N/A</c:v>
                </c:pt>
                <c:pt idx="10559">
                  <c:v>#N/A</c:v>
                </c:pt>
                <c:pt idx="10560">
                  <c:v>#N/A</c:v>
                </c:pt>
                <c:pt idx="10561">
                  <c:v>#N/A</c:v>
                </c:pt>
                <c:pt idx="10562">
                  <c:v>#N/A</c:v>
                </c:pt>
                <c:pt idx="10563">
                  <c:v>#N/A</c:v>
                </c:pt>
                <c:pt idx="10564">
                  <c:v>#N/A</c:v>
                </c:pt>
                <c:pt idx="10565">
                  <c:v>#N/A</c:v>
                </c:pt>
                <c:pt idx="10566">
                  <c:v>#N/A</c:v>
                </c:pt>
                <c:pt idx="10567">
                  <c:v>#N/A</c:v>
                </c:pt>
                <c:pt idx="10568">
                  <c:v>#N/A</c:v>
                </c:pt>
                <c:pt idx="10569">
                  <c:v>#N/A</c:v>
                </c:pt>
                <c:pt idx="10570">
                  <c:v>#N/A</c:v>
                </c:pt>
                <c:pt idx="10571">
                  <c:v>#N/A</c:v>
                </c:pt>
                <c:pt idx="10572">
                  <c:v>#N/A</c:v>
                </c:pt>
                <c:pt idx="10573">
                  <c:v>#N/A</c:v>
                </c:pt>
                <c:pt idx="10574">
                  <c:v>#N/A</c:v>
                </c:pt>
                <c:pt idx="10575">
                  <c:v>#N/A</c:v>
                </c:pt>
                <c:pt idx="10576">
                  <c:v>#N/A</c:v>
                </c:pt>
                <c:pt idx="10577">
                  <c:v>#N/A</c:v>
                </c:pt>
                <c:pt idx="10578">
                  <c:v>#N/A</c:v>
                </c:pt>
                <c:pt idx="10579">
                  <c:v>#N/A</c:v>
                </c:pt>
                <c:pt idx="10580">
                  <c:v>#N/A</c:v>
                </c:pt>
                <c:pt idx="10581">
                  <c:v>#N/A</c:v>
                </c:pt>
                <c:pt idx="10582">
                  <c:v>#N/A</c:v>
                </c:pt>
                <c:pt idx="10583">
                  <c:v>#N/A</c:v>
                </c:pt>
                <c:pt idx="10584">
                  <c:v>#N/A</c:v>
                </c:pt>
                <c:pt idx="10585">
                  <c:v>#N/A</c:v>
                </c:pt>
                <c:pt idx="10586">
                  <c:v>#N/A</c:v>
                </c:pt>
                <c:pt idx="10587">
                  <c:v>#N/A</c:v>
                </c:pt>
                <c:pt idx="10588">
                  <c:v>#N/A</c:v>
                </c:pt>
                <c:pt idx="10589">
                  <c:v>#N/A</c:v>
                </c:pt>
                <c:pt idx="10590">
                  <c:v>#N/A</c:v>
                </c:pt>
                <c:pt idx="10591">
                  <c:v>#N/A</c:v>
                </c:pt>
                <c:pt idx="10592">
                  <c:v>#N/A</c:v>
                </c:pt>
                <c:pt idx="10593">
                  <c:v>#N/A</c:v>
                </c:pt>
                <c:pt idx="10594">
                  <c:v>#N/A</c:v>
                </c:pt>
                <c:pt idx="10595">
                  <c:v>#N/A</c:v>
                </c:pt>
                <c:pt idx="10596">
                  <c:v>#N/A</c:v>
                </c:pt>
                <c:pt idx="10597">
                  <c:v>#N/A</c:v>
                </c:pt>
                <c:pt idx="10598">
                  <c:v>#N/A</c:v>
                </c:pt>
                <c:pt idx="10599">
                  <c:v>#N/A</c:v>
                </c:pt>
                <c:pt idx="10600">
                  <c:v>#N/A</c:v>
                </c:pt>
                <c:pt idx="10601">
                  <c:v>#N/A</c:v>
                </c:pt>
                <c:pt idx="10602">
                  <c:v>#N/A</c:v>
                </c:pt>
                <c:pt idx="10603">
                  <c:v>3.25692599620493</c:v>
                </c:pt>
                <c:pt idx="10604">
                  <c:v>#N/A</c:v>
                </c:pt>
                <c:pt idx="10605">
                  <c:v>#N/A</c:v>
                </c:pt>
                <c:pt idx="10606">
                  <c:v>#N/A</c:v>
                </c:pt>
                <c:pt idx="10607">
                  <c:v>#N/A</c:v>
                </c:pt>
                <c:pt idx="10608">
                  <c:v>#N/A</c:v>
                </c:pt>
                <c:pt idx="10609">
                  <c:v>#N/A</c:v>
                </c:pt>
                <c:pt idx="10610">
                  <c:v>#N/A</c:v>
                </c:pt>
                <c:pt idx="10611">
                  <c:v>#N/A</c:v>
                </c:pt>
                <c:pt idx="10612">
                  <c:v>#N/A</c:v>
                </c:pt>
                <c:pt idx="10613">
                  <c:v>#N/A</c:v>
                </c:pt>
                <c:pt idx="10614">
                  <c:v>#N/A</c:v>
                </c:pt>
                <c:pt idx="10615">
                  <c:v>#N/A</c:v>
                </c:pt>
                <c:pt idx="10616">
                  <c:v>#N/A</c:v>
                </c:pt>
                <c:pt idx="10617">
                  <c:v>#N/A</c:v>
                </c:pt>
                <c:pt idx="10618">
                  <c:v>#N/A</c:v>
                </c:pt>
                <c:pt idx="10619">
                  <c:v>#N/A</c:v>
                </c:pt>
                <c:pt idx="10620">
                  <c:v>#N/A</c:v>
                </c:pt>
                <c:pt idx="10621">
                  <c:v>#N/A</c:v>
                </c:pt>
                <c:pt idx="10622">
                  <c:v>#N/A</c:v>
                </c:pt>
                <c:pt idx="10623">
                  <c:v>#N/A</c:v>
                </c:pt>
                <c:pt idx="10624">
                  <c:v>#N/A</c:v>
                </c:pt>
                <c:pt idx="10625">
                  <c:v>#N/A</c:v>
                </c:pt>
                <c:pt idx="10626">
                  <c:v>#N/A</c:v>
                </c:pt>
                <c:pt idx="10627">
                  <c:v>#N/A</c:v>
                </c:pt>
                <c:pt idx="10628">
                  <c:v>#N/A</c:v>
                </c:pt>
                <c:pt idx="10629">
                  <c:v>#N/A</c:v>
                </c:pt>
                <c:pt idx="10630">
                  <c:v>#N/A</c:v>
                </c:pt>
                <c:pt idx="10631">
                  <c:v>#N/A</c:v>
                </c:pt>
                <c:pt idx="10632">
                  <c:v>#N/A</c:v>
                </c:pt>
                <c:pt idx="10633">
                  <c:v>#N/A</c:v>
                </c:pt>
                <c:pt idx="10634">
                  <c:v>#N/A</c:v>
                </c:pt>
                <c:pt idx="10635">
                  <c:v>#N/A</c:v>
                </c:pt>
                <c:pt idx="10636">
                  <c:v>#N/A</c:v>
                </c:pt>
                <c:pt idx="10637">
                  <c:v>#N/A</c:v>
                </c:pt>
                <c:pt idx="10638">
                  <c:v>#N/A</c:v>
                </c:pt>
                <c:pt idx="10639">
                  <c:v>#N/A</c:v>
                </c:pt>
                <c:pt idx="10640">
                  <c:v>#N/A</c:v>
                </c:pt>
                <c:pt idx="10641">
                  <c:v>#N/A</c:v>
                </c:pt>
                <c:pt idx="10642">
                  <c:v>#N/A</c:v>
                </c:pt>
                <c:pt idx="10643">
                  <c:v>#N/A</c:v>
                </c:pt>
                <c:pt idx="10644">
                  <c:v>#N/A</c:v>
                </c:pt>
                <c:pt idx="10645">
                  <c:v>#N/A</c:v>
                </c:pt>
                <c:pt idx="10646">
                  <c:v>#N/A</c:v>
                </c:pt>
                <c:pt idx="10647">
                  <c:v>3.38165717900063</c:v>
                </c:pt>
                <c:pt idx="10648">
                  <c:v>#N/A</c:v>
                </c:pt>
                <c:pt idx="10649">
                  <c:v>#N/A</c:v>
                </c:pt>
                <c:pt idx="10650">
                  <c:v>#N/A</c:v>
                </c:pt>
                <c:pt idx="10651">
                  <c:v>#N/A</c:v>
                </c:pt>
                <c:pt idx="10652">
                  <c:v>#N/A</c:v>
                </c:pt>
                <c:pt idx="10653">
                  <c:v>#N/A</c:v>
                </c:pt>
                <c:pt idx="10654">
                  <c:v>#N/A</c:v>
                </c:pt>
                <c:pt idx="10655">
                  <c:v>#N/A</c:v>
                </c:pt>
                <c:pt idx="10656">
                  <c:v>#N/A</c:v>
                </c:pt>
                <c:pt idx="10657">
                  <c:v>#N/A</c:v>
                </c:pt>
                <c:pt idx="10658">
                  <c:v>#N/A</c:v>
                </c:pt>
                <c:pt idx="10659">
                  <c:v>#N/A</c:v>
                </c:pt>
                <c:pt idx="10660">
                  <c:v>#N/A</c:v>
                </c:pt>
                <c:pt idx="10661">
                  <c:v>#N/A</c:v>
                </c:pt>
                <c:pt idx="10662">
                  <c:v>#N/A</c:v>
                </c:pt>
                <c:pt idx="10663">
                  <c:v>#N/A</c:v>
                </c:pt>
                <c:pt idx="10664">
                  <c:v>#N/A</c:v>
                </c:pt>
                <c:pt idx="10665">
                  <c:v>#N/A</c:v>
                </c:pt>
                <c:pt idx="10666">
                  <c:v>#N/A</c:v>
                </c:pt>
                <c:pt idx="10667">
                  <c:v>#N/A</c:v>
                </c:pt>
                <c:pt idx="10668">
                  <c:v>#N/A</c:v>
                </c:pt>
                <c:pt idx="10669">
                  <c:v>#N/A</c:v>
                </c:pt>
                <c:pt idx="10670">
                  <c:v>#N/A</c:v>
                </c:pt>
                <c:pt idx="10671">
                  <c:v>#N/A</c:v>
                </c:pt>
                <c:pt idx="10672">
                  <c:v>#N/A</c:v>
                </c:pt>
                <c:pt idx="10673">
                  <c:v>#N/A</c:v>
                </c:pt>
                <c:pt idx="10674">
                  <c:v>#N/A</c:v>
                </c:pt>
                <c:pt idx="10675">
                  <c:v>#N/A</c:v>
                </c:pt>
                <c:pt idx="10676">
                  <c:v>#N/A</c:v>
                </c:pt>
                <c:pt idx="10677">
                  <c:v>#N/A</c:v>
                </c:pt>
                <c:pt idx="10678">
                  <c:v>#N/A</c:v>
                </c:pt>
                <c:pt idx="10679">
                  <c:v>#N/A</c:v>
                </c:pt>
                <c:pt idx="10680">
                  <c:v>#N/A</c:v>
                </c:pt>
                <c:pt idx="10681">
                  <c:v>#N/A</c:v>
                </c:pt>
                <c:pt idx="10682">
                  <c:v>#N/A</c:v>
                </c:pt>
                <c:pt idx="10683">
                  <c:v>#N/A</c:v>
                </c:pt>
                <c:pt idx="10684">
                  <c:v>#N/A</c:v>
                </c:pt>
                <c:pt idx="10685">
                  <c:v>#N/A</c:v>
                </c:pt>
                <c:pt idx="10686">
                  <c:v>#N/A</c:v>
                </c:pt>
                <c:pt idx="10687">
                  <c:v>#N/A</c:v>
                </c:pt>
                <c:pt idx="10688">
                  <c:v>#N/A</c:v>
                </c:pt>
                <c:pt idx="10689">
                  <c:v>#N/A</c:v>
                </c:pt>
                <c:pt idx="10690">
                  <c:v>#N/A</c:v>
                </c:pt>
                <c:pt idx="10691">
                  <c:v>#N/A</c:v>
                </c:pt>
                <c:pt idx="10692">
                  <c:v>#N/A</c:v>
                </c:pt>
                <c:pt idx="10693">
                  <c:v>#N/A</c:v>
                </c:pt>
                <c:pt idx="10694">
                  <c:v>#N/A</c:v>
                </c:pt>
                <c:pt idx="10695">
                  <c:v>#N/A</c:v>
                </c:pt>
                <c:pt idx="10696">
                  <c:v>#N/A</c:v>
                </c:pt>
                <c:pt idx="10697">
                  <c:v>#N/A</c:v>
                </c:pt>
                <c:pt idx="10698">
                  <c:v>#N/A</c:v>
                </c:pt>
                <c:pt idx="10699">
                  <c:v>#N/A</c:v>
                </c:pt>
                <c:pt idx="10700">
                  <c:v>#N/A</c:v>
                </c:pt>
                <c:pt idx="10701">
                  <c:v>#N/A</c:v>
                </c:pt>
                <c:pt idx="10702">
                  <c:v>#N/A</c:v>
                </c:pt>
                <c:pt idx="10703">
                  <c:v>#N/A</c:v>
                </c:pt>
                <c:pt idx="10704">
                  <c:v>#N/A</c:v>
                </c:pt>
                <c:pt idx="10705">
                  <c:v>#N/A</c:v>
                </c:pt>
                <c:pt idx="10706">
                  <c:v>#N/A</c:v>
                </c:pt>
                <c:pt idx="10707">
                  <c:v>#N/A</c:v>
                </c:pt>
                <c:pt idx="10708">
                  <c:v>#N/A</c:v>
                </c:pt>
                <c:pt idx="10709">
                  <c:v>#N/A</c:v>
                </c:pt>
                <c:pt idx="10710">
                  <c:v>#N/A</c:v>
                </c:pt>
                <c:pt idx="10711">
                  <c:v>#N/A</c:v>
                </c:pt>
                <c:pt idx="10712">
                  <c:v>#N/A</c:v>
                </c:pt>
                <c:pt idx="10713">
                  <c:v>#N/A</c:v>
                </c:pt>
                <c:pt idx="10714">
                  <c:v>#N/A</c:v>
                </c:pt>
                <c:pt idx="10715">
                  <c:v>#N/A</c:v>
                </c:pt>
                <c:pt idx="10716">
                  <c:v>#N/A</c:v>
                </c:pt>
                <c:pt idx="10717">
                  <c:v>#N/A</c:v>
                </c:pt>
                <c:pt idx="10718">
                  <c:v>#N/A</c:v>
                </c:pt>
                <c:pt idx="10719">
                  <c:v>#N/A</c:v>
                </c:pt>
                <c:pt idx="10720">
                  <c:v>#N/A</c:v>
                </c:pt>
                <c:pt idx="10721">
                  <c:v>#N/A</c:v>
                </c:pt>
                <c:pt idx="10722">
                  <c:v>#N/A</c:v>
                </c:pt>
                <c:pt idx="10723">
                  <c:v>#N/A</c:v>
                </c:pt>
                <c:pt idx="10724">
                  <c:v>#N/A</c:v>
                </c:pt>
                <c:pt idx="10725">
                  <c:v>#N/A</c:v>
                </c:pt>
                <c:pt idx="10726">
                  <c:v>#N/A</c:v>
                </c:pt>
                <c:pt idx="10727">
                  <c:v>#N/A</c:v>
                </c:pt>
                <c:pt idx="10728">
                  <c:v>#N/A</c:v>
                </c:pt>
                <c:pt idx="10729">
                  <c:v>#N/A</c:v>
                </c:pt>
                <c:pt idx="10730">
                  <c:v>#N/A</c:v>
                </c:pt>
                <c:pt idx="10731">
                  <c:v>#N/A</c:v>
                </c:pt>
                <c:pt idx="10732">
                  <c:v>#N/A</c:v>
                </c:pt>
                <c:pt idx="10733">
                  <c:v>#N/A</c:v>
                </c:pt>
                <c:pt idx="10734">
                  <c:v>#N/A</c:v>
                </c:pt>
                <c:pt idx="10735">
                  <c:v>3.48589500316255</c:v>
                </c:pt>
                <c:pt idx="10736">
                  <c:v>#N/A</c:v>
                </c:pt>
                <c:pt idx="10737">
                  <c:v>#N/A</c:v>
                </c:pt>
                <c:pt idx="10738">
                  <c:v>#N/A</c:v>
                </c:pt>
                <c:pt idx="10739">
                  <c:v>#N/A</c:v>
                </c:pt>
                <c:pt idx="10740">
                  <c:v>#N/A</c:v>
                </c:pt>
                <c:pt idx="10741">
                  <c:v>#N/A</c:v>
                </c:pt>
                <c:pt idx="10742">
                  <c:v>#N/A</c:v>
                </c:pt>
                <c:pt idx="10743">
                  <c:v>#N/A</c:v>
                </c:pt>
                <c:pt idx="10744">
                  <c:v>#N/A</c:v>
                </c:pt>
                <c:pt idx="10745">
                  <c:v>#N/A</c:v>
                </c:pt>
                <c:pt idx="10746">
                  <c:v>#N/A</c:v>
                </c:pt>
                <c:pt idx="10747">
                  <c:v>#N/A</c:v>
                </c:pt>
                <c:pt idx="10748">
                  <c:v>#N/A</c:v>
                </c:pt>
                <c:pt idx="10749">
                  <c:v>#N/A</c:v>
                </c:pt>
                <c:pt idx="10750">
                  <c:v>#N/A</c:v>
                </c:pt>
                <c:pt idx="10751">
                  <c:v>#N/A</c:v>
                </c:pt>
                <c:pt idx="10752">
                  <c:v>#N/A</c:v>
                </c:pt>
                <c:pt idx="10753">
                  <c:v>#N/A</c:v>
                </c:pt>
                <c:pt idx="10754">
                  <c:v>#N/A</c:v>
                </c:pt>
                <c:pt idx="10755">
                  <c:v>#N/A</c:v>
                </c:pt>
                <c:pt idx="10756">
                  <c:v>#N/A</c:v>
                </c:pt>
                <c:pt idx="10757">
                  <c:v>#N/A</c:v>
                </c:pt>
                <c:pt idx="10758">
                  <c:v>#N/A</c:v>
                </c:pt>
                <c:pt idx="10759">
                  <c:v>#N/A</c:v>
                </c:pt>
                <c:pt idx="10760">
                  <c:v>#N/A</c:v>
                </c:pt>
                <c:pt idx="10761">
                  <c:v>#N/A</c:v>
                </c:pt>
                <c:pt idx="10762">
                  <c:v>#N/A</c:v>
                </c:pt>
                <c:pt idx="10763">
                  <c:v>#N/A</c:v>
                </c:pt>
                <c:pt idx="10764">
                  <c:v>#N/A</c:v>
                </c:pt>
                <c:pt idx="10765">
                  <c:v>#N/A</c:v>
                </c:pt>
                <c:pt idx="10766">
                  <c:v>#N/A</c:v>
                </c:pt>
                <c:pt idx="10767">
                  <c:v>#N/A</c:v>
                </c:pt>
                <c:pt idx="10768">
                  <c:v>#N/A</c:v>
                </c:pt>
                <c:pt idx="10769">
                  <c:v>#N/A</c:v>
                </c:pt>
                <c:pt idx="10770">
                  <c:v>#N/A</c:v>
                </c:pt>
                <c:pt idx="10771">
                  <c:v>#N/A</c:v>
                </c:pt>
                <c:pt idx="10772">
                  <c:v>#N/A</c:v>
                </c:pt>
                <c:pt idx="10773">
                  <c:v>#N/A</c:v>
                </c:pt>
                <c:pt idx="10774">
                  <c:v>#N/A</c:v>
                </c:pt>
                <c:pt idx="10775">
                  <c:v>#N/A</c:v>
                </c:pt>
                <c:pt idx="10776">
                  <c:v>#N/A</c:v>
                </c:pt>
                <c:pt idx="10777">
                  <c:v>#N/A</c:v>
                </c:pt>
                <c:pt idx="10778">
                  <c:v>#N/A</c:v>
                </c:pt>
                <c:pt idx="10779">
                  <c:v>#N/A</c:v>
                </c:pt>
                <c:pt idx="10780">
                  <c:v>#N/A</c:v>
                </c:pt>
                <c:pt idx="10781">
                  <c:v>#N/A</c:v>
                </c:pt>
                <c:pt idx="10782">
                  <c:v>#N/A</c:v>
                </c:pt>
                <c:pt idx="10783">
                  <c:v>#N/A</c:v>
                </c:pt>
                <c:pt idx="10784">
                  <c:v>#N/A</c:v>
                </c:pt>
                <c:pt idx="10785">
                  <c:v>#N/A</c:v>
                </c:pt>
                <c:pt idx="10786">
                  <c:v>#N/A</c:v>
                </c:pt>
                <c:pt idx="10787">
                  <c:v>#N/A</c:v>
                </c:pt>
                <c:pt idx="10788">
                  <c:v>#N/A</c:v>
                </c:pt>
                <c:pt idx="10789">
                  <c:v>#N/A</c:v>
                </c:pt>
                <c:pt idx="10790">
                  <c:v>#N/A</c:v>
                </c:pt>
                <c:pt idx="10791">
                  <c:v>#N/A</c:v>
                </c:pt>
                <c:pt idx="10792">
                  <c:v>#N/A</c:v>
                </c:pt>
                <c:pt idx="10793">
                  <c:v>#N/A</c:v>
                </c:pt>
                <c:pt idx="10794">
                  <c:v>#N/A</c:v>
                </c:pt>
                <c:pt idx="10795">
                  <c:v>#N/A</c:v>
                </c:pt>
                <c:pt idx="10796">
                  <c:v>#N/A</c:v>
                </c:pt>
                <c:pt idx="10797">
                  <c:v>#N/A</c:v>
                </c:pt>
                <c:pt idx="10798">
                  <c:v>#N/A</c:v>
                </c:pt>
                <c:pt idx="10799">
                  <c:v>#N/A</c:v>
                </c:pt>
                <c:pt idx="10800">
                  <c:v>#N/A</c:v>
                </c:pt>
                <c:pt idx="10801">
                  <c:v>#N/A</c:v>
                </c:pt>
                <c:pt idx="10802">
                  <c:v>#N/A</c:v>
                </c:pt>
                <c:pt idx="10803">
                  <c:v>#N/A</c:v>
                </c:pt>
                <c:pt idx="10804">
                  <c:v>#N/A</c:v>
                </c:pt>
                <c:pt idx="10805">
                  <c:v>#N/A</c:v>
                </c:pt>
                <c:pt idx="10806">
                  <c:v>#N/A</c:v>
                </c:pt>
                <c:pt idx="10807">
                  <c:v>#N/A</c:v>
                </c:pt>
                <c:pt idx="10808">
                  <c:v>#N/A</c:v>
                </c:pt>
                <c:pt idx="10809">
                  <c:v>#N/A</c:v>
                </c:pt>
                <c:pt idx="10810">
                  <c:v>#N/A</c:v>
                </c:pt>
                <c:pt idx="10811">
                  <c:v>#N/A</c:v>
                </c:pt>
                <c:pt idx="10812">
                  <c:v>#N/A</c:v>
                </c:pt>
                <c:pt idx="10813">
                  <c:v>#N/A</c:v>
                </c:pt>
                <c:pt idx="10814">
                  <c:v>#N/A</c:v>
                </c:pt>
                <c:pt idx="10815">
                  <c:v>#N/A</c:v>
                </c:pt>
                <c:pt idx="10816">
                  <c:v>#N/A</c:v>
                </c:pt>
                <c:pt idx="10817">
                  <c:v>#N/A</c:v>
                </c:pt>
                <c:pt idx="10818">
                  <c:v>#N/A</c:v>
                </c:pt>
                <c:pt idx="10819">
                  <c:v>#N/A</c:v>
                </c:pt>
                <c:pt idx="10820">
                  <c:v>#N/A</c:v>
                </c:pt>
                <c:pt idx="10821">
                  <c:v>#N/A</c:v>
                </c:pt>
                <c:pt idx="10822">
                  <c:v>#N/A</c:v>
                </c:pt>
                <c:pt idx="10823">
                  <c:v>#N/A</c:v>
                </c:pt>
                <c:pt idx="10824">
                  <c:v>#N/A</c:v>
                </c:pt>
                <c:pt idx="10825">
                  <c:v>#N/A</c:v>
                </c:pt>
                <c:pt idx="10826">
                  <c:v>#N/A</c:v>
                </c:pt>
                <c:pt idx="10827">
                  <c:v>#N/A</c:v>
                </c:pt>
                <c:pt idx="10828">
                  <c:v>#N/A</c:v>
                </c:pt>
                <c:pt idx="10829">
                  <c:v>#N/A</c:v>
                </c:pt>
                <c:pt idx="10830">
                  <c:v>#N/A</c:v>
                </c:pt>
                <c:pt idx="10831">
                  <c:v>#N/A</c:v>
                </c:pt>
                <c:pt idx="10832">
                  <c:v>#N/A</c:v>
                </c:pt>
                <c:pt idx="10833">
                  <c:v>#N/A</c:v>
                </c:pt>
                <c:pt idx="10834">
                  <c:v>#N/A</c:v>
                </c:pt>
                <c:pt idx="10835">
                  <c:v>#N/A</c:v>
                </c:pt>
                <c:pt idx="10836">
                  <c:v>#N/A</c:v>
                </c:pt>
                <c:pt idx="10837">
                  <c:v>#N/A</c:v>
                </c:pt>
                <c:pt idx="10838">
                  <c:v>#N/A</c:v>
                </c:pt>
                <c:pt idx="10839">
                  <c:v>#N/A</c:v>
                </c:pt>
                <c:pt idx="10840">
                  <c:v>#N/A</c:v>
                </c:pt>
                <c:pt idx="10841">
                  <c:v>#N/A</c:v>
                </c:pt>
                <c:pt idx="10842">
                  <c:v>#N/A</c:v>
                </c:pt>
                <c:pt idx="10843">
                  <c:v>#N/A</c:v>
                </c:pt>
                <c:pt idx="10844">
                  <c:v>#N/A</c:v>
                </c:pt>
                <c:pt idx="10845">
                  <c:v>#N/A</c:v>
                </c:pt>
                <c:pt idx="10846">
                  <c:v>#N/A</c:v>
                </c:pt>
                <c:pt idx="10847">
                  <c:v>#N/A</c:v>
                </c:pt>
                <c:pt idx="10848">
                  <c:v>#N/A</c:v>
                </c:pt>
                <c:pt idx="10849">
                  <c:v>#N/A</c:v>
                </c:pt>
                <c:pt idx="10850">
                  <c:v>#N/A</c:v>
                </c:pt>
                <c:pt idx="10851">
                  <c:v>#N/A</c:v>
                </c:pt>
                <c:pt idx="10852">
                  <c:v>#N/A</c:v>
                </c:pt>
                <c:pt idx="10853">
                  <c:v>#N/A</c:v>
                </c:pt>
                <c:pt idx="10854">
                  <c:v>#N/A</c:v>
                </c:pt>
                <c:pt idx="10855">
                  <c:v>#N/A</c:v>
                </c:pt>
                <c:pt idx="10856">
                  <c:v>#N/A</c:v>
                </c:pt>
                <c:pt idx="10857">
                  <c:v>#N/A</c:v>
                </c:pt>
                <c:pt idx="10858">
                  <c:v>#N/A</c:v>
                </c:pt>
                <c:pt idx="10859">
                  <c:v>#N/A</c:v>
                </c:pt>
                <c:pt idx="10860">
                  <c:v>#N/A</c:v>
                </c:pt>
                <c:pt idx="10861">
                  <c:v>#N/A</c:v>
                </c:pt>
                <c:pt idx="10862">
                  <c:v>#N/A</c:v>
                </c:pt>
                <c:pt idx="10863">
                  <c:v>#N/A</c:v>
                </c:pt>
                <c:pt idx="10864">
                  <c:v>#N/A</c:v>
                </c:pt>
                <c:pt idx="10865">
                  <c:v>#N/A</c:v>
                </c:pt>
                <c:pt idx="10866">
                  <c:v>#N/A</c:v>
                </c:pt>
                <c:pt idx="10867">
                  <c:v>#N/A</c:v>
                </c:pt>
                <c:pt idx="10868">
                  <c:v>#N/A</c:v>
                </c:pt>
                <c:pt idx="10869">
                  <c:v>#N/A</c:v>
                </c:pt>
                <c:pt idx="10870">
                  <c:v>#N/A</c:v>
                </c:pt>
                <c:pt idx="10871">
                  <c:v>#N/A</c:v>
                </c:pt>
                <c:pt idx="10872">
                  <c:v>#N/A</c:v>
                </c:pt>
                <c:pt idx="10873">
                  <c:v>#N/A</c:v>
                </c:pt>
                <c:pt idx="10874">
                  <c:v>#N/A</c:v>
                </c:pt>
                <c:pt idx="10875">
                  <c:v>#N/A</c:v>
                </c:pt>
                <c:pt idx="10876">
                  <c:v>#N/A</c:v>
                </c:pt>
                <c:pt idx="10877">
                  <c:v>#N/A</c:v>
                </c:pt>
                <c:pt idx="10878">
                  <c:v>#N/A</c:v>
                </c:pt>
                <c:pt idx="10879">
                  <c:v>#N/A</c:v>
                </c:pt>
                <c:pt idx="10880">
                  <c:v>#N/A</c:v>
                </c:pt>
                <c:pt idx="10881">
                  <c:v>#N/A</c:v>
                </c:pt>
                <c:pt idx="10882">
                  <c:v>#N/A</c:v>
                </c:pt>
                <c:pt idx="10883">
                  <c:v>#N/A</c:v>
                </c:pt>
                <c:pt idx="10884">
                  <c:v>#N/A</c:v>
                </c:pt>
                <c:pt idx="10885">
                  <c:v>#N/A</c:v>
                </c:pt>
                <c:pt idx="10886">
                  <c:v>#N/A</c:v>
                </c:pt>
                <c:pt idx="10887">
                  <c:v>#N/A</c:v>
                </c:pt>
                <c:pt idx="10888">
                  <c:v>#N/A</c:v>
                </c:pt>
                <c:pt idx="10889">
                  <c:v>#N/A</c:v>
                </c:pt>
                <c:pt idx="10890">
                  <c:v>#N/A</c:v>
                </c:pt>
                <c:pt idx="10891">
                  <c:v>#N/A</c:v>
                </c:pt>
                <c:pt idx="10892">
                  <c:v>#N/A</c:v>
                </c:pt>
                <c:pt idx="10893">
                  <c:v>#N/A</c:v>
                </c:pt>
                <c:pt idx="10894">
                  <c:v>#N/A</c:v>
                </c:pt>
                <c:pt idx="10895">
                  <c:v>#N/A</c:v>
                </c:pt>
                <c:pt idx="10896">
                  <c:v>#N/A</c:v>
                </c:pt>
                <c:pt idx="10897">
                  <c:v>#N/A</c:v>
                </c:pt>
                <c:pt idx="10898">
                  <c:v>#N/A</c:v>
                </c:pt>
                <c:pt idx="10899">
                  <c:v>#N/A</c:v>
                </c:pt>
                <c:pt idx="10900">
                  <c:v>#N/A</c:v>
                </c:pt>
                <c:pt idx="10901">
                  <c:v>#N/A</c:v>
                </c:pt>
                <c:pt idx="10902">
                  <c:v>#N/A</c:v>
                </c:pt>
                <c:pt idx="10903">
                  <c:v>#N/A</c:v>
                </c:pt>
                <c:pt idx="10904">
                  <c:v>#N/A</c:v>
                </c:pt>
                <c:pt idx="10905">
                  <c:v>#N/A</c:v>
                </c:pt>
                <c:pt idx="10906">
                  <c:v>#N/A</c:v>
                </c:pt>
                <c:pt idx="10907">
                  <c:v>#N/A</c:v>
                </c:pt>
                <c:pt idx="10908">
                  <c:v>#N/A</c:v>
                </c:pt>
                <c:pt idx="10909">
                  <c:v>#N/A</c:v>
                </c:pt>
                <c:pt idx="10910">
                  <c:v>#N/A</c:v>
                </c:pt>
                <c:pt idx="10911">
                  <c:v>#N/A</c:v>
                </c:pt>
                <c:pt idx="10912">
                  <c:v>#N/A</c:v>
                </c:pt>
                <c:pt idx="10913">
                  <c:v>#N/A</c:v>
                </c:pt>
                <c:pt idx="10914">
                  <c:v>#N/A</c:v>
                </c:pt>
                <c:pt idx="10915">
                  <c:v>#N/A</c:v>
                </c:pt>
                <c:pt idx="10916">
                  <c:v>#N/A</c:v>
                </c:pt>
                <c:pt idx="10917">
                  <c:v>#N/A</c:v>
                </c:pt>
                <c:pt idx="10918">
                  <c:v>#N/A</c:v>
                </c:pt>
                <c:pt idx="10919">
                  <c:v>#N/A</c:v>
                </c:pt>
                <c:pt idx="10920">
                  <c:v>#N/A</c:v>
                </c:pt>
                <c:pt idx="10921">
                  <c:v>#N/A</c:v>
                </c:pt>
                <c:pt idx="10922">
                  <c:v>#N/A</c:v>
                </c:pt>
                <c:pt idx="10923">
                  <c:v>#N/A</c:v>
                </c:pt>
                <c:pt idx="10924">
                  <c:v>#N/A</c:v>
                </c:pt>
                <c:pt idx="10925">
                  <c:v>#N/A</c:v>
                </c:pt>
                <c:pt idx="10926">
                  <c:v>#N/A</c:v>
                </c:pt>
                <c:pt idx="10927">
                  <c:v>#N/A</c:v>
                </c:pt>
                <c:pt idx="10928">
                  <c:v>#N/A</c:v>
                </c:pt>
                <c:pt idx="10929">
                  <c:v>#N/A</c:v>
                </c:pt>
                <c:pt idx="10930">
                  <c:v>#N/A</c:v>
                </c:pt>
                <c:pt idx="10931">
                  <c:v>#N/A</c:v>
                </c:pt>
                <c:pt idx="10932">
                  <c:v>#N/A</c:v>
                </c:pt>
                <c:pt idx="10933">
                  <c:v>#N/A</c:v>
                </c:pt>
                <c:pt idx="10934">
                  <c:v>#N/A</c:v>
                </c:pt>
                <c:pt idx="10935">
                  <c:v>#N/A</c:v>
                </c:pt>
                <c:pt idx="10936">
                  <c:v>#N/A</c:v>
                </c:pt>
                <c:pt idx="10937">
                  <c:v>#N/A</c:v>
                </c:pt>
                <c:pt idx="10938">
                  <c:v>#N/A</c:v>
                </c:pt>
                <c:pt idx="10939">
                  <c:v>#N/A</c:v>
                </c:pt>
                <c:pt idx="10940">
                  <c:v>#N/A</c:v>
                </c:pt>
                <c:pt idx="10941">
                  <c:v>#N/A</c:v>
                </c:pt>
                <c:pt idx="10942">
                  <c:v>#N/A</c:v>
                </c:pt>
                <c:pt idx="10943">
                  <c:v>#N/A</c:v>
                </c:pt>
                <c:pt idx="10944">
                  <c:v>#N/A</c:v>
                </c:pt>
                <c:pt idx="10945">
                  <c:v>#N/A</c:v>
                </c:pt>
                <c:pt idx="10946">
                  <c:v>#N/A</c:v>
                </c:pt>
                <c:pt idx="10947">
                  <c:v>#N/A</c:v>
                </c:pt>
                <c:pt idx="10948">
                  <c:v>#N/A</c:v>
                </c:pt>
                <c:pt idx="10949">
                  <c:v>#N/A</c:v>
                </c:pt>
                <c:pt idx="10950">
                  <c:v>#N/A</c:v>
                </c:pt>
                <c:pt idx="10951">
                  <c:v>#N/A</c:v>
                </c:pt>
                <c:pt idx="10952">
                  <c:v>#N/A</c:v>
                </c:pt>
                <c:pt idx="10953">
                  <c:v>#N/A</c:v>
                </c:pt>
                <c:pt idx="10954">
                  <c:v>#N/A</c:v>
                </c:pt>
                <c:pt idx="10955">
                  <c:v>#N/A</c:v>
                </c:pt>
                <c:pt idx="10956">
                  <c:v>#N/A</c:v>
                </c:pt>
                <c:pt idx="10957">
                  <c:v>#N/A</c:v>
                </c:pt>
                <c:pt idx="10958">
                  <c:v>#N/A</c:v>
                </c:pt>
                <c:pt idx="10959">
                  <c:v>#N/A</c:v>
                </c:pt>
                <c:pt idx="10960">
                  <c:v>#N/A</c:v>
                </c:pt>
                <c:pt idx="10961">
                  <c:v>#N/A</c:v>
                </c:pt>
                <c:pt idx="10962">
                  <c:v>#N/A</c:v>
                </c:pt>
                <c:pt idx="10963">
                  <c:v>#N/A</c:v>
                </c:pt>
                <c:pt idx="10964">
                  <c:v>#N/A</c:v>
                </c:pt>
                <c:pt idx="10965">
                  <c:v>#N/A</c:v>
                </c:pt>
                <c:pt idx="10966">
                  <c:v>#N/A</c:v>
                </c:pt>
                <c:pt idx="10967">
                  <c:v>#N/A</c:v>
                </c:pt>
                <c:pt idx="10968">
                  <c:v>#N/A</c:v>
                </c:pt>
                <c:pt idx="10969">
                  <c:v>#N/A</c:v>
                </c:pt>
                <c:pt idx="10970">
                  <c:v>#N/A</c:v>
                </c:pt>
                <c:pt idx="10971">
                  <c:v>#N/A</c:v>
                </c:pt>
                <c:pt idx="10972">
                  <c:v>#N/A</c:v>
                </c:pt>
                <c:pt idx="10973">
                  <c:v>#N/A</c:v>
                </c:pt>
                <c:pt idx="10974">
                  <c:v>#N/A</c:v>
                </c:pt>
                <c:pt idx="10975">
                  <c:v>#N/A</c:v>
                </c:pt>
                <c:pt idx="10976">
                  <c:v>#N/A</c:v>
                </c:pt>
                <c:pt idx="10977">
                  <c:v>#N/A</c:v>
                </c:pt>
                <c:pt idx="10978">
                  <c:v>#N/A</c:v>
                </c:pt>
                <c:pt idx="10979">
                  <c:v>#N/A</c:v>
                </c:pt>
                <c:pt idx="10980">
                  <c:v>#N/A</c:v>
                </c:pt>
                <c:pt idx="10981">
                  <c:v>#N/A</c:v>
                </c:pt>
                <c:pt idx="10982">
                  <c:v>#N/A</c:v>
                </c:pt>
                <c:pt idx="10983">
                  <c:v>#N/A</c:v>
                </c:pt>
                <c:pt idx="10984">
                  <c:v>#N/A</c:v>
                </c:pt>
                <c:pt idx="10985">
                  <c:v>#N/A</c:v>
                </c:pt>
                <c:pt idx="10986">
                  <c:v>#N/A</c:v>
                </c:pt>
                <c:pt idx="10987">
                  <c:v>#N/A</c:v>
                </c:pt>
                <c:pt idx="10988">
                  <c:v>#N/A</c:v>
                </c:pt>
                <c:pt idx="10989">
                  <c:v>#N/A</c:v>
                </c:pt>
                <c:pt idx="10990">
                  <c:v>#N/A</c:v>
                </c:pt>
                <c:pt idx="10991">
                  <c:v>#N/A</c:v>
                </c:pt>
                <c:pt idx="10992">
                  <c:v>#N/A</c:v>
                </c:pt>
                <c:pt idx="10993">
                  <c:v>#N/A</c:v>
                </c:pt>
                <c:pt idx="10994">
                  <c:v>#N/A</c:v>
                </c:pt>
                <c:pt idx="10995">
                  <c:v>#N/A</c:v>
                </c:pt>
                <c:pt idx="10996">
                  <c:v>#N/A</c:v>
                </c:pt>
                <c:pt idx="10997">
                  <c:v>#N/A</c:v>
                </c:pt>
                <c:pt idx="10998">
                  <c:v>#N/A</c:v>
                </c:pt>
                <c:pt idx="10999">
                  <c:v>#N/A</c:v>
                </c:pt>
                <c:pt idx="11000">
                  <c:v>#N/A</c:v>
                </c:pt>
                <c:pt idx="11001">
                  <c:v>#N/A</c:v>
                </c:pt>
                <c:pt idx="11002">
                  <c:v>#N/A</c:v>
                </c:pt>
                <c:pt idx="11003">
                  <c:v>#N/A</c:v>
                </c:pt>
                <c:pt idx="11004">
                  <c:v>3.21771030993042</c:v>
                </c:pt>
                <c:pt idx="11005">
                  <c:v>#N/A</c:v>
                </c:pt>
                <c:pt idx="11006">
                  <c:v>#N/A</c:v>
                </c:pt>
                <c:pt idx="11007">
                  <c:v>#N/A</c:v>
                </c:pt>
                <c:pt idx="11008">
                  <c:v>#N/A</c:v>
                </c:pt>
                <c:pt idx="11009">
                  <c:v>#N/A</c:v>
                </c:pt>
                <c:pt idx="11010">
                  <c:v>#N/A</c:v>
                </c:pt>
                <c:pt idx="11011">
                  <c:v>#N/A</c:v>
                </c:pt>
                <c:pt idx="11012">
                  <c:v>#N/A</c:v>
                </c:pt>
                <c:pt idx="11013">
                  <c:v>#N/A</c:v>
                </c:pt>
                <c:pt idx="11014">
                  <c:v>#N/A</c:v>
                </c:pt>
                <c:pt idx="11015">
                  <c:v>#N/A</c:v>
                </c:pt>
                <c:pt idx="11016">
                  <c:v>#N/A</c:v>
                </c:pt>
                <c:pt idx="11017">
                  <c:v>#N/A</c:v>
                </c:pt>
                <c:pt idx="11018">
                  <c:v>#N/A</c:v>
                </c:pt>
                <c:pt idx="11019">
                  <c:v>#N/A</c:v>
                </c:pt>
                <c:pt idx="11020">
                  <c:v>#N/A</c:v>
                </c:pt>
                <c:pt idx="11021">
                  <c:v>#N/A</c:v>
                </c:pt>
                <c:pt idx="11022">
                  <c:v>#N/A</c:v>
                </c:pt>
                <c:pt idx="11023">
                  <c:v>#N/A</c:v>
                </c:pt>
                <c:pt idx="11024">
                  <c:v>#N/A</c:v>
                </c:pt>
                <c:pt idx="11025">
                  <c:v>#N/A</c:v>
                </c:pt>
                <c:pt idx="11026">
                  <c:v>#N/A</c:v>
                </c:pt>
                <c:pt idx="11027">
                  <c:v>#N/A</c:v>
                </c:pt>
                <c:pt idx="11028">
                  <c:v>#N/A</c:v>
                </c:pt>
                <c:pt idx="11029">
                  <c:v>#N/A</c:v>
                </c:pt>
                <c:pt idx="11030">
                  <c:v>#N/A</c:v>
                </c:pt>
                <c:pt idx="11031">
                  <c:v>#N/A</c:v>
                </c:pt>
                <c:pt idx="11032">
                  <c:v>#N/A</c:v>
                </c:pt>
                <c:pt idx="11033">
                  <c:v>#N/A</c:v>
                </c:pt>
                <c:pt idx="11034">
                  <c:v>#N/A</c:v>
                </c:pt>
                <c:pt idx="11035">
                  <c:v>#N/A</c:v>
                </c:pt>
                <c:pt idx="11036">
                  <c:v>#N/A</c:v>
                </c:pt>
                <c:pt idx="11037">
                  <c:v>#N/A</c:v>
                </c:pt>
                <c:pt idx="11038">
                  <c:v>#N/A</c:v>
                </c:pt>
                <c:pt idx="11039">
                  <c:v>#N/A</c:v>
                </c:pt>
                <c:pt idx="11040">
                  <c:v>#N/A</c:v>
                </c:pt>
                <c:pt idx="11041">
                  <c:v>#N/A</c:v>
                </c:pt>
                <c:pt idx="11042">
                  <c:v>#N/A</c:v>
                </c:pt>
                <c:pt idx="11043">
                  <c:v>#N/A</c:v>
                </c:pt>
                <c:pt idx="11044">
                  <c:v>#N/A</c:v>
                </c:pt>
                <c:pt idx="11045">
                  <c:v>#N/A</c:v>
                </c:pt>
                <c:pt idx="11046">
                  <c:v>#N/A</c:v>
                </c:pt>
                <c:pt idx="11047">
                  <c:v>#N/A</c:v>
                </c:pt>
                <c:pt idx="11048">
                  <c:v>#N/A</c:v>
                </c:pt>
                <c:pt idx="11049">
                  <c:v>#N/A</c:v>
                </c:pt>
                <c:pt idx="11050">
                  <c:v>#N/A</c:v>
                </c:pt>
                <c:pt idx="11051">
                  <c:v>#N/A</c:v>
                </c:pt>
                <c:pt idx="11052">
                  <c:v>#N/A</c:v>
                </c:pt>
                <c:pt idx="11053">
                  <c:v>#N/A</c:v>
                </c:pt>
                <c:pt idx="11054">
                  <c:v>#N/A</c:v>
                </c:pt>
                <c:pt idx="11055">
                  <c:v>#N/A</c:v>
                </c:pt>
                <c:pt idx="11056">
                  <c:v>#N/A</c:v>
                </c:pt>
                <c:pt idx="11057">
                  <c:v>#N/A</c:v>
                </c:pt>
                <c:pt idx="11058">
                  <c:v>#N/A</c:v>
                </c:pt>
                <c:pt idx="11059">
                  <c:v>#N/A</c:v>
                </c:pt>
                <c:pt idx="11060">
                  <c:v>#N/A</c:v>
                </c:pt>
                <c:pt idx="11061">
                  <c:v>#N/A</c:v>
                </c:pt>
                <c:pt idx="11062">
                  <c:v>#N/A</c:v>
                </c:pt>
                <c:pt idx="11063">
                  <c:v>#N/A</c:v>
                </c:pt>
                <c:pt idx="11064">
                  <c:v>#N/A</c:v>
                </c:pt>
                <c:pt idx="11065">
                  <c:v>#N/A</c:v>
                </c:pt>
                <c:pt idx="11066">
                  <c:v>#N/A</c:v>
                </c:pt>
                <c:pt idx="11067">
                  <c:v>#N/A</c:v>
                </c:pt>
                <c:pt idx="11068">
                  <c:v>#N/A</c:v>
                </c:pt>
                <c:pt idx="11069">
                  <c:v>#N/A</c:v>
                </c:pt>
                <c:pt idx="11070">
                  <c:v>#N/A</c:v>
                </c:pt>
                <c:pt idx="11071">
                  <c:v>#N/A</c:v>
                </c:pt>
                <c:pt idx="11072">
                  <c:v>#N/A</c:v>
                </c:pt>
                <c:pt idx="11073">
                  <c:v>#N/A</c:v>
                </c:pt>
                <c:pt idx="11074">
                  <c:v>#N/A</c:v>
                </c:pt>
                <c:pt idx="11075">
                  <c:v>#N/A</c:v>
                </c:pt>
                <c:pt idx="11076">
                  <c:v>#N/A</c:v>
                </c:pt>
                <c:pt idx="11077">
                  <c:v>#N/A</c:v>
                </c:pt>
                <c:pt idx="11078">
                  <c:v>#N/A</c:v>
                </c:pt>
                <c:pt idx="11079">
                  <c:v>#N/A</c:v>
                </c:pt>
                <c:pt idx="11080">
                  <c:v>#N/A</c:v>
                </c:pt>
                <c:pt idx="11081">
                  <c:v>#N/A</c:v>
                </c:pt>
                <c:pt idx="11082">
                  <c:v>#N/A</c:v>
                </c:pt>
                <c:pt idx="11083">
                  <c:v>#N/A</c:v>
                </c:pt>
                <c:pt idx="11084">
                  <c:v>#N/A</c:v>
                </c:pt>
                <c:pt idx="11085">
                  <c:v>#N/A</c:v>
                </c:pt>
                <c:pt idx="11086">
                  <c:v>#N/A</c:v>
                </c:pt>
                <c:pt idx="11087">
                  <c:v>#N/A</c:v>
                </c:pt>
                <c:pt idx="11088">
                  <c:v>#N/A</c:v>
                </c:pt>
                <c:pt idx="11089">
                  <c:v>#N/A</c:v>
                </c:pt>
                <c:pt idx="11090">
                  <c:v>#N/A</c:v>
                </c:pt>
                <c:pt idx="11091">
                  <c:v>#N/A</c:v>
                </c:pt>
                <c:pt idx="11092">
                  <c:v>#N/A</c:v>
                </c:pt>
                <c:pt idx="11093">
                  <c:v>3.052245414294735</c:v>
                </c:pt>
                <c:pt idx="11094">
                  <c:v>#N/A</c:v>
                </c:pt>
                <c:pt idx="11095">
                  <c:v>#N/A</c:v>
                </c:pt>
                <c:pt idx="11096">
                  <c:v>#N/A</c:v>
                </c:pt>
                <c:pt idx="11097">
                  <c:v>#N/A</c:v>
                </c:pt>
                <c:pt idx="11098">
                  <c:v>#N/A</c:v>
                </c:pt>
                <c:pt idx="11099">
                  <c:v>#N/A</c:v>
                </c:pt>
                <c:pt idx="11100">
                  <c:v>#N/A</c:v>
                </c:pt>
                <c:pt idx="11101">
                  <c:v>#N/A</c:v>
                </c:pt>
                <c:pt idx="11102">
                  <c:v>#N/A</c:v>
                </c:pt>
                <c:pt idx="11103">
                  <c:v>#N/A</c:v>
                </c:pt>
                <c:pt idx="11104">
                  <c:v>#N/A</c:v>
                </c:pt>
                <c:pt idx="11105">
                  <c:v>#N/A</c:v>
                </c:pt>
                <c:pt idx="11106">
                  <c:v>#N/A</c:v>
                </c:pt>
                <c:pt idx="11107">
                  <c:v>#N/A</c:v>
                </c:pt>
                <c:pt idx="11108">
                  <c:v>#N/A</c:v>
                </c:pt>
                <c:pt idx="11109">
                  <c:v>#N/A</c:v>
                </c:pt>
                <c:pt idx="11110">
                  <c:v>#N/A</c:v>
                </c:pt>
                <c:pt idx="11111">
                  <c:v>#N/A</c:v>
                </c:pt>
                <c:pt idx="11112">
                  <c:v>#N/A</c:v>
                </c:pt>
                <c:pt idx="11113">
                  <c:v>#N/A</c:v>
                </c:pt>
                <c:pt idx="11114">
                  <c:v>#N/A</c:v>
                </c:pt>
                <c:pt idx="11115">
                  <c:v>#N/A</c:v>
                </c:pt>
                <c:pt idx="11116">
                  <c:v>#N/A</c:v>
                </c:pt>
                <c:pt idx="11117">
                  <c:v>#N/A</c:v>
                </c:pt>
                <c:pt idx="11118">
                  <c:v>#N/A</c:v>
                </c:pt>
                <c:pt idx="11119">
                  <c:v>#N/A</c:v>
                </c:pt>
                <c:pt idx="11120">
                  <c:v>#N/A</c:v>
                </c:pt>
                <c:pt idx="11121">
                  <c:v>#N/A</c:v>
                </c:pt>
                <c:pt idx="11122">
                  <c:v>#N/A</c:v>
                </c:pt>
                <c:pt idx="11123">
                  <c:v>#N/A</c:v>
                </c:pt>
                <c:pt idx="11124">
                  <c:v>#N/A</c:v>
                </c:pt>
                <c:pt idx="11125">
                  <c:v>#N/A</c:v>
                </c:pt>
                <c:pt idx="11126">
                  <c:v>#N/A</c:v>
                </c:pt>
                <c:pt idx="11127">
                  <c:v>#N/A</c:v>
                </c:pt>
                <c:pt idx="11128">
                  <c:v>#N/A</c:v>
                </c:pt>
                <c:pt idx="11129">
                  <c:v>#N/A</c:v>
                </c:pt>
                <c:pt idx="11130">
                  <c:v>#N/A</c:v>
                </c:pt>
                <c:pt idx="11131">
                  <c:v>#N/A</c:v>
                </c:pt>
                <c:pt idx="11132">
                  <c:v>#N/A</c:v>
                </c:pt>
                <c:pt idx="11133">
                  <c:v>#N/A</c:v>
                </c:pt>
                <c:pt idx="11134">
                  <c:v>#N/A</c:v>
                </c:pt>
                <c:pt idx="11135">
                  <c:v>#N/A</c:v>
                </c:pt>
                <c:pt idx="11136">
                  <c:v>#N/A</c:v>
                </c:pt>
                <c:pt idx="11137">
                  <c:v>#N/A</c:v>
                </c:pt>
                <c:pt idx="11138">
                  <c:v>#N/A</c:v>
                </c:pt>
                <c:pt idx="11139">
                  <c:v>#N/A</c:v>
                </c:pt>
                <c:pt idx="11140">
                  <c:v>#N/A</c:v>
                </c:pt>
                <c:pt idx="11141">
                  <c:v>#N/A</c:v>
                </c:pt>
                <c:pt idx="11142">
                  <c:v>#N/A</c:v>
                </c:pt>
                <c:pt idx="11143">
                  <c:v>#N/A</c:v>
                </c:pt>
                <c:pt idx="11144">
                  <c:v>#N/A</c:v>
                </c:pt>
                <c:pt idx="11145">
                  <c:v>#N/A</c:v>
                </c:pt>
                <c:pt idx="11146">
                  <c:v>#N/A</c:v>
                </c:pt>
                <c:pt idx="11147">
                  <c:v>#N/A</c:v>
                </c:pt>
                <c:pt idx="11148">
                  <c:v>#N/A</c:v>
                </c:pt>
                <c:pt idx="11149">
                  <c:v>#N/A</c:v>
                </c:pt>
                <c:pt idx="11150">
                  <c:v>#N/A</c:v>
                </c:pt>
                <c:pt idx="11151">
                  <c:v>#N/A</c:v>
                </c:pt>
                <c:pt idx="11152">
                  <c:v>#N/A</c:v>
                </c:pt>
                <c:pt idx="11153">
                  <c:v>#N/A</c:v>
                </c:pt>
                <c:pt idx="11154">
                  <c:v>#N/A</c:v>
                </c:pt>
                <c:pt idx="11155">
                  <c:v>#N/A</c:v>
                </c:pt>
                <c:pt idx="11156">
                  <c:v>#N/A</c:v>
                </c:pt>
                <c:pt idx="11157">
                  <c:v>#N/A</c:v>
                </c:pt>
                <c:pt idx="11158">
                  <c:v>#N/A</c:v>
                </c:pt>
                <c:pt idx="11159">
                  <c:v>#N/A</c:v>
                </c:pt>
                <c:pt idx="11160">
                  <c:v>#N/A</c:v>
                </c:pt>
                <c:pt idx="11161">
                  <c:v>#N/A</c:v>
                </c:pt>
                <c:pt idx="11162">
                  <c:v>#N/A</c:v>
                </c:pt>
                <c:pt idx="11163">
                  <c:v>#N/A</c:v>
                </c:pt>
                <c:pt idx="11164">
                  <c:v>#N/A</c:v>
                </c:pt>
                <c:pt idx="11165">
                  <c:v>#N/A</c:v>
                </c:pt>
                <c:pt idx="11166">
                  <c:v>#N/A</c:v>
                </c:pt>
                <c:pt idx="11167">
                  <c:v>#N/A</c:v>
                </c:pt>
                <c:pt idx="11168">
                  <c:v>#N/A</c:v>
                </c:pt>
                <c:pt idx="11169">
                  <c:v>#N/A</c:v>
                </c:pt>
                <c:pt idx="11170">
                  <c:v>#N/A</c:v>
                </c:pt>
                <c:pt idx="11171">
                  <c:v>#N/A</c:v>
                </c:pt>
                <c:pt idx="11172">
                  <c:v>#N/A</c:v>
                </c:pt>
                <c:pt idx="11173">
                  <c:v>#N/A</c:v>
                </c:pt>
                <c:pt idx="11174">
                  <c:v>#N/A</c:v>
                </c:pt>
                <c:pt idx="11175">
                  <c:v>#N/A</c:v>
                </c:pt>
                <c:pt idx="11176">
                  <c:v>#N/A</c:v>
                </c:pt>
                <c:pt idx="11177">
                  <c:v>#N/A</c:v>
                </c:pt>
                <c:pt idx="11178">
                  <c:v>#N/A</c:v>
                </c:pt>
                <c:pt idx="11179">
                  <c:v>#N/A</c:v>
                </c:pt>
                <c:pt idx="11180">
                  <c:v>#N/A</c:v>
                </c:pt>
                <c:pt idx="11181">
                  <c:v>#N/A</c:v>
                </c:pt>
                <c:pt idx="11182">
                  <c:v>#N/A</c:v>
                </c:pt>
                <c:pt idx="11183">
                  <c:v>#N/A</c:v>
                </c:pt>
                <c:pt idx="11184">
                  <c:v>#N/A</c:v>
                </c:pt>
                <c:pt idx="11185">
                  <c:v>#N/A</c:v>
                </c:pt>
                <c:pt idx="11186">
                  <c:v>#N/A</c:v>
                </c:pt>
                <c:pt idx="11187">
                  <c:v>#N/A</c:v>
                </c:pt>
                <c:pt idx="11188">
                  <c:v>#N/A</c:v>
                </c:pt>
                <c:pt idx="11189">
                  <c:v>#N/A</c:v>
                </c:pt>
                <c:pt idx="11190">
                  <c:v>#N/A</c:v>
                </c:pt>
                <c:pt idx="11191">
                  <c:v>#N/A</c:v>
                </c:pt>
                <c:pt idx="11192">
                  <c:v>#N/A</c:v>
                </c:pt>
                <c:pt idx="11193">
                  <c:v>#N/A</c:v>
                </c:pt>
                <c:pt idx="11194">
                  <c:v>#N/A</c:v>
                </c:pt>
                <c:pt idx="11195">
                  <c:v>#N/A</c:v>
                </c:pt>
                <c:pt idx="11196">
                  <c:v>#N/A</c:v>
                </c:pt>
                <c:pt idx="11197">
                  <c:v>#N/A</c:v>
                </c:pt>
                <c:pt idx="11198">
                  <c:v>#N/A</c:v>
                </c:pt>
                <c:pt idx="11199">
                  <c:v>#N/A</c:v>
                </c:pt>
                <c:pt idx="11200">
                  <c:v>#N/A</c:v>
                </c:pt>
                <c:pt idx="11201">
                  <c:v>#N/A</c:v>
                </c:pt>
                <c:pt idx="11202">
                  <c:v>#N/A</c:v>
                </c:pt>
                <c:pt idx="11203">
                  <c:v>#N/A</c:v>
                </c:pt>
                <c:pt idx="11204">
                  <c:v>#N/A</c:v>
                </c:pt>
                <c:pt idx="11205">
                  <c:v>#N/A</c:v>
                </c:pt>
                <c:pt idx="11206">
                  <c:v>#N/A</c:v>
                </c:pt>
                <c:pt idx="11207">
                  <c:v>#N/A</c:v>
                </c:pt>
                <c:pt idx="11208">
                  <c:v>#N/A</c:v>
                </c:pt>
                <c:pt idx="11209">
                  <c:v>#N/A</c:v>
                </c:pt>
                <c:pt idx="11210">
                  <c:v>#N/A</c:v>
                </c:pt>
                <c:pt idx="11211">
                  <c:v>#N/A</c:v>
                </c:pt>
                <c:pt idx="11212">
                  <c:v>#N/A</c:v>
                </c:pt>
                <c:pt idx="11213">
                  <c:v>#N/A</c:v>
                </c:pt>
                <c:pt idx="11214">
                  <c:v>#N/A</c:v>
                </c:pt>
                <c:pt idx="11215">
                  <c:v>#N/A</c:v>
                </c:pt>
                <c:pt idx="11216">
                  <c:v>#N/A</c:v>
                </c:pt>
                <c:pt idx="11217">
                  <c:v>#N/A</c:v>
                </c:pt>
                <c:pt idx="11218">
                  <c:v>#N/A</c:v>
                </c:pt>
                <c:pt idx="11219">
                  <c:v>#N/A</c:v>
                </c:pt>
                <c:pt idx="11220">
                  <c:v>#N/A</c:v>
                </c:pt>
                <c:pt idx="11221">
                  <c:v>#N/A</c:v>
                </c:pt>
                <c:pt idx="11222">
                  <c:v>#N/A</c:v>
                </c:pt>
                <c:pt idx="11223">
                  <c:v>#N/A</c:v>
                </c:pt>
                <c:pt idx="11224">
                  <c:v>#N/A</c:v>
                </c:pt>
                <c:pt idx="11225">
                  <c:v>#N/A</c:v>
                </c:pt>
                <c:pt idx="11226">
                  <c:v>#N/A</c:v>
                </c:pt>
                <c:pt idx="11227">
                  <c:v>#N/A</c:v>
                </c:pt>
                <c:pt idx="11228">
                  <c:v>#N/A</c:v>
                </c:pt>
                <c:pt idx="11229">
                  <c:v>#N/A</c:v>
                </c:pt>
                <c:pt idx="11230">
                  <c:v>#N/A</c:v>
                </c:pt>
                <c:pt idx="11231">
                  <c:v>#N/A</c:v>
                </c:pt>
                <c:pt idx="11232">
                  <c:v>#N/A</c:v>
                </c:pt>
                <c:pt idx="11233">
                  <c:v>#N/A</c:v>
                </c:pt>
                <c:pt idx="11234">
                  <c:v>#N/A</c:v>
                </c:pt>
                <c:pt idx="11235">
                  <c:v>#N/A</c:v>
                </c:pt>
                <c:pt idx="11236">
                  <c:v>#N/A</c:v>
                </c:pt>
                <c:pt idx="11237">
                  <c:v>#N/A</c:v>
                </c:pt>
                <c:pt idx="11238">
                  <c:v>#N/A</c:v>
                </c:pt>
                <c:pt idx="11239">
                  <c:v>#N/A</c:v>
                </c:pt>
                <c:pt idx="11240">
                  <c:v>#N/A</c:v>
                </c:pt>
                <c:pt idx="11241">
                  <c:v>#N/A</c:v>
                </c:pt>
                <c:pt idx="11242">
                  <c:v>#N/A</c:v>
                </c:pt>
                <c:pt idx="11243">
                  <c:v>#N/A</c:v>
                </c:pt>
                <c:pt idx="11244">
                  <c:v>#N/A</c:v>
                </c:pt>
                <c:pt idx="11245">
                  <c:v>#N/A</c:v>
                </c:pt>
                <c:pt idx="11246">
                  <c:v>#N/A</c:v>
                </c:pt>
                <c:pt idx="11247">
                  <c:v>#N/A</c:v>
                </c:pt>
                <c:pt idx="11248">
                  <c:v>#N/A</c:v>
                </c:pt>
                <c:pt idx="11249">
                  <c:v>#N/A</c:v>
                </c:pt>
                <c:pt idx="11250">
                  <c:v>#N/A</c:v>
                </c:pt>
                <c:pt idx="11251">
                  <c:v>#N/A</c:v>
                </c:pt>
                <c:pt idx="11252">
                  <c:v>#N/A</c:v>
                </c:pt>
                <c:pt idx="11253">
                  <c:v>#N/A</c:v>
                </c:pt>
                <c:pt idx="11254">
                  <c:v>#N/A</c:v>
                </c:pt>
                <c:pt idx="11255">
                  <c:v>#N/A</c:v>
                </c:pt>
                <c:pt idx="11256">
                  <c:v>#N/A</c:v>
                </c:pt>
                <c:pt idx="11257">
                  <c:v>#N/A</c:v>
                </c:pt>
                <c:pt idx="11258">
                  <c:v>#N/A</c:v>
                </c:pt>
                <c:pt idx="11259">
                  <c:v>#N/A</c:v>
                </c:pt>
                <c:pt idx="11260">
                  <c:v>#N/A</c:v>
                </c:pt>
                <c:pt idx="11261">
                  <c:v>#N/A</c:v>
                </c:pt>
                <c:pt idx="11262">
                  <c:v>#N/A</c:v>
                </c:pt>
                <c:pt idx="11263">
                  <c:v>#N/A</c:v>
                </c:pt>
                <c:pt idx="11264">
                  <c:v>#N/A</c:v>
                </c:pt>
                <c:pt idx="11265">
                  <c:v>#N/A</c:v>
                </c:pt>
                <c:pt idx="11266">
                  <c:v>#N/A</c:v>
                </c:pt>
                <c:pt idx="11267">
                  <c:v>#N/A</c:v>
                </c:pt>
                <c:pt idx="11268">
                  <c:v>#N/A</c:v>
                </c:pt>
                <c:pt idx="11269">
                  <c:v>#N/A</c:v>
                </c:pt>
                <c:pt idx="11270">
                  <c:v>#N/A</c:v>
                </c:pt>
                <c:pt idx="11271">
                  <c:v>#N/A</c:v>
                </c:pt>
                <c:pt idx="11272">
                  <c:v>2.88728652751423</c:v>
                </c:pt>
                <c:pt idx="11273">
                  <c:v>#N/A</c:v>
                </c:pt>
                <c:pt idx="11274">
                  <c:v>#N/A</c:v>
                </c:pt>
                <c:pt idx="11275">
                  <c:v>#N/A</c:v>
                </c:pt>
                <c:pt idx="11276">
                  <c:v>#N/A</c:v>
                </c:pt>
                <c:pt idx="11277">
                  <c:v>#N/A</c:v>
                </c:pt>
                <c:pt idx="11278">
                  <c:v>#N/A</c:v>
                </c:pt>
                <c:pt idx="11279">
                  <c:v>#N/A</c:v>
                </c:pt>
                <c:pt idx="11280">
                  <c:v>#N/A</c:v>
                </c:pt>
                <c:pt idx="11281">
                  <c:v>#N/A</c:v>
                </c:pt>
                <c:pt idx="11282">
                  <c:v>#N/A</c:v>
                </c:pt>
                <c:pt idx="11283">
                  <c:v>#N/A</c:v>
                </c:pt>
                <c:pt idx="11284">
                  <c:v>#N/A</c:v>
                </c:pt>
                <c:pt idx="11285">
                  <c:v>#N/A</c:v>
                </c:pt>
                <c:pt idx="11286">
                  <c:v>#N/A</c:v>
                </c:pt>
                <c:pt idx="11287">
                  <c:v>#N/A</c:v>
                </c:pt>
                <c:pt idx="11288">
                  <c:v>#N/A</c:v>
                </c:pt>
                <c:pt idx="11289">
                  <c:v>#N/A</c:v>
                </c:pt>
                <c:pt idx="11290">
                  <c:v>#N/A</c:v>
                </c:pt>
                <c:pt idx="11291">
                  <c:v>#N/A</c:v>
                </c:pt>
                <c:pt idx="11292">
                  <c:v>#N/A</c:v>
                </c:pt>
                <c:pt idx="11293">
                  <c:v>#N/A</c:v>
                </c:pt>
                <c:pt idx="11294">
                  <c:v>#N/A</c:v>
                </c:pt>
                <c:pt idx="11295">
                  <c:v>#N/A</c:v>
                </c:pt>
                <c:pt idx="11296">
                  <c:v>#N/A</c:v>
                </c:pt>
                <c:pt idx="11297">
                  <c:v>#N/A</c:v>
                </c:pt>
                <c:pt idx="11298">
                  <c:v>#N/A</c:v>
                </c:pt>
                <c:pt idx="11299">
                  <c:v>#N/A</c:v>
                </c:pt>
                <c:pt idx="11300">
                  <c:v>#N/A</c:v>
                </c:pt>
                <c:pt idx="11301">
                  <c:v>#N/A</c:v>
                </c:pt>
                <c:pt idx="11302">
                  <c:v>#N/A</c:v>
                </c:pt>
                <c:pt idx="11303">
                  <c:v>#N/A</c:v>
                </c:pt>
                <c:pt idx="11304">
                  <c:v>#N/A</c:v>
                </c:pt>
                <c:pt idx="11305">
                  <c:v>#N/A</c:v>
                </c:pt>
                <c:pt idx="11306">
                  <c:v>#N/A</c:v>
                </c:pt>
                <c:pt idx="11307">
                  <c:v>#N/A</c:v>
                </c:pt>
                <c:pt idx="11308">
                  <c:v>#N/A</c:v>
                </c:pt>
                <c:pt idx="11309">
                  <c:v>#N/A</c:v>
                </c:pt>
                <c:pt idx="11310">
                  <c:v>#N/A</c:v>
                </c:pt>
                <c:pt idx="11311">
                  <c:v>#N/A</c:v>
                </c:pt>
                <c:pt idx="11312">
                  <c:v>#N/A</c:v>
                </c:pt>
                <c:pt idx="11313">
                  <c:v>#N/A</c:v>
                </c:pt>
                <c:pt idx="11314">
                  <c:v>#N/A</c:v>
                </c:pt>
                <c:pt idx="11315">
                  <c:v>#N/A</c:v>
                </c:pt>
                <c:pt idx="11316">
                  <c:v>#N/A</c:v>
                </c:pt>
                <c:pt idx="11317">
                  <c:v>#N/A</c:v>
                </c:pt>
                <c:pt idx="11318">
                  <c:v>#N/A</c:v>
                </c:pt>
                <c:pt idx="11319">
                  <c:v>#N/A</c:v>
                </c:pt>
                <c:pt idx="11320">
                  <c:v>#N/A</c:v>
                </c:pt>
                <c:pt idx="11321">
                  <c:v>#N/A</c:v>
                </c:pt>
                <c:pt idx="11322">
                  <c:v>#N/A</c:v>
                </c:pt>
                <c:pt idx="11323">
                  <c:v>#N/A</c:v>
                </c:pt>
                <c:pt idx="11324">
                  <c:v>#N/A</c:v>
                </c:pt>
                <c:pt idx="11325">
                  <c:v>#N/A</c:v>
                </c:pt>
                <c:pt idx="11326">
                  <c:v>#N/A</c:v>
                </c:pt>
                <c:pt idx="11327">
                  <c:v>#N/A</c:v>
                </c:pt>
                <c:pt idx="11328">
                  <c:v>#N/A</c:v>
                </c:pt>
                <c:pt idx="11329">
                  <c:v>#N/A</c:v>
                </c:pt>
                <c:pt idx="11330">
                  <c:v>#N/A</c:v>
                </c:pt>
                <c:pt idx="11331">
                  <c:v>#N/A</c:v>
                </c:pt>
                <c:pt idx="11332">
                  <c:v>#N/A</c:v>
                </c:pt>
                <c:pt idx="11333">
                  <c:v>#N/A</c:v>
                </c:pt>
                <c:pt idx="11334">
                  <c:v>#N/A</c:v>
                </c:pt>
                <c:pt idx="11335">
                  <c:v>#N/A</c:v>
                </c:pt>
                <c:pt idx="11336">
                  <c:v>#N/A</c:v>
                </c:pt>
                <c:pt idx="11337">
                  <c:v>#N/A</c:v>
                </c:pt>
                <c:pt idx="11338">
                  <c:v>#N/A</c:v>
                </c:pt>
                <c:pt idx="11339">
                  <c:v>#N/A</c:v>
                </c:pt>
                <c:pt idx="11340">
                  <c:v>#N/A</c:v>
                </c:pt>
                <c:pt idx="11341">
                  <c:v>#N/A</c:v>
                </c:pt>
                <c:pt idx="11342">
                  <c:v>#N/A</c:v>
                </c:pt>
                <c:pt idx="11343">
                  <c:v>#N/A</c:v>
                </c:pt>
                <c:pt idx="11344">
                  <c:v>#N/A</c:v>
                </c:pt>
                <c:pt idx="11345">
                  <c:v>#N/A</c:v>
                </c:pt>
                <c:pt idx="11346">
                  <c:v>#N/A</c:v>
                </c:pt>
                <c:pt idx="11347">
                  <c:v>#N/A</c:v>
                </c:pt>
                <c:pt idx="11348">
                  <c:v>#N/A</c:v>
                </c:pt>
                <c:pt idx="11349">
                  <c:v>#N/A</c:v>
                </c:pt>
                <c:pt idx="11350">
                  <c:v>#N/A</c:v>
                </c:pt>
                <c:pt idx="11351">
                  <c:v>#N/A</c:v>
                </c:pt>
                <c:pt idx="11352">
                  <c:v>#N/A</c:v>
                </c:pt>
                <c:pt idx="11353">
                  <c:v>#N/A</c:v>
                </c:pt>
                <c:pt idx="11354">
                  <c:v>#N/A</c:v>
                </c:pt>
                <c:pt idx="11355">
                  <c:v>#N/A</c:v>
                </c:pt>
                <c:pt idx="11356">
                  <c:v>#N/A</c:v>
                </c:pt>
                <c:pt idx="11357">
                  <c:v>#N/A</c:v>
                </c:pt>
                <c:pt idx="11358">
                  <c:v>#N/A</c:v>
                </c:pt>
                <c:pt idx="11359">
                  <c:v>#N/A</c:v>
                </c:pt>
                <c:pt idx="11360">
                  <c:v>#N/A</c:v>
                </c:pt>
                <c:pt idx="11361">
                  <c:v>#N/A</c:v>
                </c:pt>
                <c:pt idx="11362">
                  <c:v>2.7010752688172</c:v>
                </c:pt>
                <c:pt idx="11363">
                  <c:v>#N/A</c:v>
                </c:pt>
                <c:pt idx="11364">
                  <c:v>#N/A</c:v>
                </c:pt>
                <c:pt idx="11365">
                  <c:v>#N/A</c:v>
                </c:pt>
                <c:pt idx="11366">
                  <c:v>#N/A</c:v>
                </c:pt>
                <c:pt idx="11367">
                  <c:v>#N/A</c:v>
                </c:pt>
                <c:pt idx="11368">
                  <c:v>#N/A</c:v>
                </c:pt>
                <c:pt idx="11369">
                  <c:v>#N/A</c:v>
                </c:pt>
                <c:pt idx="11370">
                  <c:v>#N/A</c:v>
                </c:pt>
                <c:pt idx="11371">
                  <c:v>#N/A</c:v>
                </c:pt>
                <c:pt idx="11372">
                  <c:v>#N/A</c:v>
                </c:pt>
                <c:pt idx="11373">
                  <c:v>#N/A</c:v>
                </c:pt>
                <c:pt idx="11374">
                  <c:v>#N/A</c:v>
                </c:pt>
                <c:pt idx="11375">
                  <c:v>#N/A</c:v>
                </c:pt>
                <c:pt idx="11376">
                  <c:v>#N/A</c:v>
                </c:pt>
                <c:pt idx="11377">
                  <c:v>#N/A</c:v>
                </c:pt>
                <c:pt idx="11378">
                  <c:v>#N/A</c:v>
                </c:pt>
                <c:pt idx="11379">
                  <c:v>#N/A</c:v>
                </c:pt>
                <c:pt idx="11380">
                  <c:v>#N/A</c:v>
                </c:pt>
                <c:pt idx="11381">
                  <c:v>#N/A</c:v>
                </c:pt>
                <c:pt idx="11382">
                  <c:v>#N/A</c:v>
                </c:pt>
                <c:pt idx="11383">
                  <c:v>#N/A</c:v>
                </c:pt>
                <c:pt idx="11384">
                  <c:v>#N/A</c:v>
                </c:pt>
                <c:pt idx="11385">
                  <c:v>#N/A</c:v>
                </c:pt>
                <c:pt idx="11386">
                  <c:v>#N/A</c:v>
                </c:pt>
                <c:pt idx="11387">
                  <c:v>#N/A</c:v>
                </c:pt>
                <c:pt idx="11388">
                  <c:v>#N/A</c:v>
                </c:pt>
                <c:pt idx="11389">
                  <c:v>#N/A</c:v>
                </c:pt>
                <c:pt idx="11390">
                  <c:v>#N/A</c:v>
                </c:pt>
                <c:pt idx="11391">
                  <c:v>#N/A</c:v>
                </c:pt>
                <c:pt idx="11392">
                  <c:v>#N/A</c:v>
                </c:pt>
                <c:pt idx="11393">
                  <c:v>#N/A</c:v>
                </c:pt>
                <c:pt idx="11394">
                  <c:v>#N/A</c:v>
                </c:pt>
                <c:pt idx="11395">
                  <c:v>#N/A</c:v>
                </c:pt>
                <c:pt idx="11396">
                  <c:v>#N/A</c:v>
                </c:pt>
                <c:pt idx="11397">
                  <c:v>#N/A</c:v>
                </c:pt>
                <c:pt idx="11398">
                  <c:v>#N/A</c:v>
                </c:pt>
                <c:pt idx="11399">
                  <c:v>#N/A</c:v>
                </c:pt>
                <c:pt idx="11400">
                  <c:v>#N/A</c:v>
                </c:pt>
                <c:pt idx="11401">
                  <c:v>#N/A</c:v>
                </c:pt>
                <c:pt idx="11402">
                  <c:v>#N/A</c:v>
                </c:pt>
                <c:pt idx="11403">
                  <c:v>#N/A</c:v>
                </c:pt>
                <c:pt idx="11404">
                  <c:v>#N/A</c:v>
                </c:pt>
                <c:pt idx="11405">
                  <c:v>#N/A</c:v>
                </c:pt>
                <c:pt idx="11406">
                  <c:v>#N/A</c:v>
                </c:pt>
                <c:pt idx="11407">
                  <c:v>#N/A</c:v>
                </c:pt>
                <c:pt idx="11408">
                  <c:v>#N/A</c:v>
                </c:pt>
                <c:pt idx="11409">
                  <c:v>#N/A</c:v>
                </c:pt>
                <c:pt idx="11410">
                  <c:v>#N/A</c:v>
                </c:pt>
                <c:pt idx="11411">
                  <c:v>#N/A</c:v>
                </c:pt>
                <c:pt idx="11412">
                  <c:v>#N/A</c:v>
                </c:pt>
                <c:pt idx="11413">
                  <c:v>#N/A</c:v>
                </c:pt>
                <c:pt idx="11414">
                  <c:v>#N/A</c:v>
                </c:pt>
                <c:pt idx="11415">
                  <c:v>#N/A</c:v>
                </c:pt>
                <c:pt idx="11416">
                  <c:v>#N/A</c:v>
                </c:pt>
                <c:pt idx="11417">
                  <c:v>#N/A</c:v>
                </c:pt>
                <c:pt idx="11418">
                  <c:v>#N/A</c:v>
                </c:pt>
                <c:pt idx="11419">
                  <c:v>#N/A</c:v>
                </c:pt>
                <c:pt idx="11420">
                  <c:v>#N/A</c:v>
                </c:pt>
                <c:pt idx="11421">
                  <c:v>#N/A</c:v>
                </c:pt>
                <c:pt idx="11422">
                  <c:v>#N/A</c:v>
                </c:pt>
                <c:pt idx="11423">
                  <c:v>#N/A</c:v>
                </c:pt>
                <c:pt idx="11424">
                  <c:v>#N/A</c:v>
                </c:pt>
                <c:pt idx="11425">
                  <c:v>#N/A</c:v>
                </c:pt>
                <c:pt idx="11426">
                  <c:v>#N/A</c:v>
                </c:pt>
                <c:pt idx="11427">
                  <c:v>#N/A</c:v>
                </c:pt>
                <c:pt idx="11428">
                  <c:v>#N/A</c:v>
                </c:pt>
                <c:pt idx="11429">
                  <c:v>#N/A</c:v>
                </c:pt>
                <c:pt idx="11430">
                  <c:v>#N/A</c:v>
                </c:pt>
                <c:pt idx="11431">
                  <c:v>#N/A</c:v>
                </c:pt>
                <c:pt idx="11432">
                  <c:v>#N/A</c:v>
                </c:pt>
                <c:pt idx="11433">
                  <c:v>#N/A</c:v>
                </c:pt>
                <c:pt idx="11434">
                  <c:v>#N/A</c:v>
                </c:pt>
                <c:pt idx="11435">
                  <c:v>#N/A</c:v>
                </c:pt>
                <c:pt idx="11436">
                  <c:v>#N/A</c:v>
                </c:pt>
                <c:pt idx="11437">
                  <c:v>#N/A</c:v>
                </c:pt>
                <c:pt idx="11438">
                  <c:v>#N/A</c:v>
                </c:pt>
                <c:pt idx="11439">
                  <c:v>#N/A</c:v>
                </c:pt>
                <c:pt idx="11440">
                  <c:v>#N/A</c:v>
                </c:pt>
                <c:pt idx="11441">
                  <c:v>#N/A</c:v>
                </c:pt>
                <c:pt idx="11442">
                  <c:v>#N/A</c:v>
                </c:pt>
                <c:pt idx="11443">
                  <c:v>#N/A</c:v>
                </c:pt>
                <c:pt idx="11444">
                  <c:v>#N/A</c:v>
                </c:pt>
                <c:pt idx="11445">
                  <c:v>#N/A</c:v>
                </c:pt>
                <c:pt idx="11446">
                  <c:v>#N/A</c:v>
                </c:pt>
                <c:pt idx="11447">
                  <c:v>#N/A</c:v>
                </c:pt>
                <c:pt idx="11448">
                  <c:v>#N/A</c:v>
                </c:pt>
                <c:pt idx="11449">
                  <c:v>#N/A</c:v>
                </c:pt>
                <c:pt idx="11450">
                  <c:v>#N/A</c:v>
                </c:pt>
                <c:pt idx="11451">
                  <c:v>2.680834914611</c:v>
                </c:pt>
                <c:pt idx="11452">
                  <c:v>#N/A</c:v>
                </c:pt>
                <c:pt idx="11453">
                  <c:v>#N/A</c:v>
                </c:pt>
                <c:pt idx="11454">
                  <c:v>#N/A</c:v>
                </c:pt>
                <c:pt idx="11455">
                  <c:v>#N/A</c:v>
                </c:pt>
                <c:pt idx="11456">
                  <c:v>#N/A</c:v>
                </c:pt>
                <c:pt idx="11457">
                  <c:v>#N/A</c:v>
                </c:pt>
                <c:pt idx="11458">
                  <c:v>#N/A</c:v>
                </c:pt>
                <c:pt idx="11459">
                  <c:v>#N/A</c:v>
                </c:pt>
                <c:pt idx="11460">
                  <c:v>#N/A</c:v>
                </c:pt>
                <c:pt idx="11461">
                  <c:v>#N/A</c:v>
                </c:pt>
                <c:pt idx="11462">
                  <c:v>#N/A</c:v>
                </c:pt>
                <c:pt idx="11463">
                  <c:v>#N/A</c:v>
                </c:pt>
                <c:pt idx="11464">
                  <c:v>#N/A</c:v>
                </c:pt>
                <c:pt idx="11465">
                  <c:v>#N/A</c:v>
                </c:pt>
                <c:pt idx="11466">
                  <c:v>#N/A</c:v>
                </c:pt>
                <c:pt idx="11467">
                  <c:v>#N/A</c:v>
                </c:pt>
                <c:pt idx="11468">
                  <c:v>#N/A</c:v>
                </c:pt>
                <c:pt idx="11469">
                  <c:v>#N/A</c:v>
                </c:pt>
                <c:pt idx="11470">
                  <c:v>#N/A</c:v>
                </c:pt>
                <c:pt idx="11471">
                  <c:v>#N/A</c:v>
                </c:pt>
                <c:pt idx="11472">
                  <c:v>#N/A</c:v>
                </c:pt>
                <c:pt idx="11473">
                  <c:v>#N/A</c:v>
                </c:pt>
                <c:pt idx="11474">
                  <c:v>#N/A</c:v>
                </c:pt>
                <c:pt idx="11475">
                  <c:v>#N/A</c:v>
                </c:pt>
                <c:pt idx="11476">
                  <c:v>#N/A</c:v>
                </c:pt>
                <c:pt idx="11477">
                  <c:v>#N/A</c:v>
                </c:pt>
                <c:pt idx="11478">
                  <c:v>#N/A</c:v>
                </c:pt>
                <c:pt idx="11479">
                  <c:v>#N/A</c:v>
                </c:pt>
                <c:pt idx="11480">
                  <c:v>#N/A</c:v>
                </c:pt>
                <c:pt idx="11481">
                  <c:v>#N/A</c:v>
                </c:pt>
                <c:pt idx="11482">
                  <c:v>#N/A</c:v>
                </c:pt>
                <c:pt idx="11483">
                  <c:v>#N/A</c:v>
                </c:pt>
                <c:pt idx="11484">
                  <c:v>#N/A</c:v>
                </c:pt>
                <c:pt idx="11485">
                  <c:v>#N/A</c:v>
                </c:pt>
                <c:pt idx="11486">
                  <c:v>#N/A</c:v>
                </c:pt>
                <c:pt idx="11487">
                  <c:v>#N/A</c:v>
                </c:pt>
                <c:pt idx="11488">
                  <c:v>#N/A</c:v>
                </c:pt>
                <c:pt idx="11489">
                  <c:v>#N/A</c:v>
                </c:pt>
                <c:pt idx="11490">
                  <c:v>#N/A</c:v>
                </c:pt>
                <c:pt idx="11491">
                  <c:v>#N/A</c:v>
                </c:pt>
                <c:pt idx="11492">
                  <c:v>#N/A</c:v>
                </c:pt>
                <c:pt idx="11493">
                  <c:v>#N/A</c:v>
                </c:pt>
                <c:pt idx="11494">
                  <c:v>#N/A</c:v>
                </c:pt>
                <c:pt idx="11495">
                  <c:v>#N/A</c:v>
                </c:pt>
                <c:pt idx="11496">
                  <c:v>#N/A</c:v>
                </c:pt>
                <c:pt idx="11497">
                  <c:v>#N/A</c:v>
                </c:pt>
                <c:pt idx="11498">
                  <c:v>#N/A</c:v>
                </c:pt>
                <c:pt idx="11499">
                  <c:v>#N/A</c:v>
                </c:pt>
                <c:pt idx="11500">
                  <c:v>#N/A</c:v>
                </c:pt>
                <c:pt idx="11501">
                  <c:v>#N/A</c:v>
                </c:pt>
                <c:pt idx="11502">
                  <c:v>#N/A</c:v>
                </c:pt>
                <c:pt idx="11503">
                  <c:v>#N/A</c:v>
                </c:pt>
                <c:pt idx="11504">
                  <c:v>#N/A</c:v>
                </c:pt>
                <c:pt idx="11505">
                  <c:v>#N/A</c:v>
                </c:pt>
                <c:pt idx="11506">
                  <c:v>#N/A</c:v>
                </c:pt>
                <c:pt idx="11507">
                  <c:v>#N/A</c:v>
                </c:pt>
                <c:pt idx="11508">
                  <c:v>#N/A</c:v>
                </c:pt>
                <c:pt idx="11509">
                  <c:v>#N/A</c:v>
                </c:pt>
                <c:pt idx="11510">
                  <c:v>#N/A</c:v>
                </c:pt>
                <c:pt idx="11511">
                  <c:v>#N/A</c:v>
                </c:pt>
                <c:pt idx="11512">
                  <c:v>#N/A</c:v>
                </c:pt>
                <c:pt idx="11513">
                  <c:v>#N/A</c:v>
                </c:pt>
                <c:pt idx="11514">
                  <c:v>#N/A</c:v>
                </c:pt>
                <c:pt idx="11515">
                  <c:v>#N/A</c:v>
                </c:pt>
                <c:pt idx="11516">
                  <c:v>#N/A</c:v>
                </c:pt>
                <c:pt idx="11517">
                  <c:v>#N/A</c:v>
                </c:pt>
                <c:pt idx="11518">
                  <c:v>#N/A</c:v>
                </c:pt>
                <c:pt idx="11519">
                  <c:v>#N/A</c:v>
                </c:pt>
                <c:pt idx="11520">
                  <c:v>#N/A</c:v>
                </c:pt>
                <c:pt idx="11521">
                  <c:v>#N/A</c:v>
                </c:pt>
                <c:pt idx="11522">
                  <c:v>#N/A</c:v>
                </c:pt>
                <c:pt idx="11523">
                  <c:v>#N/A</c:v>
                </c:pt>
                <c:pt idx="11524">
                  <c:v>#N/A</c:v>
                </c:pt>
                <c:pt idx="11525">
                  <c:v>#N/A</c:v>
                </c:pt>
                <c:pt idx="11526">
                  <c:v>#N/A</c:v>
                </c:pt>
                <c:pt idx="11527">
                  <c:v>#N/A</c:v>
                </c:pt>
                <c:pt idx="11528">
                  <c:v>#N/A</c:v>
                </c:pt>
                <c:pt idx="11529">
                  <c:v>#N/A</c:v>
                </c:pt>
                <c:pt idx="11530">
                  <c:v>#N/A</c:v>
                </c:pt>
                <c:pt idx="11531">
                  <c:v>#N/A</c:v>
                </c:pt>
                <c:pt idx="11532">
                  <c:v>#N/A</c:v>
                </c:pt>
                <c:pt idx="11533">
                  <c:v>#N/A</c:v>
                </c:pt>
                <c:pt idx="11534">
                  <c:v>#N/A</c:v>
                </c:pt>
                <c:pt idx="11535">
                  <c:v>#N/A</c:v>
                </c:pt>
                <c:pt idx="11536">
                  <c:v>#N/A</c:v>
                </c:pt>
                <c:pt idx="11537">
                  <c:v>#N/A</c:v>
                </c:pt>
                <c:pt idx="11538">
                  <c:v>#N/A</c:v>
                </c:pt>
                <c:pt idx="11539">
                  <c:v>#N/A</c:v>
                </c:pt>
                <c:pt idx="11540">
                  <c:v>#N/A</c:v>
                </c:pt>
                <c:pt idx="11541">
                  <c:v>#N/A</c:v>
                </c:pt>
                <c:pt idx="11542">
                  <c:v>#N/A</c:v>
                </c:pt>
                <c:pt idx="11543">
                  <c:v>#N/A</c:v>
                </c:pt>
                <c:pt idx="11544">
                  <c:v>#N/A</c:v>
                </c:pt>
                <c:pt idx="11545">
                  <c:v>#N/A</c:v>
                </c:pt>
                <c:pt idx="11546">
                  <c:v>#N/A</c:v>
                </c:pt>
                <c:pt idx="11547">
                  <c:v>#N/A</c:v>
                </c:pt>
                <c:pt idx="11548">
                  <c:v>#N/A</c:v>
                </c:pt>
                <c:pt idx="11549">
                  <c:v>#N/A</c:v>
                </c:pt>
                <c:pt idx="11550">
                  <c:v>#N/A</c:v>
                </c:pt>
                <c:pt idx="11551">
                  <c:v>#N/A</c:v>
                </c:pt>
                <c:pt idx="11552">
                  <c:v>#N/A</c:v>
                </c:pt>
                <c:pt idx="11553">
                  <c:v>#N/A</c:v>
                </c:pt>
                <c:pt idx="11554">
                  <c:v>#N/A</c:v>
                </c:pt>
                <c:pt idx="11555">
                  <c:v>#N/A</c:v>
                </c:pt>
                <c:pt idx="11556">
                  <c:v>#N/A</c:v>
                </c:pt>
                <c:pt idx="11557">
                  <c:v>#N/A</c:v>
                </c:pt>
                <c:pt idx="11558">
                  <c:v>#N/A</c:v>
                </c:pt>
                <c:pt idx="11559">
                  <c:v>#N/A</c:v>
                </c:pt>
                <c:pt idx="11560">
                  <c:v>#N/A</c:v>
                </c:pt>
                <c:pt idx="11561">
                  <c:v>#N/A</c:v>
                </c:pt>
                <c:pt idx="11562">
                  <c:v>#N/A</c:v>
                </c:pt>
                <c:pt idx="11563">
                  <c:v>2.63997469955724</c:v>
                </c:pt>
                <c:pt idx="11564">
                  <c:v>#N/A</c:v>
                </c:pt>
                <c:pt idx="11565">
                  <c:v>#N/A</c:v>
                </c:pt>
                <c:pt idx="11566">
                  <c:v>#N/A</c:v>
                </c:pt>
                <c:pt idx="11567">
                  <c:v>#N/A</c:v>
                </c:pt>
                <c:pt idx="11568">
                  <c:v>#N/A</c:v>
                </c:pt>
                <c:pt idx="11569">
                  <c:v>#N/A</c:v>
                </c:pt>
                <c:pt idx="11570">
                  <c:v>#N/A</c:v>
                </c:pt>
                <c:pt idx="11571">
                  <c:v>#N/A</c:v>
                </c:pt>
                <c:pt idx="11572">
                  <c:v>#N/A</c:v>
                </c:pt>
                <c:pt idx="11573">
                  <c:v>#N/A</c:v>
                </c:pt>
                <c:pt idx="11574">
                  <c:v>#N/A</c:v>
                </c:pt>
                <c:pt idx="11575">
                  <c:v>#N/A</c:v>
                </c:pt>
                <c:pt idx="11576">
                  <c:v>#N/A</c:v>
                </c:pt>
                <c:pt idx="11577">
                  <c:v>#N/A</c:v>
                </c:pt>
                <c:pt idx="11578">
                  <c:v>#N/A</c:v>
                </c:pt>
                <c:pt idx="11579">
                  <c:v>#N/A</c:v>
                </c:pt>
                <c:pt idx="11580">
                  <c:v>#N/A</c:v>
                </c:pt>
                <c:pt idx="11581">
                  <c:v>#N/A</c:v>
                </c:pt>
                <c:pt idx="11582">
                  <c:v>#N/A</c:v>
                </c:pt>
                <c:pt idx="11583">
                  <c:v>#N/A</c:v>
                </c:pt>
                <c:pt idx="11584">
                  <c:v>#N/A</c:v>
                </c:pt>
                <c:pt idx="11585">
                  <c:v>#N/A</c:v>
                </c:pt>
                <c:pt idx="11586">
                  <c:v>#N/A</c:v>
                </c:pt>
                <c:pt idx="11587">
                  <c:v>#N/A</c:v>
                </c:pt>
                <c:pt idx="11588">
                  <c:v>#N/A</c:v>
                </c:pt>
                <c:pt idx="11589">
                  <c:v>#N/A</c:v>
                </c:pt>
                <c:pt idx="11590">
                  <c:v>#N/A</c:v>
                </c:pt>
                <c:pt idx="11591">
                  <c:v>#N/A</c:v>
                </c:pt>
                <c:pt idx="11592">
                  <c:v>#N/A</c:v>
                </c:pt>
                <c:pt idx="11593">
                  <c:v>#N/A</c:v>
                </c:pt>
                <c:pt idx="11594">
                  <c:v>#N/A</c:v>
                </c:pt>
                <c:pt idx="11595">
                  <c:v>#N/A</c:v>
                </c:pt>
                <c:pt idx="11596">
                  <c:v>#N/A</c:v>
                </c:pt>
                <c:pt idx="11597">
                  <c:v>#N/A</c:v>
                </c:pt>
                <c:pt idx="11598">
                  <c:v>#N/A</c:v>
                </c:pt>
                <c:pt idx="11599">
                  <c:v>#N/A</c:v>
                </c:pt>
                <c:pt idx="11600">
                  <c:v>#N/A</c:v>
                </c:pt>
                <c:pt idx="11601">
                  <c:v>#N/A</c:v>
                </c:pt>
                <c:pt idx="11602">
                  <c:v>#N/A</c:v>
                </c:pt>
                <c:pt idx="11603">
                  <c:v>#N/A</c:v>
                </c:pt>
                <c:pt idx="11604">
                  <c:v>#N/A</c:v>
                </c:pt>
                <c:pt idx="11605">
                  <c:v>#N/A</c:v>
                </c:pt>
                <c:pt idx="11606">
                  <c:v>#N/A</c:v>
                </c:pt>
                <c:pt idx="11607">
                  <c:v>#N/A</c:v>
                </c:pt>
                <c:pt idx="11608">
                  <c:v>#N/A</c:v>
                </c:pt>
                <c:pt idx="11609">
                  <c:v>#N/A</c:v>
                </c:pt>
                <c:pt idx="11610">
                  <c:v>#N/A</c:v>
                </c:pt>
                <c:pt idx="11611">
                  <c:v>#N/A</c:v>
                </c:pt>
                <c:pt idx="11612">
                  <c:v>#N/A</c:v>
                </c:pt>
                <c:pt idx="11613">
                  <c:v>#N/A</c:v>
                </c:pt>
                <c:pt idx="11614">
                  <c:v>#N/A</c:v>
                </c:pt>
                <c:pt idx="11615">
                  <c:v>#N/A</c:v>
                </c:pt>
                <c:pt idx="11616">
                  <c:v>#N/A</c:v>
                </c:pt>
                <c:pt idx="11617">
                  <c:v>#N/A</c:v>
                </c:pt>
                <c:pt idx="11618">
                  <c:v>#N/A</c:v>
                </c:pt>
                <c:pt idx="11619">
                  <c:v>#N/A</c:v>
                </c:pt>
                <c:pt idx="11620">
                  <c:v>#N/A</c:v>
                </c:pt>
                <c:pt idx="11621">
                  <c:v>#N/A</c:v>
                </c:pt>
                <c:pt idx="11622">
                  <c:v>#N/A</c:v>
                </c:pt>
                <c:pt idx="11623">
                  <c:v>#N/A</c:v>
                </c:pt>
                <c:pt idx="11624">
                  <c:v>#N/A</c:v>
                </c:pt>
                <c:pt idx="11625">
                  <c:v>#N/A</c:v>
                </c:pt>
                <c:pt idx="11626">
                  <c:v>#N/A</c:v>
                </c:pt>
                <c:pt idx="11627">
                  <c:v>#N/A</c:v>
                </c:pt>
                <c:pt idx="11628">
                  <c:v>#N/A</c:v>
                </c:pt>
                <c:pt idx="11629">
                  <c:v>#N/A</c:v>
                </c:pt>
                <c:pt idx="11630">
                  <c:v>#N/A</c:v>
                </c:pt>
                <c:pt idx="11631">
                  <c:v>#N/A</c:v>
                </c:pt>
                <c:pt idx="11632">
                  <c:v>#N/A</c:v>
                </c:pt>
                <c:pt idx="11633">
                  <c:v>#N/A</c:v>
                </c:pt>
                <c:pt idx="11634">
                  <c:v>#N/A</c:v>
                </c:pt>
                <c:pt idx="11635">
                  <c:v>#N/A</c:v>
                </c:pt>
                <c:pt idx="11636">
                  <c:v>#N/A</c:v>
                </c:pt>
                <c:pt idx="11637">
                  <c:v>#N/A</c:v>
                </c:pt>
                <c:pt idx="11638">
                  <c:v>#N/A</c:v>
                </c:pt>
                <c:pt idx="11639">
                  <c:v>#N/A</c:v>
                </c:pt>
                <c:pt idx="11640">
                  <c:v>#N/A</c:v>
                </c:pt>
                <c:pt idx="11641">
                  <c:v>#N/A</c:v>
                </c:pt>
                <c:pt idx="11642">
                  <c:v>#N/A</c:v>
                </c:pt>
                <c:pt idx="11643">
                  <c:v>#N/A</c:v>
                </c:pt>
                <c:pt idx="11644">
                  <c:v>#N/A</c:v>
                </c:pt>
                <c:pt idx="11645">
                  <c:v>#N/A</c:v>
                </c:pt>
                <c:pt idx="11646">
                  <c:v>#N/A</c:v>
                </c:pt>
                <c:pt idx="11647">
                  <c:v>#N/A</c:v>
                </c:pt>
                <c:pt idx="11648">
                  <c:v>#N/A</c:v>
                </c:pt>
                <c:pt idx="11649">
                  <c:v>#N/A</c:v>
                </c:pt>
                <c:pt idx="11650">
                  <c:v>#N/A</c:v>
                </c:pt>
                <c:pt idx="11651">
                  <c:v>#N/A</c:v>
                </c:pt>
                <c:pt idx="11652">
                  <c:v>#N/A</c:v>
                </c:pt>
                <c:pt idx="11653">
                  <c:v>#N/A</c:v>
                </c:pt>
                <c:pt idx="11654">
                  <c:v>#N/A</c:v>
                </c:pt>
                <c:pt idx="11655">
                  <c:v>#N/A</c:v>
                </c:pt>
                <c:pt idx="11656">
                  <c:v>#N/A</c:v>
                </c:pt>
                <c:pt idx="11657">
                  <c:v>#N/A</c:v>
                </c:pt>
                <c:pt idx="11658">
                  <c:v>#N/A</c:v>
                </c:pt>
                <c:pt idx="11659">
                  <c:v>#N/A</c:v>
                </c:pt>
                <c:pt idx="11660">
                  <c:v>#N/A</c:v>
                </c:pt>
                <c:pt idx="11661">
                  <c:v>#N/A</c:v>
                </c:pt>
                <c:pt idx="11662">
                  <c:v>#N/A</c:v>
                </c:pt>
                <c:pt idx="11663">
                  <c:v>#N/A</c:v>
                </c:pt>
                <c:pt idx="11664">
                  <c:v>#N/A</c:v>
                </c:pt>
                <c:pt idx="11665">
                  <c:v>#N/A</c:v>
                </c:pt>
                <c:pt idx="11666">
                  <c:v>#N/A</c:v>
                </c:pt>
                <c:pt idx="11667">
                  <c:v>#N/A</c:v>
                </c:pt>
                <c:pt idx="11668">
                  <c:v>#N/A</c:v>
                </c:pt>
                <c:pt idx="11669">
                  <c:v>#N/A</c:v>
                </c:pt>
                <c:pt idx="11670">
                  <c:v>#N/A</c:v>
                </c:pt>
                <c:pt idx="11671">
                  <c:v>#N/A</c:v>
                </c:pt>
                <c:pt idx="11672">
                  <c:v>#N/A</c:v>
                </c:pt>
                <c:pt idx="11673">
                  <c:v>#N/A</c:v>
                </c:pt>
                <c:pt idx="11674">
                  <c:v>#N/A</c:v>
                </c:pt>
                <c:pt idx="11675">
                  <c:v>#N/A</c:v>
                </c:pt>
                <c:pt idx="11676">
                  <c:v>#N/A</c:v>
                </c:pt>
                <c:pt idx="11677">
                  <c:v>#N/A</c:v>
                </c:pt>
                <c:pt idx="11678">
                  <c:v>#N/A</c:v>
                </c:pt>
                <c:pt idx="11679">
                  <c:v>#N/A</c:v>
                </c:pt>
                <c:pt idx="11680">
                  <c:v>#N/A</c:v>
                </c:pt>
                <c:pt idx="11681">
                  <c:v>#N/A</c:v>
                </c:pt>
                <c:pt idx="11682">
                  <c:v>#N/A</c:v>
                </c:pt>
                <c:pt idx="11683">
                  <c:v>#N/A</c:v>
                </c:pt>
                <c:pt idx="11684">
                  <c:v>#N/A</c:v>
                </c:pt>
                <c:pt idx="11685">
                  <c:v>#N/A</c:v>
                </c:pt>
                <c:pt idx="11686">
                  <c:v>#N/A</c:v>
                </c:pt>
                <c:pt idx="11687">
                  <c:v>#N/A</c:v>
                </c:pt>
                <c:pt idx="11688">
                  <c:v>#N/A</c:v>
                </c:pt>
                <c:pt idx="11689">
                  <c:v>#N/A</c:v>
                </c:pt>
                <c:pt idx="11690">
                  <c:v>#N/A</c:v>
                </c:pt>
                <c:pt idx="11691">
                  <c:v>#N/A</c:v>
                </c:pt>
                <c:pt idx="11692">
                  <c:v>#N/A</c:v>
                </c:pt>
                <c:pt idx="11693">
                  <c:v>#N/A</c:v>
                </c:pt>
                <c:pt idx="11694">
                  <c:v>#N/A</c:v>
                </c:pt>
                <c:pt idx="11695">
                  <c:v>#N/A</c:v>
                </c:pt>
                <c:pt idx="11696">
                  <c:v>#N/A</c:v>
                </c:pt>
                <c:pt idx="11697">
                  <c:v>#N/A</c:v>
                </c:pt>
                <c:pt idx="11698">
                  <c:v>#N/A</c:v>
                </c:pt>
                <c:pt idx="11699">
                  <c:v>#N/A</c:v>
                </c:pt>
                <c:pt idx="11700">
                  <c:v>#N/A</c:v>
                </c:pt>
                <c:pt idx="11701">
                  <c:v>#N/A</c:v>
                </c:pt>
                <c:pt idx="11702">
                  <c:v>#N/A</c:v>
                </c:pt>
                <c:pt idx="11703">
                  <c:v>#N/A</c:v>
                </c:pt>
                <c:pt idx="11704">
                  <c:v>#N/A</c:v>
                </c:pt>
                <c:pt idx="11705">
                  <c:v>#N/A</c:v>
                </c:pt>
                <c:pt idx="11706">
                  <c:v>#N/A</c:v>
                </c:pt>
                <c:pt idx="11707">
                  <c:v>#N/A</c:v>
                </c:pt>
                <c:pt idx="11708">
                  <c:v>#N/A</c:v>
                </c:pt>
                <c:pt idx="11709">
                  <c:v>#N/A</c:v>
                </c:pt>
                <c:pt idx="11710">
                  <c:v>#N/A</c:v>
                </c:pt>
                <c:pt idx="11711">
                  <c:v>#N/A</c:v>
                </c:pt>
                <c:pt idx="11712">
                  <c:v>#N/A</c:v>
                </c:pt>
                <c:pt idx="11713">
                  <c:v>#N/A</c:v>
                </c:pt>
                <c:pt idx="11714">
                  <c:v>#N/A</c:v>
                </c:pt>
                <c:pt idx="11715">
                  <c:v>#N/A</c:v>
                </c:pt>
                <c:pt idx="11716">
                  <c:v>#N/A</c:v>
                </c:pt>
                <c:pt idx="11717">
                  <c:v>#N/A</c:v>
                </c:pt>
                <c:pt idx="11718">
                  <c:v>#N/A</c:v>
                </c:pt>
                <c:pt idx="11719">
                  <c:v>#N/A</c:v>
                </c:pt>
                <c:pt idx="11720">
                  <c:v>#N/A</c:v>
                </c:pt>
                <c:pt idx="11721">
                  <c:v>#N/A</c:v>
                </c:pt>
                <c:pt idx="11722">
                  <c:v>#N/A</c:v>
                </c:pt>
                <c:pt idx="11723">
                  <c:v>#N/A</c:v>
                </c:pt>
                <c:pt idx="11724">
                  <c:v>#N/A</c:v>
                </c:pt>
                <c:pt idx="11725">
                  <c:v>#N/A</c:v>
                </c:pt>
                <c:pt idx="11726">
                  <c:v>#N/A</c:v>
                </c:pt>
                <c:pt idx="11727">
                  <c:v>#N/A</c:v>
                </c:pt>
                <c:pt idx="11728">
                  <c:v>#N/A</c:v>
                </c:pt>
                <c:pt idx="11729">
                  <c:v>#N/A</c:v>
                </c:pt>
                <c:pt idx="11730">
                  <c:v>#N/A</c:v>
                </c:pt>
                <c:pt idx="11731">
                  <c:v>#N/A</c:v>
                </c:pt>
                <c:pt idx="11732">
                  <c:v>#N/A</c:v>
                </c:pt>
                <c:pt idx="11733">
                  <c:v>#N/A</c:v>
                </c:pt>
                <c:pt idx="11734">
                  <c:v>#N/A</c:v>
                </c:pt>
                <c:pt idx="11735">
                  <c:v>#N/A</c:v>
                </c:pt>
                <c:pt idx="11736">
                  <c:v>#N/A</c:v>
                </c:pt>
                <c:pt idx="11737">
                  <c:v>#N/A</c:v>
                </c:pt>
                <c:pt idx="11738">
                  <c:v>#N/A</c:v>
                </c:pt>
                <c:pt idx="11739">
                  <c:v>#N/A</c:v>
                </c:pt>
                <c:pt idx="11740">
                  <c:v>2.70322580645161</c:v>
                </c:pt>
                <c:pt idx="11741">
                  <c:v>#N/A</c:v>
                </c:pt>
                <c:pt idx="11742">
                  <c:v>#N/A</c:v>
                </c:pt>
                <c:pt idx="11743">
                  <c:v>#N/A</c:v>
                </c:pt>
                <c:pt idx="11744">
                  <c:v>#N/A</c:v>
                </c:pt>
                <c:pt idx="11745">
                  <c:v>#N/A</c:v>
                </c:pt>
                <c:pt idx="11746">
                  <c:v>#N/A</c:v>
                </c:pt>
                <c:pt idx="11747">
                  <c:v>#N/A</c:v>
                </c:pt>
                <c:pt idx="11748">
                  <c:v>#N/A</c:v>
                </c:pt>
                <c:pt idx="11749">
                  <c:v>#N/A</c:v>
                </c:pt>
                <c:pt idx="11750">
                  <c:v>#N/A</c:v>
                </c:pt>
                <c:pt idx="11751">
                  <c:v>#N/A</c:v>
                </c:pt>
                <c:pt idx="11752">
                  <c:v>#N/A</c:v>
                </c:pt>
                <c:pt idx="11753">
                  <c:v>#N/A</c:v>
                </c:pt>
                <c:pt idx="11754">
                  <c:v>#N/A</c:v>
                </c:pt>
                <c:pt idx="11755">
                  <c:v>#N/A</c:v>
                </c:pt>
                <c:pt idx="11756">
                  <c:v>#N/A</c:v>
                </c:pt>
                <c:pt idx="11757">
                  <c:v>#N/A</c:v>
                </c:pt>
                <c:pt idx="11758">
                  <c:v>#N/A</c:v>
                </c:pt>
                <c:pt idx="11759">
                  <c:v>#N/A</c:v>
                </c:pt>
                <c:pt idx="11760">
                  <c:v>#N/A</c:v>
                </c:pt>
                <c:pt idx="11761">
                  <c:v>#N/A</c:v>
                </c:pt>
                <c:pt idx="11762">
                  <c:v>#N/A</c:v>
                </c:pt>
                <c:pt idx="11763">
                  <c:v>#N/A</c:v>
                </c:pt>
                <c:pt idx="11764">
                  <c:v>#N/A</c:v>
                </c:pt>
                <c:pt idx="11765">
                  <c:v>#N/A</c:v>
                </c:pt>
                <c:pt idx="11766">
                  <c:v>#N/A</c:v>
                </c:pt>
                <c:pt idx="11767">
                  <c:v>#N/A</c:v>
                </c:pt>
                <c:pt idx="11768">
                  <c:v>#N/A</c:v>
                </c:pt>
                <c:pt idx="11769">
                  <c:v>#N/A</c:v>
                </c:pt>
                <c:pt idx="11770">
                  <c:v>#N/A</c:v>
                </c:pt>
                <c:pt idx="11771">
                  <c:v>#N/A</c:v>
                </c:pt>
                <c:pt idx="11772">
                  <c:v>#N/A</c:v>
                </c:pt>
                <c:pt idx="11773">
                  <c:v>#N/A</c:v>
                </c:pt>
                <c:pt idx="11774">
                  <c:v>#N/A</c:v>
                </c:pt>
                <c:pt idx="11775">
                  <c:v>#N/A</c:v>
                </c:pt>
                <c:pt idx="11776">
                  <c:v>#N/A</c:v>
                </c:pt>
                <c:pt idx="11777">
                  <c:v>#N/A</c:v>
                </c:pt>
                <c:pt idx="11778">
                  <c:v>#N/A</c:v>
                </c:pt>
                <c:pt idx="11779">
                  <c:v>#N/A</c:v>
                </c:pt>
                <c:pt idx="11780">
                  <c:v>#N/A</c:v>
                </c:pt>
                <c:pt idx="11781">
                  <c:v>#N/A</c:v>
                </c:pt>
                <c:pt idx="11782">
                  <c:v>#N/A</c:v>
                </c:pt>
                <c:pt idx="11783">
                  <c:v>#N/A</c:v>
                </c:pt>
                <c:pt idx="11784">
                  <c:v>#N/A</c:v>
                </c:pt>
                <c:pt idx="11785">
                  <c:v>#N/A</c:v>
                </c:pt>
                <c:pt idx="11786">
                  <c:v>#N/A</c:v>
                </c:pt>
                <c:pt idx="11787">
                  <c:v>#N/A</c:v>
                </c:pt>
                <c:pt idx="11788">
                  <c:v>#N/A</c:v>
                </c:pt>
                <c:pt idx="11789">
                  <c:v>#N/A</c:v>
                </c:pt>
                <c:pt idx="11790">
                  <c:v>#N/A</c:v>
                </c:pt>
                <c:pt idx="11791">
                  <c:v>#N/A</c:v>
                </c:pt>
                <c:pt idx="11792">
                  <c:v>#N/A</c:v>
                </c:pt>
                <c:pt idx="11793">
                  <c:v>#N/A</c:v>
                </c:pt>
                <c:pt idx="11794">
                  <c:v>#N/A</c:v>
                </c:pt>
                <c:pt idx="11795">
                  <c:v>#N/A</c:v>
                </c:pt>
                <c:pt idx="11796">
                  <c:v>#N/A</c:v>
                </c:pt>
                <c:pt idx="11797">
                  <c:v>#N/A</c:v>
                </c:pt>
                <c:pt idx="11798">
                  <c:v>#N/A</c:v>
                </c:pt>
                <c:pt idx="11799">
                  <c:v>#N/A</c:v>
                </c:pt>
                <c:pt idx="11800">
                  <c:v>#N/A</c:v>
                </c:pt>
                <c:pt idx="11801">
                  <c:v>#N/A</c:v>
                </c:pt>
                <c:pt idx="11802">
                  <c:v>#N/A</c:v>
                </c:pt>
                <c:pt idx="11803">
                  <c:v>#N/A</c:v>
                </c:pt>
                <c:pt idx="11804">
                  <c:v>#N/A</c:v>
                </c:pt>
                <c:pt idx="11805">
                  <c:v>#N/A</c:v>
                </c:pt>
                <c:pt idx="11806">
                  <c:v>#N/A</c:v>
                </c:pt>
                <c:pt idx="11807">
                  <c:v>#N/A</c:v>
                </c:pt>
                <c:pt idx="11808">
                  <c:v>#N/A</c:v>
                </c:pt>
                <c:pt idx="11809">
                  <c:v>#N/A</c:v>
                </c:pt>
                <c:pt idx="11810">
                  <c:v>#N/A</c:v>
                </c:pt>
                <c:pt idx="11811">
                  <c:v>#N/A</c:v>
                </c:pt>
                <c:pt idx="11812">
                  <c:v>#N/A</c:v>
                </c:pt>
                <c:pt idx="11813">
                  <c:v>#N/A</c:v>
                </c:pt>
                <c:pt idx="11814">
                  <c:v>#N/A</c:v>
                </c:pt>
                <c:pt idx="11815">
                  <c:v>#N/A</c:v>
                </c:pt>
                <c:pt idx="11816">
                  <c:v>#N/A</c:v>
                </c:pt>
                <c:pt idx="11817">
                  <c:v>#N/A</c:v>
                </c:pt>
                <c:pt idx="11818">
                  <c:v>#N/A</c:v>
                </c:pt>
                <c:pt idx="11819">
                  <c:v>#N/A</c:v>
                </c:pt>
                <c:pt idx="11820">
                  <c:v>#N/A</c:v>
                </c:pt>
                <c:pt idx="11821">
                  <c:v>#N/A</c:v>
                </c:pt>
                <c:pt idx="11822">
                  <c:v>#N/A</c:v>
                </c:pt>
                <c:pt idx="11823">
                  <c:v>#N/A</c:v>
                </c:pt>
                <c:pt idx="11824">
                  <c:v>#N/A</c:v>
                </c:pt>
                <c:pt idx="11825">
                  <c:v>#N/A</c:v>
                </c:pt>
                <c:pt idx="11826">
                  <c:v>#N/A</c:v>
                </c:pt>
                <c:pt idx="11827">
                  <c:v>#N/A</c:v>
                </c:pt>
                <c:pt idx="11828">
                  <c:v>#N/A</c:v>
                </c:pt>
                <c:pt idx="11829">
                  <c:v>#N/A</c:v>
                </c:pt>
                <c:pt idx="11830">
                  <c:v>#N/A</c:v>
                </c:pt>
                <c:pt idx="11831">
                  <c:v>#N/A</c:v>
                </c:pt>
                <c:pt idx="11832">
                  <c:v>#N/A</c:v>
                </c:pt>
                <c:pt idx="11833">
                  <c:v>#N/A</c:v>
                </c:pt>
                <c:pt idx="11834">
                  <c:v>#N/A</c:v>
                </c:pt>
                <c:pt idx="11835">
                  <c:v>#N/A</c:v>
                </c:pt>
                <c:pt idx="11836">
                  <c:v>#N/A</c:v>
                </c:pt>
                <c:pt idx="11837">
                  <c:v>#N/A</c:v>
                </c:pt>
                <c:pt idx="11838">
                  <c:v>#N/A</c:v>
                </c:pt>
                <c:pt idx="11839">
                  <c:v>#N/A</c:v>
                </c:pt>
                <c:pt idx="11840">
                  <c:v>#N/A</c:v>
                </c:pt>
                <c:pt idx="11841">
                  <c:v>#N/A</c:v>
                </c:pt>
                <c:pt idx="11842">
                  <c:v>#N/A</c:v>
                </c:pt>
                <c:pt idx="11843">
                  <c:v>#N/A</c:v>
                </c:pt>
                <c:pt idx="11844">
                  <c:v>#N/A</c:v>
                </c:pt>
                <c:pt idx="11845">
                  <c:v>#N/A</c:v>
                </c:pt>
                <c:pt idx="11846">
                  <c:v>#N/A</c:v>
                </c:pt>
                <c:pt idx="11847">
                  <c:v>#N/A</c:v>
                </c:pt>
                <c:pt idx="11848">
                  <c:v>#N/A</c:v>
                </c:pt>
                <c:pt idx="11849">
                  <c:v>#N/A</c:v>
                </c:pt>
                <c:pt idx="11850">
                  <c:v>#N/A</c:v>
                </c:pt>
                <c:pt idx="11851">
                  <c:v>2.890575585072729</c:v>
                </c:pt>
                <c:pt idx="11852">
                  <c:v>#N/A</c:v>
                </c:pt>
                <c:pt idx="11853">
                  <c:v>#N/A</c:v>
                </c:pt>
                <c:pt idx="11854">
                  <c:v>#N/A</c:v>
                </c:pt>
                <c:pt idx="11855">
                  <c:v>#N/A</c:v>
                </c:pt>
                <c:pt idx="11856">
                  <c:v>#N/A</c:v>
                </c:pt>
                <c:pt idx="11857">
                  <c:v>#N/A</c:v>
                </c:pt>
                <c:pt idx="11858">
                  <c:v>#N/A</c:v>
                </c:pt>
                <c:pt idx="11859">
                  <c:v>#N/A</c:v>
                </c:pt>
                <c:pt idx="11860">
                  <c:v>#N/A</c:v>
                </c:pt>
                <c:pt idx="11861">
                  <c:v>#N/A</c:v>
                </c:pt>
                <c:pt idx="11862">
                  <c:v>#N/A</c:v>
                </c:pt>
                <c:pt idx="11863">
                  <c:v>#N/A</c:v>
                </c:pt>
                <c:pt idx="11864">
                  <c:v>#N/A</c:v>
                </c:pt>
                <c:pt idx="11865">
                  <c:v>#N/A</c:v>
                </c:pt>
                <c:pt idx="11866">
                  <c:v>#N/A</c:v>
                </c:pt>
                <c:pt idx="11867">
                  <c:v>#N/A</c:v>
                </c:pt>
                <c:pt idx="11868">
                  <c:v>#N/A</c:v>
                </c:pt>
                <c:pt idx="11869">
                  <c:v>#N/A</c:v>
                </c:pt>
                <c:pt idx="11870">
                  <c:v>#N/A</c:v>
                </c:pt>
                <c:pt idx="11871">
                  <c:v>#N/A</c:v>
                </c:pt>
                <c:pt idx="11872">
                  <c:v>#N/A</c:v>
                </c:pt>
                <c:pt idx="11873">
                  <c:v>#N/A</c:v>
                </c:pt>
                <c:pt idx="11874">
                  <c:v>#N/A</c:v>
                </c:pt>
                <c:pt idx="11875">
                  <c:v>#N/A</c:v>
                </c:pt>
                <c:pt idx="11876">
                  <c:v>#N/A</c:v>
                </c:pt>
                <c:pt idx="11877">
                  <c:v>#N/A</c:v>
                </c:pt>
                <c:pt idx="11878">
                  <c:v>#N/A</c:v>
                </c:pt>
                <c:pt idx="11879">
                  <c:v>#N/A</c:v>
                </c:pt>
                <c:pt idx="11880">
                  <c:v>#N/A</c:v>
                </c:pt>
                <c:pt idx="11881">
                  <c:v>#N/A</c:v>
                </c:pt>
                <c:pt idx="11882">
                  <c:v>#N/A</c:v>
                </c:pt>
                <c:pt idx="11883">
                  <c:v>#N/A</c:v>
                </c:pt>
                <c:pt idx="11884">
                  <c:v>#N/A</c:v>
                </c:pt>
                <c:pt idx="11885">
                  <c:v>#N/A</c:v>
                </c:pt>
                <c:pt idx="11886">
                  <c:v>#N/A</c:v>
                </c:pt>
                <c:pt idx="11887">
                  <c:v>#N/A</c:v>
                </c:pt>
                <c:pt idx="11888">
                  <c:v>#N/A</c:v>
                </c:pt>
                <c:pt idx="11889">
                  <c:v>#N/A</c:v>
                </c:pt>
                <c:pt idx="11890">
                  <c:v>#N/A</c:v>
                </c:pt>
                <c:pt idx="11891">
                  <c:v>#N/A</c:v>
                </c:pt>
                <c:pt idx="11892">
                  <c:v>#N/A</c:v>
                </c:pt>
                <c:pt idx="11893">
                  <c:v>#N/A</c:v>
                </c:pt>
                <c:pt idx="11894">
                  <c:v>#N/A</c:v>
                </c:pt>
                <c:pt idx="11895">
                  <c:v>#N/A</c:v>
                </c:pt>
                <c:pt idx="11896">
                  <c:v>#N/A</c:v>
                </c:pt>
                <c:pt idx="11897">
                  <c:v>#N/A</c:v>
                </c:pt>
                <c:pt idx="11898">
                  <c:v>#N/A</c:v>
                </c:pt>
                <c:pt idx="11899">
                  <c:v>#N/A</c:v>
                </c:pt>
                <c:pt idx="11900">
                  <c:v>#N/A</c:v>
                </c:pt>
                <c:pt idx="11901">
                  <c:v>#N/A</c:v>
                </c:pt>
                <c:pt idx="11902">
                  <c:v>#N/A</c:v>
                </c:pt>
                <c:pt idx="11903">
                  <c:v>#N/A</c:v>
                </c:pt>
                <c:pt idx="11904">
                  <c:v>#N/A</c:v>
                </c:pt>
                <c:pt idx="11905">
                  <c:v>#N/A</c:v>
                </c:pt>
                <c:pt idx="11906">
                  <c:v>#N/A</c:v>
                </c:pt>
                <c:pt idx="11907">
                  <c:v>#N/A</c:v>
                </c:pt>
                <c:pt idx="11908">
                  <c:v>#N/A</c:v>
                </c:pt>
                <c:pt idx="11909">
                  <c:v>#N/A</c:v>
                </c:pt>
                <c:pt idx="11910">
                  <c:v>#N/A</c:v>
                </c:pt>
                <c:pt idx="11911">
                  <c:v>#N/A</c:v>
                </c:pt>
                <c:pt idx="11912">
                  <c:v>#N/A</c:v>
                </c:pt>
                <c:pt idx="11913">
                  <c:v>#N/A</c:v>
                </c:pt>
                <c:pt idx="11914">
                  <c:v>#N/A</c:v>
                </c:pt>
                <c:pt idx="11915">
                  <c:v>#N/A</c:v>
                </c:pt>
                <c:pt idx="11916">
                  <c:v>#N/A</c:v>
                </c:pt>
                <c:pt idx="11917">
                  <c:v>#N/A</c:v>
                </c:pt>
                <c:pt idx="11918">
                  <c:v>#N/A</c:v>
                </c:pt>
                <c:pt idx="11919">
                  <c:v>#N/A</c:v>
                </c:pt>
                <c:pt idx="11920">
                  <c:v>#N/A</c:v>
                </c:pt>
                <c:pt idx="11921">
                  <c:v>#N/A</c:v>
                </c:pt>
                <c:pt idx="11922">
                  <c:v>#N/A</c:v>
                </c:pt>
                <c:pt idx="11923">
                  <c:v>#N/A</c:v>
                </c:pt>
                <c:pt idx="11924">
                  <c:v>#N/A</c:v>
                </c:pt>
                <c:pt idx="11925">
                  <c:v>#N/A</c:v>
                </c:pt>
                <c:pt idx="11926">
                  <c:v>#N/A</c:v>
                </c:pt>
                <c:pt idx="11927">
                  <c:v>#N/A</c:v>
                </c:pt>
                <c:pt idx="11928">
                  <c:v>#N/A</c:v>
                </c:pt>
                <c:pt idx="11929">
                  <c:v>#N/A</c:v>
                </c:pt>
                <c:pt idx="11930">
                  <c:v>#N/A</c:v>
                </c:pt>
                <c:pt idx="11931">
                  <c:v>#N/A</c:v>
                </c:pt>
                <c:pt idx="11932">
                  <c:v>#N/A</c:v>
                </c:pt>
                <c:pt idx="11933">
                  <c:v>#N/A</c:v>
                </c:pt>
                <c:pt idx="11934">
                  <c:v>#N/A</c:v>
                </c:pt>
                <c:pt idx="11935">
                  <c:v>#N/A</c:v>
                </c:pt>
                <c:pt idx="11936">
                  <c:v>#N/A</c:v>
                </c:pt>
                <c:pt idx="11937">
                  <c:v>#N/A</c:v>
                </c:pt>
                <c:pt idx="11938">
                  <c:v>#N/A</c:v>
                </c:pt>
                <c:pt idx="11939">
                  <c:v>3.14003795066413</c:v>
                </c:pt>
                <c:pt idx="11940">
                  <c:v>#N/A</c:v>
                </c:pt>
                <c:pt idx="11941">
                  <c:v>#N/A</c:v>
                </c:pt>
                <c:pt idx="11942">
                  <c:v>#N/A</c:v>
                </c:pt>
                <c:pt idx="11943">
                  <c:v>#N/A</c:v>
                </c:pt>
                <c:pt idx="11944">
                  <c:v>#N/A</c:v>
                </c:pt>
                <c:pt idx="11945">
                  <c:v>#N/A</c:v>
                </c:pt>
                <c:pt idx="11946">
                  <c:v>#N/A</c:v>
                </c:pt>
                <c:pt idx="11947">
                  <c:v>#N/A</c:v>
                </c:pt>
                <c:pt idx="11948">
                  <c:v>#N/A</c:v>
                </c:pt>
                <c:pt idx="11949">
                  <c:v>#N/A</c:v>
                </c:pt>
                <c:pt idx="11950">
                  <c:v>#N/A</c:v>
                </c:pt>
                <c:pt idx="11951">
                  <c:v>#N/A</c:v>
                </c:pt>
                <c:pt idx="11952">
                  <c:v>#N/A</c:v>
                </c:pt>
                <c:pt idx="11953">
                  <c:v>#N/A</c:v>
                </c:pt>
                <c:pt idx="11954">
                  <c:v>#N/A</c:v>
                </c:pt>
                <c:pt idx="11955">
                  <c:v>#N/A</c:v>
                </c:pt>
                <c:pt idx="11956">
                  <c:v>#N/A</c:v>
                </c:pt>
                <c:pt idx="11957">
                  <c:v>#N/A</c:v>
                </c:pt>
                <c:pt idx="11958">
                  <c:v>#N/A</c:v>
                </c:pt>
                <c:pt idx="11959">
                  <c:v>#N/A</c:v>
                </c:pt>
                <c:pt idx="11960">
                  <c:v>#N/A</c:v>
                </c:pt>
                <c:pt idx="11961">
                  <c:v>#N/A</c:v>
                </c:pt>
                <c:pt idx="11962">
                  <c:v>#N/A</c:v>
                </c:pt>
                <c:pt idx="11963">
                  <c:v>#N/A</c:v>
                </c:pt>
                <c:pt idx="11964">
                  <c:v>#N/A</c:v>
                </c:pt>
                <c:pt idx="11965">
                  <c:v>#N/A</c:v>
                </c:pt>
                <c:pt idx="11966">
                  <c:v>#N/A</c:v>
                </c:pt>
                <c:pt idx="11967">
                  <c:v>#N/A</c:v>
                </c:pt>
                <c:pt idx="11968">
                  <c:v>#N/A</c:v>
                </c:pt>
                <c:pt idx="11969">
                  <c:v>#N/A</c:v>
                </c:pt>
                <c:pt idx="11970">
                  <c:v>#N/A</c:v>
                </c:pt>
                <c:pt idx="11971">
                  <c:v>#N/A</c:v>
                </c:pt>
                <c:pt idx="11972">
                  <c:v>#N/A</c:v>
                </c:pt>
                <c:pt idx="11973">
                  <c:v>#N/A</c:v>
                </c:pt>
                <c:pt idx="11974">
                  <c:v>#N/A</c:v>
                </c:pt>
                <c:pt idx="11975">
                  <c:v>#N/A</c:v>
                </c:pt>
                <c:pt idx="11976">
                  <c:v>#N/A</c:v>
                </c:pt>
                <c:pt idx="11977">
                  <c:v>#N/A</c:v>
                </c:pt>
                <c:pt idx="11978">
                  <c:v>#N/A</c:v>
                </c:pt>
                <c:pt idx="11979">
                  <c:v>#N/A</c:v>
                </c:pt>
                <c:pt idx="11980">
                  <c:v>#N/A</c:v>
                </c:pt>
                <c:pt idx="11981">
                  <c:v>#N/A</c:v>
                </c:pt>
                <c:pt idx="11982">
                  <c:v>#N/A</c:v>
                </c:pt>
                <c:pt idx="11983">
                  <c:v>#N/A</c:v>
                </c:pt>
                <c:pt idx="11984">
                  <c:v>#N/A</c:v>
                </c:pt>
                <c:pt idx="11985">
                  <c:v>#N/A</c:v>
                </c:pt>
                <c:pt idx="11986">
                  <c:v>#N/A</c:v>
                </c:pt>
                <c:pt idx="11987">
                  <c:v>#N/A</c:v>
                </c:pt>
                <c:pt idx="11988">
                  <c:v>#N/A</c:v>
                </c:pt>
                <c:pt idx="11989">
                  <c:v>#N/A</c:v>
                </c:pt>
                <c:pt idx="11990">
                  <c:v>#N/A</c:v>
                </c:pt>
                <c:pt idx="11991">
                  <c:v>#N/A</c:v>
                </c:pt>
                <c:pt idx="11992">
                  <c:v>#N/A</c:v>
                </c:pt>
                <c:pt idx="11993">
                  <c:v>#N/A</c:v>
                </c:pt>
                <c:pt idx="11994">
                  <c:v>#N/A</c:v>
                </c:pt>
                <c:pt idx="11995">
                  <c:v>#N/A</c:v>
                </c:pt>
                <c:pt idx="11996">
                  <c:v>#N/A</c:v>
                </c:pt>
                <c:pt idx="11997">
                  <c:v>#N/A</c:v>
                </c:pt>
                <c:pt idx="11998">
                  <c:v>#N/A</c:v>
                </c:pt>
                <c:pt idx="11999">
                  <c:v>#N/A</c:v>
                </c:pt>
                <c:pt idx="12000">
                  <c:v>#N/A</c:v>
                </c:pt>
                <c:pt idx="12001">
                  <c:v>#N/A</c:v>
                </c:pt>
                <c:pt idx="12002">
                  <c:v>#N/A</c:v>
                </c:pt>
                <c:pt idx="12003">
                  <c:v>#N/A</c:v>
                </c:pt>
                <c:pt idx="12004">
                  <c:v>#N/A</c:v>
                </c:pt>
                <c:pt idx="12005">
                  <c:v>#N/A</c:v>
                </c:pt>
                <c:pt idx="12006">
                  <c:v>#N/A</c:v>
                </c:pt>
                <c:pt idx="12007">
                  <c:v>#N/A</c:v>
                </c:pt>
                <c:pt idx="12008">
                  <c:v>#N/A</c:v>
                </c:pt>
                <c:pt idx="12009">
                  <c:v>#N/A</c:v>
                </c:pt>
                <c:pt idx="12010">
                  <c:v>#N/A</c:v>
                </c:pt>
                <c:pt idx="12011">
                  <c:v>#N/A</c:v>
                </c:pt>
                <c:pt idx="12012">
                  <c:v>#N/A</c:v>
                </c:pt>
                <c:pt idx="12013">
                  <c:v>#N/A</c:v>
                </c:pt>
                <c:pt idx="12014">
                  <c:v>#N/A</c:v>
                </c:pt>
                <c:pt idx="12015">
                  <c:v>#N/A</c:v>
                </c:pt>
                <c:pt idx="12016">
                  <c:v>#N/A</c:v>
                </c:pt>
                <c:pt idx="12017">
                  <c:v>#N/A</c:v>
                </c:pt>
                <c:pt idx="12018">
                  <c:v>#N/A</c:v>
                </c:pt>
                <c:pt idx="12019">
                  <c:v>#N/A</c:v>
                </c:pt>
                <c:pt idx="12020">
                  <c:v>#N/A</c:v>
                </c:pt>
                <c:pt idx="12021">
                  <c:v>#N/A</c:v>
                </c:pt>
                <c:pt idx="12022">
                  <c:v>#N/A</c:v>
                </c:pt>
                <c:pt idx="12023">
                  <c:v>#N/A</c:v>
                </c:pt>
                <c:pt idx="12024">
                  <c:v>#N/A</c:v>
                </c:pt>
                <c:pt idx="12025">
                  <c:v>#N/A</c:v>
                </c:pt>
                <c:pt idx="12026">
                  <c:v>#N/A</c:v>
                </c:pt>
                <c:pt idx="12027">
                  <c:v>#N/A</c:v>
                </c:pt>
                <c:pt idx="12028">
                  <c:v>#N/A</c:v>
                </c:pt>
                <c:pt idx="12029">
                  <c:v>#N/A</c:v>
                </c:pt>
                <c:pt idx="12030">
                  <c:v>#N/A</c:v>
                </c:pt>
                <c:pt idx="12031">
                  <c:v>#N/A</c:v>
                </c:pt>
                <c:pt idx="12032">
                  <c:v>#N/A</c:v>
                </c:pt>
                <c:pt idx="12033">
                  <c:v>#N/A</c:v>
                </c:pt>
                <c:pt idx="12034">
                  <c:v>#N/A</c:v>
                </c:pt>
                <c:pt idx="12035">
                  <c:v>#N/A</c:v>
                </c:pt>
                <c:pt idx="12036">
                  <c:v>#N/A</c:v>
                </c:pt>
                <c:pt idx="12037">
                  <c:v>#N/A</c:v>
                </c:pt>
                <c:pt idx="12038">
                  <c:v>#N/A</c:v>
                </c:pt>
                <c:pt idx="12039">
                  <c:v>#N/A</c:v>
                </c:pt>
                <c:pt idx="12040">
                  <c:v>#N/A</c:v>
                </c:pt>
                <c:pt idx="12041">
                  <c:v>#N/A</c:v>
                </c:pt>
                <c:pt idx="12042">
                  <c:v>#N/A</c:v>
                </c:pt>
                <c:pt idx="12043">
                  <c:v>#N/A</c:v>
                </c:pt>
                <c:pt idx="12044">
                  <c:v>#N/A</c:v>
                </c:pt>
                <c:pt idx="12045">
                  <c:v>#N/A</c:v>
                </c:pt>
                <c:pt idx="12046">
                  <c:v>#N/A</c:v>
                </c:pt>
                <c:pt idx="12047">
                  <c:v>#N/A</c:v>
                </c:pt>
                <c:pt idx="12048">
                  <c:v>#N/A</c:v>
                </c:pt>
                <c:pt idx="12049">
                  <c:v>#N/A</c:v>
                </c:pt>
                <c:pt idx="12050">
                  <c:v>#N/A</c:v>
                </c:pt>
                <c:pt idx="12051">
                  <c:v>#N/A</c:v>
                </c:pt>
                <c:pt idx="12052">
                  <c:v>#N/A</c:v>
                </c:pt>
                <c:pt idx="12053">
                  <c:v>#N/A</c:v>
                </c:pt>
                <c:pt idx="12054">
                  <c:v>#N/A</c:v>
                </c:pt>
                <c:pt idx="12055">
                  <c:v>#N/A</c:v>
                </c:pt>
                <c:pt idx="12056">
                  <c:v>#N/A</c:v>
                </c:pt>
                <c:pt idx="12057">
                  <c:v>#N/A</c:v>
                </c:pt>
                <c:pt idx="12058">
                  <c:v>#N/A</c:v>
                </c:pt>
                <c:pt idx="12059">
                  <c:v>#N/A</c:v>
                </c:pt>
                <c:pt idx="12060">
                  <c:v>#N/A</c:v>
                </c:pt>
                <c:pt idx="12061">
                  <c:v>#N/A</c:v>
                </c:pt>
                <c:pt idx="12062">
                  <c:v>#N/A</c:v>
                </c:pt>
                <c:pt idx="12063">
                  <c:v>#N/A</c:v>
                </c:pt>
                <c:pt idx="12064">
                  <c:v>#N/A</c:v>
                </c:pt>
                <c:pt idx="12065">
                  <c:v>#N/A</c:v>
                </c:pt>
                <c:pt idx="12066">
                  <c:v>#N/A</c:v>
                </c:pt>
                <c:pt idx="12067">
                  <c:v>#N/A</c:v>
                </c:pt>
                <c:pt idx="12068">
                  <c:v>#N/A</c:v>
                </c:pt>
                <c:pt idx="12069">
                  <c:v>#N/A</c:v>
                </c:pt>
                <c:pt idx="12070">
                  <c:v>#N/A</c:v>
                </c:pt>
                <c:pt idx="12071">
                  <c:v>#N/A</c:v>
                </c:pt>
                <c:pt idx="12072">
                  <c:v>3.36900695762175</c:v>
                </c:pt>
                <c:pt idx="12073">
                  <c:v>#N/A</c:v>
                </c:pt>
                <c:pt idx="12074">
                  <c:v>#N/A</c:v>
                </c:pt>
                <c:pt idx="12075">
                  <c:v>#N/A</c:v>
                </c:pt>
                <c:pt idx="12076">
                  <c:v>#N/A</c:v>
                </c:pt>
                <c:pt idx="12077">
                  <c:v>#N/A</c:v>
                </c:pt>
                <c:pt idx="12078">
                  <c:v>#N/A</c:v>
                </c:pt>
                <c:pt idx="12079">
                  <c:v>#N/A</c:v>
                </c:pt>
                <c:pt idx="12080">
                  <c:v>#N/A</c:v>
                </c:pt>
                <c:pt idx="12081">
                  <c:v>#N/A</c:v>
                </c:pt>
                <c:pt idx="12082">
                  <c:v>#N/A</c:v>
                </c:pt>
                <c:pt idx="12083">
                  <c:v>#N/A</c:v>
                </c:pt>
                <c:pt idx="12084">
                  <c:v>#N/A</c:v>
                </c:pt>
                <c:pt idx="12085">
                  <c:v>#N/A</c:v>
                </c:pt>
                <c:pt idx="12086">
                  <c:v>#N/A</c:v>
                </c:pt>
                <c:pt idx="12087">
                  <c:v>#N/A</c:v>
                </c:pt>
                <c:pt idx="12088">
                  <c:v>#N/A</c:v>
                </c:pt>
                <c:pt idx="12089">
                  <c:v>#N/A</c:v>
                </c:pt>
                <c:pt idx="12090">
                  <c:v>#N/A</c:v>
                </c:pt>
                <c:pt idx="12091">
                  <c:v>#N/A</c:v>
                </c:pt>
                <c:pt idx="12092">
                  <c:v>#N/A</c:v>
                </c:pt>
                <c:pt idx="12093">
                  <c:v>#N/A</c:v>
                </c:pt>
                <c:pt idx="12094">
                  <c:v>#N/A</c:v>
                </c:pt>
                <c:pt idx="12095">
                  <c:v>#N/A</c:v>
                </c:pt>
                <c:pt idx="12096">
                  <c:v>#N/A</c:v>
                </c:pt>
                <c:pt idx="12097">
                  <c:v>#N/A</c:v>
                </c:pt>
                <c:pt idx="12098">
                  <c:v>#N/A</c:v>
                </c:pt>
                <c:pt idx="12099">
                  <c:v>#N/A</c:v>
                </c:pt>
                <c:pt idx="12100">
                  <c:v>#N/A</c:v>
                </c:pt>
                <c:pt idx="12101">
                  <c:v>#N/A</c:v>
                </c:pt>
                <c:pt idx="12102">
                  <c:v>#N/A</c:v>
                </c:pt>
                <c:pt idx="12103">
                  <c:v>#N/A</c:v>
                </c:pt>
                <c:pt idx="12104">
                  <c:v>#N/A</c:v>
                </c:pt>
                <c:pt idx="12105">
                  <c:v>#N/A</c:v>
                </c:pt>
                <c:pt idx="12106">
                  <c:v>#N/A</c:v>
                </c:pt>
                <c:pt idx="12107">
                  <c:v>#N/A</c:v>
                </c:pt>
                <c:pt idx="12108">
                  <c:v>#N/A</c:v>
                </c:pt>
                <c:pt idx="12109">
                  <c:v>#N/A</c:v>
                </c:pt>
                <c:pt idx="12110">
                  <c:v>#N/A</c:v>
                </c:pt>
                <c:pt idx="12111">
                  <c:v>#N/A</c:v>
                </c:pt>
                <c:pt idx="12112">
                  <c:v>#N/A</c:v>
                </c:pt>
                <c:pt idx="12113">
                  <c:v>#N/A</c:v>
                </c:pt>
                <c:pt idx="12114">
                  <c:v>#N/A</c:v>
                </c:pt>
                <c:pt idx="12115">
                  <c:v>#N/A</c:v>
                </c:pt>
                <c:pt idx="12116">
                  <c:v>#N/A</c:v>
                </c:pt>
                <c:pt idx="12117">
                  <c:v>#N/A</c:v>
                </c:pt>
                <c:pt idx="12118">
                  <c:v>#N/A</c:v>
                </c:pt>
                <c:pt idx="12119">
                  <c:v>#N/A</c:v>
                </c:pt>
                <c:pt idx="12120">
                  <c:v>#N/A</c:v>
                </c:pt>
                <c:pt idx="12121">
                  <c:v>#N/A</c:v>
                </c:pt>
                <c:pt idx="12122">
                  <c:v>#N/A</c:v>
                </c:pt>
                <c:pt idx="12123">
                  <c:v>#N/A</c:v>
                </c:pt>
                <c:pt idx="12124">
                  <c:v>#N/A</c:v>
                </c:pt>
                <c:pt idx="12125">
                  <c:v>#N/A</c:v>
                </c:pt>
                <c:pt idx="12126">
                  <c:v>#N/A</c:v>
                </c:pt>
                <c:pt idx="12127">
                  <c:v>#N/A</c:v>
                </c:pt>
                <c:pt idx="12128">
                  <c:v>#N/A</c:v>
                </c:pt>
                <c:pt idx="12129">
                  <c:v>#N/A</c:v>
                </c:pt>
                <c:pt idx="12130">
                  <c:v>#N/A</c:v>
                </c:pt>
                <c:pt idx="12131">
                  <c:v>#N/A</c:v>
                </c:pt>
                <c:pt idx="12132">
                  <c:v>#N/A</c:v>
                </c:pt>
                <c:pt idx="12133">
                  <c:v>#N/A</c:v>
                </c:pt>
                <c:pt idx="12134">
                  <c:v>#N/A</c:v>
                </c:pt>
                <c:pt idx="12135">
                  <c:v>#N/A</c:v>
                </c:pt>
                <c:pt idx="12136">
                  <c:v>#N/A</c:v>
                </c:pt>
                <c:pt idx="12137">
                  <c:v>#N/A</c:v>
                </c:pt>
                <c:pt idx="12138">
                  <c:v>#N/A</c:v>
                </c:pt>
                <c:pt idx="12139">
                  <c:v>#N/A</c:v>
                </c:pt>
                <c:pt idx="12140">
                  <c:v>#N/A</c:v>
                </c:pt>
                <c:pt idx="12141">
                  <c:v>#N/A</c:v>
                </c:pt>
                <c:pt idx="12142">
                  <c:v>#N/A</c:v>
                </c:pt>
                <c:pt idx="12143">
                  <c:v>#N/A</c:v>
                </c:pt>
                <c:pt idx="12144">
                  <c:v>#N/A</c:v>
                </c:pt>
                <c:pt idx="12145">
                  <c:v>#N/A</c:v>
                </c:pt>
                <c:pt idx="12146">
                  <c:v>#N/A</c:v>
                </c:pt>
                <c:pt idx="12147">
                  <c:v>#N/A</c:v>
                </c:pt>
                <c:pt idx="12148">
                  <c:v>#N/A</c:v>
                </c:pt>
                <c:pt idx="12149">
                  <c:v>#N/A</c:v>
                </c:pt>
                <c:pt idx="12150">
                  <c:v>#N/A</c:v>
                </c:pt>
                <c:pt idx="12151">
                  <c:v>#N/A</c:v>
                </c:pt>
                <c:pt idx="12152">
                  <c:v>#N/A</c:v>
                </c:pt>
                <c:pt idx="12153">
                  <c:v>#N/A</c:v>
                </c:pt>
                <c:pt idx="12154">
                  <c:v>#N/A</c:v>
                </c:pt>
                <c:pt idx="12155">
                  <c:v>#N/A</c:v>
                </c:pt>
                <c:pt idx="12156">
                  <c:v>#N/A</c:v>
                </c:pt>
                <c:pt idx="12157">
                  <c:v>#N/A</c:v>
                </c:pt>
                <c:pt idx="12158">
                  <c:v>#N/A</c:v>
                </c:pt>
                <c:pt idx="12159">
                  <c:v>#N/A</c:v>
                </c:pt>
                <c:pt idx="12160">
                  <c:v>#N/A</c:v>
                </c:pt>
                <c:pt idx="12161">
                  <c:v>#N/A</c:v>
                </c:pt>
                <c:pt idx="12162">
                  <c:v>#N/A</c:v>
                </c:pt>
                <c:pt idx="12163">
                  <c:v>#N/A</c:v>
                </c:pt>
                <c:pt idx="12164">
                  <c:v>#N/A</c:v>
                </c:pt>
                <c:pt idx="12165">
                  <c:v>#N/A</c:v>
                </c:pt>
                <c:pt idx="12166">
                  <c:v>#N/A</c:v>
                </c:pt>
                <c:pt idx="12167">
                  <c:v>#N/A</c:v>
                </c:pt>
                <c:pt idx="12168">
                  <c:v>#N/A</c:v>
                </c:pt>
                <c:pt idx="12169">
                  <c:v>#N/A</c:v>
                </c:pt>
                <c:pt idx="12170">
                  <c:v>#N/A</c:v>
                </c:pt>
                <c:pt idx="12171">
                  <c:v>#N/A</c:v>
                </c:pt>
                <c:pt idx="12172">
                  <c:v>#N/A</c:v>
                </c:pt>
                <c:pt idx="12173">
                  <c:v>#N/A</c:v>
                </c:pt>
                <c:pt idx="12174">
                  <c:v>#N/A</c:v>
                </c:pt>
                <c:pt idx="12175">
                  <c:v>#N/A</c:v>
                </c:pt>
                <c:pt idx="12176">
                  <c:v>#N/A</c:v>
                </c:pt>
                <c:pt idx="12177">
                  <c:v>#N/A</c:v>
                </c:pt>
                <c:pt idx="12178">
                  <c:v>#N/A</c:v>
                </c:pt>
                <c:pt idx="12179">
                  <c:v>#N/A</c:v>
                </c:pt>
                <c:pt idx="12180">
                  <c:v>#N/A</c:v>
                </c:pt>
                <c:pt idx="12181">
                  <c:v>#N/A</c:v>
                </c:pt>
                <c:pt idx="12182">
                  <c:v>#N/A</c:v>
                </c:pt>
                <c:pt idx="12183">
                  <c:v>3.411132194813399</c:v>
                </c:pt>
                <c:pt idx="12184">
                  <c:v>#N/A</c:v>
                </c:pt>
                <c:pt idx="12185">
                  <c:v>#N/A</c:v>
                </c:pt>
                <c:pt idx="12186">
                  <c:v>#N/A</c:v>
                </c:pt>
                <c:pt idx="12187">
                  <c:v>#N/A</c:v>
                </c:pt>
                <c:pt idx="12188">
                  <c:v>#N/A</c:v>
                </c:pt>
                <c:pt idx="12189">
                  <c:v>#N/A</c:v>
                </c:pt>
                <c:pt idx="12190">
                  <c:v>#N/A</c:v>
                </c:pt>
                <c:pt idx="12191">
                  <c:v>#N/A</c:v>
                </c:pt>
                <c:pt idx="12192">
                  <c:v>#N/A</c:v>
                </c:pt>
                <c:pt idx="12193">
                  <c:v>#N/A</c:v>
                </c:pt>
                <c:pt idx="12194">
                  <c:v>#N/A</c:v>
                </c:pt>
                <c:pt idx="12195">
                  <c:v>#N/A</c:v>
                </c:pt>
                <c:pt idx="12196">
                  <c:v>#N/A</c:v>
                </c:pt>
                <c:pt idx="12197">
                  <c:v>#N/A</c:v>
                </c:pt>
                <c:pt idx="12198">
                  <c:v>#N/A</c:v>
                </c:pt>
                <c:pt idx="12199">
                  <c:v>#N/A</c:v>
                </c:pt>
                <c:pt idx="12200">
                  <c:v>#N/A</c:v>
                </c:pt>
                <c:pt idx="12201">
                  <c:v>#N/A</c:v>
                </c:pt>
                <c:pt idx="12202">
                  <c:v>#N/A</c:v>
                </c:pt>
                <c:pt idx="12203">
                  <c:v>#N/A</c:v>
                </c:pt>
                <c:pt idx="12204">
                  <c:v>#N/A</c:v>
                </c:pt>
                <c:pt idx="12205">
                  <c:v>#N/A</c:v>
                </c:pt>
                <c:pt idx="12206">
                  <c:v>#N/A</c:v>
                </c:pt>
                <c:pt idx="12207">
                  <c:v>#N/A</c:v>
                </c:pt>
                <c:pt idx="12208">
                  <c:v>#N/A</c:v>
                </c:pt>
                <c:pt idx="12209">
                  <c:v>#N/A</c:v>
                </c:pt>
                <c:pt idx="12210">
                  <c:v>#N/A</c:v>
                </c:pt>
                <c:pt idx="12211">
                  <c:v>#N/A</c:v>
                </c:pt>
                <c:pt idx="12212">
                  <c:v>#N/A</c:v>
                </c:pt>
                <c:pt idx="12213">
                  <c:v>#N/A</c:v>
                </c:pt>
                <c:pt idx="12214">
                  <c:v>#N/A</c:v>
                </c:pt>
                <c:pt idx="12215">
                  <c:v>#N/A</c:v>
                </c:pt>
                <c:pt idx="12216">
                  <c:v>#N/A</c:v>
                </c:pt>
                <c:pt idx="12217">
                  <c:v>#N/A</c:v>
                </c:pt>
                <c:pt idx="12218">
                  <c:v>#N/A</c:v>
                </c:pt>
                <c:pt idx="12219">
                  <c:v>#N/A</c:v>
                </c:pt>
                <c:pt idx="12220">
                  <c:v>#N/A</c:v>
                </c:pt>
                <c:pt idx="12221">
                  <c:v>#N/A</c:v>
                </c:pt>
                <c:pt idx="12222">
                  <c:v>#N/A</c:v>
                </c:pt>
                <c:pt idx="12223">
                  <c:v>#N/A</c:v>
                </c:pt>
                <c:pt idx="12224">
                  <c:v>#N/A</c:v>
                </c:pt>
                <c:pt idx="12225">
                  <c:v>#N/A</c:v>
                </c:pt>
                <c:pt idx="12226">
                  <c:v>#N/A</c:v>
                </c:pt>
                <c:pt idx="12227">
                  <c:v>#N/A</c:v>
                </c:pt>
                <c:pt idx="12228">
                  <c:v>#N/A</c:v>
                </c:pt>
                <c:pt idx="12229">
                  <c:v>#N/A</c:v>
                </c:pt>
                <c:pt idx="12230">
                  <c:v>#N/A</c:v>
                </c:pt>
                <c:pt idx="12231">
                  <c:v>#N/A</c:v>
                </c:pt>
                <c:pt idx="12232">
                  <c:v>#N/A</c:v>
                </c:pt>
                <c:pt idx="12233">
                  <c:v>#N/A</c:v>
                </c:pt>
                <c:pt idx="12234">
                  <c:v>#N/A</c:v>
                </c:pt>
                <c:pt idx="12235">
                  <c:v>#N/A</c:v>
                </c:pt>
                <c:pt idx="12236">
                  <c:v>#N/A</c:v>
                </c:pt>
                <c:pt idx="12237">
                  <c:v>#N/A</c:v>
                </c:pt>
                <c:pt idx="12238">
                  <c:v>#N/A</c:v>
                </c:pt>
                <c:pt idx="12239">
                  <c:v>#N/A</c:v>
                </c:pt>
                <c:pt idx="12240">
                  <c:v>#N/A</c:v>
                </c:pt>
                <c:pt idx="12241">
                  <c:v>#N/A</c:v>
                </c:pt>
                <c:pt idx="12242">
                  <c:v>#N/A</c:v>
                </c:pt>
                <c:pt idx="12243">
                  <c:v>#N/A</c:v>
                </c:pt>
                <c:pt idx="12244">
                  <c:v>#N/A</c:v>
                </c:pt>
                <c:pt idx="12245">
                  <c:v>#N/A</c:v>
                </c:pt>
                <c:pt idx="12246">
                  <c:v>#N/A</c:v>
                </c:pt>
                <c:pt idx="12247">
                  <c:v>#N/A</c:v>
                </c:pt>
                <c:pt idx="12248">
                  <c:v>#N/A</c:v>
                </c:pt>
                <c:pt idx="12249">
                  <c:v>#N/A</c:v>
                </c:pt>
                <c:pt idx="12250">
                  <c:v>#N/A</c:v>
                </c:pt>
                <c:pt idx="12251">
                  <c:v>#N/A</c:v>
                </c:pt>
                <c:pt idx="12252">
                  <c:v>#N/A</c:v>
                </c:pt>
                <c:pt idx="12253">
                  <c:v>#N/A</c:v>
                </c:pt>
                <c:pt idx="12254">
                  <c:v>#N/A</c:v>
                </c:pt>
                <c:pt idx="12255">
                  <c:v>#N/A</c:v>
                </c:pt>
                <c:pt idx="12256">
                  <c:v>#N/A</c:v>
                </c:pt>
                <c:pt idx="12257">
                  <c:v>#N/A</c:v>
                </c:pt>
                <c:pt idx="12258">
                  <c:v>#N/A</c:v>
                </c:pt>
                <c:pt idx="12259">
                  <c:v>#N/A</c:v>
                </c:pt>
                <c:pt idx="12260">
                  <c:v>#N/A</c:v>
                </c:pt>
                <c:pt idx="12261">
                  <c:v>#N/A</c:v>
                </c:pt>
                <c:pt idx="12262">
                  <c:v>#N/A</c:v>
                </c:pt>
                <c:pt idx="12263">
                  <c:v>#N/A</c:v>
                </c:pt>
                <c:pt idx="12264">
                  <c:v>#N/A</c:v>
                </c:pt>
                <c:pt idx="12265">
                  <c:v>#N/A</c:v>
                </c:pt>
                <c:pt idx="12266">
                  <c:v>#N/A</c:v>
                </c:pt>
                <c:pt idx="12267">
                  <c:v>#N/A</c:v>
                </c:pt>
                <c:pt idx="12268">
                  <c:v>#N/A</c:v>
                </c:pt>
                <c:pt idx="12269">
                  <c:v>#N/A</c:v>
                </c:pt>
                <c:pt idx="12270">
                  <c:v>#N/A</c:v>
                </c:pt>
                <c:pt idx="12271">
                  <c:v>#N/A</c:v>
                </c:pt>
                <c:pt idx="12272">
                  <c:v>3.39089184060721</c:v>
                </c:pt>
                <c:pt idx="12273">
                  <c:v>#N/A</c:v>
                </c:pt>
                <c:pt idx="12274">
                  <c:v>#N/A</c:v>
                </c:pt>
                <c:pt idx="12275">
                  <c:v>#N/A</c:v>
                </c:pt>
                <c:pt idx="12276">
                  <c:v>#N/A</c:v>
                </c:pt>
                <c:pt idx="12277">
                  <c:v>#N/A</c:v>
                </c:pt>
                <c:pt idx="12278">
                  <c:v>#N/A</c:v>
                </c:pt>
                <c:pt idx="12279">
                  <c:v>#N/A</c:v>
                </c:pt>
                <c:pt idx="12280">
                  <c:v>#N/A</c:v>
                </c:pt>
                <c:pt idx="12281">
                  <c:v>#N/A</c:v>
                </c:pt>
                <c:pt idx="12282">
                  <c:v>#N/A</c:v>
                </c:pt>
                <c:pt idx="12283">
                  <c:v>#N/A</c:v>
                </c:pt>
                <c:pt idx="12284">
                  <c:v>#N/A</c:v>
                </c:pt>
                <c:pt idx="12285">
                  <c:v>#N/A</c:v>
                </c:pt>
                <c:pt idx="12286">
                  <c:v>#N/A</c:v>
                </c:pt>
                <c:pt idx="12287">
                  <c:v>#N/A</c:v>
                </c:pt>
                <c:pt idx="12288">
                  <c:v>#N/A</c:v>
                </c:pt>
                <c:pt idx="12289">
                  <c:v>#N/A</c:v>
                </c:pt>
                <c:pt idx="12290">
                  <c:v>#N/A</c:v>
                </c:pt>
                <c:pt idx="12291">
                  <c:v>#N/A</c:v>
                </c:pt>
                <c:pt idx="12292">
                  <c:v>#N/A</c:v>
                </c:pt>
                <c:pt idx="12293">
                  <c:v>#N/A</c:v>
                </c:pt>
                <c:pt idx="12294">
                  <c:v>#N/A</c:v>
                </c:pt>
                <c:pt idx="12295">
                  <c:v>#N/A</c:v>
                </c:pt>
                <c:pt idx="12296">
                  <c:v>#N/A</c:v>
                </c:pt>
                <c:pt idx="12297">
                  <c:v>#N/A</c:v>
                </c:pt>
                <c:pt idx="12298">
                  <c:v>#N/A</c:v>
                </c:pt>
                <c:pt idx="12299">
                  <c:v>#N/A</c:v>
                </c:pt>
                <c:pt idx="12300">
                  <c:v>#N/A</c:v>
                </c:pt>
                <c:pt idx="12301">
                  <c:v>#N/A</c:v>
                </c:pt>
                <c:pt idx="12302">
                  <c:v>#N/A</c:v>
                </c:pt>
                <c:pt idx="12303">
                  <c:v>#N/A</c:v>
                </c:pt>
                <c:pt idx="12304">
                  <c:v>#N/A</c:v>
                </c:pt>
                <c:pt idx="12305">
                  <c:v>#N/A</c:v>
                </c:pt>
                <c:pt idx="12306">
                  <c:v>#N/A</c:v>
                </c:pt>
                <c:pt idx="12307">
                  <c:v>#N/A</c:v>
                </c:pt>
                <c:pt idx="12308">
                  <c:v>#N/A</c:v>
                </c:pt>
                <c:pt idx="12309">
                  <c:v>#N/A</c:v>
                </c:pt>
                <c:pt idx="12310">
                  <c:v>#N/A</c:v>
                </c:pt>
                <c:pt idx="12311">
                  <c:v>#N/A</c:v>
                </c:pt>
                <c:pt idx="12312">
                  <c:v>#N/A</c:v>
                </c:pt>
                <c:pt idx="12313">
                  <c:v>#N/A</c:v>
                </c:pt>
                <c:pt idx="12314">
                  <c:v>#N/A</c:v>
                </c:pt>
                <c:pt idx="12315">
                  <c:v>#N/A</c:v>
                </c:pt>
                <c:pt idx="12316">
                  <c:v>#N/A</c:v>
                </c:pt>
                <c:pt idx="12317">
                  <c:v>#N/A</c:v>
                </c:pt>
                <c:pt idx="12318">
                  <c:v>#N/A</c:v>
                </c:pt>
                <c:pt idx="12319">
                  <c:v>#N/A</c:v>
                </c:pt>
                <c:pt idx="12320">
                  <c:v>#N/A</c:v>
                </c:pt>
                <c:pt idx="12321">
                  <c:v>#N/A</c:v>
                </c:pt>
                <c:pt idx="12322">
                  <c:v>#N/A</c:v>
                </c:pt>
                <c:pt idx="12323">
                  <c:v>#N/A</c:v>
                </c:pt>
                <c:pt idx="12324">
                  <c:v>#N/A</c:v>
                </c:pt>
                <c:pt idx="12325">
                  <c:v>#N/A</c:v>
                </c:pt>
                <c:pt idx="12326">
                  <c:v>#N/A</c:v>
                </c:pt>
                <c:pt idx="12327">
                  <c:v>#N/A</c:v>
                </c:pt>
                <c:pt idx="12328">
                  <c:v>#N/A</c:v>
                </c:pt>
                <c:pt idx="12329">
                  <c:v>#N/A</c:v>
                </c:pt>
                <c:pt idx="12330">
                  <c:v>#N/A</c:v>
                </c:pt>
                <c:pt idx="12331">
                  <c:v>#N/A</c:v>
                </c:pt>
                <c:pt idx="12332">
                  <c:v>#N/A</c:v>
                </c:pt>
                <c:pt idx="12333">
                  <c:v>#N/A</c:v>
                </c:pt>
                <c:pt idx="12334">
                  <c:v>#N/A</c:v>
                </c:pt>
                <c:pt idx="12335">
                  <c:v>#N/A</c:v>
                </c:pt>
                <c:pt idx="12336">
                  <c:v>#N/A</c:v>
                </c:pt>
                <c:pt idx="12337">
                  <c:v>#N/A</c:v>
                </c:pt>
                <c:pt idx="12338">
                  <c:v>#N/A</c:v>
                </c:pt>
                <c:pt idx="12339">
                  <c:v>#N/A</c:v>
                </c:pt>
                <c:pt idx="12340">
                  <c:v>#N/A</c:v>
                </c:pt>
                <c:pt idx="12341">
                  <c:v>#N/A</c:v>
                </c:pt>
                <c:pt idx="12342">
                  <c:v>#N/A</c:v>
                </c:pt>
                <c:pt idx="12343">
                  <c:v>#N/A</c:v>
                </c:pt>
                <c:pt idx="12344">
                  <c:v>#N/A</c:v>
                </c:pt>
                <c:pt idx="12345">
                  <c:v>#N/A</c:v>
                </c:pt>
                <c:pt idx="12346">
                  <c:v>#N/A</c:v>
                </c:pt>
                <c:pt idx="12347">
                  <c:v>#N/A</c:v>
                </c:pt>
                <c:pt idx="12348">
                  <c:v>#N/A</c:v>
                </c:pt>
                <c:pt idx="12349">
                  <c:v>#N/A</c:v>
                </c:pt>
                <c:pt idx="12350">
                  <c:v>#N/A</c:v>
                </c:pt>
                <c:pt idx="12351">
                  <c:v>#N/A</c:v>
                </c:pt>
                <c:pt idx="12352">
                  <c:v>#N/A</c:v>
                </c:pt>
                <c:pt idx="12353">
                  <c:v>#N/A</c:v>
                </c:pt>
                <c:pt idx="12354">
                  <c:v>#N/A</c:v>
                </c:pt>
                <c:pt idx="12355">
                  <c:v>#N/A</c:v>
                </c:pt>
                <c:pt idx="12356">
                  <c:v>#N/A</c:v>
                </c:pt>
                <c:pt idx="12357">
                  <c:v>#N/A</c:v>
                </c:pt>
                <c:pt idx="12358">
                  <c:v>#N/A</c:v>
                </c:pt>
                <c:pt idx="12359">
                  <c:v>#N/A</c:v>
                </c:pt>
                <c:pt idx="12360">
                  <c:v>#N/A</c:v>
                </c:pt>
                <c:pt idx="12361">
                  <c:v>3.412144212523708</c:v>
                </c:pt>
                <c:pt idx="12362">
                  <c:v>#N/A</c:v>
                </c:pt>
                <c:pt idx="12363">
                  <c:v>#N/A</c:v>
                </c:pt>
                <c:pt idx="12364">
                  <c:v>#N/A</c:v>
                </c:pt>
                <c:pt idx="12365">
                  <c:v>#N/A</c:v>
                </c:pt>
                <c:pt idx="12366">
                  <c:v>#N/A</c:v>
                </c:pt>
                <c:pt idx="12367">
                  <c:v>#N/A</c:v>
                </c:pt>
                <c:pt idx="12368">
                  <c:v>#N/A</c:v>
                </c:pt>
                <c:pt idx="12369">
                  <c:v>#N/A</c:v>
                </c:pt>
                <c:pt idx="12370">
                  <c:v>#N/A</c:v>
                </c:pt>
                <c:pt idx="12371">
                  <c:v>#N/A</c:v>
                </c:pt>
                <c:pt idx="12372">
                  <c:v>#N/A</c:v>
                </c:pt>
                <c:pt idx="12373">
                  <c:v>#N/A</c:v>
                </c:pt>
                <c:pt idx="12374">
                  <c:v>#N/A</c:v>
                </c:pt>
                <c:pt idx="12375">
                  <c:v>#N/A</c:v>
                </c:pt>
                <c:pt idx="12376">
                  <c:v>#N/A</c:v>
                </c:pt>
                <c:pt idx="12377">
                  <c:v>#N/A</c:v>
                </c:pt>
                <c:pt idx="12378">
                  <c:v>#N/A</c:v>
                </c:pt>
                <c:pt idx="12379">
                  <c:v>#N/A</c:v>
                </c:pt>
                <c:pt idx="12380">
                  <c:v>#N/A</c:v>
                </c:pt>
                <c:pt idx="12381">
                  <c:v>#N/A</c:v>
                </c:pt>
                <c:pt idx="12382">
                  <c:v>#N/A</c:v>
                </c:pt>
                <c:pt idx="12383">
                  <c:v>#N/A</c:v>
                </c:pt>
                <c:pt idx="12384">
                  <c:v>#N/A</c:v>
                </c:pt>
                <c:pt idx="12385">
                  <c:v>#N/A</c:v>
                </c:pt>
                <c:pt idx="12386">
                  <c:v>#N/A</c:v>
                </c:pt>
                <c:pt idx="12387">
                  <c:v>#N/A</c:v>
                </c:pt>
                <c:pt idx="12388">
                  <c:v>#N/A</c:v>
                </c:pt>
                <c:pt idx="12389">
                  <c:v>#N/A</c:v>
                </c:pt>
                <c:pt idx="12390">
                  <c:v>#N/A</c:v>
                </c:pt>
                <c:pt idx="12391">
                  <c:v>#N/A</c:v>
                </c:pt>
                <c:pt idx="12392">
                  <c:v>#N/A</c:v>
                </c:pt>
                <c:pt idx="12393">
                  <c:v>#N/A</c:v>
                </c:pt>
                <c:pt idx="12394">
                  <c:v>#N/A</c:v>
                </c:pt>
                <c:pt idx="12395">
                  <c:v>#N/A</c:v>
                </c:pt>
                <c:pt idx="12396">
                  <c:v>#N/A</c:v>
                </c:pt>
                <c:pt idx="12397">
                  <c:v>#N/A</c:v>
                </c:pt>
                <c:pt idx="12398">
                  <c:v>#N/A</c:v>
                </c:pt>
                <c:pt idx="12399">
                  <c:v>#N/A</c:v>
                </c:pt>
                <c:pt idx="12400">
                  <c:v>#N/A</c:v>
                </c:pt>
                <c:pt idx="12401">
                  <c:v>#N/A</c:v>
                </c:pt>
                <c:pt idx="12402">
                  <c:v>#N/A</c:v>
                </c:pt>
                <c:pt idx="12403">
                  <c:v>#N/A</c:v>
                </c:pt>
                <c:pt idx="12404">
                  <c:v>#N/A</c:v>
                </c:pt>
                <c:pt idx="12405">
                  <c:v>#N/A</c:v>
                </c:pt>
                <c:pt idx="12406">
                  <c:v>#N/A</c:v>
                </c:pt>
                <c:pt idx="12407">
                  <c:v>#N/A</c:v>
                </c:pt>
                <c:pt idx="12408">
                  <c:v>#N/A</c:v>
                </c:pt>
                <c:pt idx="12409">
                  <c:v>#N/A</c:v>
                </c:pt>
                <c:pt idx="12410">
                  <c:v>#N/A</c:v>
                </c:pt>
                <c:pt idx="12411">
                  <c:v>#N/A</c:v>
                </c:pt>
                <c:pt idx="12412">
                  <c:v>#N/A</c:v>
                </c:pt>
                <c:pt idx="12413">
                  <c:v>#N/A</c:v>
                </c:pt>
                <c:pt idx="12414">
                  <c:v>#N/A</c:v>
                </c:pt>
                <c:pt idx="12415">
                  <c:v>#N/A</c:v>
                </c:pt>
                <c:pt idx="12416">
                  <c:v>#N/A</c:v>
                </c:pt>
                <c:pt idx="12417">
                  <c:v>#N/A</c:v>
                </c:pt>
                <c:pt idx="12418">
                  <c:v>#N/A</c:v>
                </c:pt>
                <c:pt idx="12419">
                  <c:v>#N/A</c:v>
                </c:pt>
                <c:pt idx="12420">
                  <c:v>#N/A</c:v>
                </c:pt>
                <c:pt idx="12421">
                  <c:v>#N/A</c:v>
                </c:pt>
                <c:pt idx="12422">
                  <c:v>#N/A</c:v>
                </c:pt>
                <c:pt idx="12423">
                  <c:v>#N/A</c:v>
                </c:pt>
                <c:pt idx="12424">
                  <c:v>#N/A</c:v>
                </c:pt>
                <c:pt idx="12425">
                  <c:v>#N/A</c:v>
                </c:pt>
                <c:pt idx="12426">
                  <c:v>#N/A</c:v>
                </c:pt>
                <c:pt idx="12427">
                  <c:v>#N/A</c:v>
                </c:pt>
                <c:pt idx="12428">
                  <c:v>#N/A</c:v>
                </c:pt>
                <c:pt idx="12429">
                  <c:v>#N/A</c:v>
                </c:pt>
                <c:pt idx="12430">
                  <c:v>#N/A</c:v>
                </c:pt>
                <c:pt idx="12431">
                  <c:v>#N/A</c:v>
                </c:pt>
                <c:pt idx="12432">
                  <c:v>#N/A</c:v>
                </c:pt>
                <c:pt idx="12433">
                  <c:v>#N/A</c:v>
                </c:pt>
                <c:pt idx="12434">
                  <c:v>#N/A</c:v>
                </c:pt>
                <c:pt idx="12435">
                  <c:v>#N/A</c:v>
                </c:pt>
                <c:pt idx="12436">
                  <c:v>#N/A</c:v>
                </c:pt>
                <c:pt idx="12437">
                  <c:v>#N/A</c:v>
                </c:pt>
                <c:pt idx="12438">
                  <c:v>#N/A</c:v>
                </c:pt>
                <c:pt idx="12439">
                  <c:v>#N/A</c:v>
                </c:pt>
                <c:pt idx="12440">
                  <c:v>#N/A</c:v>
                </c:pt>
                <c:pt idx="12441">
                  <c:v>#N/A</c:v>
                </c:pt>
                <c:pt idx="12442">
                  <c:v>#N/A</c:v>
                </c:pt>
                <c:pt idx="12443">
                  <c:v>#N/A</c:v>
                </c:pt>
                <c:pt idx="12444">
                  <c:v>#N/A</c:v>
                </c:pt>
                <c:pt idx="12445">
                  <c:v>#N/A</c:v>
                </c:pt>
                <c:pt idx="12446">
                  <c:v>#N/A</c:v>
                </c:pt>
                <c:pt idx="12447">
                  <c:v>#N/A</c:v>
                </c:pt>
                <c:pt idx="12448">
                  <c:v>#N/A</c:v>
                </c:pt>
                <c:pt idx="12449">
                  <c:v>#N/A</c:v>
                </c:pt>
                <c:pt idx="12450">
                  <c:v>#N/A</c:v>
                </c:pt>
                <c:pt idx="12451">
                  <c:v>#N/A</c:v>
                </c:pt>
                <c:pt idx="12452">
                  <c:v>#N/A</c:v>
                </c:pt>
                <c:pt idx="12453">
                  <c:v>#N/A</c:v>
                </c:pt>
                <c:pt idx="12454">
                  <c:v>#N/A</c:v>
                </c:pt>
                <c:pt idx="12455">
                  <c:v>#N/A</c:v>
                </c:pt>
                <c:pt idx="12456">
                  <c:v>#N/A</c:v>
                </c:pt>
                <c:pt idx="12457">
                  <c:v>#N/A</c:v>
                </c:pt>
                <c:pt idx="12458">
                  <c:v>#N/A</c:v>
                </c:pt>
                <c:pt idx="12459">
                  <c:v>#N/A</c:v>
                </c:pt>
                <c:pt idx="12460">
                  <c:v>#N/A</c:v>
                </c:pt>
                <c:pt idx="12461">
                  <c:v>#N/A</c:v>
                </c:pt>
                <c:pt idx="12462">
                  <c:v>#N/A</c:v>
                </c:pt>
                <c:pt idx="12463">
                  <c:v>#N/A</c:v>
                </c:pt>
                <c:pt idx="12464">
                  <c:v>#N/A</c:v>
                </c:pt>
                <c:pt idx="12465">
                  <c:v>#N/A</c:v>
                </c:pt>
                <c:pt idx="12466">
                  <c:v>#N/A</c:v>
                </c:pt>
                <c:pt idx="12467">
                  <c:v>#N/A</c:v>
                </c:pt>
                <c:pt idx="12468">
                  <c:v>#N/A</c:v>
                </c:pt>
                <c:pt idx="12469">
                  <c:v>#N/A</c:v>
                </c:pt>
                <c:pt idx="12470">
                  <c:v>#N/A</c:v>
                </c:pt>
                <c:pt idx="12471">
                  <c:v>#N/A</c:v>
                </c:pt>
                <c:pt idx="12472">
                  <c:v>#N/A</c:v>
                </c:pt>
                <c:pt idx="12473">
                  <c:v>#N/A</c:v>
                </c:pt>
                <c:pt idx="12474">
                  <c:v>#N/A</c:v>
                </c:pt>
                <c:pt idx="12475">
                  <c:v>#N/A</c:v>
                </c:pt>
                <c:pt idx="12476">
                  <c:v>#N/A</c:v>
                </c:pt>
                <c:pt idx="12477">
                  <c:v>#N/A</c:v>
                </c:pt>
                <c:pt idx="12478">
                  <c:v>#N/A</c:v>
                </c:pt>
                <c:pt idx="12479">
                  <c:v>#N/A</c:v>
                </c:pt>
                <c:pt idx="12480">
                  <c:v>#N/A</c:v>
                </c:pt>
                <c:pt idx="12481">
                  <c:v>#N/A</c:v>
                </c:pt>
                <c:pt idx="12482">
                  <c:v>#N/A</c:v>
                </c:pt>
                <c:pt idx="12483">
                  <c:v>#N/A</c:v>
                </c:pt>
                <c:pt idx="12484">
                  <c:v>#N/A</c:v>
                </c:pt>
                <c:pt idx="12485">
                  <c:v>#N/A</c:v>
                </c:pt>
                <c:pt idx="12486">
                  <c:v>#N/A</c:v>
                </c:pt>
                <c:pt idx="12487">
                  <c:v>#N/A</c:v>
                </c:pt>
                <c:pt idx="12488">
                  <c:v>#N/A</c:v>
                </c:pt>
                <c:pt idx="12489">
                  <c:v>#N/A</c:v>
                </c:pt>
                <c:pt idx="12490">
                  <c:v>#N/A</c:v>
                </c:pt>
                <c:pt idx="12491">
                  <c:v>#N/A</c:v>
                </c:pt>
                <c:pt idx="12492">
                  <c:v>#N/A</c:v>
                </c:pt>
                <c:pt idx="12493">
                  <c:v>#N/A</c:v>
                </c:pt>
                <c:pt idx="12494">
                  <c:v>#N/A</c:v>
                </c:pt>
                <c:pt idx="12495">
                  <c:v>3.39215686274509</c:v>
                </c:pt>
                <c:pt idx="12496">
                  <c:v>#N/A</c:v>
                </c:pt>
                <c:pt idx="12497">
                  <c:v>#N/A</c:v>
                </c:pt>
                <c:pt idx="12498">
                  <c:v>#N/A</c:v>
                </c:pt>
                <c:pt idx="12499">
                  <c:v>#N/A</c:v>
                </c:pt>
                <c:pt idx="12500">
                  <c:v>#N/A</c:v>
                </c:pt>
                <c:pt idx="12501">
                  <c:v>#N/A</c:v>
                </c:pt>
                <c:pt idx="12502">
                  <c:v>#N/A</c:v>
                </c:pt>
                <c:pt idx="12503">
                  <c:v>#N/A</c:v>
                </c:pt>
                <c:pt idx="12504">
                  <c:v>#N/A</c:v>
                </c:pt>
                <c:pt idx="12505">
                  <c:v>#N/A</c:v>
                </c:pt>
                <c:pt idx="12506">
                  <c:v>#N/A</c:v>
                </c:pt>
                <c:pt idx="12507">
                  <c:v>#N/A</c:v>
                </c:pt>
                <c:pt idx="12508">
                  <c:v>#N/A</c:v>
                </c:pt>
                <c:pt idx="12509">
                  <c:v>#N/A</c:v>
                </c:pt>
                <c:pt idx="12510">
                  <c:v>#N/A</c:v>
                </c:pt>
                <c:pt idx="12511">
                  <c:v>#N/A</c:v>
                </c:pt>
                <c:pt idx="12512">
                  <c:v>#N/A</c:v>
                </c:pt>
                <c:pt idx="12513">
                  <c:v>#N/A</c:v>
                </c:pt>
                <c:pt idx="12514">
                  <c:v>#N/A</c:v>
                </c:pt>
                <c:pt idx="12515">
                  <c:v>#N/A</c:v>
                </c:pt>
                <c:pt idx="12516">
                  <c:v>#N/A</c:v>
                </c:pt>
                <c:pt idx="12517">
                  <c:v>#N/A</c:v>
                </c:pt>
                <c:pt idx="12518">
                  <c:v>#N/A</c:v>
                </c:pt>
                <c:pt idx="12519">
                  <c:v>#N/A</c:v>
                </c:pt>
                <c:pt idx="12520">
                  <c:v>#N/A</c:v>
                </c:pt>
                <c:pt idx="12521">
                  <c:v>#N/A</c:v>
                </c:pt>
                <c:pt idx="12522">
                  <c:v>#N/A</c:v>
                </c:pt>
                <c:pt idx="12523">
                  <c:v>#N/A</c:v>
                </c:pt>
                <c:pt idx="12524">
                  <c:v>#N/A</c:v>
                </c:pt>
                <c:pt idx="12525">
                  <c:v>#N/A</c:v>
                </c:pt>
                <c:pt idx="12526">
                  <c:v>#N/A</c:v>
                </c:pt>
                <c:pt idx="12527">
                  <c:v>#N/A</c:v>
                </c:pt>
                <c:pt idx="12528">
                  <c:v>#N/A</c:v>
                </c:pt>
                <c:pt idx="12529">
                  <c:v>#N/A</c:v>
                </c:pt>
                <c:pt idx="12530">
                  <c:v>#N/A</c:v>
                </c:pt>
                <c:pt idx="12531">
                  <c:v>#N/A</c:v>
                </c:pt>
                <c:pt idx="12532">
                  <c:v>#N/A</c:v>
                </c:pt>
                <c:pt idx="12533">
                  <c:v>#N/A</c:v>
                </c:pt>
                <c:pt idx="12534">
                  <c:v>#N/A</c:v>
                </c:pt>
                <c:pt idx="12535">
                  <c:v>#N/A</c:v>
                </c:pt>
                <c:pt idx="12536">
                  <c:v>#N/A</c:v>
                </c:pt>
                <c:pt idx="12537">
                  <c:v>#N/A</c:v>
                </c:pt>
                <c:pt idx="12538">
                  <c:v>#N/A</c:v>
                </c:pt>
                <c:pt idx="12539">
                  <c:v>#N/A</c:v>
                </c:pt>
                <c:pt idx="12540">
                  <c:v>#N/A</c:v>
                </c:pt>
                <c:pt idx="12541">
                  <c:v>#N/A</c:v>
                </c:pt>
                <c:pt idx="12542">
                  <c:v>#N/A</c:v>
                </c:pt>
                <c:pt idx="12543">
                  <c:v>#N/A</c:v>
                </c:pt>
                <c:pt idx="12544">
                  <c:v>#N/A</c:v>
                </c:pt>
                <c:pt idx="12545">
                  <c:v>#N/A</c:v>
                </c:pt>
                <c:pt idx="12546">
                  <c:v>#N/A</c:v>
                </c:pt>
                <c:pt idx="12547">
                  <c:v>#N/A</c:v>
                </c:pt>
                <c:pt idx="12548">
                  <c:v>#N/A</c:v>
                </c:pt>
                <c:pt idx="12549">
                  <c:v>#N/A</c:v>
                </c:pt>
                <c:pt idx="12550">
                  <c:v>#N/A</c:v>
                </c:pt>
                <c:pt idx="12551">
                  <c:v>#N/A</c:v>
                </c:pt>
                <c:pt idx="12552">
                  <c:v>#N/A</c:v>
                </c:pt>
                <c:pt idx="12553">
                  <c:v>#N/A</c:v>
                </c:pt>
                <c:pt idx="12554">
                  <c:v>#N/A</c:v>
                </c:pt>
                <c:pt idx="12555">
                  <c:v>#N/A</c:v>
                </c:pt>
                <c:pt idx="12556">
                  <c:v>#N/A</c:v>
                </c:pt>
                <c:pt idx="12557">
                  <c:v>#N/A</c:v>
                </c:pt>
                <c:pt idx="12558">
                  <c:v>#N/A</c:v>
                </c:pt>
                <c:pt idx="12559">
                  <c:v>#N/A</c:v>
                </c:pt>
                <c:pt idx="12560">
                  <c:v>#N/A</c:v>
                </c:pt>
                <c:pt idx="12561">
                  <c:v>#N/A</c:v>
                </c:pt>
                <c:pt idx="12562">
                  <c:v>#N/A</c:v>
                </c:pt>
                <c:pt idx="12563">
                  <c:v>#N/A</c:v>
                </c:pt>
                <c:pt idx="12564">
                  <c:v>#N/A</c:v>
                </c:pt>
                <c:pt idx="12565">
                  <c:v>#N/A</c:v>
                </c:pt>
                <c:pt idx="12566">
                  <c:v>#N/A</c:v>
                </c:pt>
                <c:pt idx="12567">
                  <c:v>#N/A</c:v>
                </c:pt>
                <c:pt idx="12568">
                  <c:v>#N/A</c:v>
                </c:pt>
                <c:pt idx="12569">
                  <c:v>#N/A</c:v>
                </c:pt>
                <c:pt idx="12570">
                  <c:v>#N/A</c:v>
                </c:pt>
                <c:pt idx="12571">
                  <c:v>#N/A</c:v>
                </c:pt>
                <c:pt idx="12572">
                  <c:v>#N/A</c:v>
                </c:pt>
                <c:pt idx="12573">
                  <c:v>#N/A</c:v>
                </c:pt>
                <c:pt idx="12574">
                  <c:v>#N/A</c:v>
                </c:pt>
                <c:pt idx="12575">
                  <c:v>#N/A</c:v>
                </c:pt>
                <c:pt idx="12576">
                  <c:v>#N/A</c:v>
                </c:pt>
                <c:pt idx="12577">
                  <c:v>#N/A</c:v>
                </c:pt>
                <c:pt idx="12578">
                  <c:v>#N/A</c:v>
                </c:pt>
                <c:pt idx="12579">
                  <c:v>#N/A</c:v>
                </c:pt>
                <c:pt idx="12580">
                  <c:v>#N/A</c:v>
                </c:pt>
                <c:pt idx="12581">
                  <c:v>#N/A</c:v>
                </c:pt>
                <c:pt idx="12582">
                  <c:v>#N/A</c:v>
                </c:pt>
                <c:pt idx="12583">
                  <c:v>#N/A</c:v>
                </c:pt>
                <c:pt idx="12584">
                  <c:v>#N/A</c:v>
                </c:pt>
                <c:pt idx="12585">
                  <c:v>#N/A</c:v>
                </c:pt>
                <c:pt idx="12586">
                  <c:v>#N/A</c:v>
                </c:pt>
                <c:pt idx="12587">
                  <c:v>#N/A</c:v>
                </c:pt>
                <c:pt idx="12588">
                  <c:v>#N/A</c:v>
                </c:pt>
                <c:pt idx="12589">
                  <c:v>#N/A</c:v>
                </c:pt>
                <c:pt idx="12590">
                  <c:v>#N/A</c:v>
                </c:pt>
                <c:pt idx="12591">
                  <c:v>#N/A</c:v>
                </c:pt>
                <c:pt idx="12592">
                  <c:v>#N/A</c:v>
                </c:pt>
                <c:pt idx="12593">
                  <c:v>#N/A</c:v>
                </c:pt>
                <c:pt idx="12594">
                  <c:v>#N/A</c:v>
                </c:pt>
                <c:pt idx="12595">
                  <c:v>#N/A</c:v>
                </c:pt>
                <c:pt idx="12596">
                  <c:v>#N/A</c:v>
                </c:pt>
                <c:pt idx="12597">
                  <c:v>#N/A</c:v>
                </c:pt>
                <c:pt idx="12598">
                  <c:v>#N/A</c:v>
                </c:pt>
                <c:pt idx="12599">
                  <c:v>#N/A</c:v>
                </c:pt>
                <c:pt idx="12600">
                  <c:v>#N/A</c:v>
                </c:pt>
                <c:pt idx="12601">
                  <c:v>#N/A</c:v>
                </c:pt>
                <c:pt idx="12602">
                  <c:v>#N/A</c:v>
                </c:pt>
                <c:pt idx="12603">
                  <c:v>#N/A</c:v>
                </c:pt>
                <c:pt idx="12604">
                  <c:v>#N/A</c:v>
                </c:pt>
                <c:pt idx="12605">
                  <c:v>#N/A</c:v>
                </c:pt>
                <c:pt idx="12606">
                  <c:v>#N/A</c:v>
                </c:pt>
                <c:pt idx="12607">
                  <c:v>#N/A</c:v>
                </c:pt>
                <c:pt idx="12608">
                  <c:v>#N/A</c:v>
                </c:pt>
                <c:pt idx="12609">
                  <c:v>#N/A</c:v>
                </c:pt>
                <c:pt idx="12610">
                  <c:v>#N/A</c:v>
                </c:pt>
                <c:pt idx="12611">
                  <c:v>#N/A</c:v>
                </c:pt>
                <c:pt idx="12612">
                  <c:v>#N/A</c:v>
                </c:pt>
                <c:pt idx="12613">
                  <c:v>#N/A</c:v>
                </c:pt>
                <c:pt idx="12614">
                  <c:v>#N/A</c:v>
                </c:pt>
                <c:pt idx="12615">
                  <c:v>#N/A</c:v>
                </c:pt>
                <c:pt idx="12616">
                  <c:v>#N/A</c:v>
                </c:pt>
                <c:pt idx="12617">
                  <c:v>#N/A</c:v>
                </c:pt>
                <c:pt idx="12618">
                  <c:v>#N/A</c:v>
                </c:pt>
                <c:pt idx="12619">
                  <c:v>#N/A</c:v>
                </c:pt>
                <c:pt idx="12620">
                  <c:v>#N/A</c:v>
                </c:pt>
                <c:pt idx="12621">
                  <c:v>#N/A</c:v>
                </c:pt>
                <c:pt idx="12622">
                  <c:v>#N/A</c:v>
                </c:pt>
                <c:pt idx="12623">
                  <c:v>#N/A</c:v>
                </c:pt>
                <c:pt idx="12624">
                  <c:v>#N/A</c:v>
                </c:pt>
                <c:pt idx="12625">
                  <c:v>#N/A</c:v>
                </c:pt>
                <c:pt idx="12626">
                  <c:v>#N/A</c:v>
                </c:pt>
                <c:pt idx="12627">
                  <c:v>#N/A</c:v>
                </c:pt>
                <c:pt idx="12628">
                  <c:v>#N/A</c:v>
                </c:pt>
                <c:pt idx="12629">
                  <c:v>#N/A</c:v>
                </c:pt>
                <c:pt idx="12630">
                  <c:v>#N/A</c:v>
                </c:pt>
                <c:pt idx="12631">
                  <c:v>#N/A</c:v>
                </c:pt>
                <c:pt idx="12632">
                  <c:v>#N/A</c:v>
                </c:pt>
                <c:pt idx="12633">
                  <c:v>#N/A</c:v>
                </c:pt>
                <c:pt idx="12634">
                  <c:v>#N/A</c:v>
                </c:pt>
                <c:pt idx="12635">
                  <c:v>#N/A</c:v>
                </c:pt>
                <c:pt idx="12636">
                  <c:v>#N/A</c:v>
                </c:pt>
                <c:pt idx="12637">
                  <c:v>#N/A</c:v>
                </c:pt>
                <c:pt idx="12638">
                  <c:v>#N/A</c:v>
                </c:pt>
                <c:pt idx="12639">
                  <c:v>#N/A</c:v>
                </c:pt>
                <c:pt idx="12640">
                  <c:v>#N/A</c:v>
                </c:pt>
                <c:pt idx="12641">
                  <c:v>#N/A</c:v>
                </c:pt>
                <c:pt idx="12642">
                  <c:v>#N/A</c:v>
                </c:pt>
                <c:pt idx="12643">
                  <c:v>#N/A</c:v>
                </c:pt>
                <c:pt idx="12644">
                  <c:v>#N/A</c:v>
                </c:pt>
                <c:pt idx="12645">
                  <c:v>#N/A</c:v>
                </c:pt>
                <c:pt idx="12646">
                  <c:v>#N/A</c:v>
                </c:pt>
                <c:pt idx="12647">
                  <c:v>#N/A</c:v>
                </c:pt>
                <c:pt idx="12648">
                  <c:v>#N/A</c:v>
                </c:pt>
                <c:pt idx="12649">
                  <c:v>#N/A</c:v>
                </c:pt>
                <c:pt idx="12650">
                  <c:v>#N/A</c:v>
                </c:pt>
                <c:pt idx="12651">
                  <c:v>#N/A</c:v>
                </c:pt>
                <c:pt idx="12652">
                  <c:v>#N/A</c:v>
                </c:pt>
                <c:pt idx="12653">
                  <c:v>#N/A</c:v>
                </c:pt>
                <c:pt idx="12654">
                  <c:v>#N/A</c:v>
                </c:pt>
                <c:pt idx="12655">
                  <c:v>#N/A</c:v>
                </c:pt>
                <c:pt idx="12656">
                  <c:v>#N/A</c:v>
                </c:pt>
                <c:pt idx="12657">
                  <c:v>#N/A</c:v>
                </c:pt>
                <c:pt idx="12658">
                  <c:v>#N/A</c:v>
                </c:pt>
                <c:pt idx="12659">
                  <c:v>#N/A</c:v>
                </c:pt>
                <c:pt idx="12660">
                  <c:v>#N/A</c:v>
                </c:pt>
                <c:pt idx="12661">
                  <c:v>#N/A</c:v>
                </c:pt>
                <c:pt idx="12662">
                  <c:v>#N/A</c:v>
                </c:pt>
                <c:pt idx="12663">
                  <c:v>#N/A</c:v>
                </c:pt>
                <c:pt idx="12664">
                  <c:v>#N/A</c:v>
                </c:pt>
                <c:pt idx="12665">
                  <c:v>#N/A</c:v>
                </c:pt>
                <c:pt idx="12666">
                  <c:v>#N/A</c:v>
                </c:pt>
                <c:pt idx="12667">
                  <c:v>#N/A</c:v>
                </c:pt>
                <c:pt idx="12668">
                  <c:v>#N/A</c:v>
                </c:pt>
                <c:pt idx="12669">
                  <c:v>#N/A</c:v>
                </c:pt>
                <c:pt idx="12670">
                  <c:v>#N/A</c:v>
                </c:pt>
                <c:pt idx="12671">
                  <c:v>#N/A</c:v>
                </c:pt>
                <c:pt idx="12672">
                  <c:v>#N/A</c:v>
                </c:pt>
                <c:pt idx="12673">
                  <c:v>3.3931688804554</c:v>
                </c:pt>
                <c:pt idx="12674">
                  <c:v>#N/A</c:v>
                </c:pt>
                <c:pt idx="12675">
                  <c:v>#N/A</c:v>
                </c:pt>
                <c:pt idx="12676">
                  <c:v>#N/A</c:v>
                </c:pt>
                <c:pt idx="12677">
                  <c:v>#N/A</c:v>
                </c:pt>
                <c:pt idx="12678">
                  <c:v>#N/A</c:v>
                </c:pt>
                <c:pt idx="12679">
                  <c:v>#N/A</c:v>
                </c:pt>
                <c:pt idx="12680">
                  <c:v>#N/A</c:v>
                </c:pt>
                <c:pt idx="12681">
                  <c:v>#N/A</c:v>
                </c:pt>
                <c:pt idx="12682">
                  <c:v>#N/A</c:v>
                </c:pt>
                <c:pt idx="12683">
                  <c:v>#N/A</c:v>
                </c:pt>
                <c:pt idx="12684">
                  <c:v>#N/A</c:v>
                </c:pt>
                <c:pt idx="12685">
                  <c:v>#N/A</c:v>
                </c:pt>
                <c:pt idx="12686">
                  <c:v>#N/A</c:v>
                </c:pt>
                <c:pt idx="12687">
                  <c:v>#N/A</c:v>
                </c:pt>
                <c:pt idx="12688">
                  <c:v>#N/A</c:v>
                </c:pt>
                <c:pt idx="12689">
                  <c:v>#N/A</c:v>
                </c:pt>
                <c:pt idx="12690">
                  <c:v>#N/A</c:v>
                </c:pt>
                <c:pt idx="12691">
                  <c:v>#N/A</c:v>
                </c:pt>
                <c:pt idx="12692">
                  <c:v>#N/A</c:v>
                </c:pt>
                <c:pt idx="12693">
                  <c:v>#N/A</c:v>
                </c:pt>
                <c:pt idx="12694">
                  <c:v>#N/A</c:v>
                </c:pt>
                <c:pt idx="12695">
                  <c:v>#N/A</c:v>
                </c:pt>
                <c:pt idx="12696">
                  <c:v>#N/A</c:v>
                </c:pt>
                <c:pt idx="12697">
                  <c:v>#N/A</c:v>
                </c:pt>
                <c:pt idx="12698">
                  <c:v>#N/A</c:v>
                </c:pt>
                <c:pt idx="12699">
                  <c:v>#N/A</c:v>
                </c:pt>
                <c:pt idx="12700">
                  <c:v>#N/A</c:v>
                </c:pt>
                <c:pt idx="12701">
                  <c:v>#N/A</c:v>
                </c:pt>
                <c:pt idx="12702">
                  <c:v>#N/A</c:v>
                </c:pt>
                <c:pt idx="12703">
                  <c:v>#N/A</c:v>
                </c:pt>
                <c:pt idx="12704">
                  <c:v>#N/A</c:v>
                </c:pt>
                <c:pt idx="12705">
                  <c:v>#N/A</c:v>
                </c:pt>
                <c:pt idx="12706">
                  <c:v>#N/A</c:v>
                </c:pt>
                <c:pt idx="12707">
                  <c:v>#N/A</c:v>
                </c:pt>
                <c:pt idx="12708">
                  <c:v>#N/A</c:v>
                </c:pt>
                <c:pt idx="12709">
                  <c:v>#N/A</c:v>
                </c:pt>
                <c:pt idx="12710">
                  <c:v>#N/A</c:v>
                </c:pt>
                <c:pt idx="12711">
                  <c:v>#N/A</c:v>
                </c:pt>
                <c:pt idx="12712">
                  <c:v>#N/A</c:v>
                </c:pt>
                <c:pt idx="12713">
                  <c:v>#N/A</c:v>
                </c:pt>
                <c:pt idx="12714">
                  <c:v>#N/A</c:v>
                </c:pt>
                <c:pt idx="12715">
                  <c:v>#N/A</c:v>
                </c:pt>
                <c:pt idx="12716">
                  <c:v>#N/A</c:v>
                </c:pt>
                <c:pt idx="12717">
                  <c:v>#N/A</c:v>
                </c:pt>
                <c:pt idx="12718">
                  <c:v>#N/A</c:v>
                </c:pt>
                <c:pt idx="12719">
                  <c:v>#N/A</c:v>
                </c:pt>
                <c:pt idx="12720">
                  <c:v>#N/A</c:v>
                </c:pt>
                <c:pt idx="12721">
                  <c:v>#N/A</c:v>
                </c:pt>
                <c:pt idx="12722">
                  <c:v>#N/A</c:v>
                </c:pt>
                <c:pt idx="12723">
                  <c:v>#N/A</c:v>
                </c:pt>
                <c:pt idx="12724">
                  <c:v>#N/A</c:v>
                </c:pt>
                <c:pt idx="12725">
                  <c:v>#N/A</c:v>
                </c:pt>
                <c:pt idx="12726">
                  <c:v>#N/A</c:v>
                </c:pt>
                <c:pt idx="12727">
                  <c:v>#N/A</c:v>
                </c:pt>
                <c:pt idx="12728">
                  <c:v>#N/A</c:v>
                </c:pt>
                <c:pt idx="12729">
                  <c:v>#N/A</c:v>
                </c:pt>
                <c:pt idx="12730">
                  <c:v>#N/A</c:v>
                </c:pt>
                <c:pt idx="12731">
                  <c:v>#N/A</c:v>
                </c:pt>
                <c:pt idx="12732">
                  <c:v>#N/A</c:v>
                </c:pt>
                <c:pt idx="12733">
                  <c:v>#N/A</c:v>
                </c:pt>
                <c:pt idx="12734">
                  <c:v>#N/A</c:v>
                </c:pt>
                <c:pt idx="12735">
                  <c:v>#N/A</c:v>
                </c:pt>
                <c:pt idx="12736">
                  <c:v>#N/A</c:v>
                </c:pt>
                <c:pt idx="12737">
                  <c:v>#N/A</c:v>
                </c:pt>
                <c:pt idx="12738">
                  <c:v>#N/A</c:v>
                </c:pt>
                <c:pt idx="12739">
                  <c:v>#N/A</c:v>
                </c:pt>
                <c:pt idx="12740">
                  <c:v>#N/A</c:v>
                </c:pt>
                <c:pt idx="12741">
                  <c:v>#N/A</c:v>
                </c:pt>
                <c:pt idx="12742">
                  <c:v>#N/A</c:v>
                </c:pt>
                <c:pt idx="12743">
                  <c:v>#N/A</c:v>
                </c:pt>
                <c:pt idx="12744">
                  <c:v>#N/A</c:v>
                </c:pt>
                <c:pt idx="12745">
                  <c:v>#N/A</c:v>
                </c:pt>
                <c:pt idx="12746">
                  <c:v>#N/A</c:v>
                </c:pt>
                <c:pt idx="12747">
                  <c:v>#N/A</c:v>
                </c:pt>
                <c:pt idx="12748">
                  <c:v>#N/A</c:v>
                </c:pt>
                <c:pt idx="12749">
                  <c:v>#N/A</c:v>
                </c:pt>
                <c:pt idx="12750">
                  <c:v>#N/A</c:v>
                </c:pt>
                <c:pt idx="12751">
                  <c:v>#N/A</c:v>
                </c:pt>
                <c:pt idx="12752">
                  <c:v>#N/A</c:v>
                </c:pt>
                <c:pt idx="12753">
                  <c:v>#N/A</c:v>
                </c:pt>
                <c:pt idx="12754">
                  <c:v>#N/A</c:v>
                </c:pt>
                <c:pt idx="12755">
                  <c:v>#N/A</c:v>
                </c:pt>
                <c:pt idx="12756">
                  <c:v>#N/A</c:v>
                </c:pt>
                <c:pt idx="12757">
                  <c:v>#N/A</c:v>
                </c:pt>
                <c:pt idx="12758">
                  <c:v>#N/A</c:v>
                </c:pt>
                <c:pt idx="12759">
                  <c:v>#N/A</c:v>
                </c:pt>
                <c:pt idx="12760">
                  <c:v>#N/A</c:v>
                </c:pt>
                <c:pt idx="12761">
                  <c:v>#N/A</c:v>
                </c:pt>
                <c:pt idx="12762">
                  <c:v>#N/A</c:v>
                </c:pt>
                <c:pt idx="12763">
                  <c:v>#N/A</c:v>
                </c:pt>
                <c:pt idx="12764">
                  <c:v>#N/A</c:v>
                </c:pt>
                <c:pt idx="12765">
                  <c:v>#N/A</c:v>
                </c:pt>
                <c:pt idx="12766">
                  <c:v>#N/A</c:v>
                </c:pt>
                <c:pt idx="12767">
                  <c:v>#N/A</c:v>
                </c:pt>
                <c:pt idx="12768">
                  <c:v>#N/A</c:v>
                </c:pt>
                <c:pt idx="12769">
                  <c:v>#N/A</c:v>
                </c:pt>
                <c:pt idx="12770">
                  <c:v>#N/A</c:v>
                </c:pt>
                <c:pt idx="12771">
                  <c:v>#N/A</c:v>
                </c:pt>
                <c:pt idx="12772">
                  <c:v>#N/A</c:v>
                </c:pt>
                <c:pt idx="12773">
                  <c:v>#N/A</c:v>
                </c:pt>
                <c:pt idx="12774">
                  <c:v>#N/A</c:v>
                </c:pt>
                <c:pt idx="12775">
                  <c:v>#N/A</c:v>
                </c:pt>
                <c:pt idx="12776">
                  <c:v>#N/A</c:v>
                </c:pt>
                <c:pt idx="12777">
                  <c:v>#N/A</c:v>
                </c:pt>
                <c:pt idx="12778">
                  <c:v>#N/A</c:v>
                </c:pt>
                <c:pt idx="12779">
                  <c:v>#N/A</c:v>
                </c:pt>
                <c:pt idx="12780">
                  <c:v>#N/A</c:v>
                </c:pt>
                <c:pt idx="12781">
                  <c:v>#N/A</c:v>
                </c:pt>
                <c:pt idx="12782">
                  <c:v>#N/A</c:v>
                </c:pt>
                <c:pt idx="12783">
                  <c:v>#N/A</c:v>
                </c:pt>
                <c:pt idx="12784">
                  <c:v>#N/A</c:v>
                </c:pt>
                <c:pt idx="12785">
                  <c:v>#N/A</c:v>
                </c:pt>
                <c:pt idx="12786">
                  <c:v>#N/A</c:v>
                </c:pt>
                <c:pt idx="12787">
                  <c:v>#N/A</c:v>
                </c:pt>
                <c:pt idx="12788">
                  <c:v>#N/A</c:v>
                </c:pt>
                <c:pt idx="12789">
                  <c:v>#N/A</c:v>
                </c:pt>
                <c:pt idx="12790">
                  <c:v>#N/A</c:v>
                </c:pt>
                <c:pt idx="12791">
                  <c:v>#N/A</c:v>
                </c:pt>
                <c:pt idx="12792">
                  <c:v>#N/A</c:v>
                </c:pt>
                <c:pt idx="12793">
                  <c:v>#N/A</c:v>
                </c:pt>
                <c:pt idx="12794">
                  <c:v>#N/A</c:v>
                </c:pt>
                <c:pt idx="12795">
                  <c:v>#N/A</c:v>
                </c:pt>
                <c:pt idx="12796">
                  <c:v>#N/A</c:v>
                </c:pt>
                <c:pt idx="12797">
                  <c:v>#N/A</c:v>
                </c:pt>
                <c:pt idx="12798">
                  <c:v>#N/A</c:v>
                </c:pt>
                <c:pt idx="12799">
                  <c:v>#N/A</c:v>
                </c:pt>
                <c:pt idx="12800">
                  <c:v>#N/A</c:v>
                </c:pt>
                <c:pt idx="12801">
                  <c:v>#N/A</c:v>
                </c:pt>
                <c:pt idx="12802">
                  <c:v>#N/A</c:v>
                </c:pt>
                <c:pt idx="12803">
                  <c:v>#N/A</c:v>
                </c:pt>
                <c:pt idx="12804">
                  <c:v>#N/A</c:v>
                </c:pt>
                <c:pt idx="12805">
                  <c:v>#N/A</c:v>
                </c:pt>
                <c:pt idx="12806">
                  <c:v>#N/A</c:v>
                </c:pt>
                <c:pt idx="12807">
                  <c:v>#N/A</c:v>
                </c:pt>
                <c:pt idx="12808">
                  <c:v>#N/A</c:v>
                </c:pt>
                <c:pt idx="12809">
                  <c:v>#N/A</c:v>
                </c:pt>
                <c:pt idx="12810">
                  <c:v>#N/A</c:v>
                </c:pt>
                <c:pt idx="12811">
                  <c:v>#N/A</c:v>
                </c:pt>
                <c:pt idx="12812">
                  <c:v>#N/A</c:v>
                </c:pt>
                <c:pt idx="12813">
                  <c:v>#N/A</c:v>
                </c:pt>
                <c:pt idx="12814">
                  <c:v>#N/A</c:v>
                </c:pt>
                <c:pt idx="12815">
                  <c:v>#N/A</c:v>
                </c:pt>
                <c:pt idx="12816">
                  <c:v>#N/A</c:v>
                </c:pt>
                <c:pt idx="12817">
                  <c:v>#N/A</c:v>
                </c:pt>
                <c:pt idx="12818">
                  <c:v>#N/A</c:v>
                </c:pt>
                <c:pt idx="12819">
                  <c:v>#N/A</c:v>
                </c:pt>
                <c:pt idx="12820">
                  <c:v>#N/A</c:v>
                </c:pt>
                <c:pt idx="12821">
                  <c:v>#N/A</c:v>
                </c:pt>
                <c:pt idx="12822">
                  <c:v>#N/A</c:v>
                </c:pt>
                <c:pt idx="12823">
                  <c:v>#N/A</c:v>
                </c:pt>
                <c:pt idx="12824">
                  <c:v>#N/A</c:v>
                </c:pt>
                <c:pt idx="12825">
                  <c:v>#N/A</c:v>
                </c:pt>
                <c:pt idx="12826">
                  <c:v>#N/A</c:v>
                </c:pt>
                <c:pt idx="12827">
                  <c:v>#N/A</c:v>
                </c:pt>
                <c:pt idx="12828">
                  <c:v>#N/A</c:v>
                </c:pt>
                <c:pt idx="12829">
                  <c:v>#N/A</c:v>
                </c:pt>
                <c:pt idx="12830">
                  <c:v>#N/A</c:v>
                </c:pt>
                <c:pt idx="12831">
                  <c:v>#N/A</c:v>
                </c:pt>
                <c:pt idx="12832">
                  <c:v>#N/A</c:v>
                </c:pt>
                <c:pt idx="12833">
                  <c:v>#N/A</c:v>
                </c:pt>
                <c:pt idx="12834">
                  <c:v>#N/A</c:v>
                </c:pt>
                <c:pt idx="12835">
                  <c:v>#N/A</c:v>
                </c:pt>
                <c:pt idx="12836">
                  <c:v>#N/A</c:v>
                </c:pt>
                <c:pt idx="12837">
                  <c:v>#N/A</c:v>
                </c:pt>
                <c:pt idx="12838">
                  <c:v>#N/A</c:v>
                </c:pt>
                <c:pt idx="12839">
                  <c:v>#N/A</c:v>
                </c:pt>
                <c:pt idx="12840">
                  <c:v>#N/A</c:v>
                </c:pt>
                <c:pt idx="12841">
                  <c:v>#N/A</c:v>
                </c:pt>
                <c:pt idx="12842">
                  <c:v>#N/A</c:v>
                </c:pt>
                <c:pt idx="12843">
                  <c:v>#N/A</c:v>
                </c:pt>
                <c:pt idx="12844">
                  <c:v>#N/A</c:v>
                </c:pt>
                <c:pt idx="12845">
                  <c:v>#N/A</c:v>
                </c:pt>
                <c:pt idx="12846">
                  <c:v>#N/A</c:v>
                </c:pt>
                <c:pt idx="12847">
                  <c:v>#N/A</c:v>
                </c:pt>
                <c:pt idx="12848">
                  <c:v>#N/A</c:v>
                </c:pt>
                <c:pt idx="12849">
                  <c:v>#N/A</c:v>
                </c:pt>
                <c:pt idx="12850">
                  <c:v>#N/A</c:v>
                </c:pt>
                <c:pt idx="12851">
                  <c:v>#N/A</c:v>
                </c:pt>
                <c:pt idx="12852">
                  <c:v>#N/A</c:v>
                </c:pt>
                <c:pt idx="12853">
                  <c:v>#N/A</c:v>
                </c:pt>
                <c:pt idx="12854">
                  <c:v>#N/A</c:v>
                </c:pt>
                <c:pt idx="12855">
                  <c:v>#N/A</c:v>
                </c:pt>
                <c:pt idx="12856">
                  <c:v>#N/A</c:v>
                </c:pt>
                <c:pt idx="12857">
                  <c:v>#N/A</c:v>
                </c:pt>
                <c:pt idx="12858">
                  <c:v>#N/A</c:v>
                </c:pt>
                <c:pt idx="12859">
                  <c:v>#N/A</c:v>
                </c:pt>
                <c:pt idx="12860">
                  <c:v>#N/A</c:v>
                </c:pt>
                <c:pt idx="12861">
                  <c:v>#N/A</c:v>
                </c:pt>
                <c:pt idx="12862">
                  <c:v>#N/A</c:v>
                </c:pt>
                <c:pt idx="12863">
                  <c:v>#N/A</c:v>
                </c:pt>
                <c:pt idx="12864">
                  <c:v>#N/A</c:v>
                </c:pt>
                <c:pt idx="12865">
                  <c:v>#N/A</c:v>
                </c:pt>
                <c:pt idx="12866">
                  <c:v>#N/A</c:v>
                </c:pt>
                <c:pt idx="12867">
                  <c:v>#N/A</c:v>
                </c:pt>
                <c:pt idx="12868">
                  <c:v>#N/A</c:v>
                </c:pt>
                <c:pt idx="12869">
                  <c:v>#N/A</c:v>
                </c:pt>
                <c:pt idx="12870">
                  <c:v>#N/A</c:v>
                </c:pt>
                <c:pt idx="12871">
                  <c:v>#N/A</c:v>
                </c:pt>
                <c:pt idx="12872">
                  <c:v>#N/A</c:v>
                </c:pt>
                <c:pt idx="12873">
                  <c:v>#N/A</c:v>
                </c:pt>
                <c:pt idx="12874">
                  <c:v>#N/A</c:v>
                </c:pt>
                <c:pt idx="12875">
                  <c:v>#N/A</c:v>
                </c:pt>
                <c:pt idx="12876">
                  <c:v>#N/A</c:v>
                </c:pt>
                <c:pt idx="12877">
                  <c:v>#N/A</c:v>
                </c:pt>
                <c:pt idx="12878">
                  <c:v>#N/A</c:v>
                </c:pt>
                <c:pt idx="12879">
                  <c:v>#N/A</c:v>
                </c:pt>
                <c:pt idx="12880">
                  <c:v>#N/A</c:v>
                </c:pt>
                <c:pt idx="12881">
                  <c:v>#N/A</c:v>
                </c:pt>
                <c:pt idx="12882">
                  <c:v>#N/A</c:v>
                </c:pt>
                <c:pt idx="12883">
                  <c:v>#N/A</c:v>
                </c:pt>
                <c:pt idx="12884">
                  <c:v>#N/A</c:v>
                </c:pt>
                <c:pt idx="12885">
                  <c:v>#N/A</c:v>
                </c:pt>
                <c:pt idx="12886">
                  <c:v>#N/A</c:v>
                </c:pt>
                <c:pt idx="12887">
                  <c:v>#N/A</c:v>
                </c:pt>
                <c:pt idx="12888">
                  <c:v>#N/A</c:v>
                </c:pt>
                <c:pt idx="12889">
                  <c:v>#N/A</c:v>
                </c:pt>
                <c:pt idx="12890">
                  <c:v>#N/A</c:v>
                </c:pt>
                <c:pt idx="12891">
                  <c:v>#N/A</c:v>
                </c:pt>
                <c:pt idx="12892">
                  <c:v>#N/A</c:v>
                </c:pt>
                <c:pt idx="12893">
                  <c:v>#N/A</c:v>
                </c:pt>
                <c:pt idx="12894">
                  <c:v>#N/A</c:v>
                </c:pt>
                <c:pt idx="12895">
                  <c:v>3.58115117014547</c:v>
                </c:pt>
                <c:pt idx="12896">
                  <c:v>#N/A</c:v>
                </c:pt>
                <c:pt idx="12897">
                  <c:v>#N/A</c:v>
                </c:pt>
                <c:pt idx="12898">
                  <c:v>#N/A</c:v>
                </c:pt>
                <c:pt idx="12899">
                  <c:v>#N/A</c:v>
                </c:pt>
                <c:pt idx="12900">
                  <c:v>#N/A</c:v>
                </c:pt>
                <c:pt idx="12901">
                  <c:v>#N/A</c:v>
                </c:pt>
                <c:pt idx="12902">
                  <c:v>#N/A</c:v>
                </c:pt>
                <c:pt idx="12903">
                  <c:v>#N/A</c:v>
                </c:pt>
                <c:pt idx="12904">
                  <c:v>#N/A</c:v>
                </c:pt>
                <c:pt idx="12905">
                  <c:v>#N/A</c:v>
                </c:pt>
                <c:pt idx="12906">
                  <c:v>#N/A</c:v>
                </c:pt>
                <c:pt idx="12907">
                  <c:v>#N/A</c:v>
                </c:pt>
                <c:pt idx="12908">
                  <c:v>#N/A</c:v>
                </c:pt>
                <c:pt idx="12909">
                  <c:v>#N/A</c:v>
                </c:pt>
                <c:pt idx="12910">
                  <c:v>#N/A</c:v>
                </c:pt>
                <c:pt idx="12911">
                  <c:v>#N/A</c:v>
                </c:pt>
                <c:pt idx="12912">
                  <c:v>#N/A</c:v>
                </c:pt>
                <c:pt idx="12913">
                  <c:v>#N/A</c:v>
                </c:pt>
                <c:pt idx="12914">
                  <c:v>#N/A</c:v>
                </c:pt>
                <c:pt idx="12915">
                  <c:v>#N/A</c:v>
                </c:pt>
                <c:pt idx="12916">
                  <c:v>#N/A</c:v>
                </c:pt>
                <c:pt idx="12917">
                  <c:v>#N/A</c:v>
                </c:pt>
                <c:pt idx="12918">
                  <c:v>#N/A</c:v>
                </c:pt>
                <c:pt idx="12919">
                  <c:v>#N/A</c:v>
                </c:pt>
                <c:pt idx="12920">
                  <c:v>#N/A</c:v>
                </c:pt>
                <c:pt idx="12921">
                  <c:v>#N/A</c:v>
                </c:pt>
                <c:pt idx="12922">
                  <c:v>#N/A</c:v>
                </c:pt>
                <c:pt idx="12923">
                  <c:v>#N/A</c:v>
                </c:pt>
                <c:pt idx="12924">
                  <c:v>#N/A</c:v>
                </c:pt>
                <c:pt idx="12925">
                  <c:v>#N/A</c:v>
                </c:pt>
                <c:pt idx="12926">
                  <c:v>#N/A</c:v>
                </c:pt>
                <c:pt idx="12927">
                  <c:v>#N/A</c:v>
                </c:pt>
                <c:pt idx="12928">
                  <c:v>#N/A</c:v>
                </c:pt>
                <c:pt idx="12929">
                  <c:v>#N/A</c:v>
                </c:pt>
                <c:pt idx="12930">
                  <c:v>#N/A</c:v>
                </c:pt>
                <c:pt idx="12931">
                  <c:v>#N/A</c:v>
                </c:pt>
                <c:pt idx="12932">
                  <c:v>#N/A</c:v>
                </c:pt>
                <c:pt idx="12933">
                  <c:v>#N/A</c:v>
                </c:pt>
                <c:pt idx="12934">
                  <c:v>#N/A</c:v>
                </c:pt>
                <c:pt idx="12935">
                  <c:v>#N/A</c:v>
                </c:pt>
                <c:pt idx="12936">
                  <c:v>#N/A</c:v>
                </c:pt>
                <c:pt idx="12937">
                  <c:v>#N/A</c:v>
                </c:pt>
                <c:pt idx="12938">
                  <c:v>#N/A</c:v>
                </c:pt>
                <c:pt idx="12939">
                  <c:v>#N/A</c:v>
                </c:pt>
                <c:pt idx="12940">
                  <c:v>#N/A</c:v>
                </c:pt>
                <c:pt idx="12941">
                  <c:v>#N/A</c:v>
                </c:pt>
                <c:pt idx="12942">
                  <c:v>#N/A</c:v>
                </c:pt>
                <c:pt idx="12943">
                  <c:v>#N/A</c:v>
                </c:pt>
                <c:pt idx="12944">
                  <c:v>#N/A</c:v>
                </c:pt>
                <c:pt idx="12945">
                  <c:v>#N/A</c:v>
                </c:pt>
                <c:pt idx="12946">
                  <c:v>#N/A</c:v>
                </c:pt>
                <c:pt idx="12947">
                  <c:v>#N/A</c:v>
                </c:pt>
                <c:pt idx="12948">
                  <c:v>#N/A</c:v>
                </c:pt>
                <c:pt idx="12949">
                  <c:v>#N/A</c:v>
                </c:pt>
                <c:pt idx="12950">
                  <c:v>#N/A</c:v>
                </c:pt>
                <c:pt idx="12951">
                  <c:v>#N/A</c:v>
                </c:pt>
                <c:pt idx="12952">
                  <c:v>#N/A</c:v>
                </c:pt>
                <c:pt idx="12953">
                  <c:v>#N/A</c:v>
                </c:pt>
                <c:pt idx="12954">
                  <c:v>#N/A</c:v>
                </c:pt>
                <c:pt idx="12955">
                  <c:v>#N/A</c:v>
                </c:pt>
                <c:pt idx="12956">
                  <c:v>#N/A</c:v>
                </c:pt>
                <c:pt idx="12957">
                  <c:v>#N/A</c:v>
                </c:pt>
                <c:pt idx="12958">
                  <c:v>#N/A</c:v>
                </c:pt>
                <c:pt idx="12959">
                  <c:v>#N/A</c:v>
                </c:pt>
                <c:pt idx="12960">
                  <c:v>#N/A</c:v>
                </c:pt>
                <c:pt idx="12961">
                  <c:v>#N/A</c:v>
                </c:pt>
                <c:pt idx="12962">
                  <c:v>#N/A</c:v>
                </c:pt>
                <c:pt idx="12963">
                  <c:v>#N/A</c:v>
                </c:pt>
                <c:pt idx="12964">
                  <c:v>#N/A</c:v>
                </c:pt>
                <c:pt idx="12965">
                  <c:v>#N/A</c:v>
                </c:pt>
                <c:pt idx="12966">
                  <c:v>#N/A</c:v>
                </c:pt>
                <c:pt idx="12967">
                  <c:v>#N/A</c:v>
                </c:pt>
                <c:pt idx="12968">
                  <c:v>#N/A</c:v>
                </c:pt>
                <c:pt idx="12969">
                  <c:v>#N/A</c:v>
                </c:pt>
                <c:pt idx="12970">
                  <c:v>#N/A</c:v>
                </c:pt>
                <c:pt idx="12971">
                  <c:v>#N/A</c:v>
                </c:pt>
                <c:pt idx="12972">
                  <c:v>#N/A</c:v>
                </c:pt>
                <c:pt idx="12973">
                  <c:v>#N/A</c:v>
                </c:pt>
                <c:pt idx="12974">
                  <c:v>#N/A</c:v>
                </c:pt>
                <c:pt idx="12975">
                  <c:v>#N/A</c:v>
                </c:pt>
                <c:pt idx="12976">
                  <c:v>#N/A</c:v>
                </c:pt>
                <c:pt idx="12977">
                  <c:v>#N/A</c:v>
                </c:pt>
                <c:pt idx="12978">
                  <c:v>#N/A</c:v>
                </c:pt>
                <c:pt idx="12979">
                  <c:v>#N/A</c:v>
                </c:pt>
                <c:pt idx="12980">
                  <c:v>#N/A</c:v>
                </c:pt>
                <c:pt idx="12981">
                  <c:v>#N/A</c:v>
                </c:pt>
                <c:pt idx="12982">
                  <c:v>#N/A</c:v>
                </c:pt>
                <c:pt idx="12983">
                  <c:v>#N/A</c:v>
                </c:pt>
                <c:pt idx="12984">
                  <c:v>#N/A</c:v>
                </c:pt>
                <c:pt idx="12985">
                  <c:v>#N/A</c:v>
                </c:pt>
                <c:pt idx="12986">
                  <c:v>#N/A</c:v>
                </c:pt>
                <c:pt idx="12987">
                  <c:v>#N/A</c:v>
                </c:pt>
                <c:pt idx="12988">
                  <c:v>#N/A</c:v>
                </c:pt>
                <c:pt idx="12989">
                  <c:v>#N/A</c:v>
                </c:pt>
                <c:pt idx="12990">
                  <c:v>#N/A</c:v>
                </c:pt>
                <c:pt idx="12991">
                  <c:v>#N/A</c:v>
                </c:pt>
                <c:pt idx="12992">
                  <c:v>#N/A</c:v>
                </c:pt>
                <c:pt idx="12993">
                  <c:v>#N/A</c:v>
                </c:pt>
                <c:pt idx="12994">
                  <c:v>#N/A</c:v>
                </c:pt>
                <c:pt idx="12995">
                  <c:v>#N/A</c:v>
                </c:pt>
                <c:pt idx="12996">
                  <c:v>#N/A</c:v>
                </c:pt>
                <c:pt idx="12997">
                  <c:v>#N/A</c:v>
                </c:pt>
                <c:pt idx="12998">
                  <c:v>#N/A</c:v>
                </c:pt>
                <c:pt idx="12999">
                  <c:v>#N/A</c:v>
                </c:pt>
                <c:pt idx="13000">
                  <c:v>#N/A</c:v>
                </c:pt>
                <c:pt idx="13001">
                  <c:v>#N/A</c:v>
                </c:pt>
                <c:pt idx="13002">
                  <c:v>#N/A</c:v>
                </c:pt>
                <c:pt idx="13003">
                  <c:v>#N/A</c:v>
                </c:pt>
                <c:pt idx="13004">
                  <c:v>#N/A</c:v>
                </c:pt>
                <c:pt idx="13005">
                  <c:v>#N/A</c:v>
                </c:pt>
                <c:pt idx="13006">
                  <c:v>#N/A</c:v>
                </c:pt>
                <c:pt idx="13007">
                  <c:v>#N/A</c:v>
                </c:pt>
                <c:pt idx="13008">
                  <c:v>#N/A</c:v>
                </c:pt>
                <c:pt idx="13009">
                  <c:v>#N/A</c:v>
                </c:pt>
                <c:pt idx="13010">
                  <c:v>#N/A</c:v>
                </c:pt>
                <c:pt idx="13011">
                  <c:v>#N/A</c:v>
                </c:pt>
                <c:pt idx="13012">
                  <c:v>#N/A</c:v>
                </c:pt>
                <c:pt idx="13013">
                  <c:v>#N/A</c:v>
                </c:pt>
                <c:pt idx="13014">
                  <c:v>#N/A</c:v>
                </c:pt>
                <c:pt idx="13015">
                  <c:v>#N/A</c:v>
                </c:pt>
                <c:pt idx="13016">
                  <c:v>#N/A</c:v>
                </c:pt>
                <c:pt idx="13017">
                  <c:v>#N/A</c:v>
                </c:pt>
                <c:pt idx="13018">
                  <c:v>#N/A</c:v>
                </c:pt>
                <c:pt idx="13019">
                  <c:v>#N/A</c:v>
                </c:pt>
                <c:pt idx="13020">
                  <c:v>#N/A</c:v>
                </c:pt>
                <c:pt idx="13021">
                  <c:v>#N/A</c:v>
                </c:pt>
                <c:pt idx="13022">
                  <c:v>#N/A</c:v>
                </c:pt>
                <c:pt idx="13023">
                  <c:v>#N/A</c:v>
                </c:pt>
                <c:pt idx="13024">
                  <c:v>#N/A</c:v>
                </c:pt>
                <c:pt idx="13025">
                  <c:v>#N/A</c:v>
                </c:pt>
                <c:pt idx="13026">
                  <c:v>#N/A</c:v>
                </c:pt>
                <c:pt idx="13027">
                  <c:v>#N/A</c:v>
                </c:pt>
                <c:pt idx="13028">
                  <c:v>#N/A</c:v>
                </c:pt>
                <c:pt idx="13029">
                  <c:v>#N/A</c:v>
                </c:pt>
                <c:pt idx="13030">
                  <c:v>#N/A</c:v>
                </c:pt>
                <c:pt idx="13031">
                  <c:v>#N/A</c:v>
                </c:pt>
                <c:pt idx="13032">
                  <c:v>#N/A</c:v>
                </c:pt>
                <c:pt idx="13033">
                  <c:v>#N/A</c:v>
                </c:pt>
                <c:pt idx="13034">
                  <c:v>#N/A</c:v>
                </c:pt>
                <c:pt idx="13035">
                  <c:v>#N/A</c:v>
                </c:pt>
                <c:pt idx="13036">
                  <c:v>#N/A</c:v>
                </c:pt>
                <c:pt idx="13037">
                  <c:v>#N/A</c:v>
                </c:pt>
                <c:pt idx="13038">
                  <c:v>#N/A</c:v>
                </c:pt>
                <c:pt idx="13039">
                  <c:v>#N/A</c:v>
                </c:pt>
                <c:pt idx="13040">
                  <c:v>#N/A</c:v>
                </c:pt>
                <c:pt idx="13041">
                  <c:v>#N/A</c:v>
                </c:pt>
                <c:pt idx="13042">
                  <c:v>#N/A</c:v>
                </c:pt>
                <c:pt idx="13043">
                  <c:v>#N/A</c:v>
                </c:pt>
                <c:pt idx="13044">
                  <c:v>#N/A</c:v>
                </c:pt>
                <c:pt idx="13045">
                  <c:v>#N/A</c:v>
                </c:pt>
                <c:pt idx="13046">
                  <c:v>#N/A</c:v>
                </c:pt>
                <c:pt idx="13047">
                  <c:v>#N/A</c:v>
                </c:pt>
                <c:pt idx="13048">
                  <c:v>#N/A</c:v>
                </c:pt>
                <c:pt idx="13049">
                  <c:v>#N/A</c:v>
                </c:pt>
                <c:pt idx="13050">
                  <c:v>#N/A</c:v>
                </c:pt>
                <c:pt idx="13051">
                  <c:v>#N/A</c:v>
                </c:pt>
                <c:pt idx="13052">
                  <c:v>#N/A</c:v>
                </c:pt>
                <c:pt idx="13053">
                  <c:v>#N/A</c:v>
                </c:pt>
                <c:pt idx="13054">
                  <c:v>#N/A</c:v>
                </c:pt>
                <c:pt idx="13055">
                  <c:v>#N/A</c:v>
                </c:pt>
                <c:pt idx="13056">
                  <c:v>#N/A</c:v>
                </c:pt>
                <c:pt idx="13057">
                  <c:v>#N/A</c:v>
                </c:pt>
                <c:pt idx="13058">
                  <c:v>#N/A</c:v>
                </c:pt>
                <c:pt idx="13059">
                  <c:v>#N/A</c:v>
                </c:pt>
                <c:pt idx="13060">
                  <c:v>#N/A</c:v>
                </c:pt>
                <c:pt idx="13061">
                  <c:v>#N/A</c:v>
                </c:pt>
                <c:pt idx="13062">
                  <c:v>#N/A</c:v>
                </c:pt>
                <c:pt idx="13063">
                  <c:v>#N/A</c:v>
                </c:pt>
                <c:pt idx="13064">
                  <c:v>#N/A</c:v>
                </c:pt>
                <c:pt idx="13065">
                  <c:v>#N/A</c:v>
                </c:pt>
                <c:pt idx="13066">
                  <c:v>#N/A</c:v>
                </c:pt>
                <c:pt idx="13067">
                  <c:v>#N/A</c:v>
                </c:pt>
                <c:pt idx="13068">
                  <c:v>#N/A</c:v>
                </c:pt>
                <c:pt idx="13069">
                  <c:v>#N/A</c:v>
                </c:pt>
                <c:pt idx="13070">
                  <c:v>#N/A</c:v>
                </c:pt>
                <c:pt idx="13071">
                  <c:v>#N/A</c:v>
                </c:pt>
                <c:pt idx="13072">
                  <c:v>#N/A</c:v>
                </c:pt>
                <c:pt idx="13073">
                  <c:v>#N/A</c:v>
                </c:pt>
                <c:pt idx="13074">
                  <c:v>#N/A</c:v>
                </c:pt>
                <c:pt idx="13075">
                  <c:v>#N/A</c:v>
                </c:pt>
                <c:pt idx="13076">
                  <c:v>#N/A</c:v>
                </c:pt>
                <c:pt idx="13077">
                  <c:v>#N/A</c:v>
                </c:pt>
                <c:pt idx="13078">
                  <c:v>#N/A</c:v>
                </c:pt>
                <c:pt idx="13079">
                  <c:v>#N/A</c:v>
                </c:pt>
                <c:pt idx="13080">
                  <c:v>#N/A</c:v>
                </c:pt>
                <c:pt idx="13081">
                  <c:v>#N/A</c:v>
                </c:pt>
                <c:pt idx="13082">
                  <c:v>#N/A</c:v>
                </c:pt>
                <c:pt idx="13083">
                  <c:v>#N/A</c:v>
                </c:pt>
                <c:pt idx="13084">
                  <c:v>#N/A</c:v>
                </c:pt>
                <c:pt idx="13085">
                  <c:v>#N/A</c:v>
                </c:pt>
                <c:pt idx="13086">
                  <c:v>#N/A</c:v>
                </c:pt>
                <c:pt idx="13087">
                  <c:v>#N/A</c:v>
                </c:pt>
                <c:pt idx="13088">
                  <c:v>#N/A</c:v>
                </c:pt>
                <c:pt idx="13089">
                  <c:v>#N/A</c:v>
                </c:pt>
                <c:pt idx="13090">
                  <c:v>#N/A</c:v>
                </c:pt>
                <c:pt idx="13091">
                  <c:v>#N/A</c:v>
                </c:pt>
                <c:pt idx="13092">
                  <c:v>#N/A</c:v>
                </c:pt>
                <c:pt idx="13093">
                  <c:v>#N/A</c:v>
                </c:pt>
                <c:pt idx="13094">
                  <c:v>#N/A</c:v>
                </c:pt>
                <c:pt idx="13095">
                  <c:v>3.68602150537634</c:v>
                </c:pt>
                <c:pt idx="13096">
                  <c:v>#N/A</c:v>
                </c:pt>
                <c:pt idx="13097">
                  <c:v>#N/A</c:v>
                </c:pt>
                <c:pt idx="13098">
                  <c:v>#N/A</c:v>
                </c:pt>
                <c:pt idx="13099">
                  <c:v>#N/A</c:v>
                </c:pt>
                <c:pt idx="13100">
                  <c:v>#N/A</c:v>
                </c:pt>
                <c:pt idx="13101">
                  <c:v>#N/A</c:v>
                </c:pt>
                <c:pt idx="13102">
                  <c:v>#N/A</c:v>
                </c:pt>
                <c:pt idx="13103">
                  <c:v>#N/A</c:v>
                </c:pt>
                <c:pt idx="13104">
                  <c:v>#N/A</c:v>
                </c:pt>
                <c:pt idx="13105">
                  <c:v>#N/A</c:v>
                </c:pt>
                <c:pt idx="13106">
                  <c:v>#N/A</c:v>
                </c:pt>
                <c:pt idx="13107">
                  <c:v>#N/A</c:v>
                </c:pt>
                <c:pt idx="13108">
                  <c:v>#N/A</c:v>
                </c:pt>
                <c:pt idx="13109">
                  <c:v>#N/A</c:v>
                </c:pt>
                <c:pt idx="13110">
                  <c:v>#N/A</c:v>
                </c:pt>
                <c:pt idx="13111">
                  <c:v>#N/A</c:v>
                </c:pt>
                <c:pt idx="13112">
                  <c:v>#N/A</c:v>
                </c:pt>
                <c:pt idx="13113">
                  <c:v>#N/A</c:v>
                </c:pt>
                <c:pt idx="13114">
                  <c:v>#N/A</c:v>
                </c:pt>
                <c:pt idx="13115">
                  <c:v>#N/A</c:v>
                </c:pt>
                <c:pt idx="13116">
                  <c:v>#N/A</c:v>
                </c:pt>
                <c:pt idx="13117">
                  <c:v>#N/A</c:v>
                </c:pt>
                <c:pt idx="13118">
                  <c:v>#N/A</c:v>
                </c:pt>
                <c:pt idx="13119">
                  <c:v>#N/A</c:v>
                </c:pt>
                <c:pt idx="13120">
                  <c:v>#N/A</c:v>
                </c:pt>
                <c:pt idx="13121">
                  <c:v>#N/A</c:v>
                </c:pt>
                <c:pt idx="13122">
                  <c:v>#N/A</c:v>
                </c:pt>
                <c:pt idx="13123">
                  <c:v>#N/A</c:v>
                </c:pt>
                <c:pt idx="13124">
                  <c:v>#N/A</c:v>
                </c:pt>
                <c:pt idx="13125">
                  <c:v>#N/A</c:v>
                </c:pt>
                <c:pt idx="13126">
                  <c:v>#N/A</c:v>
                </c:pt>
                <c:pt idx="13127">
                  <c:v>#N/A</c:v>
                </c:pt>
                <c:pt idx="13128">
                  <c:v>#N/A</c:v>
                </c:pt>
                <c:pt idx="13129">
                  <c:v>#N/A</c:v>
                </c:pt>
                <c:pt idx="13130">
                  <c:v>#N/A</c:v>
                </c:pt>
                <c:pt idx="13131">
                  <c:v>#N/A</c:v>
                </c:pt>
                <c:pt idx="13132">
                  <c:v>#N/A</c:v>
                </c:pt>
                <c:pt idx="13133">
                  <c:v>#N/A</c:v>
                </c:pt>
                <c:pt idx="13134">
                  <c:v>#N/A</c:v>
                </c:pt>
                <c:pt idx="13135">
                  <c:v>#N/A</c:v>
                </c:pt>
                <c:pt idx="13136">
                  <c:v>#N/A</c:v>
                </c:pt>
                <c:pt idx="13137">
                  <c:v>#N/A</c:v>
                </c:pt>
                <c:pt idx="13138">
                  <c:v>#N/A</c:v>
                </c:pt>
                <c:pt idx="13139">
                  <c:v>#N/A</c:v>
                </c:pt>
                <c:pt idx="13140">
                  <c:v>#N/A</c:v>
                </c:pt>
                <c:pt idx="13141">
                  <c:v>#N/A</c:v>
                </c:pt>
                <c:pt idx="13142">
                  <c:v>#N/A</c:v>
                </c:pt>
                <c:pt idx="13143">
                  <c:v>#N/A</c:v>
                </c:pt>
                <c:pt idx="13144">
                  <c:v>#N/A</c:v>
                </c:pt>
                <c:pt idx="13145">
                  <c:v>#N/A</c:v>
                </c:pt>
                <c:pt idx="13146">
                  <c:v>#N/A</c:v>
                </c:pt>
                <c:pt idx="13147">
                  <c:v>#N/A</c:v>
                </c:pt>
                <c:pt idx="13148">
                  <c:v>#N/A</c:v>
                </c:pt>
                <c:pt idx="13149">
                  <c:v>#N/A</c:v>
                </c:pt>
                <c:pt idx="13150">
                  <c:v>#N/A</c:v>
                </c:pt>
                <c:pt idx="13151">
                  <c:v>#N/A</c:v>
                </c:pt>
                <c:pt idx="13152">
                  <c:v>#N/A</c:v>
                </c:pt>
                <c:pt idx="13153">
                  <c:v>#N/A</c:v>
                </c:pt>
                <c:pt idx="13154">
                  <c:v>#N/A</c:v>
                </c:pt>
                <c:pt idx="13155">
                  <c:v>#N/A</c:v>
                </c:pt>
                <c:pt idx="13156">
                  <c:v>#N/A</c:v>
                </c:pt>
                <c:pt idx="13157">
                  <c:v>#N/A</c:v>
                </c:pt>
                <c:pt idx="13158">
                  <c:v>#N/A</c:v>
                </c:pt>
                <c:pt idx="13159">
                  <c:v>#N/A</c:v>
                </c:pt>
                <c:pt idx="13160">
                  <c:v>#N/A</c:v>
                </c:pt>
                <c:pt idx="13161">
                  <c:v>#N/A</c:v>
                </c:pt>
                <c:pt idx="13162">
                  <c:v>#N/A</c:v>
                </c:pt>
                <c:pt idx="13163">
                  <c:v>#N/A</c:v>
                </c:pt>
                <c:pt idx="13164">
                  <c:v>#N/A</c:v>
                </c:pt>
                <c:pt idx="13165">
                  <c:v>#N/A</c:v>
                </c:pt>
                <c:pt idx="13166">
                  <c:v>#N/A</c:v>
                </c:pt>
                <c:pt idx="13167">
                  <c:v>#N/A</c:v>
                </c:pt>
                <c:pt idx="13168">
                  <c:v>#N/A</c:v>
                </c:pt>
                <c:pt idx="13169">
                  <c:v>#N/A</c:v>
                </c:pt>
                <c:pt idx="13170">
                  <c:v>#N/A</c:v>
                </c:pt>
                <c:pt idx="13171">
                  <c:v>#N/A</c:v>
                </c:pt>
                <c:pt idx="13172">
                  <c:v>#N/A</c:v>
                </c:pt>
                <c:pt idx="13173">
                  <c:v>#N/A</c:v>
                </c:pt>
                <c:pt idx="13174">
                  <c:v>#N/A</c:v>
                </c:pt>
                <c:pt idx="13175">
                  <c:v>#N/A</c:v>
                </c:pt>
                <c:pt idx="13176">
                  <c:v>#N/A</c:v>
                </c:pt>
                <c:pt idx="13177">
                  <c:v>#N/A</c:v>
                </c:pt>
                <c:pt idx="13178">
                  <c:v>#N/A</c:v>
                </c:pt>
                <c:pt idx="13179">
                  <c:v>#N/A</c:v>
                </c:pt>
                <c:pt idx="13180">
                  <c:v>#N/A</c:v>
                </c:pt>
                <c:pt idx="13181">
                  <c:v>#N/A</c:v>
                </c:pt>
                <c:pt idx="13182">
                  <c:v>#N/A</c:v>
                </c:pt>
                <c:pt idx="13183">
                  <c:v>#N/A</c:v>
                </c:pt>
                <c:pt idx="13184">
                  <c:v>#N/A</c:v>
                </c:pt>
                <c:pt idx="13185">
                  <c:v>#N/A</c:v>
                </c:pt>
                <c:pt idx="13186">
                  <c:v>#N/A</c:v>
                </c:pt>
                <c:pt idx="13187">
                  <c:v>#N/A</c:v>
                </c:pt>
                <c:pt idx="13188">
                  <c:v>#N/A</c:v>
                </c:pt>
                <c:pt idx="13189">
                  <c:v>#N/A</c:v>
                </c:pt>
                <c:pt idx="13190">
                  <c:v>#N/A</c:v>
                </c:pt>
                <c:pt idx="13191">
                  <c:v>#N/A</c:v>
                </c:pt>
                <c:pt idx="13192">
                  <c:v>#N/A</c:v>
                </c:pt>
                <c:pt idx="13193">
                  <c:v>#N/A</c:v>
                </c:pt>
                <c:pt idx="13194">
                  <c:v>#N/A</c:v>
                </c:pt>
                <c:pt idx="13195">
                  <c:v>#N/A</c:v>
                </c:pt>
                <c:pt idx="13196">
                  <c:v>#N/A</c:v>
                </c:pt>
                <c:pt idx="13197">
                  <c:v>#N/A</c:v>
                </c:pt>
                <c:pt idx="13198">
                  <c:v>#N/A</c:v>
                </c:pt>
                <c:pt idx="13199">
                  <c:v>#N/A</c:v>
                </c:pt>
                <c:pt idx="13200">
                  <c:v>#N/A</c:v>
                </c:pt>
                <c:pt idx="13201">
                  <c:v>#N/A</c:v>
                </c:pt>
                <c:pt idx="13202">
                  <c:v>#N/A</c:v>
                </c:pt>
                <c:pt idx="13203">
                  <c:v>#N/A</c:v>
                </c:pt>
                <c:pt idx="13204">
                  <c:v>#N/A</c:v>
                </c:pt>
                <c:pt idx="13205">
                  <c:v>#N/A</c:v>
                </c:pt>
                <c:pt idx="13206">
                  <c:v>#N/A</c:v>
                </c:pt>
                <c:pt idx="13207">
                  <c:v>#N/A</c:v>
                </c:pt>
                <c:pt idx="13208">
                  <c:v>#N/A</c:v>
                </c:pt>
                <c:pt idx="13209">
                  <c:v>#N/A</c:v>
                </c:pt>
                <c:pt idx="13210">
                  <c:v>#N/A</c:v>
                </c:pt>
                <c:pt idx="13211">
                  <c:v>#N/A</c:v>
                </c:pt>
                <c:pt idx="13212">
                  <c:v>#N/A</c:v>
                </c:pt>
                <c:pt idx="13213">
                  <c:v>#N/A</c:v>
                </c:pt>
                <c:pt idx="13214">
                  <c:v>#N/A</c:v>
                </c:pt>
                <c:pt idx="13215">
                  <c:v>#N/A</c:v>
                </c:pt>
                <c:pt idx="13216">
                  <c:v>#N/A</c:v>
                </c:pt>
                <c:pt idx="13217">
                  <c:v>#N/A</c:v>
                </c:pt>
                <c:pt idx="13218">
                  <c:v>#N/A</c:v>
                </c:pt>
                <c:pt idx="13219">
                  <c:v>#N/A</c:v>
                </c:pt>
                <c:pt idx="13220">
                  <c:v>#N/A</c:v>
                </c:pt>
                <c:pt idx="13221">
                  <c:v>#N/A</c:v>
                </c:pt>
                <c:pt idx="13222">
                  <c:v>#N/A</c:v>
                </c:pt>
                <c:pt idx="13223">
                  <c:v>#N/A</c:v>
                </c:pt>
                <c:pt idx="13224">
                  <c:v>#N/A</c:v>
                </c:pt>
                <c:pt idx="13225">
                  <c:v>#N/A</c:v>
                </c:pt>
                <c:pt idx="13226">
                  <c:v>#N/A</c:v>
                </c:pt>
                <c:pt idx="13227">
                  <c:v>#N/A</c:v>
                </c:pt>
                <c:pt idx="13228">
                  <c:v>#N/A</c:v>
                </c:pt>
                <c:pt idx="13229">
                  <c:v>#N/A</c:v>
                </c:pt>
                <c:pt idx="13230">
                  <c:v>#N/A</c:v>
                </c:pt>
                <c:pt idx="13231">
                  <c:v>#N/A</c:v>
                </c:pt>
                <c:pt idx="13232">
                  <c:v>#N/A</c:v>
                </c:pt>
                <c:pt idx="13233">
                  <c:v>#N/A</c:v>
                </c:pt>
                <c:pt idx="13234">
                  <c:v>#N/A</c:v>
                </c:pt>
                <c:pt idx="13235">
                  <c:v>#N/A</c:v>
                </c:pt>
                <c:pt idx="13236">
                  <c:v>#N/A</c:v>
                </c:pt>
                <c:pt idx="13237">
                  <c:v>#N/A</c:v>
                </c:pt>
                <c:pt idx="13238">
                  <c:v>#N/A</c:v>
                </c:pt>
                <c:pt idx="13239">
                  <c:v>#N/A</c:v>
                </c:pt>
                <c:pt idx="13240">
                  <c:v>#N/A</c:v>
                </c:pt>
                <c:pt idx="13241">
                  <c:v>#N/A</c:v>
                </c:pt>
                <c:pt idx="13242">
                  <c:v>#N/A</c:v>
                </c:pt>
                <c:pt idx="13243">
                  <c:v>#N/A</c:v>
                </c:pt>
                <c:pt idx="13244">
                  <c:v>#N/A</c:v>
                </c:pt>
                <c:pt idx="13245">
                  <c:v>#N/A</c:v>
                </c:pt>
                <c:pt idx="13246">
                  <c:v>#N/A</c:v>
                </c:pt>
                <c:pt idx="13247">
                  <c:v>#N/A</c:v>
                </c:pt>
                <c:pt idx="13248">
                  <c:v>#N/A</c:v>
                </c:pt>
                <c:pt idx="13249">
                  <c:v>#N/A</c:v>
                </c:pt>
                <c:pt idx="13250">
                  <c:v>3.83213156230234</c:v>
                </c:pt>
                <c:pt idx="13251">
                  <c:v>#N/A</c:v>
                </c:pt>
                <c:pt idx="13252">
                  <c:v>#N/A</c:v>
                </c:pt>
                <c:pt idx="13253">
                  <c:v>#N/A</c:v>
                </c:pt>
                <c:pt idx="13254">
                  <c:v>#N/A</c:v>
                </c:pt>
                <c:pt idx="13255">
                  <c:v>#N/A</c:v>
                </c:pt>
                <c:pt idx="13256">
                  <c:v>#N/A</c:v>
                </c:pt>
                <c:pt idx="13257">
                  <c:v>#N/A</c:v>
                </c:pt>
                <c:pt idx="13258">
                  <c:v>#N/A</c:v>
                </c:pt>
                <c:pt idx="13259">
                  <c:v>#N/A</c:v>
                </c:pt>
                <c:pt idx="13260">
                  <c:v>#N/A</c:v>
                </c:pt>
                <c:pt idx="13261">
                  <c:v>#N/A</c:v>
                </c:pt>
                <c:pt idx="13262">
                  <c:v>#N/A</c:v>
                </c:pt>
                <c:pt idx="13263">
                  <c:v>#N/A</c:v>
                </c:pt>
                <c:pt idx="13264">
                  <c:v>#N/A</c:v>
                </c:pt>
                <c:pt idx="13265">
                  <c:v>#N/A</c:v>
                </c:pt>
                <c:pt idx="13266">
                  <c:v>#N/A</c:v>
                </c:pt>
                <c:pt idx="13267">
                  <c:v>#N/A</c:v>
                </c:pt>
                <c:pt idx="13268">
                  <c:v>#N/A</c:v>
                </c:pt>
                <c:pt idx="13269">
                  <c:v>#N/A</c:v>
                </c:pt>
                <c:pt idx="13270">
                  <c:v>#N/A</c:v>
                </c:pt>
                <c:pt idx="13271">
                  <c:v>#N/A</c:v>
                </c:pt>
                <c:pt idx="13272">
                  <c:v>#N/A</c:v>
                </c:pt>
                <c:pt idx="13273">
                  <c:v>#N/A</c:v>
                </c:pt>
                <c:pt idx="13274">
                  <c:v>#N/A</c:v>
                </c:pt>
                <c:pt idx="13275">
                  <c:v>#N/A</c:v>
                </c:pt>
                <c:pt idx="13276">
                  <c:v>#N/A</c:v>
                </c:pt>
                <c:pt idx="13277">
                  <c:v>#N/A</c:v>
                </c:pt>
                <c:pt idx="13278">
                  <c:v>#N/A</c:v>
                </c:pt>
                <c:pt idx="13279">
                  <c:v>#N/A</c:v>
                </c:pt>
                <c:pt idx="13280">
                  <c:v>#N/A</c:v>
                </c:pt>
                <c:pt idx="13281">
                  <c:v>#N/A</c:v>
                </c:pt>
                <c:pt idx="13282">
                  <c:v>#N/A</c:v>
                </c:pt>
                <c:pt idx="13283">
                  <c:v>#N/A</c:v>
                </c:pt>
                <c:pt idx="13284">
                  <c:v>#N/A</c:v>
                </c:pt>
                <c:pt idx="13285">
                  <c:v>#N/A</c:v>
                </c:pt>
                <c:pt idx="13286">
                  <c:v>#N/A</c:v>
                </c:pt>
                <c:pt idx="13287">
                  <c:v>#N/A</c:v>
                </c:pt>
                <c:pt idx="13288">
                  <c:v>#N/A</c:v>
                </c:pt>
                <c:pt idx="13289">
                  <c:v>#N/A</c:v>
                </c:pt>
                <c:pt idx="13290">
                  <c:v>#N/A</c:v>
                </c:pt>
                <c:pt idx="13291">
                  <c:v>#N/A</c:v>
                </c:pt>
                <c:pt idx="13292">
                  <c:v>#N/A</c:v>
                </c:pt>
                <c:pt idx="13293">
                  <c:v>#N/A</c:v>
                </c:pt>
                <c:pt idx="13294">
                  <c:v>#N/A</c:v>
                </c:pt>
                <c:pt idx="13295">
                  <c:v>#N/A</c:v>
                </c:pt>
                <c:pt idx="13296">
                  <c:v>#N/A</c:v>
                </c:pt>
                <c:pt idx="13297">
                  <c:v>#N/A</c:v>
                </c:pt>
                <c:pt idx="13298">
                  <c:v>#N/A</c:v>
                </c:pt>
                <c:pt idx="13299">
                  <c:v>#N/A</c:v>
                </c:pt>
                <c:pt idx="13300">
                  <c:v>#N/A</c:v>
                </c:pt>
                <c:pt idx="13301">
                  <c:v>#N/A</c:v>
                </c:pt>
                <c:pt idx="13302">
                  <c:v>#N/A</c:v>
                </c:pt>
                <c:pt idx="13303">
                  <c:v>#N/A</c:v>
                </c:pt>
                <c:pt idx="13304">
                  <c:v>#N/A</c:v>
                </c:pt>
                <c:pt idx="13305">
                  <c:v>#N/A</c:v>
                </c:pt>
                <c:pt idx="13306">
                  <c:v>#N/A</c:v>
                </c:pt>
                <c:pt idx="13307">
                  <c:v>#N/A</c:v>
                </c:pt>
                <c:pt idx="13308">
                  <c:v>#N/A</c:v>
                </c:pt>
                <c:pt idx="13309">
                  <c:v>#N/A</c:v>
                </c:pt>
                <c:pt idx="13310">
                  <c:v>#N/A</c:v>
                </c:pt>
                <c:pt idx="13311">
                  <c:v>#N/A</c:v>
                </c:pt>
                <c:pt idx="13312">
                  <c:v>#N/A</c:v>
                </c:pt>
                <c:pt idx="13313">
                  <c:v>#N/A</c:v>
                </c:pt>
                <c:pt idx="13314">
                  <c:v>#N/A</c:v>
                </c:pt>
                <c:pt idx="13315">
                  <c:v>#N/A</c:v>
                </c:pt>
                <c:pt idx="13316">
                  <c:v>#N/A</c:v>
                </c:pt>
                <c:pt idx="13317">
                  <c:v>#N/A</c:v>
                </c:pt>
                <c:pt idx="13318">
                  <c:v>#N/A</c:v>
                </c:pt>
                <c:pt idx="13319">
                  <c:v>#N/A</c:v>
                </c:pt>
                <c:pt idx="13320">
                  <c:v>#N/A</c:v>
                </c:pt>
                <c:pt idx="13321">
                  <c:v>#N/A</c:v>
                </c:pt>
                <c:pt idx="13322">
                  <c:v>#N/A</c:v>
                </c:pt>
                <c:pt idx="13323">
                  <c:v>#N/A</c:v>
                </c:pt>
                <c:pt idx="13324">
                  <c:v>#N/A</c:v>
                </c:pt>
                <c:pt idx="13325">
                  <c:v>#N/A</c:v>
                </c:pt>
                <c:pt idx="13326">
                  <c:v>#N/A</c:v>
                </c:pt>
                <c:pt idx="13327">
                  <c:v>#N/A</c:v>
                </c:pt>
                <c:pt idx="13328">
                  <c:v>#N/A</c:v>
                </c:pt>
                <c:pt idx="13329">
                  <c:v>#N/A</c:v>
                </c:pt>
                <c:pt idx="13330">
                  <c:v>#N/A</c:v>
                </c:pt>
                <c:pt idx="13331">
                  <c:v>#N/A</c:v>
                </c:pt>
                <c:pt idx="13332">
                  <c:v>#N/A</c:v>
                </c:pt>
                <c:pt idx="13333">
                  <c:v>#N/A</c:v>
                </c:pt>
                <c:pt idx="13334">
                  <c:v>#N/A</c:v>
                </c:pt>
                <c:pt idx="13335">
                  <c:v>#N/A</c:v>
                </c:pt>
                <c:pt idx="13336">
                  <c:v>#N/A</c:v>
                </c:pt>
                <c:pt idx="13337">
                  <c:v>#N/A</c:v>
                </c:pt>
                <c:pt idx="13338">
                  <c:v>3.998608475648318</c:v>
                </c:pt>
                <c:pt idx="13339">
                  <c:v>#N/A</c:v>
                </c:pt>
                <c:pt idx="13340">
                  <c:v>#N/A</c:v>
                </c:pt>
                <c:pt idx="13341">
                  <c:v>#N/A</c:v>
                </c:pt>
                <c:pt idx="13342">
                  <c:v>#N/A</c:v>
                </c:pt>
                <c:pt idx="13343">
                  <c:v>#N/A</c:v>
                </c:pt>
                <c:pt idx="13344">
                  <c:v>#N/A</c:v>
                </c:pt>
                <c:pt idx="13345">
                  <c:v>#N/A</c:v>
                </c:pt>
                <c:pt idx="13346">
                  <c:v>#N/A</c:v>
                </c:pt>
                <c:pt idx="13347">
                  <c:v>#N/A</c:v>
                </c:pt>
                <c:pt idx="13348">
                  <c:v>#N/A</c:v>
                </c:pt>
                <c:pt idx="13349">
                  <c:v>#N/A</c:v>
                </c:pt>
                <c:pt idx="13350">
                  <c:v>#N/A</c:v>
                </c:pt>
                <c:pt idx="13351">
                  <c:v>#N/A</c:v>
                </c:pt>
                <c:pt idx="13352">
                  <c:v>#N/A</c:v>
                </c:pt>
                <c:pt idx="13353">
                  <c:v>#N/A</c:v>
                </c:pt>
                <c:pt idx="13354">
                  <c:v>#N/A</c:v>
                </c:pt>
                <c:pt idx="13355">
                  <c:v>#N/A</c:v>
                </c:pt>
                <c:pt idx="13356">
                  <c:v>#N/A</c:v>
                </c:pt>
                <c:pt idx="13357">
                  <c:v>#N/A</c:v>
                </c:pt>
                <c:pt idx="13358">
                  <c:v>#N/A</c:v>
                </c:pt>
                <c:pt idx="13359">
                  <c:v>#N/A</c:v>
                </c:pt>
                <c:pt idx="13360">
                  <c:v>#N/A</c:v>
                </c:pt>
                <c:pt idx="13361">
                  <c:v>#N/A</c:v>
                </c:pt>
                <c:pt idx="13362">
                  <c:v>#N/A</c:v>
                </c:pt>
                <c:pt idx="13363">
                  <c:v>#N/A</c:v>
                </c:pt>
                <c:pt idx="13364">
                  <c:v>#N/A</c:v>
                </c:pt>
                <c:pt idx="13365">
                  <c:v>#N/A</c:v>
                </c:pt>
                <c:pt idx="13366">
                  <c:v>#N/A</c:v>
                </c:pt>
                <c:pt idx="13367">
                  <c:v>#N/A</c:v>
                </c:pt>
                <c:pt idx="13368">
                  <c:v>#N/A</c:v>
                </c:pt>
                <c:pt idx="13369">
                  <c:v>#N/A</c:v>
                </c:pt>
                <c:pt idx="13370">
                  <c:v>#N/A</c:v>
                </c:pt>
                <c:pt idx="13371">
                  <c:v>#N/A</c:v>
                </c:pt>
                <c:pt idx="13372">
                  <c:v>#N/A</c:v>
                </c:pt>
                <c:pt idx="13373">
                  <c:v>#N/A</c:v>
                </c:pt>
                <c:pt idx="13374">
                  <c:v>#N/A</c:v>
                </c:pt>
                <c:pt idx="13375">
                  <c:v>#N/A</c:v>
                </c:pt>
                <c:pt idx="13376">
                  <c:v>#N/A</c:v>
                </c:pt>
                <c:pt idx="13377">
                  <c:v>#N/A</c:v>
                </c:pt>
                <c:pt idx="13378">
                  <c:v>#N/A</c:v>
                </c:pt>
                <c:pt idx="13379">
                  <c:v>#N/A</c:v>
                </c:pt>
                <c:pt idx="13380">
                  <c:v>#N/A</c:v>
                </c:pt>
                <c:pt idx="13381">
                  <c:v>#N/A</c:v>
                </c:pt>
                <c:pt idx="13382">
                  <c:v>#N/A</c:v>
                </c:pt>
                <c:pt idx="13383">
                  <c:v>#N/A</c:v>
                </c:pt>
                <c:pt idx="13384">
                  <c:v>#N/A</c:v>
                </c:pt>
                <c:pt idx="13385">
                  <c:v>#N/A</c:v>
                </c:pt>
                <c:pt idx="13386">
                  <c:v>#N/A</c:v>
                </c:pt>
                <c:pt idx="13387">
                  <c:v>#N/A</c:v>
                </c:pt>
                <c:pt idx="13388">
                  <c:v>#N/A</c:v>
                </c:pt>
                <c:pt idx="13389">
                  <c:v>#N/A</c:v>
                </c:pt>
                <c:pt idx="13390">
                  <c:v>#N/A</c:v>
                </c:pt>
                <c:pt idx="13391">
                  <c:v>#N/A</c:v>
                </c:pt>
                <c:pt idx="13392">
                  <c:v>#N/A</c:v>
                </c:pt>
                <c:pt idx="13393">
                  <c:v>#N/A</c:v>
                </c:pt>
                <c:pt idx="13394">
                  <c:v>#N/A</c:v>
                </c:pt>
                <c:pt idx="13395">
                  <c:v>#N/A</c:v>
                </c:pt>
                <c:pt idx="13396">
                  <c:v>#N/A</c:v>
                </c:pt>
                <c:pt idx="13397">
                  <c:v>#N/A</c:v>
                </c:pt>
                <c:pt idx="13398">
                  <c:v>#N/A</c:v>
                </c:pt>
                <c:pt idx="13399">
                  <c:v>#N/A</c:v>
                </c:pt>
                <c:pt idx="13400">
                  <c:v>#N/A</c:v>
                </c:pt>
                <c:pt idx="13401">
                  <c:v>#N/A</c:v>
                </c:pt>
                <c:pt idx="13402">
                  <c:v>#N/A</c:v>
                </c:pt>
                <c:pt idx="13403">
                  <c:v>#N/A</c:v>
                </c:pt>
                <c:pt idx="13404">
                  <c:v>#N/A</c:v>
                </c:pt>
                <c:pt idx="13405">
                  <c:v>#N/A</c:v>
                </c:pt>
                <c:pt idx="13406">
                  <c:v>#N/A</c:v>
                </c:pt>
                <c:pt idx="13407">
                  <c:v>#N/A</c:v>
                </c:pt>
                <c:pt idx="13408">
                  <c:v>#N/A</c:v>
                </c:pt>
                <c:pt idx="13409">
                  <c:v>#N/A</c:v>
                </c:pt>
                <c:pt idx="13410">
                  <c:v>#N/A</c:v>
                </c:pt>
                <c:pt idx="13411">
                  <c:v>#N/A</c:v>
                </c:pt>
                <c:pt idx="13412">
                  <c:v>#N/A</c:v>
                </c:pt>
                <c:pt idx="13413">
                  <c:v>#N/A</c:v>
                </c:pt>
                <c:pt idx="13414">
                  <c:v>#N/A</c:v>
                </c:pt>
                <c:pt idx="13415">
                  <c:v>#N/A</c:v>
                </c:pt>
                <c:pt idx="13416">
                  <c:v>#N/A</c:v>
                </c:pt>
                <c:pt idx="13417">
                  <c:v>#N/A</c:v>
                </c:pt>
                <c:pt idx="13418">
                  <c:v>#N/A</c:v>
                </c:pt>
                <c:pt idx="13419">
                  <c:v>#N/A</c:v>
                </c:pt>
                <c:pt idx="13420">
                  <c:v>#N/A</c:v>
                </c:pt>
                <c:pt idx="13421">
                  <c:v>#N/A</c:v>
                </c:pt>
                <c:pt idx="13422">
                  <c:v>#N/A</c:v>
                </c:pt>
                <c:pt idx="13423">
                  <c:v>#N/A</c:v>
                </c:pt>
                <c:pt idx="13424">
                  <c:v>#N/A</c:v>
                </c:pt>
                <c:pt idx="13425">
                  <c:v>#N/A</c:v>
                </c:pt>
                <c:pt idx="13426">
                  <c:v>#N/A</c:v>
                </c:pt>
                <c:pt idx="13427">
                  <c:v>#N/A</c:v>
                </c:pt>
                <c:pt idx="13428">
                  <c:v>#N/A</c:v>
                </c:pt>
                <c:pt idx="13429">
                  <c:v>#N/A</c:v>
                </c:pt>
                <c:pt idx="13430">
                  <c:v>#N/A</c:v>
                </c:pt>
                <c:pt idx="13431">
                  <c:v>#N/A</c:v>
                </c:pt>
                <c:pt idx="13432">
                  <c:v>#N/A</c:v>
                </c:pt>
                <c:pt idx="13433">
                  <c:v>#N/A</c:v>
                </c:pt>
                <c:pt idx="13434">
                  <c:v>#N/A</c:v>
                </c:pt>
                <c:pt idx="13435">
                  <c:v>#N/A</c:v>
                </c:pt>
                <c:pt idx="13436">
                  <c:v>#N/A</c:v>
                </c:pt>
                <c:pt idx="13437">
                  <c:v>#N/A</c:v>
                </c:pt>
                <c:pt idx="13438">
                  <c:v>#N/A</c:v>
                </c:pt>
                <c:pt idx="13439">
                  <c:v>#N/A</c:v>
                </c:pt>
                <c:pt idx="13440">
                  <c:v>#N/A</c:v>
                </c:pt>
                <c:pt idx="13441">
                  <c:v>#N/A</c:v>
                </c:pt>
                <c:pt idx="13442">
                  <c:v>#N/A</c:v>
                </c:pt>
                <c:pt idx="13443">
                  <c:v>#N/A</c:v>
                </c:pt>
                <c:pt idx="13444">
                  <c:v>#N/A</c:v>
                </c:pt>
                <c:pt idx="13445">
                  <c:v>#N/A</c:v>
                </c:pt>
                <c:pt idx="13446">
                  <c:v>#N/A</c:v>
                </c:pt>
                <c:pt idx="13447">
                  <c:v>#N/A</c:v>
                </c:pt>
                <c:pt idx="13448">
                  <c:v>#N/A</c:v>
                </c:pt>
                <c:pt idx="13449">
                  <c:v>#N/A</c:v>
                </c:pt>
                <c:pt idx="13450">
                  <c:v>#N/A</c:v>
                </c:pt>
                <c:pt idx="13451">
                  <c:v>#N/A</c:v>
                </c:pt>
                <c:pt idx="13452">
                  <c:v>#N/A</c:v>
                </c:pt>
                <c:pt idx="13453">
                  <c:v>#N/A</c:v>
                </c:pt>
                <c:pt idx="13454">
                  <c:v>#N/A</c:v>
                </c:pt>
                <c:pt idx="13455">
                  <c:v>#N/A</c:v>
                </c:pt>
                <c:pt idx="13456">
                  <c:v>#N/A</c:v>
                </c:pt>
                <c:pt idx="13457">
                  <c:v>#N/A</c:v>
                </c:pt>
                <c:pt idx="13458">
                  <c:v>#N/A</c:v>
                </c:pt>
                <c:pt idx="13459">
                  <c:v>#N/A</c:v>
                </c:pt>
                <c:pt idx="13460">
                  <c:v>#N/A</c:v>
                </c:pt>
                <c:pt idx="13461">
                  <c:v>#N/A</c:v>
                </c:pt>
                <c:pt idx="13462">
                  <c:v>#N/A</c:v>
                </c:pt>
                <c:pt idx="13463">
                  <c:v>#N/A</c:v>
                </c:pt>
                <c:pt idx="13464">
                  <c:v>#N/A</c:v>
                </c:pt>
                <c:pt idx="13465">
                  <c:v>#N/A</c:v>
                </c:pt>
                <c:pt idx="13466">
                  <c:v>#N/A</c:v>
                </c:pt>
                <c:pt idx="13467">
                  <c:v>#N/A</c:v>
                </c:pt>
                <c:pt idx="13468">
                  <c:v>#N/A</c:v>
                </c:pt>
                <c:pt idx="13469">
                  <c:v>#N/A</c:v>
                </c:pt>
                <c:pt idx="13470">
                  <c:v>#N/A</c:v>
                </c:pt>
                <c:pt idx="13471">
                  <c:v>#N/A</c:v>
                </c:pt>
                <c:pt idx="13472">
                  <c:v>#N/A</c:v>
                </c:pt>
                <c:pt idx="13473">
                  <c:v>#N/A</c:v>
                </c:pt>
                <c:pt idx="13474">
                  <c:v>#N/A</c:v>
                </c:pt>
                <c:pt idx="13475">
                  <c:v>#N/A</c:v>
                </c:pt>
                <c:pt idx="13476">
                  <c:v>#N/A</c:v>
                </c:pt>
                <c:pt idx="13477">
                  <c:v>#N/A</c:v>
                </c:pt>
                <c:pt idx="13478">
                  <c:v>#N/A</c:v>
                </c:pt>
                <c:pt idx="13479">
                  <c:v>#N/A</c:v>
                </c:pt>
                <c:pt idx="13480">
                  <c:v>#N/A</c:v>
                </c:pt>
                <c:pt idx="13481">
                  <c:v>#N/A</c:v>
                </c:pt>
                <c:pt idx="13482">
                  <c:v>#N/A</c:v>
                </c:pt>
                <c:pt idx="13483">
                  <c:v>#N/A</c:v>
                </c:pt>
                <c:pt idx="13484">
                  <c:v>#N/A</c:v>
                </c:pt>
                <c:pt idx="13485">
                  <c:v>#N/A</c:v>
                </c:pt>
                <c:pt idx="13486">
                  <c:v>#N/A</c:v>
                </c:pt>
                <c:pt idx="13487">
                  <c:v>#N/A</c:v>
                </c:pt>
                <c:pt idx="13488">
                  <c:v>#N/A</c:v>
                </c:pt>
                <c:pt idx="13489">
                  <c:v>#N/A</c:v>
                </c:pt>
                <c:pt idx="13490">
                  <c:v>#N/A</c:v>
                </c:pt>
                <c:pt idx="13491">
                  <c:v>#N/A</c:v>
                </c:pt>
                <c:pt idx="13492">
                  <c:v>#N/A</c:v>
                </c:pt>
                <c:pt idx="13493">
                  <c:v>#N/A</c:v>
                </c:pt>
                <c:pt idx="13494">
                  <c:v>#N/A</c:v>
                </c:pt>
                <c:pt idx="13495">
                  <c:v>#N/A</c:v>
                </c:pt>
                <c:pt idx="13496">
                  <c:v>#N/A</c:v>
                </c:pt>
                <c:pt idx="13497">
                  <c:v>#N/A</c:v>
                </c:pt>
                <c:pt idx="13498">
                  <c:v>#N/A</c:v>
                </c:pt>
                <c:pt idx="13499">
                  <c:v>#N/A</c:v>
                </c:pt>
                <c:pt idx="13500">
                  <c:v>#N/A</c:v>
                </c:pt>
                <c:pt idx="13501">
                  <c:v>#N/A</c:v>
                </c:pt>
                <c:pt idx="13502">
                  <c:v>#N/A</c:v>
                </c:pt>
                <c:pt idx="13503">
                  <c:v>#N/A</c:v>
                </c:pt>
                <c:pt idx="13504">
                  <c:v>#N/A</c:v>
                </c:pt>
                <c:pt idx="13505">
                  <c:v>#N/A</c:v>
                </c:pt>
                <c:pt idx="13506">
                  <c:v>#N/A</c:v>
                </c:pt>
                <c:pt idx="13507">
                  <c:v>#N/A</c:v>
                </c:pt>
                <c:pt idx="13508">
                  <c:v>#N/A</c:v>
                </c:pt>
                <c:pt idx="13509">
                  <c:v>#N/A</c:v>
                </c:pt>
                <c:pt idx="13510">
                  <c:v>#N/A</c:v>
                </c:pt>
                <c:pt idx="13511">
                  <c:v>#N/A</c:v>
                </c:pt>
                <c:pt idx="13512">
                  <c:v>#N/A</c:v>
                </c:pt>
                <c:pt idx="13513">
                  <c:v>#N/A</c:v>
                </c:pt>
                <c:pt idx="13514">
                  <c:v>#N/A</c:v>
                </c:pt>
                <c:pt idx="13515">
                  <c:v>#N/A</c:v>
                </c:pt>
                <c:pt idx="13516">
                  <c:v>#N/A</c:v>
                </c:pt>
                <c:pt idx="13517">
                  <c:v>#N/A</c:v>
                </c:pt>
                <c:pt idx="13518">
                  <c:v>#N/A</c:v>
                </c:pt>
                <c:pt idx="13519">
                  <c:v>#N/A</c:v>
                </c:pt>
                <c:pt idx="13520">
                  <c:v>#N/A</c:v>
                </c:pt>
                <c:pt idx="13521">
                  <c:v>#N/A</c:v>
                </c:pt>
                <c:pt idx="13522">
                  <c:v>#N/A</c:v>
                </c:pt>
                <c:pt idx="13523">
                  <c:v>#N/A</c:v>
                </c:pt>
                <c:pt idx="13524">
                  <c:v>#N/A</c:v>
                </c:pt>
                <c:pt idx="13525">
                  <c:v>#N/A</c:v>
                </c:pt>
                <c:pt idx="13526">
                  <c:v>#N/A</c:v>
                </c:pt>
                <c:pt idx="13527">
                  <c:v>#N/A</c:v>
                </c:pt>
                <c:pt idx="13528">
                  <c:v>#N/A</c:v>
                </c:pt>
                <c:pt idx="13529">
                  <c:v>#N/A</c:v>
                </c:pt>
                <c:pt idx="13530">
                  <c:v>#N/A</c:v>
                </c:pt>
                <c:pt idx="13531">
                  <c:v>#N/A</c:v>
                </c:pt>
                <c:pt idx="13532">
                  <c:v>#N/A</c:v>
                </c:pt>
                <c:pt idx="13533">
                  <c:v>#N/A</c:v>
                </c:pt>
                <c:pt idx="13534">
                  <c:v>#N/A</c:v>
                </c:pt>
                <c:pt idx="13535">
                  <c:v>#N/A</c:v>
                </c:pt>
                <c:pt idx="13536">
                  <c:v>#N/A</c:v>
                </c:pt>
                <c:pt idx="13537">
                  <c:v>#N/A</c:v>
                </c:pt>
                <c:pt idx="13538">
                  <c:v>#N/A</c:v>
                </c:pt>
                <c:pt idx="13539">
                  <c:v>#N/A</c:v>
                </c:pt>
                <c:pt idx="13540">
                  <c:v>#N/A</c:v>
                </c:pt>
                <c:pt idx="13541">
                  <c:v>#N/A</c:v>
                </c:pt>
                <c:pt idx="13542">
                  <c:v>#N/A</c:v>
                </c:pt>
                <c:pt idx="13543">
                  <c:v>#N/A</c:v>
                </c:pt>
                <c:pt idx="13544">
                  <c:v>#N/A</c:v>
                </c:pt>
                <c:pt idx="13545">
                  <c:v>#N/A</c:v>
                </c:pt>
                <c:pt idx="13546">
                  <c:v>#N/A</c:v>
                </c:pt>
                <c:pt idx="13547">
                  <c:v>#N/A</c:v>
                </c:pt>
                <c:pt idx="13548">
                  <c:v>#N/A</c:v>
                </c:pt>
                <c:pt idx="13549">
                  <c:v>#N/A</c:v>
                </c:pt>
                <c:pt idx="13550">
                  <c:v>#N/A</c:v>
                </c:pt>
                <c:pt idx="13551">
                  <c:v>#N/A</c:v>
                </c:pt>
                <c:pt idx="13552">
                  <c:v>#N/A</c:v>
                </c:pt>
                <c:pt idx="13553">
                  <c:v>#N/A</c:v>
                </c:pt>
                <c:pt idx="13554">
                  <c:v>#N/A</c:v>
                </c:pt>
                <c:pt idx="13555">
                  <c:v>#N/A</c:v>
                </c:pt>
                <c:pt idx="13556">
                  <c:v>#N/A</c:v>
                </c:pt>
                <c:pt idx="13557">
                  <c:v>#N/A</c:v>
                </c:pt>
                <c:pt idx="13558">
                  <c:v>#N/A</c:v>
                </c:pt>
                <c:pt idx="13559">
                  <c:v>#N/A</c:v>
                </c:pt>
                <c:pt idx="13560">
                  <c:v>#N/A</c:v>
                </c:pt>
                <c:pt idx="13561">
                  <c:v>#N/A</c:v>
                </c:pt>
                <c:pt idx="13562">
                  <c:v>#N/A</c:v>
                </c:pt>
                <c:pt idx="13563">
                  <c:v>#N/A</c:v>
                </c:pt>
                <c:pt idx="13564">
                  <c:v>#N/A</c:v>
                </c:pt>
                <c:pt idx="13565">
                  <c:v>#N/A</c:v>
                </c:pt>
                <c:pt idx="13566">
                  <c:v>#N/A</c:v>
                </c:pt>
                <c:pt idx="13567">
                  <c:v>#N/A</c:v>
                </c:pt>
                <c:pt idx="13568">
                  <c:v>#N/A</c:v>
                </c:pt>
                <c:pt idx="13569">
                  <c:v>#N/A</c:v>
                </c:pt>
                <c:pt idx="13570">
                  <c:v>#N/A</c:v>
                </c:pt>
                <c:pt idx="13571">
                  <c:v>#N/A</c:v>
                </c:pt>
                <c:pt idx="13572">
                  <c:v>#N/A</c:v>
                </c:pt>
                <c:pt idx="13573">
                  <c:v>#N/A</c:v>
                </c:pt>
                <c:pt idx="13574">
                  <c:v>#N/A</c:v>
                </c:pt>
                <c:pt idx="13575">
                  <c:v>#N/A</c:v>
                </c:pt>
                <c:pt idx="13576">
                  <c:v>#N/A</c:v>
                </c:pt>
                <c:pt idx="13577">
                  <c:v>#N/A</c:v>
                </c:pt>
                <c:pt idx="13578">
                  <c:v>#N/A</c:v>
                </c:pt>
                <c:pt idx="13579">
                  <c:v>#N/A</c:v>
                </c:pt>
                <c:pt idx="13580">
                  <c:v>#N/A</c:v>
                </c:pt>
                <c:pt idx="13581">
                  <c:v>#N/A</c:v>
                </c:pt>
                <c:pt idx="13582">
                  <c:v>#N/A</c:v>
                </c:pt>
                <c:pt idx="13583">
                  <c:v>#N/A</c:v>
                </c:pt>
                <c:pt idx="13584">
                  <c:v>#N/A</c:v>
                </c:pt>
                <c:pt idx="13585">
                  <c:v>#N/A</c:v>
                </c:pt>
                <c:pt idx="13586">
                  <c:v>#N/A</c:v>
                </c:pt>
                <c:pt idx="13587">
                  <c:v>#N/A</c:v>
                </c:pt>
                <c:pt idx="13588">
                  <c:v>#N/A</c:v>
                </c:pt>
                <c:pt idx="13589">
                  <c:v>#N/A</c:v>
                </c:pt>
                <c:pt idx="13590">
                  <c:v>#N/A</c:v>
                </c:pt>
                <c:pt idx="13591">
                  <c:v>#N/A</c:v>
                </c:pt>
                <c:pt idx="13592">
                  <c:v>#N/A</c:v>
                </c:pt>
                <c:pt idx="13593">
                  <c:v>#N/A</c:v>
                </c:pt>
                <c:pt idx="13594">
                  <c:v>#N/A</c:v>
                </c:pt>
                <c:pt idx="13595">
                  <c:v>#N/A</c:v>
                </c:pt>
                <c:pt idx="13596">
                  <c:v>#N/A</c:v>
                </c:pt>
                <c:pt idx="13597">
                  <c:v>#N/A</c:v>
                </c:pt>
                <c:pt idx="13598">
                  <c:v>#N/A</c:v>
                </c:pt>
                <c:pt idx="13599">
                  <c:v>#N/A</c:v>
                </c:pt>
                <c:pt idx="13600">
                  <c:v>#N/A</c:v>
                </c:pt>
                <c:pt idx="13601">
                  <c:v>#N/A</c:v>
                </c:pt>
                <c:pt idx="13602">
                  <c:v>#N/A</c:v>
                </c:pt>
                <c:pt idx="13603">
                  <c:v>#N/A</c:v>
                </c:pt>
                <c:pt idx="13604">
                  <c:v>#N/A</c:v>
                </c:pt>
                <c:pt idx="13605">
                  <c:v>#N/A</c:v>
                </c:pt>
                <c:pt idx="13606">
                  <c:v>#N/A</c:v>
                </c:pt>
                <c:pt idx="13607">
                  <c:v>#N/A</c:v>
                </c:pt>
                <c:pt idx="13608">
                  <c:v>#N/A</c:v>
                </c:pt>
                <c:pt idx="13609">
                  <c:v>#N/A</c:v>
                </c:pt>
                <c:pt idx="13610">
                  <c:v>#N/A</c:v>
                </c:pt>
                <c:pt idx="13611">
                  <c:v>#N/A</c:v>
                </c:pt>
                <c:pt idx="13612">
                  <c:v>#N/A</c:v>
                </c:pt>
                <c:pt idx="13613">
                  <c:v>#N/A</c:v>
                </c:pt>
                <c:pt idx="13614">
                  <c:v>#N/A</c:v>
                </c:pt>
                <c:pt idx="13615">
                  <c:v>#N/A</c:v>
                </c:pt>
                <c:pt idx="13616">
                  <c:v>#N/A</c:v>
                </c:pt>
                <c:pt idx="13617">
                  <c:v>#N/A</c:v>
                </c:pt>
                <c:pt idx="13618">
                  <c:v>#N/A</c:v>
                </c:pt>
                <c:pt idx="13619">
                  <c:v>#N/A</c:v>
                </c:pt>
                <c:pt idx="13620">
                  <c:v>#N/A</c:v>
                </c:pt>
                <c:pt idx="13621">
                  <c:v>#N/A</c:v>
                </c:pt>
                <c:pt idx="13622">
                  <c:v>#N/A</c:v>
                </c:pt>
                <c:pt idx="13623">
                  <c:v>#N/A</c:v>
                </c:pt>
                <c:pt idx="13624">
                  <c:v>#N/A</c:v>
                </c:pt>
                <c:pt idx="13625">
                  <c:v>#N/A</c:v>
                </c:pt>
                <c:pt idx="13626">
                  <c:v>#N/A</c:v>
                </c:pt>
                <c:pt idx="13627">
                  <c:v>#N/A</c:v>
                </c:pt>
                <c:pt idx="13628">
                  <c:v>#N/A</c:v>
                </c:pt>
                <c:pt idx="13629">
                  <c:v>#N/A</c:v>
                </c:pt>
                <c:pt idx="13630">
                  <c:v>#N/A</c:v>
                </c:pt>
                <c:pt idx="13631">
                  <c:v>#N/A</c:v>
                </c:pt>
                <c:pt idx="13632">
                  <c:v>#N/A</c:v>
                </c:pt>
                <c:pt idx="13633">
                  <c:v>#N/A</c:v>
                </c:pt>
                <c:pt idx="13634">
                  <c:v>#N/A</c:v>
                </c:pt>
                <c:pt idx="13635">
                  <c:v>#N/A</c:v>
                </c:pt>
                <c:pt idx="13636">
                  <c:v>#N/A</c:v>
                </c:pt>
                <c:pt idx="13637">
                  <c:v>#N/A</c:v>
                </c:pt>
                <c:pt idx="13638">
                  <c:v>#N/A</c:v>
                </c:pt>
                <c:pt idx="13639">
                  <c:v>#N/A</c:v>
                </c:pt>
                <c:pt idx="13640">
                  <c:v>#N/A</c:v>
                </c:pt>
                <c:pt idx="13641">
                  <c:v>#N/A</c:v>
                </c:pt>
                <c:pt idx="13642">
                  <c:v>#N/A</c:v>
                </c:pt>
                <c:pt idx="13643">
                  <c:v>#N/A</c:v>
                </c:pt>
                <c:pt idx="13644">
                  <c:v>#N/A</c:v>
                </c:pt>
                <c:pt idx="13645">
                  <c:v>#N/A</c:v>
                </c:pt>
                <c:pt idx="13646">
                  <c:v>#N/A</c:v>
                </c:pt>
                <c:pt idx="13647">
                  <c:v>#N/A</c:v>
                </c:pt>
                <c:pt idx="13648">
                  <c:v>#N/A</c:v>
                </c:pt>
                <c:pt idx="13649">
                  <c:v>#N/A</c:v>
                </c:pt>
                <c:pt idx="13650">
                  <c:v>#N/A</c:v>
                </c:pt>
                <c:pt idx="13651">
                  <c:v>#N/A</c:v>
                </c:pt>
                <c:pt idx="13652">
                  <c:v>#N/A</c:v>
                </c:pt>
                <c:pt idx="13653">
                  <c:v>#N/A</c:v>
                </c:pt>
                <c:pt idx="13654">
                  <c:v>#N/A</c:v>
                </c:pt>
                <c:pt idx="13655">
                  <c:v>#N/A</c:v>
                </c:pt>
                <c:pt idx="13656">
                  <c:v>#N/A</c:v>
                </c:pt>
                <c:pt idx="13657">
                  <c:v>#N/A</c:v>
                </c:pt>
                <c:pt idx="13658">
                  <c:v>#N/A</c:v>
                </c:pt>
                <c:pt idx="13659">
                  <c:v>#N/A</c:v>
                </c:pt>
                <c:pt idx="13660">
                  <c:v>#N/A</c:v>
                </c:pt>
                <c:pt idx="13661">
                  <c:v>#N/A</c:v>
                </c:pt>
                <c:pt idx="13662">
                  <c:v>#N/A</c:v>
                </c:pt>
                <c:pt idx="13663">
                  <c:v>#N/A</c:v>
                </c:pt>
                <c:pt idx="13664">
                  <c:v>#N/A</c:v>
                </c:pt>
                <c:pt idx="13665">
                  <c:v>#N/A</c:v>
                </c:pt>
                <c:pt idx="13666">
                  <c:v>#N/A</c:v>
                </c:pt>
                <c:pt idx="13667">
                  <c:v>#N/A</c:v>
                </c:pt>
                <c:pt idx="13668">
                  <c:v>#N/A</c:v>
                </c:pt>
                <c:pt idx="13669">
                  <c:v>#N/A</c:v>
                </c:pt>
                <c:pt idx="13670">
                  <c:v>#N/A</c:v>
                </c:pt>
                <c:pt idx="13671">
                  <c:v>#N/A</c:v>
                </c:pt>
                <c:pt idx="13672">
                  <c:v>#N/A</c:v>
                </c:pt>
                <c:pt idx="13673">
                  <c:v>#N/A</c:v>
                </c:pt>
                <c:pt idx="13674">
                  <c:v>#N/A</c:v>
                </c:pt>
                <c:pt idx="13675">
                  <c:v>#N/A</c:v>
                </c:pt>
                <c:pt idx="13676">
                  <c:v>#N/A</c:v>
                </c:pt>
                <c:pt idx="13677">
                  <c:v>#N/A</c:v>
                </c:pt>
                <c:pt idx="13678">
                  <c:v>#N/A</c:v>
                </c:pt>
                <c:pt idx="13679">
                  <c:v>#N/A</c:v>
                </c:pt>
                <c:pt idx="13680">
                  <c:v>#N/A</c:v>
                </c:pt>
                <c:pt idx="13681">
                  <c:v>#N/A</c:v>
                </c:pt>
                <c:pt idx="13682">
                  <c:v>#N/A</c:v>
                </c:pt>
                <c:pt idx="13683">
                  <c:v>#N/A</c:v>
                </c:pt>
                <c:pt idx="13684">
                  <c:v>#N/A</c:v>
                </c:pt>
                <c:pt idx="13685">
                  <c:v>#N/A</c:v>
                </c:pt>
                <c:pt idx="13686">
                  <c:v>#N/A</c:v>
                </c:pt>
                <c:pt idx="13687">
                  <c:v>#N/A</c:v>
                </c:pt>
                <c:pt idx="13688">
                  <c:v>#N/A</c:v>
                </c:pt>
                <c:pt idx="13689">
                  <c:v>#N/A</c:v>
                </c:pt>
                <c:pt idx="13690">
                  <c:v>#N/A</c:v>
                </c:pt>
                <c:pt idx="13691">
                  <c:v>#N/A</c:v>
                </c:pt>
                <c:pt idx="13692">
                  <c:v>#N/A</c:v>
                </c:pt>
                <c:pt idx="13693">
                  <c:v>#N/A</c:v>
                </c:pt>
                <c:pt idx="13694">
                  <c:v>#N/A</c:v>
                </c:pt>
                <c:pt idx="13695">
                  <c:v>#N/A</c:v>
                </c:pt>
                <c:pt idx="13696">
                  <c:v>#N/A</c:v>
                </c:pt>
                <c:pt idx="13697">
                  <c:v>#N/A</c:v>
                </c:pt>
                <c:pt idx="13698">
                  <c:v>#N/A</c:v>
                </c:pt>
                <c:pt idx="13699">
                  <c:v>#N/A</c:v>
                </c:pt>
                <c:pt idx="13700">
                  <c:v>#N/A</c:v>
                </c:pt>
                <c:pt idx="13701">
                  <c:v>#N/A</c:v>
                </c:pt>
                <c:pt idx="13702">
                  <c:v>#N/A</c:v>
                </c:pt>
                <c:pt idx="13703">
                  <c:v>#N/A</c:v>
                </c:pt>
                <c:pt idx="13704">
                  <c:v>#N/A</c:v>
                </c:pt>
                <c:pt idx="13705">
                  <c:v>#N/A</c:v>
                </c:pt>
                <c:pt idx="13706">
                  <c:v>#N/A</c:v>
                </c:pt>
                <c:pt idx="13707">
                  <c:v>#N/A</c:v>
                </c:pt>
                <c:pt idx="13708">
                  <c:v>#N/A</c:v>
                </c:pt>
                <c:pt idx="13709">
                  <c:v>#N/A</c:v>
                </c:pt>
                <c:pt idx="13710">
                  <c:v>#N/A</c:v>
                </c:pt>
                <c:pt idx="13711">
                  <c:v>#N/A</c:v>
                </c:pt>
                <c:pt idx="13712">
                  <c:v>#N/A</c:v>
                </c:pt>
                <c:pt idx="13713">
                  <c:v>#N/A</c:v>
                </c:pt>
                <c:pt idx="13714">
                  <c:v>#N/A</c:v>
                </c:pt>
                <c:pt idx="13715">
                  <c:v>#N/A</c:v>
                </c:pt>
                <c:pt idx="13716">
                  <c:v>#N/A</c:v>
                </c:pt>
                <c:pt idx="13717">
                  <c:v>#N/A</c:v>
                </c:pt>
                <c:pt idx="13718">
                  <c:v>#N/A</c:v>
                </c:pt>
                <c:pt idx="13719">
                  <c:v>#N/A</c:v>
                </c:pt>
                <c:pt idx="13720">
                  <c:v>#N/A</c:v>
                </c:pt>
                <c:pt idx="13721">
                  <c:v>#N/A</c:v>
                </c:pt>
                <c:pt idx="13722">
                  <c:v>#N/A</c:v>
                </c:pt>
                <c:pt idx="13723">
                  <c:v>#N/A</c:v>
                </c:pt>
                <c:pt idx="13724">
                  <c:v>#N/A</c:v>
                </c:pt>
                <c:pt idx="13725">
                  <c:v>#N/A</c:v>
                </c:pt>
                <c:pt idx="13726">
                  <c:v>#N/A</c:v>
                </c:pt>
                <c:pt idx="13727">
                  <c:v>#N/A</c:v>
                </c:pt>
                <c:pt idx="13728">
                  <c:v>#N/A</c:v>
                </c:pt>
                <c:pt idx="13729">
                  <c:v>#N/A</c:v>
                </c:pt>
                <c:pt idx="13730">
                  <c:v>#N/A</c:v>
                </c:pt>
                <c:pt idx="13731">
                  <c:v>#N/A</c:v>
                </c:pt>
                <c:pt idx="13732">
                  <c:v>#N/A</c:v>
                </c:pt>
                <c:pt idx="13733">
                  <c:v>#N/A</c:v>
                </c:pt>
                <c:pt idx="13734">
                  <c:v>#N/A</c:v>
                </c:pt>
                <c:pt idx="13735">
                  <c:v>#N/A</c:v>
                </c:pt>
                <c:pt idx="13736">
                  <c:v>#N/A</c:v>
                </c:pt>
                <c:pt idx="13737">
                  <c:v>#N/A</c:v>
                </c:pt>
                <c:pt idx="13738">
                  <c:v>#N/A</c:v>
                </c:pt>
                <c:pt idx="13739">
                  <c:v>#N/A</c:v>
                </c:pt>
                <c:pt idx="13740">
                  <c:v>#N/A</c:v>
                </c:pt>
                <c:pt idx="13741">
                  <c:v>#N/A</c:v>
                </c:pt>
                <c:pt idx="13742">
                  <c:v>#N/A</c:v>
                </c:pt>
                <c:pt idx="13743">
                  <c:v>#N/A</c:v>
                </c:pt>
                <c:pt idx="13744">
                  <c:v>#N/A</c:v>
                </c:pt>
                <c:pt idx="13745">
                  <c:v>#N/A</c:v>
                </c:pt>
                <c:pt idx="13746">
                  <c:v>#N/A</c:v>
                </c:pt>
                <c:pt idx="13747">
                  <c:v>#N/A</c:v>
                </c:pt>
                <c:pt idx="13748">
                  <c:v>#N/A</c:v>
                </c:pt>
                <c:pt idx="13749">
                  <c:v>#N/A</c:v>
                </c:pt>
                <c:pt idx="13750">
                  <c:v>#N/A</c:v>
                </c:pt>
                <c:pt idx="13751">
                  <c:v>#N/A</c:v>
                </c:pt>
                <c:pt idx="13752">
                  <c:v>#N/A</c:v>
                </c:pt>
                <c:pt idx="13753">
                  <c:v>#N/A</c:v>
                </c:pt>
                <c:pt idx="13754">
                  <c:v>#N/A</c:v>
                </c:pt>
                <c:pt idx="13755">
                  <c:v>#N/A</c:v>
                </c:pt>
                <c:pt idx="13756">
                  <c:v>#N/A</c:v>
                </c:pt>
                <c:pt idx="13757">
                  <c:v>#N/A</c:v>
                </c:pt>
                <c:pt idx="13758">
                  <c:v>#N/A</c:v>
                </c:pt>
                <c:pt idx="13759">
                  <c:v>#N/A</c:v>
                </c:pt>
                <c:pt idx="13760">
                  <c:v>#N/A</c:v>
                </c:pt>
                <c:pt idx="13761">
                  <c:v>#N/A</c:v>
                </c:pt>
                <c:pt idx="13762">
                  <c:v>#N/A</c:v>
                </c:pt>
                <c:pt idx="13763">
                  <c:v>#N/A</c:v>
                </c:pt>
                <c:pt idx="13764">
                  <c:v>#N/A</c:v>
                </c:pt>
                <c:pt idx="13765">
                  <c:v>#N/A</c:v>
                </c:pt>
                <c:pt idx="13766">
                  <c:v>#N/A</c:v>
                </c:pt>
                <c:pt idx="13767">
                  <c:v>#N/A</c:v>
                </c:pt>
                <c:pt idx="13768">
                  <c:v>#N/A</c:v>
                </c:pt>
                <c:pt idx="13769">
                  <c:v>#N/A</c:v>
                </c:pt>
                <c:pt idx="13770">
                  <c:v>#N/A</c:v>
                </c:pt>
                <c:pt idx="13771">
                  <c:v>#N/A</c:v>
                </c:pt>
                <c:pt idx="13772">
                  <c:v>#N/A</c:v>
                </c:pt>
                <c:pt idx="13773">
                  <c:v>#N/A</c:v>
                </c:pt>
                <c:pt idx="13774">
                  <c:v>#N/A</c:v>
                </c:pt>
                <c:pt idx="13775">
                  <c:v>#N/A</c:v>
                </c:pt>
                <c:pt idx="13776">
                  <c:v>#N/A</c:v>
                </c:pt>
                <c:pt idx="13777">
                  <c:v>#N/A</c:v>
                </c:pt>
                <c:pt idx="13778">
                  <c:v>#N/A</c:v>
                </c:pt>
                <c:pt idx="13779">
                  <c:v>#N/A</c:v>
                </c:pt>
                <c:pt idx="13780">
                  <c:v>#N/A</c:v>
                </c:pt>
                <c:pt idx="13781">
                  <c:v>#N/A</c:v>
                </c:pt>
                <c:pt idx="13782">
                  <c:v>#N/A</c:v>
                </c:pt>
                <c:pt idx="13783">
                  <c:v>#N/A</c:v>
                </c:pt>
                <c:pt idx="13784">
                  <c:v>#N/A</c:v>
                </c:pt>
                <c:pt idx="13785">
                  <c:v>#N/A</c:v>
                </c:pt>
                <c:pt idx="13786">
                  <c:v>#N/A</c:v>
                </c:pt>
                <c:pt idx="13787">
                  <c:v>#N/A</c:v>
                </c:pt>
                <c:pt idx="13788">
                  <c:v>#N/A</c:v>
                </c:pt>
                <c:pt idx="13789">
                  <c:v>#N/A</c:v>
                </c:pt>
              </c:numCache>
            </c:numRef>
          </c:val>
          <c:smooth val="0"/>
          <c:extLst xmlns:c16r2="http://schemas.microsoft.com/office/drawing/2015/06/chart">
            <c:ext xmlns:c16="http://schemas.microsoft.com/office/drawing/2014/chart" uri="{C3380CC4-5D6E-409C-BE32-E72D297353CC}">
              <c16:uniqueId val="{00000003-F77E-46F2-A572-2E4C1062C502}"/>
            </c:ext>
          </c:extLst>
        </c:ser>
        <c:ser>
          <c:idx val="4"/>
          <c:order val="3"/>
          <c:tx>
            <c:strRef>
              <c:f>Sheet1!$F$1</c:f>
              <c:strCache>
                <c:ptCount val="1"/>
                <c:pt idx="0">
                  <c:v>Interest less offset</c:v>
                </c:pt>
              </c:strCache>
            </c:strRef>
          </c:tx>
          <c:spPr>
            <a:ln>
              <a:solidFill>
                <a:srgbClr val="A02226"/>
              </a:solidFill>
              <a:prstDash val="sysDash"/>
            </a:ln>
          </c:spPr>
          <c:marker>
            <c:symbol val="none"/>
          </c:marker>
          <c:cat>
            <c:numRef>
              <c:f>Sheet1!$A$2:$A$14521</c:f>
              <c:numCache>
                <c:formatCode>mmm\-yyyy</c:formatCode>
                <c:ptCount val="14520"/>
                <c:pt idx="0">
                  <c:v>29311.0</c:v>
                </c:pt>
                <c:pt idx="1">
                  <c:v>29312.0</c:v>
                </c:pt>
                <c:pt idx="2">
                  <c:v>29313.0</c:v>
                </c:pt>
                <c:pt idx="3">
                  <c:v>29314.0</c:v>
                </c:pt>
                <c:pt idx="4">
                  <c:v>29315.0</c:v>
                </c:pt>
                <c:pt idx="5">
                  <c:v>29316.0</c:v>
                </c:pt>
                <c:pt idx="6">
                  <c:v>29317.0</c:v>
                </c:pt>
                <c:pt idx="7">
                  <c:v>29318.0</c:v>
                </c:pt>
                <c:pt idx="8">
                  <c:v>29319.0</c:v>
                </c:pt>
                <c:pt idx="9">
                  <c:v>29320.0</c:v>
                </c:pt>
                <c:pt idx="10">
                  <c:v>29321.0</c:v>
                </c:pt>
                <c:pt idx="11">
                  <c:v>29322.0</c:v>
                </c:pt>
                <c:pt idx="12">
                  <c:v>29323.0</c:v>
                </c:pt>
                <c:pt idx="13">
                  <c:v>29324.0</c:v>
                </c:pt>
                <c:pt idx="14">
                  <c:v>29325.0</c:v>
                </c:pt>
                <c:pt idx="15">
                  <c:v>29326.0</c:v>
                </c:pt>
                <c:pt idx="16">
                  <c:v>29327.0</c:v>
                </c:pt>
                <c:pt idx="17">
                  <c:v>29328.0</c:v>
                </c:pt>
                <c:pt idx="18">
                  <c:v>29329.0</c:v>
                </c:pt>
                <c:pt idx="19">
                  <c:v>29330.0</c:v>
                </c:pt>
                <c:pt idx="20">
                  <c:v>29331.0</c:v>
                </c:pt>
                <c:pt idx="21">
                  <c:v>29332.0</c:v>
                </c:pt>
                <c:pt idx="22">
                  <c:v>29333.0</c:v>
                </c:pt>
                <c:pt idx="23">
                  <c:v>29334.0</c:v>
                </c:pt>
                <c:pt idx="24">
                  <c:v>29335.0</c:v>
                </c:pt>
                <c:pt idx="25">
                  <c:v>29336.0</c:v>
                </c:pt>
                <c:pt idx="26">
                  <c:v>29337.0</c:v>
                </c:pt>
                <c:pt idx="27">
                  <c:v>29338.0</c:v>
                </c:pt>
                <c:pt idx="28">
                  <c:v>29339.0</c:v>
                </c:pt>
                <c:pt idx="29">
                  <c:v>29340.0</c:v>
                </c:pt>
                <c:pt idx="30">
                  <c:v>29341.0</c:v>
                </c:pt>
                <c:pt idx="31">
                  <c:v>29342.0</c:v>
                </c:pt>
                <c:pt idx="32">
                  <c:v>29343.0</c:v>
                </c:pt>
                <c:pt idx="33">
                  <c:v>29344.0</c:v>
                </c:pt>
                <c:pt idx="34">
                  <c:v>29345.0</c:v>
                </c:pt>
                <c:pt idx="35">
                  <c:v>29346.0</c:v>
                </c:pt>
                <c:pt idx="36">
                  <c:v>29347.0</c:v>
                </c:pt>
                <c:pt idx="37">
                  <c:v>29348.0</c:v>
                </c:pt>
                <c:pt idx="38">
                  <c:v>29349.0</c:v>
                </c:pt>
                <c:pt idx="39">
                  <c:v>29350.0</c:v>
                </c:pt>
                <c:pt idx="40">
                  <c:v>29351.0</c:v>
                </c:pt>
                <c:pt idx="41">
                  <c:v>29352.0</c:v>
                </c:pt>
                <c:pt idx="42">
                  <c:v>29353.0</c:v>
                </c:pt>
                <c:pt idx="43">
                  <c:v>29354.0</c:v>
                </c:pt>
                <c:pt idx="44">
                  <c:v>29355.0</c:v>
                </c:pt>
                <c:pt idx="45">
                  <c:v>29356.0</c:v>
                </c:pt>
                <c:pt idx="46">
                  <c:v>29357.0</c:v>
                </c:pt>
                <c:pt idx="47">
                  <c:v>29358.0</c:v>
                </c:pt>
                <c:pt idx="48">
                  <c:v>29359.0</c:v>
                </c:pt>
                <c:pt idx="49">
                  <c:v>29360.0</c:v>
                </c:pt>
                <c:pt idx="50">
                  <c:v>29361.0</c:v>
                </c:pt>
                <c:pt idx="51">
                  <c:v>29362.0</c:v>
                </c:pt>
                <c:pt idx="52">
                  <c:v>29363.0</c:v>
                </c:pt>
                <c:pt idx="53">
                  <c:v>29364.0</c:v>
                </c:pt>
                <c:pt idx="54">
                  <c:v>29365.0</c:v>
                </c:pt>
                <c:pt idx="55">
                  <c:v>29366.0</c:v>
                </c:pt>
                <c:pt idx="56">
                  <c:v>29367.0</c:v>
                </c:pt>
                <c:pt idx="57">
                  <c:v>29368.0</c:v>
                </c:pt>
                <c:pt idx="58">
                  <c:v>29369.0</c:v>
                </c:pt>
                <c:pt idx="59">
                  <c:v>29370.0</c:v>
                </c:pt>
                <c:pt idx="60">
                  <c:v>29371.0</c:v>
                </c:pt>
                <c:pt idx="61">
                  <c:v>29372.0</c:v>
                </c:pt>
                <c:pt idx="62">
                  <c:v>29373.0</c:v>
                </c:pt>
                <c:pt idx="63">
                  <c:v>29374.0</c:v>
                </c:pt>
                <c:pt idx="64">
                  <c:v>29375.0</c:v>
                </c:pt>
                <c:pt idx="65">
                  <c:v>29376.0</c:v>
                </c:pt>
                <c:pt idx="66">
                  <c:v>29377.0</c:v>
                </c:pt>
                <c:pt idx="67">
                  <c:v>29378.0</c:v>
                </c:pt>
                <c:pt idx="68">
                  <c:v>29379.0</c:v>
                </c:pt>
                <c:pt idx="69">
                  <c:v>29380.0</c:v>
                </c:pt>
                <c:pt idx="70">
                  <c:v>29381.0</c:v>
                </c:pt>
                <c:pt idx="71">
                  <c:v>29382.0</c:v>
                </c:pt>
                <c:pt idx="72">
                  <c:v>29383.0</c:v>
                </c:pt>
                <c:pt idx="73">
                  <c:v>29384.0</c:v>
                </c:pt>
                <c:pt idx="74">
                  <c:v>29385.0</c:v>
                </c:pt>
                <c:pt idx="75">
                  <c:v>29386.0</c:v>
                </c:pt>
                <c:pt idx="76">
                  <c:v>29387.0</c:v>
                </c:pt>
                <c:pt idx="77">
                  <c:v>29388.0</c:v>
                </c:pt>
                <c:pt idx="78">
                  <c:v>29389.0</c:v>
                </c:pt>
                <c:pt idx="79">
                  <c:v>29390.0</c:v>
                </c:pt>
                <c:pt idx="80">
                  <c:v>29391.0</c:v>
                </c:pt>
                <c:pt idx="81">
                  <c:v>29392.0</c:v>
                </c:pt>
                <c:pt idx="82">
                  <c:v>29393.0</c:v>
                </c:pt>
                <c:pt idx="83">
                  <c:v>29394.0</c:v>
                </c:pt>
                <c:pt idx="84">
                  <c:v>29395.0</c:v>
                </c:pt>
                <c:pt idx="85">
                  <c:v>29396.0</c:v>
                </c:pt>
                <c:pt idx="86">
                  <c:v>29397.0</c:v>
                </c:pt>
                <c:pt idx="87">
                  <c:v>29398.0</c:v>
                </c:pt>
                <c:pt idx="88">
                  <c:v>29399.0</c:v>
                </c:pt>
                <c:pt idx="89">
                  <c:v>29400.0</c:v>
                </c:pt>
                <c:pt idx="90">
                  <c:v>29401.0</c:v>
                </c:pt>
                <c:pt idx="91">
                  <c:v>29402.0</c:v>
                </c:pt>
                <c:pt idx="92">
                  <c:v>29403.0</c:v>
                </c:pt>
                <c:pt idx="93">
                  <c:v>29404.0</c:v>
                </c:pt>
                <c:pt idx="94">
                  <c:v>29405.0</c:v>
                </c:pt>
                <c:pt idx="95">
                  <c:v>29406.0</c:v>
                </c:pt>
                <c:pt idx="96">
                  <c:v>29407.0</c:v>
                </c:pt>
                <c:pt idx="97">
                  <c:v>29408.0</c:v>
                </c:pt>
                <c:pt idx="98">
                  <c:v>29409.0</c:v>
                </c:pt>
                <c:pt idx="99">
                  <c:v>29410.0</c:v>
                </c:pt>
                <c:pt idx="100">
                  <c:v>29411.0</c:v>
                </c:pt>
                <c:pt idx="101">
                  <c:v>29412.0</c:v>
                </c:pt>
                <c:pt idx="102">
                  <c:v>29413.0</c:v>
                </c:pt>
                <c:pt idx="103">
                  <c:v>29414.0</c:v>
                </c:pt>
                <c:pt idx="104">
                  <c:v>29415.0</c:v>
                </c:pt>
                <c:pt idx="105">
                  <c:v>29416.0</c:v>
                </c:pt>
                <c:pt idx="106">
                  <c:v>29417.0</c:v>
                </c:pt>
                <c:pt idx="107">
                  <c:v>29418.0</c:v>
                </c:pt>
                <c:pt idx="108">
                  <c:v>29419.0</c:v>
                </c:pt>
                <c:pt idx="109">
                  <c:v>29420.0</c:v>
                </c:pt>
                <c:pt idx="110">
                  <c:v>29421.0</c:v>
                </c:pt>
                <c:pt idx="111">
                  <c:v>29422.0</c:v>
                </c:pt>
                <c:pt idx="112">
                  <c:v>29423.0</c:v>
                </c:pt>
                <c:pt idx="113">
                  <c:v>29424.0</c:v>
                </c:pt>
                <c:pt idx="114">
                  <c:v>29425.0</c:v>
                </c:pt>
                <c:pt idx="115">
                  <c:v>29426.0</c:v>
                </c:pt>
                <c:pt idx="116">
                  <c:v>29427.0</c:v>
                </c:pt>
                <c:pt idx="117">
                  <c:v>29428.0</c:v>
                </c:pt>
                <c:pt idx="118">
                  <c:v>29429.0</c:v>
                </c:pt>
                <c:pt idx="119">
                  <c:v>29430.0</c:v>
                </c:pt>
                <c:pt idx="120">
                  <c:v>29431.0</c:v>
                </c:pt>
                <c:pt idx="121">
                  <c:v>29432.0</c:v>
                </c:pt>
                <c:pt idx="122">
                  <c:v>29433.0</c:v>
                </c:pt>
                <c:pt idx="123">
                  <c:v>29434.0</c:v>
                </c:pt>
                <c:pt idx="124">
                  <c:v>29435.0</c:v>
                </c:pt>
                <c:pt idx="125">
                  <c:v>29436.0</c:v>
                </c:pt>
                <c:pt idx="126">
                  <c:v>29437.0</c:v>
                </c:pt>
                <c:pt idx="127">
                  <c:v>29438.0</c:v>
                </c:pt>
                <c:pt idx="128">
                  <c:v>29439.0</c:v>
                </c:pt>
                <c:pt idx="129">
                  <c:v>29440.0</c:v>
                </c:pt>
                <c:pt idx="130">
                  <c:v>29441.0</c:v>
                </c:pt>
                <c:pt idx="131">
                  <c:v>29442.0</c:v>
                </c:pt>
                <c:pt idx="132">
                  <c:v>29443.0</c:v>
                </c:pt>
                <c:pt idx="133">
                  <c:v>29444.0</c:v>
                </c:pt>
                <c:pt idx="134">
                  <c:v>29445.0</c:v>
                </c:pt>
                <c:pt idx="135">
                  <c:v>29446.0</c:v>
                </c:pt>
                <c:pt idx="136">
                  <c:v>29447.0</c:v>
                </c:pt>
                <c:pt idx="137">
                  <c:v>29448.0</c:v>
                </c:pt>
                <c:pt idx="138">
                  <c:v>29449.0</c:v>
                </c:pt>
                <c:pt idx="139">
                  <c:v>29450.0</c:v>
                </c:pt>
                <c:pt idx="140">
                  <c:v>29451.0</c:v>
                </c:pt>
                <c:pt idx="141">
                  <c:v>29452.0</c:v>
                </c:pt>
                <c:pt idx="142">
                  <c:v>29453.0</c:v>
                </c:pt>
                <c:pt idx="143">
                  <c:v>29454.0</c:v>
                </c:pt>
                <c:pt idx="144">
                  <c:v>29455.0</c:v>
                </c:pt>
                <c:pt idx="145">
                  <c:v>29456.0</c:v>
                </c:pt>
                <c:pt idx="146">
                  <c:v>29457.0</c:v>
                </c:pt>
                <c:pt idx="147">
                  <c:v>29458.0</c:v>
                </c:pt>
                <c:pt idx="148">
                  <c:v>29459.0</c:v>
                </c:pt>
                <c:pt idx="149">
                  <c:v>29460.0</c:v>
                </c:pt>
                <c:pt idx="150">
                  <c:v>29461.0</c:v>
                </c:pt>
                <c:pt idx="151">
                  <c:v>29462.0</c:v>
                </c:pt>
                <c:pt idx="152">
                  <c:v>29463.0</c:v>
                </c:pt>
                <c:pt idx="153">
                  <c:v>29464.0</c:v>
                </c:pt>
                <c:pt idx="154">
                  <c:v>29465.0</c:v>
                </c:pt>
                <c:pt idx="155">
                  <c:v>29466.0</c:v>
                </c:pt>
                <c:pt idx="156">
                  <c:v>29467.0</c:v>
                </c:pt>
                <c:pt idx="157">
                  <c:v>29468.0</c:v>
                </c:pt>
                <c:pt idx="158">
                  <c:v>29469.0</c:v>
                </c:pt>
                <c:pt idx="159">
                  <c:v>29470.0</c:v>
                </c:pt>
                <c:pt idx="160">
                  <c:v>29471.0</c:v>
                </c:pt>
                <c:pt idx="161">
                  <c:v>29472.0</c:v>
                </c:pt>
                <c:pt idx="162">
                  <c:v>29473.0</c:v>
                </c:pt>
                <c:pt idx="163">
                  <c:v>29474.0</c:v>
                </c:pt>
                <c:pt idx="164">
                  <c:v>29475.0</c:v>
                </c:pt>
                <c:pt idx="165">
                  <c:v>29476.0</c:v>
                </c:pt>
                <c:pt idx="166">
                  <c:v>29477.0</c:v>
                </c:pt>
                <c:pt idx="167">
                  <c:v>29478.0</c:v>
                </c:pt>
                <c:pt idx="168">
                  <c:v>29479.0</c:v>
                </c:pt>
                <c:pt idx="169">
                  <c:v>29480.0</c:v>
                </c:pt>
                <c:pt idx="170">
                  <c:v>29481.0</c:v>
                </c:pt>
                <c:pt idx="171">
                  <c:v>29482.0</c:v>
                </c:pt>
                <c:pt idx="172">
                  <c:v>29483.0</c:v>
                </c:pt>
                <c:pt idx="173">
                  <c:v>29484.0</c:v>
                </c:pt>
                <c:pt idx="174">
                  <c:v>29485.0</c:v>
                </c:pt>
                <c:pt idx="175">
                  <c:v>29486.0</c:v>
                </c:pt>
                <c:pt idx="176">
                  <c:v>29487.0</c:v>
                </c:pt>
                <c:pt idx="177">
                  <c:v>29488.0</c:v>
                </c:pt>
                <c:pt idx="178">
                  <c:v>29489.0</c:v>
                </c:pt>
                <c:pt idx="179">
                  <c:v>29490.0</c:v>
                </c:pt>
                <c:pt idx="180">
                  <c:v>29491.0</c:v>
                </c:pt>
                <c:pt idx="181">
                  <c:v>29492.0</c:v>
                </c:pt>
                <c:pt idx="182">
                  <c:v>29493.0</c:v>
                </c:pt>
                <c:pt idx="183">
                  <c:v>29494.0</c:v>
                </c:pt>
                <c:pt idx="184">
                  <c:v>29495.0</c:v>
                </c:pt>
                <c:pt idx="185">
                  <c:v>29496.0</c:v>
                </c:pt>
                <c:pt idx="186">
                  <c:v>29497.0</c:v>
                </c:pt>
                <c:pt idx="187">
                  <c:v>29498.0</c:v>
                </c:pt>
                <c:pt idx="188">
                  <c:v>29499.0</c:v>
                </c:pt>
                <c:pt idx="189">
                  <c:v>29500.0</c:v>
                </c:pt>
                <c:pt idx="190">
                  <c:v>29501.0</c:v>
                </c:pt>
                <c:pt idx="191">
                  <c:v>29502.0</c:v>
                </c:pt>
                <c:pt idx="192">
                  <c:v>29503.0</c:v>
                </c:pt>
                <c:pt idx="193">
                  <c:v>29504.0</c:v>
                </c:pt>
                <c:pt idx="194">
                  <c:v>29505.0</c:v>
                </c:pt>
                <c:pt idx="195">
                  <c:v>29506.0</c:v>
                </c:pt>
                <c:pt idx="196">
                  <c:v>29507.0</c:v>
                </c:pt>
                <c:pt idx="197">
                  <c:v>29508.0</c:v>
                </c:pt>
                <c:pt idx="198">
                  <c:v>29509.0</c:v>
                </c:pt>
                <c:pt idx="199">
                  <c:v>29510.0</c:v>
                </c:pt>
                <c:pt idx="200">
                  <c:v>29511.0</c:v>
                </c:pt>
                <c:pt idx="201">
                  <c:v>29512.0</c:v>
                </c:pt>
                <c:pt idx="202">
                  <c:v>29513.0</c:v>
                </c:pt>
                <c:pt idx="203">
                  <c:v>29514.0</c:v>
                </c:pt>
                <c:pt idx="204">
                  <c:v>29515.0</c:v>
                </c:pt>
                <c:pt idx="205">
                  <c:v>29516.0</c:v>
                </c:pt>
                <c:pt idx="206">
                  <c:v>29517.0</c:v>
                </c:pt>
                <c:pt idx="207">
                  <c:v>29518.0</c:v>
                </c:pt>
                <c:pt idx="208">
                  <c:v>29519.0</c:v>
                </c:pt>
                <c:pt idx="209">
                  <c:v>29520.0</c:v>
                </c:pt>
                <c:pt idx="210">
                  <c:v>29521.0</c:v>
                </c:pt>
                <c:pt idx="211">
                  <c:v>29522.0</c:v>
                </c:pt>
                <c:pt idx="212">
                  <c:v>29523.0</c:v>
                </c:pt>
                <c:pt idx="213">
                  <c:v>29524.0</c:v>
                </c:pt>
                <c:pt idx="214">
                  <c:v>29525.0</c:v>
                </c:pt>
                <c:pt idx="215">
                  <c:v>29526.0</c:v>
                </c:pt>
                <c:pt idx="216">
                  <c:v>29527.0</c:v>
                </c:pt>
                <c:pt idx="217">
                  <c:v>29528.0</c:v>
                </c:pt>
                <c:pt idx="218">
                  <c:v>29529.0</c:v>
                </c:pt>
                <c:pt idx="219">
                  <c:v>29530.0</c:v>
                </c:pt>
                <c:pt idx="220">
                  <c:v>29531.0</c:v>
                </c:pt>
                <c:pt idx="221">
                  <c:v>29532.0</c:v>
                </c:pt>
                <c:pt idx="222">
                  <c:v>29533.0</c:v>
                </c:pt>
                <c:pt idx="223">
                  <c:v>29534.0</c:v>
                </c:pt>
                <c:pt idx="224">
                  <c:v>29535.0</c:v>
                </c:pt>
                <c:pt idx="225">
                  <c:v>29536.0</c:v>
                </c:pt>
                <c:pt idx="226">
                  <c:v>29537.0</c:v>
                </c:pt>
                <c:pt idx="227">
                  <c:v>29538.0</c:v>
                </c:pt>
                <c:pt idx="228">
                  <c:v>29539.0</c:v>
                </c:pt>
                <c:pt idx="229">
                  <c:v>29540.0</c:v>
                </c:pt>
                <c:pt idx="230">
                  <c:v>29541.0</c:v>
                </c:pt>
                <c:pt idx="231">
                  <c:v>29542.0</c:v>
                </c:pt>
                <c:pt idx="232">
                  <c:v>29543.0</c:v>
                </c:pt>
                <c:pt idx="233">
                  <c:v>29544.0</c:v>
                </c:pt>
                <c:pt idx="234">
                  <c:v>29545.0</c:v>
                </c:pt>
                <c:pt idx="235">
                  <c:v>29546.0</c:v>
                </c:pt>
                <c:pt idx="236">
                  <c:v>29547.0</c:v>
                </c:pt>
                <c:pt idx="237">
                  <c:v>29548.0</c:v>
                </c:pt>
                <c:pt idx="238">
                  <c:v>29549.0</c:v>
                </c:pt>
                <c:pt idx="239">
                  <c:v>29550.0</c:v>
                </c:pt>
                <c:pt idx="240">
                  <c:v>29551.0</c:v>
                </c:pt>
                <c:pt idx="241">
                  <c:v>29552.0</c:v>
                </c:pt>
                <c:pt idx="242">
                  <c:v>29553.0</c:v>
                </c:pt>
                <c:pt idx="243">
                  <c:v>29554.0</c:v>
                </c:pt>
                <c:pt idx="244">
                  <c:v>29555.0</c:v>
                </c:pt>
                <c:pt idx="245">
                  <c:v>29556.0</c:v>
                </c:pt>
                <c:pt idx="246">
                  <c:v>29557.0</c:v>
                </c:pt>
                <c:pt idx="247">
                  <c:v>29558.0</c:v>
                </c:pt>
                <c:pt idx="248">
                  <c:v>29559.0</c:v>
                </c:pt>
                <c:pt idx="249">
                  <c:v>29560.0</c:v>
                </c:pt>
                <c:pt idx="250">
                  <c:v>29561.0</c:v>
                </c:pt>
                <c:pt idx="251">
                  <c:v>29562.0</c:v>
                </c:pt>
                <c:pt idx="252">
                  <c:v>29563.0</c:v>
                </c:pt>
                <c:pt idx="253">
                  <c:v>29564.0</c:v>
                </c:pt>
                <c:pt idx="254">
                  <c:v>29565.0</c:v>
                </c:pt>
                <c:pt idx="255">
                  <c:v>29566.0</c:v>
                </c:pt>
                <c:pt idx="256">
                  <c:v>29567.0</c:v>
                </c:pt>
                <c:pt idx="257">
                  <c:v>29568.0</c:v>
                </c:pt>
                <c:pt idx="258">
                  <c:v>29569.0</c:v>
                </c:pt>
                <c:pt idx="259">
                  <c:v>29570.0</c:v>
                </c:pt>
                <c:pt idx="260">
                  <c:v>29571.0</c:v>
                </c:pt>
                <c:pt idx="261">
                  <c:v>29572.0</c:v>
                </c:pt>
                <c:pt idx="262">
                  <c:v>29573.0</c:v>
                </c:pt>
                <c:pt idx="263">
                  <c:v>29574.0</c:v>
                </c:pt>
                <c:pt idx="264">
                  <c:v>29575.0</c:v>
                </c:pt>
                <c:pt idx="265">
                  <c:v>29576.0</c:v>
                </c:pt>
                <c:pt idx="266">
                  <c:v>29577.0</c:v>
                </c:pt>
                <c:pt idx="267">
                  <c:v>29578.0</c:v>
                </c:pt>
                <c:pt idx="268">
                  <c:v>29579.0</c:v>
                </c:pt>
                <c:pt idx="269">
                  <c:v>29580.0</c:v>
                </c:pt>
                <c:pt idx="270">
                  <c:v>29581.0</c:v>
                </c:pt>
                <c:pt idx="271">
                  <c:v>29582.0</c:v>
                </c:pt>
                <c:pt idx="272">
                  <c:v>29583.0</c:v>
                </c:pt>
                <c:pt idx="273">
                  <c:v>29584.0</c:v>
                </c:pt>
                <c:pt idx="274">
                  <c:v>29585.0</c:v>
                </c:pt>
                <c:pt idx="275">
                  <c:v>29586.0</c:v>
                </c:pt>
                <c:pt idx="276">
                  <c:v>29587.0</c:v>
                </c:pt>
                <c:pt idx="277">
                  <c:v>29588.0</c:v>
                </c:pt>
                <c:pt idx="278">
                  <c:v>29589.0</c:v>
                </c:pt>
                <c:pt idx="279">
                  <c:v>29590.0</c:v>
                </c:pt>
                <c:pt idx="280">
                  <c:v>29591.0</c:v>
                </c:pt>
                <c:pt idx="281">
                  <c:v>29592.0</c:v>
                </c:pt>
                <c:pt idx="282">
                  <c:v>29593.0</c:v>
                </c:pt>
                <c:pt idx="283">
                  <c:v>29594.0</c:v>
                </c:pt>
                <c:pt idx="284">
                  <c:v>29595.0</c:v>
                </c:pt>
                <c:pt idx="285">
                  <c:v>29596.0</c:v>
                </c:pt>
                <c:pt idx="286">
                  <c:v>29597.0</c:v>
                </c:pt>
                <c:pt idx="287">
                  <c:v>29598.0</c:v>
                </c:pt>
                <c:pt idx="288">
                  <c:v>29599.0</c:v>
                </c:pt>
                <c:pt idx="289">
                  <c:v>29600.0</c:v>
                </c:pt>
                <c:pt idx="290">
                  <c:v>29601.0</c:v>
                </c:pt>
                <c:pt idx="291">
                  <c:v>29602.0</c:v>
                </c:pt>
                <c:pt idx="292">
                  <c:v>29603.0</c:v>
                </c:pt>
                <c:pt idx="293">
                  <c:v>29604.0</c:v>
                </c:pt>
                <c:pt idx="294">
                  <c:v>29605.0</c:v>
                </c:pt>
                <c:pt idx="295">
                  <c:v>29606.0</c:v>
                </c:pt>
                <c:pt idx="296">
                  <c:v>29607.0</c:v>
                </c:pt>
                <c:pt idx="297">
                  <c:v>29608.0</c:v>
                </c:pt>
                <c:pt idx="298">
                  <c:v>29609.0</c:v>
                </c:pt>
                <c:pt idx="299">
                  <c:v>29610.0</c:v>
                </c:pt>
                <c:pt idx="300">
                  <c:v>29611.0</c:v>
                </c:pt>
                <c:pt idx="301">
                  <c:v>29612.0</c:v>
                </c:pt>
                <c:pt idx="302">
                  <c:v>29613.0</c:v>
                </c:pt>
                <c:pt idx="303">
                  <c:v>29614.0</c:v>
                </c:pt>
                <c:pt idx="304">
                  <c:v>29615.0</c:v>
                </c:pt>
                <c:pt idx="305">
                  <c:v>29616.0</c:v>
                </c:pt>
                <c:pt idx="306">
                  <c:v>29617.0</c:v>
                </c:pt>
                <c:pt idx="307">
                  <c:v>29618.0</c:v>
                </c:pt>
                <c:pt idx="308">
                  <c:v>29619.0</c:v>
                </c:pt>
                <c:pt idx="309">
                  <c:v>29620.0</c:v>
                </c:pt>
                <c:pt idx="310">
                  <c:v>29621.0</c:v>
                </c:pt>
                <c:pt idx="311">
                  <c:v>29622.0</c:v>
                </c:pt>
                <c:pt idx="312">
                  <c:v>29623.0</c:v>
                </c:pt>
                <c:pt idx="313">
                  <c:v>29624.0</c:v>
                </c:pt>
                <c:pt idx="314">
                  <c:v>29625.0</c:v>
                </c:pt>
                <c:pt idx="315">
                  <c:v>29626.0</c:v>
                </c:pt>
                <c:pt idx="316">
                  <c:v>29627.0</c:v>
                </c:pt>
                <c:pt idx="317">
                  <c:v>29628.0</c:v>
                </c:pt>
                <c:pt idx="318">
                  <c:v>29629.0</c:v>
                </c:pt>
                <c:pt idx="319">
                  <c:v>29630.0</c:v>
                </c:pt>
                <c:pt idx="320">
                  <c:v>29631.0</c:v>
                </c:pt>
                <c:pt idx="321">
                  <c:v>29632.0</c:v>
                </c:pt>
                <c:pt idx="322">
                  <c:v>29633.0</c:v>
                </c:pt>
                <c:pt idx="323">
                  <c:v>29634.0</c:v>
                </c:pt>
                <c:pt idx="324">
                  <c:v>29635.0</c:v>
                </c:pt>
                <c:pt idx="325">
                  <c:v>29636.0</c:v>
                </c:pt>
                <c:pt idx="326">
                  <c:v>29637.0</c:v>
                </c:pt>
                <c:pt idx="327">
                  <c:v>29638.0</c:v>
                </c:pt>
                <c:pt idx="328">
                  <c:v>29639.0</c:v>
                </c:pt>
                <c:pt idx="329">
                  <c:v>29640.0</c:v>
                </c:pt>
                <c:pt idx="330">
                  <c:v>29641.0</c:v>
                </c:pt>
                <c:pt idx="331">
                  <c:v>29642.0</c:v>
                </c:pt>
                <c:pt idx="332">
                  <c:v>29643.0</c:v>
                </c:pt>
                <c:pt idx="333">
                  <c:v>29644.0</c:v>
                </c:pt>
                <c:pt idx="334">
                  <c:v>29645.0</c:v>
                </c:pt>
                <c:pt idx="335">
                  <c:v>29646.0</c:v>
                </c:pt>
                <c:pt idx="336">
                  <c:v>29647.0</c:v>
                </c:pt>
                <c:pt idx="337">
                  <c:v>29648.0</c:v>
                </c:pt>
                <c:pt idx="338">
                  <c:v>29649.0</c:v>
                </c:pt>
                <c:pt idx="339">
                  <c:v>29650.0</c:v>
                </c:pt>
                <c:pt idx="340">
                  <c:v>29651.0</c:v>
                </c:pt>
                <c:pt idx="341">
                  <c:v>29652.0</c:v>
                </c:pt>
                <c:pt idx="342">
                  <c:v>29653.0</c:v>
                </c:pt>
                <c:pt idx="343">
                  <c:v>29654.0</c:v>
                </c:pt>
                <c:pt idx="344">
                  <c:v>29655.0</c:v>
                </c:pt>
                <c:pt idx="345">
                  <c:v>29656.0</c:v>
                </c:pt>
                <c:pt idx="346">
                  <c:v>29657.0</c:v>
                </c:pt>
                <c:pt idx="347">
                  <c:v>29658.0</c:v>
                </c:pt>
                <c:pt idx="348">
                  <c:v>29659.0</c:v>
                </c:pt>
                <c:pt idx="349">
                  <c:v>29660.0</c:v>
                </c:pt>
                <c:pt idx="350">
                  <c:v>29661.0</c:v>
                </c:pt>
                <c:pt idx="351">
                  <c:v>29662.0</c:v>
                </c:pt>
                <c:pt idx="352">
                  <c:v>29663.0</c:v>
                </c:pt>
                <c:pt idx="353">
                  <c:v>29664.0</c:v>
                </c:pt>
                <c:pt idx="354">
                  <c:v>29665.0</c:v>
                </c:pt>
                <c:pt idx="355">
                  <c:v>29666.0</c:v>
                </c:pt>
                <c:pt idx="356">
                  <c:v>29667.0</c:v>
                </c:pt>
                <c:pt idx="357">
                  <c:v>29668.0</c:v>
                </c:pt>
                <c:pt idx="358">
                  <c:v>29669.0</c:v>
                </c:pt>
                <c:pt idx="359">
                  <c:v>29670.0</c:v>
                </c:pt>
                <c:pt idx="360">
                  <c:v>29671.0</c:v>
                </c:pt>
                <c:pt idx="361">
                  <c:v>29672.0</c:v>
                </c:pt>
                <c:pt idx="362">
                  <c:v>29673.0</c:v>
                </c:pt>
                <c:pt idx="363">
                  <c:v>29674.0</c:v>
                </c:pt>
                <c:pt idx="364">
                  <c:v>29675.0</c:v>
                </c:pt>
                <c:pt idx="365">
                  <c:v>29676.0</c:v>
                </c:pt>
                <c:pt idx="366">
                  <c:v>29677.0</c:v>
                </c:pt>
                <c:pt idx="367">
                  <c:v>29678.0</c:v>
                </c:pt>
                <c:pt idx="368">
                  <c:v>29679.0</c:v>
                </c:pt>
                <c:pt idx="369">
                  <c:v>29680.0</c:v>
                </c:pt>
                <c:pt idx="370">
                  <c:v>29681.0</c:v>
                </c:pt>
                <c:pt idx="371">
                  <c:v>29682.0</c:v>
                </c:pt>
                <c:pt idx="372">
                  <c:v>29683.0</c:v>
                </c:pt>
                <c:pt idx="373">
                  <c:v>29684.0</c:v>
                </c:pt>
                <c:pt idx="374">
                  <c:v>29685.0</c:v>
                </c:pt>
                <c:pt idx="375">
                  <c:v>29686.0</c:v>
                </c:pt>
                <c:pt idx="376">
                  <c:v>29687.0</c:v>
                </c:pt>
                <c:pt idx="377">
                  <c:v>29688.0</c:v>
                </c:pt>
                <c:pt idx="378">
                  <c:v>29689.0</c:v>
                </c:pt>
                <c:pt idx="379">
                  <c:v>29690.0</c:v>
                </c:pt>
                <c:pt idx="380">
                  <c:v>29691.0</c:v>
                </c:pt>
                <c:pt idx="381">
                  <c:v>29692.0</c:v>
                </c:pt>
                <c:pt idx="382">
                  <c:v>29693.0</c:v>
                </c:pt>
                <c:pt idx="383">
                  <c:v>29694.0</c:v>
                </c:pt>
                <c:pt idx="384">
                  <c:v>29695.0</c:v>
                </c:pt>
                <c:pt idx="385">
                  <c:v>29696.0</c:v>
                </c:pt>
                <c:pt idx="386">
                  <c:v>29697.0</c:v>
                </c:pt>
                <c:pt idx="387">
                  <c:v>29698.0</c:v>
                </c:pt>
                <c:pt idx="388">
                  <c:v>29699.0</c:v>
                </c:pt>
                <c:pt idx="389">
                  <c:v>29700.0</c:v>
                </c:pt>
                <c:pt idx="390">
                  <c:v>29701.0</c:v>
                </c:pt>
                <c:pt idx="391">
                  <c:v>29702.0</c:v>
                </c:pt>
                <c:pt idx="392">
                  <c:v>29703.0</c:v>
                </c:pt>
                <c:pt idx="393">
                  <c:v>29704.0</c:v>
                </c:pt>
                <c:pt idx="394">
                  <c:v>29705.0</c:v>
                </c:pt>
                <c:pt idx="395">
                  <c:v>29706.0</c:v>
                </c:pt>
                <c:pt idx="396">
                  <c:v>29707.0</c:v>
                </c:pt>
                <c:pt idx="397">
                  <c:v>29708.0</c:v>
                </c:pt>
                <c:pt idx="398">
                  <c:v>29709.0</c:v>
                </c:pt>
                <c:pt idx="399">
                  <c:v>29710.0</c:v>
                </c:pt>
                <c:pt idx="400">
                  <c:v>29711.0</c:v>
                </c:pt>
                <c:pt idx="401">
                  <c:v>29712.0</c:v>
                </c:pt>
                <c:pt idx="402">
                  <c:v>29713.0</c:v>
                </c:pt>
                <c:pt idx="403">
                  <c:v>29714.0</c:v>
                </c:pt>
                <c:pt idx="404">
                  <c:v>29715.0</c:v>
                </c:pt>
                <c:pt idx="405">
                  <c:v>29716.0</c:v>
                </c:pt>
                <c:pt idx="406">
                  <c:v>29717.0</c:v>
                </c:pt>
                <c:pt idx="407">
                  <c:v>29718.0</c:v>
                </c:pt>
                <c:pt idx="408">
                  <c:v>29719.0</c:v>
                </c:pt>
                <c:pt idx="409">
                  <c:v>29720.0</c:v>
                </c:pt>
                <c:pt idx="410">
                  <c:v>29721.0</c:v>
                </c:pt>
                <c:pt idx="411">
                  <c:v>29722.0</c:v>
                </c:pt>
                <c:pt idx="412">
                  <c:v>29723.0</c:v>
                </c:pt>
                <c:pt idx="413">
                  <c:v>29724.0</c:v>
                </c:pt>
                <c:pt idx="414">
                  <c:v>29725.0</c:v>
                </c:pt>
                <c:pt idx="415">
                  <c:v>29726.0</c:v>
                </c:pt>
                <c:pt idx="416">
                  <c:v>29727.0</c:v>
                </c:pt>
                <c:pt idx="417">
                  <c:v>29728.0</c:v>
                </c:pt>
                <c:pt idx="418">
                  <c:v>29729.0</c:v>
                </c:pt>
                <c:pt idx="419">
                  <c:v>29730.0</c:v>
                </c:pt>
                <c:pt idx="420">
                  <c:v>29731.0</c:v>
                </c:pt>
                <c:pt idx="421">
                  <c:v>29732.0</c:v>
                </c:pt>
                <c:pt idx="422">
                  <c:v>29733.0</c:v>
                </c:pt>
                <c:pt idx="423">
                  <c:v>29734.0</c:v>
                </c:pt>
                <c:pt idx="424">
                  <c:v>29735.0</c:v>
                </c:pt>
                <c:pt idx="425">
                  <c:v>29736.0</c:v>
                </c:pt>
                <c:pt idx="426">
                  <c:v>29737.0</c:v>
                </c:pt>
                <c:pt idx="427">
                  <c:v>29738.0</c:v>
                </c:pt>
                <c:pt idx="428">
                  <c:v>29739.0</c:v>
                </c:pt>
                <c:pt idx="429">
                  <c:v>29740.0</c:v>
                </c:pt>
                <c:pt idx="430">
                  <c:v>29741.0</c:v>
                </c:pt>
                <c:pt idx="431">
                  <c:v>29742.0</c:v>
                </c:pt>
                <c:pt idx="432">
                  <c:v>29743.0</c:v>
                </c:pt>
                <c:pt idx="433">
                  <c:v>29744.0</c:v>
                </c:pt>
                <c:pt idx="434">
                  <c:v>29745.0</c:v>
                </c:pt>
                <c:pt idx="435">
                  <c:v>29746.0</c:v>
                </c:pt>
                <c:pt idx="436">
                  <c:v>29747.0</c:v>
                </c:pt>
                <c:pt idx="437">
                  <c:v>29748.0</c:v>
                </c:pt>
                <c:pt idx="438">
                  <c:v>29749.0</c:v>
                </c:pt>
                <c:pt idx="439">
                  <c:v>29750.0</c:v>
                </c:pt>
                <c:pt idx="440">
                  <c:v>29751.0</c:v>
                </c:pt>
                <c:pt idx="441">
                  <c:v>29752.0</c:v>
                </c:pt>
                <c:pt idx="442">
                  <c:v>29753.0</c:v>
                </c:pt>
                <c:pt idx="443">
                  <c:v>29754.0</c:v>
                </c:pt>
                <c:pt idx="444">
                  <c:v>29755.0</c:v>
                </c:pt>
                <c:pt idx="445">
                  <c:v>29756.0</c:v>
                </c:pt>
                <c:pt idx="446">
                  <c:v>29757.0</c:v>
                </c:pt>
                <c:pt idx="447">
                  <c:v>29758.0</c:v>
                </c:pt>
                <c:pt idx="448">
                  <c:v>29759.0</c:v>
                </c:pt>
                <c:pt idx="449">
                  <c:v>29760.0</c:v>
                </c:pt>
                <c:pt idx="450">
                  <c:v>29761.0</c:v>
                </c:pt>
                <c:pt idx="451">
                  <c:v>29762.0</c:v>
                </c:pt>
                <c:pt idx="452">
                  <c:v>29763.0</c:v>
                </c:pt>
                <c:pt idx="453">
                  <c:v>29764.0</c:v>
                </c:pt>
                <c:pt idx="454">
                  <c:v>29765.0</c:v>
                </c:pt>
                <c:pt idx="455">
                  <c:v>29766.0</c:v>
                </c:pt>
                <c:pt idx="456">
                  <c:v>29767.0</c:v>
                </c:pt>
                <c:pt idx="457">
                  <c:v>29768.0</c:v>
                </c:pt>
                <c:pt idx="458">
                  <c:v>29769.0</c:v>
                </c:pt>
                <c:pt idx="459">
                  <c:v>29770.0</c:v>
                </c:pt>
                <c:pt idx="460">
                  <c:v>29771.0</c:v>
                </c:pt>
                <c:pt idx="461">
                  <c:v>29772.0</c:v>
                </c:pt>
                <c:pt idx="462">
                  <c:v>29773.0</c:v>
                </c:pt>
                <c:pt idx="463">
                  <c:v>29774.0</c:v>
                </c:pt>
                <c:pt idx="464">
                  <c:v>29775.0</c:v>
                </c:pt>
                <c:pt idx="465">
                  <c:v>29776.0</c:v>
                </c:pt>
                <c:pt idx="466">
                  <c:v>29777.0</c:v>
                </c:pt>
                <c:pt idx="467">
                  <c:v>29778.0</c:v>
                </c:pt>
                <c:pt idx="468">
                  <c:v>29779.0</c:v>
                </c:pt>
                <c:pt idx="469">
                  <c:v>29780.0</c:v>
                </c:pt>
                <c:pt idx="470">
                  <c:v>29781.0</c:v>
                </c:pt>
                <c:pt idx="471">
                  <c:v>29782.0</c:v>
                </c:pt>
                <c:pt idx="472">
                  <c:v>29783.0</c:v>
                </c:pt>
                <c:pt idx="473">
                  <c:v>29784.0</c:v>
                </c:pt>
                <c:pt idx="474">
                  <c:v>29785.0</c:v>
                </c:pt>
                <c:pt idx="475">
                  <c:v>29786.0</c:v>
                </c:pt>
                <c:pt idx="476">
                  <c:v>29787.0</c:v>
                </c:pt>
                <c:pt idx="477">
                  <c:v>29788.0</c:v>
                </c:pt>
                <c:pt idx="478">
                  <c:v>29789.0</c:v>
                </c:pt>
                <c:pt idx="479">
                  <c:v>29790.0</c:v>
                </c:pt>
                <c:pt idx="480">
                  <c:v>29791.0</c:v>
                </c:pt>
                <c:pt idx="481">
                  <c:v>29792.0</c:v>
                </c:pt>
                <c:pt idx="482">
                  <c:v>29793.0</c:v>
                </c:pt>
                <c:pt idx="483">
                  <c:v>29794.0</c:v>
                </c:pt>
                <c:pt idx="484">
                  <c:v>29795.0</c:v>
                </c:pt>
                <c:pt idx="485">
                  <c:v>29796.0</c:v>
                </c:pt>
                <c:pt idx="486">
                  <c:v>29797.0</c:v>
                </c:pt>
                <c:pt idx="487">
                  <c:v>29798.0</c:v>
                </c:pt>
                <c:pt idx="488">
                  <c:v>29799.0</c:v>
                </c:pt>
                <c:pt idx="489">
                  <c:v>29800.0</c:v>
                </c:pt>
                <c:pt idx="490">
                  <c:v>29801.0</c:v>
                </c:pt>
                <c:pt idx="491">
                  <c:v>29802.0</c:v>
                </c:pt>
                <c:pt idx="492">
                  <c:v>29803.0</c:v>
                </c:pt>
                <c:pt idx="493">
                  <c:v>29804.0</c:v>
                </c:pt>
                <c:pt idx="494">
                  <c:v>29805.0</c:v>
                </c:pt>
                <c:pt idx="495">
                  <c:v>29806.0</c:v>
                </c:pt>
                <c:pt idx="496">
                  <c:v>29807.0</c:v>
                </c:pt>
                <c:pt idx="497">
                  <c:v>29808.0</c:v>
                </c:pt>
                <c:pt idx="498">
                  <c:v>29809.0</c:v>
                </c:pt>
                <c:pt idx="499">
                  <c:v>29810.0</c:v>
                </c:pt>
                <c:pt idx="500">
                  <c:v>29811.0</c:v>
                </c:pt>
                <c:pt idx="501">
                  <c:v>29812.0</c:v>
                </c:pt>
                <c:pt idx="502">
                  <c:v>29813.0</c:v>
                </c:pt>
                <c:pt idx="503">
                  <c:v>29814.0</c:v>
                </c:pt>
                <c:pt idx="504">
                  <c:v>29815.0</c:v>
                </c:pt>
                <c:pt idx="505">
                  <c:v>29816.0</c:v>
                </c:pt>
                <c:pt idx="506">
                  <c:v>29817.0</c:v>
                </c:pt>
                <c:pt idx="507">
                  <c:v>29818.0</c:v>
                </c:pt>
                <c:pt idx="508">
                  <c:v>29819.0</c:v>
                </c:pt>
                <c:pt idx="509">
                  <c:v>29820.0</c:v>
                </c:pt>
                <c:pt idx="510">
                  <c:v>29821.0</c:v>
                </c:pt>
                <c:pt idx="511">
                  <c:v>29822.0</c:v>
                </c:pt>
                <c:pt idx="512">
                  <c:v>29823.0</c:v>
                </c:pt>
                <c:pt idx="513">
                  <c:v>29824.0</c:v>
                </c:pt>
                <c:pt idx="514">
                  <c:v>29825.0</c:v>
                </c:pt>
                <c:pt idx="515">
                  <c:v>29826.0</c:v>
                </c:pt>
                <c:pt idx="516">
                  <c:v>29827.0</c:v>
                </c:pt>
                <c:pt idx="517">
                  <c:v>29828.0</c:v>
                </c:pt>
                <c:pt idx="518">
                  <c:v>29829.0</c:v>
                </c:pt>
                <c:pt idx="519">
                  <c:v>29830.0</c:v>
                </c:pt>
                <c:pt idx="520">
                  <c:v>29831.0</c:v>
                </c:pt>
                <c:pt idx="521">
                  <c:v>29832.0</c:v>
                </c:pt>
                <c:pt idx="522">
                  <c:v>29833.0</c:v>
                </c:pt>
                <c:pt idx="523">
                  <c:v>29834.0</c:v>
                </c:pt>
                <c:pt idx="524">
                  <c:v>29835.0</c:v>
                </c:pt>
                <c:pt idx="525">
                  <c:v>29836.0</c:v>
                </c:pt>
                <c:pt idx="526">
                  <c:v>29837.0</c:v>
                </c:pt>
                <c:pt idx="527">
                  <c:v>29838.0</c:v>
                </c:pt>
                <c:pt idx="528">
                  <c:v>29839.0</c:v>
                </c:pt>
                <c:pt idx="529">
                  <c:v>29840.0</c:v>
                </c:pt>
                <c:pt idx="530">
                  <c:v>29841.0</c:v>
                </c:pt>
                <c:pt idx="531">
                  <c:v>29842.0</c:v>
                </c:pt>
                <c:pt idx="532">
                  <c:v>29843.0</c:v>
                </c:pt>
                <c:pt idx="533">
                  <c:v>29844.0</c:v>
                </c:pt>
                <c:pt idx="534">
                  <c:v>29845.0</c:v>
                </c:pt>
                <c:pt idx="535">
                  <c:v>29846.0</c:v>
                </c:pt>
                <c:pt idx="536">
                  <c:v>29847.0</c:v>
                </c:pt>
                <c:pt idx="537">
                  <c:v>29848.0</c:v>
                </c:pt>
                <c:pt idx="538">
                  <c:v>29849.0</c:v>
                </c:pt>
                <c:pt idx="539">
                  <c:v>29850.0</c:v>
                </c:pt>
                <c:pt idx="540">
                  <c:v>29851.0</c:v>
                </c:pt>
                <c:pt idx="541">
                  <c:v>29852.0</c:v>
                </c:pt>
                <c:pt idx="542">
                  <c:v>29853.0</c:v>
                </c:pt>
                <c:pt idx="543">
                  <c:v>29854.0</c:v>
                </c:pt>
                <c:pt idx="544">
                  <c:v>29855.0</c:v>
                </c:pt>
                <c:pt idx="545">
                  <c:v>29856.0</c:v>
                </c:pt>
                <c:pt idx="546">
                  <c:v>29857.0</c:v>
                </c:pt>
                <c:pt idx="547">
                  <c:v>29858.0</c:v>
                </c:pt>
                <c:pt idx="548">
                  <c:v>29859.0</c:v>
                </c:pt>
                <c:pt idx="549">
                  <c:v>29860.0</c:v>
                </c:pt>
                <c:pt idx="550">
                  <c:v>29861.0</c:v>
                </c:pt>
                <c:pt idx="551">
                  <c:v>29862.0</c:v>
                </c:pt>
                <c:pt idx="552">
                  <c:v>29863.0</c:v>
                </c:pt>
                <c:pt idx="553">
                  <c:v>29864.0</c:v>
                </c:pt>
                <c:pt idx="554">
                  <c:v>29865.0</c:v>
                </c:pt>
                <c:pt idx="555">
                  <c:v>29866.0</c:v>
                </c:pt>
                <c:pt idx="556">
                  <c:v>29867.0</c:v>
                </c:pt>
                <c:pt idx="557">
                  <c:v>29868.0</c:v>
                </c:pt>
                <c:pt idx="558">
                  <c:v>29869.0</c:v>
                </c:pt>
                <c:pt idx="559">
                  <c:v>29870.0</c:v>
                </c:pt>
                <c:pt idx="560">
                  <c:v>29871.0</c:v>
                </c:pt>
                <c:pt idx="561">
                  <c:v>29872.0</c:v>
                </c:pt>
                <c:pt idx="562">
                  <c:v>29873.0</c:v>
                </c:pt>
                <c:pt idx="563">
                  <c:v>29874.0</c:v>
                </c:pt>
                <c:pt idx="564">
                  <c:v>29875.0</c:v>
                </c:pt>
                <c:pt idx="565">
                  <c:v>29876.0</c:v>
                </c:pt>
                <c:pt idx="566">
                  <c:v>29877.0</c:v>
                </c:pt>
                <c:pt idx="567">
                  <c:v>29878.0</c:v>
                </c:pt>
                <c:pt idx="568">
                  <c:v>29879.0</c:v>
                </c:pt>
                <c:pt idx="569">
                  <c:v>29880.0</c:v>
                </c:pt>
                <c:pt idx="570">
                  <c:v>29881.0</c:v>
                </c:pt>
                <c:pt idx="571">
                  <c:v>29882.0</c:v>
                </c:pt>
                <c:pt idx="572">
                  <c:v>29883.0</c:v>
                </c:pt>
                <c:pt idx="573">
                  <c:v>29884.0</c:v>
                </c:pt>
                <c:pt idx="574">
                  <c:v>29885.0</c:v>
                </c:pt>
                <c:pt idx="575">
                  <c:v>29886.0</c:v>
                </c:pt>
                <c:pt idx="576">
                  <c:v>29887.0</c:v>
                </c:pt>
                <c:pt idx="577">
                  <c:v>29888.0</c:v>
                </c:pt>
                <c:pt idx="578">
                  <c:v>29889.0</c:v>
                </c:pt>
                <c:pt idx="579">
                  <c:v>29890.0</c:v>
                </c:pt>
                <c:pt idx="580">
                  <c:v>29891.0</c:v>
                </c:pt>
                <c:pt idx="581">
                  <c:v>29892.0</c:v>
                </c:pt>
                <c:pt idx="582">
                  <c:v>29893.0</c:v>
                </c:pt>
                <c:pt idx="583">
                  <c:v>29894.0</c:v>
                </c:pt>
                <c:pt idx="584">
                  <c:v>29895.0</c:v>
                </c:pt>
                <c:pt idx="585">
                  <c:v>29896.0</c:v>
                </c:pt>
                <c:pt idx="586">
                  <c:v>29897.0</c:v>
                </c:pt>
                <c:pt idx="587">
                  <c:v>29898.0</c:v>
                </c:pt>
                <c:pt idx="588">
                  <c:v>29899.0</c:v>
                </c:pt>
                <c:pt idx="589">
                  <c:v>29900.0</c:v>
                </c:pt>
                <c:pt idx="590">
                  <c:v>29901.0</c:v>
                </c:pt>
                <c:pt idx="591">
                  <c:v>29902.0</c:v>
                </c:pt>
                <c:pt idx="592">
                  <c:v>29903.0</c:v>
                </c:pt>
                <c:pt idx="593">
                  <c:v>29904.0</c:v>
                </c:pt>
                <c:pt idx="594">
                  <c:v>29905.0</c:v>
                </c:pt>
                <c:pt idx="595">
                  <c:v>29906.0</c:v>
                </c:pt>
                <c:pt idx="596">
                  <c:v>29907.0</c:v>
                </c:pt>
                <c:pt idx="597">
                  <c:v>29908.0</c:v>
                </c:pt>
                <c:pt idx="598">
                  <c:v>29909.0</c:v>
                </c:pt>
                <c:pt idx="599">
                  <c:v>29910.0</c:v>
                </c:pt>
                <c:pt idx="600">
                  <c:v>29911.0</c:v>
                </c:pt>
                <c:pt idx="601">
                  <c:v>29912.0</c:v>
                </c:pt>
                <c:pt idx="602">
                  <c:v>29913.0</c:v>
                </c:pt>
                <c:pt idx="603">
                  <c:v>29914.0</c:v>
                </c:pt>
                <c:pt idx="604">
                  <c:v>29915.0</c:v>
                </c:pt>
                <c:pt idx="605">
                  <c:v>29916.0</c:v>
                </c:pt>
                <c:pt idx="606">
                  <c:v>29917.0</c:v>
                </c:pt>
                <c:pt idx="607">
                  <c:v>29918.0</c:v>
                </c:pt>
                <c:pt idx="608">
                  <c:v>29919.0</c:v>
                </c:pt>
                <c:pt idx="609">
                  <c:v>29920.0</c:v>
                </c:pt>
                <c:pt idx="610">
                  <c:v>29921.0</c:v>
                </c:pt>
                <c:pt idx="611">
                  <c:v>29922.0</c:v>
                </c:pt>
                <c:pt idx="612">
                  <c:v>29923.0</c:v>
                </c:pt>
                <c:pt idx="613">
                  <c:v>29924.0</c:v>
                </c:pt>
                <c:pt idx="614">
                  <c:v>29925.0</c:v>
                </c:pt>
                <c:pt idx="615">
                  <c:v>29926.0</c:v>
                </c:pt>
                <c:pt idx="616">
                  <c:v>29927.0</c:v>
                </c:pt>
                <c:pt idx="617">
                  <c:v>29928.0</c:v>
                </c:pt>
                <c:pt idx="618">
                  <c:v>29929.0</c:v>
                </c:pt>
                <c:pt idx="619">
                  <c:v>29930.0</c:v>
                </c:pt>
                <c:pt idx="620">
                  <c:v>29931.0</c:v>
                </c:pt>
                <c:pt idx="621">
                  <c:v>29932.0</c:v>
                </c:pt>
                <c:pt idx="622">
                  <c:v>29933.0</c:v>
                </c:pt>
                <c:pt idx="623">
                  <c:v>29934.0</c:v>
                </c:pt>
                <c:pt idx="624">
                  <c:v>29935.0</c:v>
                </c:pt>
                <c:pt idx="625">
                  <c:v>29936.0</c:v>
                </c:pt>
                <c:pt idx="626">
                  <c:v>29937.0</c:v>
                </c:pt>
                <c:pt idx="627">
                  <c:v>29938.0</c:v>
                </c:pt>
                <c:pt idx="628">
                  <c:v>29939.0</c:v>
                </c:pt>
                <c:pt idx="629">
                  <c:v>29940.0</c:v>
                </c:pt>
                <c:pt idx="630">
                  <c:v>29941.0</c:v>
                </c:pt>
                <c:pt idx="631">
                  <c:v>29942.0</c:v>
                </c:pt>
                <c:pt idx="632">
                  <c:v>29943.0</c:v>
                </c:pt>
                <c:pt idx="633">
                  <c:v>29944.0</c:v>
                </c:pt>
                <c:pt idx="634">
                  <c:v>29945.0</c:v>
                </c:pt>
                <c:pt idx="635">
                  <c:v>29946.0</c:v>
                </c:pt>
                <c:pt idx="636">
                  <c:v>29947.0</c:v>
                </c:pt>
                <c:pt idx="637">
                  <c:v>29948.0</c:v>
                </c:pt>
                <c:pt idx="638">
                  <c:v>29949.0</c:v>
                </c:pt>
                <c:pt idx="639">
                  <c:v>29950.0</c:v>
                </c:pt>
                <c:pt idx="640">
                  <c:v>29951.0</c:v>
                </c:pt>
                <c:pt idx="641">
                  <c:v>29952.0</c:v>
                </c:pt>
                <c:pt idx="642">
                  <c:v>29953.0</c:v>
                </c:pt>
                <c:pt idx="643">
                  <c:v>29954.0</c:v>
                </c:pt>
                <c:pt idx="644">
                  <c:v>29955.0</c:v>
                </c:pt>
                <c:pt idx="645">
                  <c:v>29956.0</c:v>
                </c:pt>
                <c:pt idx="646">
                  <c:v>29957.0</c:v>
                </c:pt>
                <c:pt idx="647">
                  <c:v>29958.0</c:v>
                </c:pt>
                <c:pt idx="648">
                  <c:v>29959.0</c:v>
                </c:pt>
                <c:pt idx="649">
                  <c:v>29960.0</c:v>
                </c:pt>
                <c:pt idx="650">
                  <c:v>29961.0</c:v>
                </c:pt>
                <c:pt idx="651">
                  <c:v>29962.0</c:v>
                </c:pt>
                <c:pt idx="652">
                  <c:v>29963.0</c:v>
                </c:pt>
                <c:pt idx="653">
                  <c:v>29964.0</c:v>
                </c:pt>
                <c:pt idx="654">
                  <c:v>29965.0</c:v>
                </c:pt>
                <c:pt idx="655">
                  <c:v>29966.0</c:v>
                </c:pt>
                <c:pt idx="656">
                  <c:v>29967.0</c:v>
                </c:pt>
                <c:pt idx="657">
                  <c:v>29968.0</c:v>
                </c:pt>
                <c:pt idx="658">
                  <c:v>29969.0</c:v>
                </c:pt>
                <c:pt idx="659">
                  <c:v>29970.0</c:v>
                </c:pt>
                <c:pt idx="660">
                  <c:v>29971.0</c:v>
                </c:pt>
                <c:pt idx="661">
                  <c:v>29972.0</c:v>
                </c:pt>
                <c:pt idx="662">
                  <c:v>29973.0</c:v>
                </c:pt>
                <c:pt idx="663">
                  <c:v>29974.0</c:v>
                </c:pt>
                <c:pt idx="664">
                  <c:v>29975.0</c:v>
                </c:pt>
                <c:pt idx="665">
                  <c:v>29976.0</c:v>
                </c:pt>
                <c:pt idx="666">
                  <c:v>29977.0</c:v>
                </c:pt>
                <c:pt idx="667">
                  <c:v>29978.0</c:v>
                </c:pt>
                <c:pt idx="668">
                  <c:v>29979.0</c:v>
                </c:pt>
                <c:pt idx="669">
                  <c:v>29980.0</c:v>
                </c:pt>
                <c:pt idx="670">
                  <c:v>29981.0</c:v>
                </c:pt>
                <c:pt idx="671">
                  <c:v>29982.0</c:v>
                </c:pt>
                <c:pt idx="672">
                  <c:v>29983.0</c:v>
                </c:pt>
                <c:pt idx="673">
                  <c:v>29984.0</c:v>
                </c:pt>
                <c:pt idx="674">
                  <c:v>29985.0</c:v>
                </c:pt>
                <c:pt idx="675">
                  <c:v>29986.0</c:v>
                </c:pt>
                <c:pt idx="676">
                  <c:v>29987.0</c:v>
                </c:pt>
                <c:pt idx="677">
                  <c:v>29988.0</c:v>
                </c:pt>
                <c:pt idx="678">
                  <c:v>29989.0</c:v>
                </c:pt>
                <c:pt idx="679">
                  <c:v>29990.0</c:v>
                </c:pt>
                <c:pt idx="680">
                  <c:v>29991.0</c:v>
                </c:pt>
                <c:pt idx="681">
                  <c:v>29992.0</c:v>
                </c:pt>
                <c:pt idx="682">
                  <c:v>29993.0</c:v>
                </c:pt>
                <c:pt idx="683">
                  <c:v>29994.0</c:v>
                </c:pt>
                <c:pt idx="684">
                  <c:v>29995.0</c:v>
                </c:pt>
                <c:pt idx="685">
                  <c:v>29996.0</c:v>
                </c:pt>
                <c:pt idx="686">
                  <c:v>29997.0</c:v>
                </c:pt>
                <c:pt idx="687">
                  <c:v>29998.0</c:v>
                </c:pt>
                <c:pt idx="688">
                  <c:v>29999.0</c:v>
                </c:pt>
                <c:pt idx="689">
                  <c:v>30000.0</c:v>
                </c:pt>
                <c:pt idx="690">
                  <c:v>30001.0</c:v>
                </c:pt>
                <c:pt idx="691">
                  <c:v>30002.0</c:v>
                </c:pt>
                <c:pt idx="692">
                  <c:v>30003.0</c:v>
                </c:pt>
                <c:pt idx="693">
                  <c:v>30004.0</c:v>
                </c:pt>
                <c:pt idx="694">
                  <c:v>30005.0</c:v>
                </c:pt>
                <c:pt idx="695">
                  <c:v>30006.0</c:v>
                </c:pt>
                <c:pt idx="696">
                  <c:v>30007.0</c:v>
                </c:pt>
                <c:pt idx="697">
                  <c:v>30008.0</c:v>
                </c:pt>
                <c:pt idx="698">
                  <c:v>30009.0</c:v>
                </c:pt>
                <c:pt idx="699">
                  <c:v>30010.0</c:v>
                </c:pt>
                <c:pt idx="700">
                  <c:v>30011.0</c:v>
                </c:pt>
                <c:pt idx="701">
                  <c:v>30012.0</c:v>
                </c:pt>
                <c:pt idx="702">
                  <c:v>30013.0</c:v>
                </c:pt>
                <c:pt idx="703">
                  <c:v>30014.0</c:v>
                </c:pt>
                <c:pt idx="704">
                  <c:v>30015.0</c:v>
                </c:pt>
                <c:pt idx="705">
                  <c:v>30016.0</c:v>
                </c:pt>
                <c:pt idx="706">
                  <c:v>30017.0</c:v>
                </c:pt>
                <c:pt idx="707">
                  <c:v>30018.0</c:v>
                </c:pt>
                <c:pt idx="708">
                  <c:v>30019.0</c:v>
                </c:pt>
                <c:pt idx="709">
                  <c:v>30020.0</c:v>
                </c:pt>
                <c:pt idx="710">
                  <c:v>30021.0</c:v>
                </c:pt>
                <c:pt idx="711">
                  <c:v>30022.0</c:v>
                </c:pt>
                <c:pt idx="712">
                  <c:v>30023.0</c:v>
                </c:pt>
                <c:pt idx="713">
                  <c:v>30024.0</c:v>
                </c:pt>
                <c:pt idx="714">
                  <c:v>30025.0</c:v>
                </c:pt>
                <c:pt idx="715">
                  <c:v>30026.0</c:v>
                </c:pt>
                <c:pt idx="716">
                  <c:v>30027.0</c:v>
                </c:pt>
                <c:pt idx="717">
                  <c:v>30028.0</c:v>
                </c:pt>
                <c:pt idx="718">
                  <c:v>30029.0</c:v>
                </c:pt>
                <c:pt idx="719">
                  <c:v>30030.0</c:v>
                </c:pt>
                <c:pt idx="720">
                  <c:v>30031.0</c:v>
                </c:pt>
                <c:pt idx="721">
                  <c:v>30032.0</c:v>
                </c:pt>
                <c:pt idx="722">
                  <c:v>30033.0</c:v>
                </c:pt>
                <c:pt idx="723">
                  <c:v>30034.0</c:v>
                </c:pt>
                <c:pt idx="724">
                  <c:v>30035.0</c:v>
                </c:pt>
                <c:pt idx="725">
                  <c:v>30036.0</c:v>
                </c:pt>
                <c:pt idx="726">
                  <c:v>30037.0</c:v>
                </c:pt>
                <c:pt idx="727">
                  <c:v>30038.0</c:v>
                </c:pt>
                <c:pt idx="728">
                  <c:v>30039.0</c:v>
                </c:pt>
                <c:pt idx="729">
                  <c:v>30040.0</c:v>
                </c:pt>
                <c:pt idx="730">
                  <c:v>30041.0</c:v>
                </c:pt>
                <c:pt idx="731">
                  <c:v>30042.0</c:v>
                </c:pt>
                <c:pt idx="732">
                  <c:v>30043.0</c:v>
                </c:pt>
                <c:pt idx="733">
                  <c:v>30044.0</c:v>
                </c:pt>
                <c:pt idx="734">
                  <c:v>30045.0</c:v>
                </c:pt>
                <c:pt idx="735">
                  <c:v>30046.0</c:v>
                </c:pt>
                <c:pt idx="736">
                  <c:v>30047.0</c:v>
                </c:pt>
                <c:pt idx="737">
                  <c:v>30048.0</c:v>
                </c:pt>
                <c:pt idx="738">
                  <c:v>30049.0</c:v>
                </c:pt>
                <c:pt idx="739">
                  <c:v>30050.0</c:v>
                </c:pt>
                <c:pt idx="740">
                  <c:v>30051.0</c:v>
                </c:pt>
                <c:pt idx="741">
                  <c:v>30052.0</c:v>
                </c:pt>
                <c:pt idx="742">
                  <c:v>30053.0</c:v>
                </c:pt>
                <c:pt idx="743">
                  <c:v>30054.0</c:v>
                </c:pt>
                <c:pt idx="744">
                  <c:v>30055.0</c:v>
                </c:pt>
                <c:pt idx="745">
                  <c:v>30056.0</c:v>
                </c:pt>
                <c:pt idx="746">
                  <c:v>30057.0</c:v>
                </c:pt>
                <c:pt idx="747">
                  <c:v>30058.0</c:v>
                </c:pt>
                <c:pt idx="748">
                  <c:v>30059.0</c:v>
                </c:pt>
                <c:pt idx="749">
                  <c:v>30060.0</c:v>
                </c:pt>
                <c:pt idx="750">
                  <c:v>30061.0</c:v>
                </c:pt>
                <c:pt idx="751">
                  <c:v>30062.0</c:v>
                </c:pt>
                <c:pt idx="752">
                  <c:v>30063.0</c:v>
                </c:pt>
                <c:pt idx="753">
                  <c:v>30064.0</c:v>
                </c:pt>
                <c:pt idx="754">
                  <c:v>30065.0</c:v>
                </c:pt>
                <c:pt idx="755">
                  <c:v>30066.0</c:v>
                </c:pt>
                <c:pt idx="756">
                  <c:v>30067.0</c:v>
                </c:pt>
                <c:pt idx="757">
                  <c:v>30068.0</c:v>
                </c:pt>
                <c:pt idx="758">
                  <c:v>30069.0</c:v>
                </c:pt>
                <c:pt idx="759">
                  <c:v>30070.0</c:v>
                </c:pt>
                <c:pt idx="760">
                  <c:v>30071.0</c:v>
                </c:pt>
                <c:pt idx="761">
                  <c:v>30072.0</c:v>
                </c:pt>
                <c:pt idx="762">
                  <c:v>30073.0</c:v>
                </c:pt>
                <c:pt idx="763">
                  <c:v>30074.0</c:v>
                </c:pt>
                <c:pt idx="764">
                  <c:v>30075.0</c:v>
                </c:pt>
                <c:pt idx="765">
                  <c:v>30076.0</c:v>
                </c:pt>
                <c:pt idx="766">
                  <c:v>30077.0</c:v>
                </c:pt>
                <c:pt idx="767">
                  <c:v>30078.0</c:v>
                </c:pt>
                <c:pt idx="768">
                  <c:v>30079.0</c:v>
                </c:pt>
                <c:pt idx="769">
                  <c:v>30080.0</c:v>
                </c:pt>
                <c:pt idx="770">
                  <c:v>30081.0</c:v>
                </c:pt>
                <c:pt idx="771">
                  <c:v>30082.0</c:v>
                </c:pt>
                <c:pt idx="772">
                  <c:v>30083.0</c:v>
                </c:pt>
                <c:pt idx="773">
                  <c:v>30084.0</c:v>
                </c:pt>
                <c:pt idx="774">
                  <c:v>30085.0</c:v>
                </c:pt>
                <c:pt idx="775">
                  <c:v>30086.0</c:v>
                </c:pt>
                <c:pt idx="776">
                  <c:v>30087.0</c:v>
                </c:pt>
                <c:pt idx="777">
                  <c:v>30088.0</c:v>
                </c:pt>
                <c:pt idx="778">
                  <c:v>30089.0</c:v>
                </c:pt>
                <c:pt idx="779">
                  <c:v>30090.0</c:v>
                </c:pt>
                <c:pt idx="780">
                  <c:v>30091.0</c:v>
                </c:pt>
                <c:pt idx="781">
                  <c:v>30092.0</c:v>
                </c:pt>
                <c:pt idx="782">
                  <c:v>30093.0</c:v>
                </c:pt>
                <c:pt idx="783">
                  <c:v>30094.0</c:v>
                </c:pt>
                <c:pt idx="784">
                  <c:v>30095.0</c:v>
                </c:pt>
                <c:pt idx="785">
                  <c:v>30096.0</c:v>
                </c:pt>
                <c:pt idx="786">
                  <c:v>30097.0</c:v>
                </c:pt>
                <c:pt idx="787">
                  <c:v>30098.0</c:v>
                </c:pt>
                <c:pt idx="788">
                  <c:v>30099.0</c:v>
                </c:pt>
                <c:pt idx="789">
                  <c:v>30100.0</c:v>
                </c:pt>
                <c:pt idx="790">
                  <c:v>30101.0</c:v>
                </c:pt>
                <c:pt idx="791">
                  <c:v>30102.0</c:v>
                </c:pt>
                <c:pt idx="792">
                  <c:v>30103.0</c:v>
                </c:pt>
                <c:pt idx="793">
                  <c:v>30104.0</c:v>
                </c:pt>
                <c:pt idx="794">
                  <c:v>30105.0</c:v>
                </c:pt>
                <c:pt idx="795">
                  <c:v>30106.0</c:v>
                </c:pt>
                <c:pt idx="796">
                  <c:v>30107.0</c:v>
                </c:pt>
                <c:pt idx="797">
                  <c:v>30108.0</c:v>
                </c:pt>
                <c:pt idx="798">
                  <c:v>30109.0</c:v>
                </c:pt>
                <c:pt idx="799">
                  <c:v>30110.0</c:v>
                </c:pt>
                <c:pt idx="800">
                  <c:v>30111.0</c:v>
                </c:pt>
                <c:pt idx="801">
                  <c:v>30112.0</c:v>
                </c:pt>
                <c:pt idx="802">
                  <c:v>30113.0</c:v>
                </c:pt>
                <c:pt idx="803">
                  <c:v>30114.0</c:v>
                </c:pt>
                <c:pt idx="804">
                  <c:v>30115.0</c:v>
                </c:pt>
                <c:pt idx="805">
                  <c:v>30116.0</c:v>
                </c:pt>
                <c:pt idx="806">
                  <c:v>30117.0</c:v>
                </c:pt>
                <c:pt idx="807">
                  <c:v>30118.0</c:v>
                </c:pt>
                <c:pt idx="808">
                  <c:v>30119.0</c:v>
                </c:pt>
                <c:pt idx="809">
                  <c:v>30120.0</c:v>
                </c:pt>
                <c:pt idx="810">
                  <c:v>30121.0</c:v>
                </c:pt>
                <c:pt idx="811">
                  <c:v>30122.0</c:v>
                </c:pt>
                <c:pt idx="812">
                  <c:v>30123.0</c:v>
                </c:pt>
                <c:pt idx="813">
                  <c:v>30124.0</c:v>
                </c:pt>
                <c:pt idx="814">
                  <c:v>30125.0</c:v>
                </c:pt>
                <c:pt idx="815">
                  <c:v>30126.0</c:v>
                </c:pt>
                <c:pt idx="816">
                  <c:v>30127.0</c:v>
                </c:pt>
                <c:pt idx="817">
                  <c:v>30128.0</c:v>
                </c:pt>
                <c:pt idx="818">
                  <c:v>30129.0</c:v>
                </c:pt>
                <c:pt idx="819">
                  <c:v>30130.0</c:v>
                </c:pt>
                <c:pt idx="820">
                  <c:v>30131.0</c:v>
                </c:pt>
                <c:pt idx="821">
                  <c:v>30132.0</c:v>
                </c:pt>
                <c:pt idx="822">
                  <c:v>30133.0</c:v>
                </c:pt>
                <c:pt idx="823">
                  <c:v>30134.0</c:v>
                </c:pt>
                <c:pt idx="824">
                  <c:v>30135.0</c:v>
                </c:pt>
                <c:pt idx="825">
                  <c:v>30136.0</c:v>
                </c:pt>
                <c:pt idx="826">
                  <c:v>30137.0</c:v>
                </c:pt>
                <c:pt idx="827">
                  <c:v>30138.0</c:v>
                </c:pt>
                <c:pt idx="828">
                  <c:v>30139.0</c:v>
                </c:pt>
                <c:pt idx="829">
                  <c:v>30140.0</c:v>
                </c:pt>
                <c:pt idx="830">
                  <c:v>30141.0</c:v>
                </c:pt>
                <c:pt idx="831">
                  <c:v>30142.0</c:v>
                </c:pt>
                <c:pt idx="832">
                  <c:v>30143.0</c:v>
                </c:pt>
                <c:pt idx="833">
                  <c:v>30144.0</c:v>
                </c:pt>
                <c:pt idx="834">
                  <c:v>30145.0</c:v>
                </c:pt>
                <c:pt idx="835">
                  <c:v>30146.0</c:v>
                </c:pt>
                <c:pt idx="836">
                  <c:v>30147.0</c:v>
                </c:pt>
                <c:pt idx="837">
                  <c:v>30148.0</c:v>
                </c:pt>
                <c:pt idx="838">
                  <c:v>30149.0</c:v>
                </c:pt>
                <c:pt idx="839">
                  <c:v>30150.0</c:v>
                </c:pt>
                <c:pt idx="840">
                  <c:v>30151.0</c:v>
                </c:pt>
                <c:pt idx="841">
                  <c:v>30152.0</c:v>
                </c:pt>
                <c:pt idx="842">
                  <c:v>30153.0</c:v>
                </c:pt>
                <c:pt idx="843">
                  <c:v>30154.0</c:v>
                </c:pt>
                <c:pt idx="844">
                  <c:v>30155.0</c:v>
                </c:pt>
                <c:pt idx="845">
                  <c:v>30156.0</c:v>
                </c:pt>
                <c:pt idx="846">
                  <c:v>30157.0</c:v>
                </c:pt>
                <c:pt idx="847">
                  <c:v>30158.0</c:v>
                </c:pt>
                <c:pt idx="848">
                  <c:v>30159.0</c:v>
                </c:pt>
                <c:pt idx="849">
                  <c:v>30160.0</c:v>
                </c:pt>
                <c:pt idx="850">
                  <c:v>30161.0</c:v>
                </c:pt>
                <c:pt idx="851">
                  <c:v>30162.0</c:v>
                </c:pt>
                <c:pt idx="852">
                  <c:v>30163.0</c:v>
                </c:pt>
                <c:pt idx="853">
                  <c:v>30164.0</c:v>
                </c:pt>
                <c:pt idx="854">
                  <c:v>30165.0</c:v>
                </c:pt>
                <c:pt idx="855">
                  <c:v>30166.0</c:v>
                </c:pt>
                <c:pt idx="856">
                  <c:v>30167.0</c:v>
                </c:pt>
                <c:pt idx="857">
                  <c:v>30168.0</c:v>
                </c:pt>
                <c:pt idx="858">
                  <c:v>30169.0</c:v>
                </c:pt>
                <c:pt idx="859">
                  <c:v>30170.0</c:v>
                </c:pt>
                <c:pt idx="860">
                  <c:v>30171.0</c:v>
                </c:pt>
                <c:pt idx="861">
                  <c:v>30172.0</c:v>
                </c:pt>
                <c:pt idx="862">
                  <c:v>30173.0</c:v>
                </c:pt>
                <c:pt idx="863">
                  <c:v>30174.0</c:v>
                </c:pt>
                <c:pt idx="864">
                  <c:v>30175.0</c:v>
                </c:pt>
                <c:pt idx="865">
                  <c:v>30176.0</c:v>
                </c:pt>
                <c:pt idx="866">
                  <c:v>30177.0</c:v>
                </c:pt>
                <c:pt idx="867">
                  <c:v>30178.0</c:v>
                </c:pt>
                <c:pt idx="868">
                  <c:v>30179.0</c:v>
                </c:pt>
                <c:pt idx="869">
                  <c:v>30180.0</c:v>
                </c:pt>
                <c:pt idx="870">
                  <c:v>30181.0</c:v>
                </c:pt>
                <c:pt idx="871">
                  <c:v>30182.0</c:v>
                </c:pt>
                <c:pt idx="872">
                  <c:v>30183.0</c:v>
                </c:pt>
                <c:pt idx="873">
                  <c:v>30184.0</c:v>
                </c:pt>
                <c:pt idx="874">
                  <c:v>30185.0</c:v>
                </c:pt>
                <c:pt idx="875">
                  <c:v>30186.0</c:v>
                </c:pt>
                <c:pt idx="876">
                  <c:v>30187.0</c:v>
                </c:pt>
                <c:pt idx="877">
                  <c:v>30188.0</c:v>
                </c:pt>
                <c:pt idx="878">
                  <c:v>30189.0</c:v>
                </c:pt>
                <c:pt idx="879">
                  <c:v>30190.0</c:v>
                </c:pt>
                <c:pt idx="880">
                  <c:v>30191.0</c:v>
                </c:pt>
                <c:pt idx="881">
                  <c:v>30192.0</c:v>
                </c:pt>
                <c:pt idx="882">
                  <c:v>30193.0</c:v>
                </c:pt>
                <c:pt idx="883">
                  <c:v>30194.0</c:v>
                </c:pt>
                <c:pt idx="884">
                  <c:v>30195.0</c:v>
                </c:pt>
                <c:pt idx="885">
                  <c:v>30196.0</c:v>
                </c:pt>
                <c:pt idx="886">
                  <c:v>30197.0</c:v>
                </c:pt>
                <c:pt idx="887">
                  <c:v>30198.0</c:v>
                </c:pt>
                <c:pt idx="888">
                  <c:v>30199.0</c:v>
                </c:pt>
                <c:pt idx="889">
                  <c:v>30200.0</c:v>
                </c:pt>
                <c:pt idx="890">
                  <c:v>30201.0</c:v>
                </c:pt>
                <c:pt idx="891">
                  <c:v>30202.0</c:v>
                </c:pt>
                <c:pt idx="892">
                  <c:v>30203.0</c:v>
                </c:pt>
                <c:pt idx="893">
                  <c:v>30204.0</c:v>
                </c:pt>
                <c:pt idx="894">
                  <c:v>30205.0</c:v>
                </c:pt>
                <c:pt idx="895">
                  <c:v>30206.0</c:v>
                </c:pt>
                <c:pt idx="896">
                  <c:v>30207.0</c:v>
                </c:pt>
                <c:pt idx="897">
                  <c:v>30208.0</c:v>
                </c:pt>
                <c:pt idx="898">
                  <c:v>30209.0</c:v>
                </c:pt>
                <c:pt idx="899">
                  <c:v>30210.0</c:v>
                </c:pt>
                <c:pt idx="900">
                  <c:v>30211.0</c:v>
                </c:pt>
                <c:pt idx="901">
                  <c:v>30212.0</c:v>
                </c:pt>
                <c:pt idx="902">
                  <c:v>30213.0</c:v>
                </c:pt>
                <c:pt idx="903">
                  <c:v>30214.0</c:v>
                </c:pt>
                <c:pt idx="904">
                  <c:v>30215.0</c:v>
                </c:pt>
                <c:pt idx="905">
                  <c:v>30216.0</c:v>
                </c:pt>
                <c:pt idx="906">
                  <c:v>30217.0</c:v>
                </c:pt>
                <c:pt idx="907">
                  <c:v>30218.0</c:v>
                </c:pt>
                <c:pt idx="908">
                  <c:v>30219.0</c:v>
                </c:pt>
                <c:pt idx="909">
                  <c:v>30220.0</c:v>
                </c:pt>
                <c:pt idx="910">
                  <c:v>30221.0</c:v>
                </c:pt>
                <c:pt idx="911">
                  <c:v>30222.0</c:v>
                </c:pt>
                <c:pt idx="912">
                  <c:v>30223.0</c:v>
                </c:pt>
                <c:pt idx="913">
                  <c:v>30224.0</c:v>
                </c:pt>
                <c:pt idx="914">
                  <c:v>30225.0</c:v>
                </c:pt>
                <c:pt idx="915">
                  <c:v>30226.0</c:v>
                </c:pt>
                <c:pt idx="916">
                  <c:v>30227.0</c:v>
                </c:pt>
                <c:pt idx="917">
                  <c:v>30228.0</c:v>
                </c:pt>
                <c:pt idx="918">
                  <c:v>30229.0</c:v>
                </c:pt>
                <c:pt idx="919">
                  <c:v>30230.0</c:v>
                </c:pt>
                <c:pt idx="920">
                  <c:v>30231.0</c:v>
                </c:pt>
                <c:pt idx="921">
                  <c:v>30232.0</c:v>
                </c:pt>
                <c:pt idx="922">
                  <c:v>30233.0</c:v>
                </c:pt>
                <c:pt idx="923">
                  <c:v>30234.0</c:v>
                </c:pt>
                <c:pt idx="924">
                  <c:v>30235.0</c:v>
                </c:pt>
                <c:pt idx="925">
                  <c:v>30236.0</c:v>
                </c:pt>
                <c:pt idx="926">
                  <c:v>30237.0</c:v>
                </c:pt>
                <c:pt idx="927">
                  <c:v>30238.0</c:v>
                </c:pt>
                <c:pt idx="928">
                  <c:v>30239.0</c:v>
                </c:pt>
                <c:pt idx="929">
                  <c:v>30240.0</c:v>
                </c:pt>
                <c:pt idx="930">
                  <c:v>30241.0</c:v>
                </c:pt>
                <c:pt idx="931">
                  <c:v>30242.0</c:v>
                </c:pt>
                <c:pt idx="932">
                  <c:v>30243.0</c:v>
                </c:pt>
                <c:pt idx="933">
                  <c:v>30244.0</c:v>
                </c:pt>
                <c:pt idx="934">
                  <c:v>30245.0</c:v>
                </c:pt>
                <c:pt idx="935">
                  <c:v>30246.0</c:v>
                </c:pt>
                <c:pt idx="936">
                  <c:v>30247.0</c:v>
                </c:pt>
                <c:pt idx="937">
                  <c:v>30248.0</c:v>
                </c:pt>
                <c:pt idx="938">
                  <c:v>30249.0</c:v>
                </c:pt>
                <c:pt idx="939">
                  <c:v>30250.0</c:v>
                </c:pt>
                <c:pt idx="940">
                  <c:v>30251.0</c:v>
                </c:pt>
                <c:pt idx="941">
                  <c:v>30252.0</c:v>
                </c:pt>
                <c:pt idx="942">
                  <c:v>30253.0</c:v>
                </c:pt>
                <c:pt idx="943">
                  <c:v>30254.0</c:v>
                </c:pt>
                <c:pt idx="944">
                  <c:v>30255.0</c:v>
                </c:pt>
                <c:pt idx="945">
                  <c:v>30256.0</c:v>
                </c:pt>
                <c:pt idx="946">
                  <c:v>30257.0</c:v>
                </c:pt>
                <c:pt idx="947">
                  <c:v>30258.0</c:v>
                </c:pt>
                <c:pt idx="948">
                  <c:v>30259.0</c:v>
                </c:pt>
                <c:pt idx="949">
                  <c:v>30260.0</c:v>
                </c:pt>
                <c:pt idx="950">
                  <c:v>30261.0</c:v>
                </c:pt>
                <c:pt idx="951">
                  <c:v>30262.0</c:v>
                </c:pt>
                <c:pt idx="952">
                  <c:v>30263.0</c:v>
                </c:pt>
                <c:pt idx="953">
                  <c:v>30264.0</c:v>
                </c:pt>
                <c:pt idx="954">
                  <c:v>30265.0</c:v>
                </c:pt>
                <c:pt idx="955">
                  <c:v>30266.0</c:v>
                </c:pt>
                <c:pt idx="956">
                  <c:v>30267.0</c:v>
                </c:pt>
                <c:pt idx="957">
                  <c:v>30268.0</c:v>
                </c:pt>
                <c:pt idx="958">
                  <c:v>30269.0</c:v>
                </c:pt>
                <c:pt idx="959">
                  <c:v>30270.0</c:v>
                </c:pt>
                <c:pt idx="960">
                  <c:v>30271.0</c:v>
                </c:pt>
                <c:pt idx="961">
                  <c:v>30272.0</c:v>
                </c:pt>
                <c:pt idx="962">
                  <c:v>30273.0</c:v>
                </c:pt>
                <c:pt idx="963">
                  <c:v>30274.0</c:v>
                </c:pt>
                <c:pt idx="964">
                  <c:v>30275.0</c:v>
                </c:pt>
                <c:pt idx="965">
                  <c:v>30276.0</c:v>
                </c:pt>
                <c:pt idx="966">
                  <c:v>30277.0</c:v>
                </c:pt>
                <c:pt idx="967">
                  <c:v>30278.0</c:v>
                </c:pt>
                <c:pt idx="968">
                  <c:v>30279.0</c:v>
                </c:pt>
                <c:pt idx="969">
                  <c:v>30280.0</c:v>
                </c:pt>
                <c:pt idx="970">
                  <c:v>30281.0</c:v>
                </c:pt>
                <c:pt idx="971">
                  <c:v>30282.0</c:v>
                </c:pt>
                <c:pt idx="972">
                  <c:v>30283.0</c:v>
                </c:pt>
                <c:pt idx="973">
                  <c:v>30284.0</c:v>
                </c:pt>
                <c:pt idx="974">
                  <c:v>30285.0</c:v>
                </c:pt>
                <c:pt idx="975">
                  <c:v>30286.0</c:v>
                </c:pt>
                <c:pt idx="976">
                  <c:v>30287.0</c:v>
                </c:pt>
                <c:pt idx="977">
                  <c:v>30288.0</c:v>
                </c:pt>
                <c:pt idx="978">
                  <c:v>30289.0</c:v>
                </c:pt>
                <c:pt idx="979">
                  <c:v>30290.0</c:v>
                </c:pt>
                <c:pt idx="980">
                  <c:v>30291.0</c:v>
                </c:pt>
                <c:pt idx="981">
                  <c:v>30292.0</c:v>
                </c:pt>
                <c:pt idx="982">
                  <c:v>30293.0</c:v>
                </c:pt>
                <c:pt idx="983">
                  <c:v>30294.0</c:v>
                </c:pt>
                <c:pt idx="984">
                  <c:v>30295.0</c:v>
                </c:pt>
                <c:pt idx="985">
                  <c:v>30296.0</c:v>
                </c:pt>
                <c:pt idx="986">
                  <c:v>30297.0</c:v>
                </c:pt>
                <c:pt idx="987">
                  <c:v>30298.0</c:v>
                </c:pt>
                <c:pt idx="988">
                  <c:v>30299.0</c:v>
                </c:pt>
                <c:pt idx="989">
                  <c:v>30300.0</c:v>
                </c:pt>
                <c:pt idx="990">
                  <c:v>30301.0</c:v>
                </c:pt>
                <c:pt idx="991">
                  <c:v>30302.0</c:v>
                </c:pt>
                <c:pt idx="992">
                  <c:v>30303.0</c:v>
                </c:pt>
                <c:pt idx="993">
                  <c:v>30304.0</c:v>
                </c:pt>
                <c:pt idx="994">
                  <c:v>30305.0</c:v>
                </c:pt>
                <c:pt idx="995">
                  <c:v>30306.0</c:v>
                </c:pt>
                <c:pt idx="996">
                  <c:v>30307.0</c:v>
                </c:pt>
                <c:pt idx="997">
                  <c:v>30308.0</c:v>
                </c:pt>
                <c:pt idx="998">
                  <c:v>30309.0</c:v>
                </c:pt>
                <c:pt idx="999">
                  <c:v>30310.0</c:v>
                </c:pt>
                <c:pt idx="1000">
                  <c:v>30311.0</c:v>
                </c:pt>
                <c:pt idx="1001">
                  <c:v>30312.0</c:v>
                </c:pt>
                <c:pt idx="1002">
                  <c:v>30313.0</c:v>
                </c:pt>
                <c:pt idx="1003">
                  <c:v>30314.0</c:v>
                </c:pt>
                <c:pt idx="1004">
                  <c:v>30315.0</c:v>
                </c:pt>
                <c:pt idx="1005">
                  <c:v>30316.0</c:v>
                </c:pt>
                <c:pt idx="1006">
                  <c:v>30317.0</c:v>
                </c:pt>
                <c:pt idx="1007">
                  <c:v>30318.0</c:v>
                </c:pt>
                <c:pt idx="1008">
                  <c:v>30319.0</c:v>
                </c:pt>
                <c:pt idx="1009">
                  <c:v>30320.0</c:v>
                </c:pt>
                <c:pt idx="1010">
                  <c:v>30321.0</c:v>
                </c:pt>
                <c:pt idx="1011">
                  <c:v>30322.0</c:v>
                </c:pt>
                <c:pt idx="1012">
                  <c:v>30323.0</c:v>
                </c:pt>
                <c:pt idx="1013">
                  <c:v>30324.0</c:v>
                </c:pt>
                <c:pt idx="1014">
                  <c:v>30325.0</c:v>
                </c:pt>
                <c:pt idx="1015">
                  <c:v>30326.0</c:v>
                </c:pt>
                <c:pt idx="1016">
                  <c:v>30327.0</c:v>
                </c:pt>
                <c:pt idx="1017">
                  <c:v>30328.0</c:v>
                </c:pt>
                <c:pt idx="1018">
                  <c:v>30329.0</c:v>
                </c:pt>
                <c:pt idx="1019">
                  <c:v>30330.0</c:v>
                </c:pt>
                <c:pt idx="1020">
                  <c:v>30331.0</c:v>
                </c:pt>
                <c:pt idx="1021">
                  <c:v>30332.0</c:v>
                </c:pt>
                <c:pt idx="1022">
                  <c:v>30333.0</c:v>
                </c:pt>
                <c:pt idx="1023">
                  <c:v>30334.0</c:v>
                </c:pt>
                <c:pt idx="1024">
                  <c:v>30335.0</c:v>
                </c:pt>
                <c:pt idx="1025">
                  <c:v>30336.0</c:v>
                </c:pt>
                <c:pt idx="1026">
                  <c:v>30337.0</c:v>
                </c:pt>
                <c:pt idx="1027">
                  <c:v>30338.0</c:v>
                </c:pt>
                <c:pt idx="1028">
                  <c:v>30339.0</c:v>
                </c:pt>
                <c:pt idx="1029">
                  <c:v>30340.0</c:v>
                </c:pt>
                <c:pt idx="1030">
                  <c:v>30341.0</c:v>
                </c:pt>
                <c:pt idx="1031">
                  <c:v>30342.0</c:v>
                </c:pt>
                <c:pt idx="1032">
                  <c:v>30343.0</c:v>
                </c:pt>
                <c:pt idx="1033">
                  <c:v>30344.0</c:v>
                </c:pt>
                <c:pt idx="1034">
                  <c:v>30345.0</c:v>
                </c:pt>
                <c:pt idx="1035">
                  <c:v>30346.0</c:v>
                </c:pt>
                <c:pt idx="1036">
                  <c:v>30347.0</c:v>
                </c:pt>
                <c:pt idx="1037">
                  <c:v>30348.0</c:v>
                </c:pt>
                <c:pt idx="1038">
                  <c:v>30349.0</c:v>
                </c:pt>
                <c:pt idx="1039">
                  <c:v>30350.0</c:v>
                </c:pt>
                <c:pt idx="1040">
                  <c:v>30351.0</c:v>
                </c:pt>
                <c:pt idx="1041">
                  <c:v>30352.0</c:v>
                </c:pt>
                <c:pt idx="1042">
                  <c:v>30353.0</c:v>
                </c:pt>
                <c:pt idx="1043">
                  <c:v>30354.0</c:v>
                </c:pt>
                <c:pt idx="1044">
                  <c:v>30355.0</c:v>
                </c:pt>
                <c:pt idx="1045">
                  <c:v>30356.0</c:v>
                </c:pt>
                <c:pt idx="1046">
                  <c:v>30357.0</c:v>
                </c:pt>
                <c:pt idx="1047">
                  <c:v>30358.0</c:v>
                </c:pt>
                <c:pt idx="1048">
                  <c:v>30359.0</c:v>
                </c:pt>
                <c:pt idx="1049">
                  <c:v>30360.0</c:v>
                </c:pt>
                <c:pt idx="1050">
                  <c:v>30361.0</c:v>
                </c:pt>
                <c:pt idx="1051">
                  <c:v>30362.0</c:v>
                </c:pt>
                <c:pt idx="1052">
                  <c:v>30363.0</c:v>
                </c:pt>
                <c:pt idx="1053">
                  <c:v>30364.0</c:v>
                </c:pt>
                <c:pt idx="1054">
                  <c:v>30365.0</c:v>
                </c:pt>
                <c:pt idx="1055">
                  <c:v>30366.0</c:v>
                </c:pt>
                <c:pt idx="1056">
                  <c:v>30367.0</c:v>
                </c:pt>
                <c:pt idx="1057">
                  <c:v>30368.0</c:v>
                </c:pt>
                <c:pt idx="1058">
                  <c:v>30369.0</c:v>
                </c:pt>
                <c:pt idx="1059">
                  <c:v>30370.0</c:v>
                </c:pt>
                <c:pt idx="1060">
                  <c:v>30371.0</c:v>
                </c:pt>
                <c:pt idx="1061">
                  <c:v>30372.0</c:v>
                </c:pt>
                <c:pt idx="1062">
                  <c:v>30373.0</c:v>
                </c:pt>
                <c:pt idx="1063">
                  <c:v>30374.0</c:v>
                </c:pt>
                <c:pt idx="1064">
                  <c:v>30375.0</c:v>
                </c:pt>
                <c:pt idx="1065">
                  <c:v>30376.0</c:v>
                </c:pt>
                <c:pt idx="1066">
                  <c:v>30377.0</c:v>
                </c:pt>
                <c:pt idx="1067">
                  <c:v>30378.0</c:v>
                </c:pt>
                <c:pt idx="1068">
                  <c:v>30379.0</c:v>
                </c:pt>
                <c:pt idx="1069">
                  <c:v>30380.0</c:v>
                </c:pt>
                <c:pt idx="1070">
                  <c:v>30381.0</c:v>
                </c:pt>
                <c:pt idx="1071">
                  <c:v>30382.0</c:v>
                </c:pt>
                <c:pt idx="1072">
                  <c:v>30383.0</c:v>
                </c:pt>
                <c:pt idx="1073">
                  <c:v>30384.0</c:v>
                </c:pt>
                <c:pt idx="1074">
                  <c:v>30385.0</c:v>
                </c:pt>
                <c:pt idx="1075">
                  <c:v>30386.0</c:v>
                </c:pt>
                <c:pt idx="1076">
                  <c:v>30387.0</c:v>
                </c:pt>
                <c:pt idx="1077">
                  <c:v>30388.0</c:v>
                </c:pt>
                <c:pt idx="1078">
                  <c:v>30389.0</c:v>
                </c:pt>
                <c:pt idx="1079">
                  <c:v>30390.0</c:v>
                </c:pt>
                <c:pt idx="1080">
                  <c:v>30391.0</c:v>
                </c:pt>
                <c:pt idx="1081">
                  <c:v>30392.0</c:v>
                </c:pt>
                <c:pt idx="1082">
                  <c:v>30393.0</c:v>
                </c:pt>
                <c:pt idx="1083">
                  <c:v>30394.0</c:v>
                </c:pt>
                <c:pt idx="1084">
                  <c:v>30395.0</c:v>
                </c:pt>
                <c:pt idx="1085">
                  <c:v>30396.0</c:v>
                </c:pt>
                <c:pt idx="1086">
                  <c:v>30397.0</c:v>
                </c:pt>
                <c:pt idx="1087">
                  <c:v>30398.0</c:v>
                </c:pt>
                <c:pt idx="1088">
                  <c:v>30399.0</c:v>
                </c:pt>
                <c:pt idx="1089">
                  <c:v>30400.0</c:v>
                </c:pt>
                <c:pt idx="1090">
                  <c:v>30401.0</c:v>
                </c:pt>
                <c:pt idx="1091">
                  <c:v>30402.0</c:v>
                </c:pt>
                <c:pt idx="1092">
                  <c:v>30403.0</c:v>
                </c:pt>
                <c:pt idx="1093">
                  <c:v>30404.0</c:v>
                </c:pt>
                <c:pt idx="1094">
                  <c:v>30405.0</c:v>
                </c:pt>
                <c:pt idx="1095">
                  <c:v>30406.0</c:v>
                </c:pt>
                <c:pt idx="1096">
                  <c:v>30407.0</c:v>
                </c:pt>
                <c:pt idx="1097">
                  <c:v>30408.0</c:v>
                </c:pt>
                <c:pt idx="1098">
                  <c:v>30409.0</c:v>
                </c:pt>
                <c:pt idx="1099">
                  <c:v>30410.0</c:v>
                </c:pt>
                <c:pt idx="1100">
                  <c:v>30411.0</c:v>
                </c:pt>
                <c:pt idx="1101">
                  <c:v>30412.0</c:v>
                </c:pt>
                <c:pt idx="1102">
                  <c:v>30413.0</c:v>
                </c:pt>
                <c:pt idx="1103">
                  <c:v>30414.0</c:v>
                </c:pt>
                <c:pt idx="1104">
                  <c:v>30415.0</c:v>
                </c:pt>
                <c:pt idx="1105">
                  <c:v>30416.0</c:v>
                </c:pt>
                <c:pt idx="1106">
                  <c:v>30417.0</c:v>
                </c:pt>
                <c:pt idx="1107">
                  <c:v>30418.0</c:v>
                </c:pt>
                <c:pt idx="1108">
                  <c:v>30419.0</c:v>
                </c:pt>
                <c:pt idx="1109">
                  <c:v>30420.0</c:v>
                </c:pt>
                <c:pt idx="1110">
                  <c:v>30421.0</c:v>
                </c:pt>
                <c:pt idx="1111">
                  <c:v>30422.0</c:v>
                </c:pt>
                <c:pt idx="1112">
                  <c:v>30423.0</c:v>
                </c:pt>
                <c:pt idx="1113">
                  <c:v>30424.0</c:v>
                </c:pt>
                <c:pt idx="1114">
                  <c:v>30425.0</c:v>
                </c:pt>
                <c:pt idx="1115">
                  <c:v>30426.0</c:v>
                </c:pt>
                <c:pt idx="1116">
                  <c:v>30427.0</c:v>
                </c:pt>
                <c:pt idx="1117">
                  <c:v>30428.0</c:v>
                </c:pt>
                <c:pt idx="1118">
                  <c:v>30429.0</c:v>
                </c:pt>
                <c:pt idx="1119">
                  <c:v>30430.0</c:v>
                </c:pt>
                <c:pt idx="1120">
                  <c:v>30431.0</c:v>
                </c:pt>
                <c:pt idx="1121">
                  <c:v>30432.0</c:v>
                </c:pt>
                <c:pt idx="1122">
                  <c:v>30433.0</c:v>
                </c:pt>
                <c:pt idx="1123">
                  <c:v>30434.0</c:v>
                </c:pt>
                <c:pt idx="1124">
                  <c:v>30435.0</c:v>
                </c:pt>
                <c:pt idx="1125">
                  <c:v>30436.0</c:v>
                </c:pt>
                <c:pt idx="1126">
                  <c:v>30437.0</c:v>
                </c:pt>
                <c:pt idx="1127">
                  <c:v>30438.0</c:v>
                </c:pt>
                <c:pt idx="1128">
                  <c:v>30439.0</c:v>
                </c:pt>
                <c:pt idx="1129">
                  <c:v>30440.0</c:v>
                </c:pt>
                <c:pt idx="1130">
                  <c:v>30441.0</c:v>
                </c:pt>
                <c:pt idx="1131">
                  <c:v>30442.0</c:v>
                </c:pt>
                <c:pt idx="1132">
                  <c:v>30443.0</c:v>
                </c:pt>
                <c:pt idx="1133">
                  <c:v>30444.0</c:v>
                </c:pt>
                <c:pt idx="1134">
                  <c:v>30445.0</c:v>
                </c:pt>
                <c:pt idx="1135">
                  <c:v>30446.0</c:v>
                </c:pt>
                <c:pt idx="1136">
                  <c:v>30447.0</c:v>
                </c:pt>
                <c:pt idx="1137">
                  <c:v>30448.0</c:v>
                </c:pt>
                <c:pt idx="1138">
                  <c:v>30449.0</c:v>
                </c:pt>
                <c:pt idx="1139">
                  <c:v>30450.0</c:v>
                </c:pt>
                <c:pt idx="1140">
                  <c:v>30451.0</c:v>
                </c:pt>
                <c:pt idx="1141">
                  <c:v>30452.0</c:v>
                </c:pt>
                <c:pt idx="1142">
                  <c:v>30453.0</c:v>
                </c:pt>
                <c:pt idx="1143">
                  <c:v>30454.0</c:v>
                </c:pt>
                <c:pt idx="1144">
                  <c:v>30455.0</c:v>
                </c:pt>
                <c:pt idx="1145">
                  <c:v>30456.0</c:v>
                </c:pt>
                <c:pt idx="1146">
                  <c:v>30457.0</c:v>
                </c:pt>
                <c:pt idx="1147">
                  <c:v>30458.0</c:v>
                </c:pt>
                <c:pt idx="1148">
                  <c:v>30459.0</c:v>
                </c:pt>
                <c:pt idx="1149">
                  <c:v>30460.0</c:v>
                </c:pt>
                <c:pt idx="1150">
                  <c:v>30461.0</c:v>
                </c:pt>
                <c:pt idx="1151">
                  <c:v>30462.0</c:v>
                </c:pt>
                <c:pt idx="1152">
                  <c:v>30463.0</c:v>
                </c:pt>
                <c:pt idx="1153">
                  <c:v>30464.0</c:v>
                </c:pt>
                <c:pt idx="1154">
                  <c:v>30465.0</c:v>
                </c:pt>
                <c:pt idx="1155">
                  <c:v>30466.0</c:v>
                </c:pt>
                <c:pt idx="1156">
                  <c:v>30467.0</c:v>
                </c:pt>
                <c:pt idx="1157">
                  <c:v>30468.0</c:v>
                </c:pt>
                <c:pt idx="1158">
                  <c:v>30469.0</c:v>
                </c:pt>
                <c:pt idx="1159">
                  <c:v>30470.0</c:v>
                </c:pt>
                <c:pt idx="1160">
                  <c:v>30471.0</c:v>
                </c:pt>
                <c:pt idx="1161">
                  <c:v>30472.0</c:v>
                </c:pt>
                <c:pt idx="1162">
                  <c:v>30473.0</c:v>
                </c:pt>
                <c:pt idx="1163">
                  <c:v>30474.0</c:v>
                </c:pt>
                <c:pt idx="1164">
                  <c:v>30475.0</c:v>
                </c:pt>
                <c:pt idx="1165">
                  <c:v>30476.0</c:v>
                </c:pt>
                <c:pt idx="1166">
                  <c:v>30477.0</c:v>
                </c:pt>
                <c:pt idx="1167">
                  <c:v>30478.0</c:v>
                </c:pt>
                <c:pt idx="1168">
                  <c:v>30479.0</c:v>
                </c:pt>
                <c:pt idx="1169">
                  <c:v>30480.0</c:v>
                </c:pt>
                <c:pt idx="1170">
                  <c:v>30481.0</c:v>
                </c:pt>
                <c:pt idx="1171">
                  <c:v>30482.0</c:v>
                </c:pt>
                <c:pt idx="1172">
                  <c:v>30483.0</c:v>
                </c:pt>
                <c:pt idx="1173">
                  <c:v>30484.0</c:v>
                </c:pt>
                <c:pt idx="1174">
                  <c:v>30485.0</c:v>
                </c:pt>
                <c:pt idx="1175">
                  <c:v>30486.0</c:v>
                </c:pt>
                <c:pt idx="1176">
                  <c:v>30487.0</c:v>
                </c:pt>
                <c:pt idx="1177">
                  <c:v>30488.0</c:v>
                </c:pt>
                <c:pt idx="1178">
                  <c:v>30489.0</c:v>
                </c:pt>
                <c:pt idx="1179">
                  <c:v>30490.0</c:v>
                </c:pt>
                <c:pt idx="1180">
                  <c:v>30491.0</c:v>
                </c:pt>
                <c:pt idx="1181">
                  <c:v>30492.0</c:v>
                </c:pt>
                <c:pt idx="1182">
                  <c:v>30493.0</c:v>
                </c:pt>
                <c:pt idx="1183">
                  <c:v>30494.0</c:v>
                </c:pt>
                <c:pt idx="1184">
                  <c:v>30495.0</c:v>
                </c:pt>
                <c:pt idx="1185">
                  <c:v>30496.0</c:v>
                </c:pt>
                <c:pt idx="1186">
                  <c:v>30497.0</c:v>
                </c:pt>
                <c:pt idx="1187">
                  <c:v>30498.0</c:v>
                </c:pt>
                <c:pt idx="1188">
                  <c:v>30499.0</c:v>
                </c:pt>
                <c:pt idx="1189">
                  <c:v>30500.0</c:v>
                </c:pt>
                <c:pt idx="1190">
                  <c:v>30501.0</c:v>
                </c:pt>
                <c:pt idx="1191">
                  <c:v>30502.0</c:v>
                </c:pt>
                <c:pt idx="1192">
                  <c:v>30503.0</c:v>
                </c:pt>
                <c:pt idx="1193">
                  <c:v>30504.0</c:v>
                </c:pt>
                <c:pt idx="1194">
                  <c:v>30505.0</c:v>
                </c:pt>
                <c:pt idx="1195">
                  <c:v>30506.0</c:v>
                </c:pt>
                <c:pt idx="1196">
                  <c:v>30507.0</c:v>
                </c:pt>
                <c:pt idx="1197">
                  <c:v>30508.0</c:v>
                </c:pt>
                <c:pt idx="1198">
                  <c:v>30509.0</c:v>
                </c:pt>
                <c:pt idx="1199">
                  <c:v>30510.0</c:v>
                </c:pt>
                <c:pt idx="1200">
                  <c:v>30511.0</c:v>
                </c:pt>
                <c:pt idx="1201">
                  <c:v>30512.0</c:v>
                </c:pt>
                <c:pt idx="1202">
                  <c:v>30513.0</c:v>
                </c:pt>
                <c:pt idx="1203">
                  <c:v>30514.0</c:v>
                </c:pt>
                <c:pt idx="1204">
                  <c:v>30515.0</c:v>
                </c:pt>
                <c:pt idx="1205">
                  <c:v>30516.0</c:v>
                </c:pt>
                <c:pt idx="1206">
                  <c:v>30517.0</c:v>
                </c:pt>
                <c:pt idx="1207">
                  <c:v>30518.0</c:v>
                </c:pt>
                <c:pt idx="1208">
                  <c:v>30519.0</c:v>
                </c:pt>
                <c:pt idx="1209">
                  <c:v>30520.0</c:v>
                </c:pt>
                <c:pt idx="1210">
                  <c:v>30521.0</c:v>
                </c:pt>
                <c:pt idx="1211">
                  <c:v>30522.0</c:v>
                </c:pt>
                <c:pt idx="1212">
                  <c:v>30523.0</c:v>
                </c:pt>
                <c:pt idx="1213">
                  <c:v>30524.0</c:v>
                </c:pt>
                <c:pt idx="1214">
                  <c:v>30525.0</c:v>
                </c:pt>
                <c:pt idx="1215">
                  <c:v>30526.0</c:v>
                </c:pt>
                <c:pt idx="1216">
                  <c:v>30527.0</c:v>
                </c:pt>
                <c:pt idx="1217">
                  <c:v>30528.0</c:v>
                </c:pt>
                <c:pt idx="1218">
                  <c:v>30529.0</c:v>
                </c:pt>
                <c:pt idx="1219">
                  <c:v>30530.0</c:v>
                </c:pt>
                <c:pt idx="1220">
                  <c:v>30531.0</c:v>
                </c:pt>
                <c:pt idx="1221">
                  <c:v>30532.0</c:v>
                </c:pt>
                <c:pt idx="1222">
                  <c:v>30533.0</c:v>
                </c:pt>
                <c:pt idx="1223">
                  <c:v>30534.0</c:v>
                </c:pt>
                <c:pt idx="1224">
                  <c:v>30535.0</c:v>
                </c:pt>
                <c:pt idx="1225">
                  <c:v>30536.0</c:v>
                </c:pt>
                <c:pt idx="1226">
                  <c:v>30537.0</c:v>
                </c:pt>
                <c:pt idx="1227">
                  <c:v>30538.0</c:v>
                </c:pt>
                <c:pt idx="1228">
                  <c:v>30539.0</c:v>
                </c:pt>
                <c:pt idx="1229">
                  <c:v>30540.0</c:v>
                </c:pt>
                <c:pt idx="1230">
                  <c:v>30541.0</c:v>
                </c:pt>
                <c:pt idx="1231">
                  <c:v>30542.0</c:v>
                </c:pt>
                <c:pt idx="1232">
                  <c:v>30543.0</c:v>
                </c:pt>
                <c:pt idx="1233">
                  <c:v>30544.0</c:v>
                </c:pt>
                <c:pt idx="1234">
                  <c:v>30545.0</c:v>
                </c:pt>
                <c:pt idx="1235">
                  <c:v>30546.0</c:v>
                </c:pt>
                <c:pt idx="1236">
                  <c:v>30547.0</c:v>
                </c:pt>
                <c:pt idx="1237">
                  <c:v>30548.0</c:v>
                </c:pt>
                <c:pt idx="1238">
                  <c:v>30549.0</c:v>
                </c:pt>
                <c:pt idx="1239">
                  <c:v>30550.0</c:v>
                </c:pt>
                <c:pt idx="1240">
                  <c:v>30551.0</c:v>
                </c:pt>
                <c:pt idx="1241">
                  <c:v>30552.0</c:v>
                </c:pt>
                <c:pt idx="1242">
                  <c:v>30553.0</c:v>
                </c:pt>
                <c:pt idx="1243">
                  <c:v>30554.0</c:v>
                </c:pt>
                <c:pt idx="1244">
                  <c:v>30555.0</c:v>
                </c:pt>
                <c:pt idx="1245">
                  <c:v>30556.0</c:v>
                </c:pt>
                <c:pt idx="1246">
                  <c:v>30557.0</c:v>
                </c:pt>
                <c:pt idx="1247">
                  <c:v>30558.0</c:v>
                </c:pt>
                <c:pt idx="1248">
                  <c:v>30559.0</c:v>
                </c:pt>
                <c:pt idx="1249">
                  <c:v>30560.0</c:v>
                </c:pt>
                <c:pt idx="1250">
                  <c:v>30561.0</c:v>
                </c:pt>
                <c:pt idx="1251">
                  <c:v>30562.0</c:v>
                </c:pt>
                <c:pt idx="1252">
                  <c:v>30563.0</c:v>
                </c:pt>
                <c:pt idx="1253">
                  <c:v>30564.0</c:v>
                </c:pt>
                <c:pt idx="1254">
                  <c:v>30565.0</c:v>
                </c:pt>
                <c:pt idx="1255">
                  <c:v>30566.0</c:v>
                </c:pt>
                <c:pt idx="1256">
                  <c:v>30567.0</c:v>
                </c:pt>
                <c:pt idx="1257">
                  <c:v>30568.0</c:v>
                </c:pt>
                <c:pt idx="1258">
                  <c:v>30569.0</c:v>
                </c:pt>
                <c:pt idx="1259">
                  <c:v>30570.0</c:v>
                </c:pt>
                <c:pt idx="1260">
                  <c:v>30571.0</c:v>
                </c:pt>
                <c:pt idx="1261">
                  <c:v>30572.0</c:v>
                </c:pt>
                <c:pt idx="1262">
                  <c:v>30573.0</c:v>
                </c:pt>
                <c:pt idx="1263">
                  <c:v>30574.0</c:v>
                </c:pt>
                <c:pt idx="1264">
                  <c:v>30575.0</c:v>
                </c:pt>
                <c:pt idx="1265">
                  <c:v>30576.0</c:v>
                </c:pt>
                <c:pt idx="1266">
                  <c:v>30577.0</c:v>
                </c:pt>
                <c:pt idx="1267">
                  <c:v>30578.0</c:v>
                </c:pt>
                <c:pt idx="1268">
                  <c:v>30579.0</c:v>
                </c:pt>
                <c:pt idx="1269">
                  <c:v>30580.0</c:v>
                </c:pt>
                <c:pt idx="1270">
                  <c:v>30581.0</c:v>
                </c:pt>
                <c:pt idx="1271">
                  <c:v>30582.0</c:v>
                </c:pt>
                <c:pt idx="1272">
                  <c:v>30583.0</c:v>
                </c:pt>
                <c:pt idx="1273">
                  <c:v>30584.0</c:v>
                </c:pt>
                <c:pt idx="1274">
                  <c:v>30585.0</c:v>
                </c:pt>
                <c:pt idx="1275">
                  <c:v>30586.0</c:v>
                </c:pt>
                <c:pt idx="1276">
                  <c:v>30587.0</c:v>
                </c:pt>
                <c:pt idx="1277">
                  <c:v>30588.0</c:v>
                </c:pt>
                <c:pt idx="1278">
                  <c:v>30589.0</c:v>
                </c:pt>
                <c:pt idx="1279">
                  <c:v>30590.0</c:v>
                </c:pt>
                <c:pt idx="1280">
                  <c:v>30591.0</c:v>
                </c:pt>
                <c:pt idx="1281">
                  <c:v>30592.0</c:v>
                </c:pt>
                <c:pt idx="1282">
                  <c:v>30593.0</c:v>
                </c:pt>
                <c:pt idx="1283">
                  <c:v>30594.0</c:v>
                </c:pt>
                <c:pt idx="1284">
                  <c:v>30595.0</c:v>
                </c:pt>
                <c:pt idx="1285">
                  <c:v>30596.0</c:v>
                </c:pt>
                <c:pt idx="1286">
                  <c:v>30597.0</c:v>
                </c:pt>
                <c:pt idx="1287">
                  <c:v>30598.0</c:v>
                </c:pt>
                <c:pt idx="1288">
                  <c:v>30599.0</c:v>
                </c:pt>
                <c:pt idx="1289">
                  <c:v>30600.0</c:v>
                </c:pt>
                <c:pt idx="1290">
                  <c:v>30601.0</c:v>
                </c:pt>
                <c:pt idx="1291">
                  <c:v>30602.0</c:v>
                </c:pt>
                <c:pt idx="1292">
                  <c:v>30603.0</c:v>
                </c:pt>
                <c:pt idx="1293">
                  <c:v>30604.0</c:v>
                </c:pt>
                <c:pt idx="1294">
                  <c:v>30605.0</c:v>
                </c:pt>
                <c:pt idx="1295">
                  <c:v>30606.0</c:v>
                </c:pt>
                <c:pt idx="1296">
                  <c:v>30607.0</c:v>
                </c:pt>
                <c:pt idx="1297">
                  <c:v>30608.0</c:v>
                </c:pt>
                <c:pt idx="1298">
                  <c:v>30609.0</c:v>
                </c:pt>
                <c:pt idx="1299">
                  <c:v>30610.0</c:v>
                </c:pt>
                <c:pt idx="1300">
                  <c:v>30611.0</c:v>
                </c:pt>
                <c:pt idx="1301">
                  <c:v>30612.0</c:v>
                </c:pt>
                <c:pt idx="1302">
                  <c:v>30613.0</c:v>
                </c:pt>
                <c:pt idx="1303">
                  <c:v>30614.0</c:v>
                </c:pt>
                <c:pt idx="1304">
                  <c:v>30615.0</c:v>
                </c:pt>
                <c:pt idx="1305">
                  <c:v>30616.0</c:v>
                </c:pt>
                <c:pt idx="1306">
                  <c:v>30617.0</c:v>
                </c:pt>
                <c:pt idx="1307">
                  <c:v>30618.0</c:v>
                </c:pt>
                <c:pt idx="1308">
                  <c:v>30619.0</c:v>
                </c:pt>
                <c:pt idx="1309">
                  <c:v>30620.0</c:v>
                </c:pt>
                <c:pt idx="1310">
                  <c:v>30621.0</c:v>
                </c:pt>
                <c:pt idx="1311">
                  <c:v>30622.0</c:v>
                </c:pt>
                <c:pt idx="1312">
                  <c:v>30623.0</c:v>
                </c:pt>
                <c:pt idx="1313">
                  <c:v>30624.0</c:v>
                </c:pt>
                <c:pt idx="1314">
                  <c:v>30625.0</c:v>
                </c:pt>
                <c:pt idx="1315">
                  <c:v>30626.0</c:v>
                </c:pt>
                <c:pt idx="1316">
                  <c:v>30627.0</c:v>
                </c:pt>
                <c:pt idx="1317">
                  <c:v>30628.0</c:v>
                </c:pt>
                <c:pt idx="1318">
                  <c:v>30629.0</c:v>
                </c:pt>
                <c:pt idx="1319">
                  <c:v>30630.0</c:v>
                </c:pt>
                <c:pt idx="1320">
                  <c:v>30631.0</c:v>
                </c:pt>
                <c:pt idx="1321">
                  <c:v>30632.0</c:v>
                </c:pt>
                <c:pt idx="1322">
                  <c:v>30633.0</c:v>
                </c:pt>
                <c:pt idx="1323">
                  <c:v>30634.0</c:v>
                </c:pt>
                <c:pt idx="1324">
                  <c:v>30635.0</c:v>
                </c:pt>
                <c:pt idx="1325">
                  <c:v>30636.0</c:v>
                </c:pt>
                <c:pt idx="1326">
                  <c:v>30637.0</c:v>
                </c:pt>
                <c:pt idx="1327">
                  <c:v>30638.0</c:v>
                </c:pt>
                <c:pt idx="1328">
                  <c:v>30639.0</c:v>
                </c:pt>
                <c:pt idx="1329">
                  <c:v>30640.0</c:v>
                </c:pt>
                <c:pt idx="1330">
                  <c:v>30641.0</c:v>
                </c:pt>
                <c:pt idx="1331">
                  <c:v>30642.0</c:v>
                </c:pt>
                <c:pt idx="1332">
                  <c:v>30643.0</c:v>
                </c:pt>
                <c:pt idx="1333">
                  <c:v>30644.0</c:v>
                </c:pt>
                <c:pt idx="1334">
                  <c:v>30645.0</c:v>
                </c:pt>
                <c:pt idx="1335">
                  <c:v>30646.0</c:v>
                </c:pt>
                <c:pt idx="1336">
                  <c:v>30647.0</c:v>
                </c:pt>
                <c:pt idx="1337">
                  <c:v>30648.0</c:v>
                </c:pt>
                <c:pt idx="1338">
                  <c:v>30649.0</c:v>
                </c:pt>
                <c:pt idx="1339">
                  <c:v>30650.0</c:v>
                </c:pt>
                <c:pt idx="1340">
                  <c:v>30651.0</c:v>
                </c:pt>
                <c:pt idx="1341">
                  <c:v>30652.0</c:v>
                </c:pt>
                <c:pt idx="1342">
                  <c:v>30653.0</c:v>
                </c:pt>
                <c:pt idx="1343">
                  <c:v>30654.0</c:v>
                </c:pt>
                <c:pt idx="1344">
                  <c:v>30655.0</c:v>
                </c:pt>
                <c:pt idx="1345">
                  <c:v>30656.0</c:v>
                </c:pt>
                <c:pt idx="1346">
                  <c:v>30657.0</c:v>
                </c:pt>
                <c:pt idx="1347">
                  <c:v>30658.0</c:v>
                </c:pt>
                <c:pt idx="1348">
                  <c:v>30659.0</c:v>
                </c:pt>
                <c:pt idx="1349">
                  <c:v>30660.0</c:v>
                </c:pt>
                <c:pt idx="1350">
                  <c:v>30661.0</c:v>
                </c:pt>
                <c:pt idx="1351">
                  <c:v>30662.0</c:v>
                </c:pt>
                <c:pt idx="1352">
                  <c:v>30663.0</c:v>
                </c:pt>
                <c:pt idx="1353">
                  <c:v>30664.0</c:v>
                </c:pt>
                <c:pt idx="1354">
                  <c:v>30665.0</c:v>
                </c:pt>
                <c:pt idx="1355">
                  <c:v>30666.0</c:v>
                </c:pt>
                <c:pt idx="1356">
                  <c:v>30667.0</c:v>
                </c:pt>
                <c:pt idx="1357">
                  <c:v>30668.0</c:v>
                </c:pt>
                <c:pt idx="1358">
                  <c:v>30669.0</c:v>
                </c:pt>
                <c:pt idx="1359">
                  <c:v>30670.0</c:v>
                </c:pt>
                <c:pt idx="1360">
                  <c:v>30671.0</c:v>
                </c:pt>
                <c:pt idx="1361">
                  <c:v>30672.0</c:v>
                </c:pt>
                <c:pt idx="1362">
                  <c:v>30673.0</c:v>
                </c:pt>
                <c:pt idx="1363">
                  <c:v>30674.0</c:v>
                </c:pt>
                <c:pt idx="1364">
                  <c:v>30675.0</c:v>
                </c:pt>
                <c:pt idx="1365">
                  <c:v>30676.0</c:v>
                </c:pt>
                <c:pt idx="1366">
                  <c:v>30677.0</c:v>
                </c:pt>
                <c:pt idx="1367">
                  <c:v>30678.0</c:v>
                </c:pt>
                <c:pt idx="1368">
                  <c:v>30679.0</c:v>
                </c:pt>
                <c:pt idx="1369">
                  <c:v>30680.0</c:v>
                </c:pt>
                <c:pt idx="1370">
                  <c:v>30681.0</c:v>
                </c:pt>
                <c:pt idx="1371">
                  <c:v>30682.0</c:v>
                </c:pt>
                <c:pt idx="1372">
                  <c:v>30683.0</c:v>
                </c:pt>
                <c:pt idx="1373">
                  <c:v>30684.0</c:v>
                </c:pt>
                <c:pt idx="1374">
                  <c:v>30685.0</c:v>
                </c:pt>
                <c:pt idx="1375">
                  <c:v>30686.0</c:v>
                </c:pt>
                <c:pt idx="1376">
                  <c:v>30687.0</c:v>
                </c:pt>
                <c:pt idx="1377">
                  <c:v>30688.0</c:v>
                </c:pt>
                <c:pt idx="1378">
                  <c:v>30689.0</c:v>
                </c:pt>
                <c:pt idx="1379">
                  <c:v>30690.0</c:v>
                </c:pt>
                <c:pt idx="1380">
                  <c:v>30691.0</c:v>
                </c:pt>
                <c:pt idx="1381">
                  <c:v>30692.0</c:v>
                </c:pt>
                <c:pt idx="1382">
                  <c:v>30693.0</c:v>
                </c:pt>
                <c:pt idx="1383">
                  <c:v>30694.0</c:v>
                </c:pt>
                <c:pt idx="1384">
                  <c:v>30695.0</c:v>
                </c:pt>
                <c:pt idx="1385">
                  <c:v>30696.0</c:v>
                </c:pt>
                <c:pt idx="1386">
                  <c:v>30697.0</c:v>
                </c:pt>
                <c:pt idx="1387">
                  <c:v>30698.0</c:v>
                </c:pt>
                <c:pt idx="1388">
                  <c:v>30699.0</c:v>
                </c:pt>
                <c:pt idx="1389">
                  <c:v>30700.0</c:v>
                </c:pt>
                <c:pt idx="1390">
                  <c:v>30701.0</c:v>
                </c:pt>
                <c:pt idx="1391">
                  <c:v>30702.0</c:v>
                </c:pt>
                <c:pt idx="1392">
                  <c:v>30703.0</c:v>
                </c:pt>
                <c:pt idx="1393">
                  <c:v>30704.0</c:v>
                </c:pt>
                <c:pt idx="1394">
                  <c:v>30705.0</c:v>
                </c:pt>
                <c:pt idx="1395">
                  <c:v>30706.0</c:v>
                </c:pt>
                <c:pt idx="1396">
                  <c:v>30707.0</c:v>
                </c:pt>
                <c:pt idx="1397">
                  <c:v>30708.0</c:v>
                </c:pt>
                <c:pt idx="1398">
                  <c:v>30709.0</c:v>
                </c:pt>
                <c:pt idx="1399">
                  <c:v>30710.0</c:v>
                </c:pt>
                <c:pt idx="1400">
                  <c:v>30711.0</c:v>
                </c:pt>
                <c:pt idx="1401">
                  <c:v>30712.0</c:v>
                </c:pt>
                <c:pt idx="1402">
                  <c:v>30713.0</c:v>
                </c:pt>
                <c:pt idx="1403">
                  <c:v>30714.0</c:v>
                </c:pt>
                <c:pt idx="1404">
                  <c:v>30715.0</c:v>
                </c:pt>
                <c:pt idx="1405">
                  <c:v>30716.0</c:v>
                </c:pt>
                <c:pt idx="1406">
                  <c:v>30717.0</c:v>
                </c:pt>
                <c:pt idx="1407">
                  <c:v>30718.0</c:v>
                </c:pt>
                <c:pt idx="1408">
                  <c:v>30719.0</c:v>
                </c:pt>
                <c:pt idx="1409">
                  <c:v>30720.0</c:v>
                </c:pt>
                <c:pt idx="1410">
                  <c:v>30721.0</c:v>
                </c:pt>
                <c:pt idx="1411">
                  <c:v>30722.0</c:v>
                </c:pt>
                <c:pt idx="1412">
                  <c:v>30723.0</c:v>
                </c:pt>
                <c:pt idx="1413">
                  <c:v>30724.0</c:v>
                </c:pt>
                <c:pt idx="1414">
                  <c:v>30725.0</c:v>
                </c:pt>
                <c:pt idx="1415">
                  <c:v>30726.0</c:v>
                </c:pt>
                <c:pt idx="1416">
                  <c:v>30727.0</c:v>
                </c:pt>
                <c:pt idx="1417">
                  <c:v>30728.0</c:v>
                </c:pt>
                <c:pt idx="1418">
                  <c:v>30729.0</c:v>
                </c:pt>
                <c:pt idx="1419">
                  <c:v>30730.0</c:v>
                </c:pt>
                <c:pt idx="1420">
                  <c:v>30731.0</c:v>
                </c:pt>
                <c:pt idx="1421">
                  <c:v>30732.0</c:v>
                </c:pt>
                <c:pt idx="1422">
                  <c:v>30733.0</c:v>
                </c:pt>
                <c:pt idx="1423">
                  <c:v>30734.0</c:v>
                </c:pt>
                <c:pt idx="1424">
                  <c:v>30735.0</c:v>
                </c:pt>
                <c:pt idx="1425">
                  <c:v>30736.0</c:v>
                </c:pt>
                <c:pt idx="1426">
                  <c:v>30737.0</c:v>
                </c:pt>
                <c:pt idx="1427">
                  <c:v>30738.0</c:v>
                </c:pt>
                <c:pt idx="1428">
                  <c:v>30739.0</c:v>
                </c:pt>
                <c:pt idx="1429">
                  <c:v>30740.0</c:v>
                </c:pt>
                <c:pt idx="1430">
                  <c:v>30741.0</c:v>
                </c:pt>
                <c:pt idx="1431">
                  <c:v>30742.0</c:v>
                </c:pt>
                <c:pt idx="1432">
                  <c:v>30743.0</c:v>
                </c:pt>
                <c:pt idx="1433">
                  <c:v>30744.0</c:v>
                </c:pt>
                <c:pt idx="1434">
                  <c:v>30745.0</c:v>
                </c:pt>
                <c:pt idx="1435">
                  <c:v>30746.0</c:v>
                </c:pt>
                <c:pt idx="1436">
                  <c:v>30747.0</c:v>
                </c:pt>
                <c:pt idx="1437">
                  <c:v>30748.0</c:v>
                </c:pt>
                <c:pt idx="1438">
                  <c:v>30749.0</c:v>
                </c:pt>
                <c:pt idx="1439">
                  <c:v>30750.0</c:v>
                </c:pt>
                <c:pt idx="1440">
                  <c:v>30751.0</c:v>
                </c:pt>
                <c:pt idx="1441">
                  <c:v>30752.0</c:v>
                </c:pt>
                <c:pt idx="1442">
                  <c:v>30753.0</c:v>
                </c:pt>
                <c:pt idx="1443">
                  <c:v>30754.0</c:v>
                </c:pt>
                <c:pt idx="1444">
                  <c:v>30755.0</c:v>
                </c:pt>
                <c:pt idx="1445">
                  <c:v>30756.0</c:v>
                </c:pt>
                <c:pt idx="1446">
                  <c:v>30757.0</c:v>
                </c:pt>
                <c:pt idx="1447">
                  <c:v>30758.0</c:v>
                </c:pt>
                <c:pt idx="1448">
                  <c:v>30759.0</c:v>
                </c:pt>
                <c:pt idx="1449">
                  <c:v>30760.0</c:v>
                </c:pt>
                <c:pt idx="1450">
                  <c:v>30761.0</c:v>
                </c:pt>
                <c:pt idx="1451">
                  <c:v>30762.0</c:v>
                </c:pt>
                <c:pt idx="1452">
                  <c:v>30763.0</c:v>
                </c:pt>
                <c:pt idx="1453">
                  <c:v>30764.0</c:v>
                </c:pt>
                <c:pt idx="1454">
                  <c:v>30765.0</c:v>
                </c:pt>
                <c:pt idx="1455">
                  <c:v>30766.0</c:v>
                </c:pt>
                <c:pt idx="1456">
                  <c:v>30767.0</c:v>
                </c:pt>
                <c:pt idx="1457">
                  <c:v>30768.0</c:v>
                </c:pt>
                <c:pt idx="1458">
                  <c:v>30769.0</c:v>
                </c:pt>
                <c:pt idx="1459">
                  <c:v>30770.0</c:v>
                </c:pt>
                <c:pt idx="1460">
                  <c:v>30771.0</c:v>
                </c:pt>
                <c:pt idx="1461">
                  <c:v>30772.0</c:v>
                </c:pt>
                <c:pt idx="1462">
                  <c:v>30773.0</c:v>
                </c:pt>
                <c:pt idx="1463">
                  <c:v>30774.0</c:v>
                </c:pt>
                <c:pt idx="1464">
                  <c:v>30775.0</c:v>
                </c:pt>
                <c:pt idx="1465">
                  <c:v>30776.0</c:v>
                </c:pt>
                <c:pt idx="1466">
                  <c:v>30777.0</c:v>
                </c:pt>
                <c:pt idx="1467">
                  <c:v>30778.0</c:v>
                </c:pt>
                <c:pt idx="1468">
                  <c:v>30779.0</c:v>
                </c:pt>
                <c:pt idx="1469">
                  <c:v>30780.0</c:v>
                </c:pt>
                <c:pt idx="1470">
                  <c:v>30781.0</c:v>
                </c:pt>
                <c:pt idx="1471">
                  <c:v>30782.0</c:v>
                </c:pt>
                <c:pt idx="1472">
                  <c:v>30783.0</c:v>
                </c:pt>
                <c:pt idx="1473">
                  <c:v>30784.0</c:v>
                </c:pt>
                <c:pt idx="1474">
                  <c:v>30785.0</c:v>
                </c:pt>
                <c:pt idx="1475">
                  <c:v>30786.0</c:v>
                </c:pt>
                <c:pt idx="1476">
                  <c:v>30787.0</c:v>
                </c:pt>
                <c:pt idx="1477">
                  <c:v>30788.0</c:v>
                </c:pt>
                <c:pt idx="1478">
                  <c:v>30789.0</c:v>
                </c:pt>
                <c:pt idx="1479">
                  <c:v>30790.0</c:v>
                </c:pt>
                <c:pt idx="1480">
                  <c:v>30791.0</c:v>
                </c:pt>
                <c:pt idx="1481">
                  <c:v>30792.0</c:v>
                </c:pt>
                <c:pt idx="1482">
                  <c:v>30793.0</c:v>
                </c:pt>
                <c:pt idx="1483">
                  <c:v>30794.0</c:v>
                </c:pt>
                <c:pt idx="1484">
                  <c:v>30795.0</c:v>
                </c:pt>
                <c:pt idx="1485">
                  <c:v>30796.0</c:v>
                </c:pt>
                <c:pt idx="1486">
                  <c:v>30797.0</c:v>
                </c:pt>
                <c:pt idx="1487">
                  <c:v>30798.0</c:v>
                </c:pt>
                <c:pt idx="1488">
                  <c:v>30799.0</c:v>
                </c:pt>
                <c:pt idx="1489">
                  <c:v>30800.0</c:v>
                </c:pt>
                <c:pt idx="1490">
                  <c:v>30801.0</c:v>
                </c:pt>
                <c:pt idx="1491">
                  <c:v>30802.0</c:v>
                </c:pt>
                <c:pt idx="1492">
                  <c:v>30803.0</c:v>
                </c:pt>
                <c:pt idx="1493">
                  <c:v>30804.0</c:v>
                </c:pt>
                <c:pt idx="1494">
                  <c:v>30805.0</c:v>
                </c:pt>
                <c:pt idx="1495">
                  <c:v>30806.0</c:v>
                </c:pt>
                <c:pt idx="1496">
                  <c:v>30807.0</c:v>
                </c:pt>
                <c:pt idx="1497">
                  <c:v>30808.0</c:v>
                </c:pt>
                <c:pt idx="1498">
                  <c:v>30809.0</c:v>
                </c:pt>
                <c:pt idx="1499">
                  <c:v>30810.0</c:v>
                </c:pt>
                <c:pt idx="1500">
                  <c:v>30811.0</c:v>
                </c:pt>
                <c:pt idx="1501">
                  <c:v>30812.0</c:v>
                </c:pt>
                <c:pt idx="1502">
                  <c:v>30813.0</c:v>
                </c:pt>
                <c:pt idx="1503">
                  <c:v>30814.0</c:v>
                </c:pt>
                <c:pt idx="1504">
                  <c:v>30815.0</c:v>
                </c:pt>
                <c:pt idx="1505">
                  <c:v>30816.0</c:v>
                </c:pt>
                <c:pt idx="1506">
                  <c:v>30817.0</c:v>
                </c:pt>
                <c:pt idx="1507">
                  <c:v>30818.0</c:v>
                </c:pt>
                <c:pt idx="1508">
                  <c:v>30819.0</c:v>
                </c:pt>
                <c:pt idx="1509">
                  <c:v>30820.0</c:v>
                </c:pt>
                <c:pt idx="1510">
                  <c:v>30821.0</c:v>
                </c:pt>
                <c:pt idx="1511">
                  <c:v>30822.0</c:v>
                </c:pt>
                <c:pt idx="1512">
                  <c:v>30823.0</c:v>
                </c:pt>
                <c:pt idx="1513">
                  <c:v>30824.0</c:v>
                </c:pt>
                <c:pt idx="1514">
                  <c:v>30825.0</c:v>
                </c:pt>
                <c:pt idx="1515">
                  <c:v>30826.0</c:v>
                </c:pt>
                <c:pt idx="1516">
                  <c:v>30827.0</c:v>
                </c:pt>
                <c:pt idx="1517">
                  <c:v>30828.0</c:v>
                </c:pt>
                <c:pt idx="1518">
                  <c:v>30829.0</c:v>
                </c:pt>
                <c:pt idx="1519">
                  <c:v>30830.0</c:v>
                </c:pt>
                <c:pt idx="1520">
                  <c:v>30831.0</c:v>
                </c:pt>
                <c:pt idx="1521">
                  <c:v>30832.0</c:v>
                </c:pt>
                <c:pt idx="1522">
                  <c:v>30833.0</c:v>
                </c:pt>
                <c:pt idx="1523">
                  <c:v>30834.0</c:v>
                </c:pt>
                <c:pt idx="1524">
                  <c:v>30835.0</c:v>
                </c:pt>
                <c:pt idx="1525">
                  <c:v>30836.0</c:v>
                </c:pt>
                <c:pt idx="1526">
                  <c:v>30837.0</c:v>
                </c:pt>
                <c:pt idx="1527">
                  <c:v>30838.0</c:v>
                </c:pt>
                <c:pt idx="1528">
                  <c:v>30839.0</c:v>
                </c:pt>
                <c:pt idx="1529">
                  <c:v>30840.0</c:v>
                </c:pt>
                <c:pt idx="1530">
                  <c:v>30841.0</c:v>
                </c:pt>
                <c:pt idx="1531">
                  <c:v>30842.0</c:v>
                </c:pt>
                <c:pt idx="1532">
                  <c:v>30843.0</c:v>
                </c:pt>
                <c:pt idx="1533">
                  <c:v>30844.0</c:v>
                </c:pt>
                <c:pt idx="1534">
                  <c:v>30845.0</c:v>
                </c:pt>
                <c:pt idx="1535">
                  <c:v>30846.0</c:v>
                </c:pt>
                <c:pt idx="1536">
                  <c:v>30847.0</c:v>
                </c:pt>
                <c:pt idx="1537">
                  <c:v>30848.0</c:v>
                </c:pt>
                <c:pt idx="1538">
                  <c:v>30849.0</c:v>
                </c:pt>
                <c:pt idx="1539">
                  <c:v>30850.0</c:v>
                </c:pt>
                <c:pt idx="1540">
                  <c:v>30851.0</c:v>
                </c:pt>
                <c:pt idx="1541">
                  <c:v>30852.0</c:v>
                </c:pt>
                <c:pt idx="1542">
                  <c:v>30853.0</c:v>
                </c:pt>
                <c:pt idx="1543">
                  <c:v>30854.0</c:v>
                </c:pt>
                <c:pt idx="1544">
                  <c:v>30855.0</c:v>
                </c:pt>
                <c:pt idx="1545">
                  <c:v>30856.0</c:v>
                </c:pt>
                <c:pt idx="1546">
                  <c:v>30857.0</c:v>
                </c:pt>
                <c:pt idx="1547">
                  <c:v>30858.0</c:v>
                </c:pt>
                <c:pt idx="1548">
                  <c:v>30859.0</c:v>
                </c:pt>
                <c:pt idx="1549">
                  <c:v>30860.0</c:v>
                </c:pt>
                <c:pt idx="1550">
                  <c:v>30861.0</c:v>
                </c:pt>
                <c:pt idx="1551">
                  <c:v>30862.0</c:v>
                </c:pt>
                <c:pt idx="1552">
                  <c:v>30863.0</c:v>
                </c:pt>
                <c:pt idx="1553">
                  <c:v>30864.0</c:v>
                </c:pt>
                <c:pt idx="1554">
                  <c:v>30865.0</c:v>
                </c:pt>
                <c:pt idx="1555">
                  <c:v>30866.0</c:v>
                </c:pt>
                <c:pt idx="1556">
                  <c:v>30867.0</c:v>
                </c:pt>
                <c:pt idx="1557">
                  <c:v>30868.0</c:v>
                </c:pt>
                <c:pt idx="1558">
                  <c:v>30869.0</c:v>
                </c:pt>
                <c:pt idx="1559">
                  <c:v>30870.0</c:v>
                </c:pt>
                <c:pt idx="1560">
                  <c:v>30871.0</c:v>
                </c:pt>
                <c:pt idx="1561">
                  <c:v>30872.0</c:v>
                </c:pt>
                <c:pt idx="1562">
                  <c:v>30873.0</c:v>
                </c:pt>
                <c:pt idx="1563">
                  <c:v>30874.0</c:v>
                </c:pt>
                <c:pt idx="1564">
                  <c:v>30875.0</c:v>
                </c:pt>
                <c:pt idx="1565">
                  <c:v>30876.0</c:v>
                </c:pt>
                <c:pt idx="1566">
                  <c:v>30877.0</c:v>
                </c:pt>
                <c:pt idx="1567">
                  <c:v>30878.0</c:v>
                </c:pt>
                <c:pt idx="1568">
                  <c:v>30879.0</c:v>
                </c:pt>
                <c:pt idx="1569">
                  <c:v>30880.0</c:v>
                </c:pt>
                <c:pt idx="1570">
                  <c:v>30881.0</c:v>
                </c:pt>
                <c:pt idx="1571">
                  <c:v>30882.0</c:v>
                </c:pt>
                <c:pt idx="1572">
                  <c:v>30883.0</c:v>
                </c:pt>
                <c:pt idx="1573">
                  <c:v>30884.0</c:v>
                </c:pt>
                <c:pt idx="1574">
                  <c:v>30885.0</c:v>
                </c:pt>
                <c:pt idx="1575">
                  <c:v>30886.0</c:v>
                </c:pt>
                <c:pt idx="1576">
                  <c:v>30887.0</c:v>
                </c:pt>
                <c:pt idx="1577">
                  <c:v>30888.0</c:v>
                </c:pt>
                <c:pt idx="1578">
                  <c:v>30889.0</c:v>
                </c:pt>
                <c:pt idx="1579">
                  <c:v>30890.0</c:v>
                </c:pt>
                <c:pt idx="1580">
                  <c:v>30891.0</c:v>
                </c:pt>
                <c:pt idx="1581">
                  <c:v>30892.0</c:v>
                </c:pt>
                <c:pt idx="1582">
                  <c:v>30893.0</c:v>
                </c:pt>
                <c:pt idx="1583">
                  <c:v>30894.0</c:v>
                </c:pt>
                <c:pt idx="1584">
                  <c:v>30895.0</c:v>
                </c:pt>
                <c:pt idx="1585">
                  <c:v>30896.0</c:v>
                </c:pt>
                <c:pt idx="1586">
                  <c:v>30897.0</c:v>
                </c:pt>
                <c:pt idx="1587">
                  <c:v>30898.0</c:v>
                </c:pt>
                <c:pt idx="1588">
                  <c:v>30899.0</c:v>
                </c:pt>
                <c:pt idx="1589">
                  <c:v>30900.0</c:v>
                </c:pt>
                <c:pt idx="1590">
                  <c:v>30901.0</c:v>
                </c:pt>
                <c:pt idx="1591">
                  <c:v>30902.0</c:v>
                </c:pt>
                <c:pt idx="1592">
                  <c:v>30903.0</c:v>
                </c:pt>
                <c:pt idx="1593">
                  <c:v>30904.0</c:v>
                </c:pt>
                <c:pt idx="1594">
                  <c:v>30905.0</c:v>
                </c:pt>
                <c:pt idx="1595">
                  <c:v>30906.0</c:v>
                </c:pt>
                <c:pt idx="1596">
                  <c:v>30907.0</c:v>
                </c:pt>
                <c:pt idx="1597">
                  <c:v>30908.0</c:v>
                </c:pt>
                <c:pt idx="1598">
                  <c:v>30909.0</c:v>
                </c:pt>
                <c:pt idx="1599">
                  <c:v>30910.0</c:v>
                </c:pt>
                <c:pt idx="1600">
                  <c:v>30911.0</c:v>
                </c:pt>
                <c:pt idx="1601">
                  <c:v>30912.0</c:v>
                </c:pt>
                <c:pt idx="1602">
                  <c:v>30913.0</c:v>
                </c:pt>
                <c:pt idx="1603">
                  <c:v>30914.0</c:v>
                </c:pt>
                <c:pt idx="1604">
                  <c:v>30915.0</c:v>
                </c:pt>
                <c:pt idx="1605">
                  <c:v>30916.0</c:v>
                </c:pt>
                <c:pt idx="1606">
                  <c:v>30917.0</c:v>
                </c:pt>
                <c:pt idx="1607">
                  <c:v>30918.0</c:v>
                </c:pt>
                <c:pt idx="1608">
                  <c:v>30919.0</c:v>
                </c:pt>
                <c:pt idx="1609">
                  <c:v>30920.0</c:v>
                </c:pt>
                <c:pt idx="1610">
                  <c:v>30921.0</c:v>
                </c:pt>
                <c:pt idx="1611">
                  <c:v>30922.0</c:v>
                </c:pt>
                <c:pt idx="1612">
                  <c:v>30923.0</c:v>
                </c:pt>
                <c:pt idx="1613">
                  <c:v>30924.0</c:v>
                </c:pt>
                <c:pt idx="1614">
                  <c:v>30925.0</c:v>
                </c:pt>
                <c:pt idx="1615">
                  <c:v>30926.0</c:v>
                </c:pt>
                <c:pt idx="1616">
                  <c:v>30927.0</c:v>
                </c:pt>
                <c:pt idx="1617">
                  <c:v>30928.0</c:v>
                </c:pt>
                <c:pt idx="1618">
                  <c:v>30929.0</c:v>
                </c:pt>
                <c:pt idx="1619">
                  <c:v>30930.0</c:v>
                </c:pt>
                <c:pt idx="1620">
                  <c:v>30931.0</c:v>
                </c:pt>
                <c:pt idx="1621">
                  <c:v>30932.0</c:v>
                </c:pt>
                <c:pt idx="1622">
                  <c:v>30933.0</c:v>
                </c:pt>
                <c:pt idx="1623">
                  <c:v>30934.0</c:v>
                </c:pt>
                <c:pt idx="1624">
                  <c:v>30935.0</c:v>
                </c:pt>
                <c:pt idx="1625">
                  <c:v>30936.0</c:v>
                </c:pt>
                <c:pt idx="1626">
                  <c:v>30937.0</c:v>
                </c:pt>
                <c:pt idx="1627">
                  <c:v>30938.0</c:v>
                </c:pt>
                <c:pt idx="1628">
                  <c:v>30939.0</c:v>
                </c:pt>
                <c:pt idx="1629">
                  <c:v>30940.0</c:v>
                </c:pt>
                <c:pt idx="1630">
                  <c:v>30941.0</c:v>
                </c:pt>
                <c:pt idx="1631">
                  <c:v>30942.0</c:v>
                </c:pt>
                <c:pt idx="1632">
                  <c:v>30943.0</c:v>
                </c:pt>
                <c:pt idx="1633">
                  <c:v>30944.0</c:v>
                </c:pt>
                <c:pt idx="1634">
                  <c:v>30945.0</c:v>
                </c:pt>
                <c:pt idx="1635">
                  <c:v>30946.0</c:v>
                </c:pt>
                <c:pt idx="1636">
                  <c:v>30947.0</c:v>
                </c:pt>
                <c:pt idx="1637">
                  <c:v>30948.0</c:v>
                </c:pt>
                <c:pt idx="1638">
                  <c:v>30949.0</c:v>
                </c:pt>
                <c:pt idx="1639">
                  <c:v>30950.0</c:v>
                </c:pt>
                <c:pt idx="1640">
                  <c:v>30951.0</c:v>
                </c:pt>
                <c:pt idx="1641">
                  <c:v>30952.0</c:v>
                </c:pt>
                <c:pt idx="1642">
                  <c:v>30953.0</c:v>
                </c:pt>
                <c:pt idx="1643">
                  <c:v>30954.0</c:v>
                </c:pt>
                <c:pt idx="1644">
                  <c:v>30955.0</c:v>
                </c:pt>
                <c:pt idx="1645">
                  <c:v>30956.0</c:v>
                </c:pt>
                <c:pt idx="1646">
                  <c:v>30957.0</c:v>
                </c:pt>
                <c:pt idx="1647">
                  <c:v>30958.0</c:v>
                </c:pt>
                <c:pt idx="1648">
                  <c:v>30959.0</c:v>
                </c:pt>
                <c:pt idx="1649">
                  <c:v>30960.0</c:v>
                </c:pt>
                <c:pt idx="1650">
                  <c:v>30961.0</c:v>
                </c:pt>
                <c:pt idx="1651">
                  <c:v>30962.0</c:v>
                </c:pt>
                <c:pt idx="1652">
                  <c:v>30963.0</c:v>
                </c:pt>
                <c:pt idx="1653">
                  <c:v>30964.0</c:v>
                </c:pt>
                <c:pt idx="1654">
                  <c:v>30965.0</c:v>
                </c:pt>
                <c:pt idx="1655">
                  <c:v>30966.0</c:v>
                </c:pt>
                <c:pt idx="1656">
                  <c:v>30967.0</c:v>
                </c:pt>
                <c:pt idx="1657">
                  <c:v>30968.0</c:v>
                </c:pt>
                <c:pt idx="1658">
                  <c:v>30969.0</c:v>
                </c:pt>
                <c:pt idx="1659">
                  <c:v>30970.0</c:v>
                </c:pt>
                <c:pt idx="1660">
                  <c:v>30971.0</c:v>
                </c:pt>
                <c:pt idx="1661">
                  <c:v>30972.0</c:v>
                </c:pt>
                <c:pt idx="1662">
                  <c:v>30973.0</c:v>
                </c:pt>
                <c:pt idx="1663">
                  <c:v>30974.0</c:v>
                </c:pt>
                <c:pt idx="1664">
                  <c:v>30975.0</c:v>
                </c:pt>
                <c:pt idx="1665">
                  <c:v>30976.0</c:v>
                </c:pt>
                <c:pt idx="1666">
                  <c:v>30977.0</c:v>
                </c:pt>
                <c:pt idx="1667">
                  <c:v>30978.0</c:v>
                </c:pt>
                <c:pt idx="1668">
                  <c:v>30979.0</c:v>
                </c:pt>
                <c:pt idx="1669">
                  <c:v>30980.0</c:v>
                </c:pt>
                <c:pt idx="1670">
                  <c:v>30981.0</c:v>
                </c:pt>
                <c:pt idx="1671">
                  <c:v>30982.0</c:v>
                </c:pt>
                <c:pt idx="1672">
                  <c:v>30983.0</c:v>
                </c:pt>
                <c:pt idx="1673">
                  <c:v>30984.0</c:v>
                </c:pt>
                <c:pt idx="1674">
                  <c:v>30985.0</c:v>
                </c:pt>
                <c:pt idx="1675">
                  <c:v>30986.0</c:v>
                </c:pt>
                <c:pt idx="1676">
                  <c:v>30987.0</c:v>
                </c:pt>
                <c:pt idx="1677">
                  <c:v>30988.0</c:v>
                </c:pt>
                <c:pt idx="1678">
                  <c:v>30989.0</c:v>
                </c:pt>
                <c:pt idx="1679">
                  <c:v>30990.0</c:v>
                </c:pt>
                <c:pt idx="1680">
                  <c:v>30991.0</c:v>
                </c:pt>
                <c:pt idx="1681">
                  <c:v>30992.0</c:v>
                </c:pt>
                <c:pt idx="1682">
                  <c:v>30993.0</c:v>
                </c:pt>
                <c:pt idx="1683">
                  <c:v>30994.0</c:v>
                </c:pt>
                <c:pt idx="1684">
                  <c:v>30995.0</c:v>
                </c:pt>
                <c:pt idx="1685">
                  <c:v>30996.0</c:v>
                </c:pt>
                <c:pt idx="1686">
                  <c:v>30997.0</c:v>
                </c:pt>
                <c:pt idx="1687">
                  <c:v>30998.0</c:v>
                </c:pt>
                <c:pt idx="1688">
                  <c:v>30999.0</c:v>
                </c:pt>
                <c:pt idx="1689">
                  <c:v>31000.0</c:v>
                </c:pt>
                <c:pt idx="1690">
                  <c:v>31001.0</c:v>
                </c:pt>
                <c:pt idx="1691">
                  <c:v>31002.0</c:v>
                </c:pt>
                <c:pt idx="1692">
                  <c:v>31003.0</c:v>
                </c:pt>
                <c:pt idx="1693">
                  <c:v>31004.0</c:v>
                </c:pt>
                <c:pt idx="1694">
                  <c:v>31005.0</c:v>
                </c:pt>
                <c:pt idx="1695">
                  <c:v>31006.0</c:v>
                </c:pt>
                <c:pt idx="1696">
                  <c:v>31007.0</c:v>
                </c:pt>
                <c:pt idx="1697">
                  <c:v>31008.0</c:v>
                </c:pt>
                <c:pt idx="1698">
                  <c:v>31009.0</c:v>
                </c:pt>
                <c:pt idx="1699">
                  <c:v>31010.0</c:v>
                </c:pt>
                <c:pt idx="1700">
                  <c:v>31011.0</c:v>
                </c:pt>
                <c:pt idx="1701">
                  <c:v>31012.0</c:v>
                </c:pt>
                <c:pt idx="1702">
                  <c:v>31013.0</c:v>
                </c:pt>
                <c:pt idx="1703">
                  <c:v>31014.0</c:v>
                </c:pt>
                <c:pt idx="1704">
                  <c:v>31015.0</c:v>
                </c:pt>
                <c:pt idx="1705">
                  <c:v>31016.0</c:v>
                </c:pt>
                <c:pt idx="1706">
                  <c:v>31017.0</c:v>
                </c:pt>
                <c:pt idx="1707">
                  <c:v>31018.0</c:v>
                </c:pt>
                <c:pt idx="1708">
                  <c:v>31019.0</c:v>
                </c:pt>
                <c:pt idx="1709">
                  <c:v>31020.0</c:v>
                </c:pt>
                <c:pt idx="1710">
                  <c:v>31021.0</c:v>
                </c:pt>
                <c:pt idx="1711">
                  <c:v>31022.0</c:v>
                </c:pt>
                <c:pt idx="1712">
                  <c:v>31023.0</c:v>
                </c:pt>
                <c:pt idx="1713">
                  <c:v>31024.0</c:v>
                </c:pt>
                <c:pt idx="1714">
                  <c:v>31025.0</c:v>
                </c:pt>
                <c:pt idx="1715">
                  <c:v>31026.0</c:v>
                </c:pt>
                <c:pt idx="1716">
                  <c:v>31027.0</c:v>
                </c:pt>
                <c:pt idx="1717">
                  <c:v>31028.0</c:v>
                </c:pt>
                <c:pt idx="1718">
                  <c:v>31029.0</c:v>
                </c:pt>
                <c:pt idx="1719">
                  <c:v>31030.0</c:v>
                </c:pt>
                <c:pt idx="1720">
                  <c:v>31031.0</c:v>
                </c:pt>
                <c:pt idx="1721">
                  <c:v>31032.0</c:v>
                </c:pt>
                <c:pt idx="1722">
                  <c:v>31033.0</c:v>
                </c:pt>
                <c:pt idx="1723">
                  <c:v>31034.0</c:v>
                </c:pt>
                <c:pt idx="1724">
                  <c:v>31035.0</c:v>
                </c:pt>
                <c:pt idx="1725">
                  <c:v>31036.0</c:v>
                </c:pt>
                <c:pt idx="1726">
                  <c:v>31037.0</c:v>
                </c:pt>
                <c:pt idx="1727">
                  <c:v>31038.0</c:v>
                </c:pt>
                <c:pt idx="1728">
                  <c:v>31039.0</c:v>
                </c:pt>
                <c:pt idx="1729">
                  <c:v>31040.0</c:v>
                </c:pt>
                <c:pt idx="1730">
                  <c:v>31041.0</c:v>
                </c:pt>
                <c:pt idx="1731">
                  <c:v>31042.0</c:v>
                </c:pt>
                <c:pt idx="1732">
                  <c:v>31043.0</c:v>
                </c:pt>
                <c:pt idx="1733">
                  <c:v>31044.0</c:v>
                </c:pt>
                <c:pt idx="1734">
                  <c:v>31045.0</c:v>
                </c:pt>
                <c:pt idx="1735">
                  <c:v>31046.0</c:v>
                </c:pt>
                <c:pt idx="1736">
                  <c:v>31047.0</c:v>
                </c:pt>
                <c:pt idx="1737">
                  <c:v>31048.0</c:v>
                </c:pt>
                <c:pt idx="1738">
                  <c:v>31049.0</c:v>
                </c:pt>
                <c:pt idx="1739">
                  <c:v>31050.0</c:v>
                </c:pt>
                <c:pt idx="1740">
                  <c:v>31051.0</c:v>
                </c:pt>
                <c:pt idx="1741">
                  <c:v>31052.0</c:v>
                </c:pt>
                <c:pt idx="1742">
                  <c:v>31053.0</c:v>
                </c:pt>
                <c:pt idx="1743">
                  <c:v>31054.0</c:v>
                </c:pt>
                <c:pt idx="1744">
                  <c:v>31055.0</c:v>
                </c:pt>
                <c:pt idx="1745">
                  <c:v>31056.0</c:v>
                </c:pt>
                <c:pt idx="1746">
                  <c:v>31057.0</c:v>
                </c:pt>
                <c:pt idx="1747">
                  <c:v>31058.0</c:v>
                </c:pt>
                <c:pt idx="1748">
                  <c:v>31059.0</c:v>
                </c:pt>
                <c:pt idx="1749">
                  <c:v>31060.0</c:v>
                </c:pt>
                <c:pt idx="1750">
                  <c:v>31061.0</c:v>
                </c:pt>
                <c:pt idx="1751">
                  <c:v>31062.0</c:v>
                </c:pt>
                <c:pt idx="1752">
                  <c:v>31063.0</c:v>
                </c:pt>
                <c:pt idx="1753">
                  <c:v>31064.0</c:v>
                </c:pt>
                <c:pt idx="1754">
                  <c:v>31065.0</c:v>
                </c:pt>
                <c:pt idx="1755">
                  <c:v>31066.0</c:v>
                </c:pt>
                <c:pt idx="1756">
                  <c:v>31067.0</c:v>
                </c:pt>
                <c:pt idx="1757">
                  <c:v>31068.0</c:v>
                </c:pt>
                <c:pt idx="1758">
                  <c:v>31069.0</c:v>
                </c:pt>
                <c:pt idx="1759">
                  <c:v>31070.0</c:v>
                </c:pt>
                <c:pt idx="1760">
                  <c:v>31071.0</c:v>
                </c:pt>
                <c:pt idx="1761">
                  <c:v>31072.0</c:v>
                </c:pt>
                <c:pt idx="1762">
                  <c:v>31073.0</c:v>
                </c:pt>
                <c:pt idx="1763">
                  <c:v>31074.0</c:v>
                </c:pt>
                <c:pt idx="1764">
                  <c:v>31075.0</c:v>
                </c:pt>
                <c:pt idx="1765">
                  <c:v>31076.0</c:v>
                </c:pt>
                <c:pt idx="1766">
                  <c:v>31077.0</c:v>
                </c:pt>
                <c:pt idx="1767">
                  <c:v>31078.0</c:v>
                </c:pt>
                <c:pt idx="1768">
                  <c:v>31079.0</c:v>
                </c:pt>
                <c:pt idx="1769">
                  <c:v>31080.0</c:v>
                </c:pt>
                <c:pt idx="1770">
                  <c:v>31081.0</c:v>
                </c:pt>
                <c:pt idx="1771">
                  <c:v>31082.0</c:v>
                </c:pt>
                <c:pt idx="1772">
                  <c:v>31083.0</c:v>
                </c:pt>
                <c:pt idx="1773">
                  <c:v>31084.0</c:v>
                </c:pt>
                <c:pt idx="1774">
                  <c:v>31085.0</c:v>
                </c:pt>
                <c:pt idx="1775">
                  <c:v>31086.0</c:v>
                </c:pt>
                <c:pt idx="1776">
                  <c:v>31087.0</c:v>
                </c:pt>
                <c:pt idx="1777">
                  <c:v>31088.0</c:v>
                </c:pt>
                <c:pt idx="1778">
                  <c:v>31089.0</c:v>
                </c:pt>
                <c:pt idx="1779">
                  <c:v>31090.0</c:v>
                </c:pt>
                <c:pt idx="1780">
                  <c:v>31091.0</c:v>
                </c:pt>
                <c:pt idx="1781">
                  <c:v>31092.0</c:v>
                </c:pt>
                <c:pt idx="1782">
                  <c:v>31093.0</c:v>
                </c:pt>
                <c:pt idx="1783">
                  <c:v>31094.0</c:v>
                </c:pt>
                <c:pt idx="1784">
                  <c:v>31095.0</c:v>
                </c:pt>
                <c:pt idx="1785">
                  <c:v>31096.0</c:v>
                </c:pt>
                <c:pt idx="1786">
                  <c:v>31097.0</c:v>
                </c:pt>
                <c:pt idx="1787">
                  <c:v>31098.0</c:v>
                </c:pt>
                <c:pt idx="1788">
                  <c:v>31099.0</c:v>
                </c:pt>
                <c:pt idx="1789">
                  <c:v>31100.0</c:v>
                </c:pt>
                <c:pt idx="1790">
                  <c:v>31101.0</c:v>
                </c:pt>
                <c:pt idx="1791">
                  <c:v>31102.0</c:v>
                </c:pt>
                <c:pt idx="1792">
                  <c:v>31103.0</c:v>
                </c:pt>
                <c:pt idx="1793">
                  <c:v>31104.0</c:v>
                </c:pt>
                <c:pt idx="1794">
                  <c:v>31105.0</c:v>
                </c:pt>
                <c:pt idx="1795">
                  <c:v>31106.0</c:v>
                </c:pt>
                <c:pt idx="1796">
                  <c:v>31107.0</c:v>
                </c:pt>
                <c:pt idx="1797">
                  <c:v>31108.0</c:v>
                </c:pt>
                <c:pt idx="1798">
                  <c:v>31109.0</c:v>
                </c:pt>
                <c:pt idx="1799">
                  <c:v>31110.0</c:v>
                </c:pt>
                <c:pt idx="1800">
                  <c:v>31111.0</c:v>
                </c:pt>
                <c:pt idx="1801">
                  <c:v>31112.0</c:v>
                </c:pt>
                <c:pt idx="1802">
                  <c:v>31113.0</c:v>
                </c:pt>
                <c:pt idx="1803">
                  <c:v>31114.0</c:v>
                </c:pt>
                <c:pt idx="1804">
                  <c:v>31115.0</c:v>
                </c:pt>
                <c:pt idx="1805">
                  <c:v>31116.0</c:v>
                </c:pt>
                <c:pt idx="1806">
                  <c:v>31117.0</c:v>
                </c:pt>
                <c:pt idx="1807">
                  <c:v>31118.0</c:v>
                </c:pt>
                <c:pt idx="1808">
                  <c:v>31119.0</c:v>
                </c:pt>
                <c:pt idx="1809">
                  <c:v>31120.0</c:v>
                </c:pt>
                <c:pt idx="1810">
                  <c:v>31121.0</c:v>
                </c:pt>
                <c:pt idx="1811">
                  <c:v>31122.0</c:v>
                </c:pt>
                <c:pt idx="1812">
                  <c:v>31123.0</c:v>
                </c:pt>
                <c:pt idx="1813">
                  <c:v>31124.0</c:v>
                </c:pt>
                <c:pt idx="1814">
                  <c:v>31125.0</c:v>
                </c:pt>
                <c:pt idx="1815">
                  <c:v>31126.0</c:v>
                </c:pt>
                <c:pt idx="1816">
                  <c:v>31127.0</c:v>
                </c:pt>
                <c:pt idx="1817">
                  <c:v>31128.0</c:v>
                </c:pt>
                <c:pt idx="1818">
                  <c:v>31129.0</c:v>
                </c:pt>
                <c:pt idx="1819">
                  <c:v>31130.0</c:v>
                </c:pt>
                <c:pt idx="1820">
                  <c:v>31131.0</c:v>
                </c:pt>
                <c:pt idx="1821">
                  <c:v>31132.0</c:v>
                </c:pt>
                <c:pt idx="1822">
                  <c:v>31133.0</c:v>
                </c:pt>
                <c:pt idx="1823">
                  <c:v>31134.0</c:v>
                </c:pt>
                <c:pt idx="1824">
                  <c:v>31135.0</c:v>
                </c:pt>
                <c:pt idx="1825">
                  <c:v>31136.0</c:v>
                </c:pt>
                <c:pt idx="1826">
                  <c:v>31137.0</c:v>
                </c:pt>
                <c:pt idx="1827">
                  <c:v>31138.0</c:v>
                </c:pt>
                <c:pt idx="1828">
                  <c:v>31139.0</c:v>
                </c:pt>
                <c:pt idx="1829">
                  <c:v>31140.0</c:v>
                </c:pt>
                <c:pt idx="1830">
                  <c:v>31141.0</c:v>
                </c:pt>
                <c:pt idx="1831">
                  <c:v>31142.0</c:v>
                </c:pt>
                <c:pt idx="1832">
                  <c:v>31143.0</c:v>
                </c:pt>
                <c:pt idx="1833">
                  <c:v>31144.0</c:v>
                </c:pt>
                <c:pt idx="1834">
                  <c:v>31145.0</c:v>
                </c:pt>
                <c:pt idx="1835">
                  <c:v>31146.0</c:v>
                </c:pt>
                <c:pt idx="1836">
                  <c:v>31147.0</c:v>
                </c:pt>
                <c:pt idx="1837">
                  <c:v>31148.0</c:v>
                </c:pt>
                <c:pt idx="1838">
                  <c:v>31149.0</c:v>
                </c:pt>
                <c:pt idx="1839">
                  <c:v>31150.0</c:v>
                </c:pt>
                <c:pt idx="1840">
                  <c:v>31151.0</c:v>
                </c:pt>
                <c:pt idx="1841">
                  <c:v>31152.0</c:v>
                </c:pt>
                <c:pt idx="1842">
                  <c:v>31153.0</c:v>
                </c:pt>
                <c:pt idx="1843">
                  <c:v>31154.0</c:v>
                </c:pt>
                <c:pt idx="1844">
                  <c:v>31155.0</c:v>
                </c:pt>
                <c:pt idx="1845">
                  <c:v>31156.0</c:v>
                </c:pt>
                <c:pt idx="1846">
                  <c:v>31157.0</c:v>
                </c:pt>
                <c:pt idx="1847">
                  <c:v>31158.0</c:v>
                </c:pt>
                <c:pt idx="1848">
                  <c:v>31159.0</c:v>
                </c:pt>
                <c:pt idx="1849">
                  <c:v>31160.0</c:v>
                </c:pt>
                <c:pt idx="1850">
                  <c:v>31161.0</c:v>
                </c:pt>
                <c:pt idx="1851">
                  <c:v>31162.0</c:v>
                </c:pt>
                <c:pt idx="1852">
                  <c:v>31163.0</c:v>
                </c:pt>
                <c:pt idx="1853">
                  <c:v>31164.0</c:v>
                </c:pt>
                <c:pt idx="1854">
                  <c:v>31165.0</c:v>
                </c:pt>
                <c:pt idx="1855">
                  <c:v>31166.0</c:v>
                </c:pt>
                <c:pt idx="1856">
                  <c:v>31167.0</c:v>
                </c:pt>
                <c:pt idx="1857">
                  <c:v>31168.0</c:v>
                </c:pt>
                <c:pt idx="1858">
                  <c:v>31169.0</c:v>
                </c:pt>
                <c:pt idx="1859">
                  <c:v>31170.0</c:v>
                </c:pt>
                <c:pt idx="1860">
                  <c:v>31171.0</c:v>
                </c:pt>
                <c:pt idx="1861">
                  <c:v>31172.0</c:v>
                </c:pt>
                <c:pt idx="1862">
                  <c:v>31173.0</c:v>
                </c:pt>
                <c:pt idx="1863">
                  <c:v>31174.0</c:v>
                </c:pt>
                <c:pt idx="1864">
                  <c:v>31175.0</c:v>
                </c:pt>
                <c:pt idx="1865">
                  <c:v>31176.0</c:v>
                </c:pt>
                <c:pt idx="1866">
                  <c:v>31177.0</c:v>
                </c:pt>
                <c:pt idx="1867">
                  <c:v>31178.0</c:v>
                </c:pt>
                <c:pt idx="1868">
                  <c:v>31179.0</c:v>
                </c:pt>
                <c:pt idx="1869">
                  <c:v>31180.0</c:v>
                </c:pt>
                <c:pt idx="1870">
                  <c:v>31181.0</c:v>
                </c:pt>
                <c:pt idx="1871">
                  <c:v>31182.0</c:v>
                </c:pt>
                <c:pt idx="1872">
                  <c:v>31183.0</c:v>
                </c:pt>
                <c:pt idx="1873">
                  <c:v>31184.0</c:v>
                </c:pt>
                <c:pt idx="1874">
                  <c:v>31185.0</c:v>
                </c:pt>
                <c:pt idx="1875">
                  <c:v>31186.0</c:v>
                </c:pt>
                <c:pt idx="1876">
                  <c:v>31187.0</c:v>
                </c:pt>
                <c:pt idx="1877">
                  <c:v>31188.0</c:v>
                </c:pt>
                <c:pt idx="1878">
                  <c:v>31189.0</c:v>
                </c:pt>
                <c:pt idx="1879">
                  <c:v>31190.0</c:v>
                </c:pt>
                <c:pt idx="1880">
                  <c:v>31191.0</c:v>
                </c:pt>
                <c:pt idx="1881">
                  <c:v>31192.0</c:v>
                </c:pt>
                <c:pt idx="1882">
                  <c:v>31193.0</c:v>
                </c:pt>
                <c:pt idx="1883">
                  <c:v>31194.0</c:v>
                </c:pt>
                <c:pt idx="1884">
                  <c:v>31195.0</c:v>
                </c:pt>
                <c:pt idx="1885">
                  <c:v>31196.0</c:v>
                </c:pt>
                <c:pt idx="1886">
                  <c:v>31197.0</c:v>
                </c:pt>
                <c:pt idx="1887">
                  <c:v>31198.0</c:v>
                </c:pt>
                <c:pt idx="1888">
                  <c:v>31199.0</c:v>
                </c:pt>
                <c:pt idx="1889">
                  <c:v>31200.0</c:v>
                </c:pt>
                <c:pt idx="1890">
                  <c:v>31201.0</c:v>
                </c:pt>
                <c:pt idx="1891">
                  <c:v>31202.0</c:v>
                </c:pt>
                <c:pt idx="1892">
                  <c:v>31203.0</c:v>
                </c:pt>
                <c:pt idx="1893">
                  <c:v>31204.0</c:v>
                </c:pt>
                <c:pt idx="1894">
                  <c:v>31205.0</c:v>
                </c:pt>
                <c:pt idx="1895">
                  <c:v>31206.0</c:v>
                </c:pt>
                <c:pt idx="1896">
                  <c:v>31207.0</c:v>
                </c:pt>
                <c:pt idx="1897">
                  <c:v>31208.0</c:v>
                </c:pt>
                <c:pt idx="1898">
                  <c:v>31209.0</c:v>
                </c:pt>
                <c:pt idx="1899">
                  <c:v>31210.0</c:v>
                </c:pt>
                <c:pt idx="1900">
                  <c:v>31211.0</c:v>
                </c:pt>
                <c:pt idx="1901">
                  <c:v>31212.0</c:v>
                </c:pt>
                <c:pt idx="1902">
                  <c:v>31213.0</c:v>
                </c:pt>
                <c:pt idx="1903">
                  <c:v>31214.0</c:v>
                </c:pt>
                <c:pt idx="1904">
                  <c:v>31215.0</c:v>
                </c:pt>
                <c:pt idx="1905">
                  <c:v>31216.0</c:v>
                </c:pt>
                <c:pt idx="1906">
                  <c:v>31217.0</c:v>
                </c:pt>
                <c:pt idx="1907">
                  <c:v>31218.0</c:v>
                </c:pt>
                <c:pt idx="1908">
                  <c:v>31219.0</c:v>
                </c:pt>
                <c:pt idx="1909">
                  <c:v>31220.0</c:v>
                </c:pt>
                <c:pt idx="1910">
                  <c:v>31221.0</c:v>
                </c:pt>
                <c:pt idx="1911">
                  <c:v>31222.0</c:v>
                </c:pt>
                <c:pt idx="1912">
                  <c:v>31223.0</c:v>
                </c:pt>
                <c:pt idx="1913">
                  <c:v>31224.0</c:v>
                </c:pt>
                <c:pt idx="1914">
                  <c:v>31225.0</c:v>
                </c:pt>
                <c:pt idx="1915">
                  <c:v>31226.0</c:v>
                </c:pt>
                <c:pt idx="1916">
                  <c:v>31227.0</c:v>
                </c:pt>
                <c:pt idx="1917">
                  <c:v>31228.0</c:v>
                </c:pt>
                <c:pt idx="1918">
                  <c:v>31229.0</c:v>
                </c:pt>
                <c:pt idx="1919">
                  <c:v>31230.0</c:v>
                </c:pt>
                <c:pt idx="1920">
                  <c:v>31231.0</c:v>
                </c:pt>
                <c:pt idx="1921">
                  <c:v>31232.0</c:v>
                </c:pt>
                <c:pt idx="1922">
                  <c:v>31233.0</c:v>
                </c:pt>
                <c:pt idx="1923">
                  <c:v>31234.0</c:v>
                </c:pt>
                <c:pt idx="1924">
                  <c:v>31235.0</c:v>
                </c:pt>
                <c:pt idx="1925">
                  <c:v>31236.0</c:v>
                </c:pt>
                <c:pt idx="1926">
                  <c:v>31237.0</c:v>
                </c:pt>
                <c:pt idx="1927">
                  <c:v>31238.0</c:v>
                </c:pt>
                <c:pt idx="1928">
                  <c:v>31239.0</c:v>
                </c:pt>
                <c:pt idx="1929">
                  <c:v>31240.0</c:v>
                </c:pt>
                <c:pt idx="1930">
                  <c:v>31241.0</c:v>
                </c:pt>
                <c:pt idx="1931">
                  <c:v>31242.0</c:v>
                </c:pt>
                <c:pt idx="1932">
                  <c:v>31243.0</c:v>
                </c:pt>
                <c:pt idx="1933">
                  <c:v>31244.0</c:v>
                </c:pt>
                <c:pt idx="1934">
                  <c:v>31245.0</c:v>
                </c:pt>
                <c:pt idx="1935">
                  <c:v>31246.0</c:v>
                </c:pt>
                <c:pt idx="1936">
                  <c:v>31247.0</c:v>
                </c:pt>
                <c:pt idx="1937">
                  <c:v>31248.0</c:v>
                </c:pt>
                <c:pt idx="1938">
                  <c:v>31249.0</c:v>
                </c:pt>
                <c:pt idx="1939">
                  <c:v>31250.0</c:v>
                </c:pt>
                <c:pt idx="1940">
                  <c:v>31251.0</c:v>
                </c:pt>
                <c:pt idx="1941">
                  <c:v>31252.0</c:v>
                </c:pt>
                <c:pt idx="1942">
                  <c:v>31253.0</c:v>
                </c:pt>
                <c:pt idx="1943">
                  <c:v>31254.0</c:v>
                </c:pt>
                <c:pt idx="1944">
                  <c:v>31255.0</c:v>
                </c:pt>
                <c:pt idx="1945">
                  <c:v>31256.0</c:v>
                </c:pt>
                <c:pt idx="1946">
                  <c:v>31257.0</c:v>
                </c:pt>
                <c:pt idx="1947">
                  <c:v>31258.0</c:v>
                </c:pt>
                <c:pt idx="1948">
                  <c:v>31259.0</c:v>
                </c:pt>
                <c:pt idx="1949">
                  <c:v>31260.0</c:v>
                </c:pt>
                <c:pt idx="1950">
                  <c:v>31261.0</c:v>
                </c:pt>
                <c:pt idx="1951">
                  <c:v>31262.0</c:v>
                </c:pt>
                <c:pt idx="1952">
                  <c:v>31263.0</c:v>
                </c:pt>
                <c:pt idx="1953">
                  <c:v>31264.0</c:v>
                </c:pt>
                <c:pt idx="1954">
                  <c:v>31265.0</c:v>
                </c:pt>
                <c:pt idx="1955">
                  <c:v>31266.0</c:v>
                </c:pt>
                <c:pt idx="1956">
                  <c:v>31267.0</c:v>
                </c:pt>
                <c:pt idx="1957">
                  <c:v>31268.0</c:v>
                </c:pt>
                <c:pt idx="1958">
                  <c:v>31269.0</c:v>
                </c:pt>
                <c:pt idx="1959">
                  <c:v>31270.0</c:v>
                </c:pt>
                <c:pt idx="1960">
                  <c:v>31271.0</c:v>
                </c:pt>
                <c:pt idx="1961">
                  <c:v>31272.0</c:v>
                </c:pt>
                <c:pt idx="1962">
                  <c:v>31273.0</c:v>
                </c:pt>
                <c:pt idx="1963">
                  <c:v>31274.0</c:v>
                </c:pt>
                <c:pt idx="1964">
                  <c:v>31275.0</c:v>
                </c:pt>
                <c:pt idx="1965">
                  <c:v>31276.0</c:v>
                </c:pt>
                <c:pt idx="1966">
                  <c:v>31277.0</c:v>
                </c:pt>
                <c:pt idx="1967">
                  <c:v>31278.0</c:v>
                </c:pt>
                <c:pt idx="1968">
                  <c:v>31279.0</c:v>
                </c:pt>
                <c:pt idx="1969">
                  <c:v>31280.0</c:v>
                </c:pt>
                <c:pt idx="1970">
                  <c:v>31281.0</c:v>
                </c:pt>
                <c:pt idx="1971">
                  <c:v>31282.0</c:v>
                </c:pt>
                <c:pt idx="1972">
                  <c:v>31283.0</c:v>
                </c:pt>
                <c:pt idx="1973">
                  <c:v>31284.0</c:v>
                </c:pt>
                <c:pt idx="1974">
                  <c:v>31285.0</c:v>
                </c:pt>
                <c:pt idx="1975">
                  <c:v>31286.0</c:v>
                </c:pt>
                <c:pt idx="1976">
                  <c:v>31287.0</c:v>
                </c:pt>
                <c:pt idx="1977">
                  <c:v>31288.0</c:v>
                </c:pt>
                <c:pt idx="1978">
                  <c:v>31289.0</c:v>
                </c:pt>
                <c:pt idx="1979">
                  <c:v>31290.0</c:v>
                </c:pt>
                <c:pt idx="1980">
                  <c:v>31291.0</c:v>
                </c:pt>
                <c:pt idx="1981">
                  <c:v>31292.0</c:v>
                </c:pt>
                <c:pt idx="1982">
                  <c:v>31293.0</c:v>
                </c:pt>
                <c:pt idx="1983">
                  <c:v>31294.0</c:v>
                </c:pt>
                <c:pt idx="1984">
                  <c:v>31295.0</c:v>
                </c:pt>
                <c:pt idx="1985">
                  <c:v>31296.0</c:v>
                </c:pt>
                <c:pt idx="1986">
                  <c:v>31297.0</c:v>
                </c:pt>
                <c:pt idx="1987">
                  <c:v>31298.0</c:v>
                </c:pt>
                <c:pt idx="1988">
                  <c:v>31299.0</c:v>
                </c:pt>
                <c:pt idx="1989">
                  <c:v>31300.0</c:v>
                </c:pt>
                <c:pt idx="1990">
                  <c:v>31301.0</c:v>
                </c:pt>
                <c:pt idx="1991">
                  <c:v>31302.0</c:v>
                </c:pt>
                <c:pt idx="1992">
                  <c:v>31303.0</c:v>
                </c:pt>
                <c:pt idx="1993">
                  <c:v>31304.0</c:v>
                </c:pt>
                <c:pt idx="1994">
                  <c:v>31305.0</c:v>
                </c:pt>
                <c:pt idx="1995">
                  <c:v>31306.0</c:v>
                </c:pt>
                <c:pt idx="1996">
                  <c:v>31307.0</c:v>
                </c:pt>
                <c:pt idx="1997">
                  <c:v>31308.0</c:v>
                </c:pt>
                <c:pt idx="1998">
                  <c:v>31309.0</c:v>
                </c:pt>
                <c:pt idx="1999">
                  <c:v>31310.0</c:v>
                </c:pt>
                <c:pt idx="2000">
                  <c:v>31311.0</c:v>
                </c:pt>
                <c:pt idx="2001">
                  <c:v>31312.0</c:v>
                </c:pt>
                <c:pt idx="2002">
                  <c:v>31313.0</c:v>
                </c:pt>
                <c:pt idx="2003">
                  <c:v>31314.0</c:v>
                </c:pt>
                <c:pt idx="2004">
                  <c:v>31315.0</c:v>
                </c:pt>
                <c:pt idx="2005">
                  <c:v>31316.0</c:v>
                </c:pt>
                <c:pt idx="2006">
                  <c:v>31317.0</c:v>
                </c:pt>
                <c:pt idx="2007">
                  <c:v>31318.0</c:v>
                </c:pt>
                <c:pt idx="2008">
                  <c:v>31319.0</c:v>
                </c:pt>
                <c:pt idx="2009">
                  <c:v>31320.0</c:v>
                </c:pt>
                <c:pt idx="2010">
                  <c:v>31321.0</c:v>
                </c:pt>
                <c:pt idx="2011">
                  <c:v>31322.0</c:v>
                </c:pt>
                <c:pt idx="2012">
                  <c:v>31323.0</c:v>
                </c:pt>
                <c:pt idx="2013">
                  <c:v>31324.0</c:v>
                </c:pt>
                <c:pt idx="2014">
                  <c:v>31325.0</c:v>
                </c:pt>
                <c:pt idx="2015">
                  <c:v>31326.0</c:v>
                </c:pt>
                <c:pt idx="2016">
                  <c:v>31327.0</c:v>
                </c:pt>
                <c:pt idx="2017">
                  <c:v>31328.0</c:v>
                </c:pt>
                <c:pt idx="2018">
                  <c:v>31329.0</c:v>
                </c:pt>
                <c:pt idx="2019">
                  <c:v>31330.0</c:v>
                </c:pt>
                <c:pt idx="2020">
                  <c:v>31331.0</c:v>
                </c:pt>
                <c:pt idx="2021">
                  <c:v>31332.0</c:v>
                </c:pt>
                <c:pt idx="2022">
                  <c:v>31333.0</c:v>
                </c:pt>
                <c:pt idx="2023">
                  <c:v>31334.0</c:v>
                </c:pt>
                <c:pt idx="2024">
                  <c:v>31335.0</c:v>
                </c:pt>
                <c:pt idx="2025">
                  <c:v>31336.0</c:v>
                </c:pt>
                <c:pt idx="2026">
                  <c:v>31337.0</c:v>
                </c:pt>
                <c:pt idx="2027">
                  <c:v>31338.0</c:v>
                </c:pt>
                <c:pt idx="2028">
                  <c:v>31339.0</c:v>
                </c:pt>
                <c:pt idx="2029">
                  <c:v>31340.0</c:v>
                </c:pt>
                <c:pt idx="2030">
                  <c:v>31341.0</c:v>
                </c:pt>
                <c:pt idx="2031">
                  <c:v>31342.0</c:v>
                </c:pt>
                <c:pt idx="2032">
                  <c:v>31343.0</c:v>
                </c:pt>
                <c:pt idx="2033">
                  <c:v>31344.0</c:v>
                </c:pt>
                <c:pt idx="2034">
                  <c:v>31345.0</c:v>
                </c:pt>
                <c:pt idx="2035">
                  <c:v>31346.0</c:v>
                </c:pt>
                <c:pt idx="2036">
                  <c:v>31347.0</c:v>
                </c:pt>
                <c:pt idx="2037">
                  <c:v>31348.0</c:v>
                </c:pt>
                <c:pt idx="2038">
                  <c:v>31349.0</c:v>
                </c:pt>
                <c:pt idx="2039">
                  <c:v>31350.0</c:v>
                </c:pt>
                <c:pt idx="2040">
                  <c:v>31351.0</c:v>
                </c:pt>
                <c:pt idx="2041">
                  <c:v>31352.0</c:v>
                </c:pt>
                <c:pt idx="2042">
                  <c:v>31353.0</c:v>
                </c:pt>
                <c:pt idx="2043">
                  <c:v>31354.0</c:v>
                </c:pt>
                <c:pt idx="2044">
                  <c:v>31355.0</c:v>
                </c:pt>
                <c:pt idx="2045">
                  <c:v>31356.0</c:v>
                </c:pt>
                <c:pt idx="2046">
                  <c:v>31357.0</c:v>
                </c:pt>
                <c:pt idx="2047">
                  <c:v>31358.0</c:v>
                </c:pt>
                <c:pt idx="2048">
                  <c:v>31359.0</c:v>
                </c:pt>
                <c:pt idx="2049">
                  <c:v>31360.0</c:v>
                </c:pt>
                <c:pt idx="2050">
                  <c:v>31361.0</c:v>
                </c:pt>
                <c:pt idx="2051">
                  <c:v>31362.0</c:v>
                </c:pt>
                <c:pt idx="2052">
                  <c:v>31363.0</c:v>
                </c:pt>
                <c:pt idx="2053">
                  <c:v>31364.0</c:v>
                </c:pt>
                <c:pt idx="2054">
                  <c:v>31365.0</c:v>
                </c:pt>
                <c:pt idx="2055">
                  <c:v>31366.0</c:v>
                </c:pt>
                <c:pt idx="2056">
                  <c:v>31367.0</c:v>
                </c:pt>
                <c:pt idx="2057">
                  <c:v>31368.0</c:v>
                </c:pt>
                <c:pt idx="2058">
                  <c:v>31369.0</c:v>
                </c:pt>
                <c:pt idx="2059">
                  <c:v>31370.0</c:v>
                </c:pt>
                <c:pt idx="2060">
                  <c:v>31371.0</c:v>
                </c:pt>
                <c:pt idx="2061">
                  <c:v>31372.0</c:v>
                </c:pt>
                <c:pt idx="2062">
                  <c:v>31373.0</c:v>
                </c:pt>
                <c:pt idx="2063">
                  <c:v>31374.0</c:v>
                </c:pt>
                <c:pt idx="2064">
                  <c:v>31375.0</c:v>
                </c:pt>
                <c:pt idx="2065">
                  <c:v>31376.0</c:v>
                </c:pt>
                <c:pt idx="2066">
                  <c:v>31377.0</c:v>
                </c:pt>
                <c:pt idx="2067">
                  <c:v>31378.0</c:v>
                </c:pt>
                <c:pt idx="2068">
                  <c:v>31379.0</c:v>
                </c:pt>
                <c:pt idx="2069">
                  <c:v>31380.0</c:v>
                </c:pt>
                <c:pt idx="2070">
                  <c:v>31381.0</c:v>
                </c:pt>
                <c:pt idx="2071">
                  <c:v>31382.0</c:v>
                </c:pt>
                <c:pt idx="2072">
                  <c:v>31383.0</c:v>
                </c:pt>
                <c:pt idx="2073">
                  <c:v>31384.0</c:v>
                </c:pt>
                <c:pt idx="2074">
                  <c:v>31385.0</c:v>
                </c:pt>
                <c:pt idx="2075">
                  <c:v>31386.0</c:v>
                </c:pt>
                <c:pt idx="2076">
                  <c:v>31387.0</c:v>
                </c:pt>
                <c:pt idx="2077">
                  <c:v>31388.0</c:v>
                </c:pt>
                <c:pt idx="2078">
                  <c:v>31389.0</c:v>
                </c:pt>
                <c:pt idx="2079">
                  <c:v>31390.0</c:v>
                </c:pt>
                <c:pt idx="2080">
                  <c:v>31391.0</c:v>
                </c:pt>
                <c:pt idx="2081">
                  <c:v>31392.0</c:v>
                </c:pt>
                <c:pt idx="2082">
                  <c:v>31393.0</c:v>
                </c:pt>
                <c:pt idx="2083">
                  <c:v>31394.0</c:v>
                </c:pt>
                <c:pt idx="2084">
                  <c:v>31395.0</c:v>
                </c:pt>
                <c:pt idx="2085">
                  <c:v>31396.0</c:v>
                </c:pt>
                <c:pt idx="2086">
                  <c:v>31397.0</c:v>
                </c:pt>
                <c:pt idx="2087">
                  <c:v>31398.0</c:v>
                </c:pt>
                <c:pt idx="2088">
                  <c:v>31399.0</c:v>
                </c:pt>
                <c:pt idx="2089">
                  <c:v>31400.0</c:v>
                </c:pt>
                <c:pt idx="2090">
                  <c:v>31401.0</c:v>
                </c:pt>
                <c:pt idx="2091">
                  <c:v>31402.0</c:v>
                </c:pt>
                <c:pt idx="2092">
                  <c:v>31403.0</c:v>
                </c:pt>
                <c:pt idx="2093">
                  <c:v>31404.0</c:v>
                </c:pt>
                <c:pt idx="2094">
                  <c:v>31405.0</c:v>
                </c:pt>
                <c:pt idx="2095">
                  <c:v>31406.0</c:v>
                </c:pt>
                <c:pt idx="2096">
                  <c:v>31407.0</c:v>
                </c:pt>
                <c:pt idx="2097">
                  <c:v>31408.0</c:v>
                </c:pt>
                <c:pt idx="2098">
                  <c:v>31409.0</c:v>
                </c:pt>
                <c:pt idx="2099">
                  <c:v>31410.0</c:v>
                </c:pt>
                <c:pt idx="2100">
                  <c:v>31411.0</c:v>
                </c:pt>
                <c:pt idx="2101">
                  <c:v>31412.0</c:v>
                </c:pt>
                <c:pt idx="2102">
                  <c:v>31413.0</c:v>
                </c:pt>
                <c:pt idx="2103">
                  <c:v>31414.0</c:v>
                </c:pt>
                <c:pt idx="2104">
                  <c:v>31415.0</c:v>
                </c:pt>
                <c:pt idx="2105">
                  <c:v>31416.0</c:v>
                </c:pt>
                <c:pt idx="2106">
                  <c:v>31417.0</c:v>
                </c:pt>
                <c:pt idx="2107">
                  <c:v>31418.0</c:v>
                </c:pt>
                <c:pt idx="2108">
                  <c:v>31419.0</c:v>
                </c:pt>
                <c:pt idx="2109">
                  <c:v>31420.0</c:v>
                </c:pt>
                <c:pt idx="2110">
                  <c:v>31421.0</c:v>
                </c:pt>
                <c:pt idx="2111">
                  <c:v>31422.0</c:v>
                </c:pt>
                <c:pt idx="2112">
                  <c:v>31423.0</c:v>
                </c:pt>
                <c:pt idx="2113">
                  <c:v>31424.0</c:v>
                </c:pt>
                <c:pt idx="2114">
                  <c:v>31425.0</c:v>
                </c:pt>
                <c:pt idx="2115">
                  <c:v>31426.0</c:v>
                </c:pt>
                <c:pt idx="2116">
                  <c:v>31427.0</c:v>
                </c:pt>
                <c:pt idx="2117">
                  <c:v>31428.0</c:v>
                </c:pt>
                <c:pt idx="2118">
                  <c:v>31429.0</c:v>
                </c:pt>
                <c:pt idx="2119">
                  <c:v>31430.0</c:v>
                </c:pt>
                <c:pt idx="2120">
                  <c:v>31431.0</c:v>
                </c:pt>
                <c:pt idx="2121">
                  <c:v>31432.0</c:v>
                </c:pt>
                <c:pt idx="2122">
                  <c:v>31433.0</c:v>
                </c:pt>
                <c:pt idx="2123">
                  <c:v>31434.0</c:v>
                </c:pt>
                <c:pt idx="2124">
                  <c:v>31435.0</c:v>
                </c:pt>
                <c:pt idx="2125">
                  <c:v>31436.0</c:v>
                </c:pt>
                <c:pt idx="2126">
                  <c:v>31437.0</c:v>
                </c:pt>
                <c:pt idx="2127">
                  <c:v>31438.0</c:v>
                </c:pt>
                <c:pt idx="2128">
                  <c:v>31439.0</c:v>
                </c:pt>
                <c:pt idx="2129">
                  <c:v>31440.0</c:v>
                </c:pt>
                <c:pt idx="2130">
                  <c:v>31441.0</c:v>
                </c:pt>
                <c:pt idx="2131">
                  <c:v>31442.0</c:v>
                </c:pt>
                <c:pt idx="2132">
                  <c:v>31443.0</c:v>
                </c:pt>
                <c:pt idx="2133">
                  <c:v>31444.0</c:v>
                </c:pt>
                <c:pt idx="2134">
                  <c:v>31445.0</c:v>
                </c:pt>
                <c:pt idx="2135">
                  <c:v>31446.0</c:v>
                </c:pt>
                <c:pt idx="2136">
                  <c:v>31447.0</c:v>
                </c:pt>
                <c:pt idx="2137">
                  <c:v>31448.0</c:v>
                </c:pt>
                <c:pt idx="2138">
                  <c:v>31449.0</c:v>
                </c:pt>
                <c:pt idx="2139">
                  <c:v>31450.0</c:v>
                </c:pt>
                <c:pt idx="2140">
                  <c:v>31451.0</c:v>
                </c:pt>
                <c:pt idx="2141">
                  <c:v>31452.0</c:v>
                </c:pt>
                <c:pt idx="2142">
                  <c:v>31453.0</c:v>
                </c:pt>
                <c:pt idx="2143">
                  <c:v>31454.0</c:v>
                </c:pt>
                <c:pt idx="2144">
                  <c:v>31455.0</c:v>
                </c:pt>
                <c:pt idx="2145">
                  <c:v>31456.0</c:v>
                </c:pt>
                <c:pt idx="2146">
                  <c:v>31457.0</c:v>
                </c:pt>
                <c:pt idx="2147">
                  <c:v>31458.0</c:v>
                </c:pt>
                <c:pt idx="2148">
                  <c:v>31459.0</c:v>
                </c:pt>
                <c:pt idx="2149">
                  <c:v>31460.0</c:v>
                </c:pt>
                <c:pt idx="2150">
                  <c:v>31461.0</c:v>
                </c:pt>
                <c:pt idx="2151">
                  <c:v>31462.0</c:v>
                </c:pt>
                <c:pt idx="2152">
                  <c:v>31463.0</c:v>
                </c:pt>
                <c:pt idx="2153">
                  <c:v>31464.0</c:v>
                </c:pt>
                <c:pt idx="2154">
                  <c:v>31465.0</c:v>
                </c:pt>
                <c:pt idx="2155">
                  <c:v>31466.0</c:v>
                </c:pt>
                <c:pt idx="2156">
                  <c:v>31467.0</c:v>
                </c:pt>
                <c:pt idx="2157">
                  <c:v>31468.0</c:v>
                </c:pt>
                <c:pt idx="2158">
                  <c:v>31469.0</c:v>
                </c:pt>
                <c:pt idx="2159">
                  <c:v>31470.0</c:v>
                </c:pt>
                <c:pt idx="2160">
                  <c:v>31471.0</c:v>
                </c:pt>
                <c:pt idx="2161">
                  <c:v>31472.0</c:v>
                </c:pt>
                <c:pt idx="2162">
                  <c:v>31473.0</c:v>
                </c:pt>
                <c:pt idx="2163">
                  <c:v>31474.0</c:v>
                </c:pt>
                <c:pt idx="2164">
                  <c:v>31475.0</c:v>
                </c:pt>
                <c:pt idx="2165">
                  <c:v>31476.0</c:v>
                </c:pt>
                <c:pt idx="2166">
                  <c:v>31477.0</c:v>
                </c:pt>
                <c:pt idx="2167">
                  <c:v>31478.0</c:v>
                </c:pt>
                <c:pt idx="2168">
                  <c:v>31479.0</c:v>
                </c:pt>
                <c:pt idx="2169">
                  <c:v>31480.0</c:v>
                </c:pt>
                <c:pt idx="2170">
                  <c:v>31481.0</c:v>
                </c:pt>
                <c:pt idx="2171">
                  <c:v>31482.0</c:v>
                </c:pt>
                <c:pt idx="2172">
                  <c:v>31483.0</c:v>
                </c:pt>
                <c:pt idx="2173">
                  <c:v>31484.0</c:v>
                </c:pt>
                <c:pt idx="2174">
                  <c:v>31485.0</c:v>
                </c:pt>
                <c:pt idx="2175">
                  <c:v>31486.0</c:v>
                </c:pt>
                <c:pt idx="2176">
                  <c:v>31487.0</c:v>
                </c:pt>
                <c:pt idx="2177">
                  <c:v>31488.0</c:v>
                </c:pt>
                <c:pt idx="2178">
                  <c:v>31489.0</c:v>
                </c:pt>
                <c:pt idx="2179">
                  <c:v>31490.0</c:v>
                </c:pt>
                <c:pt idx="2180">
                  <c:v>31491.0</c:v>
                </c:pt>
                <c:pt idx="2181">
                  <c:v>31492.0</c:v>
                </c:pt>
                <c:pt idx="2182">
                  <c:v>31493.0</c:v>
                </c:pt>
                <c:pt idx="2183">
                  <c:v>31494.0</c:v>
                </c:pt>
                <c:pt idx="2184">
                  <c:v>31495.0</c:v>
                </c:pt>
                <c:pt idx="2185">
                  <c:v>31496.0</c:v>
                </c:pt>
                <c:pt idx="2186">
                  <c:v>31497.0</c:v>
                </c:pt>
                <c:pt idx="2187">
                  <c:v>31498.0</c:v>
                </c:pt>
                <c:pt idx="2188">
                  <c:v>31499.0</c:v>
                </c:pt>
                <c:pt idx="2189">
                  <c:v>31500.0</c:v>
                </c:pt>
                <c:pt idx="2190">
                  <c:v>31501.0</c:v>
                </c:pt>
                <c:pt idx="2191">
                  <c:v>31502.0</c:v>
                </c:pt>
                <c:pt idx="2192">
                  <c:v>31503.0</c:v>
                </c:pt>
                <c:pt idx="2193">
                  <c:v>31504.0</c:v>
                </c:pt>
                <c:pt idx="2194">
                  <c:v>31505.0</c:v>
                </c:pt>
                <c:pt idx="2195">
                  <c:v>31506.0</c:v>
                </c:pt>
                <c:pt idx="2196">
                  <c:v>31507.0</c:v>
                </c:pt>
                <c:pt idx="2197">
                  <c:v>31508.0</c:v>
                </c:pt>
                <c:pt idx="2198">
                  <c:v>31509.0</c:v>
                </c:pt>
                <c:pt idx="2199">
                  <c:v>31510.0</c:v>
                </c:pt>
                <c:pt idx="2200">
                  <c:v>31511.0</c:v>
                </c:pt>
                <c:pt idx="2201">
                  <c:v>31512.0</c:v>
                </c:pt>
                <c:pt idx="2202">
                  <c:v>31513.0</c:v>
                </c:pt>
                <c:pt idx="2203">
                  <c:v>31514.0</c:v>
                </c:pt>
                <c:pt idx="2204">
                  <c:v>31515.0</c:v>
                </c:pt>
                <c:pt idx="2205">
                  <c:v>31516.0</c:v>
                </c:pt>
                <c:pt idx="2206">
                  <c:v>31517.0</c:v>
                </c:pt>
                <c:pt idx="2207">
                  <c:v>31518.0</c:v>
                </c:pt>
                <c:pt idx="2208">
                  <c:v>31519.0</c:v>
                </c:pt>
                <c:pt idx="2209">
                  <c:v>31520.0</c:v>
                </c:pt>
                <c:pt idx="2210">
                  <c:v>31521.0</c:v>
                </c:pt>
                <c:pt idx="2211">
                  <c:v>31522.0</c:v>
                </c:pt>
                <c:pt idx="2212">
                  <c:v>31523.0</c:v>
                </c:pt>
                <c:pt idx="2213">
                  <c:v>31524.0</c:v>
                </c:pt>
                <c:pt idx="2214">
                  <c:v>31525.0</c:v>
                </c:pt>
                <c:pt idx="2215">
                  <c:v>31526.0</c:v>
                </c:pt>
                <c:pt idx="2216">
                  <c:v>31527.0</c:v>
                </c:pt>
                <c:pt idx="2217">
                  <c:v>31528.0</c:v>
                </c:pt>
                <c:pt idx="2218">
                  <c:v>31529.0</c:v>
                </c:pt>
                <c:pt idx="2219">
                  <c:v>31530.0</c:v>
                </c:pt>
                <c:pt idx="2220">
                  <c:v>31531.0</c:v>
                </c:pt>
                <c:pt idx="2221">
                  <c:v>31532.0</c:v>
                </c:pt>
                <c:pt idx="2222">
                  <c:v>31533.0</c:v>
                </c:pt>
                <c:pt idx="2223">
                  <c:v>31534.0</c:v>
                </c:pt>
                <c:pt idx="2224">
                  <c:v>31535.0</c:v>
                </c:pt>
                <c:pt idx="2225">
                  <c:v>31536.0</c:v>
                </c:pt>
                <c:pt idx="2226">
                  <c:v>31537.0</c:v>
                </c:pt>
                <c:pt idx="2227">
                  <c:v>31538.0</c:v>
                </c:pt>
                <c:pt idx="2228">
                  <c:v>31539.0</c:v>
                </c:pt>
                <c:pt idx="2229">
                  <c:v>31540.0</c:v>
                </c:pt>
                <c:pt idx="2230">
                  <c:v>31541.0</c:v>
                </c:pt>
                <c:pt idx="2231">
                  <c:v>31542.0</c:v>
                </c:pt>
                <c:pt idx="2232">
                  <c:v>31543.0</c:v>
                </c:pt>
                <c:pt idx="2233">
                  <c:v>31544.0</c:v>
                </c:pt>
                <c:pt idx="2234">
                  <c:v>31545.0</c:v>
                </c:pt>
                <c:pt idx="2235">
                  <c:v>31546.0</c:v>
                </c:pt>
                <c:pt idx="2236">
                  <c:v>31547.0</c:v>
                </c:pt>
                <c:pt idx="2237">
                  <c:v>31548.0</c:v>
                </c:pt>
                <c:pt idx="2238">
                  <c:v>31549.0</c:v>
                </c:pt>
                <c:pt idx="2239">
                  <c:v>31550.0</c:v>
                </c:pt>
                <c:pt idx="2240">
                  <c:v>31551.0</c:v>
                </c:pt>
                <c:pt idx="2241">
                  <c:v>31552.0</c:v>
                </c:pt>
                <c:pt idx="2242">
                  <c:v>31553.0</c:v>
                </c:pt>
                <c:pt idx="2243">
                  <c:v>31554.0</c:v>
                </c:pt>
                <c:pt idx="2244">
                  <c:v>31555.0</c:v>
                </c:pt>
                <c:pt idx="2245">
                  <c:v>31556.0</c:v>
                </c:pt>
                <c:pt idx="2246">
                  <c:v>31557.0</c:v>
                </c:pt>
                <c:pt idx="2247">
                  <c:v>31558.0</c:v>
                </c:pt>
                <c:pt idx="2248">
                  <c:v>31559.0</c:v>
                </c:pt>
                <c:pt idx="2249">
                  <c:v>31560.0</c:v>
                </c:pt>
                <c:pt idx="2250">
                  <c:v>31561.0</c:v>
                </c:pt>
                <c:pt idx="2251">
                  <c:v>31562.0</c:v>
                </c:pt>
                <c:pt idx="2252">
                  <c:v>31563.0</c:v>
                </c:pt>
                <c:pt idx="2253">
                  <c:v>31564.0</c:v>
                </c:pt>
                <c:pt idx="2254">
                  <c:v>31565.0</c:v>
                </c:pt>
                <c:pt idx="2255">
                  <c:v>31566.0</c:v>
                </c:pt>
                <c:pt idx="2256">
                  <c:v>31567.0</c:v>
                </c:pt>
                <c:pt idx="2257">
                  <c:v>31568.0</c:v>
                </c:pt>
                <c:pt idx="2258">
                  <c:v>31569.0</c:v>
                </c:pt>
                <c:pt idx="2259">
                  <c:v>31570.0</c:v>
                </c:pt>
                <c:pt idx="2260">
                  <c:v>31571.0</c:v>
                </c:pt>
                <c:pt idx="2261">
                  <c:v>31572.0</c:v>
                </c:pt>
                <c:pt idx="2262">
                  <c:v>31573.0</c:v>
                </c:pt>
                <c:pt idx="2263">
                  <c:v>31574.0</c:v>
                </c:pt>
                <c:pt idx="2264">
                  <c:v>31575.0</c:v>
                </c:pt>
                <c:pt idx="2265">
                  <c:v>31576.0</c:v>
                </c:pt>
                <c:pt idx="2266">
                  <c:v>31577.0</c:v>
                </c:pt>
                <c:pt idx="2267">
                  <c:v>31578.0</c:v>
                </c:pt>
                <c:pt idx="2268">
                  <c:v>31579.0</c:v>
                </c:pt>
                <c:pt idx="2269">
                  <c:v>31580.0</c:v>
                </c:pt>
                <c:pt idx="2270">
                  <c:v>31581.0</c:v>
                </c:pt>
                <c:pt idx="2271">
                  <c:v>31582.0</c:v>
                </c:pt>
                <c:pt idx="2272">
                  <c:v>31583.0</c:v>
                </c:pt>
                <c:pt idx="2273">
                  <c:v>31584.0</c:v>
                </c:pt>
                <c:pt idx="2274">
                  <c:v>31585.0</c:v>
                </c:pt>
                <c:pt idx="2275">
                  <c:v>31586.0</c:v>
                </c:pt>
                <c:pt idx="2276">
                  <c:v>31587.0</c:v>
                </c:pt>
                <c:pt idx="2277">
                  <c:v>31588.0</c:v>
                </c:pt>
                <c:pt idx="2278">
                  <c:v>31589.0</c:v>
                </c:pt>
                <c:pt idx="2279">
                  <c:v>31590.0</c:v>
                </c:pt>
                <c:pt idx="2280">
                  <c:v>31591.0</c:v>
                </c:pt>
                <c:pt idx="2281">
                  <c:v>31592.0</c:v>
                </c:pt>
                <c:pt idx="2282">
                  <c:v>31593.0</c:v>
                </c:pt>
                <c:pt idx="2283">
                  <c:v>31594.0</c:v>
                </c:pt>
                <c:pt idx="2284">
                  <c:v>31595.0</c:v>
                </c:pt>
                <c:pt idx="2285">
                  <c:v>31596.0</c:v>
                </c:pt>
                <c:pt idx="2286">
                  <c:v>31597.0</c:v>
                </c:pt>
                <c:pt idx="2287">
                  <c:v>31598.0</c:v>
                </c:pt>
                <c:pt idx="2288">
                  <c:v>31599.0</c:v>
                </c:pt>
                <c:pt idx="2289">
                  <c:v>31600.0</c:v>
                </c:pt>
                <c:pt idx="2290">
                  <c:v>31601.0</c:v>
                </c:pt>
                <c:pt idx="2291">
                  <c:v>31602.0</c:v>
                </c:pt>
                <c:pt idx="2292">
                  <c:v>31603.0</c:v>
                </c:pt>
                <c:pt idx="2293">
                  <c:v>31604.0</c:v>
                </c:pt>
                <c:pt idx="2294">
                  <c:v>31605.0</c:v>
                </c:pt>
                <c:pt idx="2295">
                  <c:v>31606.0</c:v>
                </c:pt>
                <c:pt idx="2296">
                  <c:v>31607.0</c:v>
                </c:pt>
                <c:pt idx="2297">
                  <c:v>31608.0</c:v>
                </c:pt>
                <c:pt idx="2298">
                  <c:v>31609.0</c:v>
                </c:pt>
                <c:pt idx="2299">
                  <c:v>31610.0</c:v>
                </c:pt>
                <c:pt idx="2300">
                  <c:v>31611.0</c:v>
                </c:pt>
                <c:pt idx="2301">
                  <c:v>31612.0</c:v>
                </c:pt>
                <c:pt idx="2302">
                  <c:v>31613.0</c:v>
                </c:pt>
                <c:pt idx="2303">
                  <c:v>31614.0</c:v>
                </c:pt>
                <c:pt idx="2304">
                  <c:v>31615.0</c:v>
                </c:pt>
                <c:pt idx="2305">
                  <c:v>31616.0</c:v>
                </c:pt>
                <c:pt idx="2306">
                  <c:v>31617.0</c:v>
                </c:pt>
                <c:pt idx="2307">
                  <c:v>31618.0</c:v>
                </c:pt>
                <c:pt idx="2308">
                  <c:v>31619.0</c:v>
                </c:pt>
                <c:pt idx="2309">
                  <c:v>31620.0</c:v>
                </c:pt>
                <c:pt idx="2310">
                  <c:v>31621.0</c:v>
                </c:pt>
                <c:pt idx="2311">
                  <c:v>31622.0</c:v>
                </c:pt>
                <c:pt idx="2312">
                  <c:v>31623.0</c:v>
                </c:pt>
                <c:pt idx="2313">
                  <c:v>31624.0</c:v>
                </c:pt>
                <c:pt idx="2314">
                  <c:v>31625.0</c:v>
                </c:pt>
                <c:pt idx="2315">
                  <c:v>31626.0</c:v>
                </c:pt>
                <c:pt idx="2316">
                  <c:v>31627.0</c:v>
                </c:pt>
                <c:pt idx="2317">
                  <c:v>31628.0</c:v>
                </c:pt>
                <c:pt idx="2318">
                  <c:v>31629.0</c:v>
                </c:pt>
                <c:pt idx="2319">
                  <c:v>31630.0</c:v>
                </c:pt>
                <c:pt idx="2320">
                  <c:v>31631.0</c:v>
                </c:pt>
                <c:pt idx="2321">
                  <c:v>31632.0</c:v>
                </c:pt>
                <c:pt idx="2322">
                  <c:v>31633.0</c:v>
                </c:pt>
                <c:pt idx="2323">
                  <c:v>31634.0</c:v>
                </c:pt>
                <c:pt idx="2324">
                  <c:v>31635.0</c:v>
                </c:pt>
                <c:pt idx="2325">
                  <c:v>31636.0</c:v>
                </c:pt>
                <c:pt idx="2326">
                  <c:v>31637.0</c:v>
                </c:pt>
                <c:pt idx="2327">
                  <c:v>31638.0</c:v>
                </c:pt>
                <c:pt idx="2328">
                  <c:v>31639.0</c:v>
                </c:pt>
                <c:pt idx="2329">
                  <c:v>31640.0</c:v>
                </c:pt>
                <c:pt idx="2330">
                  <c:v>31641.0</c:v>
                </c:pt>
                <c:pt idx="2331">
                  <c:v>31642.0</c:v>
                </c:pt>
                <c:pt idx="2332">
                  <c:v>31643.0</c:v>
                </c:pt>
                <c:pt idx="2333">
                  <c:v>31644.0</c:v>
                </c:pt>
                <c:pt idx="2334">
                  <c:v>31645.0</c:v>
                </c:pt>
                <c:pt idx="2335">
                  <c:v>31646.0</c:v>
                </c:pt>
                <c:pt idx="2336">
                  <c:v>31647.0</c:v>
                </c:pt>
                <c:pt idx="2337">
                  <c:v>31648.0</c:v>
                </c:pt>
                <c:pt idx="2338">
                  <c:v>31649.0</c:v>
                </c:pt>
                <c:pt idx="2339">
                  <c:v>31650.0</c:v>
                </c:pt>
                <c:pt idx="2340">
                  <c:v>31651.0</c:v>
                </c:pt>
                <c:pt idx="2341">
                  <c:v>31652.0</c:v>
                </c:pt>
                <c:pt idx="2342">
                  <c:v>31653.0</c:v>
                </c:pt>
                <c:pt idx="2343">
                  <c:v>31654.0</c:v>
                </c:pt>
                <c:pt idx="2344">
                  <c:v>31655.0</c:v>
                </c:pt>
                <c:pt idx="2345">
                  <c:v>31656.0</c:v>
                </c:pt>
                <c:pt idx="2346">
                  <c:v>31657.0</c:v>
                </c:pt>
                <c:pt idx="2347">
                  <c:v>31658.0</c:v>
                </c:pt>
                <c:pt idx="2348">
                  <c:v>31659.0</c:v>
                </c:pt>
                <c:pt idx="2349">
                  <c:v>31660.0</c:v>
                </c:pt>
                <c:pt idx="2350">
                  <c:v>31661.0</c:v>
                </c:pt>
                <c:pt idx="2351">
                  <c:v>31662.0</c:v>
                </c:pt>
                <c:pt idx="2352">
                  <c:v>31663.0</c:v>
                </c:pt>
                <c:pt idx="2353">
                  <c:v>31664.0</c:v>
                </c:pt>
                <c:pt idx="2354">
                  <c:v>31665.0</c:v>
                </c:pt>
                <c:pt idx="2355">
                  <c:v>31666.0</c:v>
                </c:pt>
                <c:pt idx="2356">
                  <c:v>31667.0</c:v>
                </c:pt>
                <c:pt idx="2357">
                  <c:v>31668.0</c:v>
                </c:pt>
                <c:pt idx="2358">
                  <c:v>31669.0</c:v>
                </c:pt>
                <c:pt idx="2359">
                  <c:v>31670.0</c:v>
                </c:pt>
                <c:pt idx="2360">
                  <c:v>31671.0</c:v>
                </c:pt>
                <c:pt idx="2361">
                  <c:v>31672.0</c:v>
                </c:pt>
                <c:pt idx="2362">
                  <c:v>31673.0</c:v>
                </c:pt>
                <c:pt idx="2363">
                  <c:v>31674.0</c:v>
                </c:pt>
                <c:pt idx="2364">
                  <c:v>31675.0</c:v>
                </c:pt>
                <c:pt idx="2365">
                  <c:v>31676.0</c:v>
                </c:pt>
                <c:pt idx="2366">
                  <c:v>31677.0</c:v>
                </c:pt>
                <c:pt idx="2367">
                  <c:v>31678.0</c:v>
                </c:pt>
                <c:pt idx="2368">
                  <c:v>31679.0</c:v>
                </c:pt>
                <c:pt idx="2369">
                  <c:v>31680.0</c:v>
                </c:pt>
                <c:pt idx="2370">
                  <c:v>31681.0</c:v>
                </c:pt>
                <c:pt idx="2371">
                  <c:v>31682.0</c:v>
                </c:pt>
                <c:pt idx="2372">
                  <c:v>31683.0</c:v>
                </c:pt>
                <c:pt idx="2373">
                  <c:v>31684.0</c:v>
                </c:pt>
                <c:pt idx="2374">
                  <c:v>31685.0</c:v>
                </c:pt>
                <c:pt idx="2375">
                  <c:v>31686.0</c:v>
                </c:pt>
                <c:pt idx="2376">
                  <c:v>31687.0</c:v>
                </c:pt>
                <c:pt idx="2377">
                  <c:v>31688.0</c:v>
                </c:pt>
                <c:pt idx="2378">
                  <c:v>31689.0</c:v>
                </c:pt>
                <c:pt idx="2379">
                  <c:v>31690.0</c:v>
                </c:pt>
                <c:pt idx="2380">
                  <c:v>31691.0</c:v>
                </c:pt>
                <c:pt idx="2381">
                  <c:v>31692.0</c:v>
                </c:pt>
                <c:pt idx="2382">
                  <c:v>31693.0</c:v>
                </c:pt>
                <c:pt idx="2383">
                  <c:v>31694.0</c:v>
                </c:pt>
                <c:pt idx="2384">
                  <c:v>31695.0</c:v>
                </c:pt>
                <c:pt idx="2385">
                  <c:v>31696.0</c:v>
                </c:pt>
                <c:pt idx="2386">
                  <c:v>31697.0</c:v>
                </c:pt>
                <c:pt idx="2387">
                  <c:v>31698.0</c:v>
                </c:pt>
                <c:pt idx="2388">
                  <c:v>31699.0</c:v>
                </c:pt>
                <c:pt idx="2389">
                  <c:v>31700.0</c:v>
                </c:pt>
                <c:pt idx="2390">
                  <c:v>31701.0</c:v>
                </c:pt>
                <c:pt idx="2391">
                  <c:v>31702.0</c:v>
                </c:pt>
                <c:pt idx="2392">
                  <c:v>31703.0</c:v>
                </c:pt>
                <c:pt idx="2393">
                  <c:v>31704.0</c:v>
                </c:pt>
                <c:pt idx="2394">
                  <c:v>31705.0</c:v>
                </c:pt>
                <c:pt idx="2395">
                  <c:v>31706.0</c:v>
                </c:pt>
                <c:pt idx="2396">
                  <c:v>31707.0</c:v>
                </c:pt>
                <c:pt idx="2397">
                  <c:v>31708.0</c:v>
                </c:pt>
                <c:pt idx="2398">
                  <c:v>31709.0</c:v>
                </c:pt>
                <c:pt idx="2399">
                  <c:v>31710.0</c:v>
                </c:pt>
                <c:pt idx="2400">
                  <c:v>31711.0</c:v>
                </c:pt>
                <c:pt idx="2401">
                  <c:v>31712.0</c:v>
                </c:pt>
                <c:pt idx="2402">
                  <c:v>31713.0</c:v>
                </c:pt>
                <c:pt idx="2403">
                  <c:v>31714.0</c:v>
                </c:pt>
                <c:pt idx="2404">
                  <c:v>31715.0</c:v>
                </c:pt>
                <c:pt idx="2405">
                  <c:v>31716.0</c:v>
                </c:pt>
                <c:pt idx="2406">
                  <c:v>31717.0</c:v>
                </c:pt>
                <c:pt idx="2407">
                  <c:v>31718.0</c:v>
                </c:pt>
                <c:pt idx="2408">
                  <c:v>31719.0</c:v>
                </c:pt>
                <c:pt idx="2409">
                  <c:v>31720.0</c:v>
                </c:pt>
                <c:pt idx="2410">
                  <c:v>31721.0</c:v>
                </c:pt>
                <c:pt idx="2411">
                  <c:v>31722.0</c:v>
                </c:pt>
                <c:pt idx="2412">
                  <c:v>31723.0</c:v>
                </c:pt>
                <c:pt idx="2413">
                  <c:v>31724.0</c:v>
                </c:pt>
                <c:pt idx="2414">
                  <c:v>31725.0</c:v>
                </c:pt>
                <c:pt idx="2415">
                  <c:v>31726.0</c:v>
                </c:pt>
                <c:pt idx="2416">
                  <c:v>31727.0</c:v>
                </c:pt>
                <c:pt idx="2417">
                  <c:v>31728.0</c:v>
                </c:pt>
                <c:pt idx="2418">
                  <c:v>31729.0</c:v>
                </c:pt>
                <c:pt idx="2419">
                  <c:v>31730.0</c:v>
                </c:pt>
                <c:pt idx="2420">
                  <c:v>31731.0</c:v>
                </c:pt>
                <c:pt idx="2421">
                  <c:v>31732.0</c:v>
                </c:pt>
                <c:pt idx="2422">
                  <c:v>31733.0</c:v>
                </c:pt>
                <c:pt idx="2423">
                  <c:v>31734.0</c:v>
                </c:pt>
                <c:pt idx="2424">
                  <c:v>31735.0</c:v>
                </c:pt>
                <c:pt idx="2425">
                  <c:v>31736.0</c:v>
                </c:pt>
                <c:pt idx="2426">
                  <c:v>31737.0</c:v>
                </c:pt>
                <c:pt idx="2427">
                  <c:v>31738.0</c:v>
                </c:pt>
                <c:pt idx="2428">
                  <c:v>31739.0</c:v>
                </c:pt>
                <c:pt idx="2429">
                  <c:v>31740.0</c:v>
                </c:pt>
                <c:pt idx="2430">
                  <c:v>31741.0</c:v>
                </c:pt>
                <c:pt idx="2431">
                  <c:v>31742.0</c:v>
                </c:pt>
                <c:pt idx="2432">
                  <c:v>31743.0</c:v>
                </c:pt>
                <c:pt idx="2433">
                  <c:v>31744.0</c:v>
                </c:pt>
                <c:pt idx="2434">
                  <c:v>31745.0</c:v>
                </c:pt>
                <c:pt idx="2435">
                  <c:v>31746.0</c:v>
                </c:pt>
                <c:pt idx="2436">
                  <c:v>31747.0</c:v>
                </c:pt>
                <c:pt idx="2437">
                  <c:v>31748.0</c:v>
                </c:pt>
                <c:pt idx="2438">
                  <c:v>31749.0</c:v>
                </c:pt>
                <c:pt idx="2439">
                  <c:v>31750.0</c:v>
                </c:pt>
                <c:pt idx="2440">
                  <c:v>31751.0</c:v>
                </c:pt>
                <c:pt idx="2441">
                  <c:v>31752.0</c:v>
                </c:pt>
                <c:pt idx="2442">
                  <c:v>31753.0</c:v>
                </c:pt>
                <c:pt idx="2443">
                  <c:v>31754.0</c:v>
                </c:pt>
                <c:pt idx="2444">
                  <c:v>31755.0</c:v>
                </c:pt>
                <c:pt idx="2445">
                  <c:v>31756.0</c:v>
                </c:pt>
                <c:pt idx="2446">
                  <c:v>31757.0</c:v>
                </c:pt>
                <c:pt idx="2447">
                  <c:v>31758.0</c:v>
                </c:pt>
                <c:pt idx="2448">
                  <c:v>31759.0</c:v>
                </c:pt>
                <c:pt idx="2449">
                  <c:v>31760.0</c:v>
                </c:pt>
                <c:pt idx="2450">
                  <c:v>31761.0</c:v>
                </c:pt>
                <c:pt idx="2451">
                  <c:v>31762.0</c:v>
                </c:pt>
                <c:pt idx="2452">
                  <c:v>31763.0</c:v>
                </c:pt>
                <c:pt idx="2453">
                  <c:v>31764.0</c:v>
                </c:pt>
                <c:pt idx="2454">
                  <c:v>31765.0</c:v>
                </c:pt>
                <c:pt idx="2455">
                  <c:v>31766.0</c:v>
                </c:pt>
                <c:pt idx="2456">
                  <c:v>31767.0</c:v>
                </c:pt>
                <c:pt idx="2457">
                  <c:v>31768.0</c:v>
                </c:pt>
                <c:pt idx="2458">
                  <c:v>31769.0</c:v>
                </c:pt>
                <c:pt idx="2459">
                  <c:v>31770.0</c:v>
                </c:pt>
                <c:pt idx="2460">
                  <c:v>31771.0</c:v>
                </c:pt>
                <c:pt idx="2461">
                  <c:v>31772.0</c:v>
                </c:pt>
                <c:pt idx="2462">
                  <c:v>31773.0</c:v>
                </c:pt>
                <c:pt idx="2463">
                  <c:v>31774.0</c:v>
                </c:pt>
                <c:pt idx="2464">
                  <c:v>31775.0</c:v>
                </c:pt>
                <c:pt idx="2465">
                  <c:v>31776.0</c:v>
                </c:pt>
                <c:pt idx="2466">
                  <c:v>31777.0</c:v>
                </c:pt>
                <c:pt idx="2467">
                  <c:v>31778.0</c:v>
                </c:pt>
                <c:pt idx="2468">
                  <c:v>31779.0</c:v>
                </c:pt>
                <c:pt idx="2469">
                  <c:v>31780.0</c:v>
                </c:pt>
                <c:pt idx="2470">
                  <c:v>31781.0</c:v>
                </c:pt>
                <c:pt idx="2471">
                  <c:v>31782.0</c:v>
                </c:pt>
                <c:pt idx="2472">
                  <c:v>31783.0</c:v>
                </c:pt>
                <c:pt idx="2473">
                  <c:v>31784.0</c:v>
                </c:pt>
                <c:pt idx="2474">
                  <c:v>31785.0</c:v>
                </c:pt>
                <c:pt idx="2475">
                  <c:v>31786.0</c:v>
                </c:pt>
                <c:pt idx="2476">
                  <c:v>31787.0</c:v>
                </c:pt>
                <c:pt idx="2477">
                  <c:v>31788.0</c:v>
                </c:pt>
                <c:pt idx="2478">
                  <c:v>31789.0</c:v>
                </c:pt>
                <c:pt idx="2479">
                  <c:v>31790.0</c:v>
                </c:pt>
                <c:pt idx="2480">
                  <c:v>31791.0</c:v>
                </c:pt>
                <c:pt idx="2481">
                  <c:v>31792.0</c:v>
                </c:pt>
                <c:pt idx="2482">
                  <c:v>31793.0</c:v>
                </c:pt>
                <c:pt idx="2483">
                  <c:v>31794.0</c:v>
                </c:pt>
                <c:pt idx="2484">
                  <c:v>31795.0</c:v>
                </c:pt>
                <c:pt idx="2485">
                  <c:v>31796.0</c:v>
                </c:pt>
                <c:pt idx="2486">
                  <c:v>31797.0</c:v>
                </c:pt>
                <c:pt idx="2487">
                  <c:v>31798.0</c:v>
                </c:pt>
                <c:pt idx="2488">
                  <c:v>31799.0</c:v>
                </c:pt>
                <c:pt idx="2489">
                  <c:v>31800.0</c:v>
                </c:pt>
                <c:pt idx="2490">
                  <c:v>31801.0</c:v>
                </c:pt>
                <c:pt idx="2491">
                  <c:v>31802.0</c:v>
                </c:pt>
                <c:pt idx="2492">
                  <c:v>31803.0</c:v>
                </c:pt>
                <c:pt idx="2493">
                  <c:v>31804.0</c:v>
                </c:pt>
                <c:pt idx="2494">
                  <c:v>31805.0</c:v>
                </c:pt>
                <c:pt idx="2495">
                  <c:v>31806.0</c:v>
                </c:pt>
                <c:pt idx="2496">
                  <c:v>31807.0</c:v>
                </c:pt>
                <c:pt idx="2497">
                  <c:v>31808.0</c:v>
                </c:pt>
                <c:pt idx="2498">
                  <c:v>31809.0</c:v>
                </c:pt>
                <c:pt idx="2499">
                  <c:v>31810.0</c:v>
                </c:pt>
                <c:pt idx="2500">
                  <c:v>31811.0</c:v>
                </c:pt>
                <c:pt idx="2501">
                  <c:v>31812.0</c:v>
                </c:pt>
                <c:pt idx="2502">
                  <c:v>31813.0</c:v>
                </c:pt>
                <c:pt idx="2503">
                  <c:v>31814.0</c:v>
                </c:pt>
                <c:pt idx="2504">
                  <c:v>31815.0</c:v>
                </c:pt>
                <c:pt idx="2505">
                  <c:v>31816.0</c:v>
                </c:pt>
                <c:pt idx="2506">
                  <c:v>31817.0</c:v>
                </c:pt>
                <c:pt idx="2507">
                  <c:v>31818.0</c:v>
                </c:pt>
                <c:pt idx="2508">
                  <c:v>31819.0</c:v>
                </c:pt>
                <c:pt idx="2509">
                  <c:v>31820.0</c:v>
                </c:pt>
                <c:pt idx="2510">
                  <c:v>31821.0</c:v>
                </c:pt>
                <c:pt idx="2511">
                  <c:v>31822.0</c:v>
                </c:pt>
                <c:pt idx="2512">
                  <c:v>31823.0</c:v>
                </c:pt>
                <c:pt idx="2513">
                  <c:v>31824.0</c:v>
                </c:pt>
                <c:pt idx="2514">
                  <c:v>31825.0</c:v>
                </c:pt>
                <c:pt idx="2515">
                  <c:v>31826.0</c:v>
                </c:pt>
                <c:pt idx="2516">
                  <c:v>31827.0</c:v>
                </c:pt>
                <c:pt idx="2517">
                  <c:v>31828.0</c:v>
                </c:pt>
                <c:pt idx="2518">
                  <c:v>31829.0</c:v>
                </c:pt>
                <c:pt idx="2519">
                  <c:v>31830.0</c:v>
                </c:pt>
                <c:pt idx="2520">
                  <c:v>31831.0</c:v>
                </c:pt>
                <c:pt idx="2521">
                  <c:v>31832.0</c:v>
                </c:pt>
                <c:pt idx="2522">
                  <c:v>31833.0</c:v>
                </c:pt>
                <c:pt idx="2523">
                  <c:v>31834.0</c:v>
                </c:pt>
                <c:pt idx="2524">
                  <c:v>31835.0</c:v>
                </c:pt>
                <c:pt idx="2525">
                  <c:v>31836.0</c:v>
                </c:pt>
                <c:pt idx="2526">
                  <c:v>31837.0</c:v>
                </c:pt>
                <c:pt idx="2527">
                  <c:v>31838.0</c:v>
                </c:pt>
                <c:pt idx="2528">
                  <c:v>31839.0</c:v>
                </c:pt>
                <c:pt idx="2529">
                  <c:v>31840.0</c:v>
                </c:pt>
                <c:pt idx="2530">
                  <c:v>31841.0</c:v>
                </c:pt>
                <c:pt idx="2531">
                  <c:v>31842.0</c:v>
                </c:pt>
                <c:pt idx="2532">
                  <c:v>31843.0</c:v>
                </c:pt>
                <c:pt idx="2533">
                  <c:v>31844.0</c:v>
                </c:pt>
                <c:pt idx="2534">
                  <c:v>31845.0</c:v>
                </c:pt>
                <c:pt idx="2535">
                  <c:v>31846.0</c:v>
                </c:pt>
                <c:pt idx="2536">
                  <c:v>31847.0</c:v>
                </c:pt>
                <c:pt idx="2537">
                  <c:v>31848.0</c:v>
                </c:pt>
                <c:pt idx="2538">
                  <c:v>31849.0</c:v>
                </c:pt>
                <c:pt idx="2539">
                  <c:v>31850.0</c:v>
                </c:pt>
                <c:pt idx="2540">
                  <c:v>31851.0</c:v>
                </c:pt>
                <c:pt idx="2541">
                  <c:v>31852.0</c:v>
                </c:pt>
                <c:pt idx="2542">
                  <c:v>31853.0</c:v>
                </c:pt>
                <c:pt idx="2543">
                  <c:v>31854.0</c:v>
                </c:pt>
                <c:pt idx="2544">
                  <c:v>31855.0</c:v>
                </c:pt>
                <c:pt idx="2545">
                  <c:v>31856.0</c:v>
                </c:pt>
                <c:pt idx="2546">
                  <c:v>31857.0</c:v>
                </c:pt>
                <c:pt idx="2547">
                  <c:v>31858.0</c:v>
                </c:pt>
                <c:pt idx="2548">
                  <c:v>31859.0</c:v>
                </c:pt>
                <c:pt idx="2549">
                  <c:v>31860.0</c:v>
                </c:pt>
                <c:pt idx="2550">
                  <c:v>31861.0</c:v>
                </c:pt>
                <c:pt idx="2551">
                  <c:v>31862.0</c:v>
                </c:pt>
                <c:pt idx="2552">
                  <c:v>31863.0</c:v>
                </c:pt>
                <c:pt idx="2553">
                  <c:v>31864.0</c:v>
                </c:pt>
                <c:pt idx="2554">
                  <c:v>31865.0</c:v>
                </c:pt>
                <c:pt idx="2555">
                  <c:v>31866.0</c:v>
                </c:pt>
                <c:pt idx="2556">
                  <c:v>31867.0</c:v>
                </c:pt>
                <c:pt idx="2557">
                  <c:v>31868.0</c:v>
                </c:pt>
                <c:pt idx="2558">
                  <c:v>31869.0</c:v>
                </c:pt>
                <c:pt idx="2559">
                  <c:v>31870.0</c:v>
                </c:pt>
                <c:pt idx="2560">
                  <c:v>31871.0</c:v>
                </c:pt>
                <c:pt idx="2561">
                  <c:v>31872.0</c:v>
                </c:pt>
                <c:pt idx="2562">
                  <c:v>31873.0</c:v>
                </c:pt>
                <c:pt idx="2563">
                  <c:v>31874.0</c:v>
                </c:pt>
                <c:pt idx="2564">
                  <c:v>31875.0</c:v>
                </c:pt>
                <c:pt idx="2565">
                  <c:v>31876.0</c:v>
                </c:pt>
                <c:pt idx="2566">
                  <c:v>31877.0</c:v>
                </c:pt>
                <c:pt idx="2567">
                  <c:v>31878.0</c:v>
                </c:pt>
                <c:pt idx="2568">
                  <c:v>31879.0</c:v>
                </c:pt>
                <c:pt idx="2569">
                  <c:v>31880.0</c:v>
                </c:pt>
                <c:pt idx="2570">
                  <c:v>31881.0</c:v>
                </c:pt>
                <c:pt idx="2571">
                  <c:v>31882.0</c:v>
                </c:pt>
                <c:pt idx="2572">
                  <c:v>31883.0</c:v>
                </c:pt>
                <c:pt idx="2573">
                  <c:v>31884.0</c:v>
                </c:pt>
                <c:pt idx="2574">
                  <c:v>31885.0</c:v>
                </c:pt>
                <c:pt idx="2575">
                  <c:v>31886.0</c:v>
                </c:pt>
                <c:pt idx="2576">
                  <c:v>31887.0</c:v>
                </c:pt>
                <c:pt idx="2577">
                  <c:v>31888.0</c:v>
                </c:pt>
                <c:pt idx="2578">
                  <c:v>31889.0</c:v>
                </c:pt>
                <c:pt idx="2579">
                  <c:v>31890.0</c:v>
                </c:pt>
                <c:pt idx="2580">
                  <c:v>31891.0</c:v>
                </c:pt>
                <c:pt idx="2581">
                  <c:v>31892.0</c:v>
                </c:pt>
                <c:pt idx="2582">
                  <c:v>31893.0</c:v>
                </c:pt>
                <c:pt idx="2583">
                  <c:v>31894.0</c:v>
                </c:pt>
                <c:pt idx="2584">
                  <c:v>31895.0</c:v>
                </c:pt>
                <c:pt idx="2585">
                  <c:v>31896.0</c:v>
                </c:pt>
                <c:pt idx="2586">
                  <c:v>31897.0</c:v>
                </c:pt>
                <c:pt idx="2587">
                  <c:v>31898.0</c:v>
                </c:pt>
                <c:pt idx="2588">
                  <c:v>31899.0</c:v>
                </c:pt>
                <c:pt idx="2589">
                  <c:v>31900.0</c:v>
                </c:pt>
                <c:pt idx="2590">
                  <c:v>31901.0</c:v>
                </c:pt>
                <c:pt idx="2591">
                  <c:v>31902.0</c:v>
                </c:pt>
                <c:pt idx="2592">
                  <c:v>31903.0</c:v>
                </c:pt>
                <c:pt idx="2593">
                  <c:v>31904.0</c:v>
                </c:pt>
                <c:pt idx="2594">
                  <c:v>31905.0</c:v>
                </c:pt>
                <c:pt idx="2595">
                  <c:v>31906.0</c:v>
                </c:pt>
                <c:pt idx="2596">
                  <c:v>31907.0</c:v>
                </c:pt>
                <c:pt idx="2597">
                  <c:v>31908.0</c:v>
                </c:pt>
                <c:pt idx="2598">
                  <c:v>31909.0</c:v>
                </c:pt>
                <c:pt idx="2599">
                  <c:v>31910.0</c:v>
                </c:pt>
                <c:pt idx="2600">
                  <c:v>31911.0</c:v>
                </c:pt>
                <c:pt idx="2601">
                  <c:v>31912.0</c:v>
                </c:pt>
                <c:pt idx="2602">
                  <c:v>31913.0</c:v>
                </c:pt>
                <c:pt idx="2603">
                  <c:v>31914.0</c:v>
                </c:pt>
                <c:pt idx="2604">
                  <c:v>31915.0</c:v>
                </c:pt>
                <c:pt idx="2605">
                  <c:v>31916.0</c:v>
                </c:pt>
                <c:pt idx="2606">
                  <c:v>31917.0</c:v>
                </c:pt>
                <c:pt idx="2607">
                  <c:v>31918.0</c:v>
                </c:pt>
                <c:pt idx="2608">
                  <c:v>31919.0</c:v>
                </c:pt>
                <c:pt idx="2609">
                  <c:v>31920.0</c:v>
                </c:pt>
                <c:pt idx="2610">
                  <c:v>31921.0</c:v>
                </c:pt>
                <c:pt idx="2611">
                  <c:v>31922.0</c:v>
                </c:pt>
                <c:pt idx="2612">
                  <c:v>31923.0</c:v>
                </c:pt>
                <c:pt idx="2613">
                  <c:v>31924.0</c:v>
                </c:pt>
                <c:pt idx="2614">
                  <c:v>31925.0</c:v>
                </c:pt>
                <c:pt idx="2615">
                  <c:v>31926.0</c:v>
                </c:pt>
                <c:pt idx="2616">
                  <c:v>31927.0</c:v>
                </c:pt>
                <c:pt idx="2617">
                  <c:v>31928.0</c:v>
                </c:pt>
                <c:pt idx="2618">
                  <c:v>31929.0</c:v>
                </c:pt>
                <c:pt idx="2619">
                  <c:v>31930.0</c:v>
                </c:pt>
                <c:pt idx="2620">
                  <c:v>31931.0</c:v>
                </c:pt>
                <c:pt idx="2621">
                  <c:v>31932.0</c:v>
                </c:pt>
                <c:pt idx="2622">
                  <c:v>31933.0</c:v>
                </c:pt>
                <c:pt idx="2623">
                  <c:v>31934.0</c:v>
                </c:pt>
                <c:pt idx="2624">
                  <c:v>31935.0</c:v>
                </c:pt>
                <c:pt idx="2625">
                  <c:v>31936.0</c:v>
                </c:pt>
                <c:pt idx="2626">
                  <c:v>31937.0</c:v>
                </c:pt>
                <c:pt idx="2627">
                  <c:v>31938.0</c:v>
                </c:pt>
                <c:pt idx="2628">
                  <c:v>31939.0</c:v>
                </c:pt>
                <c:pt idx="2629">
                  <c:v>31940.0</c:v>
                </c:pt>
                <c:pt idx="2630">
                  <c:v>31941.0</c:v>
                </c:pt>
                <c:pt idx="2631">
                  <c:v>31942.0</c:v>
                </c:pt>
                <c:pt idx="2632">
                  <c:v>31943.0</c:v>
                </c:pt>
                <c:pt idx="2633">
                  <c:v>31944.0</c:v>
                </c:pt>
                <c:pt idx="2634">
                  <c:v>31945.0</c:v>
                </c:pt>
                <c:pt idx="2635">
                  <c:v>31946.0</c:v>
                </c:pt>
                <c:pt idx="2636">
                  <c:v>31947.0</c:v>
                </c:pt>
                <c:pt idx="2637">
                  <c:v>31948.0</c:v>
                </c:pt>
                <c:pt idx="2638">
                  <c:v>31949.0</c:v>
                </c:pt>
                <c:pt idx="2639">
                  <c:v>31950.0</c:v>
                </c:pt>
                <c:pt idx="2640">
                  <c:v>31951.0</c:v>
                </c:pt>
                <c:pt idx="2641">
                  <c:v>31952.0</c:v>
                </c:pt>
                <c:pt idx="2642">
                  <c:v>31953.0</c:v>
                </c:pt>
                <c:pt idx="2643">
                  <c:v>31954.0</c:v>
                </c:pt>
                <c:pt idx="2644">
                  <c:v>31955.0</c:v>
                </c:pt>
                <c:pt idx="2645">
                  <c:v>31956.0</c:v>
                </c:pt>
                <c:pt idx="2646">
                  <c:v>31957.0</c:v>
                </c:pt>
                <c:pt idx="2647">
                  <c:v>31958.0</c:v>
                </c:pt>
                <c:pt idx="2648">
                  <c:v>31959.0</c:v>
                </c:pt>
                <c:pt idx="2649">
                  <c:v>31960.0</c:v>
                </c:pt>
                <c:pt idx="2650">
                  <c:v>31961.0</c:v>
                </c:pt>
                <c:pt idx="2651">
                  <c:v>31962.0</c:v>
                </c:pt>
                <c:pt idx="2652">
                  <c:v>31963.0</c:v>
                </c:pt>
                <c:pt idx="2653">
                  <c:v>31964.0</c:v>
                </c:pt>
                <c:pt idx="2654">
                  <c:v>31965.0</c:v>
                </c:pt>
                <c:pt idx="2655">
                  <c:v>31966.0</c:v>
                </c:pt>
                <c:pt idx="2656">
                  <c:v>31967.0</c:v>
                </c:pt>
                <c:pt idx="2657">
                  <c:v>31968.0</c:v>
                </c:pt>
                <c:pt idx="2658">
                  <c:v>31969.0</c:v>
                </c:pt>
                <c:pt idx="2659">
                  <c:v>31970.0</c:v>
                </c:pt>
                <c:pt idx="2660">
                  <c:v>31971.0</c:v>
                </c:pt>
                <c:pt idx="2661">
                  <c:v>31972.0</c:v>
                </c:pt>
                <c:pt idx="2662">
                  <c:v>31973.0</c:v>
                </c:pt>
                <c:pt idx="2663">
                  <c:v>31974.0</c:v>
                </c:pt>
                <c:pt idx="2664">
                  <c:v>31975.0</c:v>
                </c:pt>
                <c:pt idx="2665">
                  <c:v>31976.0</c:v>
                </c:pt>
                <c:pt idx="2666">
                  <c:v>31977.0</c:v>
                </c:pt>
                <c:pt idx="2667">
                  <c:v>31978.0</c:v>
                </c:pt>
                <c:pt idx="2668">
                  <c:v>31979.0</c:v>
                </c:pt>
                <c:pt idx="2669">
                  <c:v>31980.0</c:v>
                </c:pt>
                <c:pt idx="2670">
                  <c:v>31981.0</c:v>
                </c:pt>
                <c:pt idx="2671">
                  <c:v>31982.0</c:v>
                </c:pt>
                <c:pt idx="2672">
                  <c:v>31983.0</c:v>
                </c:pt>
                <c:pt idx="2673">
                  <c:v>31984.0</c:v>
                </c:pt>
                <c:pt idx="2674">
                  <c:v>31985.0</c:v>
                </c:pt>
                <c:pt idx="2675">
                  <c:v>31986.0</c:v>
                </c:pt>
                <c:pt idx="2676">
                  <c:v>31987.0</c:v>
                </c:pt>
                <c:pt idx="2677">
                  <c:v>31988.0</c:v>
                </c:pt>
                <c:pt idx="2678">
                  <c:v>31989.0</c:v>
                </c:pt>
                <c:pt idx="2679">
                  <c:v>31990.0</c:v>
                </c:pt>
                <c:pt idx="2680">
                  <c:v>31991.0</c:v>
                </c:pt>
                <c:pt idx="2681">
                  <c:v>31992.0</c:v>
                </c:pt>
                <c:pt idx="2682">
                  <c:v>31993.0</c:v>
                </c:pt>
                <c:pt idx="2683">
                  <c:v>31994.0</c:v>
                </c:pt>
                <c:pt idx="2684">
                  <c:v>31995.0</c:v>
                </c:pt>
                <c:pt idx="2685">
                  <c:v>31996.0</c:v>
                </c:pt>
                <c:pt idx="2686">
                  <c:v>31997.0</c:v>
                </c:pt>
                <c:pt idx="2687">
                  <c:v>31998.0</c:v>
                </c:pt>
                <c:pt idx="2688">
                  <c:v>31999.0</c:v>
                </c:pt>
                <c:pt idx="2689">
                  <c:v>32000.0</c:v>
                </c:pt>
                <c:pt idx="2690">
                  <c:v>32001.0</c:v>
                </c:pt>
                <c:pt idx="2691">
                  <c:v>32002.0</c:v>
                </c:pt>
                <c:pt idx="2692">
                  <c:v>32003.0</c:v>
                </c:pt>
                <c:pt idx="2693">
                  <c:v>32004.0</c:v>
                </c:pt>
                <c:pt idx="2694">
                  <c:v>32005.0</c:v>
                </c:pt>
                <c:pt idx="2695">
                  <c:v>32006.0</c:v>
                </c:pt>
                <c:pt idx="2696">
                  <c:v>32007.0</c:v>
                </c:pt>
                <c:pt idx="2697">
                  <c:v>32008.0</c:v>
                </c:pt>
                <c:pt idx="2698">
                  <c:v>32009.0</c:v>
                </c:pt>
                <c:pt idx="2699">
                  <c:v>32010.0</c:v>
                </c:pt>
                <c:pt idx="2700">
                  <c:v>32011.0</c:v>
                </c:pt>
                <c:pt idx="2701">
                  <c:v>32012.0</c:v>
                </c:pt>
                <c:pt idx="2702">
                  <c:v>32013.0</c:v>
                </c:pt>
                <c:pt idx="2703">
                  <c:v>32014.0</c:v>
                </c:pt>
                <c:pt idx="2704">
                  <c:v>32015.0</c:v>
                </c:pt>
                <c:pt idx="2705">
                  <c:v>32016.0</c:v>
                </c:pt>
                <c:pt idx="2706">
                  <c:v>32017.0</c:v>
                </c:pt>
                <c:pt idx="2707">
                  <c:v>32018.0</c:v>
                </c:pt>
                <c:pt idx="2708">
                  <c:v>32019.0</c:v>
                </c:pt>
                <c:pt idx="2709">
                  <c:v>32020.0</c:v>
                </c:pt>
                <c:pt idx="2710">
                  <c:v>32021.0</c:v>
                </c:pt>
                <c:pt idx="2711">
                  <c:v>32022.0</c:v>
                </c:pt>
                <c:pt idx="2712">
                  <c:v>32023.0</c:v>
                </c:pt>
                <c:pt idx="2713">
                  <c:v>32024.0</c:v>
                </c:pt>
                <c:pt idx="2714">
                  <c:v>32025.0</c:v>
                </c:pt>
                <c:pt idx="2715">
                  <c:v>32026.0</c:v>
                </c:pt>
                <c:pt idx="2716">
                  <c:v>32027.0</c:v>
                </c:pt>
                <c:pt idx="2717">
                  <c:v>32028.0</c:v>
                </c:pt>
                <c:pt idx="2718">
                  <c:v>32029.0</c:v>
                </c:pt>
                <c:pt idx="2719">
                  <c:v>32030.0</c:v>
                </c:pt>
                <c:pt idx="2720">
                  <c:v>32031.0</c:v>
                </c:pt>
                <c:pt idx="2721">
                  <c:v>32032.0</c:v>
                </c:pt>
                <c:pt idx="2722">
                  <c:v>32033.0</c:v>
                </c:pt>
                <c:pt idx="2723">
                  <c:v>32034.0</c:v>
                </c:pt>
                <c:pt idx="2724">
                  <c:v>32035.0</c:v>
                </c:pt>
                <c:pt idx="2725">
                  <c:v>32036.0</c:v>
                </c:pt>
                <c:pt idx="2726">
                  <c:v>32037.0</c:v>
                </c:pt>
                <c:pt idx="2727">
                  <c:v>32038.0</c:v>
                </c:pt>
                <c:pt idx="2728">
                  <c:v>32039.0</c:v>
                </c:pt>
                <c:pt idx="2729">
                  <c:v>32040.0</c:v>
                </c:pt>
                <c:pt idx="2730">
                  <c:v>32041.0</c:v>
                </c:pt>
                <c:pt idx="2731">
                  <c:v>32042.0</c:v>
                </c:pt>
                <c:pt idx="2732">
                  <c:v>32043.0</c:v>
                </c:pt>
                <c:pt idx="2733">
                  <c:v>32044.0</c:v>
                </c:pt>
                <c:pt idx="2734">
                  <c:v>32045.0</c:v>
                </c:pt>
                <c:pt idx="2735">
                  <c:v>32046.0</c:v>
                </c:pt>
                <c:pt idx="2736">
                  <c:v>32047.0</c:v>
                </c:pt>
                <c:pt idx="2737">
                  <c:v>32048.0</c:v>
                </c:pt>
                <c:pt idx="2738">
                  <c:v>32049.0</c:v>
                </c:pt>
                <c:pt idx="2739">
                  <c:v>32050.0</c:v>
                </c:pt>
                <c:pt idx="2740">
                  <c:v>32051.0</c:v>
                </c:pt>
                <c:pt idx="2741">
                  <c:v>32052.0</c:v>
                </c:pt>
                <c:pt idx="2742">
                  <c:v>32053.0</c:v>
                </c:pt>
                <c:pt idx="2743">
                  <c:v>32054.0</c:v>
                </c:pt>
                <c:pt idx="2744">
                  <c:v>32055.0</c:v>
                </c:pt>
                <c:pt idx="2745">
                  <c:v>32056.0</c:v>
                </c:pt>
                <c:pt idx="2746">
                  <c:v>32057.0</c:v>
                </c:pt>
                <c:pt idx="2747">
                  <c:v>32058.0</c:v>
                </c:pt>
                <c:pt idx="2748">
                  <c:v>32059.0</c:v>
                </c:pt>
                <c:pt idx="2749">
                  <c:v>32060.0</c:v>
                </c:pt>
                <c:pt idx="2750">
                  <c:v>32061.0</c:v>
                </c:pt>
                <c:pt idx="2751">
                  <c:v>32062.0</c:v>
                </c:pt>
                <c:pt idx="2752">
                  <c:v>32063.0</c:v>
                </c:pt>
                <c:pt idx="2753">
                  <c:v>32064.0</c:v>
                </c:pt>
                <c:pt idx="2754">
                  <c:v>32065.0</c:v>
                </c:pt>
                <c:pt idx="2755">
                  <c:v>32066.0</c:v>
                </c:pt>
                <c:pt idx="2756">
                  <c:v>32067.0</c:v>
                </c:pt>
                <c:pt idx="2757">
                  <c:v>32068.0</c:v>
                </c:pt>
                <c:pt idx="2758">
                  <c:v>32069.0</c:v>
                </c:pt>
                <c:pt idx="2759">
                  <c:v>32070.0</c:v>
                </c:pt>
                <c:pt idx="2760">
                  <c:v>32071.0</c:v>
                </c:pt>
                <c:pt idx="2761">
                  <c:v>32072.0</c:v>
                </c:pt>
                <c:pt idx="2762">
                  <c:v>32073.0</c:v>
                </c:pt>
                <c:pt idx="2763">
                  <c:v>32074.0</c:v>
                </c:pt>
                <c:pt idx="2764">
                  <c:v>32075.0</c:v>
                </c:pt>
                <c:pt idx="2765">
                  <c:v>32076.0</c:v>
                </c:pt>
                <c:pt idx="2766">
                  <c:v>32077.0</c:v>
                </c:pt>
                <c:pt idx="2767">
                  <c:v>32078.0</c:v>
                </c:pt>
                <c:pt idx="2768">
                  <c:v>32079.0</c:v>
                </c:pt>
                <c:pt idx="2769">
                  <c:v>32080.0</c:v>
                </c:pt>
                <c:pt idx="2770">
                  <c:v>32081.0</c:v>
                </c:pt>
                <c:pt idx="2771">
                  <c:v>32082.0</c:v>
                </c:pt>
                <c:pt idx="2772">
                  <c:v>32083.0</c:v>
                </c:pt>
                <c:pt idx="2773">
                  <c:v>32084.0</c:v>
                </c:pt>
                <c:pt idx="2774">
                  <c:v>32085.0</c:v>
                </c:pt>
                <c:pt idx="2775">
                  <c:v>32086.0</c:v>
                </c:pt>
                <c:pt idx="2776">
                  <c:v>32087.0</c:v>
                </c:pt>
                <c:pt idx="2777">
                  <c:v>32088.0</c:v>
                </c:pt>
                <c:pt idx="2778">
                  <c:v>32089.0</c:v>
                </c:pt>
                <c:pt idx="2779">
                  <c:v>32090.0</c:v>
                </c:pt>
                <c:pt idx="2780">
                  <c:v>32091.0</c:v>
                </c:pt>
                <c:pt idx="2781">
                  <c:v>32092.0</c:v>
                </c:pt>
                <c:pt idx="2782">
                  <c:v>32093.0</c:v>
                </c:pt>
                <c:pt idx="2783">
                  <c:v>32094.0</c:v>
                </c:pt>
                <c:pt idx="2784">
                  <c:v>32095.0</c:v>
                </c:pt>
                <c:pt idx="2785">
                  <c:v>32096.0</c:v>
                </c:pt>
                <c:pt idx="2786">
                  <c:v>32097.0</c:v>
                </c:pt>
                <c:pt idx="2787">
                  <c:v>32098.0</c:v>
                </c:pt>
                <c:pt idx="2788">
                  <c:v>32099.0</c:v>
                </c:pt>
                <c:pt idx="2789">
                  <c:v>32100.0</c:v>
                </c:pt>
                <c:pt idx="2790">
                  <c:v>32101.0</c:v>
                </c:pt>
                <c:pt idx="2791">
                  <c:v>32102.0</c:v>
                </c:pt>
                <c:pt idx="2792">
                  <c:v>32103.0</c:v>
                </c:pt>
                <c:pt idx="2793">
                  <c:v>32104.0</c:v>
                </c:pt>
                <c:pt idx="2794">
                  <c:v>32105.0</c:v>
                </c:pt>
                <c:pt idx="2795">
                  <c:v>32106.0</c:v>
                </c:pt>
                <c:pt idx="2796">
                  <c:v>32107.0</c:v>
                </c:pt>
                <c:pt idx="2797">
                  <c:v>32108.0</c:v>
                </c:pt>
                <c:pt idx="2798">
                  <c:v>32109.0</c:v>
                </c:pt>
                <c:pt idx="2799">
                  <c:v>32110.0</c:v>
                </c:pt>
                <c:pt idx="2800">
                  <c:v>32111.0</c:v>
                </c:pt>
                <c:pt idx="2801">
                  <c:v>32112.0</c:v>
                </c:pt>
                <c:pt idx="2802">
                  <c:v>32113.0</c:v>
                </c:pt>
                <c:pt idx="2803">
                  <c:v>32114.0</c:v>
                </c:pt>
                <c:pt idx="2804">
                  <c:v>32115.0</c:v>
                </c:pt>
                <c:pt idx="2805">
                  <c:v>32116.0</c:v>
                </c:pt>
                <c:pt idx="2806">
                  <c:v>32117.0</c:v>
                </c:pt>
                <c:pt idx="2807">
                  <c:v>32118.0</c:v>
                </c:pt>
                <c:pt idx="2808">
                  <c:v>32119.0</c:v>
                </c:pt>
                <c:pt idx="2809">
                  <c:v>32120.0</c:v>
                </c:pt>
                <c:pt idx="2810">
                  <c:v>32121.0</c:v>
                </c:pt>
                <c:pt idx="2811">
                  <c:v>32122.0</c:v>
                </c:pt>
                <c:pt idx="2812">
                  <c:v>32123.0</c:v>
                </c:pt>
                <c:pt idx="2813">
                  <c:v>32124.0</c:v>
                </c:pt>
                <c:pt idx="2814">
                  <c:v>32125.0</c:v>
                </c:pt>
                <c:pt idx="2815">
                  <c:v>32126.0</c:v>
                </c:pt>
                <c:pt idx="2816">
                  <c:v>32127.0</c:v>
                </c:pt>
                <c:pt idx="2817">
                  <c:v>32128.0</c:v>
                </c:pt>
                <c:pt idx="2818">
                  <c:v>32129.0</c:v>
                </c:pt>
                <c:pt idx="2819">
                  <c:v>32130.0</c:v>
                </c:pt>
                <c:pt idx="2820">
                  <c:v>32131.0</c:v>
                </c:pt>
                <c:pt idx="2821">
                  <c:v>32132.0</c:v>
                </c:pt>
                <c:pt idx="2822">
                  <c:v>32133.0</c:v>
                </c:pt>
                <c:pt idx="2823">
                  <c:v>32134.0</c:v>
                </c:pt>
                <c:pt idx="2824">
                  <c:v>32135.0</c:v>
                </c:pt>
                <c:pt idx="2825">
                  <c:v>32136.0</c:v>
                </c:pt>
                <c:pt idx="2826">
                  <c:v>32137.0</c:v>
                </c:pt>
                <c:pt idx="2827">
                  <c:v>32138.0</c:v>
                </c:pt>
                <c:pt idx="2828">
                  <c:v>32139.0</c:v>
                </c:pt>
                <c:pt idx="2829">
                  <c:v>32140.0</c:v>
                </c:pt>
                <c:pt idx="2830">
                  <c:v>32141.0</c:v>
                </c:pt>
                <c:pt idx="2831">
                  <c:v>32142.0</c:v>
                </c:pt>
                <c:pt idx="2832">
                  <c:v>32143.0</c:v>
                </c:pt>
                <c:pt idx="2833">
                  <c:v>32144.0</c:v>
                </c:pt>
                <c:pt idx="2834">
                  <c:v>32145.0</c:v>
                </c:pt>
                <c:pt idx="2835">
                  <c:v>32146.0</c:v>
                </c:pt>
                <c:pt idx="2836">
                  <c:v>32147.0</c:v>
                </c:pt>
                <c:pt idx="2837">
                  <c:v>32148.0</c:v>
                </c:pt>
                <c:pt idx="2838">
                  <c:v>32149.0</c:v>
                </c:pt>
                <c:pt idx="2839">
                  <c:v>32150.0</c:v>
                </c:pt>
                <c:pt idx="2840">
                  <c:v>32151.0</c:v>
                </c:pt>
                <c:pt idx="2841">
                  <c:v>32152.0</c:v>
                </c:pt>
                <c:pt idx="2842">
                  <c:v>32153.0</c:v>
                </c:pt>
                <c:pt idx="2843">
                  <c:v>32154.0</c:v>
                </c:pt>
                <c:pt idx="2844">
                  <c:v>32155.0</c:v>
                </c:pt>
                <c:pt idx="2845">
                  <c:v>32156.0</c:v>
                </c:pt>
                <c:pt idx="2846">
                  <c:v>32157.0</c:v>
                </c:pt>
                <c:pt idx="2847">
                  <c:v>32158.0</c:v>
                </c:pt>
                <c:pt idx="2848">
                  <c:v>32159.0</c:v>
                </c:pt>
                <c:pt idx="2849">
                  <c:v>32160.0</c:v>
                </c:pt>
                <c:pt idx="2850">
                  <c:v>32161.0</c:v>
                </c:pt>
                <c:pt idx="2851">
                  <c:v>32162.0</c:v>
                </c:pt>
                <c:pt idx="2852">
                  <c:v>32163.0</c:v>
                </c:pt>
                <c:pt idx="2853">
                  <c:v>32164.0</c:v>
                </c:pt>
                <c:pt idx="2854">
                  <c:v>32165.0</c:v>
                </c:pt>
                <c:pt idx="2855">
                  <c:v>32166.0</c:v>
                </c:pt>
                <c:pt idx="2856">
                  <c:v>32167.0</c:v>
                </c:pt>
                <c:pt idx="2857">
                  <c:v>32168.0</c:v>
                </c:pt>
                <c:pt idx="2858">
                  <c:v>32169.0</c:v>
                </c:pt>
                <c:pt idx="2859">
                  <c:v>32170.0</c:v>
                </c:pt>
                <c:pt idx="2860">
                  <c:v>32171.0</c:v>
                </c:pt>
                <c:pt idx="2861">
                  <c:v>32172.0</c:v>
                </c:pt>
                <c:pt idx="2862">
                  <c:v>32173.0</c:v>
                </c:pt>
                <c:pt idx="2863">
                  <c:v>32174.0</c:v>
                </c:pt>
                <c:pt idx="2864">
                  <c:v>32175.0</c:v>
                </c:pt>
                <c:pt idx="2865">
                  <c:v>32176.0</c:v>
                </c:pt>
                <c:pt idx="2866">
                  <c:v>32177.0</c:v>
                </c:pt>
                <c:pt idx="2867">
                  <c:v>32178.0</c:v>
                </c:pt>
                <c:pt idx="2868">
                  <c:v>32179.0</c:v>
                </c:pt>
                <c:pt idx="2869">
                  <c:v>32180.0</c:v>
                </c:pt>
                <c:pt idx="2870">
                  <c:v>32181.0</c:v>
                </c:pt>
                <c:pt idx="2871">
                  <c:v>32182.0</c:v>
                </c:pt>
                <c:pt idx="2872">
                  <c:v>32183.0</c:v>
                </c:pt>
                <c:pt idx="2873">
                  <c:v>32184.0</c:v>
                </c:pt>
                <c:pt idx="2874">
                  <c:v>32185.0</c:v>
                </c:pt>
                <c:pt idx="2875">
                  <c:v>32186.0</c:v>
                </c:pt>
                <c:pt idx="2876">
                  <c:v>32187.0</c:v>
                </c:pt>
                <c:pt idx="2877">
                  <c:v>32188.0</c:v>
                </c:pt>
                <c:pt idx="2878">
                  <c:v>32189.0</c:v>
                </c:pt>
                <c:pt idx="2879">
                  <c:v>32190.0</c:v>
                </c:pt>
                <c:pt idx="2880">
                  <c:v>32191.0</c:v>
                </c:pt>
                <c:pt idx="2881">
                  <c:v>32192.0</c:v>
                </c:pt>
                <c:pt idx="2882">
                  <c:v>32193.0</c:v>
                </c:pt>
                <c:pt idx="2883">
                  <c:v>32194.0</c:v>
                </c:pt>
                <c:pt idx="2884">
                  <c:v>32195.0</c:v>
                </c:pt>
                <c:pt idx="2885">
                  <c:v>32196.0</c:v>
                </c:pt>
                <c:pt idx="2886">
                  <c:v>32197.0</c:v>
                </c:pt>
                <c:pt idx="2887">
                  <c:v>32198.0</c:v>
                </c:pt>
                <c:pt idx="2888">
                  <c:v>32199.0</c:v>
                </c:pt>
                <c:pt idx="2889">
                  <c:v>32200.0</c:v>
                </c:pt>
                <c:pt idx="2890">
                  <c:v>32201.0</c:v>
                </c:pt>
                <c:pt idx="2891">
                  <c:v>32202.0</c:v>
                </c:pt>
                <c:pt idx="2892">
                  <c:v>32203.0</c:v>
                </c:pt>
                <c:pt idx="2893">
                  <c:v>32204.0</c:v>
                </c:pt>
                <c:pt idx="2894">
                  <c:v>32205.0</c:v>
                </c:pt>
                <c:pt idx="2895">
                  <c:v>32206.0</c:v>
                </c:pt>
                <c:pt idx="2896">
                  <c:v>32207.0</c:v>
                </c:pt>
                <c:pt idx="2897">
                  <c:v>32208.0</c:v>
                </c:pt>
                <c:pt idx="2898">
                  <c:v>32209.0</c:v>
                </c:pt>
                <c:pt idx="2899">
                  <c:v>32210.0</c:v>
                </c:pt>
                <c:pt idx="2900">
                  <c:v>32211.0</c:v>
                </c:pt>
                <c:pt idx="2901">
                  <c:v>32212.0</c:v>
                </c:pt>
                <c:pt idx="2902">
                  <c:v>32213.0</c:v>
                </c:pt>
                <c:pt idx="2903">
                  <c:v>32214.0</c:v>
                </c:pt>
                <c:pt idx="2904">
                  <c:v>32215.0</c:v>
                </c:pt>
                <c:pt idx="2905">
                  <c:v>32216.0</c:v>
                </c:pt>
                <c:pt idx="2906">
                  <c:v>32217.0</c:v>
                </c:pt>
                <c:pt idx="2907">
                  <c:v>32218.0</c:v>
                </c:pt>
                <c:pt idx="2908">
                  <c:v>32219.0</c:v>
                </c:pt>
                <c:pt idx="2909">
                  <c:v>32220.0</c:v>
                </c:pt>
                <c:pt idx="2910">
                  <c:v>32221.0</c:v>
                </c:pt>
                <c:pt idx="2911">
                  <c:v>32222.0</c:v>
                </c:pt>
                <c:pt idx="2912">
                  <c:v>32223.0</c:v>
                </c:pt>
                <c:pt idx="2913">
                  <c:v>32224.0</c:v>
                </c:pt>
                <c:pt idx="2914">
                  <c:v>32225.0</c:v>
                </c:pt>
                <c:pt idx="2915">
                  <c:v>32226.0</c:v>
                </c:pt>
                <c:pt idx="2916">
                  <c:v>32227.0</c:v>
                </c:pt>
                <c:pt idx="2917">
                  <c:v>32228.0</c:v>
                </c:pt>
                <c:pt idx="2918">
                  <c:v>32229.0</c:v>
                </c:pt>
                <c:pt idx="2919">
                  <c:v>32230.0</c:v>
                </c:pt>
                <c:pt idx="2920">
                  <c:v>32231.0</c:v>
                </c:pt>
                <c:pt idx="2921">
                  <c:v>32232.0</c:v>
                </c:pt>
                <c:pt idx="2922">
                  <c:v>32233.0</c:v>
                </c:pt>
                <c:pt idx="2923">
                  <c:v>32234.0</c:v>
                </c:pt>
                <c:pt idx="2924">
                  <c:v>32235.0</c:v>
                </c:pt>
                <c:pt idx="2925">
                  <c:v>32236.0</c:v>
                </c:pt>
                <c:pt idx="2926">
                  <c:v>32237.0</c:v>
                </c:pt>
                <c:pt idx="2927">
                  <c:v>32238.0</c:v>
                </c:pt>
                <c:pt idx="2928">
                  <c:v>32239.0</c:v>
                </c:pt>
                <c:pt idx="2929">
                  <c:v>32240.0</c:v>
                </c:pt>
                <c:pt idx="2930">
                  <c:v>32241.0</c:v>
                </c:pt>
                <c:pt idx="2931">
                  <c:v>32242.0</c:v>
                </c:pt>
                <c:pt idx="2932">
                  <c:v>32243.0</c:v>
                </c:pt>
                <c:pt idx="2933">
                  <c:v>32244.0</c:v>
                </c:pt>
                <c:pt idx="2934">
                  <c:v>32245.0</c:v>
                </c:pt>
                <c:pt idx="2935">
                  <c:v>32246.0</c:v>
                </c:pt>
                <c:pt idx="2936">
                  <c:v>32247.0</c:v>
                </c:pt>
                <c:pt idx="2937">
                  <c:v>32248.0</c:v>
                </c:pt>
                <c:pt idx="2938">
                  <c:v>32249.0</c:v>
                </c:pt>
                <c:pt idx="2939">
                  <c:v>32250.0</c:v>
                </c:pt>
                <c:pt idx="2940">
                  <c:v>32251.0</c:v>
                </c:pt>
                <c:pt idx="2941">
                  <c:v>32252.0</c:v>
                </c:pt>
                <c:pt idx="2942">
                  <c:v>32253.0</c:v>
                </c:pt>
                <c:pt idx="2943">
                  <c:v>32254.0</c:v>
                </c:pt>
                <c:pt idx="2944">
                  <c:v>32255.0</c:v>
                </c:pt>
                <c:pt idx="2945">
                  <c:v>32256.0</c:v>
                </c:pt>
                <c:pt idx="2946">
                  <c:v>32257.0</c:v>
                </c:pt>
                <c:pt idx="2947">
                  <c:v>32258.0</c:v>
                </c:pt>
                <c:pt idx="2948">
                  <c:v>32259.0</c:v>
                </c:pt>
                <c:pt idx="2949">
                  <c:v>32260.0</c:v>
                </c:pt>
                <c:pt idx="2950">
                  <c:v>32261.0</c:v>
                </c:pt>
                <c:pt idx="2951">
                  <c:v>32262.0</c:v>
                </c:pt>
                <c:pt idx="2952">
                  <c:v>32263.0</c:v>
                </c:pt>
                <c:pt idx="2953">
                  <c:v>32264.0</c:v>
                </c:pt>
                <c:pt idx="2954">
                  <c:v>32265.0</c:v>
                </c:pt>
                <c:pt idx="2955">
                  <c:v>32266.0</c:v>
                </c:pt>
                <c:pt idx="2956">
                  <c:v>32267.0</c:v>
                </c:pt>
                <c:pt idx="2957">
                  <c:v>32268.0</c:v>
                </c:pt>
                <c:pt idx="2958">
                  <c:v>32269.0</c:v>
                </c:pt>
                <c:pt idx="2959">
                  <c:v>32270.0</c:v>
                </c:pt>
                <c:pt idx="2960">
                  <c:v>32271.0</c:v>
                </c:pt>
                <c:pt idx="2961">
                  <c:v>32272.0</c:v>
                </c:pt>
                <c:pt idx="2962">
                  <c:v>32273.0</c:v>
                </c:pt>
                <c:pt idx="2963">
                  <c:v>32274.0</c:v>
                </c:pt>
                <c:pt idx="2964">
                  <c:v>32275.0</c:v>
                </c:pt>
                <c:pt idx="2965">
                  <c:v>32276.0</c:v>
                </c:pt>
                <c:pt idx="2966">
                  <c:v>32277.0</c:v>
                </c:pt>
                <c:pt idx="2967">
                  <c:v>32278.0</c:v>
                </c:pt>
                <c:pt idx="2968">
                  <c:v>32279.0</c:v>
                </c:pt>
                <c:pt idx="2969">
                  <c:v>32280.0</c:v>
                </c:pt>
                <c:pt idx="2970">
                  <c:v>32281.0</c:v>
                </c:pt>
                <c:pt idx="2971">
                  <c:v>32282.0</c:v>
                </c:pt>
                <c:pt idx="2972">
                  <c:v>32283.0</c:v>
                </c:pt>
                <c:pt idx="2973">
                  <c:v>32284.0</c:v>
                </c:pt>
                <c:pt idx="2974">
                  <c:v>32285.0</c:v>
                </c:pt>
                <c:pt idx="2975">
                  <c:v>32286.0</c:v>
                </c:pt>
                <c:pt idx="2976">
                  <c:v>32287.0</c:v>
                </c:pt>
                <c:pt idx="2977">
                  <c:v>32288.0</c:v>
                </c:pt>
                <c:pt idx="2978">
                  <c:v>32289.0</c:v>
                </c:pt>
                <c:pt idx="2979">
                  <c:v>32290.0</c:v>
                </c:pt>
                <c:pt idx="2980">
                  <c:v>32291.0</c:v>
                </c:pt>
                <c:pt idx="2981">
                  <c:v>32292.0</c:v>
                </c:pt>
                <c:pt idx="2982">
                  <c:v>32293.0</c:v>
                </c:pt>
                <c:pt idx="2983">
                  <c:v>32294.0</c:v>
                </c:pt>
                <c:pt idx="2984">
                  <c:v>32295.0</c:v>
                </c:pt>
                <c:pt idx="2985">
                  <c:v>32296.0</c:v>
                </c:pt>
                <c:pt idx="2986">
                  <c:v>32297.0</c:v>
                </c:pt>
                <c:pt idx="2987">
                  <c:v>32298.0</c:v>
                </c:pt>
                <c:pt idx="2988">
                  <c:v>32299.0</c:v>
                </c:pt>
                <c:pt idx="2989">
                  <c:v>32300.0</c:v>
                </c:pt>
                <c:pt idx="2990">
                  <c:v>32301.0</c:v>
                </c:pt>
                <c:pt idx="2991">
                  <c:v>32302.0</c:v>
                </c:pt>
                <c:pt idx="2992">
                  <c:v>32303.0</c:v>
                </c:pt>
                <c:pt idx="2993">
                  <c:v>32304.0</c:v>
                </c:pt>
                <c:pt idx="2994">
                  <c:v>32305.0</c:v>
                </c:pt>
                <c:pt idx="2995">
                  <c:v>32306.0</c:v>
                </c:pt>
                <c:pt idx="2996">
                  <c:v>32307.0</c:v>
                </c:pt>
                <c:pt idx="2997">
                  <c:v>32308.0</c:v>
                </c:pt>
                <c:pt idx="2998">
                  <c:v>32309.0</c:v>
                </c:pt>
                <c:pt idx="2999">
                  <c:v>32310.0</c:v>
                </c:pt>
                <c:pt idx="3000">
                  <c:v>32311.0</c:v>
                </c:pt>
                <c:pt idx="3001">
                  <c:v>32312.0</c:v>
                </c:pt>
                <c:pt idx="3002">
                  <c:v>32313.0</c:v>
                </c:pt>
                <c:pt idx="3003">
                  <c:v>32314.0</c:v>
                </c:pt>
                <c:pt idx="3004">
                  <c:v>32315.0</c:v>
                </c:pt>
                <c:pt idx="3005">
                  <c:v>32316.0</c:v>
                </c:pt>
                <c:pt idx="3006">
                  <c:v>32317.0</c:v>
                </c:pt>
                <c:pt idx="3007">
                  <c:v>32318.0</c:v>
                </c:pt>
                <c:pt idx="3008">
                  <c:v>32319.0</c:v>
                </c:pt>
                <c:pt idx="3009">
                  <c:v>32320.0</c:v>
                </c:pt>
                <c:pt idx="3010">
                  <c:v>32321.0</c:v>
                </c:pt>
                <c:pt idx="3011">
                  <c:v>32322.0</c:v>
                </c:pt>
                <c:pt idx="3012">
                  <c:v>32323.0</c:v>
                </c:pt>
                <c:pt idx="3013">
                  <c:v>32324.0</c:v>
                </c:pt>
                <c:pt idx="3014">
                  <c:v>32325.0</c:v>
                </c:pt>
                <c:pt idx="3015">
                  <c:v>32326.0</c:v>
                </c:pt>
                <c:pt idx="3016">
                  <c:v>32327.0</c:v>
                </c:pt>
                <c:pt idx="3017">
                  <c:v>32328.0</c:v>
                </c:pt>
                <c:pt idx="3018">
                  <c:v>32329.0</c:v>
                </c:pt>
                <c:pt idx="3019">
                  <c:v>32330.0</c:v>
                </c:pt>
                <c:pt idx="3020">
                  <c:v>32331.0</c:v>
                </c:pt>
                <c:pt idx="3021">
                  <c:v>32332.0</c:v>
                </c:pt>
                <c:pt idx="3022">
                  <c:v>32333.0</c:v>
                </c:pt>
                <c:pt idx="3023">
                  <c:v>32334.0</c:v>
                </c:pt>
                <c:pt idx="3024">
                  <c:v>32335.0</c:v>
                </c:pt>
                <c:pt idx="3025">
                  <c:v>32336.0</c:v>
                </c:pt>
                <c:pt idx="3026">
                  <c:v>32337.0</c:v>
                </c:pt>
                <c:pt idx="3027">
                  <c:v>32338.0</c:v>
                </c:pt>
                <c:pt idx="3028">
                  <c:v>32339.0</c:v>
                </c:pt>
                <c:pt idx="3029">
                  <c:v>32340.0</c:v>
                </c:pt>
                <c:pt idx="3030">
                  <c:v>32341.0</c:v>
                </c:pt>
                <c:pt idx="3031">
                  <c:v>32342.0</c:v>
                </c:pt>
                <c:pt idx="3032">
                  <c:v>32343.0</c:v>
                </c:pt>
                <c:pt idx="3033">
                  <c:v>32344.0</c:v>
                </c:pt>
                <c:pt idx="3034">
                  <c:v>32345.0</c:v>
                </c:pt>
                <c:pt idx="3035">
                  <c:v>32346.0</c:v>
                </c:pt>
                <c:pt idx="3036">
                  <c:v>32347.0</c:v>
                </c:pt>
                <c:pt idx="3037">
                  <c:v>32348.0</c:v>
                </c:pt>
                <c:pt idx="3038">
                  <c:v>32349.0</c:v>
                </c:pt>
                <c:pt idx="3039">
                  <c:v>32350.0</c:v>
                </c:pt>
                <c:pt idx="3040">
                  <c:v>32351.0</c:v>
                </c:pt>
                <c:pt idx="3041">
                  <c:v>32352.0</c:v>
                </c:pt>
                <c:pt idx="3042">
                  <c:v>32353.0</c:v>
                </c:pt>
                <c:pt idx="3043">
                  <c:v>32354.0</c:v>
                </c:pt>
                <c:pt idx="3044">
                  <c:v>32355.0</c:v>
                </c:pt>
                <c:pt idx="3045">
                  <c:v>32356.0</c:v>
                </c:pt>
                <c:pt idx="3046">
                  <c:v>32357.0</c:v>
                </c:pt>
                <c:pt idx="3047">
                  <c:v>32358.0</c:v>
                </c:pt>
                <c:pt idx="3048">
                  <c:v>32359.0</c:v>
                </c:pt>
                <c:pt idx="3049">
                  <c:v>32360.0</c:v>
                </c:pt>
                <c:pt idx="3050">
                  <c:v>32361.0</c:v>
                </c:pt>
                <c:pt idx="3051">
                  <c:v>32362.0</c:v>
                </c:pt>
                <c:pt idx="3052">
                  <c:v>32363.0</c:v>
                </c:pt>
                <c:pt idx="3053">
                  <c:v>32364.0</c:v>
                </c:pt>
                <c:pt idx="3054">
                  <c:v>32365.0</c:v>
                </c:pt>
                <c:pt idx="3055">
                  <c:v>32366.0</c:v>
                </c:pt>
                <c:pt idx="3056">
                  <c:v>32367.0</c:v>
                </c:pt>
                <c:pt idx="3057">
                  <c:v>32368.0</c:v>
                </c:pt>
                <c:pt idx="3058">
                  <c:v>32369.0</c:v>
                </c:pt>
                <c:pt idx="3059">
                  <c:v>32370.0</c:v>
                </c:pt>
                <c:pt idx="3060">
                  <c:v>32371.0</c:v>
                </c:pt>
                <c:pt idx="3061">
                  <c:v>32372.0</c:v>
                </c:pt>
                <c:pt idx="3062">
                  <c:v>32373.0</c:v>
                </c:pt>
                <c:pt idx="3063">
                  <c:v>32374.0</c:v>
                </c:pt>
                <c:pt idx="3064">
                  <c:v>32375.0</c:v>
                </c:pt>
                <c:pt idx="3065">
                  <c:v>32376.0</c:v>
                </c:pt>
                <c:pt idx="3066">
                  <c:v>32377.0</c:v>
                </c:pt>
                <c:pt idx="3067">
                  <c:v>32378.0</c:v>
                </c:pt>
                <c:pt idx="3068">
                  <c:v>32379.0</c:v>
                </c:pt>
                <c:pt idx="3069">
                  <c:v>32380.0</c:v>
                </c:pt>
                <c:pt idx="3070">
                  <c:v>32381.0</c:v>
                </c:pt>
                <c:pt idx="3071">
                  <c:v>32382.0</c:v>
                </c:pt>
                <c:pt idx="3072">
                  <c:v>32383.0</c:v>
                </c:pt>
                <c:pt idx="3073">
                  <c:v>32384.0</c:v>
                </c:pt>
                <c:pt idx="3074">
                  <c:v>32385.0</c:v>
                </c:pt>
                <c:pt idx="3075">
                  <c:v>32386.0</c:v>
                </c:pt>
                <c:pt idx="3076">
                  <c:v>32387.0</c:v>
                </c:pt>
                <c:pt idx="3077">
                  <c:v>32388.0</c:v>
                </c:pt>
                <c:pt idx="3078">
                  <c:v>32389.0</c:v>
                </c:pt>
                <c:pt idx="3079">
                  <c:v>32390.0</c:v>
                </c:pt>
                <c:pt idx="3080">
                  <c:v>32391.0</c:v>
                </c:pt>
                <c:pt idx="3081">
                  <c:v>32392.0</c:v>
                </c:pt>
                <c:pt idx="3082">
                  <c:v>32393.0</c:v>
                </c:pt>
                <c:pt idx="3083">
                  <c:v>32394.0</c:v>
                </c:pt>
                <c:pt idx="3084">
                  <c:v>32395.0</c:v>
                </c:pt>
                <c:pt idx="3085">
                  <c:v>32396.0</c:v>
                </c:pt>
                <c:pt idx="3086">
                  <c:v>32397.0</c:v>
                </c:pt>
                <c:pt idx="3087">
                  <c:v>32398.0</c:v>
                </c:pt>
                <c:pt idx="3088">
                  <c:v>32399.0</c:v>
                </c:pt>
                <c:pt idx="3089">
                  <c:v>32400.0</c:v>
                </c:pt>
                <c:pt idx="3090">
                  <c:v>32401.0</c:v>
                </c:pt>
                <c:pt idx="3091">
                  <c:v>32402.0</c:v>
                </c:pt>
                <c:pt idx="3092">
                  <c:v>32403.0</c:v>
                </c:pt>
                <c:pt idx="3093">
                  <c:v>32404.0</c:v>
                </c:pt>
                <c:pt idx="3094">
                  <c:v>32405.0</c:v>
                </c:pt>
                <c:pt idx="3095">
                  <c:v>32406.0</c:v>
                </c:pt>
                <c:pt idx="3096">
                  <c:v>32407.0</c:v>
                </c:pt>
                <c:pt idx="3097">
                  <c:v>32408.0</c:v>
                </c:pt>
                <c:pt idx="3098">
                  <c:v>32409.0</c:v>
                </c:pt>
                <c:pt idx="3099">
                  <c:v>32410.0</c:v>
                </c:pt>
                <c:pt idx="3100">
                  <c:v>32411.0</c:v>
                </c:pt>
                <c:pt idx="3101">
                  <c:v>32412.0</c:v>
                </c:pt>
                <c:pt idx="3102">
                  <c:v>32413.0</c:v>
                </c:pt>
                <c:pt idx="3103">
                  <c:v>32414.0</c:v>
                </c:pt>
                <c:pt idx="3104">
                  <c:v>32415.0</c:v>
                </c:pt>
                <c:pt idx="3105">
                  <c:v>32416.0</c:v>
                </c:pt>
                <c:pt idx="3106">
                  <c:v>32417.0</c:v>
                </c:pt>
                <c:pt idx="3107">
                  <c:v>32418.0</c:v>
                </c:pt>
                <c:pt idx="3108">
                  <c:v>32419.0</c:v>
                </c:pt>
                <c:pt idx="3109">
                  <c:v>32420.0</c:v>
                </c:pt>
                <c:pt idx="3110">
                  <c:v>32421.0</c:v>
                </c:pt>
                <c:pt idx="3111">
                  <c:v>32422.0</c:v>
                </c:pt>
                <c:pt idx="3112">
                  <c:v>32423.0</c:v>
                </c:pt>
                <c:pt idx="3113">
                  <c:v>32424.0</c:v>
                </c:pt>
                <c:pt idx="3114">
                  <c:v>32425.0</c:v>
                </c:pt>
                <c:pt idx="3115">
                  <c:v>32426.0</c:v>
                </c:pt>
                <c:pt idx="3116">
                  <c:v>32427.0</c:v>
                </c:pt>
                <c:pt idx="3117">
                  <c:v>32428.0</c:v>
                </c:pt>
                <c:pt idx="3118">
                  <c:v>32429.0</c:v>
                </c:pt>
                <c:pt idx="3119">
                  <c:v>32430.0</c:v>
                </c:pt>
                <c:pt idx="3120">
                  <c:v>32431.0</c:v>
                </c:pt>
                <c:pt idx="3121">
                  <c:v>32432.0</c:v>
                </c:pt>
                <c:pt idx="3122">
                  <c:v>32433.0</c:v>
                </c:pt>
                <c:pt idx="3123">
                  <c:v>32434.0</c:v>
                </c:pt>
                <c:pt idx="3124">
                  <c:v>32435.0</c:v>
                </c:pt>
                <c:pt idx="3125">
                  <c:v>32436.0</c:v>
                </c:pt>
                <c:pt idx="3126">
                  <c:v>32437.0</c:v>
                </c:pt>
                <c:pt idx="3127">
                  <c:v>32438.0</c:v>
                </c:pt>
                <c:pt idx="3128">
                  <c:v>32439.0</c:v>
                </c:pt>
                <c:pt idx="3129">
                  <c:v>32440.0</c:v>
                </c:pt>
                <c:pt idx="3130">
                  <c:v>32441.0</c:v>
                </c:pt>
                <c:pt idx="3131">
                  <c:v>32442.0</c:v>
                </c:pt>
                <c:pt idx="3132">
                  <c:v>32443.0</c:v>
                </c:pt>
                <c:pt idx="3133">
                  <c:v>32444.0</c:v>
                </c:pt>
                <c:pt idx="3134">
                  <c:v>32445.0</c:v>
                </c:pt>
                <c:pt idx="3135">
                  <c:v>32446.0</c:v>
                </c:pt>
                <c:pt idx="3136">
                  <c:v>32447.0</c:v>
                </c:pt>
                <c:pt idx="3137">
                  <c:v>32448.0</c:v>
                </c:pt>
                <c:pt idx="3138">
                  <c:v>32449.0</c:v>
                </c:pt>
                <c:pt idx="3139">
                  <c:v>32450.0</c:v>
                </c:pt>
                <c:pt idx="3140">
                  <c:v>32451.0</c:v>
                </c:pt>
                <c:pt idx="3141">
                  <c:v>32452.0</c:v>
                </c:pt>
                <c:pt idx="3142">
                  <c:v>32453.0</c:v>
                </c:pt>
                <c:pt idx="3143">
                  <c:v>32454.0</c:v>
                </c:pt>
                <c:pt idx="3144">
                  <c:v>32455.0</c:v>
                </c:pt>
                <c:pt idx="3145">
                  <c:v>32456.0</c:v>
                </c:pt>
                <c:pt idx="3146">
                  <c:v>32457.0</c:v>
                </c:pt>
                <c:pt idx="3147">
                  <c:v>32458.0</c:v>
                </c:pt>
                <c:pt idx="3148">
                  <c:v>32459.0</c:v>
                </c:pt>
                <c:pt idx="3149">
                  <c:v>32460.0</c:v>
                </c:pt>
                <c:pt idx="3150">
                  <c:v>32461.0</c:v>
                </c:pt>
                <c:pt idx="3151">
                  <c:v>32462.0</c:v>
                </c:pt>
                <c:pt idx="3152">
                  <c:v>32463.0</c:v>
                </c:pt>
                <c:pt idx="3153">
                  <c:v>32464.0</c:v>
                </c:pt>
                <c:pt idx="3154">
                  <c:v>32465.0</c:v>
                </c:pt>
                <c:pt idx="3155">
                  <c:v>32466.0</c:v>
                </c:pt>
                <c:pt idx="3156">
                  <c:v>32467.0</c:v>
                </c:pt>
                <c:pt idx="3157">
                  <c:v>32468.0</c:v>
                </c:pt>
                <c:pt idx="3158">
                  <c:v>32469.0</c:v>
                </c:pt>
                <c:pt idx="3159">
                  <c:v>32470.0</c:v>
                </c:pt>
                <c:pt idx="3160">
                  <c:v>32471.0</c:v>
                </c:pt>
                <c:pt idx="3161">
                  <c:v>32472.0</c:v>
                </c:pt>
                <c:pt idx="3162">
                  <c:v>32473.0</c:v>
                </c:pt>
                <c:pt idx="3163">
                  <c:v>32474.0</c:v>
                </c:pt>
                <c:pt idx="3164">
                  <c:v>32475.0</c:v>
                </c:pt>
                <c:pt idx="3165">
                  <c:v>32476.0</c:v>
                </c:pt>
                <c:pt idx="3166">
                  <c:v>32477.0</c:v>
                </c:pt>
                <c:pt idx="3167">
                  <c:v>32478.0</c:v>
                </c:pt>
                <c:pt idx="3168">
                  <c:v>32479.0</c:v>
                </c:pt>
                <c:pt idx="3169">
                  <c:v>32480.0</c:v>
                </c:pt>
                <c:pt idx="3170">
                  <c:v>32481.0</c:v>
                </c:pt>
                <c:pt idx="3171">
                  <c:v>32482.0</c:v>
                </c:pt>
                <c:pt idx="3172">
                  <c:v>32483.0</c:v>
                </c:pt>
                <c:pt idx="3173">
                  <c:v>32484.0</c:v>
                </c:pt>
                <c:pt idx="3174">
                  <c:v>32485.0</c:v>
                </c:pt>
                <c:pt idx="3175">
                  <c:v>32486.0</c:v>
                </c:pt>
                <c:pt idx="3176">
                  <c:v>32487.0</c:v>
                </c:pt>
                <c:pt idx="3177">
                  <c:v>32488.0</c:v>
                </c:pt>
                <c:pt idx="3178">
                  <c:v>32489.0</c:v>
                </c:pt>
                <c:pt idx="3179">
                  <c:v>32490.0</c:v>
                </c:pt>
                <c:pt idx="3180">
                  <c:v>32491.0</c:v>
                </c:pt>
                <c:pt idx="3181">
                  <c:v>32492.0</c:v>
                </c:pt>
                <c:pt idx="3182">
                  <c:v>32493.0</c:v>
                </c:pt>
                <c:pt idx="3183">
                  <c:v>32494.0</c:v>
                </c:pt>
                <c:pt idx="3184">
                  <c:v>32495.0</c:v>
                </c:pt>
                <c:pt idx="3185">
                  <c:v>32496.0</c:v>
                </c:pt>
                <c:pt idx="3186">
                  <c:v>32497.0</c:v>
                </c:pt>
                <c:pt idx="3187">
                  <c:v>32498.0</c:v>
                </c:pt>
                <c:pt idx="3188">
                  <c:v>32499.0</c:v>
                </c:pt>
                <c:pt idx="3189">
                  <c:v>32500.0</c:v>
                </c:pt>
                <c:pt idx="3190">
                  <c:v>32501.0</c:v>
                </c:pt>
                <c:pt idx="3191">
                  <c:v>32502.0</c:v>
                </c:pt>
                <c:pt idx="3192">
                  <c:v>32503.0</c:v>
                </c:pt>
                <c:pt idx="3193">
                  <c:v>32504.0</c:v>
                </c:pt>
                <c:pt idx="3194">
                  <c:v>32505.0</c:v>
                </c:pt>
                <c:pt idx="3195">
                  <c:v>32506.0</c:v>
                </c:pt>
                <c:pt idx="3196">
                  <c:v>32507.0</c:v>
                </c:pt>
                <c:pt idx="3197">
                  <c:v>32508.0</c:v>
                </c:pt>
                <c:pt idx="3198">
                  <c:v>32509.0</c:v>
                </c:pt>
                <c:pt idx="3199">
                  <c:v>32510.0</c:v>
                </c:pt>
                <c:pt idx="3200">
                  <c:v>32511.0</c:v>
                </c:pt>
                <c:pt idx="3201">
                  <c:v>32512.0</c:v>
                </c:pt>
                <c:pt idx="3202">
                  <c:v>32513.0</c:v>
                </c:pt>
                <c:pt idx="3203">
                  <c:v>32514.0</c:v>
                </c:pt>
                <c:pt idx="3204">
                  <c:v>32515.0</c:v>
                </c:pt>
                <c:pt idx="3205">
                  <c:v>32516.0</c:v>
                </c:pt>
                <c:pt idx="3206">
                  <c:v>32517.0</c:v>
                </c:pt>
                <c:pt idx="3207">
                  <c:v>32518.0</c:v>
                </c:pt>
                <c:pt idx="3208">
                  <c:v>32519.0</c:v>
                </c:pt>
                <c:pt idx="3209">
                  <c:v>32520.0</c:v>
                </c:pt>
                <c:pt idx="3210">
                  <c:v>32521.0</c:v>
                </c:pt>
                <c:pt idx="3211">
                  <c:v>32522.0</c:v>
                </c:pt>
                <c:pt idx="3212">
                  <c:v>32523.0</c:v>
                </c:pt>
                <c:pt idx="3213">
                  <c:v>32524.0</c:v>
                </c:pt>
                <c:pt idx="3214">
                  <c:v>32525.0</c:v>
                </c:pt>
                <c:pt idx="3215">
                  <c:v>32526.0</c:v>
                </c:pt>
                <c:pt idx="3216">
                  <c:v>32527.0</c:v>
                </c:pt>
                <c:pt idx="3217">
                  <c:v>32528.0</c:v>
                </c:pt>
                <c:pt idx="3218">
                  <c:v>32529.0</c:v>
                </c:pt>
                <c:pt idx="3219">
                  <c:v>32530.0</c:v>
                </c:pt>
                <c:pt idx="3220">
                  <c:v>32531.0</c:v>
                </c:pt>
                <c:pt idx="3221">
                  <c:v>32532.0</c:v>
                </c:pt>
                <c:pt idx="3222">
                  <c:v>32533.0</c:v>
                </c:pt>
                <c:pt idx="3223">
                  <c:v>32534.0</c:v>
                </c:pt>
                <c:pt idx="3224">
                  <c:v>32535.0</c:v>
                </c:pt>
                <c:pt idx="3225">
                  <c:v>32536.0</c:v>
                </c:pt>
                <c:pt idx="3226">
                  <c:v>32537.0</c:v>
                </c:pt>
                <c:pt idx="3227">
                  <c:v>32538.0</c:v>
                </c:pt>
                <c:pt idx="3228">
                  <c:v>32539.0</c:v>
                </c:pt>
                <c:pt idx="3229">
                  <c:v>32540.0</c:v>
                </c:pt>
                <c:pt idx="3230">
                  <c:v>32541.0</c:v>
                </c:pt>
                <c:pt idx="3231">
                  <c:v>32542.0</c:v>
                </c:pt>
                <c:pt idx="3232">
                  <c:v>32543.0</c:v>
                </c:pt>
                <c:pt idx="3233">
                  <c:v>32544.0</c:v>
                </c:pt>
                <c:pt idx="3234">
                  <c:v>32545.0</c:v>
                </c:pt>
                <c:pt idx="3235">
                  <c:v>32546.0</c:v>
                </c:pt>
                <c:pt idx="3236">
                  <c:v>32547.0</c:v>
                </c:pt>
                <c:pt idx="3237">
                  <c:v>32548.0</c:v>
                </c:pt>
                <c:pt idx="3238">
                  <c:v>32549.0</c:v>
                </c:pt>
                <c:pt idx="3239">
                  <c:v>32550.0</c:v>
                </c:pt>
                <c:pt idx="3240">
                  <c:v>32551.0</c:v>
                </c:pt>
                <c:pt idx="3241">
                  <c:v>32552.0</c:v>
                </c:pt>
                <c:pt idx="3242">
                  <c:v>32553.0</c:v>
                </c:pt>
                <c:pt idx="3243">
                  <c:v>32554.0</c:v>
                </c:pt>
                <c:pt idx="3244">
                  <c:v>32555.0</c:v>
                </c:pt>
                <c:pt idx="3245">
                  <c:v>32556.0</c:v>
                </c:pt>
                <c:pt idx="3246">
                  <c:v>32557.0</c:v>
                </c:pt>
                <c:pt idx="3247">
                  <c:v>32558.0</c:v>
                </c:pt>
                <c:pt idx="3248">
                  <c:v>32559.0</c:v>
                </c:pt>
                <c:pt idx="3249">
                  <c:v>32560.0</c:v>
                </c:pt>
                <c:pt idx="3250">
                  <c:v>32561.0</c:v>
                </c:pt>
                <c:pt idx="3251">
                  <c:v>32562.0</c:v>
                </c:pt>
                <c:pt idx="3252">
                  <c:v>32563.0</c:v>
                </c:pt>
                <c:pt idx="3253">
                  <c:v>32564.0</c:v>
                </c:pt>
                <c:pt idx="3254">
                  <c:v>32565.0</c:v>
                </c:pt>
                <c:pt idx="3255">
                  <c:v>32566.0</c:v>
                </c:pt>
                <c:pt idx="3256">
                  <c:v>32567.0</c:v>
                </c:pt>
                <c:pt idx="3257">
                  <c:v>32568.0</c:v>
                </c:pt>
                <c:pt idx="3258">
                  <c:v>32569.0</c:v>
                </c:pt>
                <c:pt idx="3259">
                  <c:v>32570.0</c:v>
                </c:pt>
                <c:pt idx="3260">
                  <c:v>32571.0</c:v>
                </c:pt>
                <c:pt idx="3261">
                  <c:v>32572.0</c:v>
                </c:pt>
                <c:pt idx="3262">
                  <c:v>32573.0</c:v>
                </c:pt>
                <c:pt idx="3263">
                  <c:v>32574.0</c:v>
                </c:pt>
                <c:pt idx="3264">
                  <c:v>32575.0</c:v>
                </c:pt>
                <c:pt idx="3265">
                  <c:v>32576.0</c:v>
                </c:pt>
                <c:pt idx="3266">
                  <c:v>32577.0</c:v>
                </c:pt>
                <c:pt idx="3267">
                  <c:v>32578.0</c:v>
                </c:pt>
                <c:pt idx="3268">
                  <c:v>32579.0</c:v>
                </c:pt>
                <c:pt idx="3269">
                  <c:v>32580.0</c:v>
                </c:pt>
                <c:pt idx="3270">
                  <c:v>32581.0</c:v>
                </c:pt>
                <c:pt idx="3271">
                  <c:v>32582.0</c:v>
                </c:pt>
                <c:pt idx="3272">
                  <c:v>32583.0</c:v>
                </c:pt>
                <c:pt idx="3273">
                  <c:v>32584.0</c:v>
                </c:pt>
                <c:pt idx="3274">
                  <c:v>32585.0</c:v>
                </c:pt>
                <c:pt idx="3275">
                  <c:v>32586.0</c:v>
                </c:pt>
                <c:pt idx="3276">
                  <c:v>32587.0</c:v>
                </c:pt>
                <c:pt idx="3277">
                  <c:v>32588.0</c:v>
                </c:pt>
                <c:pt idx="3278">
                  <c:v>32589.0</c:v>
                </c:pt>
                <c:pt idx="3279">
                  <c:v>32590.0</c:v>
                </c:pt>
                <c:pt idx="3280">
                  <c:v>32591.0</c:v>
                </c:pt>
                <c:pt idx="3281">
                  <c:v>32592.0</c:v>
                </c:pt>
                <c:pt idx="3282">
                  <c:v>32593.0</c:v>
                </c:pt>
                <c:pt idx="3283">
                  <c:v>32594.0</c:v>
                </c:pt>
                <c:pt idx="3284">
                  <c:v>32595.0</c:v>
                </c:pt>
                <c:pt idx="3285">
                  <c:v>32596.0</c:v>
                </c:pt>
                <c:pt idx="3286">
                  <c:v>32597.0</c:v>
                </c:pt>
                <c:pt idx="3287">
                  <c:v>32598.0</c:v>
                </c:pt>
                <c:pt idx="3288">
                  <c:v>32599.0</c:v>
                </c:pt>
                <c:pt idx="3289">
                  <c:v>32600.0</c:v>
                </c:pt>
                <c:pt idx="3290">
                  <c:v>32601.0</c:v>
                </c:pt>
                <c:pt idx="3291">
                  <c:v>32602.0</c:v>
                </c:pt>
                <c:pt idx="3292">
                  <c:v>32603.0</c:v>
                </c:pt>
                <c:pt idx="3293">
                  <c:v>32604.0</c:v>
                </c:pt>
                <c:pt idx="3294">
                  <c:v>32605.0</c:v>
                </c:pt>
                <c:pt idx="3295">
                  <c:v>32606.0</c:v>
                </c:pt>
                <c:pt idx="3296">
                  <c:v>32607.0</c:v>
                </c:pt>
                <c:pt idx="3297">
                  <c:v>32608.0</c:v>
                </c:pt>
                <c:pt idx="3298">
                  <c:v>32609.0</c:v>
                </c:pt>
                <c:pt idx="3299">
                  <c:v>32610.0</c:v>
                </c:pt>
                <c:pt idx="3300">
                  <c:v>32611.0</c:v>
                </c:pt>
                <c:pt idx="3301">
                  <c:v>32612.0</c:v>
                </c:pt>
                <c:pt idx="3302">
                  <c:v>32613.0</c:v>
                </c:pt>
                <c:pt idx="3303">
                  <c:v>32614.0</c:v>
                </c:pt>
                <c:pt idx="3304">
                  <c:v>32615.0</c:v>
                </c:pt>
                <c:pt idx="3305">
                  <c:v>32616.0</c:v>
                </c:pt>
                <c:pt idx="3306">
                  <c:v>32617.0</c:v>
                </c:pt>
                <c:pt idx="3307">
                  <c:v>32618.0</c:v>
                </c:pt>
                <c:pt idx="3308">
                  <c:v>32619.0</c:v>
                </c:pt>
                <c:pt idx="3309">
                  <c:v>32620.0</c:v>
                </c:pt>
                <c:pt idx="3310">
                  <c:v>32621.0</c:v>
                </c:pt>
                <c:pt idx="3311">
                  <c:v>32622.0</c:v>
                </c:pt>
                <c:pt idx="3312">
                  <c:v>32623.0</c:v>
                </c:pt>
                <c:pt idx="3313">
                  <c:v>32624.0</c:v>
                </c:pt>
                <c:pt idx="3314">
                  <c:v>32625.0</c:v>
                </c:pt>
                <c:pt idx="3315">
                  <c:v>32626.0</c:v>
                </c:pt>
                <c:pt idx="3316">
                  <c:v>32627.0</c:v>
                </c:pt>
                <c:pt idx="3317">
                  <c:v>32628.0</c:v>
                </c:pt>
                <c:pt idx="3318">
                  <c:v>32629.0</c:v>
                </c:pt>
                <c:pt idx="3319">
                  <c:v>32630.0</c:v>
                </c:pt>
                <c:pt idx="3320">
                  <c:v>32631.0</c:v>
                </c:pt>
                <c:pt idx="3321">
                  <c:v>32632.0</c:v>
                </c:pt>
                <c:pt idx="3322">
                  <c:v>32633.0</c:v>
                </c:pt>
                <c:pt idx="3323">
                  <c:v>32634.0</c:v>
                </c:pt>
                <c:pt idx="3324">
                  <c:v>32635.0</c:v>
                </c:pt>
                <c:pt idx="3325">
                  <c:v>32636.0</c:v>
                </c:pt>
                <c:pt idx="3326">
                  <c:v>32637.0</c:v>
                </c:pt>
                <c:pt idx="3327">
                  <c:v>32638.0</c:v>
                </c:pt>
                <c:pt idx="3328">
                  <c:v>32639.0</c:v>
                </c:pt>
                <c:pt idx="3329">
                  <c:v>32640.0</c:v>
                </c:pt>
                <c:pt idx="3330">
                  <c:v>32641.0</c:v>
                </c:pt>
                <c:pt idx="3331">
                  <c:v>32642.0</c:v>
                </c:pt>
                <c:pt idx="3332">
                  <c:v>32643.0</c:v>
                </c:pt>
                <c:pt idx="3333">
                  <c:v>32644.0</c:v>
                </c:pt>
                <c:pt idx="3334">
                  <c:v>32645.0</c:v>
                </c:pt>
                <c:pt idx="3335">
                  <c:v>32646.0</c:v>
                </c:pt>
                <c:pt idx="3336">
                  <c:v>32647.0</c:v>
                </c:pt>
                <c:pt idx="3337">
                  <c:v>32648.0</c:v>
                </c:pt>
                <c:pt idx="3338">
                  <c:v>32649.0</c:v>
                </c:pt>
                <c:pt idx="3339">
                  <c:v>32650.0</c:v>
                </c:pt>
                <c:pt idx="3340">
                  <c:v>32651.0</c:v>
                </c:pt>
                <c:pt idx="3341">
                  <c:v>32652.0</c:v>
                </c:pt>
                <c:pt idx="3342">
                  <c:v>32653.0</c:v>
                </c:pt>
                <c:pt idx="3343">
                  <c:v>32654.0</c:v>
                </c:pt>
                <c:pt idx="3344">
                  <c:v>32655.0</c:v>
                </c:pt>
                <c:pt idx="3345">
                  <c:v>32656.0</c:v>
                </c:pt>
                <c:pt idx="3346">
                  <c:v>32657.0</c:v>
                </c:pt>
                <c:pt idx="3347">
                  <c:v>32658.0</c:v>
                </c:pt>
                <c:pt idx="3348">
                  <c:v>32659.0</c:v>
                </c:pt>
                <c:pt idx="3349">
                  <c:v>32660.0</c:v>
                </c:pt>
                <c:pt idx="3350">
                  <c:v>32661.0</c:v>
                </c:pt>
                <c:pt idx="3351">
                  <c:v>32662.0</c:v>
                </c:pt>
                <c:pt idx="3352">
                  <c:v>32663.0</c:v>
                </c:pt>
                <c:pt idx="3353">
                  <c:v>32664.0</c:v>
                </c:pt>
                <c:pt idx="3354">
                  <c:v>32665.0</c:v>
                </c:pt>
                <c:pt idx="3355">
                  <c:v>32666.0</c:v>
                </c:pt>
                <c:pt idx="3356">
                  <c:v>32667.0</c:v>
                </c:pt>
                <c:pt idx="3357">
                  <c:v>32668.0</c:v>
                </c:pt>
                <c:pt idx="3358">
                  <c:v>32669.0</c:v>
                </c:pt>
                <c:pt idx="3359">
                  <c:v>32670.0</c:v>
                </c:pt>
                <c:pt idx="3360">
                  <c:v>32671.0</c:v>
                </c:pt>
                <c:pt idx="3361">
                  <c:v>32672.0</c:v>
                </c:pt>
                <c:pt idx="3362">
                  <c:v>32673.0</c:v>
                </c:pt>
                <c:pt idx="3363">
                  <c:v>32674.0</c:v>
                </c:pt>
                <c:pt idx="3364">
                  <c:v>32675.0</c:v>
                </c:pt>
                <c:pt idx="3365">
                  <c:v>32676.0</c:v>
                </c:pt>
                <c:pt idx="3366">
                  <c:v>32677.0</c:v>
                </c:pt>
                <c:pt idx="3367">
                  <c:v>32678.0</c:v>
                </c:pt>
                <c:pt idx="3368">
                  <c:v>32679.0</c:v>
                </c:pt>
                <c:pt idx="3369">
                  <c:v>32680.0</c:v>
                </c:pt>
                <c:pt idx="3370">
                  <c:v>32681.0</c:v>
                </c:pt>
                <c:pt idx="3371">
                  <c:v>32682.0</c:v>
                </c:pt>
                <c:pt idx="3372">
                  <c:v>32683.0</c:v>
                </c:pt>
                <c:pt idx="3373">
                  <c:v>32684.0</c:v>
                </c:pt>
                <c:pt idx="3374">
                  <c:v>32685.0</c:v>
                </c:pt>
                <c:pt idx="3375">
                  <c:v>32686.0</c:v>
                </c:pt>
                <c:pt idx="3376">
                  <c:v>32687.0</c:v>
                </c:pt>
                <c:pt idx="3377">
                  <c:v>32688.0</c:v>
                </c:pt>
                <c:pt idx="3378">
                  <c:v>32689.0</c:v>
                </c:pt>
                <c:pt idx="3379">
                  <c:v>32690.0</c:v>
                </c:pt>
                <c:pt idx="3380">
                  <c:v>32691.0</c:v>
                </c:pt>
                <c:pt idx="3381">
                  <c:v>32692.0</c:v>
                </c:pt>
                <c:pt idx="3382">
                  <c:v>32693.0</c:v>
                </c:pt>
                <c:pt idx="3383">
                  <c:v>32694.0</c:v>
                </c:pt>
                <c:pt idx="3384">
                  <c:v>32695.0</c:v>
                </c:pt>
                <c:pt idx="3385">
                  <c:v>32696.0</c:v>
                </c:pt>
                <c:pt idx="3386">
                  <c:v>32697.0</c:v>
                </c:pt>
                <c:pt idx="3387">
                  <c:v>32698.0</c:v>
                </c:pt>
                <c:pt idx="3388">
                  <c:v>32699.0</c:v>
                </c:pt>
                <c:pt idx="3389">
                  <c:v>32700.0</c:v>
                </c:pt>
                <c:pt idx="3390">
                  <c:v>32701.0</c:v>
                </c:pt>
                <c:pt idx="3391">
                  <c:v>32702.0</c:v>
                </c:pt>
                <c:pt idx="3392">
                  <c:v>32703.0</c:v>
                </c:pt>
                <c:pt idx="3393">
                  <c:v>32704.0</c:v>
                </c:pt>
                <c:pt idx="3394">
                  <c:v>32705.0</c:v>
                </c:pt>
                <c:pt idx="3395">
                  <c:v>32706.0</c:v>
                </c:pt>
                <c:pt idx="3396">
                  <c:v>32707.0</c:v>
                </c:pt>
                <c:pt idx="3397">
                  <c:v>32708.0</c:v>
                </c:pt>
                <c:pt idx="3398">
                  <c:v>32709.0</c:v>
                </c:pt>
                <c:pt idx="3399">
                  <c:v>32710.0</c:v>
                </c:pt>
                <c:pt idx="3400">
                  <c:v>32711.0</c:v>
                </c:pt>
                <c:pt idx="3401">
                  <c:v>32712.0</c:v>
                </c:pt>
                <c:pt idx="3402">
                  <c:v>32713.0</c:v>
                </c:pt>
                <c:pt idx="3403">
                  <c:v>32714.0</c:v>
                </c:pt>
                <c:pt idx="3404">
                  <c:v>32715.0</c:v>
                </c:pt>
                <c:pt idx="3405">
                  <c:v>32716.0</c:v>
                </c:pt>
                <c:pt idx="3406">
                  <c:v>32717.0</c:v>
                </c:pt>
                <c:pt idx="3407">
                  <c:v>32718.0</c:v>
                </c:pt>
                <c:pt idx="3408">
                  <c:v>32719.0</c:v>
                </c:pt>
                <c:pt idx="3409">
                  <c:v>32720.0</c:v>
                </c:pt>
                <c:pt idx="3410">
                  <c:v>32721.0</c:v>
                </c:pt>
                <c:pt idx="3411">
                  <c:v>32722.0</c:v>
                </c:pt>
                <c:pt idx="3412">
                  <c:v>32723.0</c:v>
                </c:pt>
                <c:pt idx="3413">
                  <c:v>32724.0</c:v>
                </c:pt>
                <c:pt idx="3414">
                  <c:v>32725.0</c:v>
                </c:pt>
                <c:pt idx="3415">
                  <c:v>32726.0</c:v>
                </c:pt>
                <c:pt idx="3416">
                  <c:v>32727.0</c:v>
                </c:pt>
                <c:pt idx="3417">
                  <c:v>32728.0</c:v>
                </c:pt>
                <c:pt idx="3418">
                  <c:v>32729.0</c:v>
                </c:pt>
                <c:pt idx="3419">
                  <c:v>32730.0</c:v>
                </c:pt>
                <c:pt idx="3420">
                  <c:v>32731.0</c:v>
                </c:pt>
                <c:pt idx="3421">
                  <c:v>32732.0</c:v>
                </c:pt>
                <c:pt idx="3422">
                  <c:v>32733.0</c:v>
                </c:pt>
                <c:pt idx="3423">
                  <c:v>32734.0</c:v>
                </c:pt>
                <c:pt idx="3424">
                  <c:v>32735.0</c:v>
                </c:pt>
                <c:pt idx="3425">
                  <c:v>32736.0</c:v>
                </c:pt>
                <c:pt idx="3426">
                  <c:v>32737.0</c:v>
                </c:pt>
                <c:pt idx="3427">
                  <c:v>32738.0</c:v>
                </c:pt>
                <c:pt idx="3428">
                  <c:v>32739.0</c:v>
                </c:pt>
                <c:pt idx="3429">
                  <c:v>32740.0</c:v>
                </c:pt>
                <c:pt idx="3430">
                  <c:v>32741.0</c:v>
                </c:pt>
                <c:pt idx="3431">
                  <c:v>32742.0</c:v>
                </c:pt>
                <c:pt idx="3432">
                  <c:v>32743.0</c:v>
                </c:pt>
                <c:pt idx="3433">
                  <c:v>32744.0</c:v>
                </c:pt>
                <c:pt idx="3434">
                  <c:v>32745.0</c:v>
                </c:pt>
                <c:pt idx="3435">
                  <c:v>32746.0</c:v>
                </c:pt>
                <c:pt idx="3436">
                  <c:v>32747.0</c:v>
                </c:pt>
                <c:pt idx="3437">
                  <c:v>32748.0</c:v>
                </c:pt>
                <c:pt idx="3438">
                  <c:v>32749.0</c:v>
                </c:pt>
                <c:pt idx="3439">
                  <c:v>32750.0</c:v>
                </c:pt>
                <c:pt idx="3440">
                  <c:v>32751.0</c:v>
                </c:pt>
                <c:pt idx="3441">
                  <c:v>32752.0</c:v>
                </c:pt>
                <c:pt idx="3442">
                  <c:v>32753.0</c:v>
                </c:pt>
                <c:pt idx="3443">
                  <c:v>32754.0</c:v>
                </c:pt>
                <c:pt idx="3444">
                  <c:v>32755.0</c:v>
                </c:pt>
                <c:pt idx="3445">
                  <c:v>32756.0</c:v>
                </c:pt>
                <c:pt idx="3446">
                  <c:v>32757.0</c:v>
                </c:pt>
                <c:pt idx="3447">
                  <c:v>32758.0</c:v>
                </c:pt>
                <c:pt idx="3448">
                  <c:v>32759.0</c:v>
                </c:pt>
                <c:pt idx="3449">
                  <c:v>32760.0</c:v>
                </c:pt>
                <c:pt idx="3450">
                  <c:v>32761.0</c:v>
                </c:pt>
                <c:pt idx="3451">
                  <c:v>32762.0</c:v>
                </c:pt>
                <c:pt idx="3452">
                  <c:v>32763.0</c:v>
                </c:pt>
                <c:pt idx="3453">
                  <c:v>32764.0</c:v>
                </c:pt>
                <c:pt idx="3454">
                  <c:v>32765.0</c:v>
                </c:pt>
                <c:pt idx="3455">
                  <c:v>32766.0</c:v>
                </c:pt>
                <c:pt idx="3456">
                  <c:v>32767.0</c:v>
                </c:pt>
                <c:pt idx="3457">
                  <c:v>32768.0</c:v>
                </c:pt>
                <c:pt idx="3458">
                  <c:v>32769.0</c:v>
                </c:pt>
                <c:pt idx="3459">
                  <c:v>32770.0</c:v>
                </c:pt>
                <c:pt idx="3460">
                  <c:v>32771.0</c:v>
                </c:pt>
                <c:pt idx="3461">
                  <c:v>32772.0</c:v>
                </c:pt>
                <c:pt idx="3462">
                  <c:v>32773.0</c:v>
                </c:pt>
                <c:pt idx="3463">
                  <c:v>32774.0</c:v>
                </c:pt>
                <c:pt idx="3464">
                  <c:v>32775.0</c:v>
                </c:pt>
                <c:pt idx="3465">
                  <c:v>32776.0</c:v>
                </c:pt>
                <c:pt idx="3466">
                  <c:v>32777.0</c:v>
                </c:pt>
                <c:pt idx="3467">
                  <c:v>32778.0</c:v>
                </c:pt>
                <c:pt idx="3468">
                  <c:v>32779.0</c:v>
                </c:pt>
                <c:pt idx="3469">
                  <c:v>32780.0</c:v>
                </c:pt>
                <c:pt idx="3470">
                  <c:v>32781.0</c:v>
                </c:pt>
                <c:pt idx="3471">
                  <c:v>32782.0</c:v>
                </c:pt>
                <c:pt idx="3472">
                  <c:v>32783.0</c:v>
                </c:pt>
                <c:pt idx="3473">
                  <c:v>32784.0</c:v>
                </c:pt>
                <c:pt idx="3474">
                  <c:v>32785.0</c:v>
                </c:pt>
                <c:pt idx="3475">
                  <c:v>32786.0</c:v>
                </c:pt>
                <c:pt idx="3476">
                  <c:v>32787.0</c:v>
                </c:pt>
                <c:pt idx="3477">
                  <c:v>32788.0</c:v>
                </c:pt>
                <c:pt idx="3478">
                  <c:v>32789.0</c:v>
                </c:pt>
                <c:pt idx="3479">
                  <c:v>32790.0</c:v>
                </c:pt>
                <c:pt idx="3480">
                  <c:v>32791.0</c:v>
                </c:pt>
                <c:pt idx="3481">
                  <c:v>32792.0</c:v>
                </c:pt>
                <c:pt idx="3482">
                  <c:v>32793.0</c:v>
                </c:pt>
                <c:pt idx="3483">
                  <c:v>32794.0</c:v>
                </c:pt>
                <c:pt idx="3484">
                  <c:v>32795.0</c:v>
                </c:pt>
                <c:pt idx="3485">
                  <c:v>32796.0</c:v>
                </c:pt>
                <c:pt idx="3486">
                  <c:v>32797.0</c:v>
                </c:pt>
                <c:pt idx="3487">
                  <c:v>32798.0</c:v>
                </c:pt>
                <c:pt idx="3488">
                  <c:v>32799.0</c:v>
                </c:pt>
                <c:pt idx="3489">
                  <c:v>32800.0</c:v>
                </c:pt>
                <c:pt idx="3490">
                  <c:v>32801.0</c:v>
                </c:pt>
                <c:pt idx="3491">
                  <c:v>32802.0</c:v>
                </c:pt>
                <c:pt idx="3492">
                  <c:v>32803.0</c:v>
                </c:pt>
                <c:pt idx="3493">
                  <c:v>32804.0</c:v>
                </c:pt>
                <c:pt idx="3494">
                  <c:v>32805.0</c:v>
                </c:pt>
                <c:pt idx="3495">
                  <c:v>32806.0</c:v>
                </c:pt>
                <c:pt idx="3496">
                  <c:v>32807.0</c:v>
                </c:pt>
                <c:pt idx="3497">
                  <c:v>32808.0</c:v>
                </c:pt>
                <c:pt idx="3498">
                  <c:v>32809.0</c:v>
                </c:pt>
                <c:pt idx="3499">
                  <c:v>32810.0</c:v>
                </c:pt>
                <c:pt idx="3500">
                  <c:v>32811.0</c:v>
                </c:pt>
                <c:pt idx="3501">
                  <c:v>32812.0</c:v>
                </c:pt>
                <c:pt idx="3502">
                  <c:v>32813.0</c:v>
                </c:pt>
                <c:pt idx="3503">
                  <c:v>32814.0</c:v>
                </c:pt>
                <c:pt idx="3504">
                  <c:v>32815.0</c:v>
                </c:pt>
                <c:pt idx="3505">
                  <c:v>32816.0</c:v>
                </c:pt>
                <c:pt idx="3506">
                  <c:v>32817.0</c:v>
                </c:pt>
                <c:pt idx="3507">
                  <c:v>32818.0</c:v>
                </c:pt>
                <c:pt idx="3508">
                  <c:v>32819.0</c:v>
                </c:pt>
                <c:pt idx="3509">
                  <c:v>32820.0</c:v>
                </c:pt>
                <c:pt idx="3510">
                  <c:v>32821.0</c:v>
                </c:pt>
                <c:pt idx="3511">
                  <c:v>32822.0</c:v>
                </c:pt>
                <c:pt idx="3512">
                  <c:v>32823.0</c:v>
                </c:pt>
                <c:pt idx="3513">
                  <c:v>32824.0</c:v>
                </c:pt>
                <c:pt idx="3514">
                  <c:v>32825.0</c:v>
                </c:pt>
                <c:pt idx="3515">
                  <c:v>32826.0</c:v>
                </c:pt>
                <c:pt idx="3516">
                  <c:v>32827.0</c:v>
                </c:pt>
                <c:pt idx="3517">
                  <c:v>32828.0</c:v>
                </c:pt>
                <c:pt idx="3518">
                  <c:v>32829.0</c:v>
                </c:pt>
                <c:pt idx="3519">
                  <c:v>32830.0</c:v>
                </c:pt>
                <c:pt idx="3520">
                  <c:v>32831.0</c:v>
                </c:pt>
                <c:pt idx="3521">
                  <c:v>32832.0</c:v>
                </c:pt>
                <c:pt idx="3522">
                  <c:v>32833.0</c:v>
                </c:pt>
                <c:pt idx="3523">
                  <c:v>32834.0</c:v>
                </c:pt>
                <c:pt idx="3524">
                  <c:v>32835.0</c:v>
                </c:pt>
                <c:pt idx="3525">
                  <c:v>32836.0</c:v>
                </c:pt>
                <c:pt idx="3526">
                  <c:v>32837.0</c:v>
                </c:pt>
                <c:pt idx="3527">
                  <c:v>32838.0</c:v>
                </c:pt>
                <c:pt idx="3528">
                  <c:v>32839.0</c:v>
                </c:pt>
                <c:pt idx="3529">
                  <c:v>32840.0</c:v>
                </c:pt>
                <c:pt idx="3530">
                  <c:v>32841.0</c:v>
                </c:pt>
                <c:pt idx="3531">
                  <c:v>32842.0</c:v>
                </c:pt>
                <c:pt idx="3532">
                  <c:v>32843.0</c:v>
                </c:pt>
                <c:pt idx="3533">
                  <c:v>32844.0</c:v>
                </c:pt>
                <c:pt idx="3534">
                  <c:v>32845.0</c:v>
                </c:pt>
                <c:pt idx="3535">
                  <c:v>32846.0</c:v>
                </c:pt>
                <c:pt idx="3536">
                  <c:v>32847.0</c:v>
                </c:pt>
                <c:pt idx="3537">
                  <c:v>32848.0</c:v>
                </c:pt>
                <c:pt idx="3538">
                  <c:v>32849.0</c:v>
                </c:pt>
                <c:pt idx="3539">
                  <c:v>32850.0</c:v>
                </c:pt>
                <c:pt idx="3540">
                  <c:v>32851.0</c:v>
                </c:pt>
                <c:pt idx="3541">
                  <c:v>32852.0</c:v>
                </c:pt>
                <c:pt idx="3542">
                  <c:v>32853.0</c:v>
                </c:pt>
                <c:pt idx="3543">
                  <c:v>32854.0</c:v>
                </c:pt>
                <c:pt idx="3544">
                  <c:v>32855.0</c:v>
                </c:pt>
                <c:pt idx="3545">
                  <c:v>32856.0</c:v>
                </c:pt>
                <c:pt idx="3546">
                  <c:v>32857.0</c:v>
                </c:pt>
                <c:pt idx="3547">
                  <c:v>32858.0</c:v>
                </c:pt>
                <c:pt idx="3548">
                  <c:v>32859.0</c:v>
                </c:pt>
                <c:pt idx="3549">
                  <c:v>32860.0</c:v>
                </c:pt>
                <c:pt idx="3550">
                  <c:v>32861.0</c:v>
                </c:pt>
                <c:pt idx="3551">
                  <c:v>32862.0</c:v>
                </c:pt>
                <c:pt idx="3552">
                  <c:v>32863.0</c:v>
                </c:pt>
                <c:pt idx="3553">
                  <c:v>32864.0</c:v>
                </c:pt>
                <c:pt idx="3554">
                  <c:v>32865.0</c:v>
                </c:pt>
                <c:pt idx="3555">
                  <c:v>32866.0</c:v>
                </c:pt>
                <c:pt idx="3556">
                  <c:v>32867.0</c:v>
                </c:pt>
                <c:pt idx="3557">
                  <c:v>32868.0</c:v>
                </c:pt>
                <c:pt idx="3558">
                  <c:v>32869.0</c:v>
                </c:pt>
                <c:pt idx="3559">
                  <c:v>32870.0</c:v>
                </c:pt>
                <c:pt idx="3560">
                  <c:v>32871.0</c:v>
                </c:pt>
                <c:pt idx="3561">
                  <c:v>32872.0</c:v>
                </c:pt>
                <c:pt idx="3562">
                  <c:v>32873.0</c:v>
                </c:pt>
                <c:pt idx="3563">
                  <c:v>32874.0</c:v>
                </c:pt>
                <c:pt idx="3564">
                  <c:v>32875.0</c:v>
                </c:pt>
                <c:pt idx="3565">
                  <c:v>32876.0</c:v>
                </c:pt>
                <c:pt idx="3566">
                  <c:v>32877.0</c:v>
                </c:pt>
                <c:pt idx="3567">
                  <c:v>32878.0</c:v>
                </c:pt>
                <c:pt idx="3568">
                  <c:v>32879.0</c:v>
                </c:pt>
                <c:pt idx="3569">
                  <c:v>32880.0</c:v>
                </c:pt>
                <c:pt idx="3570">
                  <c:v>32881.0</c:v>
                </c:pt>
                <c:pt idx="3571">
                  <c:v>32882.0</c:v>
                </c:pt>
                <c:pt idx="3572">
                  <c:v>32883.0</c:v>
                </c:pt>
                <c:pt idx="3573">
                  <c:v>32884.0</c:v>
                </c:pt>
                <c:pt idx="3574">
                  <c:v>32885.0</c:v>
                </c:pt>
                <c:pt idx="3575">
                  <c:v>32886.0</c:v>
                </c:pt>
                <c:pt idx="3576">
                  <c:v>32887.0</c:v>
                </c:pt>
                <c:pt idx="3577">
                  <c:v>32888.0</c:v>
                </c:pt>
                <c:pt idx="3578">
                  <c:v>32889.0</c:v>
                </c:pt>
                <c:pt idx="3579">
                  <c:v>32890.0</c:v>
                </c:pt>
                <c:pt idx="3580">
                  <c:v>32891.0</c:v>
                </c:pt>
                <c:pt idx="3581">
                  <c:v>32892.0</c:v>
                </c:pt>
                <c:pt idx="3582">
                  <c:v>32893.0</c:v>
                </c:pt>
                <c:pt idx="3583">
                  <c:v>32894.0</c:v>
                </c:pt>
                <c:pt idx="3584">
                  <c:v>32895.0</c:v>
                </c:pt>
                <c:pt idx="3585">
                  <c:v>32896.0</c:v>
                </c:pt>
                <c:pt idx="3586">
                  <c:v>32897.0</c:v>
                </c:pt>
                <c:pt idx="3587">
                  <c:v>32898.0</c:v>
                </c:pt>
                <c:pt idx="3588">
                  <c:v>32899.0</c:v>
                </c:pt>
                <c:pt idx="3589">
                  <c:v>32900.0</c:v>
                </c:pt>
                <c:pt idx="3590">
                  <c:v>32901.0</c:v>
                </c:pt>
                <c:pt idx="3591">
                  <c:v>32902.0</c:v>
                </c:pt>
                <c:pt idx="3592">
                  <c:v>32903.0</c:v>
                </c:pt>
                <c:pt idx="3593">
                  <c:v>32904.0</c:v>
                </c:pt>
                <c:pt idx="3594">
                  <c:v>32905.0</c:v>
                </c:pt>
                <c:pt idx="3595">
                  <c:v>32906.0</c:v>
                </c:pt>
                <c:pt idx="3596">
                  <c:v>32907.0</c:v>
                </c:pt>
                <c:pt idx="3597">
                  <c:v>32908.0</c:v>
                </c:pt>
                <c:pt idx="3598">
                  <c:v>32909.0</c:v>
                </c:pt>
                <c:pt idx="3599">
                  <c:v>32910.0</c:v>
                </c:pt>
                <c:pt idx="3600">
                  <c:v>32911.0</c:v>
                </c:pt>
                <c:pt idx="3601">
                  <c:v>32912.0</c:v>
                </c:pt>
                <c:pt idx="3602">
                  <c:v>32913.0</c:v>
                </c:pt>
                <c:pt idx="3603">
                  <c:v>32914.0</c:v>
                </c:pt>
                <c:pt idx="3604">
                  <c:v>32915.0</c:v>
                </c:pt>
                <c:pt idx="3605">
                  <c:v>32916.0</c:v>
                </c:pt>
                <c:pt idx="3606">
                  <c:v>32917.0</c:v>
                </c:pt>
                <c:pt idx="3607">
                  <c:v>32918.0</c:v>
                </c:pt>
                <c:pt idx="3608">
                  <c:v>32919.0</c:v>
                </c:pt>
                <c:pt idx="3609">
                  <c:v>32920.0</c:v>
                </c:pt>
                <c:pt idx="3610">
                  <c:v>32921.0</c:v>
                </c:pt>
                <c:pt idx="3611">
                  <c:v>32922.0</c:v>
                </c:pt>
                <c:pt idx="3612">
                  <c:v>32923.0</c:v>
                </c:pt>
                <c:pt idx="3613">
                  <c:v>32924.0</c:v>
                </c:pt>
                <c:pt idx="3614">
                  <c:v>32925.0</c:v>
                </c:pt>
                <c:pt idx="3615">
                  <c:v>32926.0</c:v>
                </c:pt>
                <c:pt idx="3616">
                  <c:v>32927.0</c:v>
                </c:pt>
                <c:pt idx="3617">
                  <c:v>32928.0</c:v>
                </c:pt>
                <c:pt idx="3618">
                  <c:v>32929.0</c:v>
                </c:pt>
                <c:pt idx="3619">
                  <c:v>32930.0</c:v>
                </c:pt>
                <c:pt idx="3620">
                  <c:v>32931.0</c:v>
                </c:pt>
                <c:pt idx="3621">
                  <c:v>32932.0</c:v>
                </c:pt>
                <c:pt idx="3622">
                  <c:v>32933.0</c:v>
                </c:pt>
                <c:pt idx="3623">
                  <c:v>32934.0</c:v>
                </c:pt>
                <c:pt idx="3624">
                  <c:v>32935.0</c:v>
                </c:pt>
                <c:pt idx="3625">
                  <c:v>32936.0</c:v>
                </c:pt>
                <c:pt idx="3626">
                  <c:v>32937.0</c:v>
                </c:pt>
                <c:pt idx="3627">
                  <c:v>32938.0</c:v>
                </c:pt>
                <c:pt idx="3628">
                  <c:v>32939.0</c:v>
                </c:pt>
                <c:pt idx="3629">
                  <c:v>32940.0</c:v>
                </c:pt>
                <c:pt idx="3630">
                  <c:v>32941.0</c:v>
                </c:pt>
                <c:pt idx="3631">
                  <c:v>32942.0</c:v>
                </c:pt>
                <c:pt idx="3632">
                  <c:v>32943.0</c:v>
                </c:pt>
                <c:pt idx="3633">
                  <c:v>32944.0</c:v>
                </c:pt>
                <c:pt idx="3634">
                  <c:v>32945.0</c:v>
                </c:pt>
                <c:pt idx="3635">
                  <c:v>32946.0</c:v>
                </c:pt>
                <c:pt idx="3636">
                  <c:v>32947.0</c:v>
                </c:pt>
                <c:pt idx="3637">
                  <c:v>32948.0</c:v>
                </c:pt>
                <c:pt idx="3638">
                  <c:v>32949.0</c:v>
                </c:pt>
                <c:pt idx="3639">
                  <c:v>32950.0</c:v>
                </c:pt>
                <c:pt idx="3640">
                  <c:v>32951.0</c:v>
                </c:pt>
                <c:pt idx="3641">
                  <c:v>32952.0</c:v>
                </c:pt>
                <c:pt idx="3642">
                  <c:v>32953.0</c:v>
                </c:pt>
                <c:pt idx="3643">
                  <c:v>32954.0</c:v>
                </c:pt>
                <c:pt idx="3644">
                  <c:v>32955.0</c:v>
                </c:pt>
                <c:pt idx="3645">
                  <c:v>32956.0</c:v>
                </c:pt>
                <c:pt idx="3646">
                  <c:v>32957.0</c:v>
                </c:pt>
                <c:pt idx="3647">
                  <c:v>32958.0</c:v>
                </c:pt>
                <c:pt idx="3648">
                  <c:v>32959.0</c:v>
                </c:pt>
                <c:pt idx="3649">
                  <c:v>32960.0</c:v>
                </c:pt>
                <c:pt idx="3650">
                  <c:v>32961.0</c:v>
                </c:pt>
                <c:pt idx="3651">
                  <c:v>32962.0</c:v>
                </c:pt>
                <c:pt idx="3652">
                  <c:v>32963.0</c:v>
                </c:pt>
                <c:pt idx="3653">
                  <c:v>32964.0</c:v>
                </c:pt>
                <c:pt idx="3654">
                  <c:v>32965.0</c:v>
                </c:pt>
                <c:pt idx="3655">
                  <c:v>32966.0</c:v>
                </c:pt>
                <c:pt idx="3656">
                  <c:v>32967.0</c:v>
                </c:pt>
                <c:pt idx="3657">
                  <c:v>32968.0</c:v>
                </c:pt>
                <c:pt idx="3658">
                  <c:v>32969.0</c:v>
                </c:pt>
                <c:pt idx="3659">
                  <c:v>32970.0</c:v>
                </c:pt>
                <c:pt idx="3660">
                  <c:v>32971.0</c:v>
                </c:pt>
                <c:pt idx="3661">
                  <c:v>32972.0</c:v>
                </c:pt>
                <c:pt idx="3662">
                  <c:v>32973.0</c:v>
                </c:pt>
                <c:pt idx="3663">
                  <c:v>32974.0</c:v>
                </c:pt>
                <c:pt idx="3664">
                  <c:v>32975.0</c:v>
                </c:pt>
                <c:pt idx="3665">
                  <c:v>32976.0</c:v>
                </c:pt>
                <c:pt idx="3666">
                  <c:v>32977.0</c:v>
                </c:pt>
                <c:pt idx="3667">
                  <c:v>32978.0</c:v>
                </c:pt>
                <c:pt idx="3668">
                  <c:v>32979.0</c:v>
                </c:pt>
                <c:pt idx="3669">
                  <c:v>32980.0</c:v>
                </c:pt>
                <c:pt idx="3670">
                  <c:v>32981.0</c:v>
                </c:pt>
                <c:pt idx="3671">
                  <c:v>32982.0</c:v>
                </c:pt>
                <c:pt idx="3672">
                  <c:v>32983.0</c:v>
                </c:pt>
                <c:pt idx="3673">
                  <c:v>32984.0</c:v>
                </c:pt>
                <c:pt idx="3674">
                  <c:v>32985.0</c:v>
                </c:pt>
                <c:pt idx="3675">
                  <c:v>32986.0</c:v>
                </c:pt>
                <c:pt idx="3676">
                  <c:v>32987.0</c:v>
                </c:pt>
                <c:pt idx="3677">
                  <c:v>32988.0</c:v>
                </c:pt>
                <c:pt idx="3678">
                  <c:v>32989.0</c:v>
                </c:pt>
                <c:pt idx="3679">
                  <c:v>32990.0</c:v>
                </c:pt>
                <c:pt idx="3680">
                  <c:v>32991.0</c:v>
                </c:pt>
                <c:pt idx="3681">
                  <c:v>32992.0</c:v>
                </c:pt>
                <c:pt idx="3682">
                  <c:v>32993.0</c:v>
                </c:pt>
                <c:pt idx="3683">
                  <c:v>32994.0</c:v>
                </c:pt>
                <c:pt idx="3684">
                  <c:v>32995.0</c:v>
                </c:pt>
                <c:pt idx="3685">
                  <c:v>32996.0</c:v>
                </c:pt>
                <c:pt idx="3686">
                  <c:v>32997.0</c:v>
                </c:pt>
                <c:pt idx="3687">
                  <c:v>32998.0</c:v>
                </c:pt>
                <c:pt idx="3688">
                  <c:v>32999.0</c:v>
                </c:pt>
                <c:pt idx="3689">
                  <c:v>33000.0</c:v>
                </c:pt>
                <c:pt idx="3690">
                  <c:v>33001.0</c:v>
                </c:pt>
                <c:pt idx="3691">
                  <c:v>33002.0</c:v>
                </c:pt>
                <c:pt idx="3692">
                  <c:v>33003.0</c:v>
                </c:pt>
                <c:pt idx="3693">
                  <c:v>33004.0</c:v>
                </c:pt>
                <c:pt idx="3694">
                  <c:v>33005.0</c:v>
                </c:pt>
                <c:pt idx="3695">
                  <c:v>33006.0</c:v>
                </c:pt>
                <c:pt idx="3696">
                  <c:v>33007.0</c:v>
                </c:pt>
                <c:pt idx="3697">
                  <c:v>33008.0</c:v>
                </c:pt>
                <c:pt idx="3698">
                  <c:v>33009.0</c:v>
                </c:pt>
                <c:pt idx="3699">
                  <c:v>33010.0</c:v>
                </c:pt>
                <c:pt idx="3700">
                  <c:v>33011.0</c:v>
                </c:pt>
                <c:pt idx="3701">
                  <c:v>33012.0</c:v>
                </c:pt>
                <c:pt idx="3702">
                  <c:v>33013.0</c:v>
                </c:pt>
                <c:pt idx="3703">
                  <c:v>33014.0</c:v>
                </c:pt>
                <c:pt idx="3704">
                  <c:v>33015.0</c:v>
                </c:pt>
                <c:pt idx="3705">
                  <c:v>33016.0</c:v>
                </c:pt>
                <c:pt idx="3706">
                  <c:v>33017.0</c:v>
                </c:pt>
                <c:pt idx="3707">
                  <c:v>33018.0</c:v>
                </c:pt>
                <c:pt idx="3708">
                  <c:v>33019.0</c:v>
                </c:pt>
                <c:pt idx="3709">
                  <c:v>33020.0</c:v>
                </c:pt>
                <c:pt idx="3710">
                  <c:v>33021.0</c:v>
                </c:pt>
                <c:pt idx="3711">
                  <c:v>33022.0</c:v>
                </c:pt>
                <c:pt idx="3712">
                  <c:v>33023.0</c:v>
                </c:pt>
                <c:pt idx="3713">
                  <c:v>33024.0</c:v>
                </c:pt>
                <c:pt idx="3714">
                  <c:v>33025.0</c:v>
                </c:pt>
                <c:pt idx="3715">
                  <c:v>33026.0</c:v>
                </c:pt>
                <c:pt idx="3716">
                  <c:v>33027.0</c:v>
                </c:pt>
                <c:pt idx="3717">
                  <c:v>33028.0</c:v>
                </c:pt>
                <c:pt idx="3718">
                  <c:v>33029.0</c:v>
                </c:pt>
                <c:pt idx="3719">
                  <c:v>33030.0</c:v>
                </c:pt>
                <c:pt idx="3720">
                  <c:v>33031.0</c:v>
                </c:pt>
                <c:pt idx="3721">
                  <c:v>33032.0</c:v>
                </c:pt>
                <c:pt idx="3722">
                  <c:v>33033.0</c:v>
                </c:pt>
                <c:pt idx="3723">
                  <c:v>33034.0</c:v>
                </c:pt>
                <c:pt idx="3724">
                  <c:v>33035.0</c:v>
                </c:pt>
                <c:pt idx="3725">
                  <c:v>33036.0</c:v>
                </c:pt>
                <c:pt idx="3726">
                  <c:v>33037.0</c:v>
                </c:pt>
                <c:pt idx="3727">
                  <c:v>33038.0</c:v>
                </c:pt>
                <c:pt idx="3728">
                  <c:v>33039.0</c:v>
                </c:pt>
                <c:pt idx="3729">
                  <c:v>33040.0</c:v>
                </c:pt>
                <c:pt idx="3730">
                  <c:v>33041.0</c:v>
                </c:pt>
                <c:pt idx="3731">
                  <c:v>33042.0</c:v>
                </c:pt>
                <c:pt idx="3732">
                  <c:v>33043.0</c:v>
                </c:pt>
                <c:pt idx="3733">
                  <c:v>33044.0</c:v>
                </c:pt>
                <c:pt idx="3734">
                  <c:v>33045.0</c:v>
                </c:pt>
                <c:pt idx="3735">
                  <c:v>33046.0</c:v>
                </c:pt>
                <c:pt idx="3736">
                  <c:v>33047.0</c:v>
                </c:pt>
                <c:pt idx="3737">
                  <c:v>33048.0</c:v>
                </c:pt>
                <c:pt idx="3738">
                  <c:v>33049.0</c:v>
                </c:pt>
                <c:pt idx="3739">
                  <c:v>33050.0</c:v>
                </c:pt>
                <c:pt idx="3740">
                  <c:v>33051.0</c:v>
                </c:pt>
                <c:pt idx="3741">
                  <c:v>33052.0</c:v>
                </c:pt>
                <c:pt idx="3742">
                  <c:v>33053.0</c:v>
                </c:pt>
                <c:pt idx="3743">
                  <c:v>33054.0</c:v>
                </c:pt>
                <c:pt idx="3744">
                  <c:v>33055.0</c:v>
                </c:pt>
                <c:pt idx="3745">
                  <c:v>33056.0</c:v>
                </c:pt>
                <c:pt idx="3746">
                  <c:v>33057.0</c:v>
                </c:pt>
                <c:pt idx="3747">
                  <c:v>33058.0</c:v>
                </c:pt>
                <c:pt idx="3748">
                  <c:v>33059.0</c:v>
                </c:pt>
                <c:pt idx="3749">
                  <c:v>33060.0</c:v>
                </c:pt>
                <c:pt idx="3750">
                  <c:v>33061.0</c:v>
                </c:pt>
                <c:pt idx="3751">
                  <c:v>33062.0</c:v>
                </c:pt>
                <c:pt idx="3752">
                  <c:v>33063.0</c:v>
                </c:pt>
                <c:pt idx="3753">
                  <c:v>33064.0</c:v>
                </c:pt>
                <c:pt idx="3754">
                  <c:v>33065.0</c:v>
                </c:pt>
                <c:pt idx="3755">
                  <c:v>33066.0</c:v>
                </c:pt>
                <c:pt idx="3756">
                  <c:v>33067.0</c:v>
                </c:pt>
                <c:pt idx="3757">
                  <c:v>33068.0</c:v>
                </c:pt>
                <c:pt idx="3758">
                  <c:v>33069.0</c:v>
                </c:pt>
                <c:pt idx="3759">
                  <c:v>33070.0</c:v>
                </c:pt>
                <c:pt idx="3760">
                  <c:v>33071.0</c:v>
                </c:pt>
                <c:pt idx="3761">
                  <c:v>33072.0</c:v>
                </c:pt>
                <c:pt idx="3762">
                  <c:v>33073.0</c:v>
                </c:pt>
                <c:pt idx="3763">
                  <c:v>33074.0</c:v>
                </c:pt>
                <c:pt idx="3764">
                  <c:v>33075.0</c:v>
                </c:pt>
                <c:pt idx="3765">
                  <c:v>33076.0</c:v>
                </c:pt>
                <c:pt idx="3766">
                  <c:v>33077.0</c:v>
                </c:pt>
                <c:pt idx="3767">
                  <c:v>33078.0</c:v>
                </c:pt>
                <c:pt idx="3768">
                  <c:v>33079.0</c:v>
                </c:pt>
                <c:pt idx="3769">
                  <c:v>33080.0</c:v>
                </c:pt>
                <c:pt idx="3770">
                  <c:v>33081.0</c:v>
                </c:pt>
                <c:pt idx="3771">
                  <c:v>33082.0</c:v>
                </c:pt>
                <c:pt idx="3772">
                  <c:v>33083.0</c:v>
                </c:pt>
                <c:pt idx="3773">
                  <c:v>33084.0</c:v>
                </c:pt>
                <c:pt idx="3774">
                  <c:v>33085.0</c:v>
                </c:pt>
                <c:pt idx="3775">
                  <c:v>33086.0</c:v>
                </c:pt>
                <c:pt idx="3776">
                  <c:v>33087.0</c:v>
                </c:pt>
                <c:pt idx="3777">
                  <c:v>33088.0</c:v>
                </c:pt>
                <c:pt idx="3778">
                  <c:v>33089.0</c:v>
                </c:pt>
                <c:pt idx="3779">
                  <c:v>33090.0</c:v>
                </c:pt>
                <c:pt idx="3780">
                  <c:v>33091.0</c:v>
                </c:pt>
                <c:pt idx="3781">
                  <c:v>33092.0</c:v>
                </c:pt>
                <c:pt idx="3782">
                  <c:v>33093.0</c:v>
                </c:pt>
                <c:pt idx="3783">
                  <c:v>33094.0</c:v>
                </c:pt>
                <c:pt idx="3784">
                  <c:v>33095.0</c:v>
                </c:pt>
                <c:pt idx="3785">
                  <c:v>33096.0</c:v>
                </c:pt>
                <c:pt idx="3786">
                  <c:v>33097.0</c:v>
                </c:pt>
                <c:pt idx="3787">
                  <c:v>33098.0</c:v>
                </c:pt>
                <c:pt idx="3788">
                  <c:v>33099.0</c:v>
                </c:pt>
                <c:pt idx="3789">
                  <c:v>33100.0</c:v>
                </c:pt>
                <c:pt idx="3790">
                  <c:v>33101.0</c:v>
                </c:pt>
                <c:pt idx="3791">
                  <c:v>33102.0</c:v>
                </c:pt>
                <c:pt idx="3792">
                  <c:v>33103.0</c:v>
                </c:pt>
                <c:pt idx="3793">
                  <c:v>33104.0</c:v>
                </c:pt>
                <c:pt idx="3794">
                  <c:v>33105.0</c:v>
                </c:pt>
                <c:pt idx="3795">
                  <c:v>33106.0</c:v>
                </c:pt>
                <c:pt idx="3796">
                  <c:v>33107.0</c:v>
                </c:pt>
                <c:pt idx="3797">
                  <c:v>33108.0</c:v>
                </c:pt>
                <c:pt idx="3798">
                  <c:v>33109.0</c:v>
                </c:pt>
                <c:pt idx="3799">
                  <c:v>33110.0</c:v>
                </c:pt>
                <c:pt idx="3800">
                  <c:v>33111.0</c:v>
                </c:pt>
                <c:pt idx="3801">
                  <c:v>33112.0</c:v>
                </c:pt>
                <c:pt idx="3802">
                  <c:v>33113.0</c:v>
                </c:pt>
                <c:pt idx="3803">
                  <c:v>33114.0</c:v>
                </c:pt>
                <c:pt idx="3804">
                  <c:v>33115.0</c:v>
                </c:pt>
                <c:pt idx="3805">
                  <c:v>33116.0</c:v>
                </c:pt>
                <c:pt idx="3806">
                  <c:v>33117.0</c:v>
                </c:pt>
                <c:pt idx="3807">
                  <c:v>33118.0</c:v>
                </c:pt>
                <c:pt idx="3808">
                  <c:v>33119.0</c:v>
                </c:pt>
                <c:pt idx="3809">
                  <c:v>33120.0</c:v>
                </c:pt>
                <c:pt idx="3810">
                  <c:v>33121.0</c:v>
                </c:pt>
                <c:pt idx="3811">
                  <c:v>33122.0</c:v>
                </c:pt>
                <c:pt idx="3812">
                  <c:v>33123.0</c:v>
                </c:pt>
                <c:pt idx="3813">
                  <c:v>33124.0</c:v>
                </c:pt>
                <c:pt idx="3814">
                  <c:v>33125.0</c:v>
                </c:pt>
                <c:pt idx="3815">
                  <c:v>33126.0</c:v>
                </c:pt>
                <c:pt idx="3816">
                  <c:v>33127.0</c:v>
                </c:pt>
                <c:pt idx="3817">
                  <c:v>33128.0</c:v>
                </c:pt>
                <c:pt idx="3818">
                  <c:v>33129.0</c:v>
                </c:pt>
                <c:pt idx="3819">
                  <c:v>33130.0</c:v>
                </c:pt>
                <c:pt idx="3820">
                  <c:v>33131.0</c:v>
                </c:pt>
                <c:pt idx="3821">
                  <c:v>33132.0</c:v>
                </c:pt>
                <c:pt idx="3822">
                  <c:v>33133.0</c:v>
                </c:pt>
                <c:pt idx="3823">
                  <c:v>33134.0</c:v>
                </c:pt>
                <c:pt idx="3824">
                  <c:v>33135.0</c:v>
                </c:pt>
                <c:pt idx="3825">
                  <c:v>33136.0</c:v>
                </c:pt>
                <c:pt idx="3826">
                  <c:v>33137.0</c:v>
                </c:pt>
                <c:pt idx="3827">
                  <c:v>33138.0</c:v>
                </c:pt>
                <c:pt idx="3828">
                  <c:v>33139.0</c:v>
                </c:pt>
                <c:pt idx="3829">
                  <c:v>33140.0</c:v>
                </c:pt>
                <c:pt idx="3830">
                  <c:v>33141.0</c:v>
                </c:pt>
                <c:pt idx="3831">
                  <c:v>33142.0</c:v>
                </c:pt>
                <c:pt idx="3832">
                  <c:v>33143.0</c:v>
                </c:pt>
                <c:pt idx="3833">
                  <c:v>33144.0</c:v>
                </c:pt>
                <c:pt idx="3834">
                  <c:v>33145.0</c:v>
                </c:pt>
                <c:pt idx="3835">
                  <c:v>33146.0</c:v>
                </c:pt>
                <c:pt idx="3836">
                  <c:v>33147.0</c:v>
                </c:pt>
                <c:pt idx="3837">
                  <c:v>33148.0</c:v>
                </c:pt>
                <c:pt idx="3838">
                  <c:v>33149.0</c:v>
                </c:pt>
                <c:pt idx="3839">
                  <c:v>33150.0</c:v>
                </c:pt>
                <c:pt idx="3840">
                  <c:v>33151.0</c:v>
                </c:pt>
                <c:pt idx="3841">
                  <c:v>33152.0</c:v>
                </c:pt>
                <c:pt idx="3842">
                  <c:v>33153.0</c:v>
                </c:pt>
                <c:pt idx="3843">
                  <c:v>33154.0</c:v>
                </c:pt>
                <c:pt idx="3844">
                  <c:v>33155.0</c:v>
                </c:pt>
                <c:pt idx="3845">
                  <c:v>33156.0</c:v>
                </c:pt>
                <c:pt idx="3846">
                  <c:v>33157.0</c:v>
                </c:pt>
                <c:pt idx="3847">
                  <c:v>33158.0</c:v>
                </c:pt>
                <c:pt idx="3848">
                  <c:v>33159.0</c:v>
                </c:pt>
                <c:pt idx="3849">
                  <c:v>33160.0</c:v>
                </c:pt>
                <c:pt idx="3850">
                  <c:v>33161.0</c:v>
                </c:pt>
                <c:pt idx="3851">
                  <c:v>33162.0</c:v>
                </c:pt>
                <c:pt idx="3852">
                  <c:v>33163.0</c:v>
                </c:pt>
                <c:pt idx="3853">
                  <c:v>33164.0</c:v>
                </c:pt>
                <c:pt idx="3854">
                  <c:v>33165.0</c:v>
                </c:pt>
                <c:pt idx="3855">
                  <c:v>33166.0</c:v>
                </c:pt>
                <c:pt idx="3856">
                  <c:v>33167.0</c:v>
                </c:pt>
                <c:pt idx="3857">
                  <c:v>33168.0</c:v>
                </c:pt>
                <c:pt idx="3858">
                  <c:v>33169.0</c:v>
                </c:pt>
                <c:pt idx="3859">
                  <c:v>33170.0</c:v>
                </c:pt>
                <c:pt idx="3860">
                  <c:v>33171.0</c:v>
                </c:pt>
                <c:pt idx="3861">
                  <c:v>33172.0</c:v>
                </c:pt>
                <c:pt idx="3862">
                  <c:v>33173.0</c:v>
                </c:pt>
                <c:pt idx="3863">
                  <c:v>33174.0</c:v>
                </c:pt>
                <c:pt idx="3864">
                  <c:v>33175.0</c:v>
                </c:pt>
                <c:pt idx="3865">
                  <c:v>33176.0</c:v>
                </c:pt>
                <c:pt idx="3866">
                  <c:v>33177.0</c:v>
                </c:pt>
                <c:pt idx="3867">
                  <c:v>33178.0</c:v>
                </c:pt>
                <c:pt idx="3868">
                  <c:v>33179.0</c:v>
                </c:pt>
                <c:pt idx="3869">
                  <c:v>33180.0</c:v>
                </c:pt>
                <c:pt idx="3870">
                  <c:v>33181.0</c:v>
                </c:pt>
                <c:pt idx="3871">
                  <c:v>33182.0</c:v>
                </c:pt>
                <c:pt idx="3872">
                  <c:v>33183.0</c:v>
                </c:pt>
                <c:pt idx="3873">
                  <c:v>33184.0</c:v>
                </c:pt>
                <c:pt idx="3874">
                  <c:v>33185.0</c:v>
                </c:pt>
                <c:pt idx="3875">
                  <c:v>33186.0</c:v>
                </c:pt>
                <c:pt idx="3876">
                  <c:v>33187.0</c:v>
                </c:pt>
                <c:pt idx="3877">
                  <c:v>33188.0</c:v>
                </c:pt>
                <c:pt idx="3878">
                  <c:v>33189.0</c:v>
                </c:pt>
                <c:pt idx="3879">
                  <c:v>33190.0</c:v>
                </c:pt>
                <c:pt idx="3880">
                  <c:v>33191.0</c:v>
                </c:pt>
                <c:pt idx="3881">
                  <c:v>33192.0</c:v>
                </c:pt>
                <c:pt idx="3882">
                  <c:v>33193.0</c:v>
                </c:pt>
                <c:pt idx="3883">
                  <c:v>33194.0</c:v>
                </c:pt>
                <c:pt idx="3884">
                  <c:v>33195.0</c:v>
                </c:pt>
                <c:pt idx="3885">
                  <c:v>33196.0</c:v>
                </c:pt>
                <c:pt idx="3886">
                  <c:v>33197.0</c:v>
                </c:pt>
                <c:pt idx="3887">
                  <c:v>33198.0</c:v>
                </c:pt>
                <c:pt idx="3888">
                  <c:v>33199.0</c:v>
                </c:pt>
                <c:pt idx="3889">
                  <c:v>33200.0</c:v>
                </c:pt>
                <c:pt idx="3890">
                  <c:v>33201.0</c:v>
                </c:pt>
                <c:pt idx="3891">
                  <c:v>33202.0</c:v>
                </c:pt>
                <c:pt idx="3892">
                  <c:v>33203.0</c:v>
                </c:pt>
                <c:pt idx="3893">
                  <c:v>33204.0</c:v>
                </c:pt>
                <c:pt idx="3894">
                  <c:v>33205.0</c:v>
                </c:pt>
                <c:pt idx="3895">
                  <c:v>33206.0</c:v>
                </c:pt>
                <c:pt idx="3896">
                  <c:v>33207.0</c:v>
                </c:pt>
                <c:pt idx="3897">
                  <c:v>33208.0</c:v>
                </c:pt>
                <c:pt idx="3898">
                  <c:v>33209.0</c:v>
                </c:pt>
                <c:pt idx="3899">
                  <c:v>33210.0</c:v>
                </c:pt>
                <c:pt idx="3900">
                  <c:v>33211.0</c:v>
                </c:pt>
                <c:pt idx="3901">
                  <c:v>33212.0</c:v>
                </c:pt>
                <c:pt idx="3902">
                  <c:v>33213.0</c:v>
                </c:pt>
                <c:pt idx="3903">
                  <c:v>33214.0</c:v>
                </c:pt>
                <c:pt idx="3904">
                  <c:v>33215.0</c:v>
                </c:pt>
                <c:pt idx="3905">
                  <c:v>33216.0</c:v>
                </c:pt>
                <c:pt idx="3906">
                  <c:v>33217.0</c:v>
                </c:pt>
                <c:pt idx="3907">
                  <c:v>33218.0</c:v>
                </c:pt>
                <c:pt idx="3908">
                  <c:v>33219.0</c:v>
                </c:pt>
                <c:pt idx="3909">
                  <c:v>33220.0</c:v>
                </c:pt>
                <c:pt idx="3910">
                  <c:v>33221.0</c:v>
                </c:pt>
                <c:pt idx="3911">
                  <c:v>33222.0</c:v>
                </c:pt>
                <c:pt idx="3912">
                  <c:v>33223.0</c:v>
                </c:pt>
                <c:pt idx="3913">
                  <c:v>33224.0</c:v>
                </c:pt>
                <c:pt idx="3914">
                  <c:v>33225.0</c:v>
                </c:pt>
                <c:pt idx="3915">
                  <c:v>33226.0</c:v>
                </c:pt>
                <c:pt idx="3916">
                  <c:v>33227.0</c:v>
                </c:pt>
                <c:pt idx="3917">
                  <c:v>33228.0</c:v>
                </c:pt>
                <c:pt idx="3918">
                  <c:v>33229.0</c:v>
                </c:pt>
                <c:pt idx="3919">
                  <c:v>33230.0</c:v>
                </c:pt>
                <c:pt idx="3920">
                  <c:v>33231.0</c:v>
                </c:pt>
                <c:pt idx="3921">
                  <c:v>33232.0</c:v>
                </c:pt>
                <c:pt idx="3922">
                  <c:v>33233.0</c:v>
                </c:pt>
                <c:pt idx="3923">
                  <c:v>33234.0</c:v>
                </c:pt>
                <c:pt idx="3924">
                  <c:v>33235.0</c:v>
                </c:pt>
                <c:pt idx="3925">
                  <c:v>33236.0</c:v>
                </c:pt>
                <c:pt idx="3926">
                  <c:v>33237.0</c:v>
                </c:pt>
                <c:pt idx="3927">
                  <c:v>33238.0</c:v>
                </c:pt>
                <c:pt idx="3928">
                  <c:v>33239.0</c:v>
                </c:pt>
                <c:pt idx="3929">
                  <c:v>33240.0</c:v>
                </c:pt>
                <c:pt idx="3930">
                  <c:v>33241.0</c:v>
                </c:pt>
                <c:pt idx="3931">
                  <c:v>33242.0</c:v>
                </c:pt>
                <c:pt idx="3932">
                  <c:v>33243.0</c:v>
                </c:pt>
                <c:pt idx="3933">
                  <c:v>33244.0</c:v>
                </c:pt>
                <c:pt idx="3934">
                  <c:v>33245.0</c:v>
                </c:pt>
                <c:pt idx="3935">
                  <c:v>33246.0</c:v>
                </c:pt>
                <c:pt idx="3936">
                  <c:v>33247.0</c:v>
                </c:pt>
                <c:pt idx="3937">
                  <c:v>33248.0</c:v>
                </c:pt>
                <c:pt idx="3938">
                  <c:v>33249.0</c:v>
                </c:pt>
                <c:pt idx="3939">
                  <c:v>33250.0</c:v>
                </c:pt>
                <c:pt idx="3940">
                  <c:v>33251.0</c:v>
                </c:pt>
                <c:pt idx="3941">
                  <c:v>33252.0</c:v>
                </c:pt>
                <c:pt idx="3942">
                  <c:v>33253.0</c:v>
                </c:pt>
                <c:pt idx="3943">
                  <c:v>33254.0</c:v>
                </c:pt>
                <c:pt idx="3944">
                  <c:v>33255.0</c:v>
                </c:pt>
                <c:pt idx="3945">
                  <c:v>33256.0</c:v>
                </c:pt>
                <c:pt idx="3946">
                  <c:v>33257.0</c:v>
                </c:pt>
                <c:pt idx="3947">
                  <c:v>33258.0</c:v>
                </c:pt>
                <c:pt idx="3948">
                  <c:v>33259.0</c:v>
                </c:pt>
                <c:pt idx="3949">
                  <c:v>33260.0</c:v>
                </c:pt>
                <c:pt idx="3950">
                  <c:v>33261.0</c:v>
                </c:pt>
                <c:pt idx="3951">
                  <c:v>33262.0</c:v>
                </c:pt>
                <c:pt idx="3952">
                  <c:v>33263.0</c:v>
                </c:pt>
                <c:pt idx="3953">
                  <c:v>33264.0</c:v>
                </c:pt>
                <c:pt idx="3954">
                  <c:v>33265.0</c:v>
                </c:pt>
                <c:pt idx="3955">
                  <c:v>33266.0</c:v>
                </c:pt>
                <c:pt idx="3956">
                  <c:v>33267.0</c:v>
                </c:pt>
                <c:pt idx="3957">
                  <c:v>33268.0</c:v>
                </c:pt>
                <c:pt idx="3958">
                  <c:v>33269.0</c:v>
                </c:pt>
                <c:pt idx="3959">
                  <c:v>33270.0</c:v>
                </c:pt>
                <c:pt idx="3960">
                  <c:v>33271.0</c:v>
                </c:pt>
                <c:pt idx="3961">
                  <c:v>33272.0</c:v>
                </c:pt>
                <c:pt idx="3962">
                  <c:v>33273.0</c:v>
                </c:pt>
                <c:pt idx="3963">
                  <c:v>33274.0</c:v>
                </c:pt>
                <c:pt idx="3964">
                  <c:v>33275.0</c:v>
                </c:pt>
                <c:pt idx="3965">
                  <c:v>33276.0</c:v>
                </c:pt>
                <c:pt idx="3966">
                  <c:v>33277.0</c:v>
                </c:pt>
                <c:pt idx="3967">
                  <c:v>33278.0</c:v>
                </c:pt>
                <c:pt idx="3968">
                  <c:v>33279.0</c:v>
                </c:pt>
                <c:pt idx="3969">
                  <c:v>33280.0</c:v>
                </c:pt>
                <c:pt idx="3970">
                  <c:v>33281.0</c:v>
                </c:pt>
                <c:pt idx="3971">
                  <c:v>33282.0</c:v>
                </c:pt>
                <c:pt idx="3972">
                  <c:v>33283.0</c:v>
                </c:pt>
                <c:pt idx="3973">
                  <c:v>33284.0</c:v>
                </c:pt>
                <c:pt idx="3974">
                  <c:v>33285.0</c:v>
                </c:pt>
                <c:pt idx="3975">
                  <c:v>33286.0</c:v>
                </c:pt>
                <c:pt idx="3976">
                  <c:v>33287.0</c:v>
                </c:pt>
                <c:pt idx="3977">
                  <c:v>33288.0</c:v>
                </c:pt>
                <c:pt idx="3978">
                  <c:v>33289.0</c:v>
                </c:pt>
                <c:pt idx="3979">
                  <c:v>33290.0</c:v>
                </c:pt>
                <c:pt idx="3980">
                  <c:v>33291.0</c:v>
                </c:pt>
                <c:pt idx="3981">
                  <c:v>33292.0</c:v>
                </c:pt>
                <c:pt idx="3982">
                  <c:v>33293.0</c:v>
                </c:pt>
                <c:pt idx="3983">
                  <c:v>33294.0</c:v>
                </c:pt>
                <c:pt idx="3984">
                  <c:v>33295.0</c:v>
                </c:pt>
                <c:pt idx="3985">
                  <c:v>33296.0</c:v>
                </c:pt>
                <c:pt idx="3986">
                  <c:v>33297.0</c:v>
                </c:pt>
                <c:pt idx="3987">
                  <c:v>33298.0</c:v>
                </c:pt>
                <c:pt idx="3988">
                  <c:v>33299.0</c:v>
                </c:pt>
                <c:pt idx="3989">
                  <c:v>33300.0</c:v>
                </c:pt>
                <c:pt idx="3990">
                  <c:v>33301.0</c:v>
                </c:pt>
                <c:pt idx="3991">
                  <c:v>33302.0</c:v>
                </c:pt>
                <c:pt idx="3992">
                  <c:v>33303.0</c:v>
                </c:pt>
                <c:pt idx="3993">
                  <c:v>33304.0</c:v>
                </c:pt>
                <c:pt idx="3994">
                  <c:v>33305.0</c:v>
                </c:pt>
                <c:pt idx="3995">
                  <c:v>33306.0</c:v>
                </c:pt>
                <c:pt idx="3996">
                  <c:v>33307.0</c:v>
                </c:pt>
                <c:pt idx="3997">
                  <c:v>33308.0</c:v>
                </c:pt>
                <c:pt idx="3998">
                  <c:v>33309.0</c:v>
                </c:pt>
                <c:pt idx="3999">
                  <c:v>33310.0</c:v>
                </c:pt>
                <c:pt idx="4000">
                  <c:v>33311.0</c:v>
                </c:pt>
                <c:pt idx="4001">
                  <c:v>33312.0</c:v>
                </c:pt>
                <c:pt idx="4002">
                  <c:v>33313.0</c:v>
                </c:pt>
                <c:pt idx="4003">
                  <c:v>33314.0</c:v>
                </c:pt>
                <c:pt idx="4004">
                  <c:v>33315.0</c:v>
                </c:pt>
                <c:pt idx="4005">
                  <c:v>33316.0</c:v>
                </c:pt>
                <c:pt idx="4006">
                  <c:v>33317.0</c:v>
                </c:pt>
                <c:pt idx="4007">
                  <c:v>33318.0</c:v>
                </c:pt>
                <c:pt idx="4008">
                  <c:v>33319.0</c:v>
                </c:pt>
                <c:pt idx="4009">
                  <c:v>33320.0</c:v>
                </c:pt>
                <c:pt idx="4010">
                  <c:v>33321.0</c:v>
                </c:pt>
                <c:pt idx="4011">
                  <c:v>33322.0</c:v>
                </c:pt>
                <c:pt idx="4012">
                  <c:v>33323.0</c:v>
                </c:pt>
                <c:pt idx="4013">
                  <c:v>33324.0</c:v>
                </c:pt>
                <c:pt idx="4014">
                  <c:v>33325.0</c:v>
                </c:pt>
                <c:pt idx="4015">
                  <c:v>33326.0</c:v>
                </c:pt>
                <c:pt idx="4016">
                  <c:v>33327.0</c:v>
                </c:pt>
                <c:pt idx="4017">
                  <c:v>33328.0</c:v>
                </c:pt>
                <c:pt idx="4018">
                  <c:v>33329.0</c:v>
                </c:pt>
                <c:pt idx="4019">
                  <c:v>33330.0</c:v>
                </c:pt>
                <c:pt idx="4020">
                  <c:v>33331.0</c:v>
                </c:pt>
                <c:pt idx="4021">
                  <c:v>33332.0</c:v>
                </c:pt>
                <c:pt idx="4022">
                  <c:v>33333.0</c:v>
                </c:pt>
                <c:pt idx="4023">
                  <c:v>33334.0</c:v>
                </c:pt>
                <c:pt idx="4024">
                  <c:v>33335.0</c:v>
                </c:pt>
                <c:pt idx="4025">
                  <c:v>33336.0</c:v>
                </c:pt>
                <c:pt idx="4026">
                  <c:v>33337.0</c:v>
                </c:pt>
                <c:pt idx="4027">
                  <c:v>33338.0</c:v>
                </c:pt>
                <c:pt idx="4028">
                  <c:v>33339.0</c:v>
                </c:pt>
                <c:pt idx="4029">
                  <c:v>33340.0</c:v>
                </c:pt>
                <c:pt idx="4030">
                  <c:v>33341.0</c:v>
                </c:pt>
                <c:pt idx="4031">
                  <c:v>33342.0</c:v>
                </c:pt>
                <c:pt idx="4032">
                  <c:v>33343.0</c:v>
                </c:pt>
                <c:pt idx="4033">
                  <c:v>33344.0</c:v>
                </c:pt>
                <c:pt idx="4034">
                  <c:v>33345.0</c:v>
                </c:pt>
                <c:pt idx="4035">
                  <c:v>33346.0</c:v>
                </c:pt>
                <c:pt idx="4036">
                  <c:v>33347.0</c:v>
                </c:pt>
                <c:pt idx="4037">
                  <c:v>33348.0</c:v>
                </c:pt>
                <c:pt idx="4038">
                  <c:v>33349.0</c:v>
                </c:pt>
                <c:pt idx="4039">
                  <c:v>33350.0</c:v>
                </c:pt>
                <c:pt idx="4040">
                  <c:v>33351.0</c:v>
                </c:pt>
                <c:pt idx="4041">
                  <c:v>33352.0</c:v>
                </c:pt>
                <c:pt idx="4042">
                  <c:v>33353.0</c:v>
                </c:pt>
                <c:pt idx="4043">
                  <c:v>33354.0</c:v>
                </c:pt>
                <c:pt idx="4044">
                  <c:v>33355.0</c:v>
                </c:pt>
                <c:pt idx="4045">
                  <c:v>33356.0</c:v>
                </c:pt>
                <c:pt idx="4046">
                  <c:v>33357.0</c:v>
                </c:pt>
                <c:pt idx="4047">
                  <c:v>33358.0</c:v>
                </c:pt>
                <c:pt idx="4048">
                  <c:v>33359.0</c:v>
                </c:pt>
                <c:pt idx="4049">
                  <c:v>33360.0</c:v>
                </c:pt>
                <c:pt idx="4050">
                  <c:v>33361.0</c:v>
                </c:pt>
                <c:pt idx="4051">
                  <c:v>33362.0</c:v>
                </c:pt>
                <c:pt idx="4052">
                  <c:v>33363.0</c:v>
                </c:pt>
                <c:pt idx="4053">
                  <c:v>33364.0</c:v>
                </c:pt>
                <c:pt idx="4054">
                  <c:v>33365.0</c:v>
                </c:pt>
                <c:pt idx="4055">
                  <c:v>33366.0</c:v>
                </c:pt>
                <c:pt idx="4056">
                  <c:v>33367.0</c:v>
                </c:pt>
                <c:pt idx="4057">
                  <c:v>33368.0</c:v>
                </c:pt>
                <c:pt idx="4058">
                  <c:v>33369.0</c:v>
                </c:pt>
                <c:pt idx="4059">
                  <c:v>33370.0</c:v>
                </c:pt>
                <c:pt idx="4060">
                  <c:v>33371.0</c:v>
                </c:pt>
                <c:pt idx="4061">
                  <c:v>33372.0</c:v>
                </c:pt>
                <c:pt idx="4062">
                  <c:v>33373.0</c:v>
                </c:pt>
                <c:pt idx="4063">
                  <c:v>33374.0</c:v>
                </c:pt>
                <c:pt idx="4064">
                  <c:v>33375.0</c:v>
                </c:pt>
                <c:pt idx="4065">
                  <c:v>33376.0</c:v>
                </c:pt>
                <c:pt idx="4066">
                  <c:v>33377.0</c:v>
                </c:pt>
                <c:pt idx="4067">
                  <c:v>33378.0</c:v>
                </c:pt>
                <c:pt idx="4068">
                  <c:v>33379.0</c:v>
                </c:pt>
                <c:pt idx="4069">
                  <c:v>33380.0</c:v>
                </c:pt>
                <c:pt idx="4070">
                  <c:v>33381.0</c:v>
                </c:pt>
                <c:pt idx="4071">
                  <c:v>33382.0</c:v>
                </c:pt>
                <c:pt idx="4072">
                  <c:v>33383.0</c:v>
                </c:pt>
                <c:pt idx="4073">
                  <c:v>33384.0</c:v>
                </c:pt>
                <c:pt idx="4074">
                  <c:v>33385.0</c:v>
                </c:pt>
                <c:pt idx="4075">
                  <c:v>33386.0</c:v>
                </c:pt>
                <c:pt idx="4076">
                  <c:v>33387.0</c:v>
                </c:pt>
                <c:pt idx="4077">
                  <c:v>33388.0</c:v>
                </c:pt>
                <c:pt idx="4078">
                  <c:v>33389.0</c:v>
                </c:pt>
                <c:pt idx="4079">
                  <c:v>33390.0</c:v>
                </c:pt>
                <c:pt idx="4080">
                  <c:v>33391.0</c:v>
                </c:pt>
                <c:pt idx="4081">
                  <c:v>33392.0</c:v>
                </c:pt>
                <c:pt idx="4082">
                  <c:v>33393.0</c:v>
                </c:pt>
                <c:pt idx="4083">
                  <c:v>33394.0</c:v>
                </c:pt>
                <c:pt idx="4084">
                  <c:v>33395.0</c:v>
                </c:pt>
                <c:pt idx="4085">
                  <c:v>33396.0</c:v>
                </c:pt>
                <c:pt idx="4086">
                  <c:v>33397.0</c:v>
                </c:pt>
                <c:pt idx="4087">
                  <c:v>33398.0</c:v>
                </c:pt>
                <c:pt idx="4088">
                  <c:v>33399.0</c:v>
                </c:pt>
                <c:pt idx="4089">
                  <c:v>33400.0</c:v>
                </c:pt>
                <c:pt idx="4090">
                  <c:v>33401.0</c:v>
                </c:pt>
                <c:pt idx="4091">
                  <c:v>33402.0</c:v>
                </c:pt>
                <c:pt idx="4092">
                  <c:v>33403.0</c:v>
                </c:pt>
                <c:pt idx="4093">
                  <c:v>33404.0</c:v>
                </c:pt>
                <c:pt idx="4094">
                  <c:v>33405.0</c:v>
                </c:pt>
                <c:pt idx="4095">
                  <c:v>33406.0</c:v>
                </c:pt>
                <c:pt idx="4096">
                  <c:v>33407.0</c:v>
                </c:pt>
                <c:pt idx="4097">
                  <c:v>33408.0</c:v>
                </c:pt>
                <c:pt idx="4098">
                  <c:v>33409.0</c:v>
                </c:pt>
                <c:pt idx="4099">
                  <c:v>33410.0</c:v>
                </c:pt>
                <c:pt idx="4100">
                  <c:v>33411.0</c:v>
                </c:pt>
                <c:pt idx="4101">
                  <c:v>33412.0</c:v>
                </c:pt>
                <c:pt idx="4102">
                  <c:v>33413.0</c:v>
                </c:pt>
                <c:pt idx="4103">
                  <c:v>33414.0</c:v>
                </c:pt>
                <c:pt idx="4104">
                  <c:v>33415.0</c:v>
                </c:pt>
                <c:pt idx="4105">
                  <c:v>33416.0</c:v>
                </c:pt>
                <c:pt idx="4106">
                  <c:v>33417.0</c:v>
                </c:pt>
                <c:pt idx="4107">
                  <c:v>33418.0</c:v>
                </c:pt>
                <c:pt idx="4108">
                  <c:v>33419.0</c:v>
                </c:pt>
                <c:pt idx="4109">
                  <c:v>33420.0</c:v>
                </c:pt>
                <c:pt idx="4110">
                  <c:v>33421.0</c:v>
                </c:pt>
                <c:pt idx="4111">
                  <c:v>33422.0</c:v>
                </c:pt>
                <c:pt idx="4112">
                  <c:v>33423.0</c:v>
                </c:pt>
                <c:pt idx="4113">
                  <c:v>33424.0</c:v>
                </c:pt>
                <c:pt idx="4114">
                  <c:v>33425.0</c:v>
                </c:pt>
                <c:pt idx="4115">
                  <c:v>33426.0</c:v>
                </c:pt>
                <c:pt idx="4116">
                  <c:v>33427.0</c:v>
                </c:pt>
                <c:pt idx="4117">
                  <c:v>33428.0</c:v>
                </c:pt>
                <c:pt idx="4118">
                  <c:v>33429.0</c:v>
                </c:pt>
                <c:pt idx="4119">
                  <c:v>33430.0</c:v>
                </c:pt>
                <c:pt idx="4120">
                  <c:v>33431.0</c:v>
                </c:pt>
                <c:pt idx="4121">
                  <c:v>33432.0</c:v>
                </c:pt>
                <c:pt idx="4122">
                  <c:v>33433.0</c:v>
                </c:pt>
                <c:pt idx="4123">
                  <c:v>33434.0</c:v>
                </c:pt>
                <c:pt idx="4124">
                  <c:v>33435.0</c:v>
                </c:pt>
                <c:pt idx="4125">
                  <c:v>33436.0</c:v>
                </c:pt>
                <c:pt idx="4126">
                  <c:v>33437.0</c:v>
                </c:pt>
                <c:pt idx="4127">
                  <c:v>33438.0</c:v>
                </c:pt>
                <c:pt idx="4128">
                  <c:v>33439.0</c:v>
                </c:pt>
                <c:pt idx="4129">
                  <c:v>33440.0</c:v>
                </c:pt>
                <c:pt idx="4130">
                  <c:v>33441.0</c:v>
                </c:pt>
                <c:pt idx="4131">
                  <c:v>33442.0</c:v>
                </c:pt>
                <c:pt idx="4132">
                  <c:v>33443.0</c:v>
                </c:pt>
                <c:pt idx="4133">
                  <c:v>33444.0</c:v>
                </c:pt>
                <c:pt idx="4134">
                  <c:v>33445.0</c:v>
                </c:pt>
                <c:pt idx="4135">
                  <c:v>33446.0</c:v>
                </c:pt>
                <c:pt idx="4136">
                  <c:v>33447.0</c:v>
                </c:pt>
                <c:pt idx="4137">
                  <c:v>33448.0</c:v>
                </c:pt>
                <c:pt idx="4138">
                  <c:v>33449.0</c:v>
                </c:pt>
                <c:pt idx="4139">
                  <c:v>33450.0</c:v>
                </c:pt>
                <c:pt idx="4140">
                  <c:v>33451.0</c:v>
                </c:pt>
                <c:pt idx="4141">
                  <c:v>33452.0</c:v>
                </c:pt>
                <c:pt idx="4142">
                  <c:v>33453.0</c:v>
                </c:pt>
                <c:pt idx="4143">
                  <c:v>33454.0</c:v>
                </c:pt>
                <c:pt idx="4144">
                  <c:v>33455.0</c:v>
                </c:pt>
                <c:pt idx="4145">
                  <c:v>33456.0</c:v>
                </c:pt>
                <c:pt idx="4146">
                  <c:v>33457.0</c:v>
                </c:pt>
                <c:pt idx="4147">
                  <c:v>33458.0</c:v>
                </c:pt>
                <c:pt idx="4148">
                  <c:v>33459.0</c:v>
                </c:pt>
                <c:pt idx="4149">
                  <c:v>33460.0</c:v>
                </c:pt>
                <c:pt idx="4150">
                  <c:v>33461.0</c:v>
                </c:pt>
                <c:pt idx="4151">
                  <c:v>33462.0</c:v>
                </c:pt>
                <c:pt idx="4152">
                  <c:v>33463.0</c:v>
                </c:pt>
                <c:pt idx="4153">
                  <c:v>33464.0</c:v>
                </c:pt>
                <c:pt idx="4154">
                  <c:v>33465.0</c:v>
                </c:pt>
                <c:pt idx="4155">
                  <c:v>33466.0</c:v>
                </c:pt>
                <c:pt idx="4156">
                  <c:v>33467.0</c:v>
                </c:pt>
                <c:pt idx="4157">
                  <c:v>33468.0</c:v>
                </c:pt>
                <c:pt idx="4158">
                  <c:v>33469.0</c:v>
                </c:pt>
                <c:pt idx="4159">
                  <c:v>33470.0</c:v>
                </c:pt>
                <c:pt idx="4160">
                  <c:v>33471.0</c:v>
                </c:pt>
                <c:pt idx="4161">
                  <c:v>33472.0</c:v>
                </c:pt>
                <c:pt idx="4162">
                  <c:v>33473.0</c:v>
                </c:pt>
                <c:pt idx="4163">
                  <c:v>33474.0</c:v>
                </c:pt>
                <c:pt idx="4164">
                  <c:v>33475.0</c:v>
                </c:pt>
                <c:pt idx="4165">
                  <c:v>33476.0</c:v>
                </c:pt>
                <c:pt idx="4166">
                  <c:v>33477.0</c:v>
                </c:pt>
                <c:pt idx="4167">
                  <c:v>33478.0</c:v>
                </c:pt>
                <c:pt idx="4168">
                  <c:v>33479.0</c:v>
                </c:pt>
                <c:pt idx="4169">
                  <c:v>33480.0</c:v>
                </c:pt>
                <c:pt idx="4170">
                  <c:v>33481.0</c:v>
                </c:pt>
                <c:pt idx="4171">
                  <c:v>33482.0</c:v>
                </c:pt>
                <c:pt idx="4172">
                  <c:v>33483.0</c:v>
                </c:pt>
                <c:pt idx="4173">
                  <c:v>33484.0</c:v>
                </c:pt>
                <c:pt idx="4174">
                  <c:v>33485.0</c:v>
                </c:pt>
                <c:pt idx="4175">
                  <c:v>33486.0</c:v>
                </c:pt>
                <c:pt idx="4176">
                  <c:v>33487.0</c:v>
                </c:pt>
                <c:pt idx="4177">
                  <c:v>33488.0</c:v>
                </c:pt>
                <c:pt idx="4178">
                  <c:v>33489.0</c:v>
                </c:pt>
                <c:pt idx="4179">
                  <c:v>33490.0</c:v>
                </c:pt>
                <c:pt idx="4180">
                  <c:v>33491.0</c:v>
                </c:pt>
                <c:pt idx="4181">
                  <c:v>33492.0</c:v>
                </c:pt>
                <c:pt idx="4182">
                  <c:v>33493.0</c:v>
                </c:pt>
                <c:pt idx="4183">
                  <c:v>33494.0</c:v>
                </c:pt>
                <c:pt idx="4184">
                  <c:v>33495.0</c:v>
                </c:pt>
                <c:pt idx="4185">
                  <c:v>33496.0</c:v>
                </c:pt>
                <c:pt idx="4186">
                  <c:v>33497.0</c:v>
                </c:pt>
                <c:pt idx="4187">
                  <c:v>33498.0</c:v>
                </c:pt>
                <c:pt idx="4188">
                  <c:v>33499.0</c:v>
                </c:pt>
                <c:pt idx="4189">
                  <c:v>33500.0</c:v>
                </c:pt>
                <c:pt idx="4190">
                  <c:v>33501.0</c:v>
                </c:pt>
                <c:pt idx="4191">
                  <c:v>33502.0</c:v>
                </c:pt>
                <c:pt idx="4192">
                  <c:v>33503.0</c:v>
                </c:pt>
                <c:pt idx="4193">
                  <c:v>33504.0</c:v>
                </c:pt>
                <c:pt idx="4194">
                  <c:v>33505.0</c:v>
                </c:pt>
                <c:pt idx="4195">
                  <c:v>33506.0</c:v>
                </c:pt>
                <c:pt idx="4196">
                  <c:v>33507.0</c:v>
                </c:pt>
                <c:pt idx="4197">
                  <c:v>33508.0</c:v>
                </c:pt>
                <c:pt idx="4198">
                  <c:v>33509.0</c:v>
                </c:pt>
                <c:pt idx="4199">
                  <c:v>33510.0</c:v>
                </c:pt>
                <c:pt idx="4200">
                  <c:v>33511.0</c:v>
                </c:pt>
                <c:pt idx="4201">
                  <c:v>33512.0</c:v>
                </c:pt>
                <c:pt idx="4202">
                  <c:v>33513.0</c:v>
                </c:pt>
                <c:pt idx="4203">
                  <c:v>33514.0</c:v>
                </c:pt>
                <c:pt idx="4204">
                  <c:v>33515.0</c:v>
                </c:pt>
                <c:pt idx="4205">
                  <c:v>33516.0</c:v>
                </c:pt>
                <c:pt idx="4206">
                  <c:v>33517.0</c:v>
                </c:pt>
                <c:pt idx="4207">
                  <c:v>33518.0</c:v>
                </c:pt>
                <c:pt idx="4208">
                  <c:v>33519.0</c:v>
                </c:pt>
                <c:pt idx="4209">
                  <c:v>33520.0</c:v>
                </c:pt>
                <c:pt idx="4210">
                  <c:v>33521.0</c:v>
                </c:pt>
                <c:pt idx="4211">
                  <c:v>33522.0</c:v>
                </c:pt>
                <c:pt idx="4212">
                  <c:v>33523.0</c:v>
                </c:pt>
                <c:pt idx="4213">
                  <c:v>33524.0</c:v>
                </c:pt>
                <c:pt idx="4214">
                  <c:v>33525.0</c:v>
                </c:pt>
                <c:pt idx="4215">
                  <c:v>33526.0</c:v>
                </c:pt>
                <c:pt idx="4216">
                  <c:v>33527.0</c:v>
                </c:pt>
                <c:pt idx="4217">
                  <c:v>33528.0</c:v>
                </c:pt>
                <c:pt idx="4218">
                  <c:v>33529.0</c:v>
                </c:pt>
                <c:pt idx="4219">
                  <c:v>33530.0</c:v>
                </c:pt>
                <c:pt idx="4220">
                  <c:v>33531.0</c:v>
                </c:pt>
                <c:pt idx="4221">
                  <c:v>33532.0</c:v>
                </c:pt>
                <c:pt idx="4222">
                  <c:v>33533.0</c:v>
                </c:pt>
                <c:pt idx="4223">
                  <c:v>33534.0</c:v>
                </c:pt>
                <c:pt idx="4224">
                  <c:v>33535.0</c:v>
                </c:pt>
                <c:pt idx="4225">
                  <c:v>33536.0</c:v>
                </c:pt>
                <c:pt idx="4226">
                  <c:v>33537.0</c:v>
                </c:pt>
                <c:pt idx="4227">
                  <c:v>33538.0</c:v>
                </c:pt>
                <c:pt idx="4228">
                  <c:v>33539.0</c:v>
                </c:pt>
                <c:pt idx="4229">
                  <c:v>33540.0</c:v>
                </c:pt>
                <c:pt idx="4230">
                  <c:v>33541.0</c:v>
                </c:pt>
                <c:pt idx="4231">
                  <c:v>33542.0</c:v>
                </c:pt>
                <c:pt idx="4232">
                  <c:v>33543.0</c:v>
                </c:pt>
                <c:pt idx="4233">
                  <c:v>33544.0</c:v>
                </c:pt>
                <c:pt idx="4234">
                  <c:v>33545.0</c:v>
                </c:pt>
                <c:pt idx="4235">
                  <c:v>33546.0</c:v>
                </c:pt>
                <c:pt idx="4236">
                  <c:v>33547.0</c:v>
                </c:pt>
                <c:pt idx="4237">
                  <c:v>33548.0</c:v>
                </c:pt>
                <c:pt idx="4238">
                  <c:v>33549.0</c:v>
                </c:pt>
                <c:pt idx="4239">
                  <c:v>33550.0</c:v>
                </c:pt>
                <c:pt idx="4240">
                  <c:v>33551.0</c:v>
                </c:pt>
                <c:pt idx="4241">
                  <c:v>33552.0</c:v>
                </c:pt>
                <c:pt idx="4242">
                  <c:v>33553.0</c:v>
                </c:pt>
                <c:pt idx="4243">
                  <c:v>33554.0</c:v>
                </c:pt>
                <c:pt idx="4244">
                  <c:v>33555.0</c:v>
                </c:pt>
                <c:pt idx="4245">
                  <c:v>33556.0</c:v>
                </c:pt>
                <c:pt idx="4246">
                  <c:v>33557.0</c:v>
                </c:pt>
                <c:pt idx="4247">
                  <c:v>33558.0</c:v>
                </c:pt>
                <c:pt idx="4248">
                  <c:v>33559.0</c:v>
                </c:pt>
                <c:pt idx="4249">
                  <c:v>33560.0</c:v>
                </c:pt>
                <c:pt idx="4250">
                  <c:v>33561.0</c:v>
                </c:pt>
                <c:pt idx="4251">
                  <c:v>33562.0</c:v>
                </c:pt>
                <c:pt idx="4252">
                  <c:v>33563.0</c:v>
                </c:pt>
                <c:pt idx="4253">
                  <c:v>33564.0</c:v>
                </c:pt>
                <c:pt idx="4254">
                  <c:v>33565.0</c:v>
                </c:pt>
                <c:pt idx="4255">
                  <c:v>33566.0</c:v>
                </c:pt>
                <c:pt idx="4256">
                  <c:v>33567.0</c:v>
                </c:pt>
                <c:pt idx="4257">
                  <c:v>33568.0</c:v>
                </c:pt>
                <c:pt idx="4258">
                  <c:v>33569.0</c:v>
                </c:pt>
                <c:pt idx="4259">
                  <c:v>33570.0</c:v>
                </c:pt>
                <c:pt idx="4260">
                  <c:v>33571.0</c:v>
                </c:pt>
                <c:pt idx="4261">
                  <c:v>33572.0</c:v>
                </c:pt>
                <c:pt idx="4262">
                  <c:v>33573.0</c:v>
                </c:pt>
                <c:pt idx="4263">
                  <c:v>33574.0</c:v>
                </c:pt>
                <c:pt idx="4264">
                  <c:v>33575.0</c:v>
                </c:pt>
                <c:pt idx="4265">
                  <c:v>33576.0</c:v>
                </c:pt>
                <c:pt idx="4266">
                  <c:v>33577.0</c:v>
                </c:pt>
                <c:pt idx="4267">
                  <c:v>33578.0</c:v>
                </c:pt>
                <c:pt idx="4268">
                  <c:v>33579.0</c:v>
                </c:pt>
                <c:pt idx="4269">
                  <c:v>33580.0</c:v>
                </c:pt>
                <c:pt idx="4270">
                  <c:v>33581.0</c:v>
                </c:pt>
                <c:pt idx="4271">
                  <c:v>33582.0</c:v>
                </c:pt>
                <c:pt idx="4272">
                  <c:v>33583.0</c:v>
                </c:pt>
                <c:pt idx="4273">
                  <c:v>33584.0</c:v>
                </c:pt>
                <c:pt idx="4274">
                  <c:v>33585.0</c:v>
                </c:pt>
                <c:pt idx="4275">
                  <c:v>33586.0</c:v>
                </c:pt>
                <c:pt idx="4276">
                  <c:v>33587.0</c:v>
                </c:pt>
                <c:pt idx="4277">
                  <c:v>33588.0</c:v>
                </c:pt>
                <c:pt idx="4278">
                  <c:v>33589.0</c:v>
                </c:pt>
                <c:pt idx="4279">
                  <c:v>33590.0</c:v>
                </c:pt>
                <c:pt idx="4280">
                  <c:v>33591.0</c:v>
                </c:pt>
                <c:pt idx="4281">
                  <c:v>33592.0</c:v>
                </c:pt>
                <c:pt idx="4282">
                  <c:v>33593.0</c:v>
                </c:pt>
                <c:pt idx="4283">
                  <c:v>33594.0</c:v>
                </c:pt>
                <c:pt idx="4284">
                  <c:v>33595.0</c:v>
                </c:pt>
                <c:pt idx="4285">
                  <c:v>33596.0</c:v>
                </c:pt>
                <c:pt idx="4286">
                  <c:v>33597.0</c:v>
                </c:pt>
                <c:pt idx="4287">
                  <c:v>33598.0</c:v>
                </c:pt>
                <c:pt idx="4288">
                  <c:v>33599.0</c:v>
                </c:pt>
                <c:pt idx="4289">
                  <c:v>33600.0</c:v>
                </c:pt>
                <c:pt idx="4290">
                  <c:v>33601.0</c:v>
                </c:pt>
                <c:pt idx="4291">
                  <c:v>33602.0</c:v>
                </c:pt>
                <c:pt idx="4292">
                  <c:v>33603.0</c:v>
                </c:pt>
                <c:pt idx="4293">
                  <c:v>33604.0</c:v>
                </c:pt>
                <c:pt idx="4294">
                  <c:v>33605.0</c:v>
                </c:pt>
                <c:pt idx="4295">
                  <c:v>33606.0</c:v>
                </c:pt>
                <c:pt idx="4296">
                  <c:v>33607.0</c:v>
                </c:pt>
                <c:pt idx="4297">
                  <c:v>33608.0</c:v>
                </c:pt>
                <c:pt idx="4298">
                  <c:v>33609.0</c:v>
                </c:pt>
                <c:pt idx="4299">
                  <c:v>33610.0</c:v>
                </c:pt>
                <c:pt idx="4300">
                  <c:v>33611.0</c:v>
                </c:pt>
                <c:pt idx="4301">
                  <c:v>33612.0</c:v>
                </c:pt>
                <c:pt idx="4302">
                  <c:v>33613.0</c:v>
                </c:pt>
                <c:pt idx="4303">
                  <c:v>33614.0</c:v>
                </c:pt>
                <c:pt idx="4304">
                  <c:v>33615.0</c:v>
                </c:pt>
                <c:pt idx="4305">
                  <c:v>33616.0</c:v>
                </c:pt>
                <c:pt idx="4306">
                  <c:v>33617.0</c:v>
                </c:pt>
                <c:pt idx="4307">
                  <c:v>33618.0</c:v>
                </c:pt>
                <c:pt idx="4308">
                  <c:v>33619.0</c:v>
                </c:pt>
                <c:pt idx="4309">
                  <c:v>33620.0</c:v>
                </c:pt>
                <c:pt idx="4310">
                  <c:v>33621.0</c:v>
                </c:pt>
                <c:pt idx="4311">
                  <c:v>33622.0</c:v>
                </c:pt>
                <c:pt idx="4312">
                  <c:v>33623.0</c:v>
                </c:pt>
                <c:pt idx="4313">
                  <c:v>33624.0</c:v>
                </c:pt>
                <c:pt idx="4314">
                  <c:v>33625.0</c:v>
                </c:pt>
                <c:pt idx="4315">
                  <c:v>33626.0</c:v>
                </c:pt>
                <c:pt idx="4316">
                  <c:v>33627.0</c:v>
                </c:pt>
                <c:pt idx="4317">
                  <c:v>33628.0</c:v>
                </c:pt>
                <c:pt idx="4318">
                  <c:v>33629.0</c:v>
                </c:pt>
                <c:pt idx="4319">
                  <c:v>33630.0</c:v>
                </c:pt>
                <c:pt idx="4320">
                  <c:v>33631.0</c:v>
                </c:pt>
                <c:pt idx="4321">
                  <c:v>33632.0</c:v>
                </c:pt>
                <c:pt idx="4322">
                  <c:v>33633.0</c:v>
                </c:pt>
                <c:pt idx="4323">
                  <c:v>33634.0</c:v>
                </c:pt>
                <c:pt idx="4324">
                  <c:v>33635.0</c:v>
                </c:pt>
                <c:pt idx="4325">
                  <c:v>33636.0</c:v>
                </c:pt>
                <c:pt idx="4326">
                  <c:v>33637.0</c:v>
                </c:pt>
                <c:pt idx="4327">
                  <c:v>33638.0</c:v>
                </c:pt>
                <c:pt idx="4328">
                  <c:v>33639.0</c:v>
                </c:pt>
                <c:pt idx="4329">
                  <c:v>33640.0</c:v>
                </c:pt>
                <c:pt idx="4330">
                  <c:v>33641.0</c:v>
                </c:pt>
                <c:pt idx="4331">
                  <c:v>33642.0</c:v>
                </c:pt>
                <c:pt idx="4332">
                  <c:v>33643.0</c:v>
                </c:pt>
                <c:pt idx="4333">
                  <c:v>33644.0</c:v>
                </c:pt>
                <c:pt idx="4334">
                  <c:v>33645.0</c:v>
                </c:pt>
                <c:pt idx="4335">
                  <c:v>33646.0</c:v>
                </c:pt>
                <c:pt idx="4336">
                  <c:v>33647.0</c:v>
                </c:pt>
                <c:pt idx="4337">
                  <c:v>33648.0</c:v>
                </c:pt>
                <c:pt idx="4338">
                  <c:v>33649.0</c:v>
                </c:pt>
                <c:pt idx="4339">
                  <c:v>33650.0</c:v>
                </c:pt>
                <c:pt idx="4340">
                  <c:v>33651.0</c:v>
                </c:pt>
                <c:pt idx="4341">
                  <c:v>33652.0</c:v>
                </c:pt>
                <c:pt idx="4342">
                  <c:v>33653.0</c:v>
                </c:pt>
                <c:pt idx="4343">
                  <c:v>33654.0</c:v>
                </c:pt>
                <c:pt idx="4344">
                  <c:v>33655.0</c:v>
                </c:pt>
                <c:pt idx="4345">
                  <c:v>33656.0</c:v>
                </c:pt>
                <c:pt idx="4346">
                  <c:v>33657.0</c:v>
                </c:pt>
                <c:pt idx="4347">
                  <c:v>33658.0</c:v>
                </c:pt>
                <c:pt idx="4348">
                  <c:v>33659.0</c:v>
                </c:pt>
                <c:pt idx="4349">
                  <c:v>33660.0</c:v>
                </c:pt>
                <c:pt idx="4350">
                  <c:v>33661.0</c:v>
                </c:pt>
                <c:pt idx="4351">
                  <c:v>33662.0</c:v>
                </c:pt>
                <c:pt idx="4352">
                  <c:v>33663.0</c:v>
                </c:pt>
                <c:pt idx="4353">
                  <c:v>33664.0</c:v>
                </c:pt>
                <c:pt idx="4354">
                  <c:v>33665.0</c:v>
                </c:pt>
                <c:pt idx="4355">
                  <c:v>33666.0</c:v>
                </c:pt>
                <c:pt idx="4356">
                  <c:v>33667.0</c:v>
                </c:pt>
                <c:pt idx="4357">
                  <c:v>33668.0</c:v>
                </c:pt>
                <c:pt idx="4358">
                  <c:v>33669.0</c:v>
                </c:pt>
                <c:pt idx="4359">
                  <c:v>33670.0</c:v>
                </c:pt>
                <c:pt idx="4360">
                  <c:v>33671.0</c:v>
                </c:pt>
                <c:pt idx="4361">
                  <c:v>33672.0</c:v>
                </c:pt>
                <c:pt idx="4362">
                  <c:v>33673.0</c:v>
                </c:pt>
                <c:pt idx="4363">
                  <c:v>33674.0</c:v>
                </c:pt>
                <c:pt idx="4364">
                  <c:v>33675.0</c:v>
                </c:pt>
                <c:pt idx="4365">
                  <c:v>33676.0</c:v>
                </c:pt>
                <c:pt idx="4366">
                  <c:v>33677.0</c:v>
                </c:pt>
                <c:pt idx="4367">
                  <c:v>33678.0</c:v>
                </c:pt>
                <c:pt idx="4368">
                  <c:v>33679.0</c:v>
                </c:pt>
                <c:pt idx="4369">
                  <c:v>33680.0</c:v>
                </c:pt>
                <c:pt idx="4370">
                  <c:v>33681.0</c:v>
                </c:pt>
                <c:pt idx="4371">
                  <c:v>33682.0</c:v>
                </c:pt>
                <c:pt idx="4372">
                  <c:v>33683.0</c:v>
                </c:pt>
                <c:pt idx="4373">
                  <c:v>33684.0</c:v>
                </c:pt>
                <c:pt idx="4374">
                  <c:v>33685.0</c:v>
                </c:pt>
                <c:pt idx="4375">
                  <c:v>33686.0</c:v>
                </c:pt>
                <c:pt idx="4376">
                  <c:v>33687.0</c:v>
                </c:pt>
                <c:pt idx="4377">
                  <c:v>33688.0</c:v>
                </c:pt>
                <c:pt idx="4378">
                  <c:v>33689.0</c:v>
                </c:pt>
                <c:pt idx="4379">
                  <c:v>33690.0</c:v>
                </c:pt>
                <c:pt idx="4380">
                  <c:v>33691.0</c:v>
                </c:pt>
                <c:pt idx="4381">
                  <c:v>33692.0</c:v>
                </c:pt>
                <c:pt idx="4382">
                  <c:v>33693.0</c:v>
                </c:pt>
                <c:pt idx="4383">
                  <c:v>33694.0</c:v>
                </c:pt>
                <c:pt idx="4384">
                  <c:v>33695.0</c:v>
                </c:pt>
                <c:pt idx="4385">
                  <c:v>33696.0</c:v>
                </c:pt>
                <c:pt idx="4386">
                  <c:v>33697.0</c:v>
                </c:pt>
                <c:pt idx="4387">
                  <c:v>33698.0</c:v>
                </c:pt>
                <c:pt idx="4388">
                  <c:v>33699.0</c:v>
                </c:pt>
                <c:pt idx="4389">
                  <c:v>33700.0</c:v>
                </c:pt>
                <c:pt idx="4390">
                  <c:v>33701.0</c:v>
                </c:pt>
                <c:pt idx="4391">
                  <c:v>33702.0</c:v>
                </c:pt>
                <c:pt idx="4392">
                  <c:v>33703.0</c:v>
                </c:pt>
                <c:pt idx="4393">
                  <c:v>33704.0</c:v>
                </c:pt>
                <c:pt idx="4394">
                  <c:v>33705.0</c:v>
                </c:pt>
                <c:pt idx="4395">
                  <c:v>33706.0</c:v>
                </c:pt>
                <c:pt idx="4396">
                  <c:v>33707.0</c:v>
                </c:pt>
                <c:pt idx="4397">
                  <c:v>33708.0</c:v>
                </c:pt>
                <c:pt idx="4398">
                  <c:v>33709.0</c:v>
                </c:pt>
                <c:pt idx="4399">
                  <c:v>33710.0</c:v>
                </c:pt>
                <c:pt idx="4400">
                  <c:v>33711.0</c:v>
                </c:pt>
                <c:pt idx="4401">
                  <c:v>33712.0</c:v>
                </c:pt>
                <c:pt idx="4402">
                  <c:v>33713.0</c:v>
                </c:pt>
                <c:pt idx="4403">
                  <c:v>33714.0</c:v>
                </c:pt>
                <c:pt idx="4404">
                  <c:v>33715.0</c:v>
                </c:pt>
                <c:pt idx="4405">
                  <c:v>33716.0</c:v>
                </c:pt>
                <c:pt idx="4406">
                  <c:v>33717.0</c:v>
                </c:pt>
                <c:pt idx="4407">
                  <c:v>33718.0</c:v>
                </c:pt>
                <c:pt idx="4408">
                  <c:v>33719.0</c:v>
                </c:pt>
                <c:pt idx="4409">
                  <c:v>33720.0</c:v>
                </c:pt>
                <c:pt idx="4410">
                  <c:v>33721.0</c:v>
                </c:pt>
                <c:pt idx="4411">
                  <c:v>33722.0</c:v>
                </c:pt>
                <c:pt idx="4412">
                  <c:v>33723.0</c:v>
                </c:pt>
                <c:pt idx="4413">
                  <c:v>33724.0</c:v>
                </c:pt>
                <c:pt idx="4414">
                  <c:v>33725.0</c:v>
                </c:pt>
                <c:pt idx="4415">
                  <c:v>33726.0</c:v>
                </c:pt>
                <c:pt idx="4416">
                  <c:v>33727.0</c:v>
                </c:pt>
                <c:pt idx="4417">
                  <c:v>33728.0</c:v>
                </c:pt>
                <c:pt idx="4418">
                  <c:v>33729.0</c:v>
                </c:pt>
                <c:pt idx="4419">
                  <c:v>33730.0</c:v>
                </c:pt>
                <c:pt idx="4420">
                  <c:v>33731.0</c:v>
                </c:pt>
                <c:pt idx="4421">
                  <c:v>33732.0</c:v>
                </c:pt>
                <c:pt idx="4422">
                  <c:v>33733.0</c:v>
                </c:pt>
                <c:pt idx="4423">
                  <c:v>33734.0</c:v>
                </c:pt>
                <c:pt idx="4424">
                  <c:v>33735.0</c:v>
                </c:pt>
                <c:pt idx="4425">
                  <c:v>33736.0</c:v>
                </c:pt>
                <c:pt idx="4426">
                  <c:v>33737.0</c:v>
                </c:pt>
                <c:pt idx="4427">
                  <c:v>33738.0</c:v>
                </c:pt>
                <c:pt idx="4428">
                  <c:v>33739.0</c:v>
                </c:pt>
                <c:pt idx="4429">
                  <c:v>33740.0</c:v>
                </c:pt>
                <c:pt idx="4430">
                  <c:v>33741.0</c:v>
                </c:pt>
                <c:pt idx="4431">
                  <c:v>33742.0</c:v>
                </c:pt>
                <c:pt idx="4432">
                  <c:v>33743.0</c:v>
                </c:pt>
                <c:pt idx="4433">
                  <c:v>33744.0</c:v>
                </c:pt>
                <c:pt idx="4434">
                  <c:v>33745.0</c:v>
                </c:pt>
                <c:pt idx="4435">
                  <c:v>33746.0</c:v>
                </c:pt>
                <c:pt idx="4436">
                  <c:v>33747.0</c:v>
                </c:pt>
                <c:pt idx="4437">
                  <c:v>33748.0</c:v>
                </c:pt>
                <c:pt idx="4438">
                  <c:v>33749.0</c:v>
                </c:pt>
                <c:pt idx="4439">
                  <c:v>33750.0</c:v>
                </c:pt>
                <c:pt idx="4440">
                  <c:v>33751.0</c:v>
                </c:pt>
                <c:pt idx="4441">
                  <c:v>33752.0</c:v>
                </c:pt>
                <c:pt idx="4442">
                  <c:v>33753.0</c:v>
                </c:pt>
                <c:pt idx="4443">
                  <c:v>33754.0</c:v>
                </c:pt>
                <c:pt idx="4444">
                  <c:v>33755.0</c:v>
                </c:pt>
                <c:pt idx="4445">
                  <c:v>33756.0</c:v>
                </c:pt>
                <c:pt idx="4446">
                  <c:v>33757.0</c:v>
                </c:pt>
                <c:pt idx="4447">
                  <c:v>33758.0</c:v>
                </c:pt>
                <c:pt idx="4448">
                  <c:v>33759.0</c:v>
                </c:pt>
                <c:pt idx="4449">
                  <c:v>33760.0</c:v>
                </c:pt>
                <c:pt idx="4450">
                  <c:v>33761.0</c:v>
                </c:pt>
                <c:pt idx="4451">
                  <c:v>33762.0</c:v>
                </c:pt>
                <c:pt idx="4452">
                  <c:v>33763.0</c:v>
                </c:pt>
                <c:pt idx="4453">
                  <c:v>33764.0</c:v>
                </c:pt>
                <c:pt idx="4454">
                  <c:v>33765.0</c:v>
                </c:pt>
                <c:pt idx="4455">
                  <c:v>33766.0</c:v>
                </c:pt>
                <c:pt idx="4456">
                  <c:v>33767.0</c:v>
                </c:pt>
                <c:pt idx="4457">
                  <c:v>33768.0</c:v>
                </c:pt>
                <c:pt idx="4458">
                  <c:v>33769.0</c:v>
                </c:pt>
                <c:pt idx="4459">
                  <c:v>33770.0</c:v>
                </c:pt>
                <c:pt idx="4460">
                  <c:v>33771.0</c:v>
                </c:pt>
                <c:pt idx="4461">
                  <c:v>33772.0</c:v>
                </c:pt>
                <c:pt idx="4462">
                  <c:v>33773.0</c:v>
                </c:pt>
                <c:pt idx="4463">
                  <c:v>33774.0</c:v>
                </c:pt>
                <c:pt idx="4464">
                  <c:v>33775.0</c:v>
                </c:pt>
                <c:pt idx="4465">
                  <c:v>33776.0</c:v>
                </c:pt>
                <c:pt idx="4466">
                  <c:v>33777.0</c:v>
                </c:pt>
                <c:pt idx="4467">
                  <c:v>33778.0</c:v>
                </c:pt>
                <c:pt idx="4468">
                  <c:v>33779.0</c:v>
                </c:pt>
                <c:pt idx="4469">
                  <c:v>33780.0</c:v>
                </c:pt>
                <c:pt idx="4470">
                  <c:v>33781.0</c:v>
                </c:pt>
                <c:pt idx="4471">
                  <c:v>33782.0</c:v>
                </c:pt>
                <c:pt idx="4472">
                  <c:v>33783.0</c:v>
                </c:pt>
                <c:pt idx="4473">
                  <c:v>33784.0</c:v>
                </c:pt>
                <c:pt idx="4474">
                  <c:v>33785.0</c:v>
                </c:pt>
                <c:pt idx="4475">
                  <c:v>33786.0</c:v>
                </c:pt>
                <c:pt idx="4476">
                  <c:v>33787.0</c:v>
                </c:pt>
                <c:pt idx="4477">
                  <c:v>33788.0</c:v>
                </c:pt>
                <c:pt idx="4478">
                  <c:v>33789.0</c:v>
                </c:pt>
                <c:pt idx="4479">
                  <c:v>33790.0</c:v>
                </c:pt>
                <c:pt idx="4480">
                  <c:v>33791.0</c:v>
                </c:pt>
                <c:pt idx="4481">
                  <c:v>33792.0</c:v>
                </c:pt>
                <c:pt idx="4482">
                  <c:v>33793.0</c:v>
                </c:pt>
                <c:pt idx="4483">
                  <c:v>33794.0</c:v>
                </c:pt>
                <c:pt idx="4484">
                  <c:v>33795.0</c:v>
                </c:pt>
                <c:pt idx="4485">
                  <c:v>33796.0</c:v>
                </c:pt>
                <c:pt idx="4486">
                  <c:v>33797.0</c:v>
                </c:pt>
                <c:pt idx="4487">
                  <c:v>33798.0</c:v>
                </c:pt>
                <c:pt idx="4488">
                  <c:v>33799.0</c:v>
                </c:pt>
                <c:pt idx="4489">
                  <c:v>33800.0</c:v>
                </c:pt>
                <c:pt idx="4490">
                  <c:v>33801.0</c:v>
                </c:pt>
                <c:pt idx="4491">
                  <c:v>33802.0</c:v>
                </c:pt>
                <c:pt idx="4492">
                  <c:v>33803.0</c:v>
                </c:pt>
                <c:pt idx="4493">
                  <c:v>33804.0</c:v>
                </c:pt>
                <c:pt idx="4494">
                  <c:v>33805.0</c:v>
                </c:pt>
                <c:pt idx="4495">
                  <c:v>33806.0</c:v>
                </c:pt>
                <c:pt idx="4496">
                  <c:v>33807.0</c:v>
                </c:pt>
                <c:pt idx="4497">
                  <c:v>33808.0</c:v>
                </c:pt>
                <c:pt idx="4498">
                  <c:v>33809.0</c:v>
                </c:pt>
                <c:pt idx="4499">
                  <c:v>33810.0</c:v>
                </c:pt>
                <c:pt idx="4500">
                  <c:v>33811.0</c:v>
                </c:pt>
                <c:pt idx="4501">
                  <c:v>33812.0</c:v>
                </c:pt>
                <c:pt idx="4502">
                  <c:v>33813.0</c:v>
                </c:pt>
                <c:pt idx="4503">
                  <c:v>33814.0</c:v>
                </c:pt>
                <c:pt idx="4504">
                  <c:v>33815.0</c:v>
                </c:pt>
                <c:pt idx="4505">
                  <c:v>33816.0</c:v>
                </c:pt>
                <c:pt idx="4506">
                  <c:v>33817.0</c:v>
                </c:pt>
                <c:pt idx="4507">
                  <c:v>33818.0</c:v>
                </c:pt>
                <c:pt idx="4508">
                  <c:v>33819.0</c:v>
                </c:pt>
                <c:pt idx="4509">
                  <c:v>33820.0</c:v>
                </c:pt>
                <c:pt idx="4510">
                  <c:v>33821.0</c:v>
                </c:pt>
                <c:pt idx="4511">
                  <c:v>33822.0</c:v>
                </c:pt>
                <c:pt idx="4512">
                  <c:v>33823.0</c:v>
                </c:pt>
                <c:pt idx="4513">
                  <c:v>33824.0</c:v>
                </c:pt>
                <c:pt idx="4514">
                  <c:v>33825.0</c:v>
                </c:pt>
                <c:pt idx="4515">
                  <c:v>33826.0</c:v>
                </c:pt>
                <c:pt idx="4516">
                  <c:v>33827.0</c:v>
                </c:pt>
                <c:pt idx="4517">
                  <c:v>33828.0</c:v>
                </c:pt>
                <c:pt idx="4518">
                  <c:v>33829.0</c:v>
                </c:pt>
                <c:pt idx="4519">
                  <c:v>33830.0</c:v>
                </c:pt>
                <c:pt idx="4520">
                  <c:v>33831.0</c:v>
                </c:pt>
                <c:pt idx="4521">
                  <c:v>33832.0</c:v>
                </c:pt>
                <c:pt idx="4522">
                  <c:v>33833.0</c:v>
                </c:pt>
                <c:pt idx="4523">
                  <c:v>33834.0</c:v>
                </c:pt>
                <c:pt idx="4524">
                  <c:v>33835.0</c:v>
                </c:pt>
                <c:pt idx="4525">
                  <c:v>33836.0</c:v>
                </c:pt>
                <c:pt idx="4526">
                  <c:v>33837.0</c:v>
                </c:pt>
                <c:pt idx="4527">
                  <c:v>33838.0</c:v>
                </c:pt>
                <c:pt idx="4528">
                  <c:v>33839.0</c:v>
                </c:pt>
                <c:pt idx="4529">
                  <c:v>33840.0</c:v>
                </c:pt>
                <c:pt idx="4530">
                  <c:v>33841.0</c:v>
                </c:pt>
                <c:pt idx="4531">
                  <c:v>33842.0</c:v>
                </c:pt>
                <c:pt idx="4532">
                  <c:v>33843.0</c:v>
                </c:pt>
                <c:pt idx="4533">
                  <c:v>33844.0</c:v>
                </c:pt>
                <c:pt idx="4534">
                  <c:v>33845.0</c:v>
                </c:pt>
                <c:pt idx="4535">
                  <c:v>33846.0</c:v>
                </c:pt>
                <c:pt idx="4536">
                  <c:v>33847.0</c:v>
                </c:pt>
                <c:pt idx="4537">
                  <c:v>33848.0</c:v>
                </c:pt>
                <c:pt idx="4538">
                  <c:v>33849.0</c:v>
                </c:pt>
                <c:pt idx="4539">
                  <c:v>33850.0</c:v>
                </c:pt>
                <c:pt idx="4540">
                  <c:v>33851.0</c:v>
                </c:pt>
                <c:pt idx="4541">
                  <c:v>33852.0</c:v>
                </c:pt>
                <c:pt idx="4542">
                  <c:v>33853.0</c:v>
                </c:pt>
                <c:pt idx="4543">
                  <c:v>33854.0</c:v>
                </c:pt>
                <c:pt idx="4544">
                  <c:v>33855.0</c:v>
                </c:pt>
                <c:pt idx="4545">
                  <c:v>33856.0</c:v>
                </c:pt>
                <c:pt idx="4546">
                  <c:v>33857.0</c:v>
                </c:pt>
                <c:pt idx="4547">
                  <c:v>33858.0</c:v>
                </c:pt>
                <c:pt idx="4548">
                  <c:v>33859.0</c:v>
                </c:pt>
                <c:pt idx="4549">
                  <c:v>33860.0</c:v>
                </c:pt>
                <c:pt idx="4550">
                  <c:v>33861.0</c:v>
                </c:pt>
                <c:pt idx="4551">
                  <c:v>33862.0</c:v>
                </c:pt>
                <c:pt idx="4552">
                  <c:v>33863.0</c:v>
                </c:pt>
                <c:pt idx="4553">
                  <c:v>33864.0</c:v>
                </c:pt>
                <c:pt idx="4554">
                  <c:v>33865.0</c:v>
                </c:pt>
                <c:pt idx="4555">
                  <c:v>33866.0</c:v>
                </c:pt>
                <c:pt idx="4556">
                  <c:v>33867.0</c:v>
                </c:pt>
                <c:pt idx="4557">
                  <c:v>33868.0</c:v>
                </c:pt>
                <c:pt idx="4558">
                  <c:v>33869.0</c:v>
                </c:pt>
                <c:pt idx="4559">
                  <c:v>33870.0</c:v>
                </c:pt>
                <c:pt idx="4560">
                  <c:v>33871.0</c:v>
                </c:pt>
                <c:pt idx="4561">
                  <c:v>33872.0</c:v>
                </c:pt>
                <c:pt idx="4562">
                  <c:v>33873.0</c:v>
                </c:pt>
                <c:pt idx="4563">
                  <c:v>33874.0</c:v>
                </c:pt>
                <c:pt idx="4564">
                  <c:v>33875.0</c:v>
                </c:pt>
                <c:pt idx="4565">
                  <c:v>33876.0</c:v>
                </c:pt>
                <c:pt idx="4566">
                  <c:v>33877.0</c:v>
                </c:pt>
                <c:pt idx="4567">
                  <c:v>33878.0</c:v>
                </c:pt>
                <c:pt idx="4568">
                  <c:v>33879.0</c:v>
                </c:pt>
                <c:pt idx="4569">
                  <c:v>33880.0</c:v>
                </c:pt>
                <c:pt idx="4570">
                  <c:v>33881.0</c:v>
                </c:pt>
                <c:pt idx="4571">
                  <c:v>33882.0</c:v>
                </c:pt>
                <c:pt idx="4572">
                  <c:v>33883.0</c:v>
                </c:pt>
                <c:pt idx="4573">
                  <c:v>33884.0</c:v>
                </c:pt>
                <c:pt idx="4574">
                  <c:v>33885.0</c:v>
                </c:pt>
                <c:pt idx="4575">
                  <c:v>33886.0</c:v>
                </c:pt>
                <c:pt idx="4576">
                  <c:v>33887.0</c:v>
                </c:pt>
                <c:pt idx="4577">
                  <c:v>33888.0</c:v>
                </c:pt>
                <c:pt idx="4578">
                  <c:v>33889.0</c:v>
                </c:pt>
                <c:pt idx="4579">
                  <c:v>33890.0</c:v>
                </c:pt>
                <c:pt idx="4580">
                  <c:v>33891.0</c:v>
                </c:pt>
                <c:pt idx="4581">
                  <c:v>33892.0</c:v>
                </c:pt>
                <c:pt idx="4582">
                  <c:v>33893.0</c:v>
                </c:pt>
                <c:pt idx="4583">
                  <c:v>33894.0</c:v>
                </c:pt>
                <c:pt idx="4584">
                  <c:v>33895.0</c:v>
                </c:pt>
                <c:pt idx="4585">
                  <c:v>33896.0</c:v>
                </c:pt>
                <c:pt idx="4586">
                  <c:v>33897.0</c:v>
                </c:pt>
                <c:pt idx="4587">
                  <c:v>33898.0</c:v>
                </c:pt>
                <c:pt idx="4588">
                  <c:v>33899.0</c:v>
                </c:pt>
                <c:pt idx="4589">
                  <c:v>33900.0</c:v>
                </c:pt>
                <c:pt idx="4590">
                  <c:v>33901.0</c:v>
                </c:pt>
                <c:pt idx="4591">
                  <c:v>33902.0</c:v>
                </c:pt>
                <c:pt idx="4592">
                  <c:v>33903.0</c:v>
                </c:pt>
                <c:pt idx="4593">
                  <c:v>33904.0</c:v>
                </c:pt>
                <c:pt idx="4594">
                  <c:v>33905.0</c:v>
                </c:pt>
                <c:pt idx="4595">
                  <c:v>33906.0</c:v>
                </c:pt>
                <c:pt idx="4596">
                  <c:v>33907.0</c:v>
                </c:pt>
                <c:pt idx="4597">
                  <c:v>33908.0</c:v>
                </c:pt>
                <c:pt idx="4598">
                  <c:v>33909.0</c:v>
                </c:pt>
                <c:pt idx="4599">
                  <c:v>33910.0</c:v>
                </c:pt>
                <c:pt idx="4600">
                  <c:v>33911.0</c:v>
                </c:pt>
                <c:pt idx="4601">
                  <c:v>33912.0</c:v>
                </c:pt>
                <c:pt idx="4602">
                  <c:v>33913.0</c:v>
                </c:pt>
                <c:pt idx="4603">
                  <c:v>33914.0</c:v>
                </c:pt>
                <c:pt idx="4604">
                  <c:v>33915.0</c:v>
                </c:pt>
                <c:pt idx="4605">
                  <c:v>33916.0</c:v>
                </c:pt>
                <c:pt idx="4606">
                  <c:v>33917.0</c:v>
                </c:pt>
                <c:pt idx="4607">
                  <c:v>33918.0</c:v>
                </c:pt>
                <c:pt idx="4608">
                  <c:v>33919.0</c:v>
                </c:pt>
                <c:pt idx="4609">
                  <c:v>33920.0</c:v>
                </c:pt>
                <c:pt idx="4610">
                  <c:v>33921.0</c:v>
                </c:pt>
                <c:pt idx="4611">
                  <c:v>33922.0</c:v>
                </c:pt>
                <c:pt idx="4612">
                  <c:v>33923.0</c:v>
                </c:pt>
                <c:pt idx="4613">
                  <c:v>33924.0</c:v>
                </c:pt>
                <c:pt idx="4614">
                  <c:v>33925.0</c:v>
                </c:pt>
                <c:pt idx="4615">
                  <c:v>33926.0</c:v>
                </c:pt>
                <c:pt idx="4616">
                  <c:v>33927.0</c:v>
                </c:pt>
                <c:pt idx="4617">
                  <c:v>33928.0</c:v>
                </c:pt>
                <c:pt idx="4618">
                  <c:v>33929.0</c:v>
                </c:pt>
                <c:pt idx="4619">
                  <c:v>33930.0</c:v>
                </c:pt>
                <c:pt idx="4620">
                  <c:v>33931.0</c:v>
                </c:pt>
                <c:pt idx="4621">
                  <c:v>33932.0</c:v>
                </c:pt>
                <c:pt idx="4622">
                  <c:v>33933.0</c:v>
                </c:pt>
                <c:pt idx="4623">
                  <c:v>33934.0</c:v>
                </c:pt>
                <c:pt idx="4624">
                  <c:v>33935.0</c:v>
                </c:pt>
                <c:pt idx="4625">
                  <c:v>33936.0</c:v>
                </c:pt>
                <c:pt idx="4626">
                  <c:v>33937.0</c:v>
                </c:pt>
                <c:pt idx="4627">
                  <c:v>33938.0</c:v>
                </c:pt>
                <c:pt idx="4628">
                  <c:v>33939.0</c:v>
                </c:pt>
                <c:pt idx="4629">
                  <c:v>33940.0</c:v>
                </c:pt>
                <c:pt idx="4630">
                  <c:v>33941.0</c:v>
                </c:pt>
                <c:pt idx="4631">
                  <c:v>33942.0</c:v>
                </c:pt>
                <c:pt idx="4632">
                  <c:v>33943.0</c:v>
                </c:pt>
                <c:pt idx="4633">
                  <c:v>33944.0</c:v>
                </c:pt>
                <c:pt idx="4634">
                  <c:v>33945.0</c:v>
                </c:pt>
                <c:pt idx="4635">
                  <c:v>33946.0</c:v>
                </c:pt>
                <c:pt idx="4636">
                  <c:v>33947.0</c:v>
                </c:pt>
                <c:pt idx="4637">
                  <c:v>33948.0</c:v>
                </c:pt>
                <c:pt idx="4638">
                  <c:v>33949.0</c:v>
                </c:pt>
                <c:pt idx="4639">
                  <c:v>33950.0</c:v>
                </c:pt>
                <c:pt idx="4640">
                  <c:v>33951.0</c:v>
                </c:pt>
                <c:pt idx="4641">
                  <c:v>33952.0</c:v>
                </c:pt>
                <c:pt idx="4642">
                  <c:v>33953.0</c:v>
                </c:pt>
                <c:pt idx="4643">
                  <c:v>33954.0</c:v>
                </c:pt>
                <c:pt idx="4644">
                  <c:v>33955.0</c:v>
                </c:pt>
                <c:pt idx="4645">
                  <c:v>33956.0</c:v>
                </c:pt>
                <c:pt idx="4646">
                  <c:v>33957.0</c:v>
                </c:pt>
                <c:pt idx="4647">
                  <c:v>33958.0</c:v>
                </c:pt>
                <c:pt idx="4648">
                  <c:v>33959.0</c:v>
                </c:pt>
                <c:pt idx="4649">
                  <c:v>33960.0</c:v>
                </c:pt>
                <c:pt idx="4650">
                  <c:v>33961.0</c:v>
                </c:pt>
                <c:pt idx="4651">
                  <c:v>33962.0</c:v>
                </c:pt>
                <c:pt idx="4652">
                  <c:v>33963.0</c:v>
                </c:pt>
                <c:pt idx="4653">
                  <c:v>33964.0</c:v>
                </c:pt>
                <c:pt idx="4654">
                  <c:v>33965.0</c:v>
                </c:pt>
                <c:pt idx="4655">
                  <c:v>33966.0</c:v>
                </c:pt>
                <c:pt idx="4656">
                  <c:v>33967.0</c:v>
                </c:pt>
                <c:pt idx="4657">
                  <c:v>33968.0</c:v>
                </c:pt>
                <c:pt idx="4658">
                  <c:v>33969.0</c:v>
                </c:pt>
                <c:pt idx="4659">
                  <c:v>33970.0</c:v>
                </c:pt>
                <c:pt idx="4660">
                  <c:v>33971.0</c:v>
                </c:pt>
                <c:pt idx="4661">
                  <c:v>33972.0</c:v>
                </c:pt>
                <c:pt idx="4662">
                  <c:v>33973.0</c:v>
                </c:pt>
                <c:pt idx="4663">
                  <c:v>33974.0</c:v>
                </c:pt>
                <c:pt idx="4664">
                  <c:v>33975.0</c:v>
                </c:pt>
                <c:pt idx="4665">
                  <c:v>33976.0</c:v>
                </c:pt>
                <c:pt idx="4666">
                  <c:v>33977.0</c:v>
                </c:pt>
                <c:pt idx="4667">
                  <c:v>33978.0</c:v>
                </c:pt>
                <c:pt idx="4668">
                  <c:v>33979.0</c:v>
                </c:pt>
                <c:pt idx="4669">
                  <c:v>33980.0</c:v>
                </c:pt>
                <c:pt idx="4670">
                  <c:v>33981.0</c:v>
                </c:pt>
                <c:pt idx="4671">
                  <c:v>33982.0</c:v>
                </c:pt>
                <c:pt idx="4672">
                  <c:v>33983.0</c:v>
                </c:pt>
                <c:pt idx="4673">
                  <c:v>33984.0</c:v>
                </c:pt>
                <c:pt idx="4674">
                  <c:v>33985.0</c:v>
                </c:pt>
                <c:pt idx="4675">
                  <c:v>33986.0</c:v>
                </c:pt>
                <c:pt idx="4676">
                  <c:v>33987.0</c:v>
                </c:pt>
                <c:pt idx="4677">
                  <c:v>33988.0</c:v>
                </c:pt>
                <c:pt idx="4678">
                  <c:v>33989.0</c:v>
                </c:pt>
                <c:pt idx="4679">
                  <c:v>33990.0</c:v>
                </c:pt>
                <c:pt idx="4680">
                  <c:v>33991.0</c:v>
                </c:pt>
                <c:pt idx="4681">
                  <c:v>33992.0</c:v>
                </c:pt>
                <c:pt idx="4682">
                  <c:v>33993.0</c:v>
                </c:pt>
                <c:pt idx="4683">
                  <c:v>33994.0</c:v>
                </c:pt>
                <c:pt idx="4684">
                  <c:v>33995.0</c:v>
                </c:pt>
                <c:pt idx="4685">
                  <c:v>33996.0</c:v>
                </c:pt>
                <c:pt idx="4686">
                  <c:v>33997.0</c:v>
                </c:pt>
                <c:pt idx="4687">
                  <c:v>33998.0</c:v>
                </c:pt>
                <c:pt idx="4688">
                  <c:v>33999.0</c:v>
                </c:pt>
                <c:pt idx="4689">
                  <c:v>34000.0</c:v>
                </c:pt>
                <c:pt idx="4690">
                  <c:v>34001.0</c:v>
                </c:pt>
                <c:pt idx="4691">
                  <c:v>34002.0</c:v>
                </c:pt>
                <c:pt idx="4692">
                  <c:v>34003.0</c:v>
                </c:pt>
                <c:pt idx="4693">
                  <c:v>34004.0</c:v>
                </c:pt>
                <c:pt idx="4694">
                  <c:v>34005.0</c:v>
                </c:pt>
                <c:pt idx="4695">
                  <c:v>34006.0</c:v>
                </c:pt>
                <c:pt idx="4696">
                  <c:v>34007.0</c:v>
                </c:pt>
                <c:pt idx="4697">
                  <c:v>34008.0</c:v>
                </c:pt>
                <c:pt idx="4698">
                  <c:v>34009.0</c:v>
                </c:pt>
                <c:pt idx="4699">
                  <c:v>34010.0</c:v>
                </c:pt>
                <c:pt idx="4700">
                  <c:v>34011.0</c:v>
                </c:pt>
                <c:pt idx="4701">
                  <c:v>34012.0</c:v>
                </c:pt>
                <c:pt idx="4702">
                  <c:v>34013.0</c:v>
                </c:pt>
                <c:pt idx="4703">
                  <c:v>34014.0</c:v>
                </c:pt>
                <c:pt idx="4704">
                  <c:v>34015.0</c:v>
                </c:pt>
                <c:pt idx="4705">
                  <c:v>34016.0</c:v>
                </c:pt>
                <c:pt idx="4706">
                  <c:v>34017.0</c:v>
                </c:pt>
                <c:pt idx="4707">
                  <c:v>34018.0</c:v>
                </c:pt>
                <c:pt idx="4708">
                  <c:v>34019.0</c:v>
                </c:pt>
                <c:pt idx="4709">
                  <c:v>34020.0</c:v>
                </c:pt>
                <c:pt idx="4710">
                  <c:v>34021.0</c:v>
                </c:pt>
                <c:pt idx="4711">
                  <c:v>34022.0</c:v>
                </c:pt>
                <c:pt idx="4712">
                  <c:v>34023.0</c:v>
                </c:pt>
                <c:pt idx="4713">
                  <c:v>34024.0</c:v>
                </c:pt>
                <c:pt idx="4714">
                  <c:v>34025.0</c:v>
                </c:pt>
                <c:pt idx="4715">
                  <c:v>34026.0</c:v>
                </c:pt>
                <c:pt idx="4716">
                  <c:v>34027.0</c:v>
                </c:pt>
                <c:pt idx="4717">
                  <c:v>34028.0</c:v>
                </c:pt>
                <c:pt idx="4718">
                  <c:v>34029.0</c:v>
                </c:pt>
                <c:pt idx="4719">
                  <c:v>34030.0</c:v>
                </c:pt>
                <c:pt idx="4720">
                  <c:v>34031.0</c:v>
                </c:pt>
                <c:pt idx="4721">
                  <c:v>34032.0</c:v>
                </c:pt>
                <c:pt idx="4722">
                  <c:v>34033.0</c:v>
                </c:pt>
                <c:pt idx="4723">
                  <c:v>34034.0</c:v>
                </c:pt>
                <c:pt idx="4724">
                  <c:v>34035.0</c:v>
                </c:pt>
                <c:pt idx="4725">
                  <c:v>34036.0</c:v>
                </c:pt>
                <c:pt idx="4726">
                  <c:v>34037.0</c:v>
                </c:pt>
                <c:pt idx="4727">
                  <c:v>34038.0</c:v>
                </c:pt>
                <c:pt idx="4728">
                  <c:v>34039.0</c:v>
                </c:pt>
                <c:pt idx="4729">
                  <c:v>34040.0</c:v>
                </c:pt>
                <c:pt idx="4730">
                  <c:v>34041.0</c:v>
                </c:pt>
                <c:pt idx="4731">
                  <c:v>34042.0</c:v>
                </c:pt>
                <c:pt idx="4732">
                  <c:v>34043.0</c:v>
                </c:pt>
                <c:pt idx="4733">
                  <c:v>34044.0</c:v>
                </c:pt>
                <c:pt idx="4734">
                  <c:v>34045.0</c:v>
                </c:pt>
                <c:pt idx="4735">
                  <c:v>34046.0</c:v>
                </c:pt>
                <c:pt idx="4736">
                  <c:v>34047.0</c:v>
                </c:pt>
                <c:pt idx="4737">
                  <c:v>34048.0</c:v>
                </c:pt>
                <c:pt idx="4738">
                  <c:v>34049.0</c:v>
                </c:pt>
                <c:pt idx="4739">
                  <c:v>34050.0</c:v>
                </c:pt>
                <c:pt idx="4740">
                  <c:v>34051.0</c:v>
                </c:pt>
                <c:pt idx="4741">
                  <c:v>34052.0</c:v>
                </c:pt>
                <c:pt idx="4742">
                  <c:v>34053.0</c:v>
                </c:pt>
                <c:pt idx="4743">
                  <c:v>34054.0</c:v>
                </c:pt>
                <c:pt idx="4744">
                  <c:v>34055.0</c:v>
                </c:pt>
                <c:pt idx="4745">
                  <c:v>34056.0</c:v>
                </c:pt>
                <c:pt idx="4746">
                  <c:v>34057.0</c:v>
                </c:pt>
                <c:pt idx="4747">
                  <c:v>34058.0</c:v>
                </c:pt>
                <c:pt idx="4748">
                  <c:v>34059.0</c:v>
                </c:pt>
                <c:pt idx="4749">
                  <c:v>34060.0</c:v>
                </c:pt>
                <c:pt idx="4750">
                  <c:v>34061.0</c:v>
                </c:pt>
                <c:pt idx="4751">
                  <c:v>34062.0</c:v>
                </c:pt>
                <c:pt idx="4752">
                  <c:v>34063.0</c:v>
                </c:pt>
                <c:pt idx="4753">
                  <c:v>34064.0</c:v>
                </c:pt>
                <c:pt idx="4754">
                  <c:v>34065.0</c:v>
                </c:pt>
                <c:pt idx="4755">
                  <c:v>34066.0</c:v>
                </c:pt>
                <c:pt idx="4756">
                  <c:v>34067.0</c:v>
                </c:pt>
                <c:pt idx="4757">
                  <c:v>34068.0</c:v>
                </c:pt>
                <c:pt idx="4758">
                  <c:v>34069.0</c:v>
                </c:pt>
                <c:pt idx="4759">
                  <c:v>34070.0</c:v>
                </c:pt>
                <c:pt idx="4760">
                  <c:v>34071.0</c:v>
                </c:pt>
                <c:pt idx="4761">
                  <c:v>34072.0</c:v>
                </c:pt>
                <c:pt idx="4762">
                  <c:v>34073.0</c:v>
                </c:pt>
                <c:pt idx="4763">
                  <c:v>34074.0</c:v>
                </c:pt>
                <c:pt idx="4764">
                  <c:v>34075.0</c:v>
                </c:pt>
                <c:pt idx="4765">
                  <c:v>34076.0</c:v>
                </c:pt>
                <c:pt idx="4766">
                  <c:v>34077.0</c:v>
                </c:pt>
                <c:pt idx="4767">
                  <c:v>34078.0</c:v>
                </c:pt>
                <c:pt idx="4768">
                  <c:v>34079.0</c:v>
                </c:pt>
                <c:pt idx="4769">
                  <c:v>34080.0</c:v>
                </c:pt>
                <c:pt idx="4770">
                  <c:v>34081.0</c:v>
                </c:pt>
                <c:pt idx="4771">
                  <c:v>34082.0</c:v>
                </c:pt>
                <c:pt idx="4772">
                  <c:v>34083.0</c:v>
                </c:pt>
                <c:pt idx="4773">
                  <c:v>34084.0</c:v>
                </c:pt>
                <c:pt idx="4774">
                  <c:v>34085.0</c:v>
                </c:pt>
                <c:pt idx="4775">
                  <c:v>34086.0</c:v>
                </c:pt>
                <c:pt idx="4776">
                  <c:v>34087.0</c:v>
                </c:pt>
                <c:pt idx="4777">
                  <c:v>34088.0</c:v>
                </c:pt>
                <c:pt idx="4778">
                  <c:v>34089.0</c:v>
                </c:pt>
                <c:pt idx="4779">
                  <c:v>34090.0</c:v>
                </c:pt>
                <c:pt idx="4780">
                  <c:v>34091.0</c:v>
                </c:pt>
                <c:pt idx="4781">
                  <c:v>34092.0</c:v>
                </c:pt>
                <c:pt idx="4782">
                  <c:v>34093.0</c:v>
                </c:pt>
                <c:pt idx="4783">
                  <c:v>34094.0</c:v>
                </c:pt>
                <c:pt idx="4784">
                  <c:v>34095.0</c:v>
                </c:pt>
                <c:pt idx="4785">
                  <c:v>34096.0</c:v>
                </c:pt>
                <c:pt idx="4786">
                  <c:v>34097.0</c:v>
                </c:pt>
                <c:pt idx="4787">
                  <c:v>34098.0</c:v>
                </c:pt>
                <c:pt idx="4788">
                  <c:v>34099.0</c:v>
                </c:pt>
                <c:pt idx="4789">
                  <c:v>34100.0</c:v>
                </c:pt>
                <c:pt idx="4790">
                  <c:v>34101.0</c:v>
                </c:pt>
                <c:pt idx="4791">
                  <c:v>34102.0</c:v>
                </c:pt>
                <c:pt idx="4792">
                  <c:v>34103.0</c:v>
                </c:pt>
                <c:pt idx="4793">
                  <c:v>34104.0</c:v>
                </c:pt>
                <c:pt idx="4794">
                  <c:v>34105.0</c:v>
                </c:pt>
                <c:pt idx="4795">
                  <c:v>34106.0</c:v>
                </c:pt>
                <c:pt idx="4796">
                  <c:v>34107.0</c:v>
                </c:pt>
                <c:pt idx="4797">
                  <c:v>34108.0</c:v>
                </c:pt>
                <c:pt idx="4798">
                  <c:v>34109.0</c:v>
                </c:pt>
                <c:pt idx="4799">
                  <c:v>34110.0</c:v>
                </c:pt>
                <c:pt idx="4800">
                  <c:v>34111.0</c:v>
                </c:pt>
                <c:pt idx="4801">
                  <c:v>34112.0</c:v>
                </c:pt>
                <c:pt idx="4802">
                  <c:v>34113.0</c:v>
                </c:pt>
                <c:pt idx="4803">
                  <c:v>34114.0</c:v>
                </c:pt>
                <c:pt idx="4804">
                  <c:v>34115.0</c:v>
                </c:pt>
                <c:pt idx="4805">
                  <c:v>34116.0</c:v>
                </c:pt>
                <c:pt idx="4806">
                  <c:v>34117.0</c:v>
                </c:pt>
                <c:pt idx="4807">
                  <c:v>34118.0</c:v>
                </c:pt>
                <c:pt idx="4808">
                  <c:v>34119.0</c:v>
                </c:pt>
                <c:pt idx="4809">
                  <c:v>34120.0</c:v>
                </c:pt>
                <c:pt idx="4810">
                  <c:v>34121.0</c:v>
                </c:pt>
                <c:pt idx="4811">
                  <c:v>34122.0</c:v>
                </c:pt>
                <c:pt idx="4812">
                  <c:v>34123.0</c:v>
                </c:pt>
                <c:pt idx="4813">
                  <c:v>34124.0</c:v>
                </c:pt>
                <c:pt idx="4814">
                  <c:v>34125.0</c:v>
                </c:pt>
                <c:pt idx="4815">
                  <c:v>34126.0</c:v>
                </c:pt>
                <c:pt idx="4816">
                  <c:v>34127.0</c:v>
                </c:pt>
                <c:pt idx="4817">
                  <c:v>34128.0</c:v>
                </c:pt>
                <c:pt idx="4818">
                  <c:v>34129.0</c:v>
                </c:pt>
                <c:pt idx="4819">
                  <c:v>34130.0</c:v>
                </c:pt>
                <c:pt idx="4820">
                  <c:v>34131.0</c:v>
                </c:pt>
                <c:pt idx="4821">
                  <c:v>34132.0</c:v>
                </c:pt>
                <c:pt idx="4822">
                  <c:v>34133.0</c:v>
                </c:pt>
                <c:pt idx="4823">
                  <c:v>34134.0</c:v>
                </c:pt>
                <c:pt idx="4824">
                  <c:v>34135.0</c:v>
                </c:pt>
                <c:pt idx="4825">
                  <c:v>34136.0</c:v>
                </c:pt>
                <c:pt idx="4826">
                  <c:v>34137.0</c:v>
                </c:pt>
                <c:pt idx="4827">
                  <c:v>34138.0</c:v>
                </c:pt>
                <c:pt idx="4828">
                  <c:v>34139.0</c:v>
                </c:pt>
                <c:pt idx="4829">
                  <c:v>34140.0</c:v>
                </c:pt>
                <c:pt idx="4830">
                  <c:v>34141.0</c:v>
                </c:pt>
                <c:pt idx="4831">
                  <c:v>34142.0</c:v>
                </c:pt>
                <c:pt idx="4832">
                  <c:v>34143.0</c:v>
                </c:pt>
                <c:pt idx="4833">
                  <c:v>34144.0</c:v>
                </c:pt>
                <c:pt idx="4834">
                  <c:v>34145.0</c:v>
                </c:pt>
                <c:pt idx="4835">
                  <c:v>34146.0</c:v>
                </c:pt>
                <c:pt idx="4836">
                  <c:v>34147.0</c:v>
                </c:pt>
                <c:pt idx="4837">
                  <c:v>34148.0</c:v>
                </c:pt>
                <c:pt idx="4838">
                  <c:v>34149.0</c:v>
                </c:pt>
                <c:pt idx="4839">
                  <c:v>34150.0</c:v>
                </c:pt>
                <c:pt idx="4840">
                  <c:v>34151.0</c:v>
                </c:pt>
                <c:pt idx="4841">
                  <c:v>34152.0</c:v>
                </c:pt>
                <c:pt idx="4842">
                  <c:v>34153.0</c:v>
                </c:pt>
                <c:pt idx="4843">
                  <c:v>34154.0</c:v>
                </c:pt>
                <c:pt idx="4844">
                  <c:v>34155.0</c:v>
                </c:pt>
                <c:pt idx="4845">
                  <c:v>34156.0</c:v>
                </c:pt>
                <c:pt idx="4846">
                  <c:v>34157.0</c:v>
                </c:pt>
                <c:pt idx="4847">
                  <c:v>34158.0</c:v>
                </c:pt>
                <c:pt idx="4848">
                  <c:v>34159.0</c:v>
                </c:pt>
                <c:pt idx="4849">
                  <c:v>34160.0</c:v>
                </c:pt>
                <c:pt idx="4850">
                  <c:v>34161.0</c:v>
                </c:pt>
                <c:pt idx="4851">
                  <c:v>34162.0</c:v>
                </c:pt>
                <c:pt idx="4852">
                  <c:v>34163.0</c:v>
                </c:pt>
                <c:pt idx="4853">
                  <c:v>34164.0</c:v>
                </c:pt>
                <c:pt idx="4854">
                  <c:v>34165.0</c:v>
                </c:pt>
                <c:pt idx="4855">
                  <c:v>34166.0</c:v>
                </c:pt>
                <c:pt idx="4856">
                  <c:v>34167.0</c:v>
                </c:pt>
                <c:pt idx="4857">
                  <c:v>34168.0</c:v>
                </c:pt>
                <c:pt idx="4858">
                  <c:v>34169.0</c:v>
                </c:pt>
                <c:pt idx="4859">
                  <c:v>34170.0</c:v>
                </c:pt>
                <c:pt idx="4860">
                  <c:v>34171.0</c:v>
                </c:pt>
                <c:pt idx="4861">
                  <c:v>34172.0</c:v>
                </c:pt>
                <c:pt idx="4862">
                  <c:v>34173.0</c:v>
                </c:pt>
                <c:pt idx="4863">
                  <c:v>34174.0</c:v>
                </c:pt>
                <c:pt idx="4864">
                  <c:v>34175.0</c:v>
                </c:pt>
                <c:pt idx="4865">
                  <c:v>34176.0</c:v>
                </c:pt>
                <c:pt idx="4866">
                  <c:v>34177.0</c:v>
                </c:pt>
                <c:pt idx="4867">
                  <c:v>34178.0</c:v>
                </c:pt>
                <c:pt idx="4868">
                  <c:v>34179.0</c:v>
                </c:pt>
                <c:pt idx="4869">
                  <c:v>34180.0</c:v>
                </c:pt>
                <c:pt idx="4870">
                  <c:v>34181.0</c:v>
                </c:pt>
                <c:pt idx="4871">
                  <c:v>34182.0</c:v>
                </c:pt>
                <c:pt idx="4872">
                  <c:v>34183.0</c:v>
                </c:pt>
                <c:pt idx="4873">
                  <c:v>34184.0</c:v>
                </c:pt>
                <c:pt idx="4874">
                  <c:v>34185.0</c:v>
                </c:pt>
                <c:pt idx="4875">
                  <c:v>34186.0</c:v>
                </c:pt>
                <c:pt idx="4876">
                  <c:v>34187.0</c:v>
                </c:pt>
                <c:pt idx="4877">
                  <c:v>34188.0</c:v>
                </c:pt>
                <c:pt idx="4878">
                  <c:v>34189.0</c:v>
                </c:pt>
                <c:pt idx="4879">
                  <c:v>34190.0</c:v>
                </c:pt>
                <c:pt idx="4880">
                  <c:v>34191.0</c:v>
                </c:pt>
                <c:pt idx="4881">
                  <c:v>34192.0</c:v>
                </c:pt>
                <c:pt idx="4882">
                  <c:v>34193.0</c:v>
                </c:pt>
                <c:pt idx="4883">
                  <c:v>34194.0</c:v>
                </c:pt>
                <c:pt idx="4884">
                  <c:v>34195.0</c:v>
                </c:pt>
                <c:pt idx="4885">
                  <c:v>34196.0</c:v>
                </c:pt>
                <c:pt idx="4886">
                  <c:v>34197.0</c:v>
                </c:pt>
                <c:pt idx="4887">
                  <c:v>34198.0</c:v>
                </c:pt>
                <c:pt idx="4888">
                  <c:v>34199.0</c:v>
                </c:pt>
                <c:pt idx="4889">
                  <c:v>34200.0</c:v>
                </c:pt>
                <c:pt idx="4890">
                  <c:v>34201.0</c:v>
                </c:pt>
                <c:pt idx="4891">
                  <c:v>34202.0</c:v>
                </c:pt>
                <c:pt idx="4892">
                  <c:v>34203.0</c:v>
                </c:pt>
                <c:pt idx="4893">
                  <c:v>34204.0</c:v>
                </c:pt>
                <c:pt idx="4894">
                  <c:v>34205.0</c:v>
                </c:pt>
                <c:pt idx="4895">
                  <c:v>34206.0</c:v>
                </c:pt>
                <c:pt idx="4896">
                  <c:v>34207.0</c:v>
                </c:pt>
                <c:pt idx="4897">
                  <c:v>34208.0</c:v>
                </c:pt>
                <c:pt idx="4898">
                  <c:v>34209.0</c:v>
                </c:pt>
                <c:pt idx="4899">
                  <c:v>34210.0</c:v>
                </c:pt>
                <c:pt idx="4900">
                  <c:v>34211.0</c:v>
                </c:pt>
                <c:pt idx="4901">
                  <c:v>34212.0</c:v>
                </c:pt>
                <c:pt idx="4902">
                  <c:v>34213.0</c:v>
                </c:pt>
                <c:pt idx="4903">
                  <c:v>34214.0</c:v>
                </c:pt>
                <c:pt idx="4904">
                  <c:v>34215.0</c:v>
                </c:pt>
                <c:pt idx="4905">
                  <c:v>34216.0</c:v>
                </c:pt>
                <c:pt idx="4906">
                  <c:v>34217.0</c:v>
                </c:pt>
                <c:pt idx="4907">
                  <c:v>34218.0</c:v>
                </c:pt>
                <c:pt idx="4908">
                  <c:v>34219.0</c:v>
                </c:pt>
                <c:pt idx="4909">
                  <c:v>34220.0</c:v>
                </c:pt>
                <c:pt idx="4910">
                  <c:v>34221.0</c:v>
                </c:pt>
                <c:pt idx="4911">
                  <c:v>34222.0</c:v>
                </c:pt>
                <c:pt idx="4912">
                  <c:v>34223.0</c:v>
                </c:pt>
                <c:pt idx="4913">
                  <c:v>34224.0</c:v>
                </c:pt>
                <c:pt idx="4914">
                  <c:v>34225.0</c:v>
                </c:pt>
                <c:pt idx="4915">
                  <c:v>34226.0</c:v>
                </c:pt>
                <c:pt idx="4916">
                  <c:v>34227.0</c:v>
                </c:pt>
                <c:pt idx="4917">
                  <c:v>34228.0</c:v>
                </c:pt>
                <c:pt idx="4918">
                  <c:v>34229.0</c:v>
                </c:pt>
                <c:pt idx="4919">
                  <c:v>34230.0</c:v>
                </c:pt>
                <c:pt idx="4920">
                  <c:v>34231.0</c:v>
                </c:pt>
                <c:pt idx="4921">
                  <c:v>34232.0</c:v>
                </c:pt>
                <c:pt idx="4922">
                  <c:v>34233.0</c:v>
                </c:pt>
                <c:pt idx="4923">
                  <c:v>34234.0</c:v>
                </c:pt>
                <c:pt idx="4924">
                  <c:v>34235.0</c:v>
                </c:pt>
                <c:pt idx="4925">
                  <c:v>34236.0</c:v>
                </c:pt>
                <c:pt idx="4926">
                  <c:v>34237.0</c:v>
                </c:pt>
                <c:pt idx="4927">
                  <c:v>34238.0</c:v>
                </c:pt>
                <c:pt idx="4928">
                  <c:v>34239.0</c:v>
                </c:pt>
                <c:pt idx="4929">
                  <c:v>34240.0</c:v>
                </c:pt>
                <c:pt idx="4930">
                  <c:v>34241.0</c:v>
                </c:pt>
                <c:pt idx="4931">
                  <c:v>34242.0</c:v>
                </c:pt>
                <c:pt idx="4932">
                  <c:v>34243.0</c:v>
                </c:pt>
                <c:pt idx="4933">
                  <c:v>34244.0</c:v>
                </c:pt>
                <c:pt idx="4934">
                  <c:v>34245.0</c:v>
                </c:pt>
                <c:pt idx="4935">
                  <c:v>34246.0</c:v>
                </c:pt>
                <c:pt idx="4936">
                  <c:v>34247.0</c:v>
                </c:pt>
                <c:pt idx="4937">
                  <c:v>34248.0</c:v>
                </c:pt>
                <c:pt idx="4938">
                  <c:v>34249.0</c:v>
                </c:pt>
                <c:pt idx="4939">
                  <c:v>34250.0</c:v>
                </c:pt>
                <c:pt idx="4940">
                  <c:v>34251.0</c:v>
                </c:pt>
                <c:pt idx="4941">
                  <c:v>34252.0</c:v>
                </c:pt>
                <c:pt idx="4942">
                  <c:v>34253.0</c:v>
                </c:pt>
                <c:pt idx="4943">
                  <c:v>34254.0</c:v>
                </c:pt>
                <c:pt idx="4944">
                  <c:v>34255.0</c:v>
                </c:pt>
                <c:pt idx="4945">
                  <c:v>34256.0</c:v>
                </c:pt>
                <c:pt idx="4946">
                  <c:v>34257.0</c:v>
                </c:pt>
                <c:pt idx="4947">
                  <c:v>34258.0</c:v>
                </c:pt>
                <c:pt idx="4948">
                  <c:v>34259.0</c:v>
                </c:pt>
                <c:pt idx="4949">
                  <c:v>34260.0</c:v>
                </c:pt>
                <c:pt idx="4950">
                  <c:v>34261.0</c:v>
                </c:pt>
                <c:pt idx="4951">
                  <c:v>34262.0</c:v>
                </c:pt>
                <c:pt idx="4952">
                  <c:v>34263.0</c:v>
                </c:pt>
                <c:pt idx="4953">
                  <c:v>34264.0</c:v>
                </c:pt>
                <c:pt idx="4954">
                  <c:v>34265.0</c:v>
                </c:pt>
                <c:pt idx="4955">
                  <c:v>34266.0</c:v>
                </c:pt>
                <c:pt idx="4956">
                  <c:v>34267.0</c:v>
                </c:pt>
                <c:pt idx="4957">
                  <c:v>34268.0</c:v>
                </c:pt>
                <c:pt idx="4958">
                  <c:v>34269.0</c:v>
                </c:pt>
                <c:pt idx="4959">
                  <c:v>34270.0</c:v>
                </c:pt>
                <c:pt idx="4960">
                  <c:v>34271.0</c:v>
                </c:pt>
                <c:pt idx="4961">
                  <c:v>34272.0</c:v>
                </c:pt>
                <c:pt idx="4962">
                  <c:v>34273.0</c:v>
                </c:pt>
                <c:pt idx="4963">
                  <c:v>34274.0</c:v>
                </c:pt>
                <c:pt idx="4964">
                  <c:v>34275.0</c:v>
                </c:pt>
                <c:pt idx="4965">
                  <c:v>34276.0</c:v>
                </c:pt>
                <c:pt idx="4966">
                  <c:v>34277.0</c:v>
                </c:pt>
                <c:pt idx="4967">
                  <c:v>34278.0</c:v>
                </c:pt>
                <c:pt idx="4968">
                  <c:v>34279.0</c:v>
                </c:pt>
                <c:pt idx="4969">
                  <c:v>34280.0</c:v>
                </c:pt>
                <c:pt idx="4970">
                  <c:v>34281.0</c:v>
                </c:pt>
                <c:pt idx="4971">
                  <c:v>34282.0</c:v>
                </c:pt>
                <c:pt idx="4972">
                  <c:v>34283.0</c:v>
                </c:pt>
                <c:pt idx="4973">
                  <c:v>34284.0</c:v>
                </c:pt>
                <c:pt idx="4974">
                  <c:v>34285.0</c:v>
                </c:pt>
                <c:pt idx="4975">
                  <c:v>34286.0</c:v>
                </c:pt>
                <c:pt idx="4976">
                  <c:v>34287.0</c:v>
                </c:pt>
                <c:pt idx="4977">
                  <c:v>34288.0</c:v>
                </c:pt>
                <c:pt idx="4978">
                  <c:v>34289.0</c:v>
                </c:pt>
                <c:pt idx="4979">
                  <c:v>34290.0</c:v>
                </c:pt>
                <c:pt idx="4980">
                  <c:v>34291.0</c:v>
                </c:pt>
                <c:pt idx="4981">
                  <c:v>34292.0</c:v>
                </c:pt>
                <c:pt idx="4982">
                  <c:v>34293.0</c:v>
                </c:pt>
                <c:pt idx="4983">
                  <c:v>34294.0</c:v>
                </c:pt>
                <c:pt idx="4984">
                  <c:v>34295.0</c:v>
                </c:pt>
                <c:pt idx="4985">
                  <c:v>34296.0</c:v>
                </c:pt>
                <c:pt idx="4986">
                  <c:v>34297.0</c:v>
                </c:pt>
                <c:pt idx="4987">
                  <c:v>34298.0</c:v>
                </c:pt>
                <c:pt idx="4988">
                  <c:v>34299.0</c:v>
                </c:pt>
                <c:pt idx="4989">
                  <c:v>34300.0</c:v>
                </c:pt>
                <c:pt idx="4990">
                  <c:v>34301.0</c:v>
                </c:pt>
                <c:pt idx="4991">
                  <c:v>34302.0</c:v>
                </c:pt>
                <c:pt idx="4992">
                  <c:v>34303.0</c:v>
                </c:pt>
                <c:pt idx="4993">
                  <c:v>34304.0</c:v>
                </c:pt>
                <c:pt idx="4994">
                  <c:v>34305.0</c:v>
                </c:pt>
                <c:pt idx="4995">
                  <c:v>34306.0</c:v>
                </c:pt>
                <c:pt idx="4996">
                  <c:v>34307.0</c:v>
                </c:pt>
                <c:pt idx="4997">
                  <c:v>34308.0</c:v>
                </c:pt>
                <c:pt idx="4998">
                  <c:v>34309.0</c:v>
                </c:pt>
                <c:pt idx="4999">
                  <c:v>34310.0</c:v>
                </c:pt>
                <c:pt idx="5000">
                  <c:v>34311.0</c:v>
                </c:pt>
                <c:pt idx="5001">
                  <c:v>34312.0</c:v>
                </c:pt>
                <c:pt idx="5002">
                  <c:v>34313.0</c:v>
                </c:pt>
                <c:pt idx="5003">
                  <c:v>34314.0</c:v>
                </c:pt>
                <c:pt idx="5004">
                  <c:v>34315.0</c:v>
                </c:pt>
                <c:pt idx="5005">
                  <c:v>34316.0</c:v>
                </c:pt>
                <c:pt idx="5006">
                  <c:v>34317.0</c:v>
                </c:pt>
                <c:pt idx="5007">
                  <c:v>34318.0</c:v>
                </c:pt>
                <c:pt idx="5008">
                  <c:v>34319.0</c:v>
                </c:pt>
                <c:pt idx="5009">
                  <c:v>34320.0</c:v>
                </c:pt>
                <c:pt idx="5010">
                  <c:v>34321.0</c:v>
                </c:pt>
                <c:pt idx="5011">
                  <c:v>34322.0</c:v>
                </c:pt>
                <c:pt idx="5012">
                  <c:v>34323.0</c:v>
                </c:pt>
                <c:pt idx="5013">
                  <c:v>34324.0</c:v>
                </c:pt>
                <c:pt idx="5014">
                  <c:v>34325.0</c:v>
                </c:pt>
                <c:pt idx="5015">
                  <c:v>34326.0</c:v>
                </c:pt>
                <c:pt idx="5016">
                  <c:v>34327.0</c:v>
                </c:pt>
                <c:pt idx="5017">
                  <c:v>34328.0</c:v>
                </c:pt>
                <c:pt idx="5018">
                  <c:v>34329.0</c:v>
                </c:pt>
                <c:pt idx="5019">
                  <c:v>34330.0</c:v>
                </c:pt>
                <c:pt idx="5020">
                  <c:v>34331.0</c:v>
                </c:pt>
                <c:pt idx="5021">
                  <c:v>34332.0</c:v>
                </c:pt>
                <c:pt idx="5022">
                  <c:v>34333.0</c:v>
                </c:pt>
                <c:pt idx="5023">
                  <c:v>34334.0</c:v>
                </c:pt>
                <c:pt idx="5024">
                  <c:v>34335.0</c:v>
                </c:pt>
                <c:pt idx="5025">
                  <c:v>34336.0</c:v>
                </c:pt>
                <c:pt idx="5026">
                  <c:v>34337.0</c:v>
                </c:pt>
                <c:pt idx="5027">
                  <c:v>34338.0</c:v>
                </c:pt>
                <c:pt idx="5028">
                  <c:v>34339.0</c:v>
                </c:pt>
                <c:pt idx="5029">
                  <c:v>34340.0</c:v>
                </c:pt>
                <c:pt idx="5030">
                  <c:v>34341.0</c:v>
                </c:pt>
                <c:pt idx="5031">
                  <c:v>34342.0</c:v>
                </c:pt>
                <c:pt idx="5032">
                  <c:v>34343.0</c:v>
                </c:pt>
                <c:pt idx="5033">
                  <c:v>34344.0</c:v>
                </c:pt>
                <c:pt idx="5034">
                  <c:v>34345.0</c:v>
                </c:pt>
                <c:pt idx="5035">
                  <c:v>34346.0</c:v>
                </c:pt>
                <c:pt idx="5036">
                  <c:v>34347.0</c:v>
                </c:pt>
                <c:pt idx="5037">
                  <c:v>34348.0</c:v>
                </c:pt>
                <c:pt idx="5038">
                  <c:v>34349.0</c:v>
                </c:pt>
                <c:pt idx="5039">
                  <c:v>34350.0</c:v>
                </c:pt>
                <c:pt idx="5040">
                  <c:v>34351.0</c:v>
                </c:pt>
                <c:pt idx="5041">
                  <c:v>34352.0</c:v>
                </c:pt>
                <c:pt idx="5042">
                  <c:v>34353.0</c:v>
                </c:pt>
                <c:pt idx="5043">
                  <c:v>34354.0</c:v>
                </c:pt>
                <c:pt idx="5044">
                  <c:v>34355.0</c:v>
                </c:pt>
                <c:pt idx="5045">
                  <c:v>34356.0</c:v>
                </c:pt>
                <c:pt idx="5046">
                  <c:v>34357.0</c:v>
                </c:pt>
                <c:pt idx="5047">
                  <c:v>34358.0</c:v>
                </c:pt>
                <c:pt idx="5048">
                  <c:v>34359.0</c:v>
                </c:pt>
                <c:pt idx="5049">
                  <c:v>34360.0</c:v>
                </c:pt>
                <c:pt idx="5050">
                  <c:v>34361.0</c:v>
                </c:pt>
                <c:pt idx="5051">
                  <c:v>34362.0</c:v>
                </c:pt>
                <c:pt idx="5052">
                  <c:v>34363.0</c:v>
                </c:pt>
                <c:pt idx="5053">
                  <c:v>34364.0</c:v>
                </c:pt>
                <c:pt idx="5054">
                  <c:v>34365.0</c:v>
                </c:pt>
                <c:pt idx="5055">
                  <c:v>34366.0</c:v>
                </c:pt>
                <c:pt idx="5056">
                  <c:v>34367.0</c:v>
                </c:pt>
                <c:pt idx="5057">
                  <c:v>34368.0</c:v>
                </c:pt>
                <c:pt idx="5058">
                  <c:v>34369.0</c:v>
                </c:pt>
                <c:pt idx="5059">
                  <c:v>34370.0</c:v>
                </c:pt>
                <c:pt idx="5060">
                  <c:v>34371.0</c:v>
                </c:pt>
                <c:pt idx="5061">
                  <c:v>34372.0</c:v>
                </c:pt>
                <c:pt idx="5062">
                  <c:v>34373.0</c:v>
                </c:pt>
                <c:pt idx="5063">
                  <c:v>34374.0</c:v>
                </c:pt>
                <c:pt idx="5064">
                  <c:v>34375.0</c:v>
                </c:pt>
                <c:pt idx="5065">
                  <c:v>34376.0</c:v>
                </c:pt>
                <c:pt idx="5066">
                  <c:v>34377.0</c:v>
                </c:pt>
                <c:pt idx="5067">
                  <c:v>34378.0</c:v>
                </c:pt>
                <c:pt idx="5068">
                  <c:v>34379.0</c:v>
                </c:pt>
                <c:pt idx="5069">
                  <c:v>34380.0</c:v>
                </c:pt>
                <c:pt idx="5070">
                  <c:v>34381.0</c:v>
                </c:pt>
                <c:pt idx="5071">
                  <c:v>34382.0</c:v>
                </c:pt>
                <c:pt idx="5072">
                  <c:v>34383.0</c:v>
                </c:pt>
                <c:pt idx="5073">
                  <c:v>34384.0</c:v>
                </c:pt>
                <c:pt idx="5074">
                  <c:v>34385.0</c:v>
                </c:pt>
                <c:pt idx="5075">
                  <c:v>34386.0</c:v>
                </c:pt>
                <c:pt idx="5076">
                  <c:v>34387.0</c:v>
                </c:pt>
                <c:pt idx="5077">
                  <c:v>34388.0</c:v>
                </c:pt>
                <c:pt idx="5078">
                  <c:v>34389.0</c:v>
                </c:pt>
                <c:pt idx="5079">
                  <c:v>34390.0</c:v>
                </c:pt>
                <c:pt idx="5080">
                  <c:v>34391.0</c:v>
                </c:pt>
                <c:pt idx="5081">
                  <c:v>34392.0</c:v>
                </c:pt>
                <c:pt idx="5082">
                  <c:v>34393.0</c:v>
                </c:pt>
                <c:pt idx="5083">
                  <c:v>34394.0</c:v>
                </c:pt>
                <c:pt idx="5084">
                  <c:v>34395.0</c:v>
                </c:pt>
                <c:pt idx="5085">
                  <c:v>34396.0</c:v>
                </c:pt>
                <c:pt idx="5086">
                  <c:v>34397.0</c:v>
                </c:pt>
                <c:pt idx="5087">
                  <c:v>34398.0</c:v>
                </c:pt>
                <c:pt idx="5088">
                  <c:v>34399.0</c:v>
                </c:pt>
                <c:pt idx="5089">
                  <c:v>34400.0</c:v>
                </c:pt>
                <c:pt idx="5090">
                  <c:v>34401.0</c:v>
                </c:pt>
                <c:pt idx="5091">
                  <c:v>34402.0</c:v>
                </c:pt>
                <c:pt idx="5092">
                  <c:v>34403.0</c:v>
                </c:pt>
                <c:pt idx="5093">
                  <c:v>34404.0</c:v>
                </c:pt>
                <c:pt idx="5094">
                  <c:v>34405.0</c:v>
                </c:pt>
                <c:pt idx="5095">
                  <c:v>34406.0</c:v>
                </c:pt>
                <c:pt idx="5096">
                  <c:v>34407.0</c:v>
                </c:pt>
                <c:pt idx="5097">
                  <c:v>34408.0</c:v>
                </c:pt>
                <c:pt idx="5098">
                  <c:v>34409.0</c:v>
                </c:pt>
                <c:pt idx="5099">
                  <c:v>34410.0</c:v>
                </c:pt>
                <c:pt idx="5100">
                  <c:v>34411.0</c:v>
                </c:pt>
                <c:pt idx="5101">
                  <c:v>34412.0</c:v>
                </c:pt>
                <c:pt idx="5102">
                  <c:v>34413.0</c:v>
                </c:pt>
                <c:pt idx="5103">
                  <c:v>34414.0</c:v>
                </c:pt>
                <c:pt idx="5104">
                  <c:v>34415.0</c:v>
                </c:pt>
                <c:pt idx="5105">
                  <c:v>34416.0</c:v>
                </c:pt>
                <c:pt idx="5106">
                  <c:v>34417.0</c:v>
                </c:pt>
                <c:pt idx="5107">
                  <c:v>34418.0</c:v>
                </c:pt>
                <c:pt idx="5108">
                  <c:v>34419.0</c:v>
                </c:pt>
                <c:pt idx="5109">
                  <c:v>34420.0</c:v>
                </c:pt>
                <c:pt idx="5110">
                  <c:v>34421.0</c:v>
                </c:pt>
                <c:pt idx="5111">
                  <c:v>34422.0</c:v>
                </c:pt>
                <c:pt idx="5112">
                  <c:v>34423.0</c:v>
                </c:pt>
                <c:pt idx="5113">
                  <c:v>34424.0</c:v>
                </c:pt>
                <c:pt idx="5114">
                  <c:v>34425.0</c:v>
                </c:pt>
                <c:pt idx="5115">
                  <c:v>34426.0</c:v>
                </c:pt>
                <c:pt idx="5116">
                  <c:v>34427.0</c:v>
                </c:pt>
                <c:pt idx="5117">
                  <c:v>34428.0</c:v>
                </c:pt>
                <c:pt idx="5118">
                  <c:v>34429.0</c:v>
                </c:pt>
                <c:pt idx="5119">
                  <c:v>34430.0</c:v>
                </c:pt>
                <c:pt idx="5120">
                  <c:v>34431.0</c:v>
                </c:pt>
                <c:pt idx="5121">
                  <c:v>34432.0</c:v>
                </c:pt>
                <c:pt idx="5122">
                  <c:v>34433.0</c:v>
                </c:pt>
                <c:pt idx="5123">
                  <c:v>34434.0</c:v>
                </c:pt>
                <c:pt idx="5124">
                  <c:v>34435.0</c:v>
                </c:pt>
                <c:pt idx="5125">
                  <c:v>34436.0</c:v>
                </c:pt>
                <c:pt idx="5126">
                  <c:v>34437.0</c:v>
                </c:pt>
                <c:pt idx="5127">
                  <c:v>34438.0</c:v>
                </c:pt>
                <c:pt idx="5128">
                  <c:v>34439.0</c:v>
                </c:pt>
                <c:pt idx="5129">
                  <c:v>34440.0</c:v>
                </c:pt>
                <c:pt idx="5130">
                  <c:v>34441.0</c:v>
                </c:pt>
                <c:pt idx="5131">
                  <c:v>34442.0</c:v>
                </c:pt>
                <c:pt idx="5132">
                  <c:v>34443.0</c:v>
                </c:pt>
                <c:pt idx="5133">
                  <c:v>34444.0</c:v>
                </c:pt>
                <c:pt idx="5134">
                  <c:v>34445.0</c:v>
                </c:pt>
                <c:pt idx="5135">
                  <c:v>34446.0</c:v>
                </c:pt>
                <c:pt idx="5136">
                  <c:v>34447.0</c:v>
                </c:pt>
                <c:pt idx="5137">
                  <c:v>34448.0</c:v>
                </c:pt>
                <c:pt idx="5138">
                  <c:v>34449.0</c:v>
                </c:pt>
                <c:pt idx="5139">
                  <c:v>34450.0</c:v>
                </c:pt>
                <c:pt idx="5140">
                  <c:v>34451.0</c:v>
                </c:pt>
                <c:pt idx="5141">
                  <c:v>34452.0</c:v>
                </c:pt>
                <c:pt idx="5142">
                  <c:v>34453.0</c:v>
                </c:pt>
                <c:pt idx="5143">
                  <c:v>34454.0</c:v>
                </c:pt>
                <c:pt idx="5144">
                  <c:v>34455.0</c:v>
                </c:pt>
                <c:pt idx="5145">
                  <c:v>34456.0</c:v>
                </c:pt>
                <c:pt idx="5146">
                  <c:v>34457.0</c:v>
                </c:pt>
                <c:pt idx="5147">
                  <c:v>34458.0</c:v>
                </c:pt>
                <c:pt idx="5148">
                  <c:v>34459.0</c:v>
                </c:pt>
                <c:pt idx="5149">
                  <c:v>34460.0</c:v>
                </c:pt>
                <c:pt idx="5150">
                  <c:v>34461.0</c:v>
                </c:pt>
                <c:pt idx="5151">
                  <c:v>34462.0</c:v>
                </c:pt>
                <c:pt idx="5152">
                  <c:v>34463.0</c:v>
                </c:pt>
                <c:pt idx="5153">
                  <c:v>34464.0</c:v>
                </c:pt>
                <c:pt idx="5154">
                  <c:v>34465.0</c:v>
                </c:pt>
                <c:pt idx="5155">
                  <c:v>34466.0</c:v>
                </c:pt>
                <c:pt idx="5156">
                  <c:v>34467.0</c:v>
                </c:pt>
                <c:pt idx="5157">
                  <c:v>34468.0</c:v>
                </c:pt>
                <c:pt idx="5158">
                  <c:v>34469.0</c:v>
                </c:pt>
                <c:pt idx="5159">
                  <c:v>34470.0</c:v>
                </c:pt>
                <c:pt idx="5160">
                  <c:v>34471.0</c:v>
                </c:pt>
                <c:pt idx="5161">
                  <c:v>34472.0</c:v>
                </c:pt>
                <c:pt idx="5162">
                  <c:v>34473.0</c:v>
                </c:pt>
                <c:pt idx="5163">
                  <c:v>34474.0</c:v>
                </c:pt>
                <c:pt idx="5164">
                  <c:v>34475.0</c:v>
                </c:pt>
                <c:pt idx="5165">
                  <c:v>34476.0</c:v>
                </c:pt>
                <c:pt idx="5166">
                  <c:v>34477.0</c:v>
                </c:pt>
                <c:pt idx="5167">
                  <c:v>34478.0</c:v>
                </c:pt>
                <c:pt idx="5168">
                  <c:v>34479.0</c:v>
                </c:pt>
                <c:pt idx="5169">
                  <c:v>34480.0</c:v>
                </c:pt>
                <c:pt idx="5170">
                  <c:v>34481.0</c:v>
                </c:pt>
                <c:pt idx="5171">
                  <c:v>34482.0</c:v>
                </c:pt>
                <c:pt idx="5172">
                  <c:v>34483.0</c:v>
                </c:pt>
                <c:pt idx="5173">
                  <c:v>34484.0</c:v>
                </c:pt>
                <c:pt idx="5174">
                  <c:v>34485.0</c:v>
                </c:pt>
                <c:pt idx="5175">
                  <c:v>34486.0</c:v>
                </c:pt>
                <c:pt idx="5176">
                  <c:v>34487.0</c:v>
                </c:pt>
                <c:pt idx="5177">
                  <c:v>34488.0</c:v>
                </c:pt>
                <c:pt idx="5178">
                  <c:v>34489.0</c:v>
                </c:pt>
                <c:pt idx="5179">
                  <c:v>34490.0</c:v>
                </c:pt>
                <c:pt idx="5180">
                  <c:v>34491.0</c:v>
                </c:pt>
                <c:pt idx="5181">
                  <c:v>34492.0</c:v>
                </c:pt>
                <c:pt idx="5182">
                  <c:v>34493.0</c:v>
                </c:pt>
                <c:pt idx="5183">
                  <c:v>34494.0</c:v>
                </c:pt>
                <c:pt idx="5184">
                  <c:v>34495.0</c:v>
                </c:pt>
                <c:pt idx="5185">
                  <c:v>34496.0</c:v>
                </c:pt>
                <c:pt idx="5186">
                  <c:v>34497.0</c:v>
                </c:pt>
                <c:pt idx="5187">
                  <c:v>34498.0</c:v>
                </c:pt>
                <c:pt idx="5188">
                  <c:v>34499.0</c:v>
                </c:pt>
                <c:pt idx="5189">
                  <c:v>34500.0</c:v>
                </c:pt>
                <c:pt idx="5190">
                  <c:v>34501.0</c:v>
                </c:pt>
                <c:pt idx="5191">
                  <c:v>34502.0</c:v>
                </c:pt>
                <c:pt idx="5192">
                  <c:v>34503.0</c:v>
                </c:pt>
                <c:pt idx="5193">
                  <c:v>34504.0</c:v>
                </c:pt>
                <c:pt idx="5194">
                  <c:v>34505.0</c:v>
                </c:pt>
                <c:pt idx="5195">
                  <c:v>34506.0</c:v>
                </c:pt>
                <c:pt idx="5196">
                  <c:v>34507.0</c:v>
                </c:pt>
                <c:pt idx="5197">
                  <c:v>34508.0</c:v>
                </c:pt>
                <c:pt idx="5198">
                  <c:v>34509.0</c:v>
                </c:pt>
                <c:pt idx="5199">
                  <c:v>34510.0</c:v>
                </c:pt>
                <c:pt idx="5200">
                  <c:v>34511.0</c:v>
                </c:pt>
                <c:pt idx="5201">
                  <c:v>34512.0</c:v>
                </c:pt>
                <c:pt idx="5202">
                  <c:v>34513.0</c:v>
                </c:pt>
                <c:pt idx="5203">
                  <c:v>34514.0</c:v>
                </c:pt>
                <c:pt idx="5204">
                  <c:v>34515.0</c:v>
                </c:pt>
                <c:pt idx="5205">
                  <c:v>34516.0</c:v>
                </c:pt>
                <c:pt idx="5206">
                  <c:v>34517.0</c:v>
                </c:pt>
                <c:pt idx="5207">
                  <c:v>34518.0</c:v>
                </c:pt>
                <c:pt idx="5208">
                  <c:v>34519.0</c:v>
                </c:pt>
                <c:pt idx="5209">
                  <c:v>34520.0</c:v>
                </c:pt>
                <c:pt idx="5210">
                  <c:v>34521.0</c:v>
                </c:pt>
                <c:pt idx="5211">
                  <c:v>34522.0</c:v>
                </c:pt>
                <c:pt idx="5212">
                  <c:v>34523.0</c:v>
                </c:pt>
                <c:pt idx="5213">
                  <c:v>34524.0</c:v>
                </c:pt>
                <c:pt idx="5214">
                  <c:v>34525.0</c:v>
                </c:pt>
                <c:pt idx="5215">
                  <c:v>34526.0</c:v>
                </c:pt>
                <c:pt idx="5216">
                  <c:v>34527.0</c:v>
                </c:pt>
                <c:pt idx="5217">
                  <c:v>34528.0</c:v>
                </c:pt>
                <c:pt idx="5218">
                  <c:v>34529.0</c:v>
                </c:pt>
                <c:pt idx="5219">
                  <c:v>34530.0</c:v>
                </c:pt>
                <c:pt idx="5220">
                  <c:v>34531.0</c:v>
                </c:pt>
                <c:pt idx="5221">
                  <c:v>34532.0</c:v>
                </c:pt>
                <c:pt idx="5222">
                  <c:v>34533.0</c:v>
                </c:pt>
                <c:pt idx="5223">
                  <c:v>34534.0</c:v>
                </c:pt>
                <c:pt idx="5224">
                  <c:v>34535.0</c:v>
                </c:pt>
                <c:pt idx="5225">
                  <c:v>34536.0</c:v>
                </c:pt>
                <c:pt idx="5226">
                  <c:v>34537.0</c:v>
                </c:pt>
                <c:pt idx="5227">
                  <c:v>34538.0</c:v>
                </c:pt>
                <c:pt idx="5228">
                  <c:v>34539.0</c:v>
                </c:pt>
                <c:pt idx="5229">
                  <c:v>34540.0</c:v>
                </c:pt>
                <c:pt idx="5230">
                  <c:v>34541.0</c:v>
                </c:pt>
                <c:pt idx="5231">
                  <c:v>34542.0</c:v>
                </c:pt>
                <c:pt idx="5232">
                  <c:v>34543.0</c:v>
                </c:pt>
                <c:pt idx="5233">
                  <c:v>34544.0</c:v>
                </c:pt>
                <c:pt idx="5234">
                  <c:v>34545.0</c:v>
                </c:pt>
                <c:pt idx="5235">
                  <c:v>34546.0</c:v>
                </c:pt>
                <c:pt idx="5236">
                  <c:v>34547.0</c:v>
                </c:pt>
                <c:pt idx="5237">
                  <c:v>34548.0</c:v>
                </c:pt>
                <c:pt idx="5238">
                  <c:v>34549.0</c:v>
                </c:pt>
                <c:pt idx="5239">
                  <c:v>34550.0</c:v>
                </c:pt>
                <c:pt idx="5240">
                  <c:v>34551.0</c:v>
                </c:pt>
                <c:pt idx="5241">
                  <c:v>34552.0</c:v>
                </c:pt>
                <c:pt idx="5242">
                  <c:v>34553.0</c:v>
                </c:pt>
                <c:pt idx="5243">
                  <c:v>34554.0</c:v>
                </c:pt>
                <c:pt idx="5244">
                  <c:v>34555.0</c:v>
                </c:pt>
                <c:pt idx="5245">
                  <c:v>34556.0</c:v>
                </c:pt>
                <c:pt idx="5246">
                  <c:v>34557.0</c:v>
                </c:pt>
                <c:pt idx="5247">
                  <c:v>34558.0</c:v>
                </c:pt>
                <c:pt idx="5248">
                  <c:v>34559.0</c:v>
                </c:pt>
                <c:pt idx="5249">
                  <c:v>34560.0</c:v>
                </c:pt>
                <c:pt idx="5250">
                  <c:v>34561.0</c:v>
                </c:pt>
                <c:pt idx="5251">
                  <c:v>34562.0</c:v>
                </c:pt>
                <c:pt idx="5252">
                  <c:v>34563.0</c:v>
                </c:pt>
                <c:pt idx="5253">
                  <c:v>34564.0</c:v>
                </c:pt>
                <c:pt idx="5254">
                  <c:v>34565.0</c:v>
                </c:pt>
                <c:pt idx="5255">
                  <c:v>34566.0</c:v>
                </c:pt>
                <c:pt idx="5256">
                  <c:v>34567.0</c:v>
                </c:pt>
                <c:pt idx="5257">
                  <c:v>34568.0</c:v>
                </c:pt>
                <c:pt idx="5258">
                  <c:v>34569.0</c:v>
                </c:pt>
                <c:pt idx="5259">
                  <c:v>34570.0</c:v>
                </c:pt>
                <c:pt idx="5260">
                  <c:v>34571.0</c:v>
                </c:pt>
                <c:pt idx="5261">
                  <c:v>34572.0</c:v>
                </c:pt>
                <c:pt idx="5262">
                  <c:v>34573.0</c:v>
                </c:pt>
                <c:pt idx="5263">
                  <c:v>34574.0</c:v>
                </c:pt>
                <c:pt idx="5264">
                  <c:v>34575.0</c:v>
                </c:pt>
                <c:pt idx="5265">
                  <c:v>34576.0</c:v>
                </c:pt>
                <c:pt idx="5266">
                  <c:v>34577.0</c:v>
                </c:pt>
                <c:pt idx="5267">
                  <c:v>34578.0</c:v>
                </c:pt>
                <c:pt idx="5268">
                  <c:v>34579.0</c:v>
                </c:pt>
                <c:pt idx="5269">
                  <c:v>34580.0</c:v>
                </c:pt>
                <c:pt idx="5270">
                  <c:v>34581.0</c:v>
                </c:pt>
                <c:pt idx="5271">
                  <c:v>34582.0</c:v>
                </c:pt>
                <c:pt idx="5272">
                  <c:v>34583.0</c:v>
                </c:pt>
                <c:pt idx="5273">
                  <c:v>34584.0</c:v>
                </c:pt>
                <c:pt idx="5274">
                  <c:v>34585.0</c:v>
                </c:pt>
                <c:pt idx="5275">
                  <c:v>34586.0</c:v>
                </c:pt>
                <c:pt idx="5276">
                  <c:v>34587.0</c:v>
                </c:pt>
                <c:pt idx="5277">
                  <c:v>34588.0</c:v>
                </c:pt>
                <c:pt idx="5278">
                  <c:v>34589.0</c:v>
                </c:pt>
                <c:pt idx="5279">
                  <c:v>34590.0</c:v>
                </c:pt>
                <c:pt idx="5280">
                  <c:v>34591.0</c:v>
                </c:pt>
                <c:pt idx="5281">
                  <c:v>34592.0</c:v>
                </c:pt>
                <c:pt idx="5282">
                  <c:v>34593.0</c:v>
                </c:pt>
                <c:pt idx="5283">
                  <c:v>34594.0</c:v>
                </c:pt>
                <c:pt idx="5284">
                  <c:v>34595.0</c:v>
                </c:pt>
                <c:pt idx="5285">
                  <c:v>34596.0</c:v>
                </c:pt>
                <c:pt idx="5286">
                  <c:v>34597.0</c:v>
                </c:pt>
                <c:pt idx="5287">
                  <c:v>34598.0</c:v>
                </c:pt>
                <c:pt idx="5288">
                  <c:v>34599.0</c:v>
                </c:pt>
                <c:pt idx="5289">
                  <c:v>34600.0</c:v>
                </c:pt>
                <c:pt idx="5290">
                  <c:v>34601.0</c:v>
                </c:pt>
                <c:pt idx="5291">
                  <c:v>34602.0</c:v>
                </c:pt>
                <c:pt idx="5292">
                  <c:v>34603.0</c:v>
                </c:pt>
                <c:pt idx="5293">
                  <c:v>34604.0</c:v>
                </c:pt>
                <c:pt idx="5294">
                  <c:v>34605.0</c:v>
                </c:pt>
                <c:pt idx="5295">
                  <c:v>34606.0</c:v>
                </c:pt>
                <c:pt idx="5296">
                  <c:v>34607.0</c:v>
                </c:pt>
                <c:pt idx="5297">
                  <c:v>34608.0</c:v>
                </c:pt>
                <c:pt idx="5298">
                  <c:v>34609.0</c:v>
                </c:pt>
                <c:pt idx="5299">
                  <c:v>34610.0</c:v>
                </c:pt>
                <c:pt idx="5300">
                  <c:v>34611.0</c:v>
                </c:pt>
                <c:pt idx="5301">
                  <c:v>34612.0</c:v>
                </c:pt>
                <c:pt idx="5302">
                  <c:v>34613.0</c:v>
                </c:pt>
                <c:pt idx="5303">
                  <c:v>34614.0</c:v>
                </c:pt>
                <c:pt idx="5304">
                  <c:v>34615.0</c:v>
                </c:pt>
                <c:pt idx="5305">
                  <c:v>34616.0</c:v>
                </c:pt>
                <c:pt idx="5306">
                  <c:v>34617.0</c:v>
                </c:pt>
                <c:pt idx="5307">
                  <c:v>34618.0</c:v>
                </c:pt>
                <c:pt idx="5308">
                  <c:v>34619.0</c:v>
                </c:pt>
                <c:pt idx="5309">
                  <c:v>34620.0</c:v>
                </c:pt>
                <c:pt idx="5310">
                  <c:v>34621.0</c:v>
                </c:pt>
                <c:pt idx="5311">
                  <c:v>34622.0</c:v>
                </c:pt>
                <c:pt idx="5312">
                  <c:v>34623.0</c:v>
                </c:pt>
                <c:pt idx="5313">
                  <c:v>34624.0</c:v>
                </c:pt>
                <c:pt idx="5314">
                  <c:v>34625.0</c:v>
                </c:pt>
                <c:pt idx="5315">
                  <c:v>34626.0</c:v>
                </c:pt>
                <c:pt idx="5316">
                  <c:v>34627.0</c:v>
                </c:pt>
                <c:pt idx="5317">
                  <c:v>34628.0</c:v>
                </c:pt>
                <c:pt idx="5318">
                  <c:v>34629.0</c:v>
                </c:pt>
                <c:pt idx="5319">
                  <c:v>34630.0</c:v>
                </c:pt>
                <c:pt idx="5320">
                  <c:v>34631.0</c:v>
                </c:pt>
                <c:pt idx="5321">
                  <c:v>34632.0</c:v>
                </c:pt>
                <c:pt idx="5322">
                  <c:v>34633.0</c:v>
                </c:pt>
                <c:pt idx="5323">
                  <c:v>34634.0</c:v>
                </c:pt>
                <c:pt idx="5324">
                  <c:v>34635.0</c:v>
                </c:pt>
                <c:pt idx="5325">
                  <c:v>34636.0</c:v>
                </c:pt>
                <c:pt idx="5326">
                  <c:v>34637.0</c:v>
                </c:pt>
                <c:pt idx="5327">
                  <c:v>34638.0</c:v>
                </c:pt>
                <c:pt idx="5328">
                  <c:v>34639.0</c:v>
                </c:pt>
                <c:pt idx="5329">
                  <c:v>34640.0</c:v>
                </c:pt>
                <c:pt idx="5330">
                  <c:v>34641.0</c:v>
                </c:pt>
                <c:pt idx="5331">
                  <c:v>34642.0</c:v>
                </c:pt>
                <c:pt idx="5332">
                  <c:v>34643.0</c:v>
                </c:pt>
                <c:pt idx="5333">
                  <c:v>34644.0</c:v>
                </c:pt>
                <c:pt idx="5334">
                  <c:v>34645.0</c:v>
                </c:pt>
                <c:pt idx="5335">
                  <c:v>34646.0</c:v>
                </c:pt>
                <c:pt idx="5336">
                  <c:v>34647.0</c:v>
                </c:pt>
                <c:pt idx="5337">
                  <c:v>34648.0</c:v>
                </c:pt>
                <c:pt idx="5338">
                  <c:v>34649.0</c:v>
                </c:pt>
                <c:pt idx="5339">
                  <c:v>34650.0</c:v>
                </c:pt>
                <c:pt idx="5340">
                  <c:v>34651.0</c:v>
                </c:pt>
                <c:pt idx="5341">
                  <c:v>34652.0</c:v>
                </c:pt>
                <c:pt idx="5342">
                  <c:v>34653.0</c:v>
                </c:pt>
                <c:pt idx="5343">
                  <c:v>34654.0</c:v>
                </c:pt>
                <c:pt idx="5344">
                  <c:v>34655.0</c:v>
                </c:pt>
                <c:pt idx="5345">
                  <c:v>34656.0</c:v>
                </c:pt>
                <c:pt idx="5346">
                  <c:v>34657.0</c:v>
                </c:pt>
                <c:pt idx="5347">
                  <c:v>34658.0</c:v>
                </c:pt>
                <c:pt idx="5348">
                  <c:v>34659.0</c:v>
                </c:pt>
                <c:pt idx="5349">
                  <c:v>34660.0</c:v>
                </c:pt>
                <c:pt idx="5350">
                  <c:v>34661.0</c:v>
                </c:pt>
                <c:pt idx="5351">
                  <c:v>34662.0</c:v>
                </c:pt>
                <c:pt idx="5352">
                  <c:v>34663.0</c:v>
                </c:pt>
                <c:pt idx="5353">
                  <c:v>34664.0</c:v>
                </c:pt>
                <c:pt idx="5354">
                  <c:v>34665.0</c:v>
                </c:pt>
                <c:pt idx="5355">
                  <c:v>34666.0</c:v>
                </c:pt>
                <c:pt idx="5356">
                  <c:v>34667.0</c:v>
                </c:pt>
                <c:pt idx="5357">
                  <c:v>34668.0</c:v>
                </c:pt>
                <c:pt idx="5358">
                  <c:v>34669.0</c:v>
                </c:pt>
                <c:pt idx="5359">
                  <c:v>34670.0</c:v>
                </c:pt>
                <c:pt idx="5360">
                  <c:v>34671.0</c:v>
                </c:pt>
                <c:pt idx="5361">
                  <c:v>34672.0</c:v>
                </c:pt>
                <c:pt idx="5362">
                  <c:v>34673.0</c:v>
                </c:pt>
                <c:pt idx="5363">
                  <c:v>34674.0</c:v>
                </c:pt>
                <c:pt idx="5364">
                  <c:v>34675.0</c:v>
                </c:pt>
                <c:pt idx="5365">
                  <c:v>34676.0</c:v>
                </c:pt>
                <c:pt idx="5366">
                  <c:v>34677.0</c:v>
                </c:pt>
                <c:pt idx="5367">
                  <c:v>34678.0</c:v>
                </c:pt>
                <c:pt idx="5368">
                  <c:v>34679.0</c:v>
                </c:pt>
                <c:pt idx="5369">
                  <c:v>34680.0</c:v>
                </c:pt>
                <c:pt idx="5370">
                  <c:v>34681.0</c:v>
                </c:pt>
                <c:pt idx="5371">
                  <c:v>34682.0</c:v>
                </c:pt>
                <c:pt idx="5372">
                  <c:v>34683.0</c:v>
                </c:pt>
                <c:pt idx="5373">
                  <c:v>34684.0</c:v>
                </c:pt>
                <c:pt idx="5374">
                  <c:v>34685.0</c:v>
                </c:pt>
                <c:pt idx="5375">
                  <c:v>34686.0</c:v>
                </c:pt>
                <c:pt idx="5376">
                  <c:v>34687.0</c:v>
                </c:pt>
                <c:pt idx="5377">
                  <c:v>34688.0</c:v>
                </c:pt>
                <c:pt idx="5378">
                  <c:v>34689.0</c:v>
                </c:pt>
                <c:pt idx="5379">
                  <c:v>34690.0</c:v>
                </c:pt>
                <c:pt idx="5380">
                  <c:v>34691.0</c:v>
                </c:pt>
                <c:pt idx="5381">
                  <c:v>34692.0</c:v>
                </c:pt>
                <c:pt idx="5382">
                  <c:v>34693.0</c:v>
                </c:pt>
                <c:pt idx="5383">
                  <c:v>34694.0</c:v>
                </c:pt>
                <c:pt idx="5384">
                  <c:v>34695.0</c:v>
                </c:pt>
                <c:pt idx="5385">
                  <c:v>34696.0</c:v>
                </c:pt>
                <c:pt idx="5386">
                  <c:v>34697.0</c:v>
                </c:pt>
                <c:pt idx="5387">
                  <c:v>34698.0</c:v>
                </c:pt>
                <c:pt idx="5388">
                  <c:v>34699.0</c:v>
                </c:pt>
                <c:pt idx="5389">
                  <c:v>34700.0</c:v>
                </c:pt>
                <c:pt idx="5390">
                  <c:v>34701.0</c:v>
                </c:pt>
                <c:pt idx="5391">
                  <c:v>34702.0</c:v>
                </c:pt>
                <c:pt idx="5392">
                  <c:v>34703.0</c:v>
                </c:pt>
                <c:pt idx="5393">
                  <c:v>34704.0</c:v>
                </c:pt>
                <c:pt idx="5394">
                  <c:v>34705.0</c:v>
                </c:pt>
                <c:pt idx="5395">
                  <c:v>34706.0</c:v>
                </c:pt>
                <c:pt idx="5396">
                  <c:v>34707.0</c:v>
                </c:pt>
                <c:pt idx="5397">
                  <c:v>34708.0</c:v>
                </c:pt>
                <c:pt idx="5398">
                  <c:v>34709.0</c:v>
                </c:pt>
                <c:pt idx="5399">
                  <c:v>34710.0</c:v>
                </c:pt>
                <c:pt idx="5400">
                  <c:v>34711.0</c:v>
                </c:pt>
                <c:pt idx="5401">
                  <c:v>34712.0</c:v>
                </c:pt>
                <c:pt idx="5402">
                  <c:v>34713.0</c:v>
                </c:pt>
                <c:pt idx="5403">
                  <c:v>34714.0</c:v>
                </c:pt>
                <c:pt idx="5404">
                  <c:v>34715.0</c:v>
                </c:pt>
                <c:pt idx="5405">
                  <c:v>34716.0</c:v>
                </c:pt>
                <c:pt idx="5406">
                  <c:v>34717.0</c:v>
                </c:pt>
                <c:pt idx="5407">
                  <c:v>34718.0</c:v>
                </c:pt>
                <c:pt idx="5408">
                  <c:v>34719.0</c:v>
                </c:pt>
                <c:pt idx="5409">
                  <c:v>34720.0</c:v>
                </c:pt>
                <c:pt idx="5410">
                  <c:v>34721.0</c:v>
                </c:pt>
                <c:pt idx="5411">
                  <c:v>34722.0</c:v>
                </c:pt>
                <c:pt idx="5412">
                  <c:v>34723.0</c:v>
                </c:pt>
                <c:pt idx="5413">
                  <c:v>34724.0</c:v>
                </c:pt>
                <c:pt idx="5414">
                  <c:v>34725.0</c:v>
                </c:pt>
                <c:pt idx="5415">
                  <c:v>34726.0</c:v>
                </c:pt>
                <c:pt idx="5416">
                  <c:v>34727.0</c:v>
                </c:pt>
                <c:pt idx="5417">
                  <c:v>34728.0</c:v>
                </c:pt>
                <c:pt idx="5418">
                  <c:v>34729.0</c:v>
                </c:pt>
                <c:pt idx="5419">
                  <c:v>34730.0</c:v>
                </c:pt>
                <c:pt idx="5420">
                  <c:v>34731.0</c:v>
                </c:pt>
                <c:pt idx="5421">
                  <c:v>34732.0</c:v>
                </c:pt>
                <c:pt idx="5422">
                  <c:v>34733.0</c:v>
                </c:pt>
                <c:pt idx="5423">
                  <c:v>34734.0</c:v>
                </c:pt>
                <c:pt idx="5424">
                  <c:v>34735.0</c:v>
                </c:pt>
                <c:pt idx="5425">
                  <c:v>34736.0</c:v>
                </c:pt>
                <c:pt idx="5426">
                  <c:v>34737.0</c:v>
                </c:pt>
                <c:pt idx="5427">
                  <c:v>34738.0</c:v>
                </c:pt>
                <c:pt idx="5428">
                  <c:v>34739.0</c:v>
                </c:pt>
                <c:pt idx="5429">
                  <c:v>34740.0</c:v>
                </c:pt>
                <c:pt idx="5430">
                  <c:v>34741.0</c:v>
                </c:pt>
                <c:pt idx="5431">
                  <c:v>34742.0</c:v>
                </c:pt>
                <c:pt idx="5432">
                  <c:v>34743.0</c:v>
                </c:pt>
                <c:pt idx="5433">
                  <c:v>34744.0</c:v>
                </c:pt>
                <c:pt idx="5434">
                  <c:v>34745.0</c:v>
                </c:pt>
                <c:pt idx="5435">
                  <c:v>34746.0</c:v>
                </c:pt>
                <c:pt idx="5436">
                  <c:v>34747.0</c:v>
                </c:pt>
                <c:pt idx="5437">
                  <c:v>34748.0</c:v>
                </c:pt>
                <c:pt idx="5438">
                  <c:v>34749.0</c:v>
                </c:pt>
                <c:pt idx="5439">
                  <c:v>34750.0</c:v>
                </c:pt>
                <c:pt idx="5440">
                  <c:v>34751.0</c:v>
                </c:pt>
                <c:pt idx="5441">
                  <c:v>34752.0</c:v>
                </c:pt>
                <c:pt idx="5442">
                  <c:v>34753.0</c:v>
                </c:pt>
                <c:pt idx="5443">
                  <c:v>34754.0</c:v>
                </c:pt>
                <c:pt idx="5444">
                  <c:v>34755.0</c:v>
                </c:pt>
                <c:pt idx="5445">
                  <c:v>34756.0</c:v>
                </c:pt>
                <c:pt idx="5446">
                  <c:v>34757.0</c:v>
                </c:pt>
                <c:pt idx="5447">
                  <c:v>34758.0</c:v>
                </c:pt>
                <c:pt idx="5448">
                  <c:v>34759.0</c:v>
                </c:pt>
                <c:pt idx="5449">
                  <c:v>34760.0</c:v>
                </c:pt>
                <c:pt idx="5450">
                  <c:v>34761.0</c:v>
                </c:pt>
                <c:pt idx="5451">
                  <c:v>34762.0</c:v>
                </c:pt>
                <c:pt idx="5452">
                  <c:v>34763.0</c:v>
                </c:pt>
                <c:pt idx="5453">
                  <c:v>34764.0</c:v>
                </c:pt>
                <c:pt idx="5454">
                  <c:v>34765.0</c:v>
                </c:pt>
                <c:pt idx="5455">
                  <c:v>34766.0</c:v>
                </c:pt>
                <c:pt idx="5456">
                  <c:v>34767.0</c:v>
                </c:pt>
                <c:pt idx="5457">
                  <c:v>34768.0</c:v>
                </c:pt>
                <c:pt idx="5458">
                  <c:v>34769.0</c:v>
                </c:pt>
                <c:pt idx="5459">
                  <c:v>34770.0</c:v>
                </c:pt>
                <c:pt idx="5460">
                  <c:v>34771.0</c:v>
                </c:pt>
                <c:pt idx="5461">
                  <c:v>34772.0</c:v>
                </c:pt>
                <c:pt idx="5462">
                  <c:v>34773.0</c:v>
                </c:pt>
                <c:pt idx="5463">
                  <c:v>34774.0</c:v>
                </c:pt>
                <c:pt idx="5464">
                  <c:v>34775.0</c:v>
                </c:pt>
                <c:pt idx="5465">
                  <c:v>34776.0</c:v>
                </c:pt>
                <c:pt idx="5466">
                  <c:v>34777.0</c:v>
                </c:pt>
                <c:pt idx="5467">
                  <c:v>34778.0</c:v>
                </c:pt>
                <c:pt idx="5468">
                  <c:v>34779.0</c:v>
                </c:pt>
                <c:pt idx="5469">
                  <c:v>34780.0</c:v>
                </c:pt>
                <c:pt idx="5470">
                  <c:v>34781.0</c:v>
                </c:pt>
                <c:pt idx="5471">
                  <c:v>34782.0</c:v>
                </c:pt>
                <c:pt idx="5472">
                  <c:v>34783.0</c:v>
                </c:pt>
                <c:pt idx="5473">
                  <c:v>34784.0</c:v>
                </c:pt>
                <c:pt idx="5474">
                  <c:v>34785.0</c:v>
                </c:pt>
                <c:pt idx="5475">
                  <c:v>34786.0</c:v>
                </c:pt>
                <c:pt idx="5476">
                  <c:v>34787.0</c:v>
                </c:pt>
                <c:pt idx="5477">
                  <c:v>34788.0</c:v>
                </c:pt>
                <c:pt idx="5478">
                  <c:v>34789.0</c:v>
                </c:pt>
                <c:pt idx="5479">
                  <c:v>34790.0</c:v>
                </c:pt>
                <c:pt idx="5480">
                  <c:v>34791.0</c:v>
                </c:pt>
                <c:pt idx="5481">
                  <c:v>34792.0</c:v>
                </c:pt>
                <c:pt idx="5482">
                  <c:v>34793.0</c:v>
                </c:pt>
                <c:pt idx="5483">
                  <c:v>34794.0</c:v>
                </c:pt>
                <c:pt idx="5484">
                  <c:v>34795.0</c:v>
                </c:pt>
                <c:pt idx="5485">
                  <c:v>34796.0</c:v>
                </c:pt>
                <c:pt idx="5486">
                  <c:v>34797.0</c:v>
                </c:pt>
                <c:pt idx="5487">
                  <c:v>34798.0</c:v>
                </c:pt>
                <c:pt idx="5488">
                  <c:v>34799.0</c:v>
                </c:pt>
                <c:pt idx="5489">
                  <c:v>34800.0</c:v>
                </c:pt>
                <c:pt idx="5490">
                  <c:v>34801.0</c:v>
                </c:pt>
                <c:pt idx="5491">
                  <c:v>34802.0</c:v>
                </c:pt>
                <c:pt idx="5492">
                  <c:v>34803.0</c:v>
                </c:pt>
                <c:pt idx="5493">
                  <c:v>34804.0</c:v>
                </c:pt>
                <c:pt idx="5494">
                  <c:v>34805.0</c:v>
                </c:pt>
                <c:pt idx="5495">
                  <c:v>34806.0</c:v>
                </c:pt>
                <c:pt idx="5496">
                  <c:v>34807.0</c:v>
                </c:pt>
                <c:pt idx="5497">
                  <c:v>34808.0</c:v>
                </c:pt>
                <c:pt idx="5498">
                  <c:v>34809.0</c:v>
                </c:pt>
                <c:pt idx="5499">
                  <c:v>34810.0</c:v>
                </c:pt>
                <c:pt idx="5500">
                  <c:v>34811.0</c:v>
                </c:pt>
                <c:pt idx="5501">
                  <c:v>34812.0</c:v>
                </c:pt>
                <c:pt idx="5502">
                  <c:v>34813.0</c:v>
                </c:pt>
                <c:pt idx="5503">
                  <c:v>34814.0</c:v>
                </c:pt>
                <c:pt idx="5504">
                  <c:v>34815.0</c:v>
                </c:pt>
                <c:pt idx="5505">
                  <c:v>34816.0</c:v>
                </c:pt>
                <c:pt idx="5506">
                  <c:v>34817.0</c:v>
                </c:pt>
                <c:pt idx="5507">
                  <c:v>34818.0</c:v>
                </c:pt>
                <c:pt idx="5508">
                  <c:v>34819.0</c:v>
                </c:pt>
                <c:pt idx="5509">
                  <c:v>34820.0</c:v>
                </c:pt>
                <c:pt idx="5510">
                  <c:v>34821.0</c:v>
                </c:pt>
                <c:pt idx="5511">
                  <c:v>34822.0</c:v>
                </c:pt>
                <c:pt idx="5512">
                  <c:v>34823.0</c:v>
                </c:pt>
                <c:pt idx="5513">
                  <c:v>34824.0</c:v>
                </c:pt>
                <c:pt idx="5514">
                  <c:v>34825.0</c:v>
                </c:pt>
                <c:pt idx="5515">
                  <c:v>34826.0</c:v>
                </c:pt>
                <c:pt idx="5516">
                  <c:v>34827.0</c:v>
                </c:pt>
                <c:pt idx="5517">
                  <c:v>34828.0</c:v>
                </c:pt>
                <c:pt idx="5518">
                  <c:v>34829.0</c:v>
                </c:pt>
                <c:pt idx="5519">
                  <c:v>34830.0</c:v>
                </c:pt>
                <c:pt idx="5520">
                  <c:v>34831.0</c:v>
                </c:pt>
                <c:pt idx="5521">
                  <c:v>34832.0</c:v>
                </c:pt>
                <c:pt idx="5522">
                  <c:v>34833.0</c:v>
                </c:pt>
                <c:pt idx="5523">
                  <c:v>34834.0</c:v>
                </c:pt>
                <c:pt idx="5524">
                  <c:v>34835.0</c:v>
                </c:pt>
                <c:pt idx="5525">
                  <c:v>34836.0</c:v>
                </c:pt>
                <c:pt idx="5526">
                  <c:v>34837.0</c:v>
                </c:pt>
                <c:pt idx="5527">
                  <c:v>34838.0</c:v>
                </c:pt>
                <c:pt idx="5528">
                  <c:v>34839.0</c:v>
                </c:pt>
                <c:pt idx="5529">
                  <c:v>34840.0</c:v>
                </c:pt>
                <c:pt idx="5530">
                  <c:v>34841.0</c:v>
                </c:pt>
                <c:pt idx="5531">
                  <c:v>34842.0</c:v>
                </c:pt>
                <c:pt idx="5532">
                  <c:v>34843.0</c:v>
                </c:pt>
                <c:pt idx="5533">
                  <c:v>34844.0</c:v>
                </c:pt>
                <c:pt idx="5534">
                  <c:v>34845.0</c:v>
                </c:pt>
                <c:pt idx="5535">
                  <c:v>34846.0</c:v>
                </c:pt>
                <c:pt idx="5536">
                  <c:v>34847.0</c:v>
                </c:pt>
                <c:pt idx="5537">
                  <c:v>34848.0</c:v>
                </c:pt>
                <c:pt idx="5538">
                  <c:v>34849.0</c:v>
                </c:pt>
                <c:pt idx="5539">
                  <c:v>34850.0</c:v>
                </c:pt>
                <c:pt idx="5540">
                  <c:v>34851.0</c:v>
                </c:pt>
                <c:pt idx="5541">
                  <c:v>34852.0</c:v>
                </c:pt>
                <c:pt idx="5542">
                  <c:v>34853.0</c:v>
                </c:pt>
                <c:pt idx="5543">
                  <c:v>34854.0</c:v>
                </c:pt>
                <c:pt idx="5544">
                  <c:v>34855.0</c:v>
                </c:pt>
                <c:pt idx="5545">
                  <c:v>34856.0</c:v>
                </c:pt>
                <c:pt idx="5546">
                  <c:v>34857.0</c:v>
                </c:pt>
                <c:pt idx="5547">
                  <c:v>34858.0</c:v>
                </c:pt>
                <c:pt idx="5548">
                  <c:v>34859.0</c:v>
                </c:pt>
                <c:pt idx="5549">
                  <c:v>34860.0</c:v>
                </c:pt>
                <c:pt idx="5550">
                  <c:v>34861.0</c:v>
                </c:pt>
                <c:pt idx="5551">
                  <c:v>34862.0</c:v>
                </c:pt>
                <c:pt idx="5552">
                  <c:v>34863.0</c:v>
                </c:pt>
                <c:pt idx="5553">
                  <c:v>34864.0</c:v>
                </c:pt>
                <c:pt idx="5554">
                  <c:v>34865.0</c:v>
                </c:pt>
                <c:pt idx="5555">
                  <c:v>34866.0</c:v>
                </c:pt>
                <c:pt idx="5556">
                  <c:v>34867.0</c:v>
                </c:pt>
                <c:pt idx="5557">
                  <c:v>34868.0</c:v>
                </c:pt>
                <c:pt idx="5558">
                  <c:v>34869.0</c:v>
                </c:pt>
                <c:pt idx="5559">
                  <c:v>34870.0</c:v>
                </c:pt>
                <c:pt idx="5560">
                  <c:v>34871.0</c:v>
                </c:pt>
                <c:pt idx="5561">
                  <c:v>34872.0</c:v>
                </c:pt>
                <c:pt idx="5562">
                  <c:v>34873.0</c:v>
                </c:pt>
                <c:pt idx="5563">
                  <c:v>34874.0</c:v>
                </c:pt>
                <c:pt idx="5564">
                  <c:v>34875.0</c:v>
                </c:pt>
                <c:pt idx="5565">
                  <c:v>34876.0</c:v>
                </c:pt>
                <c:pt idx="5566">
                  <c:v>34877.0</c:v>
                </c:pt>
                <c:pt idx="5567">
                  <c:v>34878.0</c:v>
                </c:pt>
                <c:pt idx="5568">
                  <c:v>34879.0</c:v>
                </c:pt>
                <c:pt idx="5569">
                  <c:v>34880.0</c:v>
                </c:pt>
                <c:pt idx="5570">
                  <c:v>34881.0</c:v>
                </c:pt>
                <c:pt idx="5571">
                  <c:v>34882.0</c:v>
                </c:pt>
                <c:pt idx="5572">
                  <c:v>34883.0</c:v>
                </c:pt>
                <c:pt idx="5573">
                  <c:v>34884.0</c:v>
                </c:pt>
                <c:pt idx="5574">
                  <c:v>34885.0</c:v>
                </c:pt>
                <c:pt idx="5575">
                  <c:v>34886.0</c:v>
                </c:pt>
                <c:pt idx="5576">
                  <c:v>34887.0</c:v>
                </c:pt>
                <c:pt idx="5577">
                  <c:v>34888.0</c:v>
                </c:pt>
                <c:pt idx="5578">
                  <c:v>34889.0</c:v>
                </c:pt>
                <c:pt idx="5579">
                  <c:v>34890.0</c:v>
                </c:pt>
                <c:pt idx="5580">
                  <c:v>34891.0</c:v>
                </c:pt>
                <c:pt idx="5581">
                  <c:v>34892.0</c:v>
                </c:pt>
                <c:pt idx="5582">
                  <c:v>34893.0</c:v>
                </c:pt>
                <c:pt idx="5583">
                  <c:v>34894.0</c:v>
                </c:pt>
                <c:pt idx="5584">
                  <c:v>34895.0</c:v>
                </c:pt>
                <c:pt idx="5585">
                  <c:v>34896.0</c:v>
                </c:pt>
                <c:pt idx="5586">
                  <c:v>34897.0</c:v>
                </c:pt>
                <c:pt idx="5587">
                  <c:v>34898.0</c:v>
                </c:pt>
                <c:pt idx="5588">
                  <c:v>34899.0</c:v>
                </c:pt>
                <c:pt idx="5589">
                  <c:v>34900.0</c:v>
                </c:pt>
                <c:pt idx="5590">
                  <c:v>34901.0</c:v>
                </c:pt>
                <c:pt idx="5591">
                  <c:v>34902.0</c:v>
                </c:pt>
                <c:pt idx="5592">
                  <c:v>34903.0</c:v>
                </c:pt>
                <c:pt idx="5593">
                  <c:v>34904.0</c:v>
                </c:pt>
                <c:pt idx="5594">
                  <c:v>34905.0</c:v>
                </c:pt>
                <c:pt idx="5595">
                  <c:v>34906.0</c:v>
                </c:pt>
                <c:pt idx="5596">
                  <c:v>34907.0</c:v>
                </c:pt>
                <c:pt idx="5597">
                  <c:v>34908.0</c:v>
                </c:pt>
                <c:pt idx="5598">
                  <c:v>34909.0</c:v>
                </c:pt>
                <c:pt idx="5599">
                  <c:v>34910.0</c:v>
                </c:pt>
                <c:pt idx="5600">
                  <c:v>34911.0</c:v>
                </c:pt>
                <c:pt idx="5601">
                  <c:v>34912.0</c:v>
                </c:pt>
                <c:pt idx="5602">
                  <c:v>34913.0</c:v>
                </c:pt>
                <c:pt idx="5603">
                  <c:v>34914.0</c:v>
                </c:pt>
                <c:pt idx="5604">
                  <c:v>34915.0</c:v>
                </c:pt>
                <c:pt idx="5605">
                  <c:v>34916.0</c:v>
                </c:pt>
                <c:pt idx="5606">
                  <c:v>34917.0</c:v>
                </c:pt>
                <c:pt idx="5607">
                  <c:v>34918.0</c:v>
                </c:pt>
                <c:pt idx="5608">
                  <c:v>34919.0</c:v>
                </c:pt>
                <c:pt idx="5609">
                  <c:v>34920.0</c:v>
                </c:pt>
                <c:pt idx="5610">
                  <c:v>34921.0</c:v>
                </c:pt>
                <c:pt idx="5611">
                  <c:v>34922.0</c:v>
                </c:pt>
                <c:pt idx="5612">
                  <c:v>34923.0</c:v>
                </c:pt>
                <c:pt idx="5613">
                  <c:v>34924.0</c:v>
                </c:pt>
                <c:pt idx="5614">
                  <c:v>34925.0</c:v>
                </c:pt>
                <c:pt idx="5615">
                  <c:v>34926.0</c:v>
                </c:pt>
                <c:pt idx="5616">
                  <c:v>34927.0</c:v>
                </c:pt>
                <c:pt idx="5617">
                  <c:v>34928.0</c:v>
                </c:pt>
                <c:pt idx="5618">
                  <c:v>34929.0</c:v>
                </c:pt>
                <c:pt idx="5619">
                  <c:v>34930.0</c:v>
                </c:pt>
                <c:pt idx="5620">
                  <c:v>34931.0</c:v>
                </c:pt>
                <c:pt idx="5621">
                  <c:v>34932.0</c:v>
                </c:pt>
                <c:pt idx="5622">
                  <c:v>34933.0</c:v>
                </c:pt>
                <c:pt idx="5623">
                  <c:v>34934.0</c:v>
                </c:pt>
                <c:pt idx="5624">
                  <c:v>34935.0</c:v>
                </c:pt>
                <c:pt idx="5625">
                  <c:v>34936.0</c:v>
                </c:pt>
                <c:pt idx="5626">
                  <c:v>34937.0</c:v>
                </c:pt>
                <c:pt idx="5627">
                  <c:v>34938.0</c:v>
                </c:pt>
                <c:pt idx="5628">
                  <c:v>34939.0</c:v>
                </c:pt>
                <c:pt idx="5629">
                  <c:v>34940.0</c:v>
                </c:pt>
                <c:pt idx="5630">
                  <c:v>34941.0</c:v>
                </c:pt>
                <c:pt idx="5631">
                  <c:v>34942.0</c:v>
                </c:pt>
                <c:pt idx="5632">
                  <c:v>34943.0</c:v>
                </c:pt>
                <c:pt idx="5633">
                  <c:v>34944.0</c:v>
                </c:pt>
                <c:pt idx="5634">
                  <c:v>34945.0</c:v>
                </c:pt>
                <c:pt idx="5635">
                  <c:v>34946.0</c:v>
                </c:pt>
                <c:pt idx="5636">
                  <c:v>34947.0</c:v>
                </c:pt>
                <c:pt idx="5637">
                  <c:v>34948.0</c:v>
                </c:pt>
                <c:pt idx="5638">
                  <c:v>34949.0</c:v>
                </c:pt>
                <c:pt idx="5639">
                  <c:v>34950.0</c:v>
                </c:pt>
                <c:pt idx="5640">
                  <c:v>34951.0</c:v>
                </c:pt>
                <c:pt idx="5641">
                  <c:v>34952.0</c:v>
                </c:pt>
                <c:pt idx="5642">
                  <c:v>34953.0</c:v>
                </c:pt>
                <c:pt idx="5643">
                  <c:v>34954.0</c:v>
                </c:pt>
                <c:pt idx="5644">
                  <c:v>34955.0</c:v>
                </c:pt>
                <c:pt idx="5645">
                  <c:v>34956.0</c:v>
                </c:pt>
                <c:pt idx="5646">
                  <c:v>34957.0</c:v>
                </c:pt>
                <c:pt idx="5647">
                  <c:v>34958.0</c:v>
                </c:pt>
                <c:pt idx="5648">
                  <c:v>34959.0</c:v>
                </c:pt>
                <c:pt idx="5649">
                  <c:v>34960.0</c:v>
                </c:pt>
                <c:pt idx="5650">
                  <c:v>34961.0</c:v>
                </c:pt>
                <c:pt idx="5651">
                  <c:v>34962.0</c:v>
                </c:pt>
                <c:pt idx="5652">
                  <c:v>34963.0</c:v>
                </c:pt>
                <c:pt idx="5653">
                  <c:v>34964.0</c:v>
                </c:pt>
                <c:pt idx="5654">
                  <c:v>34965.0</c:v>
                </c:pt>
                <c:pt idx="5655">
                  <c:v>34966.0</c:v>
                </c:pt>
                <c:pt idx="5656">
                  <c:v>34967.0</c:v>
                </c:pt>
                <c:pt idx="5657">
                  <c:v>34968.0</c:v>
                </c:pt>
                <c:pt idx="5658">
                  <c:v>34969.0</c:v>
                </c:pt>
                <c:pt idx="5659">
                  <c:v>34970.0</c:v>
                </c:pt>
                <c:pt idx="5660">
                  <c:v>34971.0</c:v>
                </c:pt>
                <c:pt idx="5661">
                  <c:v>34972.0</c:v>
                </c:pt>
                <c:pt idx="5662">
                  <c:v>34973.0</c:v>
                </c:pt>
                <c:pt idx="5663">
                  <c:v>34974.0</c:v>
                </c:pt>
                <c:pt idx="5664">
                  <c:v>34975.0</c:v>
                </c:pt>
                <c:pt idx="5665">
                  <c:v>34976.0</c:v>
                </c:pt>
                <c:pt idx="5666">
                  <c:v>34977.0</c:v>
                </c:pt>
                <c:pt idx="5667">
                  <c:v>34978.0</c:v>
                </c:pt>
                <c:pt idx="5668">
                  <c:v>34979.0</c:v>
                </c:pt>
                <c:pt idx="5669">
                  <c:v>34980.0</c:v>
                </c:pt>
                <c:pt idx="5670">
                  <c:v>34981.0</c:v>
                </c:pt>
                <c:pt idx="5671">
                  <c:v>34982.0</c:v>
                </c:pt>
                <c:pt idx="5672">
                  <c:v>34983.0</c:v>
                </c:pt>
                <c:pt idx="5673">
                  <c:v>34984.0</c:v>
                </c:pt>
                <c:pt idx="5674">
                  <c:v>34985.0</c:v>
                </c:pt>
                <c:pt idx="5675">
                  <c:v>34986.0</c:v>
                </c:pt>
                <c:pt idx="5676">
                  <c:v>34987.0</c:v>
                </c:pt>
                <c:pt idx="5677">
                  <c:v>34988.0</c:v>
                </c:pt>
                <c:pt idx="5678">
                  <c:v>34989.0</c:v>
                </c:pt>
                <c:pt idx="5679">
                  <c:v>34990.0</c:v>
                </c:pt>
                <c:pt idx="5680">
                  <c:v>34991.0</c:v>
                </c:pt>
                <c:pt idx="5681">
                  <c:v>34992.0</c:v>
                </c:pt>
                <c:pt idx="5682">
                  <c:v>34993.0</c:v>
                </c:pt>
                <c:pt idx="5683">
                  <c:v>34994.0</c:v>
                </c:pt>
                <c:pt idx="5684">
                  <c:v>34995.0</c:v>
                </c:pt>
                <c:pt idx="5685">
                  <c:v>34996.0</c:v>
                </c:pt>
                <c:pt idx="5686">
                  <c:v>34997.0</c:v>
                </c:pt>
                <c:pt idx="5687">
                  <c:v>34998.0</c:v>
                </c:pt>
                <c:pt idx="5688">
                  <c:v>34999.0</c:v>
                </c:pt>
                <c:pt idx="5689">
                  <c:v>35000.0</c:v>
                </c:pt>
                <c:pt idx="5690">
                  <c:v>35001.0</c:v>
                </c:pt>
                <c:pt idx="5691">
                  <c:v>35002.0</c:v>
                </c:pt>
                <c:pt idx="5692">
                  <c:v>35003.0</c:v>
                </c:pt>
                <c:pt idx="5693">
                  <c:v>35004.0</c:v>
                </c:pt>
                <c:pt idx="5694">
                  <c:v>35005.0</c:v>
                </c:pt>
                <c:pt idx="5695">
                  <c:v>35006.0</c:v>
                </c:pt>
                <c:pt idx="5696">
                  <c:v>35007.0</c:v>
                </c:pt>
                <c:pt idx="5697">
                  <c:v>35008.0</c:v>
                </c:pt>
                <c:pt idx="5698">
                  <c:v>35009.0</c:v>
                </c:pt>
                <c:pt idx="5699">
                  <c:v>35010.0</c:v>
                </c:pt>
                <c:pt idx="5700">
                  <c:v>35011.0</c:v>
                </c:pt>
                <c:pt idx="5701">
                  <c:v>35012.0</c:v>
                </c:pt>
                <c:pt idx="5702">
                  <c:v>35013.0</c:v>
                </c:pt>
                <c:pt idx="5703">
                  <c:v>35014.0</c:v>
                </c:pt>
                <c:pt idx="5704">
                  <c:v>35015.0</c:v>
                </c:pt>
                <c:pt idx="5705">
                  <c:v>35016.0</c:v>
                </c:pt>
                <c:pt idx="5706">
                  <c:v>35017.0</c:v>
                </c:pt>
                <c:pt idx="5707">
                  <c:v>35018.0</c:v>
                </c:pt>
                <c:pt idx="5708">
                  <c:v>35019.0</c:v>
                </c:pt>
                <c:pt idx="5709">
                  <c:v>35020.0</c:v>
                </c:pt>
                <c:pt idx="5710">
                  <c:v>35021.0</c:v>
                </c:pt>
                <c:pt idx="5711">
                  <c:v>35022.0</c:v>
                </c:pt>
                <c:pt idx="5712">
                  <c:v>35023.0</c:v>
                </c:pt>
                <c:pt idx="5713">
                  <c:v>35024.0</c:v>
                </c:pt>
                <c:pt idx="5714">
                  <c:v>35025.0</c:v>
                </c:pt>
                <c:pt idx="5715">
                  <c:v>35026.0</c:v>
                </c:pt>
                <c:pt idx="5716">
                  <c:v>35027.0</c:v>
                </c:pt>
                <c:pt idx="5717">
                  <c:v>35028.0</c:v>
                </c:pt>
                <c:pt idx="5718">
                  <c:v>35029.0</c:v>
                </c:pt>
                <c:pt idx="5719">
                  <c:v>35030.0</c:v>
                </c:pt>
                <c:pt idx="5720">
                  <c:v>35031.0</c:v>
                </c:pt>
                <c:pt idx="5721">
                  <c:v>35032.0</c:v>
                </c:pt>
                <c:pt idx="5722">
                  <c:v>35033.0</c:v>
                </c:pt>
                <c:pt idx="5723">
                  <c:v>35034.0</c:v>
                </c:pt>
                <c:pt idx="5724">
                  <c:v>35035.0</c:v>
                </c:pt>
                <c:pt idx="5725">
                  <c:v>35036.0</c:v>
                </c:pt>
                <c:pt idx="5726">
                  <c:v>35037.0</c:v>
                </c:pt>
                <c:pt idx="5727">
                  <c:v>35038.0</c:v>
                </c:pt>
                <c:pt idx="5728">
                  <c:v>35039.0</c:v>
                </c:pt>
                <c:pt idx="5729">
                  <c:v>35040.0</c:v>
                </c:pt>
                <c:pt idx="5730">
                  <c:v>35041.0</c:v>
                </c:pt>
                <c:pt idx="5731">
                  <c:v>35042.0</c:v>
                </c:pt>
                <c:pt idx="5732">
                  <c:v>35043.0</c:v>
                </c:pt>
                <c:pt idx="5733">
                  <c:v>35044.0</c:v>
                </c:pt>
                <c:pt idx="5734">
                  <c:v>35045.0</c:v>
                </c:pt>
                <c:pt idx="5735">
                  <c:v>35046.0</c:v>
                </c:pt>
                <c:pt idx="5736">
                  <c:v>35047.0</c:v>
                </c:pt>
                <c:pt idx="5737">
                  <c:v>35048.0</c:v>
                </c:pt>
                <c:pt idx="5738">
                  <c:v>35049.0</c:v>
                </c:pt>
                <c:pt idx="5739">
                  <c:v>35050.0</c:v>
                </c:pt>
                <c:pt idx="5740">
                  <c:v>35051.0</c:v>
                </c:pt>
                <c:pt idx="5741">
                  <c:v>35052.0</c:v>
                </c:pt>
                <c:pt idx="5742">
                  <c:v>35053.0</c:v>
                </c:pt>
                <c:pt idx="5743">
                  <c:v>35054.0</c:v>
                </c:pt>
                <c:pt idx="5744">
                  <c:v>35055.0</c:v>
                </c:pt>
                <c:pt idx="5745">
                  <c:v>35056.0</c:v>
                </c:pt>
                <c:pt idx="5746">
                  <c:v>35057.0</c:v>
                </c:pt>
                <c:pt idx="5747">
                  <c:v>35058.0</c:v>
                </c:pt>
                <c:pt idx="5748">
                  <c:v>35059.0</c:v>
                </c:pt>
                <c:pt idx="5749">
                  <c:v>35060.0</c:v>
                </c:pt>
                <c:pt idx="5750">
                  <c:v>35061.0</c:v>
                </c:pt>
                <c:pt idx="5751">
                  <c:v>35062.0</c:v>
                </c:pt>
                <c:pt idx="5752">
                  <c:v>35063.0</c:v>
                </c:pt>
                <c:pt idx="5753">
                  <c:v>35064.0</c:v>
                </c:pt>
                <c:pt idx="5754">
                  <c:v>35065.0</c:v>
                </c:pt>
                <c:pt idx="5755">
                  <c:v>35066.0</c:v>
                </c:pt>
                <c:pt idx="5756">
                  <c:v>35067.0</c:v>
                </c:pt>
                <c:pt idx="5757">
                  <c:v>35068.0</c:v>
                </c:pt>
                <c:pt idx="5758">
                  <c:v>35069.0</c:v>
                </c:pt>
                <c:pt idx="5759">
                  <c:v>35070.0</c:v>
                </c:pt>
                <c:pt idx="5760">
                  <c:v>35071.0</c:v>
                </c:pt>
                <c:pt idx="5761">
                  <c:v>35072.0</c:v>
                </c:pt>
                <c:pt idx="5762">
                  <c:v>35073.0</c:v>
                </c:pt>
                <c:pt idx="5763">
                  <c:v>35074.0</c:v>
                </c:pt>
                <c:pt idx="5764">
                  <c:v>35075.0</c:v>
                </c:pt>
                <c:pt idx="5765">
                  <c:v>35076.0</c:v>
                </c:pt>
                <c:pt idx="5766">
                  <c:v>35077.0</c:v>
                </c:pt>
                <c:pt idx="5767">
                  <c:v>35078.0</c:v>
                </c:pt>
                <c:pt idx="5768">
                  <c:v>35079.0</c:v>
                </c:pt>
                <c:pt idx="5769">
                  <c:v>35080.0</c:v>
                </c:pt>
                <c:pt idx="5770">
                  <c:v>35081.0</c:v>
                </c:pt>
                <c:pt idx="5771">
                  <c:v>35082.0</c:v>
                </c:pt>
                <c:pt idx="5772">
                  <c:v>35083.0</c:v>
                </c:pt>
                <c:pt idx="5773">
                  <c:v>35084.0</c:v>
                </c:pt>
                <c:pt idx="5774">
                  <c:v>35085.0</c:v>
                </c:pt>
                <c:pt idx="5775">
                  <c:v>35086.0</c:v>
                </c:pt>
                <c:pt idx="5776">
                  <c:v>35087.0</c:v>
                </c:pt>
                <c:pt idx="5777">
                  <c:v>35088.0</c:v>
                </c:pt>
                <c:pt idx="5778">
                  <c:v>35089.0</c:v>
                </c:pt>
                <c:pt idx="5779">
                  <c:v>35090.0</c:v>
                </c:pt>
                <c:pt idx="5780">
                  <c:v>35091.0</c:v>
                </c:pt>
                <c:pt idx="5781">
                  <c:v>35092.0</c:v>
                </c:pt>
                <c:pt idx="5782">
                  <c:v>35093.0</c:v>
                </c:pt>
                <c:pt idx="5783">
                  <c:v>35094.0</c:v>
                </c:pt>
                <c:pt idx="5784">
                  <c:v>35095.0</c:v>
                </c:pt>
                <c:pt idx="5785">
                  <c:v>35096.0</c:v>
                </c:pt>
                <c:pt idx="5786">
                  <c:v>35097.0</c:v>
                </c:pt>
                <c:pt idx="5787">
                  <c:v>35098.0</c:v>
                </c:pt>
                <c:pt idx="5788">
                  <c:v>35099.0</c:v>
                </c:pt>
                <c:pt idx="5789">
                  <c:v>35100.0</c:v>
                </c:pt>
                <c:pt idx="5790">
                  <c:v>35101.0</c:v>
                </c:pt>
                <c:pt idx="5791">
                  <c:v>35102.0</c:v>
                </c:pt>
                <c:pt idx="5792">
                  <c:v>35103.0</c:v>
                </c:pt>
                <c:pt idx="5793">
                  <c:v>35104.0</c:v>
                </c:pt>
                <c:pt idx="5794">
                  <c:v>35105.0</c:v>
                </c:pt>
                <c:pt idx="5795">
                  <c:v>35106.0</c:v>
                </c:pt>
                <c:pt idx="5796">
                  <c:v>35107.0</c:v>
                </c:pt>
                <c:pt idx="5797">
                  <c:v>35108.0</c:v>
                </c:pt>
                <c:pt idx="5798">
                  <c:v>35109.0</c:v>
                </c:pt>
                <c:pt idx="5799">
                  <c:v>35110.0</c:v>
                </c:pt>
                <c:pt idx="5800">
                  <c:v>35111.0</c:v>
                </c:pt>
                <c:pt idx="5801">
                  <c:v>35112.0</c:v>
                </c:pt>
                <c:pt idx="5802">
                  <c:v>35113.0</c:v>
                </c:pt>
                <c:pt idx="5803">
                  <c:v>35114.0</c:v>
                </c:pt>
                <c:pt idx="5804">
                  <c:v>35115.0</c:v>
                </c:pt>
                <c:pt idx="5805">
                  <c:v>35116.0</c:v>
                </c:pt>
                <c:pt idx="5806">
                  <c:v>35117.0</c:v>
                </c:pt>
                <c:pt idx="5807">
                  <c:v>35118.0</c:v>
                </c:pt>
                <c:pt idx="5808">
                  <c:v>35119.0</c:v>
                </c:pt>
                <c:pt idx="5809">
                  <c:v>35120.0</c:v>
                </c:pt>
                <c:pt idx="5810">
                  <c:v>35121.0</c:v>
                </c:pt>
                <c:pt idx="5811">
                  <c:v>35122.0</c:v>
                </c:pt>
                <c:pt idx="5812">
                  <c:v>35123.0</c:v>
                </c:pt>
                <c:pt idx="5813">
                  <c:v>35124.0</c:v>
                </c:pt>
                <c:pt idx="5814">
                  <c:v>35125.0</c:v>
                </c:pt>
                <c:pt idx="5815">
                  <c:v>35126.0</c:v>
                </c:pt>
                <c:pt idx="5816">
                  <c:v>35127.0</c:v>
                </c:pt>
                <c:pt idx="5817">
                  <c:v>35128.0</c:v>
                </c:pt>
                <c:pt idx="5818">
                  <c:v>35129.0</c:v>
                </c:pt>
                <c:pt idx="5819">
                  <c:v>35130.0</c:v>
                </c:pt>
                <c:pt idx="5820">
                  <c:v>35131.0</c:v>
                </c:pt>
                <c:pt idx="5821">
                  <c:v>35132.0</c:v>
                </c:pt>
                <c:pt idx="5822">
                  <c:v>35133.0</c:v>
                </c:pt>
                <c:pt idx="5823">
                  <c:v>35134.0</c:v>
                </c:pt>
                <c:pt idx="5824">
                  <c:v>35135.0</c:v>
                </c:pt>
                <c:pt idx="5825">
                  <c:v>35136.0</c:v>
                </c:pt>
                <c:pt idx="5826">
                  <c:v>35137.0</c:v>
                </c:pt>
                <c:pt idx="5827">
                  <c:v>35138.0</c:v>
                </c:pt>
                <c:pt idx="5828">
                  <c:v>35139.0</c:v>
                </c:pt>
                <c:pt idx="5829">
                  <c:v>35140.0</c:v>
                </c:pt>
                <c:pt idx="5830">
                  <c:v>35141.0</c:v>
                </c:pt>
                <c:pt idx="5831">
                  <c:v>35142.0</c:v>
                </c:pt>
                <c:pt idx="5832">
                  <c:v>35143.0</c:v>
                </c:pt>
                <c:pt idx="5833">
                  <c:v>35144.0</c:v>
                </c:pt>
                <c:pt idx="5834">
                  <c:v>35145.0</c:v>
                </c:pt>
                <c:pt idx="5835">
                  <c:v>35146.0</c:v>
                </c:pt>
                <c:pt idx="5836">
                  <c:v>35147.0</c:v>
                </c:pt>
                <c:pt idx="5837">
                  <c:v>35148.0</c:v>
                </c:pt>
                <c:pt idx="5838">
                  <c:v>35149.0</c:v>
                </c:pt>
                <c:pt idx="5839">
                  <c:v>35150.0</c:v>
                </c:pt>
                <c:pt idx="5840">
                  <c:v>35151.0</c:v>
                </c:pt>
                <c:pt idx="5841">
                  <c:v>35152.0</c:v>
                </c:pt>
                <c:pt idx="5842">
                  <c:v>35153.0</c:v>
                </c:pt>
                <c:pt idx="5843">
                  <c:v>35154.0</c:v>
                </c:pt>
                <c:pt idx="5844">
                  <c:v>35155.0</c:v>
                </c:pt>
                <c:pt idx="5845">
                  <c:v>35156.0</c:v>
                </c:pt>
                <c:pt idx="5846">
                  <c:v>35157.0</c:v>
                </c:pt>
                <c:pt idx="5847">
                  <c:v>35158.0</c:v>
                </c:pt>
                <c:pt idx="5848">
                  <c:v>35159.0</c:v>
                </c:pt>
                <c:pt idx="5849">
                  <c:v>35160.0</c:v>
                </c:pt>
                <c:pt idx="5850">
                  <c:v>35161.0</c:v>
                </c:pt>
                <c:pt idx="5851">
                  <c:v>35162.0</c:v>
                </c:pt>
                <c:pt idx="5852">
                  <c:v>35163.0</c:v>
                </c:pt>
                <c:pt idx="5853">
                  <c:v>35164.0</c:v>
                </c:pt>
                <c:pt idx="5854">
                  <c:v>35165.0</c:v>
                </c:pt>
                <c:pt idx="5855">
                  <c:v>35166.0</c:v>
                </c:pt>
                <c:pt idx="5856">
                  <c:v>35167.0</c:v>
                </c:pt>
                <c:pt idx="5857">
                  <c:v>35168.0</c:v>
                </c:pt>
                <c:pt idx="5858">
                  <c:v>35169.0</c:v>
                </c:pt>
                <c:pt idx="5859">
                  <c:v>35170.0</c:v>
                </c:pt>
                <c:pt idx="5860">
                  <c:v>35171.0</c:v>
                </c:pt>
                <c:pt idx="5861">
                  <c:v>35172.0</c:v>
                </c:pt>
                <c:pt idx="5862">
                  <c:v>35173.0</c:v>
                </c:pt>
                <c:pt idx="5863">
                  <c:v>35174.0</c:v>
                </c:pt>
                <c:pt idx="5864">
                  <c:v>35175.0</c:v>
                </c:pt>
                <c:pt idx="5865">
                  <c:v>35176.0</c:v>
                </c:pt>
                <c:pt idx="5866">
                  <c:v>35177.0</c:v>
                </c:pt>
                <c:pt idx="5867">
                  <c:v>35178.0</c:v>
                </c:pt>
                <c:pt idx="5868">
                  <c:v>35179.0</c:v>
                </c:pt>
                <c:pt idx="5869">
                  <c:v>35180.0</c:v>
                </c:pt>
                <c:pt idx="5870">
                  <c:v>35181.0</c:v>
                </c:pt>
                <c:pt idx="5871">
                  <c:v>35182.0</c:v>
                </c:pt>
                <c:pt idx="5872">
                  <c:v>35183.0</c:v>
                </c:pt>
                <c:pt idx="5873">
                  <c:v>35184.0</c:v>
                </c:pt>
                <c:pt idx="5874">
                  <c:v>35185.0</c:v>
                </c:pt>
                <c:pt idx="5875">
                  <c:v>35186.0</c:v>
                </c:pt>
                <c:pt idx="5876">
                  <c:v>35187.0</c:v>
                </c:pt>
                <c:pt idx="5877">
                  <c:v>35188.0</c:v>
                </c:pt>
                <c:pt idx="5878">
                  <c:v>35189.0</c:v>
                </c:pt>
                <c:pt idx="5879">
                  <c:v>35190.0</c:v>
                </c:pt>
                <c:pt idx="5880">
                  <c:v>35191.0</c:v>
                </c:pt>
                <c:pt idx="5881">
                  <c:v>35192.0</c:v>
                </c:pt>
                <c:pt idx="5882">
                  <c:v>35193.0</c:v>
                </c:pt>
                <c:pt idx="5883">
                  <c:v>35194.0</c:v>
                </c:pt>
                <c:pt idx="5884">
                  <c:v>35195.0</c:v>
                </c:pt>
                <c:pt idx="5885">
                  <c:v>35196.0</c:v>
                </c:pt>
                <c:pt idx="5886">
                  <c:v>35197.0</c:v>
                </c:pt>
                <c:pt idx="5887">
                  <c:v>35198.0</c:v>
                </c:pt>
                <c:pt idx="5888">
                  <c:v>35199.0</c:v>
                </c:pt>
                <c:pt idx="5889">
                  <c:v>35200.0</c:v>
                </c:pt>
                <c:pt idx="5890">
                  <c:v>35201.0</c:v>
                </c:pt>
                <c:pt idx="5891">
                  <c:v>35202.0</c:v>
                </c:pt>
                <c:pt idx="5892">
                  <c:v>35203.0</c:v>
                </c:pt>
                <c:pt idx="5893">
                  <c:v>35204.0</c:v>
                </c:pt>
                <c:pt idx="5894">
                  <c:v>35205.0</c:v>
                </c:pt>
                <c:pt idx="5895">
                  <c:v>35206.0</c:v>
                </c:pt>
                <c:pt idx="5896">
                  <c:v>35207.0</c:v>
                </c:pt>
                <c:pt idx="5897">
                  <c:v>35208.0</c:v>
                </c:pt>
                <c:pt idx="5898">
                  <c:v>35209.0</c:v>
                </c:pt>
                <c:pt idx="5899">
                  <c:v>35210.0</c:v>
                </c:pt>
                <c:pt idx="5900">
                  <c:v>35211.0</c:v>
                </c:pt>
                <c:pt idx="5901">
                  <c:v>35212.0</c:v>
                </c:pt>
                <c:pt idx="5902">
                  <c:v>35213.0</c:v>
                </c:pt>
                <c:pt idx="5903">
                  <c:v>35214.0</c:v>
                </c:pt>
                <c:pt idx="5904">
                  <c:v>35215.0</c:v>
                </c:pt>
                <c:pt idx="5905">
                  <c:v>35216.0</c:v>
                </c:pt>
                <c:pt idx="5906">
                  <c:v>35217.0</c:v>
                </c:pt>
                <c:pt idx="5907">
                  <c:v>35218.0</c:v>
                </c:pt>
                <c:pt idx="5908">
                  <c:v>35219.0</c:v>
                </c:pt>
                <c:pt idx="5909">
                  <c:v>35220.0</c:v>
                </c:pt>
                <c:pt idx="5910">
                  <c:v>35221.0</c:v>
                </c:pt>
                <c:pt idx="5911">
                  <c:v>35222.0</c:v>
                </c:pt>
                <c:pt idx="5912">
                  <c:v>35223.0</c:v>
                </c:pt>
                <c:pt idx="5913">
                  <c:v>35224.0</c:v>
                </c:pt>
                <c:pt idx="5914">
                  <c:v>35225.0</c:v>
                </c:pt>
                <c:pt idx="5915">
                  <c:v>35226.0</c:v>
                </c:pt>
                <c:pt idx="5916">
                  <c:v>35227.0</c:v>
                </c:pt>
                <c:pt idx="5917">
                  <c:v>35228.0</c:v>
                </c:pt>
                <c:pt idx="5918">
                  <c:v>35229.0</c:v>
                </c:pt>
                <c:pt idx="5919">
                  <c:v>35230.0</c:v>
                </c:pt>
                <c:pt idx="5920">
                  <c:v>35231.0</c:v>
                </c:pt>
                <c:pt idx="5921">
                  <c:v>35232.0</c:v>
                </c:pt>
                <c:pt idx="5922">
                  <c:v>35233.0</c:v>
                </c:pt>
                <c:pt idx="5923">
                  <c:v>35234.0</c:v>
                </c:pt>
                <c:pt idx="5924">
                  <c:v>35235.0</c:v>
                </c:pt>
                <c:pt idx="5925">
                  <c:v>35236.0</c:v>
                </c:pt>
                <c:pt idx="5926">
                  <c:v>35237.0</c:v>
                </c:pt>
                <c:pt idx="5927">
                  <c:v>35238.0</c:v>
                </c:pt>
                <c:pt idx="5928">
                  <c:v>35239.0</c:v>
                </c:pt>
                <c:pt idx="5929">
                  <c:v>35240.0</c:v>
                </c:pt>
                <c:pt idx="5930">
                  <c:v>35241.0</c:v>
                </c:pt>
                <c:pt idx="5931">
                  <c:v>35242.0</c:v>
                </c:pt>
                <c:pt idx="5932">
                  <c:v>35243.0</c:v>
                </c:pt>
                <c:pt idx="5933">
                  <c:v>35244.0</c:v>
                </c:pt>
                <c:pt idx="5934">
                  <c:v>35245.0</c:v>
                </c:pt>
                <c:pt idx="5935">
                  <c:v>35246.0</c:v>
                </c:pt>
                <c:pt idx="5936">
                  <c:v>35247.0</c:v>
                </c:pt>
                <c:pt idx="5937">
                  <c:v>35248.0</c:v>
                </c:pt>
                <c:pt idx="5938">
                  <c:v>35249.0</c:v>
                </c:pt>
                <c:pt idx="5939">
                  <c:v>35250.0</c:v>
                </c:pt>
                <c:pt idx="5940">
                  <c:v>35251.0</c:v>
                </c:pt>
                <c:pt idx="5941">
                  <c:v>35252.0</c:v>
                </c:pt>
                <c:pt idx="5942">
                  <c:v>35253.0</c:v>
                </c:pt>
                <c:pt idx="5943">
                  <c:v>35254.0</c:v>
                </c:pt>
                <c:pt idx="5944">
                  <c:v>35255.0</c:v>
                </c:pt>
                <c:pt idx="5945">
                  <c:v>35256.0</c:v>
                </c:pt>
                <c:pt idx="5946">
                  <c:v>35257.0</c:v>
                </c:pt>
                <c:pt idx="5947">
                  <c:v>35258.0</c:v>
                </c:pt>
                <c:pt idx="5948">
                  <c:v>35259.0</c:v>
                </c:pt>
                <c:pt idx="5949">
                  <c:v>35260.0</c:v>
                </c:pt>
                <c:pt idx="5950">
                  <c:v>35261.0</c:v>
                </c:pt>
                <c:pt idx="5951">
                  <c:v>35262.0</c:v>
                </c:pt>
                <c:pt idx="5952">
                  <c:v>35263.0</c:v>
                </c:pt>
                <c:pt idx="5953">
                  <c:v>35264.0</c:v>
                </c:pt>
                <c:pt idx="5954">
                  <c:v>35265.0</c:v>
                </c:pt>
                <c:pt idx="5955">
                  <c:v>35266.0</c:v>
                </c:pt>
                <c:pt idx="5956">
                  <c:v>35267.0</c:v>
                </c:pt>
                <c:pt idx="5957">
                  <c:v>35268.0</c:v>
                </c:pt>
                <c:pt idx="5958">
                  <c:v>35269.0</c:v>
                </c:pt>
                <c:pt idx="5959">
                  <c:v>35270.0</c:v>
                </c:pt>
                <c:pt idx="5960">
                  <c:v>35271.0</c:v>
                </c:pt>
                <c:pt idx="5961">
                  <c:v>35272.0</c:v>
                </c:pt>
                <c:pt idx="5962">
                  <c:v>35273.0</c:v>
                </c:pt>
                <c:pt idx="5963">
                  <c:v>35274.0</c:v>
                </c:pt>
                <c:pt idx="5964">
                  <c:v>35275.0</c:v>
                </c:pt>
                <c:pt idx="5965">
                  <c:v>35276.0</c:v>
                </c:pt>
                <c:pt idx="5966">
                  <c:v>35277.0</c:v>
                </c:pt>
                <c:pt idx="5967">
                  <c:v>35278.0</c:v>
                </c:pt>
                <c:pt idx="5968">
                  <c:v>35279.0</c:v>
                </c:pt>
                <c:pt idx="5969">
                  <c:v>35280.0</c:v>
                </c:pt>
                <c:pt idx="5970">
                  <c:v>35281.0</c:v>
                </c:pt>
                <c:pt idx="5971">
                  <c:v>35282.0</c:v>
                </c:pt>
                <c:pt idx="5972">
                  <c:v>35283.0</c:v>
                </c:pt>
                <c:pt idx="5973">
                  <c:v>35284.0</c:v>
                </c:pt>
                <c:pt idx="5974">
                  <c:v>35285.0</c:v>
                </c:pt>
                <c:pt idx="5975">
                  <c:v>35286.0</c:v>
                </c:pt>
                <c:pt idx="5976">
                  <c:v>35287.0</c:v>
                </c:pt>
                <c:pt idx="5977">
                  <c:v>35288.0</c:v>
                </c:pt>
                <c:pt idx="5978">
                  <c:v>35289.0</c:v>
                </c:pt>
                <c:pt idx="5979">
                  <c:v>35290.0</c:v>
                </c:pt>
                <c:pt idx="5980">
                  <c:v>35291.0</c:v>
                </c:pt>
                <c:pt idx="5981">
                  <c:v>35292.0</c:v>
                </c:pt>
                <c:pt idx="5982">
                  <c:v>35293.0</c:v>
                </c:pt>
                <c:pt idx="5983">
                  <c:v>35294.0</c:v>
                </c:pt>
                <c:pt idx="5984">
                  <c:v>35295.0</c:v>
                </c:pt>
                <c:pt idx="5985">
                  <c:v>35296.0</c:v>
                </c:pt>
                <c:pt idx="5986">
                  <c:v>35297.0</c:v>
                </c:pt>
                <c:pt idx="5987">
                  <c:v>35298.0</c:v>
                </c:pt>
                <c:pt idx="5988">
                  <c:v>35299.0</c:v>
                </c:pt>
                <c:pt idx="5989">
                  <c:v>35300.0</c:v>
                </c:pt>
                <c:pt idx="5990">
                  <c:v>35301.0</c:v>
                </c:pt>
                <c:pt idx="5991">
                  <c:v>35302.0</c:v>
                </c:pt>
                <c:pt idx="5992">
                  <c:v>35303.0</c:v>
                </c:pt>
                <c:pt idx="5993">
                  <c:v>35304.0</c:v>
                </c:pt>
                <c:pt idx="5994">
                  <c:v>35305.0</c:v>
                </c:pt>
                <c:pt idx="5995">
                  <c:v>35306.0</c:v>
                </c:pt>
                <c:pt idx="5996">
                  <c:v>35307.0</c:v>
                </c:pt>
                <c:pt idx="5997">
                  <c:v>35308.0</c:v>
                </c:pt>
                <c:pt idx="5998">
                  <c:v>35309.0</c:v>
                </c:pt>
                <c:pt idx="5999">
                  <c:v>35310.0</c:v>
                </c:pt>
                <c:pt idx="6000">
                  <c:v>35311.0</c:v>
                </c:pt>
                <c:pt idx="6001">
                  <c:v>35312.0</c:v>
                </c:pt>
                <c:pt idx="6002">
                  <c:v>35313.0</c:v>
                </c:pt>
                <c:pt idx="6003">
                  <c:v>35314.0</c:v>
                </c:pt>
                <c:pt idx="6004">
                  <c:v>35315.0</c:v>
                </c:pt>
                <c:pt idx="6005">
                  <c:v>35316.0</c:v>
                </c:pt>
                <c:pt idx="6006">
                  <c:v>35317.0</c:v>
                </c:pt>
                <c:pt idx="6007">
                  <c:v>35318.0</c:v>
                </c:pt>
                <c:pt idx="6008">
                  <c:v>35319.0</c:v>
                </c:pt>
                <c:pt idx="6009">
                  <c:v>35320.0</c:v>
                </c:pt>
                <c:pt idx="6010">
                  <c:v>35321.0</c:v>
                </c:pt>
                <c:pt idx="6011">
                  <c:v>35322.0</c:v>
                </c:pt>
                <c:pt idx="6012">
                  <c:v>35323.0</c:v>
                </c:pt>
                <c:pt idx="6013">
                  <c:v>35324.0</c:v>
                </c:pt>
                <c:pt idx="6014">
                  <c:v>35325.0</c:v>
                </c:pt>
                <c:pt idx="6015">
                  <c:v>35326.0</c:v>
                </c:pt>
                <c:pt idx="6016">
                  <c:v>35327.0</c:v>
                </c:pt>
                <c:pt idx="6017">
                  <c:v>35328.0</c:v>
                </c:pt>
                <c:pt idx="6018">
                  <c:v>35329.0</c:v>
                </c:pt>
                <c:pt idx="6019">
                  <c:v>35330.0</c:v>
                </c:pt>
                <c:pt idx="6020">
                  <c:v>35331.0</c:v>
                </c:pt>
                <c:pt idx="6021">
                  <c:v>35332.0</c:v>
                </c:pt>
                <c:pt idx="6022">
                  <c:v>35333.0</c:v>
                </c:pt>
                <c:pt idx="6023">
                  <c:v>35334.0</c:v>
                </c:pt>
                <c:pt idx="6024">
                  <c:v>35335.0</c:v>
                </c:pt>
                <c:pt idx="6025">
                  <c:v>35336.0</c:v>
                </c:pt>
                <c:pt idx="6026">
                  <c:v>35337.0</c:v>
                </c:pt>
                <c:pt idx="6027">
                  <c:v>35338.0</c:v>
                </c:pt>
                <c:pt idx="6028">
                  <c:v>35339.0</c:v>
                </c:pt>
                <c:pt idx="6029">
                  <c:v>35340.0</c:v>
                </c:pt>
                <c:pt idx="6030">
                  <c:v>35341.0</c:v>
                </c:pt>
                <c:pt idx="6031">
                  <c:v>35342.0</c:v>
                </c:pt>
                <c:pt idx="6032">
                  <c:v>35343.0</c:v>
                </c:pt>
                <c:pt idx="6033">
                  <c:v>35344.0</c:v>
                </c:pt>
                <c:pt idx="6034">
                  <c:v>35345.0</c:v>
                </c:pt>
                <c:pt idx="6035">
                  <c:v>35346.0</c:v>
                </c:pt>
                <c:pt idx="6036">
                  <c:v>35347.0</c:v>
                </c:pt>
                <c:pt idx="6037">
                  <c:v>35348.0</c:v>
                </c:pt>
                <c:pt idx="6038">
                  <c:v>35349.0</c:v>
                </c:pt>
                <c:pt idx="6039">
                  <c:v>35350.0</c:v>
                </c:pt>
                <c:pt idx="6040">
                  <c:v>35351.0</c:v>
                </c:pt>
                <c:pt idx="6041">
                  <c:v>35352.0</c:v>
                </c:pt>
                <c:pt idx="6042">
                  <c:v>35353.0</c:v>
                </c:pt>
                <c:pt idx="6043">
                  <c:v>35354.0</c:v>
                </c:pt>
                <c:pt idx="6044">
                  <c:v>35355.0</c:v>
                </c:pt>
                <c:pt idx="6045">
                  <c:v>35356.0</c:v>
                </c:pt>
                <c:pt idx="6046">
                  <c:v>35357.0</c:v>
                </c:pt>
                <c:pt idx="6047">
                  <c:v>35358.0</c:v>
                </c:pt>
                <c:pt idx="6048">
                  <c:v>35359.0</c:v>
                </c:pt>
                <c:pt idx="6049">
                  <c:v>35360.0</c:v>
                </c:pt>
                <c:pt idx="6050">
                  <c:v>35361.0</c:v>
                </c:pt>
                <c:pt idx="6051">
                  <c:v>35362.0</c:v>
                </c:pt>
                <c:pt idx="6052">
                  <c:v>35363.0</c:v>
                </c:pt>
                <c:pt idx="6053">
                  <c:v>35364.0</c:v>
                </c:pt>
                <c:pt idx="6054">
                  <c:v>35365.0</c:v>
                </c:pt>
                <c:pt idx="6055">
                  <c:v>35366.0</c:v>
                </c:pt>
                <c:pt idx="6056">
                  <c:v>35367.0</c:v>
                </c:pt>
                <c:pt idx="6057">
                  <c:v>35368.0</c:v>
                </c:pt>
                <c:pt idx="6058">
                  <c:v>35369.0</c:v>
                </c:pt>
                <c:pt idx="6059">
                  <c:v>35370.0</c:v>
                </c:pt>
                <c:pt idx="6060">
                  <c:v>35371.0</c:v>
                </c:pt>
                <c:pt idx="6061">
                  <c:v>35372.0</c:v>
                </c:pt>
                <c:pt idx="6062">
                  <c:v>35373.0</c:v>
                </c:pt>
                <c:pt idx="6063">
                  <c:v>35374.0</c:v>
                </c:pt>
                <c:pt idx="6064">
                  <c:v>35375.0</c:v>
                </c:pt>
                <c:pt idx="6065">
                  <c:v>35376.0</c:v>
                </c:pt>
                <c:pt idx="6066">
                  <c:v>35377.0</c:v>
                </c:pt>
                <c:pt idx="6067">
                  <c:v>35378.0</c:v>
                </c:pt>
                <c:pt idx="6068">
                  <c:v>35379.0</c:v>
                </c:pt>
                <c:pt idx="6069">
                  <c:v>35380.0</c:v>
                </c:pt>
                <c:pt idx="6070">
                  <c:v>35381.0</c:v>
                </c:pt>
                <c:pt idx="6071">
                  <c:v>35382.0</c:v>
                </c:pt>
                <c:pt idx="6072">
                  <c:v>35383.0</c:v>
                </c:pt>
                <c:pt idx="6073">
                  <c:v>35384.0</c:v>
                </c:pt>
                <c:pt idx="6074">
                  <c:v>35385.0</c:v>
                </c:pt>
                <c:pt idx="6075">
                  <c:v>35386.0</c:v>
                </c:pt>
                <c:pt idx="6076">
                  <c:v>35387.0</c:v>
                </c:pt>
                <c:pt idx="6077">
                  <c:v>35388.0</c:v>
                </c:pt>
                <c:pt idx="6078">
                  <c:v>35389.0</c:v>
                </c:pt>
                <c:pt idx="6079">
                  <c:v>35390.0</c:v>
                </c:pt>
                <c:pt idx="6080">
                  <c:v>35391.0</c:v>
                </c:pt>
                <c:pt idx="6081">
                  <c:v>35392.0</c:v>
                </c:pt>
                <c:pt idx="6082">
                  <c:v>35393.0</c:v>
                </c:pt>
                <c:pt idx="6083">
                  <c:v>35394.0</c:v>
                </c:pt>
                <c:pt idx="6084">
                  <c:v>35395.0</c:v>
                </c:pt>
                <c:pt idx="6085">
                  <c:v>35396.0</c:v>
                </c:pt>
                <c:pt idx="6086">
                  <c:v>35397.0</c:v>
                </c:pt>
                <c:pt idx="6087">
                  <c:v>35398.0</c:v>
                </c:pt>
                <c:pt idx="6088">
                  <c:v>35399.0</c:v>
                </c:pt>
                <c:pt idx="6089">
                  <c:v>35400.0</c:v>
                </c:pt>
                <c:pt idx="6090">
                  <c:v>35401.0</c:v>
                </c:pt>
                <c:pt idx="6091">
                  <c:v>35402.0</c:v>
                </c:pt>
                <c:pt idx="6092">
                  <c:v>35403.0</c:v>
                </c:pt>
                <c:pt idx="6093">
                  <c:v>35404.0</c:v>
                </c:pt>
                <c:pt idx="6094">
                  <c:v>35405.0</c:v>
                </c:pt>
                <c:pt idx="6095">
                  <c:v>35406.0</c:v>
                </c:pt>
                <c:pt idx="6096">
                  <c:v>35407.0</c:v>
                </c:pt>
                <c:pt idx="6097">
                  <c:v>35408.0</c:v>
                </c:pt>
                <c:pt idx="6098">
                  <c:v>35409.0</c:v>
                </c:pt>
                <c:pt idx="6099">
                  <c:v>35410.0</c:v>
                </c:pt>
                <c:pt idx="6100">
                  <c:v>35411.0</c:v>
                </c:pt>
                <c:pt idx="6101">
                  <c:v>35412.0</c:v>
                </c:pt>
                <c:pt idx="6102">
                  <c:v>35413.0</c:v>
                </c:pt>
                <c:pt idx="6103">
                  <c:v>35414.0</c:v>
                </c:pt>
                <c:pt idx="6104">
                  <c:v>35415.0</c:v>
                </c:pt>
                <c:pt idx="6105">
                  <c:v>35416.0</c:v>
                </c:pt>
                <c:pt idx="6106">
                  <c:v>35417.0</c:v>
                </c:pt>
                <c:pt idx="6107">
                  <c:v>35418.0</c:v>
                </c:pt>
                <c:pt idx="6108">
                  <c:v>35419.0</c:v>
                </c:pt>
                <c:pt idx="6109">
                  <c:v>35420.0</c:v>
                </c:pt>
                <c:pt idx="6110">
                  <c:v>35421.0</c:v>
                </c:pt>
                <c:pt idx="6111">
                  <c:v>35422.0</c:v>
                </c:pt>
                <c:pt idx="6112">
                  <c:v>35423.0</c:v>
                </c:pt>
                <c:pt idx="6113">
                  <c:v>35424.0</c:v>
                </c:pt>
                <c:pt idx="6114">
                  <c:v>35425.0</c:v>
                </c:pt>
                <c:pt idx="6115">
                  <c:v>35426.0</c:v>
                </c:pt>
                <c:pt idx="6116">
                  <c:v>35427.0</c:v>
                </c:pt>
                <c:pt idx="6117">
                  <c:v>35428.0</c:v>
                </c:pt>
                <c:pt idx="6118">
                  <c:v>35429.0</c:v>
                </c:pt>
                <c:pt idx="6119">
                  <c:v>35430.0</c:v>
                </c:pt>
                <c:pt idx="6120">
                  <c:v>35431.0</c:v>
                </c:pt>
                <c:pt idx="6121">
                  <c:v>35432.0</c:v>
                </c:pt>
                <c:pt idx="6122">
                  <c:v>35433.0</c:v>
                </c:pt>
                <c:pt idx="6123">
                  <c:v>35434.0</c:v>
                </c:pt>
                <c:pt idx="6124">
                  <c:v>35435.0</c:v>
                </c:pt>
                <c:pt idx="6125">
                  <c:v>35436.0</c:v>
                </c:pt>
                <c:pt idx="6126">
                  <c:v>35437.0</c:v>
                </c:pt>
                <c:pt idx="6127">
                  <c:v>35438.0</c:v>
                </c:pt>
                <c:pt idx="6128">
                  <c:v>35439.0</c:v>
                </c:pt>
                <c:pt idx="6129">
                  <c:v>35440.0</c:v>
                </c:pt>
                <c:pt idx="6130">
                  <c:v>35441.0</c:v>
                </c:pt>
                <c:pt idx="6131">
                  <c:v>35442.0</c:v>
                </c:pt>
                <c:pt idx="6132">
                  <c:v>35443.0</c:v>
                </c:pt>
                <c:pt idx="6133">
                  <c:v>35444.0</c:v>
                </c:pt>
                <c:pt idx="6134">
                  <c:v>35445.0</c:v>
                </c:pt>
                <c:pt idx="6135">
                  <c:v>35446.0</c:v>
                </c:pt>
                <c:pt idx="6136">
                  <c:v>35447.0</c:v>
                </c:pt>
                <c:pt idx="6137">
                  <c:v>35448.0</c:v>
                </c:pt>
                <c:pt idx="6138">
                  <c:v>35449.0</c:v>
                </c:pt>
                <c:pt idx="6139">
                  <c:v>35450.0</c:v>
                </c:pt>
                <c:pt idx="6140">
                  <c:v>35451.0</c:v>
                </c:pt>
                <c:pt idx="6141">
                  <c:v>35452.0</c:v>
                </c:pt>
                <c:pt idx="6142">
                  <c:v>35453.0</c:v>
                </c:pt>
                <c:pt idx="6143">
                  <c:v>35454.0</c:v>
                </c:pt>
                <c:pt idx="6144">
                  <c:v>35455.0</c:v>
                </c:pt>
                <c:pt idx="6145">
                  <c:v>35456.0</c:v>
                </c:pt>
                <c:pt idx="6146">
                  <c:v>35457.0</c:v>
                </c:pt>
                <c:pt idx="6147">
                  <c:v>35458.0</c:v>
                </c:pt>
                <c:pt idx="6148">
                  <c:v>35459.0</c:v>
                </c:pt>
                <c:pt idx="6149">
                  <c:v>35460.0</c:v>
                </c:pt>
                <c:pt idx="6150">
                  <c:v>35461.0</c:v>
                </c:pt>
                <c:pt idx="6151">
                  <c:v>35462.0</c:v>
                </c:pt>
                <c:pt idx="6152">
                  <c:v>35463.0</c:v>
                </c:pt>
                <c:pt idx="6153">
                  <c:v>35464.0</c:v>
                </c:pt>
                <c:pt idx="6154">
                  <c:v>35465.0</c:v>
                </c:pt>
                <c:pt idx="6155">
                  <c:v>35466.0</c:v>
                </c:pt>
                <c:pt idx="6156">
                  <c:v>35467.0</c:v>
                </c:pt>
                <c:pt idx="6157">
                  <c:v>35468.0</c:v>
                </c:pt>
                <c:pt idx="6158">
                  <c:v>35469.0</c:v>
                </c:pt>
                <c:pt idx="6159">
                  <c:v>35470.0</c:v>
                </c:pt>
                <c:pt idx="6160">
                  <c:v>35471.0</c:v>
                </c:pt>
                <c:pt idx="6161">
                  <c:v>35472.0</c:v>
                </c:pt>
                <c:pt idx="6162">
                  <c:v>35473.0</c:v>
                </c:pt>
                <c:pt idx="6163">
                  <c:v>35474.0</c:v>
                </c:pt>
                <c:pt idx="6164">
                  <c:v>35475.0</c:v>
                </c:pt>
                <c:pt idx="6165">
                  <c:v>35476.0</c:v>
                </c:pt>
                <c:pt idx="6166">
                  <c:v>35477.0</c:v>
                </c:pt>
                <c:pt idx="6167">
                  <c:v>35478.0</c:v>
                </c:pt>
                <c:pt idx="6168">
                  <c:v>35479.0</c:v>
                </c:pt>
                <c:pt idx="6169">
                  <c:v>35480.0</c:v>
                </c:pt>
                <c:pt idx="6170">
                  <c:v>35481.0</c:v>
                </c:pt>
                <c:pt idx="6171">
                  <c:v>35482.0</c:v>
                </c:pt>
                <c:pt idx="6172">
                  <c:v>35483.0</c:v>
                </c:pt>
                <c:pt idx="6173">
                  <c:v>35484.0</c:v>
                </c:pt>
                <c:pt idx="6174">
                  <c:v>35485.0</c:v>
                </c:pt>
                <c:pt idx="6175">
                  <c:v>35486.0</c:v>
                </c:pt>
                <c:pt idx="6176">
                  <c:v>35487.0</c:v>
                </c:pt>
                <c:pt idx="6177">
                  <c:v>35488.0</c:v>
                </c:pt>
                <c:pt idx="6178">
                  <c:v>35489.0</c:v>
                </c:pt>
                <c:pt idx="6179">
                  <c:v>35490.0</c:v>
                </c:pt>
                <c:pt idx="6180">
                  <c:v>35491.0</c:v>
                </c:pt>
                <c:pt idx="6181">
                  <c:v>35492.0</c:v>
                </c:pt>
                <c:pt idx="6182">
                  <c:v>35493.0</c:v>
                </c:pt>
                <c:pt idx="6183">
                  <c:v>35494.0</c:v>
                </c:pt>
                <c:pt idx="6184">
                  <c:v>35495.0</c:v>
                </c:pt>
                <c:pt idx="6185">
                  <c:v>35496.0</c:v>
                </c:pt>
                <c:pt idx="6186">
                  <c:v>35497.0</c:v>
                </c:pt>
                <c:pt idx="6187">
                  <c:v>35498.0</c:v>
                </c:pt>
                <c:pt idx="6188">
                  <c:v>35499.0</c:v>
                </c:pt>
                <c:pt idx="6189">
                  <c:v>35500.0</c:v>
                </c:pt>
                <c:pt idx="6190">
                  <c:v>35501.0</c:v>
                </c:pt>
                <c:pt idx="6191">
                  <c:v>35502.0</c:v>
                </c:pt>
                <c:pt idx="6192">
                  <c:v>35503.0</c:v>
                </c:pt>
                <c:pt idx="6193">
                  <c:v>35504.0</c:v>
                </c:pt>
                <c:pt idx="6194">
                  <c:v>35505.0</c:v>
                </c:pt>
                <c:pt idx="6195">
                  <c:v>35506.0</c:v>
                </c:pt>
                <c:pt idx="6196">
                  <c:v>35507.0</c:v>
                </c:pt>
                <c:pt idx="6197">
                  <c:v>35508.0</c:v>
                </c:pt>
                <c:pt idx="6198">
                  <c:v>35509.0</c:v>
                </c:pt>
                <c:pt idx="6199">
                  <c:v>35510.0</c:v>
                </c:pt>
                <c:pt idx="6200">
                  <c:v>35511.0</c:v>
                </c:pt>
                <c:pt idx="6201">
                  <c:v>35512.0</c:v>
                </c:pt>
                <c:pt idx="6202">
                  <c:v>35513.0</c:v>
                </c:pt>
                <c:pt idx="6203">
                  <c:v>35514.0</c:v>
                </c:pt>
                <c:pt idx="6204">
                  <c:v>35515.0</c:v>
                </c:pt>
                <c:pt idx="6205">
                  <c:v>35516.0</c:v>
                </c:pt>
                <c:pt idx="6206">
                  <c:v>35517.0</c:v>
                </c:pt>
                <c:pt idx="6207">
                  <c:v>35518.0</c:v>
                </c:pt>
                <c:pt idx="6208">
                  <c:v>35519.0</c:v>
                </c:pt>
                <c:pt idx="6209">
                  <c:v>35520.0</c:v>
                </c:pt>
                <c:pt idx="6210">
                  <c:v>35521.0</c:v>
                </c:pt>
                <c:pt idx="6211">
                  <c:v>35522.0</c:v>
                </c:pt>
                <c:pt idx="6212">
                  <c:v>35523.0</c:v>
                </c:pt>
                <c:pt idx="6213">
                  <c:v>35524.0</c:v>
                </c:pt>
                <c:pt idx="6214">
                  <c:v>35525.0</c:v>
                </c:pt>
                <c:pt idx="6215">
                  <c:v>35526.0</c:v>
                </c:pt>
                <c:pt idx="6216">
                  <c:v>35527.0</c:v>
                </c:pt>
                <c:pt idx="6217">
                  <c:v>35528.0</c:v>
                </c:pt>
                <c:pt idx="6218">
                  <c:v>35529.0</c:v>
                </c:pt>
                <c:pt idx="6219">
                  <c:v>35530.0</c:v>
                </c:pt>
                <c:pt idx="6220">
                  <c:v>35531.0</c:v>
                </c:pt>
                <c:pt idx="6221">
                  <c:v>35532.0</c:v>
                </c:pt>
                <c:pt idx="6222">
                  <c:v>35533.0</c:v>
                </c:pt>
                <c:pt idx="6223">
                  <c:v>35534.0</c:v>
                </c:pt>
                <c:pt idx="6224">
                  <c:v>35535.0</c:v>
                </c:pt>
                <c:pt idx="6225">
                  <c:v>35536.0</c:v>
                </c:pt>
                <c:pt idx="6226">
                  <c:v>35537.0</c:v>
                </c:pt>
                <c:pt idx="6227">
                  <c:v>35538.0</c:v>
                </c:pt>
                <c:pt idx="6228">
                  <c:v>35539.0</c:v>
                </c:pt>
                <c:pt idx="6229">
                  <c:v>35540.0</c:v>
                </c:pt>
                <c:pt idx="6230">
                  <c:v>35541.0</c:v>
                </c:pt>
                <c:pt idx="6231">
                  <c:v>35542.0</c:v>
                </c:pt>
                <c:pt idx="6232">
                  <c:v>35543.0</c:v>
                </c:pt>
                <c:pt idx="6233">
                  <c:v>35544.0</c:v>
                </c:pt>
                <c:pt idx="6234">
                  <c:v>35545.0</c:v>
                </c:pt>
                <c:pt idx="6235">
                  <c:v>35546.0</c:v>
                </c:pt>
                <c:pt idx="6236">
                  <c:v>35547.0</c:v>
                </c:pt>
                <c:pt idx="6237">
                  <c:v>35548.0</c:v>
                </c:pt>
                <c:pt idx="6238">
                  <c:v>35549.0</c:v>
                </c:pt>
                <c:pt idx="6239">
                  <c:v>35550.0</c:v>
                </c:pt>
                <c:pt idx="6240">
                  <c:v>35551.0</c:v>
                </c:pt>
                <c:pt idx="6241">
                  <c:v>35552.0</c:v>
                </c:pt>
                <c:pt idx="6242">
                  <c:v>35553.0</c:v>
                </c:pt>
                <c:pt idx="6243">
                  <c:v>35554.0</c:v>
                </c:pt>
                <c:pt idx="6244">
                  <c:v>35555.0</c:v>
                </c:pt>
                <c:pt idx="6245">
                  <c:v>35556.0</c:v>
                </c:pt>
                <c:pt idx="6246">
                  <c:v>35557.0</c:v>
                </c:pt>
                <c:pt idx="6247">
                  <c:v>35558.0</c:v>
                </c:pt>
                <c:pt idx="6248">
                  <c:v>35559.0</c:v>
                </c:pt>
                <c:pt idx="6249">
                  <c:v>35560.0</c:v>
                </c:pt>
                <c:pt idx="6250">
                  <c:v>35561.0</c:v>
                </c:pt>
                <c:pt idx="6251">
                  <c:v>35562.0</c:v>
                </c:pt>
                <c:pt idx="6252">
                  <c:v>35563.0</c:v>
                </c:pt>
                <c:pt idx="6253">
                  <c:v>35564.0</c:v>
                </c:pt>
                <c:pt idx="6254">
                  <c:v>35565.0</c:v>
                </c:pt>
                <c:pt idx="6255">
                  <c:v>35566.0</c:v>
                </c:pt>
                <c:pt idx="6256">
                  <c:v>35567.0</c:v>
                </c:pt>
                <c:pt idx="6257">
                  <c:v>35568.0</c:v>
                </c:pt>
                <c:pt idx="6258">
                  <c:v>35569.0</c:v>
                </c:pt>
                <c:pt idx="6259">
                  <c:v>35570.0</c:v>
                </c:pt>
                <c:pt idx="6260">
                  <c:v>35571.0</c:v>
                </c:pt>
                <c:pt idx="6261">
                  <c:v>35572.0</c:v>
                </c:pt>
                <c:pt idx="6262">
                  <c:v>35573.0</c:v>
                </c:pt>
                <c:pt idx="6263">
                  <c:v>35574.0</c:v>
                </c:pt>
                <c:pt idx="6264">
                  <c:v>35575.0</c:v>
                </c:pt>
                <c:pt idx="6265">
                  <c:v>35576.0</c:v>
                </c:pt>
                <c:pt idx="6266">
                  <c:v>35577.0</c:v>
                </c:pt>
                <c:pt idx="6267">
                  <c:v>35578.0</c:v>
                </c:pt>
                <c:pt idx="6268">
                  <c:v>35579.0</c:v>
                </c:pt>
                <c:pt idx="6269">
                  <c:v>35580.0</c:v>
                </c:pt>
                <c:pt idx="6270">
                  <c:v>35581.0</c:v>
                </c:pt>
                <c:pt idx="6271">
                  <c:v>35582.0</c:v>
                </c:pt>
                <c:pt idx="6272">
                  <c:v>35583.0</c:v>
                </c:pt>
                <c:pt idx="6273">
                  <c:v>35584.0</c:v>
                </c:pt>
                <c:pt idx="6274">
                  <c:v>35585.0</c:v>
                </c:pt>
                <c:pt idx="6275">
                  <c:v>35586.0</c:v>
                </c:pt>
                <c:pt idx="6276">
                  <c:v>35587.0</c:v>
                </c:pt>
                <c:pt idx="6277">
                  <c:v>35588.0</c:v>
                </c:pt>
                <c:pt idx="6278">
                  <c:v>35589.0</c:v>
                </c:pt>
                <c:pt idx="6279">
                  <c:v>35590.0</c:v>
                </c:pt>
                <c:pt idx="6280">
                  <c:v>35591.0</c:v>
                </c:pt>
                <c:pt idx="6281">
                  <c:v>35592.0</c:v>
                </c:pt>
                <c:pt idx="6282">
                  <c:v>35593.0</c:v>
                </c:pt>
                <c:pt idx="6283">
                  <c:v>35594.0</c:v>
                </c:pt>
                <c:pt idx="6284">
                  <c:v>35595.0</c:v>
                </c:pt>
                <c:pt idx="6285">
                  <c:v>35596.0</c:v>
                </c:pt>
                <c:pt idx="6286">
                  <c:v>35597.0</c:v>
                </c:pt>
                <c:pt idx="6287">
                  <c:v>35598.0</c:v>
                </c:pt>
                <c:pt idx="6288">
                  <c:v>35599.0</c:v>
                </c:pt>
                <c:pt idx="6289">
                  <c:v>35600.0</c:v>
                </c:pt>
                <c:pt idx="6290">
                  <c:v>35601.0</c:v>
                </c:pt>
                <c:pt idx="6291">
                  <c:v>35602.0</c:v>
                </c:pt>
                <c:pt idx="6292">
                  <c:v>35603.0</c:v>
                </c:pt>
                <c:pt idx="6293">
                  <c:v>35604.0</c:v>
                </c:pt>
                <c:pt idx="6294">
                  <c:v>35605.0</c:v>
                </c:pt>
                <c:pt idx="6295">
                  <c:v>35606.0</c:v>
                </c:pt>
                <c:pt idx="6296">
                  <c:v>35607.0</c:v>
                </c:pt>
                <c:pt idx="6297">
                  <c:v>35608.0</c:v>
                </c:pt>
                <c:pt idx="6298">
                  <c:v>35609.0</c:v>
                </c:pt>
                <c:pt idx="6299">
                  <c:v>35610.0</c:v>
                </c:pt>
                <c:pt idx="6300">
                  <c:v>35611.0</c:v>
                </c:pt>
                <c:pt idx="6301">
                  <c:v>35612.0</c:v>
                </c:pt>
                <c:pt idx="6302">
                  <c:v>35613.0</c:v>
                </c:pt>
                <c:pt idx="6303">
                  <c:v>35614.0</c:v>
                </c:pt>
                <c:pt idx="6304">
                  <c:v>35615.0</c:v>
                </c:pt>
                <c:pt idx="6305">
                  <c:v>35616.0</c:v>
                </c:pt>
                <c:pt idx="6306">
                  <c:v>35617.0</c:v>
                </c:pt>
                <c:pt idx="6307">
                  <c:v>35618.0</c:v>
                </c:pt>
                <c:pt idx="6308">
                  <c:v>35619.0</c:v>
                </c:pt>
                <c:pt idx="6309">
                  <c:v>35620.0</c:v>
                </c:pt>
                <c:pt idx="6310">
                  <c:v>35621.0</c:v>
                </c:pt>
                <c:pt idx="6311">
                  <c:v>35622.0</c:v>
                </c:pt>
                <c:pt idx="6312">
                  <c:v>35623.0</c:v>
                </c:pt>
                <c:pt idx="6313">
                  <c:v>35624.0</c:v>
                </c:pt>
                <c:pt idx="6314">
                  <c:v>35625.0</c:v>
                </c:pt>
                <c:pt idx="6315">
                  <c:v>35626.0</c:v>
                </c:pt>
                <c:pt idx="6316">
                  <c:v>35627.0</c:v>
                </c:pt>
                <c:pt idx="6317">
                  <c:v>35628.0</c:v>
                </c:pt>
                <c:pt idx="6318">
                  <c:v>35629.0</c:v>
                </c:pt>
                <c:pt idx="6319">
                  <c:v>35630.0</c:v>
                </c:pt>
                <c:pt idx="6320">
                  <c:v>35631.0</c:v>
                </c:pt>
                <c:pt idx="6321">
                  <c:v>35632.0</c:v>
                </c:pt>
                <c:pt idx="6322">
                  <c:v>35633.0</c:v>
                </c:pt>
                <c:pt idx="6323">
                  <c:v>35634.0</c:v>
                </c:pt>
                <c:pt idx="6324">
                  <c:v>35635.0</c:v>
                </c:pt>
                <c:pt idx="6325">
                  <c:v>35636.0</c:v>
                </c:pt>
                <c:pt idx="6326">
                  <c:v>35637.0</c:v>
                </c:pt>
                <c:pt idx="6327">
                  <c:v>35638.0</c:v>
                </c:pt>
                <c:pt idx="6328">
                  <c:v>35639.0</c:v>
                </c:pt>
                <c:pt idx="6329">
                  <c:v>35640.0</c:v>
                </c:pt>
                <c:pt idx="6330">
                  <c:v>35641.0</c:v>
                </c:pt>
                <c:pt idx="6331">
                  <c:v>35642.0</c:v>
                </c:pt>
                <c:pt idx="6332">
                  <c:v>35643.0</c:v>
                </c:pt>
                <c:pt idx="6333">
                  <c:v>35644.0</c:v>
                </c:pt>
                <c:pt idx="6334">
                  <c:v>35645.0</c:v>
                </c:pt>
                <c:pt idx="6335">
                  <c:v>35646.0</c:v>
                </c:pt>
                <c:pt idx="6336">
                  <c:v>35647.0</c:v>
                </c:pt>
                <c:pt idx="6337">
                  <c:v>35648.0</c:v>
                </c:pt>
                <c:pt idx="6338">
                  <c:v>35649.0</c:v>
                </c:pt>
                <c:pt idx="6339">
                  <c:v>35650.0</c:v>
                </c:pt>
                <c:pt idx="6340">
                  <c:v>35651.0</c:v>
                </c:pt>
                <c:pt idx="6341">
                  <c:v>35652.0</c:v>
                </c:pt>
                <c:pt idx="6342">
                  <c:v>35653.0</c:v>
                </c:pt>
                <c:pt idx="6343">
                  <c:v>35654.0</c:v>
                </c:pt>
                <c:pt idx="6344">
                  <c:v>35655.0</c:v>
                </c:pt>
                <c:pt idx="6345">
                  <c:v>35656.0</c:v>
                </c:pt>
                <c:pt idx="6346">
                  <c:v>35657.0</c:v>
                </c:pt>
                <c:pt idx="6347">
                  <c:v>35658.0</c:v>
                </c:pt>
                <c:pt idx="6348">
                  <c:v>35659.0</c:v>
                </c:pt>
                <c:pt idx="6349">
                  <c:v>35660.0</c:v>
                </c:pt>
                <c:pt idx="6350">
                  <c:v>35661.0</c:v>
                </c:pt>
                <c:pt idx="6351">
                  <c:v>35662.0</c:v>
                </c:pt>
                <c:pt idx="6352">
                  <c:v>35663.0</c:v>
                </c:pt>
                <c:pt idx="6353">
                  <c:v>35664.0</c:v>
                </c:pt>
                <c:pt idx="6354">
                  <c:v>35665.0</c:v>
                </c:pt>
                <c:pt idx="6355">
                  <c:v>35666.0</c:v>
                </c:pt>
                <c:pt idx="6356">
                  <c:v>35667.0</c:v>
                </c:pt>
                <c:pt idx="6357">
                  <c:v>35668.0</c:v>
                </c:pt>
                <c:pt idx="6358">
                  <c:v>35669.0</c:v>
                </c:pt>
                <c:pt idx="6359">
                  <c:v>35670.0</c:v>
                </c:pt>
                <c:pt idx="6360">
                  <c:v>35671.0</c:v>
                </c:pt>
                <c:pt idx="6361">
                  <c:v>35672.0</c:v>
                </c:pt>
                <c:pt idx="6362">
                  <c:v>35673.0</c:v>
                </c:pt>
                <c:pt idx="6363">
                  <c:v>35674.0</c:v>
                </c:pt>
                <c:pt idx="6364">
                  <c:v>35675.0</c:v>
                </c:pt>
                <c:pt idx="6365">
                  <c:v>35676.0</c:v>
                </c:pt>
                <c:pt idx="6366">
                  <c:v>35677.0</c:v>
                </c:pt>
                <c:pt idx="6367">
                  <c:v>35678.0</c:v>
                </c:pt>
                <c:pt idx="6368">
                  <c:v>35679.0</c:v>
                </c:pt>
                <c:pt idx="6369">
                  <c:v>35680.0</c:v>
                </c:pt>
                <c:pt idx="6370">
                  <c:v>35681.0</c:v>
                </c:pt>
                <c:pt idx="6371">
                  <c:v>35682.0</c:v>
                </c:pt>
                <c:pt idx="6372">
                  <c:v>35683.0</c:v>
                </c:pt>
                <c:pt idx="6373">
                  <c:v>35684.0</c:v>
                </c:pt>
                <c:pt idx="6374">
                  <c:v>35685.0</c:v>
                </c:pt>
                <c:pt idx="6375">
                  <c:v>35686.0</c:v>
                </c:pt>
                <c:pt idx="6376">
                  <c:v>35687.0</c:v>
                </c:pt>
                <c:pt idx="6377">
                  <c:v>35688.0</c:v>
                </c:pt>
                <c:pt idx="6378">
                  <c:v>35689.0</c:v>
                </c:pt>
                <c:pt idx="6379">
                  <c:v>35690.0</c:v>
                </c:pt>
                <c:pt idx="6380">
                  <c:v>35691.0</c:v>
                </c:pt>
                <c:pt idx="6381">
                  <c:v>35692.0</c:v>
                </c:pt>
                <c:pt idx="6382">
                  <c:v>35693.0</c:v>
                </c:pt>
                <c:pt idx="6383">
                  <c:v>35694.0</c:v>
                </c:pt>
                <c:pt idx="6384">
                  <c:v>35695.0</c:v>
                </c:pt>
                <c:pt idx="6385">
                  <c:v>35696.0</c:v>
                </c:pt>
                <c:pt idx="6386">
                  <c:v>35697.0</c:v>
                </c:pt>
                <c:pt idx="6387">
                  <c:v>35698.0</c:v>
                </c:pt>
                <c:pt idx="6388">
                  <c:v>35699.0</c:v>
                </c:pt>
                <c:pt idx="6389">
                  <c:v>35700.0</c:v>
                </c:pt>
                <c:pt idx="6390">
                  <c:v>35701.0</c:v>
                </c:pt>
                <c:pt idx="6391">
                  <c:v>35702.0</c:v>
                </c:pt>
                <c:pt idx="6392">
                  <c:v>35703.0</c:v>
                </c:pt>
                <c:pt idx="6393">
                  <c:v>35704.0</c:v>
                </c:pt>
                <c:pt idx="6394">
                  <c:v>35705.0</c:v>
                </c:pt>
                <c:pt idx="6395">
                  <c:v>35706.0</c:v>
                </c:pt>
                <c:pt idx="6396">
                  <c:v>35707.0</c:v>
                </c:pt>
                <c:pt idx="6397">
                  <c:v>35708.0</c:v>
                </c:pt>
                <c:pt idx="6398">
                  <c:v>35709.0</c:v>
                </c:pt>
                <c:pt idx="6399">
                  <c:v>35710.0</c:v>
                </c:pt>
                <c:pt idx="6400">
                  <c:v>35711.0</c:v>
                </c:pt>
                <c:pt idx="6401">
                  <c:v>35712.0</c:v>
                </c:pt>
                <c:pt idx="6402">
                  <c:v>35713.0</c:v>
                </c:pt>
                <c:pt idx="6403">
                  <c:v>35714.0</c:v>
                </c:pt>
                <c:pt idx="6404">
                  <c:v>35715.0</c:v>
                </c:pt>
                <c:pt idx="6405">
                  <c:v>35716.0</c:v>
                </c:pt>
                <c:pt idx="6406">
                  <c:v>35717.0</c:v>
                </c:pt>
                <c:pt idx="6407">
                  <c:v>35718.0</c:v>
                </c:pt>
                <c:pt idx="6408">
                  <c:v>35719.0</c:v>
                </c:pt>
                <c:pt idx="6409">
                  <c:v>35720.0</c:v>
                </c:pt>
                <c:pt idx="6410">
                  <c:v>35721.0</c:v>
                </c:pt>
                <c:pt idx="6411">
                  <c:v>35722.0</c:v>
                </c:pt>
                <c:pt idx="6412">
                  <c:v>35723.0</c:v>
                </c:pt>
                <c:pt idx="6413">
                  <c:v>35724.0</c:v>
                </c:pt>
                <c:pt idx="6414">
                  <c:v>35725.0</c:v>
                </c:pt>
                <c:pt idx="6415">
                  <c:v>35726.0</c:v>
                </c:pt>
                <c:pt idx="6416">
                  <c:v>35727.0</c:v>
                </c:pt>
                <c:pt idx="6417">
                  <c:v>35728.0</c:v>
                </c:pt>
                <c:pt idx="6418">
                  <c:v>35729.0</c:v>
                </c:pt>
                <c:pt idx="6419">
                  <c:v>35730.0</c:v>
                </c:pt>
                <c:pt idx="6420">
                  <c:v>35731.0</c:v>
                </c:pt>
                <c:pt idx="6421">
                  <c:v>35732.0</c:v>
                </c:pt>
                <c:pt idx="6422">
                  <c:v>35733.0</c:v>
                </c:pt>
                <c:pt idx="6423">
                  <c:v>35734.0</c:v>
                </c:pt>
                <c:pt idx="6424">
                  <c:v>35735.0</c:v>
                </c:pt>
                <c:pt idx="6425">
                  <c:v>35736.0</c:v>
                </c:pt>
                <c:pt idx="6426">
                  <c:v>35737.0</c:v>
                </c:pt>
                <c:pt idx="6427">
                  <c:v>35738.0</c:v>
                </c:pt>
                <c:pt idx="6428">
                  <c:v>35739.0</c:v>
                </c:pt>
                <c:pt idx="6429">
                  <c:v>35740.0</c:v>
                </c:pt>
                <c:pt idx="6430">
                  <c:v>35741.0</c:v>
                </c:pt>
                <c:pt idx="6431">
                  <c:v>35742.0</c:v>
                </c:pt>
                <c:pt idx="6432">
                  <c:v>35743.0</c:v>
                </c:pt>
                <c:pt idx="6433">
                  <c:v>35744.0</c:v>
                </c:pt>
                <c:pt idx="6434">
                  <c:v>35745.0</c:v>
                </c:pt>
                <c:pt idx="6435">
                  <c:v>35746.0</c:v>
                </c:pt>
                <c:pt idx="6436">
                  <c:v>35747.0</c:v>
                </c:pt>
                <c:pt idx="6437">
                  <c:v>35748.0</c:v>
                </c:pt>
                <c:pt idx="6438">
                  <c:v>35749.0</c:v>
                </c:pt>
                <c:pt idx="6439">
                  <c:v>35750.0</c:v>
                </c:pt>
                <c:pt idx="6440">
                  <c:v>35751.0</c:v>
                </c:pt>
                <c:pt idx="6441">
                  <c:v>35752.0</c:v>
                </c:pt>
                <c:pt idx="6442">
                  <c:v>35753.0</c:v>
                </c:pt>
                <c:pt idx="6443">
                  <c:v>35754.0</c:v>
                </c:pt>
                <c:pt idx="6444">
                  <c:v>35755.0</c:v>
                </c:pt>
                <c:pt idx="6445">
                  <c:v>35756.0</c:v>
                </c:pt>
                <c:pt idx="6446">
                  <c:v>35757.0</c:v>
                </c:pt>
                <c:pt idx="6447">
                  <c:v>35758.0</c:v>
                </c:pt>
                <c:pt idx="6448">
                  <c:v>35759.0</c:v>
                </c:pt>
                <c:pt idx="6449">
                  <c:v>35760.0</c:v>
                </c:pt>
                <c:pt idx="6450">
                  <c:v>35761.0</c:v>
                </c:pt>
                <c:pt idx="6451">
                  <c:v>35762.0</c:v>
                </c:pt>
                <c:pt idx="6452">
                  <c:v>35763.0</c:v>
                </c:pt>
                <c:pt idx="6453">
                  <c:v>35764.0</c:v>
                </c:pt>
                <c:pt idx="6454">
                  <c:v>35765.0</c:v>
                </c:pt>
                <c:pt idx="6455">
                  <c:v>35766.0</c:v>
                </c:pt>
                <c:pt idx="6456">
                  <c:v>35767.0</c:v>
                </c:pt>
                <c:pt idx="6457">
                  <c:v>35768.0</c:v>
                </c:pt>
                <c:pt idx="6458">
                  <c:v>35769.0</c:v>
                </c:pt>
                <c:pt idx="6459">
                  <c:v>35770.0</c:v>
                </c:pt>
                <c:pt idx="6460">
                  <c:v>35771.0</c:v>
                </c:pt>
                <c:pt idx="6461">
                  <c:v>35772.0</c:v>
                </c:pt>
                <c:pt idx="6462">
                  <c:v>35773.0</c:v>
                </c:pt>
                <c:pt idx="6463">
                  <c:v>35774.0</c:v>
                </c:pt>
                <c:pt idx="6464">
                  <c:v>35775.0</c:v>
                </c:pt>
                <c:pt idx="6465">
                  <c:v>35776.0</c:v>
                </c:pt>
                <c:pt idx="6466">
                  <c:v>35777.0</c:v>
                </c:pt>
                <c:pt idx="6467">
                  <c:v>35778.0</c:v>
                </c:pt>
                <c:pt idx="6468">
                  <c:v>35779.0</c:v>
                </c:pt>
                <c:pt idx="6469">
                  <c:v>35780.0</c:v>
                </c:pt>
                <c:pt idx="6470">
                  <c:v>35781.0</c:v>
                </c:pt>
                <c:pt idx="6471">
                  <c:v>35782.0</c:v>
                </c:pt>
                <c:pt idx="6472">
                  <c:v>35783.0</c:v>
                </c:pt>
                <c:pt idx="6473">
                  <c:v>35784.0</c:v>
                </c:pt>
                <c:pt idx="6474">
                  <c:v>35785.0</c:v>
                </c:pt>
                <c:pt idx="6475">
                  <c:v>35786.0</c:v>
                </c:pt>
                <c:pt idx="6476">
                  <c:v>35787.0</c:v>
                </c:pt>
                <c:pt idx="6477">
                  <c:v>35788.0</c:v>
                </c:pt>
                <c:pt idx="6478">
                  <c:v>35789.0</c:v>
                </c:pt>
                <c:pt idx="6479">
                  <c:v>35790.0</c:v>
                </c:pt>
                <c:pt idx="6480">
                  <c:v>35791.0</c:v>
                </c:pt>
                <c:pt idx="6481">
                  <c:v>35792.0</c:v>
                </c:pt>
                <c:pt idx="6482">
                  <c:v>35793.0</c:v>
                </c:pt>
                <c:pt idx="6483">
                  <c:v>35794.0</c:v>
                </c:pt>
                <c:pt idx="6484">
                  <c:v>35795.0</c:v>
                </c:pt>
                <c:pt idx="6485">
                  <c:v>35796.0</c:v>
                </c:pt>
                <c:pt idx="6486">
                  <c:v>35797.0</c:v>
                </c:pt>
                <c:pt idx="6487">
                  <c:v>35798.0</c:v>
                </c:pt>
                <c:pt idx="6488">
                  <c:v>35799.0</c:v>
                </c:pt>
                <c:pt idx="6489">
                  <c:v>35800.0</c:v>
                </c:pt>
                <c:pt idx="6490">
                  <c:v>35801.0</c:v>
                </c:pt>
                <c:pt idx="6491">
                  <c:v>35802.0</c:v>
                </c:pt>
                <c:pt idx="6492">
                  <c:v>35803.0</c:v>
                </c:pt>
                <c:pt idx="6493">
                  <c:v>35804.0</c:v>
                </c:pt>
                <c:pt idx="6494">
                  <c:v>35805.0</c:v>
                </c:pt>
                <c:pt idx="6495">
                  <c:v>35806.0</c:v>
                </c:pt>
                <c:pt idx="6496">
                  <c:v>35807.0</c:v>
                </c:pt>
                <c:pt idx="6497">
                  <c:v>35808.0</c:v>
                </c:pt>
                <c:pt idx="6498">
                  <c:v>35809.0</c:v>
                </c:pt>
                <c:pt idx="6499">
                  <c:v>35810.0</c:v>
                </c:pt>
                <c:pt idx="6500">
                  <c:v>35811.0</c:v>
                </c:pt>
                <c:pt idx="6501">
                  <c:v>35812.0</c:v>
                </c:pt>
                <c:pt idx="6502">
                  <c:v>35813.0</c:v>
                </c:pt>
                <c:pt idx="6503">
                  <c:v>35814.0</c:v>
                </c:pt>
                <c:pt idx="6504">
                  <c:v>35815.0</c:v>
                </c:pt>
                <c:pt idx="6505">
                  <c:v>35816.0</c:v>
                </c:pt>
                <c:pt idx="6506">
                  <c:v>35817.0</c:v>
                </c:pt>
                <c:pt idx="6507">
                  <c:v>35818.0</c:v>
                </c:pt>
                <c:pt idx="6508">
                  <c:v>35819.0</c:v>
                </c:pt>
                <c:pt idx="6509">
                  <c:v>35820.0</c:v>
                </c:pt>
                <c:pt idx="6510">
                  <c:v>35821.0</c:v>
                </c:pt>
                <c:pt idx="6511">
                  <c:v>35822.0</c:v>
                </c:pt>
                <c:pt idx="6512">
                  <c:v>35823.0</c:v>
                </c:pt>
                <c:pt idx="6513">
                  <c:v>35824.0</c:v>
                </c:pt>
                <c:pt idx="6514">
                  <c:v>35825.0</c:v>
                </c:pt>
                <c:pt idx="6515">
                  <c:v>35826.0</c:v>
                </c:pt>
                <c:pt idx="6516">
                  <c:v>35827.0</c:v>
                </c:pt>
                <c:pt idx="6517">
                  <c:v>35828.0</c:v>
                </c:pt>
                <c:pt idx="6518">
                  <c:v>35829.0</c:v>
                </c:pt>
                <c:pt idx="6519">
                  <c:v>35830.0</c:v>
                </c:pt>
                <c:pt idx="6520">
                  <c:v>35831.0</c:v>
                </c:pt>
                <c:pt idx="6521">
                  <c:v>35832.0</c:v>
                </c:pt>
                <c:pt idx="6522">
                  <c:v>35833.0</c:v>
                </c:pt>
                <c:pt idx="6523">
                  <c:v>35834.0</c:v>
                </c:pt>
                <c:pt idx="6524">
                  <c:v>35835.0</c:v>
                </c:pt>
                <c:pt idx="6525">
                  <c:v>35836.0</c:v>
                </c:pt>
                <c:pt idx="6526">
                  <c:v>35837.0</c:v>
                </c:pt>
                <c:pt idx="6527">
                  <c:v>35838.0</c:v>
                </c:pt>
                <c:pt idx="6528">
                  <c:v>35839.0</c:v>
                </c:pt>
                <c:pt idx="6529">
                  <c:v>35840.0</c:v>
                </c:pt>
                <c:pt idx="6530">
                  <c:v>35841.0</c:v>
                </c:pt>
                <c:pt idx="6531">
                  <c:v>35842.0</c:v>
                </c:pt>
                <c:pt idx="6532">
                  <c:v>35843.0</c:v>
                </c:pt>
                <c:pt idx="6533">
                  <c:v>35844.0</c:v>
                </c:pt>
                <c:pt idx="6534">
                  <c:v>35845.0</c:v>
                </c:pt>
                <c:pt idx="6535">
                  <c:v>35846.0</c:v>
                </c:pt>
                <c:pt idx="6536">
                  <c:v>35847.0</c:v>
                </c:pt>
                <c:pt idx="6537">
                  <c:v>35848.0</c:v>
                </c:pt>
                <c:pt idx="6538">
                  <c:v>35849.0</c:v>
                </c:pt>
                <c:pt idx="6539">
                  <c:v>35850.0</c:v>
                </c:pt>
                <c:pt idx="6540">
                  <c:v>35851.0</c:v>
                </c:pt>
                <c:pt idx="6541">
                  <c:v>35852.0</c:v>
                </c:pt>
                <c:pt idx="6542">
                  <c:v>35853.0</c:v>
                </c:pt>
                <c:pt idx="6543">
                  <c:v>35854.0</c:v>
                </c:pt>
                <c:pt idx="6544">
                  <c:v>35855.0</c:v>
                </c:pt>
                <c:pt idx="6545">
                  <c:v>35856.0</c:v>
                </c:pt>
                <c:pt idx="6546">
                  <c:v>35857.0</c:v>
                </c:pt>
                <c:pt idx="6547">
                  <c:v>35858.0</c:v>
                </c:pt>
                <c:pt idx="6548">
                  <c:v>35859.0</c:v>
                </c:pt>
                <c:pt idx="6549">
                  <c:v>35860.0</c:v>
                </c:pt>
                <c:pt idx="6550">
                  <c:v>35861.0</c:v>
                </c:pt>
                <c:pt idx="6551">
                  <c:v>35862.0</c:v>
                </c:pt>
                <c:pt idx="6552">
                  <c:v>35863.0</c:v>
                </c:pt>
                <c:pt idx="6553">
                  <c:v>35864.0</c:v>
                </c:pt>
                <c:pt idx="6554">
                  <c:v>35865.0</c:v>
                </c:pt>
                <c:pt idx="6555">
                  <c:v>35866.0</c:v>
                </c:pt>
                <c:pt idx="6556">
                  <c:v>35867.0</c:v>
                </c:pt>
                <c:pt idx="6557">
                  <c:v>35868.0</c:v>
                </c:pt>
                <c:pt idx="6558">
                  <c:v>35869.0</c:v>
                </c:pt>
                <c:pt idx="6559">
                  <c:v>35870.0</c:v>
                </c:pt>
                <c:pt idx="6560">
                  <c:v>35871.0</c:v>
                </c:pt>
                <c:pt idx="6561">
                  <c:v>35872.0</c:v>
                </c:pt>
                <c:pt idx="6562">
                  <c:v>35873.0</c:v>
                </c:pt>
                <c:pt idx="6563">
                  <c:v>35874.0</c:v>
                </c:pt>
                <c:pt idx="6564">
                  <c:v>35875.0</c:v>
                </c:pt>
                <c:pt idx="6565">
                  <c:v>35876.0</c:v>
                </c:pt>
                <c:pt idx="6566">
                  <c:v>35877.0</c:v>
                </c:pt>
                <c:pt idx="6567">
                  <c:v>35878.0</c:v>
                </c:pt>
                <c:pt idx="6568">
                  <c:v>35879.0</c:v>
                </c:pt>
                <c:pt idx="6569">
                  <c:v>35880.0</c:v>
                </c:pt>
                <c:pt idx="6570">
                  <c:v>35881.0</c:v>
                </c:pt>
                <c:pt idx="6571">
                  <c:v>35882.0</c:v>
                </c:pt>
                <c:pt idx="6572">
                  <c:v>35883.0</c:v>
                </c:pt>
                <c:pt idx="6573">
                  <c:v>35884.0</c:v>
                </c:pt>
                <c:pt idx="6574">
                  <c:v>35885.0</c:v>
                </c:pt>
                <c:pt idx="6575">
                  <c:v>35886.0</c:v>
                </c:pt>
                <c:pt idx="6576">
                  <c:v>35887.0</c:v>
                </c:pt>
                <c:pt idx="6577">
                  <c:v>35888.0</c:v>
                </c:pt>
                <c:pt idx="6578">
                  <c:v>35889.0</c:v>
                </c:pt>
                <c:pt idx="6579">
                  <c:v>35890.0</c:v>
                </c:pt>
                <c:pt idx="6580">
                  <c:v>35891.0</c:v>
                </c:pt>
                <c:pt idx="6581">
                  <c:v>35892.0</c:v>
                </c:pt>
                <c:pt idx="6582">
                  <c:v>35893.0</c:v>
                </c:pt>
                <c:pt idx="6583">
                  <c:v>35894.0</c:v>
                </c:pt>
                <c:pt idx="6584">
                  <c:v>35895.0</c:v>
                </c:pt>
                <c:pt idx="6585">
                  <c:v>35896.0</c:v>
                </c:pt>
                <c:pt idx="6586">
                  <c:v>35897.0</c:v>
                </c:pt>
                <c:pt idx="6587">
                  <c:v>35898.0</c:v>
                </c:pt>
                <c:pt idx="6588">
                  <c:v>35899.0</c:v>
                </c:pt>
                <c:pt idx="6589">
                  <c:v>35900.0</c:v>
                </c:pt>
                <c:pt idx="6590">
                  <c:v>35901.0</c:v>
                </c:pt>
                <c:pt idx="6591">
                  <c:v>35902.0</c:v>
                </c:pt>
                <c:pt idx="6592">
                  <c:v>35903.0</c:v>
                </c:pt>
                <c:pt idx="6593">
                  <c:v>35904.0</c:v>
                </c:pt>
                <c:pt idx="6594">
                  <c:v>35905.0</c:v>
                </c:pt>
                <c:pt idx="6595">
                  <c:v>35906.0</c:v>
                </c:pt>
                <c:pt idx="6596">
                  <c:v>35907.0</c:v>
                </c:pt>
                <c:pt idx="6597">
                  <c:v>35908.0</c:v>
                </c:pt>
                <c:pt idx="6598">
                  <c:v>35909.0</c:v>
                </c:pt>
                <c:pt idx="6599">
                  <c:v>35910.0</c:v>
                </c:pt>
                <c:pt idx="6600">
                  <c:v>35911.0</c:v>
                </c:pt>
                <c:pt idx="6601">
                  <c:v>35912.0</c:v>
                </c:pt>
                <c:pt idx="6602">
                  <c:v>35913.0</c:v>
                </c:pt>
                <c:pt idx="6603">
                  <c:v>35914.0</c:v>
                </c:pt>
                <c:pt idx="6604">
                  <c:v>35915.0</c:v>
                </c:pt>
                <c:pt idx="6605">
                  <c:v>35916.0</c:v>
                </c:pt>
                <c:pt idx="6606">
                  <c:v>35917.0</c:v>
                </c:pt>
                <c:pt idx="6607">
                  <c:v>35918.0</c:v>
                </c:pt>
                <c:pt idx="6608">
                  <c:v>35919.0</c:v>
                </c:pt>
                <c:pt idx="6609">
                  <c:v>35920.0</c:v>
                </c:pt>
                <c:pt idx="6610">
                  <c:v>35921.0</c:v>
                </c:pt>
                <c:pt idx="6611">
                  <c:v>35922.0</c:v>
                </c:pt>
                <c:pt idx="6612">
                  <c:v>35923.0</c:v>
                </c:pt>
                <c:pt idx="6613">
                  <c:v>35924.0</c:v>
                </c:pt>
                <c:pt idx="6614">
                  <c:v>35925.0</c:v>
                </c:pt>
                <c:pt idx="6615">
                  <c:v>35926.0</c:v>
                </c:pt>
                <c:pt idx="6616">
                  <c:v>35927.0</c:v>
                </c:pt>
                <c:pt idx="6617">
                  <c:v>35928.0</c:v>
                </c:pt>
                <c:pt idx="6618">
                  <c:v>35929.0</c:v>
                </c:pt>
                <c:pt idx="6619">
                  <c:v>35930.0</c:v>
                </c:pt>
                <c:pt idx="6620">
                  <c:v>35931.0</c:v>
                </c:pt>
                <c:pt idx="6621">
                  <c:v>35932.0</c:v>
                </c:pt>
                <c:pt idx="6622">
                  <c:v>35933.0</c:v>
                </c:pt>
                <c:pt idx="6623">
                  <c:v>35934.0</c:v>
                </c:pt>
                <c:pt idx="6624">
                  <c:v>35935.0</c:v>
                </c:pt>
                <c:pt idx="6625">
                  <c:v>35936.0</c:v>
                </c:pt>
                <c:pt idx="6626">
                  <c:v>35937.0</c:v>
                </c:pt>
                <c:pt idx="6627">
                  <c:v>35938.0</c:v>
                </c:pt>
                <c:pt idx="6628">
                  <c:v>35939.0</c:v>
                </c:pt>
                <c:pt idx="6629">
                  <c:v>35940.0</c:v>
                </c:pt>
                <c:pt idx="6630">
                  <c:v>35941.0</c:v>
                </c:pt>
                <c:pt idx="6631">
                  <c:v>35942.0</c:v>
                </c:pt>
                <c:pt idx="6632">
                  <c:v>35943.0</c:v>
                </c:pt>
                <c:pt idx="6633">
                  <c:v>35944.0</c:v>
                </c:pt>
                <c:pt idx="6634">
                  <c:v>35945.0</c:v>
                </c:pt>
                <c:pt idx="6635">
                  <c:v>35946.0</c:v>
                </c:pt>
                <c:pt idx="6636">
                  <c:v>35947.0</c:v>
                </c:pt>
                <c:pt idx="6637">
                  <c:v>35948.0</c:v>
                </c:pt>
                <c:pt idx="6638">
                  <c:v>35949.0</c:v>
                </c:pt>
                <c:pt idx="6639">
                  <c:v>35950.0</c:v>
                </c:pt>
                <c:pt idx="6640">
                  <c:v>35951.0</c:v>
                </c:pt>
                <c:pt idx="6641">
                  <c:v>35952.0</c:v>
                </c:pt>
                <c:pt idx="6642">
                  <c:v>35953.0</c:v>
                </c:pt>
                <c:pt idx="6643">
                  <c:v>35954.0</c:v>
                </c:pt>
                <c:pt idx="6644">
                  <c:v>35955.0</c:v>
                </c:pt>
                <c:pt idx="6645">
                  <c:v>35956.0</c:v>
                </c:pt>
                <c:pt idx="6646">
                  <c:v>35957.0</c:v>
                </c:pt>
                <c:pt idx="6647">
                  <c:v>35958.0</c:v>
                </c:pt>
                <c:pt idx="6648">
                  <c:v>35959.0</c:v>
                </c:pt>
                <c:pt idx="6649">
                  <c:v>35960.0</c:v>
                </c:pt>
                <c:pt idx="6650">
                  <c:v>35961.0</c:v>
                </c:pt>
                <c:pt idx="6651">
                  <c:v>35962.0</c:v>
                </c:pt>
                <c:pt idx="6652">
                  <c:v>35963.0</c:v>
                </c:pt>
                <c:pt idx="6653">
                  <c:v>35964.0</c:v>
                </c:pt>
                <c:pt idx="6654">
                  <c:v>35965.0</c:v>
                </c:pt>
                <c:pt idx="6655">
                  <c:v>35966.0</c:v>
                </c:pt>
                <c:pt idx="6656">
                  <c:v>35967.0</c:v>
                </c:pt>
                <c:pt idx="6657">
                  <c:v>35968.0</c:v>
                </c:pt>
                <c:pt idx="6658">
                  <c:v>35969.0</c:v>
                </c:pt>
                <c:pt idx="6659">
                  <c:v>35970.0</c:v>
                </c:pt>
                <c:pt idx="6660">
                  <c:v>35971.0</c:v>
                </c:pt>
                <c:pt idx="6661">
                  <c:v>35972.0</c:v>
                </c:pt>
                <c:pt idx="6662">
                  <c:v>35973.0</c:v>
                </c:pt>
                <c:pt idx="6663">
                  <c:v>35974.0</c:v>
                </c:pt>
                <c:pt idx="6664">
                  <c:v>35975.0</c:v>
                </c:pt>
                <c:pt idx="6665">
                  <c:v>35976.0</c:v>
                </c:pt>
                <c:pt idx="6666">
                  <c:v>35977.0</c:v>
                </c:pt>
                <c:pt idx="6667">
                  <c:v>35978.0</c:v>
                </c:pt>
                <c:pt idx="6668">
                  <c:v>35979.0</c:v>
                </c:pt>
                <c:pt idx="6669">
                  <c:v>35980.0</c:v>
                </c:pt>
                <c:pt idx="6670">
                  <c:v>35981.0</c:v>
                </c:pt>
                <c:pt idx="6671">
                  <c:v>35982.0</c:v>
                </c:pt>
                <c:pt idx="6672">
                  <c:v>35983.0</c:v>
                </c:pt>
                <c:pt idx="6673">
                  <c:v>35984.0</c:v>
                </c:pt>
                <c:pt idx="6674">
                  <c:v>35985.0</c:v>
                </c:pt>
                <c:pt idx="6675">
                  <c:v>35986.0</c:v>
                </c:pt>
                <c:pt idx="6676">
                  <c:v>35987.0</c:v>
                </c:pt>
                <c:pt idx="6677">
                  <c:v>35988.0</c:v>
                </c:pt>
                <c:pt idx="6678">
                  <c:v>35989.0</c:v>
                </c:pt>
                <c:pt idx="6679">
                  <c:v>35990.0</c:v>
                </c:pt>
                <c:pt idx="6680">
                  <c:v>35991.0</c:v>
                </c:pt>
                <c:pt idx="6681">
                  <c:v>35992.0</c:v>
                </c:pt>
                <c:pt idx="6682">
                  <c:v>35993.0</c:v>
                </c:pt>
                <c:pt idx="6683">
                  <c:v>35994.0</c:v>
                </c:pt>
                <c:pt idx="6684">
                  <c:v>35995.0</c:v>
                </c:pt>
                <c:pt idx="6685">
                  <c:v>35996.0</c:v>
                </c:pt>
                <c:pt idx="6686">
                  <c:v>35997.0</c:v>
                </c:pt>
                <c:pt idx="6687">
                  <c:v>35998.0</c:v>
                </c:pt>
                <c:pt idx="6688">
                  <c:v>35999.0</c:v>
                </c:pt>
                <c:pt idx="6689">
                  <c:v>36000.0</c:v>
                </c:pt>
                <c:pt idx="6690">
                  <c:v>36001.0</c:v>
                </c:pt>
                <c:pt idx="6691">
                  <c:v>36002.0</c:v>
                </c:pt>
                <c:pt idx="6692">
                  <c:v>36003.0</c:v>
                </c:pt>
                <c:pt idx="6693">
                  <c:v>36004.0</c:v>
                </c:pt>
                <c:pt idx="6694">
                  <c:v>36005.0</c:v>
                </c:pt>
                <c:pt idx="6695">
                  <c:v>36006.0</c:v>
                </c:pt>
                <c:pt idx="6696">
                  <c:v>36007.0</c:v>
                </c:pt>
                <c:pt idx="6697">
                  <c:v>36008.0</c:v>
                </c:pt>
                <c:pt idx="6698">
                  <c:v>36009.0</c:v>
                </c:pt>
                <c:pt idx="6699">
                  <c:v>36010.0</c:v>
                </c:pt>
                <c:pt idx="6700">
                  <c:v>36011.0</c:v>
                </c:pt>
                <c:pt idx="6701">
                  <c:v>36012.0</c:v>
                </c:pt>
                <c:pt idx="6702">
                  <c:v>36013.0</c:v>
                </c:pt>
                <c:pt idx="6703">
                  <c:v>36014.0</c:v>
                </c:pt>
                <c:pt idx="6704">
                  <c:v>36015.0</c:v>
                </c:pt>
                <c:pt idx="6705">
                  <c:v>36016.0</c:v>
                </c:pt>
                <c:pt idx="6706">
                  <c:v>36017.0</c:v>
                </c:pt>
                <c:pt idx="6707">
                  <c:v>36018.0</c:v>
                </c:pt>
                <c:pt idx="6708">
                  <c:v>36019.0</c:v>
                </c:pt>
                <c:pt idx="6709">
                  <c:v>36020.0</c:v>
                </c:pt>
                <c:pt idx="6710">
                  <c:v>36021.0</c:v>
                </c:pt>
                <c:pt idx="6711">
                  <c:v>36022.0</c:v>
                </c:pt>
                <c:pt idx="6712">
                  <c:v>36023.0</c:v>
                </c:pt>
                <c:pt idx="6713">
                  <c:v>36024.0</c:v>
                </c:pt>
                <c:pt idx="6714">
                  <c:v>36025.0</c:v>
                </c:pt>
                <c:pt idx="6715">
                  <c:v>36026.0</c:v>
                </c:pt>
                <c:pt idx="6716">
                  <c:v>36027.0</c:v>
                </c:pt>
                <c:pt idx="6717">
                  <c:v>36028.0</c:v>
                </c:pt>
                <c:pt idx="6718">
                  <c:v>36029.0</c:v>
                </c:pt>
                <c:pt idx="6719">
                  <c:v>36030.0</c:v>
                </c:pt>
                <c:pt idx="6720">
                  <c:v>36031.0</c:v>
                </c:pt>
                <c:pt idx="6721">
                  <c:v>36032.0</c:v>
                </c:pt>
                <c:pt idx="6722">
                  <c:v>36033.0</c:v>
                </c:pt>
                <c:pt idx="6723">
                  <c:v>36034.0</c:v>
                </c:pt>
                <c:pt idx="6724">
                  <c:v>36035.0</c:v>
                </c:pt>
                <c:pt idx="6725">
                  <c:v>36036.0</c:v>
                </c:pt>
                <c:pt idx="6726">
                  <c:v>36037.0</c:v>
                </c:pt>
                <c:pt idx="6727">
                  <c:v>36038.0</c:v>
                </c:pt>
                <c:pt idx="6728">
                  <c:v>36039.0</c:v>
                </c:pt>
                <c:pt idx="6729">
                  <c:v>36040.0</c:v>
                </c:pt>
                <c:pt idx="6730">
                  <c:v>36041.0</c:v>
                </c:pt>
                <c:pt idx="6731">
                  <c:v>36042.0</c:v>
                </c:pt>
                <c:pt idx="6732">
                  <c:v>36043.0</c:v>
                </c:pt>
                <c:pt idx="6733">
                  <c:v>36044.0</c:v>
                </c:pt>
                <c:pt idx="6734">
                  <c:v>36045.0</c:v>
                </c:pt>
                <c:pt idx="6735">
                  <c:v>36046.0</c:v>
                </c:pt>
                <c:pt idx="6736">
                  <c:v>36047.0</c:v>
                </c:pt>
                <c:pt idx="6737">
                  <c:v>36048.0</c:v>
                </c:pt>
                <c:pt idx="6738">
                  <c:v>36049.0</c:v>
                </c:pt>
                <c:pt idx="6739">
                  <c:v>36050.0</c:v>
                </c:pt>
                <c:pt idx="6740">
                  <c:v>36051.0</c:v>
                </c:pt>
                <c:pt idx="6741">
                  <c:v>36052.0</c:v>
                </c:pt>
                <c:pt idx="6742">
                  <c:v>36053.0</c:v>
                </c:pt>
                <c:pt idx="6743">
                  <c:v>36054.0</c:v>
                </c:pt>
                <c:pt idx="6744">
                  <c:v>36055.0</c:v>
                </c:pt>
                <c:pt idx="6745">
                  <c:v>36056.0</c:v>
                </c:pt>
                <c:pt idx="6746">
                  <c:v>36057.0</c:v>
                </c:pt>
                <c:pt idx="6747">
                  <c:v>36058.0</c:v>
                </c:pt>
                <c:pt idx="6748">
                  <c:v>36059.0</c:v>
                </c:pt>
                <c:pt idx="6749">
                  <c:v>36060.0</c:v>
                </c:pt>
                <c:pt idx="6750">
                  <c:v>36061.0</c:v>
                </c:pt>
                <c:pt idx="6751">
                  <c:v>36062.0</c:v>
                </c:pt>
                <c:pt idx="6752">
                  <c:v>36063.0</c:v>
                </c:pt>
                <c:pt idx="6753">
                  <c:v>36064.0</c:v>
                </c:pt>
                <c:pt idx="6754">
                  <c:v>36065.0</c:v>
                </c:pt>
                <c:pt idx="6755">
                  <c:v>36066.0</c:v>
                </c:pt>
                <c:pt idx="6756">
                  <c:v>36067.0</c:v>
                </c:pt>
                <c:pt idx="6757">
                  <c:v>36068.0</c:v>
                </c:pt>
                <c:pt idx="6758">
                  <c:v>36069.0</c:v>
                </c:pt>
                <c:pt idx="6759">
                  <c:v>36070.0</c:v>
                </c:pt>
                <c:pt idx="6760">
                  <c:v>36071.0</c:v>
                </c:pt>
                <c:pt idx="6761">
                  <c:v>36072.0</c:v>
                </c:pt>
                <c:pt idx="6762">
                  <c:v>36073.0</c:v>
                </c:pt>
                <c:pt idx="6763">
                  <c:v>36074.0</c:v>
                </c:pt>
                <c:pt idx="6764">
                  <c:v>36075.0</c:v>
                </c:pt>
                <c:pt idx="6765">
                  <c:v>36076.0</c:v>
                </c:pt>
                <c:pt idx="6766">
                  <c:v>36077.0</c:v>
                </c:pt>
                <c:pt idx="6767">
                  <c:v>36078.0</c:v>
                </c:pt>
                <c:pt idx="6768">
                  <c:v>36079.0</c:v>
                </c:pt>
                <c:pt idx="6769">
                  <c:v>36080.0</c:v>
                </c:pt>
                <c:pt idx="6770">
                  <c:v>36081.0</c:v>
                </c:pt>
                <c:pt idx="6771">
                  <c:v>36082.0</c:v>
                </c:pt>
                <c:pt idx="6772">
                  <c:v>36083.0</c:v>
                </c:pt>
                <c:pt idx="6773">
                  <c:v>36084.0</c:v>
                </c:pt>
                <c:pt idx="6774">
                  <c:v>36085.0</c:v>
                </c:pt>
                <c:pt idx="6775">
                  <c:v>36086.0</c:v>
                </c:pt>
                <c:pt idx="6776">
                  <c:v>36087.0</c:v>
                </c:pt>
                <c:pt idx="6777">
                  <c:v>36088.0</c:v>
                </c:pt>
                <c:pt idx="6778">
                  <c:v>36089.0</c:v>
                </c:pt>
                <c:pt idx="6779">
                  <c:v>36090.0</c:v>
                </c:pt>
                <c:pt idx="6780">
                  <c:v>36091.0</c:v>
                </c:pt>
                <c:pt idx="6781">
                  <c:v>36092.0</c:v>
                </c:pt>
                <c:pt idx="6782">
                  <c:v>36093.0</c:v>
                </c:pt>
                <c:pt idx="6783">
                  <c:v>36094.0</c:v>
                </c:pt>
                <c:pt idx="6784">
                  <c:v>36095.0</c:v>
                </c:pt>
                <c:pt idx="6785">
                  <c:v>36096.0</c:v>
                </c:pt>
                <c:pt idx="6786">
                  <c:v>36097.0</c:v>
                </c:pt>
                <c:pt idx="6787">
                  <c:v>36098.0</c:v>
                </c:pt>
                <c:pt idx="6788">
                  <c:v>36099.0</c:v>
                </c:pt>
                <c:pt idx="6789">
                  <c:v>36100.0</c:v>
                </c:pt>
                <c:pt idx="6790">
                  <c:v>36101.0</c:v>
                </c:pt>
                <c:pt idx="6791">
                  <c:v>36102.0</c:v>
                </c:pt>
                <c:pt idx="6792">
                  <c:v>36103.0</c:v>
                </c:pt>
                <c:pt idx="6793">
                  <c:v>36104.0</c:v>
                </c:pt>
                <c:pt idx="6794">
                  <c:v>36105.0</c:v>
                </c:pt>
                <c:pt idx="6795">
                  <c:v>36106.0</c:v>
                </c:pt>
                <c:pt idx="6796">
                  <c:v>36107.0</c:v>
                </c:pt>
                <c:pt idx="6797">
                  <c:v>36108.0</c:v>
                </c:pt>
                <c:pt idx="6798">
                  <c:v>36109.0</c:v>
                </c:pt>
                <c:pt idx="6799">
                  <c:v>36110.0</c:v>
                </c:pt>
                <c:pt idx="6800">
                  <c:v>36111.0</c:v>
                </c:pt>
                <c:pt idx="6801">
                  <c:v>36112.0</c:v>
                </c:pt>
                <c:pt idx="6802">
                  <c:v>36113.0</c:v>
                </c:pt>
                <c:pt idx="6803">
                  <c:v>36114.0</c:v>
                </c:pt>
                <c:pt idx="6804">
                  <c:v>36115.0</c:v>
                </c:pt>
                <c:pt idx="6805">
                  <c:v>36116.0</c:v>
                </c:pt>
                <c:pt idx="6806">
                  <c:v>36117.0</c:v>
                </c:pt>
                <c:pt idx="6807">
                  <c:v>36118.0</c:v>
                </c:pt>
                <c:pt idx="6808">
                  <c:v>36119.0</c:v>
                </c:pt>
                <c:pt idx="6809">
                  <c:v>36120.0</c:v>
                </c:pt>
                <c:pt idx="6810">
                  <c:v>36121.0</c:v>
                </c:pt>
                <c:pt idx="6811">
                  <c:v>36122.0</c:v>
                </c:pt>
                <c:pt idx="6812">
                  <c:v>36123.0</c:v>
                </c:pt>
                <c:pt idx="6813">
                  <c:v>36124.0</c:v>
                </c:pt>
                <c:pt idx="6814">
                  <c:v>36125.0</c:v>
                </c:pt>
                <c:pt idx="6815">
                  <c:v>36126.0</c:v>
                </c:pt>
                <c:pt idx="6816">
                  <c:v>36127.0</c:v>
                </c:pt>
                <c:pt idx="6817">
                  <c:v>36128.0</c:v>
                </c:pt>
                <c:pt idx="6818">
                  <c:v>36129.0</c:v>
                </c:pt>
                <c:pt idx="6819">
                  <c:v>36130.0</c:v>
                </c:pt>
                <c:pt idx="6820">
                  <c:v>36131.0</c:v>
                </c:pt>
                <c:pt idx="6821">
                  <c:v>36132.0</c:v>
                </c:pt>
                <c:pt idx="6822">
                  <c:v>36133.0</c:v>
                </c:pt>
                <c:pt idx="6823">
                  <c:v>36134.0</c:v>
                </c:pt>
                <c:pt idx="6824">
                  <c:v>36135.0</c:v>
                </c:pt>
                <c:pt idx="6825">
                  <c:v>36136.0</c:v>
                </c:pt>
                <c:pt idx="6826">
                  <c:v>36137.0</c:v>
                </c:pt>
                <c:pt idx="6827">
                  <c:v>36138.0</c:v>
                </c:pt>
                <c:pt idx="6828">
                  <c:v>36139.0</c:v>
                </c:pt>
                <c:pt idx="6829">
                  <c:v>36140.0</c:v>
                </c:pt>
                <c:pt idx="6830">
                  <c:v>36141.0</c:v>
                </c:pt>
                <c:pt idx="6831">
                  <c:v>36142.0</c:v>
                </c:pt>
                <c:pt idx="6832">
                  <c:v>36143.0</c:v>
                </c:pt>
                <c:pt idx="6833">
                  <c:v>36144.0</c:v>
                </c:pt>
                <c:pt idx="6834">
                  <c:v>36145.0</c:v>
                </c:pt>
                <c:pt idx="6835">
                  <c:v>36146.0</c:v>
                </c:pt>
                <c:pt idx="6836">
                  <c:v>36147.0</c:v>
                </c:pt>
                <c:pt idx="6837">
                  <c:v>36148.0</c:v>
                </c:pt>
                <c:pt idx="6838">
                  <c:v>36149.0</c:v>
                </c:pt>
                <c:pt idx="6839">
                  <c:v>36150.0</c:v>
                </c:pt>
                <c:pt idx="6840">
                  <c:v>36151.0</c:v>
                </c:pt>
                <c:pt idx="6841">
                  <c:v>36152.0</c:v>
                </c:pt>
                <c:pt idx="6842">
                  <c:v>36153.0</c:v>
                </c:pt>
                <c:pt idx="6843">
                  <c:v>36154.0</c:v>
                </c:pt>
                <c:pt idx="6844">
                  <c:v>36155.0</c:v>
                </c:pt>
                <c:pt idx="6845">
                  <c:v>36156.0</c:v>
                </c:pt>
                <c:pt idx="6846">
                  <c:v>36157.0</c:v>
                </c:pt>
                <c:pt idx="6847">
                  <c:v>36158.0</c:v>
                </c:pt>
                <c:pt idx="6848">
                  <c:v>36159.0</c:v>
                </c:pt>
                <c:pt idx="6849">
                  <c:v>36160.0</c:v>
                </c:pt>
                <c:pt idx="6850">
                  <c:v>36161.0</c:v>
                </c:pt>
                <c:pt idx="6851">
                  <c:v>36162.0</c:v>
                </c:pt>
                <c:pt idx="6852">
                  <c:v>36163.0</c:v>
                </c:pt>
                <c:pt idx="6853">
                  <c:v>36164.0</c:v>
                </c:pt>
                <c:pt idx="6854">
                  <c:v>36165.0</c:v>
                </c:pt>
                <c:pt idx="6855">
                  <c:v>36166.0</c:v>
                </c:pt>
                <c:pt idx="6856">
                  <c:v>36167.0</c:v>
                </c:pt>
                <c:pt idx="6857">
                  <c:v>36168.0</c:v>
                </c:pt>
                <c:pt idx="6858">
                  <c:v>36169.0</c:v>
                </c:pt>
                <c:pt idx="6859">
                  <c:v>36170.0</c:v>
                </c:pt>
                <c:pt idx="6860">
                  <c:v>36171.0</c:v>
                </c:pt>
                <c:pt idx="6861">
                  <c:v>36172.0</c:v>
                </c:pt>
                <c:pt idx="6862">
                  <c:v>36173.0</c:v>
                </c:pt>
                <c:pt idx="6863">
                  <c:v>36174.0</c:v>
                </c:pt>
                <c:pt idx="6864">
                  <c:v>36175.0</c:v>
                </c:pt>
                <c:pt idx="6865">
                  <c:v>36176.0</c:v>
                </c:pt>
                <c:pt idx="6866">
                  <c:v>36177.0</c:v>
                </c:pt>
                <c:pt idx="6867">
                  <c:v>36178.0</c:v>
                </c:pt>
                <c:pt idx="6868">
                  <c:v>36179.0</c:v>
                </c:pt>
                <c:pt idx="6869">
                  <c:v>36180.0</c:v>
                </c:pt>
                <c:pt idx="6870">
                  <c:v>36181.0</c:v>
                </c:pt>
                <c:pt idx="6871">
                  <c:v>36182.0</c:v>
                </c:pt>
                <c:pt idx="6872">
                  <c:v>36183.0</c:v>
                </c:pt>
                <c:pt idx="6873">
                  <c:v>36184.0</c:v>
                </c:pt>
                <c:pt idx="6874">
                  <c:v>36185.0</c:v>
                </c:pt>
                <c:pt idx="6875">
                  <c:v>36186.0</c:v>
                </c:pt>
                <c:pt idx="6876">
                  <c:v>36187.0</c:v>
                </c:pt>
                <c:pt idx="6877">
                  <c:v>36188.0</c:v>
                </c:pt>
                <c:pt idx="6878">
                  <c:v>36189.0</c:v>
                </c:pt>
                <c:pt idx="6879">
                  <c:v>36190.0</c:v>
                </c:pt>
                <c:pt idx="6880">
                  <c:v>36191.0</c:v>
                </c:pt>
                <c:pt idx="6881">
                  <c:v>36192.0</c:v>
                </c:pt>
                <c:pt idx="6882">
                  <c:v>36193.0</c:v>
                </c:pt>
                <c:pt idx="6883">
                  <c:v>36194.0</c:v>
                </c:pt>
                <c:pt idx="6884">
                  <c:v>36195.0</c:v>
                </c:pt>
                <c:pt idx="6885">
                  <c:v>36196.0</c:v>
                </c:pt>
                <c:pt idx="6886">
                  <c:v>36197.0</c:v>
                </c:pt>
                <c:pt idx="6887">
                  <c:v>36198.0</c:v>
                </c:pt>
                <c:pt idx="6888">
                  <c:v>36199.0</c:v>
                </c:pt>
                <c:pt idx="6889">
                  <c:v>36200.0</c:v>
                </c:pt>
                <c:pt idx="6890">
                  <c:v>36201.0</c:v>
                </c:pt>
                <c:pt idx="6891">
                  <c:v>36202.0</c:v>
                </c:pt>
                <c:pt idx="6892">
                  <c:v>36203.0</c:v>
                </c:pt>
                <c:pt idx="6893">
                  <c:v>36204.0</c:v>
                </c:pt>
                <c:pt idx="6894">
                  <c:v>36205.0</c:v>
                </c:pt>
                <c:pt idx="6895">
                  <c:v>36206.0</c:v>
                </c:pt>
                <c:pt idx="6896">
                  <c:v>36207.0</c:v>
                </c:pt>
                <c:pt idx="6897">
                  <c:v>36208.0</c:v>
                </c:pt>
                <c:pt idx="6898">
                  <c:v>36209.0</c:v>
                </c:pt>
                <c:pt idx="6899">
                  <c:v>36210.0</c:v>
                </c:pt>
                <c:pt idx="6900">
                  <c:v>36211.0</c:v>
                </c:pt>
                <c:pt idx="6901">
                  <c:v>36212.0</c:v>
                </c:pt>
                <c:pt idx="6902">
                  <c:v>36213.0</c:v>
                </c:pt>
                <c:pt idx="6903">
                  <c:v>36214.0</c:v>
                </c:pt>
                <c:pt idx="6904">
                  <c:v>36215.0</c:v>
                </c:pt>
                <c:pt idx="6905">
                  <c:v>36216.0</c:v>
                </c:pt>
                <c:pt idx="6906">
                  <c:v>36217.0</c:v>
                </c:pt>
                <c:pt idx="6907">
                  <c:v>36218.0</c:v>
                </c:pt>
                <c:pt idx="6908">
                  <c:v>36219.0</c:v>
                </c:pt>
                <c:pt idx="6909">
                  <c:v>36220.0</c:v>
                </c:pt>
                <c:pt idx="6910">
                  <c:v>36221.0</c:v>
                </c:pt>
                <c:pt idx="6911">
                  <c:v>36222.0</c:v>
                </c:pt>
                <c:pt idx="6912">
                  <c:v>36223.0</c:v>
                </c:pt>
                <c:pt idx="6913">
                  <c:v>36224.0</c:v>
                </c:pt>
                <c:pt idx="6914">
                  <c:v>36225.0</c:v>
                </c:pt>
                <c:pt idx="6915">
                  <c:v>36226.0</c:v>
                </c:pt>
                <c:pt idx="6916">
                  <c:v>36227.0</c:v>
                </c:pt>
                <c:pt idx="6917">
                  <c:v>36228.0</c:v>
                </c:pt>
                <c:pt idx="6918">
                  <c:v>36229.0</c:v>
                </c:pt>
                <c:pt idx="6919">
                  <c:v>36230.0</c:v>
                </c:pt>
                <c:pt idx="6920">
                  <c:v>36231.0</c:v>
                </c:pt>
                <c:pt idx="6921">
                  <c:v>36232.0</c:v>
                </c:pt>
                <c:pt idx="6922">
                  <c:v>36233.0</c:v>
                </c:pt>
                <c:pt idx="6923">
                  <c:v>36234.0</c:v>
                </c:pt>
                <c:pt idx="6924">
                  <c:v>36235.0</c:v>
                </c:pt>
                <c:pt idx="6925">
                  <c:v>36236.0</c:v>
                </c:pt>
                <c:pt idx="6926">
                  <c:v>36237.0</c:v>
                </c:pt>
                <c:pt idx="6927">
                  <c:v>36238.0</c:v>
                </c:pt>
                <c:pt idx="6928">
                  <c:v>36239.0</c:v>
                </c:pt>
                <c:pt idx="6929">
                  <c:v>36240.0</c:v>
                </c:pt>
                <c:pt idx="6930">
                  <c:v>36241.0</c:v>
                </c:pt>
                <c:pt idx="6931">
                  <c:v>36242.0</c:v>
                </c:pt>
                <c:pt idx="6932">
                  <c:v>36243.0</c:v>
                </c:pt>
                <c:pt idx="6933">
                  <c:v>36244.0</c:v>
                </c:pt>
                <c:pt idx="6934">
                  <c:v>36245.0</c:v>
                </c:pt>
                <c:pt idx="6935">
                  <c:v>36246.0</c:v>
                </c:pt>
                <c:pt idx="6936">
                  <c:v>36247.0</c:v>
                </c:pt>
                <c:pt idx="6937">
                  <c:v>36248.0</c:v>
                </c:pt>
                <c:pt idx="6938">
                  <c:v>36249.0</c:v>
                </c:pt>
                <c:pt idx="6939">
                  <c:v>36250.0</c:v>
                </c:pt>
                <c:pt idx="6940">
                  <c:v>36251.0</c:v>
                </c:pt>
                <c:pt idx="6941">
                  <c:v>36252.0</c:v>
                </c:pt>
                <c:pt idx="6942">
                  <c:v>36253.0</c:v>
                </c:pt>
                <c:pt idx="6943">
                  <c:v>36254.0</c:v>
                </c:pt>
                <c:pt idx="6944">
                  <c:v>36255.0</c:v>
                </c:pt>
                <c:pt idx="6945">
                  <c:v>36256.0</c:v>
                </c:pt>
                <c:pt idx="6946">
                  <c:v>36257.0</c:v>
                </c:pt>
                <c:pt idx="6947">
                  <c:v>36258.0</c:v>
                </c:pt>
                <c:pt idx="6948">
                  <c:v>36259.0</c:v>
                </c:pt>
                <c:pt idx="6949">
                  <c:v>36260.0</c:v>
                </c:pt>
                <c:pt idx="6950">
                  <c:v>36261.0</c:v>
                </c:pt>
                <c:pt idx="6951">
                  <c:v>36262.0</c:v>
                </c:pt>
                <c:pt idx="6952">
                  <c:v>36263.0</c:v>
                </c:pt>
                <c:pt idx="6953">
                  <c:v>36264.0</c:v>
                </c:pt>
                <c:pt idx="6954">
                  <c:v>36265.0</c:v>
                </c:pt>
                <c:pt idx="6955">
                  <c:v>36266.0</c:v>
                </c:pt>
                <c:pt idx="6956">
                  <c:v>36267.0</c:v>
                </c:pt>
                <c:pt idx="6957">
                  <c:v>36268.0</c:v>
                </c:pt>
                <c:pt idx="6958">
                  <c:v>36269.0</c:v>
                </c:pt>
                <c:pt idx="6959">
                  <c:v>36270.0</c:v>
                </c:pt>
                <c:pt idx="6960">
                  <c:v>36271.0</c:v>
                </c:pt>
                <c:pt idx="6961">
                  <c:v>36272.0</c:v>
                </c:pt>
                <c:pt idx="6962">
                  <c:v>36273.0</c:v>
                </c:pt>
                <c:pt idx="6963">
                  <c:v>36274.0</c:v>
                </c:pt>
                <c:pt idx="6964">
                  <c:v>36275.0</c:v>
                </c:pt>
                <c:pt idx="6965">
                  <c:v>36276.0</c:v>
                </c:pt>
                <c:pt idx="6966">
                  <c:v>36277.0</c:v>
                </c:pt>
                <c:pt idx="6967">
                  <c:v>36278.0</c:v>
                </c:pt>
                <c:pt idx="6968">
                  <c:v>36279.0</c:v>
                </c:pt>
                <c:pt idx="6969">
                  <c:v>36280.0</c:v>
                </c:pt>
                <c:pt idx="6970">
                  <c:v>36281.0</c:v>
                </c:pt>
                <c:pt idx="6971">
                  <c:v>36282.0</c:v>
                </c:pt>
                <c:pt idx="6972">
                  <c:v>36283.0</c:v>
                </c:pt>
                <c:pt idx="6973">
                  <c:v>36284.0</c:v>
                </c:pt>
                <c:pt idx="6974">
                  <c:v>36285.0</c:v>
                </c:pt>
                <c:pt idx="6975">
                  <c:v>36286.0</c:v>
                </c:pt>
                <c:pt idx="6976">
                  <c:v>36287.0</c:v>
                </c:pt>
                <c:pt idx="6977">
                  <c:v>36288.0</c:v>
                </c:pt>
                <c:pt idx="6978">
                  <c:v>36289.0</c:v>
                </c:pt>
                <c:pt idx="6979">
                  <c:v>36290.0</c:v>
                </c:pt>
                <c:pt idx="6980">
                  <c:v>36291.0</c:v>
                </c:pt>
                <c:pt idx="6981">
                  <c:v>36292.0</c:v>
                </c:pt>
                <c:pt idx="6982">
                  <c:v>36293.0</c:v>
                </c:pt>
                <c:pt idx="6983">
                  <c:v>36294.0</c:v>
                </c:pt>
                <c:pt idx="6984">
                  <c:v>36295.0</c:v>
                </c:pt>
                <c:pt idx="6985">
                  <c:v>36296.0</c:v>
                </c:pt>
                <c:pt idx="6986">
                  <c:v>36297.0</c:v>
                </c:pt>
                <c:pt idx="6987">
                  <c:v>36298.0</c:v>
                </c:pt>
                <c:pt idx="6988">
                  <c:v>36299.0</c:v>
                </c:pt>
                <c:pt idx="6989">
                  <c:v>36300.0</c:v>
                </c:pt>
                <c:pt idx="6990">
                  <c:v>36301.0</c:v>
                </c:pt>
                <c:pt idx="6991">
                  <c:v>36302.0</c:v>
                </c:pt>
                <c:pt idx="6992">
                  <c:v>36303.0</c:v>
                </c:pt>
                <c:pt idx="6993">
                  <c:v>36304.0</c:v>
                </c:pt>
                <c:pt idx="6994">
                  <c:v>36305.0</c:v>
                </c:pt>
                <c:pt idx="6995">
                  <c:v>36306.0</c:v>
                </c:pt>
                <c:pt idx="6996">
                  <c:v>36307.0</c:v>
                </c:pt>
                <c:pt idx="6997">
                  <c:v>36308.0</c:v>
                </c:pt>
                <c:pt idx="6998">
                  <c:v>36309.0</c:v>
                </c:pt>
                <c:pt idx="6999">
                  <c:v>36310.0</c:v>
                </c:pt>
                <c:pt idx="7000">
                  <c:v>36311.0</c:v>
                </c:pt>
                <c:pt idx="7001">
                  <c:v>36312.0</c:v>
                </c:pt>
                <c:pt idx="7002">
                  <c:v>36313.0</c:v>
                </c:pt>
                <c:pt idx="7003">
                  <c:v>36314.0</c:v>
                </c:pt>
                <c:pt idx="7004">
                  <c:v>36315.0</c:v>
                </c:pt>
                <c:pt idx="7005">
                  <c:v>36316.0</c:v>
                </c:pt>
                <c:pt idx="7006">
                  <c:v>36317.0</c:v>
                </c:pt>
                <c:pt idx="7007">
                  <c:v>36318.0</c:v>
                </c:pt>
                <c:pt idx="7008">
                  <c:v>36319.0</c:v>
                </c:pt>
                <c:pt idx="7009">
                  <c:v>36320.0</c:v>
                </c:pt>
                <c:pt idx="7010">
                  <c:v>36321.0</c:v>
                </c:pt>
                <c:pt idx="7011">
                  <c:v>36322.0</c:v>
                </c:pt>
                <c:pt idx="7012">
                  <c:v>36323.0</c:v>
                </c:pt>
                <c:pt idx="7013">
                  <c:v>36324.0</c:v>
                </c:pt>
                <c:pt idx="7014">
                  <c:v>36325.0</c:v>
                </c:pt>
                <c:pt idx="7015">
                  <c:v>36326.0</c:v>
                </c:pt>
                <c:pt idx="7016">
                  <c:v>36327.0</c:v>
                </c:pt>
                <c:pt idx="7017">
                  <c:v>36328.0</c:v>
                </c:pt>
                <c:pt idx="7018">
                  <c:v>36329.0</c:v>
                </c:pt>
                <c:pt idx="7019">
                  <c:v>36330.0</c:v>
                </c:pt>
                <c:pt idx="7020">
                  <c:v>36331.0</c:v>
                </c:pt>
                <c:pt idx="7021">
                  <c:v>36332.0</c:v>
                </c:pt>
                <c:pt idx="7022">
                  <c:v>36333.0</c:v>
                </c:pt>
                <c:pt idx="7023">
                  <c:v>36334.0</c:v>
                </c:pt>
                <c:pt idx="7024">
                  <c:v>36335.0</c:v>
                </c:pt>
                <c:pt idx="7025">
                  <c:v>36336.0</c:v>
                </c:pt>
                <c:pt idx="7026">
                  <c:v>36337.0</c:v>
                </c:pt>
                <c:pt idx="7027">
                  <c:v>36338.0</c:v>
                </c:pt>
                <c:pt idx="7028">
                  <c:v>36339.0</c:v>
                </c:pt>
                <c:pt idx="7029">
                  <c:v>36340.0</c:v>
                </c:pt>
                <c:pt idx="7030">
                  <c:v>36341.0</c:v>
                </c:pt>
                <c:pt idx="7031">
                  <c:v>36342.0</c:v>
                </c:pt>
                <c:pt idx="7032">
                  <c:v>36343.0</c:v>
                </c:pt>
                <c:pt idx="7033">
                  <c:v>36344.0</c:v>
                </c:pt>
                <c:pt idx="7034">
                  <c:v>36345.0</c:v>
                </c:pt>
                <c:pt idx="7035">
                  <c:v>36346.0</c:v>
                </c:pt>
                <c:pt idx="7036">
                  <c:v>36347.0</c:v>
                </c:pt>
                <c:pt idx="7037">
                  <c:v>36348.0</c:v>
                </c:pt>
                <c:pt idx="7038">
                  <c:v>36349.0</c:v>
                </c:pt>
                <c:pt idx="7039">
                  <c:v>36350.0</c:v>
                </c:pt>
                <c:pt idx="7040">
                  <c:v>36351.0</c:v>
                </c:pt>
                <c:pt idx="7041">
                  <c:v>36352.0</c:v>
                </c:pt>
                <c:pt idx="7042">
                  <c:v>36353.0</c:v>
                </c:pt>
                <c:pt idx="7043">
                  <c:v>36354.0</c:v>
                </c:pt>
                <c:pt idx="7044">
                  <c:v>36355.0</c:v>
                </c:pt>
                <c:pt idx="7045">
                  <c:v>36356.0</c:v>
                </c:pt>
                <c:pt idx="7046">
                  <c:v>36357.0</c:v>
                </c:pt>
                <c:pt idx="7047">
                  <c:v>36358.0</c:v>
                </c:pt>
                <c:pt idx="7048">
                  <c:v>36359.0</c:v>
                </c:pt>
                <c:pt idx="7049">
                  <c:v>36360.0</c:v>
                </c:pt>
                <c:pt idx="7050">
                  <c:v>36361.0</c:v>
                </c:pt>
                <c:pt idx="7051">
                  <c:v>36362.0</c:v>
                </c:pt>
                <c:pt idx="7052">
                  <c:v>36363.0</c:v>
                </c:pt>
                <c:pt idx="7053">
                  <c:v>36364.0</c:v>
                </c:pt>
                <c:pt idx="7054">
                  <c:v>36365.0</c:v>
                </c:pt>
                <c:pt idx="7055">
                  <c:v>36366.0</c:v>
                </c:pt>
                <c:pt idx="7056">
                  <c:v>36367.0</c:v>
                </c:pt>
                <c:pt idx="7057">
                  <c:v>36368.0</c:v>
                </c:pt>
                <c:pt idx="7058">
                  <c:v>36369.0</c:v>
                </c:pt>
                <c:pt idx="7059">
                  <c:v>36370.0</c:v>
                </c:pt>
                <c:pt idx="7060">
                  <c:v>36371.0</c:v>
                </c:pt>
                <c:pt idx="7061">
                  <c:v>36372.0</c:v>
                </c:pt>
                <c:pt idx="7062">
                  <c:v>36373.0</c:v>
                </c:pt>
                <c:pt idx="7063">
                  <c:v>36374.0</c:v>
                </c:pt>
                <c:pt idx="7064">
                  <c:v>36375.0</c:v>
                </c:pt>
                <c:pt idx="7065">
                  <c:v>36376.0</c:v>
                </c:pt>
                <c:pt idx="7066">
                  <c:v>36377.0</c:v>
                </c:pt>
                <c:pt idx="7067">
                  <c:v>36378.0</c:v>
                </c:pt>
                <c:pt idx="7068">
                  <c:v>36379.0</c:v>
                </c:pt>
                <c:pt idx="7069">
                  <c:v>36380.0</c:v>
                </c:pt>
                <c:pt idx="7070">
                  <c:v>36381.0</c:v>
                </c:pt>
                <c:pt idx="7071">
                  <c:v>36382.0</c:v>
                </c:pt>
                <c:pt idx="7072">
                  <c:v>36383.0</c:v>
                </c:pt>
                <c:pt idx="7073">
                  <c:v>36384.0</c:v>
                </c:pt>
                <c:pt idx="7074">
                  <c:v>36385.0</c:v>
                </c:pt>
                <c:pt idx="7075">
                  <c:v>36386.0</c:v>
                </c:pt>
                <c:pt idx="7076">
                  <c:v>36387.0</c:v>
                </c:pt>
                <c:pt idx="7077">
                  <c:v>36388.0</c:v>
                </c:pt>
                <c:pt idx="7078">
                  <c:v>36389.0</c:v>
                </c:pt>
                <c:pt idx="7079">
                  <c:v>36390.0</c:v>
                </c:pt>
                <c:pt idx="7080">
                  <c:v>36391.0</c:v>
                </c:pt>
                <c:pt idx="7081">
                  <c:v>36392.0</c:v>
                </c:pt>
                <c:pt idx="7082">
                  <c:v>36393.0</c:v>
                </c:pt>
                <c:pt idx="7083">
                  <c:v>36394.0</c:v>
                </c:pt>
                <c:pt idx="7084">
                  <c:v>36395.0</c:v>
                </c:pt>
                <c:pt idx="7085">
                  <c:v>36396.0</c:v>
                </c:pt>
                <c:pt idx="7086">
                  <c:v>36397.0</c:v>
                </c:pt>
                <c:pt idx="7087">
                  <c:v>36398.0</c:v>
                </c:pt>
                <c:pt idx="7088">
                  <c:v>36399.0</c:v>
                </c:pt>
                <c:pt idx="7089">
                  <c:v>36400.0</c:v>
                </c:pt>
                <c:pt idx="7090">
                  <c:v>36401.0</c:v>
                </c:pt>
                <c:pt idx="7091">
                  <c:v>36402.0</c:v>
                </c:pt>
                <c:pt idx="7092">
                  <c:v>36403.0</c:v>
                </c:pt>
                <c:pt idx="7093">
                  <c:v>36404.0</c:v>
                </c:pt>
                <c:pt idx="7094">
                  <c:v>36405.0</c:v>
                </c:pt>
                <c:pt idx="7095">
                  <c:v>36406.0</c:v>
                </c:pt>
                <c:pt idx="7096">
                  <c:v>36407.0</c:v>
                </c:pt>
                <c:pt idx="7097">
                  <c:v>36408.0</c:v>
                </c:pt>
                <c:pt idx="7098">
                  <c:v>36409.0</c:v>
                </c:pt>
                <c:pt idx="7099">
                  <c:v>36410.0</c:v>
                </c:pt>
                <c:pt idx="7100">
                  <c:v>36411.0</c:v>
                </c:pt>
                <c:pt idx="7101">
                  <c:v>36412.0</c:v>
                </c:pt>
                <c:pt idx="7102">
                  <c:v>36413.0</c:v>
                </c:pt>
                <c:pt idx="7103">
                  <c:v>36414.0</c:v>
                </c:pt>
                <c:pt idx="7104">
                  <c:v>36415.0</c:v>
                </c:pt>
                <c:pt idx="7105">
                  <c:v>36416.0</c:v>
                </c:pt>
                <c:pt idx="7106">
                  <c:v>36417.0</c:v>
                </c:pt>
                <c:pt idx="7107">
                  <c:v>36418.0</c:v>
                </c:pt>
                <c:pt idx="7108">
                  <c:v>36419.0</c:v>
                </c:pt>
                <c:pt idx="7109">
                  <c:v>36420.0</c:v>
                </c:pt>
                <c:pt idx="7110">
                  <c:v>36421.0</c:v>
                </c:pt>
                <c:pt idx="7111">
                  <c:v>36422.0</c:v>
                </c:pt>
                <c:pt idx="7112">
                  <c:v>36423.0</c:v>
                </c:pt>
                <c:pt idx="7113">
                  <c:v>36424.0</c:v>
                </c:pt>
                <c:pt idx="7114">
                  <c:v>36425.0</c:v>
                </c:pt>
                <c:pt idx="7115">
                  <c:v>36426.0</c:v>
                </c:pt>
                <c:pt idx="7116">
                  <c:v>36427.0</c:v>
                </c:pt>
                <c:pt idx="7117">
                  <c:v>36428.0</c:v>
                </c:pt>
                <c:pt idx="7118">
                  <c:v>36429.0</c:v>
                </c:pt>
                <c:pt idx="7119">
                  <c:v>36430.0</c:v>
                </c:pt>
                <c:pt idx="7120">
                  <c:v>36431.0</c:v>
                </c:pt>
                <c:pt idx="7121">
                  <c:v>36432.0</c:v>
                </c:pt>
                <c:pt idx="7122">
                  <c:v>36433.0</c:v>
                </c:pt>
                <c:pt idx="7123">
                  <c:v>36434.0</c:v>
                </c:pt>
                <c:pt idx="7124">
                  <c:v>36435.0</c:v>
                </c:pt>
                <c:pt idx="7125">
                  <c:v>36436.0</c:v>
                </c:pt>
                <c:pt idx="7126">
                  <c:v>36437.0</c:v>
                </c:pt>
                <c:pt idx="7127">
                  <c:v>36438.0</c:v>
                </c:pt>
                <c:pt idx="7128">
                  <c:v>36439.0</c:v>
                </c:pt>
                <c:pt idx="7129">
                  <c:v>36440.0</c:v>
                </c:pt>
                <c:pt idx="7130">
                  <c:v>36441.0</c:v>
                </c:pt>
                <c:pt idx="7131">
                  <c:v>36442.0</c:v>
                </c:pt>
                <c:pt idx="7132">
                  <c:v>36443.0</c:v>
                </c:pt>
                <c:pt idx="7133">
                  <c:v>36444.0</c:v>
                </c:pt>
                <c:pt idx="7134">
                  <c:v>36445.0</c:v>
                </c:pt>
                <c:pt idx="7135">
                  <c:v>36446.0</c:v>
                </c:pt>
                <c:pt idx="7136">
                  <c:v>36447.0</c:v>
                </c:pt>
                <c:pt idx="7137">
                  <c:v>36448.0</c:v>
                </c:pt>
                <c:pt idx="7138">
                  <c:v>36449.0</c:v>
                </c:pt>
                <c:pt idx="7139">
                  <c:v>36450.0</c:v>
                </c:pt>
                <c:pt idx="7140">
                  <c:v>36451.0</c:v>
                </c:pt>
                <c:pt idx="7141">
                  <c:v>36452.0</c:v>
                </c:pt>
                <c:pt idx="7142">
                  <c:v>36453.0</c:v>
                </c:pt>
                <c:pt idx="7143">
                  <c:v>36454.0</c:v>
                </c:pt>
                <c:pt idx="7144">
                  <c:v>36455.0</c:v>
                </c:pt>
                <c:pt idx="7145">
                  <c:v>36456.0</c:v>
                </c:pt>
                <c:pt idx="7146">
                  <c:v>36457.0</c:v>
                </c:pt>
                <c:pt idx="7147">
                  <c:v>36458.0</c:v>
                </c:pt>
                <c:pt idx="7148">
                  <c:v>36459.0</c:v>
                </c:pt>
                <c:pt idx="7149">
                  <c:v>36460.0</c:v>
                </c:pt>
                <c:pt idx="7150">
                  <c:v>36461.0</c:v>
                </c:pt>
                <c:pt idx="7151">
                  <c:v>36462.0</c:v>
                </c:pt>
                <c:pt idx="7152">
                  <c:v>36463.0</c:v>
                </c:pt>
                <c:pt idx="7153">
                  <c:v>36464.0</c:v>
                </c:pt>
                <c:pt idx="7154">
                  <c:v>36465.0</c:v>
                </c:pt>
                <c:pt idx="7155">
                  <c:v>36466.0</c:v>
                </c:pt>
                <c:pt idx="7156">
                  <c:v>36467.0</c:v>
                </c:pt>
                <c:pt idx="7157">
                  <c:v>36468.0</c:v>
                </c:pt>
                <c:pt idx="7158">
                  <c:v>36469.0</c:v>
                </c:pt>
                <c:pt idx="7159">
                  <c:v>36470.0</c:v>
                </c:pt>
                <c:pt idx="7160">
                  <c:v>36471.0</c:v>
                </c:pt>
                <c:pt idx="7161">
                  <c:v>36472.0</c:v>
                </c:pt>
                <c:pt idx="7162">
                  <c:v>36473.0</c:v>
                </c:pt>
                <c:pt idx="7163">
                  <c:v>36474.0</c:v>
                </c:pt>
                <c:pt idx="7164">
                  <c:v>36475.0</c:v>
                </c:pt>
                <c:pt idx="7165">
                  <c:v>36476.0</c:v>
                </c:pt>
                <c:pt idx="7166">
                  <c:v>36477.0</c:v>
                </c:pt>
                <c:pt idx="7167">
                  <c:v>36478.0</c:v>
                </c:pt>
                <c:pt idx="7168">
                  <c:v>36479.0</c:v>
                </c:pt>
                <c:pt idx="7169">
                  <c:v>36480.0</c:v>
                </c:pt>
                <c:pt idx="7170">
                  <c:v>36481.0</c:v>
                </c:pt>
                <c:pt idx="7171">
                  <c:v>36482.0</c:v>
                </c:pt>
                <c:pt idx="7172">
                  <c:v>36483.0</c:v>
                </c:pt>
                <c:pt idx="7173">
                  <c:v>36484.0</c:v>
                </c:pt>
                <c:pt idx="7174">
                  <c:v>36485.0</c:v>
                </c:pt>
                <c:pt idx="7175">
                  <c:v>36486.0</c:v>
                </c:pt>
                <c:pt idx="7176">
                  <c:v>36487.0</c:v>
                </c:pt>
                <c:pt idx="7177">
                  <c:v>36488.0</c:v>
                </c:pt>
                <c:pt idx="7178">
                  <c:v>36489.0</c:v>
                </c:pt>
                <c:pt idx="7179">
                  <c:v>36490.0</c:v>
                </c:pt>
                <c:pt idx="7180">
                  <c:v>36491.0</c:v>
                </c:pt>
                <c:pt idx="7181">
                  <c:v>36492.0</c:v>
                </c:pt>
                <c:pt idx="7182">
                  <c:v>36493.0</c:v>
                </c:pt>
                <c:pt idx="7183">
                  <c:v>36494.0</c:v>
                </c:pt>
                <c:pt idx="7184">
                  <c:v>36495.0</c:v>
                </c:pt>
                <c:pt idx="7185">
                  <c:v>36496.0</c:v>
                </c:pt>
                <c:pt idx="7186">
                  <c:v>36497.0</c:v>
                </c:pt>
                <c:pt idx="7187">
                  <c:v>36498.0</c:v>
                </c:pt>
                <c:pt idx="7188">
                  <c:v>36499.0</c:v>
                </c:pt>
                <c:pt idx="7189">
                  <c:v>36500.0</c:v>
                </c:pt>
                <c:pt idx="7190">
                  <c:v>36501.0</c:v>
                </c:pt>
                <c:pt idx="7191">
                  <c:v>36502.0</c:v>
                </c:pt>
                <c:pt idx="7192">
                  <c:v>36503.0</c:v>
                </c:pt>
                <c:pt idx="7193">
                  <c:v>36504.0</c:v>
                </c:pt>
                <c:pt idx="7194">
                  <c:v>36505.0</c:v>
                </c:pt>
                <c:pt idx="7195">
                  <c:v>36506.0</c:v>
                </c:pt>
                <c:pt idx="7196">
                  <c:v>36507.0</c:v>
                </c:pt>
                <c:pt idx="7197">
                  <c:v>36508.0</c:v>
                </c:pt>
                <c:pt idx="7198">
                  <c:v>36509.0</c:v>
                </c:pt>
                <c:pt idx="7199">
                  <c:v>36510.0</c:v>
                </c:pt>
                <c:pt idx="7200">
                  <c:v>36511.0</c:v>
                </c:pt>
                <c:pt idx="7201">
                  <c:v>36512.0</c:v>
                </c:pt>
                <c:pt idx="7202">
                  <c:v>36513.0</c:v>
                </c:pt>
                <c:pt idx="7203">
                  <c:v>36514.0</c:v>
                </c:pt>
                <c:pt idx="7204">
                  <c:v>36515.0</c:v>
                </c:pt>
                <c:pt idx="7205">
                  <c:v>36516.0</c:v>
                </c:pt>
                <c:pt idx="7206">
                  <c:v>36517.0</c:v>
                </c:pt>
                <c:pt idx="7207">
                  <c:v>36518.0</c:v>
                </c:pt>
                <c:pt idx="7208">
                  <c:v>36519.0</c:v>
                </c:pt>
                <c:pt idx="7209">
                  <c:v>36520.0</c:v>
                </c:pt>
                <c:pt idx="7210">
                  <c:v>36521.0</c:v>
                </c:pt>
                <c:pt idx="7211">
                  <c:v>36522.0</c:v>
                </c:pt>
                <c:pt idx="7212">
                  <c:v>36523.0</c:v>
                </c:pt>
                <c:pt idx="7213">
                  <c:v>36524.0</c:v>
                </c:pt>
                <c:pt idx="7214">
                  <c:v>36525.0</c:v>
                </c:pt>
                <c:pt idx="7215">
                  <c:v>36526.0</c:v>
                </c:pt>
                <c:pt idx="7216">
                  <c:v>36527.0</c:v>
                </c:pt>
                <c:pt idx="7217">
                  <c:v>36528.0</c:v>
                </c:pt>
                <c:pt idx="7218">
                  <c:v>36529.0</c:v>
                </c:pt>
                <c:pt idx="7219">
                  <c:v>36530.0</c:v>
                </c:pt>
                <c:pt idx="7220">
                  <c:v>36531.0</c:v>
                </c:pt>
                <c:pt idx="7221">
                  <c:v>36532.0</c:v>
                </c:pt>
                <c:pt idx="7222">
                  <c:v>36533.0</c:v>
                </c:pt>
                <c:pt idx="7223">
                  <c:v>36534.0</c:v>
                </c:pt>
                <c:pt idx="7224">
                  <c:v>36535.0</c:v>
                </c:pt>
                <c:pt idx="7225">
                  <c:v>36536.0</c:v>
                </c:pt>
                <c:pt idx="7226">
                  <c:v>36537.0</c:v>
                </c:pt>
                <c:pt idx="7227">
                  <c:v>36538.0</c:v>
                </c:pt>
                <c:pt idx="7228">
                  <c:v>36539.0</c:v>
                </c:pt>
                <c:pt idx="7229">
                  <c:v>36540.0</c:v>
                </c:pt>
                <c:pt idx="7230">
                  <c:v>36541.0</c:v>
                </c:pt>
                <c:pt idx="7231">
                  <c:v>36542.0</c:v>
                </c:pt>
                <c:pt idx="7232">
                  <c:v>36543.0</c:v>
                </c:pt>
                <c:pt idx="7233">
                  <c:v>36544.0</c:v>
                </c:pt>
                <c:pt idx="7234">
                  <c:v>36545.0</c:v>
                </c:pt>
                <c:pt idx="7235">
                  <c:v>36546.0</c:v>
                </c:pt>
                <c:pt idx="7236">
                  <c:v>36547.0</c:v>
                </c:pt>
                <c:pt idx="7237">
                  <c:v>36548.0</c:v>
                </c:pt>
                <c:pt idx="7238">
                  <c:v>36549.0</c:v>
                </c:pt>
                <c:pt idx="7239">
                  <c:v>36550.0</c:v>
                </c:pt>
                <c:pt idx="7240">
                  <c:v>36551.0</c:v>
                </c:pt>
                <c:pt idx="7241">
                  <c:v>36552.0</c:v>
                </c:pt>
                <c:pt idx="7242">
                  <c:v>36553.0</c:v>
                </c:pt>
                <c:pt idx="7243">
                  <c:v>36554.0</c:v>
                </c:pt>
                <c:pt idx="7244">
                  <c:v>36555.0</c:v>
                </c:pt>
                <c:pt idx="7245">
                  <c:v>36556.0</c:v>
                </c:pt>
                <c:pt idx="7246">
                  <c:v>36557.0</c:v>
                </c:pt>
                <c:pt idx="7247">
                  <c:v>36558.0</c:v>
                </c:pt>
                <c:pt idx="7248">
                  <c:v>36559.0</c:v>
                </c:pt>
                <c:pt idx="7249">
                  <c:v>36560.0</c:v>
                </c:pt>
                <c:pt idx="7250">
                  <c:v>36561.0</c:v>
                </c:pt>
                <c:pt idx="7251">
                  <c:v>36562.0</c:v>
                </c:pt>
                <c:pt idx="7252">
                  <c:v>36563.0</c:v>
                </c:pt>
                <c:pt idx="7253">
                  <c:v>36564.0</c:v>
                </c:pt>
                <c:pt idx="7254">
                  <c:v>36565.0</c:v>
                </c:pt>
                <c:pt idx="7255">
                  <c:v>36566.0</c:v>
                </c:pt>
                <c:pt idx="7256">
                  <c:v>36567.0</c:v>
                </c:pt>
                <c:pt idx="7257">
                  <c:v>36568.0</c:v>
                </c:pt>
                <c:pt idx="7258">
                  <c:v>36569.0</c:v>
                </c:pt>
                <c:pt idx="7259">
                  <c:v>36570.0</c:v>
                </c:pt>
                <c:pt idx="7260">
                  <c:v>36571.0</c:v>
                </c:pt>
                <c:pt idx="7261">
                  <c:v>36572.0</c:v>
                </c:pt>
                <c:pt idx="7262">
                  <c:v>36573.0</c:v>
                </c:pt>
                <c:pt idx="7263">
                  <c:v>36574.0</c:v>
                </c:pt>
                <c:pt idx="7264">
                  <c:v>36575.0</c:v>
                </c:pt>
                <c:pt idx="7265">
                  <c:v>36576.0</c:v>
                </c:pt>
                <c:pt idx="7266">
                  <c:v>36577.0</c:v>
                </c:pt>
                <c:pt idx="7267">
                  <c:v>36578.0</c:v>
                </c:pt>
                <c:pt idx="7268">
                  <c:v>36579.0</c:v>
                </c:pt>
                <c:pt idx="7269">
                  <c:v>36580.0</c:v>
                </c:pt>
                <c:pt idx="7270">
                  <c:v>36581.0</c:v>
                </c:pt>
                <c:pt idx="7271">
                  <c:v>36582.0</c:v>
                </c:pt>
                <c:pt idx="7272">
                  <c:v>36583.0</c:v>
                </c:pt>
                <c:pt idx="7273">
                  <c:v>36584.0</c:v>
                </c:pt>
                <c:pt idx="7274">
                  <c:v>36585.0</c:v>
                </c:pt>
                <c:pt idx="7275">
                  <c:v>36586.0</c:v>
                </c:pt>
                <c:pt idx="7276">
                  <c:v>36587.0</c:v>
                </c:pt>
                <c:pt idx="7277">
                  <c:v>36588.0</c:v>
                </c:pt>
                <c:pt idx="7278">
                  <c:v>36589.0</c:v>
                </c:pt>
                <c:pt idx="7279">
                  <c:v>36590.0</c:v>
                </c:pt>
                <c:pt idx="7280">
                  <c:v>36591.0</c:v>
                </c:pt>
                <c:pt idx="7281">
                  <c:v>36592.0</c:v>
                </c:pt>
                <c:pt idx="7282">
                  <c:v>36593.0</c:v>
                </c:pt>
                <c:pt idx="7283">
                  <c:v>36594.0</c:v>
                </c:pt>
                <c:pt idx="7284">
                  <c:v>36595.0</c:v>
                </c:pt>
                <c:pt idx="7285">
                  <c:v>36596.0</c:v>
                </c:pt>
                <c:pt idx="7286">
                  <c:v>36597.0</c:v>
                </c:pt>
                <c:pt idx="7287">
                  <c:v>36598.0</c:v>
                </c:pt>
                <c:pt idx="7288">
                  <c:v>36599.0</c:v>
                </c:pt>
                <c:pt idx="7289">
                  <c:v>36600.0</c:v>
                </c:pt>
                <c:pt idx="7290">
                  <c:v>36601.0</c:v>
                </c:pt>
                <c:pt idx="7291">
                  <c:v>36602.0</c:v>
                </c:pt>
                <c:pt idx="7292">
                  <c:v>36603.0</c:v>
                </c:pt>
                <c:pt idx="7293">
                  <c:v>36604.0</c:v>
                </c:pt>
                <c:pt idx="7294">
                  <c:v>36605.0</c:v>
                </c:pt>
                <c:pt idx="7295">
                  <c:v>36606.0</c:v>
                </c:pt>
                <c:pt idx="7296">
                  <c:v>36607.0</c:v>
                </c:pt>
                <c:pt idx="7297">
                  <c:v>36608.0</c:v>
                </c:pt>
                <c:pt idx="7298">
                  <c:v>36609.0</c:v>
                </c:pt>
                <c:pt idx="7299">
                  <c:v>36610.0</c:v>
                </c:pt>
                <c:pt idx="7300">
                  <c:v>36611.0</c:v>
                </c:pt>
                <c:pt idx="7301">
                  <c:v>36612.0</c:v>
                </c:pt>
                <c:pt idx="7302">
                  <c:v>36613.0</c:v>
                </c:pt>
                <c:pt idx="7303">
                  <c:v>36614.0</c:v>
                </c:pt>
                <c:pt idx="7304">
                  <c:v>36615.0</c:v>
                </c:pt>
                <c:pt idx="7305">
                  <c:v>36616.0</c:v>
                </c:pt>
                <c:pt idx="7306">
                  <c:v>36617.0</c:v>
                </c:pt>
                <c:pt idx="7307">
                  <c:v>36618.0</c:v>
                </c:pt>
                <c:pt idx="7308">
                  <c:v>36619.0</c:v>
                </c:pt>
                <c:pt idx="7309">
                  <c:v>36620.0</c:v>
                </c:pt>
                <c:pt idx="7310">
                  <c:v>36621.0</c:v>
                </c:pt>
                <c:pt idx="7311">
                  <c:v>36622.0</c:v>
                </c:pt>
                <c:pt idx="7312">
                  <c:v>36623.0</c:v>
                </c:pt>
                <c:pt idx="7313">
                  <c:v>36624.0</c:v>
                </c:pt>
                <c:pt idx="7314">
                  <c:v>36625.0</c:v>
                </c:pt>
                <c:pt idx="7315">
                  <c:v>36626.0</c:v>
                </c:pt>
                <c:pt idx="7316">
                  <c:v>36627.0</c:v>
                </c:pt>
                <c:pt idx="7317">
                  <c:v>36628.0</c:v>
                </c:pt>
                <c:pt idx="7318">
                  <c:v>36629.0</c:v>
                </c:pt>
                <c:pt idx="7319">
                  <c:v>36630.0</c:v>
                </c:pt>
                <c:pt idx="7320">
                  <c:v>36631.0</c:v>
                </c:pt>
                <c:pt idx="7321">
                  <c:v>36632.0</c:v>
                </c:pt>
                <c:pt idx="7322">
                  <c:v>36633.0</c:v>
                </c:pt>
                <c:pt idx="7323">
                  <c:v>36634.0</c:v>
                </c:pt>
                <c:pt idx="7324">
                  <c:v>36635.0</c:v>
                </c:pt>
                <c:pt idx="7325">
                  <c:v>36636.0</c:v>
                </c:pt>
                <c:pt idx="7326">
                  <c:v>36637.0</c:v>
                </c:pt>
                <c:pt idx="7327">
                  <c:v>36638.0</c:v>
                </c:pt>
                <c:pt idx="7328">
                  <c:v>36639.0</c:v>
                </c:pt>
                <c:pt idx="7329">
                  <c:v>36640.0</c:v>
                </c:pt>
                <c:pt idx="7330">
                  <c:v>36641.0</c:v>
                </c:pt>
                <c:pt idx="7331">
                  <c:v>36642.0</c:v>
                </c:pt>
                <c:pt idx="7332">
                  <c:v>36643.0</c:v>
                </c:pt>
                <c:pt idx="7333">
                  <c:v>36644.0</c:v>
                </c:pt>
                <c:pt idx="7334">
                  <c:v>36645.0</c:v>
                </c:pt>
                <c:pt idx="7335">
                  <c:v>36646.0</c:v>
                </c:pt>
                <c:pt idx="7336">
                  <c:v>36647.0</c:v>
                </c:pt>
                <c:pt idx="7337">
                  <c:v>36648.0</c:v>
                </c:pt>
                <c:pt idx="7338">
                  <c:v>36649.0</c:v>
                </c:pt>
                <c:pt idx="7339">
                  <c:v>36650.0</c:v>
                </c:pt>
                <c:pt idx="7340">
                  <c:v>36651.0</c:v>
                </c:pt>
                <c:pt idx="7341">
                  <c:v>36652.0</c:v>
                </c:pt>
                <c:pt idx="7342">
                  <c:v>36653.0</c:v>
                </c:pt>
                <c:pt idx="7343">
                  <c:v>36654.0</c:v>
                </c:pt>
                <c:pt idx="7344">
                  <c:v>36655.0</c:v>
                </c:pt>
                <c:pt idx="7345">
                  <c:v>36656.0</c:v>
                </c:pt>
                <c:pt idx="7346">
                  <c:v>36657.0</c:v>
                </c:pt>
                <c:pt idx="7347">
                  <c:v>36658.0</c:v>
                </c:pt>
                <c:pt idx="7348">
                  <c:v>36659.0</c:v>
                </c:pt>
                <c:pt idx="7349">
                  <c:v>36660.0</c:v>
                </c:pt>
                <c:pt idx="7350">
                  <c:v>36661.0</c:v>
                </c:pt>
                <c:pt idx="7351">
                  <c:v>36662.0</c:v>
                </c:pt>
                <c:pt idx="7352">
                  <c:v>36663.0</c:v>
                </c:pt>
                <c:pt idx="7353">
                  <c:v>36664.0</c:v>
                </c:pt>
                <c:pt idx="7354">
                  <c:v>36665.0</c:v>
                </c:pt>
                <c:pt idx="7355">
                  <c:v>36666.0</c:v>
                </c:pt>
                <c:pt idx="7356">
                  <c:v>36667.0</c:v>
                </c:pt>
                <c:pt idx="7357">
                  <c:v>36668.0</c:v>
                </c:pt>
                <c:pt idx="7358">
                  <c:v>36669.0</c:v>
                </c:pt>
                <c:pt idx="7359">
                  <c:v>36670.0</c:v>
                </c:pt>
                <c:pt idx="7360">
                  <c:v>36671.0</c:v>
                </c:pt>
                <c:pt idx="7361">
                  <c:v>36672.0</c:v>
                </c:pt>
                <c:pt idx="7362">
                  <c:v>36673.0</c:v>
                </c:pt>
                <c:pt idx="7363">
                  <c:v>36674.0</c:v>
                </c:pt>
                <c:pt idx="7364">
                  <c:v>36675.0</c:v>
                </c:pt>
                <c:pt idx="7365">
                  <c:v>36676.0</c:v>
                </c:pt>
                <c:pt idx="7366">
                  <c:v>36677.0</c:v>
                </c:pt>
                <c:pt idx="7367">
                  <c:v>36678.0</c:v>
                </c:pt>
                <c:pt idx="7368">
                  <c:v>36679.0</c:v>
                </c:pt>
                <c:pt idx="7369">
                  <c:v>36680.0</c:v>
                </c:pt>
                <c:pt idx="7370">
                  <c:v>36681.0</c:v>
                </c:pt>
                <c:pt idx="7371">
                  <c:v>36682.0</c:v>
                </c:pt>
                <c:pt idx="7372">
                  <c:v>36683.0</c:v>
                </c:pt>
                <c:pt idx="7373">
                  <c:v>36684.0</c:v>
                </c:pt>
                <c:pt idx="7374">
                  <c:v>36685.0</c:v>
                </c:pt>
                <c:pt idx="7375">
                  <c:v>36686.0</c:v>
                </c:pt>
                <c:pt idx="7376">
                  <c:v>36687.0</c:v>
                </c:pt>
                <c:pt idx="7377">
                  <c:v>36688.0</c:v>
                </c:pt>
                <c:pt idx="7378">
                  <c:v>36689.0</c:v>
                </c:pt>
                <c:pt idx="7379">
                  <c:v>36690.0</c:v>
                </c:pt>
                <c:pt idx="7380">
                  <c:v>36691.0</c:v>
                </c:pt>
                <c:pt idx="7381">
                  <c:v>36692.0</c:v>
                </c:pt>
                <c:pt idx="7382">
                  <c:v>36693.0</c:v>
                </c:pt>
                <c:pt idx="7383">
                  <c:v>36694.0</c:v>
                </c:pt>
                <c:pt idx="7384">
                  <c:v>36695.0</c:v>
                </c:pt>
                <c:pt idx="7385">
                  <c:v>36696.0</c:v>
                </c:pt>
                <c:pt idx="7386">
                  <c:v>36697.0</c:v>
                </c:pt>
                <c:pt idx="7387">
                  <c:v>36698.0</c:v>
                </c:pt>
                <c:pt idx="7388">
                  <c:v>36699.0</c:v>
                </c:pt>
                <c:pt idx="7389">
                  <c:v>36700.0</c:v>
                </c:pt>
                <c:pt idx="7390">
                  <c:v>36701.0</c:v>
                </c:pt>
                <c:pt idx="7391">
                  <c:v>36702.0</c:v>
                </c:pt>
                <c:pt idx="7392">
                  <c:v>36703.0</c:v>
                </c:pt>
                <c:pt idx="7393">
                  <c:v>36704.0</c:v>
                </c:pt>
                <c:pt idx="7394">
                  <c:v>36705.0</c:v>
                </c:pt>
                <c:pt idx="7395">
                  <c:v>36706.0</c:v>
                </c:pt>
                <c:pt idx="7396">
                  <c:v>36707.0</c:v>
                </c:pt>
                <c:pt idx="7397">
                  <c:v>36708.0</c:v>
                </c:pt>
                <c:pt idx="7398">
                  <c:v>36709.0</c:v>
                </c:pt>
                <c:pt idx="7399">
                  <c:v>36710.0</c:v>
                </c:pt>
                <c:pt idx="7400">
                  <c:v>36711.0</c:v>
                </c:pt>
                <c:pt idx="7401">
                  <c:v>36712.0</c:v>
                </c:pt>
                <c:pt idx="7402">
                  <c:v>36713.0</c:v>
                </c:pt>
                <c:pt idx="7403">
                  <c:v>36714.0</c:v>
                </c:pt>
                <c:pt idx="7404">
                  <c:v>36715.0</c:v>
                </c:pt>
                <c:pt idx="7405">
                  <c:v>36716.0</c:v>
                </c:pt>
                <c:pt idx="7406">
                  <c:v>36717.0</c:v>
                </c:pt>
                <c:pt idx="7407">
                  <c:v>36718.0</c:v>
                </c:pt>
                <c:pt idx="7408">
                  <c:v>36719.0</c:v>
                </c:pt>
                <c:pt idx="7409">
                  <c:v>36720.0</c:v>
                </c:pt>
                <c:pt idx="7410">
                  <c:v>36721.0</c:v>
                </c:pt>
                <c:pt idx="7411">
                  <c:v>36722.0</c:v>
                </c:pt>
                <c:pt idx="7412">
                  <c:v>36723.0</c:v>
                </c:pt>
                <c:pt idx="7413">
                  <c:v>36724.0</c:v>
                </c:pt>
                <c:pt idx="7414">
                  <c:v>36725.0</c:v>
                </c:pt>
                <c:pt idx="7415">
                  <c:v>36726.0</c:v>
                </c:pt>
                <c:pt idx="7416">
                  <c:v>36727.0</c:v>
                </c:pt>
                <c:pt idx="7417">
                  <c:v>36728.0</c:v>
                </c:pt>
                <c:pt idx="7418">
                  <c:v>36729.0</c:v>
                </c:pt>
                <c:pt idx="7419">
                  <c:v>36730.0</c:v>
                </c:pt>
                <c:pt idx="7420">
                  <c:v>36731.0</c:v>
                </c:pt>
                <c:pt idx="7421">
                  <c:v>36732.0</c:v>
                </c:pt>
                <c:pt idx="7422">
                  <c:v>36733.0</c:v>
                </c:pt>
                <c:pt idx="7423">
                  <c:v>36734.0</c:v>
                </c:pt>
                <c:pt idx="7424">
                  <c:v>36735.0</c:v>
                </c:pt>
                <c:pt idx="7425">
                  <c:v>36736.0</c:v>
                </c:pt>
                <c:pt idx="7426">
                  <c:v>36737.0</c:v>
                </c:pt>
                <c:pt idx="7427">
                  <c:v>36738.0</c:v>
                </c:pt>
                <c:pt idx="7428">
                  <c:v>36739.0</c:v>
                </c:pt>
                <c:pt idx="7429">
                  <c:v>36740.0</c:v>
                </c:pt>
                <c:pt idx="7430">
                  <c:v>36741.0</c:v>
                </c:pt>
                <c:pt idx="7431">
                  <c:v>36742.0</c:v>
                </c:pt>
                <c:pt idx="7432">
                  <c:v>36743.0</c:v>
                </c:pt>
                <c:pt idx="7433">
                  <c:v>36744.0</c:v>
                </c:pt>
                <c:pt idx="7434">
                  <c:v>36745.0</c:v>
                </c:pt>
                <c:pt idx="7435">
                  <c:v>36746.0</c:v>
                </c:pt>
                <c:pt idx="7436">
                  <c:v>36747.0</c:v>
                </c:pt>
                <c:pt idx="7437">
                  <c:v>36748.0</c:v>
                </c:pt>
                <c:pt idx="7438">
                  <c:v>36749.0</c:v>
                </c:pt>
                <c:pt idx="7439">
                  <c:v>36750.0</c:v>
                </c:pt>
                <c:pt idx="7440">
                  <c:v>36751.0</c:v>
                </c:pt>
                <c:pt idx="7441">
                  <c:v>36752.0</c:v>
                </c:pt>
                <c:pt idx="7442">
                  <c:v>36753.0</c:v>
                </c:pt>
                <c:pt idx="7443">
                  <c:v>36754.0</c:v>
                </c:pt>
                <c:pt idx="7444">
                  <c:v>36755.0</c:v>
                </c:pt>
                <c:pt idx="7445">
                  <c:v>36756.0</c:v>
                </c:pt>
                <c:pt idx="7446">
                  <c:v>36757.0</c:v>
                </c:pt>
                <c:pt idx="7447">
                  <c:v>36758.0</c:v>
                </c:pt>
                <c:pt idx="7448">
                  <c:v>36759.0</c:v>
                </c:pt>
                <c:pt idx="7449">
                  <c:v>36760.0</c:v>
                </c:pt>
                <c:pt idx="7450">
                  <c:v>36761.0</c:v>
                </c:pt>
                <c:pt idx="7451">
                  <c:v>36762.0</c:v>
                </c:pt>
                <c:pt idx="7452">
                  <c:v>36763.0</c:v>
                </c:pt>
                <c:pt idx="7453">
                  <c:v>36764.0</c:v>
                </c:pt>
                <c:pt idx="7454">
                  <c:v>36765.0</c:v>
                </c:pt>
                <c:pt idx="7455">
                  <c:v>36766.0</c:v>
                </c:pt>
                <c:pt idx="7456">
                  <c:v>36767.0</c:v>
                </c:pt>
                <c:pt idx="7457">
                  <c:v>36768.0</c:v>
                </c:pt>
                <c:pt idx="7458">
                  <c:v>36769.0</c:v>
                </c:pt>
                <c:pt idx="7459">
                  <c:v>36770.0</c:v>
                </c:pt>
                <c:pt idx="7460">
                  <c:v>36771.0</c:v>
                </c:pt>
                <c:pt idx="7461">
                  <c:v>36772.0</c:v>
                </c:pt>
                <c:pt idx="7462">
                  <c:v>36773.0</c:v>
                </c:pt>
                <c:pt idx="7463">
                  <c:v>36774.0</c:v>
                </c:pt>
                <c:pt idx="7464">
                  <c:v>36775.0</c:v>
                </c:pt>
                <c:pt idx="7465">
                  <c:v>36776.0</c:v>
                </c:pt>
                <c:pt idx="7466">
                  <c:v>36777.0</c:v>
                </c:pt>
                <c:pt idx="7467">
                  <c:v>36778.0</c:v>
                </c:pt>
                <c:pt idx="7468">
                  <c:v>36779.0</c:v>
                </c:pt>
                <c:pt idx="7469">
                  <c:v>36780.0</c:v>
                </c:pt>
                <c:pt idx="7470">
                  <c:v>36781.0</c:v>
                </c:pt>
                <c:pt idx="7471">
                  <c:v>36782.0</c:v>
                </c:pt>
                <c:pt idx="7472">
                  <c:v>36783.0</c:v>
                </c:pt>
                <c:pt idx="7473">
                  <c:v>36784.0</c:v>
                </c:pt>
                <c:pt idx="7474">
                  <c:v>36785.0</c:v>
                </c:pt>
                <c:pt idx="7475">
                  <c:v>36786.0</c:v>
                </c:pt>
                <c:pt idx="7476">
                  <c:v>36787.0</c:v>
                </c:pt>
                <c:pt idx="7477">
                  <c:v>36788.0</c:v>
                </c:pt>
                <c:pt idx="7478">
                  <c:v>36789.0</c:v>
                </c:pt>
                <c:pt idx="7479">
                  <c:v>36790.0</c:v>
                </c:pt>
                <c:pt idx="7480">
                  <c:v>36791.0</c:v>
                </c:pt>
                <c:pt idx="7481">
                  <c:v>36792.0</c:v>
                </c:pt>
                <c:pt idx="7482">
                  <c:v>36793.0</c:v>
                </c:pt>
                <c:pt idx="7483">
                  <c:v>36794.0</c:v>
                </c:pt>
                <c:pt idx="7484">
                  <c:v>36795.0</c:v>
                </c:pt>
                <c:pt idx="7485">
                  <c:v>36796.0</c:v>
                </c:pt>
                <c:pt idx="7486">
                  <c:v>36797.0</c:v>
                </c:pt>
                <c:pt idx="7487">
                  <c:v>36798.0</c:v>
                </c:pt>
                <c:pt idx="7488">
                  <c:v>36799.0</c:v>
                </c:pt>
                <c:pt idx="7489">
                  <c:v>36800.0</c:v>
                </c:pt>
                <c:pt idx="7490">
                  <c:v>36801.0</c:v>
                </c:pt>
                <c:pt idx="7491">
                  <c:v>36802.0</c:v>
                </c:pt>
                <c:pt idx="7492">
                  <c:v>36803.0</c:v>
                </c:pt>
                <c:pt idx="7493">
                  <c:v>36804.0</c:v>
                </c:pt>
                <c:pt idx="7494">
                  <c:v>36805.0</c:v>
                </c:pt>
                <c:pt idx="7495">
                  <c:v>36806.0</c:v>
                </c:pt>
                <c:pt idx="7496">
                  <c:v>36807.0</c:v>
                </c:pt>
                <c:pt idx="7497">
                  <c:v>36808.0</c:v>
                </c:pt>
                <c:pt idx="7498">
                  <c:v>36809.0</c:v>
                </c:pt>
                <c:pt idx="7499">
                  <c:v>36810.0</c:v>
                </c:pt>
                <c:pt idx="7500">
                  <c:v>36811.0</c:v>
                </c:pt>
                <c:pt idx="7501">
                  <c:v>36812.0</c:v>
                </c:pt>
                <c:pt idx="7502">
                  <c:v>36813.0</c:v>
                </c:pt>
                <c:pt idx="7503">
                  <c:v>36814.0</c:v>
                </c:pt>
                <c:pt idx="7504">
                  <c:v>36815.0</c:v>
                </c:pt>
                <c:pt idx="7505">
                  <c:v>36816.0</c:v>
                </c:pt>
                <c:pt idx="7506">
                  <c:v>36817.0</c:v>
                </c:pt>
                <c:pt idx="7507">
                  <c:v>36818.0</c:v>
                </c:pt>
                <c:pt idx="7508">
                  <c:v>36819.0</c:v>
                </c:pt>
                <c:pt idx="7509">
                  <c:v>36820.0</c:v>
                </c:pt>
                <c:pt idx="7510">
                  <c:v>36821.0</c:v>
                </c:pt>
                <c:pt idx="7511">
                  <c:v>36822.0</c:v>
                </c:pt>
                <c:pt idx="7512">
                  <c:v>36823.0</c:v>
                </c:pt>
                <c:pt idx="7513">
                  <c:v>36824.0</c:v>
                </c:pt>
                <c:pt idx="7514">
                  <c:v>36825.0</c:v>
                </c:pt>
                <c:pt idx="7515">
                  <c:v>36826.0</c:v>
                </c:pt>
                <c:pt idx="7516">
                  <c:v>36827.0</c:v>
                </c:pt>
                <c:pt idx="7517">
                  <c:v>36828.0</c:v>
                </c:pt>
                <c:pt idx="7518">
                  <c:v>36829.0</c:v>
                </c:pt>
                <c:pt idx="7519">
                  <c:v>36830.0</c:v>
                </c:pt>
                <c:pt idx="7520">
                  <c:v>36831.0</c:v>
                </c:pt>
                <c:pt idx="7521">
                  <c:v>36832.0</c:v>
                </c:pt>
                <c:pt idx="7522">
                  <c:v>36833.0</c:v>
                </c:pt>
                <c:pt idx="7523">
                  <c:v>36834.0</c:v>
                </c:pt>
                <c:pt idx="7524">
                  <c:v>36835.0</c:v>
                </c:pt>
                <c:pt idx="7525">
                  <c:v>36836.0</c:v>
                </c:pt>
                <c:pt idx="7526">
                  <c:v>36837.0</c:v>
                </c:pt>
                <c:pt idx="7527">
                  <c:v>36838.0</c:v>
                </c:pt>
                <c:pt idx="7528">
                  <c:v>36839.0</c:v>
                </c:pt>
                <c:pt idx="7529">
                  <c:v>36840.0</c:v>
                </c:pt>
                <c:pt idx="7530">
                  <c:v>36841.0</c:v>
                </c:pt>
                <c:pt idx="7531">
                  <c:v>36842.0</c:v>
                </c:pt>
                <c:pt idx="7532">
                  <c:v>36843.0</c:v>
                </c:pt>
                <c:pt idx="7533">
                  <c:v>36844.0</c:v>
                </c:pt>
                <c:pt idx="7534">
                  <c:v>36845.0</c:v>
                </c:pt>
                <c:pt idx="7535">
                  <c:v>36846.0</c:v>
                </c:pt>
                <c:pt idx="7536">
                  <c:v>36847.0</c:v>
                </c:pt>
                <c:pt idx="7537">
                  <c:v>36848.0</c:v>
                </c:pt>
                <c:pt idx="7538">
                  <c:v>36849.0</c:v>
                </c:pt>
                <c:pt idx="7539">
                  <c:v>36850.0</c:v>
                </c:pt>
                <c:pt idx="7540">
                  <c:v>36851.0</c:v>
                </c:pt>
                <c:pt idx="7541">
                  <c:v>36852.0</c:v>
                </c:pt>
                <c:pt idx="7542">
                  <c:v>36853.0</c:v>
                </c:pt>
                <c:pt idx="7543">
                  <c:v>36854.0</c:v>
                </c:pt>
                <c:pt idx="7544">
                  <c:v>36855.0</c:v>
                </c:pt>
                <c:pt idx="7545">
                  <c:v>36856.0</c:v>
                </c:pt>
                <c:pt idx="7546">
                  <c:v>36857.0</c:v>
                </c:pt>
                <c:pt idx="7547">
                  <c:v>36858.0</c:v>
                </c:pt>
                <c:pt idx="7548">
                  <c:v>36859.0</c:v>
                </c:pt>
                <c:pt idx="7549">
                  <c:v>36860.0</c:v>
                </c:pt>
                <c:pt idx="7550">
                  <c:v>36861.0</c:v>
                </c:pt>
                <c:pt idx="7551">
                  <c:v>36862.0</c:v>
                </c:pt>
                <c:pt idx="7552">
                  <c:v>36863.0</c:v>
                </c:pt>
                <c:pt idx="7553">
                  <c:v>36864.0</c:v>
                </c:pt>
                <c:pt idx="7554">
                  <c:v>36865.0</c:v>
                </c:pt>
                <c:pt idx="7555">
                  <c:v>36866.0</c:v>
                </c:pt>
                <c:pt idx="7556">
                  <c:v>36867.0</c:v>
                </c:pt>
                <c:pt idx="7557">
                  <c:v>36868.0</c:v>
                </c:pt>
                <c:pt idx="7558">
                  <c:v>36869.0</c:v>
                </c:pt>
                <c:pt idx="7559">
                  <c:v>36870.0</c:v>
                </c:pt>
                <c:pt idx="7560">
                  <c:v>36871.0</c:v>
                </c:pt>
                <c:pt idx="7561">
                  <c:v>36872.0</c:v>
                </c:pt>
                <c:pt idx="7562">
                  <c:v>36873.0</c:v>
                </c:pt>
                <c:pt idx="7563">
                  <c:v>36874.0</c:v>
                </c:pt>
                <c:pt idx="7564">
                  <c:v>36875.0</c:v>
                </c:pt>
                <c:pt idx="7565">
                  <c:v>36876.0</c:v>
                </c:pt>
                <c:pt idx="7566">
                  <c:v>36877.0</c:v>
                </c:pt>
                <c:pt idx="7567">
                  <c:v>36878.0</c:v>
                </c:pt>
                <c:pt idx="7568">
                  <c:v>36879.0</c:v>
                </c:pt>
                <c:pt idx="7569">
                  <c:v>36880.0</c:v>
                </c:pt>
                <c:pt idx="7570">
                  <c:v>36881.0</c:v>
                </c:pt>
                <c:pt idx="7571">
                  <c:v>36882.0</c:v>
                </c:pt>
                <c:pt idx="7572">
                  <c:v>36883.0</c:v>
                </c:pt>
                <c:pt idx="7573">
                  <c:v>36884.0</c:v>
                </c:pt>
                <c:pt idx="7574">
                  <c:v>36885.0</c:v>
                </c:pt>
                <c:pt idx="7575">
                  <c:v>36886.0</c:v>
                </c:pt>
                <c:pt idx="7576">
                  <c:v>36887.0</c:v>
                </c:pt>
                <c:pt idx="7577">
                  <c:v>36888.0</c:v>
                </c:pt>
                <c:pt idx="7578">
                  <c:v>36889.0</c:v>
                </c:pt>
                <c:pt idx="7579">
                  <c:v>36890.0</c:v>
                </c:pt>
                <c:pt idx="7580">
                  <c:v>36891.0</c:v>
                </c:pt>
                <c:pt idx="7581">
                  <c:v>36892.0</c:v>
                </c:pt>
                <c:pt idx="7582">
                  <c:v>36893.0</c:v>
                </c:pt>
                <c:pt idx="7583">
                  <c:v>36894.0</c:v>
                </c:pt>
                <c:pt idx="7584">
                  <c:v>36895.0</c:v>
                </c:pt>
                <c:pt idx="7585">
                  <c:v>36896.0</c:v>
                </c:pt>
                <c:pt idx="7586">
                  <c:v>36897.0</c:v>
                </c:pt>
                <c:pt idx="7587">
                  <c:v>36898.0</c:v>
                </c:pt>
                <c:pt idx="7588">
                  <c:v>36899.0</c:v>
                </c:pt>
                <c:pt idx="7589">
                  <c:v>36900.0</c:v>
                </c:pt>
                <c:pt idx="7590">
                  <c:v>36901.0</c:v>
                </c:pt>
                <c:pt idx="7591">
                  <c:v>36902.0</c:v>
                </c:pt>
                <c:pt idx="7592">
                  <c:v>36903.0</c:v>
                </c:pt>
                <c:pt idx="7593">
                  <c:v>36904.0</c:v>
                </c:pt>
                <c:pt idx="7594">
                  <c:v>36905.0</c:v>
                </c:pt>
                <c:pt idx="7595">
                  <c:v>36906.0</c:v>
                </c:pt>
                <c:pt idx="7596">
                  <c:v>36907.0</c:v>
                </c:pt>
                <c:pt idx="7597">
                  <c:v>36908.0</c:v>
                </c:pt>
                <c:pt idx="7598">
                  <c:v>36909.0</c:v>
                </c:pt>
                <c:pt idx="7599">
                  <c:v>36910.0</c:v>
                </c:pt>
                <c:pt idx="7600">
                  <c:v>36911.0</c:v>
                </c:pt>
                <c:pt idx="7601">
                  <c:v>36912.0</c:v>
                </c:pt>
                <c:pt idx="7602">
                  <c:v>36913.0</c:v>
                </c:pt>
                <c:pt idx="7603">
                  <c:v>36914.0</c:v>
                </c:pt>
                <c:pt idx="7604">
                  <c:v>36915.0</c:v>
                </c:pt>
                <c:pt idx="7605">
                  <c:v>36916.0</c:v>
                </c:pt>
                <c:pt idx="7606">
                  <c:v>36917.0</c:v>
                </c:pt>
                <c:pt idx="7607">
                  <c:v>36918.0</c:v>
                </c:pt>
                <c:pt idx="7608">
                  <c:v>36919.0</c:v>
                </c:pt>
                <c:pt idx="7609">
                  <c:v>36920.0</c:v>
                </c:pt>
                <c:pt idx="7610">
                  <c:v>36921.0</c:v>
                </c:pt>
                <c:pt idx="7611">
                  <c:v>36922.0</c:v>
                </c:pt>
                <c:pt idx="7612">
                  <c:v>36923.0</c:v>
                </c:pt>
                <c:pt idx="7613">
                  <c:v>36924.0</c:v>
                </c:pt>
                <c:pt idx="7614">
                  <c:v>36925.0</c:v>
                </c:pt>
                <c:pt idx="7615">
                  <c:v>36926.0</c:v>
                </c:pt>
                <c:pt idx="7616">
                  <c:v>36927.0</c:v>
                </c:pt>
                <c:pt idx="7617">
                  <c:v>36928.0</c:v>
                </c:pt>
                <c:pt idx="7618">
                  <c:v>36929.0</c:v>
                </c:pt>
                <c:pt idx="7619">
                  <c:v>36930.0</c:v>
                </c:pt>
                <c:pt idx="7620">
                  <c:v>36931.0</c:v>
                </c:pt>
                <c:pt idx="7621">
                  <c:v>36932.0</c:v>
                </c:pt>
                <c:pt idx="7622">
                  <c:v>36933.0</c:v>
                </c:pt>
                <c:pt idx="7623">
                  <c:v>36934.0</c:v>
                </c:pt>
                <c:pt idx="7624">
                  <c:v>36935.0</c:v>
                </c:pt>
                <c:pt idx="7625">
                  <c:v>36936.0</c:v>
                </c:pt>
                <c:pt idx="7626">
                  <c:v>36937.0</c:v>
                </c:pt>
                <c:pt idx="7627">
                  <c:v>36938.0</c:v>
                </c:pt>
                <c:pt idx="7628">
                  <c:v>36939.0</c:v>
                </c:pt>
                <c:pt idx="7629">
                  <c:v>36940.0</c:v>
                </c:pt>
                <c:pt idx="7630">
                  <c:v>36941.0</c:v>
                </c:pt>
                <c:pt idx="7631">
                  <c:v>36942.0</c:v>
                </c:pt>
                <c:pt idx="7632">
                  <c:v>36943.0</c:v>
                </c:pt>
                <c:pt idx="7633">
                  <c:v>36944.0</c:v>
                </c:pt>
                <c:pt idx="7634">
                  <c:v>36945.0</c:v>
                </c:pt>
                <c:pt idx="7635">
                  <c:v>36946.0</c:v>
                </c:pt>
                <c:pt idx="7636">
                  <c:v>36947.0</c:v>
                </c:pt>
                <c:pt idx="7637">
                  <c:v>36948.0</c:v>
                </c:pt>
                <c:pt idx="7638">
                  <c:v>36949.0</c:v>
                </c:pt>
                <c:pt idx="7639">
                  <c:v>36950.0</c:v>
                </c:pt>
                <c:pt idx="7640">
                  <c:v>36951.0</c:v>
                </c:pt>
                <c:pt idx="7641">
                  <c:v>36952.0</c:v>
                </c:pt>
                <c:pt idx="7642">
                  <c:v>36953.0</c:v>
                </c:pt>
                <c:pt idx="7643">
                  <c:v>36954.0</c:v>
                </c:pt>
                <c:pt idx="7644">
                  <c:v>36955.0</c:v>
                </c:pt>
                <c:pt idx="7645">
                  <c:v>36956.0</c:v>
                </c:pt>
                <c:pt idx="7646">
                  <c:v>36957.0</c:v>
                </c:pt>
                <c:pt idx="7647">
                  <c:v>36958.0</c:v>
                </c:pt>
                <c:pt idx="7648">
                  <c:v>36959.0</c:v>
                </c:pt>
                <c:pt idx="7649">
                  <c:v>36960.0</c:v>
                </c:pt>
                <c:pt idx="7650">
                  <c:v>36961.0</c:v>
                </c:pt>
                <c:pt idx="7651">
                  <c:v>36962.0</c:v>
                </c:pt>
                <c:pt idx="7652">
                  <c:v>36963.0</c:v>
                </c:pt>
                <c:pt idx="7653">
                  <c:v>36964.0</c:v>
                </c:pt>
                <c:pt idx="7654">
                  <c:v>36965.0</c:v>
                </c:pt>
                <c:pt idx="7655">
                  <c:v>36966.0</c:v>
                </c:pt>
                <c:pt idx="7656">
                  <c:v>36967.0</c:v>
                </c:pt>
                <c:pt idx="7657">
                  <c:v>36968.0</c:v>
                </c:pt>
                <c:pt idx="7658">
                  <c:v>36969.0</c:v>
                </c:pt>
                <c:pt idx="7659">
                  <c:v>36970.0</c:v>
                </c:pt>
                <c:pt idx="7660">
                  <c:v>36971.0</c:v>
                </c:pt>
                <c:pt idx="7661">
                  <c:v>36972.0</c:v>
                </c:pt>
                <c:pt idx="7662">
                  <c:v>36973.0</c:v>
                </c:pt>
                <c:pt idx="7663">
                  <c:v>36974.0</c:v>
                </c:pt>
                <c:pt idx="7664">
                  <c:v>36975.0</c:v>
                </c:pt>
                <c:pt idx="7665">
                  <c:v>36976.0</c:v>
                </c:pt>
                <c:pt idx="7666">
                  <c:v>36977.0</c:v>
                </c:pt>
                <c:pt idx="7667">
                  <c:v>36978.0</c:v>
                </c:pt>
                <c:pt idx="7668">
                  <c:v>36979.0</c:v>
                </c:pt>
                <c:pt idx="7669">
                  <c:v>36980.0</c:v>
                </c:pt>
                <c:pt idx="7670">
                  <c:v>36981.0</c:v>
                </c:pt>
                <c:pt idx="7671">
                  <c:v>36982.0</c:v>
                </c:pt>
                <c:pt idx="7672">
                  <c:v>36983.0</c:v>
                </c:pt>
                <c:pt idx="7673">
                  <c:v>36984.0</c:v>
                </c:pt>
                <c:pt idx="7674">
                  <c:v>36985.0</c:v>
                </c:pt>
                <c:pt idx="7675">
                  <c:v>36986.0</c:v>
                </c:pt>
                <c:pt idx="7676">
                  <c:v>36987.0</c:v>
                </c:pt>
                <c:pt idx="7677">
                  <c:v>36988.0</c:v>
                </c:pt>
                <c:pt idx="7678">
                  <c:v>36989.0</c:v>
                </c:pt>
                <c:pt idx="7679">
                  <c:v>36990.0</c:v>
                </c:pt>
                <c:pt idx="7680">
                  <c:v>36991.0</c:v>
                </c:pt>
                <c:pt idx="7681">
                  <c:v>36992.0</c:v>
                </c:pt>
                <c:pt idx="7682">
                  <c:v>36993.0</c:v>
                </c:pt>
                <c:pt idx="7683">
                  <c:v>36994.0</c:v>
                </c:pt>
                <c:pt idx="7684">
                  <c:v>36995.0</c:v>
                </c:pt>
                <c:pt idx="7685">
                  <c:v>36996.0</c:v>
                </c:pt>
                <c:pt idx="7686">
                  <c:v>36997.0</c:v>
                </c:pt>
                <c:pt idx="7687">
                  <c:v>36998.0</c:v>
                </c:pt>
                <c:pt idx="7688">
                  <c:v>36999.0</c:v>
                </c:pt>
                <c:pt idx="7689">
                  <c:v>37000.0</c:v>
                </c:pt>
                <c:pt idx="7690">
                  <c:v>37001.0</c:v>
                </c:pt>
                <c:pt idx="7691">
                  <c:v>37002.0</c:v>
                </c:pt>
                <c:pt idx="7692">
                  <c:v>37003.0</c:v>
                </c:pt>
                <c:pt idx="7693">
                  <c:v>37004.0</c:v>
                </c:pt>
                <c:pt idx="7694">
                  <c:v>37005.0</c:v>
                </c:pt>
                <c:pt idx="7695">
                  <c:v>37006.0</c:v>
                </c:pt>
                <c:pt idx="7696">
                  <c:v>37007.0</c:v>
                </c:pt>
                <c:pt idx="7697">
                  <c:v>37008.0</c:v>
                </c:pt>
                <c:pt idx="7698">
                  <c:v>37009.0</c:v>
                </c:pt>
                <c:pt idx="7699">
                  <c:v>37010.0</c:v>
                </c:pt>
                <c:pt idx="7700">
                  <c:v>37011.0</c:v>
                </c:pt>
                <c:pt idx="7701">
                  <c:v>37012.0</c:v>
                </c:pt>
                <c:pt idx="7702">
                  <c:v>37013.0</c:v>
                </c:pt>
                <c:pt idx="7703">
                  <c:v>37014.0</c:v>
                </c:pt>
                <c:pt idx="7704">
                  <c:v>37015.0</c:v>
                </c:pt>
                <c:pt idx="7705">
                  <c:v>37016.0</c:v>
                </c:pt>
                <c:pt idx="7706">
                  <c:v>37017.0</c:v>
                </c:pt>
                <c:pt idx="7707">
                  <c:v>37018.0</c:v>
                </c:pt>
                <c:pt idx="7708">
                  <c:v>37019.0</c:v>
                </c:pt>
                <c:pt idx="7709">
                  <c:v>37020.0</c:v>
                </c:pt>
                <c:pt idx="7710">
                  <c:v>37021.0</c:v>
                </c:pt>
                <c:pt idx="7711">
                  <c:v>37022.0</c:v>
                </c:pt>
                <c:pt idx="7712">
                  <c:v>37023.0</c:v>
                </c:pt>
                <c:pt idx="7713">
                  <c:v>37024.0</c:v>
                </c:pt>
                <c:pt idx="7714">
                  <c:v>37025.0</c:v>
                </c:pt>
                <c:pt idx="7715">
                  <c:v>37026.0</c:v>
                </c:pt>
                <c:pt idx="7716">
                  <c:v>37027.0</c:v>
                </c:pt>
                <c:pt idx="7717">
                  <c:v>37028.0</c:v>
                </c:pt>
                <c:pt idx="7718">
                  <c:v>37029.0</c:v>
                </c:pt>
                <c:pt idx="7719">
                  <c:v>37030.0</c:v>
                </c:pt>
                <c:pt idx="7720">
                  <c:v>37031.0</c:v>
                </c:pt>
                <c:pt idx="7721">
                  <c:v>37032.0</c:v>
                </c:pt>
                <c:pt idx="7722">
                  <c:v>37033.0</c:v>
                </c:pt>
                <c:pt idx="7723">
                  <c:v>37034.0</c:v>
                </c:pt>
                <c:pt idx="7724">
                  <c:v>37035.0</c:v>
                </c:pt>
                <c:pt idx="7725">
                  <c:v>37036.0</c:v>
                </c:pt>
                <c:pt idx="7726">
                  <c:v>37037.0</c:v>
                </c:pt>
                <c:pt idx="7727">
                  <c:v>37038.0</c:v>
                </c:pt>
                <c:pt idx="7728">
                  <c:v>37039.0</c:v>
                </c:pt>
                <c:pt idx="7729">
                  <c:v>37040.0</c:v>
                </c:pt>
                <c:pt idx="7730">
                  <c:v>37041.0</c:v>
                </c:pt>
                <c:pt idx="7731">
                  <c:v>37042.0</c:v>
                </c:pt>
                <c:pt idx="7732">
                  <c:v>37043.0</c:v>
                </c:pt>
                <c:pt idx="7733">
                  <c:v>37044.0</c:v>
                </c:pt>
                <c:pt idx="7734">
                  <c:v>37045.0</c:v>
                </c:pt>
                <c:pt idx="7735">
                  <c:v>37046.0</c:v>
                </c:pt>
                <c:pt idx="7736">
                  <c:v>37047.0</c:v>
                </c:pt>
                <c:pt idx="7737">
                  <c:v>37048.0</c:v>
                </c:pt>
                <c:pt idx="7738">
                  <c:v>37049.0</c:v>
                </c:pt>
                <c:pt idx="7739">
                  <c:v>37050.0</c:v>
                </c:pt>
                <c:pt idx="7740">
                  <c:v>37051.0</c:v>
                </c:pt>
                <c:pt idx="7741">
                  <c:v>37052.0</c:v>
                </c:pt>
                <c:pt idx="7742">
                  <c:v>37053.0</c:v>
                </c:pt>
                <c:pt idx="7743">
                  <c:v>37054.0</c:v>
                </c:pt>
                <c:pt idx="7744">
                  <c:v>37055.0</c:v>
                </c:pt>
                <c:pt idx="7745">
                  <c:v>37056.0</c:v>
                </c:pt>
                <c:pt idx="7746">
                  <c:v>37057.0</c:v>
                </c:pt>
                <c:pt idx="7747">
                  <c:v>37058.0</c:v>
                </c:pt>
                <c:pt idx="7748">
                  <c:v>37059.0</c:v>
                </c:pt>
                <c:pt idx="7749">
                  <c:v>37060.0</c:v>
                </c:pt>
                <c:pt idx="7750">
                  <c:v>37061.0</c:v>
                </c:pt>
                <c:pt idx="7751">
                  <c:v>37062.0</c:v>
                </c:pt>
                <c:pt idx="7752">
                  <c:v>37063.0</c:v>
                </c:pt>
                <c:pt idx="7753">
                  <c:v>37064.0</c:v>
                </c:pt>
                <c:pt idx="7754">
                  <c:v>37065.0</c:v>
                </c:pt>
                <c:pt idx="7755">
                  <c:v>37066.0</c:v>
                </c:pt>
                <c:pt idx="7756">
                  <c:v>37067.0</c:v>
                </c:pt>
                <c:pt idx="7757">
                  <c:v>37068.0</c:v>
                </c:pt>
                <c:pt idx="7758">
                  <c:v>37069.0</c:v>
                </c:pt>
                <c:pt idx="7759">
                  <c:v>37070.0</c:v>
                </c:pt>
                <c:pt idx="7760">
                  <c:v>37071.0</c:v>
                </c:pt>
                <c:pt idx="7761">
                  <c:v>37072.0</c:v>
                </c:pt>
                <c:pt idx="7762">
                  <c:v>37073.0</c:v>
                </c:pt>
                <c:pt idx="7763">
                  <c:v>37074.0</c:v>
                </c:pt>
                <c:pt idx="7764">
                  <c:v>37075.0</c:v>
                </c:pt>
                <c:pt idx="7765">
                  <c:v>37076.0</c:v>
                </c:pt>
                <c:pt idx="7766">
                  <c:v>37077.0</c:v>
                </c:pt>
                <c:pt idx="7767">
                  <c:v>37078.0</c:v>
                </c:pt>
                <c:pt idx="7768">
                  <c:v>37079.0</c:v>
                </c:pt>
                <c:pt idx="7769">
                  <c:v>37080.0</c:v>
                </c:pt>
                <c:pt idx="7770">
                  <c:v>37081.0</c:v>
                </c:pt>
                <c:pt idx="7771">
                  <c:v>37082.0</c:v>
                </c:pt>
                <c:pt idx="7772">
                  <c:v>37083.0</c:v>
                </c:pt>
                <c:pt idx="7773">
                  <c:v>37084.0</c:v>
                </c:pt>
                <c:pt idx="7774">
                  <c:v>37085.0</c:v>
                </c:pt>
                <c:pt idx="7775">
                  <c:v>37086.0</c:v>
                </c:pt>
                <c:pt idx="7776">
                  <c:v>37087.0</c:v>
                </c:pt>
                <c:pt idx="7777">
                  <c:v>37088.0</c:v>
                </c:pt>
                <c:pt idx="7778">
                  <c:v>37089.0</c:v>
                </c:pt>
                <c:pt idx="7779">
                  <c:v>37090.0</c:v>
                </c:pt>
                <c:pt idx="7780">
                  <c:v>37091.0</c:v>
                </c:pt>
                <c:pt idx="7781">
                  <c:v>37092.0</c:v>
                </c:pt>
                <c:pt idx="7782">
                  <c:v>37093.0</c:v>
                </c:pt>
                <c:pt idx="7783">
                  <c:v>37094.0</c:v>
                </c:pt>
                <c:pt idx="7784">
                  <c:v>37095.0</c:v>
                </c:pt>
                <c:pt idx="7785">
                  <c:v>37096.0</c:v>
                </c:pt>
                <c:pt idx="7786">
                  <c:v>37097.0</c:v>
                </c:pt>
                <c:pt idx="7787">
                  <c:v>37098.0</c:v>
                </c:pt>
                <c:pt idx="7788">
                  <c:v>37099.0</c:v>
                </c:pt>
                <c:pt idx="7789">
                  <c:v>37100.0</c:v>
                </c:pt>
                <c:pt idx="7790">
                  <c:v>37101.0</c:v>
                </c:pt>
                <c:pt idx="7791">
                  <c:v>37102.0</c:v>
                </c:pt>
                <c:pt idx="7792">
                  <c:v>37103.0</c:v>
                </c:pt>
                <c:pt idx="7793">
                  <c:v>37104.0</c:v>
                </c:pt>
                <c:pt idx="7794">
                  <c:v>37105.0</c:v>
                </c:pt>
                <c:pt idx="7795">
                  <c:v>37106.0</c:v>
                </c:pt>
                <c:pt idx="7796">
                  <c:v>37107.0</c:v>
                </c:pt>
                <c:pt idx="7797">
                  <c:v>37108.0</c:v>
                </c:pt>
                <c:pt idx="7798">
                  <c:v>37109.0</c:v>
                </c:pt>
                <c:pt idx="7799">
                  <c:v>37110.0</c:v>
                </c:pt>
                <c:pt idx="7800">
                  <c:v>37111.0</c:v>
                </c:pt>
                <c:pt idx="7801">
                  <c:v>37112.0</c:v>
                </c:pt>
                <c:pt idx="7802">
                  <c:v>37113.0</c:v>
                </c:pt>
                <c:pt idx="7803">
                  <c:v>37114.0</c:v>
                </c:pt>
                <c:pt idx="7804">
                  <c:v>37115.0</c:v>
                </c:pt>
                <c:pt idx="7805">
                  <c:v>37116.0</c:v>
                </c:pt>
                <c:pt idx="7806">
                  <c:v>37117.0</c:v>
                </c:pt>
                <c:pt idx="7807">
                  <c:v>37118.0</c:v>
                </c:pt>
                <c:pt idx="7808">
                  <c:v>37119.0</c:v>
                </c:pt>
                <c:pt idx="7809">
                  <c:v>37120.0</c:v>
                </c:pt>
                <c:pt idx="7810">
                  <c:v>37121.0</c:v>
                </c:pt>
                <c:pt idx="7811">
                  <c:v>37122.0</c:v>
                </c:pt>
                <c:pt idx="7812">
                  <c:v>37123.0</c:v>
                </c:pt>
                <c:pt idx="7813">
                  <c:v>37124.0</c:v>
                </c:pt>
                <c:pt idx="7814">
                  <c:v>37125.0</c:v>
                </c:pt>
                <c:pt idx="7815">
                  <c:v>37126.0</c:v>
                </c:pt>
                <c:pt idx="7816">
                  <c:v>37127.0</c:v>
                </c:pt>
                <c:pt idx="7817">
                  <c:v>37128.0</c:v>
                </c:pt>
                <c:pt idx="7818">
                  <c:v>37129.0</c:v>
                </c:pt>
                <c:pt idx="7819">
                  <c:v>37130.0</c:v>
                </c:pt>
                <c:pt idx="7820">
                  <c:v>37131.0</c:v>
                </c:pt>
                <c:pt idx="7821">
                  <c:v>37132.0</c:v>
                </c:pt>
                <c:pt idx="7822">
                  <c:v>37133.0</c:v>
                </c:pt>
                <c:pt idx="7823">
                  <c:v>37134.0</c:v>
                </c:pt>
                <c:pt idx="7824">
                  <c:v>37135.0</c:v>
                </c:pt>
                <c:pt idx="7825">
                  <c:v>37136.0</c:v>
                </c:pt>
                <c:pt idx="7826">
                  <c:v>37137.0</c:v>
                </c:pt>
                <c:pt idx="7827">
                  <c:v>37138.0</c:v>
                </c:pt>
                <c:pt idx="7828">
                  <c:v>37139.0</c:v>
                </c:pt>
                <c:pt idx="7829">
                  <c:v>37140.0</c:v>
                </c:pt>
                <c:pt idx="7830">
                  <c:v>37141.0</c:v>
                </c:pt>
                <c:pt idx="7831">
                  <c:v>37142.0</c:v>
                </c:pt>
                <c:pt idx="7832">
                  <c:v>37143.0</c:v>
                </c:pt>
                <c:pt idx="7833">
                  <c:v>37144.0</c:v>
                </c:pt>
                <c:pt idx="7834">
                  <c:v>37145.0</c:v>
                </c:pt>
                <c:pt idx="7835">
                  <c:v>37146.0</c:v>
                </c:pt>
                <c:pt idx="7836">
                  <c:v>37147.0</c:v>
                </c:pt>
                <c:pt idx="7837">
                  <c:v>37148.0</c:v>
                </c:pt>
                <c:pt idx="7838">
                  <c:v>37149.0</c:v>
                </c:pt>
                <c:pt idx="7839">
                  <c:v>37150.0</c:v>
                </c:pt>
                <c:pt idx="7840">
                  <c:v>37151.0</c:v>
                </c:pt>
                <c:pt idx="7841">
                  <c:v>37152.0</c:v>
                </c:pt>
                <c:pt idx="7842">
                  <c:v>37153.0</c:v>
                </c:pt>
                <c:pt idx="7843">
                  <c:v>37154.0</c:v>
                </c:pt>
                <c:pt idx="7844">
                  <c:v>37155.0</c:v>
                </c:pt>
                <c:pt idx="7845">
                  <c:v>37156.0</c:v>
                </c:pt>
                <c:pt idx="7846">
                  <c:v>37157.0</c:v>
                </c:pt>
                <c:pt idx="7847">
                  <c:v>37158.0</c:v>
                </c:pt>
                <c:pt idx="7848">
                  <c:v>37159.0</c:v>
                </c:pt>
                <c:pt idx="7849">
                  <c:v>37160.0</c:v>
                </c:pt>
                <c:pt idx="7850">
                  <c:v>37161.0</c:v>
                </c:pt>
                <c:pt idx="7851">
                  <c:v>37162.0</c:v>
                </c:pt>
                <c:pt idx="7852">
                  <c:v>37163.0</c:v>
                </c:pt>
                <c:pt idx="7853">
                  <c:v>37164.0</c:v>
                </c:pt>
                <c:pt idx="7854">
                  <c:v>37165.0</c:v>
                </c:pt>
                <c:pt idx="7855">
                  <c:v>37166.0</c:v>
                </c:pt>
                <c:pt idx="7856">
                  <c:v>37167.0</c:v>
                </c:pt>
                <c:pt idx="7857">
                  <c:v>37168.0</c:v>
                </c:pt>
                <c:pt idx="7858">
                  <c:v>37169.0</c:v>
                </c:pt>
                <c:pt idx="7859">
                  <c:v>37170.0</c:v>
                </c:pt>
                <c:pt idx="7860">
                  <c:v>37171.0</c:v>
                </c:pt>
                <c:pt idx="7861">
                  <c:v>37172.0</c:v>
                </c:pt>
                <c:pt idx="7862">
                  <c:v>37173.0</c:v>
                </c:pt>
                <c:pt idx="7863">
                  <c:v>37174.0</c:v>
                </c:pt>
                <c:pt idx="7864">
                  <c:v>37175.0</c:v>
                </c:pt>
                <c:pt idx="7865">
                  <c:v>37176.0</c:v>
                </c:pt>
                <c:pt idx="7866">
                  <c:v>37177.0</c:v>
                </c:pt>
                <c:pt idx="7867">
                  <c:v>37178.0</c:v>
                </c:pt>
                <c:pt idx="7868">
                  <c:v>37179.0</c:v>
                </c:pt>
                <c:pt idx="7869">
                  <c:v>37180.0</c:v>
                </c:pt>
                <c:pt idx="7870">
                  <c:v>37181.0</c:v>
                </c:pt>
                <c:pt idx="7871">
                  <c:v>37182.0</c:v>
                </c:pt>
                <c:pt idx="7872">
                  <c:v>37183.0</c:v>
                </c:pt>
                <c:pt idx="7873">
                  <c:v>37184.0</c:v>
                </c:pt>
                <c:pt idx="7874">
                  <c:v>37185.0</c:v>
                </c:pt>
                <c:pt idx="7875">
                  <c:v>37186.0</c:v>
                </c:pt>
                <c:pt idx="7876">
                  <c:v>37187.0</c:v>
                </c:pt>
                <c:pt idx="7877">
                  <c:v>37188.0</c:v>
                </c:pt>
                <c:pt idx="7878">
                  <c:v>37189.0</c:v>
                </c:pt>
                <c:pt idx="7879">
                  <c:v>37190.0</c:v>
                </c:pt>
                <c:pt idx="7880">
                  <c:v>37191.0</c:v>
                </c:pt>
                <c:pt idx="7881">
                  <c:v>37192.0</c:v>
                </c:pt>
                <c:pt idx="7882">
                  <c:v>37193.0</c:v>
                </c:pt>
                <c:pt idx="7883">
                  <c:v>37194.0</c:v>
                </c:pt>
                <c:pt idx="7884">
                  <c:v>37195.0</c:v>
                </c:pt>
                <c:pt idx="7885">
                  <c:v>37196.0</c:v>
                </c:pt>
                <c:pt idx="7886">
                  <c:v>37197.0</c:v>
                </c:pt>
                <c:pt idx="7887">
                  <c:v>37198.0</c:v>
                </c:pt>
                <c:pt idx="7888">
                  <c:v>37199.0</c:v>
                </c:pt>
                <c:pt idx="7889">
                  <c:v>37200.0</c:v>
                </c:pt>
                <c:pt idx="7890">
                  <c:v>37201.0</c:v>
                </c:pt>
                <c:pt idx="7891">
                  <c:v>37202.0</c:v>
                </c:pt>
                <c:pt idx="7892">
                  <c:v>37203.0</c:v>
                </c:pt>
                <c:pt idx="7893">
                  <c:v>37204.0</c:v>
                </c:pt>
                <c:pt idx="7894">
                  <c:v>37205.0</c:v>
                </c:pt>
                <c:pt idx="7895">
                  <c:v>37206.0</c:v>
                </c:pt>
                <c:pt idx="7896">
                  <c:v>37207.0</c:v>
                </c:pt>
                <c:pt idx="7897">
                  <c:v>37208.0</c:v>
                </c:pt>
                <c:pt idx="7898">
                  <c:v>37209.0</c:v>
                </c:pt>
                <c:pt idx="7899">
                  <c:v>37210.0</c:v>
                </c:pt>
                <c:pt idx="7900">
                  <c:v>37211.0</c:v>
                </c:pt>
                <c:pt idx="7901">
                  <c:v>37212.0</c:v>
                </c:pt>
                <c:pt idx="7902">
                  <c:v>37213.0</c:v>
                </c:pt>
                <c:pt idx="7903">
                  <c:v>37214.0</c:v>
                </c:pt>
                <c:pt idx="7904">
                  <c:v>37215.0</c:v>
                </c:pt>
                <c:pt idx="7905">
                  <c:v>37216.0</c:v>
                </c:pt>
                <c:pt idx="7906">
                  <c:v>37217.0</c:v>
                </c:pt>
                <c:pt idx="7907">
                  <c:v>37218.0</c:v>
                </c:pt>
                <c:pt idx="7908">
                  <c:v>37219.0</c:v>
                </c:pt>
                <c:pt idx="7909">
                  <c:v>37220.0</c:v>
                </c:pt>
                <c:pt idx="7910">
                  <c:v>37221.0</c:v>
                </c:pt>
                <c:pt idx="7911">
                  <c:v>37222.0</c:v>
                </c:pt>
                <c:pt idx="7912">
                  <c:v>37223.0</c:v>
                </c:pt>
                <c:pt idx="7913">
                  <c:v>37224.0</c:v>
                </c:pt>
                <c:pt idx="7914">
                  <c:v>37225.0</c:v>
                </c:pt>
                <c:pt idx="7915">
                  <c:v>37226.0</c:v>
                </c:pt>
                <c:pt idx="7916">
                  <c:v>37227.0</c:v>
                </c:pt>
                <c:pt idx="7917">
                  <c:v>37228.0</c:v>
                </c:pt>
                <c:pt idx="7918">
                  <c:v>37229.0</c:v>
                </c:pt>
                <c:pt idx="7919">
                  <c:v>37230.0</c:v>
                </c:pt>
                <c:pt idx="7920">
                  <c:v>37231.0</c:v>
                </c:pt>
                <c:pt idx="7921">
                  <c:v>37232.0</c:v>
                </c:pt>
                <c:pt idx="7922">
                  <c:v>37233.0</c:v>
                </c:pt>
                <c:pt idx="7923">
                  <c:v>37234.0</c:v>
                </c:pt>
                <c:pt idx="7924">
                  <c:v>37235.0</c:v>
                </c:pt>
                <c:pt idx="7925">
                  <c:v>37236.0</c:v>
                </c:pt>
                <c:pt idx="7926">
                  <c:v>37237.0</c:v>
                </c:pt>
                <c:pt idx="7927">
                  <c:v>37238.0</c:v>
                </c:pt>
                <c:pt idx="7928">
                  <c:v>37239.0</c:v>
                </c:pt>
                <c:pt idx="7929">
                  <c:v>37240.0</c:v>
                </c:pt>
                <c:pt idx="7930">
                  <c:v>37241.0</c:v>
                </c:pt>
                <c:pt idx="7931">
                  <c:v>37242.0</c:v>
                </c:pt>
                <c:pt idx="7932">
                  <c:v>37243.0</c:v>
                </c:pt>
                <c:pt idx="7933">
                  <c:v>37244.0</c:v>
                </c:pt>
                <c:pt idx="7934">
                  <c:v>37245.0</c:v>
                </c:pt>
                <c:pt idx="7935">
                  <c:v>37246.0</c:v>
                </c:pt>
                <c:pt idx="7936">
                  <c:v>37247.0</c:v>
                </c:pt>
                <c:pt idx="7937">
                  <c:v>37248.0</c:v>
                </c:pt>
                <c:pt idx="7938">
                  <c:v>37249.0</c:v>
                </c:pt>
                <c:pt idx="7939">
                  <c:v>37250.0</c:v>
                </c:pt>
                <c:pt idx="7940">
                  <c:v>37251.0</c:v>
                </c:pt>
                <c:pt idx="7941">
                  <c:v>37252.0</c:v>
                </c:pt>
                <c:pt idx="7942">
                  <c:v>37253.0</c:v>
                </c:pt>
                <c:pt idx="7943">
                  <c:v>37254.0</c:v>
                </c:pt>
                <c:pt idx="7944">
                  <c:v>37255.0</c:v>
                </c:pt>
                <c:pt idx="7945">
                  <c:v>37256.0</c:v>
                </c:pt>
                <c:pt idx="7946">
                  <c:v>37257.0</c:v>
                </c:pt>
                <c:pt idx="7947">
                  <c:v>37258.0</c:v>
                </c:pt>
                <c:pt idx="7948">
                  <c:v>37259.0</c:v>
                </c:pt>
                <c:pt idx="7949">
                  <c:v>37260.0</c:v>
                </c:pt>
                <c:pt idx="7950">
                  <c:v>37261.0</c:v>
                </c:pt>
                <c:pt idx="7951">
                  <c:v>37262.0</c:v>
                </c:pt>
                <c:pt idx="7952">
                  <c:v>37263.0</c:v>
                </c:pt>
                <c:pt idx="7953">
                  <c:v>37264.0</c:v>
                </c:pt>
                <c:pt idx="7954">
                  <c:v>37265.0</c:v>
                </c:pt>
                <c:pt idx="7955">
                  <c:v>37266.0</c:v>
                </c:pt>
                <c:pt idx="7956">
                  <c:v>37267.0</c:v>
                </c:pt>
                <c:pt idx="7957">
                  <c:v>37268.0</c:v>
                </c:pt>
                <c:pt idx="7958">
                  <c:v>37269.0</c:v>
                </c:pt>
                <c:pt idx="7959">
                  <c:v>37270.0</c:v>
                </c:pt>
                <c:pt idx="7960">
                  <c:v>37271.0</c:v>
                </c:pt>
                <c:pt idx="7961">
                  <c:v>37272.0</c:v>
                </c:pt>
                <c:pt idx="7962">
                  <c:v>37273.0</c:v>
                </c:pt>
                <c:pt idx="7963">
                  <c:v>37274.0</c:v>
                </c:pt>
                <c:pt idx="7964">
                  <c:v>37275.0</c:v>
                </c:pt>
                <c:pt idx="7965">
                  <c:v>37276.0</c:v>
                </c:pt>
                <c:pt idx="7966">
                  <c:v>37277.0</c:v>
                </c:pt>
                <c:pt idx="7967">
                  <c:v>37278.0</c:v>
                </c:pt>
                <c:pt idx="7968">
                  <c:v>37279.0</c:v>
                </c:pt>
                <c:pt idx="7969">
                  <c:v>37280.0</c:v>
                </c:pt>
                <c:pt idx="7970">
                  <c:v>37281.0</c:v>
                </c:pt>
                <c:pt idx="7971">
                  <c:v>37282.0</c:v>
                </c:pt>
                <c:pt idx="7972">
                  <c:v>37283.0</c:v>
                </c:pt>
                <c:pt idx="7973">
                  <c:v>37284.0</c:v>
                </c:pt>
                <c:pt idx="7974">
                  <c:v>37285.0</c:v>
                </c:pt>
                <c:pt idx="7975">
                  <c:v>37286.0</c:v>
                </c:pt>
                <c:pt idx="7976">
                  <c:v>37287.0</c:v>
                </c:pt>
                <c:pt idx="7977">
                  <c:v>37288.0</c:v>
                </c:pt>
                <c:pt idx="7978">
                  <c:v>37289.0</c:v>
                </c:pt>
                <c:pt idx="7979">
                  <c:v>37290.0</c:v>
                </c:pt>
                <c:pt idx="7980">
                  <c:v>37291.0</c:v>
                </c:pt>
                <c:pt idx="7981">
                  <c:v>37292.0</c:v>
                </c:pt>
                <c:pt idx="7982">
                  <c:v>37293.0</c:v>
                </c:pt>
                <c:pt idx="7983">
                  <c:v>37294.0</c:v>
                </c:pt>
                <c:pt idx="7984">
                  <c:v>37295.0</c:v>
                </c:pt>
                <c:pt idx="7985">
                  <c:v>37296.0</c:v>
                </c:pt>
                <c:pt idx="7986">
                  <c:v>37297.0</c:v>
                </c:pt>
                <c:pt idx="7987">
                  <c:v>37298.0</c:v>
                </c:pt>
                <c:pt idx="7988">
                  <c:v>37299.0</c:v>
                </c:pt>
                <c:pt idx="7989">
                  <c:v>37300.0</c:v>
                </c:pt>
                <c:pt idx="7990">
                  <c:v>37301.0</c:v>
                </c:pt>
                <c:pt idx="7991">
                  <c:v>37302.0</c:v>
                </c:pt>
                <c:pt idx="7992">
                  <c:v>37303.0</c:v>
                </c:pt>
                <c:pt idx="7993">
                  <c:v>37304.0</c:v>
                </c:pt>
                <c:pt idx="7994">
                  <c:v>37305.0</c:v>
                </c:pt>
                <c:pt idx="7995">
                  <c:v>37306.0</c:v>
                </c:pt>
                <c:pt idx="7996">
                  <c:v>37307.0</c:v>
                </c:pt>
                <c:pt idx="7997">
                  <c:v>37308.0</c:v>
                </c:pt>
                <c:pt idx="7998">
                  <c:v>37309.0</c:v>
                </c:pt>
                <c:pt idx="7999">
                  <c:v>37310.0</c:v>
                </c:pt>
                <c:pt idx="8000">
                  <c:v>37311.0</c:v>
                </c:pt>
                <c:pt idx="8001">
                  <c:v>37312.0</c:v>
                </c:pt>
                <c:pt idx="8002">
                  <c:v>37313.0</c:v>
                </c:pt>
                <c:pt idx="8003">
                  <c:v>37314.0</c:v>
                </c:pt>
                <c:pt idx="8004">
                  <c:v>37315.0</c:v>
                </c:pt>
                <c:pt idx="8005">
                  <c:v>37316.0</c:v>
                </c:pt>
                <c:pt idx="8006">
                  <c:v>37317.0</c:v>
                </c:pt>
                <c:pt idx="8007">
                  <c:v>37318.0</c:v>
                </c:pt>
                <c:pt idx="8008">
                  <c:v>37319.0</c:v>
                </c:pt>
                <c:pt idx="8009">
                  <c:v>37320.0</c:v>
                </c:pt>
                <c:pt idx="8010">
                  <c:v>37321.0</c:v>
                </c:pt>
                <c:pt idx="8011">
                  <c:v>37322.0</c:v>
                </c:pt>
                <c:pt idx="8012">
                  <c:v>37323.0</c:v>
                </c:pt>
                <c:pt idx="8013">
                  <c:v>37324.0</c:v>
                </c:pt>
                <c:pt idx="8014">
                  <c:v>37325.0</c:v>
                </c:pt>
                <c:pt idx="8015">
                  <c:v>37326.0</c:v>
                </c:pt>
                <c:pt idx="8016">
                  <c:v>37327.0</c:v>
                </c:pt>
                <c:pt idx="8017">
                  <c:v>37328.0</c:v>
                </c:pt>
                <c:pt idx="8018">
                  <c:v>37329.0</c:v>
                </c:pt>
                <c:pt idx="8019">
                  <c:v>37330.0</c:v>
                </c:pt>
                <c:pt idx="8020">
                  <c:v>37331.0</c:v>
                </c:pt>
                <c:pt idx="8021">
                  <c:v>37332.0</c:v>
                </c:pt>
                <c:pt idx="8022">
                  <c:v>37333.0</c:v>
                </c:pt>
                <c:pt idx="8023">
                  <c:v>37334.0</c:v>
                </c:pt>
                <c:pt idx="8024">
                  <c:v>37335.0</c:v>
                </c:pt>
                <c:pt idx="8025">
                  <c:v>37336.0</c:v>
                </c:pt>
                <c:pt idx="8026">
                  <c:v>37337.0</c:v>
                </c:pt>
                <c:pt idx="8027">
                  <c:v>37338.0</c:v>
                </c:pt>
                <c:pt idx="8028">
                  <c:v>37339.0</c:v>
                </c:pt>
                <c:pt idx="8029">
                  <c:v>37340.0</c:v>
                </c:pt>
                <c:pt idx="8030">
                  <c:v>37341.0</c:v>
                </c:pt>
                <c:pt idx="8031">
                  <c:v>37342.0</c:v>
                </c:pt>
                <c:pt idx="8032">
                  <c:v>37343.0</c:v>
                </c:pt>
                <c:pt idx="8033">
                  <c:v>37344.0</c:v>
                </c:pt>
                <c:pt idx="8034">
                  <c:v>37345.0</c:v>
                </c:pt>
                <c:pt idx="8035">
                  <c:v>37346.0</c:v>
                </c:pt>
                <c:pt idx="8036">
                  <c:v>37347.0</c:v>
                </c:pt>
                <c:pt idx="8037">
                  <c:v>37348.0</c:v>
                </c:pt>
                <c:pt idx="8038">
                  <c:v>37349.0</c:v>
                </c:pt>
                <c:pt idx="8039">
                  <c:v>37350.0</c:v>
                </c:pt>
                <c:pt idx="8040">
                  <c:v>37351.0</c:v>
                </c:pt>
                <c:pt idx="8041">
                  <c:v>37352.0</c:v>
                </c:pt>
                <c:pt idx="8042">
                  <c:v>37353.0</c:v>
                </c:pt>
                <c:pt idx="8043">
                  <c:v>37354.0</c:v>
                </c:pt>
                <c:pt idx="8044">
                  <c:v>37355.0</c:v>
                </c:pt>
                <c:pt idx="8045">
                  <c:v>37356.0</c:v>
                </c:pt>
                <c:pt idx="8046">
                  <c:v>37357.0</c:v>
                </c:pt>
                <c:pt idx="8047">
                  <c:v>37358.0</c:v>
                </c:pt>
                <c:pt idx="8048">
                  <c:v>37359.0</c:v>
                </c:pt>
                <c:pt idx="8049">
                  <c:v>37360.0</c:v>
                </c:pt>
                <c:pt idx="8050">
                  <c:v>37361.0</c:v>
                </c:pt>
                <c:pt idx="8051">
                  <c:v>37362.0</c:v>
                </c:pt>
                <c:pt idx="8052">
                  <c:v>37363.0</c:v>
                </c:pt>
                <c:pt idx="8053">
                  <c:v>37364.0</c:v>
                </c:pt>
                <c:pt idx="8054">
                  <c:v>37365.0</c:v>
                </c:pt>
                <c:pt idx="8055">
                  <c:v>37366.0</c:v>
                </c:pt>
                <c:pt idx="8056">
                  <c:v>37367.0</c:v>
                </c:pt>
                <c:pt idx="8057">
                  <c:v>37368.0</c:v>
                </c:pt>
                <c:pt idx="8058">
                  <c:v>37369.0</c:v>
                </c:pt>
                <c:pt idx="8059">
                  <c:v>37370.0</c:v>
                </c:pt>
                <c:pt idx="8060">
                  <c:v>37371.0</c:v>
                </c:pt>
                <c:pt idx="8061">
                  <c:v>37372.0</c:v>
                </c:pt>
                <c:pt idx="8062">
                  <c:v>37373.0</c:v>
                </c:pt>
                <c:pt idx="8063">
                  <c:v>37374.0</c:v>
                </c:pt>
                <c:pt idx="8064">
                  <c:v>37375.0</c:v>
                </c:pt>
                <c:pt idx="8065">
                  <c:v>37376.0</c:v>
                </c:pt>
                <c:pt idx="8066">
                  <c:v>37377.0</c:v>
                </c:pt>
                <c:pt idx="8067">
                  <c:v>37378.0</c:v>
                </c:pt>
                <c:pt idx="8068">
                  <c:v>37379.0</c:v>
                </c:pt>
                <c:pt idx="8069">
                  <c:v>37380.0</c:v>
                </c:pt>
                <c:pt idx="8070">
                  <c:v>37381.0</c:v>
                </c:pt>
                <c:pt idx="8071">
                  <c:v>37382.0</c:v>
                </c:pt>
                <c:pt idx="8072">
                  <c:v>37383.0</c:v>
                </c:pt>
                <c:pt idx="8073">
                  <c:v>37384.0</c:v>
                </c:pt>
                <c:pt idx="8074">
                  <c:v>37385.0</c:v>
                </c:pt>
                <c:pt idx="8075">
                  <c:v>37386.0</c:v>
                </c:pt>
                <c:pt idx="8076">
                  <c:v>37387.0</c:v>
                </c:pt>
                <c:pt idx="8077">
                  <c:v>37388.0</c:v>
                </c:pt>
                <c:pt idx="8078">
                  <c:v>37389.0</c:v>
                </c:pt>
                <c:pt idx="8079">
                  <c:v>37390.0</c:v>
                </c:pt>
                <c:pt idx="8080">
                  <c:v>37391.0</c:v>
                </c:pt>
                <c:pt idx="8081">
                  <c:v>37392.0</c:v>
                </c:pt>
                <c:pt idx="8082">
                  <c:v>37393.0</c:v>
                </c:pt>
                <c:pt idx="8083">
                  <c:v>37394.0</c:v>
                </c:pt>
                <c:pt idx="8084">
                  <c:v>37395.0</c:v>
                </c:pt>
                <c:pt idx="8085">
                  <c:v>37396.0</c:v>
                </c:pt>
                <c:pt idx="8086">
                  <c:v>37397.0</c:v>
                </c:pt>
                <c:pt idx="8087">
                  <c:v>37398.0</c:v>
                </c:pt>
                <c:pt idx="8088">
                  <c:v>37399.0</c:v>
                </c:pt>
                <c:pt idx="8089">
                  <c:v>37400.0</c:v>
                </c:pt>
                <c:pt idx="8090">
                  <c:v>37401.0</c:v>
                </c:pt>
                <c:pt idx="8091">
                  <c:v>37402.0</c:v>
                </c:pt>
                <c:pt idx="8092">
                  <c:v>37403.0</c:v>
                </c:pt>
                <c:pt idx="8093">
                  <c:v>37404.0</c:v>
                </c:pt>
                <c:pt idx="8094">
                  <c:v>37405.0</c:v>
                </c:pt>
                <c:pt idx="8095">
                  <c:v>37406.0</c:v>
                </c:pt>
                <c:pt idx="8096">
                  <c:v>37407.0</c:v>
                </c:pt>
                <c:pt idx="8097">
                  <c:v>37408.0</c:v>
                </c:pt>
                <c:pt idx="8098">
                  <c:v>37409.0</c:v>
                </c:pt>
                <c:pt idx="8099">
                  <c:v>37410.0</c:v>
                </c:pt>
                <c:pt idx="8100">
                  <c:v>37411.0</c:v>
                </c:pt>
                <c:pt idx="8101">
                  <c:v>37412.0</c:v>
                </c:pt>
                <c:pt idx="8102">
                  <c:v>37413.0</c:v>
                </c:pt>
                <c:pt idx="8103">
                  <c:v>37414.0</c:v>
                </c:pt>
                <c:pt idx="8104">
                  <c:v>37415.0</c:v>
                </c:pt>
                <c:pt idx="8105">
                  <c:v>37416.0</c:v>
                </c:pt>
                <c:pt idx="8106">
                  <c:v>37417.0</c:v>
                </c:pt>
                <c:pt idx="8107">
                  <c:v>37418.0</c:v>
                </c:pt>
                <c:pt idx="8108">
                  <c:v>37419.0</c:v>
                </c:pt>
                <c:pt idx="8109">
                  <c:v>37420.0</c:v>
                </c:pt>
                <c:pt idx="8110">
                  <c:v>37421.0</c:v>
                </c:pt>
                <c:pt idx="8111">
                  <c:v>37422.0</c:v>
                </c:pt>
                <c:pt idx="8112">
                  <c:v>37423.0</c:v>
                </c:pt>
                <c:pt idx="8113">
                  <c:v>37424.0</c:v>
                </c:pt>
                <c:pt idx="8114">
                  <c:v>37425.0</c:v>
                </c:pt>
                <c:pt idx="8115">
                  <c:v>37426.0</c:v>
                </c:pt>
                <c:pt idx="8116">
                  <c:v>37427.0</c:v>
                </c:pt>
                <c:pt idx="8117">
                  <c:v>37428.0</c:v>
                </c:pt>
                <c:pt idx="8118">
                  <c:v>37429.0</c:v>
                </c:pt>
                <c:pt idx="8119">
                  <c:v>37430.0</c:v>
                </c:pt>
                <c:pt idx="8120">
                  <c:v>37431.0</c:v>
                </c:pt>
                <c:pt idx="8121">
                  <c:v>37432.0</c:v>
                </c:pt>
                <c:pt idx="8122">
                  <c:v>37433.0</c:v>
                </c:pt>
                <c:pt idx="8123">
                  <c:v>37434.0</c:v>
                </c:pt>
                <c:pt idx="8124">
                  <c:v>37435.0</c:v>
                </c:pt>
                <c:pt idx="8125">
                  <c:v>37436.0</c:v>
                </c:pt>
                <c:pt idx="8126">
                  <c:v>37437.0</c:v>
                </c:pt>
                <c:pt idx="8127">
                  <c:v>37438.0</c:v>
                </c:pt>
                <c:pt idx="8128">
                  <c:v>37439.0</c:v>
                </c:pt>
                <c:pt idx="8129">
                  <c:v>37440.0</c:v>
                </c:pt>
                <c:pt idx="8130">
                  <c:v>37441.0</c:v>
                </c:pt>
                <c:pt idx="8131">
                  <c:v>37442.0</c:v>
                </c:pt>
                <c:pt idx="8132">
                  <c:v>37443.0</c:v>
                </c:pt>
                <c:pt idx="8133">
                  <c:v>37444.0</c:v>
                </c:pt>
                <c:pt idx="8134">
                  <c:v>37445.0</c:v>
                </c:pt>
                <c:pt idx="8135">
                  <c:v>37446.0</c:v>
                </c:pt>
                <c:pt idx="8136">
                  <c:v>37447.0</c:v>
                </c:pt>
                <c:pt idx="8137">
                  <c:v>37448.0</c:v>
                </c:pt>
                <c:pt idx="8138">
                  <c:v>37449.0</c:v>
                </c:pt>
                <c:pt idx="8139">
                  <c:v>37450.0</c:v>
                </c:pt>
                <c:pt idx="8140">
                  <c:v>37451.0</c:v>
                </c:pt>
                <c:pt idx="8141">
                  <c:v>37452.0</c:v>
                </c:pt>
                <c:pt idx="8142">
                  <c:v>37453.0</c:v>
                </c:pt>
                <c:pt idx="8143">
                  <c:v>37454.0</c:v>
                </c:pt>
                <c:pt idx="8144">
                  <c:v>37455.0</c:v>
                </c:pt>
                <c:pt idx="8145">
                  <c:v>37456.0</c:v>
                </c:pt>
                <c:pt idx="8146">
                  <c:v>37457.0</c:v>
                </c:pt>
                <c:pt idx="8147">
                  <c:v>37458.0</c:v>
                </c:pt>
                <c:pt idx="8148">
                  <c:v>37459.0</c:v>
                </c:pt>
                <c:pt idx="8149">
                  <c:v>37460.0</c:v>
                </c:pt>
                <c:pt idx="8150">
                  <c:v>37461.0</c:v>
                </c:pt>
                <c:pt idx="8151">
                  <c:v>37462.0</c:v>
                </c:pt>
                <c:pt idx="8152">
                  <c:v>37463.0</c:v>
                </c:pt>
                <c:pt idx="8153">
                  <c:v>37464.0</c:v>
                </c:pt>
                <c:pt idx="8154">
                  <c:v>37465.0</c:v>
                </c:pt>
                <c:pt idx="8155">
                  <c:v>37466.0</c:v>
                </c:pt>
                <c:pt idx="8156">
                  <c:v>37467.0</c:v>
                </c:pt>
                <c:pt idx="8157">
                  <c:v>37468.0</c:v>
                </c:pt>
                <c:pt idx="8158">
                  <c:v>37469.0</c:v>
                </c:pt>
                <c:pt idx="8159">
                  <c:v>37470.0</c:v>
                </c:pt>
                <c:pt idx="8160">
                  <c:v>37471.0</c:v>
                </c:pt>
                <c:pt idx="8161">
                  <c:v>37472.0</c:v>
                </c:pt>
                <c:pt idx="8162">
                  <c:v>37473.0</c:v>
                </c:pt>
                <c:pt idx="8163">
                  <c:v>37474.0</c:v>
                </c:pt>
                <c:pt idx="8164">
                  <c:v>37475.0</c:v>
                </c:pt>
                <c:pt idx="8165">
                  <c:v>37476.0</c:v>
                </c:pt>
                <c:pt idx="8166">
                  <c:v>37477.0</c:v>
                </c:pt>
                <c:pt idx="8167">
                  <c:v>37478.0</c:v>
                </c:pt>
                <c:pt idx="8168">
                  <c:v>37479.0</c:v>
                </c:pt>
                <c:pt idx="8169">
                  <c:v>37480.0</c:v>
                </c:pt>
                <c:pt idx="8170">
                  <c:v>37481.0</c:v>
                </c:pt>
                <c:pt idx="8171">
                  <c:v>37482.0</c:v>
                </c:pt>
                <c:pt idx="8172">
                  <c:v>37483.0</c:v>
                </c:pt>
                <c:pt idx="8173">
                  <c:v>37484.0</c:v>
                </c:pt>
                <c:pt idx="8174">
                  <c:v>37485.0</c:v>
                </c:pt>
                <c:pt idx="8175">
                  <c:v>37486.0</c:v>
                </c:pt>
                <c:pt idx="8176">
                  <c:v>37487.0</c:v>
                </c:pt>
                <c:pt idx="8177">
                  <c:v>37488.0</c:v>
                </c:pt>
                <c:pt idx="8178">
                  <c:v>37489.0</c:v>
                </c:pt>
                <c:pt idx="8179">
                  <c:v>37490.0</c:v>
                </c:pt>
                <c:pt idx="8180">
                  <c:v>37491.0</c:v>
                </c:pt>
                <c:pt idx="8181">
                  <c:v>37492.0</c:v>
                </c:pt>
                <c:pt idx="8182">
                  <c:v>37493.0</c:v>
                </c:pt>
                <c:pt idx="8183">
                  <c:v>37494.0</c:v>
                </c:pt>
                <c:pt idx="8184">
                  <c:v>37495.0</c:v>
                </c:pt>
                <c:pt idx="8185">
                  <c:v>37496.0</c:v>
                </c:pt>
                <c:pt idx="8186">
                  <c:v>37497.0</c:v>
                </c:pt>
                <c:pt idx="8187">
                  <c:v>37498.0</c:v>
                </c:pt>
                <c:pt idx="8188">
                  <c:v>37499.0</c:v>
                </c:pt>
                <c:pt idx="8189">
                  <c:v>37500.0</c:v>
                </c:pt>
                <c:pt idx="8190">
                  <c:v>37501.0</c:v>
                </c:pt>
                <c:pt idx="8191">
                  <c:v>37502.0</c:v>
                </c:pt>
                <c:pt idx="8192">
                  <c:v>37503.0</c:v>
                </c:pt>
                <c:pt idx="8193">
                  <c:v>37504.0</c:v>
                </c:pt>
                <c:pt idx="8194">
                  <c:v>37505.0</c:v>
                </c:pt>
                <c:pt idx="8195">
                  <c:v>37506.0</c:v>
                </c:pt>
                <c:pt idx="8196">
                  <c:v>37507.0</c:v>
                </c:pt>
                <c:pt idx="8197">
                  <c:v>37508.0</c:v>
                </c:pt>
                <c:pt idx="8198">
                  <c:v>37509.0</c:v>
                </c:pt>
                <c:pt idx="8199">
                  <c:v>37510.0</c:v>
                </c:pt>
                <c:pt idx="8200">
                  <c:v>37511.0</c:v>
                </c:pt>
                <c:pt idx="8201">
                  <c:v>37512.0</c:v>
                </c:pt>
                <c:pt idx="8202">
                  <c:v>37513.0</c:v>
                </c:pt>
                <c:pt idx="8203">
                  <c:v>37514.0</c:v>
                </c:pt>
                <c:pt idx="8204">
                  <c:v>37515.0</c:v>
                </c:pt>
                <c:pt idx="8205">
                  <c:v>37516.0</c:v>
                </c:pt>
                <c:pt idx="8206">
                  <c:v>37517.0</c:v>
                </c:pt>
                <c:pt idx="8207">
                  <c:v>37518.0</c:v>
                </c:pt>
                <c:pt idx="8208">
                  <c:v>37519.0</c:v>
                </c:pt>
                <c:pt idx="8209">
                  <c:v>37520.0</c:v>
                </c:pt>
                <c:pt idx="8210">
                  <c:v>37521.0</c:v>
                </c:pt>
                <c:pt idx="8211">
                  <c:v>37522.0</c:v>
                </c:pt>
                <c:pt idx="8212">
                  <c:v>37523.0</c:v>
                </c:pt>
                <c:pt idx="8213">
                  <c:v>37524.0</c:v>
                </c:pt>
                <c:pt idx="8214">
                  <c:v>37525.0</c:v>
                </c:pt>
                <c:pt idx="8215">
                  <c:v>37526.0</c:v>
                </c:pt>
                <c:pt idx="8216">
                  <c:v>37527.0</c:v>
                </c:pt>
                <c:pt idx="8217">
                  <c:v>37528.0</c:v>
                </c:pt>
                <c:pt idx="8218">
                  <c:v>37529.0</c:v>
                </c:pt>
                <c:pt idx="8219">
                  <c:v>37530.0</c:v>
                </c:pt>
                <c:pt idx="8220">
                  <c:v>37531.0</c:v>
                </c:pt>
                <c:pt idx="8221">
                  <c:v>37532.0</c:v>
                </c:pt>
                <c:pt idx="8222">
                  <c:v>37533.0</c:v>
                </c:pt>
                <c:pt idx="8223">
                  <c:v>37534.0</c:v>
                </c:pt>
                <c:pt idx="8224">
                  <c:v>37535.0</c:v>
                </c:pt>
                <c:pt idx="8225">
                  <c:v>37536.0</c:v>
                </c:pt>
                <c:pt idx="8226">
                  <c:v>37537.0</c:v>
                </c:pt>
                <c:pt idx="8227">
                  <c:v>37538.0</c:v>
                </c:pt>
                <c:pt idx="8228">
                  <c:v>37539.0</c:v>
                </c:pt>
                <c:pt idx="8229">
                  <c:v>37540.0</c:v>
                </c:pt>
                <c:pt idx="8230">
                  <c:v>37541.0</c:v>
                </c:pt>
                <c:pt idx="8231">
                  <c:v>37542.0</c:v>
                </c:pt>
                <c:pt idx="8232">
                  <c:v>37543.0</c:v>
                </c:pt>
                <c:pt idx="8233">
                  <c:v>37544.0</c:v>
                </c:pt>
                <c:pt idx="8234">
                  <c:v>37545.0</c:v>
                </c:pt>
                <c:pt idx="8235">
                  <c:v>37546.0</c:v>
                </c:pt>
                <c:pt idx="8236">
                  <c:v>37547.0</c:v>
                </c:pt>
                <c:pt idx="8237">
                  <c:v>37548.0</c:v>
                </c:pt>
                <c:pt idx="8238">
                  <c:v>37549.0</c:v>
                </c:pt>
                <c:pt idx="8239">
                  <c:v>37550.0</c:v>
                </c:pt>
                <c:pt idx="8240">
                  <c:v>37551.0</c:v>
                </c:pt>
                <c:pt idx="8241">
                  <c:v>37552.0</c:v>
                </c:pt>
                <c:pt idx="8242">
                  <c:v>37553.0</c:v>
                </c:pt>
                <c:pt idx="8243">
                  <c:v>37554.0</c:v>
                </c:pt>
                <c:pt idx="8244">
                  <c:v>37555.0</c:v>
                </c:pt>
                <c:pt idx="8245">
                  <c:v>37556.0</c:v>
                </c:pt>
                <c:pt idx="8246">
                  <c:v>37557.0</c:v>
                </c:pt>
                <c:pt idx="8247">
                  <c:v>37558.0</c:v>
                </c:pt>
                <c:pt idx="8248">
                  <c:v>37559.0</c:v>
                </c:pt>
                <c:pt idx="8249">
                  <c:v>37560.0</c:v>
                </c:pt>
                <c:pt idx="8250">
                  <c:v>37561.0</c:v>
                </c:pt>
                <c:pt idx="8251">
                  <c:v>37562.0</c:v>
                </c:pt>
                <c:pt idx="8252">
                  <c:v>37563.0</c:v>
                </c:pt>
                <c:pt idx="8253">
                  <c:v>37564.0</c:v>
                </c:pt>
                <c:pt idx="8254">
                  <c:v>37565.0</c:v>
                </c:pt>
                <c:pt idx="8255">
                  <c:v>37566.0</c:v>
                </c:pt>
                <c:pt idx="8256">
                  <c:v>37567.0</c:v>
                </c:pt>
                <c:pt idx="8257">
                  <c:v>37568.0</c:v>
                </c:pt>
                <c:pt idx="8258">
                  <c:v>37569.0</c:v>
                </c:pt>
                <c:pt idx="8259">
                  <c:v>37570.0</c:v>
                </c:pt>
                <c:pt idx="8260">
                  <c:v>37571.0</c:v>
                </c:pt>
                <c:pt idx="8261">
                  <c:v>37572.0</c:v>
                </c:pt>
                <c:pt idx="8262">
                  <c:v>37573.0</c:v>
                </c:pt>
                <c:pt idx="8263">
                  <c:v>37574.0</c:v>
                </c:pt>
                <c:pt idx="8264">
                  <c:v>37575.0</c:v>
                </c:pt>
                <c:pt idx="8265">
                  <c:v>37576.0</c:v>
                </c:pt>
                <c:pt idx="8266">
                  <c:v>37577.0</c:v>
                </c:pt>
                <c:pt idx="8267">
                  <c:v>37578.0</c:v>
                </c:pt>
                <c:pt idx="8268">
                  <c:v>37579.0</c:v>
                </c:pt>
                <c:pt idx="8269">
                  <c:v>37580.0</c:v>
                </c:pt>
                <c:pt idx="8270">
                  <c:v>37581.0</c:v>
                </c:pt>
                <c:pt idx="8271">
                  <c:v>37582.0</c:v>
                </c:pt>
                <c:pt idx="8272">
                  <c:v>37583.0</c:v>
                </c:pt>
                <c:pt idx="8273">
                  <c:v>37584.0</c:v>
                </c:pt>
                <c:pt idx="8274">
                  <c:v>37585.0</c:v>
                </c:pt>
                <c:pt idx="8275">
                  <c:v>37586.0</c:v>
                </c:pt>
                <c:pt idx="8276">
                  <c:v>37587.0</c:v>
                </c:pt>
                <c:pt idx="8277">
                  <c:v>37588.0</c:v>
                </c:pt>
                <c:pt idx="8278">
                  <c:v>37589.0</c:v>
                </c:pt>
                <c:pt idx="8279">
                  <c:v>37590.0</c:v>
                </c:pt>
                <c:pt idx="8280">
                  <c:v>37591.0</c:v>
                </c:pt>
                <c:pt idx="8281">
                  <c:v>37592.0</c:v>
                </c:pt>
                <c:pt idx="8282">
                  <c:v>37593.0</c:v>
                </c:pt>
                <c:pt idx="8283">
                  <c:v>37594.0</c:v>
                </c:pt>
                <c:pt idx="8284">
                  <c:v>37595.0</c:v>
                </c:pt>
                <c:pt idx="8285">
                  <c:v>37596.0</c:v>
                </c:pt>
                <c:pt idx="8286">
                  <c:v>37597.0</c:v>
                </c:pt>
                <c:pt idx="8287">
                  <c:v>37598.0</c:v>
                </c:pt>
                <c:pt idx="8288">
                  <c:v>37599.0</c:v>
                </c:pt>
                <c:pt idx="8289">
                  <c:v>37600.0</c:v>
                </c:pt>
                <c:pt idx="8290">
                  <c:v>37601.0</c:v>
                </c:pt>
                <c:pt idx="8291">
                  <c:v>37602.0</c:v>
                </c:pt>
                <c:pt idx="8292">
                  <c:v>37603.0</c:v>
                </c:pt>
                <c:pt idx="8293">
                  <c:v>37604.0</c:v>
                </c:pt>
                <c:pt idx="8294">
                  <c:v>37605.0</c:v>
                </c:pt>
                <c:pt idx="8295">
                  <c:v>37606.0</c:v>
                </c:pt>
                <c:pt idx="8296">
                  <c:v>37607.0</c:v>
                </c:pt>
                <c:pt idx="8297">
                  <c:v>37608.0</c:v>
                </c:pt>
                <c:pt idx="8298">
                  <c:v>37609.0</c:v>
                </c:pt>
                <c:pt idx="8299">
                  <c:v>37610.0</c:v>
                </c:pt>
                <c:pt idx="8300">
                  <c:v>37611.0</c:v>
                </c:pt>
                <c:pt idx="8301">
                  <c:v>37612.0</c:v>
                </c:pt>
                <c:pt idx="8302">
                  <c:v>37613.0</c:v>
                </c:pt>
                <c:pt idx="8303">
                  <c:v>37614.0</c:v>
                </c:pt>
                <c:pt idx="8304">
                  <c:v>37615.0</c:v>
                </c:pt>
                <c:pt idx="8305">
                  <c:v>37616.0</c:v>
                </c:pt>
                <c:pt idx="8306">
                  <c:v>37617.0</c:v>
                </c:pt>
                <c:pt idx="8307">
                  <c:v>37618.0</c:v>
                </c:pt>
                <c:pt idx="8308">
                  <c:v>37619.0</c:v>
                </c:pt>
                <c:pt idx="8309">
                  <c:v>37620.0</c:v>
                </c:pt>
                <c:pt idx="8310">
                  <c:v>37621.0</c:v>
                </c:pt>
                <c:pt idx="8311">
                  <c:v>37622.0</c:v>
                </c:pt>
                <c:pt idx="8312">
                  <c:v>37623.0</c:v>
                </c:pt>
                <c:pt idx="8313">
                  <c:v>37624.0</c:v>
                </c:pt>
                <c:pt idx="8314">
                  <c:v>37625.0</c:v>
                </c:pt>
                <c:pt idx="8315">
                  <c:v>37626.0</c:v>
                </c:pt>
                <c:pt idx="8316">
                  <c:v>37627.0</c:v>
                </c:pt>
                <c:pt idx="8317">
                  <c:v>37628.0</c:v>
                </c:pt>
                <c:pt idx="8318">
                  <c:v>37629.0</c:v>
                </c:pt>
                <c:pt idx="8319">
                  <c:v>37630.0</c:v>
                </c:pt>
                <c:pt idx="8320">
                  <c:v>37631.0</c:v>
                </c:pt>
                <c:pt idx="8321">
                  <c:v>37632.0</c:v>
                </c:pt>
                <c:pt idx="8322">
                  <c:v>37633.0</c:v>
                </c:pt>
                <c:pt idx="8323">
                  <c:v>37634.0</c:v>
                </c:pt>
                <c:pt idx="8324">
                  <c:v>37635.0</c:v>
                </c:pt>
                <c:pt idx="8325">
                  <c:v>37636.0</c:v>
                </c:pt>
                <c:pt idx="8326">
                  <c:v>37637.0</c:v>
                </c:pt>
                <c:pt idx="8327">
                  <c:v>37638.0</c:v>
                </c:pt>
                <c:pt idx="8328">
                  <c:v>37639.0</c:v>
                </c:pt>
                <c:pt idx="8329">
                  <c:v>37640.0</c:v>
                </c:pt>
                <c:pt idx="8330">
                  <c:v>37641.0</c:v>
                </c:pt>
                <c:pt idx="8331">
                  <c:v>37642.0</c:v>
                </c:pt>
                <c:pt idx="8332">
                  <c:v>37643.0</c:v>
                </c:pt>
                <c:pt idx="8333">
                  <c:v>37644.0</c:v>
                </c:pt>
                <c:pt idx="8334">
                  <c:v>37645.0</c:v>
                </c:pt>
                <c:pt idx="8335">
                  <c:v>37646.0</c:v>
                </c:pt>
                <c:pt idx="8336">
                  <c:v>37647.0</c:v>
                </c:pt>
                <c:pt idx="8337">
                  <c:v>37648.0</c:v>
                </c:pt>
                <c:pt idx="8338">
                  <c:v>37649.0</c:v>
                </c:pt>
                <c:pt idx="8339">
                  <c:v>37650.0</c:v>
                </c:pt>
                <c:pt idx="8340">
                  <c:v>37651.0</c:v>
                </c:pt>
                <c:pt idx="8341">
                  <c:v>37652.0</c:v>
                </c:pt>
                <c:pt idx="8342">
                  <c:v>37653.0</c:v>
                </c:pt>
                <c:pt idx="8343">
                  <c:v>37654.0</c:v>
                </c:pt>
                <c:pt idx="8344">
                  <c:v>37655.0</c:v>
                </c:pt>
                <c:pt idx="8345">
                  <c:v>37656.0</c:v>
                </c:pt>
                <c:pt idx="8346">
                  <c:v>37657.0</c:v>
                </c:pt>
                <c:pt idx="8347">
                  <c:v>37658.0</c:v>
                </c:pt>
                <c:pt idx="8348">
                  <c:v>37659.0</c:v>
                </c:pt>
                <c:pt idx="8349">
                  <c:v>37660.0</c:v>
                </c:pt>
                <c:pt idx="8350">
                  <c:v>37661.0</c:v>
                </c:pt>
                <c:pt idx="8351">
                  <c:v>37662.0</c:v>
                </c:pt>
                <c:pt idx="8352">
                  <c:v>37663.0</c:v>
                </c:pt>
                <c:pt idx="8353">
                  <c:v>37664.0</c:v>
                </c:pt>
                <c:pt idx="8354">
                  <c:v>37665.0</c:v>
                </c:pt>
                <c:pt idx="8355">
                  <c:v>37666.0</c:v>
                </c:pt>
                <c:pt idx="8356">
                  <c:v>37667.0</c:v>
                </c:pt>
                <c:pt idx="8357">
                  <c:v>37668.0</c:v>
                </c:pt>
                <c:pt idx="8358">
                  <c:v>37669.0</c:v>
                </c:pt>
                <c:pt idx="8359">
                  <c:v>37670.0</c:v>
                </c:pt>
                <c:pt idx="8360">
                  <c:v>37671.0</c:v>
                </c:pt>
                <c:pt idx="8361">
                  <c:v>37672.0</c:v>
                </c:pt>
                <c:pt idx="8362">
                  <c:v>37673.0</c:v>
                </c:pt>
                <c:pt idx="8363">
                  <c:v>37674.0</c:v>
                </c:pt>
                <c:pt idx="8364">
                  <c:v>37675.0</c:v>
                </c:pt>
                <c:pt idx="8365">
                  <c:v>37676.0</c:v>
                </c:pt>
                <c:pt idx="8366">
                  <c:v>37677.0</c:v>
                </c:pt>
                <c:pt idx="8367">
                  <c:v>37678.0</c:v>
                </c:pt>
                <c:pt idx="8368">
                  <c:v>37679.0</c:v>
                </c:pt>
                <c:pt idx="8369">
                  <c:v>37680.0</c:v>
                </c:pt>
                <c:pt idx="8370">
                  <c:v>37681.0</c:v>
                </c:pt>
                <c:pt idx="8371">
                  <c:v>37682.0</c:v>
                </c:pt>
                <c:pt idx="8372">
                  <c:v>37683.0</c:v>
                </c:pt>
                <c:pt idx="8373">
                  <c:v>37684.0</c:v>
                </c:pt>
                <c:pt idx="8374">
                  <c:v>37685.0</c:v>
                </c:pt>
                <c:pt idx="8375">
                  <c:v>37686.0</c:v>
                </c:pt>
                <c:pt idx="8376">
                  <c:v>37687.0</c:v>
                </c:pt>
                <c:pt idx="8377">
                  <c:v>37688.0</c:v>
                </c:pt>
                <c:pt idx="8378">
                  <c:v>37689.0</c:v>
                </c:pt>
                <c:pt idx="8379">
                  <c:v>37690.0</c:v>
                </c:pt>
                <c:pt idx="8380">
                  <c:v>37691.0</c:v>
                </c:pt>
                <c:pt idx="8381">
                  <c:v>37692.0</c:v>
                </c:pt>
                <c:pt idx="8382">
                  <c:v>37693.0</c:v>
                </c:pt>
                <c:pt idx="8383">
                  <c:v>37694.0</c:v>
                </c:pt>
                <c:pt idx="8384">
                  <c:v>37695.0</c:v>
                </c:pt>
                <c:pt idx="8385">
                  <c:v>37696.0</c:v>
                </c:pt>
                <c:pt idx="8386">
                  <c:v>37697.0</c:v>
                </c:pt>
                <c:pt idx="8387">
                  <c:v>37698.0</c:v>
                </c:pt>
                <c:pt idx="8388">
                  <c:v>37699.0</c:v>
                </c:pt>
                <c:pt idx="8389">
                  <c:v>37700.0</c:v>
                </c:pt>
                <c:pt idx="8390">
                  <c:v>37701.0</c:v>
                </c:pt>
                <c:pt idx="8391">
                  <c:v>37702.0</c:v>
                </c:pt>
                <c:pt idx="8392">
                  <c:v>37703.0</c:v>
                </c:pt>
                <c:pt idx="8393">
                  <c:v>37704.0</c:v>
                </c:pt>
                <c:pt idx="8394">
                  <c:v>37705.0</c:v>
                </c:pt>
                <c:pt idx="8395">
                  <c:v>37706.0</c:v>
                </c:pt>
                <c:pt idx="8396">
                  <c:v>37707.0</c:v>
                </c:pt>
                <c:pt idx="8397">
                  <c:v>37708.0</c:v>
                </c:pt>
                <c:pt idx="8398">
                  <c:v>37709.0</c:v>
                </c:pt>
                <c:pt idx="8399">
                  <c:v>37710.0</c:v>
                </c:pt>
                <c:pt idx="8400">
                  <c:v>37711.0</c:v>
                </c:pt>
                <c:pt idx="8401">
                  <c:v>37712.0</c:v>
                </c:pt>
                <c:pt idx="8402">
                  <c:v>37713.0</c:v>
                </c:pt>
                <c:pt idx="8403">
                  <c:v>37714.0</c:v>
                </c:pt>
                <c:pt idx="8404">
                  <c:v>37715.0</c:v>
                </c:pt>
                <c:pt idx="8405">
                  <c:v>37716.0</c:v>
                </c:pt>
                <c:pt idx="8406">
                  <c:v>37717.0</c:v>
                </c:pt>
                <c:pt idx="8407">
                  <c:v>37718.0</c:v>
                </c:pt>
                <c:pt idx="8408">
                  <c:v>37719.0</c:v>
                </c:pt>
                <c:pt idx="8409">
                  <c:v>37720.0</c:v>
                </c:pt>
                <c:pt idx="8410">
                  <c:v>37721.0</c:v>
                </c:pt>
                <c:pt idx="8411">
                  <c:v>37722.0</c:v>
                </c:pt>
                <c:pt idx="8412">
                  <c:v>37723.0</c:v>
                </c:pt>
                <c:pt idx="8413">
                  <c:v>37724.0</c:v>
                </c:pt>
                <c:pt idx="8414">
                  <c:v>37725.0</c:v>
                </c:pt>
                <c:pt idx="8415">
                  <c:v>37726.0</c:v>
                </c:pt>
                <c:pt idx="8416">
                  <c:v>37727.0</c:v>
                </c:pt>
                <c:pt idx="8417">
                  <c:v>37728.0</c:v>
                </c:pt>
                <c:pt idx="8418">
                  <c:v>37729.0</c:v>
                </c:pt>
                <c:pt idx="8419">
                  <c:v>37730.0</c:v>
                </c:pt>
                <c:pt idx="8420">
                  <c:v>37731.0</c:v>
                </c:pt>
                <c:pt idx="8421">
                  <c:v>37732.0</c:v>
                </c:pt>
                <c:pt idx="8422">
                  <c:v>37733.0</c:v>
                </c:pt>
                <c:pt idx="8423">
                  <c:v>37734.0</c:v>
                </c:pt>
                <c:pt idx="8424">
                  <c:v>37735.0</c:v>
                </c:pt>
                <c:pt idx="8425">
                  <c:v>37736.0</c:v>
                </c:pt>
                <c:pt idx="8426">
                  <c:v>37737.0</c:v>
                </c:pt>
                <c:pt idx="8427">
                  <c:v>37738.0</c:v>
                </c:pt>
                <c:pt idx="8428">
                  <c:v>37739.0</c:v>
                </c:pt>
                <c:pt idx="8429">
                  <c:v>37740.0</c:v>
                </c:pt>
                <c:pt idx="8430">
                  <c:v>37741.0</c:v>
                </c:pt>
                <c:pt idx="8431">
                  <c:v>37742.0</c:v>
                </c:pt>
                <c:pt idx="8432">
                  <c:v>37743.0</c:v>
                </c:pt>
                <c:pt idx="8433">
                  <c:v>37744.0</c:v>
                </c:pt>
                <c:pt idx="8434">
                  <c:v>37745.0</c:v>
                </c:pt>
                <c:pt idx="8435">
                  <c:v>37746.0</c:v>
                </c:pt>
                <c:pt idx="8436">
                  <c:v>37747.0</c:v>
                </c:pt>
                <c:pt idx="8437">
                  <c:v>37748.0</c:v>
                </c:pt>
                <c:pt idx="8438">
                  <c:v>37749.0</c:v>
                </c:pt>
                <c:pt idx="8439">
                  <c:v>37750.0</c:v>
                </c:pt>
                <c:pt idx="8440">
                  <c:v>37751.0</c:v>
                </c:pt>
                <c:pt idx="8441">
                  <c:v>37752.0</c:v>
                </c:pt>
                <c:pt idx="8442">
                  <c:v>37753.0</c:v>
                </c:pt>
                <c:pt idx="8443">
                  <c:v>37754.0</c:v>
                </c:pt>
                <c:pt idx="8444">
                  <c:v>37755.0</c:v>
                </c:pt>
                <c:pt idx="8445">
                  <c:v>37756.0</c:v>
                </c:pt>
                <c:pt idx="8446">
                  <c:v>37757.0</c:v>
                </c:pt>
                <c:pt idx="8447">
                  <c:v>37758.0</c:v>
                </c:pt>
                <c:pt idx="8448">
                  <c:v>37759.0</c:v>
                </c:pt>
                <c:pt idx="8449">
                  <c:v>37760.0</c:v>
                </c:pt>
                <c:pt idx="8450">
                  <c:v>37761.0</c:v>
                </c:pt>
                <c:pt idx="8451">
                  <c:v>37762.0</c:v>
                </c:pt>
                <c:pt idx="8452">
                  <c:v>37763.0</c:v>
                </c:pt>
                <c:pt idx="8453">
                  <c:v>37764.0</c:v>
                </c:pt>
                <c:pt idx="8454">
                  <c:v>37765.0</c:v>
                </c:pt>
                <c:pt idx="8455">
                  <c:v>37766.0</c:v>
                </c:pt>
                <c:pt idx="8456">
                  <c:v>37767.0</c:v>
                </c:pt>
                <c:pt idx="8457">
                  <c:v>37768.0</c:v>
                </c:pt>
                <c:pt idx="8458">
                  <c:v>37769.0</c:v>
                </c:pt>
                <c:pt idx="8459">
                  <c:v>37770.0</c:v>
                </c:pt>
                <c:pt idx="8460">
                  <c:v>37771.0</c:v>
                </c:pt>
                <c:pt idx="8461">
                  <c:v>37772.0</c:v>
                </c:pt>
                <c:pt idx="8462">
                  <c:v>37773.0</c:v>
                </c:pt>
                <c:pt idx="8463">
                  <c:v>37774.0</c:v>
                </c:pt>
                <c:pt idx="8464">
                  <c:v>37775.0</c:v>
                </c:pt>
                <c:pt idx="8465">
                  <c:v>37776.0</c:v>
                </c:pt>
                <c:pt idx="8466">
                  <c:v>37777.0</c:v>
                </c:pt>
                <c:pt idx="8467">
                  <c:v>37778.0</c:v>
                </c:pt>
                <c:pt idx="8468">
                  <c:v>37779.0</c:v>
                </c:pt>
                <c:pt idx="8469">
                  <c:v>37780.0</c:v>
                </c:pt>
                <c:pt idx="8470">
                  <c:v>37781.0</c:v>
                </c:pt>
                <c:pt idx="8471">
                  <c:v>37782.0</c:v>
                </c:pt>
                <c:pt idx="8472">
                  <c:v>37783.0</c:v>
                </c:pt>
                <c:pt idx="8473">
                  <c:v>37784.0</c:v>
                </c:pt>
                <c:pt idx="8474">
                  <c:v>37785.0</c:v>
                </c:pt>
                <c:pt idx="8475">
                  <c:v>37786.0</c:v>
                </c:pt>
                <c:pt idx="8476">
                  <c:v>37787.0</c:v>
                </c:pt>
                <c:pt idx="8477">
                  <c:v>37788.0</c:v>
                </c:pt>
                <c:pt idx="8478">
                  <c:v>37789.0</c:v>
                </c:pt>
                <c:pt idx="8479">
                  <c:v>37790.0</c:v>
                </c:pt>
                <c:pt idx="8480">
                  <c:v>37791.0</c:v>
                </c:pt>
                <c:pt idx="8481">
                  <c:v>37792.0</c:v>
                </c:pt>
                <c:pt idx="8482">
                  <c:v>37793.0</c:v>
                </c:pt>
                <c:pt idx="8483">
                  <c:v>37794.0</c:v>
                </c:pt>
                <c:pt idx="8484">
                  <c:v>37795.0</c:v>
                </c:pt>
                <c:pt idx="8485">
                  <c:v>37796.0</c:v>
                </c:pt>
                <c:pt idx="8486">
                  <c:v>37797.0</c:v>
                </c:pt>
                <c:pt idx="8487">
                  <c:v>37798.0</c:v>
                </c:pt>
                <c:pt idx="8488">
                  <c:v>37799.0</c:v>
                </c:pt>
                <c:pt idx="8489">
                  <c:v>37800.0</c:v>
                </c:pt>
                <c:pt idx="8490">
                  <c:v>37801.0</c:v>
                </c:pt>
                <c:pt idx="8491">
                  <c:v>37802.0</c:v>
                </c:pt>
                <c:pt idx="8492">
                  <c:v>37803.0</c:v>
                </c:pt>
                <c:pt idx="8493">
                  <c:v>37804.0</c:v>
                </c:pt>
                <c:pt idx="8494">
                  <c:v>37805.0</c:v>
                </c:pt>
                <c:pt idx="8495">
                  <c:v>37806.0</c:v>
                </c:pt>
                <c:pt idx="8496">
                  <c:v>37807.0</c:v>
                </c:pt>
                <c:pt idx="8497">
                  <c:v>37808.0</c:v>
                </c:pt>
                <c:pt idx="8498">
                  <c:v>37809.0</c:v>
                </c:pt>
                <c:pt idx="8499">
                  <c:v>37810.0</c:v>
                </c:pt>
                <c:pt idx="8500">
                  <c:v>37811.0</c:v>
                </c:pt>
                <c:pt idx="8501">
                  <c:v>37812.0</c:v>
                </c:pt>
                <c:pt idx="8502">
                  <c:v>37813.0</c:v>
                </c:pt>
                <c:pt idx="8503">
                  <c:v>37814.0</c:v>
                </c:pt>
                <c:pt idx="8504">
                  <c:v>37815.0</c:v>
                </c:pt>
                <c:pt idx="8505">
                  <c:v>37816.0</c:v>
                </c:pt>
                <c:pt idx="8506">
                  <c:v>37817.0</c:v>
                </c:pt>
                <c:pt idx="8507">
                  <c:v>37818.0</c:v>
                </c:pt>
                <c:pt idx="8508">
                  <c:v>37819.0</c:v>
                </c:pt>
                <c:pt idx="8509">
                  <c:v>37820.0</c:v>
                </c:pt>
                <c:pt idx="8510">
                  <c:v>37821.0</c:v>
                </c:pt>
                <c:pt idx="8511">
                  <c:v>37822.0</c:v>
                </c:pt>
                <c:pt idx="8512">
                  <c:v>37823.0</c:v>
                </c:pt>
                <c:pt idx="8513">
                  <c:v>37824.0</c:v>
                </c:pt>
                <c:pt idx="8514">
                  <c:v>37825.0</c:v>
                </c:pt>
                <c:pt idx="8515">
                  <c:v>37826.0</c:v>
                </c:pt>
                <c:pt idx="8516">
                  <c:v>37827.0</c:v>
                </c:pt>
                <c:pt idx="8517">
                  <c:v>37828.0</c:v>
                </c:pt>
                <c:pt idx="8518">
                  <c:v>37829.0</c:v>
                </c:pt>
                <c:pt idx="8519">
                  <c:v>37830.0</c:v>
                </c:pt>
                <c:pt idx="8520">
                  <c:v>37831.0</c:v>
                </c:pt>
                <c:pt idx="8521">
                  <c:v>37832.0</c:v>
                </c:pt>
                <c:pt idx="8522">
                  <c:v>37833.0</c:v>
                </c:pt>
                <c:pt idx="8523">
                  <c:v>37834.0</c:v>
                </c:pt>
                <c:pt idx="8524">
                  <c:v>37835.0</c:v>
                </c:pt>
                <c:pt idx="8525">
                  <c:v>37836.0</c:v>
                </c:pt>
                <c:pt idx="8526">
                  <c:v>37837.0</c:v>
                </c:pt>
                <c:pt idx="8527">
                  <c:v>37838.0</c:v>
                </c:pt>
                <c:pt idx="8528">
                  <c:v>37839.0</c:v>
                </c:pt>
                <c:pt idx="8529">
                  <c:v>37840.0</c:v>
                </c:pt>
                <c:pt idx="8530">
                  <c:v>37841.0</c:v>
                </c:pt>
                <c:pt idx="8531">
                  <c:v>37842.0</c:v>
                </c:pt>
                <c:pt idx="8532">
                  <c:v>37843.0</c:v>
                </c:pt>
                <c:pt idx="8533">
                  <c:v>37844.0</c:v>
                </c:pt>
                <c:pt idx="8534">
                  <c:v>37845.0</c:v>
                </c:pt>
                <c:pt idx="8535">
                  <c:v>37846.0</c:v>
                </c:pt>
                <c:pt idx="8536">
                  <c:v>37847.0</c:v>
                </c:pt>
                <c:pt idx="8537">
                  <c:v>37848.0</c:v>
                </c:pt>
                <c:pt idx="8538">
                  <c:v>37849.0</c:v>
                </c:pt>
                <c:pt idx="8539">
                  <c:v>37850.0</c:v>
                </c:pt>
                <c:pt idx="8540">
                  <c:v>37851.0</c:v>
                </c:pt>
                <c:pt idx="8541">
                  <c:v>37852.0</c:v>
                </c:pt>
                <c:pt idx="8542">
                  <c:v>37853.0</c:v>
                </c:pt>
                <c:pt idx="8543">
                  <c:v>37854.0</c:v>
                </c:pt>
                <c:pt idx="8544">
                  <c:v>37855.0</c:v>
                </c:pt>
                <c:pt idx="8545">
                  <c:v>37856.0</c:v>
                </c:pt>
                <c:pt idx="8546">
                  <c:v>37857.0</c:v>
                </c:pt>
                <c:pt idx="8547">
                  <c:v>37858.0</c:v>
                </c:pt>
                <c:pt idx="8548">
                  <c:v>37859.0</c:v>
                </c:pt>
                <c:pt idx="8549">
                  <c:v>37860.0</c:v>
                </c:pt>
                <c:pt idx="8550">
                  <c:v>37861.0</c:v>
                </c:pt>
                <c:pt idx="8551">
                  <c:v>37862.0</c:v>
                </c:pt>
                <c:pt idx="8552">
                  <c:v>37863.0</c:v>
                </c:pt>
                <c:pt idx="8553">
                  <c:v>37864.0</c:v>
                </c:pt>
                <c:pt idx="8554">
                  <c:v>37865.0</c:v>
                </c:pt>
                <c:pt idx="8555">
                  <c:v>37866.0</c:v>
                </c:pt>
                <c:pt idx="8556">
                  <c:v>37867.0</c:v>
                </c:pt>
                <c:pt idx="8557">
                  <c:v>37868.0</c:v>
                </c:pt>
                <c:pt idx="8558">
                  <c:v>37869.0</c:v>
                </c:pt>
                <c:pt idx="8559">
                  <c:v>37870.0</c:v>
                </c:pt>
                <c:pt idx="8560">
                  <c:v>37871.0</c:v>
                </c:pt>
                <c:pt idx="8561">
                  <c:v>37872.0</c:v>
                </c:pt>
                <c:pt idx="8562">
                  <c:v>37873.0</c:v>
                </c:pt>
                <c:pt idx="8563">
                  <c:v>37874.0</c:v>
                </c:pt>
                <c:pt idx="8564">
                  <c:v>37875.0</c:v>
                </c:pt>
                <c:pt idx="8565">
                  <c:v>37876.0</c:v>
                </c:pt>
                <c:pt idx="8566">
                  <c:v>37877.0</c:v>
                </c:pt>
                <c:pt idx="8567">
                  <c:v>37878.0</c:v>
                </c:pt>
                <c:pt idx="8568">
                  <c:v>37879.0</c:v>
                </c:pt>
                <c:pt idx="8569">
                  <c:v>37880.0</c:v>
                </c:pt>
                <c:pt idx="8570">
                  <c:v>37881.0</c:v>
                </c:pt>
                <c:pt idx="8571">
                  <c:v>37882.0</c:v>
                </c:pt>
                <c:pt idx="8572">
                  <c:v>37883.0</c:v>
                </c:pt>
                <c:pt idx="8573">
                  <c:v>37884.0</c:v>
                </c:pt>
                <c:pt idx="8574">
                  <c:v>37885.0</c:v>
                </c:pt>
                <c:pt idx="8575">
                  <c:v>37886.0</c:v>
                </c:pt>
                <c:pt idx="8576">
                  <c:v>37887.0</c:v>
                </c:pt>
                <c:pt idx="8577">
                  <c:v>37888.0</c:v>
                </c:pt>
                <c:pt idx="8578">
                  <c:v>37889.0</c:v>
                </c:pt>
                <c:pt idx="8579">
                  <c:v>37890.0</c:v>
                </c:pt>
                <c:pt idx="8580">
                  <c:v>37891.0</c:v>
                </c:pt>
                <c:pt idx="8581">
                  <c:v>37892.0</c:v>
                </c:pt>
                <c:pt idx="8582">
                  <c:v>37893.0</c:v>
                </c:pt>
                <c:pt idx="8583">
                  <c:v>37894.0</c:v>
                </c:pt>
                <c:pt idx="8584">
                  <c:v>37895.0</c:v>
                </c:pt>
                <c:pt idx="8585">
                  <c:v>37896.0</c:v>
                </c:pt>
                <c:pt idx="8586">
                  <c:v>37897.0</c:v>
                </c:pt>
                <c:pt idx="8587">
                  <c:v>37898.0</c:v>
                </c:pt>
                <c:pt idx="8588">
                  <c:v>37899.0</c:v>
                </c:pt>
                <c:pt idx="8589">
                  <c:v>37900.0</c:v>
                </c:pt>
                <c:pt idx="8590">
                  <c:v>37901.0</c:v>
                </c:pt>
                <c:pt idx="8591">
                  <c:v>37902.0</c:v>
                </c:pt>
                <c:pt idx="8592">
                  <c:v>37903.0</c:v>
                </c:pt>
                <c:pt idx="8593">
                  <c:v>37904.0</c:v>
                </c:pt>
                <c:pt idx="8594">
                  <c:v>37905.0</c:v>
                </c:pt>
                <c:pt idx="8595">
                  <c:v>37906.0</c:v>
                </c:pt>
                <c:pt idx="8596">
                  <c:v>37907.0</c:v>
                </c:pt>
                <c:pt idx="8597">
                  <c:v>37908.0</c:v>
                </c:pt>
                <c:pt idx="8598">
                  <c:v>37909.0</c:v>
                </c:pt>
                <c:pt idx="8599">
                  <c:v>37910.0</c:v>
                </c:pt>
                <c:pt idx="8600">
                  <c:v>37911.0</c:v>
                </c:pt>
                <c:pt idx="8601">
                  <c:v>37912.0</c:v>
                </c:pt>
                <c:pt idx="8602">
                  <c:v>37913.0</c:v>
                </c:pt>
                <c:pt idx="8603">
                  <c:v>37914.0</c:v>
                </c:pt>
                <c:pt idx="8604">
                  <c:v>37915.0</c:v>
                </c:pt>
                <c:pt idx="8605">
                  <c:v>37916.0</c:v>
                </c:pt>
                <c:pt idx="8606">
                  <c:v>37917.0</c:v>
                </c:pt>
                <c:pt idx="8607">
                  <c:v>37918.0</c:v>
                </c:pt>
                <c:pt idx="8608">
                  <c:v>37919.0</c:v>
                </c:pt>
                <c:pt idx="8609">
                  <c:v>37920.0</c:v>
                </c:pt>
                <c:pt idx="8610">
                  <c:v>37921.0</c:v>
                </c:pt>
                <c:pt idx="8611">
                  <c:v>37922.0</c:v>
                </c:pt>
                <c:pt idx="8612">
                  <c:v>37923.0</c:v>
                </c:pt>
                <c:pt idx="8613">
                  <c:v>37924.0</c:v>
                </c:pt>
                <c:pt idx="8614">
                  <c:v>37925.0</c:v>
                </c:pt>
                <c:pt idx="8615">
                  <c:v>37926.0</c:v>
                </c:pt>
                <c:pt idx="8616">
                  <c:v>37927.0</c:v>
                </c:pt>
                <c:pt idx="8617">
                  <c:v>37928.0</c:v>
                </c:pt>
                <c:pt idx="8618">
                  <c:v>37929.0</c:v>
                </c:pt>
                <c:pt idx="8619">
                  <c:v>37930.0</c:v>
                </c:pt>
                <c:pt idx="8620">
                  <c:v>37931.0</c:v>
                </c:pt>
                <c:pt idx="8621">
                  <c:v>37932.0</c:v>
                </c:pt>
                <c:pt idx="8622">
                  <c:v>37933.0</c:v>
                </c:pt>
                <c:pt idx="8623">
                  <c:v>37934.0</c:v>
                </c:pt>
                <c:pt idx="8624">
                  <c:v>37935.0</c:v>
                </c:pt>
                <c:pt idx="8625">
                  <c:v>37936.0</c:v>
                </c:pt>
                <c:pt idx="8626">
                  <c:v>37937.0</c:v>
                </c:pt>
                <c:pt idx="8627">
                  <c:v>37938.0</c:v>
                </c:pt>
                <c:pt idx="8628">
                  <c:v>37939.0</c:v>
                </c:pt>
                <c:pt idx="8629">
                  <c:v>37940.0</c:v>
                </c:pt>
                <c:pt idx="8630">
                  <c:v>37941.0</c:v>
                </c:pt>
                <c:pt idx="8631">
                  <c:v>37942.0</c:v>
                </c:pt>
                <c:pt idx="8632">
                  <c:v>37943.0</c:v>
                </c:pt>
                <c:pt idx="8633">
                  <c:v>37944.0</c:v>
                </c:pt>
                <c:pt idx="8634">
                  <c:v>37945.0</c:v>
                </c:pt>
                <c:pt idx="8635">
                  <c:v>37946.0</c:v>
                </c:pt>
                <c:pt idx="8636">
                  <c:v>37947.0</c:v>
                </c:pt>
                <c:pt idx="8637">
                  <c:v>37948.0</c:v>
                </c:pt>
                <c:pt idx="8638">
                  <c:v>37949.0</c:v>
                </c:pt>
                <c:pt idx="8639">
                  <c:v>37950.0</c:v>
                </c:pt>
                <c:pt idx="8640">
                  <c:v>37951.0</c:v>
                </c:pt>
                <c:pt idx="8641">
                  <c:v>37952.0</c:v>
                </c:pt>
                <c:pt idx="8642">
                  <c:v>37953.0</c:v>
                </c:pt>
                <c:pt idx="8643">
                  <c:v>37954.0</c:v>
                </c:pt>
                <c:pt idx="8644">
                  <c:v>37955.0</c:v>
                </c:pt>
                <c:pt idx="8645">
                  <c:v>37956.0</c:v>
                </c:pt>
                <c:pt idx="8646">
                  <c:v>37957.0</c:v>
                </c:pt>
                <c:pt idx="8647">
                  <c:v>37958.0</c:v>
                </c:pt>
                <c:pt idx="8648">
                  <c:v>37959.0</c:v>
                </c:pt>
                <c:pt idx="8649">
                  <c:v>37960.0</c:v>
                </c:pt>
                <c:pt idx="8650">
                  <c:v>37961.0</c:v>
                </c:pt>
                <c:pt idx="8651">
                  <c:v>37962.0</c:v>
                </c:pt>
                <c:pt idx="8652">
                  <c:v>37963.0</c:v>
                </c:pt>
                <c:pt idx="8653">
                  <c:v>37964.0</c:v>
                </c:pt>
                <c:pt idx="8654">
                  <c:v>37965.0</c:v>
                </c:pt>
                <c:pt idx="8655">
                  <c:v>37966.0</c:v>
                </c:pt>
                <c:pt idx="8656">
                  <c:v>37967.0</c:v>
                </c:pt>
                <c:pt idx="8657">
                  <c:v>37968.0</c:v>
                </c:pt>
                <c:pt idx="8658">
                  <c:v>37969.0</c:v>
                </c:pt>
                <c:pt idx="8659">
                  <c:v>37970.0</c:v>
                </c:pt>
                <c:pt idx="8660">
                  <c:v>37971.0</c:v>
                </c:pt>
                <c:pt idx="8661">
                  <c:v>37972.0</c:v>
                </c:pt>
                <c:pt idx="8662">
                  <c:v>37973.0</c:v>
                </c:pt>
                <c:pt idx="8663">
                  <c:v>37974.0</c:v>
                </c:pt>
                <c:pt idx="8664">
                  <c:v>37975.0</c:v>
                </c:pt>
                <c:pt idx="8665">
                  <c:v>37976.0</c:v>
                </c:pt>
                <c:pt idx="8666">
                  <c:v>37977.0</c:v>
                </c:pt>
                <c:pt idx="8667">
                  <c:v>37978.0</c:v>
                </c:pt>
                <c:pt idx="8668">
                  <c:v>37979.0</c:v>
                </c:pt>
                <c:pt idx="8669">
                  <c:v>37980.0</c:v>
                </c:pt>
                <c:pt idx="8670">
                  <c:v>37981.0</c:v>
                </c:pt>
                <c:pt idx="8671">
                  <c:v>37982.0</c:v>
                </c:pt>
                <c:pt idx="8672">
                  <c:v>37983.0</c:v>
                </c:pt>
                <c:pt idx="8673">
                  <c:v>37984.0</c:v>
                </c:pt>
                <c:pt idx="8674">
                  <c:v>37985.0</c:v>
                </c:pt>
                <c:pt idx="8675">
                  <c:v>37986.0</c:v>
                </c:pt>
                <c:pt idx="8676">
                  <c:v>37987.0</c:v>
                </c:pt>
                <c:pt idx="8677">
                  <c:v>37988.0</c:v>
                </c:pt>
                <c:pt idx="8678">
                  <c:v>37989.0</c:v>
                </c:pt>
                <c:pt idx="8679">
                  <c:v>37990.0</c:v>
                </c:pt>
                <c:pt idx="8680">
                  <c:v>37991.0</c:v>
                </c:pt>
                <c:pt idx="8681">
                  <c:v>37992.0</c:v>
                </c:pt>
                <c:pt idx="8682">
                  <c:v>37993.0</c:v>
                </c:pt>
                <c:pt idx="8683">
                  <c:v>37994.0</c:v>
                </c:pt>
                <c:pt idx="8684">
                  <c:v>37995.0</c:v>
                </c:pt>
                <c:pt idx="8685">
                  <c:v>37996.0</c:v>
                </c:pt>
                <c:pt idx="8686">
                  <c:v>37997.0</c:v>
                </c:pt>
                <c:pt idx="8687">
                  <c:v>37998.0</c:v>
                </c:pt>
                <c:pt idx="8688">
                  <c:v>37999.0</c:v>
                </c:pt>
                <c:pt idx="8689">
                  <c:v>38000.0</c:v>
                </c:pt>
                <c:pt idx="8690">
                  <c:v>38001.0</c:v>
                </c:pt>
                <c:pt idx="8691">
                  <c:v>38002.0</c:v>
                </c:pt>
                <c:pt idx="8692">
                  <c:v>38003.0</c:v>
                </c:pt>
                <c:pt idx="8693">
                  <c:v>38004.0</c:v>
                </c:pt>
                <c:pt idx="8694">
                  <c:v>38005.0</c:v>
                </c:pt>
                <c:pt idx="8695">
                  <c:v>38006.0</c:v>
                </c:pt>
                <c:pt idx="8696">
                  <c:v>38007.0</c:v>
                </c:pt>
                <c:pt idx="8697">
                  <c:v>38008.0</c:v>
                </c:pt>
                <c:pt idx="8698">
                  <c:v>38009.0</c:v>
                </c:pt>
                <c:pt idx="8699">
                  <c:v>38010.0</c:v>
                </c:pt>
                <c:pt idx="8700">
                  <c:v>38011.0</c:v>
                </c:pt>
                <c:pt idx="8701">
                  <c:v>38012.0</c:v>
                </c:pt>
                <c:pt idx="8702">
                  <c:v>38013.0</c:v>
                </c:pt>
                <c:pt idx="8703">
                  <c:v>38014.0</c:v>
                </c:pt>
                <c:pt idx="8704">
                  <c:v>38015.0</c:v>
                </c:pt>
                <c:pt idx="8705">
                  <c:v>38016.0</c:v>
                </c:pt>
                <c:pt idx="8706">
                  <c:v>38017.0</c:v>
                </c:pt>
                <c:pt idx="8707">
                  <c:v>38018.0</c:v>
                </c:pt>
                <c:pt idx="8708">
                  <c:v>38019.0</c:v>
                </c:pt>
                <c:pt idx="8709">
                  <c:v>38020.0</c:v>
                </c:pt>
                <c:pt idx="8710">
                  <c:v>38021.0</c:v>
                </c:pt>
                <c:pt idx="8711">
                  <c:v>38022.0</c:v>
                </c:pt>
                <c:pt idx="8712">
                  <c:v>38023.0</c:v>
                </c:pt>
                <c:pt idx="8713">
                  <c:v>38024.0</c:v>
                </c:pt>
                <c:pt idx="8714">
                  <c:v>38025.0</c:v>
                </c:pt>
                <c:pt idx="8715">
                  <c:v>38026.0</c:v>
                </c:pt>
                <c:pt idx="8716">
                  <c:v>38027.0</c:v>
                </c:pt>
                <c:pt idx="8717">
                  <c:v>38028.0</c:v>
                </c:pt>
                <c:pt idx="8718">
                  <c:v>38029.0</c:v>
                </c:pt>
                <c:pt idx="8719">
                  <c:v>38030.0</c:v>
                </c:pt>
                <c:pt idx="8720">
                  <c:v>38031.0</c:v>
                </c:pt>
                <c:pt idx="8721">
                  <c:v>38032.0</c:v>
                </c:pt>
                <c:pt idx="8722">
                  <c:v>38033.0</c:v>
                </c:pt>
                <c:pt idx="8723">
                  <c:v>38034.0</c:v>
                </c:pt>
                <c:pt idx="8724">
                  <c:v>38035.0</c:v>
                </c:pt>
                <c:pt idx="8725">
                  <c:v>38036.0</c:v>
                </c:pt>
                <c:pt idx="8726">
                  <c:v>38037.0</c:v>
                </c:pt>
                <c:pt idx="8727">
                  <c:v>38038.0</c:v>
                </c:pt>
                <c:pt idx="8728">
                  <c:v>38039.0</c:v>
                </c:pt>
                <c:pt idx="8729">
                  <c:v>38040.0</c:v>
                </c:pt>
                <c:pt idx="8730">
                  <c:v>38041.0</c:v>
                </c:pt>
                <c:pt idx="8731">
                  <c:v>38042.0</c:v>
                </c:pt>
                <c:pt idx="8732">
                  <c:v>38043.0</c:v>
                </c:pt>
                <c:pt idx="8733">
                  <c:v>38044.0</c:v>
                </c:pt>
                <c:pt idx="8734">
                  <c:v>38045.0</c:v>
                </c:pt>
                <c:pt idx="8735">
                  <c:v>38046.0</c:v>
                </c:pt>
                <c:pt idx="8736">
                  <c:v>38047.0</c:v>
                </c:pt>
                <c:pt idx="8737">
                  <c:v>38048.0</c:v>
                </c:pt>
                <c:pt idx="8738">
                  <c:v>38049.0</c:v>
                </c:pt>
                <c:pt idx="8739">
                  <c:v>38050.0</c:v>
                </c:pt>
                <c:pt idx="8740">
                  <c:v>38051.0</c:v>
                </c:pt>
                <c:pt idx="8741">
                  <c:v>38052.0</c:v>
                </c:pt>
                <c:pt idx="8742">
                  <c:v>38053.0</c:v>
                </c:pt>
                <c:pt idx="8743">
                  <c:v>38054.0</c:v>
                </c:pt>
                <c:pt idx="8744">
                  <c:v>38055.0</c:v>
                </c:pt>
                <c:pt idx="8745">
                  <c:v>38056.0</c:v>
                </c:pt>
                <c:pt idx="8746">
                  <c:v>38057.0</c:v>
                </c:pt>
                <c:pt idx="8747">
                  <c:v>38058.0</c:v>
                </c:pt>
                <c:pt idx="8748">
                  <c:v>38059.0</c:v>
                </c:pt>
                <c:pt idx="8749">
                  <c:v>38060.0</c:v>
                </c:pt>
                <c:pt idx="8750">
                  <c:v>38061.0</c:v>
                </c:pt>
                <c:pt idx="8751">
                  <c:v>38062.0</c:v>
                </c:pt>
                <c:pt idx="8752">
                  <c:v>38063.0</c:v>
                </c:pt>
                <c:pt idx="8753">
                  <c:v>38064.0</c:v>
                </c:pt>
                <c:pt idx="8754">
                  <c:v>38065.0</c:v>
                </c:pt>
                <c:pt idx="8755">
                  <c:v>38066.0</c:v>
                </c:pt>
                <c:pt idx="8756">
                  <c:v>38067.0</c:v>
                </c:pt>
                <c:pt idx="8757">
                  <c:v>38068.0</c:v>
                </c:pt>
                <c:pt idx="8758">
                  <c:v>38069.0</c:v>
                </c:pt>
                <c:pt idx="8759">
                  <c:v>38070.0</c:v>
                </c:pt>
                <c:pt idx="8760">
                  <c:v>38071.0</c:v>
                </c:pt>
                <c:pt idx="8761">
                  <c:v>38072.0</c:v>
                </c:pt>
                <c:pt idx="8762">
                  <c:v>38073.0</c:v>
                </c:pt>
                <c:pt idx="8763">
                  <c:v>38074.0</c:v>
                </c:pt>
                <c:pt idx="8764">
                  <c:v>38075.0</c:v>
                </c:pt>
                <c:pt idx="8765">
                  <c:v>38076.0</c:v>
                </c:pt>
                <c:pt idx="8766">
                  <c:v>38077.0</c:v>
                </c:pt>
                <c:pt idx="8767">
                  <c:v>38078.0</c:v>
                </c:pt>
                <c:pt idx="8768">
                  <c:v>38079.0</c:v>
                </c:pt>
                <c:pt idx="8769">
                  <c:v>38080.0</c:v>
                </c:pt>
                <c:pt idx="8770">
                  <c:v>38081.0</c:v>
                </c:pt>
                <c:pt idx="8771">
                  <c:v>38082.0</c:v>
                </c:pt>
                <c:pt idx="8772">
                  <c:v>38083.0</c:v>
                </c:pt>
                <c:pt idx="8773">
                  <c:v>38084.0</c:v>
                </c:pt>
                <c:pt idx="8774">
                  <c:v>38085.0</c:v>
                </c:pt>
                <c:pt idx="8775">
                  <c:v>38086.0</c:v>
                </c:pt>
                <c:pt idx="8776">
                  <c:v>38087.0</c:v>
                </c:pt>
                <c:pt idx="8777">
                  <c:v>38088.0</c:v>
                </c:pt>
                <c:pt idx="8778">
                  <c:v>38089.0</c:v>
                </c:pt>
                <c:pt idx="8779">
                  <c:v>38090.0</c:v>
                </c:pt>
                <c:pt idx="8780">
                  <c:v>38091.0</c:v>
                </c:pt>
                <c:pt idx="8781">
                  <c:v>38092.0</c:v>
                </c:pt>
                <c:pt idx="8782">
                  <c:v>38093.0</c:v>
                </c:pt>
                <c:pt idx="8783">
                  <c:v>38094.0</c:v>
                </c:pt>
                <c:pt idx="8784">
                  <c:v>38095.0</c:v>
                </c:pt>
                <c:pt idx="8785">
                  <c:v>38096.0</c:v>
                </c:pt>
                <c:pt idx="8786">
                  <c:v>38097.0</c:v>
                </c:pt>
                <c:pt idx="8787">
                  <c:v>38098.0</c:v>
                </c:pt>
                <c:pt idx="8788">
                  <c:v>38099.0</c:v>
                </c:pt>
                <c:pt idx="8789">
                  <c:v>38100.0</c:v>
                </c:pt>
                <c:pt idx="8790">
                  <c:v>38101.0</c:v>
                </c:pt>
                <c:pt idx="8791">
                  <c:v>38102.0</c:v>
                </c:pt>
                <c:pt idx="8792">
                  <c:v>38103.0</c:v>
                </c:pt>
                <c:pt idx="8793">
                  <c:v>38104.0</c:v>
                </c:pt>
                <c:pt idx="8794">
                  <c:v>38105.0</c:v>
                </c:pt>
                <c:pt idx="8795">
                  <c:v>38106.0</c:v>
                </c:pt>
                <c:pt idx="8796">
                  <c:v>38107.0</c:v>
                </c:pt>
                <c:pt idx="8797">
                  <c:v>38108.0</c:v>
                </c:pt>
                <c:pt idx="8798">
                  <c:v>38109.0</c:v>
                </c:pt>
                <c:pt idx="8799">
                  <c:v>38110.0</c:v>
                </c:pt>
                <c:pt idx="8800">
                  <c:v>38111.0</c:v>
                </c:pt>
                <c:pt idx="8801">
                  <c:v>38112.0</c:v>
                </c:pt>
                <c:pt idx="8802">
                  <c:v>38113.0</c:v>
                </c:pt>
                <c:pt idx="8803">
                  <c:v>38114.0</c:v>
                </c:pt>
                <c:pt idx="8804">
                  <c:v>38115.0</c:v>
                </c:pt>
                <c:pt idx="8805">
                  <c:v>38116.0</c:v>
                </c:pt>
                <c:pt idx="8806">
                  <c:v>38117.0</c:v>
                </c:pt>
                <c:pt idx="8807">
                  <c:v>38118.0</c:v>
                </c:pt>
                <c:pt idx="8808">
                  <c:v>38119.0</c:v>
                </c:pt>
                <c:pt idx="8809">
                  <c:v>38120.0</c:v>
                </c:pt>
                <c:pt idx="8810">
                  <c:v>38121.0</c:v>
                </c:pt>
                <c:pt idx="8811">
                  <c:v>38122.0</c:v>
                </c:pt>
                <c:pt idx="8812">
                  <c:v>38123.0</c:v>
                </c:pt>
                <c:pt idx="8813">
                  <c:v>38124.0</c:v>
                </c:pt>
                <c:pt idx="8814">
                  <c:v>38125.0</c:v>
                </c:pt>
                <c:pt idx="8815">
                  <c:v>38126.0</c:v>
                </c:pt>
                <c:pt idx="8816">
                  <c:v>38127.0</c:v>
                </c:pt>
                <c:pt idx="8817">
                  <c:v>38128.0</c:v>
                </c:pt>
                <c:pt idx="8818">
                  <c:v>38129.0</c:v>
                </c:pt>
                <c:pt idx="8819">
                  <c:v>38130.0</c:v>
                </c:pt>
                <c:pt idx="8820">
                  <c:v>38131.0</c:v>
                </c:pt>
                <c:pt idx="8821">
                  <c:v>38132.0</c:v>
                </c:pt>
                <c:pt idx="8822">
                  <c:v>38133.0</c:v>
                </c:pt>
                <c:pt idx="8823">
                  <c:v>38134.0</c:v>
                </c:pt>
                <c:pt idx="8824">
                  <c:v>38135.0</c:v>
                </c:pt>
                <c:pt idx="8825">
                  <c:v>38136.0</c:v>
                </c:pt>
                <c:pt idx="8826">
                  <c:v>38137.0</c:v>
                </c:pt>
                <c:pt idx="8827">
                  <c:v>38138.0</c:v>
                </c:pt>
                <c:pt idx="8828">
                  <c:v>38139.0</c:v>
                </c:pt>
                <c:pt idx="8829">
                  <c:v>38140.0</c:v>
                </c:pt>
                <c:pt idx="8830">
                  <c:v>38141.0</c:v>
                </c:pt>
                <c:pt idx="8831">
                  <c:v>38142.0</c:v>
                </c:pt>
                <c:pt idx="8832">
                  <c:v>38143.0</c:v>
                </c:pt>
                <c:pt idx="8833">
                  <c:v>38144.0</c:v>
                </c:pt>
                <c:pt idx="8834">
                  <c:v>38145.0</c:v>
                </c:pt>
                <c:pt idx="8835">
                  <c:v>38146.0</c:v>
                </c:pt>
                <c:pt idx="8836">
                  <c:v>38147.0</c:v>
                </c:pt>
                <c:pt idx="8837">
                  <c:v>38148.0</c:v>
                </c:pt>
                <c:pt idx="8838">
                  <c:v>38149.0</c:v>
                </c:pt>
                <c:pt idx="8839">
                  <c:v>38150.0</c:v>
                </c:pt>
                <c:pt idx="8840">
                  <c:v>38151.0</c:v>
                </c:pt>
                <c:pt idx="8841">
                  <c:v>38152.0</c:v>
                </c:pt>
                <c:pt idx="8842">
                  <c:v>38153.0</c:v>
                </c:pt>
                <c:pt idx="8843">
                  <c:v>38154.0</c:v>
                </c:pt>
                <c:pt idx="8844">
                  <c:v>38155.0</c:v>
                </c:pt>
                <c:pt idx="8845">
                  <c:v>38156.0</c:v>
                </c:pt>
                <c:pt idx="8846">
                  <c:v>38157.0</c:v>
                </c:pt>
                <c:pt idx="8847">
                  <c:v>38158.0</c:v>
                </c:pt>
                <c:pt idx="8848">
                  <c:v>38159.0</c:v>
                </c:pt>
                <c:pt idx="8849">
                  <c:v>38160.0</c:v>
                </c:pt>
                <c:pt idx="8850">
                  <c:v>38161.0</c:v>
                </c:pt>
                <c:pt idx="8851">
                  <c:v>38162.0</c:v>
                </c:pt>
                <c:pt idx="8852">
                  <c:v>38163.0</c:v>
                </c:pt>
                <c:pt idx="8853">
                  <c:v>38164.0</c:v>
                </c:pt>
                <c:pt idx="8854">
                  <c:v>38165.0</c:v>
                </c:pt>
                <c:pt idx="8855">
                  <c:v>38166.0</c:v>
                </c:pt>
                <c:pt idx="8856">
                  <c:v>38167.0</c:v>
                </c:pt>
                <c:pt idx="8857">
                  <c:v>38168.0</c:v>
                </c:pt>
                <c:pt idx="8858">
                  <c:v>38169.0</c:v>
                </c:pt>
                <c:pt idx="8859">
                  <c:v>38170.0</c:v>
                </c:pt>
                <c:pt idx="8860">
                  <c:v>38171.0</c:v>
                </c:pt>
                <c:pt idx="8861">
                  <c:v>38172.0</c:v>
                </c:pt>
                <c:pt idx="8862">
                  <c:v>38173.0</c:v>
                </c:pt>
                <c:pt idx="8863">
                  <c:v>38174.0</c:v>
                </c:pt>
                <c:pt idx="8864">
                  <c:v>38175.0</c:v>
                </c:pt>
                <c:pt idx="8865">
                  <c:v>38176.0</c:v>
                </c:pt>
                <c:pt idx="8866">
                  <c:v>38177.0</c:v>
                </c:pt>
                <c:pt idx="8867">
                  <c:v>38178.0</c:v>
                </c:pt>
                <c:pt idx="8868">
                  <c:v>38179.0</c:v>
                </c:pt>
                <c:pt idx="8869">
                  <c:v>38180.0</c:v>
                </c:pt>
                <c:pt idx="8870">
                  <c:v>38181.0</c:v>
                </c:pt>
                <c:pt idx="8871">
                  <c:v>38182.0</c:v>
                </c:pt>
                <c:pt idx="8872">
                  <c:v>38183.0</c:v>
                </c:pt>
                <c:pt idx="8873">
                  <c:v>38184.0</c:v>
                </c:pt>
                <c:pt idx="8874">
                  <c:v>38185.0</c:v>
                </c:pt>
                <c:pt idx="8875">
                  <c:v>38186.0</c:v>
                </c:pt>
                <c:pt idx="8876">
                  <c:v>38187.0</c:v>
                </c:pt>
                <c:pt idx="8877">
                  <c:v>38188.0</c:v>
                </c:pt>
                <c:pt idx="8878">
                  <c:v>38189.0</c:v>
                </c:pt>
                <c:pt idx="8879">
                  <c:v>38190.0</c:v>
                </c:pt>
                <c:pt idx="8880">
                  <c:v>38191.0</c:v>
                </c:pt>
                <c:pt idx="8881">
                  <c:v>38192.0</c:v>
                </c:pt>
                <c:pt idx="8882">
                  <c:v>38193.0</c:v>
                </c:pt>
                <c:pt idx="8883">
                  <c:v>38194.0</c:v>
                </c:pt>
                <c:pt idx="8884">
                  <c:v>38195.0</c:v>
                </c:pt>
                <c:pt idx="8885">
                  <c:v>38196.0</c:v>
                </c:pt>
                <c:pt idx="8886">
                  <c:v>38197.0</c:v>
                </c:pt>
                <c:pt idx="8887">
                  <c:v>38198.0</c:v>
                </c:pt>
                <c:pt idx="8888">
                  <c:v>38199.0</c:v>
                </c:pt>
                <c:pt idx="8889">
                  <c:v>38200.0</c:v>
                </c:pt>
                <c:pt idx="8890">
                  <c:v>38201.0</c:v>
                </c:pt>
                <c:pt idx="8891">
                  <c:v>38202.0</c:v>
                </c:pt>
                <c:pt idx="8892">
                  <c:v>38203.0</c:v>
                </c:pt>
                <c:pt idx="8893">
                  <c:v>38204.0</c:v>
                </c:pt>
                <c:pt idx="8894">
                  <c:v>38205.0</c:v>
                </c:pt>
                <c:pt idx="8895">
                  <c:v>38206.0</c:v>
                </c:pt>
                <c:pt idx="8896">
                  <c:v>38207.0</c:v>
                </c:pt>
                <c:pt idx="8897">
                  <c:v>38208.0</c:v>
                </c:pt>
                <c:pt idx="8898">
                  <c:v>38209.0</c:v>
                </c:pt>
                <c:pt idx="8899">
                  <c:v>38210.0</c:v>
                </c:pt>
                <c:pt idx="8900">
                  <c:v>38211.0</c:v>
                </c:pt>
                <c:pt idx="8901">
                  <c:v>38212.0</c:v>
                </c:pt>
                <c:pt idx="8902">
                  <c:v>38213.0</c:v>
                </c:pt>
                <c:pt idx="8903">
                  <c:v>38214.0</c:v>
                </c:pt>
                <c:pt idx="8904">
                  <c:v>38215.0</c:v>
                </c:pt>
                <c:pt idx="8905">
                  <c:v>38216.0</c:v>
                </c:pt>
                <c:pt idx="8906">
                  <c:v>38217.0</c:v>
                </c:pt>
                <c:pt idx="8907">
                  <c:v>38218.0</c:v>
                </c:pt>
                <c:pt idx="8908">
                  <c:v>38219.0</c:v>
                </c:pt>
                <c:pt idx="8909">
                  <c:v>38220.0</c:v>
                </c:pt>
                <c:pt idx="8910">
                  <c:v>38221.0</c:v>
                </c:pt>
                <c:pt idx="8911">
                  <c:v>38222.0</c:v>
                </c:pt>
                <c:pt idx="8912">
                  <c:v>38223.0</c:v>
                </c:pt>
                <c:pt idx="8913">
                  <c:v>38224.0</c:v>
                </c:pt>
                <c:pt idx="8914">
                  <c:v>38225.0</c:v>
                </c:pt>
                <c:pt idx="8915">
                  <c:v>38226.0</c:v>
                </c:pt>
                <c:pt idx="8916">
                  <c:v>38227.0</c:v>
                </c:pt>
                <c:pt idx="8917">
                  <c:v>38228.0</c:v>
                </c:pt>
                <c:pt idx="8918">
                  <c:v>38229.0</c:v>
                </c:pt>
                <c:pt idx="8919">
                  <c:v>38230.0</c:v>
                </c:pt>
                <c:pt idx="8920">
                  <c:v>38231.0</c:v>
                </c:pt>
                <c:pt idx="8921">
                  <c:v>38232.0</c:v>
                </c:pt>
                <c:pt idx="8922">
                  <c:v>38233.0</c:v>
                </c:pt>
                <c:pt idx="8923">
                  <c:v>38234.0</c:v>
                </c:pt>
                <c:pt idx="8924">
                  <c:v>38235.0</c:v>
                </c:pt>
                <c:pt idx="8925">
                  <c:v>38236.0</c:v>
                </c:pt>
                <c:pt idx="8926">
                  <c:v>38237.0</c:v>
                </c:pt>
                <c:pt idx="8927">
                  <c:v>38238.0</c:v>
                </c:pt>
                <c:pt idx="8928">
                  <c:v>38239.0</c:v>
                </c:pt>
                <c:pt idx="8929">
                  <c:v>38240.0</c:v>
                </c:pt>
                <c:pt idx="8930">
                  <c:v>38241.0</c:v>
                </c:pt>
                <c:pt idx="8931">
                  <c:v>38242.0</c:v>
                </c:pt>
                <c:pt idx="8932">
                  <c:v>38243.0</c:v>
                </c:pt>
                <c:pt idx="8933">
                  <c:v>38244.0</c:v>
                </c:pt>
                <c:pt idx="8934">
                  <c:v>38245.0</c:v>
                </c:pt>
                <c:pt idx="8935">
                  <c:v>38246.0</c:v>
                </c:pt>
                <c:pt idx="8936">
                  <c:v>38247.0</c:v>
                </c:pt>
                <c:pt idx="8937">
                  <c:v>38248.0</c:v>
                </c:pt>
                <c:pt idx="8938">
                  <c:v>38249.0</c:v>
                </c:pt>
                <c:pt idx="8939">
                  <c:v>38250.0</c:v>
                </c:pt>
                <c:pt idx="8940">
                  <c:v>38251.0</c:v>
                </c:pt>
                <c:pt idx="8941">
                  <c:v>38252.0</c:v>
                </c:pt>
                <c:pt idx="8942">
                  <c:v>38253.0</c:v>
                </c:pt>
                <c:pt idx="8943">
                  <c:v>38254.0</c:v>
                </c:pt>
                <c:pt idx="8944">
                  <c:v>38255.0</c:v>
                </c:pt>
                <c:pt idx="8945">
                  <c:v>38256.0</c:v>
                </c:pt>
                <c:pt idx="8946">
                  <c:v>38257.0</c:v>
                </c:pt>
                <c:pt idx="8947">
                  <c:v>38258.0</c:v>
                </c:pt>
                <c:pt idx="8948">
                  <c:v>38259.0</c:v>
                </c:pt>
                <c:pt idx="8949">
                  <c:v>38260.0</c:v>
                </c:pt>
                <c:pt idx="8950">
                  <c:v>38261.0</c:v>
                </c:pt>
                <c:pt idx="8951">
                  <c:v>38262.0</c:v>
                </c:pt>
                <c:pt idx="8952">
                  <c:v>38263.0</c:v>
                </c:pt>
                <c:pt idx="8953">
                  <c:v>38264.0</c:v>
                </c:pt>
                <c:pt idx="8954">
                  <c:v>38265.0</c:v>
                </c:pt>
                <c:pt idx="8955">
                  <c:v>38266.0</c:v>
                </c:pt>
                <c:pt idx="8956">
                  <c:v>38267.0</c:v>
                </c:pt>
                <c:pt idx="8957">
                  <c:v>38268.0</c:v>
                </c:pt>
                <c:pt idx="8958">
                  <c:v>38269.0</c:v>
                </c:pt>
                <c:pt idx="8959">
                  <c:v>38270.0</c:v>
                </c:pt>
                <c:pt idx="8960">
                  <c:v>38271.0</c:v>
                </c:pt>
                <c:pt idx="8961">
                  <c:v>38272.0</c:v>
                </c:pt>
                <c:pt idx="8962">
                  <c:v>38273.0</c:v>
                </c:pt>
                <c:pt idx="8963">
                  <c:v>38274.0</c:v>
                </c:pt>
                <c:pt idx="8964">
                  <c:v>38275.0</c:v>
                </c:pt>
                <c:pt idx="8965">
                  <c:v>38276.0</c:v>
                </c:pt>
                <c:pt idx="8966">
                  <c:v>38277.0</c:v>
                </c:pt>
                <c:pt idx="8967">
                  <c:v>38278.0</c:v>
                </c:pt>
                <c:pt idx="8968">
                  <c:v>38279.0</c:v>
                </c:pt>
                <c:pt idx="8969">
                  <c:v>38280.0</c:v>
                </c:pt>
                <c:pt idx="8970">
                  <c:v>38281.0</c:v>
                </c:pt>
                <c:pt idx="8971">
                  <c:v>38282.0</c:v>
                </c:pt>
                <c:pt idx="8972">
                  <c:v>38283.0</c:v>
                </c:pt>
                <c:pt idx="8973">
                  <c:v>38284.0</c:v>
                </c:pt>
                <c:pt idx="8974">
                  <c:v>38285.0</c:v>
                </c:pt>
                <c:pt idx="8975">
                  <c:v>38286.0</c:v>
                </c:pt>
                <c:pt idx="8976">
                  <c:v>38287.0</c:v>
                </c:pt>
                <c:pt idx="8977">
                  <c:v>38288.0</c:v>
                </c:pt>
                <c:pt idx="8978">
                  <c:v>38289.0</c:v>
                </c:pt>
                <c:pt idx="8979">
                  <c:v>38290.0</c:v>
                </c:pt>
                <c:pt idx="8980">
                  <c:v>38291.0</c:v>
                </c:pt>
                <c:pt idx="8981">
                  <c:v>38292.0</c:v>
                </c:pt>
                <c:pt idx="8982">
                  <c:v>38293.0</c:v>
                </c:pt>
                <c:pt idx="8983">
                  <c:v>38294.0</c:v>
                </c:pt>
                <c:pt idx="8984">
                  <c:v>38295.0</c:v>
                </c:pt>
                <c:pt idx="8985">
                  <c:v>38296.0</c:v>
                </c:pt>
                <c:pt idx="8986">
                  <c:v>38297.0</c:v>
                </c:pt>
                <c:pt idx="8987">
                  <c:v>38298.0</c:v>
                </c:pt>
                <c:pt idx="8988">
                  <c:v>38299.0</c:v>
                </c:pt>
                <c:pt idx="8989">
                  <c:v>38300.0</c:v>
                </c:pt>
                <c:pt idx="8990">
                  <c:v>38301.0</c:v>
                </c:pt>
                <c:pt idx="8991">
                  <c:v>38302.0</c:v>
                </c:pt>
                <c:pt idx="8992">
                  <c:v>38303.0</c:v>
                </c:pt>
                <c:pt idx="8993">
                  <c:v>38304.0</c:v>
                </c:pt>
                <c:pt idx="8994">
                  <c:v>38305.0</c:v>
                </c:pt>
                <c:pt idx="8995">
                  <c:v>38306.0</c:v>
                </c:pt>
                <c:pt idx="8996">
                  <c:v>38307.0</c:v>
                </c:pt>
                <c:pt idx="8997">
                  <c:v>38308.0</c:v>
                </c:pt>
                <c:pt idx="8998">
                  <c:v>38309.0</c:v>
                </c:pt>
                <c:pt idx="8999">
                  <c:v>38310.0</c:v>
                </c:pt>
                <c:pt idx="9000">
                  <c:v>38311.0</c:v>
                </c:pt>
                <c:pt idx="9001">
                  <c:v>38312.0</c:v>
                </c:pt>
                <c:pt idx="9002">
                  <c:v>38313.0</c:v>
                </c:pt>
                <c:pt idx="9003">
                  <c:v>38314.0</c:v>
                </c:pt>
                <c:pt idx="9004">
                  <c:v>38315.0</c:v>
                </c:pt>
                <c:pt idx="9005">
                  <c:v>38316.0</c:v>
                </c:pt>
                <c:pt idx="9006">
                  <c:v>38317.0</c:v>
                </c:pt>
                <c:pt idx="9007">
                  <c:v>38318.0</c:v>
                </c:pt>
                <c:pt idx="9008">
                  <c:v>38319.0</c:v>
                </c:pt>
                <c:pt idx="9009">
                  <c:v>38320.0</c:v>
                </c:pt>
                <c:pt idx="9010">
                  <c:v>38321.0</c:v>
                </c:pt>
                <c:pt idx="9011">
                  <c:v>38322.0</c:v>
                </c:pt>
                <c:pt idx="9012">
                  <c:v>38323.0</c:v>
                </c:pt>
                <c:pt idx="9013">
                  <c:v>38324.0</c:v>
                </c:pt>
                <c:pt idx="9014">
                  <c:v>38325.0</c:v>
                </c:pt>
                <c:pt idx="9015">
                  <c:v>38326.0</c:v>
                </c:pt>
                <c:pt idx="9016">
                  <c:v>38327.0</c:v>
                </c:pt>
                <c:pt idx="9017">
                  <c:v>38328.0</c:v>
                </c:pt>
                <c:pt idx="9018">
                  <c:v>38329.0</c:v>
                </c:pt>
                <c:pt idx="9019">
                  <c:v>38330.0</c:v>
                </c:pt>
                <c:pt idx="9020">
                  <c:v>38331.0</c:v>
                </c:pt>
                <c:pt idx="9021">
                  <c:v>38332.0</c:v>
                </c:pt>
                <c:pt idx="9022">
                  <c:v>38333.0</c:v>
                </c:pt>
                <c:pt idx="9023">
                  <c:v>38334.0</c:v>
                </c:pt>
                <c:pt idx="9024">
                  <c:v>38335.0</c:v>
                </c:pt>
                <c:pt idx="9025">
                  <c:v>38336.0</c:v>
                </c:pt>
                <c:pt idx="9026">
                  <c:v>38337.0</c:v>
                </c:pt>
                <c:pt idx="9027">
                  <c:v>38338.0</c:v>
                </c:pt>
                <c:pt idx="9028">
                  <c:v>38339.0</c:v>
                </c:pt>
                <c:pt idx="9029">
                  <c:v>38340.0</c:v>
                </c:pt>
                <c:pt idx="9030">
                  <c:v>38341.0</c:v>
                </c:pt>
                <c:pt idx="9031">
                  <c:v>38342.0</c:v>
                </c:pt>
                <c:pt idx="9032">
                  <c:v>38343.0</c:v>
                </c:pt>
                <c:pt idx="9033">
                  <c:v>38344.0</c:v>
                </c:pt>
                <c:pt idx="9034">
                  <c:v>38345.0</c:v>
                </c:pt>
                <c:pt idx="9035">
                  <c:v>38346.0</c:v>
                </c:pt>
                <c:pt idx="9036">
                  <c:v>38347.0</c:v>
                </c:pt>
                <c:pt idx="9037">
                  <c:v>38348.0</c:v>
                </c:pt>
                <c:pt idx="9038">
                  <c:v>38349.0</c:v>
                </c:pt>
                <c:pt idx="9039">
                  <c:v>38350.0</c:v>
                </c:pt>
                <c:pt idx="9040">
                  <c:v>38351.0</c:v>
                </c:pt>
                <c:pt idx="9041">
                  <c:v>38352.0</c:v>
                </c:pt>
                <c:pt idx="9042">
                  <c:v>38353.0</c:v>
                </c:pt>
                <c:pt idx="9043">
                  <c:v>38354.0</c:v>
                </c:pt>
                <c:pt idx="9044">
                  <c:v>38355.0</c:v>
                </c:pt>
                <c:pt idx="9045">
                  <c:v>38356.0</c:v>
                </c:pt>
                <c:pt idx="9046">
                  <c:v>38357.0</c:v>
                </c:pt>
                <c:pt idx="9047">
                  <c:v>38358.0</c:v>
                </c:pt>
                <c:pt idx="9048">
                  <c:v>38359.0</c:v>
                </c:pt>
                <c:pt idx="9049">
                  <c:v>38360.0</c:v>
                </c:pt>
                <c:pt idx="9050">
                  <c:v>38361.0</c:v>
                </c:pt>
                <c:pt idx="9051">
                  <c:v>38362.0</c:v>
                </c:pt>
                <c:pt idx="9052">
                  <c:v>38363.0</c:v>
                </c:pt>
                <c:pt idx="9053">
                  <c:v>38364.0</c:v>
                </c:pt>
                <c:pt idx="9054">
                  <c:v>38365.0</c:v>
                </c:pt>
                <c:pt idx="9055">
                  <c:v>38366.0</c:v>
                </c:pt>
                <c:pt idx="9056">
                  <c:v>38367.0</c:v>
                </c:pt>
                <c:pt idx="9057">
                  <c:v>38368.0</c:v>
                </c:pt>
                <c:pt idx="9058">
                  <c:v>38369.0</c:v>
                </c:pt>
                <c:pt idx="9059">
                  <c:v>38370.0</c:v>
                </c:pt>
                <c:pt idx="9060">
                  <c:v>38371.0</c:v>
                </c:pt>
                <c:pt idx="9061">
                  <c:v>38372.0</c:v>
                </c:pt>
                <c:pt idx="9062">
                  <c:v>38373.0</c:v>
                </c:pt>
                <c:pt idx="9063">
                  <c:v>38374.0</c:v>
                </c:pt>
                <c:pt idx="9064">
                  <c:v>38375.0</c:v>
                </c:pt>
                <c:pt idx="9065">
                  <c:v>38376.0</c:v>
                </c:pt>
                <c:pt idx="9066">
                  <c:v>38377.0</c:v>
                </c:pt>
                <c:pt idx="9067">
                  <c:v>38378.0</c:v>
                </c:pt>
                <c:pt idx="9068">
                  <c:v>38379.0</c:v>
                </c:pt>
                <c:pt idx="9069">
                  <c:v>38380.0</c:v>
                </c:pt>
                <c:pt idx="9070">
                  <c:v>38381.0</c:v>
                </c:pt>
                <c:pt idx="9071">
                  <c:v>38382.0</c:v>
                </c:pt>
                <c:pt idx="9072">
                  <c:v>38383.0</c:v>
                </c:pt>
                <c:pt idx="9073">
                  <c:v>38384.0</c:v>
                </c:pt>
                <c:pt idx="9074">
                  <c:v>38385.0</c:v>
                </c:pt>
                <c:pt idx="9075">
                  <c:v>38386.0</c:v>
                </c:pt>
                <c:pt idx="9076">
                  <c:v>38387.0</c:v>
                </c:pt>
                <c:pt idx="9077">
                  <c:v>38388.0</c:v>
                </c:pt>
                <c:pt idx="9078">
                  <c:v>38389.0</c:v>
                </c:pt>
                <c:pt idx="9079">
                  <c:v>38390.0</c:v>
                </c:pt>
                <c:pt idx="9080">
                  <c:v>38391.0</c:v>
                </c:pt>
                <c:pt idx="9081">
                  <c:v>38392.0</c:v>
                </c:pt>
                <c:pt idx="9082">
                  <c:v>38393.0</c:v>
                </c:pt>
                <c:pt idx="9083">
                  <c:v>38394.0</c:v>
                </c:pt>
                <c:pt idx="9084">
                  <c:v>38395.0</c:v>
                </c:pt>
                <c:pt idx="9085">
                  <c:v>38396.0</c:v>
                </c:pt>
                <c:pt idx="9086">
                  <c:v>38397.0</c:v>
                </c:pt>
                <c:pt idx="9087">
                  <c:v>38398.0</c:v>
                </c:pt>
                <c:pt idx="9088">
                  <c:v>38399.0</c:v>
                </c:pt>
                <c:pt idx="9089">
                  <c:v>38400.0</c:v>
                </c:pt>
                <c:pt idx="9090">
                  <c:v>38401.0</c:v>
                </c:pt>
                <c:pt idx="9091">
                  <c:v>38402.0</c:v>
                </c:pt>
                <c:pt idx="9092">
                  <c:v>38403.0</c:v>
                </c:pt>
                <c:pt idx="9093">
                  <c:v>38404.0</c:v>
                </c:pt>
                <c:pt idx="9094">
                  <c:v>38405.0</c:v>
                </c:pt>
                <c:pt idx="9095">
                  <c:v>38406.0</c:v>
                </c:pt>
                <c:pt idx="9096">
                  <c:v>38407.0</c:v>
                </c:pt>
                <c:pt idx="9097">
                  <c:v>38408.0</c:v>
                </c:pt>
                <c:pt idx="9098">
                  <c:v>38409.0</c:v>
                </c:pt>
                <c:pt idx="9099">
                  <c:v>38410.0</c:v>
                </c:pt>
                <c:pt idx="9100">
                  <c:v>38411.0</c:v>
                </c:pt>
                <c:pt idx="9101">
                  <c:v>38412.0</c:v>
                </c:pt>
                <c:pt idx="9102">
                  <c:v>38413.0</c:v>
                </c:pt>
                <c:pt idx="9103">
                  <c:v>38414.0</c:v>
                </c:pt>
                <c:pt idx="9104">
                  <c:v>38415.0</c:v>
                </c:pt>
                <c:pt idx="9105">
                  <c:v>38416.0</c:v>
                </c:pt>
                <c:pt idx="9106">
                  <c:v>38417.0</c:v>
                </c:pt>
                <c:pt idx="9107">
                  <c:v>38418.0</c:v>
                </c:pt>
                <c:pt idx="9108">
                  <c:v>38419.0</c:v>
                </c:pt>
                <c:pt idx="9109">
                  <c:v>38420.0</c:v>
                </c:pt>
                <c:pt idx="9110">
                  <c:v>38421.0</c:v>
                </c:pt>
                <c:pt idx="9111">
                  <c:v>38422.0</c:v>
                </c:pt>
                <c:pt idx="9112">
                  <c:v>38423.0</c:v>
                </c:pt>
                <c:pt idx="9113">
                  <c:v>38424.0</c:v>
                </c:pt>
                <c:pt idx="9114">
                  <c:v>38425.0</c:v>
                </c:pt>
                <c:pt idx="9115">
                  <c:v>38426.0</c:v>
                </c:pt>
                <c:pt idx="9116">
                  <c:v>38427.0</c:v>
                </c:pt>
                <c:pt idx="9117">
                  <c:v>38428.0</c:v>
                </c:pt>
                <c:pt idx="9118">
                  <c:v>38429.0</c:v>
                </c:pt>
                <c:pt idx="9119">
                  <c:v>38430.0</c:v>
                </c:pt>
                <c:pt idx="9120">
                  <c:v>38431.0</c:v>
                </c:pt>
                <c:pt idx="9121">
                  <c:v>38432.0</c:v>
                </c:pt>
                <c:pt idx="9122">
                  <c:v>38433.0</c:v>
                </c:pt>
                <c:pt idx="9123">
                  <c:v>38434.0</c:v>
                </c:pt>
                <c:pt idx="9124">
                  <c:v>38435.0</c:v>
                </c:pt>
                <c:pt idx="9125">
                  <c:v>38436.0</c:v>
                </c:pt>
                <c:pt idx="9126">
                  <c:v>38437.0</c:v>
                </c:pt>
                <c:pt idx="9127">
                  <c:v>38438.0</c:v>
                </c:pt>
                <c:pt idx="9128">
                  <c:v>38439.0</c:v>
                </c:pt>
                <c:pt idx="9129">
                  <c:v>38440.0</c:v>
                </c:pt>
                <c:pt idx="9130">
                  <c:v>38441.0</c:v>
                </c:pt>
                <c:pt idx="9131">
                  <c:v>38442.0</c:v>
                </c:pt>
                <c:pt idx="9132">
                  <c:v>38443.0</c:v>
                </c:pt>
                <c:pt idx="9133">
                  <c:v>38444.0</c:v>
                </c:pt>
                <c:pt idx="9134">
                  <c:v>38445.0</c:v>
                </c:pt>
                <c:pt idx="9135">
                  <c:v>38446.0</c:v>
                </c:pt>
                <c:pt idx="9136">
                  <c:v>38447.0</c:v>
                </c:pt>
                <c:pt idx="9137">
                  <c:v>38448.0</c:v>
                </c:pt>
                <c:pt idx="9138">
                  <c:v>38449.0</c:v>
                </c:pt>
                <c:pt idx="9139">
                  <c:v>38450.0</c:v>
                </c:pt>
                <c:pt idx="9140">
                  <c:v>38451.0</c:v>
                </c:pt>
                <c:pt idx="9141">
                  <c:v>38452.0</c:v>
                </c:pt>
                <c:pt idx="9142">
                  <c:v>38453.0</c:v>
                </c:pt>
                <c:pt idx="9143">
                  <c:v>38454.0</c:v>
                </c:pt>
                <c:pt idx="9144">
                  <c:v>38455.0</c:v>
                </c:pt>
                <c:pt idx="9145">
                  <c:v>38456.0</c:v>
                </c:pt>
                <c:pt idx="9146">
                  <c:v>38457.0</c:v>
                </c:pt>
                <c:pt idx="9147">
                  <c:v>38458.0</c:v>
                </c:pt>
                <c:pt idx="9148">
                  <c:v>38459.0</c:v>
                </c:pt>
                <c:pt idx="9149">
                  <c:v>38460.0</c:v>
                </c:pt>
                <c:pt idx="9150">
                  <c:v>38461.0</c:v>
                </c:pt>
                <c:pt idx="9151">
                  <c:v>38462.0</c:v>
                </c:pt>
                <c:pt idx="9152">
                  <c:v>38463.0</c:v>
                </c:pt>
                <c:pt idx="9153">
                  <c:v>38464.0</c:v>
                </c:pt>
                <c:pt idx="9154">
                  <c:v>38465.0</c:v>
                </c:pt>
                <c:pt idx="9155">
                  <c:v>38466.0</c:v>
                </c:pt>
                <c:pt idx="9156">
                  <c:v>38467.0</c:v>
                </c:pt>
                <c:pt idx="9157">
                  <c:v>38468.0</c:v>
                </c:pt>
                <c:pt idx="9158">
                  <c:v>38469.0</c:v>
                </c:pt>
                <c:pt idx="9159">
                  <c:v>38470.0</c:v>
                </c:pt>
                <c:pt idx="9160">
                  <c:v>38471.0</c:v>
                </c:pt>
                <c:pt idx="9161">
                  <c:v>38472.0</c:v>
                </c:pt>
                <c:pt idx="9162">
                  <c:v>38473.0</c:v>
                </c:pt>
                <c:pt idx="9163">
                  <c:v>38474.0</c:v>
                </c:pt>
                <c:pt idx="9164">
                  <c:v>38475.0</c:v>
                </c:pt>
                <c:pt idx="9165">
                  <c:v>38476.0</c:v>
                </c:pt>
                <c:pt idx="9166">
                  <c:v>38477.0</c:v>
                </c:pt>
                <c:pt idx="9167">
                  <c:v>38478.0</c:v>
                </c:pt>
                <c:pt idx="9168">
                  <c:v>38479.0</c:v>
                </c:pt>
                <c:pt idx="9169">
                  <c:v>38480.0</c:v>
                </c:pt>
                <c:pt idx="9170">
                  <c:v>38481.0</c:v>
                </c:pt>
                <c:pt idx="9171">
                  <c:v>38482.0</c:v>
                </c:pt>
                <c:pt idx="9172">
                  <c:v>38483.0</c:v>
                </c:pt>
                <c:pt idx="9173">
                  <c:v>38484.0</c:v>
                </c:pt>
                <c:pt idx="9174">
                  <c:v>38485.0</c:v>
                </c:pt>
                <c:pt idx="9175">
                  <c:v>38486.0</c:v>
                </c:pt>
                <c:pt idx="9176">
                  <c:v>38487.0</c:v>
                </c:pt>
                <c:pt idx="9177">
                  <c:v>38488.0</c:v>
                </c:pt>
                <c:pt idx="9178">
                  <c:v>38489.0</c:v>
                </c:pt>
                <c:pt idx="9179">
                  <c:v>38490.0</c:v>
                </c:pt>
                <c:pt idx="9180">
                  <c:v>38491.0</c:v>
                </c:pt>
                <c:pt idx="9181">
                  <c:v>38492.0</c:v>
                </c:pt>
                <c:pt idx="9182">
                  <c:v>38493.0</c:v>
                </c:pt>
                <c:pt idx="9183">
                  <c:v>38494.0</c:v>
                </c:pt>
                <c:pt idx="9184">
                  <c:v>38495.0</c:v>
                </c:pt>
                <c:pt idx="9185">
                  <c:v>38496.0</c:v>
                </c:pt>
                <c:pt idx="9186">
                  <c:v>38497.0</c:v>
                </c:pt>
                <c:pt idx="9187">
                  <c:v>38498.0</c:v>
                </c:pt>
                <c:pt idx="9188">
                  <c:v>38499.0</c:v>
                </c:pt>
                <c:pt idx="9189">
                  <c:v>38500.0</c:v>
                </c:pt>
                <c:pt idx="9190">
                  <c:v>38501.0</c:v>
                </c:pt>
                <c:pt idx="9191">
                  <c:v>38502.0</c:v>
                </c:pt>
                <c:pt idx="9192">
                  <c:v>38503.0</c:v>
                </c:pt>
                <c:pt idx="9193">
                  <c:v>38504.0</c:v>
                </c:pt>
                <c:pt idx="9194">
                  <c:v>38505.0</c:v>
                </c:pt>
                <c:pt idx="9195">
                  <c:v>38506.0</c:v>
                </c:pt>
                <c:pt idx="9196">
                  <c:v>38507.0</c:v>
                </c:pt>
                <c:pt idx="9197">
                  <c:v>38508.0</c:v>
                </c:pt>
                <c:pt idx="9198">
                  <c:v>38509.0</c:v>
                </c:pt>
                <c:pt idx="9199">
                  <c:v>38510.0</c:v>
                </c:pt>
                <c:pt idx="9200">
                  <c:v>38511.0</c:v>
                </c:pt>
                <c:pt idx="9201">
                  <c:v>38512.0</c:v>
                </c:pt>
                <c:pt idx="9202">
                  <c:v>38513.0</c:v>
                </c:pt>
                <c:pt idx="9203">
                  <c:v>38514.0</c:v>
                </c:pt>
                <c:pt idx="9204">
                  <c:v>38515.0</c:v>
                </c:pt>
                <c:pt idx="9205">
                  <c:v>38516.0</c:v>
                </c:pt>
                <c:pt idx="9206">
                  <c:v>38517.0</c:v>
                </c:pt>
                <c:pt idx="9207">
                  <c:v>38518.0</c:v>
                </c:pt>
                <c:pt idx="9208">
                  <c:v>38519.0</c:v>
                </c:pt>
                <c:pt idx="9209">
                  <c:v>38520.0</c:v>
                </c:pt>
                <c:pt idx="9210">
                  <c:v>38521.0</c:v>
                </c:pt>
                <c:pt idx="9211">
                  <c:v>38522.0</c:v>
                </c:pt>
                <c:pt idx="9212">
                  <c:v>38523.0</c:v>
                </c:pt>
                <c:pt idx="9213">
                  <c:v>38524.0</c:v>
                </c:pt>
                <c:pt idx="9214">
                  <c:v>38525.0</c:v>
                </c:pt>
                <c:pt idx="9215">
                  <c:v>38526.0</c:v>
                </c:pt>
                <c:pt idx="9216">
                  <c:v>38527.0</c:v>
                </c:pt>
                <c:pt idx="9217">
                  <c:v>38528.0</c:v>
                </c:pt>
                <c:pt idx="9218">
                  <c:v>38529.0</c:v>
                </c:pt>
                <c:pt idx="9219">
                  <c:v>38530.0</c:v>
                </c:pt>
                <c:pt idx="9220">
                  <c:v>38531.0</c:v>
                </c:pt>
                <c:pt idx="9221">
                  <c:v>38532.0</c:v>
                </c:pt>
                <c:pt idx="9222">
                  <c:v>38533.0</c:v>
                </c:pt>
                <c:pt idx="9223">
                  <c:v>38534.0</c:v>
                </c:pt>
                <c:pt idx="9224">
                  <c:v>38535.0</c:v>
                </c:pt>
                <c:pt idx="9225">
                  <c:v>38536.0</c:v>
                </c:pt>
                <c:pt idx="9226">
                  <c:v>38537.0</c:v>
                </c:pt>
                <c:pt idx="9227">
                  <c:v>38538.0</c:v>
                </c:pt>
                <c:pt idx="9228">
                  <c:v>38539.0</c:v>
                </c:pt>
                <c:pt idx="9229">
                  <c:v>38540.0</c:v>
                </c:pt>
                <c:pt idx="9230">
                  <c:v>38541.0</c:v>
                </c:pt>
                <c:pt idx="9231">
                  <c:v>38542.0</c:v>
                </c:pt>
                <c:pt idx="9232">
                  <c:v>38543.0</c:v>
                </c:pt>
                <c:pt idx="9233">
                  <c:v>38544.0</c:v>
                </c:pt>
                <c:pt idx="9234">
                  <c:v>38545.0</c:v>
                </c:pt>
                <c:pt idx="9235">
                  <c:v>38546.0</c:v>
                </c:pt>
                <c:pt idx="9236">
                  <c:v>38547.0</c:v>
                </c:pt>
                <c:pt idx="9237">
                  <c:v>38548.0</c:v>
                </c:pt>
                <c:pt idx="9238">
                  <c:v>38549.0</c:v>
                </c:pt>
                <c:pt idx="9239">
                  <c:v>38550.0</c:v>
                </c:pt>
                <c:pt idx="9240">
                  <c:v>38551.0</c:v>
                </c:pt>
                <c:pt idx="9241">
                  <c:v>38552.0</c:v>
                </c:pt>
                <c:pt idx="9242">
                  <c:v>38553.0</c:v>
                </c:pt>
                <c:pt idx="9243">
                  <c:v>38554.0</c:v>
                </c:pt>
                <c:pt idx="9244">
                  <c:v>38555.0</c:v>
                </c:pt>
                <c:pt idx="9245">
                  <c:v>38556.0</c:v>
                </c:pt>
                <c:pt idx="9246">
                  <c:v>38557.0</c:v>
                </c:pt>
                <c:pt idx="9247">
                  <c:v>38558.0</c:v>
                </c:pt>
                <c:pt idx="9248">
                  <c:v>38559.0</c:v>
                </c:pt>
                <c:pt idx="9249">
                  <c:v>38560.0</c:v>
                </c:pt>
                <c:pt idx="9250">
                  <c:v>38561.0</c:v>
                </c:pt>
                <c:pt idx="9251">
                  <c:v>38562.0</c:v>
                </c:pt>
                <c:pt idx="9252">
                  <c:v>38563.0</c:v>
                </c:pt>
                <c:pt idx="9253">
                  <c:v>38564.0</c:v>
                </c:pt>
                <c:pt idx="9254">
                  <c:v>38565.0</c:v>
                </c:pt>
                <c:pt idx="9255">
                  <c:v>38566.0</c:v>
                </c:pt>
                <c:pt idx="9256">
                  <c:v>38567.0</c:v>
                </c:pt>
                <c:pt idx="9257">
                  <c:v>38568.0</c:v>
                </c:pt>
                <c:pt idx="9258">
                  <c:v>38569.0</c:v>
                </c:pt>
                <c:pt idx="9259">
                  <c:v>38570.0</c:v>
                </c:pt>
                <c:pt idx="9260">
                  <c:v>38571.0</c:v>
                </c:pt>
                <c:pt idx="9261">
                  <c:v>38572.0</c:v>
                </c:pt>
                <c:pt idx="9262">
                  <c:v>38573.0</c:v>
                </c:pt>
                <c:pt idx="9263">
                  <c:v>38574.0</c:v>
                </c:pt>
                <c:pt idx="9264">
                  <c:v>38575.0</c:v>
                </c:pt>
                <c:pt idx="9265">
                  <c:v>38576.0</c:v>
                </c:pt>
                <c:pt idx="9266">
                  <c:v>38577.0</c:v>
                </c:pt>
                <c:pt idx="9267">
                  <c:v>38578.0</c:v>
                </c:pt>
                <c:pt idx="9268">
                  <c:v>38579.0</c:v>
                </c:pt>
                <c:pt idx="9269">
                  <c:v>38580.0</c:v>
                </c:pt>
                <c:pt idx="9270">
                  <c:v>38581.0</c:v>
                </c:pt>
                <c:pt idx="9271">
                  <c:v>38582.0</c:v>
                </c:pt>
                <c:pt idx="9272">
                  <c:v>38583.0</c:v>
                </c:pt>
                <c:pt idx="9273">
                  <c:v>38584.0</c:v>
                </c:pt>
                <c:pt idx="9274">
                  <c:v>38585.0</c:v>
                </c:pt>
                <c:pt idx="9275">
                  <c:v>38586.0</c:v>
                </c:pt>
                <c:pt idx="9276">
                  <c:v>38587.0</c:v>
                </c:pt>
                <c:pt idx="9277">
                  <c:v>38588.0</c:v>
                </c:pt>
                <c:pt idx="9278">
                  <c:v>38589.0</c:v>
                </c:pt>
                <c:pt idx="9279">
                  <c:v>38590.0</c:v>
                </c:pt>
                <c:pt idx="9280">
                  <c:v>38591.0</c:v>
                </c:pt>
                <c:pt idx="9281">
                  <c:v>38592.0</c:v>
                </c:pt>
                <c:pt idx="9282">
                  <c:v>38593.0</c:v>
                </c:pt>
                <c:pt idx="9283">
                  <c:v>38594.0</c:v>
                </c:pt>
                <c:pt idx="9284">
                  <c:v>38595.0</c:v>
                </c:pt>
                <c:pt idx="9285">
                  <c:v>38596.0</c:v>
                </c:pt>
                <c:pt idx="9286">
                  <c:v>38597.0</c:v>
                </c:pt>
                <c:pt idx="9287">
                  <c:v>38598.0</c:v>
                </c:pt>
                <c:pt idx="9288">
                  <c:v>38599.0</c:v>
                </c:pt>
                <c:pt idx="9289">
                  <c:v>38600.0</c:v>
                </c:pt>
                <c:pt idx="9290">
                  <c:v>38601.0</c:v>
                </c:pt>
                <c:pt idx="9291">
                  <c:v>38602.0</c:v>
                </c:pt>
                <c:pt idx="9292">
                  <c:v>38603.0</c:v>
                </c:pt>
                <c:pt idx="9293">
                  <c:v>38604.0</c:v>
                </c:pt>
                <c:pt idx="9294">
                  <c:v>38605.0</c:v>
                </c:pt>
                <c:pt idx="9295">
                  <c:v>38606.0</c:v>
                </c:pt>
                <c:pt idx="9296">
                  <c:v>38607.0</c:v>
                </c:pt>
                <c:pt idx="9297">
                  <c:v>38608.0</c:v>
                </c:pt>
                <c:pt idx="9298">
                  <c:v>38609.0</c:v>
                </c:pt>
                <c:pt idx="9299">
                  <c:v>38610.0</c:v>
                </c:pt>
                <c:pt idx="9300">
                  <c:v>38611.0</c:v>
                </c:pt>
                <c:pt idx="9301">
                  <c:v>38612.0</c:v>
                </c:pt>
                <c:pt idx="9302">
                  <c:v>38613.0</c:v>
                </c:pt>
                <c:pt idx="9303">
                  <c:v>38614.0</c:v>
                </c:pt>
                <c:pt idx="9304">
                  <c:v>38615.0</c:v>
                </c:pt>
                <c:pt idx="9305">
                  <c:v>38616.0</c:v>
                </c:pt>
                <c:pt idx="9306">
                  <c:v>38617.0</c:v>
                </c:pt>
                <c:pt idx="9307">
                  <c:v>38618.0</c:v>
                </c:pt>
                <c:pt idx="9308">
                  <c:v>38619.0</c:v>
                </c:pt>
                <c:pt idx="9309">
                  <c:v>38620.0</c:v>
                </c:pt>
                <c:pt idx="9310">
                  <c:v>38621.0</c:v>
                </c:pt>
                <c:pt idx="9311">
                  <c:v>38622.0</c:v>
                </c:pt>
                <c:pt idx="9312">
                  <c:v>38623.0</c:v>
                </c:pt>
                <c:pt idx="9313">
                  <c:v>38624.0</c:v>
                </c:pt>
                <c:pt idx="9314">
                  <c:v>38625.0</c:v>
                </c:pt>
                <c:pt idx="9315">
                  <c:v>38626.0</c:v>
                </c:pt>
                <c:pt idx="9316">
                  <c:v>38627.0</c:v>
                </c:pt>
                <c:pt idx="9317">
                  <c:v>38628.0</c:v>
                </c:pt>
                <c:pt idx="9318">
                  <c:v>38629.0</c:v>
                </c:pt>
                <c:pt idx="9319">
                  <c:v>38630.0</c:v>
                </c:pt>
                <c:pt idx="9320">
                  <c:v>38631.0</c:v>
                </c:pt>
                <c:pt idx="9321">
                  <c:v>38632.0</c:v>
                </c:pt>
                <c:pt idx="9322">
                  <c:v>38633.0</c:v>
                </c:pt>
                <c:pt idx="9323">
                  <c:v>38634.0</c:v>
                </c:pt>
                <c:pt idx="9324">
                  <c:v>38635.0</c:v>
                </c:pt>
                <c:pt idx="9325">
                  <c:v>38636.0</c:v>
                </c:pt>
                <c:pt idx="9326">
                  <c:v>38637.0</c:v>
                </c:pt>
                <c:pt idx="9327">
                  <c:v>38638.0</c:v>
                </c:pt>
                <c:pt idx="9328">
                  <c:v>38639.0</c:v>
                </c:pt>
                <c:pt idx="9329">
                  <c:v>38640.0</c:v>
                </c:pt>
                <c:pt idx="9330">
                  <c:v>38641.0</c:v>
                </c:pt>
                <c:pt idx="9331">
                  <c:v>38642.0</c:v>
                </c:pt>
                <c:pt idx="9332">
                  <c:v>38643.0</c:v>
                </c:pt>
                <c:pt idx="9333">
                  <c:v>38644.0</c:v>
                </c:pt>
                <c:pt idx="9334">
                  <c:v>38645.0</c:v>
                </c:pt>
                <c:pt idx="9335">
                  <c:v>38646.0</c:v>
                </c:pt>
                <c:pt idx="9336">
                  <c:v>38647.0</c:v>
                </c:pt>
                <c:pt idx="9337">
                  <c:v>38648.0</c:v>
                </c:pt>
                <c:pt idx="9338">
                  <c:v>38649.0</c:v>
                </c:pt>
                <c:pt idx="9339">
                  <c:v>38650.0</c:v>
                </c:pt>
                <c:pt idx="9340">
                  <c:v>38651.0</c:v>
                </c:pt>
                <c:pt idx="9341">
                  <c:v>38652.0</c:v>
                </c:pt>
                <c:pt idx="9342">
                  <c:v>38653.0</c:v>
                </c:pt>
                <c:pt idx="9343">
                  <c:v>38654.0</c:v>
                </c:pt>
                <c:pt idx="9344">
                  <c:v>38655.0</c:v>
                </c:pt>
                <c:pt idx="9345">
                  <c:v>38656.0</c:v>
                </c:pt>
                <c:pt idx="9346">
                  <c:v>38657.0</c:v>
                </c:pt>
                <c:pt idx="9347">
                  <c:v>38658.0</c:v>
                </c:pt>
                <c:pt idx="9348">
                  <c:v>38659.0</c:v>
                </c:pt>
                <c:pt idx="9349">
                  <c:v>38660.0</c:v>
                </c:pt>
                <c:pt idx="9350">
                  <c:v>38661.0</c:v>
                </c:pt>
                <c:pt idx="9351">
                  <c:v>38662.0</c:v>
                </c:pt>
                <c:pt idx="9352">
                  <c:v>38663.0</c:v>
                </c:pt>
                <c:pt idx="9353">
                  <c:v>38664.0</c:v>
                </c:pt>
                <c:pt idx="9354">
                  <c:v>38665.0</c:v>
                </c:pt>
                <c:pt idx="9355">
                  <c:v>38666.0</c:v>
                </c:pt>
                <c:pt idx="9356">
                  <c:v>38667.0</c:v>
                </c:pt>
                <c:pt idx="9357">
                  <c:v>38668.0</c:v>
                </c:pt>
                <c:pt idx="9358">
                  <c:v>38669.0</c:v>
                </c:pt>
                <c:pt idx="9359">
                  <c:v>38670.0</c:v>
                </c:pt>
                <c:pt idx="9360">
                  <c:v>38671.0</c:v>
                </c:pt>
                <c:pt idx="9361">
                  <c:v>38672.0</c:v>
                </c:pt>
                <c:pt idx="9362">
                  <c:v>38673.0</c:v>
                </c:pt>
                <c:pt idx="9363">
                  <c:v>38674.0</c:v>
                </c:pt>
                <c:pt idx="9364">
                  <c:v>38675.0</c:v>
                </c:pt>
                <c:pt idx="9365">
                  <c:v>38676.0</c:v>
                </c:pt>
                <c:pt idx="9366">
                  <c:v>38677.0</c:v>
                </c:pt>
                <c:pt idx="9367">
                  <c:v>38678.0</c:v>
                </c:pt>
                <c:pt idx="9368">
                  <c:v>38679.0</c:v>
                </c:pt>
                <c:pt idx="9369">
                  <c:v>38680.0</c:v>
                </c:pt>
                <c:pt idx="9370">
                  <c:v>38681.0</c:v>
                </c:pt>
                <c:pt idx="9371">
                  <c:v>38682.0</c:v>
                </c:pt>
                <c:pt idx="9372">
                  <c:v>38683.0</c:v>
                </c:pt>
                <c:pt idx="9373">
                  <c:v>38684.0</c:v>
                </c:pt>
                <c:pt idx="9374">
                  <c:v>38685.0</c:v>
                </c:pt>
                <c:pt idx="9375">
                  <c:v>38686.0</c:v>
                </c:pt>
                <c:pt idx="9376">
                  <c:v>38687.0</c:v>
                </c:pt>
                <c:pt idx="9377">
                  <c:v>38688.0</c:v>
                </c:pt>
                <c:pt idx="9378">
                  <c:v>38689.0</c:v>
                </c:pt>
                <c:pt idx="9379">
                  <c:v>38690.0</c:v>
                </c:pt>
                <c:pt idx="9380">
                  <c:v>38691.0</c:v>
                </c:pt>
                <c:pt idx="9381">
                  <c:v>38692.0</c:v>
                </c:pt>
                <c:pt idx="9382">
                  <c:v>38693.0</c:v>
                </c:pt>
                <c:pt idx="9383">
                  <c:v>38694.0</c:v>
                </c:pt>
                <c:pt idx="9384">
                  <c:v>38695.0</c:v>
                </c:pt>
                <c:pt idx="9385">
                  <c:v>38696.0</c:v>
                </c:pt>
                <c:pt idx="9386">
                  <c:v>38697.0</c:v>
                </c:pt>
                <c:pt idx="9387">
                  <c:v>38698.0</c:v>
                </c:pt>
                <c:pt idx="9388">
                  <c:v>38699.0</c:v>
                </c:pt>
                <c:pt idx="9389">
                  <c:v>38700.0</c:v>
                </c:pt>
                <c:pt idx="9390">
                  <c:v>38701.0</c:v>
                </c:pt>
                <c:pt idx="9391">
                  <c:v>38702.0</c:v>
                </c:pt>
                <c:pt idx="9392">
                  <c:v>38703.0</c:v>
                </c:pt>
                <c:pt idx="9393">
                  <c:v>38704.0</c:v>
                </c:pt>
                <c:pt idx="9394">
                  <c:v>38705.0</c:v>
                </c:pt>
                <c:pt idx="9395">
                  <c:v>38706.0</c:v>
                </c:pt>
                <c:pt idx="9396">
                  <c:v>38707.0</c:v>
                </c:pt>
                <c:pt idx="9397">
                  <c:v>38708.0</c:v>
                </c:pt>
                <c:pt idx="9398">
                  <c:v>38709.0</c:v>
                </c:pt>
                <c:pt idx="9399">
                  <c:v>38710.0</c:v>
                </c:pt>
                <c:pt idx="9400">
                  <c:v>38711.0</c:v>
                </c:pt>
                <c:pt idx="9401">
                  <c:v>38712.0</c:v>
                </c:pt>
                <c:pt idx="9402">
                  <c:v>38713.0</c:v>
                </c:pt>
                <c:pt idx="9403">
                  <c:v>38714.0</c:v>
                </c:pt>
                <c:pt idx="9404">
                  <c:v>38715.0</c:v>
                </c:pt>
                <c:pt idx="9405">
                  <c:v>38716.0</c:v>
                </c:pt>
                <c:pt idx="9406">
                  <c:v>38717.0</c:v>
                </c:pt>
                <c:pt idx="9407">
                  <c:v>38718.0</c:v>
                </c:pt>
                <c:pt idx="9408">
                  <c:v>38719.0</c:v>
                </c:pt>
                <c:pt idx="9409">
                  <c:v>38720.0</c:v>
                </c:pt>
                <c:pt idx="9410">
                  <c:v>38721.0</c:v>
                </c:pt>
                <c:pt idx="9411">
                  <c:v>38722.0</c:v>
                </c:pt>
                <c:pt idx="9412">
                  <c:v>38723.0</c:v>
                </c:pt>
                <c:pt idx="9413">
                  <c:v>38724.0</c:v>
                </c:pt>
                <c:pt idx="9414">
                  <c:v>38725.0</c:v>
                </c:pt>
                <c:pt idx="9415">
                  <c:v>38726.0</c:v>
                </c:pt>
                <c:pt idx="9416">
                  <c:v>38727.0</c:v>
                </c:pt>
                <c:pt idx="9417">
                  <c:v>38728.0</c:v>
                </c:pt>
                <c:pt idx="9418">
                  <c:v>38729.0</c:v>
                </c:pt>
                <c:pt idx="9419">
                  <c:v>38730.0</c:v>
                </c:pt>
                <c:pt idx="9420">
                  <c:v>38731.0</c:v>
                </c:pt>
                <c:pt idx="9421">
                  <c:v>38732.0</c:v>
                </c:pt>
                <c:pt idx="9422">
                  <c:v>38733.0</c:v>
                </c:pt>
                <c:pt idx="9423">
                  <c:v>38734.0</c:v>
                </c:pt>
                <c:pt idx="9424">
                  <c:v>38735.0</c:v>
                </c:pt>
                <c:pt idx="9425">
                  <c:v>38736.0</c:v>
                </c:pt>
                <c:pt idx="9426">
                  <c:v>38737.0</c:v>
                </c:pt>
                <c:pt idx="9427">
                  <c:v>38738.0</c:v>
                </c:pt>
                <c:pt idx="9428">
                  <c:v>38739.0</c:v>
                </c:pt>
                <c:pt idx="9429">
                  <c:v>38740.0</c:v>
                </c:pt>
                <c:pt idx="9430">
                  <c:v>38741.0</c:v>
                </c:pt>
                <c:pt idx="9431">
                  <c:v>38742.0</c:v>
                </c:pt>
                <c:pt idx="9432">
                  <c:v>38743.0</c:v>
                </c:pt>
                <c:pt idx="9433">
                  <c:v>38744.0</c:v>
                </c:pt>
                <c:pt idx="9434">
                  <c:v>38745.0</c:v>
                </c:pt>
                <c:pt idx="9435">
                  <c:v>38746.0</c:v>
                </c:pt>
                <c:pt idx="9436">
                  <c:v>38747.0</c:v>
                </c:pt>
                <c:pt idx="9437">
                  <c:v>38748.0</c:v>
                </c:pt>
                <c:pt idx="9438">
                  <c:v>38749.0</c:v>
                </c:pt>
                <c:pt idx="9439">
                  <c:v>38750.0</c:v>
                </c:pt>
                <c:pt idx="9440">
                  <c:v>38751.0</c:v>
                </c:pt>
                <c:pt idx="9441">
                  <c:v>38752.0</c:v>
                </c:pt>
                <c:pt idx="9442">
                  <c:v>38753.0</c:v>
                </c:pt>
                <c:pt idx="9443">
                  <c:v>38754.0</c:v>
                </c:pt>
                <c:pt idx="9444">
                  <c:v>38755.0</c:v>
                </c:pt>
                <c:pt idx="9445">
                  <c:v>38756.0</c:v>
                </c:pt>
                <c:pt idx="9446">
                  <c:v>38757.0</c:v>
                </c:pt>
                <c:pt idx="9447">
                  <c:v>38758.0</c:v>
                </c:pt>
                <c:pt idx="9448">
                  <c:v>38759.0</c:v>
                </c:pt>
                <c:pt idx="9449">
                  <c:v>38760.0</c:v>
                </c:pt>
                <c:pt idx="9450">
                  <c:v>38761.0</c:v>
                </c:pt>
                <c:pt idx="9451">
                  <c:v>38762.0</c:v>
                </c:pt>
                <c:pt idx="9452">
                  <c:v>38763.0</c:v>
                </c:pt>
                <c:pt idx="9453">
                  <c:v>38764.0</c:v>
                </c:pt>
                <c:pt idx="9454">
                  <c:v>38765.0</c:v>
                </c:pt>
                <c:pt idx="9455">
                  <c:v>38766.0</c:v>
                </c:pt>
                <c:pt idx="9456">
                  <c:v>38767.0</c:v>
                </c:pt>
                <c:pt idx="9457">
                  <c:v>38768.0</c:v>
                </c:pt>
                <c:pt idx="9458">
                  <c:v>38769.0</c:v>
                </c:pt>
                <c:pt idx="9459">
                  <c:v>38770.0</c:v>
                </c:pt>
                <c:pt idx="9460">
                  <c:v>38771.0</c:v>
                </c:pt>
                <c:pt idx="9461">
                  <c:v>38772.0</c:v>
                </c:pt>
                <c:pt idx="9462">
                  <c:v>38773.0</c:v>
                </c:pt>
                <c:pt idx="9463">
                  <c:v>38774.0</c:v>
                </c:pt>
                <c:pt idx="9464">
                  <c:v>38775.0</c:v>
                </c:pt>
                <c:pt idx="9465">
                  <c:v>38776.0</c:v>
                </c:pt>
                <c:pt idx="9466">
                  <c:v>38777.0</c:v>
                </c:pt>
                <c:pt idx="9467">
                  <c:v>38778.0</c:v>
                </c:pt>
                <c:pt idx="9468">
                  <c:v>38779.0</c:v>
                </c:pt>
                <c:pt idx="9469">
                  <c:v>38780.0</c:v>
                </c:pt>
                <c:pt idx="9470">
                  <c:v>38781.0</c:v>
                </c:pt>
                <c:pt idx="9471">
                  <c:v>38782.0</c:v>
                </c:pt>
                <c:pt idx="9472">
                  <c:v>38783.0</c:v>
                </c:pt>
                <c:pt idx="9473">
                  <c:v>38784.0</c:v>
                </c:pt>
                <c:pt idx="9474">
                  <c:v>38785.0</c:v>
                </c:pt>
                <c:pt idx="9475">
                  <c:v>38786.0</c:v>
                </c:pt>
                <c:pt idx="9476">
                  <c:v>38787.0</c:v>
                </c:pt>
                <c:pt idx="9477">
                  <c:v>38788.0</c:v>
                </c:pt>
                <c:pt idx="9478">
                  <c:v>38789.0</c:v>
                </c:pt>
                <c:pt idx="9479">
                  <c:v>38790.0</c:v>
                </c:pt>
                <c:pt idx="9480">
                  <c:v>38791.0</c:v>
                </c:pt>
                <c:pt idx="9481">
                  <c:v>38792.0</c:v>
                </c:pt>
                <c:pt idx="9482">
                  <c:v>38793.0</c:v>
                </c:pt>
                <c:pt idx="9483">
                  <c:v>38794.0</c:v>
                </c:pt>
                <c:pt idx="9484">
                  <c:v>38795.0</c:v>
                </c:pt>
                <c:pt idx="9485">
                  <c:v>38796.0</c:v>
                </c:pt>
                <c:pt idx="9486">
                  <c:v>38797.0</c:v>
                </c:pt>
                <c:pt idx="9487">
                  <c:v>38798.0</c:v>
                </c:pt>
                <c:pt idx="9488">
                  <c:v>38799.0</c:v>
                </c:pt>
                <c:pt idx="9489">
                  <c:v>38800.0</c:v>
                </c:pt>
                <c:pt idx="9490">
                  <c:v>38801.0</c:v>
                </c:pt>
                <c:pt idx="9491">
                  <c:v>38802.0</c:v>
                </c:pt>
                <c:pt idx="9492">
                  <c:v>38803.0</c:v>
                </c:pt>
                <c:pt idx="9493">
                  <c:v>38804.0</c:v>
                </c:pt>
                <c:pt idx="9494">
                  <c:v>38805.0</c:v>
                </c:pt>
                <c:pt idx="9495">
                  <c:v>38806.0</c:v>
                </c:pt>
                <c:pt idx="9496">
                  <c:v>38807.0</c:v>
                </c:pt>
                <c:pt idx="9497">
                  <c:v>38808.0</c:v>
                </c:pt>
                <c:pt idx="9498">
                  <c:v>38809.0</c:v>
                </c:pt>
                <c:pt idx="9499">
                  <c:v>38810.0</c:v>
                </c:pt>
                <c:pt idx="9500">
                  <c:v>38811.0</c:v>
                </c:pt>
                <c:pt idx="9501">
                  <c:v>38812.0</c:v>
                </c:pt>
                <c:pt idx="9502">
                  <c:v>38813.0</c:v>
                </c:pt>
                <c:pt idx="9503">
                  <c:v>38814.0</c:v>
                </c:pt>
                <c:pt idx="9504">
                  <c:v>38815.0</c:v>
                </c:pt>
                <c:pt idx="9505">
                  <c:v>38816.0</c:v>
                </c:pt>
                <c:pt idx="9506">
                  <c:v>38817.0</c:v>
                </c:pt>
                <c:pt idx="9507">
                  <c:v>38818.0</c:v>
                </c:pt>
                <c:pt idx="9508">
                  <c:v>38819.0</c:v>
                </c:pt>
                <c:pt idx="9509">
                  <c:v>38820.0</c:v>
                </c:pt>
                <c:pt idx="9510">
                  <c:v>38821.0</c:v>
                </c:pt>
                <c:pt idx="9511">
                  <c:v>38822.0</c:v>
                </c:pt>
                <c:pt idx="9512">
                  <c:v>38823.0</c:v>
                </c:pt>
                <c:pt idx="9513">
                  <c:v>38824.0</c:v>
                </c:pt>
                <c:pt idx="9514">
                  <c:v>38825.0</c:v>
                </c:pt>
                <c:pt idx="9515">
                  <c:v>38826.0</c:v>
                </c:pt>
                <c:pt idx="9516">
                  <c:v>38827.0</c:v>
                </c:pt>
                <c:pt idx="9517">
                  <c:v>38828.0</c:v>
                </c:pt>
                <c:pt idx="9518">
                  <c:v>38829.0</c:v>
                </c:pt>
                <c:pt idx="9519">
                  <c:v>38830.0</c:v>
                </c:pt>
                <c:pt idx="9520">
                  <c:v>38831.0</c:v>
                </c:pt>
                <c:pt idx="9521">
                  <c:v>38832.0</c:v>
                </c:pt>
                <c:pt idx="9522">
                  <c:v>38833.0</c:v>
                </c:pt>
                <c:pt idx="9523">
                  <c:v>38834.0</c:v>
                </c:pt>
                <c:pt idx="9524">
                  <c:v>38835.0</c:v>
                </c:pt>
                <c:pt idx="9525">
                  <c:v>38836.0</c:v>
                </c:pt>
                <c:pt idx="9526">
                  <c:v>38837.0</c:v>
                </c:pt>
                <c:pt idx="9527">
                  <c:v>38838.0</c:v>
                </c:pt>
                <c:pt idx="9528">
                  <c:v>38839.0</c:v>
                </c:pt>
                <c:pt idx="9529">
                  <c:v>38840.0</c:v>
                </c:pt>
                <c:pt idx="9530">
                  <c:v>38841.0</c:v>
                </c:pt>
                <c:pt idx="9531">
                  <c:v>38842.0</c:v>
                </c:pt>
                <c:pt idx="9532">
                  <c:v>38843.0</c:v>
                </c:pt>
                <c:pt idx="9533">
                  <c:v>38844.0</c:v>
                </c:pt>
                <c:pt idx="9534">
                  <c:v>38845.0</c:v>
                </c:pt>
                <c:pt idx="9535">
                  <c:v>38846.0</c:v>
                </c:pt>
                <c:pt idx="9536">
                  <c:v>38847.0</c:v>
                </c:pt>
                <c:pt idx="9537">
                  <c:v>38848.0</c:v>
                </c:pt>
                <c:pt idx="9538">
                  <c:v>38849.0</c:v>
                </c:pt>
                <c:pt idx="9539">
                  <c:v>38850.0</c:v>
                </c:pt>
                <c:pt idx="9540">
                  <c:v>38851.0</c:v>
                </c:pt>
                <c:pt idx="9541">
                  <c:v>38852.0</c:v>
                </c:pt>
                <c:pt idx="9542">
                  <c:v>38853.0</c:v>
                </c:pt>
                <c:pt idx="9543">
                  <c:v>38854.0</c:v>
                </c:pt>
                <c:pt idx="9544">
                  <c:v>38855.0</c:v>
                </c:pt>
                <c:pt idx="9545">
                  <c:v>38856.0</c:v>
                </c:pt>
                <c:pt idx="9546">
                  <c:v>38857.0</c:v>
                </c:pt>
                <c:pt idx="9547">
                  <c:v>38858.0</c:v>
                </c:pt>
                <c:pt idx="9548">
                  <c:v>38859.0</c:v>
                </c:pt>
                <c:pt idx="9549">
                  <c:v>38860.0</c:v>
                </c:pt>
                <c:pt idx="9550">
                  <c:v>38861.0</c:v>
                </c:pt>
                <c:pt idx="9551">
                  <c:v>38862.0</c:v>
                </c:pt>
                <c:pt idx="9552">
                  <c:v>38863.0</c:v>
                </c:pt>
                <c:pt idx="9553">
                  <c:v>38864.0</c:v>
                </c:pt>
                <c:pt idx="9554">
                  <c:v>38865.0</c:v>
                </c:pt>
                <c:pt idx="9555">
                  <c:v>38866.0</c:v>
                </c:pt>
                <c:pt idx="9556">
                  <c:v>38867.0</c:v>
                </c:pt>
                <c:pt idx="9557">
                  <c:v>38868.0</c:v>
                </c:pt>
                <c:pt idx="9558">
                  <c:v>38869.0</c:v>
                </c:pt>
                <c:pt idx="9559">
                  <c:v>38870.0</c:v>
                </c:pt>
                <c:pt idx="9560">
                  <c:v>38871.0</c:v>
                </c:pt>
                <c:pt idx="9561">
                  <c:v>38872.0</c:v>
                </c:pt>
                <c:pt idx="9562">
                  <c:v>38873.0</c:v>
                </c:pt>
                <c:pt idx="9563">
                  <c:v>38874.0</c:v>
                </c:pt>
                <c:pt idx="9564">
                  <c:v>38875.0</c:v>
                </c:pt>
                <c:pt idx="9565">
                  <c:v>38876.0</c:v>
                </c:pt>
                <c:pt idx="9566">
                  <c:v>38877.0</c:v>
                </c:pt>
                <c:pt idx="9567">
                  <c:v>38878.0</c:v>
                </c:pt>
                <c:pt idx="9568">
                  <c:v>38879.0</c:v>
                </c:pt>
                <c:pt idx="9569">
                  <c:v>38880.0</c:v>
                </c:pt>
                <c:pt idx="9570">
                  <c:v>38881.0</c:v>
                </c:pt>
                <c:pt idx="9571">
                  <c:v>38882.0</c:v>
                </c:pt>
                <c:pt idx="9572">
                  <c:v>38883.0</c:v>
                </c:pt>
                <c:pt idx="9573">
                  <c:v>38884.0</c:v>
                </c:pt>
                <c:pt idx="9574">
                  <c:v>38885.0</c:v>
                </c:pt>
                <c:pt idx="9575">
                  <c:v>38886.0</c:v>
                </c:pt>
                <c:pt idx="9576">
                  <c:v>38887.0</c:v>
                </c:pt>
                <c:pt idx="9577">
                  <c:v>38888.0</c:v>
                </c:pt>
                <c:pt idx="9578">
                  <c:v>38889.0</c:v>
                </c:pt>
                <c:pt idx="9579">
                  <c:v>38890.0</c:v>
                </c:pt>
                <c:pt idx="9580">
                  <c:v>38891.0</c:v>
                </c:pt>
                <c:pt idx="9581">
                  <c:v>38892.0</c:v>
                </c:pt>
                <c:pt idx="9582">
                  <c:v>38893.0</c:v>
                </c:pt>
                <c:pt idx="9583">
                  <c:v>38894.0</c:v>
                </c:pt>
                <c:pt idx="9584">
                  <c:v>38895.0</c:v>
                </c:pt>
                <c:pt idx="9585">
                  <c:v>38896.0</c:v>
                </c:pt>
                <c:pt idx="9586">
                  <c:v>38897.0</c:v>
                </c:pt>
                <c:pt idx="9587">
                  <c:v>38898.0</c:v>
                </c:pt>
                <c:pt idx="9588">
                  <c:v>38899.0</c:v>
                </c:pt>
                <c:pt idx="9589">
                  <c:v>38900.0</c:v>
                </c:pt>
                <c:pt idx="9590">
                  <c:v>38901.0</c:v>
                </c:pt>
                <c:pt idx="9591">
                  <c:v>38902.0</c:v>
                </c:pt>
                <c:pt idx="9592">
                  <c:v>38903.0</c:v>
                </c:pt>
                <c:pt idx="9593">
                  <c:v>38904.0</c:v>
                </c:pt>
                <c:pt idx="9594">
                  <c:v>38905.0</c:v>
                </c:pt>
                <c:pt idx="9595">
                  <c:v>38906.0</c:v>
                </c:pt>
                <c:pt idx="9596">
                  <c:v>38907.0</c:v>
                </c:pt>
                <c:pt idx="9597">
                  <c:v>38908.0</c:v>
                </c:pt>
                <c:pt idx="9598">
                  <c:v>38909.0</c:v>
                </c:pt>
                <c:pt idx="9599">
                  <c:v>38910.0</c:v>
                </c:pt>
                <c:pt idx="9600">
                  <c:v>38911.0</c:v>
                </c:pt>
                <c:pt idx="9601">
                  <c:v>38912.0</c:v>
                </c:pt>
                <c:pt idx="9602">
                  <c:v>38913.0</c:v>
                </c:pt>
                <c:pt idx="9603">
                  <c:v>38914.0</c:v>
                </c:pt>
                <c:pt idx="9604">
                  <c:v>38915.0</c:v>
                </c:pt>
                <c:pt idx="9605">
                  <c:v>38916.0</c:v>
                </c:pt>
                <c:pt idx="9606">
                  <c:v>38917.0</c:v>
                </c:pt>
                <c:pt idx="9607">
                  <c:v>38918.0</c:v>
                </c:pt>
                <c:pt idx="9608">
                  <c:v>38919.0</c:v>
                </c:pt>
                <c:pt idx="9609">
                  <c:v>38920.0</c:v>
                </c:pt>
                <c:pt idx="9610">
                  <c:v>38921.0</c:v>
                </c:pt>
                <c:pt idx="9611">
                  <c:v>38922.0</c:v>
                </c:pt>
                <c:pt idx="9612">
                  <c:v>38923.0</c:v>
                </c:pt>
                <c:pt idx="9613">
                  <c:v>38924.0</c:v>
                </c:pt>
                <c:pt idx="9614">
                  <c:v>38925.0</c:v>
                </c:pt>
                <c:pt idx="9615">
                  <c:v>38926.0</c:v>
                </c:pt>
                <c:pt idx="9616">
                  <c:v>38927.0</c:v>
                </c:pt>
                <c:pt idx="9617">
                  <c:v>38928.0</c:v>
                </c:pt>
                <c:pt idx="9618">
                  <c:v>38929.0</c:v>
                </c:pt>
                <c:pt idx="9619">
                  <c:v>38930.0</c:v>
                </c:pt>
                <c:pt idx="9620">
                  <c:v>38931.0</c:v>
                </c:pt>
                <c:pt idx="9621">
                  <c:v>38932.0</c:v>
                </c:pt>
                <c:pt idx="9622">
                  <c:v>38933.0</c:v>
                </c:pt>
                <c:pt idx="9623">
                  <c:v>38934.0</c:v>
                </c:pt>
                <c:pt idx="9624">
                  <c:v>38935.0</c:v>
                </c:pt>
                <c:pt idx="9625">
                  <c:v>38936.0</c:v>
                </c:pt>
                <c:pt idx="9626">
                  <c:v>38937.0</c:v>
                </c:pt>
                <c:pt idx="9627">
                  <c:v>38938.0</c:v>
                </c:pt>
                <c:pt idx="9628">
                  <c:v>38939.0</c:v>
                </c:pt>
                <c:pt idx="9629">
                  <c:v>38940.0</c:v>
                </c:pt>
                <c:pt idx="9630">
                  <c:v>38941.0</c:v>
                </c:pt>
                <c:pt idx="9631">
                  <c:v>38942.0</c:v>
                </c:pt>
                <c:pt idx="9632">
                  <c:v>38943.0</c:v>
                </c:pt>
                <c:pt idx="9633">
                  <c:v>38944.0</c:v>
                </c:pt>
                <c:pt idx="9634">
                  <c:v>38945.0</c:v>
                </c:pt>
                <c:pt idx="9635">
                  <c:v>38946.0</c:v>
                </c:pt>
                <c:pt idx="9636">
                  <c:v>38947.0</c:v>
                </c:pt>
                <c:pt idx="9637">
                  <c:v>38948.0</c:v>
                </c:pt>
                <c:pt idx="9638">
                  <c:v>38949.0</c:v>
                </c:pt>
                <c:pt idx="9639">
                  <c:v>38950.0</c:v>
                </c:pt>
                <c:pt idx="9640">
                  <c:v>38951.0</c:v>
                </c:pt>
                <c:pt idx="9641">
                  <c:v>38952.0</c:v>
                </c:pt>
                <c:pt idx="9642">
                  <c:v>38953.0</c:v>
                </c:pt>
                <c:pt idx="9643">
                  <c:v>38954.0</c:v>
                </c:pt>
                <c:pt idx="9644">
                  <c:v>38955.0</c:v>
                </c:pt>
                <c:pt idx="9645">
                  <c:v>38956.0</c:v>
                </c:pt>
                <c:pt idx="9646">
                  <c:v>38957.0</c:v>
                </c:pt>
                <c:pt idx="9647">
                  <c:v>38958.0</c:v>
                </c:pt>
                <c:pt idx="9648">
                  <c:v>38959.0</c:v>
                </c:pt>
                <c:pt idx="9649">
                  <c:v>38960.0</c:v>
                </c:pt>
                <c:pt idx="9650">
                  <c:v>38961.0</c:v>
                </c:pt>
                <c:pt idx="9651">
                  <c:v>38962.0</c:v>
                </c:pt>
                <c:pt idx="9652">
                  <c:v>38963.0</c:v>
                </c:pt>
                <c:pt idx="9653">
                  <c:v>38964.0</c:v>
                </c:pt>
                <c:pt idx="9654">
                  <c:v>38965.0</c:v>
                </c:pt>
                <c:pt idx="9655">
                  <c:v>38966.0</c:v>
                </c:pt>
                <c:pt idx="9656">
                  <c:v>38967.0</c:v>
                </c:pt>
                <c:pt idx="9657">
                  <c:v>38968.0</c:v>
                </c:pt>
                <c:pt idx="9658">
                  <c:v>38969.0</c:v>
                </c:pt>
                <c:pt idx="9659">
                  <c:v>38970.0</c:v>
                </c:pt>
                <c:pt idx="9660">
                  <c:v>38971.0</c:v>
                </c:pt>
                <c:pt idx="9661">
                  <c:v>38972.0</c:v>
                </c:pt>
                <c:pt idx="9662">
                  <c:v>38973.0</c:v>
                </c:pt>
                <c:pt idx="9663">
                  <c:v>38974.0</c:v>
                </c:pt>
                <c:pt idx="9664">
                  <c:v>38975.0</c:v>
                </c:pt>
                <c:pt idx="9665">
                  <c:v>38976.0</c:v>
                </c:pt>
                <c:pt idx="9666">
                  <c:v>38977.0</c:v>
                </c:pt>
                <c:pt idx="9667">
                  <c:v>38978.0</c:v>
                </c:pt>
                <c:pt idx="9668">
                  <c:v>38979.0</c:v>
                </c:pt>
                <c:pt idx="9669">
                  <c:v>38980.0</c:v>
                </c:pt>
                <c:pt idx="9670">
                  <c:v>38981.0</c:v>
                </c:pt>
                <c:pt idx="9671">
                  <c:v>38982.0</c:v>
                </c:pt>
                <c:pt idx="9672">
                  <c:v>38983.0</c:v>
                </c:pt>
                <c:pt idx="9673">
                  <c:v>38984.0</c:v>
                </c:pt>
                <c:pt idx="9674">
                  <c:v>38985.0</c:v>
                </c:pt>
                <c:pt idx="9675">
                  <c:v>38986.0</c:v>
                </c:pt>
                <c:pt idx="9676">
                  <c:v>38987.0</c:v>
                </c:pt>
                <c:pt idx="9677">
                  <c:v>38988.0</c:v>
                </c:pt>
                <c:pt idx="9678">
                  <c:v>38989.0</c:v>
                </c:pt>
                <c:pt idx="9679">
                  <c:v>38990.0</c:v>
                </c:pt>
                <c:pt idx="9680">
                  <c:v>38991.0</c:v>
                </c:pt>
                <c:pt idx="9681">
                  <c:v>38992.0</c:v>
                </c:pt>
                <c:pt idx="9682">
                  <c:v>38993.0</c:v>
                </c:pt>
                <c:pt idx="9683">
                  <c:v>38994.0</c:v>
                </c:pt>
                <c:pt idx="9684">
                  <c:v>38995.0</c:v>
                </c:pt>
                <c:pt idx="9685">
                  <c:v>38996.0</c:v>
                </c:pt>
                <c:pt idx="9686">
                  <c:v>38997.0</c:v>
                </c:pt>
                <c:pt idx="9687">
                  <c:v>38998.0</c:v>
                </c:pt>
                <c:pt idx="9688">
                  <c:v>38999.0</c:v>
                </c:pt>
                <c:pt idx="9689">
                  <c:v>39000.0</c:v>
                </c:pt>
                <c:pt idx="9690">
                  <c:v>39001.0</c:v>
                </c:pt>
                <c:pt idx="9691">
                  <c:v>39002.0</c:v>
                </c:pt>
                <c:pt idx="9692">
                  <c:v>39003.0</c:v>
                </c:pt>
                <c:pt idx="9693">
                  <c:v>39004.0</c:v>
                </c:pt>
                <c:pt idx="9694">
                  <c:v>39005.0</c:v>
                </c:pt>
                <c:pt idx="9695">
                  <c:v>39006.0</c:v>
                </c:pt>
                <c:pt idx="9696">
                  <c:v>39007.0</c:v>
                </c:pt>
                <c:pt idx="9697">
                  <c:v>39008.0</c:v>
                </c:pt>
                <c:pt idx="9698">
                  <c:v>39009.0</c:v>
                </c:pt>
                <c:pt idx="9699">
                  <c:v>39010.0</c:v>
                </c:pt>
                <c:pt idx="9700">
                  <c:v>39011.0</c:v>
                </c:pt>
                <c:pt idx="9701">
                  <c:v>39012.0</c:v>
                </c:pt>
                <c:pt idx="9702">
                  <c:v>39013.0</c:v>
                </c:pt>
                <c:pt idx="9703">
                  <c:v>39014.0</c:v>
                </c:pt>
                <c:pt idx="9704">
                  <c:v>39015.0</c:v>
                </c:pt>
                <c:pt idx="9705">
                  <c:v>39016.0</c:v>
                </c:pt>
                <c:pt idx="9706">
                  <c:v>39017.0</c:v>
                </c:pt>
                <c:pt idx="9707">
                  <c:v>39018.0</c:v>
                </c:pt>
                <c:pt idx="9708">
                  <c:v>39019.0</c:v>
                </c:pt>
                <c:pt idx="9709">
                  <c:v>39020.0</c:v>
                </c:pt>
                <c:pt idx="9710">
                  <c:v>39021.0</c:v>
                </c:pt>
                <c:pt idx="9711">
                  <c:v>39022.0</c:v>
                </c:pt>
                <c:pt idx="9712">
                  <c:v>39023.0</c:v>
                </c:pt>
                <c:pt idx="9713">
                  <c:v>39024.0</c:v>
                </c:pt>
                <c:pt idx="9714">
                  <c:v>39025.0</c:v>
                </c:pt>
                <c:pt idx="9715">
                  <c:v>39026.0</c:v>
                </c:pt>
                <c:pt idx="9716">
                  <c:v>39027.0</c:v>
                </c:pt>
                <c:pt idx="9717">
                  <c:v>39028.0</c:v>
                </c:pt>
                <c:pt idx="9718">
                  <c:v>39029.0</c:v>
                </c:pt>
                <c:pt idx="9719">
                  <c:v>39030.0</c:v>
                </c:pt>
                <c:pt idx="9720">
                  <c:v>39031.0</c:v>
                </c:pt>
                <c:pt idx="9721">
                  <c:v>39032.0</c:v>
                </c:pt>
                <c:pt idx="9722">
                  <c:v>39033.0</c:v>
                </c:pt>
                <c:pt idx="9723">
                  <c:v>39034.0</c:v>
                </c:pt>
                <c:pt idx="9724">
                  <c:v>39035.0</c:v>
                </c:pt>
                <c:pt idx="9725">
                  <c:v>39036.0</c:v>
                </c:pt>
                <c:pt idx="9726">
                  <c:v>39037.0</c:v>
                </c:pt>
                <c:pt idx="9727">
                  <c:v>39038.0</c:v>
                </c:pt>
                <c:pt idx="9728">
                  <c:v>39039.0</c:v>
                </c:pt>
                <c:pt idx="9729">
                  <c:v>39040.0</c:v>
                </c:pt>
                <c:pt idx="9730">
                  <c:v>39041.0</c:v>
                </c:pt>
                <c:pt idx="9731">
                  <c:v>39042.0</c:v>
                </c:pt>
                <c:pt idx="9732">
                  <c:v>39043.0</c:v>
                </c:pt>
                <c:pt idx="9733">
                  <c:v>39044.0</c:v>
                </c:pt>
                <c:pt idx="9734">
                  <c:v>39045.0</c:v>
                </c:pt>
                <c:pt idx="9735">
                  <c:v>39046.0</c:v>
                </c:pt>
                <c:pt idx="9736">
                  <c:v>39047.0</c:v>
                </c:pt>
                <c:pt idx="9737">
                  <c:v>39048.0</c:v>
                </c:pt>
                <c:pt idx="9738">
                  <c:v>39049.0</c:v>
                </c:pt>
                <c:pt idx="9739">
                  <c:v>39050.0</c:v>
                </c:pt>
                <c:pt idx="9740">
                  <c:v>39051.0</c:v>
                </c:pt>
                <c:pt idx="9741">
                  <c:v>39052.0</c:v>
                </c:pt>
                <c:pt idx="9742">
                  <c:v>39053.0</c:v>
                </c:pt>
                <c:pt idx="9743">
                  <c:v>39054.0</c:v>
                </c:pt>
                <c:pt idx="9744">
                  <c:v>39055.0</c:v>
                </c:pt>
                <c:pt idx="9745">
                  <c:v>39056.0</c:v>
                </c:pt>
                <c:pt idx="9746">
                  <c:v>39057.0</c:v>
                </c:pt>
                <c:pt idx="9747">
                  <c:v>39058.0</c:v>
                </c:pt>
                <c:pt idx="9748">
                  <c:v>39059.0</c:v>
                </c:pt>
                <c:pt idx="9749">
                  <c:v>39060.0</c:v>
                </c:pt>
                <c:pt idx="9750">
                  <c:v>39061.0</c:v>
                </c:pt>
                <c:pt idx="9751">
                  <c:v>39062.0</c:v>
                </c:pt>
                <c:pt idx="9752">
                  <c:v>39063.0</c:v>
                </c:pt>
                <c:pt idx="9753">
                  <c:v>39064.0</c:v>
                </c:pt>
                <c:pt idx="9754">
                  <c:v>39065.0</c:v>
                </c:pt>
                <c:pt idx="9755">
                  <c:v>39066.0</c:v>
                </c:pt>
                <c:pt idx="9756">
                  <c:v>39067.0</c:v>
                </c:pt>
                <c:pt idx="9757">
                  <c:v>39068.0</c:v>
                </c:pt>
                <c:pt idx="9758">
                  <c:v>39069.0</c:v>
                </c:pt>
                <c:pt idx="9759">
                  <c:v>39070.0</c:v>
                </c:pt>
                <c:pt idx="9760">
                  <c:v>39071.0</c:v>
                </c:pt>
                <c:pt idx="9761">
                  <c:v>39072.0</c:v>
                </c:pt>
                <c:pt idx="9762">
                  <c:v>39073.0</c:v>
                </c:pt>
                <c:pt idx="9763">
                  <c:v>39074.0</c:v>
                </c:pt>
                <c:pt idx="9764">
                  <c:v>39075.0</c:v>
                </c:pt>
                <c:pt idx="9765">
                  <c:v>39076.0</c:v>
                </c:pt>
                <c:pt idx="9766">
                  <c:v>39077.0</c:v>
                </c:pt>
                <c:pt idx="9767">
                  <c:v>39078.0</c:v>
                </c:pt>
                <c:pt idx="9768">
                  <c:v>39079.0</c:v>
                </c:pt>
                <c:pt idx="9769">
                  <c:v>39080.0</c:v>
                </c:pt>
                <c:pt idx="9770">
                  <c:v>39081.0</c:v>
                </c:pt>
                <c:pt idx="9771">
                  <c:v>39082.0</c:v>
                </c:pt>
                <c:pt idx="9772">
                  <c:v>39083.0</c:v>
                </c:pt>
                <c:pt idx="9773">
                  <c:v>39084.0</c:v>
                </c:pt>
                <c:pt idx="9774">
                  <c:v>39085.0</c:v>
                </c:pt>
                <c:pt idx="9775">
                  <c:v>39086.0</c:v>
                </c:pt>
                <c:pt idx="9776">
                  <c:v>39087.0</c:v>
                </c:pt>
                <c:pt idx="9777">
                  <c:v>39088.0</c:v>
                </c:pt>
                <c:pt idx="9778">
                  <c:v>39089.0</c:v>
                </c:pt>
                <c:pt idx="9779">
                  <c:v>39090.0</c:v>
                </c:pt>
                <c:pt idx="9780">
                  <c:v>39091.0</c:v>
                </c:pt>
                <c:pt idx="9781">
                  <c:v>39092.0</c:v>
                </c:pt>
                <c:pt idx="9782">
                  <c:v>39093.0</c:v>
                </c:pt>
                <c:pt idx="9783">
                  <c:v>39094.0</c:v>
                </c:pt>
                <c:pt idx="9784">
                  <c:v>39095.0</c:v>
                </c:pt>
                <c:pt idx="9785">
                  <c:v>39096.0</c:v>
                </c:pt>
                <c:pt idx="9786">
                  <c:v>39097.0</c:v>
                </c:pt>
                <c:pt idx="9787">
                  <c:v>39098.0</c:v>
                </c:pt>
                <c:pt idx="9788">
                  <c:v>39099.0</c:v>
                </c:pt>
                <c:pt idx="9789">
                  <c:v>39100.0</c:v>
                </c:pt>
                <c:pt idx="9790">
                  <c:v>39101.0</c:v>
                </c:pt>
                <c:pt idx="9791">
                  <c:v>39102.0</c:v>
                </c:pt>
                <c:pt idx="9792">
                  <c:v>39103.0</c:v>
                </c:pt>
                <c:pt idx="9793">
                  <c:v>39104.0</c:v>
                </c:pt>
                <c:pt idx="9794">
                  <c:v>39105.0</c:v>
                </c:pt>
                <c:pt idx="9795">
                  <c:v>39106.0</c:v>
                </c:pt>
                <c:pt idx="9796">
                  <c:v>39107.0</c:v>
                </c:pt>
                <c:pt idx="9797">
                  <c:v>39108.0</c:v>
                </c:pt>
                <c:pt idx="9798">
                  <c:v>39109.0</c:v>
                </c:pt>
                <c:pt idx="9799">
                  <c:v>39110.0</c:v>
                </c:pt>
                <c:pt idx="9800">
                  <c:v>39111.0</c:v>
                </c:pt>
                <c:pt idx="9801">
                  <c:v>39112.0</c:v>
                </c:pt>
                <c:pt idx="9802">
                  <c:v>39113.0</c:v>
                </c:pt>
                <c:pt idx="9803">
                  <c:v>39114.0</c:v>
                </c:pt>
                <c:pt idx="9804">
                  <c:v>39115.0</c:v>
                </c:pt>
                <c:pt idx="9805">
                  <c:v>39116.0</c:v>
                </c:pt>
                <c:pt idx="9806">
                  <c:v>39117.0</c:v>
                </c:pt>
                <c:pt idx="9807">
                  <c:v>39118.0</c:v>
                </c:pt>
                <c:pt idx="9808">
                  <c:v>39119.0</c:v>
                </c:pt>
                <c:pt idx="9809">
                  <c:v>39120.0</c:v>
                </c:pt>
                <c:pt idx="9810">
                  <c:v>39121.0</c:v>
                </c:pt>
                <c:pt idx="9811">
                  <c:v>39122.0</c:v>
                </c:pt>
                <c:pt idx="9812">
                  <c:v>39123.0</c:v>
                </c:pt>
                <c:pt idx="9813">
                  <c:v>39124.0</c:v>
                </c:pt>
                <c:pt idx="9814">
                  <c:v>39125.0</c:v>
                </c:pt>
                <c:pt idx="9815">
                  <c:v>39126.0</c:v>
                </c:pt>
                <c:pt idx="9816">
                  <c:v>39127.0</c:v>
                </c:pt>
                <c:pt idx="9817">
                  <c:v>39128.0</c:v>
                </c:pt>
                <c:pt idx="9818">
                  <c:v>39129.0</c:v>
                </c:pt>
                <c:pt idx="9819">
                  <c:v>39130.0</c:v>
                </c:pt>
                <c:pt idx="9820">
                  <c:v>39131.0</c:v>
                </c:pt>
                <c:pt idx="9821">
                  <c:v>39132.0</c:v>
                </c:pt>
                <c:pt idx="9822">
                  <c:v>39133.0</c:v>
                </c:pt>
                <c:pt idx="9823">
                  <c:v>39134.0</c:v>
                </c:pt>
                <c:pt idx="9824">
                  <c:v>39135.0</c:v>
                </c:pt>
                <c:pt idx="9825">
                  <c:v>39136.0</c:v>
                </c:pt>
                <c:pt idx="9826">
                  <c:v>39137.0</c:v>
                </c:pt>
                <c:pt idx="9827">
                  <c:v>39138.0</c:v>
                </c:pt>
                <c:pt idx="9828">
                  <c:v>39139.0</c:v>
                </c:pt>
                <c:pt idx="9829">
                  <c:v>39140.0</c:v>
                </c:pt>
                <c:pt idx="9830">
                  <c:v>39141.0</c:v>
                </c:pt>
                <c:pt idx="9831">
                  <c:v>39142.0</c:v>
                </c:pt>
                <c:pt idx="9832">
                  <c:v>39143.0</c:v>
                </c:pt>
                <c:pt idx="9833">
                  <c:v>39144.0</c:v>
                </c:pt>
                <c:pt idx="9834">
                  <c:v>39145.0</c:v>
                </c:pt>
                <c:pt idx="9835">
                  <c:v>39146.0</c:v>
                </c:pt>
                <c:pt idx="9836">
                  <c:v>39147.0</c:v>
                </c:pt>
                <c:pt idx="9837">
                  <c:v>39148.0</c:v>
                </c:pt>
                <c:pt idx="9838">
                  <c:v>39149.0</c:v>
                </c:pt>
                <c:pt idx="9839">
                  <c:v>39150.0</c:v>
                </c:pt>
                <c:pt idx="9840">
                  <c:v>39151.0</c:v>
                </c:pt>
                <c:pt idx="9841">
                  <c:v>39152.0</c:v>
                </c:pt>
                <c:pt idx="9842">
                  <c:v>39153.0</c:v>
                </c:pt>
                <c:pt idx="9843">
                  <c:v>39154.0</c:v>
                </c:pt>
                <c:pt idx="9844">
                  <c:v>39155.0</c:v>
                </c:pt>
                <c:pt idx="9845">
                  <c:v>39156.0</c:v>
                </c:pt>
                <c:pt idx="9846">
                  <c:v>39157.0</c:v>
                </c:pt>
                <c:pt idx="9847">
                  <c:v>39158.0</c:v>
                </c:pt>
                <c:pt idx="9848">
                  <c:v>39159.0</c:v>
                </c:pt>
                <c:pt idx="9849">
                  <c:v>39160.0</c:v>
                </c:pt>
                <c:pt idx="9850">
                  <c:v>39161.0</c:v>
                </c:pt>
                <c:pt idx="9851">
                  <c:v>39162.0</c:v>
                </c:pt>
                <c:pt idx="9852">
                  <c:v>39163.0</c:v>
                </c:pt>
                <c:pt idx="9853">
                  <c:v>39164.0</c:v>
                </c:pt>
                <c:pt idx="9854">
                  <c:v>39165.0</c:v>
                </c:pt>
                <c:pt idx="9855">
                  <c:v>39166.0</c:v>
                </c:pt>
                <c:pt idx="9856">
                  <c:v>39167.0</c:v>
                </c:pt>
                <c:pt idx="9857">
                  <c:v>39168.0</c:v>
                </c:pt>
                <c:pt idx="9858">
                  <c:v>39169.0</c:v>
                </c:pt>
                <c:pt idx="9859">
                  <c:v>39170.0</c:v>
                </c:pt>
                <c:pt idx="9860">
                  <c:v>39171.0</c:v>
                </c:pt>
                <c:pt idx="9861">
                  <c:v>39172.0</c:v>
                </c:pt>
                <c:pt idx="9862">
                  <c:v>39173.0</c:v>
                </c:pt>
                <c:pt idx="9863">
                  <c:v>39174.0</c:v>
                </c:pt>
                <c:pt idx="9864">
                  <c:v>39175.0</c:v>
                </c:pt>
                <c:pt idx="9865">
                  <c:v>39176.0</c:v>
                </c:pt>
                <c:pt idx="9866">
                  <c:v>39177.0</c:v>
                </c:pt>
                <c:pt idx="9867">
                  <c:v>39178.0</c:v>
                </c:pt>
                <c:pt idx="9868">
                  <c:v>39179.0</c:v>
                </c:pt>
                <c:pt idx="9869">
                  <c:v>39180.0</c:v>
                </c:pt>
                <c:pt idx="9870">
                  <c:v>39181.0</c:v>
                </c:pt>
                <c:pt idx="9871">
                  <c:v>39182.0</c:v>
                </c:pt>
                <c:pt idx="9872">
                  <c:v>39183.0</c:v>
                </c:pt>
                <c:pt idx="9873">
                  <c:v>39184.0</c:v>
                </c:pt>
                <c:pt idx="9874">
                  <c:v>39185.0</c:v>
                </c:pt>
                <c:pt idx="9875">
                  <c:v>39186.0</c:v>
                </c:pt>
                <c:pt idx="9876">
                  <c:v>39187.0</c:v>
                </c:pt>
                <c:pt idx="9877">
                  <c:v>39188.0</c:v>
                </c:pt>
                <c:pt idx="9878">
                  <c:v>39189.0</c:v>
                </c:pt>
                <c:pt idx="9879">
                  <c:v>39190.0</c:v>
                </c:pt>
                <c:pt idx="9880">
                  <c:v>39191.0</c:v>
                </c:pt>
                <c:pt idx="9881">
                  <c:v>39192.0</c:v>
                </c:pt>
                <c:pt idx="9882">
                  <c:v>39193.0</c:v>
                </c:pt>
                <c:pt idx="9883">
                  <c:v>39194.0</c:v>
                </c:pt>
                <c:pt idx="9884">
                  <c:v>39195.0</c:v>
                </c:pt>
                <c:pt idx="9885">
                  <c:v>39196.0</c:v>
                </c:pt>
                <c:pt idx="9886">
                  <c:v>39197.0</c:v>
                </c:pt>
                <c:pt idx="9887">
                  <c:v>39198.0</c:v>
                </c:pt>
                <c:pt idx="9888">
                  <c:v>39199.0</c:v>
                </c:pt>
                <c:pt idx="9889">
                  <c:v>39200.0</c:v>
                </c:pt>
                <c:pt idx="9890">
                  <c:v>39201.0</c:v>
                </c:pt>
                <c:pt idx="9891">
                  <c:v>39202.0</c:v>
                </c:pt>
                <c:pt idx="9892">
                  <c:v>39203.0</c:v>
                </c:pt>
                <c:pt idx="9893">
                  <c:v>39204.0</c:v>
                </c:pt>
                <c:pt idx="9894">
                  <c:v>39205.0</c:v>
                </c:pt>
                <c:pt idx="9895">
                  <c:v>39206.0</c:v>
                </c:pt>
                <c:pt idx="9896">
                  <c:v>39207.0</c:v>
                </c:pt>
                <c:pt idx="9897">
                  <c:v>39208.0</c:v>
                </c:pt>
                <c:pt idx="9898">
                  <c:v>39209.0</c:v>
                </c:pt>
                <c:pt idx="9899">
                  <c:v>39210.0</c:v>
                </c:pt>
                <c:pt idx="9900">
                  <c:v>39211.0</c:v>
                </c:pt>
                <c:pt idx="9901">
                  <c:v>39212.0</c:v>
                </c:pt>
                <c:pt idx="9902">
                  <c:v>39213.0</c:v>
                </c:pt>
                <c:pt idx="9903">
                  <c:v>39214.0</c:v>
                </c:pt>
                <c:pt idx="9904">
                  <c:v>39215.0</c:v>
                </c:pt>
                <c:pt idx="9905">
                  <c:v>39216.0</c:v>
                </c:pt>
                <c:pt idx="9906">
                  <c:v>39217.0</c:v>
                </c:pt>
                <c:pt idx="9907">
                  <c:v>39218.0</c:v>
                </c:pt>
                <c:pt idx="9908">
                  <c:v>39219.0</c:v>
                </c:pt>
                <c:pt idx="9909">
                  <c:v>39220.0</c:v>
                </c:pt>
                <c:pt idx="9910">
                  <c:v>39221.0</c:v>
                </c:pt>
                <c:pt idx="9911">
                  <c:v>39222.0</c:v>
                </c:pt>
                <c:pt idx="9912">
                  <c:v>39223.0</c:v>
                </c:pt>
                <c:pt idx="9913">
                  <c:v>39224.0</c:v>
                </c:pt>
                <c:pt idx="9914">
                  <c:v>39225.0</c:v>
                </c:pt>
                <c:pt idx="9915">
                  <c:v>39226.0</c:v>
                </c:pt>
                <c:pt idx="9916">
                  <c:v>39227.0</c:v>
                </c:pt>
                <c:pt idx="9917">
                  <c:v>39228.0</c:v>
                </c:pt>
                <c:pt idx="9918">
                  <c:v>39229.0</c:v>
                </c:pt>
                <c:pt idx="9919">
                  <c:v>39230.0</c:v>
                </c:pt>
                <c:pt idx="9920">
                  <c:v>39231.0</c:v>
                </c:pt>
                <c:pt idx="9921">
                  <c:v>39232.0</c:v>
                </c:pt>
                <c:pt idx="9922">
                  <c:v>39233.0</c:v>
                </c:pt>
                <c:pt idx="9923">
                  <c:v>39234.0</c:v>
                </c:pt>
                <c:pt idx="9924">
                  <c:v>39235.0</c:v>
                </c:pt>
                <c:pt idx="9925">
                  <c:v>39236.0</c:v>
                </c:pt>
                <c:pt idx="9926">
                  <c:v>39237.0</c:v>
                </c:pt>
                <c:pt idx="9927">
                  <c:v>39238.0</c:v>
                </c:pt>
                <c:pt idx="9928">
                  <c:v>39239.0</c:v>
                </c:pt>
                <c:pt idx="9929">
                  <c:v>39240.0</c:v>
                </c:pt>
                <c:pt idx="9930">
                  <c:v>39241.0</c:v>
                </c:pt>
                <c:pt idx="9931">
                  <c:v>39242.0</c:v>
                </c:pt>
                <c:pt idx="9932">
                  <c:v>39243.0</c:v>
                </c:pt>
                <c:pt idx="9933">
                  <c:v>39244.0</c:v>
                </c:pt>
                <c:pt idx="9934">
                  <c:v>39245.0</c:v>
                </c:pt>
                <c:pt idx="9935">
                  <c:v>39246.0</c:v>
                </c:pt>
                <c:pt idx="9936">
                  <c:v>39247.0</c:v>
                </c:pt>
                <c:pt idx="9937">
                  <c:v>39248.0</c:v>
                </c:pt>
                <c:pt idx="9938">
                  <c:v>39249.0</c:v>
                </c:pt>
                <c:pt idx="9939">
                  <c:v>39250.0</c:v>
                </c:pt>
                <c:pt idx="9940">
                  <c:v>39251.0</c:v>
                </c:pt>
                <c:pt idx="9941">
                  <c:v>39252.0</c:v>
                </c:pt>
                <c:pt idx="9942">
                  <c:v>39253.0</c:v>
                </c:pt>
                <c:pt idx="9943">
                  <c:v>39254.0</c:v>
                </c:pt>
                <c:pt idx="9944">
                  <c:v>39255.0</c:v>
                </c:pt>
                <c:pt idx="9945">
                  <c:v>39256.0</c:v>
                </c:pt>
                <c:pt idx="9946">
                  <c:v>39257.0</c:v>
                </c:pt>
                <c:pt idx="9947">
                  <c:v>39258.0</c:v>
                </c:pt>
                <c:pt idx="9948">
                  <c:v>39259.0</c:v>
                </c:pt>
                <c:pt idx="9949">
                  <c:v>39260.0</c:v>
                </c:pt>
                <c:pt idx="9950">
                  <c:v>39261.0</c:v>
                </c:pt>
                <c:pt idx="9951">
                  <c:v>39262.0</c:v>
                </c:pt>
                <c:pt idx="9952">
                  <c:v>39263.0</c:v>
                </c:pt>
                <c:pt idx="9953">
                  <c:v>39264.0</c:v>
                </c:pt>
                <c:pt idx="9954">
                  <c:v>39265.0</c:v>
                </c:pt>
                <c:pt idx="9955">
                  <c:v>39266.0</c:v>
                </c:pt>
                <c:pt idx="9956">
                  <c:v>39267.0</c:v>
                </c:pt>
                <c:pt idx="9957">
                  <c:v>39268.0</c:v>
                </c:pt>
                <c:pt idx="9958">
                  <c:v>39269.0</c:v>
                </c:pt>
                <c:pt idx="9959">
                  <c:v>39270.0</c:v>
                </c:pt>
                <c:pt idx="9960">
                  <c:v>39271.0</c:v>
                </c:pt>
                <c:pt idx="9961">
                  <c:v>39272.0</c:v>
                </c:pt>
                <c:pt idx="9962">
                  <c:v>39273.0</c:v>
                </c:pt>
                <c:pt idx="9963">
                  <c:v>39274.0</c:v>
                </c:pt>
                <c:pt idx="9964">
                  <c:v>39275.0</c:v>
                </c:pt>
                <c:pt idx="9965">
                  <c:v>39276.0</c:v>
                </c:pt>
                <c:pt idx="9966">
                  <c:v>39277.0</c:v>
                </c:pt>
                <c:pt idx="9967">
                  <c:v>39278.0</c:v>
                </c:pt>
                <c:pt idx="9968">
                  <c:v>39279.0</c:v>
                </c:pt>
                <c:pt idx="9969">
                  <c:v>39280.0</c:v>
                </c:pt>
                <c:pt idx="9970">
                  <c:v>39281.0</c:v>
                </c:pt>
                <c:pt idx="9971">
                  <c:v>39282.0</c:v>
                </c:pt>
                <c:pt idx="9972">
                  <c:v>39283.0</c:v>
                </c:pt>
                <c:pt idx="9973">
                  <c:v>39284.0</c:v>
                </c:pt>
                <c:pt idx="9974">
                  <c:v>39285.0</c:v>
                </c:pt>
                <c:pt idx="9975">
                  <c:v>39286.0</c:v>
                </c:pt>
                <c:pt idx="9976">
                  <c:v>39287.0</c:v>
                </c:pt>
                <c:pt idx="9977">
                  <c:v>39288.0</c:v>
                </c:pt>
                <c:pt idx="9978">
                  <c:v>39289.0</c:v>
                </c:pt>
                <c:pt idx="9979">
                  <c:v>39290.0</c:v>
                </c:pt>
                <c:pt idx="9980">
                  <c:v>39291.0</c:v>
                </c:pt>
                <c:pt idx="9981">
                  <c:v>39292.0</c:v>
                </c:pt>
                <c:pt idx="9982">
                  <c:v>39293.0</c:v>
                </c:pt>
                <c:pt idx="9983">
                  <c:v>39294.0</c:v>
                </c:pt>
                <c:pt idx="9984">
                  <c:v>39295.0</c:v>
                </c:pt>
                <c:pt idx="9985">
                  <c:v>39296.0</c:v>
                </c:pt>
                <c:pt idx="9986">
                  <c:v>39297.0</c:v>
                </c:pt>
                <c:pt idx="9987">
                  <c:v>39298.0</c:v>
                </c:pt>
                <c:pt idx="9988">
                  <c:v>39299.0</c:v>
                </c:pt>
                <c:pt idx="9989">
                  <c:v>39300.0</c:v>
                </c:pt>
                <c:pt idx="9990">
                  <c:v>39301.0</c:v>
                </c:pt>
                <c:pt idx="9991">
                  <c:v>39302.0</c:v>
                </c:pt>
                <c:pt idx="9992">
                  <c:v>39303.0</c:v>
                </c:pt>
                <c:pt idx="9993">
                  <c:v>39304.0</c:v>
                </c:pt>
                <c:pt idx="9994">
                  <c:v>39305.0</c:v>
                </c:pt>
                <c:pt idx="9995">
                  <c:v>39306.0</c:v>
                </c:pt>
                <c:pt idx="9996">
                  <c:v>39307.0</c:v>
                </c:pt>
                <c:pt idx="9997">
                  <c:v>39308.0</c:v>
                </c:pt>
                <c:pt idx="9998">
                  <c:v>39309.0</c:v>
                </c:pt>
                <c:pt idx="9999">
                  <c:v>39310.0</c:v>
                </c:pt>
                <c:pt idx="10000">
                  <c:v>39311.0</c:v>
                </c:pt>
                <c:pt idx="10001">
                  <c:v>39312.0</c:v>
                </c:pt>
                <c:pt idx="10002">
                  <c:v>39313.0</c:v>
                </c:pt>
                <c:pt idx="10003">
                  <c:v>39314.0</c:v>
                </c:pt>
                <c:pt idx="10004">
                  <c:v>39315.0</c:v>
                </c:pt>
                <c:pt idx="10005">
                  <c:v>39316.0</c:v>
                </c:pt>
                <c:pt idx="10006">
                  <c:v>39317.0</c:v>
                </c:pt>
                <c:pt idx="10007">
                  <c:v>39318.0</c:v>
                </c:pt>
                <c:pt idx="10008">
                  <c:v>39319.0</c:v>
                </c:pt>
                <c:pt idx="10009">
                  <c:v>39320.0</c:v>
                </c:pt>
                <c:pt idx="10010">
                  <c:v>39321.0</c:v>
                </c:pt>
                <c:pt idx="10011">
                  <c:v>39322.0</c:v>
                </c:pt>
                <c:pt idx="10012">
                  <c:v>39323.0</c:v>
                </c:pt>
                <c:pt idx="10013">
                  <c:v>39324.0</c:v>
                </c:pt>
                <c:pt idx="10014">
                  <c:v>39325.0</c:v>
                </c:pt>
                <c:pt idx="10015">
                  <c:v>39326.0</c:v>
                </c:pt>
                <c:pt idx="10016">
                  <c:v>39327.0</c:v>
                </c:pt>
                <c:pt idx="10017">
                  <c:v>39328.0</c:v>
                </c:pt>
                <c:pt idx="10018">
                  <c:v>39329.0</c:v>
                </c:pt>
                <c:pt idx="10019">
                  <c:v>39330.0</c:v>
                </c:pt>
                <c:pt idx="10020">
                  <c:v>39331.0</c:v>
                </c:pt>
                <c:pt idx="10021">
                  <c:v>39332.0</c:v>
                </c:pt>
                <c:pt idx="10022">
                  <c:v>39333.0</c:v>
                </c:pt>
                <c:pt idx="10023">
                  <c:v>39334.0</c:v>
                </c:pt>
                <c:pt idx="10024">
                  <c:v>39335.0</c:v>
                </c:pt>
                <c:pt idx="10025">
                  <c:v>39336.0</c:v>
                </c:pt>
                <c:pt idx="10026">
                  <c:v>39337.0</c:v>
                </c:pt>
                <c:pt idx="10027">
                  <c:v>39338.0</c:v>
                </c:pt>
                <c:pt idx="10028">
                  <c:v>39339.0</c:v>
                </c:pt>
                <c:pt idx="10029">
                  <c:v>39340.0</c:v>
                </c:pt>
                <c:pt idx="10030">
                  <c:v>39341.0</c:v>
                </c:pt>
                <c:pt idx="10031">
                  <c:v>39342.0</c:v>
                </c:pt>
                <c:pt idx="10032">
                  <c:v>39343.0</c:v>
                </c:pt>
                <c:pt idx="10033">
                  <c:v>39344.0</c:v>
                </c:pt>
                <c:pt idx="10034">
                  <c:v>39345.0</c:v>
                </c:pt>
                <c:pt idx="10035">
                  <c:v>39346.0</c:v>
                </c:pt>
                <c:pt idx="10036">
                  <c:v>39347.0</c:v>
                </c:pt>
                <c:pt idx="10037">
                  <c:v>39348.0</c:v>
                </c:pt>
                <c:pt idx="10038">
                  <c:v>39349.0</c:v>
                </c:pt>
                <c:pt idx="10039">
                  <c:v>39350.0</c:v>
                </c:pt>
                <c:pt idx="10040">
                  <c:v>39351.0</c:v>
                </c:pt>
                <c:pt idx="10041">
                  <c:v>39352.0</c:v>
                </c:pt>
                <c:pt idx="10042">
                  <c:v>39353.0</c:v>
                </c:pt>
                <c:pt idx="10043">
                  <c:v>39354.0</c:v>
                </c:pt>
                <c:pt idx="10044">
                  <c:v>39355.0</c:v>
                </c:pt>
                <c:pt idx="10045">
                  <c:v>39356.0</c:v>
                </c:pt>
                <c:pt idx="10046">
                  <c:v>39357.0</c:v>
                </c:pt>
                <c:pt idx="10047">
                  <c:v>39358.0</c:v>
                </c:pt>
                <c:pt idx="10048">
                  <c:v>39359.0</c:v>
                </c:pt>
                <c:pt idx="10049">
                  <c:v>39360.0</c:v>
                </c:pt>
                <c:pt idx="10050">
                  <c:v>39361.0</c:v>
                </c:pt>
                <c:pt idx="10051">
                  <c:v>39362.0</c:v>
                </c:pt>
                <c:pt idx="10052">
                  <c:v>39363.0</c:v>
                </c:pt>
                <c:pt idx="10053">
                  <c:v>39364.0</c:v>
                </c:pt>
                <c:pt idx="10054">
                  <c:v>39365.0</c:v>
                </c:pt>
                <c:pt idx="10055">
                  <c:v>39366.0</c:v>
                </c:pt>
                <c:pt idx="10056">
                  <c:v>39367.0</c:v>
                </c:pt>
                <c:pt idx="10057">
                  <c:v>39368.0</c:v>
                </c:pt>
                <c:pt idx="10058">
                  <c:v>39369.0</c:v>
                </c:pt>
                <c:pt idx="10059">
                  <c:v>39370.0</c:v>
                </c:pt>
                <c:pt idx="10060">
                  <c:v>39371.0</c:v>
                </c:pt>
                <c:pt idx="10061">
                  <c:v>39372.0</c:v>
                </c:pt>
                <c:pt idx="10062">
                  <c:v>39373.0</c:v>
                </c:pt>
                <c:pt idx="10063">
                  <c:v>39374.0</c:v>
                </c:pt>
                <c:pt idx="10064">
                  <c:v>39375.0</c:v>
                </c:pt>
                <c:pt idx="10065">
                  <c:v>39376.0</c:v>
                </c:pt>
                <c:pt idx="10066">
                  <c:v>39377.0</c:v>
                </c:pt>
                <c:pt idx="10067">
                  <c:v>39378.0</c:v>
                </c:pt>
                <c:pt idx="10068">
                  <c:v>39379.0</c:v>
                </c:pt>
                <c:pt idx="10069">
                  <c:v>39380.0</c:v>
                </c:pt>
                <c:pt idx="10070">
                  <c:v>39381.0</c:v>
                </c:pt>
                <c:pt idx="10071">
                  <c:v>39382.0</c:v>
                </c:pt>
                <c:pt idx="10072">
                  <c:v>39383.0</c:v>
                </c:pt>
                <c:pt idx="10073">
                  <c:v>39384.0</c:v>
                </c:pt>
                <c:pt idx="10074">
                  <c:v>39385.0</c:v>
                </c:pt>
                <c:pt idx="10075">
                  <c:v>39386.0</c:v>
                </c:pt>
                <c:pt idx="10076">
                  <c:v>39387.0</c:v>
                </c:pt>
                <c:pt idx="10077">
                  <c:v>39388.0</c:v>
                </c:pt>
                <c:pt idx="10078">
                  <c:v>39389.0</c:v>
                </c:pt>
                <c:pt idx="10079">
                  <c:v>39390.0</c:v>
                </c:pt>
                <c:pt idx="10080">
                  <c:v>39391.0</c:v>
                </c:pt>
                <c:pt idx="10081">
                  <c:v>39392.0</c:v>
                </c:pt>
                <c:pt idx="10082">
                  <c:v>39393.0</c:v>
                </c:pt>
                <c:pt idx="10083">
                  <c:v>39394.0</c:v>
                </c:pt>
                <c:pt idx="10084">
                  <c:v>39395.0</c:v>
                </c:pt>
                <c:pt idx="10085">
                  <c:v>39396.0</c:v>
                </c:pt>
                <c:pt idx="10086">
                  <c:v>39397.0</c:v>
                </c:pt>
                <c:pt idx="10087">
                  <c:v>39398.0</c:v>
                </c:pt>
                <c:pt idx="10088">
                  <c:v>39399.0</c:v>
                </c:pt>
                <c:pt idx="10089">
                  <c:v>39400.0</c:v>
                </c:pt>
                <c:pt idx="10090">
                  <c:v>39401.0</c:v>
                </c:pt>
                <c:pt idx="10091">
                  <c:v>39402.0</c:v>
                </c:pt>
                <c:pt idx="10092">
                  <c:v>39403.0</c:v>
                </c:pt>
                <c:pt idx="10093">
                  <c:v>39404.0</c:v>
                </c:pt>
                <c:pt idx="10094">
                  <c:v>39405.0</c:v>
                </c:pt>
                <c:pt idx="10095">
                  <c:v>39406.0</c:v>
                </c:pt>
                <c:pt idx="10096">
                  <c:v>39407.0</c:v>
                </c:pt>
                <c:pt idx="10097">
                  <c:v>39408.0</c:v>
                </c:pt>
                <c:pt idx="10098">
                  <c:v>39409.0</c:v>
                </c:pt>
                <c:pt idx="10099">
                  <c:v>39410.0</c:v>
                </c:pt>
                <c:pt idx="10100">
                  <c:v>39411.0</c:v>
                </c:pt>
                <c:pt idx="10101">
                  <c:v>39412.0</c:v>
                </c:pt>
                <c:pt idx="10102">
                  <c:v>39413.0</c:v>
                </c:pt>
                <c:pt idx="10103">
                  <c:v>39414.0</c:v>
                </c:pt>
                <c:pt idx="10104">
                  <c:v>39415.0</c:v>
                </c:pt>
                <c:pt idx="10105">
                  <c:v>39416.0</c:v>
                </c:pt>
                <c:pt idx="10106">
                  <c:v>39417.0</c:v>
                </c:pt>
                <c:pt idx="10107">
                  <c:v>39418.0</c:v>
                </c:pt>
                <c:pt idx="10108">
                  <c:v>39419.0</c:v>
                </c:pt>
                <c:pt idx="10109">
                  <c:v>39420.0</c:v>
                </c:pt>
                <c:pt idx="10110">
                  <c:v>39421.0</c:v>
                </c:pt>
                <c:pt idx="10111">
                  <c:v>39422.0</c:v>
                </c:pt>
                <c:pt idx="10112">
                  <c:v>39423.0</c:v>
                </c:pt>
                <c:pt idx="10113">
                  <c:v>39424.0</c:v>
                </c:pt>
                <c:pt idx="10114">
                  <c:v>39425.0</c:v>
                </c:pt>
                <c:pt idx="10115">
                  <c:v>39426.0</c:v>
                </c:pt>
                <c:pt idx="10116">
                  <c:v>39427.0</c:v>
                </c:pt>
                <c:pt idx="10117">
                  <c:v>39428.0</c:v>
                </c:pt>
                <c:pt idx="10118">
                  <c:v>39429.0</c:v>
                </c:pt>
                <c:pt idx="10119">
                  <c:v>39430.0</c:v>
                </c:pt>
                <c:pt idx="10120">
                  <c:v>39431.0</c:v>
                </c:pt>
                <c:pt idx="10121">
                  <c:v>39432.0</c:v>
                </c:pt>
                <c:pt idx="10122">
                  <c:v>39433.0</c:v>
                </c:pt>
                <c:pt idx="10123">
                  <c:v>39434.0</c:v>
                </c:pt>
                <c:pt idx="10124">
                  <c:v>39435.0</c:v>
                </c:pt>
                <c:pt idx="10125">
                  <c:v>39436.0</c:v>
                </c:pt>
                <c:pt idx="10126">
                  <c:v>39437.0</c:v>
                </c:pt>
                <c:pt idx="10127">
                  <c:v>39438.0</c:v>
                </c:pt>
                <c:pt idx="10128">
                  <c:v>39439.0</c:v>
                </c:pt>
                <c:pt idx="10129">
                  <c:v>39440.0</c:v>
                </c:pt>
                <c:pt idx="10130">
                  <c:v>39441.0</c:v>
                </c:pt>
                <c:pt idx="10131">
                  <c:v>39442.0</c:v>
                </c:pt>
                <c:pt idx="10132">
                  <c:v>39443.0</c:v>
                </c:pt>
                <c:pt idx="10133">
                  <c:v>39444.0</c:v>
                </c:pt>
                <c:pt idx="10134">
                  <c:v>39445.0</c:v>
                </c:pt>
                <c:pt idx="10135">
                  <c:v>39446.0</c:v>
                </c:pt>
                <c:pt idx="10136">
                  <c:v>39447.0</c:v>
                </c:pt>
                <c:pt idx="10137">
                  <c:v>39448.0</c:v>
                </c:pt>
                <c:pt idx="10138">
                  <c:v>39449.0</c:v>
                </c:pt>
                <c:pt idx="10139">
                  <c:v>39450.0</c:v>
                </c:pt>
                <c:pt idx="10140">
                  <c:v>39451.0</c:v>
                </c:pt>
                <c:pt idx="10141">
                  <c:v>39452.0</c:v>
                </c:pt>
                <c:pt idx="10142">
                  <c:v>39453.0</c:v>
                </c:pt>
                <c:pt idx="10143">
                  <c:v>39454.0</c:v>
                </c:pt>
                <c:pt idx="10144">
                  <c:v>39455.0</c:v>
                </c:pt>
                <c:pt idx="10145">
                  <c:v>39456.0</c:v>
                </c:pt>
                <c:pt idx="10146">
                  <c:v>39457.0</c:v>
                </c:pt>
                <c:pt idx="10147">
                  <c:v>39458.0</c:v>
                </c:pt>
                <c:pt idx="10148">
                  <c:v>39459.0</c:v>
                </c:pt>
                <c:pt idx="10149">
                  <c:v>39460.0</c:v>
                </c:pt>
                <c:pt idx="10150">
                  <c:v>39461.0</c:v>
                </c:pt>
                <c:pt idx="10151">
                  <c:v>39462.0</c:v>
                </c:pt>
                <c:pt idx="10152">
                  <c:v>39463.0</c:v>
                </c:pt>
                <c:pt idx="10153">
                  <c:v>39464.0</c:v>
                </c:pt>
                <c:pt idx="10154">
                  <c:v>39465.0</c:v>
                </c:pt>
                <c:pt idx="10155">
                  <c:v>39466.0</c:v>
                </c:pt>
                <c:pt idx="10156">
                  <c:v>39467.0</c:v>
                </c:pt>
                <c:pt idx="10157">
                  <c:v>39468.0</c:v>
                </c:pt>
                <c:pt idx="10158">
                  <c:v>39469.0</c:v>
                </c:pt>
                <c:pt idx="10159">
                  <c:v>39470.0</c:v>
                </c:pt>
                <c:pt idx="10160">
                  <c:v>39471.0</c:v>
                </c:pt>
                <c:pt idx="10161">
                  <c:v>39472.0</c:v>
                </c:pt>
                <c:pt idx="10162">
                  <c:v>39473.0</c:v>
                </c:pt>
                <c:pt idx="10163">
                  <c:v>39474.0</c:v>
                </c:pt>
                <c:pt idx="10164">
                  <c:v>39475.0</c:v>
                </c:pt>
                <c:pt idx="10165">
                  <c:v>39476.0</c:v>
                </c:pt>
                <c:pt idx="10166">
                  <c:v>39477.0</c:v>
                </c:pt>
                <c:pt idx="10167">
                  <c:v>39478.0</c:v>
                </c:pt>
                <c:pt idx="10168">
                  <c:v>39479.0</c:v>
                </c:pt>
                <c:pt idx="10169">
                  <c:v>39480.0</c:v>
                </c:pt>
                <c:pt idx="10170">
                  <c:v>39481.0</c:v>
                </c:pt>
                <c:pt idx="10171">
                  <c:v>39482.0</c:v>
                </c:pt>
                <c:pt idx="10172">
                  <c:v>39483.0</c:v>
                </c:pt>
                <c:pt idx="10173">
                  <c:v>39484.0</c:v>
                </c:pt>
                <c:pt idx="10174">
                  <c:v>39485.0</c:v>
                </c:pt>
                <c:pt idx="10175">
                  <c:v>39486.0</c:v>
                </c:pt>
                <c:pt idx="10176">
                  <c:v>39487.0</c:v>
                </c:pt>
                <c:pt idx="10177">
                  <c:v>39488.0</c:v>
                </c:pt>
                <c:pt idx="10178">
                  <c:v>39489.0</c:v>
                </c:pt>
                <c:pt idx="10179">
                  <c:v>39490.0</c:v>
                </c:pt>
                <c:pt idx="10180">
                  <c:v>39491.0</c:v>
                </c:pt>
                <c:pt idx="10181">
                  <c:v>39492.0</c:v>
                </c:pt>
                <c:pt idx="10182">
                  <c:v>39493.0</c:v>
                </c:pt>
                <c:pt idx="10183">
                  <c:v>39494.0</c:v>
                </c:pt>
                <c:pt idx="10184">
                  <c:v>39495.0</c:v>
                </c:pt>
                <c:pt idx="10185">
                  <c:v>39496.0</c:v>
                </c:pt>
                <c:pt idx="10186">
                  <c:v>39497.0</c:v>
                </c:pt>
                <c:pt idx="10187">
                  <c:v>39498.0</c:v>
                </c:pt>
                <c:pt idx="10188">
                  <c:v>39499.0</c:v>
                </c:pt>
                <c:pt idx="10189">
                  <c:v>39500.0</c:v>
                </c:pt>
                <c:pt idx="10190">
                  <c:v>39501.0</c:v>
                </c:pt>
                <c:pt idx="10191">
                  <c:v>39502.0</c:v>
                </c:pt>
                <c:pt idx="10192">
                  <c:v>39503.0</c:v>
                </c:pt>
                <c:pt idx="10193">
                  <c:v>39504.0</c:v>
                </c:pt>
                <c:pt idx="10194">
                  <c:v>39505.0</c:v>
                </c:pt>
                <c:pt idx="10195">
                  <c:v>39506.0</c:v>
                </c:pt>
                <c:pt idx="10196">
                  <c:v>39507.0</c:v>
                </c:pt>
                <c:pt idx="10197">
                  <c:v>39508.0</c:v>
                </c:pt>
                <c:pt idx="10198">
                  <c:v>39509.0</c:v>
                </c:pt>
                <c:pt idx="10199">
                  <c:v>39510.0</c:v>
                </c:pt>
                <c:pt idx="10200">
                  <c:v>39511.0</c:v>
                </c:pt>
                <c:pt idx="10201">
                  <c:v>39512.0</c:v>
                </c:pt>
                <c:pt idx="10202">
                  <c:v>39513.0</c:v>
                </c:pt>
                <c:pt idx="10203">
                  <c:v>39514.0</c:v>
                </c:pt>
                <c:pt idx="10204">
                  <c:v>39515.0</c:v>
                </c:pt>
                <c:pt idx="10205">
                  <c:v>39516.0</c:v>
                </c:pt>
                <c:pt idx="10206">
                  <c:v>39517.0</c:v>
                </c:pt>
                <c:pt idx="10207">
                  <c:v>39518.0</c:v>
                </c:pt>
                <c:pt idx="10208">
                  <c:v>39519.0</c:v>
                </c:pt>
                <c:pt idx="10209">
                  <c:v>39520.0</c:v>
                </c:pt>
                <c:pt idx="10210">
                  <c:v>39521.0</c:v>
                </c:pt>
                <c:pt idx="10211">
                  <c:v>39522.0</c:v>
                </c:pt>
                <c:pt idx="10212">
                  <c:v>39523.0</c:v>
                </c:pt>
                <c:pt idx="10213">
                  <c:v>39524.0</c:v>
                </c:pt>
                <c:pt idx="10214">
                  <c:v>39525.0</c:v>
                </c:pt>
                <c:pt idx="10215">
                  <c:v>39526.0</c:v>
                </c:pt>
                <c:pt idx="10216">
                  <c:v>39527.0</c:v>
                </c:pt>
                <c:pt idx="10217">
                  <c:v>39528.0</c:v>
                </c:pt>
                <c:pt idx="10218">
                  <c:v>39529.0</c:v>
                </c:pt>
                <c:pt idx="10219">
                  <c:v>39530.0</c:v>
                </c:pt>
                <c:pt idx="10220">
                  <c:v>39531.0</c:v>
                </c:pt>
                <c:pt idx="10221">
                  <c:v>39532.0</c:v>
                </c:pt>
                <c:pt idx="10222">
                  <c:v>39533.0</c:v>
                </c:pt>
                <c:pt idx="10223">
                  <c:v>39534.0</c:v>
                </c:pt>
                <c:pt idx="10224">
                  <c:v>39535.0</c:v>
                </c:pt>
                <c:pt idx="10225">
                  <c:v>39536.0</c:v>
                </c:pt>
                <c:pt idx="10226">
                  <c:v>39537.0</c:v>
                </c:pt>
                <c:pt idx="10227">
                  <c:v>39538.0</c:v>
                </c:pt>
                <c:pt idx="10228">
                  <c:v>39539.0</c:v>
                </c:pt>
                <c:pt idx="10229">
                  <c:v>39540.0</c:v>
                </c:pt>
                <c:pt idx="10230">
                  <c:v>39541.0</c:v>
                </c:pt>
                <c:pt idx="10231">
                  <c:v>39542.0</c:v>
                </c:pt>
                <c:pt idx="10232">
                  <c:v>39543.0</c:v>
                </c:pt>
                <c:pt idx="10233">
                  <c:v>39544.0</c:v>
                </c:pt>
                <c:pt idx="10234">
                  <c:v>39545.0</c:v>
                </c:pt>
                <c:pt idx="10235">
                  <c:v>39546.0</c:v>
                </c:pt>
                <c:pt idx="10236">
                  <c:v>39547.0</c:v>
                </c:pt>
                <c:pt idx="10237">
                  <c:v>39548.0</c:v>
                </c:pt>
                <c:pt idx="10238">
                  <c:v>39549.0</c:v>
                </c:pt>
                <c:pt idx="10239">
                  <c:v>39550.0</c:v>
                </c:pt>
                <c:pt idx="10240">
                  <c:v>39551.0</c:v>
                </c:pt>
                <c:pt idx="10241">
                  <c:v>39552.0</c:v>
                </c:pt>
                <c:pt idx="10242">
                  <c:v>39553.0</c:v>
                </c:pt>
                <c:pt idx="10243">
                  <c:v>39554.0</c:v>
                </c:pt>
                <c:pt idx="10244">
                  <c:v>39555.0</c:v>
                </c:pt>
                <c:pt idx="10245">
                  <c:v>39556.0</c:v>
                </c:pt>
                <c:pt idx="10246">
                  <c:v>39557.0</c:v>
                </c:pt>
                <c:pt idx="10247">
                  <c:v>39558.0</c:v>
                </c:pt>
                <c:pt idx="10248">
                  <c:v>39559.0</c:v>
                </c:pt>
                <c:pt idx="10249">
                  <c:v>39560.0</c:v>
                </c:pt>
                <c:pt idx="10250">
                  <c:v>39561.0</c:v>
                </c:pt>
                <c:pt idx="10251">
                  <c:v>39562.0</c:v>
                </c:pt>
                <c:pt idx="10252">
                  <c:v>39563.0</c:v>
                </c:pt>
                <c:pt idx="10253">
                  <c:v>39564.0</c:v>
                </c:pt>
                <c:pt idx="10254">
                  <c:v>39565.0</c:v>
                </c:pt>
                <c:pt idx="10255">
                  <c:v>39566.0</c:v>
                </c:pt>
                <c:pt idx="10256">
                  <c:v>39567.0</c:v>
                </c:pt>
                <c:pt idx="10257">
                  <c:v>39568.0</c:v>
                </c:pt>
                <c:pt idx="10258">
                  <c:v>39569.0</c:v>
                </c:pt>
                <c:pt idx="10259">
                  <c:v>39570.0</c:v>
                </c:pt>
                <c:pt idx="10260">
                  <c:v>39571.0</c:v>
                </c:pt>
                <c:pt idx="10261">
                  <c:v>39572.0</c:v>
                </c:pt>
                <c:pt idx="10262">
                  <c:v>39573.0</c:v>
                </c:pt>
                <c:pt idx="10263">
                  <c:v>39574.0</c:v>
                </c:pt>
                <c:pt idx="10264">
                  <c:v>39575.0</c:v>
                </c:pt>
                <c:pt idx="10265">
                  <c:v>39576.0</c:v>
                </c:pt>
                <c:pt idx="10266">
                  <c:v>39577.0</c:v>
                </c:pt>
                <c:pt idx="10267">
                  <c:v>39578.0</c:v>
                </c:pt>
                <c:pt idx="10268">
                  <c:v>39579.0</c:v>
                </c:pt>
                <c:pt idx="10269">
                  <c:v>39580.0</c:v>
                </c:pt>
                <c:pt idx="10270">
                  <c:v>39581.0</c:v>
                </c:pt>
                <c:pt idx="10271">
                  <c:v>39582.0</c:v>
                </c:pt>
                <c:pt idx="10272">
                  <c:v>39583.0</c:v>
                </c:pt>
                <c:pt idx="10273">
                  <c:v>39584.0</c:v>
                </c:pt>
                <c:pt idx="10274">
                  <c:v>39585.0</c:v>
                </c:pt>
                <c:pt idx="10275">
                  <c:v>39586.0</c:v>
                </c:pt>
                <c:pt idx="10276">
                  <c:v>39587.0</c:v>
                </c:pt>
                <c:pt idx="10277">
                  <c:v>39588.0</c:v>
                </c:pt>
                <c:pt idx="10278">
                  <c:v>39589.0</c:v>
                </c:pt>
                <c:pt idx="10279">
                  <c:v>39590.0</c:v>
                </c:pt>
                <c:pt idx="10280">
                  <c:v>39591.0</c:v>
                </c:pt>
                <c:pt idx="10281">
                  <c:v>39592.0</c:v>
                </c:pt>
                <c:pt idx="10282">
                  <c:v>39593.0</c:v>
                </c:pt>
                <c:pt idx="10283">
                  <c:v>39594.0</c:v>
                </c:pt>
                <c:pt idx="10284">
                  <c:v>39595.0</c:v>
                </c:pt>
                <c:pt idx="10285">
                  <c:v>39596.0</c:v>
                </c:pt>
                <c:pt idx="10286">
                  <c:v>39597.0</c:v>
                </c:pt>
                <c:pt idx="10287">
                  <c:v>39598.0</c:v>
                </c:pt>
                <c:pt idx="10288">
                  <c:v>39599.0</c:v>
                </c:pt>
                <c:pt idx="10289">
                  <c:v>39600.0</c:v>
                </c:pt>
                <c:pt idx="10290">
                  <c:v>39601.0</c:v>
                </c:pt>
                <c:pt idx="10291">
                  <c:v>39602.0</c:v>
                </c:pt>
                <c:pt idx="10292">
                  <c:v>39603.0</c:v>
                </c:pt>
                <c:pt idx="10293">
                  <c:v>39604.0</c:v>
                </c:pt>
                <c:pt idx="10294">
                  <c:v>39605.0</c:v>
                </c:pt>
                <c:pt idx="10295">
                  <c:v>39606.0</c:v>
                </c:pt>
                <c:pt idx="10296">
                  <c:v>39607.0</c:v>
                </c:pt>
                <c:pt idx="10297">
                  <c:v>39608.0</c:v>
                </c:pt>
                <c:pt idx="10298">
                  <c:v>39609.0</c:v>
                </c:pt>
                <c:pt idx="10299">
                  <c:v>39610.0</c:v>
                </c:pt>
                <c:pt idx="10300">
                  <c:v>39611.0</c:v>
                </c:pt>
                <c:pt idx="10301">
                  <c:v>39612.0</c:v>
                </c:pt>
                <c:pt idx="10302">
                  <c:v>39613.0</c:v>
                </c:pt>
                <c:pt idx="10303">
                  <c:v>39614.0</c:v>
                </c:pt>
                <c:pt idx="10304">
                  <c:v>39615.0</c:v>
                </c:pt>
                <c:pt idx="10305">
                  <c:v>39616.0</c:v>
                </c:pt>
                <c:pt idx="10306">
                  <c:v>39617.0</c:v>
                </c:pt>
                <c:pt idx="10307">
                  <c:v>39618.0</c:v>
                </c:pt>
                <c:pt idx="10308">
                  <c:v>39619.0</c:v>
                </c:pt>
                <c:pt idx="10309">
                  <c:v>39620.0</c:v>
                </c:pt>
                <c:pt idx="10310">
                  <c:v>39621.0</c:v>
                </c:pt>
                <c:pt idx="10311">
                  <c:v>39622.0</c:v>
                </c:pt>
                <c:pt idx="10312">
                  <c:v>39623.0</c:v>
                </c:pt>
                <c:pt idx="10313">
                  <c:v>39624.0</c:v>
                </c:pt>
                <c:pt idx="10314">
                  <c:v>39625.0</c:v>
                </c:pt>
                <c:pt idx="10315">
                  <c:v>39626.0</c:v>
                </c:pt>
                <c:pt idx="10316">
                  <c:v>39627.0</c:v>
                </c:pt>
                <c:pt idx="10317">
                  <c:v>39628.0</c:v>
                </c:pt>
                <c:pt idx="10318">
                  <c:v>39629.0</c:v>
                </c:pt>
                <c:pt idx="10319">
                  <c:v>39630.0</c:v>
                </c:pt>
                <c:pt idx="10320">
                  <c:v>39631.0</c:v>
                </c:pt>
                <c:pt idx="10321">
                  <c:v>39632.0</c:v>
                </c:pt>
                <c:pt idx="10322">
                  <c:v>39633.0</c:v>
                </c:pt>
                <c:pt idx="10323">
                  <c:v>39634.0</c:v>
                </c:pt>
                <c:pt idx="10324">
                  <c:v>39635.0</c:v>
                </c:pt>
                <c:pt idx="10325">
                  <c:v>39636.0</c:v>
                </c:pt>
                <c:pt idx="10326">
                  <c:v>39637.0</c:v>
                </c:pt>
                <c:pt idx="10327">
                  <c:v>39638.0</c:v>
                </c:pt>
                <c:pt idx="10328">
                  <c:v>39639.0</c:v>
                </c:pt>
                <c:pt idx="10329">
                  <c:v>39640.0</c:v>
                </c:pt>
                <c:pt idx="10330">
                  <c:v>39641.0</c:v>
                </c:pt>
                <c:pt idx="10331">
                  <c:v>39642.0</c:v>
                </c:pt>
                <c:pt idx="10332">
                  <c:v>39643.0</c:v>
                </c:pt>
                <c:pt idx="10333">
                  <c:v>39644.0</c:v>
                </c:pt>
                <c:pt idx="10334">
                  <c:v>39645.0</c:v>
                </c:pt>
                <c:pt idx="10335">
                  <c:v>39646.0</c:v>
                </c:pt>
                <c:pt idx="10336">
                  <c:v>39647.0</c:v>
                </c:pt>
                <c:pt idx="10337">
                  <c:v>39648.0</c:v>
                </c:pt>
                <c:pt idx="10338">
                  <c:v>39649.0</c:v>
                </c:pt>
                <c:pt idx="10339">
                  <c:v>39650.0</c:v>
                </c:pt>
                <c:pt idx="10340">
                  <c:v>39651.0</c:v>
                </c:pt>
                <c:pt idx="10341">
                  <c:v>39652.0</c:v>
                </c:pt>
                <c:pt idx="10342">
                  <c:v>39653.0</c:v>
                </c:pt>
                <c:pt idx="10343">
                  <c:v>39654.0</c:v>
                </c:pt>
                <c:pt idx="10344">
                  <c:v>39655.0</c:v>
                </c:pt>
                <c:pt idx="10345">
                  <c:v>39656.0</c:v>
                </c:pt>
                <c:pt idx="10346">
                  <c:v>39657.0</c:v>
                </c:pt>
                <c:pt idx="10347">
                  <c:v>39658.0</c:v>
                </c:pt>
                <c:pt idx="10348">
                  <c:v>39659.0</c:v>
                </c:pt>
                <c:pt idx="10349">
                  <c:v>39660.0</c:v>
                </c:pt>
                <c:pt idx="10350">
                  <c:v>39661.0</c:v>
                </c:pt>
                <c:pt idx="10351">
                  <c:v>39662.0</c:v>
                </c:pt>
                <c:pt idx="10352">
                  <c:v>39663.0</c:v>
                </c:pt>
                <c:pt idx="10353">
                  <c:v>39664.0</c:v>
                </c:pt>
                <c:pt idx="10354">
                  <c:v>39665.0</c:v>
                </c:pt>
                <c:pt idx="10355">
                  <c:v>39666.0</c:v>
                </c:pt>
                <c:pt idx="10356">
                  <c:v>39667.0</c:v>
                </c:pt>
                <c:pt idx="10357">
                  <c:v>39668.0</c:v>
                </c:pt>
                <c:pt idx="10358">
                  <c:v>39669.0</c:v>
                </c:pt>
                <c:pt idx="10359">
                  <c:v>39670.0</c:v>
                </c:pt>
                <c:pt idx="10360">
                  <c:v>39671.0</c:v>
                </c:pt>
                <c:pt idx="10361">
                  <c:v>39672.0</c:v>
                </c:pt>
                <c:pt idx="10362">
                  <c:v>39673.0</c:v>
                </c:pt>
                <c:pt idx="10363">
                  <c:v>39674.0</c:v>
                </c:pt>
                <c:pt idx="10364">
                  <c:v>39675.0</c:v>
                </c:pt>
                <c:pt idx="10365">
                  <c:v>39676.0</c:v>
                </c:pt>
                <c:pt idx="10366">
                  <c:v>39677.0</c:v>
                </c:pt>
                <c:pt idx="10367">
                  <c:v>39678.0</c:v>
                </c:pt>
                <c:pt idx="10368">
                  <c:v>39679.0</c:v>
                </c:pt>
                <c:pt idx="10369">
                  <c:v>39680.0</c:v>
                </c:pt>
                <c:pt idx="10370">
                  <c:v>39681.0</c:v>
                </c:pt>
                <c:pt idx="10371">
                  <c:v>39682.0</c:v>
                </c:pt>
                <c:pt idx="10372">
                  <c:v>39683.0</c:v>
                </c:pt>
                <c:pt idx="10373">
                  <c:v>39684.0</c:v>
                </c:pt>
                <c:pt idx="10374">
                  <c:v>39685.0</c:v>
                </c:pt>
                <c:pt idx="10375">
                  <c:v>39686.0</c:v>
                </c:pt>
                <c:pt idx="10376">
                  <c:v>39687.0</c:v>
                </c:pt>
                <c:pt idx="10377">
                  <c:v>39688.0</c:v>
                </c:pt>
                <c:pt idx="10378">
                  <c:v>39689.0</c:v>
                </c:pt>
                <c:pt idx="10379">
                  <c:v>39690.0</c:v>
                </c:pt>
                <c:pt idx="10380">
                  <c:v>39691.0</c:v>
                </c:pt>
                <c:pt idx="10381">
                  <c:v>39692.0</c:v>
                </c:pt>
                <c:pt idx="10382">
                  <c:v>39693.0</c:v>
                </c:pt>
                <c:pt idx="10383">
                  <c:v>39694.0</c:v>
                </c:pt>
                <c:pt idx="10384">
                  <c:v>39695.0</c:v>
                </c:pt>
                <c:pt idx="10385">
                  <c:v>39696.0</c:v>
                </c:pt>
                <c:pt idx="10386">
                  <c:v>39697.0</c:v>
                </c:pt>
                <c:pt idx="10387">
                  <c:v>39698.0</c:v>
                </c:pt>
                <c:pt idx="10388">
                  <c:v>39699.0</c:v>
                </c:pt>
                <c:pt idx="10389">
                  <c:v>39700.0</c:v>
                </c:pt>
                <c:pt idx="10390">
                  <c:v>39701.0</c:v>
                </c:pt>
                <c:pt idx="10391">
                  <c:v>39702.0</c:v>
                </c:pt>
                <c:pt idx="10392">
                  <c:v>39703.0</c:v>
                </c:pt>
                <c:pt idx="10393">
                  <c:v>39704.0</c:v>
                </c:pt>
                <c:pt idx="10394">
                  <c:v>39705.0</c:v>
                </c:pt>
                <c:pt idx="10395">
                  <c:v>39706.0</c:v>
                </c:pt>
                <c:pt idx="10396">
                  <c:v>39707.0</c:v>
                </c:pt>
                <c:pt idx="10397">
                  <c:v>39708.0</c:v>
                </c:pt>
                <c:pt idx="10398">
                  <c:v>39709.0</c:v>
                </c:pt>
                <c:pt idx="10399">
                  <c:v>39710.0</c:v>
                </c:pt>
                <c:pt idx="10400">
                  <c:v>39711.0</c:v>
                </c:pt>
                <c:pt idx="10401">
                  <c:v>39712.0</c:v>
                </c:pt>
                <c:pt idx="10402">
                  <c:v>39713.0</c:v>
                </c:pt>
                <c:pt idx="10403">
                  <c:v>39714.0</c:v>
                </c:pt>
                <c:pt idx="10404">
                  <c:v>39715.0</c:v>
                </c:pt>
                <c:pt idx="10405">
                  <c:v>39716.0</c:v>
                </c:pt>
                <c:pt idx="10406">
                  <c:v>39717.0</c:v>
                </c:pt>
                <c:pt idx="10407">
                  <c:v>39718.0</c:v>
                </c:pt>
                <c:pt idx="10408">
                  <c:v>39719.0</c:v>
                </c:pt>
                <c:pt idx="10409">
                  <c:v>39720.0</c:v>
                </c:pt>
                <c:pt idx="10410">
                  <c:v>39721.0</c:v>
                </c:pt>
                <c:pt idx="10411">
                  <c:v>39722.0</c:v>
                </c:pt>
                <c:pt idx="10412">
                  <c:v>39723.0</c:v>
                </c:pt>
                <c:pt idx="10413">
                  <c:v>39724.0</c:v>
                </c:pt>
                <c:pt idx="10414">
                  <c:v>39725.0</c:v>
                </c:pt>
                <c:pt idx="10415">
                  <c:v>39726.0</c:v>
                </c:pt>
                <c:pt idx="10416">
                  <c:v>39727.0</c:v>
                </c:pt>
                <c:pt idx="10417">
                  <c:v>39728.0</c:v>
                </c:pt>
                <c:pt idx="10418">
                  <c:v>39729.0</c:v>
                </c:pt>
                <c:pt idx="10419">
                  <c:v>39730.0</c:v>
                </c:pt>
                <c:pt idx="10420">
                  <c:v>39731.0</c:v>
                </c:pt>
                <c:pt idx="10421">
                  <c:v>39732.0</c:v>
                </c:pt>
                <c:pt idx="10422">
                  <c:v>39733.0</c:v>
                </c:pt>
                <c:pt idx="10423">
                  <c:v>39734.0</c:v>
                </c:pt>
                <c:pt idx="10424">
                  <c:v>39735.0</c:v>
                </c:pt>
                <c:pt idx="10425">
                  <c:v>39736.0</c:v>
                </c:pt>
                <c:pt idx="10426">
                  <c:v>39737.0</c:v>
                </c:pt>
                <c:pt idx="10427">
                  <c:v>39738.0</c:v>
                </c:pt>
                <c:pt idx="10428">
                  <c:v>39739.0</c:v>
                </c:pt>
                <c:pt idx="10429">
                  <c:v>39740.0</c:v>
                </c:pt>
                <c:pt idx="10430">
                  <c:v>39741.0</c:v>
                </c:pt>
                <c:pt idx="10431">
                  <c:v>39742.0</c:v>
                </c:pt>
                <c:pt idx="10432">
                  <c:v>39743.0</c:v>
                </c:pt>
                <c:pt idx="10433">
                  <c:v>39744.0</c:v>
                </c:pt>
                <c:pt idx="10434">
                  <c:v>39745.0</c:v>
                </c:pt>
                <c:pt idx="10435">
                  <c:v>39746.0</c:v>
                </c:pt>
                <c:pt idx="10436">
                  <c:v>39747.0</c:v>
                </c:pt>
                <c:pt idx="10437">
                  <c:v>39748.0</c:v>
                </c:pt>
                <c:pt idx="10438">
                  <c:v>39749.0</c:v>
                </c:pt>
                <c:pt idx="10439">
                  <c:v>39750.0</c:v>
                </c:pt>
                <c:pt idx="10440">
                  <c:v>39751.0</c:v>
                </c:pt>
                <c:pt idx="10441">
                  <c:v>39752.0</c:v>
                </c:pt>
                <c:pt idx="10442">
                  <c:v>39753.0</c:v>
                </c:pt>
                <c:pt idx="10443">
                  <c:v>39754.0</c:v>
                </c:pt>
                <c:pt idx="10444">
                  <c:v>39755.0</c:v>
                </c:pt>
                <c:pt idx="10445">
                  <c:v>39756.0</c:v>
                </c:pt>
                <c:pt idx="10446">
                  <c:v>39757.0</c:v>
                </c:pt>
                <c:pt idx="10447">
                  <c:v>39758.0</c:v>
                </c:pt>
                <c:pt idx="10448">
                  <c:v>39759.0</c:v>
                </c:pt>
                <c:pt idx="10449">
                  <c:v>39760.0</c:v>
                </c:pt>
                <c:pt idx="10450">
                  <c:v>39761.0</c:v>
                </c:pt>
                <c:pt idx="10451">
                  <c:v>39762.0</c:v>
                </c:pt>
                <c:pt idx="10452">
                  <c:v>39763.0</c:v>
                </c:pt>
                <c:pt idx="10453">
                  <c:v>39764.0</c:v>
                </c:pt>
                <c:pt idx="10454">
                  <c:v>39765.0</c:v>
                </c:pt>
                <c:pt idx="10455">
                  <c:v>39766.0</c:v>
                </c:pt>
                <c:pt idx="10456">
                  <c:v>39767.0</c:v>
                </c:pt>
                <c:pt idx="10457">
                  <c:v>39768.0</c:v>
                </c:pt>
                <c:pt idx="10458">
                  <c:v>39769.0</c:v>
                </c:pt>
                <c:pt idx="10459">
                  <c:v>39770.0</c:v>
                </c:pt>
                <c:pt idx="10460">
                  <c:v>39771.0</c:v>
                </c:pt>
                <c:pt idx="10461">
                  <c:v>39772.0</c:v>
                </c:pt>
                <c:pt idx="10462">
                  <c:v>39773.0</c:v>
                </c:pt>
                <c:pt idx="10463">
                  <c:v>39774.0</c:v>
                </c:pt>
                <c:pt idx="10464">
                  <c:v>39775.0</c:v>
                </c:pt>
                <c:pt idx="10465">
                  <c:v>39776.0</c:v>
                </c:pt>
                <c:pt idx="10466">
                  <c:v>39777.0</c:v>
                </c:pt>
                <c:pt idx="10467">
                  <c:v>39778.0</c:v>
                </c:pt>
                <c:pt idx="10468">
                  <c:v>39779.0</c:v>
                </c:pt>
                <c:pt idx="10469">
                  <c:v>39780.0</c:v>
                </c:pt>
                <c:pt idx="10470">
                  <c:v>39781.0</c:v>
                </c:pt>
                <c:pt idx="10471">
                  <c:v>39782.0</c:v>
                </c:pt>
                <c:pt idx="10472">
                  <c:v>39783.0</c:v>
                </c:pt>
                <c:pt idx="10473">
                  <c:v>39784.0</c:v>
                </c:pt>
                <c:pt idx="10474">
                  <c:v>39785.0</c:v>
                </c:pt>
                <c:pt idx="10475">
                  <c:v>39786.0</c:v>
                </c:pt>
                <c:pt idx="10476">
                  <c:v>39787.0</c:v>
                </c:pt>
                <c:pt idx="10477">
                  <c:v>39788.0</c:v>
                </c:pt>
                <c:pt idx="10478">
                  <c:v>39789.0</c:v>
                </c:pt>
                <c:pt idx="10479">
                  <c:v>39790.0</c:v>
                </c:pt>
                <c:pt idx="10480">
                  <c:v>39791.0</c:v>
                </c:pt>
                <c:pt idx="10481">
                  <c:v>39792.0</c:v>
                </c:pt>
                <c:pt idx="10482">
                  <c:v>39793.0</c:v>
                </c:pt>
                <c:pt idx="10483">
                  <c:v>39794.0</c:v>
                </c:pt>
                <c:pt idx="10484">
                  <c:v>39795.0</c:v>
                </c:pt>
                <c:pt idx="10485">
                  <c:v>39796.0</c:v>
                </c:pt>
                <c:pt idx="10486">
                  <c:v>39797.0</c:v>
                </c:pt>
                <c:pt idx="10487">
                  <c:v>39798.0</c:v>
                </c:pt>
                <c:pt idx="10488">
                  <c:v>39799.0</c:v>
                </c:pt>
                <c:pt idx="10489">
                  <c:v>39800.0</c:v>
                </c:pt>
                <c:pt idx="10490">
                  <c:v>39801.0</c:v>
                </c:pt>
                <c:pt idx="10491">
                  <c:v>39802.0</c:v>
                </c:pt>
                <c:pt idx="10492">
                  <c:v>39803.0</c:v>
                </c:pt>
                <c:pt idx="10493">
                  <c:v>39804.0</c:v>
                </c:pt>
                <c:pt idx="10494">
                  <c:v>39805.0</c:v>
                </c:pt>
                <c:pt idx="10495">
                  <c:v>39806.0</c:v>
                </c:pt>
                <c:pt idx="10496">
                  <c:v>39807.0</c:v>
                </c:pt>
                <c:pt idx="10497">
                  <c:v>39808.0</c:v>
                </c:pt>
                <c:pt idx="10498">
                  <c:v>39809.0</c:v>
                </c:pt>
                <c:pt idx="10499">
                  <c:v>39810.0</c:v>
                </c:pt>
                <c:pt idx="10500">
                  <c:v>39811.0</c:v>
                </c:pt>
                <c:pt idx="10501">
                  <c:v>39812.0</c:v>
                </c:pt>
                <c:pt idx="10502">
                  <c:v>39813.0</c:v>
                </c:pt>
                <c:pt idx="10503">
                  <c:v>39814.0</c:v>
                </c:pt>
                <c:pt idx="10504">
                  <c:v>39815.0</c:v>
                </c:pt>
                <c:pt idx="10505">
                  <c:v>39816.0</c:v>
                </c:pt>
                <c:pt idx="10506">
                  <c:v>39817.0</c:v>
                </c:pt>
                <c:pt idx="10507">
                  <c:v>39818.0</c:v>
                </c:pt>
                <c:pt idx="10508">
                  <c:v>39819.0</c:v>
                </c:pt>
                <c:pt idx="10509">
                  <c:v>39820.0</c:v>
                </c:pt>
                <c:pt idx="10510">
                  <c:v>39821.0</c:v>
                </c:pt>
                <c:pt idx="10511">
                  <c:v>39822.0</c:v>
                </c:pt>
                <c:pt idx="10512">
                  <c:v>39823.0</c:v>
                </c:pt>
                <c:pt idx="10513">
                  <c:v>39824.0</c:v>
                </c:pt>
                <c:pt idx="10514">
                  <c:v>39825.0</c:v>
                </c:pt>
                <c:pt idx="10515">
                  <c:v>39826.0</c:v>
                </c:pt>
                <c:pt idx="10516">
                  <c:v>39827.0</c:v>
                </c:pt>
                <c:pt idx="10517">
                  <c:v>39828.0</c:v>
                </c:pt>
                <c:pt idx="10518">
                  <c:v>39829.0</c:v>
                </c:pt>
                <c:pt idx="10519">
                  <c:v>39830.0</c:v>
                </c:pt>
                <c:pt idx="10520">
                  <c:v>39831.0</c:v>
                </c:pt>
                <c:pt idx="10521">
                  <c:v>39832.0</c:v>
                </c:pt>
                <c:pt idx="10522">
                  <c:v>39833.0</c:v>
                </c:pt>
                <c:pt idx="10523">
                  <c:v>39834.0</c:v>
                </c:pt>
                <c:pt idx="10524">
                  <c:v>39835.0</c:v>
                </c:pt>
                <c:pt idx="10525">
                  <c:v>39836.0</c:v>
                </c:pt>
                <c:pt idx="10526">
                  <c:v>39837.0</c:v>
                </c:pt>
                <c:pt idx="10527">
                  <c:v>39838.0</c:v>
                </c:pt>
                <c:pt idx="10528">
                  <c:v>39839.0</c:v>
                </c:pt>
                <c:pt idx="10529">
                  <c:v>39840.0</c:v>
                </c:pt>
                <c:pt idx="10530">
                  <c:v>39841.0</c:v>
                </c:pt>
                <c:pt idx="10531">
                  <c:v>39842.0</c:v>
                </c:pt>
                <c:pt idx="10532">
                  <c:v>39843.0</c:v>
                </c:pt>
                <c:pt idx="10533">
                  <c:v>39844.0</c:v>
                </c:pt>
                <c:pt idx="10534">
                  <c:v>39845.0</c:v>
                </c:pt>
                <c:pt idx="10535">
                  <c:v>39846.0</c:v>
                </c:pt>
                <c:pt idx="10536">
                  <c:v>39847.0</c:v>
                </c:pt>
                <c:pt idx="10537">
                  <c:v>39848.0</c:v>
                </c:pt>
                <c:pt idx="10538">
                  <c:v>39849.0</c:v>
                </c:pt>
                <c:pt idx="10539">
                  <c:v>39850.0</c:v>
                </c:pt>
                <c:pt idx="10540">
                  <c:v>39851.0</c:v>
                </c:pt>
                <c:pt idx="10541">
                  <c:v>39852.0</c:v>
                </c:pt>
                <c:pt idx="10542">
                  <c:v>39853.0</c:v>
                </c:pt>
                <c:pt idx="10543">
                  <c:v>39854.0</c:v>
                </c:pt>
                <c:pt idx="10544">
                  <c:v>39855.0</c:v>
                </c:pt>
                <c:pt idx="10545">
                  <c:v>39856.0</c:v>
                </c:pt>
                <c:pt idx="10546">
                  <c:v>39857.0</c:v>
                </c:pt>
                <c:pt idx="10547">
                  <c:v>39858.0</c:v>
                </c:pt>
                <c:pt idx="10548">
                  <c:v>39859.0</c:v>
                </c:pt>
                <c:pt idx="10549">
                  <c:v>39860.0</c:v>
                </c:pt>
                <c:pt idx="10550">
                  <c:v>39861.0</c:v>
                </c:pt>
                <c:pt idx="10551">
                  <c:v>39862.0</c:v>
                </c:pt>
                <c:pt idx="10552">
                  <c:v>39863.0</c:v>
                </c:pt>
                <c:pt idx="10553">
                  <c:v>39864.0</c:v>
                </c:pt>
                <c:pt idx="10554">
                  <c:v>39865.0</c:v>
                </c:pt>
                <c:pt idx="10555">
                  <c:v>39866.0</c:v>
                </c:pt>
                <c:pt idx="10556">
                  <c:v>39867.0</c:v>
                </c:pt>
                <c:pt idx="10557">
                  <c:v>39868.0</c:v>
                </c:pt>
                <c:pt idx="10558">
                  <c:v>39869.0</c:v>
                </c:pt>
                <c:pt idx="10559">
                  <c:v>39870.0</c:v>
                </c:pt>
                <c:pt idx="10560">
                  <c:v>39871.0</c:v>
                </c:pt>
                <c:pt idx="10561">
                  <c:v>39872.0</c:v>
                </c:pt>
                <c:pt idx="10562">
                  <c:v>39873.0</c:v>
                </c:pt>
                <c:pt idx="10563">
                  <c:v>39874.0</c:v>
                </c:pt>
                <c:pt idx="10564">
                  <c:v>39875.0</c:v>
                </c:pt>
                <c:pt idx="10565">
                  <c:v>39876.0</c:v>
                </c:pt>
                <c:pt idx="10566">
                  <c:v>39877.0</c:v>
                </c:pt>
                <c:pt idx="10567">
                  <c:v>39878.0</c:v>
                </c:pt>
                <c:pt idx="10568">
                  <c:v>39879.0</c:v>
                </c:pt>
                <c:pt idx="10569">
                  <c:v>39880.0</c:v>
                </c:pt>
                <c:pt idx="10570">
                  <c:v>39881.0</c:v>
                </c:pt>
                <c:pt idx="10571">
                  <c:v>39882.0</c:v>
                </c:pt>
                <c:pt idx="10572">
                  <c:v>39883.0</c:v>
                </c:pt>
                <c:pt idx="10573">
                  <c:v>39884.0</c:v>
                </c:pt>
                <c:pt idx="10574">
                  <c:v>39885.0</c:v>
                </c:pt>
                <c:pt idx="10575">
                  <c:v>39886.0</c:v>
                </c:pt>
                <c:pt idx="10576">
                  <c:v>39887.0</c:v>
                </c:pt>
                <c:pt idx="10577">
                  <c:v>39888.0</c:v>
                </c:pt>
                <c:pt idx="10578">
                  <c:v>39889.0</c:v>
                </c:pt>
                <c:pt idx="10579">
                  <c:v>39890.0</c:v>
                </c:pt>
                <c:pt idx="10580">
                  <c:v>39891.0</c:v>
                </c:pt>
                <c:pt idx="10581">
                  <c:v>39892.0</c:v>
                </c:pt>
                <c:pt idx="10582">
                  <c:v>39893.0</c:v>
                </c:pt>
                <c:pt idx="10583">
                  <c:v>39894.0</c:v>
                </c:pt>
                <c:pt idx="10584">
                  <c:v>39895.0</c:v>
                </c:pt>
                <c:pt idx="10585">
                  <c:v>39896.0</c:v>
                </c:pt>
                <c:pt idx="10586">
                  <c:v>39897.0</c:v>
                </c:pt>
                <c:pt idx="10587">
                  <c:v>39898.0</c:v>
                </c:pt>
                <c:pt idx="10588">
                  <c:v>39899.0</c:v>
                </c:pt>
                <c:pt idx="10589">
                  <c:v>39900.0</c:v>
                </c:pt>
                <c:pt idx="10590">
                  <c:v>39901.0</c:v>
                </c:pt>
                <c:pt idx="10591">
                  <c:v>39902.0</c:v>
                </c:pt>
                <c:pt idx="10592">
                  <c:v>39903.0</c:v>
                </c:pt>
                <c:pt idx="10593">
                  <c:v>39904.0</c:v>
                </c:pt>
                <c:pt idx="10594">
                  <c:v>39905.0</c:v>
                </c:pt>
                <c:pt idx="10595">
                  <c:v>39906.0</c:v>
                </c:pt>
                <c:pt idx="10596">
                  <c:v>39907.0</c:v>
                </c:pt>
                <c:pt idx="10597">
                  <c:v>39908.0</c:v>
                </c:pt>
                <c:pt idx="10598">
                  <c:v>39909.0</c:v>
                </c:pt>
                <c:pt idx="10599">
                  <c:v>39910.0</c:v>
                </c:pt>
                <c:pt idx="10600">
                  <c:v>39911.0</c:v>
                </c:pt>
                <c:pt idx="10601">
                  <c:v>39912.0</c:v>
                </c:pt>
                <c:pt idx="10602">
                  <c:v>39913.0</c:v>
                </c:pt>
                <c:pt idx="10603">
                  <c:v>39914.0</c:v>
                </c:pt>
                <c:pt idx="10604">
                  <c:v>39915.0</c:v>
                </c:pt>
                <c:pt idx="10605">
                  <c:v>39916.0</c:v>
                </c:pt>
                <c:pt idx="10606">
                  <c:v>39917.0</c:v>
                </c:pt>
                <c:pt idx="10607">
                  <c:v>39918.0</c:v>
                </c:pt>
                <c:pt idx="10608">
                  <c:v>39919.0</c:v>
                </c:pt>
                <c:pt idx="10609">
                  <c:v>39920.0</c:v>
                </c:pt>
                <c:pt idx="10610">
                  <c:v>39921.0</c:v>
                </c:pt>
                <c:pt idx="10611">
                  <c:v>39922.0</c:v>
                </c:pt>
                <c:pt idx="10612">
                  <c:v>39923.0</c:v>
                </c:pt>
                <c:pt idx="10613">
                  <c:v>39924.0</c:v>
                </c:pt>
                <c:pt idx="10614">
                  <c:v>39925.0</c:v>
                </c:pt>
                <c:pt idx="10615">
                  <c:v>39926.0</c:v>
                </c:pt>
                <c:pt idx="10616">
                  <c:v>39927.0</c:v>
                </c:pt>
                <c:pt idx="10617">
                  <c:v>39928.0</c:v>
                </c:pt>
                <c:pt idx="10618">
                  <c:v>39929.0</c:v>
                </c:pt>
                <c:pt idx="10619">
                  <c:v>39930.0</c:v>
                </c:pt>
                <c:pt idx="10620">
                  <c:v>39931.0</c:v>
                </c:pt>
                <c:pt idx="10621">
                  <c:v>39932.0</c:v>
                </c:pt>
                <c:pt idx="10622">
                  <c:v>39933.0</c:v>
                </c:pt>
                <c:pt idx="10623">
                  <c:v>39934.0</c:v>
                </c:pt>
                <c:pt idx="10624">
                  <c:v>39935.0</c:v>
                </c:pt>
                <c:pt idx="10625">
                  <c:v>39936.0</c:v>
                </c:pt>
                <c:pt idx="10626">
                  <c:v>39937.0</c:v>
                </c:pt>
                <c:pt idx="10627">
                  <c:v>39938.0</c:v>
                </c:pt>
                <c:pt idx="10628">
                  <c:v>39939.0</c:v>
                </c:pt>
                <c:pt idx="10629">
                  <c:v>39940.0</c:v>
                </c:pt>
                <c:pt idx="10630">
                  <c:v>39941.0</c:v>
                </c:pt>
                <c:pt idx="10631">
                  <c:v>39942.0</c:v>
                </c:pt>
                <c:pt idx="10632">
                  <c:v>39943.0</c:v>
                </c:pt>
                <c:pt idx="10633">
                  <c:v>39944.0</c:v>
                </c:pt>
                <c:pt idx="10634">
                  <c:v>39945.0</c:v>
                </c:pt>
                <c:pt idx="10635">
                  <c:v>39946.0</c:v>
                </c:pt>
                <c:pt idx="10636">
                  <c:v>39947.0</c:v>
                </c:pt>
                <c:pt idx="10637">
                  <c:v>39948.0</c:v>
                </c:pt>
                <c:pt idx="10638">
                  <c:v>39949.0</c:v>
                </c:pt>
                <c:pt idx="10639">
                  <c:v>39950.0</c:v>
                </c:pt>
                <c:pt idx="10640">
                  <c:v>39951.0</c:v>
                </c:pt>
                <c:pt idx="10641">
                  <c:v>39952.0</c:v>
                </c:pt>
                <c:pt idx="10642">
                  <c:v>39953.0</c:v>
                </c:pt>
                <c:pt idx="10643">
                  <c:v>39954.0</c:v>
                </c:pt>
                <c:pt idx="10644">
                  <c:v>39955.0</c:v>
                </c:pt>
                <c:pt idx="10645">
                  <c:v>39956.0</c:v>
                </c:pt>
                <c:pt idx="10646">
                  <c:v>39957.0</c:v>
                </c:pt>
                <c:pt idx="10647">
                  <c:v>39958.0</c:v>
                </c:pt>
                <c:pt idx="10648">
                  <c:v>39959.0</c:v>
                </c:pt>
                <c:pt idx="10649">
                  <c:v>39960.0</c:v>
                </c:pt>
                <c:pt idx="10650">
                  <c:v>39961.0</c:v>
                </c:pt>
                <c:pt idx="10651">
                  <c:v>39962.0</c:v>
                </c:pt>
                <c:pt idx="10652">
                  <c:v>39963.0</c:v>
                </c:pt>
                <c:pt idx="10653">
                  <c:v>39964.0</c:v>
                </c:pt>
                <c:pt idx="10654">
                  <c:v>39965.0</c:v>
                </c:pt>
                <c:pt idx="10655">
                  <c:v>39966.0</c:v>
                </c:pt>
                <c:pt idx="10656">
                  <c:v>39967.0</c:v>
                </c:pt>
                <c:pt idx="10657">
                  <c:v>39968.0</c:v>
                </c:pt>
                <c:pt idx="10658">
                  <c:v>39969.0</c:v>
                </c:pt>
                <c:pt idx="10659">
                  <c:v>39970.0</c:v>
                </c:pt>
                <c:pt idx="10660">
                  <c:v>39971.0</c:v>
                </c:pt>
                <c:pt idx="10661">
                  <c:v>39972.0</c:v>
                </c:pt>
                <c:pt idx="10662">
                  <c:v>39973.0</c:v>
                </c:pt>
                <c:pt idx="10663">
                  <c:v>39974.0</c:v>
                </c:pt>
                <c:pt idx="10664">
                  <c:v>39975.0</c:v>
                </c:pt>
                <c:pt idx="10665">
                  <c:v>39976.0</c:v>
                </c:pt>
                <c:pt idx="10666">
                  <c:v>39977.0</c:v>
                </c:pt>
                <c:pt idx="10667">
                  <c:v>39978.0</c:v>
                </c:pt>
                <c:pt idx="10668">
                  <c:v>39979.0</c:v>
                </c:pt>
                <c:pt idx="10669">
                  <c:v>39980.0</c:v>
                </c:pt>
                <c:pt idx="10670">
                  <c:v>39981.0</c:v>
                </c:pt>
                <c:pt idx="10671">
                  <c:v>39982.0</c:v>
                </c:pt>
                <c:pt idx="10672">
                  <c:v>39983.0</c:v>
                </c:pt>
                <c:pt idx="10673">
                  <c:v>39984.0</c:v>
                </c:pt>
                <c:pt idx="10674">
                  <c:v>39985.0</c:v>
                </c:pt>
                <c:pt idx="10675">
                  <c:v>39986.0</c:v>
                </c:pt>
                <c:pt idx="10676">
                  <c:v>39987.0</c:v>
                </c:pt>
                <c:pt idx="10677">
                  <c:v>39988.0</c:v>
                </c:pt>
                <c:pt idx="10678">
                  <c:v>39989.0</c:v>
                </c:pt>
                <c:pt idx="10679">
                  <c:v>39990.0</c:v>
                </c:pt>
                <c:pt idx="10680">
                  <c:v>39991.0</c:v>
                </c:pt>
                <c:pt idx="10681">
                  <c:v>39992.0</c:v>
                </c:pt>
                <c:pt idx="10682">
                  <c:v>39993.0</c:v>
                </c:pt>
                <c:pt idx="10683">
                  <c:v>39994.0</c:v>
                </c:pt>
                <c:pt idx="10684">
                  <c:v>39995.0</c:v>
                </c:pt>
                <c:pt idx="10685">
                  <c:v>39996.0</c:v>
                </c:pt>
                <c:pt idx="10686">
                  <c:v>39997.0</c:v>
                </c:pt>
                <c:pt idx="10687">
                  <c:v>39998.0</c:v>
                </c:pt>
                <c:pt idx="10688">
                  <c:v>39999.0</c:v>
                </c:pt>
                <c:pt idx="10689">
                  <c:v>40000.0</c:v>
                </c:pt>
                <c:pt idx="10690">
                  <c:v>40001.0</c:v>
                </c:pt>
                <c:pt idx="10691">
                  <c:v>40002.0</c:v>
                </c:pt>
                <c:pt idx="10692">
                  <c:v>40003.0</c:v>
                </c:pt>
                <c:pt idx="10693">
                  <c:v>40004.0</c:v>
                </c:pt>
                <c:pt idx="10694">
                  <c:v>40005.0</c:v>
                </c:pt>
                <c:pt idx="10695">
                  <c:v>40006.0</c:v>
                </c:pt>
                <c:pt idx="10696">
                  <c:v>40007.0</c:v>
                </c:pt>
                <c:pt idx="10697">
                  <c:v>40008.0</c:v>
                </c:pt>
                <c:pt idx="10698">
                  <c:v>40009.0</c:v>
                </c:pt>
                <c:pt idx="10699">
                  <c:v>40010.0</c:v>
                </c:pt>
                <c:pt idx="10700">
                  <c:v>40011.0</c:v>
                </c:pt>
                <c:pt idx="10701">
                  <c:v>40012.0</c:v>
                </c:pt>
                <c:pt idx="10702">
                  <c:v>40013.0</c:v>
                </c:pt>
                <c:pt idx="10703">
                  <c:v>40014.0</c:v>
                </c:pt>
                <c:pt idx="10704">
                  <c:v>40015.0</c:v>
                </c:pt>
                <c:pt idx="10705">
                  <c:v>40016.0</c:v>
                </c:pt>
                <c:pt idx="10706">
                  <c:v>40017.0</c:v>
                </c:pt>
                <c:pt idx="10707">
                  <c:v>40018.0</c:v>
                </c:pt>
                <c:pt idx="10708">
                  <c:v>40019.0</c:v>
                </c:pt>
                <c:pt idx="10709">
                  <c:v>40020.0</c:v>
                </c:pt>
                <c:pt idx="10710">
                  <c:v>40021.0</c:v>
                </c:pt>
                <c:pt idx="10711">
                  <c:v>40022.0</c:v>
                </c:pt>
                <c:pt idx="10712">
                  <c:v>40023.0</c:v>
                </c:pt>
                <c:pt idx="10713">
                  <c:v>40024.0</c:v>
                </c:pt>
                <c:pt idx="10714">
                  <c:v>40025.0</c:v>
                </c:pt>
                <c:pt idx="10715">
                  <c:v>40026.0</c:v>
                </c:pt>
                <c:pt idx="10716">
                  <c:v>40027.0</c:v>
                </c:pt>
                <c:pt idx="10717">
                  <c:v>40028.0</c:v>
                </c:pt>
                <c:pt idx="10718">
                  <c:v>40029.0</c:v>
                </c:pt>
                <c:pt idx="10719">
                  <c:v>40030.0</c:v>
                </c:pt>
                <c:pt idx="10720">
                  <c:v>40031.0</c:v>
                </c:pt>
                <c:pt idx="10721">
                  <c:v>40032.0</c:v>
                </c:pt>
                <c:pt idx="10722">
                  <c:v>40033.0</c:v>
                </c:pt>
                <c:pt idx="10723">
                  <c:v>40034.0</c:v>
                </c:pt>
                <c:pt idx="10724">
                  <c:v>40035.0</c:v>
                </c:pt>
                <c:pt idx="10725">
                  <c:v>40036.0</c:v>
                </c:pt>
                <c:pt idx="10726">
                  <c:v>40037.0</c:v>
                </c:pt>
                <c:pt idx="10727">
                  <c:v>40038.0</c:v>
                </c:pt>
                <c:pt idx="10728">
                  <c:v>40039.0</c:v>
                </c:pt>
                <c:pt idx="10729">
                  <c:v>40040.0</c:v>
                </c:pt>
                <c:pt idx="10730">
                  <c:v>40041.0</c:v>
                </c:pt>
                <c:pt idx="10731">
                  <c:v>40042.0</c:v>
                </c:pt>
                <c:pt idx="10732">
                  <c:v>40043.0</c:v>
                </c:pt>
                <c:pt idx="10733">
                  <c:v>40044.0</c:v>
                </c:pt>
                <c:pt idx="10734">
                  <c:v>40045.0</c:v>
                </c:pt>
                <c:pt idx="10735">
                  <c:v>40046.0</c:v>
                </c:pt>
                <c:pt idx="10736">
                  <c:v>40047.0</c:v>
                </c:pt>
                <c:pt idx="10737">
                  <c:v>40048.0</c:v>
                </c:pt>
                <c:pt idx="10738">
                  <c:v>40049.0</c:v>
                </c:pt>
                <c:pt idx="10739">
                  <c:v>40050.0</c:v>
                </c:pt>
                <c:pt idx="10740">
                  <c:v>40051.0</c:v>
                </c:pt>
                <c:pt idx="10741">
                  <c:v>40052.0</c:v>
                </c:pt>
                <c:pt idx="10742">
                  <c:v>40053.0</c:v>
                </c:pt>
                <c:pt idx="10743">
                  <c:v>40054.0</c:v>
                </c:pt>
                <c:pt idx="10744">
                  <c:v>40055.0</c:v>
                </c:pt>
                <c:pt idx="10745">
                  <c:v>40056.0</c:v>
                </c:pt>
                <c:pt idx="10746">
                  <c:v>40057.0</c:v>
                </c:pt>
                <c:pt idx="10747">
                  <c:v>40058.0</c:v>
                </c:pt>
                <c:pt idx="10748">
                  <c:v>40059.0</c:v>
                </c:pt>
                <c:pt idx="10749">
                  <c:v>40060.0</c:v>
                </c:pt>
                <c:pt idx="10750">
                  <c:v>40061.0</c:v>
                </c:pt>
                <c:pt idx="10751">
                  <c:v>40062.0</c:v>
                </c:pt>
                <c:pt idx="10752">
                  <c:v>40063.0</c:v>
                </c:pt>
                <c:pt idx="10753">
                  <c:v>40064.0</c:v>
                </c:pt>
                <c:pt idx="10754">
                  <c:v>40065.0</c:v>
                </c:pt>
                <c:pt idx="10755">
                  <c:v>40066.0</c:v>
                </c:pt>
                <c:pt idx="10756">
                  <c:v>40067.0</c:v>
                </c:pt>
                <c:pt idx="10757">
                  <c:v>40068.0</c:v>
                </c:pt>
                <c:pt idx="10758">
                  <c:v>40069.0</c:v>
                </c:pt>
                <c:pt idx="10759">
                  <c:v>40070.0</c:v>
                </c:pt>
                <c:pt idx="10760">
                  <c:v>40071.0</c:v>
                </c:pt>
                <c:pt idx="10761">
                  <c:v>40072.0</c:v>
                </c:pt>
                <c:pt idx="10762">
                  <c:v>40073.0</c:v>
                </c:pt>
                <c:pt idx="10763">
                  <c:v>40074.0</c:v>
                </c:pt>
                <c:pt idx="10764">
                  <c:v>40075.0</c:v>
                </c:pt>
                <c:pt idx="10765">
                  <c:v>40076.0</c:v>
                </c:pt>
                <c:pt idx="10766">
                  <c:v>40077.0</c:v>
                </c:pt>
                <c:pt idx="10767">
                  <c:v>40078.0</c:v>
                </c:pt>
                <c:pt idx="10768">
                  <c:v>40079.0</c:v>
                </c:pt>
                <c:pt idx="10769">
                  <c:v>40080.0</c:v>
                </c:pt>
                <c:pt idx="10770">
                  <c:v>40081.0</c:v>
                </c:pt>
                <c:pt idx="10771">
                  <c:v>40082.0</c:v>
                </c:pt>
                <c:pt idx="10772">
                  <c:v>40083.0</c:v>
                </c:pt>
                <c:pt idx="10773">
                  <c:v>40084.0</c:v>
                </c:pt>
                <c:pt idx="10774">
                  <c:v>40085.0</c:v>
                </c:pt>
                <c:pt idx="10775">
                  <c:v>40086.0</c:v>
                </c:pt>
                <c:pt idx="10776">
                  <c:v>40087.0</c:v>
                </c:pt>
                <c:pt idx="10777">
                  <c:v>40088.0</c:v>
                </c:pt>
                <c:pt idx="10778">
                  <c:v>40089.0</c:v>
                </c:pt>
                <c:pt idx="10779">
                  <c:v>40090.0</c:v>
                </c:pt>
                <c:pt idx="10780">
                  <c:v>40091.0</c:v>
                </c:pt>
                <c:pt idx="10781">
                  <c:v>40092.0</c:v>
                </c:pt>
                <c:pt idx="10782">
                  <c:v>40093.0</c:v>
                </c:pt>
                <c:pt idx="10783">
                  <c:v>40094.0</c:v>
                </c:pt>
                <c:pt idx="10784">
                  <c:v>40095.0</c:v>
                </c:pt>
                <c:pt idx="10785">
                  <c:v>40096.0</c:v>
                </c:pt>
                <c:pt idx="10786">
                  <c:v>40097.0</c:v>
                </c:pt>
                <c:pt idx="10787">
                  <c:v>40098.0</c:v>
                </c:pt>
                <c:pt idx="10788">
                  <c:v>40099.0</c:v>
                </c:pt>
                <c:pt idx="10789">
                  <c:v>40100.0</c:v>
                </c:pt>
                <c:pt idx="10790">
                  <c:v>40101.0</c:v>
                </c:pt>
                <c:pt idx="10791">
                  <c:v>40102.0</c:v>
                </c:pt>
                <c:pt idx="10792">
                  <c:v>40103.0</c:v>
                </c:pt>
                <c:pt idx="10793">
                  <c:v>40104.0</c:v>
                </c:pt>
                <c:pt idx="10794">
                  <c:v>40105.0</c:v>
                </c:pt>
                <c:pt idx="10795">
                  <c:v>40106.0</c:v>
                </c:pt>
                <c:pt idx="10796">
                  <c:v>40107.0</c:v>
                </c:pt>
                <c:pt idx="10797">
                  <c:v>40108.0</c:v>
                </c:pt>
                <c:pt idx="10798">
                  <c:v>40109.0</c:v>
                </c:pt>
                <c:pt idx="10799">
                  <c:v>40110.0</c:v>
                </c:pt>
                <c:pt idx="10800">
                  <c:v>40111.0</c:v>
                </c:pt>
                <c:pt idx="10801">
                  <c:v>40112.0</c:v>
                </c:pt>
                <c:pt idx="10802">
                  <c:v>40113.0</c:v>
                </c:pt>
                <c:pt idx="10803">
                  <c:v>40114.0</c:v>
                </c:pt>
                <c:pt idx="10804">
                  <c:v>40115.0</c:v>
                </c:pt>
                <c:pt idx="10805">
                  <c:v>40116.0</c:v>
                </c:pt>
                <c:pt idx="10806">
                  <c:v>40117.0</c:v>
                </c:pt>
                <c:pt idx="10807">
                  <c:v>40118.0</c:v>
                </c:pt>
                <c:pt idx="10808">
                  <c:v>40119.0</c:v>
                </c:pt>
                <c:pt idx="10809">
                  <c:v>40120.0</c:v>
                </c:pt>
                <c:pt idx="10810">
                  <c:v>40121.0</c:v>
                </c:pt>
                <c:pt idx="10811">
                  <c:v>40122.0</c:v>
                </c:pt>
                <c:pt idx="10812">
                  <c:v>40123.0</c:v>
                </c:pt>
                <c:pt idx="10813">
                  <c:v>40124.0</c:v>
                </c:pt>
                <c:pt idx="10814">
                  <c:v>40125.0</c:v>
                </c:pt>
                <c:pt idx="10815">
                  <c:v>40126.0</c:v>
                </c:pt>
                <c:pt idx="10816">
                  <c:v>40127.0</c:v>
                </c:pt>
                <c:pt idx="10817">
                  <c:v>40128.0</c:v>
                </c:pt>
                <c:pt idx="10818">
                  <c:v>40129.0</c:v>
                </c:pt>
                <c:pt idx="10819">
                  <c:v>40130.0</c:v>
                </c:pt>
                <c:pt idx="10820">
                  <c:v>40131.0</c:v>
                </c:pt>
                <c:pt idx="10821">
                  <c:v>40132.0</c:v>
                </c:pt>
                <c:pt idx="10822">
                  <c:v>40133.0</c:v>
                </c:pt>
                <c:pt idx="10823">
                  <c:v>40134.0</c:v>
                </c:pt>
                <c:pt idx="10824">
                  <c:v>40135.0</c:v>
                </c:pt>
                <c:pt idx="10825">
                  <c:v>40136.0</c:v>
                </c:pt>
                <c:pt idx="10826">
                  <c:v>40137.0</c:v>
                </c:pt>
                <c:pt idx="10827">
                  <c:v>40138.0</c:v>
                </c:pt>
                <c:pt idx="10828">
                  <c:v>40139.0</c:v>
                </c:pt>
                <c:pt idx="10829">
                  <c:v>40140.0</c:v>
                </c:pt>
                <c:pt idx="10830">
                  <c:v>40141.0</c:v>
                </c:pt>
                <c:pt idx="10831">
                  <c:v>40142.0</c:v>
                </c:pt>
                <c:pt idx="10832">
                  <c:v>40143.0</c:v>
                </c:pt>
                <c:pt idx="10833">
                  <c:v>40144.0</c:v>
                </c:pt>
                <c:pt idx="10834">
                  <c:v>40145.0</c:v>
                </c:pt>
                <c:pt idx="10835">
                  <c:v>40146.0</c:v>
                </c:pt>
                <c:pt idx="10836">
                  <c:v>40147.0</c:v>
                </c:pt>
                <c:pt idx="10837">
                  <c:v>40148.0</c:v>
                </c:pt>
                <c:pt idx="10838">
                  <c:v>40149.0</c:v>
                </c:pt>
                <c:pt idx="10839">
                  <c:v>40150.0</c:v>
                </c:pt>
                <c:pt idx="10840">
                  <c:v>40151.0</c:v>
                </c:pt>
                <c:pt idx="10841">
                  <c:v>40152.0</c:v>
                </c:pt>
                <c:pt idx="10842">
                  <c:v>40153.0</c:v>
                </c:pt>
                <c:pt idx="10843">
                  <c:v>40154.0</c:v>
                </c:pt>
                <c:pt idx="10844">
                  <c:v>40155.0</c:v>
                </c:pt>
                <c:pt idx="10845">
                  <c:v>40156.0</c:v>
                </c:pt>
                <c:pt idx="10846">
                  <c:v>40157.0</c:v>
                </c:pt>
                <c:pt idx="10847">
                  <c:v>40158.0</c:v>
                </c:pt>
                <c:pt idx="10848">
                  <c:v>40159.0</c:v>
                </c:pt>
                <c:pt idx="10849">
                  <c:v>40160.0</c:v>
                </c:pt>
                <c:pt idx="10850">
                  <c:v>40161.0</c:v>
                </c:pt>
                <c:pt idx="10851">
                  <c:v>40162.0</c:v>
                </c:pt>
                <c:pt idx="10852">
                  <c:v>40163.0</c:v>
                </c:pt>
                <c:pt idx="10853">
                  <c:v>40164.0</c:v>
                </c:pt>
                <c:pt idx="10854">
                  <c:v>40165.0</c:v>
                </c:pt>
                <c:pt idx="10855">
                  <c:v>40166.0</c:v>
                </c:pt>
                <c:pt idx="10856">
                  <c:v>40167.0</c:v>
                </c:pt>
                <c:pt idx="10857">
                  <c:v>40168.0</c:v>
                </c:pt>
                <c:pt idx="10858">
                  <c:v>40169.0</c:v>
                </c:pt>
                <c:pt idx="10859">
                  <c:v>40170.0</c:v>
                </c:pt>
                <c:pt idx="10860">
                  <c:v>40171.0</c:v>
                </c:pt>
                <c:pt idx="10861">
                  <c:v>40172.0</c:v>
                </c:pt>
                <c:pt idx="10862">
                  <c:v>40173.0</c:v>
                </c:pt>
                <c:pt idx="10863">
                  <c:v>40174.0</c:v>
                </c:pt>
                <c:pt idx="10864">
                  <c:v>40175.0</c:v>
                </c:pt>
                <c:pt idx="10865">
                  <c:v>40176.0</c:v>
                </c:pt>
                <c:pt idx="10866">
                  <c:v>40177.0</c:v>
                </c:pt>
                <c:pt idx="10867">
                  <c:v>40178.0</c:v>
                </c:pt>
                <c:pt idx="10868">
                  <c:v>40179.0</c:v>
                </c:pt>
                <c:pt idx="10869">
                  <c:v>40180.0</c:v>
                </c:pt>
                <c:pt idx="10870">
                  <c:v>40181.0</c:v>
                </c:pt>
                <c:pt idx="10871">
                  <c:v>40182.0</c:v>
                </c:pt>
                <c:pt idx="10872">
                  <c:v>40183.0</c:v>
                </c:pt>
                <c:pt idx="10873">
                  <c:v>40184.0</c:v>
                </c:pt>
                <c:pt idx="10874">
                  <c:v>40185.0</c:v>
                </c:pt>
                <c:pt idx="10875">
                  <c:v>40186.0</c:v>
                </c:pt>
                <c:pt idx="10876">
                  <c:v>40187.0</c:v>
                </c:pt>
                <c:pt idx="10877">
                  <c:v>40188.0</c:v>
                </c:pt>
                <c:pt idx="10878">
                  <c:v>40189.0</c:v>
                </c:pt>
                <c:pt idx="10879">
                  <c:v>40190.0</c:v>
                </c:pt>
                <c:pt idx="10880">
                  <c:v>40191.0</c:v>
                </c:pt>
                <c:pt idx="10881">
                  <c:v>40192.0</c:v>
                </c:pt>
                <c:pt idx="10882">
                  <c:v>40193.0</c:v>
                </c:pt>
                <c:pt idx="10883">
                  <c:v>40194.0</c:v>
                </c:pt>
                <c:pt idx="10884">
                  <c:v>40195.0</c:v>
                </c:pt>
                <c:pt idx="10885">
                  <c:v>40196.0</c:v>
                </c:pt>
                <c:pt idx="10886">
                  <c:v>40197.0</c:v>
                </c:pt>
                <c:pt idx="10887">
                  <c:v>40198.0</c:v>
                </c:pt>
                <c:pt idx="10888">
                  <c:v>40199.0</c:v>
                </c:pt>
                <c:pt idx="10889">
                  <c:v>40200.0</c:v>
                </c:pt>
                <c:pt idx="10890">
                  <c:v>40201.0</c:v>
                </c:pt>
                <c:pt idx="10891">
                  <c:v>40202.0</c:v>
                </c:pt>
                <c:pt idx="10892">
                  <c:v>40203.0</c:v>
                </c:pt>
                <c:pt idx="10893">
                  <c:v>40204.0</c:v>
                </c:pt>
                <c:pt idx="10894">
                  <c:v>40205.0</c:v>
                </c:pt>
                <c:pt idx="10895">
                  <c:v>40206.0</c:v>
                </c:pt>
                <c:pt idx="10896">
                  <c:v>40207.0</c:v>
                </c:pt>
                <c:pt idx="10897">
                  <c:v>40208.0</c:v>
                </c:pt>
                <c:pt idx="10898">
                  <c:v>40209.0</c:v>
                </c:pt>
                <c:pt idx="10899">
                  <c:v>40210.0</c:v>
                </c:pt>
                <c:pt idx="10900">
                  <c:v>40211.0</c:v>
                </c:pt>
                <c:pt idx="10901">
                  <c:v>40212.0</c:v>
                </c:pt>
                <c:pt idx="10902">
                  <c:v>40213.0</c:v>
                </c:pt>
                <c:pt idx="10903">
                  <c:v>40214.0</c:v>
                </c:pt>
                <c:pt idx="10904">
                  <c:v>40215.0</c:v>
                </c:pt>
                <c:pt idx="10905">
                  <c:v>40216.0</c:v>
                </c:pt>
                <c:pt idx="10906">
                  <c:v>40217.0</c:v>
                </c:pt>
                <c:pt idx="10907">
                  <c:v>40218.0</c:v>
                </c:pt>
                <c:pt idx="10908">
                  <c:v>40219.0</c:v>
                </c:pt>
                <c:pt idx="10909">
                  <c:v>40220.0</c:v>
                </c:pt>
                <c:pt idx="10910">
                  <c:v>40221.0</c:v>
                </c:pt>
                <c:pt idx="10911">
                  <c:v>40222.0</c:v>
                </c:pt>
                <c:pt idx="10912">
                  <c:v>40223.0</c:v>
                </c:pt>
                <c:pt idx="10913">
                  <c:v>40224.0</c:v>
                </c:pt>
                <c:pt idx="10914">
                  <c:v>40225.0</c:v>
                </c:pt>
                <c:pt idx="10915">
                  <c:v>40226.0</c:v>
                </c:pt>
                <c:pt idx="10916">
                  <c:v>40227.0</c:v>
                </c:pt>
                <c:pt idx="10917">
                  <c:v>40228.0</c:v>
                </c:pt>
                <c:pt idx="10918">
                  <c:v>40229.0</c:v>
                </c:pt>
                <c:pt idx="10919">
                  <c:v>40230.0</c:v>
                </c:pt>
                <c:pt idx="10920">
                  <c:v>40231.0</c:v>
                </c:pt>
                <c:pt idx="10921">
                  <c:v>40232.0</c:v>
                </c:pt>
                <c:pt idx="10922">
                  <c:v>40233.0</c:v>
                </c:pt>
                <c:pt idx="10923">
                  <c:v>40234.0</c:v>
                </c:pt>
                <c:pt idx="10924">
                  <c:v>40235.0</c:v>
                </c:pt>
                <c:pt idx="10925">
                  <c:v>40236.0</c:v>
                </c:pt>
                <c:pt idx="10926">
                  <c:v>40237.0</c:v>
                </c:pt>
                <c:pt idx="10927">
                  <c:v>40238.0</c:v>
                </c:pt>
                <c:pt idx="10928">
                  <c:v>40239.0</c:v>
                </c:pt>
                <c:pt idx="10929">
                  <c:v>40240.0</c:v>
                </c:pt>
                <c:pt idx="10930">
                  <c:v>40241.0</c:v>
                </c:pt>
                <c:pt idx="10931">
                  <c:v>40242.0</c:v>
                </c:pt>
                <c:pt idx="10932">
                  <c:v>40243.0</c:v>
                </c:pt>
                <c:pt idx="10933">
                  <c:v>40244.0</c:v>
                </c:pt>
                <c:pt idx="10934">
                  <c:v>40245.0</c:v>
                </c:pt>
                <c:pt idx="10935">
                  <c:v>40246.0</c:v>
                </c:pt>
                <c:pt idx="10936">
                  <c:v>40247.0</c:v>
                </c:pt>
                <c:pt idx="10937">
                  <c:v>40248.0</c:v>
                </c:pt>
                <c:pt idx="10938">
                  <c:v>40249.0</c:v>
                </c:pt>
                <c:pt idx="10939">
                  <c:v>40250.0</c:v>
                </c:pt>
                <c:pt idx="10940">
                  <c:v>40251.0</c:v>
                </c:pt>
                <c:pt idx="10941">
                  <c:v>40252.0</c:v>
                </c:pt>
                <c:pt idx="10942">
                  <c:v>40253.0</c:v>
                </c:pt>
                <c:pt idx="10943">
                  <c:v>40254.0</c:v>
                </c:pt>
                <c:pt idx="10944">
                  <c:v>40255.0</c:v>
                </c:pt>
                <c:pt idx="10945">
                  <c:v>40256.0</c:v>
                </c:pt>
                <c:pt idx="10946">
                  <c:v>40257.0</c:v>
                </c:pt>
                <c:pt idx="10947">
                  <c:v>40258.0</c:v>
                </c:pt>
                <c:pt idx="10948">
                  <c:v>40259.0</c:v>
                </c:pt>
                <c:pt idx="10949">
                  <c:v>40260.0</c:v>
                </c:pt>
                <c:pt idx="10950">
                  <c:v>40261.0</c:v>
                </c:pt>
                <c:pt idx="10951">
                  <c:v>40262.0</c:v>
                </c:pt>
                <c:pt idx="10952">
                  <c:v>40263.0</c:v>
                </c:pt>
                <c:pt idx="10953">
                  <c:v>40264.0</c:v>
                </c:pt>
                <c:pt idx="10954">
                  <c:v>40265.0</c:v>
                </c:pt>
                <c:pt idx="10955">
                  <c:v>40266.0</c:v>
                </c:pt>
                <c:pt idx="10956">
                  <c:v>40267.0</c:v>
                </c:pt>
                <c:pt idx="10957">
                  <c:v>40268.0</c:v>
                </c:pt>
                <c:pt idx="10958">
                  <c:v>40269.0</c:v>
                </c:pt>
                <c:pt idx="10959">
                  <c:v>40270.0</c:v>
                </c:pt>
                <c:pt idx="10960">
                  <c:v>40271.0</c:v>
                </c:pt>
                <c:pt idx="10961">
                  <c:v>40272.0</c:v>
                </c:pt>
                <c:pt idx="10962">
                  <c:v>40273.0</c:v>
                </c:pt>
                <c:pt idx="10963">
                  <c:v>40274.0</c:v>
                </c:pt>
                <c:pt idx="10964">
                  <c:v>40275.0</c:v>
                </c:pt>
                <c:pt idx="10965">
                  <c:v>40276.0</c:v>
                </c:pt>
                <c:pt idx="10966">
                  <c:v>40277.0</c:v>
                </c:pt>
                <c:pt idx="10967">
                  <c:v>40278.0</c:v>
                </c:pt>
                <c:pt idx="10968">
                  <c:v>40279.0</c:v>
                </c:pt>
                <c:pt idx="10969">
                  <c:v>40280.0</c:v>
                </c:pt>
                <c:pt idx="10970">
                  <c:v>40281.0</c:v>
                </c:pt>
                <c:pt idx="10971">
                  <c:v>40282.0</c:v>
                </c:pt>
                <c:pt idx="10972">
                  <c:v>40283.0</c:v>
                </c:pt>
                <c:pt idx="10973">
                  <c:v>40284.0</c:v>
                </c:pt>
                <c:pt idx="10974">
                  <c:v>40285.0</c:v>
                </c:pt>
                <c:pt idx="10975">
                  <c:v>40286.0</c:v>
                </c:pt>
                <c:pt idx="10976">
                  <c:v>40287.0</c:v>
                </c:pt>
                <c:pt idx="10977">
                  <c:v>40288.0</c:v>
                </c:pt>
                <c:pt idx="10978">
                  <c:v>40289.0</c:v>
                </c:pt>
                <c:pt idx="10979">
                  <c:v>40290.0</c:v>
                </c:pt>
                <c:pt idx="10980">
                  <c:v>40291.0</c:v>
                </c:pt>
                <c:pt idx="10981">
                  <c:v>40292.0</c:v>
                </c:pt>
                <c:pt idx="10982">
                  <c:v>40293.0</c:v>
                </c:pt>
                <c:pt idx="10983">
                  <c:v>40294.0</c:v>
                </c:pt>
                <c:pt idx="10984">
                  <c:v>40295.0</c:v>
                </c:pt>
                <c:pt idx="10985">
                  <c:v>40296.0</c:v>
                </c:pt>
                <c:pt idx="10986">
                  <c:v>40297.0</c:v>
                </c:pt>
                <c:pt idx="10987">
                  <c:v>40298.0</c:v>
                </c:pt>
                <c:pt idx="10988">
                  <c:v>40299.0</c:v>
                </c:pt>
                <c:pt idx="10989">
                  <c:v>40300.0</c:v>
                </c:pt>
                <c:pt idx="10990">
                  <c:v>40301.0</c:v>
                </c:pt>
                <c:pt idx="10991">
                  <c:v>40302.0</c:v>
                </c:pt>
                <c:pt idx="10992">
                  <c:v>40303.0</c:v>
                </c:pt>
                <c:pt idx="10993">
                  <c:v>40304.0</c:v>
                </c:pt>
                <c:pt idx="10994">
                  <c:v>40305.0</c:v>
                </c:pt>
                <c:pt idx="10995">
                  <c:v>40306.0</c:v>
                </c:pt>
                <c:pt idx="10996">
                  <c:v>40307.0</c:v>
                </c:pt>
                <c:pt idx="10997">
                  <c:v>40308.0</c:v>
                </c:pt>
                <c:pt idx="10998">
                  <c:v>40309.0</c:v>
                </c:pt>
                <c:pt idx="10999">
                  <c:v>40310.0</c:v>
                </c:pt>
                <c:pt idx="11000">
                  <c:v>40311.0</c:v>
                </c:pt>
                <c:pt idx="11001">
                  <c:v>40312.0</c:v>
                </c:pt>
                <c:pt idx="11002">
                  <c:v>40313.0</c:v>
                </c:pt>
                <c:pt idx="11003">
                  <c:v>40314.0</c:v>
                </c:pt>
                <c:pt idx="11004">
                  <c:v>40315.0</c:v>
                </c:pt>
                <c:pt idx="11005">
                  <c:v>40316.0</c:v>
                </c:pt>
                <c:pt idx="11006">
                  <c:v>40317.0</c:v>
                </c:pt>
                <c:pt idx="11007">
                  <c:v>40318.0</c:v>
                </c:pt>
                <c:pt idx="11008">
                  <c:v>40319.0</c:v>
                </c:pt>
                <c:pt idx="11009">
                  <c:v>40320.0</c:v>
                </c:pt>
                <c:pt idx="11010">
                  <c:v>40321.0</c:v>
                </c:pt>
                <c:pt idx="11011">
                  <c:v>40322.0</c:v>
                </c:pt>
                <c:pt idx="11012">
                  <c:v>40323.0</c:v>
                </c:pt>
                <c:pt idx="11013">
                  <c:v>40324.0</c:v>
                </c:pt>
                <c:pt idx="11014">
                  <c:v>40325.0</c:v>
                </c:pt>
                <c:pt idx="11015">
                  <c:v>40326.0</c:v>
                </c:pt>
                <c:pt idx="11016">
                  <c:v>40327.0</c:v>
                </c:pt>
                <c:pt idx="11017">
                  <c:v>40328.0</c:v>
                </c:pt>
                <c:pt idx="11018">
                  <c:v>40329.0</c:v>
                </c:pt>
                <c:pt idx="11019">
                  <c:v>40330.0</c:v>
                </c:pt>
                <c:pt idx="11020">
                  <c:v>40331.0</c:v>
                </c:pt>
                <c:pt idx="11021">
                  <c:v>40332.0</c:v>
                </c:pt>
                <c:pt idx="11022">
                  <c:v>40333.0</c:v>
                </c:pt>
                <c:pt idx="11023">
                  <c:v>40334.0</c:v>
                </c:pt>
                <c:pt idx="11024">
                  <c:v>40335.0</c:v>
                </c:pt>
                <c:pt idx="11025">
                  <c:v>40336.0</c:v>
                </c:pt>
                <c:pt idx="11026">
                  <c:v>40337.0</c:v>
                </c:pt>
                <c:pt idx="11027">
                  <c:v>40338.0</c:v>
                </c:pt>
                <c:pt idx="11028">
                  <c:v>40339.0</c:v>
                </c:pt>
                <c:pt idx="11029">
                  <c:v>40340.0</c:v>
                </c:pt>
                <c:pt idx="11030">
                  <c:v>40341.0</c:v>
                </c:pt>
                <c:pt idx="11031">
                  <c:v>40342.0</c:v>
                </c:pt>
                <c:pt idx="11032">
                  <c:v>40343.0</c:v>
                </c:pt>
                <c:pt idx="11033">
                  <c:v>40344.0</c:v>
                </c:pt>
                <c:pt idx="11034">
                  <c:v>40345.0</c:v>
                </c:pt>
                <c:pt idx="11035">
                  <c:v>40346.0</c:v>
                </c:pt>
                <c:pt idx="11036">
                  <c:v>40347.0</c:v>
                </c:pt>
                <c:pt idx="11037">
                  <c:v>40348.0</c:v>
                </c:pt>
                <c:pt idx="11038">
                  <c:v>40349.0</c:v>
                </c:pt>
                <c:pt idx="11039">
                  <c:v>40350.0</c:v>
                </c:pt>
                <c:pt idx="11040">
                  <c:v>40351.0</c:v>
                </c:pt>
                <c:pt idx="11041">
                  <c:v>40352.0</c:v>
                </c:pt>
                <c:pt idx="11042">
                  <c:v>40353.0</c:v>
                </c:pt>
                <c:pt idx="11043">
                  <c:v>40354.0</c:v>
                </c:pt>
                <c:pt idx="11044">
                  <c:v>40355.0</c:v>
                </c:pt>
                <c:pt idx="11045">
                  <c:v>40356.0</c:v>
                </c:pt>
                <c:pt idx="11046">
                  <c:v>40357.0</c:v>
                </c:pt>
                <c:pt idx="11047">
                  <c:v>40358.0</c:v>
                </c:pt>
                <c:pt idx="11048">
                  <c:v>40359.0</c:v>
                </c:pt>
                <c:pt idx="11049">
                  <c:v>40360.0</c:v>
                </c:pt>
                <c:pt idx="11050">
                  <c:v>40361.0</c:v>
                </c:pt>
                <c:pt idx="11051">
                  <c:v>40362.0</c:v>
                </c:pt>
                <c:pt idx="11052">
                  <c:v>40363.0</c:v>
                </c:pt>
                <c:pt idx="11053">
                  <c:v>40364.0</c:v>
                </c:pt>
                <c:pt idx="11054">
                  <c:v>40365.0</c:v>
                </c:pt>
                <c:pt idx="11055">
                  <c:v>40366.0</c:v>
                </c:pt>
                <c:pt idx="11056">
                  <c:v>40367.0</c:v>
                </c:pt>
                <c:pt idx="11057">
                  <c:v>40368.0</c:v>
                </c:pt>
                <c:pt idx="11058">
                  <c:v>40369.0</c:v>
                </c:pt>
                <c:pt idx="11059">
                  <c:v>40370.0</c:v>
                </c:pt>
                <c:pt idx="11060">
                  <c:v>40371.0</c:v>
                </c:pt>
                <c:pt idx="11061">
                  <c:v>40372.0</c:v>
                </c:pt>
                <c:pt idx="11062">
                  <c:v>40373.0</c:v>
                </c:pt>
                <c:pt idx="11063">
                  <c:v>40374.0</c:v>
                </c:pt>
                <c:pt idx="11064">
                  <c:v>40375.0</c:v>
                </c:pt>
                <c:pt idx="11065">
                  <c:v>40376.0</c:v>
                </c:pt>
                <c:pt idx="11066">
                  <c:v>40377.0</c:v>
                </c:pt>
                <c:pt idx="11067">
                  <c:v>40378.0</c:v>
                </c:pt>
                <c:pt idx="11068">
                  <c:v>40379.0</c:v>
                </c:pt>
                <c:pt idx="11069">
                  <c:v>40380.0</c:v>
                </c:pt>
                <c:pt idx="11070">
                  <c:v>40381.0</c:v>
                </c:pt>
                <c:pt idx="11071">
                  <c:v>40382.0</c:v>
                </c:pt>
                <c:pt idx="11072">
                  <c:v>40383.0</c:v>
                </c:pt>
                <c:pt idx="11073">
                  <c:v>40384.0</c:v>
                </c:pt>
                <c:pt idx="11074">
                  <c:v>40385.0</c:v>
                </c:pt>
                <c:pt idx="11075">
                  <c:v>40386.0</c:v>
                </c:pt>
                <c:pt idx="11076">
                  <c:v>40387.0</c:v>
                </c:pt>
                <c:pt idx="11077">
                  <c:v>40388.0</c:v>
                </c:pt>
                <c:pt idx="11078">
                  <c:v>40389.0</c:v>
                </c:pt>
                <c:pt idx="11079">
                  <c:v>40390.0</c:v>
                </c:pt>
                <c:pt idx="11080">
                  <c:v>40391.0</c:v>
                </c:pt>
                <c:pt idx="11081">
                  <c:v>40392.0</c:v>
                </c:pt>
                <c:pt idx="11082">
                  <c:v>40393.0</c:v>
                </c:pt>
                <c:pt idx="11083">
                  <c:v>40394.0</c:v>
                </c:pt>
                <c:pt idx="11084">
                  <c:v>40395.0</c:v>
                </c:pt>
                <c:pt idx="11085">
                  <c:v>40396.0</c:v>
                </c:pt>
                <c:pt idx="11086">
                  <c:v>40397.0</c:v>
                </c:pt>
                <c:pt idx="11087">
                  <c:v>40398.0</c:v>
                </c:pt>
                <c:pt idx="11088">
                  <c:v>40399.0</c:v>
                </c:pt>
                <c:pt idx="11089">
                  <c:v>40400.0</c:v>
                </c:pt>
                <c:pt idx="11090">
                  <c:v>40401.0</c:v>
                </c:pt>
                <c:pt idx="11091">
                  <c:v>40402.0</c:v>
                </c:pt>
                <c:pt idx="11092">
                  <c:v>40403.0</c:v>
                </c:pt>
                <c:pt idx="11093">
                  <c:v>40404.0</c:v>
                </c:pt>
                <c:pt idx="11094">
                  <c:v>40405.0</c:v>
                </c:pt>
                <c:pt idx="11095">
                  <c:v>40406.0</c:v>
                </c:pt>
                <c:pt idx="11096">
                  <c:v>40407.0</c:v>
                </c:pt>
                <c:pt idx="11097">
                  <c:v>40408.0</c:v>
                </c:pt>
                <c:pt idx="11098">
                  <c:v>40409.0</c:v>
                </c:pt>
                <c:pt idx="11099">
                  <c:v>40410.0</c:v>
                </c:pt>
                <c:pt idx="11100">
                  <c:v>40411.0</c:v>
                </c:pt>
                <c:pt idx="11101">
                  <c:v>40412.0</c:v>
                </c:pt>
                <c:pt idx="11102">
                  <c:v>40413.0</c:v>
                </c:pt>
                <c:pt idx="11103">
                  <c:v>40414.0</c:v>
                </c:pt>
                <c:pt idx="11104">
                  <c:v>40415.0</c:v>
                </c:pt>
                <c:pt idx="11105">
                  <c:v>40416.0</c:v>
                </c:pt>
                <c:pt idx="11106">
                  <c:v>40417.0</c:v>
                </c:pt>
                <c:pt idx="11107">
                  <c:v>40418.0</c:v>
                </c:pt>
                <c:pt idx="11108">
                  <c:v>40419.0</c:v>
                </c:pt>
                <c:pt idx="11109">
                  <c:v>40420.0</c:v>
                </c:pt>
                <c:pt idx="11110">
                  <c:v>40421.0</c:v>
                </c:pt>
                <c:pt idx="11111">
                  <c:v>40422.0</c:v>
                </c:pt>
                <c:pt idx="11112">
                  <c:v>40423.0</c:v>
                </c:pt>
                <c:pt idx="11113">
                  <c:v>40424.0</c:v>
                </c:pt>
                <c:pt idx="11114">
                  <c:v>40425.0</c:v>
                </c:pt>
                <c:pt idx="11115">
                  <c:v>40426.0</c:v>
                </c:pt>
                <c:pt idx="11116">
                  <c:v>40427.0</c:v>
                </c:pt>
                <c:pt idx="11117">
                  <c:v>40428.0</c:v>
                </c:pt>
                <c:pt idx="11118">
                  <c:v>40429.0</c:v>
                </c:pt>
                <c:pt idx="11119">
                  <c:v>40430.0</c:v>
                </c:pt>
                <c:pt idx="11120">
                  <c:v>40431.0</c:v>
                </c:pt>
                <c:pt idx="11121">
                  <c:v>40432.0</c:v>
                </c:pt>
                <c:pt idx="11122">
                  <c:v>40433.0</c:v>
                </c:pt>
                <c:pt idx="11123">
                  <c:v>40434.0</c:v>
                </c:pt>
                <c:pt idx="11124">
                  <c:v>40435.0</c:v>
                </c:pt>
                <c:pt idx="11125">
                  <c:v>40436.0</c:v>
                </c:pt>
                <c:pt idx="11126">
                  <c:v>40437.0</c:v>
                </c:pt>
                <c:pt idx="11127">
                  <c:v>40438.0</c:v>
                </c:pt>
                <c:pt idx="11128">
                  <c:v>40439.0</c:v>
                </c:pt>
                <c:pt idx="11129">
                  <c:v>40440.0</c:v>
                </c:pt>
                <c:pt idx="11130">
                  <c:v>40441.0</c:v>
                </c:pt>
                <c:pt idx="11131">
                  <c:v>40442.0</c:v>
                </c:pt>
                <c:pt idx="11132">
                  <c:v>40443.0</c:v>
                </c:pt>
                <c:pt idx="11133">
                  <c:v>40444.0</c:v>
                </c:pt>
                <c:pt idx="11134">
                  <c:v>40445.0</c:v>
                </c:pt>
                <c:pt idx="11135">
                  <c:v>40446.0</c:v>
                </c:pt>
                <c:pt idx="11136">
                  <c:v>40447.0</c:v>
                </c:pt>
                <c:pt idx="11137">
                  <c:v>40448.0</c:v>
                </c:pt>
                <c:pt idx="11138">
                  <c:v>40449.0</c:v>
                </c:pt>
                <c:pt idx="11139">
                  <c:v>40450.0</c:v>
                </c:pt>
                <c:pt idx="11140">
                  <c:v>40451.0</c:v>
                </c:pt>
                <c:pt idx="11141">
                  <c:v>40452.0</c:v>
                </c:pt>
                <c:pt idx="11142">
                  <c:v>40453.0</c:v>
                </c:pt>
                <c:pt idx="11143">
                  <c:v>40454.0</c:v>
                </c:pt>
                <c:pt idx="11144">
                  <c:v>40455.0</c:v>
                </c:pt>
                <c:pt idx="11145">
                  <c:v>40456.0</c:v>
                </c:pt>
                <c:pt idx="11146">
                  <c:v>40457.0</c:v>
                </c:pt>
                <c:pt idx="11147">
                  <c:v>40458.0</c:v>
                </c:pt>
                <c:pt idx="11148">
                  <c:v>40459.0</c:v>
                </c:pt>
                <c:pt idx="11149">
                  <c:v>40460.0</c:v>
                </c:pt>
                <c:pt idx="11150">
                  <c:v>40461.0</c:v>
                </c:pt>
                <c:pt idx="11151">
                  <c:v>40462.0</c:v>
                </c:pt>
                <c:pt idx="11152">
                  <c:v>40463.0</c:v>
                </c:pt>
                <c:pt idx="11153">
                  <c:v>40464.0</c:v>
                </c:pt>
                <c:pt idx="11154">
                  <c:v>40465.0</c:v>
                </c:pt>
                <c:pt idx="11155">
                  <c:v>40466.0</c:v>
                </c:pt>
                <c:pt idx="11156">
                  <c:v>40467.0</c:v>
                </c:pt>
                <c:pt idx="11157">
                  <c:v>40468.0</c:v>
                </c:pt>
                <c:pt idx="11158">
                  <c:v>40469.0</c:v>
                </c:pt>
                <c:pt idx="11159">
                  <c:v>40470.0</c:v>
                </c:pt>
                <c:pt idx="11160">
                  <c:v>40471.0</c:v>
                </c:pt>
                <c:pt idx="11161">
                  <c:v>40472.0</c:v>
                </c:pt>
                <c:pt idx="11162">
                  <c:v>40473.0</c:v>
                </c:pt>
                <c:pt idx="11163">
                  <c:v>40474.0</c:v>
                </c:pt>
                <c:pt idx="11164">
                  <c:v>40475.0</c:v>
                </c:pt>
                <c:pt idx="11165">
                  <c:v>40476.0</c:v>
                </c:pt>
                <c:pt idx="11166">
                  <c:v>40477.0</c:v>
                </c:pt>
                <c:pt idx="11167">
                  <c:v>40478.0</c:v>
                </c:pt>
                <c:pt idx="11168">
                  <c:v>40479.0</c:v>
                </c:pt>
                <c:pt idx="11169">
                  <c:v>40480.0</c:v>
                </c:pt>
                <c:pt idx="11170">
                  <c:v>40481.0</c:v>
                </c:pt>
                <c:pt idx="11171">
                  <c:v>40482.0</c:v>
                </c:pt>
                <c:pt idx="11172">
                  <c:v>40483.0</c:v>
                </c:pt>
                <c:pt idx="11173">
                  <c:v>40484.0</c:v>
                </c:pt>
                <c:pt idx="11174">
                  <c:v>40485.0</c:v>
                </c:pt>
                <c:pt idx="11175">
                  <c:v>40486.0</c:v>
                </c:pt>
                <c:pt idx="11176">
                  <c:v>40487.0</c:v>
                </c:pt>
                <c:pt idx="11177">
                  <c:v>40488.0</c:v>
                </c:pt>
                <c:pt idx="11178">
                  <c:v>40489.0</c:v>
                </c:pt>
                <c:pt idx="11179">
                  <c:v>40490.0</c:v>
                </c:pt>
                <c:pt idx="11180">
                  <c:v>40491.0</c:v>
                </c:pt>
                <c:pt idx="11181">
                  <c:v>40492.0</c:v>
                </c:pt>
                <c:pt idx="11182">
                  <c:v>40493.0</c:v>
                </c:pt>
                <c:pt idx="11183">
                  <c:v>40494.0</c:v>
                </c:pt>
                <c:pt idx="11184">
                  <c:v>40495.0</c:v>
                </c:pt>
                <c:pt idx="11185">
                  <c:v>40496.0</c:v>
                </c:pt>
                <c:pt idx="11186">
                  <c:v>40497.0</c:v>
                </c:pt>
                <c:pt idx="11187">
                  <c:v>40498.0</c:v>
                </c:pt>
                <c:pt idx="11188">
                  <c:v>40499.0</c:v>
                </c:pt>
                <c:pt idx="11189">
                  <c:v>40500.0</c:v>
                </c:pt>
                <c:pt idx="11190">
                  <c:v>40501.0</c:v>
                </c:pt>
                <c:pt idx="11191">
                  <c:v>40502.0</c:v>
                </c:pt>
                <c:pt idx="11192">
                  <c:v>40503.0</c:v>
                </c:pt>
                <c:pt idx="11193">
                  <c:v>40504.0</c:v>
                </c:pt>
                <c:pt idx="11194">
                  <c:v>40505.0</c:v>
                </c:pt>
                <c:pt idx="11195">
                  <c:v>40506.0</c:v>
                </c:pt>
                <c:pt idx="11196">
                  <c:v>40507.0</c:v>
                </c:pt>
                <c:pt idx="11197">
                  <c:v>40508.0</c:v>
                </c:pt>
                <c:pt idx="11198">
                  <c:v>40509.0</c:v>
                </c:pt>
                <c:pt idx="11199">
                  <c:v>40510.0</c:v>
                </c:pt>
                <c:pt idx="11200">
                  <c:v>40511.0</c:v>
                </c:pt>
                <c:pt idx="11201">
                  <c:v>40512.0</c:v>
                </c:pt>
                <c:pt idx="11202">
                  <c:v>40513.0</c:v>
                </c:pt>
                <c:pt idx="11203">
                  <c:v>40514.0</c:v>
                </c:pt>
                <c:pt idx="11204">
                  <c:v>40515.0</c:v>
                </c:pt>
                <c:pt idx="11205">
                  <c:v>40516.0</c:v>
                </c:pt>
                <c:pt idx="11206">
                  <c:v>40517.0</c:v>
                </c:pt>
                <c:pt idx="11207">
                  <c:v>40518.0</c:v>
                </c:pt>
                <c:pt idx="11208">
                  <c:v>40519.0</c:v>
                </c:pt>
                <c:pt idx="11209">
                  <c:v>40520.0</c:v>
                </c:pt>
                <c:pt idx="11210">
                  <c:v>40521.0</c:v>
                </c:pt>
                <c:pt idx="11211">
                  <c:v>40522.0</c:v>
                </c:pt>
                <c:pt idx="11212">
                  <c:v>40523.0</c:v>
                </c:pt>
                <c:pt idx="11213">
                  <c:v>40524.0</c:v>
                </c:pt>
                <c:pt idx="11214">
                  <c:v>40525.0</c:v>
                </c:pt>
                <c:pt idx="11215">
                  <c:v>40526.0</c:v>
                </c:pt>
                <c:pt idx="11216">
                  <c:v>40527.0</c:v>
                </c:pt>
                <c:pt idx="11217">
                  <c:v>40528.0</c:v>
                </c:pt>
                <c:pt idx="11218">
                  <c:v>40529.0</c:v>
                </c:pt>
                <c:pt idx="11219">
                  <c:v>40530.0</c:v>
                </c:pt>
                <c:pt idx="11220">
                  <c:v>40531.0</c:v>
                </c:pt>
                <c:pt idx="11221">
                  <c:v>40532.0</c:v>
                </c:pt>
                <c:pt idx="11222">
                  <c:v>40533.0</c:v>
                </c:pt>
                <c:pt idx="11223">
                  <c:v>40534.0</c:v>
                </c:pt>
                <c:pt idx="11224">
                  <c:v>40535.0</c:v>
                </c:pt>
                <c:pt idx="11225">
                  <c:v>40536.0</c:v>
                </c:pt>
                <c:pt idx="11226">
                  <c:v>40537.0</c:v>
                </c:pt>
                <c:pt idx="11227">
                  <c:v>40538.0</c:v>
                </c:pt>
                <c:pt idx="11228">
                  <c:v>40539.0</c:v>
                </c:pt>
                <c:pt idx="11229">
                  <c:v>40540.0</c:v>
                </c:pt>
                <c:pt idx="11230">
                  <c:v>40541.0</c:v>
                </c:pt>
                <c:pt idx="11231">
                  <c:v>40542.0</c:v>
                </c:pt>
                <c:pt idx="11232">
                  <c:v>40543.0</c:v>
                </c:pt>
                <c:pt idx="11233">
                  <c:v>40544.0</c:v>
                </c:pt>
                <c:pt idx="11234">
                  <c:v>40545.0</c:v>
                </c:pt>
                <c:pt idx="11235">
                  <c:v>40546.0</c:v>
                </c:pt>
                <c:pt idx="11236">
                  <c:v>40547.0</c:v>
                </c:pt>
                <c:pt idx="11237">
                  <c:v>40548.0</c:v>
                </c:pt>
                <c:pt idx="11238">
                  <c:v>40549.0</c:v>
                </c:pt>
                <c:pt idx="11239">
                  <c:v>40550.0</c:v>
                </c:pt>
                <c:pt idx="11240">
                  <c:v>40551.0</c:v>
                </c:pt>
                <c:pt idx="11241">
                  <c:v>40552.0</c:v>
                </c:pt>
                <c:pt idx="11242">
                  <c:v>40553.0</c:v>
                </c:pt>
                <c:pt idx="11243">
                  <c:v>40554.0</c:v>
                </c:pt>
                <c:pt idx="11244">
                  <c:v>40555.0</c:v>
                </c:pt>
                <c:pt idx="11245">
                  <c:v>40556.0</c:v>
                </c:pt>
                <c:pt idx="11246">
                  <c:v>40557.0</c:v>
                </c:pt>
                <c:pt idx="11247">
                  <c:v>40558.0</c:v>
                </c:pt>
                <c:pt idx="11248">
                  <c:v>40559.0</c:v>
                </c:pt>
                <c:pt idx="11249">
                  <c:v>40560.0</c:v>
                </c:pt>
                <c:pt idx="11250">
                  <c:v>40561.0</c:v>
                </c:pt>
                <c:pt idx="11251">
                  <c:v>40562.0</c:v>
                </c:pt>
                <c:pt idx="11252">
                  <c:v>40563.0</c:v>
                </c:pt>
                <c:pt idx="11253">
                  <c:v>40564.0</c:v>
                </c:pt>
                <c:pt idx="11254">
                  <c:v>40565.0</c:v>
                </c:pt>
                <c:pt idx="11255">
                  <c:v>40566.0</c:v>
                </c:pt>
                <c:pt idx="11256">
                  <c:v>40567.0</c:v>
                </c:pt>
                <c:pt idx="11257">
                  <c:v>40568.0</c:v>
                </c:pt>
                <c:pt idx="11258">
                  <c:v>40569.0</c:v>
                </c:pt>
                <c:pt idx="11259">
                  <c:v>40570.0</c:v>
                </c:pt>
                <c:pt idx="11260">
                  <c:v>40571.0</c:v>
                </c:pt>
                <c:pt idx="11261">
                  <c:v>40572.0</c:v>
                </c:pt>
                <c:pt idx="11262">
                  <c:v>40573.0</c:v>
                </c:pt>
                <c:pt idx="11263">
                  <c:v>40574.0</c:v>
                </c:pt>
                <c:pt idx="11264">
                  <c:v>40575.0</c:v>
                </c:pt>
                <c:pt idx="11265">
                  <c:v>40576.0</c:v>
                </c:pt>
                <c:pt idx="11266">
                  <c:v>40577.0</c:v>
                </c:pt>
                <c:pt idx="11267">
                  <c:v>40578.0</c:v>
                </c:pt>
                <c:pt idx="11268">
                  <c:v>40579.0</c:v>
                </c:pt>
                <c:pt idx="11269">
                  <c:v>40580.0</c:v>
                </c:pt>
                <c:pt idx="11270">
                  <c:v>40581.0</c:v>
                </c:pt>
                <c:pt idx="11271">
                  <c:v>40582.0</c:v>
                </c:pt>
                <c:pt idx="11272">
                  <c:v>40583.0</c:v>
                </c:pt>
                <c:pt idx="11273">
                  <c:v>40584.0</c:v>
                </c:pt>
                <c:pt idx="11274">
                  <c:v>40585.0</c:v>
                </c:pt>
                <c:pt idx="11275">
                  <c:v>40586.0</c:v>
                </c:pt>
                <c:pt idx="11276">
                  <c:v>40587.0</c:v>
                </c:pt>
                <c:pt idx="11277">
                  <c:v>40588.0</c:v>
                </c:pt>
                <c:pt idx="11278">
                  <c:v>40589.0</c:v>
                </c:pt>
                <c:pt idx="11279">
                  <c:v>40590.0</c:v>
                </c:pt>
                <c:pt idx="11280">
                  <c:v>40591.0</c:v>
                </c:pt>
                <c:pt idx="11281">
                  <c:v>40592.0</c:v>
                </c:pt>
                <c:pt idx="11282">
                  <c:v>40593.0</c:v>
                </c:pt>
                <c:pt idx="11283">
                  <c:v>40594.0</c:v>
                </c:pt>
                <c:pt idx="11284">
                  <c:v>40595.0</c:v>
                </c:pt>
                <c:pt idx="11285">
                  <c:v>40596.0</c:v>
                </c:pt>
                <c:pt idx="11286">
                  <c:v>40597.0</c:v>
                </c:pt>
                <c:pt idx="11287">
                  <c:v>40598.0</c:v>
                </c:pt>
                <c:pt idx="11288">
                  <c:v>40599.0</c:v>
                </c:pt>
                <c:pt idx="11289">
                  <c:v>40600.0</c:v>
                </c:pt>
                <c:pt idx="11290">
                  <c:v>40601.0</c:v>
                </c:pt>
                <c:pt idx="11291">
                  <c:v>40602.0</c:v>
                </c:pt>
                <c:pt idx="11292">
                  <c:v>40603.0</c:v>
                </c:pt>
                <c:pt idx="11293">
                  <c:v>40604.0</c:v>
                </c:pt>
                <c:pt idx="11294">
                  <c:v>40605.0</c:v>
                </c:pt>
                <c:pt idx="11295">
                  <c:v>40606.0</c:v>
                </c:pt>
                <c:pt idx="11296">
                  <c:v>40607.0</c:v>
                </c:pt>
                <c:pt idx="11297">
                  <c:v>40608.0</c:v>
                </c:pt>
                <c:pt idx="11298">
                  <c:v>40609.0</c:v>
                </c:pt>
                <c:pt idx="11299">
                  <c:v>40610.0</c:v>
                </c:pt>
                <c:pt idx="11300">
                  <c:v>40611.0</c:v>
                </c:pt>
                <c:pt idx="11301">
                  <c:v>40612.0</c:v>
                </c:pt>
                <c:pt idx="11302">
                  <c:v>40613.0</c:v>
                </c:pt>
                <c:pt idx="11303">
                  <c:v>40614.0</c:v>
                </c:pt>
                <c:pt idx="11304">
                  <c:v>40615.0</c:v>
                </c:pt>
                <c:pt idx="11305">
                  <c:v>40616.0</c:v>
                </c:pt>
                <c:pt idx="11306">
                  <c:v>40617.0</c:v>
                </c:pt>
                <c:pt idx="11307">
                  <c:v>40618.0</c:v>
                </c:pt>
                <c:pt idx="11308">
                  <c:v>40619.0</c:v>
                </c:pt>
                <c:pt idx="11309">
                  <c:v>40620.0</c:v>
                </c:pt>
                <c:pt idx="11310">
                  <c:v>40621.0</c:v>
                </c:pt>
                <c:pt idx="11311">
                  <c:v>40622.0</c:v>
                </c:pt>
                <c:pt idx="11312">
                  <c:v>40623.0</c:v>
                </c:pt>
                <c:pt idx="11313">
                  <c:v>40624.0</c:v>
                </c:pt>
                <c:pt idx="11314">
                  <c:v>40625.0</c:v>
                </c:pt>
                <c:pt idx="11315">
                  <c:v>40626.0</c:v>
                </c:pt>
                <c:pt idx="11316">
                  <c:v>40627.0</c:v>
                </c:pt>
                <c:pt idx="11317">
                  <c:v>40628.0</c:v>
                </c:pt>
                <c:pt idx="11318">
                  <c:v>40629.0</c:v>
                </c:pt>
                <c:pt idx="11319">
                  <c:v>40630.0</c:v>
                </c:pt>
                <c:pt idx="11320">
                  <c:v>40631.0</c:v>
                </c:pt>
                <c:pt idx="11321">
                  <c:v>40632.0</c:v>
                </c:pt>
                <c:pt idx="11322">
                  <c:v>40633.0</c:v>
                </c:pt>
                <c:pt idx="11323">
                  <c:v>40634.0</c:v>
                </c:pt>
                <c:pt idx="11324">
                  <c:v>40635.0</c:v>
                </c:pt>
                <c:pt idx="11325">
                  <c:v>40636.0</c:v>
                </c:pt>
                <c:pt idx="11326">
                  <c:v>40637.0</c:v>
                </c:pt>
                <c:pt idx="11327">
                  <c:v>40638.0</c:v>
                </c:pt>
                <c:pt idx="11328">
                  <c:v>40639.0</c:v>
                </c:pt>
                <c:pt idx="11329">
                  <c:v>40640.0</c:v>
                </c:pt>
                <c:pt idx="11330">
                  <c:v>40641.0</c:v>
                </c:pt>
                <c:pt idx="11331">
                  <c:v>40642.0</c:v>
                </c:pt>
                <c:pt idx="11332">
                  <c:v>40643.0</c:v>
                </c:pt>
                <c:pt idx="11333">
                  <c:v>40644.0</c:v>
                </c:pt>
                <c:pt idx="11334">
                  <c:v>40645.0</c:v>
                </c:pt>
                <c:pt idx="11335">
                  <c:v>40646.0</c:v>
                </c:pt>
                <c:pt idx="11336">
                  <c:v>40647.0</c:v>
                </c:pt>
                <c:pt idx="11337">
                  <c:v>40648.0</c:v>
                </c:pt>
                <c:pt idx="11338">
                  <c:v>40649.0</c:v>
                </c:pt>
                <c:pt idx="11339">
                  <c:v>40650.0</c:v>
                </c:pt>
                <c:pt idx="11340">
                  <c:v>40651.0</c:v>
                </c:pt>
                <c:pt idx="11341">
                  <c:v>40652.0</c:v>
                </c:pt>
                <c:pt idx="11342">
                  <c:v>40653.0</c:v>
                </c:pt>
                <c:pt idx="11343">
                  <c:v>40654.0</c:v>
                </c:pt>
                <c:pt idx="11344">
                  <c:v>40655.0</c:v>
                </c:pt>
                <c:pt idx="11345">
                  <c:v>40656.0</c:v>
                </c:pt>
                <c:pt idx="11346">
                  <c:v>40657.0</c:v>
                </c:pt>
                <c:pt idx="11347">
                  <c:v>40658.0</c:v>
                </c:pt>
                <c:pt idx="11348">
                  <c:v>40659.0</c:v>
                </c:pt>
                <c:pt idx="11349">
                  <c:v>40660.0</c:v>
                </c:pt>
                <c:pt idx="11350">
                  <c:v>40661.0</c:v>
                </c:pt>
                <c:pt idx="11351">
                  <c:v>40662.0</c:v>
                </c:pt>
                <c:pt idx="11352">
                  <c:v>40663.0</c:v>
                </c:pt>
                <c:pt idx="11353">
                  <c:v>40664.0</c:v>
                </c:pt>
                <c:pt idx="11354">
                  <c:v>40665.0</c:v>
                </c:pt>
                <c:pt idx="11355">
                  <c:v>40666.0</c:v>
                </c:pt>
                <c:pt idx="11356">
                  <c:v>40667.0</c:v>
                </c:pt>
                <c:pt idx="11357">
                  <c:v>40668.0</c:v>
                </c:pt>
                <c:pt idx="11358">
                  <c:v>40669.0</c:v>
                </c:pt>
                <c:pt idx="11359">
                  <c:v>40670.0</c:v>
                </c:pt>
                <c:pt idx="11360">
                  <c:v>40671.0</c:v>
                </c:pt>
                <c:pt idx="11361">
                  <c:v>40672.0</c:v>
                </c:pt>
                <c:pt idx="11362">
                  <c:v>40673.0</c:v>
                </c:pt>
                <c:pt idx="11363">
                  <c:v>40674.0</c:v>
                </c:pt>
                <c:pt idx="11364">
                  <c:v>40675.0</c:v>
                </c:pt>
                <c:pt idx="11365">
                  <c:v>40676.0</c:v>
                </c:pt>
                <c:pt idx="11366">
                  <c:v>40677.0</c:v>
                </c:pt>
                <c:pt idx="11367">
                  <c:v>40678.0</c:v>
                </c:pt>
                <c:pt idx="11368">
                  <c:v>40679.0</c:v>
                </c:pt>
                <c:pt idx="11369">
                  <c:v>40680.0</c:v>
                </c:pt>
                <c:pt idx="11370">
                  <c:v>40681.0</c:v>
                </c:pt>
                <c:pt idx="11371">
                  <c:v>40682.0</c:v>
                </c:pt>
                <c:pt idx="11372">
                  <c:v>40683.0</c:v>
                </c:pt>
                <c:pt idx="11373">
                  <c:v>40684.0</c:v>
                </c:pt>
                <c:pt idx="11374">
                  <c:v>40685.0</c:v>
                </c:pt>
                <c:pt idx="11375">
                  <c:v>40686.0</c:v>
                </c:pt>
                <c:pt idx="11376">
                  <c:v>40687.0</c:v>
                </c:pt>
                <c:pt idx="11377">
                  <c:v>40688.0</c:v>
                </c:pt>
                <c:pt idx="11378">
                  <c:v>40689.0</c:v>
                </c:pt>
                <c:pt idx="11379">
                  <c:v>40690.0</c:v>
                </c:pt>
                <c:pt idx="11380">
                  <c:v>40691.0</c:v>
                </c:pt>
                <c:pt idx="11381">
                  <c:v>40692.0</c:v>
                </c:pt>
                <c:pt idx="11382">
                  <c:v>40693.0</c:v>
                </c:pt>
                <c:pt idx="11383">
                  <c:v>40694.0</c:v>
                </c:pt>
                <c:pt idx="11384">
                  <c:v>40695.0</c:v>
                </c:pt>
                <c:pt idx="11385">
                  <c:v>40696.0</c:v>
                </c:pt>
                <c:pt idx="11386">
                  <c:v>40697.0</c:v>
                </c:pt>
                <c:pt idx="11387">
                  <c:v>40698.0</c:v>
                </c:pt>
                <c:pt idx="11388">
                  <c:v>40699.0</c:v>
                </c:pt>
                <c:pt idx="11389">
                  <c:v>40700.0</c:v>
                </c:pt>
                <c:pt idx="11390">
                  <c:v>40701.0</c:v>
                </c:pt>
                <c:pt idx="11391">
                  <c:v>40702.0</c:v>
                </c:pt>
                <c:pt idx="11392">
                  <c:v>40703.0</c:v>
                </c:pt>
                <c:pt idx="11393">
                  <c:v>40704.0</c:v>
                </c:pt>
                <c:pt idx="11394">
                  <c:v>40705.0</c:v>
                </c:pt>
                <c:pt idx="11395">
                  <c:v>40706.0</c:v>
                </c:pt>
                <c:pt idx="11396">
                  <c:v>40707.0</c:v>
                </c:pt>
                <c:pt idx="11397">
                  <c:v>40708.0</c:v>
                </c:pt>
                <c:pt idx="11398">
                  <c:v>40709.0</c:v>
                </c:pt>
                <c:pt idx="11399">
                  <c:v>40710.0</c:v>
                </c:pt>
                <c:pt idx="11400">
                  <c:v>40711.0</c:v>
                </c:pt>
                <c:pt idx="11401">
                  <c:v>40712.0</c:v>
                </c:pt>
                <c:pt idx="11402">
                  <c:v>40713.0</c:v>
                </c:pt>
                <c:pt idx="11403">
                  <c:v>40714.0</c:v>
                </c:pt>
                <c:pt idx="11404">
                  <c:v>40715.0</c:v>
                </c:pt>
                <c:pt idx="11405">
                  <c:v>40716.0</c:v>
                </c:pt>
                <c:pt idx="11406">
                  <c:v>40717.0</c:v>
                </c:pt>
                <c:pt idx="11407">
                  <c:v>40718.0</c:v>
                </c:pt>
                <c:pt idx="11408">
                  <c:v>40719.0</c:v>
                </c:pt>
                <c:pt idx="11409">
                  <c:v>40720.0</c:v>
                </c:pt>
                <c:pt idx="11410">
                  <c:v>40721.0</c:v>
                </c:pt>
                <c:pt idx="11411">
                  <c:v>40722.0</c:v>
                </c:pt>
                <c:pt idx="11412">
                  <c:v>40723.0</c:v>
                </c:pt>
                <c:pt idx="11413">
                  <c:v>40724.0</c:v>
                </c:pt>
                <c:pt idx="11414">
                  <c:v>40725.0</c:v>
                </c:pt>
                <c:pt idx="11415">
                  <c:v>40726.0</c:v>
                </c:pt>
                <c:pt idx="11416">
                  <c:v>40727.0</c:v>
                </c:pt>
                <c:pt idx="11417">
                  <c:v>40728.0</c:v>
                </c:pt>
                <c:pt idx="11418">
                  <c:v>40729.0</c:v>
                </c:pt>
                <c:pt idx="11419">
                  <c:v>40730.0</c:v>
                </c:pt>
                <c:pt idx="11420">
                  <c:v>40731.0</c:v>
                </c:pt>
                <c:pt idx="11421">
                  <c:v>40732.0</c:v>
                </c:pt>
                <c:pt idx="11422">
                  <c:v>40733.0</c:v>
                </c:pt>
                <c:pt idx="11423">
                  <c:v>40734.0</c:v>
                </c:pt>
                <c:pt idx="11424">
                  <c:v>40735.0</c:v>
                </c:pt>
                <c:pt idx="11425">
                  <c:v>40736.0</c:v>
                </c:pt>
                <c:pt idx="11426">
                  <c:v>40737.0</c:v>
                </c:pt>
                <c:pt idx="11427">
                  <c:v>40738.0</c:v>
                </c:pt>
                <c:pt idx="11428">
                  <c:v>40739.0</c:v>
                </c:pt>
                <c:pt idx="11429">
                  <c:v>40740.0</c:v>
                </c:pt>
                <c:pt idx="11430">
                  <c:v>40741.0</c:v>
                </c:pt>
                <c:pt idx="11431">
                  <c:v>40742.0</c:v>
                </c:pt>
                <c:pt idx="11432">
                  <c:v>40743.0</c:v>
                </c:pt>
                <c:pt idx="11433">
                  <c:v>40744.0</c:v>
                </c:pt>
                <c:pt idx="11434">
                  <c:v>40745.0</c:v>
                </c:pt>
                <c:pt idx="11435">
                  <c:v>40746.0</c:v>
                </c:pt>
                <c:pt idx="11436">
                  <c:v>40747.0</c:v>
                </c:pt>
                <c:pt idx="11437">
                  <c:v>40748.0</c:v>
                </c:pt>
                <c:pt idx="11438">
                  <c:v>40749.0</c:v>
                </c:pt>
                <c:pt idx="11439">
                  <c:v>40750.0</c:v>
                </c:pt>
                <c:pt idx="11440">
                  <c:v>40751.0</c:v>
                </c:pt>
                <c:pt idx="11441">
                  <c:v>40752.0</c:v>
                </c:pt>
                <c:pt idx="11442">
                  <c:v>40753.0</c:v>
                </c:pt>
                <c:pt idx="11443">
                  <c:v>40754.0</c:v>
                </c:pt>
                <c:pt idx="11444">
                  <c:v>40755.0</c:v>
                </c:pt>
                <c:pt idx="11445">
                  <c:v>40756.0</c:v>
                </c:pt>
                <c:pt idx="11446">
                  <c:v>40757.0</c:v>
                </c:pt>
                <c:pt idx="11447">
                  <c:v>40758.0</c:v>
                </c:pt>
                <c:pt idx="11448">
                  <c:v>40759.0</c:v>
                </c:pt>
                <c:pt idx="11449">
                  <c:v>40760.0</c:v>
                </c:pt>
                <c:pt idx="11450">
                  <c:v>40761.0</c:v>
                </c:pt>
                <c:pt idx="11451">
                  <c:v>40762.0</c:v>
                </c:pt>
                <c:pt idx="11452">
                  <c:v>40763.0</c:v>
                </c:pt>
                <c:pt idx="11453">
                  <c:v>40764.0</c:v>
                </c:pt>
                <c:pt idx="11454">
                  <c:v>40765.0</c:v>
                </c:pt>
                <c:pt idx="11455">
                  <c:v>40766.0</c:v>
                </c:pt>
                <c:pt idx="11456">
                  <c:v>40767.0</c:v>
                </c:pt>
                <c:pt idx="11457">
                  <c:v>40768.0</c:v>
                </c:pt>
                <c:pt idx="11458">
                  <c:v>40769.0</c:v>
                </c:pt>
                <c:pt idx="11459">
                  <c:v>40770.0</c:v>
                </c:pt>
                <c:pt idx="11460">
                  <c:v>40771.0</c:v>
                </c:pt>
                <c:pt idx="11461">
                  <c:v>40772.0</c:v>
                </c:pt>
                <c:pt idx="11462">
                  <c:v>40773.0</c:v>
                </c:pt>
                <c:pt idx="11463">
                  <c:v>40774.0</c:v>
                </c:pt>
                <c:pt idx="11464">
                  <c:v>40775.0</c:v>
                </c:pt>
                <c:pt idx="11465">
                  <c:v>40776.0</c:v>
                </c:pt>
                <c:pt idx="11466">
                  <c:v>40777.0</c:v>
                </c:pt>
                <c:pt idx="11467">
                  <c:v>40778.0</c:v>
                </c:pt>
                <c:pt idx="11468">
                  <c:v>40779.0</c:v>
                </c:pt>
                <c:pt idx="11469">
                  <c:v>40780.0</c:v>
                </c:pt>
                <c:pt idx="11470">
                  <c:v>40781.0</c:v>
                </c:pt>
                <c:pt idx="11471">
                  <c:v>40782.0</c:v>
                </c:pt>
                <c:pt idx="11472">
                  <c:v>40783.0</c:v>
                </c:pt>
                <c:pt idx="11473">
                  <c:v>40784.0</c:v>
                </c:pt>
                <c:pt idx="11474">
                  <c:v>40785.0</c:v>
                </c:pt>
                <c:pt idx="11475">
                  <c:v>40786.0</c:v>
                </c:pt>
                <c:pt idx="11476">
                  <c:v>40787.0</c:v>
                </c:pt>
                <c:pt idx="11477">
                  <c:v>40788.0</c:v>
                </c:pt>
                <c:pt idx="11478">
                  <c:v>40789.0</c:v>
                </c:pt>
                <c:pt idx="11479">
                  <c:v>40790.0</c:v>
                </c:pt>
                <c:pt idx="11480">
                  <c:v>40791.0</c:v>
                </c:pt>
                <c:pt idx="11481">
                  <c:v>40792.0</c:v>
                </c:pt>
                <c:pt idx="11482">
                  <c:v>40793.0</c:v>
                </c:pt>
                <c:pt idx="11483">
                  <c:v>40794.0</c:v>
                </c:pt>
                <c:pt idx="11484">
                  <c:v>40795.0</c:v>
                </c:pt>
                <c:pt idx="11485">
                  <c:v>40796.0</c:v>
                </c:pt>
                <c:pt idx="11486">
                  <c:v>40797.0</c:v>
                </c:pt>
                <c:pt idx="11487">
                  <c:v>40798.0</c:v>
                </c:pt>
                <c:pt idx="11488">
                  <c:v>40799.0</c:v>
                </c:pt>
                <c:pt idx="11489">
                  <c:v>40800.0</c:v>
                </c:pt>
                <c:pt idx="11490">
                  <c:v>40801.0</c:v>
                </c:pt>
                <c:pt idx="11491">
                  <c:v>40802.0</c:v>
                </c:pt>
                <c:pt idx="11492">
                  <c:v>40803.0</c:v>
                </c:pt>
                <c:pt idx="11493">
                  <c:v>40804.0</c:v>
                </c:pt>
                <c:pt idx="11494">
                  <c:v>40805.0</c:v>
                </c:pt>
                <c:pt idx="11495">
                  <c:v>40806.0</c:v>
                </c:pt>
                <c:pt idx="11496">
                  <c:v>40807.0</c:v>
                </c:pt>
                <c:pt idx="11497">
                  <c:v>40808.0</c:v>
                </c:pt>
                <c:pt idx="11498">
                  <c:v>40809.0</c:v>
                </c:pt>
                <c:pt idx="11499">
                  <c:v>40810.0</c:v>
                </c:pt>
                <c:pt idx="11500">
                  <c:v>40811.0</c:v>
                </c:pt>
                <c:pt idx="11501">
                  <c:v>40812.0</c:v>
                </c:pt>
                <c:pt idx="11502">
                  <c:v>40813.0</c:v>
                </c:pt>
                <c:pt idx="11503">
                  <c:v>40814.0</c:v>
                </c:pt>
                <c:pt idx="11504">
                  <c:v>40815.0</c:v>
                </c:pt>
                <c:pt idx="11505">
                  <c:v>40816.0</c:v>
                </c:pt>
                <c:pt idx="11506">
                  <c:v>40817.0</c:v>
                </c:pt>
                <c:pt idx="11507">
                  <c:v>40818.0</c:v>
                </c:pt>
                <c:pt idx="11508">
                  <c:v>40819.0</c:v>
                </c:pt>
                <c:pt idx="11509">
                  <c:v>40820.0</c:v>
                </c:pt>
                <c:pt idx="11510">
                  <c:v>40821.0</c:v>
                </c:pt>
                <c:pt idx="11511">
                  <c:v>40822.0</c:v>
                </c:pt>
                <c:pt idx="11512">
                  <c:v>40823.0</c:v>
                </c:pt>
                <c:pt idx="11513">
                  <c:v>40824.0</c:v>
                </c:pt>
                <c:pt idx="11514">
                  <c:v>40825.0</c:v>
                </c:pt>
                <c:pt idx="11515">
                  <c:v>40826.0</c:v>
                </c:pt>
                <c:pt idx="11516">
                  <c:v>40827.0</c:v>
                </c:pt>
                <c:pt idx="11517">
                  <c:v>40828.0</c:v>
                </c:pt>
                <c:pt idx="11518">
                  <c:v>40829.0</c:v>
                </c:pt>
                <c:pt idx="11519">
                  <c:v>40830.0</c:v>
                </c:pt>
                <c:pt idx="11520">
                  <c:v>40831.0</c:v>
                </c:pt>
                <c:pt idx="11521">
                  <c:v>40832.0</c:v>
                </c:pt>
                <c:pt idx="11522">
                  <c:v>40833.0</c:v>
                </c:pt>
                <c:pt idx="11523">
                  <c:v>40834.0</c:v>
                </c:pt>
                <c:pt idx="11524">
                  <c:v>40835.0</c:v>
                </c:pt>
                <c:pt idx="11525">
                  <c:v>40836.0</c:v>
                </c:pt>
                <c:pt idx="11526">
                  <c:v>40837.0</c:v>
                </c:pt>
                <c:pt idx="11527">
                  <c:v>40838.0</c:v>
                </c:pt>
                <c:pt idx="11528">
                  <c:v>40839.0</c:v>
                </c:pt>
                <c:pt idx="11529">
                  <c:v>40840.0</c:v>
                </c:pt>
                <c:pt idx="11530">
                  <c:v>40841.0</c:v>
                </c:pt>
                <c:pt idx="11531">
                  <c:v>40842.0</c:v>
                </c:pt>
                <c:pt idx="11532">
                  <c:v>40843.0</c:v>
                </c:pt>
                <c:pt idx="11533">
                  <c:v>40844.0</c:v>
                </c:pt>
                <c:pt idx="11534">
                  <c:v>40845.0</c:v>
                </c:pt>
                <c:pt idx="11535">
                  <c:v>40846.0</c:v>
                </c:pt>
                <c:pt idx="11536">
                  <c:v>40847.0</c:v>
                </c:pt>
                <c:pt idx="11537">
                  <c:v>40848.0</c:v>
                </c:pt>
                <c:pt idx="11538">
                  <c:v>40849.0</c:v>
                </c:pt>
                <c:pt idx="11539">
                  <c:v>40850.0</c:v>
                </c:pt>
                <c:pt idx="11540">
                  <c:v>40851.0</c:v>
                </c:pt>
                <c:pt idx="11541">
                  <c:v>40852.0</c:v>
                </c:pt>
                <c:pt idx="11542">
                  <c:v>40853.0</c:v>
                </c:pt>
                <c:pt idx="11543">
                  <c:v>40854.0</c:v>
                </c:pt>
                <c:pt idx="11544">
                  <c:v>40855.0</c:v>
                </c:pt>
                <c:pt idx="11545">
                  <c:v>40856.0</c:v>
                </c:pt>
                <c:pt idx="11546">
                  <c:v>40857.0</c:v>
                </c:pt>
                <c:pt idx="11547">
                  <c:v>40858.0</c:v>
                </c:pt>
                <c:pt idx="11548">
                  <c:v>40859.0</c:v>
                </c:pt>
                <c:pt idx="11549">
                  <c:v>40860.0</c:v>
                </c:pt>
                <c:pt idx="11550">
                  <c:v>40861.0</c:v>
                </c:pt>
                <c:pt idx="11551">
                  <c:v>40862.0</c:v>
                </c:pt>
                <c:pt idx="11552">
                  <c:v>40863.0</c:v>
                </c:pt>
                <c:pt idx="11553">
                  <c:v>40864.0</c:v>
                </c:pt>
                <c:pt idx="11554">
                  <c:v>40865.0</c:v>
                </c:pt>
                <c:pt idx="11555">
                  <c:v>40866.0</c:v>
                </c:pt>
                <c:pt idx="11556">
                  <c:v>40867.0</c:v>
                </c:pt>
                <c:pt idx="11557">
                  <c:v>40868.0</c:v>
                </c:pt>
                <c:pt idx="11558">
                  <c:v>40869.0</c:v>
                </c:pt>
                <c:pt idx="11559">
                  <c:v>40870.0</c:v>
                </c:pt>
                <c:pt idx="11560">
                  <c:v>40871.0</c:v>
                </c:pt>
                <c:pt idx="11561">
                  <c:v>40872.0</c:v>
                </c:pt>
                <c:pt idx="11562">
                  <c:v>40873.0</c:v>
                </c:pt>
                <c:pt idx="11563">
                  <c:v>40874.0</c:v>
                </c:pt>
                <c:pt idx="11564">
                  <c:v>40875.0</c:v>
                </c:pt>
                <c:pt idx="11565">
                  <c:v>40876.0</c:v>
                </c:pt>
                <c:pt idx="11566">
                  <c:v>40877.0</c:v>
                </c:pt>
                <c:pt idx="11567">
                  <c:v>40878.0</c:v>
                </c:pt>
                <c:pt idx="11568">
                  <c:v>40879.0</c:v>
                </c:pt>
                <c:pt idx="11569">
                  <c:v>40880.0</c:v>
                </c:pt>
                <c:pt idx="11570">
                  <c:v>40881.0</c:v>
                </c:pt>
                <c:pt idx="11571">
                  <c:v>40882.0</c:v>
                </c:pt>
                <c:pt idx="11572">
                  <c:v>40883.0</c:v>
                </c:pt>
                <c:pt idx="11573">
                  <c:v>40884.0</c:v>
                </c:pt>
                <c:pt idx="11574">
                  <c:v>40885.0</c:v>
                </c:pt>
                <c:pt idx="11575">
                  <c:v>40886.0</c:v>
                </c:pt>
                <c:pt idx="11576">
                  <c:v>40887.0</c:v>
                </c:pt>
                <c:pt idx="11577">
                  <c:v>40888.0</c:v>
                </c:pt>
                <c:pt idx="11578">
                  <c:v>40889.0</c:v>
                </c:pt>
                <c:pt idx="11579">
                  <c:v>40890.0</c:v>
                </c:pt>
                <c:pt idx="11580">
                  <c:v>40891.0</c:v>
                </c:pt>
                <c:pt idx="11581">
                  <c:v>40892.0</c:v>
                </c:pt>
                <c:pt idx="11582">
                  <c:v>40893.0</c:v>
                </c:pt>
                <c:pt idx="11583">
                  <c:v>40894.0</c:v>
                </c:pt>
                <c:pt idx="11584">
                  <c:v>40895.0</c:v>
                </c:pt>
                <c:pt idx="11585">
                  <c:v>40896.0</c:v>
                </c:pt>
                <c:pt idx="11586">
                  <c:v>40897.0</c:v>
                </c:pt>
                <c:pt idx="11587">
                  <c:v>40898.0</c:v>
                </c:pt>
                <c:pt idx="11588">
                  <c:v>40899.0</c:v>
                </c:pt>
                <c:pt idx="11589">
                  <c:v>40900.0</c:v>
                </c:pt>
                <c:pt idx="11590">
                  <c:v>40901.0</c:v>
                </c:pt>
                <c:pt idx="11591">
                  <c:v>40902.0</c:v>
                </c:pt>
                <c:pt idx="11592">
                  <c:v>40903.0</c:v>
                </c:pt>
                <c:pt idx="11593">
                  <c:v>40904.0</c:v>
                </c:pt>
                <c:pt idx="11594">
                  <c:v>40905.0</c:v>
                </c:pt>
                <c:pt idx="11595">
                  <c:v>40906.0</c:v>
                </c:pt>
                <c:pt idx="11596">
                  <c:v>40907.0</c:v>
                </c:pt>
                <c:pt idx="11597">
                  <c:v>40908.0</c:v>
                </c:pt>
                <c:pt idx="11598">
                  <c:v>40909.0</c:v>
                </c:pt>
                <c:pt idx="11599">
                  <c:v>40910.0</c:v>
                </c:pt>
                <c:pt idx="11600">
                  <c:v>40911.0</c:v>
                </c:pt>
                <c:pt idx="11601">
                  <c:v>40912.0</c:v>
                </c:pt>
                <c:pt idx="11602">
                  <c:v>40913.0</c:v>
                </c:pt>
                <c:pt idx="11603">
                  <c:v>40914.0</c:v>
                </c:pt>
                <c:pt idx="11604">
                  <c:v>40915.0</c:v>
                </c:pt>
                <c:pt idx="11605">
                  <c:v>40916.0</c:v>
                </c:pt>
                <c:pt idx="11606">
                  <c:v>40917.0</c:v>
                </c:pt>
                <c:pt idx="11607">
                  <c:v>40918.0</c:v>
                </c:pt>
                <c:pt idx="11608">
                  <c:v>40919.0</c:v>
                </c:pt>
                <c:pt idx="11609">
                  <c:v>40920.0</c:v>
                </c:pt>
                <c:pt idx="11610">
                  <c:v>40921.0</c:v>
                </c:pt>
                <c:pt idx="11611">
                  <c:v>40922.0</c:v>
                </c:pt>
                <c:pt idx="11612">
                  <c:v>40923.0</c:v>
                </c:pt>
                <c:pt idx="11613">
                  <c:v>40924.0</c:v>
                </c:pt>
                <c:pt idx="11614">
                  <c:v>40925.0</c:v>
                </c:pt>
                <c:pt idx="11615">
                  <c:v>40926.0</c:v>
                </c:pt>
                <c:pt idx="11616">
                  <c:v>40927.0</c:v>
                </c:pt>
                <c:pt idx="11617">
                  <c:v>40928.0</c:v>
                </c:pt>
                <c:pt idx="11618">
                  <c:v>40929.0</c:v>
                </c:pt>
                <c:pt idx="11619">
                  <c:v>40930.0</c:v>
                </c:pt>
                <c:pt idx="11620">
                  <c:v>40931.0</c:v>
                </c:pt>
                <c:pt idx="11621">
                  <c:v>40932.0</c:v>
                </c:pt>
                <c:pt idx="11622">
                  <c:v>40933.0</c:v>
                </c:pt>
                <c:pt idx="11623">
                  <c:v>40934.0</c:v>
                </c:pt>
                <c:pt idx="11624">
                  <c:v>40935.0</c:v>
                </c:pt>
                <c:pt idx="11625">
                  <c:v>40936.0</c:v>
                </c:pt>
                <c:pt idx="11626">
                  <c:v>40937.0</c:v>
                </c:pt>
                <c:pt idx="11627">
                  <c:v>40938.0</c:v>
                </c:pt>
                <c:pt idx="11628">
                  <c:v>40939.0</c:v>
                </c:pt>
                <c:pt idx="11629">
                  <c:v>40940.0</c:v>
                </c:pt>
                <c:pt idx="11630">
                  <c:v>40941.0</c:v>
                </c:pt>
                <c:pt idx="11631">
                  <c:v>40942.0</c:v>
                </c:pt>
                <c:pt idx="11632">
                  <c:v>40943.0</c:v>
                </c:pt>
                <c:pt idx="11633">
                  <c:v>40944.0</c:v>
                </c:pt>
                <c:pt idx="11634">
                  <c:v>40945.0</c:v>
                </c:pt>
                <c:pt idx="11635">
                  <c:v>40946.0</c:v>
                </c:pt>
                <c:pt idx="11636">
                  <c:v>40947.0</c:v>
                </c:pt>
                <c:pt idx="11637">
                  <c:v>40948.0</c:v>
                </c:pt>
                <c:pt idx="11638">
                  <c:v>40949.0</c:v>
                </c:pt>
                <c:pt idx="11639">
                  <c:v>40950.0</c:v>
                </c:pt>
                <c:pt idx="11640">
                  <c:v>40951.0</c:v>
                </c:pt>
                <c:pt idx="11641">
                  <c:v>40952.0</c:v>
                </c:pt>
                <c:pt idx="11642">
                  <c:v>40953.0</c:v>
                </c:pt>
                <c:pt idx="11643">
                  <c:v>40954.0</c:v>
                </c:pt>
                <c:pt idx="11644">
                  <c:v>40955.0</c:v>
                </c:pt>
                <c:pt idx="11645">
                  <c:v>40956.0</c:v>
                </c:pt>
                <c:pt idx="11646">
                  <c:v>40957.0</c:v>
                </c:pt>
                <c:pt idx="11647">
                  <c:v>40958.0</c:v>
                </c:pt>
                <c:pt idx="11648">
                  <c:v>40959.0</c:v>
                </c:pt>
                <c:pt idx="11649">
                  <c:v>40960.0</c:v>
                </c:pt>
                <c:pt idx="11650">
                  <c:v>40961.0</c:v>
                </c:pt>
                <c:pt idx="11651">
                  <c:v>40962.0</c:v>
                </c:pt>
                <c:pt idx="11652">
                  <c:v>40963.0</c:v>
                </c:pt>
                <c:pt idx="11653">
                  <c:v>40964.0</c:v>
                </c:pt>
                <c:pt idx="11654">
                  <c:v>40965.0</c:v>
                </c:pt>
                <c:pt idx="11655">
                  <c:v>40966.0</c:v>
                </c:pt>
                <c:pt idx="11656">
                  <c:v>40967.0</c:v>
                </c:pt>
                <c:pt idx="11657">
                  <c:v>40968.0</c:v>
                </c:pt>
                <c:pt idx="11658">
                  <c:v>40969.0</c:v>
                </c:pt>
                <c:pt idx="11659">
                  <c:v>40970.0</c:v>
                </c:pt>
                <c:pt idx="11660">
                  <c:v>40971.0</c:v>
                </c:pt>
                <c:pt idx="11661">
                  <c:v>40972.0</c:v>
                </c:pt>
                <c:pt idx="11662">
                  <c:v>40973.0</c:v>
                </c:pt>
                <c:pt idx="11663">
                  <c:v>40974.0</c:v>
                </c:pt>
                <c:pt idx="11664">
                  <c:v>40975.0</c:v>
                </c:pt>
                <c:pt idx="11665">
                  <c:v>40976.0</c:v>
                </c:pt>
                <c:pt idx="11666">
                  <c:v>40977.0</c:v>
                </c:pt>
                <c:pt idx="11667">
                  <c:v>40978.0</c:v>
                </c:pt>
                <c:pt idx="11668">
                  <c:v>40979.0</c:v>
                </c:pt>
                <c:pt idx="11669">
                  <c:v>40980.0</c:v>
                </c:pt>
                <c:pt idx="11670">
                  <c:v>40981.0</c:v>
                </c:pt>
                <c:pt idx="11671">
                  <c:v>40982.0</c:v>
                </c:pt>
                <c:pt idx="11672">
                  <c:v>40983.0</c:v>
                </c:pt>
                <c:pt idx="11673">
                  <c:v>40984.0</c:v>
                </c:pt>
                <c:pt idx="11674">
                  <c:v>40985.0</c:v>
                </c:pt>
                <c:pt idx="11675">
                  <c:v>40986.0</c:v>
                </c:pt>
                <c:pt idx="11676">
                  <c:v>40987.0</c:v>
                </c:pt>
                <c:pt idx="11677">
                  <c:v>40988.0</c:v>
                </c:pt>
                <c:pt idx="11678">
                  <c:v>40989.0</c:v>
                </c:pt>
                <c:pt idx="11679">
                  <c:v>40990.0</c:v>
                </c:pt>
                <c:pt idx="11680">
                  <c:v>40991.0</c:v>
                </c:pt>
                <c:pt idx="11681">
                  <c:v>40992.0</c:v>
                </c:pt>
                <c:pt idx="11682">
                  <c:v>40993.0</c:v>
                </c:pt>
                <c:pt idx="11683">
                  <c:v>40994.0</c:v>
                </c:pt>
                <c:pt idx="11684">
                  <c:v>40995.0</c:v>
                </c:pt>
                <c:pt idx="11685">
                  <c:v>40996.0</c:v>
                </c:pt>
                <c:pt idx="11686">
                  <c:v>40997.0</c:v>
                </c:pt>
                <c:pt idx="11687">
                  <c:v>40998.0</c:v>
                </c:pt>
                <c:pt idx="11688">
                  <c:v>40999.0</c:v>
                </c:pt>
                <c:pt idx="11689">
                  <c:v>41000.0</c:v>
                </c:pt>
                <c:pt idx="11690">
                  <c:v>41001.0</c:v>
                </c:pt>
                <c:pt idx="11691">
                  <c:v>41002.0</c:v>
                </c:pt>
                <c:pt idx="11692">
                  <c:v>41003.0</c:v>
                </c:pt>
                <c:pt idx="11693">
                  <c:v>41004.0</c:v>
                </c:pt>
                <c:pt idx="11694">
                  <c:v>41005.0</c:v>
                </c:pt>
                <c:pt idx="11695">
                  <c:v>41006.0</c:v>
                </c:pt>
                <c:pt idx="11696">
                  <c:v>41007.0</c:v>
                </c:pt>
                <c:pt idx="11697">
                  <c:v>41008.0</c:v>
                </c:pt>
                <c:pt idx="11698">
                  <c:v>41009.0</c:v>
                </c:pt>
                <c:pt idx="11699">
                  <c:v>41010.0</c:v>
                </c:pt>
                <c:pt idx="11700">
                  <c:v>41011.0</c:v>
                </c:pt>
                <c:pt idx="11701">
                  <c:v>41012.0</c:v>
                </c:pt>
                <c:pt idx="11702">
                  <c:v>41013.0</c:v>
                </c:pt>
                <c:pt idx="11703">
                  <c:v>41014.0</c:v>
                </c:pt>
                <c:pt idx="11704">
                  <c:v>41015.0</c:v>
                </c:pt>
                <c:pt idx="11705">
                  <c:v>41016.0</c:v>
                </c:pt>
                <c:pt idx="11706">
                  <c:v>41017.0</c:v>
                </c:pt>
                <c:pt idx="11707">
                  <c:v>41018.0</c:v>
                </c:pt>
                <c:pt idx="11708">
                  <c:v>41019.0</c:v>
                </c:pt>
                <c:pt idx="11709">
                  <c:v>41020.0</c:v>
                </c:pt>
                <c:pt idx="11710">
                  <c:v>41021.0</c:v>
                </c:pt>
                <c:pt idx="11711">
                  <c:v>41022.0</c:v>
                </c:pt>
                <c:pt idx="11712">
                  <c:v>41023.0</c:v>
                </c:pt>
                <c:pt idx="11713">
                  <c:v>41024.0</c:v>
                </c:pt>
                <c:pt idx="11714">
                  <c:v>41025.0</c:v>
                </c:pt>
                <c:pt idx="11715">
                  <c:v>41026.0</c:v>
                </c:pt>
                <c:pt idx="11716">
                  <c:v>41027.0</c:v>
                </c:pt>
                <c:pt idx="11717">
                  <c:v>41028.0</c:v>
                </c:pt>
                <c:pt idx="11718">
                  <c:v>41029.0</c:v>
                </c:pt>
                <c:pt idx="11719">
                  <c:v>41030.0</c:v>
                </c:pt>
                <c:pt idx="11720">
                  <c:v>41031.0</c:v>
                </c:pt>
                <c:pt idx="11721">
                  <c:v>41032.0</c:v>
                </c:pt>
                <c:pt idx="11722">
                  <c:v>41033.0</c:v>
                </c:pt>
                <c:pt idx="11723">
                  <c:v>41034.0</c:v>
                </c:pt>
                <c:pt idx="11724">
                  <c:v>41035.0</c:v>
                </c:pt>
                <c:pt idx="11725">
                  <c:v>41036.0</c:v>
                </c:pt>
                <c:pt idx="11726">
                  <c:v>41037.0</c:v>
                </c:pt>
                <c:pt idx="11727">
                  <c:v>41038.0</c:v>
                </c:pt>
                <c:pt idx="11728">
                  <c:v>41039.0</c:v>
                </c:pt>
                <c:pt idx="11729">
                  <c:v>41040.0</c:v>
                </c:pt>
                <c:pt idx="11730">
                  <c:v>41041.0</c:v>
                </c:pt>
                <c:pt idx="11731">
                  <c:v>41042.0</c:v>
                </c:pt>
                <c:pt idx="11732">
                  <c:v>41043.0</c:v>
                </c:pt>
                <c:pt idx="11733">
                  <c:v>41044.0</c:v>
                </c:pt>
                <c:pt idx="11734">
                  <c:v>41045.0</c:v>
                </c:pt>
                <c:pt idx="11735">
                  <c:v>41046.0</c:v>
                </c:pt>
                <c:pt idx="11736">
                  <c:v>41047.0</c:v>
                </c:pt>
                <c:pt idx="11737">
                  <c:v>41048.0</c:v>
                </c:pt>
                <c:pt idx="11738">
                  <c:v>41049.0</c:v>
                </c:pt>
                <c:pt idx="11739">
                  <c:v>41050.0</c:v>
                </c:pt>
                <c:pt idx="11740">
                  <c:v>41051.0</c:v>
                </c:pt>
                <c:pt idx="11741">
                  <c:v>41052.0</c:v>
                </c:pt>
                <c:pt idx="11742">
                  <c:v>41053.0</c:v>
                </c:pt>
                <c:pt idx="11743">
                  <c:v>41054.0</c:v>
                </c:pt>
                <c:pt idx="11744">
                  <c:v>41055.0</c:v>
                </c:pt>
                <c:pt idx="11745">
                  <c:v>41056.0</c:v>
                </c:pt>
                <c:pt idx="11746">
                  <c:v>41057.0</c:v>
                </c:pt>
                <c:pt idx="11747">
                  <c:v>41058.0</c:v>
                </c:pt>
                <c:pt idx="11748">
                  <c:v>41059.0</c:v>
                </c:pt>
                <c:pt idx="11749">
                  <c:v>41060.0</c:v>
                </c:pt>
                <c:pt idx="11750">
                  <c:v>41061.0</c:v>
                </c:pt>
                <c:pt idx="11751">
                  <c:v>41062.0</c:v>
                </c:pt>
                <c:pt idx="11752">
                  <c:v>41063.0</c:v>
                </c:pt>
                <c:pt idx="11753">
                  <c:v>41064.0</c:v>
                </c:pt>
                <c:pt idx="11754">
                  <c:v>41065.0</c:v>
                </c:pt>
                <c:pt idx="11755">
                  <c:v>41066.0</c:v>
                </c:pt>
                <c:pt idx="11756">
                  <c:v>41067.0</c:v>
                </c:pt>
                <c:pt idx="11757">
                  <c:v>41068.0</c:v>
                </c:pt>
                <c:pt idx="11758">
                  <c:v>41069.0</c:v>
                </c:pt>
                <c:pt idx="11759">
                  <c:v>41070.0</c:v>
                </c:pt>
                <c:pt idx="11760">
                  <c:v>41071.0</c:v>
                </c:pt>
                <c:pt idx="11761">
                  <c:v>41072.0</c:v>
                </c:pt>
                <c:pt idx="11762">
                  <c:v>41073.0</c:v>
                </c:pt>
                <c:pt idx="11763">
                  <c:v>41074.0</c:v>
                </c:pt>
                <c:pt idx="11764">
                  <c:v>41075.0</c:v>
                </c:pt>
                <c:pt idx="11765">
                  <c:v>41076.0</c:v>
                </c:pt>
                <c:pt idx="11766">
                  <c:v>41077.0</c:v>
                </c:pt>
                <c:pt idx="11767">
                  <c:v>41078.0</c:v>
                </c:pt>
                <c:pt idx="11768">
                  <c:v>41079.0</c:v>
                </c:pt>
                <c:pt idx="11769">
                  <c:v>41080.0</c:v>
                </c:pt>
                <c:pt idx="11770">
                  <c:v>41081.0</c:v>
                </c:pt>
                <c:pt idx="11771">
                  <c:v>41082.0</c:v>
                </c:pt>
                <c:pt idx="11772">
                  <c:v>41083.0</c:v>
                </c:pt>
                <c:pt idx="11773">
                  <c:v>41084.0</c:v>
                </c:pt>
                <c:pt idx="11774">
                  <c:v>41085.0</c:v>
                </c:pt>
                <c:pt idx="11775">
                  <c:v>41086.0</c:v>
                </c:pt>
                <c:pt idx="11776">
                  <c:v>41087.0</c:v>
                </c:pt>
                <c:pt idx="11777">
                  <c:v>41088.0</c:v>
                </c:pt>
                <c:pt idx="11778">
                  <c:v>41089.0</c:v>
                </c:pt>
                <c:pt idx="11779">
                  <c:v>41090.0</c:v>
                </c:pt>
                <c:pt idx="11780">
                  <c:v>41091.0</c:v>
                </c:pt>
                <c:pt idx="11781">
                  <c:v>41092.0</c:v>
                </c:pt>
                <c:pt idx="11782">
                  <c:v>41093.0</c:v>
                </c:pt>
                <c:pt idx="11783">
                  <c:v>41094.0</c:v>
                </c:pt>
                <c:pt idx="11784">
                  <c:v>41095.0</c:v>
                </c:pt>
                <c:pt idx="11785">
                  <c:v>41096.0</c:v>
                </c:pt>
                <c:pt idx="11786">
                  <c:v>41097.0</c:v>
                </c:pt>
                <c:pt idx="11787">
                  <c:v>41098.0</c:v>
                </c:pt>
                <c:pt idx="11788">
                  <c:v>41099.0</c:v>
                </c:pt>
                <c:pt idx="11789">
                  <c:v>41100.0</c:v>
                </c:pt>
                <c:pt idx="11790">
                  <c:v>41101.0</c:v>
                </c:pt>
                <c:pt idx="11791">
                  <c:v>41102.0</c:v>
                </c:pt>
                <c:pt idx="11792">
                  <c:v>41103.0</c:v>
                </c:pt>
                <c:pt idx="11793">
                  <c:v>41104.0</c:v>
                </c:pt>
                <c:pt idx="11794">
                  <c:v>41105.0</c:v>
                </c:pt>
                <c:pt idx="11795">
                  <c:v>41106.0</c:v>
                </c:pt>
                <c:pt idx="11796">
                  <c:v>41107.0</c:v>
                </c:pt>
                <c:pt idx="11797">
                  <c:v>41108.0</c:v>
                </c:pt>
                <c:pt idx="11798">
                  <c:v>41109.0</c:v>
                </c:pt>
                <c:pt idx="11799">
                  <c:v>41110.0</c:v>
                </c:pt>
                <c:pt idx="11800">
                  <c:v>41111.0</c:v>
                </c:pt>
                <c:pt idx="11801">
                  <c:v>41112.0</c:v>
                </c:pt>
                <c:pt idx="11802">
                  <c:v>41113.0</c:v>
                </c:pt>
                <c:pt idx="11803">
                  <c:v>41114.0</c:v>
                </c:pt>
                <c:pt idx="11804">
                  <c:v>41115.0</c:v>
                </c:pt>
                <c:pt idx="11805">
                  <c:v>41116.0</c:v>
                </c:pt>
                <c:pt idx="11806">
                  <c:v>41117.0</c:v>
                </c:pt>
                <c:pt idx="11807">
                  <c:v>41118.0</c:v>
                </c:pt>
                <c:pt idx="11808">
                  <c:v>41119.0</c:v>
                </c:pt>
                <c:pt idx="11809">
                  <c:v>41120.0</c:v>
                </c:pt>
                <c:pt idx="11810">
                  <c:v>41121.0</c:v>
                </c:pt>
                <c:pt idx="11811">
                  <c:v>41122.0</c:v>
                </c:pt>
                <c:pt idx="11812">
                  <c:v>41123.0</c:v>
                </c:pt>
                <c:pt idx="11813">
                  <c:v>41124.0</c:v>
                </c:pt>
                <c:pt idx="11814">
                  <c:v>41125.0</c:v>
                </c:pt>
                <c:pt idx="11815">
                  <c:v>41126.0</c:v>
                </c:pt>
                <c:pt idx="11816">
                  <c:v>41127.0</c:v>
                </c:pt>
                <c:pt idx="11817">
                  <c:v>41128.0</c:v>
                </c:pt>
                <c:pt idx="11818">
                  <c:v>41129.0</c:v>
                </c:pt>
                <c:pt idx="11819">
                  <c:v>41130.0</c:v>
                </c:pt>
                <c:pt idx="11820">
                  <c:v>41131.0</c:v>
                </c:pt>
                <c:pt idx="11821">
                  <c:v>41132.0</c:v>
                </c:pt>
                <c:pt idx="11822">
                  <c:v>41133.0</c:v>
                </c:pt>
                <c:pt idx="11823">
                  <c:v>41134.0</c:v>
                </c:pt>
                <c:pt idx="11824">
                  <c:v>41135.0</c:v>
                </c:pt>
                <c:pt idx="11825">
                  <c:v>41136.0</c:v>
                </c:pt>
                <c:pt idx="11826">
                  <c:v>41137.0</c:v>
                </c:pt>
                <c:pt idx="11827">
                  <c:v>41138.0</c:v>
                </c:pt>
                <c:pt idx="11828">
                  <c:v>41139.0</c:v>
                </c:pt>
                <c:pt idx="11829">
                  <c:v>41140.0</c:v>
                </c:pt>
                <c:pt idx="11830">
                  <c:v>41141.0</c:v>
                </c:pt>
                <c:pt idx="11831">
                  <c:v>41142.0</c:v>
                </c:pt>
                <c:pt idx="11832">
                  <c:v>41143.0</c:v>
                </c:pt>
                <c:pt idx="11833">
                  <c:v>41144.0</c:v>
                </c:pt>
                <c:pt idx="11834">
                  <c:v>41145.0</c:v>
                </c:pt>
                <c:pt idx="11835">
                  <c:v>41146.0</c:v>
                </c:pt>
                <c:pt idx="11836">
                  <c:v>41147.0</c:v>
                </c:pt>
                <c:pt idx="11837">
                  <c:v>41148.0</c:v>
                </c:pt>
                <c:pt idx="11838">
                  <c:v>41149.0</c:v>
                </c:pt>
                <c:pt idx="11839">
                  <c:v>41150.0</c:v>
                </c:pt>
                <c:pt idx="11840">
                  <c:v>41151.0</c:v>
                </c:pt>
                <c:pt idx="11841">
                  <c:v>41152.0</c:v>
                </c:pt>
                <c:pt idx="11842">
                  <c:v>41153.0</c:v>
                </c:pt>
                <c:pt idx="11843">
                  <c:v>41154.0</c:v>
                </c:pt>
                <c:pt idx="11844">
                  <c:v>41155.0</c:v>
                </c:pt>
                <c:pt idx="11845">
                  <c:v>41156.0</c:v>
                </c:pt>
                <c:pt idx="11846">
                  <c:v>41157.0</c:v>
                </c:pt>
                <c:pt idx="11847">
                  <c:v>41158.0</c:v>
                </c:pt>
                <c:pt idx="11848">
                  <c:v>41159.0</c:v>
                </c:pt>
                <c:pt idx="11849">
                  <c:v>41160.0</c:v>
                </c:pt>
                <c:pt idx="11850">
                  <c:v>41161.0</c:v>
                </c:pt>
                <c:pt idx="11851">
                  <c:v>41162.0</c:v>
                </c:pt>
                <c:pt idx="11852">
                  <c:v>41163.0</c:v>
                </c:pt>
                <c:pt idx="11853">
                  <c:v>41164.0</c:v>
                </c:pt>
                <c:pt idx="11854">
                  <c:v>41165.0</c:v>
                </c:pt>
                <c:pt idx="11855">
                  <c:v>41166.0</c:v>
                </c:pt>
                <c:pt idx="11856">
                  <c:v>41167.0</c:v>
                </c:pt>
                <c:pt idx="11857">
                  <c:v>41168.0</c:v>
                </c:pt>
                <c:pt idx="11858">
                  <c:v>41169.0</c:v>
                </c:pt>
                <c:pt idx="11859">
                  <c:v>41170.0</c:v>
                </c:pt>
                <c:pt idx="11860">
                  <c:v>41171.0</c:v>
                </c:pt>
                <c:pt idx="11861">
                  <c:v>41172.0</c:v>
                </c:pt>
                <c:pt idx="11862">
                  <c:v>41173.0</c:v>
                </c:pt>
                <c:pt idx="11863">
                  <c:v>41174.0</c:v>
                </c:pt>
                <c:pt idx="11864">
                  <c:v>41175.0</c:v>
                </c:pt>
                <c:pt idx="11865">
                  <c:v>41176.0</c:v>
                </c:pt>
                <c:pt idx="11866">
                  <c:v>41177.0</c:v>
                </c:pt>
                <c:pt idx="11867">
                  <c:v>41178.0</c:v>
                </c:pt>
                <c:pt idx="11868">
                  <c:v>41179.0</c:v>
                </c:pt>
                <c:pt idx="11869">
                  <c:v>41180.0</c:v>
                </c:pt>
                <c:pt idx="11870">
                  <c:v>41181.0</c:v>
                </c:pt>
                <c:pt idx="11871">
                  <c:v>41182.0</c:v>
                </c:pt>
                <c:pt idx="11872">
                  <c:v>41183.0</c:v>
                </c:pt>
                <c:pt idx="11873">
                  <c:v>41184.0</c:v>
                </c:pt>
                <c:pt idx="11874">
                  <c:v>41185.0</c:v>
                </c:pt>
                <c:pt idx="11875">
                  <c:v>41186.0</c:v>
                </c:pt>
                <c:pt idx="11876">
                  <c:v>41187.0</c:v>
                </c:pt>
                <c:pt idx="11877">
                  <c:v>41188.0</c:v>
                </c:pt>
                <c:pt idx="11878">
                  <c:v>41189.0</c:v>
                </c:pt>
                <c:pt idx="11879">
                  <c:v>41190.0</c:v>
                </c:pt>
                <c:pt idx="11880">
                  <c:v>41191.0</c:v>
                </c:pt>
                <c:pt idx="11881">
                  <c:v>41192.0</c:v>
                </c:pt>
                <c:pt idx="11882">
                  <c:v>41193.0</c:v>
                </c:pt>
                <c:pt idx="11883">
                  <c:v>41194.0</c:v>
                </c:pt>
                <c:pt idx="11884">
                  <c:v>41195.0</c:v>
                </c:pt>
                <c:pt idx="11885">
                  <c:v>41196.0</c:v>
                </c:pt>
                <c:pt idx="11886">
                  <c:v>41197.0</c:v>
                </c:pt>
                <c:pt idx="11887">
                  <c:v>41198.0</c:v>
                </c:pt>
                <c:pt idx="11888">
                  <c:v>41199.0</c:v>
                </c:pt>
                <c:pt idx="11889">
                  <c:v>41200.0</c:v>
                </c:pt>
                <c:pt idx="11890">
                  <c:v>41201.0</c:v>
                </c:pt>
                <c:pt idx="11891">
                  <c:v>41202.0</c:v>
                </c:pt>
                <c:pt idx="11892">
                  <c:v>41203.0</c:v>
                </c:pt>
                <c:pt idx="11893">
                  <c:v>41204.0</c:v>
                </c:pt>
                <c:pt idx="11894">
                  <c:v>41205.0</c:v>
                </c:pt>
                <c:pt idx="11895">
                  <c:v>41206.0</c:v>
                </c:pt>
                <c:pt idx="11896">
                  <c:v>41207.0</c:v>
                </c:pt>
                <c:pt idx="11897">
                  <c:v>41208.0</c:v>
                </c:pt>
                <c:pt idx="11898">
                  <c:v>41209.0</c:v>
                </c:pt>
                <c:pt idx="11899">
                  <c:v>41210.0</c:v>
                </c:pt>
                <c:pt idx="11900">
                  <c:v>41211.0</c:v>
                </c:pt>
                <c:pt idx="11901">
                  <c:v>41212.0</c:v>
                </c:pt>
                <c:pt idx="11902">
                  <c:v>41213.0</c:v>
                </c:pt>
                <c:pt idx="11903">
                  <c:v>41214.0</c:v>
                </c:pt>
                <c:pt idx="11904">
                  <c:v>41215.0</c:v>
                </c:pt>
                <c:pt idx="11905">
                  <c:v>41216.0</c:v>
                </c:pt>
                <c:pt idx="11906">
                  <c:v>41217.0</c:v>
                </c:pt>
                <c:pt idx="11907">
                  <c:v>41218.0</c:v>
                </c:pt>
                <c:pt idx="11908">
                  <c:v>41219.0</c:v>
                </c:pt>
                <c:pt idx="11909">
                  <c:v>41220.0</c:v>
                </c:pt>
                <c:pt idx="11910">
                  <c:v>41221.0</c:v>
                </c:pt>
                <c:pt idx="11911">
                  <c:v>41222.0</c:v>
                </c:pt>
                <c:pt idx="11912">
                  <c:v>41223.0</c:v>
                </c:pt>
                <c:pt idx="11913">
                  <c:v>41224.0</c:v>
                </c:pt>
                <c:pt idx="11914">
                  <c:v>41225.0</c:v>
                </c:pt>
                <c:pt idx="11915">
                  <c:v>41226.0</c:v>
                </c:pt>
                <c:pt idx="11916">
                  <c:v>41227.0</c:v>
                </c:pt>
                <c:pt idx="11917">
                  <c:v>41228.0</c:v>
                </c:pt>
                <c:pt idx="11918">
                  <c:v>41229.0</c:v>
                </c:pt>
                <c:pt idx="11919">
                  <c:v>41230.0</c:v>
                </c:pt>
                <c:pt idx="11920">
                  <c:v>41231.0</c:v>
                </c:pt>
                <c:pt idx="11921">
                  <c:v>41232.0</c:v>
                </c:pt>
                <c:pt idx="11922">
                  <c:v>41233.0</c:v>
                </c:pt>
                <c:pt idx="11923">
                  <c:v>41234.0</c:v>
                </c:pt>
                <c:pt idx="11924">
                  <c:v>41235.0</c:v>
                </c:pt>
                <c:pt idx="11925">
                  <c:v>41236.0</c:v>
                </c:pt>
                <c:pt idx="11926">
                  <c:v>41237.0</c:v>
                </c:pt>
                <c:pt idx="11927">
                  <c:v>41238.0</c:v>
                </c:pt>
                <c:pt idx="11928">
                  <c:v>41239.0</c:v>
                </c:pt>
                <c:pt idx="11929">
                  <c:v>41240.0</c:v>
                </c:pt>
                <c:pt idx="11930">
                  <c:v>41241.0</c:v>
                </c:pt>
                <c:pt idx="11931">
                  <c:v>41242.0</c:v>
                </c:pt>
                <c:pt idx="11932">
                  <c:v>41243.0</c:v>
                </c:pt>
                <c:pt idx="11933">
                  <c:v>41244.0</c:v>
                </c:pt>
                <c:pt idx="11934">
                  <c:v>41245.0</c:v>
                </c:pt>
                <c:pt idx="11935">
                  <c:v>41246.0</c:v>
                </c:pt>
                <c:pt idx="11936">
                  <c:v>41247.0</c:v>
                </c:pt>
                <c:pt idx="11937">
                  <c:v>41248.0</c:v>
                </c:pt>
                <c:pt idx="11938">
                  <c:v>41249.0</c:v>
                </c:pt>
                <c:pt idx="11939">
                  <c:v>41250.0</c:v>
                </c:pt>
                <c:pt idx="11940">
                  <c:v>41251.0</c:v>
                </c:pt>
                <c:pt idx="11941">
                  <c:v>41252.0</c:v>
                </c:pt>
                <c:pt idx="11942">
                  <c:v>41253.0</c:v>
                </c:pt>
                <c:pt idx="11943">
                  <c:v>41254.0</c:v>
                </c:pt>
                <c:pt idx="11944">
                  <c:v>41255.0</c:v>
                </c:pt>
                <c:pt idx="11945">
                  <c:v>41256.0</c:v>
                </c:pt>
                <c:pt idx="11946">
                  <c:v>41257.0</c:v>
                </c:pt>
                <c:pt idx="11947">
                  <c:v>41258.0</c:v>
                </c:pt>
                <c:pt idx="11948">
                  <c:v>41259.0</c:v>
                </c:pt>
                <c:pt idx="11949">
                  <c:v>41260.0</c:v>
                </c:pt>
                <c:pt idx="11950">
                  <c:v>41261.0</c:v>
                </c:pt>
                <c:pt idx="11951">
                  <c:v>41262.0</c:v>
                </c:pt>
                <c:pt idx="11952">
                  <c:v>41263.0</c:v>
                </c:pt>
                <c:pt idx="11953">
                  <c:v>41264.0</c:v>
                </c:pt>
                <c:pt idx="11954">
                  <c:v>41265.0</c:v>
                </c:pt>
                <c:pt idx="11955">
                  <c:v>41266.0</c:v>
                </c:pt>
                <c:pt idx="11956">
                  <c:v>41267.0</c:v>
                </c:pt>
                <c:pt idx="11957">
                  <c:v>41268.0</c:v>
                </c:pt>
                <c:pt idx="11958">
                  <c:v>41269.0</c:v>
                </c:pt>
                <c:pt idx="11959">
                  <c:v>41270.0</c:v>
                </c:pt>
                <c:pt idx="11960">
                  <c:v>41271.0</c:v>
                </c:pt>
                <c:pt idx="11961">
                  <c:v>41272.0</c:v>
                </c:pt>
                <c:pt idx="11962">
                  <c:v>41273.0</c:v>
                </c:pt>
                <c:pt idx="11963">
                  <c:v>41274.0</c:v>
                </c:pt>
                <c:pt idx="11964">
                  <c:v>41275.0</c:v>
                </c:pt>
                <c:pt idx="11965">
                  <c:v>41276.0</c:v>
                </c:pt>
                <c:pt idx="11966">
                  <c:v>41277.0</c:v>
                </c:pt>
                <c:pt idx="11967">
                  <c:v>41278.0</c:v>
                </c:pt>
                <c:pt idx="11968">
                  <c:v>41279.0</c:v>
                </c:pt>
                <c:pt idx="11969">
                  <c:v>41280.0</c:v>
                </c:pt>
                <c:pt idx="11970">
                  <c:v>41281.0</c:v>
                </c:pt>
                <c:pt idx="11971">
                  <c:v>41282.0</c:v>
                </c:pt>
                <c:pt idx="11972">
                  <c:v>41283.0</c:v>
                </c:pt>
                <c:pt idx="11973">
                  <c:v>41284.0</c:v>
                </c:pt>
                <c:pt idx="11974">
                  <c:v>41285.0</c:v>
                </c:pt>
                <c:pt idx="11975">
                  <c:v>41286.0</c:v>
                </c:pt>
                <c:pt idx="11976">
                  <c:v>41287.0</c:v>
                </c:pt>
                <c:pt idx="11977">
                  <c:v>41288.0</c:v>
                </c:pt>
                <c:pt idx="11978">
                  <c:v>41289.0</c:v>
                </c:pt>
                <c:pt idx="11979">
                  <c:v>41290.0</c:v>
                </c:pt>
                <c:pt idx="11980">
                  <c:v>41291.0</c:v>
                </c:pt>
                <c:pt idx="11981">
                  <c:v>41292.0</c:v>
                </c:pt>
                <c:pt idx="11982">
                  <c:v>41293.0</c:v>
                </c:pt>
                <c:pt idx="11983">
                  <c:v>41294.0</c:v>
                </c:pt>
                <c:pt idx="11984">
                  <c:v>41295.0</c:v>
                </c:pt>
                <c:pt idx="11985">
                  <c:v>41296.0</c:v>
                </c:pt>
                <c:pt idx="11986">
                  <c:v>41297.0</c:v>
                </c:pt>
                <c:pt idx="11987">
                  <c:v>41298.0</c:v>
                </c:pt>
                <c:pt idx="11988">
                  <c:v>41299.0</c:v>
                </c:pt>
                <c:pt idx="11989">
                  <c:v>41300.0</c:v>
                </c:pt>
                <c:pt idx="11990">
                  <c:v>41301.0</c:v>
                </c:pt>
                <c:pt idx="11991">
                  <c:v>41302.0</c:v>
                </c:pt>
                <c:pt idx="11992">
                  <c:v>41303.0</c:v>
                </c:pt>
                <c:pt idx="11993">
                  <c:v>41304.0</c:v>
                </c:pt>
                <c:pt idx="11994">
                  <c:v>41305.0</c:v>
                </c:pt>
                <c:pt idx="11995">
                  <c:v>41306.0</c:v>
                </c:pt>
                <c:pt idx="11996">
                  <c:v>41307.0</c:v>
                </c:pt>
                <c:pt idx="11997">
                  <c:v>41308.0</c:v>
                </c:pt>
                <c:pt idx="11998">
                  <c:v>41309.0</c:v>
                </c:pt>
                <c:pt idx="11999">
                  <c:v>41310.0</c:v>
                </c:pt>
                <c:pt idx="12000">
                  <c:v>41311.0</c:v>
                </c:pt>
                <c:pt idx="12001">
                  <c:v>41312.0</c:v>
                </c:pt>
                <c:pt idx="12002">
                  <c:v>41313.0</c:v>
                </c:pt>
                <c:pt idx="12003">
                  <c:v>41314.0</c:v>
                </c:pt>
                <c:pt idx="12004">
                  <c:v>41315.0</c:v>
                </c:pt>
                <c:pt idx="12005">
                  <c:v>41316.0</c:v>
                </c:pt>
                <c:pt idx="12006">
                  <c:v>41317.0</c:v>
                </c:pt>
                <c:pt idx="12007">
                  <c:v>41318.0</c:v>
                </c:pt>
                <c:pt idx="12008">
                  <c:v>41319.0</c:v>
                </c:pt>
                <c:pt idx="12009">
                  <c:v>41320.0</c:v>
                </c:pt>
                <c:pt idx="12010">
                  <c:v>41321.0</c:v>
                </c:pt>
                <c:pt idx="12011">
                  <c:v>41322.0</c:v>
                </c:pt>
                <c:pt idx="12012">
                  <c:v>41323.0</c:v>
                </c:pt>
                <c:pt idx="12013">
                  <c:v>41324.0</c:v>
                </c:pt>
                <c:pt idx="12014">
                  <c:v>41325.0</c:v>
                </c:pt>
                <c:pt idx="12015">
                  <c:v>41326.0</c:v>
                </c:pt>
                <c:pt idx="12016">
                  <c:v>41327.0</c:v>
                </c:pt>
                <c:pt idx="12017">
                  <c:v>41328.0</c:v>
                </c:pt>
                <c:pt idx="12018">
                  <c:v>41329.0</c:v>
                </c:pt>
                <c:pt idx="12019">
                  <c:v>41330.0</c:v>
                </c:pt>
                <c:pt idx="12020">
                  <c:v>41331.0</c:v>
                </c:pt>
                <c:pt idx="12021">
                  <c:v>41332.0</c:v>
                </c:pt>
                <c:pt idx="12022">
                  <c:v>41333.0</c:v>
                </c:pt>
                <c:pt idx="12023">
                  <c:v>41334.0</c:v>
                </c:pt>
                <c:pt idx="12024">
                  <c:v>41335.0</c:v>
                </c:pt>
                <c:pt idx="12025">
                  <c:v>41336.0</c:v>
                </c:pt>
                <c:pt idx="12026">
                  <c:v>41337.0</c:v>
                </c:pt>
                <c:pt idx="12027">
                  <c:v>41338.0</c:v>
                </c:pt>
                <c:pt idx="12028">
                  <c:v>41339.0</c:v>
                </c:pt>
                <c:pt idx="12029">
                  <c:v>41340.0</c:v>
                </c:pt>
                <c:pt idx="12030">
                  <c:v>41341.0</c:v>
                </c:pt>
                <c:pt idx="12031">
                  <c:v>41342.0</c:v>
                </c:pt>
                <c:pt idx="12032">
                  <c:v>41343.0</c:v>
                </c:pt>
                <c:pt idx="12033">
                  <c:v>41344.0</c:v>
                </c:pt>
                <c:pt idx="12034">
                  <c:v>41345.0</c:v>
                </c:pt>
                <c:pt idx="12035">
                  <c:v>41346.0</c:v>
                </c:pt>
                <c:pt idx="12036">
                  <c:v>41347.0</c:v>
                </c:pt>
                <c:pt idx="12037">
                  <c:v>41348.0</c:v>
                </c:pt>
                <c:pt idx="12038">
                  <c:v>41349.0</c:v>
                </c:pt>
                <c:pt idx="12039">
                  <c:v>41350.0</c:v>
                </c:pt>
                <c:pt idx="12040">
                  <c:v>41351.0</c:v>
                </c:pt>
                <c:pt idx="12041">
                  <c:v>41352.0</c:v>
                </c:pt>
                <c:pt idx="12042">
                  <c:v>41353.0</c:v>
                </c:pt>
                <c:pt idx="12043">
                  <c:v>41354.0</c:v>
                </c:pt>
                <c:pt idx="12044">
                  <c:v>41355.0</c:v>
                </c:pt>
                <c:pt idx="12045">
                  <c:v>41356.0</c:v>
                </c:pt>
                <c:pt idx="12046">
                  <c:v>41357.0</c:v>
                </c:pt>
                <c:pt idx="12047">
                  <c:v>41358.0</c:v>
                </c:pt>
                <c:pt idx="12048">
                  <c:v>41359.0</c:v>
                </c:pt>
                <c:pt idx="12049">
                  <c:v>41360.0</c:v>
                </c:pt>
                <c:pt idx="12050">
                  <c:v>41361.0</c:v>
                </c:pt>
                <c:pt idx="12051">
                  <c:v>41362.0</c:v>
                </c:pt>
                <c:pt idx="12052">
                  <c:v>41363.0</c:v>
                </c:pt>
                <c:pt idx="12053">
                  <c:v>41364.0</c:v>
                </c:pt>
                <c:pt idx="12054">
                  <c:v>41365.0</c:v>
                </c:pt>
                <c:pt idx="12055">
                  <c:v>41366.0</c:v>
                </c:pt>
                <c:pt idx="12056">
                  <c:v>41367.0</c:v>
                </c:pt>
                <c:pt idx="12057">
                  <c:v>41368.0</c:v>
                </c:pt>
                <c:pt idx="12058">
                  <c:v>41369.0</c:v>
                </c:pt>
                <c:pt idx="12059">
                  <c:v>41370.0</c:v>
                </c:pt>
                <c:pt idx="12060">
                  <c:v>41371.0</c:v>
                </c:pt>
                <c:pt idx="12061">
                  <c:v>41372.0</c:v>
                </c:pt>
                <c:pt idx="12062">
                  <c:v>41373.0</c:v>
                </c:pt>
                <c:pt idx="12063">
                  <c:v>41374.0</c:v>
                </c:pt>
                <c:pt idx="12064">
                  <c:v>41375.0</c:v>
                </c:pt>
                <c:pt idx="12065">
                  <c:v>41376.0</c:v>
                </c:pt>
                <c:pt idx="12066">
                  <c:v>41377.0</c:v>
                </c:pt>
                <c:pt idx="12067">
                  <c:v>41378.0</c:v>
                </c:pt>
                <c:pt idx="12068">
                  <c:v>41379.0</c:v>
                </c:pt>
                <c:pt idx="12069">
                  <c:v>41380.0</c:v>
                </c:pt>
                <c:pt idx="12070">
                  <c:v>41381.0</c:v>
                </c:pt>
                <c:pt idx="12071">
                  <c:v>41382.0</c:v>
                </c:pt>
                <c:pt idx="12072">
                  <c:v>41383.0</c:v>
                </c:pt>
                <c:pt idx="12073">
                  <c:v>41384.0</c:v>
                </c:pt>
                <c:pt idx="12074">
                  <c:v>41385.0</c:v>
                </c:pt>
                <c:pt idx="12075">
                  <c:v>41386.0</c:v>
                </c:pt>
                <c:pt idx="12076">
                  <c:v>41387.0</c:v>
                </c:pt>
                <c:pt idx="12077">
                  <c:v>41388.0</c:v>
                </c:pt>
                <c:pt idx="12078">
                  <c:v>41389.0</c:v>
                </c:pt>
                <c:pt idx="12079">
                  <c:v>41390.0</c:v>
                </c:pt>
                <c:pt idx="12080">
                  <c:v>41391.0</c:v>
                </c:pt>
                <c:pt idx="12081">
                  <c:v>41392.0</c:v>
                </c:pt>
                <c:pt idx="12082">
                  <c:v>41393.0</c:v>
                </c:pt>
                <c:pt idx="12083">
                  <c:v>41394.0</c:v>
                </c:pt>
                <c:pt idx="12084">
                  <c:v>41395.0</c:v>
                </c:pt>
                <c:pt idx="12085">
                  <c:v>41396.0</c:v>
                </c:pt>
                <c:pt idx="12086">
                  <c:v>41397.0</c:v>
                </c:pt>
                <c:pt idx="12087">
                  <c:v>41398.0</c:v>
                </c:pt>
                <c:pt idx="12088">
                  <c:v>41399.0</c:v>
                </c:pt>
                <c:pt idx="12089">
                  <c:v>41400.0</c:v>
                </c:pt>
                <c:pt idx="12090">
                  <c:v>41401.0</c:v>
                </c:pt>
                <c:pt idx="12091">
                  <c:v>41402.0</c:v>
                </c:pt>
                <c:pt idx="12092">
                  <c:v>41403.0</c:v>
                </c:pt>
                <c:pt idx="12093">
                  <c:v>41404.0</c:v>
                </c:pt>
                <c:pt idx="12094">
                  <c:v>41405.0</c:v>
                </c:pt>
                <c:pt idx="12095">
                  <c:v>41406.0</c:v>
                </c:pt>
                <c:pt idx="12096">
                  <c:v>41407.0</c:v>
                </c:pt>
                <c:pt idx="12097">
                  <c:v>41408.0</c:v>
                </c:pt>
                <c:pt idx="12098">
                  <c:v>41409.0</c:v>
                </c:pt>
                <c:pt idx="12099">
                  <c:v>41410.0</c:v>
                </c:pt>
                <c:pt idx="12100">
                  <c:v>41411.0</c:v>
                </c:pt>
                <c:pt idx="12101">
                  <c:v>41412.0</c:v>
                </c:pt>
                <c:pt idx="12102">
                  <c:v>41413.0</c:v>
                </c:pt>
                <c:pt idx="12103">
                  <c:v>41414.0</c:v>
                </c:pt>
                <c:pt idx="12104">
                  <c:v>41415.0</c:v>
                </c:pt>
                <c:pt idx="12105">
                  <c:v>41416.0</c:v>
                </c:pt>
                <c:pt idx="12106">
                  <c:v>41417.0</c:v>
                </c:pt>
                <c:pt idx="12107">
                  <c:v>41418.0</c:v>
                </c:pt>
                <c:pt idx="12108">
                  <c:v>41419.0</c:v>
                </c:pt>
                <c:pt idx="12109">
                  <c:v>41420.0</c:v>
                </c:pt>
                <c:pt idx="12110">
                  <c:v>41421.0</c:v>
                </c:pt>
                <c:pt idx="12111">
                  <c:v>41422.0</c:v>
                </c:pt>
                <c:pt idx="12112">
                  <c:v>41423.0</c:v>
                </c:pt>
                <c:pt idx="12113">
                  <c:v>41424.0</c:v>
                </c:pt>
                <c:pt idx="12114">
                  <c:v>41425.0</c:v>
                </c:pt>
                <c:pt idx="12115">
                  <c:v>41426.0</c:v>
                </c:pt>
                <c:pt idx="12116">
                  <c:v>41427.0</c:v>
                </c:pt>
                <c:pt idx="12117">
                  <c:v>41428.0</c:v>
                </c:pt>
                <c:pt idx="12118">
                  <c:v>41429.0</c:v>
                </c:pt>
                <c:pt idx="12119">
                  <c:v>41430.0</c:v>
                </c:pt>
                <c:pt idx="12120">
                  <c:v>41431.0</c:v>
                </c:pt>
                <c:pt idx="12121">
                  <c:v>41432.0</c:v>
                </c:pt>
                <c:pt idx="12122">
                  <c:v>41433.0</c:v>
                </c:pt>
                <c:pt idx="12123">
                  <c:v>41434.0</c:v>
                </c:pt>
                <c:pt idx="12124">
                  <c:v>41435.0</c:v>
                </c:pt>
                <c:pt idx="12125">
                  <c:v>41436.0</c:v>
                </c:pt>
                <c:pt idx="12126">
                  <c:v>41437.0</c:v>
                </c:pt>
                <c:pt idx="12127">
                  <c:v>41438.0</c:v>
                </c:pt>
                <c:pt idx="12128">
                  <c:v>41439.0</c:v>
                </c:pt>
                <c:pt idx="12129">
                  <c:v>41440.0</c:v>
                </c:pt>
                <c:pt idx="12130">
                  <c:v>41441.0</c:v>
                </c:pt>
                <c:pt idx="12131">
                  <c:v>41442.0</c:v>
                </c:pt>
                <c:pt idx="12132">
                  <c:v>41443.0</c:v>
                </c:pt>
                <c:pt idx="12133">
                  <c:v>41444.0</c:v>
                </c:pt>
                <c:pt idx="12134">
                  <c:v>41445.0</c:v>
                </c:pt>
                <c:pt idx="12135">
                  <c:v>41446.0</c:v>
                </c:pt>
                <c:pt idx="12136">
                  <c:v>41447.0</c:v>
                </c:pt>
                <c:pt idx="12137">
                  <c:v>41448.0</c:v>
                </c:pt>
                <c:pt idx="12138">
                  <c:v>41449.0</c:v>
                </c:pt>
                <c:pt idx="12139">
                  <c:v>41450.0</c:v>
                </c:pt>
                <c:pt idx="12140">
                  <c:v>41451.0</c:v>
                </c:pt>
                <c:pt idx="12141">
                  <c:v>41452.0</c:v>
                </c:pt>
                <c:pt idx="12142">
                  <c:v>41453.0</c:v>
                </c:pt>
                <c:pt idx="12143">
                  <c:v>41454.0</c:v>
                </c:pt>
                <c:pt idx="12144">
                  <c:v>41455.0</c:v>
                </c:pt>
                <c:pt idx="12145">
                  <c:v>41456.0</c:v>
                </c:pt>
                <c:pt idx="12146">
                  <c:v>41457.0</c:v>
                </c:pt>
                <c:pt idx="12147">
                  <c:v>41458.0</c:v>
                </c:pt>
                <c:pt idx="12148">
                  <c:v>41459.0</c:v>
                </c:pt>
                <c:pt idx="12149">
                  <c:v>41460.0</c:v>
                </c:pt>
                <c:pt idx="12150">
                  <c:v>41461.0</c:v>
                </c:pt>
                <c:pt idx="12151">
                  <c:v>41462.0</c:v>
                </c:pt>
                <c:pt idx="12152">
                  <c:v>41463.0</c:v>
                </c:pt>
                <c:pt idx="12153">
                  <c:v>41464.0</c:v>
                </c:pt>
                <c:pt idx="12154">
                  <c:v>41465.0</c:v>
                </c:pt>
                <c:pt idx="12155">
                  <c:v>41466.0</c:v>
                </c:pt>
                <c:pt idx="12156">
                  <c:v>41467.0</c:v>
                </c:pt>
                <c:pt idx="12157">
                  <c:v>41468.0</c:v>
                </c:pt>
                <c:pt idx="12158">
                  <c:v>41469.0</c:v>
                </c:pt>
                <c:pt idx="12159">
                  <c:v>41470.0</c:v>
                </c:pt>
                <c:pt idx="12160">
                  <c:v>41471.0</c:v>
                </c:pt>
                <c:pt idx="12161">
                  <c:v>41472.0</c:v>
                </c:pt>
                <c:pt idx="12162">
                  <c:v>41473.0</c:v>
                </c:pt>
                <c:pt idx="12163">
                  <c:v>41474.0</c:v>
                </c:pt>
                <c:pt idx="12164">
                  <c:v>41475.0</c:v>
                </c:pt>
                <c:pt idx="12165">
                  <c:v>41476.0</c:v>
                </c:pt>
                <c:pt idx="12166">
                  <c:v>41477.0</c:v>
                </c:pt>
                <c:pt idx="12167">
                  <c:v>41478.0</c:v>
                </c:pt>
                <c:pt idx="12168">
                  <c:v>41479.0</c:v>
                </c:pt>
                <c:pt idx="12169">
                  <c:v>41480.0</c:v>
                </c:pt>
                <c:pt idx="12170">
                  <c:v>41481.0</c:v>
                </c:pt>
                <c:pt idx="12171">
                  <c:v>41482.0</c:v>
                </c:pt>
                <c:pt idx="12172">
                  <c:v>41483.0</c:v>
                </c:pt>
                <c:pt idx="12173">
                  <c:v>41484.0</c:v>
                </c:pt>
                <c:pt idx="12174">
                  <c:v>41485.0</c:v>
                </c:pt>
                <c:pt idx="12175">
                  <c:v>41486.0</c:v>
                </c:pt>
                <c:pt idx="12176">
                  <c:v>41487.0</c:v>
                </c:pt>
                <c:pt idx="12177">
                  <c:v>41488.0</c:v>
                </c:pt>
                <c:pt idx="12178">
                  <c:v>41489.0</c:v>
                </c:pt>
                <c:pt idx="12179">
                  <c:v>41490.0</c:v>
                </c:pt>
                <c:pt idx="12180">
                  <c:v>41491.0</c:v>
                </c:pt>
                <c:pt idx="12181">
                  <c:v>41492.0</c:v>
                </c:pt>
                <c:pt idx="12182">
                  <c:v>41493.0</c:v>
                </c:pt>
                <c:pt idx="12183">
                  <c:v>41494.0</c:v>
                </c:pt>
                <c:pt idx="12184">
                  <c:v>41495.0</c:v>
                </c:pt>
                <c:pt idx="12185">
                  <c:v>41496.0</c:v>
                </c:pt>
                <c:pt idx="12186">
                  <c:v>41497.0</c:v>
                </c:pt>
                <c:pt idx="12187">
                  <c:v>41498.0</c:v>
                </c:pt>
                <c:pt idx="12188">
                  <c:v>41499.0</c:v>
                </c:pt>
                <c:pt idx="12189">
                  <c:v>41500.0</c:v>
                </c:pt>
                <c:pt idx="12190">
                  <c:v>41501.0</c:v>
                </c:pt>
                <c:pt idx="12191">
                  <c:v>41502.0</c:v>
                </c:pt>
                <c:pt idx="12192">
                  <c:v>41503.0</c:v>
                </c:pt>
                <c:pt idx="12193">
                  <c:v>41504.0</c:v>
                </c:pt>
                <c:pt idx="12194">
                  <c:v>41505.0</c:v>
                </c:pt>
                <c:pt idx="12195">
                  <c:v>41506.0</c:v>
                </c:pt>
                <c:pt idx="12196">
                  <c:v>41507.0</c:v>
                </c:pt>
                <c:pt idx="12197">
                  <c:v>41508.0</c:v>
                </c:pt>
                <c:pt idx="12198">
                  <c:v>41509.0</c:v>
                </c:pt>
                <c:pt idx="12199">
                  <c:v>41510.0</c:v>
                </c:pt>
                <c:pt idx="12200">
                  <c:v>41511.0</c:v>
                </c:pt>
                <c:pt idx="12201">
                  <c:v>41512.0</c:v>
                </c:pt>
                <c:pt idx="12202">
                  <c:v>41513.0</c:v>
                </c:pt>
                <c:pt idx="12203">
                  <c:v>41514.0</c:v>
                </c:pt>
                <c:pt idx="12204">
                  <c:v>41515.0</c:v>
                </c:pt>
                <c:pt idx="12205">
                  <c:v>41516.0</c:v>
                </c:pt>
                <c:pt idx="12206">
                  <c:v>41517.0</c:v>
                </c:pt>
                <c:pt idx="12207">
                  <c:v>41518.0</c:v>
                </c:pt>
                <c:pt idx="12208">
                  <c:v>41519.0</c:v>
                </c:pt>
                <c:pt idx="12209">
                  <c:v>41520.0</c:v>
                </c:pt>
                <c:pt idx="12210">
                  <c:v>41521.0</c:v>
                </c:pt>
                <c:pt idx="12211">
                  <c:v>41522.0</c:v>
                </c:pt>
                <c:pt idx="12212">
                  <c:v>41523.0</c:v>
                </c:pt>
                <c:pt idx="12213">
                  <c:v>41524.0</c:v>
                </c:pt>
                <c:pt idx="12214">
                  <c:v>41525.0</c:v>
                </c:pt>
                <c:pt idx="12215">
                  <c:v>41526.0</c:v>
                </c:pt>
                <c:pt idx="12216">
                  <c:v>41527.0</c:v>
                </c:pt>
                <c:pt idx="12217">
                  <c:v>41528.0</c:v>
                </c:pt>
                <c:pt idx="12218">
                  <c:v>41529.0</c:v>
                </c:pt>
                <c:pt idx="12219">
                  <c:v>41530.0</c:v>
                </c:pt>
                <c:pt idx="12220">
                  <c:v>41531.0</c:v>
                </c:pt>
                <c:pt idx="12221">
                  <c:v>41532.0</c:v>
                </c:pt>
                <c:pt idx="12222">
                  <c:v>41533.0</c:v>
                </c:pt>
                <c:pt idx="12223">
                  <c:v>41534.0</c:v>
                </c:pt>
                <c:pt idx="12224">
                  <c:v>41535.0</c:v>
                </c:pt>
                <c:pt idx="12225">
                  <c:v>41536.0</c:v>
                </c:pt>
                <c:pt idx="12226">
                  <c:v>41537.0</c:v>
                </c:pt>
                <c:pt idx="12227">
                  <c:v>41538.0</c:v>
                </c:pt>
                <c:pt idx="12228">
                  <c:v>41539.0</c:v>
                </c:pt>
                <c:pt idx="12229">
                  <c:v>41540.0</c:v>
                </c:pt>
                <c:pt idx="12230">
                  <c:v>41541.0</c:v>
                </c:pt>
                <c:pt idx="12231">
                  <c:v>41542.0</c:v>
                </c:pt>
                <c:pt idx="12232">
                  <c:v>41543.0</c:v>
                </c:pt>
                <c:pt idx="12233">
                  <c:v>41544.0</c:v>
                </c:pt>
                <c:pt idx="12234">
                  <c:v>41545.0</c:v>
                </c:pt>
                <c:pt idx="12235">
                  <c:v>41546.0</c:v>
                </c:pt>
                <c:pt idx="12236">
                  <c:v>41547.0</c:v>
                </c:pt>
                <c:pt idx="12237">
                  <c:v>41548.0</c:v>
                </c:pt>
                <c:pt idx="12238">
                  <c:v>41549.0</c:v>
                </c:pt>
                <c:pt idx="12239">
                  <c:v>41550.0</c:v>
                </c:pt>
                <c:pt idx="12240">
                  <c:v>41551.0</c:v>
                </c:pt>
                <c:pt idx="12241">
                  <c:v>41552.0</c:v>
                </c:pt>
                <c:pt idx="12242">
                  <c:v>41553.0</c:v>
                </c:pt>
                <c:pt idx="12243">
                  <c:v>41554.0</c:v>
                </c:pt>
                <c:pt idx="12244">
                  <c:v>41555.0</c:v>
                </c:pt>
                <c:pt idx="12245">
                  <c:v>41556.0</c:v>
                </c:pt>
                <c:pt idx="12246">
                  <c:v>41557.0</c:v>
                </c:pt>
                <c:pt idx="12247">
                  <c:v>41558.0</c:v>
                </c:pt>
                <c:pt idx="12248">
                  <c:v>41559.0</c:v>
                </c:pt>
                <c:pt idx="12249">
                  <c:v>41560.0</c:v>
                </c:pt>
                <c:pt idx="12250">
                  <c:v>41561.0</c:v>
                </c:pt>
                <c:pt idx="12251">
                  <c:v>41562.0</c:v>
                </c:pt>
                <c:pt idx="12252">
                  <c:v>41563.0</c:v>
                </c:pt>
                <c:pt idx="12253">
                  <c:v>41564.0</c:v>
                </c:pt>
                <c:pt idx="12254">
                  <c:v>41565.0</c:v>
                </c:pt>
                <c:pt idx="12255">
                  <c:v>41566.0</c:v>
                </c:pt>
                <c:pt idx="12256">
                  <c:v>41567.0</c:v>
                </c:pt>
                <c:pt idx="12257">
                  <c:v>41568.0</c:v>
                </c:pt>
                <c:pt idx="12258">
                  <c:v>41569.0</c:v>
                </c:pt>
                <c:pt idx="12259">
                  <c:v>41570.0</c:v>
                </c:pt>
                <c:pt idx="12260">
                  <c:v>41571.0</c:v>
                </c:pt>
                <c:pt idx="12261">
                  <c:v>41572.0</c:v>
                </c:pt>
                <c:pt idx="12262">
                  <c:v>41573.0</c:v>
                </c:pt>
                <c:pt idx="12263">
                  <c:v>41574.0</c:v>
                </c:pt>
                <c:pt idx="12264">
                  <c:v>41575.0</c:v>
                </c:pt>
                <c:pt idx="12265">
                  <c:v>41576.0</c:v>
                </c:pt>
                <c:pt idx="12266">
                  <c:v>41577.0</c:v>
                </c:pt>
                <c:pt idx="12267">
                  <c:v>41578.0</c:v>
                </c:pt>
                <c:pt idx="12268">
                  <c:v>41579.0</c:v>
                </c:pt>
                <c:pt idx="12269">
                  <c:v>41580.0</c:v>
                </c:pt>
                <c:pt idx="12270">
                  <c:v>41581.0</c:v>
                </c:pt>
                <c:pt idx="12271">
                  <c:v>41582.0</c:v>
                </c:pt>
                <c:pt idx="12272">
                  <c:v>41583.0</c:v>
                </c:pt>
                <c:pt idx="12273">
                  <c:v>41584.0</c:v>
                </c:pt>
                <c:pt idx="12274">
                  <c:v>41585.0</c:v>
                </c:pt>
                <c:pt idx="12275">
                  <c:v>41586.0</c:v>
                </c:pt>
                <c:pt idx="12276">
                  <c:v>41587.0</c:v>
                </c:pt>
                <c:pt idx="12277">
                  <c:v>41588.0</c:v>
                </c:pt>
                <c:pt idx="12278">
                  <c:v>41589.0</c:v>
                </c:pt>
                <c:pt idx="12279">
                  <c:v>41590.0</c:v>
                </c:pt>
                <c:pt idx="12280">
                  <c:v>41591.0</c:v>
                </c:pt>
                <c:pt idx="12281">
                  <c:v>41592.0</c:v>
                </c:pt>
                <c:pt idx="12282">
                  <c:v>41593.0</c:v>
                </c:pt>
                <c:pt idx="12283">
                  <c:v>41594.0</c:v>
                </c:pt>
                <c:pt idx="12284">
                  <c:v>41595.0</c:v>
                </c:pt>
                <c:pt idx="12285">
                  <c:v>41596.0</c:v>
                </c:pt>
                <c:pt idx="12286">
                  <c:v>41597.0</c:v>
                </c:pt>
                <c:pt idx="12287">
                  <c:v>41598.0</c:v>
                </c:pt>
                <c:pt idx="12288">
                  <c:v>41599.0</c:v>
                </c:pt>
                <c:pt idx="12289">
                  <c:v>41600.0</c:v>
                </c:pt>
                <c:pt idx="12290">
                  <c:v>41601.0</c:v>
                </c:pt>
                <c:pt idx="12291">
                  <c:v>41602.0</c:v>
                </c:pt>
                <c:pt idx="12292">
                  <c:v>41603.0</c:v>
                </c:pt>
                <c:pt idx="12293">
                  <c:v>41604.0</c:v>
                </c:pt>
                <c:pt idx="12294">
                  <c:v>41605.0</c:v>
                </c:pt>
                <c:pt idx="12295">
                  <c:v>41606.0</c:v>
                </c:pt>
                <c:pt idx="12296">
                  <c:v>41607.0</c:v>
                </c:pt>
                <c:pt idx="12297">
                  <c:v>41608.0</c:v>
                </c:pt>
                <c:pt idx="12298">
                  <c:v>41609.0</c:v>
                </c:pt>
                <c:pt idx="12299">
                  <c:v>41610.0</c:v>
                </c:pt>
                <c:pt idx="12300">
                  <c:v>41611.0</c:v>
                </c:pt>
                <c:pt idx="12301">
                  <c:v>41612.0</c:v>
                </c:pt>
                <c:pt idx="12302">
                  <c:v>41613.0</c:v>
                </c:pt>
                <c:pt idx="12303">
                  <c:v>41614.0</c:v>
                </c:pt>
                <c:pt idx="12304">
                  <c:v>41615.0</c:v>
                </c:pt>
                <c:pt idx="12305">
                  <c:v>41616.0</c:v>
                </c:pt>
                <c:pt idx="12306">
                  <c:v>41617.0</c:v>
                </c:pt>
                <c:pt idx="12307">
                  <c:v>41618.0</c:v>
                </c:pt>
                <c:pt idx="12308">
                  <c:v>41619.0</c:v>
                </c:pt>
                <c:pt idx="12309">
                  <c:v>41620.0</c:v>
                </c:pt>
                <c:pt idx="12310">
                  <c:v>41621.0</c:v>
                </c:pt>
                <c:pt idx="12311">
                  <c:v>41622.0</c:v>
                </c:pt>
                <c:pt idx="12312">
                  <c:v>41623.0</c:v>
                </c:pt>
                <c:pt idx="12313">
                  <c:v>41624.0</c:v>
                </c:pt>
                <c:pt idx="12314">
                  <c:v>41625.0</c:v>
                </c:pt>
                <c:pt idx="12315">
                  <c:v>41626.0</c:v>
                </c:pt>
                <c:pt idx="12316">
                  <c:v>41627.0</c:v>
                </c:pt>
                <c:pt idx="12317">
                  <c:v>41628.0</c:v>
                </c:pt>
                <c:pt idx="12318">
                  <c:v>41629.0</c:v>
                </c:pt>
                <c:pt idx="12319">
                  <c:v>41630.0</c:v>
                </c:pt>
                <c:pt idx="12320">
                  <c:v>41631.0</c:v>
                </c:pt>
                <c:pt idx="12321">
                  <c:v>41632.0</c:v>
                </c:pt>
                <c:pt idx="12322">
                  <c:v>41633.0</c:v>
                </c:pt>
                <c:pt idx="12323">
                  <c:v>41634.0</c:v>
                </c:pt>
                <c:pt idx="12324">
                  <c:v>41635.0</c:v>
                </c:pt>
                <c:pt idx="12325">
                  <c:v>41636.0</c:v>
                </c:pt>
                <c:pt idx="12326">
                  <c:v>41637.0</c:v>
                </c:pt>
                <c:pt idx="12327">
                  <c:v>41638.0</c:v>
                </c:pt>
                <c:pt idx="12328">
                  <c:v>41639.0</c:v>
                </c:pt>
                <c:pt idx="12329">
                  <c:v>41640.0</c:v>
                </c:pt>
                <c:pt idx="12330">
                  <c:v>41641.0</c:v>
                </c:pt>
                <c:pt idx="12331">
                  <c:v>41642.0</c:v>
                </c:pt>
                <c:pt idx="12332">
                  <c:v>41643.0</c:v>
                </c:pt>
                <c:pt idx="12333">
                  <c:v>41644.0</c:v>
                </c:pt>
                <c:pt idx="12334">
                  <c:v>41645.0</c:v>
                </c:pt>
                <c:pt idx="12335">
                  <c:v>41646.0</c:v>
                </c:pt>
                <c:pt idx="12336">
                  <c:v>41647.0</c:v>
                </c:pt>
                <c:pt idx="12337">
                  <c:v>41648.0</c:v>
                </c:pt>
                <c:pt idx="12338">
                  <c:v>41649.0</c:v>
                </c:pt>
                <c:pt idx="12339">
                  <c:v>41650.0</c:v>
                </c:pt>
                <c:pt idx="12340">
                  <c:v>41651.0</c:v>
                </c:pt>
                <c:pt idx="12341">
                  <c:v>41652.0</c:v>
                </c:pt>
                <c:pt idx="12342">
                  <c:v>41653.0</c:v>
                </c:pt>
                <c:pt idx="12343">
                  <c:v>41654.0</c:v>
                </c:pt>
                <c:pt idx="12344">
                  <c:v>41655.0</c:v>
                </c:pt>
                <c:pt idx="12345">
                  <c:v>41656.0</c:v>
                </c:pt>
                <c:pt idx="12346">
                  <c:v>41657.0</c:v>
                </c:pt>
                <c:pt idx="12347">
                  <c:v>41658.0</c:v>
                </c:pt>
                <c:pt idx="12348">
                  <c:v>41659.0</c:v>
                </c:pt>
                <c:pt idx="12349">
                  <c:v>41660.0</c:v>
                </c:pt>
                <c:pt idx="12350">
                  <c:v>41661.0</c:v>
                </c:pt>
                <c:pt idx="12351">
                  <c:v>41662.0</c:v>
                </c:pt>
                <c:pt idx="12352">
                  <c:v>41663.0</c:v>
                </c:pt>
                <c:pt idx="12353">
                  <c:v>41664.0</c:v>
                </c:pt>
                <c:pt idx="12354">
                  <c:v>41665.0</c:v>
                </c:pt>
                <c:pt idx="12355">
                  <c:v>41666.0</c:v>
                </c:pt>
                <c:pt idx="12356">
                  <c:v>41667.0</c:v>
                </c:pt>
                <c:pt idx="12357">
                  <c:v>41668.0</c:v>
                </c:pt>
                <c:pt idx="12358">
                  <c:v>41669.0</c:v>
                </c:pt>
                <c:pt idx="12359">
                  <c:v>41670.0</c:v>
                </c:pt>
                <c:pt idx="12360">
                  <c:v>41671.0</c:v>
                </c:pt>
                <c:pt idx="12361">
                  <c:v>41672.0</c:v>
                </c:pt>
                <c:pt idx="12362">
                  <c:v>41673.0</c:v>
                </c:pt>
                <c:pt idx="12363">
                  <c:v>41674.0</c:v>
                </c:pt>
                <c:pt idx="12364">
                  <c:v>41675.0</c:v>
                </c:pt>
                <c:pt idx="12365">
                  <c:v>41676.0</c:v>
                </c:pt>
                <c:pt idx="12366">
                  <c:v>41677.0</c:v>
                </c:pt>
                <c:pt idx="12367">
                  <c:v>41678.0</c:v>
                </c:pt>
                <c:pt idx="12368">
                  <c:v>41679.0</c:v>
                </c:pt>
                <c:pt idx="12369">
                  <c:v>41680.0</c:v>
                </c:pt>
                <c:pt idx="12370">
                  <c:v>41681.0</c:v>
                </c:pt>
                <c:pt idx="12371">
                  <c:v>41682.0</c:v>
                </c:pt>
                <c:pt idx="12372">
                  <c:v>41683.0</c:v>
                </c:pt>
                <c:pt idx="12373">
                  <c:v>41684.0</c:v>
                </c:pt>
                <c:pt idx="12374">
                  <c:v>41685.0</c:v>
                </c:pt>
                <c:pt idx="12375">
                  <c:v>41686.0</c:v>
                </c:pt>
                <c:pt idx="12376">
                  <c:v>41687.0</c:v>
                </c:pt>
                <c:pt idx="12377">
                  <c:v>41688.0</c:v>
                </c:pt>
                <c:pt idx="12378">
                  <c:v>41689.0</c:v>
                </c:pt>
                <c:pt idx="12379">
                  <c:v>41690.0</c:v>
                </c:pt>
                <c:pt idx="12380">
                  <c:v>41691.0</c:v>
                </c:pt>
                <c:pt idx="12381">
                  <c:v>41692.0</c:v>
                </c:pt>
                <c:pt idx="12382">
                  <c:v>41693.0</c:v>
                </c:pt>
                <c:pt idx="12383">
                  <c:v>41694.0</c:v>
                </c:pt>
                <c:pt idx="12384">
                  <c:v>41695.0</c:v>
                </c:pt>
                <c:pt idx="12385">
                  <c:v>41696.0</c:v>
                </c:pt>
                <c:pt idx="12386">
                  <c:v>41697.0</c:v>
                </c:pt>
                <c:pt idx="12387">
                  <c:v>41698.0</c:v>
                </c:pt>
                <c:pt idx="12388">
                  <c:v>41699.0</c:v>
                </c:pt>
                <c:pt idx="12389">
                  <c:v>41700.0</c:v>
                </c:pt>
                <c:pt idx="12390">
                  <c:v>41701.0</c:v>
                </c:pt>
                <c:pt idx="12391">
                  <c:v>41702.0</c:v>
                </c:pt>
                <c:pt idx="12392">
                  <c:v>41703.0</c:v>
                </c:pt>
                <c:pt idx="12393">
                  <c:v>41704.0</c:v>
                </c:pt>
                <c:pt idx="12394">
                  <c:v>41705.0</c:v>
                </c:pt>
                <c:pt idx="12395">
                  <c:v>41706.0</c:v>
                </c:pt>
                <c:pt idx="12396">
                  <c:v>41707.0</c:v>
                </c:pt>
                <c:pt idx="12397">
                  <c:v>41708.0</c:v>
                </c:pt>
                <c:pt idx="12398">
                  <c:v>41709.0</c:v>
                </c:pt>
                <c:pt idx="12399">
                  <c:v>41710.0</c:v>
                </c:pt>
                <c:pt idx="12400">
                  <c:v>41711.0</c:v>
                </c:pt>
                <c:pt idx="12401">
                  <c:v>41712.0</c:v>
                </c:pt>
                <c:pt idx="12402">
                  <c:v>41713.0</c:v>
                </c:pt>
                <c:pt idx="12403">
                  <c:v>41714.0</c:v>
                </c:pt>
                <c:pt idx="12404">
                  <c:v>41715.0</c:v>
                </c:pt>
                <c:pt idx="12405">
                  <c:v>41716.0</c:v>
                </c:pt>
                <c:pt idx="12406">
                  <c:v>41717.0</c:v>
                </c:pt>
                <c:pt idx="12407">
                  <c:v>41718.0</c:v>
                </c:pt>
                <c:pt idx="12408">
                  <c:v>41719.0</c:v>
                </c:pt>
                <c:pt idx="12409">
                  <c:v>41720.0</c:v>
                </c:pt>
                <c:pt idx="12410">
                  <c:v>41721.0</c:v>
                </c:pt>
                <c:pt idx="12411">
                  <c:v>41722.0</c:v>
                </c:pt>
                <c:pt idx="12412">
                  <c:v>41723.0</c:v>
                </c:pt>
                <c:pt idx="12413">
                  <c:v>41724.0</c:v>
                </c:pt>
                <c:pt idx="12414">
                  <c:v>41725.0</c:v>
                </c:pt>
                <c:pt idx="12415">
                  <c:v>41726.0</c:v>
                </c:pt>
                <c:pt idx="12416">
                  <c:v>41727.0</c:v>
                </c:pt>
                <c:pt idx="12417">
                  <c:v>41728.0</c:v>
                </c:pt>
                <c:pt idx="12418">
                  <c:v>41729.0</c:v>
                </c:pt>
                <c:pt idx="12419">
                  <c:v>41730.0</c:v>
                </c:pt>
                <c:pt idx="12420">
                  <c:v>41731.0</c:v>
                </c:pt>
                <c:pt idx="12421">
                  <c:v>41732.0</c:v>
                </c:pt>
                <c:pt idx="12422">
                  <c:v>41733.0</c:v>
                </c:pt>
                <c:pt idx="12423">
                  <c:v>41734.0</c:v>
                </c:pt>
                <c:pt idx="12424">
                  <c:v>41735.0</c:v>
                </c:pt>
                <c:pt idx="12425">
                  <c:v>41736.0</c:v>
                </c:pt>
                <c:pt idx="12426">
                  <c:v>41737.0</c:v>
                </c:pt>
                <c:pt idx="12427">
                  <c:v>41738.0</c:v>
                </c:pt>
                <c:pt idx="12428">
                  <c:v>41739.0</c:v>
                </c:pt>
                <c:pt idx="12429">
                  <c:v>41740.0</c:v>
                </c:pt>
                <c:pt idx="12430">
                  <c:v>41741.0</c:v>
                </c:pt>
                <c:pt idx="12431">
                  <c:v>41742.0</c:v>
                </c:pt>
                <c:pt idx="12432">
                  <c:v>41743.0</c:v>
                </c:pt>
                <c:pt idx="12433">
                  <c:v>41744.0</c:v>
                </c:pt>
                <c:pt idx="12434">
                  <c:v>41745.0</c:v>
                </c:pt>
                <c:pt idx="12435">
                  <c:v>41746.0</c:v>
                </c:pt>
                <c:pt idx="12436">
                  <c:v>41747.0</c:v>
                </c:pt>
                <c:pt idx="12437">
                  <c:v>41748.0</c:v>
                </c:pt>
                <c:pt idx="12438">
                  <c:v>41749.0</c:v>
                </c:pt>
                <c:pt idx="12439">
                  <c:v>41750.0</c:v>
                </c:pt>
                <c:pt idx="12440">
                  <c:v>41751.0</c:v>
                </c:pt>
                <c:pt idx="12441">
                  <c:v>41752.0</c:v>
                </c:pt>
                <c:pt idx="12442">
                  <c:v>41753.0</c:v>
                </c:pt>
                <c:pt idx="12443">
                  <c:v>41754.0</c:v>
                </c:pt>
                <c:pt idx="12444">
                  <c:v>41755.0</c:v>
                </c:pt>
                <c:pt idx="12445">
                  <c:v>41756.0</c:v>
                </c:pt>
                <c:pt idx="12446">
                  <c:v>41757.0</c:v>
                </c:pt>
                <c:pt idx="12447">
                  <c:v>41758.0</c:v>
                </c:pt>
                <c:pt idx="12448">
                  <c:v>41759.0</c:v>
                </c:pt>
                <c:pt idx="12449">
                  <c:v>41760.0</c:v>
                </c:pt>
                <c:pt idx="12450">
                  <c:v>41761.0</c:v>
                </c:pt>
                <c:pt idx="12451">
                  <c:v>41762.0</c:v>
                </c:pt>
                <c:pt idx="12452">
                  <c:v>41763.0</c:v>
                </c:pt>
                <c:pt idx="12453">
                  <c:v>41764.0</c:v>
                </c:pt>
                <c:pt idx="12454">
                  <c:v>41765.0</c:v>
                </c:pt>
                <c:pt idx="12455">
                  <c:v>41766.0</c:v>
                </c:pt>
                <c:pt idx="12456">
                  <c:v>41767.0</c:v>
                </c:pt>
                <c:pt idx="12457">
                  <c:v>41768.0</c:v>
                </c:pt>
                <c:pt idx="12458">
                  <c:v>41769.0</c:v>
                </c:pt>
                <c:pt idx="12459">
                  <c:v>41770.0</c:v>
                </c:pt>
                <c:pt idx="12460">
                  <c:v>41771.0</c:v>
                </c:pt>
                <c:pt idx="12461">
                  <c:v>41772.0</c:v>
                </c:pt>
                <c:pt idx="12462">
                  <c:v>41773.0</c:v>
                </c:pt>
                <c:pt idx="12463">
                  <c:v>41774.0</c:v>
                </c:pt>
                <c:pt idx="12464">
                  <c:v>41775.0</c:v>
                </c:pt>
                <c:pt idx="12465">
                  <c:v>41776.0</c:v>
                </c:pt>
                <c:pt idx="12466">
                  <c:v>41777.0</c:v>
                </c:pt>
                <c:pt idx="12467">
                  <c:v>41778.0</c:v>
                </c:pt>
                <c:pt idx="12468">
                  <c:v>41779.0</c:v>
                </c:pt>
                <c:pt idx="12469">
                  <c:v>41780.0</c:v>
                </c:pt>
                <c:pt idx="12470">
                  <c:v>41781.0</c:v>
                </c:pt>
                <c:pt idx="12471">
                  <c:v>41782.0</c:v>
                </c:pt>
                <c:pt idx="12472">
                  <c:v>41783.0</c:v>
                </c:pt>
                <c:pt idx="12473">
                  <c:v>41784.0</c:v>
                </c:pt>
                <c:pt idx="12474">
                  <c:v>41785.0</c:v>
                </c:pt>
                <c:pt idx="12475">
                  <c:v>41786.0</c:v>
                </c:pt>
                <c:pt idx="12476">
                  <c:v>41787.0</c:v>
                </c:pt>
                <c:pt idx="12477">
                  <c:v>41788.0</c:v>
                </c:pt>
                <c:pt idx="12478">
                  <c:v>41789.0</c:v>
                </c:pt>
                <c:pt idx="12479">
                  <c:v>41790.0</c:v>
                </c:pt>
                <c:pt idx="12480">
                  <c:v>41791.0</c:v>
                </c:pt>
                <c:pt idx="12481">
                  <c:v>41792.0</c:v>
                </c:pt>
                <c:pt idx="12482">
                  <c:v>41793.0</c:v>
                </c:pt>
                <c:pt idx="12483">
                  <c:v>41794.0</c:v>
                </c:pt>
                <c:pt idx="12484">
                  <c:v>41795.0</c:v>
                </c:pt>
                <c:pt idx="12485">
                  <c:v>41796.0</c:v>
                </c:pt>
                <c:pt idx="12486">
                  <c:v>41797.0</c:v>
                </c:pt>
                <c:pt idx="12487">
                  <c:v>41798.0</c:v>
                </c:pt>
                <c:pt idx="12488">
                  <c:v>41799.0</c:v>
                </c:pt>
                <c:pt idx="12489">
                  <c:v>41800.0</c:v>
                </c:pt>
                <c:pt idx="12490">
                  <c:v>41801.0</c:v>
                </c:pt>
                <c:pt idx="12491">
                  <c:v>41802.0</c:v>
                </c:pt>
                <c:pt idx="12492">
                  <c:v>41803.0</c:v>
                </c:pt>
                <c:pt idx="12493">
                  <c:v>41804.0</c:v>
                </c:pt>
                <c:pt idx="12494">
                  <c:v>41805.0</c:v>
                </c:pt>
                <c:pt idx="12495">
                  <c:v>41806.0</c:v>
                </c:pt>
                <c:pt idx="12496">
                  <c:v>41807.0</c:v>
                </c:pt>
                <c:pt idx="12497">
                  <c:v>41808.0</c:v>
                </c:pt>
                <c:pt idx="12498">
                  <c:v>41809.0</c:v>
                </c:pt>
                <c:pt idx="12499">
                  <c:v>41810.0</c:v>
                </c:pt>
                <c:pt idx="12500">
                  <c:v>41811.0</c:v>
                </c:pt>
                <c:pt idx="12501">
                  <c:v>41812.0</c:v>
                </c:pt>
                <c:pt idx="12502">
                  <c:v>41813.0</c:v>
                </c:pt>
                <c:pt idx="12503">
                  <c:v>41814.0</c:v>
                </c:pt>
                <c:pt idx="12504">
                  <c:v>41815.0</c:v>
                </c:pt>
                <c:pt idx="12505">
                  <c:v>41816.0</c:v>
                </c:pt>
                <c:pt idx="12506">
                  <c:v>41817.0</c:v>
                </c:pt>
                <c:pt idx="12507">
                  <c:v>41818.0</c:v>
                </c:pt>
                <c:pt idx="12508">
                  <c:v>41819.0</c:v>
                </c:pt>
                <c:pt idx="12509">
                  <c:v>41820.0</c:v>
                </c:pt>
                <c:pt idx="12510">
                  <c:v>41821.0</c:v>
                </c:pt>
                <c:pt idx="12511">
                  <c:v>41822.0</c:v>
                </c:pt>
                <c:pt idx="12512">
                  <c:v>41823.0</c:v>
                </c:pt>
                <c:pt idx="12513">
                  <c:v>41824.0</c:v>
                </c:pt>
                <c:pt idx="12514">
                  <c:v>41825.0</c:v>
                </c:pt>
                <c:pt idx="12515">
                  <c:v>41826.0</c:v>
                </c:pt>
                <c:pt idx="12516">
                  <c:v>41827.0</c:v>
                </c:pt>
                <c:pt idx="12517">
                  <c:v>41828.0</c:v>
                </c:pt>
                <c:pt idx="12518">
                  <c:v>41829.0</c:v>
                </c:pt>
                <c:pt idx="12519">
                  <c:v>41830.0</c:v>
                </c:pt>
                <c:pt idx="12520">
                  <c:v>41831.0</c:v>
                </c:pt>
                <c:pt idx="12521">
                  <c:v>41832.0</c:v>
                </c:pt>
                <c:pt idx="12522">
                  <c:v>41833.0</c:v>
                </c:pt>
                <c:pt idx="12523">
                  <c:v>41834.0</c:v>
                </c:pt>
                <c:pt idx="12524">
                  <c:v>41835.0</c:v>
                </c:pt>
                <c:pt idx="12525">
                  <c:v>41836.0</c:v>
                </c:pt>
                <c:pt idx="12526">
                  <c:v>41837.0</c:v>
                </c:pt>
                <c:pt idx="12527">
                  <c:v>41838.0</c:v>
                </c:pt>
                <c:pt idx="12528">
                  <c:v>41839.0</c:v>
                </c:pt>
                <c:pt idx="12529">
                  <c:v>41840.0</c:v>
                </c:pt>
                <c:pt idx="12530">
                  <c:v>41841.0</c:v>
                </c:pt>
                <c:pt idx="12531">
                  <c:v>41842.0</c:v>
                </c:pt>
                <c:pt idx="12532">
                  <c:v>41843.0</c:v>
                </c:pt>
                <c:pt idx="12533">
                  <c:v>41844.0</c:v>
                </c:pt>
                <c:pt idx="12534">
                  <c:v>41845.0</c:v>
                </c:pt>
                <c:pt idx="12535">
                  <c:v>41846.0</c:v>
                </c:pt>
                <c:pt idx="12536">
                  <c:v>41847.0</c:v>
                </c:pt>
                <c:pt idx="12537">
                  <c:v>41848.0</c:v>
                </c:pt>
                <c:pt idx="12538">
                  <c:v>41849.0</c:v>
                </c:pt>
                <c:pt idx="12539">
                  <c:v>41850.0</c:v>
                </c:pt>
                <c:pt idx="12540">
                  <c:v>41851.0</c:v>
                </c:pt>
                <c:pt idx="12541">
                  <c:v>41852.0</c:v>
                </c:pt>
                <c:pt idx="12542">
                  <c:v>41853.0</c:v>
                </c:pt>
                <c:pt idx="12543">
                  <c:v>41854.0</c:v>
                </c:pt>
                <c:pt idx="12544">
                  <c:v>41855.0</c:v>
                </c:pt>
                <c:pt idx="12545">
                  <c:v>41856.0</c:v>
                </c:pt>
                <c:pt idx="12546">
                  <c:v>41857.0</c:v>
                </c:pt>
                <c:pt idx="12547">
                  <c:v>41858.0</c:v>
                </c:pt>
                <c:pt idx="12548">
                  <c:v>41859.0</c:v>
                </c:pt>
                <c:pt idx="12549">
                  <c:v>41860.0</c:v>
                </c:pt>
                <c:pt idx="12550">
                  <c:v>41861.0</c:v>
                </c:pt>
                <c:pt idx="12551">
                  <c:v>41862.0</c:v>
                </c:pt>
                <c:pt idx="12552">
                  <c:v>41863.0</c:v>
                </c:pt>
                <c:pt idx="12553">
                  <c:v>41864.0</c:v>
                </c:pt>
                <c:pt idx="12554">
                  <c:v>41865.0</c:v>
                </c:pt>
                <c:pt idx="12555">
                  <c:v>41866.0</c:v>
                </c:pt>
                <c:pt idx="12556">
                  <c:v>41867.0</c:v>
                </c:pt>
                <c:pt idx="12557">
                  <c:v>41868.0</c:v>
                </c:pt>
                <c:pt idx="12558">
                  <c:v>41869.0</c:v>
                </c:pt>
                <c:pt idx="12559">
                  <c:v>41870.0</c:v>
                </c:pt>
                <c:pt idx="12560">
                  <c:v>41871.0</c:v>
                </c:pt>
                <c:pt idx="12561">
                  <c:v>41872.0</c:v>
                </c:pt>
                <c:pt idx="12562">
                  <c:v>41873.0</c:v>
                </c:pt>
                <c:pt idx="12563">
                  <c:v>41874.0</c:v>
                </c:pt>
                <c:pt idx="12564">
                  <c:v>41875.0</c:v>
                </c:pt>
                <c:pt idx="12565">
                  <c:v>41876.0</c:v>
                </c:pt>
                <c:pt idx="12566">
                  <c:v>41877.0</c:v>
                </c:pt>
                <c:pt idx="12567">
                  <c:v>41878.0</c:v>
                </c:pt>
                <c:pt idx="12568">
                  <c:v>41879.0</c:v>
                </c:pt>
                <c:pt idx="12569">
                  <c:v>41880.0</c:v>
                </c:pt>
                <c:pt idx="12570">
                  <c:v>41881.0</c:v>
                </c:pt>
                <c:pt idx="12571">
                  <c:v>41882.0</c:v>
                </c:pt>
                <c:pt idx="12572">
                  <c:v>41883.0</c:v>
                </c:pt>
                <c:pt idx="12573">
                  <c:v>41884.0</c:v>
                </c:pt>
                <c:pt idx="12574">
                  <c:v>41885.0</c:v>
                </c:pt>
                <c:pt idx="12575">
                  <c:v>41886.0</c:v>
                </c:pt>
                <c:pt idx="12576">
                  <c:v>41887.0</c:v>
                </c:pt>
                <c:pt idx="12577">
                  <c:v>41888.0</c:v>
                </c:pt>
                <c:pt idx="12578">
                  <c:v>41889.0</c:v>
                </c:pt>
                <c:pt idx="12579">
                  <c:v>41890.0</c:v>
                </c:pt>
                <c:pt idx="12580">
                  <c:v>41891.0</c:v>
                </c:pt>
                <c:pt idx="12581">
                  <c:v>41892.0</c:v>
                </c:pt>
                <c:pt idx="12582">
                  <c:v>41893.0</c:v>
                </c:pt>
                <c:pt idx="12583">
                  <c:v>41894.0</c:v>
                </c:pt>
                <c:pt idx="12584">
                  <c:v>41895.0</c:v>
                </c:pt>
                <c:pt idx="12585">
                  <c:v>41896.0</c:v>
                </c:pt>
                <c:pt idx="12586">
                  <c:v>41897.0</c:v>
                </c:pt>
                <c:pt idx="12587">
                  <c:v>41898.0</c:v>
                </c:pt>
                <c:pt idx="12588">
                  <c:v>41899.0</c:v>
                </c:pt>
                <c:pt idx="12589">
                  <c:v>41900.0</c:v>
                </c:pt>
                <c:pt idx="12590">
                  <c:v>41901.0</c:v>
                </c:pt>
                <c:pt idx="12591">
                  <c:v>41902.0</c:v>
                </c:pt>
                <c:pt idx="12592">
                  <c:v>41903.0</c:v>
                </c:pt>
                <c:pt idx="12593">
                  <c:v>41904.0</c:v>
                </c:pt>
                <c:pt idx="12594">
                  <c:v>41905.0</c:v>
                </c:pt>
                <c:pt idx="12595">
                  <c:v>41906.0</c:v>
                </c:pt>
                <c:pt idx="12596">
                  <c:v>41907.0</c:v>
                </c:pt>
                <c:pt idx="12597">
                  <c:v>41908.0</c:v>
                </c:pt>
                <c:pt idx="12598">
                  <c:v>41909.0</c:v>
                </c:pt>
                <c:pt idx="12599">
                  <c:v>41910.0</c:v>
                </c:pt>
                <c:pt idx="12600">
                  <c:v>41911.0</c:v>
                </c:pt>
                <c:pt idx="12601">
                  <c:v>41912.0</c:v>
                </c:pt>
                <c:pt idx="12602">
                  <c:v>41913.0</c:v>
                </c:pt>
                <c:pt idx="12603">
                  <c:v>41914.0</c:v>
                </c:pt>
                <c:pt idx="12604">
                  <c:v>41915.0</c:v>
                </c:pt>
                <c:pt idx="12605">
                  <c:v>41916.0</c:v>
                </c:pt>
                <c:pt idx="12606">
                  <c:v>41917.0</c:v>
                </c:pt>
                <c:pt idx="12607">
                  <c:v>41918.0</c:v>
                </c:pt>
                <c:pt idx="12608">
                  <c:v>41919.0</c:v>
                </c:pt>
                <c:pt idx="12609">
                  <c:v>41920.0</c:v>
                </c:pt>
                <c:pt idx="12610">
                  <c:v>41921.0</c:v>
                </c:pt>
                <c:pt idx="12611">
                  <c:v>41922.0</c:v>
                </c:pt>
                <c:pt idx="12612">
                  <c:v>41923.0</c:v>
                </c:pt>
                <c:pt idx="12613">
                  <c:v>41924.0</c:v>
                </c:pt>
                <c:pt idx="12614">
                  <c:v>41925.0</c:v>
                </c:pt>
                <c:pt idx="12615">
                  <c:v>41926.0</c:v>
                </c:pt>
                <c:pt idx="12616">
                  <c:v>41927.0</c:v>
                </c:pt>
                <c:pt idx="12617">
                  <c:v>41928.0</c:v>
                </c:pt>
                <c:pt idx="12618">
                  <c:v>41929.0</c:v>
                </c:pt>
                <c:pt idx="12619">
                  <c:v>41930.0</c:v>
                </c:pt>
                <c:pt idx="12620">
                  <c:v>41931.0</c:v>
                </c:pt>
                <c:pt idx="12621">
                  <c:v>41932.0</c:v>
                </c:pt>
                <c:pt idx="12622">
                  <c:v>41933.0</c:v>
                </c:pt>
                <c:pt idx="12623">
                  <c:v>41934.0</c:v>
                </c:pt>
                <c:pt idx="12624">
                  <c:v>41935.0</c:v>
                </c:pt>
                <c:pt idx="12625">
                  <c:v>41936.0</c:v>
                </c:pt>
                <c:pt idx="12626">
                  <c:v>41937.0</c:v>
                </c:pt>
                <c:pt idx="12627">
                  <c:v>41938.0</c:v>
                </c:pt>
                <c:pt idx="12628">
                  <c:v>41939.0</c:v>
                </c:pt>
                <c:pt idx="12629">
                  <c:v>41940.0</c:v>
                </c:pt>
                <c:pt idx="12630">
                  <c:v>41941.0</c:v>
                </c:pt>
                <c:pt idx="12631">
                  <c:v>41942.0</c:v>
                </c:pt>
                <c:pt idx="12632">
                  <c:v>41943.0</c:v>
                </c:pt>
                <c:pt idx="12633">
                  <c:v>41944.0</c:v>
                </c:pt>
                <c:pt idx="12634">
                  <c:v>41945.0</c:v>
                </c:pt>
                <c:pt idx="12635">
                  <c:v>41946.0</c:v>
                </c:pt>
                <c:pt idx="12636">
                  <c:v>41947.0</c:v>
                </c:pt>
                <c:pt idx="12637">
                  <c:v>41948.0</c:v>
                </c:pt>
                <c:pt idx="12638">
                  <c:v>41949.0</c:v>
                </c:pt>
                <c:pt idx="12639">
                  <c:v>41950.0</c:v>
                </c:pt>
                <c:pt idx="12640">
                  <c:v>41951.0</c:v>
                </c:pt>
                <c:pt idx="12641">
                  <c:v>41952.0</c:v>
                </c:pt>
                <c:pt idx="12642">
                  <c:v>41953.0</c:v>
                </c:pt>
                <c:pt idx="12643">
                  <c:v>41954.0</c:v>
                </c:pt>
                <c:pt idx="12644">
                  <c:v>41955.0</c:v>
                </c:pt>
                <c:pt idx="12645">
                  <c:v>41956.0</c:v>
                </c:pt>
                <c:pt idx="12646">
                  <c:v>41957.0</c:v>
                </c:pt>
                <c:pt idx="12647">
                  <c:v>41958.0</c:v>
                </c:pt>
                <c:pt idx="12648">
                  <c:v>41959.0</c:v>
                </c:pt>
                <c:pt idx="12649">
                  <c:v>41960.0</c:v>
                </c:pt>
                <c:pt idx="12650">
                  <c:v>41961.0</c:v>
                </c:pt>
                <c:pt idx="12651">
                  <c:v>41962.0</c:v>
                </c:pt>
                <c:pt idx="12652">
                  <c:v>41963.0</c:v>
                </c:pt>
                <c:pt idx="12653">
                  <c:v>41964.0</c:v>
                </c:pt>
                <c:pt idx="12654">
                  <c:v>41965.0</c:v>
                </c:pt>
                <c:pt idx="12655">
                  <c:v>41966.0</c:v>
                </c:pt>
                <c:pt idx="12656">
                  <c:v>41967.0</c:v>
                </c:pt>
                <c:pt idx="12657">
                  <c:v>41968.0</c:v>
                </c:pt>
                <c:pt idx="12658">
                  <c:v>41969.0</c:v>
                </c:pt>
                <c:pt idx="12659">
                  <c:v>41970.0</c:v>
                </c:pt>
                <c:pt idx="12660">
                  <c:v>41971.0</c:v>
                </c:pt>
                <c:pt idx="12661">
                  <c:v>41972.0</c:v>
                </c:pt>
                <c:pt idx="12662">
                  <c:v>41973.0</c:v>
                </c:pt>
                <c:pt idx="12663">
                  <c:v>41974.0</c:v>
                </c:pt>
                <c:pt idx="12664">
                  <c:v>41975.0</c:v>
                </c:pt>
                <c:pt idx="12665">
                  <c:v>41976.0</c:v>
                </c:pt>
                <c:pt idx="12666">
                  <c:v>41977.0</c:v>
                </c:pt>
                <c:pt idx="12667">
                  <c:v>41978.0</c:v>
                </c:pt>
                <c:pt idx="12668">
                  <c:v>41979.0</c:v>
                </c:pt>
                <c:pt idx="12669">
                  <c:v>41980.0</c:v>
                </c:pt>
                <c:pt idx="12670">
                  <c:v>41981.0</c:v>
                </c:pt>
                <c:pt idx="12671">
                  <c:v>41982.0</c:v>
                </c:pt>
                <c:pt idx="12672">
                  <c:v>41983.0</c:v>
                </c:pt>
                <c:pt idx="12673">
                  <c:v>41984.0</c:v>
                </c:pt>
                <c:pt idx="12674">
                  <c:v>41985.0</c:v>
                </c:pt>
                <c:pt idx="12675">
                  <c:v>41986.0</c:v>
                </c:pt>
                <c:pt idx="12676">
                  <c:v>41987.0</c:v>
                </c:pt>
                <c:pt idx="12677">
                  <c:v>41988.0</c:v>
                </c:pt>
                <c:pt idx="12678">
                  <c:v>41989.0</c:v>
                </c:pt>
                <c:pt idx="12679">
                  <c:v>41990.0</c:v>
                </c:pt>
                <c:pt idx="12680">
                  <c:v>41991.0</c:v>
                </c:pt>
                <c:pt idx="12681">
                  <c:v>41992.0</c:v>
                </c:pt>
                <c:pt idx="12682">
                  <c:v>41993.0</c:v>
                </c:pt>
                <c:pt idx="12683">
                  <c:v>41994.0</c:v>
                </c:pt>
                <c:pt idx="12684">
                  <c:v>41995.0</c:v>
                </c:pt>
                <c:pt idx="12685">
                  <c:v>41996.0</c:v>
                </c:pt>
                <c:pt idx="12686">
                  <c:v>41997.0</c:v>
                </c:pt>
                <c:pt idx="12687">
                  <c:v>41998.0</c:v>
                </c:pt>
                <c:pt idx="12688">
                  <c:v>41999.0</c:v>
                </c:pt>
                <c:pt idx="12689">
                  <c:v>42000.0</c:v>
                </c:pt>
                <c:pt idx="12690">
                  <c:v>42001.0</c:v>
                </c:pt>
                <c:pt idx="12691">
                  <c:v>42002.0</c:v>
                </c:pt>
                <c:pt idx="12692">
                  <c:v>42003.0</c:v>
                </c:pt>
                <c:pt idx="12693">
                  <c:v>42004.0</c:v>
                </c:pt>
                <c:pt idx="12694">
                  <c:v>42005.0</c:v>
                </c:pt>
                <c:pt idx="12695">
                  <c:v>42006.0</c:v>
                </c:pt>
                <c:pt idx="12696">
                  <c:v>42007.0</c:v>
                </c:pt>
                <c:pt idx="12697">
                  <c:v>42008.0</c:v>
                </c:pt>
                <c:pt idx="12698">
                  <c:v>42009.0</c:v>
                </c:pt>
                <c:pt idx="12699">
                  <c:v>42010.0</c:v>
                </c:pt>
                <c:pt idx="12700">
                  <c:v>42011.0</c:v>
                </c:pt>
                <c:pt idx="12701">
                  <c:v>42012.0</c:v>
                </c:pt>
                <c:pt idx="12702">
                  <c:v>42013.0</c:v>
                </c:pt>
                <c:pt idx="12703">
                  <c:v>42014.0</c:v>
                </c:pt>
                <c:pt idx="12704">
                  <c:v>42015.0</c:v>
                </c:pt>
                <c:pt idx="12705">
                  <c:v>42016.0</c:v>
                </c:pt>
                <c:pt idx="12706">
                  <c:v>42017.0</c:v>
                </c:pt>
                <c:pt idx="12707">
                  <c:v>42018.0</c:v>
                </c:pt>
                <c:pt idx="12708">
                  <c:v>42019.0</c:v>
                </c:pt>
                <c:pt idx="12709">
                  <c:v>42020.0</c:v>
                </c:pt>
                <c:pt idx="12710">
                  <c:v>42021.0</c:v>
                </c:pt>
                <c:pt idx="12711">
                  <c:v>42022.0</c:v>
                </c:pt>
                <c:pt idx="12712">
                  <c:v>42023.0</c:v>
                </c:pt>
                <c:pt idx="12713">
                  <c:v>42024.0</c:v>
                </c:pt>
                <c:pt idx="12714">
                  <c:v>42025.0</c:v>
                </c:pt>
                <c:pt idx="12715">
                  <c:v>42026.0</c:v>
                </c:pt>
                <c:pt idx="12716">
                  <c:v>42027.0</c:v>
                </c:pt>
                <c:pt idx="12717">
                  <c:v>42028.0</c:v>
                </c:pt>
                <c:pt idx="12718">
                  <c:v>42029.0</c:v>
                </c:pt>
                <c:pt idx="12719">
                  <c:v>42030.0</c:v>
                </c:pt>
                <c:pt idx="12720">
                  <c:v>42031.0</c:v>
                </c:pt>
                <c:pt idx="12721">
                  <c:v>42032.0</c:v>
                </c:pt>
                <c:pt idx="12722">
                  <c:v>42033.0</c:v>
                </c:pt>
                <c:pt idx="12723">
                  <c:v>42034.0</c:v>
                </c:pt>
                <c:pt idx="12724">
                  <c:v>42035.0</c:v>
                </c:pt>
                <c:pt idx="12725">
                  <c:v>42036.0</c:v>
                </c:pt>
                <c:pt idx="12726">
                  <c:v>42037.0</c:v>
                </c:pt>
                <c:pt idx="12727">
                  <c:v>42038.0</c:v>
                </c:pt>
                <c:pt idx="12728">
                  <c:v>42039.0</c:v>
                </c:pt>
                <c:pt idx="12729">
                  <c:v>42040.0</c:v>
                </c:pt>
                <c:pt idx="12730">
                  <c:v>42041.0</c:v>
                </c:pt>
                <c:pt idx="12731">
                  <c:v>42042.0</c:v>
                </c:pt>
                <c:pt idx="12732">
                  <c:v>42043.0</c:v>
                </c:pt>
                <c:pt idx="12733">
                  <c:v>42044.0</c:v>
                </c:pt>
                <c:pt idx="12734">
                  <c:v>42045.0</c:v>
                </c:pt>
                <c:pt idx="12735">
                  <c:v>42046.0</c:v>
                </c:pt>
                <c:pt idx="12736">
                  <c:v>42047.0</c:v>
                </c:pt>
                <c:pt idx="12737">
                  <c:v>42048.0</c:v>
                </c:pt>
                <c:pt idx="12738">
                  <c:v>42049.0</c:v>
                </c:pt>
                <c:pt idx="12739">
                  <c:v>42050.0</c:v>
                </c:pt>
                <c:pt idx="12740">
                  <c:v>42051.0</c:v>
                </c:pt>
                <c:pt idx="12741">
                  <c:v>42052.0</c:v>
                </c:pt>
                <c:pt idx="12742">
                  <c:v>42053.0</c:v>
                </c:pt>
                <c:pt idx="12743">
                  <c:v>42054.0</c:v>
                </c:pt>
                <c:pt idx="12744">
                  <c:v>42055.0</c:v>
                </c:pt>
                <c:pt idx="12745">
                  <c:v>42056.0</c:v>
                </c:pt>
                <c:pt idx="12746">
                  <c:v>42057.0</c:v>
                </c:pt>
                <c:pt idx="12747">
                  <c:v>42058.0</c:v>
                </c:pt>
                <c:pt idx="12748">
                  <c:v>42059.0</c:v>
                </c:pt>
                <c:pt idx="12749">
                  <c:v>42060.0</c:v>
                </c:pt>
                <c:pt idx="12750">
                  <c:v>42061.0</c:v>
                </c:pt>
                <c:pt idx="12751">
                  <c:v>42062.0</c:v>
                </c:pt>
                <c:pt idx="12752">
                  <c:v>42063.0</c:v>
                </c:pt>
                <c:pt idx="12753">
                  <c:v>42064.0</c:v>
                </c:pt>
                <c:pt idx="12754">
                  <c:v>42065.0</c:v>
                </c:pt>
                <c:pt idx="12755">
                  <c:v>42066.0</c:v>
                </c:pt>
                <c:pt idx="12756">
                  <c:v>42067.0</c:v>
                </c:pt>
                <c:pt idx="12757">
                  <c:v>42068.0</c:v>
                </c:pt>
                <c:pt idx="12758">
                  <c:v>42069.0</c:v>
                </c:pt>
                <c:pt idx="12759">
                  <c:v>42070.0</c:v>
                </c:pt>
                <c:pt idx="12760">
                  <c:v>42071.0</c:v>
                </c:pt>
                <c:pt idx="12761">
                  <c:v>42072.0</c:v>
                </c:pt>
                <c:pt idx="12762">
                  <c:v>42073.0</c:v>
                </c:pt>
                <c:pt idx="12763">
                  <c:v>42074.0</c:v>
                </c:pt>
                <c:pt idx="12764">
                  <c:v>42075.0</c:v>
                </c:pt>
                <c:pt idx="12765">
                  <c:v>42076.0</c:v>
                </c:pt>
                <c:pt idx="12766">
                  <c:v>42077.0</c:v>
                </c:pt>
                <c:pt idx="12767">
                  <c:v>42078.0</c:v>
                </c:pt>
                <c:pt idx="12768">
                  <c:v>42079.0</c:v>
                </c:pt>
                <c:pt idx="12769">
                  <c:v>42080.0</c:v>
                </c:pt>
                <c:pt idx="12770">
                  <c:v>42081.0</c:v>
                </c:pt>
                <c:pt idx="12771">
                  <c:v>42082.0</c:v>
                </c:pt>
                <c:pt idx="12772">
                  <c:v>42083.0</c:v>
                </c:pt>
                <c:pt idx="12773">
                  <c:v>42084.0</c:v>
                </c:pt>
                <c:pt idx="12774">
                  <c:v>42085.0</c:v>
                </c:pt>
                <c:pt idx="12775">
                  <c:v>42086.0</c:v>
                </c:pt>
                <c:pt idx="12776">
                  <c:v>42087.0</c:v>
                </c:pt>
                <c:pt idx="12777">
                  <c:v>42088.0</c:v>
                </c:pt>
                <c:pt idx="12778">
                  <c:v>42089.0</c:v>
                </c:pt>
                <c:pt idx="12779">
                  <c:v>42090.0</c:v>
                </c:pt>
                <c:pt idx="12780">
                  <c:v>42091.0</c:v>
                </c:pt>
                <c:pt idx="12781">
                  <c:v>42092.0</c:v>
                </c:pt>
                <c:pt idx="12782">
                  <c:v>42093.0</c:v>
                </c:pt>
                <c:pt idx="12783">
                  <c:v>42094.0</c:v>
                </c:pt>
                <c:pt idx="12784">
                  <c:v>42095.0</c:v>
                </c:pt>
                <c:pt idx="12785">
                  <c:v>42096.0</c:v>
                </c:pt>
                <c:pt idx="12786">
                  <c:v>42097.0</c:v>
                </c:pt>
                <c:pt idx="12787">
                  <c:v>42098.0</c:v>
                </c:pt>
                <c:pt idx="12788">
                  <c:v>42099.0</c:v>
                </c:pt>
                <c:pt idx="12789">
                  <c:v>42100.0</c:v>
                </c:pt>
                <c:pt idx="12790">
                  <c:v>42101.0</c:v>
                </c:pt>
                <c:pt idx="12791">
                  <c:v>42102.0</c:v>
                </c:pt>
                <c:pt idx="12792">
                  <c:v>42103.0</c:v>
                </c:pt>
                <c:pt idx="12793">
                  <c:v>42104.0</c:v>
                </c:pt>
                <c:pt idx="12794">
                  <c:v>42105.0</c:v>
                </c:pt>
                <c:pt idx="12795">
                  <c:v>42106.0</c:v>
                </c:pt>
                <c:pt idx="12796">
                  <c:v>42107.0</c:v>
                </c:pt>
                <c:pt idx="12797">
                  <c:v>42108.0</c:v>
                </c:pt>
                <c:pt idx="12798">
                  <c:v>42109.0</c:v>
                </c:pt>
                <c:pt idx="12799">
                  <c:v>42110.0</c:v>
                </c:pt>
                <c:pt idx="12800">
                  <c:v>42111.0</c:v>
                </c:pt>
                <c:pt idx="12801">
                  <c:v>42112.0</c:v>
                </c:pt>
                <c:pt idx="12802">
                  <c:v>42113.0</c:v>
                </c:pt>
                <c:pt idx="12803">
                  <c:v>42114.0</c:v>
                </c:pt>
                <c:pt idx="12804">
                  <c:v>42115.0</c:v>
                </c:pt>
                <c:pt idx="12805">
                  <c:v>42116.0</c:v>
                </c:pt>
                <c:pt idx="12806">
                  <c:v>42117.0</c:v>
                </c:pt>
                <c:pt idx="12807">
                  <c:v>42118.0</c:v>
                </c:pt>
                <c:pt idx="12808">
                  <c:v>42119.0</c:v>
                </c:pt>
                <c:pt idx="12809">
                  <c:v>42120.0</c:v>
                </c:pt>
                <c:pt idx="12810">
                  <c:v>42121.0</c:v>
                </c:pt>
                <c:pt idx="12811">
                  <c:v>42122.0</c:v>
                </c:pt>
                <c:pt idx="12812">
                  <c:v>42123.0</c:v>
                </c:pt>
                <c:pt idx="12813">
                  <c:v>42124.0</c:v>
                </c:pt>
                <c:pt idx="12814">
                  <c:v>42125.0</c:v>
                </c:pt>
                <c:pt idx="12815">
                  <c:v>42126.0</c:v>
                </c:pt>
                <c:pt idx="12816">
                  <c:v>42127.0</c:v>
                </c:pt>
                <c:pt idx="12817">
                  <c:v>42128.0</c:v>
                </c:pt>
                <c:pt idx="12818">
                  <c:v>42129.0</c:v>
                </c:pt>
                <c:pt idx="12819">
                  <c:v>42130.0</c:v>
                </c:pt>
                <c:pt idx="12820">
                  <c:v>42131.0</c:v>
                </c:pt>
                <c:pt idx="12821">
                  <c:v>42132.0</c:v>
                </c:pt>
                <c:pt idx="12822">
                  <c:v>42133.0</c:v>
                </c:pt>
                <c:pt idx="12823">
                  <c:v>42134.0</c:v>
                </c:pt>
                <c:pt idx="12824">
                  <c:v>42135.0</c:v>
                </c:pt>
                <c:pt idx="12825">
                  <c:v>42136.0</c:v>
                </c:pt>
                <c:pt idx="12826">
                  <c:v>42137.0</c:v>
                </c:pt>
                <c:pt idx="12827">
                  <c:v>42138.0</c:v>
                </c:pt>
                <c:pt idx="12828">
                  <c:v>42139.0</c:v>
                </c:pt>
                <c:pt idx="12829">
                  <c:v>42140.0</c:v>
                </c:pt>
                <c:pt idx="12830">
                  <c:v>42141.0</c:v>
                </c:pt>
                <c:pt idx="12831">
                  <c:v>42142.0</c:v>
                </c:pt>
                <c:pt idx="12832">
                  <c:v>42143.0</c:v>
                </c:pt>
                <c:pt idx="12833">
                  <c:v>42144.0</c:v>
                </c:pt>
                <c:pt idx="12834">
                  <c:v>42145.0</c:v>
                </c:pt>
                <c:pt idx="12835">
                  <c:v>42146.0</c:v>
                </c:pt>
                <c:pt idx="12836">
                  <c:v>42147.0</c:v>
                </c:pt>
                <c:pt idx="12837">
                  <c:v>42148.0</c:v>
                </c:pt>
                <c:pt idx="12838">
                  <c:v>42149.0</c:v>
                </c:pt>
                <c:pt idx="12839">
                  <c:v>42150.0</c:v>
                </c:pt>
                <c:pt idx="12840">
                  <c:v>42151.0</c:v>
                </c:pt>
                <c:pt idx="12841">
                  <c:v>42152.0</c:v>
                </c:pt>
                <c:pt idx="12842">
                  <c:v>42153.0</c:v>
                </c:pt>
                <c:pt idx="12843">
                  <c:v>42154.0</c:v>
                </c:pt>
                <c:pt idx="12844">
                  <c:v>42155.0</c:v>
                </c:pt>
                <c:pt idx="12845">
                  <c:v>42156.0</c:v>
                </c:pt>
                <c:pt idx="12846">
                  <c:v>42157.0</c:v>
                </c:pt>
                <c:pt idx="12847">
                  <c:v>42158.0</c:v>
                </c:pt>
                <c:pt idx="12848">
                  <c:v>42159.0</c:v>
                </c:pt>
                <c:pt idx="12849">
                  <c:v>42160.0</c:v>
                </c:pt>
                <c:pt idx="12850">
                  <c:v>42161.0</c:v>
                </c:pt>
                <c:pt idx="12851">
                  <c:v>42162.0</c:v>
                </c:pt>
                <c:pt idx="12852">
                  <c:v>42163.0</c:v>
                </c:pt>
                <c:pt idx="12853">
                  <c:v>42164.0</c:v>
                </c:pt>
                <c:pt idx="12854">
                  <c:v>42165.0</c:v>
                </c:pt>
                <c:pt idx="12855">
                  <c:v>42166.0</c:v>
                </c:pt>
                <c:pt idx="12856">
                  <c:v>42167.0</c:v>
                </c:pt>
                <c:pt idx="12857">
                  <c:v>42168.0</c:v>
                </c:pt>
                <c:pt idx="12858">
                  <c:v>42169.0</c:v>
                </c:pt>
                <c:pt idx="12859">
                  <c:v>42170.0</c:v>
                </c:pt>
                <c:pt idx="12860">
                  <c:v>42171.0</c:v>
                </c:pt>
                <c:pt idx="12861">
                  <c:v>42172.0</c:v>
                </c:pt>
                <c:pt idx="12862">
                  <c:v>42173.0</c:v>
                </c:pt>
                <c:pt idx="12863">
                  <c:v>42174.0</c:v>
                </c:pt>
                <c:pt idx="12864">
                  <c:v>42175.0</c:v>
                </c:pt>
                <c:pt idx="12865">
                  <c:v>42176.0</c:v>
                </c:pt>
                <c:pt idx="12866">
                  <c:v>42177.0</c:v>
                </c:pt>
                <c:pt idx="12867">
                  <c:v>42178.0</c:v>
                </c:pt>
                <c:pt idx="12868">
                  <c:v>42179.0</c:v>
                </c:pt>
                <c:pt idx="12869">
                  <c:v>42180.0</c:v>
                </c:pt>
                <c:pt idx="12870">
                  <c:v>42181.0</c:v>
                </c:pt>
                <c:pt idx="12871">
                  <c:v>42182.0</c:v>
                </c:pt>
                <c:pt idx="12872">
                  <c:v>42183.0</c:v>
                </c:pt>
                <c:pt idx="12873">
                  <c:v>42184.0</c:v>
                </c:pt>
                <c:pt idx="12874">
                  <c:v>42185.0</c:v>
                </c:pt>
                <c:pt idx="12875">
                  <c:v>42186.0</c:v>
                </c:pt>
                <c:pt idx="12876">
                  <c:v>42187.0</c:v>
                </c:pt>
                <c:pt idx="12877">
                  <c:v>42188.0</c:v>
                </c:pt>
                <c:pt idx="12878">
                  <c:v>42189.0</c:v>
                </c:pt>
                <c:pt idx="12879">
                  <c:v>42190.0</c:v>
                </c:pt>
                <c:pt idx="12880">
                  <c:v>42191.0</c:v>
                </c:pt>
                <c:pt idx="12881">
                  <c:v>42192.0</c:v>
                </c:pt>
                <c:pt idx="12882">
                  <c:v>42193.0</c:v>
                </c:pt>
                <c:pt idx="12883">
                  <c:v>42194.0</c:v>
                </c:pt>
                <c:pt idx="12884">
                  <c:v>42195.0</c:v>
                </c:pt>
                <c:pt idx="12885">
                  <c:v>42196.0</c:v>
                </c:pt>
                <c:pt idx="12886">
                  <c:v>42197.0</c:v>
                </c:pt>
                <c:pt idx="12887">
                  <c:v>42198.0</c:v>
                </c:pt>
                <c:pt idx="12888">
                  <c:v>42199.0</c:v>
                </c:pt>
                <c:pt idx="12889">
                  <c:v>42200.0</c:v>
                </c:pt>
                <c:pt idx="12890">
                  <c:v>42201.0</c:v>
                </c:pt>
                <c:pt idx="12891">
                  <c:v>42202.0</c:v>
                </c:pt>
                <c:pt idx="12892">
                  <c:v>42203.0</c:v>
                </c:pt>
                <c:pt idx="12893">
                  <c:v>42204.0</c:v>
                </c:pt>
                <c:pt idx="12894">
                  <c:v>42205.0</c:v>
                </c:pt>
                <c:pt idx="12895">
                  <c:v>42206.0</c:v>
                </c:pt>
                <c:pt idx="12896">
                  <c:v>42207.0</c:v>
                </c:pt>
                <c:pt idx="12897">
                  <c:v>42208.0</c:v>
                </c:pt>
                <c:pt idx="12898">
                  <c:v>42209.0</c:v>
                </c:pt>
                <c:pt idx="12899">
                  <c:v>42210.0</c:v>
                </c:pt>
                <c:pt idx="12900">
                  <c:v>42211.0</c:v>
                </c:pt>
                <c:pt idx="12901">
                  <c:v>42212.0</c:v>
                </c:pt>
                <c:pt idx="12902">
                  <c:v>42213.0</c:v>
                </c:pt>
                <c:pt idx="12903">
                  <c:v>42214.0</c:v>
                </c:pt>
                <c:pt idx="12904">
                  <c:v>42215.0</c:v>
                </c:pt>
                <c:pt idx="12905">
                  <c:v>42216.0</c:v>
                </c:pt>
                <c:pt idx="12906">
                  <c:v>42217.0</c:v>
                </c:pt>
                <c:pt idx="12907">
                  <c:v>42218.0</c:v>
                </c:pt>
                <c:pt idx="12908">
                  <c:v>42219.0</c:v>
                </c:pt>
                <c:pt idx="12909">
                  <c:v>42220.0</c:v>
                </c:pt>
                <c:pt idx="12910">
                  <c:v>42221.0</c:v>
                </c:pt>
                <c:pt idx="12911">
                  <c:v>42222.0</c:v>
                </c:pt>
                <c:pt idx="12912">
                  <c:v>42223.0</c:v>
                </c:pt>
                <c:pt idx="12913">
                  <c:v>42224.0</c:v>
                </c:pt>
                <c:pt idx="12914">
                  <c:v>42225.0</c:v>
                </c:pt>
                <c:pt idx="12915">
                  <c:v>42226.0</c:v>
                </c:pt>
                <c:pt idx="12916">
                  <c:v>42227.0</c:v>
                </c:pt>
                <c:pt idx="12917">
                  <c:v>42228.0</c:v>
                </c:pt>
                <c:pt idx="12918">
                  <c:v>42229.0</c:v>
                </c:pt>
                <c:pt idx="12919">
                  <c:v>42230.0</c:v>
                </c:pt>
                <c:pt idx="12920">
                  <c:v>42231.0</c:v>
                </c:pt>
                <c:pt idx="12921">
                  <c:v>42232.0</c:v>
                </c:pt>
                <c:pt idx="12922">
                  <c:v>42233.0</c:v>
                </c:pt>
                <c:pt idx="12923">
                  <c:v>42234.0</c:v>
                </c:pt>
                <c:pt idx="12924">
                  <c:v>42235.0</c:v>
                </c:pt>
                <c:pt idx="12925">
                  <c:v>42236.0</c:v>
                </c:pt>
                <c:pt idx="12926">
                  <c:v>42237.0</c:v>
                </c:pt>
                <c:pt idx="12927">
                  <c:v>42238.0</c:v>
                </c:pt>
                <c:pt idx="12928">
                  <c:v>42239.0</c:v>
                </c:pt>
                <c:pt idx="12929">
                  <c:v>42240.0</c:v>
                </c:pt>
                <c:pt idx="12930">
                  <c:v>42241.0</c:v>
                </c:pt>
                <c:pt idx="12931">
                  <c:v>42242.0</c:v>
                </c:pt>
                <c:pt idx="12932">
                  <c:v>42243.0</c:v>
                </c:pt>
                <c:pt idx="12933">
                  <c:v>42244.0</c:v>
                </c:pt>
                <c:pt idx="12934">
                  <c:v>42245.0</c:v>
                </c:pt>
                <c:pt idx="12935">
                  <c:v>42246.0</c:v>
                </c:pt>
                <c:pt idx="12936">
                  <c:v>42247.0</c:v>
                </c:pt>
                <c:pt idx="12937">
                  <c:v>42248.0</c:v>
                </c:pt>
                <c:pt idx="12938">
                  <c:v>42249.0</c:v>
                </c:pt>
                <c:pt idx="12939">
                  <c:v>42250.0</c:v>
                </c:pt>
                <c:pt idx="12940">
                  <c:v>42251.0</c:v>
                </c:pt>
                <c:pt idx="12941">
                  <c:v>42252.0</c:v>
                </c:pt>
                <c:pt idx="12942">
                  <c:v>42253.0</c:v>
                </c:pt>
                <c:pt idx="12943">
                  <c:v>42254.0</c:v>
                </c:pt>
                <c:pt idx="12944">
                  <c:v>42255.0</c:v>
                </c:pt>
                <c:pt idx="12945">
                  <c:v>42256.0</c:v>
                </c:pt>
                <c:pt idx="12946">
                  <c:v>42257.0</c:v>
                </c:pt>
                <c:pt idx="12947">
                  <c:v>42258.0</c:v>
                </c:pt>
                <c:pt idx="12948">
                  <c:v>42259.0</c:v>
                </c:pt>
                <c:pt idx="12949">
                  <c:v>42260.0</c:v>
                </c:pt>
                <c:pt idx="12950">
                  <c:v>42261.0</c:v>
                </c:pt>
                <c:pt idx="12951">
                  <c:v>42262.0</c:v>
                </c:pt>
                <c:pt idx="12952">
                  <c:v>42263.0</c:v>
                </c:pt>
                <c:pt idx="12953">
                  <c:v>42264.0</c:v>
                </c:pt>
                <c:pt idx="12954">
                  <c:v>42265.0</c:v>
                </c:pt>
                <c:pt idx="12955">
                  <c:v>42266.0</c:v>
                </c:pt>
                <c:pt idx="12956">
                  <c:v>42267.0</c:v>
                </c:pt>
                <c:pt idx="12957">
                  <c:v>42268.0</c:v>
                </c:pt>
                <c:pt idx="12958">
                  <c:v>42269.0</c:v>
                </c:pt>
                <c:pt idx="12959">
                  <c:v>42270.0</c:v>
                </c:pt>
                <c:pt idx="12960">
                  <c:v>42271.0</c:v>
                </c:pt>
                <c:pt idx="12961">
                  <c:v>42272.0</c:v>
                </c:pt>
                <c:pt idx="12962">
                  <c:v>42273.0</c:v>
                </c:pt>
                <c:pt idx="12963">
                  <c:v>42274.0</c:v>
                </c:pt>
                <c:pt idx="12964">
                  <c:v>42275.0</c:v>
                </c:pt>
                <c:pt idx="12965">
                  <c:v>42276.0</c:v>
                </c:pt>
                <c:pt idx="12966">
                  <c:v>42277.0</c:v>
                </c:pt>
                <c:pt idx="12967">
                  <c:v>42278.0</c:v>
                </c:pt>
                <c:pt idx="12968">
                  <c:v>42279.0</c:v>
                </c:pt>
                <c:pt idx="12969">
                  <c:v>42280.0</c:v>
                </c:pt>
                <c:pt idx="12970">
                  <c:v>42281.0</c:v>
                </c:pt>
                <c:pt idx="12971">
                  <c:v>42282.0</c:v>
                </c:pt>
                <c:pt idx="12972">
                  <c:v>42283.0</c:v>
                </c:pt>
                <c:pt idx="12973">
                  <c:v>42284.0</c:v>
                </c:pt>
                <c:pt idx="12974">
                  <c:v>42285.0</c:v>
                </c:pt>
                <c:pt idx="12975">
                  <c:v>42286.0</c:v>
                </c:pt>
                <c:pt idx="12976">
                  <c:v>42287.0</c:v>
                </c:pt>
                <c:pt idx="12977">
                  <c:v>42288.0</c:v>
                </c:pt>
                <c:pt idx="12978">
                  <c:v>42289.0</c:v>
                </c:pt>
                <c:pt idx="12979">
                  <c:v>42290.0</c:v>
                </c:pt>
                <c:pt idx="12980">
                  <c:v>42291.0</c:v>
                </c:pt>
                <c:pt idx="12981">
                  <c:v>42292.0</c:v>
                </c:pt>
                <c:pt idx="12982">
                  <c:v>42293.0</c:v>
                </c:pt>
                <c:pt idx="12983">
                  <c:v>42294.0</c:v>
                </c:pt>
                <c:pt idx="12984">
                  <c:v>42295.0</c:v>
                </c:pt>
                <c:pt idx="12985">
                  <c:v>42296.0</c:v>
                </c:pt>
                <c:pt idx="12986">
                  <c:v>42297.0</c:v>
                </c:pt>
                <c:pt idx="12987">
                  <c:v>42298.0</c:v>
                </c:pt>
                <c:pt idx="12988">
                  <c:v>42299.0</c:v>
                </c:pt>
                <c:pt idx="12989">
                  <c:v>42300.0</c:v>
                </c:pt>
                <c:pt idx="12990">
                  <c:v>42301.0</c:v>
                </c:pt>
                <c:pt idx="12991">
                  <c:v>42302.0</c:v>
                </c:pt>
                <c:pt idx="12992">
                  <c:v>42303.0</c:v>
                </c:pt>
                <c:pt idx="12993">
                  <c:v>42304.0</c:v>
                </c:pt>
                <c:pt idx="12994">
                  <c:v>42305.0</c:v>
                </c:pt>
                <c:pt idx="12995">
                  <c:v>42306.0</c:v>
                </c:pt>
                <c:pt idx="12996">
                  <c:v>42307.0</c:v>
                </c:pt>
                <c:pt idx="12997">
                  <c:v>42308.0</c:v>
                </c:pt>
                <c:pt idx="12998">
                  <c:v>42309.0</c:v>
                </c:pt>
                <c:pt idx="12999">
                  <c:v>42310.0</c:v>
                </c:pt>
                <c:pt idx="13000">
                  <c:v>42311.0</c:v>
                </c:pt>
                <c:pt idx="13001">
                  <c:v>42312.0</c:v>
                </c:pt>
                <c:pt idx="13002">
                  <c:v>42313.0</c:v>
                </c:pt>
                <c:pt idx="13003">
                  <c:v>42314.0</c:v>
                </c:pt>
                <c:pt idx="13004">
                  <c:v>42315.0</c:v>
                </c:pt>
                <c:pt idx="13005">
                  <c:v>42316.0</c:v>
                </c:pt>
                <c:pt idx="13006">
                  <c:v>42317.0</c:v>
                </c:pt>
                <c:pt idx="13007">
                  <c:v>42318.0</c:v>
                </c:pt>
                <c:pt idx="13008">
                  <c:v>42319.0</c:v>
                </c:pt>
                <c:pt idx="13009">
                  <c:v>42320.0</c:v>
                </c:pt>
                <c:pt idx="13010">
                  <c:v>42321.0</c:v>
                </c:pt>
                <c:pt idx="13011">
                  <c:v>42322.0</c:v>
                </c:pt>
                <c:pt idx="13012">
                  <c:v>42323.0</c:v>
                </c:pt>
                <c:pt idx="13013">
                  <c:v>42324.0</c:v>
                </c:pt>
                <c:pt idx="13014">
                  <c:v>42325.0</c:v>
                </c:pt>
                <c:pt idx="13015">
                  <c:v>42326.0</c:v>
                </c:pt>
                <c:pt idx="13016">
                  <c:v>42327.0</c:v>
                </c:pt>
                <c:pt idx="13017">
                  <c:v>42328.0</c:v>
                </c:pt>
                <c:pt idx="13018">
                  <c:v>42329.0</c:v>
                </c:pt>
                <c:pt idx="13019">
                  <c:v>42330.0</c:v>
                </c:pt>
                <c:pt idx="13020">
                  <c:v>42331.0</c:v>
                </c:pt>
                <c:pt idx="13021">
                  <c:v>42332.0</c:v>
                </c:pt>
                <c:pt idx="13022">
                  <c:v>42333.0</c:v>
                </c:pt>
                <c:pt idx="13023">
                  <c:v>42334.0</c:v>
                </c:pt>
                <c:pt idx="13024">
                  <c:v>42335.0</c:v>
                </c:pt>
                <c:pt idx="13025">
                  <c:v>42336.0</c:v>
                </c:pt>
                <c:pt idx="13026">
                  <c:v>42337.0</c:v>
                </c:pt>
                <c:pt idx="13027">
                  <c:v>42338.0</c:v>
                </c:pt>
                <c:pt idx="13028">
                  <c:v>42339.0</c:v>
                </c:pt>
                <c:pt idx="13029">
                  <c:v>42340.0</c:v>
                </c:pt>
                <c:pt idx="13030">
                  <c:v>42341.0</c:v>
                </c:pt>
                <c:pt idx="13031">
                  <c:v>42342.0</c:v>
                </c:pt>
                <c:pt idx="13032">
                  <c:v>42343.0</c:v>
                </c:pt>
                <c:pt idx="13033">
                  <c:v>42344.0</c:v>
                </c:pt>
                <c:pt idx="13034">
                  <c:v>42345.0</c:v>
                </c:pt>
                <c:pt idx="13035">
                  <c:v>42346.0</c:v>
                </c:pt>
                <c:pt idx="13036">
                  <c:v>42347.0</c:v>
                </c:pt>
                <c:pt idx="13037">
                  <c:v>42348.0</c:v>
                </c:pt>
                <c:pt idx="13038">
                  <c:v>42349.0</c:v>
                </c:pt>
                <c:pt idx="13039">
                  <c:v>42350.0</c:v>
                </c:pt>
                <c:pt idx="13040">
                  <c:v>42351.0</c:v>
                </c:pt>
                <c:pt idx="13041">
                  <c:v>42352.0</c:v>
                </c:pt>
                <c:pt idx="13042">
                  <c:v>42353.0</c:v>
                </c:pt>
                <c:pt idx="13043">
                  <c:v>42354.0</c:v>
                </c:pt>
                <c:pt idx="13044">
                  <c:v>42355.0</c:v>
                </c:pt>
                <c:pt idx="13045">
                  <c:v>42356.0</c:v>
                </c:pt>
                <c:pt idx="13046">
                  <c:v>42357.0</c:v>
                </c:pt>
                <c:pt idx="13047">
                  <c:v>42358.0</c:v>
                </c:pt>
                <c:pt idx="13048">
                  <c:v>42359.0</c:v>
                </c:pt>
                <c:pt idx="13049">
                  <c:v>42360.0</c:v>
                </c:pt>
                <c:pt idx="13050">
                  <c:v>42361.0</c:v>
                </c:pt>
                <c:pt idx="13051">
                  <c:v>42362.0</c:v>
                </c:pt>
                <c:pt idx="13052">
                  <c:v>42363.0</c:v>
                </c:pt>
                <c:pt idx="13053">
                  <c:v>42364.0</c:v>
                </c:pt>
                <c:pt idx="13054">
                  <c:v>42365.0</c:v>
                </c:pt>
                <c:pt idx="13055">
                  <c:v>42366.0</c:v>
                </c:pt>
                <c:pt idx="13056">
                  <c:v>42367.0</c:v>
                </c:pt>
                <c:pt idx="13057">
                  <c:v>42368.0</c:v>
                </c:pt>
                <c:pt idx="13058">
                  <c:v>42369.0</c:v>
                </c:pt>
                <c:pt idx="13059">
                  <c:v>42370.0</c:v>
                </c:pt>
                <c:pt idx="13060">
                  <c:v>42371.0</c:v>
                </c:pt>
                <c:pt idx="13061">
                  <c:v>42372.0</c:v>
                </c:pt>
                <c:pt idx="13062">
                  <c:v>42373.0</c:v>
                </c:pt>
                <c:pt idx="13063">
                  <c:v>42374.0</c:v>
                </c:pt>
                <c:pt idx="13064">
                  <c:v>42375.0</c:v>
                </c:pt>
                <c:pt idx="13065">
                  <c:v>42376.0</c:v>
                </c:pt>
                <c:pt idx="13066">
                  <c:v>42377.0</c:v>
                </c:pt>
                <c:pt idx="13067">
                  <c:v>42378.0</c:v>
                </c:pt>
                <c:pt idx="13068">
                  <c:v>42379.0</c:v>
                </c:pt>
                <c:pt idx="13069">
                  <c:v>42380.0</c:v>
                </c:pt>
                <c:pt idx="13070">
                  <c:v>42381.0</c:v>
                </c:pt>
                <c:pt idx="13071">
                  <c:v>42382.0</c:v>
                </c:pt>
                <c:pt idx="13072">
                  <c:v>42383.0</c:v>
                </c:pt>
                <c:pt idx="13073">
                  <c:v>42384.0</c:v>
                </c:pt>
                <c:pt idx="13074">
                  <c:v>42385.0</c:v>
                </c:pt>
                <c:pt idx="13075">
                  <c:v>42386.0</c:v>
                </c:pt>
                <c:pt idx="13076">
                  <c:v>42387.0</c:v>
                </c:pt>
                <c:pt idx="13077">
                  <c:v>42388.0</c:v>
                </c:pt>
                <c:pt idx="13078">
                  <c:v>42389.0</c:v>
                </c:pt>
                <c:pt idx="13079">
                  <c:v>42390.0</c:v>
                </c:pt>
                <c:pt idx="13080">
                  <c:v>42391.0</c:v>
                </c:pt>
                <c:pt idx="13081">
                  <c:v>42392.0</c:v>
                </c:pt>
                <c:pt idx="13082">
                  <c:v>42393.0</c:v>
                </c:pt>
                <c:pt idx="13083">
                  <c:v>42394.0</c:v>
                </c:pt>
                <c:pt idx="13084">
                  <c:v>42395.0</c:v>
                </c:pt>
                <c:pt idx="13085">
                  <c:v>42396.0</c:v>
                </c:pt>
                <c:pt idx="13086">
                  <c:v>42397.0</c:v>
                </c:pt>
                <c:pt idx="13087">
                  <c:v>42398.0</c:v>
                </c:pt>
                <c:pt idx="13088">
                  <c:v>42399.0</c:v>
                </c:pt>
                <c:pt idx="13089">
                  <c:v>42400.0</c:v>
                </c:pt>
                <c:pt idx="13090">
                  <c:v>42401.0</c:v>
                </c:pt>
                <c:pt idx="13091">
                  <c:v>42402.0</c:v>
                </c:pt>
                <c:pt idx="13092">
                  <c:v>42403.0</c:v>
                </c:pt>
                <c:pt idx="13093">
                  <c:v>42404.0</c:v>
                </c:pt>
                <c:pt idx="13094">
                  <c:v>42405.0</c:v>
                </c:pt>
                <c:pt idx="13095">
                  <c:v>42406.0</c:v>
                </c:pt>
                <c:pt idx="13096">
                  <c:v>42407.0</c:v>
                </c:pt>
                <c:pt idx="13097">
                  <c:v>42408.0</c:v>
                </c:pt>
                <c:pt idx="13098">
                  <c:v>42409.0</c:v>
                </c:pt>
                <c:pt idx="13099">
                  <c:v>42410.0</c:v>
                </c:pt>
                <c:pt idx="13100">
                  <c:v>42411.0</c:v>
                </c:pt>
                <c:pt idx="13101">
                  <c:v>42412.0</c:v>
                </c:pt>
                <c:pt idx="13102">
                  <c:v>42413.0</c:v>
                </c:pt>
                <c:pt idx="13103">
                  <c:v>42414.0</c:v>
                </c:pt>
                <c:pt idx="13104">
                  <c:v>42415.0</c:v>
                </c:pt>
                <c:pt idx="13105">
                  <c:v>42416.0</c:v>
                </c:pt>
                <c:pt idx="13106">
                  <c:v>42417.0</c:v>
                </c:pt>
                <c:pt idx="13107">
                  <c:v>42418.0</c:v>
                </c:pt>
                <c:pt idx="13108">
                  <c:v>42419.0</c:v>
                </c:pt>
                <c:pt idx="13109">
                  <c:v>42420.0</c:v>
                </c:pt>
                <c:pt idx="13110">
                  <c:v>42421.0</c:v>
                </c:pt>
                <c:pt idx="13111">
                  <c:v>42422.0</c:v>
                </c:pt>
                <c:pt idx="13112">
                  <c:v>42423.0</c:v>
                </c:pt>
                <c:pt idx="13113">
                  <c:v>42424.0</c:v>
                </c:pt>
                <c:pt idx="13114">
                  <c:v>42425.0</c:v>
                </c:pt>
                <c:pt idx="13115">
                  <c:v>42426.0</c:v>
                </c:pt>
                <c:pt idx="13116">
                  <c:v>42427.0</c:v>
                </c:pt>
                <c:pt idx="13117">
                  <c:v>42428.0</c:v>
                </c:pt>
                <c:pt idx="13118">
                  <c:v>42429.0</c:v>
                </c:pt>
                <c:pt idx="13119">
                  <c:v>42430.0</c:v>
                </c:pt>
                <c:pt idx="13120">
                  <c:v>42431.0</c:v>
                </c:pt>
                <c:pt idx="13121">
                  <c:v>42432.0</c:v>
                </c:pt>
                <c:pt idx="13122">
                  <c:v>42433.0</c:v>
                </c:pt>
                <c:pt idx="13123">
                  <c:v>42434.0</c:v>
                </c:pt>
                <c:pt idx="13124">
                  <c:v>42435.0</c:v>
                </c:pt>
                <c:pt idx="13125">
                  <c:v>42436.0</c:v>
                </c:pt>
                <c:pt idx="13126">
                  <c:v>42437.0</c:v>
                </c:pt>
                <c:pt idx="13127">
                  <c:v>42438.0</c:v>
                </c:pt>
                <c:pt idx="13128">
                  <c:v>42439.0</c:v>
                </c:pt>
                <c:pt idx="13129">
                  <c:v>42440.0</c:v>
                </c:pt>
                <c:pt idx="13130">
                  <c:v>42441.0</c:v>
                </c:pt>
                <c:pt idx="13131">
                  <c:v>42442.0</c:v>
                </c:pt>
                <c:pt idx="13132">
                  <c:v>42443.0</c:v>
                </c:pt>
                <c:pt idx="13133">
                  <c:v>42444.0</c:v>
                </c:pt>
                <c:pt idx="13134">
                  <c:v>42445.0</c:v>
                </c:pt>
                <c:pt idx="13135">
                  <c:v>42446.0</c:v>
                </c:pt>
                <c:pt idx="13136">
                  <c:v>42447.0</c:v>
                </c:pt>
                <c:pt idx="13137">
                  <c:v>42448.0</c:v>
                </c:pt>
                <c:pt idx="13138">
                  <c:v>42449.0</c:v>
                </c:pt>
                <c:pt idx="13139">
                  <c:v>42450.0</c:v>
                </c:pt>
                <c:pt idx="13140">
                  <c:v>42451.0</c:v>
                </c:pt>
                <c:pt idx="13141">
                  <c:v>42452.0</c:v>
                </c:pt>
                <c:pt idx="13142">
                  <c:v>42453.0</c:v>
                </c:pt>
                <c:pt idx="13143">
                  <c:v>42454.0</c:v>
                </c:pt>
                <c:pt idx="13144">
                  <c:v>42455.0</c:v>
                </c:pt>
                <c:pt idx="13145">
                  <c:v>42456.0</c:v>
                </c:pt>
                <c:pt idx="13146">
                  <c:v>42457.0</c:v>
                </c:pt>
                <c:pt idx="13147">
                  <c:v>42458.0</c:v>
                </c:pt>
                <c:pt idx="13148">
                  <c:v>42459.0</c:v>
                </c:pt>
                <c:pt idx="13149">
                  <c:v>42460.0</c:v>
                </c:pt>
                <c:pt idx="13150">
                  <c:v>42461.0</c:v>
                </c:pt>
                <c:pt idx="13151">
                  <c:v>42462.0</c:v>
                </c:pt>
                <c:pt idx="13152">
                  <c:v>42463.0</c:v>
                </c:pt>
                <c:pt idx="13153">
                  <c:v>42464.0</c:v>
                </c:pt>
                <c:pt idx="13154">
                  <c:v>42465.0</c:v>
                </c:pt>
                <c:pt idx="13155">
                  <c:v>42466.0</c:v>
                </c:pt>
                <c:pt idx="13156">
                  <c:v>42467.0</c:v>
                </c:pt>
                <c:pt idx="13157">
                  <c:v>42468.0</c:v>
                </c:pt>
                <c:pt idx="13158">
                  <c:v>42469.0</c:v>
                </c:pt>
                <c:pt idx="13159">
                  <c:v>42470.0</c:v>
                </c:pt>
                <c:pt idx="13160">
                  <c:v>42471.0</c:v>
                </c:pt>
                <c:pt idx="13161">
                  <c:v>42472.0</c:v>
                </c:pt>
                <c:pt idx="13162">
                  <c:v>42473.0</c:v>
                </c:pt>
                <c:pt idx="13163">
                  <c:v>42474.0</c:v>
                </c:pt>
                <c:pt idx="13164">
                  <c:v>42475.0</c:v>
                </c:pt>
                <c:pt idx="13165">
                  <c:v>42476.0</c:v>
                </c:pt>
                <c:pt idx="13166">
                  <c:v>42477.0</c:v>
                </c:pt>
                <c:pt idx="13167">
                  <c:v>42478.0</c:v>
                </c:pt>
                <c:pt idx="13168">
                  <c:v>42479.0</c:v>
                </c:pt>
                <c:pt idx="13169">
                  <c:v>42480.0</c:v>
                </c:pt>
                <c:pt idx="13170">
                  <c:v>42481.0</c:v>
                </c:pt>
                <c:pt idx="13171">
                  <c:v>42482.0</c:v>
                </c:pt>
                <c:pt idx="13172">
                  <c:v>42483.0</c:v>
                </c:pt>
                <c:pt idx="13173">
                  <c:v>42484.0</c:v>
                </c:pt>
                <c:pt idx="13174">
                  <c:v>42485.0</c:v>
                </c:pt>
                <c:pt idx="13175">
                  <c:v>42486.0</c:v>
                </c:pt>
                <c:pt idx="13176">
                  <c:v>42487.0</c:v>
                </c:pt>
                <c:pt idx="13177">
                  <c:v>42488.0</c:v>
                </c:pt>
                <c:pt idx="13178">
                  <c:v>42489.0</c:v>
                </c:pt>
                <c:pt idx="13179">
                  <c:v>42490.0</c:v>
                </c:pt>
                <c:pt idx="13180">
                  <c:v>42491.0</c:v>
                </c:pt>
                <c:pt idx="13181">
                  <c:v>42492.0</c:v>
                </c:pt>
                <c:pt idx="13182">
                  <c:v>42493.0</c:v>
                </c:pt>
                <c:pt idx="13183">
                  <c:v>42494.0</c:v>
                </c:pt>
                <c:pt idx="13184">
                  <c:v>42495.0</c:v>
                </c:pt>
                <c:pt idx="13185">
                  <c:v>42496.0</c:v>
                </c:pt>
                <c:pt idx="13186">
                  <c:v>42497.0</c:v>
                </c:pt>
                <c:pt idx="13187">
                  <c:v>42498.0</c:v>
                </c:pt>
                <c:pt idx="13188">
                  <c:v>42499.0</c:v>
                </c:pt>
                <c:pt idx="13189">
                  <c:v>42500.0</c:v>
                </c:pt>
                <c:pt idx="13190">
                  <c:v>42501.0</c:v>
                </c:pt>
                <c:pt idx="13191">
                  <c:v>42502.0</c:v>
                </c:pt>
                <c:pt idx="13192">
                  <c:v>42503.0</c:v>
                </c:pt>
                <c:pt idx="13193">
                  <c:v>42504.0</c:v>
                </c:pt>
                <c:pt idx="13194">
                  <c:v>42505.0</c:v>
                </c:pt>
                <c:pt idx="13195">
                  <c:v>42506.0</c:v>
                </c:pt>
                <c:pt idx="13196">
                  <c:v>42507.0</c:v>
                </c:pt>
                <c:pt idx="13197">
                  <c:v>42508.0</c:v>
                </c:pt>
                <c:pt idx="13198">
                  <c:v>42509.0</c:v>
                </c:pt>
                <c:pt idx="13199">
                  <c:v>42510.0</c:v>
                </c:pt>
                <c:pt idx="13200">
                  <c:v>42511.0</c:v>
                </c:pt>
                <c:pt idx="13201">
                  <c:v>42512.0</c:v>
                </c:pt>
                <c:pt idx="13202">
                  <c:v>42513.0</c:v>
                </c:pt>
                <c:pt idx="13203">
                  <c:v>42514.0</c:v>
                </c:pt>
                <c:pt idx="13204">
                  <c:v>42515.0</c:v>
                </c:pt>
                <c:pt idx="13205">
                  <c:v>42516.0</c:v>
                </c:pt>
                <c:pt idx="13206">
                  <c:v>42517.0</c:v>
                </c:pt>
                <c:pt idx="13207">
                  <c:v>42518.0</c:v>
                </c:pt>
                <c:pt idx="13208">
                  <c:v>42519.0</c:v>
                </c:pt>
                <c:pt idx="13209">
                  <c:v>42520.0</c:v>
                </c:pt>
                <c:pt idx="13210">
                  <c:v>42521.0</c:v>
                </c:pt>
                <c:pt idx="13211">
                  <c:v>42522.0</c:v>
                </c:pt>
                <c:pt idx="13212">
                  <c:v>42523.0</c:v>
                </c:pt>
                <c:pt idx="13213">
                  <c:v>42524.0</c:v>
                </c:pt>
                <c:pt idx="13214">
                  <c:v>42525.0</c:v>
                </c:pt>
                <c:pt idx="13215">
                  <c:v>42526.0</c:v>
                </c:pt>
                <c:pt idx="13216">
                  <c:v>42527.0</c:v>
                </c:pt>
                <c:pt idx="13217">
                  <c:v>42528.0</c:v>
                </c:pt>
                <c:pt idx="13218">
                  <c:v>42529.0</c:v>
                </c:pt>
                <c:pt idx="13219">
                  <c:v>42530.0</c:v>
                </c:pt>
                <c:pt idx="13220">
                  <c:v>42531.0</c:v>
                </c:pt>
                <c:pt idx="13221">
                  <c:v>42532.0</c:v>
                </c:pt>
                <c:pt idx="13222">
                  <c:v>42533.0</c:v>
                </c:pt>
                <c:pt idx="13223">
                  <c:v>42534.0</c:v>
                </c:pt>
                <c:pt idx="13224">
                  <c:v>42535.0</c:v>
                </c:pt>
                <c:pt idx="13225">
                  <c:v>42536.0</c:v>
                </c:pt>
                <c:pt idx="13226">
                  <c:v>42537.0</c:v>
                </c:pt>
                <c:pt idx="13227">
                  <c:v>42538.0</c:v>
                </c:pt>
                <c:pt idx="13228">
                  <c:v>42539.0</c:v>
                </c:pt>
                <c:pt idx="13229">
                  <c:v>42540.0</c:v>
                </c:pt>
                <c:pt idx="13230">
                  <c:v>42541.0</c:v>
                </c:pt>
                <c:pt idx="13231">
                  <c:v>42542.0</c:v>
                </c:pt>
                <c:pt idx="13232">
                  <c:v>42543.0</c:v>
                </c:pt>
                <c:pt idx="13233">
                  <c:v>42544.0</c:v>
                </c:pt>
                <c:pt idx="13234">
                  <c:v>42545.0</c:v>
                </c:pt>
                <c:pt idx="13235">
                  <c:v>42546.0</c:v>
                </c:pt>
                <c:pt idx="13236">
                  <c:v>42547.0</c:v>
                </c:pt>
                <c:pt idx="13237">
                  <c:v>42548.0</c:v>
                </c:pt>
                <c:pt idx="13238">
                  <c:v>42549.0</c:v>
                </c:pt>
                <c:pt idx="13239">
                  <c:v>42550.0</c:v>
                </c:pt>
                <c:pt idx="13240">
                  <c:v>42551.0</c:v>
                </c:pt>
                <c:pt idx="13241">
                  <c:v>42552.0</c:v>
                </c:pt>
                <c:pt idx="13242">
                  <c:v>42553.0</c:v>
                </c:pt>
                <c:pt idx="13243">
                  <c:v>42554.0</c:v>
                </c:pt>
                <c:pt idx="13244">
                  <c:v>42555.0</c:v>
                </c:pt>
                <c:pt idx="13245">
                  <c:v>42556.0</c:v>
                </c:pt>
                <c:pt idx="13246">
                  <c:v>42557.0</c:v>
                </c:pt>
                <c:pt idx="13247">
                  <c:v>42558.0</c:v>
                </c:pt>
                <c:pt idx="13248">
                  <c:v>42559.0</c:v>
                </c:pt>
                <c:pt idx="13249">
                  <c:v>42560.0</c:v>
                </c:pt>
                <c:pt idx="13250">
                  <c:v>42561.0</c:v>
                </c:pt>
                <c:pt idx="13251">
                  <c:v>42562.0</c:v>
                </c:pt>
                <c:pt idx="13252">
                  <c:v>42563.0</c:v>
                </c:pt>
                <c:pt idx="13253">
                  <c:v>42564.0</c:v>
                </c:pt>
                <c:pt idx="13254">
                  <c:v>42565.0</c:v>
                </c:pt>
                <c:pt idx="13255">
                  <c:v>42566.0</c:v>
                </c:pt>
                <c:pt idx="13256">
                  <c:v>42567.0</c:v>
                </c:pt>
                <c:pt idx="13257">
                  <c:v>42568.0</c:v>
                </c:pt>
                <c:pt idx="13258">
                  <c:v>42569.0</c:v>
                </c:pt>
                <c:pt idx="13259">
                  <c:v>42570.0</c:v>
                </c:pt>
                <c:pt idx="13260">
                  <c:v>42571.0</c:v>
                </c:pt>
                <c:pt idx="13261">
                  <c:v>42572.0</c:v>
                </c:pt>
                <c:pt idx="13262">
                  <c:v>42573.0</c:v>
                </c:pt>
                <c:pt idx="13263">
                  <c:v>42574.0</c:v>
                </c:pt>
                <c:pt idx="13264">
                  <c:v>42575.0</c:v>
                </c:pt>
                <c:pt idx="13265">
                  <c:v>42576.0</c:v>
                </c:pt>
                <c:pt idx="13266">
                  <c:v>42577.0</c:v>
                </c:pt>
                <c:pt idx="13267">
                  <c:v>42578.0</c:v>
                </c:pt>
                <c:pt idx="13268">
                  <c:v>42579.0</c:v>
                </c:pt>
                <c:pt idx="13269">
                  <c:v>42580.0</c:v>
                </c:pt>
                <c:pt idx="13270">
                  <c:v>42581.0</c:v>
                </c:pt>
                <c:pt idx="13271">
                  <c:v>42582.0</c:v>
                </c:pt>
                <c:pt idx="13272">
                  <c:v>42583.0</c:v>
                </c:pt>
                <c:pt idx="13273">
                  <c:v>42584.0</c:v>
                </c:pt>
                <c:pt idx="13274">
                  <c:v>42585.0</c:v>
                </c:pt>
                <c:pt idx="13275">
                  <c:v>42586.0</c:v>
                </c:pt>
                <c:pt idx="13276">
                  <c:v>42587.0</c:v>
                </c:pt>
                <c:pt idx="13277">
                  <c:v>42588.0</c:v>
                </c:pt>
                <c:pt idx="13278">
                  <c:v>42589.0</c:v>
                </c:pt>
                <c:pt idx="13279">
                  <c:v>42590.0</c:v>
                </c:pt>
                <c:pt idx="13280">
                  <c:v>42591.0</c:v>
                </c:pt>
                <c:pt idx="13281">
                  <c:v>42592.0</c:v>
                </c:pt>
                <c:pt idx="13282">
                  <c:v>42593.0</c:v>
                </c:pt>
                <c:pt idx="13283">
                  <c:v>42594.0</c:v>
                </c:pt>
                <c:pt idx="13284">
                  <c:v>42595.0</c:v>
                </c:pt>
                <c:pt idx="13285">
                  <c:v>42596.0</c:v>
                </c:pt>
                <c:pt idx="13286">
                  <c:v>42597.0</c:v>
                </c:pt>
                <c:pt idx="13287">
                  <c:v>42598.0</c:v>
                </c:pt>
                <c:pt idx="13288">
                  <c:v>42599.0</c:v>
                </c:pt>
                <c:pt idx="13289">
                  <c:v>42600.0</c:v>
                </c:pt>
                <c:pt idx="13290">
                  <c:v>42601.0</c:v>
                </c:pt>
                <c:pt idx="13291">
                  <c:v>42602.0</c:v>
                </c:pt>
                <c:pt idx="13292">
                  <c:v>42603.0</c:v>
                </c:pt>
                <c:pt idx="13293">
                  <c:v>42604.0</c:v>
                </c:pt>
                <c:pt idx="13294">
                  <c:v>42605.0</c:v>
                </c:pt>
                <c:pt idx="13295">
                  <c:v>42606.0</c:v>
                </c:pt>
                <c:pt idx="13296">
                  <c:v>42607.0</c:v>
                </c:pt>
                <c:pt idx="13297">
                  <c:v>42608.0</c:v>
                </c:pt>
                <c:pt idx="13298">
                  <c:v>42609.0</c:v>
                </c:pt>
                <c:pt idx="13299">
                  <c:v>42610.0</c:v>
                </c:pt>
                <c:pt idx="13300">
                  <c:v>42611.0</c:v>
                </c:pt>
                <c:pt idx="13301">
                  <c:v>42612.0</c:v>
                </c:pt>
                <c:pt idx="13302">
                  <c:v>42613.0</c:v>
                </c:pt>
                <c:pt idx="13303">
                  <c:v>42614.0</c:v>
                </c:pt>
                <c:pt idx="13304">
                  <c:v>42615.0</c:v>
                </c:pt>
                <c:pt idx="13305">
                  <c:v>42616.0</c:v>
                </c:pt>
                <c:pt idx="13306">
                  <c:v>42617.0</c:v>
                </c:pt>
                <c:pt idx="13307">
                  <c:v>42618.0</c:v>
                </c:pt>
                <c:pt idx="13308">
                  <c:v>42619.0</c:v>
                </c:pt>
                <c:pt idx="13309">
                  <c:v>42620.0</c:v>
                </c:pt>
                <c:pt idx="13310">
                  <c:v>42621.0</c:v>
                </c:pt>
                <c:pt idx="13311">
                  <c:v>42622.0</c:v>
                </c:pt>
                <c:pt idx="13312">
                  <c:v>42623.0</c:v>
                </c:pt>
                <c:pt idx="13313">
                  <c:v>42624.0</c:v>
                </c:pt>
                <c:pt idx="13314">
                  <c:v>42625.0</c:v>
                </c:pt>
                <c:pt idx="13315">
                  <c:v>42626.0</c:v>
                </c:pt>
                <c:pt idx="13316">
                  <c:v>42627.0</c:v>
                </c:pt>
                <c:pt idx="13317">
                  <c:v>42628.0</c:v>
                </c:pt>
                <c:pt idx="13318">
                  <c:v>42629.0</c:v>
                </c:pt>
                <c:pt idx="13319">
                  <c:v>42630.0</c:v>
                </c:pt>
                <c:pt idx="13320">
                  <c:v>42631.0</c:v>
                </c:pt>
                <c:pt idx="13321">
                  <c:v>42632.0</c:v>
                </c:pt>
                <c:pt idx="13322">
                  <c:v>42633.0</c:v>
                </c:pt>
                <c:pt idx="13323">
                  <c:v>42634.0</c:v>
                </c:pt>
                <c:pt idx="13324">
                  <c:v>42635.0</c:v>
                </c:pt>
                <c:pt idx="13325">
                  <c:v>42636.0</c:v>
                </c:pt>
                <c:pt idx="13326">
                  <c:v>42637.0</c:v>
                </c:pt>
                <c:pt idx="13327">
                  <c:v>42638.0</c:v>
                </c:pt>
                <c:pt idx="13328">
                  <c:v>42639.0</c:v>
                </c:pt>
                <c:pt idx="13329">
                  <c:v>42640.0</c:v>
                </c:pt>
                <c:pt idx="13330">
                  <c:v>42641.0</c:v>
                </c:pt>
                <c:pt idx="13331">
                  <c:v>42642.0</c:v>
                </c:pt>
                <c:pt idx="13332">
                  <c:v>42643.0</c:v>
                </c:pt>
                <c:pt idx="13333">
                  <c:v>42644.0</c:v>
                </c:pt>
                <c:pt idx="13334">
                  <c:v>42645.0</c:v>
                </c:pt>
                <c:pt idx="13335">
                  <c:v>42646.0</c:v>
                </c:pt>
                <c:pt idx="13336">
                  <c:v>42647.0</c:v>
                </c:pt>
                <c:pt idx="13337">
                  <c:v>42648.0</c:v>
                </c:pt>
                <c:pt idx="13338">
                  <c:v>42649.0</c:v>
                </c:pt>
                <c:pt idx="13339">
                  <c:v>42650.0</c:v>
                </c:pt>
                <c:pt idx="13340">
                  <c:v>42651.0</c:v>
                </c:pt>
                <c:pt idx="13341">
                  <c:v>42652.0</c:v>
                </c:pt>
                <c:pt idx="13342">
                  <c:v>42653.0</c:v>
                </c:pt>
                <c:pt idx="13343">
                  <c:v>42654.0</c:v>
                </c:pt>
                <c:pt idx="13344">
                  <c:v>42655.0</c:v>
                </c:pt>
                <c:pt idx="13345">
                  <c:v>42656.0</c:v>
                </c:pt>
                <c:pt idx="13346">
                  <c:v>42657.0</c:v>
                </c:pt>
                <c:pt idx="13347">
                  <c:v>42658.0</c:v>
                </c:pt>
                <c:pt idx="13348">
                  <c:v>42659.0</c:v>
                </c:pt>
                <c:pt idx="13349">
                  <c:v>42660.0</c:v>
                </c:pt>
                <c:pt idx="13350">
                  <c:v>42661.0</c:v>
                </c:pt>
                <c:pt idx="13351">
                  <c:v>42662.0</c:v>
                </c:pt>
                <c:pt idx="13352">
                  <c:v>42663.0</c:v>
                </c:pt>
                <c:pt idx="13353">
                  <c:v>42664.0</c:v>
                </c:pt>
                <c:pt idx="13354">
                  <c:v>42665.0</c:v>
                </c:pt>
                <c:pt idx="13355">
                  <c:v>42666.0</c:v>
                </c:pt>
                <c:pt idx="13356">
                  <c:v>42667.0</c:v>
                </c:pt>
                <c:pt idx="13357">
                  <c:v>42668.0</c:v>
                </c:pt>
                <c:pt idx="13358">
                  <c:v>42669.0</c:v>
                </c:pt>
                <c:pt idx="13359">
                  <c:v>42670.0</c:v>
                </c:pt>
                <c:pt idx="13360">
                  <c:v>42671.0</c:v>
                </c:pt>
                <c:pt idx="13361">
                  <c:v>42672.0</c:v>
                </c:pt>
                <c:pt idx="13362">
                  <c:v>42673.0</c:v>
                </c:pt>
                <c:pt idx="13363">
                  <c:v>42674.0</c:v>
                </c:pt>
                <c:pt idx="13364">
                  <c:v>42675.0</c:v>
                </c:pt>
                <c:pt idx="13365">
                  <c:v>42676.0</c:v>
                </c:pt>
                <c:pt idx="13366">
                  <c:v>42677.0</c:v>
                </c:pt>
                <c:pt idx="13367">
                  <c:v>42678.0</c:v>
                </c:pt>
                <c:pt idx="13368">
                  <c:v>42679.0</c:v>
                </c:pt>
                <c:pt idx="13369">
                  <c:v>42680.0</c:v>
                </c:pt>
                <c:pt idx="13370">
                  <c:v>42681.0</c:v>
                </c:pt>
                <c:pt idx="13371">
                  <c:v>42682.0</c:v>
                </c:pt>
                <c:pt idx="13372">
                  <c:v>42683.0</c:v>
                </c:pt>
                <c:pt idx="13373">
                  <c:v>42684.0</c:v>
                </c:pt>
                <c:pt idx="13374">
                  <c:v>42685.0</c:v>
                </c:pt>
                <c:pt idx="13375">
                  <c:v>42686.0</c:v>
                </c:pt>
                <c:pt idx="13376">
                  <c:v>42687.0</c:v>
                </c:pt>
                <c:pt idx="13377">
                  <c:v>42688.0</c:v>
                </c:pt>
                <c:pt idx="13378">
                  <c:v>42689.0</c:v>
                </c:pt>
                <c:pt idx="13379">
                  <c:v>42690.0</c:v>
                </c:pt>
                <c:pt idx="13380">
                  <c:v>42691.0</c:v>
                </c:pt>
                <c:pt idx="13381">
                  <c:v>42692.0</c:v>
                </c:pt>
                <c:pt idx="13382">
                  <c:v>42693.0</c:v>
                </c:pt>
                <c:pt idx="13383">
                  <c:v>42694.0</c:v>
                </c:pt>
                <c:pt idx="13384">
                  <c:v>42695.0</c:v>
                </c:pt>
                <c:pt idx="13385">
                  <c:v>42696.0</c:v>
                </c:pt>
                <c:pt idx="13386">
                  <c:v>42697.0</c:v>
                </c:pt>
                <c:pt idx="13387">
                  <c:v>42698.0</c:v>
                </c:pt>
                <c:pt idx="13388">
                  <c:v>42699.0</c:v>
                </c:pt>
                <c:pt idx="13389">
                  <c:v>42700.0</c:v>
                </c:pt>
                <c:pt idx="13390">
                  <c:v>42701.0</c:v>
                </c:pt>
                <c:pt idx="13391">
                  <c:v>42702.0</c:v>
                </c:pt>
                <c:pt idx="13392">
                  <c:v>42703.0</c:v>
                </c:pt>
                <c:pt idx="13393">
                  <c:v>42704.0</c:v>
                </c:pt>
                <c:pt idx="13394">
                  <c:v>42705.0</c:v>
                </c:pt>
                <c:pt idx="13395">
                  <c:v>42706.0</c:v>
                </c:pt>
                <c:pt idx="13396">
                  <c:v>42707.0</c:v>
                </c:pt>
                <c:pt idx="13397">
                  <c:v>42708.0</c:v>
                </c:pt>
                <c:pt idx="13398">
                  <c:v>42709.0</c:v>
                </c:pt>
                <c:pt idx="13399">
                  <c:v>42710.0</c:v>
                </c:pt>
                <c:pt idx="13400">
                  <c:v>42711.0</c:v>
                </c:pt>
                <c:pt idx="13401">
                  <c:v>42712.0</c:v>
                </c:pt>
                <c:pt idx="13402">
                  <c:v>42713.0</c:v>
                </c:pt>
                <c:pt idx="13403">
                  <c:v>42714.0</c:v>
                </c:pt>
                <c:pt idx="13404">
                  <c:v>42715.0</c:v>
                </c:pt>
                <c:pt idx="13405">
                  <c:v>42716.0</c:v>
                </c:pt>
                <c:pt idx="13406">
                  <c:v>42717.0</c:v>
                </c:pt>
                <c:pt idx="13407">
                  <c:v>42718.0</c:v>
                </c:pt>
                <c:pt idx="13408">
                  <c:v>42719.0</c:v>
                </c:pt>
                <c:pt idx="13409">
                  <c:v>42720.0</c:v>
                </c:pt>
                <c:pt idx="13410">
                  <c:v>42721.0</c:v>
                </c:pt>
                <c:pt idx="13411">
                  <c:v>42722.0</c:v>
                </c:pt>
                <c:pt idx="13412">
                  <c:v>42723.0</c:v>
                </c:pt>
                <c:pt idx="13413">
                  <c:v>42724.0</c:v>
                </c:pt>
                <c:pt idx="13414">
                  <c:v>42725.0</c:v>
                </c:pt>
                <c:pt idx="13415">
                  <c:v>42726.0</c:v>
                </c:pt>
                <c:pt idx="13416">
                  <c:v>42727.0</c:v>
                </c:pt>
                <c:pt idx="13417">
                  <c:v>42728.0</c:v>
                </c:pt>
                <c:pt idx="13418">
                  <c:v>42729.0</c:v>
                </c:pt>
                <c:pt idx="13419">
                  <c:v>42730.0</c:v>
                </c:pt>
                <c:pt idx="13420">
                  <c:v>42731.0</c:v>
                </c:pt>
                <c:pt idx="13421">
                  <c:v>42732.0</c:v>
                </c:pt>
                <c:pt idx="13422">
                  <c:v>42733.0</c:v>
                </c:pt>
                <c:pt idx="13423">
                  <c:v>42734.0</c:v>
                </c:pt>
                <c:pt idx="13424">
                  <c:v>42735.0</c:v>
                </c:pt>
                <c:pt idx="13425">
                  <c:v>42736.0</c:v>
                </c:pt>
                <c:pt idx="13426">
                  <c:v>42737.0</c:v>
                </c:pt>
                <c:pt idx="13427">
                  <c:v>42738.0</c:v>
                </c:pt>
                <c:pt idx="13428">
                  <c:v>42739.0</c:v>
                </c:pt>
                <c:pt idx="13429">
                  <c:v>42740.0</c:v>
                </c:pt>
                <c:pt idx="13430">
                  <c:v>42741.0</c:v>
                </c:pt>
                <c:pt idx="13431">
                  <c:v>42742.0</c:v>
                </c:pt>
                <c:pt idx="13432">
                  <c:v>42743.0</c:v>
                </c:pt>
                <c:pt idx="13433">
                  <c:v>42744.0</c:v>
                </c:pt>
                <c:pt idx="13434">
                  <c:v>42745.0</c:v>
                </c:pt>
                <c:pt idx="13435">
                  <c:v>42746.0</c:v>
                </c:pt>
                <c:pt idx="13436">
                  <c:v>42747.0</c:v>
                </c:pt>
                <c:pt idx="13437">
                  <c:v>42748.0</c:v>
                </c:pt>
                <c:pt idx="13438">
                  <c:v>42749.0</c:v>
                </c:pt>
                <c:pt idx="13439">
                  <c:v>42750.0</c:v>
                </c:pt>
                <c:pt idx="13440">
                  <c:v>42751.0</c:v>
                </c:pt>
                <c:pt idx="13441">
                  <c:v>42752.0</c:v>
                </c:pt>
                <c:pt idx="13442">
                  <c:v>42753.0</c:v>
                </c:pt>
                <c:pt idx="13443">
                  <c:v>42754.0</c:v>
                </c:pt>
                <c:pt idx="13444">
                  <c:v>42755.0</c:v>
                </c:pt>
                <c:pt idx="13445">
                  <c:v>42756.0</c:v>
                </c:pt>
                <c:pt idx="13446">
                  <c:v>42757.0</c:v>
                </c:pt>
                <c:pt idx="13447">
                  <c:v>42758.0</c:v>
                </c:pt>
                <c:pt idx="13448">
                  <c:v>42759.0</c:v>
                </c:pt>
                <c:pt idx="13449">
                  <c:v>42760.0</c:v>
                </c:pt>
                <c:pt idx="13450">
                  <c:v>42761.0</c:v>
                </c:pt>
                <c:pt idx="13451">
                  <c:v>42762.0</c:v>
                </c:pt>
                <c:pt idx="13452">
                  <c:v>42763.0</c:v>
                </c:pt>
                <c:pt idx="13453">
                  <c:v>42764.0</c:v>
                </c:pt>
                <c:pt idx="13454">
                  <c:v>42765.0</c:v>
                </c:pt>
                <c:pt idx="13455">
                  <c:v>42766.0</c:v>
                </c:pt>
                <c:pt idx="13456">
                  <c:v>42767.0</c:v>
                </c:pt>
                <c:pt idx="13457">
                  <c:v>42768.0</c:v>
                </c:pt>
                <c:pt idx="13458">
                  <c:v>42769.0</c:v>
                </c:pt>
                <c:pt idx="13459">
                  <c:v>42770.0</c:v>
                </c:pt>
                <c:pt idx="13460">
                  <c:v>42771.0</c:v>
                </c:pt>
                <c:pt idx="13461">
                  <c:v>42772.0</c:v>
                </c:pt>
                <c:pt idx="13462">
                  <c:v>42773.0</c:v>
                </c:pt>
                <c:pt idx="13463">
                  <c:v>42774.0</c:v>
                </c:pt>
                <c:pt idx="13464">
                  <c:v>42775.0</c:v>
                </c:pt>
                <c:pt idx="13465">
                  <c:v>42776.0</c:v>
                </c:pt>
                <c:pt idx="13466">
                  <c:v>42777.0</c:v>
                </c:pt>
                <c:pt idx="13467">
                  <c:v>42778.0</c:v>
                </c:pt>
                <c:pt idx="13468">
                  <c:v>42779.0</c:v>
                </c:pt>
                <c:pt idx="13469">
                  <c:v>42780.0</c:v>
                </c:pt>
                <c:pt idx="13470">
                  <c:v>42781.0</c:v>
                </c:pt>
                <c:pt idx="13471">
                  <c:v>42782.0</c:v>
                </c:pt>
                <c:pt idx="13472">
                  <c:v>42783.0</c:v>
                </c:pt>
                <c:pt idx="13473">
                  <c:v>42784.0</c:v>
                </c:pt>
                <c:pt idx="13474">
                  <c:v>42785.0</c:v>
                </c:pt>
                <c:pt idx="13475">
                  <c:v>42786.0</c:v>
                </c:pt>
                <c:pt idx="13476">
                  <c:v>42787.0</c:v>
                </c:pt>
                <c:pt idx="13477">
                  <c:v>42788.0</c:v>
                </c:pt>
                <c:pt idx="13478">
                  <c:v>42789.0</c:v>
                </c:pt>
                <c:pt idx="13479">
                  <c:v>42790.0</c:v>
                </c:pt>
                <c:pt idx="13480">
                  <c:v>42791.0</c:v>
                </c:pt>
                <c:pt idx="13481">
                  <c:v>42792.0</c:v>
                </c:pt>
                <c:pt idx="13482">
                  <c:v>42793.0</c:v>
                </c:pt>
                <c:pt idx="13483">
                  <c:v>42794.0</c:v>
                </c:pt>
                <c:pt idx="13484">
                  <c:v>42795.0</c:v>
                </c:pt>
                <c:pt idx="13485">
                  <c:v>42796.0</c:v>
                </c:pt>
                <c:pt idx="13486">
                  <c:v>42797.0</c:v>
                </c:pt>
                <c:pt idx="13487">
                  <c:v>42798.0</c:v>
                </c:pt>
                <c:pt idx="13488">
                  <c:v>42799.0</c:v>
                </c:pt>
                <c:pt idx="13489">
                  <c:v>42800.0</c:v>
                </c:pt>
                <c:pt idx="13490">
                  <c:v>42801.0</c:v>
                </c:pt>
                <c:pt idx="13491">
                  <c:v>42802.0</c:v>
                </c:pt>
                <c:pt idx="13492">
                  <c:v>42803.0</c:v>
                </c:pt>
                <c:pt idx="13493">
                  <c:v>42804.0</c:v>
                </c:pt>
                <c:pt idx="13494">
                  <c:v>42805.0</c:v>
                </c:pt>
                <c:pt idx="13495">
                  <c:v>42806.0</c:v>
                </c:pt>
                <c:pt idx="13496">
                  <c:v>42807.0</c:v>
                </c:pt>
                <c:pt idx="13497">
                  <c:v>42808.0</c:v>
                </c:pt>
                <c:pt idx="13498">
                  <c:v>42809.0</c:v>
                </c:pt>
                <c:pt idx="13499">
                  <c:v>42810.0</c:v>
                </c:pt>
                <c:pt idx="13500">
                  <c:v>42811.0</c:v>
                </c:pt>
                <c:pt idx="13501">
                  <c:v>42812.0</c:v>
                </c:pt>
                <c:pt idx="13502">
                  <c:v>42813.0</c:v>
                </c:pt>
                <c:pt idx="13503">
                  <c:v>42814.0</c:v>
                </c:pt>
                <c:pt idx="13504">
                  <c:v>42815.0</c:v>
                </c:pt>
                <c:pt idx="13505">
                  <c:v>42816.0</c:v>
                </c:pt>
                <c:pt idx="13506">
                  <c:v>42817.0</c:v>
                </c:pt>
                <c:pt idx="13507">
                  <c:v>42818.0</c:v>
                </c:pt>
                <c:pt idx="13508">
                  <c:v>42819.0</c:v>
                </c:pt>
                <c:pt idx="13509">
                  <c:v>42820.0</c:v>
                </c:pt>
                <c:pt idx="13510">
                  <c:v>42821.0</c:v>
                </c:pt>
                <c:pt idx="13511">
                  <c:v>42822.0</c:v>
                </c:pt>
                <c:pt idx="13512">
                  <c:v>42823.0</c:v>
                </c:pt>
                <c:pt idx="13513">
                  <c:v>42824.0</c:v>
                </c:pt>
                <c:pt idx="13514">
                  <c:v>42825.0</c:v>
                </c:pt>
                <c:pt idx="13515">
                  <c:v>42826.0</c:v>
                </c:pt>
                <c:pt idx="13516">
                  <c:v>42827.0</c:v>
                </c:pt>
                <c:pt idx="13517">
                  <c:v>42828.0</c:v>
                </c:pt>
                <c:pt idx="13518">
                  <c:v>42829.0</c:v>
                </c:pt>
                <c:pt idx="13519">
                  <c:v>42830.0</c:v>
                </c:pt>
                <c:pt idx="13520">
                  <c:v>42831.0</c:v>
                </c:pt>
                <c:pt idx="13521">
                  <c:v>42832.0</c:v>
                </c:pt>
                <c:pt idx="13522">
                  <c:v>42833.0</c:v>
                </c:pt>
                <c:pt idx="13523">
                  <c:v>42834.0</c:v>
                </c:pt>
                <c:pt idx="13524">
                  <c:v>42835.0</c:v>
                </c:pt>
                <c:pt idx="13525">
                  <c:v>42836.0</c:v>
                </c:pt>
                <c:pt idx="13526">
                  <c:v>42837.0</c:v>
                </c:pt>
                <c:pt idx="13527">
                  <c:v>42838.0</c:v>
                </c:pt>
                <c:pt idx="13528">
                  <c:v>42839.0</c:v>
                </c:pt>
                <c:pt idx="13529">
                  <c:v>42840.0</c:v>
                </c:pt>
                <c:pt idx="13530">
                  <c:v>42841.0</c:v>
                </c:pt>
                <c:pt idx="13531">
                  <c:v>42842.0</c:v>
                </c:pt>
                <c:pt idx="13532">
                  <c:v>42843.0</c:v>
                </c:pt>
                <c:pt idx="13533">
                  <c:v>42844.0</c:v>
                </c:pt>
                <c:pt idx="13534">
                  <c:v>42845.0</c:v>
                </c:pt>
                <c:pt idx="13535">
                  <c:v>42846.0</c:v>
                </c:pt>
                <c:pt idx="13536">
                  <c:v>42847.0</c:v>
                </c:pt>
                <c:pt idx="13537">
                  <c:v>42848.0</c:v>
                </c:pt>
                <c:pt idx="13538">
                  <c:v>42849.0</c:v>
                </c:pt>
                <c:pt idx="13539">
                  <c:v>42850.0</c:v>
                </c:pt>
                <c:pt idx="13540">
                  <c:v>42851.0</c:v>
                </c:pt>
                <c:pt idx="13541">
                  <c:v>42852.0</c:v>
                </c:pt>
                <c:pt idx="13542">
                  <c:v>42853.0</c:v>
                </c:pt>
                <c:pt idx="13543">
                  <c:v>42854.0</c:v>
                </c:pt>
                <c:pt idx="13544">
                  <c:v>42855.0</c:v>
                </c:pt>
                <c:pt idx="13545">
                  <c:v>42856.0</c:v>
                </c:pt>
                <c:pt idx="13546">
                  <c:v>42857.0</c:v>
                </c:pt>
                <c:pt idx="13547">
                  <c:v>42858.0</c:v>
                </c:pt>
                <c:pt idx="13548">
                  <c:v>42859.0</c:v>
                </c:pt>
                <c:pt idx="13549">
                  <c:v>42860.0</c:v>
                </c:pt>
                <c:pt idx="13550">
                  <c:v>42861.0</c:v>
                </c:pt>
                <c:pt idx="13551">
                  <c:v>42862.0</c:v>
                </c:pt>
                <c:pt idx="13552">
                  <c:v>42863.0</c:v>
                </c:pt>
                <c:pt idx="13553">
                  <c:v>42864.0</c:v>
                </c:pt>
                <c:pt idx="13554">
                  <c:v>42865.0</c:v>
                </c:pt>
                <c:pt idx="13555">
                  <c:v>42866.0</c:v>
                </c:pt>
                <c:pt idx="13556">
                  <c:v>42867.0</c:v>
                </c:pt>
                <c:pt idx="13557">
                  <c:v>42868.0</c:v>
                </c:pt>
                <c:pt idx="13558">
                  <c:v>42869.0</c:v>
                </c:pt>
                <c:pt idx="13559">
                  <c:v>42870.0</c:v>
                </c:pt>
                <c:pt idx="13560">
                  <c:v>42871.0</c:v>
                </c:pt>
                <c:pt idx="13561">
                  <c:v>42872.0</c:v>
                </c:pt>
                <c:pt idx="13562">
                  <c:v>42873.0</c:v>
                </c:pt>
                <c:pt idx="13563">
                  <c:v>42874.0</c:v>
                </c:pt>
                <c:pt idx="13564">
                  <c:v>42875.0</c:v>
                </c:pt>
                <c:pt idx="13565">
                  <c:v>42876.0</c:v>
                </c:pt>
                <c:pt idx="13566">
                  <c:v>42877.0</c:v>
                </c:pt>
                <c:pt idx="13567">
                  <c:v>42878.0</c:v>
                </c:pt>
                <c:pt idx="13568">
                  <c:v>42879.0</c:v>
                </c:pt>
                <c:pt idx="13569">
                  <c:v>42880.0</c:v>
                </c:pt>
                <c:pt idx="13570">
                  <c:v>42881.0</c:v>
                </c:pt>
                <c:pt idx="13571">
                  <c:v>42882.0</c:v>
                </c:pt>
                <c:pt idx="13572">
                  <c:v>42883.0</c:v>
                </c:pt>
                <c:pt idx="13573">
                  <c:v>42884.0</c:v>
                </c:pt>
                <c:pt idx="13574">
                  <c:v>42885.0</c:v>
                </c:pt>
                <c:pt idx="13575">
                  <c:v>42886.0</c:v>
                </c:pt>
                <c:pt idx="13576">
                  <c:v>42887.0</c:v>
                </c:pt>
                <c:pt idx="13577">
                  <c:v>42888.0</c:v>
                </c:pt>
                <c:pt idx="13578">
                  <c:v>42889.0</c:v>
                </c:pt>
                <c:pt idx="13579">
                  <c:v>42890.0</c:v>
                </c:pt>
                <c:pt idx="13580">
                  <c:v>42891.0</c:v>
                </c:pt>
                <c:pt idx="13581">
                  <c:v>42892.0</c:v>
                </c:pt>
                <c:pt idx="13582">
                  <c:v>42893.0</c:v>
                </c:pt>
                <c:pt idx="13583">
                  <c:v>42894.0</c:v>
                </c:pt>
                <c:pt idx="13584">
                  <c:v>42895.0</c:v>
                </c:pt>
                <c:pt idx="13585">
                  <c:v>42896.0</c:v>
                </c:pt>
                <c:pt idx="13586">
                  <c:v>42897.0</c:v>
                </c:pt>
                <c:pt idx="13587">
                  <c:v>42898.0</c:v>
                </c:pt>
                <c:pt idx="13588">
                  <c:v>42899.0</c:v>
                </c:pt>
                <c:pt idx="13589">
                  <c:v>42900.0</c:v>
                </c:pt>
                <c:pt idx="13590">
                  <c:v>42901.0</c:v>
                </c:pt>
                <c:pt idx="13591">
                  <c:v>42902.0</c:v>
                </c:pt>
                <c:pt idx="13592">
                  <c:v>42903.0</c:v>
                </c:pt>
                <c:pt idx="13593">
                  <c:v>42904.0</c:v>
                </c:pt>
                <c:pt idx="13594">
                  <c:v>42905.0</c:v>
                </c:pt>
                <c:pt idx="13595">
                  <c:v>42906.0</c:v>
                </c:pt>
                <c:pt idx="13596">
                  <c:v>42907.0</c:v>
                </c:pt>
                <c:pt idx="13597">
                  <c:v>42908.0</c:v>
                </c:pt>
                <c:pt idx="13598">
                  <c:v>42909.0</c:v>
                </c:pt>
                <c:pt idx="13599">
                  <c:v>42910.0</c:v>
                </c:pt>
                <c:pt idx="13600">
                  <c:v>42911.0</c:v>
                </c:pt>
                <c:pt idx="13601">
                  <c:v>42912.0</c:v>
                </c:pt>
                <c:pt idx="13602">
                  <c:v>42913.0</c:v>
                </c:pt>
                <c:pt idx="13603">
                  <c:v>42914.0</c:v>
                </c:pt>
                <c:pt idx="13604">
                  <c:v>42915.0</c:v>
                </c:pt>
                <c:pt idx="13605">
                  <c:v>42916.0</c:v>
                </c:pt>
                <c:pt idx="13606">
                  <c:v>42917.0</c:v>
                </c:pt>
                <c:pt idx="13607">
                  <c:v>42918.0</c:v>
                </c:pt>
                <c:pt idx="13608">
                  <c:v>42919.0</c:v>
                </c:pt>
                <c:pt idx="13609">
                  <c:v>42920.0</c:v>
                </c:pt>
                <c:pt idx="13610">
                  <c:v>42921.0</c:v>
                </c:pt>
                <c:pt idx="13611">
                  <c:v>42922.0</c:v>
                </c:pt>
                <c:pt idx="13612">
                  <c:v>42923.0</c:v>
                </c:pt>
                <c:pt idx="13613">
                  <c:v>42924.0</c:v>
                </c:pt>
                <c:pt idx="13614">
                  <c:v>42925.0</c:v>
                </c:pt>
                <c:pt idx="13615">
                  <c:v>42926.0</c:v>
                </c:pt>
                <c:pt idx="13616">
                  <c:v>42927.0</c:v>
                </c:pt>
                <c:pt idx="13617">
                  <c:v>42928.0</c:v>
                </c:pt>
                <c:pt idx="13618">
                  <c:v>42929.0</c:v>
                </c:pt>
                <c:pt idx="13619">
                  <c:v>42930.0</c:v>
                </c:pt>
                <c:pt idx="13620">
                  <c:v>42931.0</c:v>
                </c:pt>
                <c:pt idx="13621">
                  <c:v>42932.0</c:v>
                </c:pt>
                <c:pt idx="13622">
                  <c:v>42933.0</c:v>
                </c:pt>
                <c:pt idx="13623">
                  <c:v>42934.0</c:v>
                </c:pt>
                <c:pt idx="13624">
                  <c:v>42935.0</c:v>
                </c:pt>
                <c:pt idx="13625">
                  <c:v>42936.0</c:v>
                </c:pt>
                <c:pt idx="13626">
                  <c:v>42937.0</c:v>
                </c:pt>
                <c:pt idx="13627">
                  <c:v>42938.0</c:v>
                </c:pt>
                <c:pt idx="13628">
                  <c:v>42939.0</c:v>
                </c:pt>
                <c:pt idx="13629">
                  <c:v>42940.0</c:v>
                </c:pt>
                <c:pt idx="13630">
                  <c:v>42941.0</c:v>
                </c:pt>
                <c:pt idx="13631">
                  <c:v>42942.0</c:v>
                </c:pt>
                <c:pt idx="13632">
                  <c:v>42943.0</c:v>
                </c:pt>
                <c:pt idx="13633">
                  <c:v>42944.0</c:v>
                </c:pt>
                <c:pt idx="13634">
                  <c:v>42945.0</c:v>
                </c:pt>
                <c:pt idx="13635">
                  <c:v>42946.0</c:v>
                </c:pt>
                <c:pt idx="13636">
                  <c:v>42947.0</c:v>
                </c:pt>
                <c:pt idx="13637">
                  <c:v>42948.0</c:v>
                </c:pt>
                <c:pt idx="13638">
                  <c:v>42949.0</c:v>
                </c:pt>
                <c:pt idx="13639">
                  <c:v>42950.0</c:v>
                </c:pt>
                <c:pt idx="13640">
                  <c:v>42951.0</c:v>
                </c:pt>
                <c:pt idx="13641">
                  <c:v>42952.0</c:v>
                </c:pt>
                <c:pt idx="13642">
                  <c:v>42953.0</c:v>
                </c:pt>
                <c:pt idx="13643">
                  <c:v>42954.0</c:v>
                </c:pt>
                <c:pt idx="13644">
                  <c:v>42955.0</c:v>
                </c:pt>
                <c:pt idx="13645">
                  <c:v>42956.0</c:v>
                </c:pt>
                <c:pt idx="13646">
                  <c:v>42957.0</c:v>
                </c:pt>
                <c:pt idx="13647">
                  <c:v>42958.0</c:v>
                </c:pt>
                <c:pt idx="13648">
                  <c:v>42959.0</c:v>
                </c:pt>
                <c:pt idx="13649">
                  <c:v>42960.0</c:v>
                </c:pt>
                <c:pt idx="13650">
                  <c:v>42961.0</c:v>
                </c:pt>
                <c:pt idx="13651">
                  <c:v>42962.0</c:v>
                </c:pt>
                <c:pt idx="13652">
                  <c:v>42963.0</c:v>
                </c:pt>
                <c:pt idx="13653">
                  <c:v>42964.0</c:v>
                </c:pt>
                <c:pt idx="13654">
                  <c:v>42965.0</c:v>
                </c:pt>
                <c:pt idx="13655">
                  <c:v>42966.0</c:v>
                </c:pt>
                <c:pt idx="13656">
                  <c:v>42967.0</c:v>
                </c:pt>
                <c:pt idx="13657">
                  <c:v>42968.0</c:v>
                </c:pt>
                <c:pt idx="13658">
                  <c:v>42969.0</c:v>
                </c:pt>
                <c:pt idx="13659">
                  <c:v>42970.0</c:v>
                </c:pt>
                <c:pt idx="13660">
                  <c:v>42971.0</c:v>
                </c:pt>
                <c:pt idx="13661">
                  <c:v>42972.0</c:v>
                </c:pt>
                <c:pt idx="13662">
                  <c:v>42973.0</c:v>
                </c:pt>
                <c:pt idx="13663">
                  <c:v>42974.0</c:v>
                </c:pt>
                <c:pt idx="13664">
                  <c:v>42975.0</c:v>
                </c:pt>
                <c:pt idx="13665">
                  <c:v>42976.0</c:v>
                </c:pt>
                <c:pt idx="13666">
                  <c:v>42977.0</c:v>
                </c:pt>
                <c:pt idx="13667">
                  <c:v>42978.0</c:v>
                </c:pt>
                <c:pt idx="13668">
                  <c:v>42979.0</c:v>
                </c:pt>
                <c:pt idx="13669">
                  <c:v>42980.0</c:v>
                </c:pt>
                <c:pt idx="13670">
                  <c:v>42981.0</c:v>
                </c:pt>
                <c:pt idx="13671">
                  <c:v>42982.0</c:v>
                </c:pt>
                <c:pt idx="13672">
                  <c:v>42983.0</c:v>
                </c:pt>
                <c:pt idx="13673">
                  <c:v>42984.0</c:v>
                </c:pt>
                <c:pt idx="13674">
                  <c:v>42985.0</c:v>
                </c:pt>
                <c:pt idx="13675">
                  <c:v>42986.0</c:v>
                </c:pt>
                <c:pt idx="13676">
                  <c:v>42987.0</c:v>
                </c:pt>
                <c:pt idx="13677">
                  <c:v>42988.0</c:v>
                </c:pt>
                <c:pt idx="13678">
                  <c:v>42989.0</c:v>
                </c:pt>
                <c:pt idx="13679">
                  <c:v>42990.0</c:v>
                </c:pt>
                <c:pt idx="13680">
                  <c:v>42991.0</c:v>
                </c:pt>
                <c:pt idx="13681">
                  <c:v>42992.0</c:v>
                </c:pt>
                <c:pt idx="13682">
                  <c:v>42993.0</c:v>
                </c:pt>
                <c:pt idx="13683">
                  <c:v>42994.0</c:v>
                </c:pt>
                <c:pt idx="13684">
                  <c:v>42995.0</c:v>
                </c:pt>
                <c:pt idx="13685">
                  <c:v>42996.0</c:v>
                </c:pt>
                <c:pt idx="13686">
                  <c:v>42997.0</c:v>
                </c:pt>
                <c:pt idx="13687">
                  <c:v>42998.0</c:v>
                </c:pt>
                <c:pt idx="13688">
                  <c:v>42999.0</c:v>
                </c:pt>
                <c:pt idx="13689">
                  <c:v>43000.0</c:v>
                </c:pt>
                <c:pt idx="13690">
                  <c:v>43001.0</c:v>
                </c:pt>
                <c:pt idx="13691">
                  <c:v>43002.0</c:v>
                </c:pt>
                <c:pt idx="13692">
                  <c:v>43003.0</c:v>
                </c:pt>
                <c:pt idx="13693">
                  <c:v>43004.0</c:v>
                </c:pt>
                <c:pt idx="13694">
                  <c:v>43005.0</c:v>
                </c:pt>
                <c:pt idx="13695">
                  <c:v>43006.0</c:v>
                </c:pt>
                <c:pt idx="13696">
                  <c:v>43007.0</c:v>
                </c:pt>
                <c:pt idx="13697">
                  <c:v>43008.0</c:v>
                </c:pt>
                <c:pt idx="13698">
                  <c:v>43009.0</c:v>
                </c:pt>
                <c:pt idx="13699">
                  <c:v>43010.0</c:v>
                </c:pt>
                <c:pt idx="13700">
                  <c:v>43011.0</c:v>
                </c:pt>
                <c:pt idx="13701">
                  <c:v>43012.0</c:v>
                </c:pt>
                <c:pt idx="13702">
                  <c:v>43013.0</c:v>
                </c:pt>
                <c:pt idx="13703">
                  <c:v>43014.0</c:v>
                </c:pt>
                <c:pt idx="13704">
                  <c:v>43015.0</c:v>
                </c:pt>
                <c:pt idx="13705">
                  <c:v>43016.0</c:v>
                </c:pt>
                <c:pt idx="13706">
                  <c:v>43017.0</c:v>
                </c:pt>
                <c:pt idx="13707">
                  <c:v>43018.0</c:v>
                </c:pt>
                <c:pt idx="13708">
                  <c:v>43019.0</c:v>
                </c:pt>
                <c:pt idx="13709">
                  <c:v>43020.0</c:v>
                </c:pt>
                <c:pt idx="13710">
                  <c:v>43021.0</c:v>
                </c:pt>
                <c:pt idx="13711">
                  <c:v>43022.0</c:v>
                </c:pt>
                <c:pt idx="13712">
                  <c:v>43023.0</c:v>
                </c:pt>
                <c:pt idx="13713">
                  <c:v>43024.0</c:v>
                </c:pt>
                <c:pt idx="13714">
                  <c:v>43025.0</c:v>
                </c:pt>
                <c:pt idx="13715">
                  <c:v>43026.0</c:v>
                </c:pt>
                <c:pt idx="13716">
                  <c:v>43027.0</c:v>
                </c:pt>
                <c:pt idx="13717">
                  <c:v>43028.0</c:v>
                </c:pt>
                <c:pt idx="13718">
                  <c:v>43029.0</c:v>
                </c:pt>
                <c:pt idx="13719">
                  <c:v>43030.0</c:v>
                </c:pt>
                <c:pt idx="13720">
                  <c:v>43031.0</c:v>
                </c:pt>
                <c:pt idx="13721">
                  <c:v>43032.0</c:v>
                </c:pt>
                <c:pt idx="13722">
                  <c:v>43033.0</c:v>
                </c:pt>
                <c:pt idx="13723">
                  <c:v>43034.0</c:v>
                </c:pt>
                <c:pt idx="13724">
                  <c:v>43035.0</c:v>
                </c:pt>
                <c:pt idx="13725">
                  <c:v>43036.0</c:v>
                </c:pt>
                <c:pt idx="13726">
                  <c:v>43037.0</c:v>
                </c:pt>
                <c:pt idx="13727">
                  <c:v>43038.0</c:v>
                </c:pt>
                <c:pt idx="13728">
                  <c:v>43039.0</c:v>
                </c:pt>
                <c:pt idx="13729">
                  <c:v>43040.0</c:v>
                </c:pt>
                <c:pt idx="13730">
                  <c:v>43041.0</c:v>
                </c:pt>
                <c:pt idx="13731">
                  <c:v>43042.0</c:v>
                </c:pt>
                <c:pt idx="13732">
                  <c:v>43043.0</c:v>
                </c:pt>
                <c:pt idx="13733">
                  <c:v>43044.0</c:v>
                </c:pt>
                <c:pt idx="13734">
                  <c:v>43045.0</c:v>
                </c:pt>
                <c:pt idx="13735">
                  <c:v>43046.0</c:v>
                </c:pt>
                <c:pt idx="13736">
                  <c:v>43047.0</c:v>
                </c:pt>
                <c:pt idx="13737">
                  <c:v>43048.0</c:v>
                </c:pt>
                <c:pt idx="13738">
                  <c:v>43049.0</c:v>
                </c:pt>
                <c:pt idx="13739">
                  <c:v>43050.0</c:v>
                </c:pt>
                <c:pt idx="13740">
                  <c:v>43051.0</c:v>
                </c:pt>
                <c:pt idx="13741">
                  <c:v>43052.0</c:v>
                </c:pt>
                <c:pt idx="13742">
                  <c:v>43053.0</c:v>
                </c:pt>
                <c:pt idx="13743">
                  <c:v>43054.0</c:v>
                </c:pt>
                <c:pt idx="13744">
                  <c:v>43055.0</c:v>
                </c:pt>
                <c:pt idx="13745">
                  <c:v>43056.0</c:v>
                </c:pt>
                <c:pt idx="13746">
                  <c:v>43057.0</c:v>
                </c:pt>
                <c:pt idx="13747">
                  <c:v>43058.0</c:v>
                </c:pt>
                <c:pt idx="13748">
                  <c:v>43059.0</c:v>
                </c:pt>
                <c:pt idx="13749">
                  <c:v>43060.0</c:v>
                </c:pt>
                <c:pt idx="13750">
                  <c:v>43061.0</c:v>
                </c:pt>
                <c:pt idx="13751">
                  <c:v>43062.0</c:v>
                </c:pt>
                <c:pt idx="13752">
                  <c:v>43063.0</c:v>
                </c:pt>
                <c:pt idx="13753">
                  <c:v>43064.0</c:v>
                </c:pt>
                <c:pt idx="13754">
                  <c:v>43065.0</c:v>
                </c:pt>
                <c:pt idx="13755">
                  <c:v>43066.0</c:v>
                </c:pt>
                <c:pt idx="13756">
                  <c:v>43067.0</c:v>
                </c:pt>
                <c:pt idx="13757">
                  <c:v>43068.0</c:v>
                </c:pt>
                <c:pt idx="13758">
                  <c:v>43069.0</c:v>
                </c:pt>
                <c:pt idx="13759">
                  <c:v>43070.0</c:v>
                </c:pt>
                <c:pt idx="13760">
                  <c:v>43071.0</c:v>
                </c:pt>
                <c:pt idx="13761">
                  <c:v>43072.0</c:v>
                </c:pt>
                <c:pt idx="13762">
                  <c:v>43073.0</c:v>
                </c:pt>
                <c:pt idx="13763">
                  <c:v>43074.0</c:v>
                </c:pt>
                <c:pt idx="13764">
                  <c:v>43075.0</c:v>
                </c:pt>
                <c:pt idx="13765">
                  <c:v>43076.0</c:v>
                </c:pt>
                <c:pt idx="13766">
                  <c:v>43077.0</c:v>
                </c:pt>
                <c:pt idx="13767">
                  <c:v>43078.0</c:v>
                </c:pt>
                <c:pt idx="13768">
                  <c:v>43079.0</c:v>
                </c:pt>
                <c:pt idx="13769">
                  <c:v>43080.0</c:v>
                </c:pt>
                <c:pt idx="13770">
                  <c:v>43081.0</c:v>
                </c:pt>
                <c:pt idx="13771">
                  <c:v>43082.0</c:v>
                </c:pt>
                <c:pt idx="13772">
                  <c:v>43083.0</c:v>
                </c:pt>
                <c:pt idx="13773">
                  <c:v>43084.0</c:v>
                </c:pt>
                <c:pt idx="13774">
                  <c:v>43085.0</c:v>
                </c:pt>
                <c:pt idx="13775">
                  <c:v>43086.0</c:v>
                </c:pt>
                <c:pt idx="13776">
                  <c:v>43087.0</c:v>
                </c:pt>
                <c:pt idx="13777">
                  <c:v>43088.0</c:v>
                </c:pt>
                <c:pt idx="13778">
                  <c:v>43089.0</c:v>
                </c:pt>
                <c:pt idx="13779">
                  <c:v>43090.0</c:v>
                </c:pt>
                <c:pt idx="13780">
                  <c:v>43091.0</c:v>
                </c:pt>
                <c:pt idx="13781">
                  <c:v>43092.0</c:v>
                </c:pt>
                <c:pt idx="13782">
                  <c:v>43093.0</c:v>
                </c:pt>
                <c:pt idx="13783">
                  <c:v>43094.0</c:v>
                </c:pt>
                <c:pt idx="13784">
                  <c:v>43095.0</c:v>
                </c:pt>
                <c:pt idx="13785">
                  <c:v>43096.0</c:v>
                </c:pt>
                <c:pt idx="13786">
                  <c:v>43097.0</c:v>
                </c:pt>
                <c:pt idx="13787">
                  <c:v>43098.0</c:v>
                </c:pt>
                <c:pt idx="13788">
                  <c:v>43099.0</c:v>
                </c:pt>
                <c:pt idx="13789">
                  <c:v>43100.0</c:v>
                </c:pt>
                <c:pt idx="13790">
                  <c:v>43101.0</c:v>
                </c:pt>
                <c:pt idx="13791">
                  <c:v>43102.0</c:v>
                </c:pt>
                <c:pt idx="13792">
                  <c:v>43103.0</c:v>
                </c:pt>
                <c:pt idx="13793">
                  <c:v>43104.0</c:v>
                </c:pt>
                <c:pt idx="13794">
                  <c:v>43105.0</c:v>
                </c:pt>
                <c:pt idx="13795">
                  <c:v>43106.0</c:v>
                </c:pt>
                <c:pt idx="13796">
                  <c:v>43107.0</c:v>
                </c:pt>
                <c:pt idx="13797">
                  <c:v>43108.0</c:v>
                </c:pt>
                <c:pt idx="13798">
                  <c:v>43109.0</c:v>
                </c:pt>
                <c:pt idx="13799">
                  <c:v>43110.0</c:v>
                </c:pt>
                <c:pt idx="13800">
                  <c:v>43111.0</c:v>
                </c:pt>
                <c:pt idx="13801">
                  <c:v>43112.0</c:v>
                </c:pt>
                <c:pt idx="13802">
                  <c:v>43113.0</c:v>
                </c:pt>
                <c:pt idx="13803">
                  <c:v>43114.0</c:v>
                </c:pt>
                <c:pt idx="13804">
                  <c:v>43115.0</c:v>
                </c:pt>
                <c:pt idx="13805">
                  <c:v>43116.0</c:v>
                </c:pt>
                <c:pt idx="13806">
                  <c:v>43117.0</c:v>
                </c:pt>
                <c:pt idx="13807">
                  <c:v>43118.0</c:v>
                </c:pt>
                <c:pt idx="13808">
                  <c:v>43119.0</c:v>
                </c:pt>
                <c:pt idx="13809">
                  <c:v>43120.0</c:v>
                </c:pt>
                <c:pt idx="13810">
                  <c:v>43121.0</c:v>
                </c:pt>
                <c:pt idx="13811">
                  <c:v>43122.0</c:v>
                </c:pt>
                <c:pt idx="13812">
                  <c:v>43123.0</c:v>
                </c:pt>
                <c:pt idx="13813">
                  <c:v>43124.0</c:v>
                </c:pt>
                <c:pt idx="13814">
                  <c:v>43125.0</c:v>
                </c:pt>
                <c:pt idx="13815">
                  <c:v>43126.0</c:v>
                </c:pt>
                <c:pt idx="13816">
                  <c:v>43127.0</c:v>
                </c:pt>
                <c:pt idx="13817">
                  <c:v>43128.0</c:v>
                </c:pt>
                <c:pt idx="13818">
                  <c:v>43129.0</c:v>
                </c:pt>
                <c:pt idx="13819">
                  <c:v>43130.0</c:v>
                </c:pt>
                <c:pt idx="13820">
                  <c:v>43131.0</c:v>
                </c:pt>
                <c:pt idx="13821">
                  <c:v>43132.0</c:v>
                </c:pt>
                <c:pt idx="13822">
                  <c:v>43133.0</c:v>
                </c:pt>
                <c:pt idx="13823">
                  <c:v>43134.0</c:v>
                </c:pt>
                <c:pt idx="13824">
                  <c:v>43135.0</c:v>
                </c:pt>
                <c:pt idx="13825">
                  <c:v>43136.0</c:v>
                </c:pt>
                <c:pt idx="13826">
                  <c:v>43137.0</c:v>
                </c:pt>
                <c:pt idx="13827">
                  <c:v>43138.0</c:v>
                </c:pt>
                <c:pt idx="13828">
                  <c:v>43139.0</c:v>
                </c:pt>
                <c:pt idx="13829">
                  <c:v>43140.0</c:v>
                </c:pt>
                <c:pt idx="13830">
                  <c:v>43141.0</c:v>
                </c:pt>
                <c:pt idx="13831">
                  <c:v>43142.0</c:v>
                </c:pt>
                <c:pt idx="13832">
                  <c:v>43143.0</c:v>
                </c:pt>
                <c:pt idx="13833">
                  <c:v>43144.0</c:v>
                </c:pt>
                <c:pt idx="13834">
                  <c:v>43145.0</c:v>
                </c:pt>
                <c:pt idx="13835">
                  <c:v>43146.0</c:v>
                </c:pt>
                <c:pt idx="13836">
                  <c:v>43147.0</c:v>
                </c:pt>
                <c:pt idx="13837">
                  <c:v>43148.0</c:v>
                </c:pt>
                <c:pt idx="13838">
                  <c:v>43149.0</c:v>
                </c:pt>
                <c:pt idx="13839">
                  <c:v>43150.0</c:v>
                </c:pt>
                <c:pt idx="13840">
                  <c:v>43151.0</c:v>
                </c:pt>
                <c:pt idx="13841">
                  <c:v>43152.0</c:v>
                </c:pt>
                <c:pt idx="13842">
                  <c:v>43153.0</c:v>
                </c:pt>
                <c:pt idx="13843">
                  <c:v>43154.0</c:v>
                </c:pt>
                <c:pt idx="13844">
                  <c:v>43155.0</c:v>
                </c:pt>
                <c:pt idx="13845">
                  <c:v>43156.0</c:v>
                </c:pt>
                <c:pt idx="13846">
                  <c:v>43157.0</c:v>
                </c:pt>
                <c:pt idx="13847">
                  <c:v>43158.0</c:v>
                </c:pt>
                <c:pt idx="13848">
                  <c:v>43159.0</c:v>
                </c:pt>
                <c:pt idx="13849">
                  <c:v>43160.0</c:v>
                </c:pt>
                <c:pt idx="13850">
                  <c:v>43161.0</c:v>
                </c:pt>
                <c:pt idx="13851">
                  <c:v>43162.0</c:v>
                </c:pt>
                <c:pt idx="13852">
                  <c:v>43163.0</c:v>
                </c:pt>
                <c:pt idx="13853">
                  <c:v>43164.0</c:v>
                </c:pt>
                <c:pt idx="13854">
                  <c:v>43165.0</c:v>
                </c:pt>
                <c:pt idx="13855">
                  <c:v>43166.0</c:v>
                </c:pt>
                <c:pt idx="13856">
                  <c:v>43167.0</c:v>
                </c:pt>
                <c:pt idx="13857">
                  <c:v>43168.0</c:v>
                </c:pt>
                <c:pt idx="13858">
                  <c:v>43169.0</c:v>
                </c:pt>
                <c:pt idx="13859">
                  <c:v>43170.0</c:v>
                </c:pt>
                <c:pt idx="13860">
                  <c:v>43171.0</c:v>
                </c:pt>
                <c:pt idx="13861">
                  <c:v>43172.0</c:v>
                </c:pt>
                <c:pt idx="13862">
                  <c:v>43173.0</c:v>
                </c:pt>
                <c:pt idx="13863">
                  <c:v>43174.0</c:v>
                </c:pt>
                <c:pt idx="13864">
                  <c:v>43175.0</c:v>
                </c:pt>
                <c:pt idx="13865">
                  <c:v>43176.0</c:v>
                </c:pt>
                <c:pt idx="13866">
                  <c:v>43177.0</c:v>
                </c:pt>
                <c:pt idx="13867">
                  <c:v>43178.0</c:v>
                </c:pt>
                <c:pt idx="13868">
                  <c:v>43179.0</c:v>
                </c:pt>
                <c:pt idx="13869">
                  <c:v>43180.0</c:v>
                </c:pt>
                <c:pt idx="13870">
                  <c:v>43181.0</c:v>
                </c:pt>
                <c:pt idx="13871">
                  <c:v>43182.0</c:v>
                </c:pt>
                <c:pt idx="13872">
                  <c:v>43183.0</c:v>
                </c:pt>
                <c:pt idx="13873">
                  <c:v>43184.0</c:v>
                </c:pt>
                <c:pt idx="13874">
                  <c:v>43185.0</c:v>
                </c:pt>
                <c:pt idx="13875">
                  <c:v>43186.0</c:v>
                </c:pt>
                <c:pt idx="13876">
                  <c:v>43187.0</c:v>
                </c:pt>
                <c:pt idx="13877">
                  <c:v>43188.0</c:v>
                </c:pt>
                <c:pt idx="13878">
                  <c:v>43189.0</c:v>
                </c:pt>
                <c:pt idx="13879">
                  <c:v>43190.0</c:v>
                </c:pt>
                <c:pt idx="13880">
                  <c:v>43191.0</c:v>
                </c:pt>
                <c:pt idx="13881">
                  <c:v>43192.0</c:v>
                </c:pt>
                <c:pt idx="13882">
                  <c:v>43193.0</c:v>
                </c:pt>
                <c:pt idx="13883">
                  <c:v>43194.0</c:v>
                </c:pt>
                <c:pt idx="13884">
                  <c:v>43195.0</c:v>
                </c:pt>
                <c:pt idx="13885">
                  <c:v>43196.0</c:v>
                </c:pt>
                <c:pt idx="13886">
                  <c:v>43197.0</c:v>
                </c:pt>
                <c:pt idx="13887">
                  <c:v>43198.0</c:v>
                </c:pt>
                <c:pt idx="13888">
                  <c:v>43199.0</c:v>
                </c:pt>
                <c:pt idx="13889">
                  <c:v>43200.0</c:v>
                </c:pt>
                <c:pt idx="13890">
                  <c:v>43201.0</c:v>
                </c:pt>
                <c:pt idx="13891">
                  <c:v>43202.0</c:v>
                </c:pt>
                <c:pt idx="13892">
                  <c:v>43203.0</c:v>
                </c:pt>
                <c:pt idx="13893">
                  <c:v>43204.0</c:v>
                </c:pt>
                <c:pt idx="13894">
                  <c:v>43205.0</c:v>
                </c:pt>
                <c:pt idx="13895">
                  <c:v>43206.0</c:v>
                </c:pt>
                <c:pt idx="13896">
                  <c:v>43207.0</c:v>
                </c:pt>
                <c:pt idx="13897">
                  <c:v>43208.0</c:v>
                </c:pt>
                <c:pt idx="13898">
                  <c:v>43209.0</c:v>
                </c:pt>
                <c:pt idx="13899">
                  <c:v>43210.0</c:v>
                </c:pt>
                <c:pt idx="13900">
                  <c:v>43211.0</c:v>
                </c:pt>
                <c:pt idx="13901">
                  <c:v>43212.0</c:v>
                </c:pt>
                <c:pt idx="13902">
                  <c:v>43213.0</c:v>
                </c:pt>
                <c:pt idx="13903">
                  <c:v>43214.0</c:v>
                </c:pt>
                <c:pt idx="13904">
                  <c:v>43215.0</c:v>
                </c:pt>
                <c:pt idx="13905">
                  <c:v>43216.0</c:v>
                </c:pt>
                <c:pt idx="13906">
                  <c:v>43217.0</c:v>
                </c:pt>
                <c:pt idx="13907">
                  <c:v>43218.0</c:v>
                </c:pt>
                <c:pt idx="13908">
                  <c:v>43219.0</c:v>
                </c:pt>
                <c:pt idx="13909">
                  <c:v>43220.0</c:v>
                </c:pt>
                <c:pt idx="13910">
                  <c:v>43221.0</c:v>
                </c:pt>
                <c:pt idx="13911">
                  <c:v>43222.0</c:v>
                </c:pt>
                <c:pt idx="13912">
                  <c:v>43223.0</c:v>
                </c:pt>
                <c:pt idx="13913">
                  <c:v>43224.0</c:v>
                </c:pt>
                <c:pt idx="13914">
                  <c:v>43225.0</c:v>
                </c:pt>
                <c:pt idx="13915">
                  <c:v>43226.0</c:v>
                </c:pt>
                <c:pt idx="13916">
                  <c:v>43227.0</c:v>
                </c:pt>
                <c:pt idx="13917">
                  <c:v>43228.0</c:v>
                </c:pt>
                <c:pt idx="13918">
                  <c:v>43229.0</c:v>
                </c:pt>
                <c:pt idx="13919">
                  <c:v>43230.0</c:v>
                </c:pt>
                <c:pt idx="13920">
                  <c:v>43231.0</c:v>
                </c:pt>
                <c:pt idx="13921">
                  <c:v>43232.0</c:v>
                </c:pt>
                <c:pt idx="13922">
                  <c:v>43233.0</c:v>
                </c:pt>
                <c:pt idx="13923">
                  <c:v>43234.0</c:v>
                </c:pt>
                <c:pt idx="13924">
                  <c:v>43235.0</c:v>
                </c:pt>
                <c:pt idx="13925">
                  <c:v>43236.0</c:v>
                </c:pt>
                <c:pt idx="13926">
                  <c:v>43237.0</c:v>
                </c:pt>
                <c:pt idx="13927">
                  <c:v>43238.0</c:v>
                </c:pt>
                <c:pt idx="13928">
                  <c:v>43239.0</c:v>
                </c:pt>
                <c:pt idx="13929">
                  <c:v>43240.0</c:v>
                </c:pt>
                <c:pt idx="13930">
                  <c:v>43241.0</c:v>
                </c:pt>
                <c:pt idx="13931">
                  <c:v>43242.0</c:v>
                </c:pt>
                <c:pt idx="13932">
                  <c:v>43243.0</c:v>
                </c:pt>
                <c:pt idx="13933">
                  <c:v>43244.0</c:v>
                </c:pt>
                <c:pt idx="13934">
                  <c:v>43245.0</c:v>
                </c:pt>
                <c:pt idx="13935">
                  <c:v>43246.0</c:v>
                </c:pt>
                <c:pt idx="13936">
                  <c:v>43247.0</c:v>
                </c:pt>
                <c:pt idx="13937">
                  <c:v>43248.0</c:v>
                </c:pt>
                <c:pt idx="13938">
                  <c:v>43249.0</c:v>
                </c:pt>
                <c:pt idx="13939">
                  <c:v>43250.0</c:v>
                </c:pt>
                <c:pt idx="13940">
                  <c:v>43251.0</c:v>
                </c:pt>
                <c:pt idx="13941">
                  <c:v>43252.0</c:v>
                </c:pt>
                <c:pt idx="13942">
                  <c:v>43253.0</c:v>
                </c:pt>
                <c:pt idx="13943">
                  <c:v>43254.0</c:v>
                </c:pt>
                <c:pt idx="13944">
                  <c:v>43255.0</c:v>
                </c:pt>
                <c:pt idx="13945">
                  <c:v>43256.0</c:v>
                </c:pt>
                <c:pt idx="13946">
                  <c:v>43257.0</c:v>
                </c:pt>
                <c:pt idx="13947">
                  <c:v>43258.0</c:v>
                </c:pt>
                <c:pt idx="13948">
                  <c:v>43259.0</c:v>
                </c:pt>
                <c:pt idx="13949">
                  <c:v>43260.0</c:v>
                </c:pt>
                <c:pt idx="13950">
                  <c:v>43261.0</c:v>
                </c:pt>
                <c:pt idx="13951">
                  <c:v>43262.0</c:v>
                </c:pt>
                <c:pt idx="13952">
                  <c:v>43263.0</c:v>
                </c:pt>
                <c:pt idx="13953">
                  <c:v>43264.0</c:v>
                </c:pt>
                <c:pt idx="13954">
                  <c:v>43265.0</c:v>
                </c:pt>
                <c:pt idx="13955">
                  <c:v>43266.0</c:v>
                </c:pt>
                <c:pt idx="13956">
                  <c:v>43267.0</c:v>
                </c:pt>
                <c:pt idx="13957">
                  <c:v>43268.0</c:v>
                </c:pt>
                <c:pt idx="13958">
                  <c:v>43269.0</c:v>
                </c:pt>
                <c:pt idx="13959">
                  <c:v>43270.0</c:v>
                </c:pt>
                <c:pt idx="13960">
                  <c:v>43271.0</c:v>
                </c:pt>
                <c:pt idx="13961">
                  <c:v>43272.0</c:v>
                </c:pt>
                <c:pt idx="13962">
                  <c:v>43273.0</c:v>
                </c:pt>
                <c:pt idx="13963">
                  <c:v>43274.0</c:v>
                </c:pt>
                <c:pt idx="13964">
                  <c:v>43275.0</c:v>
                </c:pt>
                <c:pt idx="13965">
                  <c:v>43276.0</c:v>
                </c:pt>
                <c:pt idx="13966">
                  <c:v>43277.0</c:v>
                </c:pt>
                <c:pt idx="13967">
                  <c:v>43278.0</c:v>
                </c:pt>
                <c:pt idx="13968">
                  <c:v>43279.0</c:v>
                </c:pt>
                <c:pt idx="13969">
                  <c:v>43280.0</c:v>
                </c:pt>
                <c:pt idx="13970">
                  <c:v>43281.0</c:v>
                </c:pt>
                <c:pt idx="13971">
                  <c:v>43282.0</c:v>
                </c:pt>
                <c:pt idx="13972">
                  <c:v>43283.0</c:v>
                </c:pt>
                <c:pt idx="13973">
                  <c:v>43284.0</c:v>
                </c:pt>
                <c:pt idx="13974">
                  <c:v>43285.0</c:v>
                </c:pt>
                <c:pt idx="13975">
                  <c:v>43286.0</c:v>
                </c:pt>
                <c:pt idx="13976">
                  <c:v>43287.0</c:v>
                </c:pt>
                <c:pt idx="13977">
                  <c:v>43288.0</c:v>
                </c:pt>
                <c:pt idx="13978">
                  <c:v>43289.0</c:v>
                </c:pt>
                <c:pt idx="13979">
                  <c:v>43290.0</c:v>
                </c:pt>
                <c:pt idx="13980">
                  <c:v>43291.0</c:v>
                </c:pt>
                <c:pt idx="13981">
                  <c:v>43292.0</c:v>
                </c:pt>
                <c:pt idx="13982">
                  <c:v>43293.0</c:v>
                </c:pt>
                <c:pt idx="13983">
                  <c:v>43294.0</c:v>
                </c:pt>
                <c:pt idx="13984">
                  <c:v>43295.0</c:v>
                </c:pt>
                <c:pt idx="13985">
                  <c:v>43296.0</c:v>
                </c:pt>
                <c:pt idx="13986">
                  <c:v>43297.0</c:v>
                </c:pt>
                <c:pt idx="13987">
                  <c:v>43298.0</c:v>
                </c:pt>
                <c:pt idx="13988">
                  <c:v>43299.0</c:v>
                </c:pt>
                <c:pt idx="13989">
                  <c:v>43300.0</c:v>
                </c:pt>
                <c:pt idx="13990">
                  <c:v>43301.0</c:v>
                </c:pt>
                <c:pt idx="13991">
                  <c:v>43302.0</c:v>
                </c:pt>
                <c:pt idx="13992">
                  <c:v>43303.0</c:v>
                </c:pt>
                <c:pt idx="13993">
                  <c:v>43304.0</c:v>
                </c:pt>
                <c:pt idx="13994">
                  <c:v>43305.0</c:v>
                </c:pt>
                <c:pt idx="13995">
                  <c:v>43306.0</c:v>
                </c:pt>
                <c:pt idx="13996">
                  <c:v>43307.0</c:v>
                </c:pt>
                <c:pt idx="13997">
                  <c:v>43308.0</c:v>
                </c:pt>
                <c:pt idx="13998">
                  <c:v>43309.0</c:v>
                </c:pt>
                <c:pt idx="13999">
                  <c:v>43310.0</c:v>
                </c:pt>
                <c:pt idx="14000">
                  <c:v>43311.0</c:v>
                </c:pt>
                <c:pt idx="14001">
                  <c:v>43312.0</c:v>
                </c:pt>
                <c:pt idx="14002">
                  <c:v>43313.0</c:v>
                </c:pt>
                <c:pt idx="14003">
                  <c:v>43314.0</c:v>
                </c:pt>
                <c:pt idx="14004">
                  <c:v>43315.0</c:v>
                </c:pt>
                <c:pt idx="14005">
                  <c:v>43316.0</c:v>
                </c:pt>
                <c:pt idx="14006">
                  <c:v>43317.0</c:v>
                </c:pt>
                <c:pt idx="14007">
                  <c:v>43318.0</c:v>
                </c:pt>
                <c:pt idx="14008">
                  <c:v>43319.0</c:v>
                </c:pt>
                <c:pt idx="14009">
                  <c:v>43320.0</c:v>
                </c:pt>
                <c:pt idx="14010">
                  <c:v>43321.0</c:v>
                </c:pt>
                <c:pt idx="14011">
                  <c:v>43322.0</c:v>
                </c:pt>
                <c:pt idx="14012">
                  <c:v>43323.0</c:v>
                </c:pt>
                <c:pt idx="14013">
                  <c:v>43324.0</c:v>
                </c:pt>
                <c:pt idx="14014">
                  <c:v>43325.0</c:v>
                </c:pt>
                <c:pt idx="14015">
                  <c:v>43326.0</c:v>
                </c:pt>
                <c:pt idx="14016">
                  <c:v>43327.0</c:v>
                </c:pt>
                <c:pt idx="14017">
                  <c:v>43328.0</c:v>
                </c:pt>
                <c:pt idx="14018">
                  <c:v>43329.0</c:v>
                </c:pt>
                <c:pt idx="14019">
                  <c:v>43330.0</c:v>
                </c:pt>
                <c:pt idx="14020">
                  <c:v>43331.0</c:v>
                </c:pt>
                <c:pt idx="14021">
                  <c:v>43332.0</c:v>
                </c:pt>
                <c:pt idx="14022">
                  <c:v>43333.0</c:v>
                </c:pt>
                <c:pt idx="14023">
                  <c:v>43334.0</c:v>
                </c:pt>
                <c:pt idx="14024">
                  <c:v>43335.0</c:v>
                </c:pt>
                <c:pt idx="14025">
                  <c:v>43336.0</c:v>
                </c:pt>
                <c:pt idx="14026">
                  <c:v>43337.0</c:v>
                </c:pt>
                <c:pt idx="14027">
                  <c:v>43338.0</c:v>
                </c:pt>
                <c:pt idx="14028">
                  <c:v>43339.0</c:v>
                </c:pt>
                <c:pt idx="14029">
                  <c:v>43340.0</c:v>
                </c:pt>
                <c:pt idx="14030">
                  <c:v>43341.0</c:v>
                </c:pt>
                <c:pt idx="14031">
                  <c:v>43342.0</c:v>
                </c:pt>
                <c:pt idx="14032">
                  <c:v>43343.0</c:v>
                </c:pt>
                <c:pt idx="14033">
                  <c:v>43344.0</c:v>
                </c:pt>
                <c:pt idx="14034">
                  <c:v>43345.0</c:v>
                </c:pt>
                <c:pt idx="14035">
                  <c:v>43346.0</c:v>
                </c:pt>
                <c:pt idx="14036">
                  <c:v>43347.0</c:v>
                </c:pt>
                <c:pt idx="14037">
                  <c:v>43348.0</c:v>
                </c:pt>
                <c:pt idx="14038">
                  <c:v>43349.0</c:v>
                </c:pt>
                <c:pt idx="14039">
                  <c:v>43350.0</c:v>
                </c:pt>
                <c:pt idx="14040">
                  <c:v>43351.0</c:v>
                </c:pt>
                <c:pt idx="14041">
                  <c:v>43352.0</c:v>
                </c:pt>
                <c:pt idx="14042">
                  <c:v>43353.0</c:v>
                </c:pt>
                <c:pt idx="14043">
                  <c:v>43354.0</c:v>
                </c:pt>
                <c:pt idx="14044">
                  <c:v>43355.0</c:v>
                </c:pt>
                <c:pt idx="14045">
                  <c:v>43356.0</c:v>
                </c:pt>
                <c:pt idx="14046">
                  <c:v>43357.0</c:v>
                </c:pt>
                <c:pt idx="14047">
                  <c:v>43358.0</c:v>
                </c:pt>
                <c:pt idx="14048">
                  <c:v>43359.0</c:v>
                </c:pt>
                <c:pt idx="14049">
                  <c:v>43360.0</c:v>
                </c:pt>
                <c:pt idx="14050">
                  <c:v>43361.0</c:v>
                </c:pt>
                <c:pt idx="14051">
                  <c:v>43362.0</c:v>
                </c:pt>
                <c:pt idx="14052">
                  <c:v>43363.0</c:v>
                </c:pt>
                <c:pt idx="14053">
                  <c:v>43364.0</c:v>
                </c:pt>
                <c:pt idx="14054">
                  <c:v>43365.0</c:v>
                </c:pt>
                <c:pt idx="14055">
                  <c:v>43366.0</c:v>
                </c:pt>
                <c:pt idx="14056">
                  <c:v>43367.0</c:v>
                </c:pt>
                <c:pt idx="14057">
                  <c:v>43368.0</c:v>
                </c:pt>
                <c:pt idx="14058">
                  <c:v>43369.0</c:v>
                </c:pt>
                <c:pt idx="14059">
                  <c:v>43370.0</c:v>
                </c:pt>
                <c:pt idx="14060">
                  <c:v>43371.0</c:v>
                </c:pt>
                <c:pt idx="14061">
                  <c:v>43372.0</c:v>
                </c:pt>
                <c:pt idx="14062">
                  <c:v>43373.0</c:v>
                </c:pt>
                <c:pt idx="14063">
                  <c:v>43374.0</c:v>
                </c:pt>
                <c:pt idx="14064">
                  <c:v>43375.0</c:v>
                </c:pt>
                <c:pt idx="14065">
                  <c:v>43376.0</c:v>
                </c:pt>
                <c:pt idx="14066">
                  <c:v>43377.0</c:v>
                </c:pt>
                <c:pt idx="14067">
                  <c:v>43378.0</c:v>
                </c:pt>
                <c:pt idx="14068">
                  <c:v>43379.0</c:v>
                </c:pt>
                <c:pt idx="14069">
                  <c:v>43380.0</c:v>
                </c:pt>
                <c:pt idx="14070">
                  <c:v>43381.0</c:v>
                </c:pt>
                <c:pt idx="14071">
                  <c:v>43382.0</c:v>
                </c:pt>
                <c:pt idx="14072">
                  <c:v>43383.0</c:v>
                </c:pt>
                <c:pt idx="14073">
                  <c:v>43384.0</c:v>
                </c:pt>
                <c:pt idx="14074">
                  <c:v>43385.0</c:v>
                </c:pt>
                <c:pt idx="14075">
                  <c:v>43386.0</c:v>
                </c:pt>
                <c:pt idx="14076">
                  <c:v>43387.0</c:v>
                </c:pt>
                <c:pt idx="14077">
                  <c:v>43388.0</c:v>
                </c:pt>
                <c:pt idx="14078">
                  <c:v>43389.0</c:v>
                </c:pt>
                <c:pt idx="14079">
                  <c:v>43390.0</c:v>
                </c:pt>
                <c:pt idx="14080">
                  <c:v>43391.0</c:v>
                </c:pt>
                <c:pt idx="14081">
                  <c:v>43392.0</c:v>
                </c:pt>
                <c:pt idx="14082">
                  <c:v>43393.0</c:v>
                </c:pt>
                <c:pt idx="14083">
                  <c:v>43394.0</c:v>
                </c:pt>
                <c:pt idx="14084">
                  <c:v>43395.0</c:v>
                </c:pt>
                <c:pt idx="14085">
                  <c:v>43396.0</c:v>
                </c:pt>
                <c:pt idx="14086">
                  <c:v>43397.0</c:v>
                </c:pt>
                <c:pt idx="14087">
                  <c:v>43398.0</c:v>
                </c:pt>
                <c:pt idx="14088">
                  <c:v>43399.0</c:v>
                </c:pt>
                <c:pt idx="14089">
                  <c:v>43400.0</c:v>
                </c:pt>
                <c:pt idx="14090">
                  <c:v>43401.0</c:v>
                </c:pt>
                <c:pt idx="14091">
                  <c:v>43402.0</c:v>
                </c:pt>
                <c:pt idx="14092">
                  <c:v>43403.0</c:v>
                </c:pt>
                <c:pt idx="14093">
                  <c:v>43404.0</c:v>
                </c:pt>
                <c:pt idx="14094">
                  <c:v>43405.0</c:v>
                </c:pt>
                <c:pt idx="14095">
                  <c:v>43406.0</c:v>
                </c:pt>
                <c:pt idx="14096">
                  <c:v>43407.0</c:v>
                </c:pt>
                <c:pt idx="14097">
                  <c:v>43408.0</c:v>
                </c:pt>
                <c:pt idx="14098">
                  <c:v>43409.0</c:v>
                </c:pt>
                <c:pt idx="14099">
                  <c:v>43410.0</c:v>
                </c:pt>
                <c:pt idx="14100">
                  <c:v>43411.0</c:v>
                </c:pt>
                <c:pt idx="14101">
                  <c:v>43412.0</c:v>
                </c:pt>
                <c:pt idx="14102">
                  <c:v>43413.0</c:v>
                </c:pt>
                <c:pt idx="14103">
                  <c:v>43414.0</c:v>
                </c:pt>
                <c:pt idx="14104">
                  <c:v>43415.0</c:v>
                </c:pt>
                <c:pt idx="14105">
                  <c:v>43416.0</c:v>
                </c:pt>
                <c:pt idx="14106">
                  <c:v>43417.0</c:v>
                </c:pt>
                <c:pt idx="14107">
                  <c:v>43418.0</c:v>
                </c:pt>
                <c:pt idx="14108">
                  <c:v>43419.0</c:v>
                </c:pt>
                <c:pt idx="14109">
                  <c:v>43420.0</c:v>
                </c:pt>
                <c:pt idx="14110">
                  <c:v>43421.0</c:v>
                </c:pt>
                <c:pt idx="14111">
                  <c:v>43422.0</c:v>
                </c:pt>
                <c:pt idx="14112">
                  <c:v>43423.0</c:v>
                </c:pt>
                <c:pt idx="14113">
                  <c:v>43424.0</c:v>
                </c:pt>
                <c:pt idx="14114">
                  <c:v>43425.0</c:v>
                </c:pt>
                <c:pt idx="14115">
                  <c:v>43426.0</c:v>
                </c:pt>
                <c:pt idx="14116">
                  <c:v>43427.0</c:v>
                </c:pt>
                <c:pt idx="14117">
                  <c:v>43428.0</c:v>
                </c:pt>
                <c:pt idx="14118">
                  <c:v>43429.0</c:v>
                </c:pt>
                <c:pt idx="14119">
                  <c:v>43430.0</c:v>
                </c:pt>
                <c:pt idx="14120">
                  <c:v>43431.0</c:v>
                </c:pt>
                <c:pt idx="14121">
                  <c:v>43432.0</c:v>
                </c:pt>
                <c:pt idx="14122">
                  <c:v>43433.0</c:v>
                </c:pt>
                <c:pt idx="14123">
                  <c:v>43434.0</c:v>
                </c:pt>
                <c:pt idx="14124">
                  <c:v>43435.0</c:v>
                </c:pt>
                <c:pt idx="14125">
                  <c:v>43436.0</c:v>
                </c:pt>
                <c:pt idx="14126">
                  <c:v>43437.0</c:v>
                </c:pt>
                <c:pt idx="14127">
                  <c:v>43438.0</c:v>
                </c:pt>
                <c:pt idx="14128">
                  <c:v>43439.0</c:v>
                </c:pt>
                <c:pt idx="14129">
                  <c:v>43440.0</c:v>
                </c:pt>
                <c:pt idx="14130">
                  <c:v>43441.0</c:v>
                </c:pt>
                <c:pt idx="14131">
                  <c:v>43442.0</c:v>
                </c:pt>
                <c:pt idx="14132">
                  <c:v>43443.0</c:v>
                </c:pt>
                <c:pt idx="14133">
                  <c:v>43444.0</c:v>
                </c:pt>
                <c:pt idx="14134">
                  <c:v>43445.0</c:v>
                </c:pt>
                <c:pt idx="14135">
                  <c:v>43446.0</c:v>
                </c:pt>
                <c:pt idx="14136">
                  <c:v>43447.0</c:v>
                </c:pt>
                <c:pt idx="14137">
                  <c:v>43448.0</c:v>
                </c:pt>
                <c:pt idx="14138">
                  <c:v>43449.0</c:v>
                </c:pt>
                <c:pt idx="14139">
                  <c:v>43450.0</c:v>
                </c:pt>
                <c:pt idx="14140">
                  <c:v>43451.0</c:v>
                </c:pt>
                <c:pt idx="14141">
                  <c:v>43452.0</c:v>
                </c:pt>
                <c:pt idx="14142">
                  <c:v>43453.0</c:v>
                </c:pt>
                <c:pt idx="14143">
                  <c:v>43454.0</c:v>
                </c:pt>
                <c:pt idx="14144">
                  <c:v>43455.0</c:v>
                </c:pt>
                <c:pt idx="14145">
                  <c:v>43456.0</c:v>
                </c:pt>
                <c:pt idx="14146">
                  <c:v>43457.0</c:v>
                </c:pt>
                <c:pt idx="14147">
                  <c:v>43458.0</c:v>
                </c:pt>
                <c:pt idx="14148">
                  <c:v>43459.0</c:v>
                </c:pt>
                <c:pt idx="14149">
                  <c:v>43460.0</c:v>
                </c:pt>
                <c:pt idx="14150">
                  <c:v>43461.0</c:v>
                </c:pt>
                <c:pt idx="14151">
                  <c:v>43462.0</c:v>
                </c:pt>
                <c:pt idx="14152">
                  <c:v>43463.0</c:v>
                </c:pt>
                <c:pt idx="14153">
                  <c:v>43464.0</c:v>
                </c:pt>
                <c:pt idx="14154">
                  <c:v>43465.0</c:v>
                </c:pt>
                <c:pt idx="14155">
                  <c:v>43466.0</c:v>
                </c:pt>
                <c:pt idx="14156">
                  <c:v>43467.0</c:v>
                </c:pt>
                <c:pt idx="14157">
                  <c:v>43468.0</c:v>
                </c:pt>
                <c:pt idx="14158">
                  <c:v>43469.0</c:v>
                </c:pt>
                <c:pt idx="14159">
                  <c:v>43470.0</c:v>
                </c:pt>
                <c:pt idx="14160">
                  <c:v>43471.0</c:v>
                </c:pt>
                <c:pt idx="14161">
                  <c:v>43472.0</c:v>
                </c:pt>
                <c:pt idx="14162">
                  <c:v>43473.0</c:v>
                </c:pt>
                <c:pt idx="14163">
                  <c:v>43474.0</c:v>
                </c:pt>
                <c:pt idx="14164">
                  <c:v>43475.0</c:v>
                </c:pt>
                <c:pt idx="14165">
                  <c:v>43476.0</c:v>
                </c:pt>
                <c:pt idx="14166">
                  <c:v>43477.0</c:v>
                </c:pt>
                <c:pt idx="14167">
                  <c:v>43478.0</c:v>
                </c:pt>
                <c:pt idx="14168">
                  <c:v>43479.0</c:v>
                </c:pt>
                <c:pt idx="14169">
                  <c:v>43480.0</c:v>
                </c:pt>
                <c:pt idx="14170">
                  <c:v>43481.0</c:v>
                </c:pt>
                <c:pt idx="14171">
                  <c:v>43482.0</c:v>
                </c:pt>
                <c:pt idx="14172">
                  <c:v>43483.0</c:v>
                </c:pt>
                <c:pt idx="14173">
                  <c:v>43484.0</c:v>
                </c:pt>
                <c:pt idx="14174">
                  <c:v>43485.0</c:v>
                </c:pt>
                <c:pt idx="14175">
                  <c:v>43486.0</c:v>
                </c:pt>
                <c:pt idx="14176">
                  <c:v>43487.0</c:v>
                </c:pt>
                <c:pt idx="14177">
                  <c:v>43488.0</c:v>
                </c:pt>
                <c:pt idx="14178">
                  <c:v>43489.0</c:v>
                </c:pt>
                <c:pt idx="14179">
                  <c:v>43490.0</c:v>
                </c:pt>
                <c:pt idx="14180">
                  <c:v>43491.0</c:v>
                </c:pt>
                <c:pt idx="14181">
                  <c:v>43492.0</c:v>
                </c:pt>
                <c:pt idx="14182">
                  <c:v>43493.0</c:v>
                </c:pt>
                <c:pt idx="14183">
                  <c:v>43494.0</c:v>
                </c:pt>
                <c:pt idx="14184">
                  <c:v>43495.0</c:v>
                </c:pt>
                <c:pt idx="14185">
                  <c:v>43496.0</c:v>
                </c:pt>
                <c:pt idx="14186">
                  <c:v>43497.0</c:v>
                </c:pt>
                <c:pt idx="14187">
                  <c:v>43498.0</c:v>
                </c:pt>
                <c:pt idx="14188">
                  <c:v>43499.0</c:v>
                </c:pt>
                <c:pt idx="14189">
                  <c:v>43500.0</c:v>
                </c:pt>
                <c:pt idx="14190">
                  <c:v>43501.0</c:v>
                </c:pt>
                <c:pt idx="14191">
                  <c:v>43502.0</c:v>
                </c:pt>
                <c:pt idx="14192">
                  <c:v>43503.0</c:v>
                </c:pt>
                <c:pt idx="14193">
                  <c:v>43504.0</c:v>
                </c:pt>
                <c:pt idx="14194">
                  <c:v>43505.0</c:v>
                </c:pt>
                <c:pt idx="14195">
                  <c:v>43506.0</c:v>
                </c:pt>
                <c:pt idx="14196">
                  <c:v>43507.0</c:v>
                </c:pt>
                <c:pt idx="14197">
                  <c:v>43508.0</c:v>
                </c:pt>
                <c:pt idx="14198">
                  <c:v>43509.0</c:v>
                </c:pt>
                <c:pt idx="14199">
                  <c:v>43510.0</c:v>
                </c:pt>
                <c:pt idx="14200">
                  <c:v>43511.0</c:v>
                </c:pt>
                <c:pt idx="14201">
                  <c:v>43512.0</c:v>
                </c:pt>
                <c:pt idx="14202">
                  <c:v>43513.0</c:v>
                </c:pt>
                <c:pt idx="14203">
                  <c:v>43514.0</c:v>
                </c:pt>
                <c:pt idx="14204">
                  <c:v>43515.0</c:v>
                </c:pt>
                <c:pt idx="14205">
                  <c:v>43516.0</c:v>
                </c:pt>
                <c:pt idx="14206">
                  <c:v>43517.0</c:v>
                </c:pt>
                <c:pt idx="14207">
                  <c:v>43518.0</c:v>
                </c:pt>
                <c:pt idx="14208">
                  <c:v>43519.0</c:v>
                </c:pt>
                <c:pt idx="14209">
                  <c:v>43520.0</c:v>
                </c:pt>
                <c:pt idx="14210">
                  <c:v>43521.0</c:v>
                </c:pt>
                <c:pt idx="14211">
                  <c:v>43522.0</c:v>
                </c:pt>
                <c:pt idx="14212">
                  <c:v>43523.0</c:v>
                </c:pt>
                <c:pt idx="14213">
                  <c:v>43524.0</c:v>
                </c:pt>
                <c:pt idx="14214">
                  <c:v>43525.0</c:v>
                </c:pt>
                <c:pt idx="14215">
                  <c:v>43526.0</c:v>
                </c:pt>
                <c:pt idx="14216">
                  <c:v>43527.0</c:v>
                </c:pt>
                <c:pt idx="14217">
                  <c:v>43528.0</c:v>
                </c:pt>
                <c:pt idx="14218">
                  <c:v>43529.0</c:v>
                </c:pt>
                <c:pt idx="14219">
                  <c:v>43530.0</c:v>
                </c:pt>
                <c:pt idx="14220">
                  <c:v>43531.0</c:v>
                </c:pt>
                <c:pt idx="14221">
                  <c:v>43532.0</c:v>
                </c:pt>
                <c:pt idx="14222">
                  <c:v>43533.0</c:v>
                </c:pt>
                <c:pt idx="14223">
                  <c:v>43534.0</c:v>
                </c:pt>
                <c:pt idx="14224">
                  <c:v>43535.0</c:v>
                </c:pt>
                <c:pt idx="14225">
                  <c:v>43536.0</c:v>
                </c:pt>
                <c:pt idx="14226">
                  <c:v>43537.0</c:v>
                </c:pt>
                <c:pt idx="14227">
                  <c:v>43538.0</c:v>
                </c:pt>
                <c:pt idx="14228">
                  <c:v>43539.0</c:v>
                </c:pt>
                <c:pt idx="14229">
                  <c:v>43540.0</c:v>
                </c:pt>
                <c:pt idx="14230">
                  <c:v>43541.0</c:v>
                </c:pt>
                <c:pt idx="14231">
                  <c:v>43542.0</c:v>
                </c:pt>
                <c:pt idx="14232">
                  <c:v>43543.0</c:v>
                </c:pt>
                <c:pt idx="14233">
                  <c:v>43544.0</c:v>
                </c:pt>
                <c:pt idx="14234">
                  <c:v>43545.0</c:v>
                </c:pt>
                <c:pt idx="14235">
                  <c:v>43546.0</c:v>
                </c:pt>
                <c:pt idx="14236">
                  <c:v>43547.0</c:v>
                </c:pt>
                <c:pt idx="14237">
                  <c:v>43548.0</c:v>
                </c:pt>
                <c:pt idx="14238">
                  <c:v>43549.0</c:v>
                </c:pt>
                <c:pt idx="14239">
                  <c:v>43550.0</c:v>
                </c:pt>
                <c:pt idx="14240">
                  <c:v>43551.0</c:v>
                </c:pt>
                <c:pt idx="14241">
                  <c:v>43552.0</c:v>
                </c:pt>
                <c:pt idx="14242">
                  <c:v>43553.0</c:v>
                </c:pt>
                <c:pt idx="14243">
                  <c:v>43554.0</c:v>
                </c:pt>
                <c:pt idx="14244">
                  <c:v>43555.0</c:v>
                </c:pt>
                <c:pt idx="14245">
                  <c:v>43556.0</c:v>
                </c:pt>
                <c:pt idx="14246">
                  <c:v>43557.0</c:v>
                </c:pt>
                <c:pt idx="14247">
                  <c:v>43558.0</c:v>
                </c:pt>
                <c:pt idx="14248">
                  <c:v>43559.0</c:v>
                </c:pt>
                <c:pt idx="14249">
                  <c:v>43560.0</c:v>
                </c:pt>
                <c:pt idx="14250">
                  <c:v>43561.0</c:v>
                </c:pt>
                <c:pt idx="14251">
                  <c:v>43562.0</c:v>
                </c:pt>
                <c:pt idx="14252">
                  <c:v>43563.0</c:v>
                </c:pt>
                <c:pt idx="14253">
                  <c:v>43564.0</c:v>
                </c:pt>
                <c:pt idx="14254">
                  <c:v>43565.0</c:v>
                </c:pt>
                <c:pt idx="14255">
                  <c:v>43566.0</c:v>
                </c:pt>
                <c:pt idx="14256">
                  <c:v>43567.0</c:v>
                </c:pt>
                <c:pt idx="14257">
                  <c:v>43568.0</c:v>
                </c:pt>
                <c:pt idx="14258">
                  <c:v>43569.0</c:v>
                </c:pt>
                <c:pt idx="14259">
                  <c:v>43570.0</c:v>
                </c:pt>
                <c:pt idx="14260">
                  <c:v>43571.0</c:v>
                </c:pt>
                <c:pt idx="14261">
                  <c:v>43572.0</c:v>
                </c:pt>
                <c:pt idx="14262">
                  <c:v>43573.0</c:v>
                </c:pt>
                <c:pt idx="14263">
                  <c:v>43574.0</c:v>
                </c:pt>
                <c:pt idx="14264">
                  <c:v>43575.0</c:v>
                </c:pt>
                <c:pt idx="14265">
                  <c:v>43576.0</c:v>
                </c:pt>
                <c:pt idx="14266">
                  <c:v>43577.0</c:v>
                </c:pt>
                <c:pt idx="14267">
                  <c:v>43578.0</c:v>
                </c:pt>
                <c:pt idx="14268">
                  <c:v>43579.0</c:v>
                </c:pt>
                <c:pt idx="14269">
                  <c:v>43580.0</c:v>
                </c:pt>
                <c:pt idx="14270">
                  <c:v>43581.0</c:v>
                </c:pt>
                <c:pt idx="14271">
                  <c:v>43582.0</c:v>
                </c:pt>
                <c:pt idx="14272">
                  <c:v>43583.0</c:v>
                </c:pt>
                <c:pt idx="14273">
                  <c:v>43584.0</c:v>
                </c:pt>
                <c:pt idx="14274">
                  <c:v>43585.0</c:v>
                </c:pt>
                <c:pt idx="14275">
                  <c:v>43586.0</c:v>
                </c:pt>
                <c:pt idx="14276">
                  <c:v>43587.0</c:v>
                </c:pt>
                <c:pt idx="14277">
                  <c:v>43588.0</c:v>
                </c:pt>
                <c:pt idx="14278">
                  <c:v>43589.0</c:v>
                </c:pt>
                <c:pt idx="14279">
                  <c:v>43590.0</c:v>
                </c:pt>
                <c:pt idx="14280">
                  <c:v>43591.0</c:v>
                </c:pt>
                <c:pt idx="14281">
                  <c:v>43592.0</c:v>
                </c:pt>
                <c:pt idx="14282">
                  <c:v>43593.0</c:v>
                </c:pt>
                <c:pt idx="14283">
                  <c:v>43594.0</c:v>
                </c:pt>
                <c:pt idx="14284">
                  <c:v>43595.0</c:v>
                </c:pt>
                <c:pt idx="14285">
                  <c:v>43596.0</c:v>
                </c:pt>
                <c:pt idx="14286">
                  <c:v>43597.0</c:v>
                </c:pt>
                <c:pt idx="14287">
                  <c:v>43598.0</c:v>
                </c:pt>
                <c:pt idx="14288">
                  <c:v>43599.0</c:v>
                </c:pt>
                <c:pt idx="14289">
                  <c:v>43600.0</c:v>
                </c:pt>
                <c:pt idx="14290">
                  <c:v>43601.0</c:v>
                </c:pt>
                <c:pt idx="14291">
                  <c:v>43602.0</c:v>
                </c:pt>
                <c:pt idx="14292">
                  <c:v>43603.0</c:v>
                </c:pt>
                <c:pt idx="14293">
                  <c:v>43604.0</c:v>
                </c:pt>
                <c:pt idx="14294">
                  <c:v>43605.0</c:v>
                </c:pt>
                <c:pt idx="14295">
                  <c:v>43606.0</c:v>
                </c:pt>
                <c:pt idx="14296">
                  <c:v>43607.0</c:v>
                </c:pt>
                <c:pt idx="14297">
                  <c:v>43608.0</c:v>
                </c:pt>
                <c:pt idx="14298">
                  <c:v>43609.0</c:v>
                </c:pt>
                <c:pt idx="14299">
                  <c:v>43610.0</c:v>
                </c:pt>
                <c:pt idx="14300">
                  <c:v>43611.0</c:v>
                </c:pt>
                <c:pt idx="14301">
                  <c:v>43612.0</c:v>
                </c:pt>
                <c:pt idx="14302">
                  <c:v>43613.0</c:v>
                </c:pt>
                <c:pt idx="14303">
                  <c:v>43614.0</c:v>
                </c:pt>
                <c:pt idx="14304">
                  <c:v>43615.0</c:v>
                </c:pt>
                <c:pt idx="14305">
                  <c:v>43616.0</c:v>
                </c:pt>
                <c:pt idx="14306">
                  <c:v>43617.0</c:v>
                </c:pt>
                <c:pt idx="14307">
                  <c:v>43618.0</c:v>
                </c:pt>
                <c:pt idx="14308">
                  <c:v>43619.0</c:v>
                </c:pt>
                <c:pt idx="14309">
                  <c:v>43620.0</c:v>
                </c:pt>
                <c:pt idx="14310">
                  <c:v>43621.0</c:v>
                </c:pt>
                <c:pt idx="14311">
                  <c:v>43622.0</c:v>
                </c:pt>
                <c:pt idx="14312">
                  <c:v>43623.0</c:v>
                </c:pt>
                <c:pt idx="14313">
                  <c:v>43624.0</c:v>
                </c:pt>
                <c:pt idx="14314">
                  <c:v>43625.0</c:v>
                </c:pt>
                <c:pt idx="14315">
                  <c:v>43626.0</c:v>
                </c:pt>
                <c:pt idx="14316">
                  <c:v>43627.0</c:v>
                </c:pt>
                <c:pt idx="14317">
                  <c:v>43628.0</c:v>
                </c:pt>
                <c:pt idx="14318">
                  <c:v>43629.0</c:v>
                </c:pt>
                <c:pt idx="14319">
                  <c:v>43630.0</c:v>
                </c:pt>
                <c:pt idx="14320">
                  <c:v>43631.0</c:v>
                </c:pt>
                <c:pt idx="14321">
                  <c:v>43632.0</c:v>
                </c:pt>
                <c:pt idx="14322">
                  <c:v>43633.0</c:v>
                </c:pt>
                <c:pt idx="14323">
                  <c:v>43634.0</c:v>
                </c:pt>
                <c:pt idx="14324">
                  <c:v>43635.0</c:v>
                </c:pt>
                <c:pt idx="14325">
                  <c:v>43636.0</c:v>
                </c:pt>
                <c:pt idx="14326">
                  <c:v>43637.0</c:v>
                </c:pt>
                <c:pt idx="14327">
                  <c:v>43638.0</c:v>
                </c:pt>
                <c:pt idx="14328">
                  <c:v>43639.0</c:v>
                </c:pt>
                <c:pt idx="14329">
                  <c:v>43640.0</c:v>
                </c:pt>
                <c:pt idx="14330">
                  <c:v>43641.0</c:v>
                </c:pt>
                <c:pt idx="14331">
                  <c:v>43642.0</c:v>
                </c:pt>
                <c:pt idx="14332">
                  <c:v>43643.0</c:v>
                </c:pt>
                <c:pt idx="14333">
                  <c:v>43644.0</c:v>
                </c:pt>
                <c:pt idx="14334">
                  <c:v>43645.0</c:v>
                </c:pt>
                <c:pt idx="14335">
                  <c:v>43646.0</c:v>
                </c:pt>
                <c:pt idx="14336">
                  <c:v>43647.0</c:v>
                </c:pt>
                <c:pt idx="14337">
                  <c:v>43648.0</c:v>
                </c:pt>
                <c:pt idx="14338">
                  <c:v>43649.0</c:v>
                </c:pt>
                <c:pt idx="14339">
                  <c:v>43650.0</c:v>
                </c:pt>
                <c:pt idx="14340">
                  <c:v>43651.0</c:v>
                </c:pt>
                <c:pt idx="14341">
                  <c:v>43652.0</c:v>
                </c:pt>
                <c:pt idx="14342">
                  <c:v>43653.0</c:v>
                </c:pt>
                <c:pt idx="14343">
                  <c:v>43654.0</c:v>
                </c:pt>
                <c:pt idx="14344">
                  <c:v>43655.0</c:v>
                </c:pt>
                <c:pt idx="14345">
                  <c:v>43656.0</c:v>
                </c:pt>
                <c:pt idx="14346">
                  <c:v>43657.0</c:v>
                </c:pt>
                <c:pt idx="14347">
                  <c:v>43658.0</c:v>
                </c:pt>
                <c:pt idx="14348">
                  <c:v>43659.0</c:v>
                </c:pt>
                <c:pt idx="14349">
                  <c:v>43660.0</c:v>
                </c:pt>
                <c:pt idx="14350">
                  <c:v>43661.0</c:v>
                </c:pt>
                <c:pt idx="14351">
                  <c:v>43662.0</c:v>
                </c:pt>
                <c:pt idx="14352">
                  <c:v>43663.0</c:v>
                </c:pt>
                <c:pt idx="14353">
                  <c:v>43664.0</c:v>
                </c:pt>
                <c:pt idx="14354">
                  <c:v>43665.0</c:v>
                </c:pt>
                <c:pt idx="14355">
                  <c:v>43666.0</c:v>
                </c:pt>
                <c:pt idx="14356">
                  <c:v>43667.0</c:v>
                </c:pt>
                <c:pt idx="14357">
                  <c:v>43668.0</c:v>
                </c:pt>
                <c:pt idx="14358">
                  <c:v>43669.0</c:v>
                </c:pt>
                <c:pt idx="14359">
                  <c:v>43670.0</c:v>
                </c:pt>
                <c:pt idx="14360">
                  <c:v>43671.0</c:v>
                </c:pt>
                <c:pt idx="14361">
                  <c:v>43672.0</c:v>
                </c:pt>
                <c:pt idx="14362">
                  <c:v>43673.0</c:v>
                </c:pt>
                <c:pt idx="14363">
                  <c:v>43674.0</c:v>
                </c:pt>
                <c:pt idx="14364">
                  <c:v>43675.0</c:v>
                </c:pt>
                <c:pt idx="14365">
                  <c:v>43676.0</c:v>
                </c:pt>
                <c:pt idx="14366">
                  <c:v>43677.0</c:v>
                </c:pt>
                <c:pt idx="14367">
                  <c:v>43678.0</c:v>
                </c:pt>
                <c:pt idx="14368">
                  <c:v>43679.0</c:v>
                </c:pt>
                <c:pt idx="14369">
                  <c:v>43680.0</c:v>
                </c:pt>
                <c:pt idx="14370">
                  <c:v>43681.0</c:v>
                </c:pt>
                <c:pt idx="14371">
                  <c:v>43682.0</c:v>
                </c:pt>
                <c:pt idx="14372">
                  <c:v>43683.0</c:v>
                </c:pt>
                <c:pt idx="14373">
                  <c:v>43684.0</c:v>
                </c:pt>
                <c:pt idx="14374">
                  <c:v>43685.0</c:v>
                </c:pt>
                <c:pt idx="14375">
                  <c:v>43686.0</c:v>
                </c:pt>
                <c:pt idx="14376">
                  <c:v>43687.0</c:v>
                </c:pt>
                <c:pt idx="14377">
                  <c:v>43688.0</c:v>
                </c:pt>
                <c:pt idx="14378">
                  <c:v>43689.0</c:v>
                </c:pt>
                <c:pt idx="14379">
                  <c:v>43690.0</c:v>
                </c:pt>
                <c:pt idx="14380">
                  <c:v>43691.0</c:v>
                </c:pt>
                <c:pt idx="14381">
                  <c:v>43692.0</c:v>
                </c:pt>
                <c:pt idx="14382">
                  <c:v>43693.0</c:v>
                </c:pt>
                <c:pt idx="14383">
                  <c:v>43694.0</c:v>
                </c:pt>
                <c:pt idx="14384">
                  <c:v>43695.0</c:v>
                </c:pt>
                <c:pt idx="14385">
                  <c:v>43696.0</c:v>
                </c:pt>
                <c:pt idx="14386">
                  <c:v>43697.0</c:v>
                </c:pt>
                <c:pt idx="14387">
                  <c:v>43698.0</c:v>
                </c:pt>
                <c:pt idx="14388">
                  <c:v>43699.0</c:v>
                </c:pt>
                <c:pt idx="14389">
                  <c:v>43700.0</c:v>
                </c:pt>
                <c:pt idx="14390">
                  <c:v>43701.0</c:v>
                </c:pt>
                <c:pt idx="14391">
                  <c:v>43702.0</c:v>
                </c:pt>
                <c:pt idx="14392">
                  <c:v>43703.0</c:v>
                </c:pt>
                <c:pt idx="14393">
                  <c:v>43704.0</c:v>
                </c:pt>
                <c:pt idx="14394">
                  <c:v>43705.0</c:v>
                </c:pt>
                <c:pt idx="14395">
                  <c:v>43706.0</c:v>
                </c:pt>
                <c:pt idx="14396">
                  <c:v>43707.0</c:v>
                </c:pt>
                <c:pt idx="14397">
                  <c:v>43708.0</c:v>
                </c:pt>
                <c:pt idx="14398">
                  <c:v>43709.0</c:v>
                </c:pt>
                <c:pt idx="14399">
                  <c:v>43710.0</c:v>
                </c:pt>
                <c:pt idx="14400">
                  <c:v>43711.0</c:v>
                </c:pt>
                <c:pt idx="14401">
                  <c:v>43712.0</c:v>
                </c:pt>
                <c:pt idx="14402">
                  <c:v>43713.0</c:v>
                </c:pt>
                <c:pt idx="14403">
                  <c:v>43714.0</c:v>
                </c:pt>
                <c:pt idx="14404">
                  <c:v>43715.0</c:v>
                </c:pt>
                <c:pt idx="14405">
                  <c:v>43716.0</c:v>
                </c:pt>
                <c:pt idx="14406">
                  <c:v>43717.0</c:v>
                </c:pt>
                <c:pt idx="14407">
                  <c:v>43718.0</c:v>
                </c:pt>
                <c:pt idx="14408">
                  <c:v>43719.0</c:v>
                </c:pt>
                <c:pt idx="14409">
                  <c:v>43720.0</c:v>
                </c:pt>
                <c:pt idx="14410">
                  <c:v>43721.0</c:v>
                </c:pt>
                <c:pt idx="14411">
                  <c:v>43722.0</c:v>
                </c:pt>
                <c:pt idx="14412">
                  <c:v>43723.0</c:v>
                </c:pt>
                <c:pt idx="14413">
                  <c:v>43724.0</c:v>
                </c:pt>
                <c:pt idx="14414">
                  <c:v>43725.0</c:v>
                </c:pt>
                <c:pt idx="14415">
                  <c:v>43726.0</c:v>
                </c:pt>
                <c:pt idx="14416">
                  <c:v>43727.0</c:v>
                </c:pt>
                <c:pt idx="14417">
                  <c:v>43728.0</c:v>
                </c:pt>
                <c:pt idx="14418">
                  <c:v>43729.0</c:v>
                </c:pt>
                <c:pt idx="14419">
                  <c:v>43730.0</c:v>
                </c:pt>
                <c:pt idx="14420">
                  <c:v>43731.0</c:v>
                </c:pt>
                <c:pt idx="14421">
                  <c:v>43732.0</c:v>
                </c:pt>
                <c:pt idx="14422">
                  <c:v>43733.0</c:v>
                </c:pt>
                <c:pt idx="14423">
                  <c:v>43734.0</c:v>
                </c:pt>
                <c:pt idx="14424">
                  <c:v>43735.0</c:v>
                </c:pt>
                <c:pt idx="14425">
                  <c:v>43736.0</c:v>
                </c:pt>
                <c:pt idx="14426">
                  <c:v>43737.0</c:v>
                </c:pt>
                <c:pt idx="14427">
                  <c:v>43738.0</c:v>
                </c:pt>
                <c:pt idx="14428">
                  <c:v>43739.0</c:v>
                </c:pt>
                <c:pt idx="14429">
                  <c:v>43740.0</c:v>
                </c:pt>
                <c:pt idx="14430">
                  <c:v>43741.0</c:v>
                </c:pt>
                <c:pt idx="14431">
                  <c:v>43742.0</c:v>
                </c:pt>
                <c:pt idx="14432">
                  <c:v>43743.0</c:v>
                </c:pt>
                <c:pt idx="14433">
                  <c:v>43744.0</c:v>
                </c:pt>
                <c:pt idx="14434">
                  <c:v>43745.0</c:v>
                </c:pt>
                <c:pt idx="14435">
                  <c:v>43746.0</c:v>
                </c:pt>
                <c:pt idx="14436">
                  <c:v>43747.0</c:v>
                </c:pt>
                <c:pt idx="14437">
                  <c:v>43748.0</c:v>
                </c:pt>
                <c:pt idx="14438">
                  <c:v>43749.0</c:v>
                </c:pt>
                <c:pt idx="14439">
                  <c:v>43750.0</c:v>
                </c:pt>
                <c:pt idx="14440">
                  <c:v>43751.0</c:v>
                </c:pt>
                <c:pt idx="14441">
                  <c:v>43752.0</c:v>
                </c:pt>
                <c:pt idx="14442">
                  <c:v>43753.0</c:v>
                </c:pt>
                <c:pt idx="14443">
                  <c:v>43754.0</c:v>
                </c:pt>
                <c:pt idx="14444">
                  <c:v>43755.0</c:v>
                </c:pt>
                <c:pt idx="14445">
                  <c:v>43756.0</c:v>
                </c:pt>
                <c:pt idx="14446">
                  <c:v>43757.0</c:v>
                </c:pt>
                <c:pt idx="14447">
                  <c:v>43758.0</c:v>
                </c:pt>
                <c:pt idx="14448">
                  <c:v>43759.0</c:v>
                </c:pt>
                <c:pt idx="14449">
                  <c:v>43760.0</c:v>
                </c:pt>
                <c:pt idx="14450">
                  <c:v>43761.0</c:v>
                </c:pt>
                <c:pt idx="14451">
                  <c:v>43762.0</c:v>
                </c:pt>
                <c:pt idx="14452">
                  <c:v>43763.0</c:v>
                </c:pt>
                <c:pt idx="14453">
                  <c:v>43764.0</c:v>
                </c:pt>
                <c:pt idx="14454">
                  <c:v>43765.0</c:v>
                </c:pt>
                <c:pt idx="14455">
                  <c:v>43766.0</c:v>
                </c:pt>
                <c:pt idx="14456">
                  <c:v>43767.0</c:v>
                </c:pt>
                <c:pt idx="14457">
                  <c:v>43768.0</c:v>
                </c:pt>
                <c:pt idx="14458">
                  <c:v>43769.0</c:v>
                </c:pt>
                <c:pt idx="14459">
                  <c:v>43770.0</c:v>
                </c:pt>
                <c:pt idx="14460">
                  <c:v>43771.0</c:v>
                </c:pt>
                <c:pt idx="14461">
                  <c:v>43772.0</c:v>
                </c:pt>
                <c:pt idx="14462">
                  <c:v>43773.0</c:v>
                </c:pt>
                <c:pt idx="14463">
                  <c:v>43774.0</c:v>
                </c:pt>
                <c:pt idx="14464">
                  <c:v>43775.0</c:v>
                </c:pt>
                <c:pt idx="14465">
                  <c:v>43776.0</c:v>
                </c:pt>
                <c:pt idx="14466">
                  <c:v>43777.0</c:v>
                </c:pt>
                <c:pt idx="14467">
                  <c:v>43778.0</c:v>
                </c:pt>
                <c:pt idx="14468">
                  <c:v>43779.0</c:v>
                </c:pt>
                <c:pt idx="14469">
                  <c:v>43780.0</c:v>
                </c:pt>
                <c:pt idx="14470">
                  <c:v>43781.0</c:v>
                </c:pt>
                <c:pt idx="14471">
                  <c:v>43782.0</c:v>
                </c:pt>
                <c:pt idx="14472">
                  <c:v>43783.0</c:v>
                </c:pt>
                <c:pt idx="14473">
                  <c:v>43784.0</c:v>
                </c:pt>
                <c:pt idx="14474">
                  <c:v>43785.0</c:v>
                </c:pt>
                <c:pt idx="14475">
                  <c:v>43786.0</c:v>
                </c:pt>
                <c:pt idx="14476">
                  <c:v>43787.0</c:v>
                </c:pt>
                <c:pt idx="14477">
                  <c:v>43788.0</c:v>
                </c:pt>
                <c:pt idx="14478">
                  <c:v>43789.0</c:v>
                </c:pt>
                <c:pt idx="14479">
                  <c:v>43790.0</c:v>
                </c:pt>
                <c:pt idx="14480">
                  <c:v>43791.0</c:v>
                </c:pt>
                <c:pt idx="14481">
                  <c:v>43792.0</c:v>
                </c:pt>
                <c:pt idx="14482">
                  <c:v>43793.0</c:v>
                </c:pt>
                <c:pt idx="14483">
                  <c:v>43794.0</c:v>
                </c:pt>
                <c:pt idx="14484">
                  <c:v>43795.0</c:v>
                </c:pt>
                <c:pt idx="14485">
                  <c:v>43796.0</c:v>
                </c:pt>
                <c:pt idx="14486">
                  <c:v>43797.0</c:v>
                </c:pt>
                <c:pt idx="14487">
                  <c:v>43798.0</c:v>
                </c:pt>
                <c:pt idx="14488">
                  <c:v>43799.0</c:v>
                </c:pt>
                <c:pt idx="14489">
                  <c:v>43800.0</c:v>
                </c:pt>
                <c:pt idx="14490">
                  <c:v>43801.0</c:v>
                </c:pt>
                <c:pt idx="14491">
                  <c:v>43802.0</c:v>
                </c:pt>
                <c:pt idx="14492">
                  <c:v>43803.0</c:v>
                </c:pt>
                <c:pt idx="14493">
                  <c:v>43804.0</c:v>
                </c:pt>
                <c:pt idx="14494">
                  <c:v>43805.0</c:v>
                </c:pt>
                <c:pt idx="14495">
                  <c:v>43806.0</c:v>
                </c:pt>
                <c:pt idx="14496">
                  <c:v>43807.0</c:v>
                </c:pt>
                <c:pt idx="14497">
                  <c:v>43808.0</c:v>
                </c:pt>
                <c:pt idx="14498">
                  <c:v>43809.0</c:v>
                </c:pt>
                <c:pt idx="14499">
                  <c:v>43810.0</c:v>
                </c:pt>
                <c:pt idx="14500">
                  <c:v>43811.0</c:v>
                </c:pt>
                <c:pt idx="14501">
                  <c:v>43812.0</c:v>
                </c:pt>
                <c:pt idx="14502">
                  <c:v>43813.0</c:v>
                </c:pt>
                <c:pt idx="14503">
                  <c:v>43814.0</c:v>
                </c:pt>
                <c:pt idx="14504">
                  <c:v>43815.0</c:v>
                </c:pt>
                <c:pt idx="14505">
                  <c:v>43816.0</c:v>
                </c:pt>
                <c:pt idx="14506">
                  <c:v>43817.0</c:v>
                </c:pt>
                <c:pt idx="14507">
                  <c:v>43818.0</c:v>
                </c:pt>
                <c:pt idx="14508">
                  <c:v>43819.0</c:v>
                </c:pt>
                <c:pt idx="14509">
                  <c:v>43820.0</c:v>
                </c:pt>
                <c:pt idx="14510">
                  <c:v>43821.0</c:v>
                </c:pt>
                <c:pt idx="14511">
                  <c:v>43822.0</c:v>
                </c:pt>
                <c:pt idx="14512">
                  <c:v>43823.0</c:v>
                </c:pt>
                <c:pt idx="14513">
                  <c:v>43824.0</c:v>
                </c:pt>
                <c:pt idx="14514">
                  <c:v>43825.0</c:v>
                </c:pt>
                <c:pt idx="14515">
                  <c:v>43826.0</c:v>
                </c:pt>
                <c:pt idx="14516">
                  <c:v>43827.0</c:v>
                </c:pt>
                <c:pt idx="14517">
                  <c:v>43828.0</c:v>
                </c:pt>
                <c:pt idx="14518">
                  <c:v>43829.0</c:v>
                </c:pt>
                <c:pt idx="14519">
                  <c:v>43830.0</c:v>
                </c:pt>
              </c:numCache>
            </c:numRef>
          </c:cat>
          <c:val>
            <c:numRef>
              <c:f>Sheet1!$F$2:$F$14521</c:f>
              <c:numCache>
                <c:formatCode>General</c:formatCode>
                <c:ptCount val="14520"/>
                <c:pt idx="0">
                  <c:v>#N/A</c:v>
                </c:pt>
                <c:pt idx="1">
                  <c:v>#N/A</c:v>
                </c:pt>
                <c:pt idx="2">
                  <c:v>#N/A</c:v>
                </c:pt>
                <c:pt idx="3">
                  <c:v>#N/A</c:v>
                </c:pt>
                <c:pt idx="4">
                  <c:v>#N/A</c:v>
                </c:pt>
                <c:pt idx="5">
                  <c:v>#N/A</c:v>
                </c:pt>
                <c:pt idx="6">
                  <c:v>#N/A</c:v>
                </c:pt>
                <c:pt idx="7">
                  <c:v>#N/A</c:v>
                </c:pt>
                <c:pt idx="8">
                  <c:v>#N/A</c:v>
                </c:pt>
                <c:pt idx="9">
                  <c:v>#N/A</c:v>
                </c:pt>
                <c:pt idx="10">
                  <c:v>#N/A</c:v>
                </c:pt>
                <c:pt idx="11">
                  <c:v>#N/A</c:v>
                </c:pt>
                <c:pt idx="12">
                  <c:v>#N/A</c:v>
                </c:pt>
                <c:pt idx="13">
                  <c:v>#N/A</c:v>
                </c:pt>
                <c:pt idx="14">
                  <c:v>#N/A</c:v>
                </c:pt>
                <c:pt idx="15">
                  <c:v>#N/A</c:v>
                </c:pt>
                <c:pt idx="16">
                  <c:v>#N/A</c:v>
                </c:pt>
                <c:pt idx="17">
                  <c:v>#N/A</c:v>
                </c:pt>
                <c:pt idx="18">
                  <c:v>#N/A</c:v>
                </c:pt>
                <c:pt idx="19">
                  <c:v>#N/A</c:v>
                </c:pt>
                <c:pt idx="20">
                  <c:v>#N/A</c:v>
                </c:pt>
                <c:pt idx="21">
                  <c:v>#N/A</c:v>
                </c:pt>
                <c:pt idx="22">
                  <c:v>#N/A</c:v>
                </c:pt>
                <c:pt idx="23">
                  <c:v>#N/A</c:v>
                </c:pt>
                <c:pt idx="24">
                  <c:v>#N/A</c:v>
                </c:pt>
                <c:pt idx="25">
                  <c:v>#N/A</c:v>
                </c:pt>
                <c:pt idx="26">
                  <c:v>#N/A</c:v>
                </c:pt>
                <c:pt idx="27">
                  <c:v>#N/A</c:v>
                </c:pt>
                <c:pt idx="28">
                  <c:v>#N/A</c:v>
                </c:pt>
                <c:pt idx="29">
                  <c:v>#N/A</c:v>
                </c:pt>
                <c:pt idx="30">
                  <c:v>#N/A</c:v>
                </c:pt>
                <c:pt idx="31">
                  <c:v>#N/A</c:v>
                </c:pt>
                <c:pt idx="32">
                  <c:v>#N/A</c:v>
                </c:pt>
                <c:pt idx="33">
                  <c:v>#N/A</c:v>
                </c:pt>
                <c:pt idx="34">
                  <c:v>#N/A</c:v>
                </c:pt>
                <c:pt idx="35">
                  <c:v>#N/A</c:v>
                </c:pt>
                <c:pt idx="36">
                  <c:v>#N/A</c:v>
                </c:pt>
                <c:pt idx="37">
                  <c:v>#N/A</c:v>
                </c:pt>
                <c:pt idx="38">
                  <c:v>#N/A</c:v>
                </c:pt>
                <c:pt idx="39">
                  <c:v>#N/A</c:v>
                </c:pt>
                <c:pt idx="40">
                  <c:v>#N/A</c:v>
                </c:pt>
                <c:pt idx="41">
                  <c:v>#N/A</c:v>
                </c:pt>
                <c:pt idx="42">
                  <c:v>#N/A</c:v>
                </c:pt>
                <c:pt idx="43">
                  <c:v>#N/A</c:v>
                </c:pt>
                <c:pt idx="44">
                  <c:v>#N/A</c:v>
                </c:pt>
                <c:pt idx="45">
                  <c:v>#N/A</c:v>
                </c:pt>
                <c:pt idx="46">
                  <c:v>#N/A</c:v>
                </c:pt>
                <c:pt idx="47">
                  <c:v>#N/A</c:v>
                </c:pt>
                <c:pt idx="48">
                  <c:v>#N/A</c:v>
                </c:pt>
                <c:pt idx="49">
                  <c:v>#N/A</c:v>
                </c:pt>
                <c:pt idx="50">
                  <c:v>#N/A</c:v>
                </c:pt>
                <c:pt idx="51">
                  <c:v>#N/A</c:v>
                </c:pt>
                <c:pt idx="52">
                  <c:v>#N/A</c:v>
                </c:pt>
                <c:pt idx="53">
                  <c:v>#N/A</c:v>
                </c:pt>
                <c:pt idx="54">
                  <c:v>#N/A</c:v>
                </c:pt>
                <c:pt idx="55">
                  <c:v>#N/A</c:v>
                </c:pt>
                <c:pt idx="56">
                  <c:v>#N/A</c:v>
                </c:pt>
                <c:pt idx="57">
                  <c:v>#N/A</c:v>
                </c:pt>
                <c:pt idx="58">
                  <c:v>#N/A</c:v>
                </c:pt>
                <c:pt idx="59">
                  <c:v>#N/A</c:v>
                </c:pt>
                <c:pt idx="60">
                  <c:v>#N/A</c:v>
                </c:pt>
                <c:pt idx="61">
                  <c:v>#N/A</c:v>
                </c:pt>
                <c:pt idx="62">
                  <c:v>#N/A</c:v>
                </c:pt>
                <c:pt idx="63">
                  <c:v>#N/A</c:v>
                </c:pt>
                <c:pt idx="64">
                  <c:v>#N/A</c:v>
                </c:pt>
                <c:pt idx="65">
                  <c:v>#N/A</c:v>
                </c:pt>
                <c:pt idx="66">
                  <c:v>#N/A</c:v>
                </c:pt>
                <c:pt idx="67">
                  <c:v>#N/A</c:v>
                </c:pt>
                <c:pt idx="68">
                  <c:v>#N/A</c:v>
                </c:pt>
                <c:pt idx="69">
                  <c:v>#N/A</c:v>
                </c:pt>
                <c:pt idx="70">
                  <c:v>#N/A</c:v>
                </c:pt>
                <c:pt idx="71">
                  <c:v>#N/A</c:v>
                </c:pt>
                <c:pt idx="72">
                  <c:v>#N/A</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pt idx="89">
                  <c:v>#N/A</c:v>
                </c:pt>
                <c:pt idx="90">
                  <c:v>#N/A</c:v>
                </c:pt>
                <c:pt idx="91">
                  <c:v>#N/A</c:v>
                </c:pt>
                <c:pt idx="92">
                  <c:v>#N/A</c:v>
                </c:pt>
                <c:pt idx="93">
                  <c:v>#N/A</c:v>
                </c:pt>
                <c:pt idx="94">
                  <c:v>#N/A</c:v>
                </c:pt>
                <c:pt idx="95">
                  <c:v>#N/A</c:v>
                </c:pt>
                <c:pt idx="96">
                  <c:v>#N/A</c:v>
                </c:pt>
                <c:pt idx="97">
                  <c:v>#N/A</c:v>
                </c:pt>
                <c:pt idx="98">
                  <c:v>#N/A</c:v>
                </c:pt>
                <c:pt idx="99">
                  <c:v>#N/A</c:v>
                </c:pt>
                <c:pt idx="100">
                  <c:v>#N/A</c:v>
                </c:pt>
                <c:pt idx="101">
                  <c:v>#N/A</c:v>
                </c:pt>
                <c:pt idx="102">
                  <c:v>#N/A</c:v>
                </c:pt>
                <c:pt idx="103">
                  <c:v>#N/A</c:v>
                </c:pt>
                <c:pt idx="104">
                  <c:v>#N/A</c:v>
                </c:pt>
                <c:pt idx="105">
                  <c:v>#N/A</c:v>
                </c:pt>
                <c:pt idx="106">
                  <c:v>#N/A</c:v>
                </c:pt>
                <c:pt idx="107">
                  <c:v>#N/A</c:v>
                </c:pt>
                <c:pt idx="108">
                  <c:v>#N/A</c:v>
                </c:pt>
                <c:pt idx="109">
                  <c:v>#N/A</c:v>
                </c:pt>
                <c:pt idx="110">
                  <c:v>#N/A</c:v>
                </c:pt>
                <c:pt idx="111">
                  <c:v>#N/A</c:v>
                </c:pt>
                <c:pt idx="112">
                  <c:v>#N/A</c:v>
                </c:pt>
                <c:pt idx="113">
                  <c:v>#N/A</c:v>
                </c:pt>
                <c:pt idx="114">
                  <c:v>#N/A</c:v>
                </c:pt>
                <c:pt idx="115">
                  <c:v>#N/A</c:v>
                </c:pt>
                <c:pt idx="116">
                  <c:v>#N/A</c:v>
                </c:pt>
                <c:pt idx="117">
                  <c:v>#N/A</c:v>
                </c:pt>
                <c:pt idx="118">
                  <c:v>#N/A</c:v>
                </c:pt>
                <c:pt idx="119">
                  <c:v>#N/A</c:v>
                </c:pt>
                <c:pt idx="120">
                  <c:v>#N/A</c:v>
                </c:pt>
                <c:pt idx="121">
                  <c:v>#N/A</c:v>
                </c:pt>
                <c:pt idx="122">
                  <c:v>#N/A</c:v>
                </c:pt>
                <c:pt idx="123">
                  <c:v>#N/A</c:v>
                </c:pt>
                <c:pt idx="124">
                  <c:v>#N/A</c:v>
                </c:pt>
                <c:pt idx="125">
                  <c:v>#N/A</c:v>
                </c:pt>
                <c:pt idx="126">
                  <c:v>#N/A</c:v>
                </c:pt>
                <c:pt idx="127">
                  <c:v>#N/A</c:v>
                </c:pt>
                <c:pt idx="128">
                  <c:v>#N/A</c:v>
                </c:pt>
                <c:pt idx="129">
                  <c:v>#N/A</c:v>
                </c:pt>
                <c:pt idx="130">
                  <c:v>#N/A</c:v>
                </c:pt>
                <c:pt idx="131">
                  <c:v>#N/A</c:v>
                </c:pt>
                <c:pt idx="132">
                  <c:v>#N/A</c:v>
                </c:pt>
                <c:pt idx="133">
                  <c:v>#N/A</c:v>
                </c:pt>
                <c:pt idx="134">
                  <c:v>#N/A</c:v>
                </c:pt>
                <c:pt idx="135">
                  <c:v>#N/A</c:v>
                </c:pt>
                <c:pt idx="136">
                  <c:v>#N/A</c:v>
                </c:pt>
                <c:pt idx="137">
                  <c:v>#N/A</c:v>
                </c:pt>
                <c:pt idx="138">
                  <c:v>#N/A</c:v>
                </c:pt>
                <c:pt idx="139">
                  <c:v>#N/A</c:v>
                </c:pt>
                <c:pt idx="140">
                  <c:v>#N/A</c:v>
                </c:pt>
                <c:pt idx="141">
                  <c:v>#N/A</c:v>
                </c:pt>
                <c:pt idx="142">
                  <c:v>#N/A</c:v>
                </c:pt>
                <c:pt idx="143">
                  <c:v>#N/A</c:v>
                </c:pt>
                <c:pt idx="144">
                  <c:v>#N/A</c:v>
                </c:pt>
                <c:pt idx="145">
                  <c:v>#N/A</c:v>
                </c:pt>
                <c:pt idx="146">
                  <c:v>#N/A</c:v>
                </c:pt>
                <c:pt idx="147">
                  <c:v>#N/A</c:v>
                </c:pt>
                <c:pt idx="148">
                  <c:v>#N/A</c:v>
                </c:pt>
                <c:pt idx="149">
                  <c:v>#N/A</c:v>
                </c:pt>
                <c:pt idx="150">
                  <c:v>#N/A</c:v>
                </c:pt>
                <c:pt idx="151">
                  <c:v>#N/A</c:v>
                </c:pt>
                <c:pt idx="152">
                  <c:v>#N/A</c:v>
                </c:pt>
                <c:pt idx="153">
                  <c:v>#N/A</c:v>
                </c:pt>
                <c:pt idx="154">
                  <c:v>#N/A</c:v>
                </c:pt>
                <c:pt idx="155">
                  <c:v>#N/A</c:v>
                </c:pt>
                <c:pt idx="156">
                  <c:v>#N/A</c:v>
                </c:pt>
                <c:pt idx="157">
                  <c:v>#N/A</c:v>
                </c:pt>
                <c:pt idx="158">
                  <c:v>#N/A</c:v>
                </c:pt>
                <c:pt idx="159">
                  <c:v>#N/A</c:v>
                </c:pt>
                <c:pt idx="160">
                  <c:v>#N/A</c:v>
                </c:pt>
                <c:pt idx="161">
                  <c:v>#N/A</c:v>
                </c:pt>
                <c:pt idx="162">
                  <c:v>#N/A</c:v>
                </c:pt>
                <c:pt idx="163">
                  <c:v>#N/A</c:v>
                </c:pt>
                <c:pt idx="164">
                  <c:v>#N/A</c:v>
                </c:pt>
                <c:pt idx="165">
                  <c:v>#N/A</c:v>
                </c:pt>
                <c:pt idx="166">
                  <c:v>#N/A</c:v>
                </c:pt>
                <c:pt idx="167">
                  <c:v>#N/A</c:v>
                </c:pt>
                <c:pt idx="168">
                  <c:v>#N/A</c:v>
                </c:pt>
                <c:pt idx="169">
                  <c:v>#N/A</c:v>
                </c:pt>
                <c:pt idx="170">
                  <c:v>#N/A</c:v>
                </c:pt>
                <c:pt idx="171">
                  <c:v>#N/A</c:v>
                </c:pt>
                <c:pt idx="172">
                  <c:v>#N/A</c:v>
                </c:pt>
                <c:pt idx="173">
                  <c:v>#N/A</c:v>
                </c:pt>
                <c:pt idx="174">
                  <c:v>#N/A</c:v>
                </c:pt>
                <c:pt idx="175">
                  <c:v>#N/A</c:v>
                </c:pt>
                <c:pt idx="176">
                  <c:v>#N/A</c:v>
                </c:pt>
                <c:pt idx="177">
                  <c:v>#N/A</c:v>
                </c:pt>
                <c:pt idx="178">
                  <c:v>#N/A</c:v>
                </c:pt>
                <c:pt idx="179">
                  <c:v>#N/A</c:v>
                </c:pt>
                <c:pt idx="180">
                  <c:v>#N/A</c:v>
                </c:pt>
                <c:pt idx="181">
                  <c:v>#N/A</c:v>
                </c:pt>
                <c:pt idx="182">
                  <c:v>#N/A</c:v>
                </c:pt>
                <c:pt idx="183">
                  <c:v>#N/A</c:v>
                </c:pt>
                <c:pt idx="184">
                  <c:v>#N/A</c:v>
                </c:pt>
                <c:pt idx="185">
                  <c:v>#N/A</c:v>
                </c:pt>
                <c:pt idx="186">
                  <c:v>#N/A</c:v>
                </c:pt>
                <c:pt idx="187">
                  <c:v>#N/A</c:v>
                </c:pt>
                <c:pt idx="188">
                  <c:v>#N/A</c:v>
                </c:pt>
                <c:pt idx="189">
                  <c:v>#N/A</c:v>
                </c:pt>
                <c:pt idx="190">
                  <c:v>#N/A</c:v>
                </c:pt>
                <c:pt idx="191">
                  <c:v>#N/A</c:v>
                </c:pt>
                <c:pt idx="192">
                  <c:v>#N/A</c:v>
                </c:pt>
                <c:pt idx="193">
                  <c:v>#N/A</c:v>
                </c:pt>
                <c:pt idx="194">
                  <c:v>#N/A</c:v>
                </c:pt>
                <c:pt idx="195">
                  <c:v>#N/A</c:v>
                </c:pt>
                <c:pt idx="196">
                  <c:v>#N/A</c:v>
                </c:pt>
                <c:pt idx="197">
                  <c:v>#N/A</c:v>
                </c:pt>
                <c:pt idx="198">
                  <c:v>#N/A</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pt idx="229">
                  <c:v>#N/A</c:v>
                </c:pt>
                <c:pt idx="230">
                  <c:v>#N/A</c:v>
                </c:pt>
                <c:pt idx="231">
                  <c:v>#N/A</c:v>
                </c:pt>
                <c:pt idx="232">
                  <c:v>#N/A</c:v>
                </c:pt>
                <c:pt idx="233">
                  <c:v>#N/A</c:v>
                </c:pt>
                <c:pt idx="234">
                  <c:v>#N/A</c:v>
                </c:pt>
                <c:pt idx="235">
                  <c:v>#N/A</c:v>
                </c:pt>
                <c:pt idx="236">
                  <c:v>#N/A</c:v>
                </c:pt>
                <c:pt idx="237">
                  <c:v>#N/A</c:v>
                </c:pt>
                <c:pt idx="238">
                  <c:v>#N/A</c:v>
                </c:pt>
                <c:pt idx="239">
                  <c:v>#N/A</c:v>
                </c:pt>
                <c:pt idx="240">
                  <c:v>#N/A</c:v>
                </c:pt>
                <c:pt idx="241">
                  <c:v>#N/A</c:v>
                </c:pt>
                <c:pt idx="242">
                  <c:v>#N/A</c:v>
                </c:pt>
                <c:pt idx="243">
                  <c:v>#N/A</c:v>
                </c:pt>
                <c:pt idx="244">
                  <c:v>#N/A</c:v>
                </c:pt>
                <c:pt idx="245">
                  <c:v>#N/A</c:v>
                </c:pt>
                <c:pt idx="246">
                  <c:v>#N/A</c:v>
                </c:pt>
                <c:pt idx="247">
                  <c:v>#N/A</c:v>
                </c:pt>
                <c:pt idx="248">
                  <c:v>#N/A</c:v>
                </c:pt>
                <c:pt idx="249">
                  <c:v>#N/A</c:v>
                </c:pt>
                <c:pt idx="250">
                  <c:v>#N/A</c:v>
                </c:pt>
                <c:pt idx="251">
                  <c:v>#N/A</c:v>
                </c:pt>
                <c:pt idx="252">
                  <c:v>#N/A</c:v>
                </c:pt>
                <c:pt idx="253">
                  <c:v>#N/A</c:v>
                </c:pt>
                <c:pt idx="254">
                  <c:v>#N/A</c:v>
                </c:pt>
                <c:pt idx="255">
                  <c:v>#N/A</c:v>
                </c:pt>
                <c:pt idx="256">
                  <c:v>#N/A</c:v>
                </c:pt>
                <c:pt idx="257">
                  <c:v>#N/A</c:v>
                </c:pt>
                <c:pt idx="258">
                  <c:v>#N/A</c:v>
                </c:pt>
                <c:pt idx="259">
                  <c:v>#N/A</c:v>
                </c:pt>
                <c:pt idx="260">
                  <c:v>#N/A</c:v>
                </c:pt>
                <c:pt idx="261">
                  <c:v>#N/A</c:v>
                </c:pt>
                <c:pt idx="262">
                  <c:v>#N/A</c:v>
                </c:pt>
                <c:pt idx="263">
                  <c:v>#N/A</c:v>
                </c:pt>
                <c:pt idx="264">
                  <c:v>#N/A</c:v>
                </c:pt>
                <c:pt idx="265">
                  <c:v>#N/A</c:v>
                </c:pt>
                <c:pt idx="266">
                  <c:v>#N/A</c:v>
                </c:pt>
                <c:pt idx="267">
                  <c:v>#N/A</c:v>
                </c:pt>
                <c:pt idx="268">
                  <c:v>#N/A</c:v>
                </c:pt>
                <c:pt idx="269">
                  <c:v>#N/A</c:v>
                </c:pt>
                <c:pt idx="270">
                  <c:v>#N/A</c:v>
                </c:pt>
                <c:pt idx="271">
                  <c:v>#N/A</c:v>
                </c:pt>
                <c:pt idx="272">
                  <c:v>#N/A</c:v>
                </c:pt>
                <c:pt idx="273">
                  <c:v>#N/A</c:v>
                </c:pt>
                <c:pt idx="274">
                  <c:v>#N/A</c:v>
                </c:pt>
                <c:pt idx="275">
                  <c:v>#N/A</c:v>
                </c:pt>
                <c:pt idx="276">
                  <c:v>#N/A</c:v>
                </c:pt>
                <c:pt idx="277">
                  <c:v>#N/A</c:v>
                </c:pt>
                <c:pt idx="278">
                  <c:v>#N/A</c:v>
                </c:pt>
                <c:pt idx="279">
                  <c:v>#N/A</c:v>
                </c:pt>
                <c:pt idx="280">
                  <c:v>#N/A</c:v>
                </c:pt>
                <c:pt idx="281">
                  <c:v>#N/A</c:v>
                </c:pt>
                <c:pt idx="282">
                  <c:v>#N/A</c:v>
                </c:pt>
                <c:pt idx="283">
                  <c:v>#N/A</c:v>
                </c:pt>
                <c:pt idx="284">
                  <c:v>#N/A</c:v>
                </c:pt>
                <c:pt idx="285">
                  <c:v>#N/A</c:v>
                </c:pt>
                <c:pt idx="286">
                  <c:v>#N/A</c:v>
                </c:pt>
                <c:pt idx="287">
                  <c:v>#N/A</c:v>
                </c:pt>
                <c:pt idx="288">
                  <c:v>#N/A</c:v>
                </c:pt>
                <c:pt idx="289">
                  <c:v>#N/A</c:v>
                </c:pt>
                <c:pt idx="290">
                  <c:v>#N/A</c:v>
                </c:pt>
                <c:pt idx="291">
                  <c:v>#N/A</c:v>
                </c:pt>
                <c:pt idx="292">
                  <c:v>#N/A</c:v>
                </c:pt>
                <c:pt idx="293">
                  <c:v>#N/A</c:v>
                </c:pt>
                <c:pt idx="294">
                  <c:v>#N/A</c:v>
                </c:pt>
                <c:pt idx="295">
                  <c:v>#N/A</c:v>
                </c:pt>
                <c:pt idx="296">
                  <c:v>#N/A</c:v>
                </c:pt>
                <c:pt idx="297">
                  <c:v>#N/A</c:v>
                </c:pt>
                <c:pt idx="298">
                  <c:v>#N/A</c:v>
                </c:pt>
                <c:pt idx="299">
                  <c:v>#N/A</c:v>
                </c:pt>
                <c:pt idx="300">
                  <c:v>#N/A</c:v>
                </c:pt>
                <c:pt idx="301">
                  <c:v>#N/A</c:v>
                </c:pt>
                <c:pt idx="302">
                  <c:v>#N/A</c:v>
                </c:pt>
                <c:pt idx="303">
                  <c:v>#N/A</c:v>
                </c:pt>
                <c:pt idx="304">
                  <c:v>#N/A</c:v>
                </c:pt>
                <c:pt idx="305">
                  <c:v>#N/A</c:v>
                </c:pt>
                <c:pt idx="306">
                  <c:v>#N/A</c:v>
                </c:pt>
                <c:pt idx="307">
                  <c:v>#N/A</c:v>
                </c:pt>
                <c:pt idx="308">
                  <c:v>#N/A</c:v>
                </c:pt>
                <c:pt idx="309">
                  <c:v>#N/A</c:v>
                </c:pt>
                <c:pt idx="310">
                  <c:v>#N/A</c:v>
                </c:pt>
                <c:pt idx="311">
                  <c:v>#N/A</c:v>
                </c:pt>
                <c:pt idx="312">
                  <c:v>#N/A</c:v>
                </c:pt>
                <c:pt idx="313">
                  <c:v>#N/A</c:v>
                </c:pt>
                <c:pt idx="314">
                  <c:v>#N/A</c:v>
                </c:pt>
                <c:pt idx="315">
                  <c:v>#N/A</c:v>
                </c:pt>
                <c:pt idx="316">
                  <c:v>#N/A</c:v>
                </c:pt>
                <c:pt idx="317">
                  <c:v>#N/A</c:v>
                </c:pt>
                <c:pt idx="318">
                  <c:v>#N/A</c:v>
                </c:pt>
                <c:pt idx="319">
                  <c:v>#N/A</c:v>
                </c:pt>
                <c:pt idx="320">
                  <c:v>#N/A</c:v>
                </c:pt>
                <c:pt idx="321">
                  <c:v>#N/A</c:v>
                </c:pt>
                <c:pt idx="322">
                  <c:v>#N/A</c:v>
                </c:pt>
                <c:pt idx="323">
                  <c:v>#N/A</c:v>
                </c:pt>
                <c:pt idx="324">
                  <c:v>#N/A</c:v>
                </c:pt>
                <c:pt idx="325">
                  <c:v>#N/A</c:v>
                </c:pt>
                <c:pt idx="326">
                  <c:v>#N/A</c:v>
                </c:pt>
                <c:pt idx="327">
                  <c:v>#N/A</c:v>
                </c:pt>
                <c:pt idx="328">
                  <c:v>#N/A</c:v>
                </c:pt>
                <c:pt idx="329">
                  <c:v>#N/A</c:v>
                </c:pt>
                <c:pt idx="330">
                  <c:v>#N/A</c:v>
                </c:pt>
                <c:pt idx="331">
                  <c:v>#N/A</c:v>
                </c:pt>
                <c:pt idx="332">
                  <c:v>#N/A</c:v>
                </c:pt>
                <c:pt idx="333">
                  <c:v>#N/A</c:v>
                </c:pt>
                <c:pt idx="334">
                  <c:v>#N/A</c:v>
                </c:pt>
                <c:pt idx="335">
                  <c:v>#N/A</c:v>
                </c:pt>
                <c:pt idx="336">
                  <c:v>#N/A</c:v>
                </c:pt>
                <c:pt idx="337">
                  <c:v>#N/A</c:v>
                </c:pt>
                <c:pt idx="338">
                  <c:v>#N/A</c:v>
                </c:pt>
                <c:pt idx="339">
                  <c:v>#N/A</c:v>
                </c:pt>
                <c:pt idx="340">
                  <c:v>#N/A</c:v>
                </c:pt>
                <c:pt idx="341">
                  <c:v>#N/A</c:v>
                </c:pt>
                <c:pt idx="342">
                  <c:v>#N/A</c:v>
                </c:pt>
                <c:pt idx="343">
                  <c:v>#N/A</c:v>
                </c:pt>
                <c:pt idx="344">
                  <c:v>#N/A</c:v>
                </c:pt>
                <c:pt idx="345">
                  <c:v>#N/A</c:v>
                </c:pt>
                <c:pt idx="346">
                  <c:v>#N/A</c:v>
                </c:pt>
                <c:pt idx="347">
                  <c:v>#N/A</c:v>
                </c:pt>
                <c:pt idx="348">
                  <c:v>#N/A</c:v>
                </c:pt>
                <c:pt idx="349">
                  <c:v>#N/A</c:v>
                </c:pt>
                <c:pt idx="350">
                  <c:v>#N/A</c:v>
                </c:pt>
                <c:pt idx="351">
                  <c:v>#N/A</c:v>
                </c:pt>
                <c:pt idx="352">
                  <c:v>#N/A</c:v>
                </c:pt>
                <c:pt idx="353">
                  <c:v>#N/A</c:v>
                </c:pt>
                <c:pt idx="354">
                  <c:v>#N/A</c:v>
                </c:pt>
                <c:pt idx="355">
                  <c:v>#N/A</c:v>
                </c:pt>
                <c:pt idx="356">
                  <c:v>#N/A</c:v>
                </c:pt>
                <c:pt idx="357">
                  <c:v>#N/A</c:v>
                </c:pt>
                <c:pt idx="358">
                  <c:v>#N/A</c:v>
                </c:pt>
                <c:pt idx="359">
                  <c:v>#N/A</c:v>
                </c:pt>
                <c:pt idx="360">
                  <c:v>#N/A</c:v>
                </c:pt>
                <c:pt idx="361">
                  <c:v>#N/A</c:v>
                </c:pt>
                <c:pt idx="362">
                  <c:v>#N/A</c:v>
                </c:pt>
                <c:pt idx="363">
                  <c:v>#N/A</c:v>
                </c:pt>
                <c:pt idx="364">
                  <c:v>#N/A</c:v>
                </c:pt>
                <c:pt idx="365">
                  <c:v>#N/A</c:v>
                </c:pt>
                <c:pt idx="366">
                  <c:v>#N/A</c:v>
                </c:pt>
                <c:pt idx="367">
                  <c:v>#N/A</c:v>
                </c:pt>
                <c:pt idx="368">
                  <c:v>#N/A</c:v>
                </c:pt>
                <c:pt idx="369">
                  <c:v>#N/A</c:v>
                </c:pt>
                <c:pt idx="370">
                  <c:v>#N/A</c:v>
                </c:pt>
                <c:pt idx="371">
                  <c:v>#N/A</c:v>
                </c:pt>
                <c:pt idx="372">
                  <c:v>#N/A</c:v>
                </c:pt>
                <c:pt idx="373">
                  <c:v>#N/A</c:v>
                </c:pt>
                <c:pt idx="374">
                  <c:v>#N/A</c:v>
                </c:pt>
                <c:pt idx="375">
                  <c:v>#N/A</c:v>
                </c:pt>
                <c:pt idx="376">
                  <c:v>#N/A</c:v>
                </c:pt>
                <c:pt idx="377">
                  <c:v>#N/A</c:v>
                </c:pt>
                <c:pt idx="378">
                  <c:v>#N/A</c:v>
                </c:pt>
                <c:pt idx="379">
                  <c:v>#N/A</c:v>
                </c:pt>
                <c:pt idx="380">
                  <c:v>#N/A</c:v>
                </c:pt>
                <c:pt idx="381">
                  <c:v>#N/A</c:v>
                </c:pt>
                <c:pt idx="382">
                  <c:v>#N/A</c:v>
                </c:pt>
                <c:pt idx="383">
                  <c:v>#N/A</c:v>
                </c:pt>
                <c:pt idx="384">
                  <c:v>#N/A</c:v>
                </c:pt>
                <c:pt idx="385">
                  <c:v>#N/A</c:v>
                </c:pt>
                <c:pt idx="386">
                  <c:v>#N/A</c:v>
                </c:pt>
                <c:pt idx="387">
                  <c:v>#N/A</c:v>
                </c:pt>
                <c:pt idx="388">
                  <c:v>#N/A</c:v>
                </c:pt>
                <c:pt idx="389">
                  <c:v>#N/A</c:v>
                </c:pt>
                <c:pt idx="390">
                  <c:v>#N/A</c:v>
                </c:pt>
                <c:pt idx="391">
                  <c:v>#N/A</c:v>
                </c:pt>
                <c:pt idx="392">
                  <c:v>#N/A</c:v>
                </c:pt>
                <c:pt idx="393">
                  <c:v>#N/A</c:v>
                </c:pt>
                <c:pt idx="394">
                  <c:v>#N/A</c:v>
                </c:pt>
                <c:pt idx="395">
                  <c:v>#N/A</c:v>
                </c:pt>
                <c:pt idx="396">
                  <c:v>#N/A</c:v>
                </c:pt>
                <c:pt idx="397">
                  <c:v>#N/A</c:v>
                </c:pt>
                <c:pt idx="398">
                  <c:v>#N/A</c:v>
                </c:pt>
                <c:pt idx="399">
                  <c:v>#N/A</c:v>
                </c:pt>
                <c:pt idx="400">
                  <c:v>#N/A</c:v>
                </c:pt>
                <c:pt idx="401">
                  <c:v>#N/A</c:v>
                </c:pt>
                <c:pt idx="402">
                  <c:v>#N/A</c:v>
                </c:pt>
                <c:pt idx="403">
                  <c:v>#N/A</c:v>
                </c:pt>
                <c:pt idx="404">
                  <c:v>#N/A</c:v>
                </c:pt>
                <c:pt idx="405">
                  <c:v>#N/A</c:v>
                </c:pt>
                <c:pt idx="406">
                  <c:v>#N/A</c:v>
                </c:pt>
                <c:pt idx="407">
                  <c:v>#N/A</c:v>
                </c:pt>
                <c:pt idx="408">
                  <c:v>#N/A</c:v>
                </c:pt>
                <c:pt idx="409">
                  <c:v>#N/A</c:v>
                </c:pt>
                <c:pt idx="410">
                  <c:v>#N/A</c:v>
                </c:pt>
                <c:pt idx="411">
                  <c:v>#N/A</c:v>
                </c:pt>
                <c:pt idx="412">
                  <c:v>#N/A</c:v>
                </c:pt>
                <c:pt idx="413">
                  <c:v>#N/A</c:v>
                </c:pt>
                <c:pt idx="414">
                  <c:v>#N/A</c:v>
                </c:pt>
                <c:pt idx="415">
                  <c:v>#N/A</c:v>
                </c:pt>
                <c:pt idx="416">
                  <c:v>#N/A</c:v>
                </c:pt>
                <c:pt idx="417">
                  <c:v>#N/A</c:v>
                </c:pt>
                <c:pt idx="418">
                  <c:v>#N/A</c:v>
                </c:pt>
                <c:pt idx="419">
                  <c:v>#N/A</c:v>
                </c:pt>
                <c:pt idx="420">
                  <c:v>#N/A</c:v>
                </c:pt>
                <c:pt idx="421">
                  <c:v>#N/A</c:v>
                </c:pt>
                <c:pt idx="422">
                  <c:v>#N/A</c:v>
                </c:pt>
                <c:pt idx="423">
                  <c:v>#N/A</c:v>
                </c:pt>
                <c:pt idx="424">
                  <c:v>#N/A</c:v>
                </c:pt>
                <c:pt idx="425">
                  <c:v>#N/A</c:v>
                </c:pt>
                <c:pt idx="426">
                  <c:v>#N/A</c:v>
                </c:pt>
                <c:pt idx="427">
                  <c:v>#N/A</c:v>
                </c:pt>
                <c:pt idx="428">
                  <c:v>#N/A</c:v>
                </c:pt>
                <c:pt idx="429">
                  <c:v>#N/A</c:v>
                </c:pt>
                <c:pt idx="430">
                  <c:v>#N/A</c:v>
                </c:pt>
                <c:pt idx="431">
                  <c:v>#N/A</c:v>
                </c:pt>
                <c:pt idx="432">
                  <c:v>#N/A</c:v>
                </c:pt>
                <c:pt idx="433">
                  <c:v>#N/A</c:v>
                </c:pt>
                <c:pt idx="434">
                  <c:v>#N/A</c:v>
                </c:pt>
                <c:pt idx="435">
                  <c:v>#N/A</c:v>
                </c:pt>
                <c:pt idx="436">
                  <c:v>#N/A</c:v>
                </c:pt>
                <c:pt idx="437">
                  <c:v>#N/A</c:v>
                </c:pt>
                <c:pt idx="438">
                  <c:v>#N/A</c:v>
                </c:pt>
                <c:pt idx="439">
                  <c:v>#N/A</c:v>
                </c:pt>
                <c:pt idx="440">
                  <c:v>#N/A</c:v>
                </c:pt>
                <c:pt idx="441">
                  <c:v>#N/A</c:v>
                </c:pt>
                <c:pt idx="442">
                  <c:v>#N/A</c:v>
                </c:pt>
                <c:pt idx="443">
                  <c:v>#N/A</c:v>
                </c:pt>
                <c:pt idx="444">
                  <c:v>#N/A</c:v>
                </c:pt>
                <c:pt idx="445">
                  <c:v>#N/A</c:v>
                </c:pt>
                <c:pt idx="446">
                  <c:v>#N/A</c:v>
                </c:pt>
                <c:pt idx="447">
                  <c:v>#N/A</c:v>
                </c:pt>
                <c:pt idx="448">
                  <c:v>#N/A</c:v>
                </c:pt>
                <c:pt idx="449">
                  <c:v>#N/A</c:v>
                </c:pt>
                <c:pt idx="450">
                  <c:v>#N/A</c:v>
                </c:pt>
                <c:pt idx="451">
                  <c:v>#N/A</c:v>
                </c:pt>
                <c:pt idx="452">
                  <c:v>#N/A</c:v>
                </c:pt>
                <c:pt idx="453">
                  <c:v>#N/A</c:v>
                </c:pt>
                <c:pt idx="454">
                  <c:v>#N/A</c:v>
                </c:pt>
                <c:pt idx="455">
                  <c:v>#N/A</c:v>
                </c:pt>
                <c:pt idx="456">
                  <c:v>#N/A</c:v>
                </c:pt>
                <c:pt idx="457">
                  <c:v>#N/A</c:v>
                </c:pt>
                <c:pt idx="458">
                  <c:v>#N/A</c:v>
                </c:pt>
                <c:pt idx="459">
                  <c:v>#N/A</c:v>
                </c:pt>
                <c:pt idx="460">
                  <c:v>#N/A</c:v>
                </c:pt>
                <c:pt idx="461">
                  <c:v>#N/A</c:v>
                </c:pt>
                <c:pt idx="462">
                  <c:v>#N/A</c:v>
                </c:pt>
                <c:pt idx="463">
                  <c:v>#N/A</c:v>
                </c:pt>
                <c:pt idx="464">
                  <c:v>#N/A</c:v>
                </c:pt>
                <c:pt idx="465">
                  <c:v>#N/A</c:v>
                </c:pt>
                <c:pt idx="466">
                  <c:v>#N/A</c:v>
                </c:pt>
                <c:pt idx="467">
                  <c:v>#N/A</c:v>
                </c:pt>
                <c:pt idx="468">
                  <c:v>#N/A</c:v>
                </c:pt>
                <c:pt idx="469">
                  <c:v>#N/A</c:v>
                </c:pt>
                <c:pt idx="470">
                  <c:v>#N/A</c:v>
                </c:pt>
                <c:pt idx="471">
                  <c:v>#N/A</c:v>
                </c:pt>
                <c:pt idx="472">
                  <c:v>#N/A</c:v>
                </c:pt>
                <c:pt idx="473">
                  <c:v>#N/A</c:v>
                </c:pt>
                <c:pt idx="474">
                  <c:v>#N/A</c:v>
                </c:pt>
                <c:pt idx="475">
                  <c:v>#N/A</c:v>
                </c:pt>
                <c:pt idx="476">
                  <c:v>#N/A</c:v>
                </c:pt>
                <c:pt idx="477">
                  <c:v>#N/A</c:v>
                </c:pt>
                <c:pt idx="478">
                  <c:v>#N/A</c:v>
                </c:pt>
                <c:pt idx="479">
                  <c:v>#N/A</c:v>
                </c:pt>
                <c:pt idx="480">
                  <c:v>#N/A</c:v>
                </c:pt>
                <c:pt idx="481">
                  <c:v>#N/A</c:v>
                </c:pt>
                <c:pt idx="482">
                  <c:v>#N/A</c:v>
                </c:pt>
                <c:pt idx="483">
                  <c:v>#N/A</c:v>
                </c:pt>
                <c:pt idx="484">
                  <c:v>#N/A</c:v>
                </c:pt>
                <c:pt idx="485">
                  <c:v>#N/A</c:v>
                </c:pt>
                <c:pt idx="486">
                  <c:v>#N/A</c:v>
                </c:pt>
                <c:pt idx="487">
                  <c:v>#N/A</c:v>
                </c:pt>
                <c:pt idx="488">
                  <c:v>#N/A</c:v>
                </c:pt>
                <c:pt idx="489">
                  <c:v>#N/A</c:v>
                </c:pt>
                <c:pt idx="490">
                  <c:v>#N/A</c:v>
                </c:pt>
                <c:pt idx="491">
                  <c:v>#N/A</c:v>
                </c:pt>
                <c:pt idx="492">
                  <c:v>#N/A</c:v>
                </c:pt>
                <c:pt idx="493">
                  <c:v>#N/A</c:v>
                </c:pt>
                <c:pt idx="494">
                  <c:v>#N/A</c:v>
                </c:pt>
                <c:pt idx="495">
                  <c:v>#N/A</c:v>
                </c:pt>
                <c:pt idx="496">
                  <c:v>#N/A</c:v>
                </c:pt>
                <c:pt idx="497">
                  <c:v>#N/A</c:v>
                </c:pt>
                <c:pt idx="498">
                  <c:v>#N/A</c:v>
                </c:pt>
                <c:pt idx="499">
                  <c:v>#N/A</c:v>
                </c:pt>
                <c:pt idx="500">
                  <c:v>#N/A</c:v>
                </c:pt>
                <c:pt idx="501">
                  <c:v>#N/A</c:v>
                </c:pt>
                <c:pt idx="502">
                  <c:v>#N/A</c:v>
                </c:pt>
                <c:pt idx="503">
                  <c:v>#N/A</c:v>
                </c:pt>
                <c:pt idx="504">
                  <c:v>#N/A</c:v>
                </c:pt>
                <c:pt idx="505">
                  <c:v>#N/A</c:v>
                </c:pt>
                <c:pt idx="506">
                  <c:v>#N/A</c:v>
                </c:pt>
                <c:pt idx="507">
                  <c:v>#N/A</c:v>
                </c:pt>
                <c:pt idx="508">
                  <c:v>#N/A</c:v>
                </c:pt>
                <c:pt idx="509">
                  <c:v>#N/A</c:v>
                </c:pt>
                <c:pt idx="510">
                  <c:v>#N/A</c:v>
                </c:pt>
                <c:pt idx="511">
                  <c:v>#N/A</c:v>
                </c:pt>
                <c:pt idx="512">
                  <c:v>#N/A</c:v>
                </c:pt>
                <c:pt idx="513">
                  <c:v>#N/A</c:v>
                </c:pt>
                <c:pt idx="514">
                  <c:v>#N/A</c:v>
                </c:pt>
                <c:pt idx="515">
                  <c:v>#N/A</c:v>
                </c:pt>
                <c:pt idx="516">
                  <c:v>#N/A</c:v>
                </c:pt>
                <c:pt idx="517">
                  <c:v>#N/A</c:v>
                </c:pt>
                <c:pt idx="518">
                  <c:v>#N/A</c:v>
                </c:pt>
                <c:pt idx="519">
                  <c:v>#N/A</c:v>
                </c:pt>
                <c:pt idx="520">
                  <c:v>#N/A</c:v>
                </c:pt>
                <c:pt idx="521">
                  <c:v>#N/A</c:v>
                </c:pt>
                <c:pt idx="522">
                  <c:v>#N/A</c:v>
                </c:pt>
                <c:pt idx="523">
                  <c:v>#N/A</c:v>
                </c:pt>
                <c:pt idx="524">
                  <c:v>#N/A</c:v>
                </c:pt>
                <c:pt idx="525">
                  <c:v>#N/A</c:v>
                </c:pt>
                <c:pt idx="526">
                  <c:v>#N/A</c:v>
                </c:pt>
                <c:pt idx="527">
                  <c:v>#N/A</c:v>
                </c:pt>
                <c:pt idx="528">
                  <c:v>#N/A</c:v>
                </c:pt>
                <c:pt idx="529">
                  <c:v>#N/A</c:v>
                </c:pt>
                <c:pt idx="530">
                  <c:v>#N/A</c:v>
                </c:pt>
                <c:pt idx="531">
                  <c:v>#N/A</c:v>
                </c:pt>
                <c:pt idx="532">
                  <c:v>#N/A</c:v>
                </c:pt>
                <c:pt idx="533">
                  <c:v>#N/A</c:v>
                </c:pt>
                <c:pt idx="534">
                  <c:v>#N/A</c:v>
                </c:pt>
                <c:pt idx="535">
                  <c:v>#N/A</c:v>
                </c:pt>
                <c:pt idx="536">
                  <c:v>#N/A</c:v>
                </c:pt>
                <c:pt idx="537">
                  <c:v>#N/A</c:v>
                </c:pt>
                <c:pt idx="538">
                  <c:v>#N/A</c:v>
                </c:pt>
                <c:pt idx="539">
                  <c:v>#N/A</c:v>
                </c:pt>
                <c:pt idx="540">
                  <c:v>#N/A</c:v>
                </c:pt>
                <c:pt idx="541">
                  <c:v>#N/A</c:v>
                </c:pt>
                <c:pt idx="542">
                  <c:v>#N/A</c:v>
                </c:pt>
                <c:pt idx="543">
                  <c:v>#N/A</c:v>
                </c:pt>
                <c:pt idx="544">
                  <c:v>#N/A</c:v>
                </c:pt>
                <c:pt idx="545">
                  <c:v>#N/A</c:v>
                </c:pt>
                <c:pt idx="546">
                  <c:v>#N/A</c:v>
                </c:pt>
                <c:pt idx="547">
                  <c:v>#N/A</c:v>
                </c:pt>
                <c:pt idx="548">
                  <c:v>#N/A</c:v>
                </c:pt>
                <c:pt idx="549">
                  <c:v>#N/A</c:v>
                </c:pt>
                <c:pt idx="550">
                  <c:v>#N/A</c:v>
                </c:pt>
                <c:pt idx="551">
                  <c:v>#N/A</c:v>
                </c:pt>
                <c:pt idx="552">
                  <c:v>#N/A</c:v>
                </c:pt>
                <c:pt idx="553">
                  <c:v>#N/A</c:v>
                </c:pt>
                <c:pt idx="554">
                  <c:v>#N/A</c:v>
                </c:pt>
                <c:pt idx="555">
                  <c:v>#N/A</c:v>
                </c:pt>
                <c:pt idx="556">
                  <c:v>#N/A</c:v>
                </c:pt>
                <c:pt idx="557">
                  <c:v>#N/A</c:v>
                </c:pt>
                <c:pt idx="558">
                  <c:v>#N/A</c:v>
                </c:pt>
                <c:pt idx="559">
                  <c:v>#N/A</c:v>
                </c:pt>
                <c:pt idx="560">
                  <c:v>#N/A</c:v>
                </c:pt>
                <c:pt idx="561">
                  <c:v>#N/A</c:v>
                </c:pt>
                <c:pt idx="562">
                  <c:v>#N/A</c:v>
                </c:pt>
                <c:pt idx="563">
                  <c:v>#N/A</c:v>
                </c:pt>
                <c:pt idx="564">
                  <c:v>#N/A</c:v>
                </c:pt>
                <c:pt idx="565">
                  <c:v>#N/A</c:v>
                </c:pt>
                <c:pt idx="566">
                  <c:v>#N/A</c:v>
                </c:pt>
                <c:pt idx="567">
                  <c:v>#N/A</c:v>
                </c:pt>
                <c:pt idx="568">
                  <c:v>#N/A</c:v>
                </c:pt>
                <c:pt idx="569">
                  <c:v>#N/A</c:v>
                </c:pt>
                <c:pt idx="570">
                  <c:v>#N/A</c:v>
                </c:pt>
                <c:pt idx="571">
                  <c:v>#N/A</c:v>
                </c:pt>
                <c:pt idx="572">
                  <c:v>#N/A</c:v>
                </c:pt>
                <c:pt idx="573">
                  <c:v>#N/A</c:v>
                </c:pt>
                <c:pt idx="574">
                  <c:v>#N/A</c:v>
                </c:pt>
                <c:pt idx="575">
                  <c:v>#N/A</c:v>
                </c:pt>
                <c:pt idx="576">
                  <c:v>#N/A</c:v>
                </c:pt>
                <c:pt idx="577">
                  <c:v>#N/A</c:v>
                </c:pt>
                <c:pt idx="578">
                  <c:v>#N/A</c:v>
                </c:pt>
                <c:pt idx="579">
                  <c:v>#N/A</c:v>
                </c:pt>
                <c:pt idx="580">
                  <c:v>#N/A</c:v>
                </c:pt>
                <c:pt idx="581">
                  <c:v>#N/A</c:v>
                </c:pt>
                <c:pt idx="582">
                  <c:v>#N/A</c:v>
                </c:pt>
                <c:pt idx="583">
                  <c:v>#N/A</c:v>
                </c:pt>
                <c:pt idx="584">
                  <c:v>#N/A</c:v>
                </c:pt>
                <c:pt idx="585">
                  <c:v>#N/A</c:v>
                </c:pt>
                <c:pt idx="586">
                  <c:v>#N/A</c:v>
                </c:pt>
                <c:pt idx="587">
                  <c:v>#N/A</c:v>
                </c:pt>
                <c:pt idx="588">
                  <c:v>#N/A</c:v>
                </c:pt>
                <c:pt idx="589">
                  <c:v>#N/A</c:v>
                </c:pt>
                <c:pt idx="590">
                  <c:v>#N/A</c:v>
                </c:pt>
                <c:pt idx="591">
                  <c:v>#N/A</c:v>
                </c:pt>
                <c:pt idx="592">
                  <c:v>#N/A</c:v>
                </c:pt>
                <c:pt idx="593">
                  <c:v>#N/A</c:v>
                </c:pt>
                <c:pt idx="594">
                  <c:v>#N/A</c:v>
                </c:pt>
                <c:pt idx="595">
                  <c:v>#N/A</c:v>
                </c:pt>
                <c:pt idx="596">
                  <c:v>#N/A</c:v>
                </c:pt>
                <c:pt idx="597">
                  <c:v>#N/A</c:v>
                </c:pt>
                <c:pt idx="598">
                  <c:v>#N/A</c:v>
                </c:pt>
                <c:pt idx="599">
                  <c:v>#N/A</c:v>
                </c:pt>
                <c:pt idx="600">
                  <c:v>#N/A</c:v>
                </c:pt>
                <c:pt idx="601">
                  <c:v>#N/A</c:v>
                </c:pt>
                <c:pt idx="602">
                  <c:v>#N/A</c:v>
                </c:pt>
                <c:pt idx="603">
                  <c:v>#N/A</c:v>
                </c:pt>
                <c:pt idx="604">
                  <c:v>#N/A</c:v>
                </c:pt>
                <c:pt idx="605">
                  <c:v>#N/A</c:v>
                </c:pt>
                <c:pt idx="606">
                  <c:v>#N/A</c:v>
                </c:pt>
                <c:pt idx="607">
                  <c:v>#N/A</c:v>
                </c:pt>
                <c:pt idx="608">
                  <c:v>#N/A</c:v>
                </c:pt>
                <c:pt idx="609">
                  <c:v>#N/A</c:v>
                </c:pt>
                <c:pt idx="610">
                  <c:v>#N/A</c:v>
                </c:pt>
                <c:pt idx="611">
                  <c:v>#N/A</c:v>
                </c:pt>
                <c:pt idx="612">
                  <c:v>#N/A</c:v>
                </c:pt>
                <c:pt idx="613">
                  <c:v>#N/A</c:v>
                </c:pt>
                <c:pt idx="614">
                  <c:v>#N/A</c:v>
                </c:pt>
                <c:pt idx="615">
                  <c:v>#N/A</c:v>
                </c:pt>
                <c:pt idx="616">
                  <c:v>#N/A</c:v>
                </c:pt>
                <c:pt idx="617">
                  <c:v>#N/A</c:v>
                </c:pt>
                <c:pt idx="618">
                  <c:v>#N/A</c:v>
                </c:pt>
                <c:pt idx="619">
                  <c:v>#N/A</c:v>
                </c:pt>
                <c:pt idx="620">
                  <c:v>#N/A</c:v>
                </c:pt>
                <c:pt idx="621">
                  <c:v>#N/A</c:v>
                </c:pt>
                <c:pt idx="622">
                  <c:v>#N/A</c:v>
                </c:pt>
                <c:pt idx="623">
                  <c:v>#N/A</c:v>
                </c:pt>
                <c:pt idx="624">
                  <c:v>#N/A</c:v>
                </c:pt>
                <c:pt idx="625">
                  <c:v>#N/A</c:v>
                </c:pt>
                <c:pt idx="626">
                  <c:v>#N/A</c:v>
                </c:pt>
                <c:pt idx="627">
                  <c:v>#N/A</c:v>
                </c:pt>
                <c:pt idx="628">
                  <c:v>#N/A</c:v>
                </c:pt>
                <c:pt idx="629">
                  <c:v>#N/A</c:v>
                </c:pt>
                <c:pt idx="630">
                  <c:v>#N/A</c:v>
                </c:pt>
                <c:pt idx="631">
                  <c:v>#N/A</c:v>
                </c:pt>
                <c:pt idx="632">
                  <c:v>#N/A</c:v>
                </c:pt>
                <c:pt idx="633">
                  <c:v>#N/A</c:v>
                </c:pt>
                <c:pt idx="634">
                  <c:v>#N/A</c:v>
                </c:pt>
                <c:pt idx="635">
                  <c:v>#N/A</c:v>
                </c:pt>
                <c:pt idx="636">
                  <c:v>#N/A</c:v>
                </c:pt>
                <c:pt idx="637">
                  <c:v>#N/A</c:v>
                </c:pt>
                <c:pt idx="638">
                  <c:v>#N/A</c:v>
                </c:pt>
                <c:pt idx="639">
                  <c:v>#N/A</c:v>
                </c:pt>
                <c:pt idx="640">
                  <c:v>#N/A</c:v>
                </c:pt>
                <c:pt idx="641">
                  <c:v>#N/A</c:v>
                </c:pt>
                <c:pt idx="642">
                  <c:v>#N/A</c:v>
                </c:pt>
                <c:pt idx="643">
                  <c:v>#N/A</c:v>
                </c:pt>
                <c:pt idx="644">
                  <c:v>#N/A</c:v>
                </c:pt>
                <c:pt idx="645">
                  <c:v>#N/A</c:v>
                </c:pt>
                <c:pt idx="646">
                  <c:v>#N/A</c:v>
                </c:pt>
                <c:pt idx="647">
                  <c:v>#N/A</c:v>
                </c:pt>
                <c:pt idx="648">
                  <c:v>#N/A</c:v>
                </c:pt>
                <c:pt idx="649">
                  <c:v>#N/A</c:v>
                </c:pt>
                <c:pt idx="650">
                  <c:v>#N/A</c:v>
                </c:pt>
                <c:pt idx="651">
                  <c:v>#N/A</c:v>
                </c:pt>
                <c:pt idx="652">
                  <c:v>#N/A</c:v>
                </c:pt>
                <c:pt idx="653">
                  <c:v>#N/A</c:v>
                </c:pt>
                <c:pt idx="654">
                  <c:v>#N/A</c:v>
                </c:pt>
                <c:pt idx="655">
                  <c:v>#N/A</c:v>
                </c:pt>
                <c:pt idx="656">
                  <c:v>#N/A</c:v>
                </c:pt>
                <c:pt idx="657">
                  <c:v>#N/A</c:v>
                </c:pt>
                <c:pt idx="658">
                  <c:v>#N/A</c:v>
                </c:pt>
                <c:pt idx="659">
                  <c:v>#N/A</c:v>
                </c:pt>
                <c:pt idx="660">
                  <c:v>#N/A</c:v>
                </c:pt>
                <c:pt idx="661">
                  <c:v>#N/A</c:v>
                </c:pt>
                <c:pt idx="662">
                  <c:v>#N/A</c:v>
                </c:pt>
                <c:pt idx="663">
                  <c:v>#N/A</c:v>
                </c:pt>
                <c:pt idx="664">
                  <c:v>#N/A</c:v>
                </c:pt>
                <c:pt idx="665">
                  <c:v>#N/A</c:v>
                </c:pt>
                <c:pt idx="666">
                  <c:v>#N/A</c:v>
                </c:pt>
                <c:pt idx="667">
                  <c:v>#N/A</c:v>
                </c:pt>
                <c:pt idx="668">
                  <c:v>#N/A</c:v>
                </c:pt>
                <c:pt idx="669">
                  <c:v>#N/A</c:v>
                </c:pt>
                <c:pt idx="670">
                  <c:v>#N/A</c:v>
                </c:pt>
                <c:pt idx="671">
                  <c:v>#N/A</c:v>
                </c:pt>
                <c:pt idx="672">
                  <c:v>#N/A</c:v>
                </c:pt>
                <c:pt idx="673">
                  <c:v>#N/A</c:v>
                </c:pt>
                <c:pt idx="674">
                  <c:v>#N/A</c:v>
                </c:pt>
                <c:pt idx="675">
                  <c:v>#N/A</c:v>
                </c:pt>
                <c:pt idx="676">
                  <c:v>#N/A</c:v>
                </c:pt>
                <c:pt idx="677">
                  <c:v>#N/A</c:v>
                </c:pt>
                <c:pt idx="678">
                  <c:v>#N/A</c:v>
                </c:pt>
                <c:pt idx="679">
                  <c:v>#N/A</c:v>
                </c:pt>
                <c:pt idx="680">
                  <c:v>#N/A</c:v>
                </c:pt>
                <c:pt idx="681">
                  <c:v>#N/A</c:v>
                </c:pt>
                <c:pt idx="682">
                  <c:v>#N/A</c:v>
                </c:pt>
                <c:pt idx="683">
                  <c:v>#N/A</c:v>
                </c:pt>
                <c:pt idx="684">
                  <c:v>#N/A</c:v>
                </c:pt>
                <c:pt idx="685">
                  <c:v>#N/A</c:v>
                </c:pt>
                <c:pt idx="686">
                  <c:v>#N/A</c:v>
                </c:pt>
                <c:pt idx="687">
                  <c:v>#N/A</c:v>
                </c:pt>
                <c:pt idx="688">
                  <c:v>#N/A</c:v>
                </c:pt>
                <c:pt idx="689">
                  <c:v>#N/A</c:v>
                </c:pt>
                <c:pt idx="690">
                  <c:v>#N/A</c:v>
                </c:pt>
                <c:pt idx="691">
                  <c:v>#N/A</c:v>
                </c:pt>
                <c:pt idx="692">
                  <c:v>#N/A</c:v>
                </c:pt>
                <c:pt idx="693">
                  <c:v>#N/A</c:v>
                </c:pt>
                <c:pt idx="694">
                  <c:v>#N/A</c:v>
                </c:pt>
                <c:pt idx="695">
                  <c:v>#N/A</c:v>
                </c:pt>
                <c:pt idx="696">
                  <c:v>#N/A</c:v>
                </c:pt>
                <c:pt idx="697">
                  <c:v>#N/A</c:v>
                </c:pt>
                <c:pt idx="698">
                  <c:v>#N/A</c:v>
                </c:pt>
                <c:pt idx="699">
                  <c:v>#N/A</c:v>
                </c:pt>
                <c:pt idx="700">
                  <c:v>#N/A</c:v>
                </c:pt>
                <c:pt idx="701">
                  <c:v>#N/A</c:v>
                </c:pt>
                <c:pt idx="702">
                  <c:v>#N/A</c:v>
                </c:pt>
                <c:pt idx="703">
                  <c:v>#N/A</c:v>
                </c:pt>
                <c:pt idx="704">
                  <c:v>#N/A</c:v>
                </c:pt>
                <c:pt idx="705">
                  <c:v>#N/A</c:v>
                </c:pt>
                <c:pt idx="706">
                  <c:v>#N/A</c:v>
                </c:pt>
                <c:pt idx="707">
                  <c:v>#N/A</c:v>
                </c:pt>
                <c:pt idx="708">
                  <c:v>#N/A</c:v>
                </c:pt>
                <c:pt idx="709">
                  <c:v>#N/A</c:v>
                </c:pt>
                <c:pt idx="710">
                  <c:v>#N/A</c:v>
                </c:pt>
                <c:pt idx="711">
                  <c:v>#N/A</c:v>
                </c:pt>
                <c:pt idx="712">
                  <c:v>#N/A</c:v>
                </c:pt>
                <c:pt idx="713">
                  <c:v>#N/A</c:v>
                </c:pt>
                <c:pt idx="714">
                  <c:v>#N/A</c:v>
                </c:pt>
                <c:pt idx="715">
                  <c:v>#N/A</c:v>
                </c:pt>
                <c:pt idx="716">
                  <c:v>#N/A</c:v>
                </c:pt>
                <c:pt idx="717">
                  <c:v>#N/A</c:v>
                </c:pt>
                <c:pt idx="718">
                  <c:v>#N/A</c:v>
                </c:pt>
                <c:pt idx="719">
                  <c:v>#N/A</c:v>
                </c:pt>
                <c:pt idx="720">
                  <c:v>#N/A</c:v>
                </c:pt>
                <c:pt idx="721">
                  <c:v>#N/A</c:v>
                </c:pt>
                <c:pt idx="722">
                  <c:v>#N/A</c:v>
                </c:pt>
                <c:pt idx="723">
                  <c:v>#N/A</c:v>
                </c:pt>
                <c:pt idx="724">
                  <c:v>#N/A</c:v>
                </c:pt>
                <c:pt idx="725">
                  <c:v>#N/A</c:v>
                </c:pt>
                <c:pt idx="726">
                  <c:v>#N/A</c:v>
                </c:pt>
                <c:pt idx="727">
                  <c:v>#N/A</c:v>
                </c:pt>
                <c:pt idx="728">
                  <c:v>#N/A</c:v>
                </c:pt>
                <c:pt idx="729">
                  <c:v>#N/A</c:v>
                </c:pt>
                <c:pt idx="730">
                  <c:v>#N/A</c:v>
                </c:pt>
                <c:pt idx="731">
                  <c:v>#N/A</c:v>
                </c:pt>
                <c:pt idx="732">
                  <c:v>#N/A</c:v>
                </c:pt>
                <c:pt idx="733">
                  <c:v>#N/A</c:v>
                </c:pt>
                <c:pt idx="734">
                  <c:v>#N/A</c:v>
                </c:pt>
                <c:pt idx="735">
                  <c:v>#N/A</c:v>
                </c:pt>
                <c:pt idx="736">
                  <c:v>#N/A</c:v>
                </c:pt>
                <c:pt idx="737">
                  <c:v>#N/A</c:v>
                </c:pt>
                <c:pt idx="738">
                  <c:v>#N/A</c:v>
                </c:pt>
                <c:pt idx="739">
                  <c:v>#N/A</c:v>
                </c:pt>
                <c:pt idx="740">
                  <c:v>#N/A</c:v>
                </c:pt>
                <c:pt idx="741">
                  <c:v>#N/A</c:v>
                </c:pt>
                <c:pt idx="742">
                  <c:v>#N/A</c:v>
                </c:pt>
                <c:pt idx="743">
                  <c:v>#N/A</c:v>
                </c:pt>
                <c:pt idx="744">
                  <c:v>#N/A</c:v>
                </c:pt>
                <c:pt idx="745">
                  <c:v>#N/A</c:v>
                </c:pt>
                <c:pt idx="746">
                  <c:v>#N/A</c:v>
                </c:pt>
                <c:pt idx="747">
                  <c:v>#N/A</c:v>
                </c:pt>
                <c:pt idx="748">
                  <c:v>#N/A</c:v>
                </c:pt>
                <c:pt idx="749">
                  <c:v>#N/A</c:v>
                </c:pt>
                <c:pt idx="750">
                  <c:v>#N/A</c:v>
                </c:pt>
                <c:pt idx="751">
                  <c:v>#N/A</c:v>
                </c:pt>
                <c:pt idx="752">
                  <c:v>#N/A</c:v>
                </c:pt>
                <c:pt idx="753">
                  <c:v>#N/A</c:v>
                </c:pt>
                <c:pt idx="754">
                  <c:v>#N/A</c:v>
                </c:pt>
                <c:pt idx="755">
                  <c:v>#N/A</c:v>
                </c:pt>
                <c:pt idx="756">
                  <c:v>#N/A</c:v>
                </c:pt>
                <c:pt idx="757">
                  <c:v>#N/A</c:v>
                </c:pt>
                <c:pt idx="758">
                  <c:v>#N/A</c:v>
                </c:pt>
                <c:pt idx="759">
                  <c:v>#N/A</c:v>
                </c:pt>
                <c:pt idx="760">
                  <c:v>#N/A</c:v>
                </c:pt>
                <c:pt idx="761">
                  <c:v>#N/A</c:v>
                </c:pt>
                <c:pt idx="762">
                  <c:v>#N/A</c:v>
                </c:pt>
                <c:pt idx="763">
                  <c:v>#N/A</c:v>
                </c:pt>
                <c:pt idx="764">
                  <c:v>#N/A</c:v>
                </c:pt>
                <c:pt idx="765">
                  <c:v>#N/A</c:v>
                </c:pt>
                <c:pt idx="766">
                  <c:v>#N/A</c:v>
                </c:pt>
                <c:pt idx="767">
                  <c:v>#N/A</c:v>
                </c:pt>
                <c:pt idx="768">
                  <c:v>#N/A</c:v>
                </c:pt>
                <c:pt idx="769">
                  <c:v>#N/A</c:v>
                </c:pt>
                <c:pt idx="770">
                  <c:v>#N/A</c:v>
                </c:pt>
                <c:pt idx="771">
                  <c:v>#N/A</c:v>
                </c:pt>
                <c:pt idx="772">
                  <c:v>#N/A</c:v>
                </c:pt>
                <c:pt idx="773">
                  <c:v>#N/A</c:v>
                </c:pt>
                <c:pt idx="774">
                  <c:v>#N/A</c:v>
                </c:pt>
                <c:pt idx="775">
                  <c:v>#N/A</c:v>
                </c:pt>
                <c:pt idx="776">
                  <c:v>#N/A</c:v>
                </c:pt>
                <c:pt idx="777">
                  <c:v>#N/A</c:v>
                </c:pt>
                <c:pt idx="778">
                  <c:v>#N/A</c:v>
                </c:pt>
                <c:pt idx="779">
                  <c:v>#N/A</c:v>
                </c:pt>
                <c:pt idx="780">
                  <c:v>#N/A</c:v>
                </c:pt>
                <c:pt idx="781">
                  <c:v>#N/A</c:v>
                </c:pt>
                <c:pt idx="782">
                  <c:v>#N/A</c:v>
                </c:pt>
                <c:pt idx="783">
                  <c:v>#N/A</c:v>
                </c:pt>
                <c:pt idx="784">
                  <c:v>#N/A</c:v>
                </c:pt>
                <c:pt idx="785">
                  <c:v>#N/A</c:v>
                </c:pt>
                <c:pt idx="786">
                  <c:v>#N/A</c:v>
                </c:pt>
                <c:pt idx="787">
                  <c:v>#N/A</c:v>
                </c:pt>
                <c:pt idx="788">
                  <c:v>#N/A</c:v>
                </c:pt>
                <c:pt idx="789">
                  <c:v>#N/A</c:v>
                </c:pt>
                <c:pt idx="790">
                  <c:v>#N/A</c:v>
                </c:pt>
                <c:pt idx="791">
                  <c:v>#N/A</c:v>
                </c:pt>
                <c:pt idx="792">
                  <c:v>#N/A</c:v>
                </c:pt>
                <c:pt idx="793">
                  <c:v>#N/A</c:v>
                </c:pt>
                <c:pt idx="794">
                  <c:v>#N/A</c:v>
                </c:pt>
                <c:pt idx="795">
                  <c:v>#N/A</c:v>
                </c:pt>
                <c:pt idx="796">
                  <c:v>#N/A</c:v>
                </c:pt>
                <c:pt idx="797">
                  <c:v>#N/A</c:v>
                </c:pt>
                <c:pt idx="798">
                  <c:v>#N/A</c:v>
                </c:pt>
                <c:pt idx="799">
                  <c:v>#N/A</c:v>
                </c:pt>
                <c:pt idx="800">
                  <c:v>#N/A</c:v>
                </c:pt>
                <c:pt idx="801">
                  <c:v>#N/A</c:v>
                </c:pt>
                <c:pt idx="802">
                  <c:v>#N/A</c:v>
                </c:pt>
                <c:pt idx="803">
                  <c:v>#N/A</c:v>
                </c:pt>
                <c:pt idx="804">
                  <c:v>#N/A</c:v>
                </c:pt>
                <c:pt idx="805">
                  <c:v>#N/A</c:v>
                </c:pt>
                <c:pt idx="806">
                  <c:v>#N/A</c:v>
                </c:pt>
                <c:pt idx="807">
                  <c:v>#N/A</c:v>
                </c:pt>
                <c:pt idx="808">
                  <c:v>#N/A</c:v>
                </c:pt>
                <c:pt idx="809">
                  <c:v>#N/A</c:v>
                </c:pt>
                <c:pt idx="810">
                  <c:v>#N/A</c:v>
                </c:pt>
                <c:pt idx="811">
                  <c:v>#N/A</c:v>
                </c:pt>
                <c:pt idx="812">
                  <c:v>#N/A</c:v>
                </c:pt>
                <c:pt idx="813">
                  <c:v>#N/A</c:v>
                </c:pt>
                <c:pt idx="814">
                  <c:v>#N/A</c:v>
                </c:pt>
                <c:pt idx="815">
                  <c:v>#N/A</c:v>
                </c:pt>
                <c:pt idx="816">
                  <c:v>#N/A</c:v>
                </c:pt>
                <c:pt idx="817">
                  <c:v>#N/A</c:v>
                </c:pt>
                <c:pt idx="818">
                  <c:v>#N/A</c:v>
                </c:pt>
                <c:pt idx="819">
                  <c:v>#N/A</c:v>
                </c:pt>
                <c:pt idx="820">
                  <c:v>#N/A</c:v>
                </c:pt>
                <c:pt idx="821">
                  <c:v>#N/A</c:v>
                </c:pt>
                <c:pt idx="822">
                  <c:v>#N/A</c:v>
                </c:pt>
                <c:pt idx="823">
                  <c:v>#N/A</c:v>
                </c:pt>
                <c:pt idx="824">
                  <c:v>#N/A</c:v>
                </c:pt>
                <c:pt idx="825">
                  <c:v>#N/A</c:v>
                </c:pt>
                <c:pt idx="826">
                  <c:v>#N/A</c:v>
                </c:pt>
                <c:pt idx="827">
                  <c:v>#N/A</c:v>
                </c:pt>
                <c:pt idx="828">
                  <c:v>#N/A</c:v>
                </c:pt>
                <c:pt idx="829">
                  <c:v>#N/A</c:v>
                </c:pt>
                <c:pt idx="830">
                  <c:v>#N/A</c:v>
                </c:pt>
                <c:pt idx="831">
                  <c:v>#N/A</c:v>
                </c:pt>
                <c:pt idx="832">
                  <c:v>#N/A</c:v>
                </c:pt>
                <c:pt idx="833">
                  <c:v>#N/A</c:v>
                </c:pt>
                <c:pt idx="834">
                  <c:v>#N/A</c:v>
                </c:pt>
                <c:pt idx="835">
                  <c:v>#N/A</c:v>
                </c:pt>
                <c:pt idx="836">
                  <c:v>#N/A</c:v>
                </c:pt>
                <c:pt idx="837">
                  <c:v>#N/A</c:v>
                </c:pt>
                <c:pt idx="838">
                  <c:v>#N/A</c:v>
                </c:pt>
                <c:pt idx="839">
                  <c:v>#N/A</c:v>
                </c:pt>
                <c:pt idx="840">
                  <c:v>#N/A</c:v>
                </c:pt>
                <c:pt idx="841">
                  <c:v>#N/A</c:v>
                </c:pt>
                <c:pt idx="842">
                  <c:v>#N/A</c:v>
                </c:pt>
                <c:pt idx="843">
                  <c:v>#N/A</c:v>
                </c:pt>
                <c:pt idx="844">
                  <c:v>#N/A</c:v>
                </c:pt>
                <c:pt idx="845">
                  <c:v>#N/A</c:v>
                </c:pt>
                <c:pt idx="846">
                  <c:v>#N/A</c:v>
                </c:pt>
                <c:pt idx="847">
                  <c:v>#N/A</c:v>
                </c:pt>
                <c:pt idx="848">
                  <c:v>#N/A</c:v>
                </c:pt>
                <c:pt idx="849">
                  <c:v>#N/A</c:v>
                </c:pt>
                <c:pt idx="850">
                  <c:v>#N/A</c:v>
                </c:pt>
                <c:pt idx="851">
                  <c:v>#N/A</c:v>
                </c:pt>
                <c:pt idx="852">
                  <c:v>#N/A</c:v>
                </c:pt>
                <c:pt idx="853">
                  <c:v>#N/A</c:v>
                </c:pt>
                <c:pt idx="854">
                  <c:v>#N/A</c:v>
                </c:pt>
                <c:pt idx="855">
                  <c:v>#N/A</c:v>
                </c:pt>
                <c:pt idx="856">
                  <c:v>#N/A</c:v>
                </c:pt>
                <c:pt idx="857">
                  <c:v>#N/A</c:v>
                </c:pt>
                <c:pt idx="858">
                  <c:v>#N/A</c:v>
                </c:pt>
                <c:pt idx="859">
                  <c:v>#N/A</c:v>
                </c:pt>
                <c:pt idx="860">
                  <c:v>#N/A</c:v>
                </c:pt>
                <c:pt idx="861">
                  <c:v>#N/A</c:v>
                </c:pt>
                <c:pt idx="862">
                  <c:v>#N/A</c:v>
                </c:pt>
                <c:pt idx="863">
                  <c:v>#N/A</c:v>
                </c:pt>
                <c:pt idx="864">
                  <c:v>#N/A</c:v>
                </c:pt>
                <c:pt idx="865">
                  <c:v>#N/A</c:v>
                </c:pt>
                <c:pt idx="866">
                  <c:v>#N/A</c:v>
                </c:pt>
                <c:pt idx="867">
                  <c:v>#N/A</c:v>
                </c:pt>
                <c:pt idx="868">
                  <c:v>#N/A</c:v>
                </c:pt>
                <c:pt idx="869">
                  <c:v>#N/A</c:v>
                </c:pt>
                <c:pt idx="870">
                  <c:v>#N/A</c:v>
                </c:pt>
                <c:pt idx="871">
                  <c:v>#N/A</c:v>
                </c:pt>
                <c:pt idx="872">
                  <c:v>#N/A</c:v>
                </c:pt>
                <c:pt idx="873">
                  <c:v>#N/A</c:v>
                </c:pt>
                <c:pt idx="874">
                  <c:v>#N/A</c:v>
                </c:pt>
                <c:pt idx="875">
                  <c:v>#N/A</c:v>
                </c:pt>
                <c:pt idx="876">
                  <c:v>#N/A</c:v>
                </c:pt>
                <c:pt idx="877">
                  <c:v>#N/A</c:v>
                </c:pt>
                <c:pt idx="878">
                  <c:v>#N/A</c:v>
                </c:pt>
                <c:pt idx="879">
                  <c:v>#N/A</c:v>
                </c:pt>
                <c:pt idx="880">
                  <c:v>#N/A</c:v>
                </c:pt>
                <c:pt idx="881">
                  <c:v>#N/A</c:v>
                </c:pt>
                <c:pt idx="882">
                  <c:v>#N/A</c:v>
                </c:pt>
                <c:pt idx="883">
                  <c:v>#N/A</c:v>
                </c:pt>
                <c:pt idx="884">
                  <c:v>#N/A</c:v>
                </c:pt>
                <c:pt idx="885">
                  <c:v>#N/A</c:v>
                </c:pt>
                <c:pt idx="886">
                  <c:v>#N/A</c:v>
                </c:pt>
                <c:pt idx="887">
                  <c:v>#N/A</c:v>
                </c:pt>
                <c:pt idx="888">
                  <c:v>#N/A</c:v>
                </c:pt>
                <c:pt idx="889">
                  <c:v>#N/A</c:v>
                </c:pt>
                <c:pt idx="890">
                  <c:v>#N/A</c:v>
                </c:pt>
                <c:pt idx="891">
                  <c:v>#N/A</c:v>
                </c:pt>
                <c:pt idx="892">
                  <c:v>#N/A</c:v>
                </c:pt>
                <c:pt idx="893">
                  <c:v>#N/A</c:v>
                </c:pt>
                <c:pt idx="894">
                  <c:v>#N/A</c:v>
                </c:pt>
                <c:pt idx="895">
                  <c:v>#N/A</c:v>
                </c:pt>
                <c:pt idx="896">
                  <c:v>#N/A</c:v>
                </c:pt>
                <c:pt idx="897">
                  <c:v>#N/A</c:v>
                </c:pt>
                <c:pt idx="898">
                  <c:v>#N/A</c:v>
                </c:pt>
                <c:pt idx="899">
                  <c:v>#N/A</c:v>
                </c:pt>
                <c:pt idx="900">
                  <c:v>#N/A</c:v>
                </c:pt>
                <c:pt idx="901">
                  <c:v>#N/A</c:v>
                </c:pt>
                <c:pt idx="902">
                  <c:v>#N/A</c:v>
                </c:pt>
                <c:pt idx="903">
                  <c:v>#N/A</c:v>
                </c:pt>
                <c:pt idx="904">
                  <c:v>#N/A</c:v>
                </c:pt>
                <c:pt idx="905">
                  <c:v>#N/A</c:v>
                </c:pt>
                <c:pt idx="906">
                  <c:v>#N/A</c:v>
                </c:pt>
                <c:pt idx="907">
                  <c:v>#N/A</c:v>
                </c:pt>
                <c:pt idx="908">
                  <c:v>#N/A</c:v>
                </c:pt>
                <c:pt idx="909">
                  <c:v>#N/A</c:v>
                </c:pt>
                <c:pt idx="910">
                  <c:v>#N/A</c:v>
                </c:pt>
                <c:pt idx="911">
                  <c:v>#N/A</c:v>
                </c:pt>
                <c:pt idx="912">
                  <c:v>#N/A</c:v>
                </c:pt>
                <c:pt idx="913">
                  <c:v>#N/A</c:v>
                </c:pt>
                <c:pt idx="914">
                  <c:v>#N/A</c:v>
                </c:pt>
                <c:pt idx="915">
                  <c:v>#N/A</c:v>
                </c:pt>
                <c:pt idx="916">
                  <c:v>#N/A</c:v>
                </c:pt>
                <c:pt idx="917">
                  <c:v>#N/A</c:v>
                </c:pt>
                <c:pt idx="918">
                  <c:v>#N/A</c:v>
                </c:pt>
                <c:pt idx="919">
                  <c:v>#N/A</c:v>
                </c:pt>
                <c:pt idx="920">
                  <c:v>#N/A</c:v>
                </c:pt>
                <c:pt idx="921">
                  <c:v>#N/A</c:v>
                </c:pt>
                <c:pt idx="922">
                  <c:v>#N/A</c:v>
                </c:pt>
                <c:pt idx="923">
                  <c:v>#N/A</c:v>
                </c:pt>
                <c:pt idx="924">
                  <c:v>#N/A</c:v>
                </c:pt>
                <c:pt idx="925">
                  <c:v>#N/A</c:v>
                </c:pt>
                <c:pt idx="926">
                  <c:v>#N/A</c:v>
                </c:pt>
                <c:pt idx="927">
                  <c:v>#N/A</c:v>
                </c:pt>
                <c:pt idx="928">
                  <c:v>#N/A</c:v>
                </c:pt>
                <c:pt idx="929">
                  <c:v>#N/A</c:v>
                </c:pt>
                <c:pt idx="930">
                  <c:v>#N/A</c:v>
                </c:pt>
                <c:pt idx="931">
                  <c:v>#N/A</c:v>
                </c:pt>
                <c:pt idx="932">
                  <c:v>#N/A</c:v>
                </c:pt>
                <c:pt idx="933">
                  <c:v>#N/A</c:v>
                </c:pt>
                <c:pt idx="934">
                  <c:v>#N/A</c:v>
                </c:pt>
                <c:pt idx="935">
                  <c:v>#N/A</c:v>
                </c:pt>
                <c:pt idx="936">
                  <c:v>#N/A</c:v>
                </c:pt>
                <c:pt idx="937">
                  <c:v>#N/A</c:v>
                </c:pt>
                <c:pt idx="938">
                  <c:v>#N/A</c:v>
                </c:pt>
                <c:pt idx="939">
                  <c:v>#N/A</c:v>
                </c:pt>
                <c:pt idx="940">
                  <c:v>#N/A</c:v>
                </c:pt>
                <c:pt idx="941">
                  <c:v>#N/A</c:v>
                </c:pt>
                <c:pt idx="942">
                  <c:v>#N/A</c:v>
                </c:pt>
                <c:pt idx="943">
                  <c:v>#N/A</c:v>
                </c:pt>
                <c:pt idx="944">
                  <c:v>#N/A</c:v>
                </c:pt>
                <c:pt idx="945">
                  <c:v>#N/A</c:v>
                </c:pt>
                <c:pt idx="946">
                  <c:v>#N/A</c:v>
                </c:pt>
                <c:pt idx="947">
                  <c:v>#N/A</c:v>
                </c:pt>
                <c:pt idx="948">
                  <c:v>#N/A</c:v>
                </c:pt>
                <c:pt idx="949">
                  <c:v>#N/A</c:v>
                </c:pt>
                <c:pt idx="950">
                  <c:v>#N/A</c:v>
                </c:pt>
                <c:pt idx="951">
                  <c:v>#N/A</c:v>
                </c:pt>
                <c:pt idx="952">
                  <c:v>#N/A</c:v>
                </c:pt>
                <c:pt idx="953">
                  <c:v>#N/A</c:v>
                </c:pt>
                <c:pt idx="954">
                  <c:v>#N/A</c:v>
                </c:pt>
                <c:pt idx="955">
                  <c:v>#N/A</c:v>
                </c:pt>
                <c:pt idx="956">
                  <c:v>#N/A</c:v>
                </c:pt>
                <c:pt idx="957">
                  <c:v>#N/A</c:v>
                </c:pt>
                <c:pt idx="958">
                  <c:v>#N/A</c:v>
                </c:pt>
                <c:pt idx="959">
                  <c:v>#N/A</c:v>
                </c:pt>
                <c:pt idx="960">
                  <c:v>#N/A</c:v>
                </c:pt>
                <c:pt idx="961">
                  <c:v>#N/A</c:v>
                </c:pt>
                <c:pt idx="962">
                  <c:v>#N/A</c:v>
                </c:pt>
                <c:pt idx="963">
                  <c:v>#N/A</c:v>
                </c:pt>
                <c:pt idx="964">
                  <c:v>#N/A</c:v>
                </c:pt>
                <c:pt idx="965">
                  <c:v>#N/A</c:v>
                </c:pt>
                <c:pt idx="966">
                  <c:v>#N/A</c:v>
                </c:pt>
                <c:pt idx="967">
                  <c:v>#N/A</c:v>
                </c:pt>
                <c:pt idx="968">
                  <c:v>#N/A</c:v>
                </c:pt>
                <c:pt idx="969">
                  <c:v>#N/A</c:v>
                </c:pt>
                <c:pt idx="970">
                  <c:v>#N/A</c:v>
                </c:pt>
                <c:pt idx="971">
                  <c:v>#N/A</c:v>
                </c:pt>
                <c:pt idx="972">
                  <c:v>#N/A</c:v>
                </c:pt>
                <c:pt idx="973">
                  <c:v>#N/A</c:v>
                </c:pt>
                <c:pt idx="974">
                  <c:v>#N/A</c:v>
                </c:pt>
                <c:pt idx="975">
                  <c:v>#N/A</c:v>
                </c:pt>
                <c:pt idx="976">
                  <c:v>#N/A</c:v>
                </c:pt>
                <c:pt idx="977">
                  <c:v>#N/A</c:v>
                </c:pt>
                <c:pt idx="978">
                  <c:v>#N/A</c:v>
                </c:pt>
                <c:pt idx="979">
                  <c:v>#N/A</c:v>
                </c:pt>
                <c:pt idx="980">
                  <c:v>#N/A</c:v>
                </c:pt>
                <c:pt idx="981">
                  <c:v>#N/A</c:v>
                </c:pt>
                <c:pt idx="982">
                  <c:v>#N/A</c:v>
                </c:pt>
                <c:pt idx="983">
                  <c:v>#N/A</c:v>
                </c:pt>
                <c:pt idx="984">
                  <c:v>#N/A</c:v>
                </c:pt>
                <c:pt idx="985">
                  <c:v>#N/A</c:v>
                </c:pt>
                <c:pt idx="986">
                  <c:v>#N/A</c:v>
                </c:pt>
                <c:pt idx="987">
                  <c:v>#N/A</c:v>
                </c:pt>
                <c:pt idx="988">
                  <c:v>#N/A</c:v>
                </c:pt>
                <c:pt idx="989">
                  <c:v>#N/A</c:v>
                </c:pt>
                <c:pt idx="990">
                  <c:v>#N/A</c:v>
                </c:pt>
                <c:pt idx="991">
                  <c:v>#N/A</c:v>
                </c:pt>
                <c:pt idx="992">
                  <c:v>#N/A</c:v>
                </c:pt>
                <c:pt idx="993">
                  <c:v>#N/A</c:v>
                </c:pt>
                <c:pt idx="994">
                  <c:v>#N/A</c:v>
                </c:pt>
                <c:pt idx="995">
                  <c:v>#N/A</c:v>
                </c:pt>
                <c:pt idx="996">
                  <c:v>#N/A</c:v>
                </c:pt>
                <c:pt idx="997">
                  <c:v>#N/A</c:v>
                </c:pt>
                <c:pt idx="998">
                  <c:v>#N/A</c:v>
                </c:pt>
                <c:pt idx="999">
                  <c:v>#N/A</c:v>
                </c:pt>
                <c:pt idx="1000">
                  <c:v>#N/A</c:v>
                </c:pt>
                <c:pt idx="1001">
                  <c:v>#N/A</c:v>
                </c:pt>
                <c:pt idx="1002">
                  <c:v>#N/A</c:v>
                </c:pt>
                <c:pt idx="1003">
                  <c:v>#N/A</c:v>
                </c:pt>
                <c:pt idx="1004">
                  <c:v>#N/A</c:v>
                </c:pt>
                <c:pt idx="1005">
                  <c:v>#N/A</c:v>
                </c:pt>
                <c:pt idx="1006">
                  <c:v>#N/A</c:v>
                </c:pt>
                <c:pt idx="1007">
                  <c:v>#N/A</c:v>
                </c:pt>
                <c:pt idx="1008">
                  <c:v>#N/A</c:v>
                </c:pt>
                <c:pt idx="1009">
                  <c:v>#N/A</c:v>
                </c:pt>
                <c:pt idx="1010">
                  <c:v>#N/A</c:v>
                </c:pt>
                <c:pt idx="1011">
                  <c:v>#N/A</c:v>
                </c:pt>
                <c:pt idx="1012">
                  <c:v>#N/A</c:v>
                </c:pt>
                <c:pt idx="1013">
                  <c:v>#N/A</c:v>
                </c:pt>
                <c:pt idx="1014">
                  <c:v>#N/A</c:v>
                </c:pt>
                <c:pt idx="1015">
                  <c:v>#N/A</c:v>
                </c:pt>
                <c:pt idx="1016">
                  <c:v>#N/A</c:v>
                </c:pt>
                <c:pt idx="1017">
                  <c:v>#N/A</c:v>
                </c:pt>
                <c:pt idx="1018">
                  <c:v>#N/A</c:v>
                </c:pt>
                <c:pt idx="1019">
                  <c:v>#N/A</c:v>
                </c:pt>
                <c:pt idx="1020">
                  <c:v>#N/A</c:v>
                </c:pt>
                <c:pt idx="1021">
                  <c:v>#N/A</c:v>
                </c:pt>
                <c:pt idx="1022">
                  <c:v>#N/A</c:v>
                </c:pt>
                <c:pt idx="1023">
                  <c:v>#N/A</c:v>
                </c:pt>
                <c:pt idx="1024">
                  <c:v>#N/A</c:v>
                </c:pt>
                <c:pt idx="1025">
                  <c:v>#N/A</c:v>
                </c:pt>
                <c:pt idx="1026">
                  <c:v>#N/A</c:v>
                </c:pt>
                <c:pt idx="1027">
                  <c:v>#N/A</c:v>
                </c:pt>
                <c:pt idx="1028">
                  <c:v>#N/A</c:v>
                </c:pt>
                <c:pt idx="1029">
                  <c:v>#N/A</c:v>
                </c:pt>
                <c:pt idx="1030">
                  <c:v>#N/A</c:v>
                </c:pt>
                <c:pt idx="1031">
                  <c:v>#N/A</c:v>
                </c:pt>
                <c:pt idx="1032">
                  <c:v>#N/A</c:v>
                </c:pt>
                <c:pt idx="1033">
                  <c:v>#N/A</c:v>
                </c:pt>
                <c:pt idx="1034">
                  <c:v>#N/A</c:v>
                </c:pt>
                <c:pt idx="1035">
                  <c:v>#N/A</c:v>
                </c:pt>
                <c:pt idx="1036">
                  <c:v>#N/A</c:v>
                </c:pt>
                <c:pt idx="1037">
                  <c:v>#N/A</c:v>
                </c:pt>
                <c:pt idx="1038">
                  <c:v>#N/A</c:v>
                </c:pt>
                <c:pt idx="1039">
                  <c:v>#N/A</c:v>
                </c:pt>
                <c:pt idx="1040">
                  <c:v>#N/A</c:v>
                </c:pt>
                <c:pt idx="1041">
                  <c:v>#N/A</c:v>
                </c:pt>
                <c:pt idx="1042">
                  <c:v>#N/A</c:v>
                </c:pt>
                <c:pt idx="1043">
                  <c:v>#N/A</c:v>
                </c:pt>
                <c:pt idx="1044">
                  <c:v>#N/A</c:v>
                </c:pt>
                <c:pt idx="1045">
                  <c:v>#N/A</c:v>
                </c:pt>
                <c:pt idx="1046">
                  <c:v>#N/A</c:v>
                </c:pt>
                <c:pt idx="1047">
                  <c:v>#N/A</c:v>
                </c:pt>
                <c:pt idx="1048">
                  <c:v>#N/A</c:v>
                </c:pt>
                <c:pt idx="1049">
                  <c:v>#N/A</c:v>
                </c:pt>
                <c:pt idx="1050">
                  <c:v>#N/A</c:v>
                </c:pt>
                <c:pt idx="1051">
                  <c:v>#N/A</c:v>
                </c:pt>
                <c:pt idx="1052">
                  <c:v>#N/A</c:v>
                </c:pt>
                <c:pt idx="1053">
                  <c:v>#N/A</c:v>
                </c:pt>
                <c:pt idx="1054">
                  <c:v>#N/A</c:v>
                </c:pt>
                <c:pt idx="1055">
                  <c:v>#N/A</c:v>
                </c:pt>
                <c:pt idx="1056">
                  <c:v>#N/A</c:v>
                </c:pt>
                <c:pt idx="1057">
                  <c:v>#N/A</c:v>
                </c:pt>
                <c:pt idx="1058">
                  <c:v>#N/A</c:v>
                </c:pt>
                <c:pt idx="1059">
                  <c:v>#N/A</c:v>
                </c:pt>
                <c:pt idx="1060">
                  <c:v>#N/A</c:v>
                </c:pt>
                <c:pt idx="1061">
                  <c:v>#N/A</c:v>
                </c:pt>
                <c:pt idx="1062">
                  <c:v>#N/A</c:v>
                </c:pt>
                <c:pt idx="1063">
                  <c:v>#N/A</c:v>
                </c:pt>
                <c:pt idx="1064">
                  <c:v>#N/A</c:v>
                </c:pt>
                <c:pt idx="1065">
                  <c:v>#N/A</c:v>
                </c:pt>
                <c:pt idx="1066">
                  <c:v>#N/A</c:v>
                </c:pt>
                <c:pt idx="1067">
                  <c:v>#N/A</c:v>
                </c:pt>
                <c:pt idx="1068">
                  <c:v>#N/A</c:v>
                </c:pt>
                <c:pt idx="1069">
                  <c:v>#N/A</c:v>
                </c:pt>
                <c:pt idx="1070">
                  <c:v>#N/A</c:v>
                </c:pt>
                <c:pt idx="1071">
                  <c:v>#N/A</c:v>
                </c:pt>
                <c:pt idx="1072">
                  <c:v>#N/A</c:v>
                </c:pt>
                <c:pt idx="1073">
                  <c:v>#N/A</c:v>
                </c:pt>
                <c:pt idx="1074">
                  <c:v>#N/A</c:v>
                </c:pt>
                <c:pt idx="1075">
                  <c:v>#N/A</c:v>
                </c:pt>
                <c:pt idx="1076">
                  <c:v>#N/A</c:v>
                </c:pt>
                <c:pt idx="1077">
                  <c:v>#N/A</c:v>
                </c:pt>
                <c:pt idx="1078">
                  <c:v>#N/A</c:v>
                </c:pt>
                <c:pt idx="1079">
                  <c:v>#N/A</c:v>
                </c:pt>
                <c:pt idx="1080">
                  <c:v>#N/A</c:v>
                </c:pt>
                <c:pt idx="1081">
                  <c:v>#N/A</c:v>
                </c:pt>
                <c:pt idx="1082">
                  <c:v>#N/A</c:v>
                </c:pt>
                <c:pt idx="1083">
                  <c:v>#N/A</c:v>
                </c:pt>
                <c:pt idx="1084">
                  <c:v>#N/A</c:v>
                </c:pt>
                <c:pt idx="1085">
                  <c:v>#N/A</c:v>
                </c:pt>
                <c:pt idx="1086">
                  <c:v>#N/A</c:v>
                </c:pt>
                <c:pt idx="1087">
                  <c:v>#N/A</c:v>
                </c:pt>
                <c:pt idx="1088">
                  <c:v>#N/A</c:v>
                </c:pt>
                <c:pt idx="1089">
                  <c:v>#N/A</c:v>
                </c:pt>
                <c:pt idx="1090">
                  <c:v>#N/A</c:v>
                </c:pt>
                <c:pt idx="1091">
                  <c:v>#N/A</c:v>
                </c:pt>
                <c:pt idx="1092">
                  <c:v>#N/A</c:v>
                </c:pt>
                <c:pt idx="1093">
                  <c:v>#N/A</c:v>
                </c:pt>
                <c:pt idx="1094">
                  <c:v>#N/A</c:v>
                </c:pt>
                <c:pt idx="1095">
                  <c:v>#N/A</c:v>
                </c:pt>
                <c:pt idx="1096">
                  <c:v>#N/A</c:v>
                </c:pt>
                <c:pt idx="1097">
                  <c:v>#N/A</c:v>
                </c:pt>
                <c:pt idx="1098">
                  <c:v>#N/A</c:v>
                </c:pt>
                <c:pt idx="1099">
                  <c:v>#N/A</c:v>
                </c:pt>
                <c:pt idx="1100">
                  <c:v>#N/A</c:v>
                </c:pt>
                <c:pt idx="1101">
                  <c:v>#N/A</c:v>
                </c:pt>
                <c:pt idx="1102">
                  <c:v>#N/A</c:v>
                </c:pt>
                <c:pt idx="1103">
                  <c:v>#N/A</c:v>
                </c:pt>
                <c:pt idx="1104">
                  <c:v>#N/A</c:v>
                </c:pt>
                <c:pt idx="1105">
                  <c:v>#N/A</c:v>
                </c:pt>
                <c:pt idx="1106">
                  <c:v>#N/A</c:v>
                </c:pt>
                <c:pt idx="1107">
                  <c:v>#N/A</c:v>
                </c:pt>
                <c:pt idx="1108">
                  <c:v>#N/A</c:v>
                </c:pt>
                <c:pt idx="1109">
                  <c:v>#N/A</c:v>
                </c:pt>
                <c:pt idx="1110">
                  <c:v>#N/A</c:v>
                </c:pt>
                <c:pt idx="1111">
                  <c:v>#N/A</c:v>
                </c:pt>
                <c:pt idx="1112">
                  <c:v>#N/A</c:v>
                </c:pt>
                <c:pt idx="1113">
                  <c:v>#N/A</c:v>
                </c:pt>
                <c:pt idx="1114">
                  <c:v>#N/A</c:v>
                </c:pt>
                <c:pt idx="1115">
                  <c:v>#N/A</c:v>
                </c:pt>
                <c:pt idx="1116">
                  <c:v>#N/A</c:v>
                </c:pt>
                <c:pt idx="1117">
                  <c:v>#N/A</c:v>
                </c:pt>
                <c:pt idx="1118">
                  <c:v>#N/A</c:v>
                </c:pt>
                <c:pt idx="1119">
                  <c:v>#N/A</c:v>
                </c:pt>
                <c:pt idx="1120">
                  <c:v>#N/A</c:v>
                </c:pt>
                <c:pt idx="1121">
                  <c:v>#N/A</c:v>
                </c:pt>
                <c:pt idx="1122">
                  <c:v>#N/A</c:v>
                </c:pt>
                <c:pt idx="1123">
                  <c:v>#N/A</c:v>
                </c:pt>
                <c:pt idx="1124">
                  <c:v>#N/A</c:v>
                </c:pt>
                <c:pt idx="1125">
                  <c:v>#N/A</c:v>
                </c:pt>
                <c:pt idx="1126">
                  <c:v>#N/A</c:v>
                </c:pt>
                <c:pt idx="1127">
                  <c:v>#N/A</c:v>
                </c:pt>
                <c:pt idx="1128">
                  <c:v>#N/A</c:v>
                </c:pt>
                <c:pt idx="1129">
                  <c:v>#N/A</c:v>
                </c:pt>
                <c:pt idx="1130">
                  <c:v>#N/A</c:v>
                </c:pt>
                <c:pt idx="1131">
                  <c:v>#N/A</c:v>
                </c:pt>
                <c:pt idx="1132">
                  <c:v>#N/A</c:v>
                </c:pt>
                <c:pt idx="1133">
                  <c:v>#N/A</c:v>
                </c:pt>
                <c:pt idx="1134">
                  <c:v>#N/A</c:v>
                </c:pt>
                <c:pt idx="1135">
                  <c:v>#N/A</c:v>
                </c:pt>
                <c:pt idx="1136">
                  <c:v>#N/A</c:v>
                </c:pt>
                <c:pt idx="1137">
                  <c:v>#N/A</c:v>
                </c:pt>
                <c:pt idx="1138">
                  <c:v>#N/A</c:v>
                </c:pt>
                <c:pt idx="1139">
                  <c:v>#N/A</c:v>
                </c:pt>
                <c:pt idx="1140">
                  <c:v>#N/A</c:v>
                </c:pt>
                <c:pt idx="1141">
                  <c:v>#N/A</c:v>
                </c:pt>
                <c:pt idx="1142">
                  <c:v>#N/A</c:v>
                </c:pt>
                <c:pt idx="1143">
                  <c:v>#N/A</c:v>
                </c:pt>
                <c:pt idx="1144">
                  <c:v>#N/A</c:v>
                </c:pt>
                <c:pt idx="1145">
                  <c:v>#N/A</c:v>
                </c:pt>
                <c:pt idx="1146">
                  <c:v>#N/A</c:v>
                </c:pt>
                <c:pt idx="1147">
                  <c:v>#N/A</c:v>
                </c:pt>
                <c:pt idx="1148">
                  <c:v>#N/A</c:v>
                </c:pt>
                <c:pt idx="1149">
                  <c:v>#N/A</c:v>
                </c:pt>
                <c:pt idx="1150">
                  <c:v>#N/A</c:v>
                </c:pt>
                <c:pt idx="1151">
                  <c:v>#N/A</c:v>
                </c:pt>
                <c:pt idx="1152">
                  <c:v>#N/A</c:v>
                </c:pt>
                <c:pt idx="1153">
                  <c:v>#N/A</c:v>
                </c:pt>
                <c:pt idx="1154">
                  <c:v>#N/A</c:v>
                </c:pt>
                <c:pt idx="1155">
                  <c:v>#N/A</c:v>
                </c:pt>
                <c:pt idx="1156">
                  <c:v>#N/A</c:v>
                </c:pt>
                <c:pt idx="1157">
                  <c:v>#N/A</c:v>
                </c:pt>
                <c:pt idx="1158">
                  <c:v>#N/A</c:v>
                </c:pt>
                <c:pt idx="1159">
                  <c:v>#N/A</c:v>
                </c:pt>
                <c:pt idx="1160">
                  <c:v>#N/A</c:v>
                </c:pt>
                <c:pt idx="1161">
                  <c:v>#N/A</c:v>
                </c:pt>
                <c:pt idx="1162">
                  <c:v>#N/A</c:v>
                </c:pt>
                <c:pt idx="1163">
                  <c:v>#N/A</c:v>
                </c:pt>
                <c:pt idx="1164">
                  <c:v>#N/A</c:v>
                </c:pt>
                <c:pt idx="1165">
                  <c:v>#N/A</c:v>
                </c:pt>
                <c:pt idx="1166">
                  <c:v>#N/A</c:v>
                </c:pt>
                <c:pt idx="1167">
                  <c:v>#N/A</c:v>
                </c:pt>
                <c:pt idx="1168">
                  <c:v>#N/A</c:v>
                </c:pt>
                <c:pt idx="1169">
                  <c:v>#N/A</c:v>
                </c:pt>
                <c:pt idx="1170">
                  <c:v>#N/A</c:v>
                </c:pt>
                <c:pt idx="1171">
                  <c:v>#N/A</c:v>
                </c:pt>
                <c:pt idx="1172">
                  <c:v>#N/A</c:v>
                </c:pt>
                <c:pt idx="1173">
                  <c:v>#N/A</c:v>
                </c:pt>
                <c:pt idx="1174">
                  <c:v>#N/A</c:v>
                </c:pt>
                <c:pt idx="1175">
                  <c:v>#N/A</c:v>
                </c:pt>
                <c:pt idx="1176">
                  <c:v>#N/A</c:v>
                </c:pt>
                <c:pt idx="1177">
                  <c:v>#N/A</c:v>
                </c:pt>
                <c:pt idx="1178">
                  <c:v>#N/A</c:v>
                </c:pt>
                <c:pt idx="1179">
                  <c:v>#N/A</c:v>
                </c:pt>
                <c:pt idx="1180">
                  <c:v>#N/A</c:v>
                </c:pt>
                <c:pt idx="1181">
                  <c:v>#N/A</c:v>
                </c:pt>
                <c:pt idx="1182">
                  <c:v>#N/A</c:v>
                </c:pt>
                <c:pt idx="1183">
                  <c:v>#N/A</c:v>
                </c:pt>
                <c:pt idx="1184">
                  <c:v>#N/A</c:v>
                </c:pt>
                <c:pt idx="1185">
                  <c:v>#N/A</c:v>
                </c:pt>
                <c:pt idx="1186">
                  <c:v>#N/A</c:v>
                </c:pt>
                <c:pt idx="1187">
                  <c:v>#N/A</c:v>
                </c:pt>
                <c:pt idx="1188">
                  <c:v>#N/A</c:v>
                </c:pt>
                <c:pt idx="1189">
                  <c:v>#N/A</c:v>
                </c:pt>
                <c:pt idx="1190">
                  <c:v>#N/A</c:v>
                </c:pt>
                <c:pt idx="1191">
                  <c:v>#N/A</c:v>
                </c:pt>
                <c:pt idx="1192">
                  <c:v>#N/A</c:v>
                </c:pt>
                <c:pt idx="1193">
                  <c:v>#N/A</c:v>
                </c:pt>
                <c:pt idx="1194">
                  <c:v>#N/A</c:v>
                </c:pt>
                <c:pt idx="1195">
                  <c:v>#N/A</c:v>
                </c:pt>
                <c:pt idx="1196">
                  <c:v>#N/A</c:v>
                </c:pt>
                <c:pt idx="1197">
                  <c:v>#N/A</c:v>
                </c:pt>
                <c:pt idx="1198">
                  <c:v>#N/A</c:v>
                </c:pt>
                <c:pt idx="1199">
                  <c:v>#N/A</c:v>
                </c:pt>
                <c:pt idx="1200">
                  <c:v>#N/A</c:v>
                </c:pt>
                <c:pt idx="1201">
                  <c:v>#N/A</c:v>
                </c:pt>
                <c:pt idx="1202">
                  <c:v>#N/A</c:v>
                </c:pt>
                <c:pt idx="1203">
                  <c:v>#N/A</c:v>
                </c:pt>
                <c:pt idx="1204">
                  <c:v>#N/A</c:v>
                </c:pt>
                <c:pt idx="1205">
                  <c:v>#N/A</c:v>
                </c:pt>
                <c:pt idx="1206">
                  <c:v>#N/A</c:v>
                </c:pt>
                <c:pt idx="1207">
                  <c:v>#N/A</c:v>
                </c:pt>
                <c:pt idx="1208">
                  <c:v>#N/A</c:v>
                </c:pt>
                <c:pt idx="1209">
                  <c:v>#N/A</c:v>
                </c:pt>
                <c:pt idx="1210">
                  <c:v>#N/A</c:v>
                </c:pt>
                <c:pt idx="1211">
                  <c:v>#N/A</c:v>
                </c:pt>
                <c:pt idx="1212">
                  <c:v>#N/A</c:v>
                </c:pt>
                <c:pt idx="1213">
                  <c:v>#N/A</c:v>
                </c:pt>
                <c:pt idx="1214">
                  <c:v>#N/A</c:v>
                </c:pt>
                <c:pt idx="1215">
                  <c:v>#N/A</c:v>
                </c:pt>
                <c:pt idx="1216">
                  <c:v>#N/A</c:v>
                </c:pt>
                <c:pt idx="1217">
                  <c:v>#N/A</c:v>
                </c:pt>
                <c:pt idx="1218">
                  <c:v>#N/A</c:v>
                </c:pt>
                <c:pt idx="1219">
                  <c:v>#N/A</c:v>
                </c:pt>
                <c:pt idx="1220">
                  <c:v>#N/A</c:v>
                </c:pt>
                <c:pt idx="1221">
                  <c:v>#N/A</c:v>
                </c:pt>
                <c:pt idx="1222">
                  <c:v>#N/A</c:v>
                </c:pt>
                <c:pt idx="1223">
                  <c:v>#N/A</c:v>
                </c:pt>
                <c:pt idx="1224">
                  <c:v>#N/A</c:v>
                </c:pt>
                <c:pt idx="1225">
                  <c:v>#N/A</c:v>
                </c:pt>
                <c:pt idx="1226">
                  <c:v>#N/A</c:v>
                </c:pt>
                <c:pt idx="1227">
                  <c:v>#N/A</c:v>
                </c:pt>
                <c:pt idx="1228">
                  <c:v>#N/A</c:v>
                </c:pt>
                <c:pt idx="1229">
                  <c:v>#N/A</c:v>
                </c:pt>
                <c:pt idx="1230">
                  <c:v>#N/A</c:v>
                </c:pt>
                <c:pt idx="1231">
                  <c:v>#N/A</c:v>
                </c:pt>
                <c:pt idx="1232">
                  <c:v>#N/A</c:v>
                </c:pt>
                <c:pt idx="1233">
                  <c:v>#N/A</c:v>
                </c:pt>
                <c:pt idx="1234">
                  <c:v>#N/A</c:v>
                </c:pt>
                <c:pt idx="1235">
                  <c:v>#N/A</c:v>
                </c:pt>
                <c:pt idx="1236">
                  <c:v>#N/A</c:v>
                </c:pt>
                <c:pt idx="1237">
                  <c:v>#N/A</c:v>
                </c:pt>
                <c:pt idx="1238">
                  <c:v>#N/A</c:v>
                </c:pt>
                <c:pt idx="1239">
                  <c:v>#N/A</c:v>
                </c:pt>
                <c:pt idx="1240">
                  <c:v>#N/A</c:v>
                </c:pt>
                <c:pt idx="1241">
                  <c:v>#N/A</c:v>
                </c:pt>
                <c:pt idx="1242">
                  <c:v>#N/A</c:v>
                </c:pt>
                <c:pt idx="1243">
                  <c:v>#N/A</c:v>
                </c:pt>
                <c:pt idx="1244">
                  <c:v>#N/A</c:v>
                </c:pt>
                <c:pt idx="1245">
                  <c:v>#N/A</c:v>
                </c:pt>
                <c:pt idx="1246">
                  <c:v>#N/A</c:v>
                </c:pt>
                <c:pt idx="1247">
                  <c:v>#N/A</c:v>
                </c:pt>
                <c:pt idx="1248">
                  <c:v>#N/A</c:v>
                </c:pt>
                <c:pt idx="1249">
                  <c:v>#N/A</c:v>
                </c:pt>
                <c:pt idx="1250">
                  <c:v>#N/A</c:v>
                </c:pt>
                <c:pt idx="1251">
                  <c:v>#N/A</c:v>
                </c:pt>
                <c:pt idx="1252">
                  <c:v>#N/A</c:v>
                </c:pt>
                <c:pt idx="1253">
                  <c:v>#N/A</c:v>
                </c:pt>
                <c:pt idx="1254">
                  <c:v>#N/A</c:v>
                </c:pt>
                <c:pt idx="1255">
                  <c:v>#N/A</c:v>
                </c:pt>
                <c:pt idx="1256">
                  <c:v>#N/A</c:v>
                </c:pt>
                <c:pt idx="1257">
                  <c:v>#N/A</c:v>
                </c:pt>
                <c:pt idx="1258">
                  <c:v>#N/A</c:v>
                </c:pt>
                <c:pt idx="1259">
                  <c:v>#N/A</c:v>
                </c:pt>
                <c:pt idx="1260">
                  <c:v>#N/A</c:v>
                </c:pt>
                <c:pt idx="1261">
                  <c:v>#N/A</c:v>
                </c:pt>
                <c:pt idx="1262">
                  <c:v>#N/A</c:v>
                </c:pt>
                <c:pt idx="1263">
                  <c:v>#N/A</c:v>
                </c:pt>
                <c:pt idx="1264">
                  <c:v>#N/A</c:v>
                </c:pt>
                <c:pt idx="1265">
                  <c:v>#N/A</c:v>
                </c:pt>
                <c:pt idx="1266">
                  <c:v>#N/A</c:v>
                </c:pt>
                <c:pt idx="1267">
                  <c:v>#N/A</c:v>
                </c:pt>
                <c:pt idx="1268">
                  <c:v>#N/A</c:v>
                </c:pt>
                <c:pt idx="1269">
                  <c:v>#N/A</c:v>
                </c:pt>
                <c:pt idx="1270">
                  <c:v>#N/A</c:v>
                </c:pt>
                <c:pt idx="1271">
                  <c:v>#N/A</c:v>
                </c:pt>
                <c:pt idx="1272">
                  <c:v>#N/A</c:v>
                </c:pt>
                <c:pt idx="1273">
                  <c:v>#N/A</c:v>
                </c:pt>
                <c:pt idx="1274">
                  <c:v>#N/A</c:v>
                </c:pt>
                <c:pt idx="1275">
                  <c:v>#N/A</c:v>
                </c:pt>
                <c:pt idx="1276">
                  <c:v>#N/A</c:v>
                </c:pt>
                <c:pt idx="1277">
                  <c:v>#N/A</c:v>
                </c:pt>
                <c:pt idx="1278">
                  <c:v>#N/A</c:v>
                </c:pt>
                <c:pt idx="1279">
                  <c:v>#N/A</c:v>
                </c:pt>
                <c:pt idx="1280">
                  <c:v>#N/A</c:v>
                </c:pt>
                <c:pt idx="1281">
                  <c:v>#N/A</c:v>
                </c:pt>
                <c:pt idx="1282">
                  <c:v>#N/A</c:v>
                </c:pt>
                <c:pt idx="1283">
                  <c:v>#N/A</c:v>
                </c:pt>
                <c:pt idx="1284">
                  <c:v>#N/A</c:v>
                </c:pt>
                <c:pt idx="1285">
                  <c:v>#N/A</c:v>
                </c:pt>
                <c:pt idx="1286">
                  <c:v>#N/A</c:v>
                </c:pt>
                <c:pt idx="1287">
                  <c:v>#N/A</c:v>
                </c:pt>
                <c:pt idx="1288">
                  <c:v>#N/A</c:v>
                </c:pt>
                <c:pt idx="1289">
                  <c:v>#N/A</c:v>
                </c:pt>
                <c:pt idx="1290">
                  <c:v>#N/A</c:v>
                </c:pt>
                <c:pt idx="1291">
                  <c:v>#N/A</c:v>
                </c:pt>
                <c:pt idx="1292">
                  <c:v>#N/A</c:v>
                </c:pt>
                <c:pt idx="1293">
                  <c:v>#N/A</c:v>
                </c:pt>
                <c:pt idx="1294">
                  <c:v>#N/A</c:v>
                </c:pt>
                <c:pt idx="1295">
                  <c:v>#N/A</c:v>
                </c:pt>
                <c:pt idx="1296">
                  <c:v>#N/A</c:v>
                </c:pt>
                <c:pt idx="1297">
                  <c:v>#N/A</c:v>
                </c:pt>
                <c:pt idx="1298">
                  <c:v>#N/A</c:v>
                </c:pt>
                <c:pt idx="1299">
                  <c:v>#N/A</c:v>
                </c:pt>
                <c:pt idx="1300">
                  <c:v>#N/A</c:v>
                </c:pt>
                <c:pt idx="1301">
                  <c:v>#N/A</c:v>
                </c:pt>
                <c:pt idx="1302">
                  <c:v>#N/A</c:v>
                </c:pt>
                <c:pt idx="1303">
                  <c:v>#N/A</c:v>
                </c:pt>
                <c:pt idx="1304">
                  <c:v>#N/A</c:v>
                </c:pt>
                <c:pt idx="1305">
                  <c:v>#N/A</c:v>
                </c:pt>
                <c:pt idx="1306">
                  <c:v>#N/A</c:v>
                </c:pt>
                <c:pt idx="1307">
                  <c:v>#N/A</c:v>
                </c:pt>
                <c:pt idx="1308">
                  <c:v>#N/A</c:v>
                </c:pt>
                <c:pt idx="1309">
                  <c:v>#N/A</c:v>
                </c:pt>
                <c:pt idx="1310">
                  <c:v>#N/A</c:v>
                </c:pt>
                <c:pt idx="1311">
                  <c:v>#N/A</c:v>
                </c:pt>
                <c:pt idx="1312">
                  <c:v>#N/A</c:v>
                </c:pt>
                <c:pt idx="1313">
                  <c:v>#N/A</c:v>
                </c:pt>
                <c:pt idx="1314">
                  <c:v>#N/A</c:v>
                </c:pt>
                <c:pt idx="1315">
                  <c:v>#N/A</c:v>
                </c:pt>
                <c:pt idx="1316">
                  <c:v>#N/A</c:v>
                </c:pt>
                <c:pt idx="1317">
                  <c:v>#N/A</c:v>
                </c:pt>
                <c:pt idx="1318">
                  <c:v>#N/A</c:v>
                </c:pt>
                <c:pt idx="1319">
                  <c:v>#N/A</c:v>
                </c:pt>
                <c:pt idx="1320">
                  <c:v>#N/A</c:v>
                </c:pt>
                <c:pt idx="1321">
                  <c:v>#N/A</c:v>
                </c:pt>
                <c:pt idx="1322">
                  <c:v>#N/A</c:v>
                </c:pt>
                <c:pt idx="1323">
                  <c:v>#N/A</c:v>
                </c:pt>
                <c:pt idx="1324">
                  <c:v>#N/A</c:v>
                </c:pt>
                <c:pt idx="1325">
                  <c:v>#N/A</c:v>
                </c:pt>
                <c:pt idx="1326">
                  <c:v>#N/A</c:v>
                </c:pt>
                <c:pt idx="1327">
                  <c:v>#N/A</c:v>
                </c:pt>
                <c:pt idx="1328">
                  <c:v>#N/A</c:v>
                </c:pt>
                <c:pt idx="1329">
                  <c:v>#N/A</c:v>
                </c:pt>
                <c:pt idx="1330">
                  <c:v>#N/A</c:v>
                </c:pt>
                <c:pt idx="1331">
                  <c:v>#N/A</c:v>
                </c:pt>
                <c:pt idx="1332">
                  <c:v>#N/A</c:v>
                </c:pt>
                <c:pt idx="1333">
                  <c:v>#N/A</c:v>
                </c:pt>
                <c:pt idx="1334">
                  <c:v>#N/A</c:v>
                </c:pt>
                <c:pt idx="1335">
                  <c:v>#N/A</c:v>
                </c:pt>
                <c:pt idx="1336">
                  <c:v>#N/A</c:v>
                </c:pt>
                <c:pt idx="1337">
                  <c:v>#N/A</c:v>
                </c:pt>
                <c:pt idx="1338">
                  <c:v>#N/A</c:v>
                </c:pt>
                <c:pt idx="1339">
                  <c:v>#N/A</c:v>
                </c:pt>
                <c:pt idx="1340">
                  <c:v>#N/A</c:v>
                </c:pt>
                <c:pt idx="1341">
                  <c:v>#N/A</c:v>
                </c:pt>
                <c:pt idx="1342">
                  <c:v>#N/A</c:v>
                </c:pt>
                <c:pt idx="1343">
                  <c:v>#N/A</c:v>
                </c:pt>
                <c:pt idx="1344">
                  <c:v>#N/A</c:v>
                </c:pt>
                <c:pt idx="1345">
                  <c:v>#N/A</c:v>
                </c:pt>
                <c:pt idx="1346">
                  <c:v>#N/A</c:v>
                </c:pt>
                <c:pt idx="1347">
                  <c:v>#N/A</c:v>
                </c:pt>
                <c:pt idx="1348">
                  <c:v>#N/A</c:v>
                </c:pt>
                <c:pt idx="1349">
                  <c:v>#N/A</c:v>
                </c:pt>
                <c:pt idx="1350">
                  <c:v>#N/A</c:v>
                </c:pt>
                <c:pt idx="1351">
                  <c:v>#N/A</c:v>
                </c:pt>
                <c:pt idx="1352">
                  <c:v>#N/A</c:v>
                </c:pt>
                <c:pt idx="1353">
                  <c:v>#N/A</c:v>
                </c:pt>
                <c:pt idx="1354">
                  <c:v>#N/A</c:v>
                </c:pt>
                <c:pt idx="1355">
                  <c:v>#N/A</c:v>
                </c:pt>
                <c:pt idx="1356">
                  <c:v>#N/A</c:v>
                </c:pt>
                <c:pt idx="1357">
                  <c:v>#N/A</c:v>
                </c:pt>
                <c:pt idx="1358">
                  <c:v>#N/A</c:v>
                </c:pt>
                <c:pt idx="1359">
                  <c:v>#N/A</c:v>
                </c:pt>
                <c:pt idx="1360">
                  <c:v>#N/A</c:v>
                </c:pt>
                <c:pt idx="1361">
                  <c:v>#N/A</c:v>
                </c:pt>
                <c:pt idx="1362">
                  <c:v>#N/A</c:v>
                </c:pt>
                <c:pt idx="1363">
                  <c:v>#N/A</c:v>
                </c:pt>
                <c:pt idx="1364">
                  <c:v>#N/A</c:v>
                </c:pt>
                <c:pt idx="1365">
                  <c:v>#N/A</c:v>
                </c:pt>
                <c:pt idx="1366">
                  <c:v>#N/A</c:v>
                </c:pt>
                <c:pt idx="1367">
                  <c:v>#N/A</c:v>
                </c:pt>
                <c:pt idx="1368">
                  <c:v>#N/A</c:v>
                </c:pt>
                <c:pt idx="1369">
                  <c:v>#N/A</c:v>
                </c:pt>
                <c:pt idx="1370">
                  <c:v>#N/A</c:v>
                </c:pt>
                <c:pt idx="1371">
                  <c:v>#N/A</c:v>
                </c:pt>
                <c:pt idx="1372">
                  <c:v>#N/A</c:v>
                </c:pt>
                <c:pt idx="1373">
                  <c:v>#N/A</c:v>
                </c:pt>
                <c:pt idx="1374">
                  <c:v>#N/A</c:v>
                </c:pt>
                <c:pt idx="1375">
                  <c:v>#N/A</c:v>
                </c:pt>
                <c:pt idx="1376">
                  <c:v>#N/A</c:v>
                </c:pt>
                <c:pt idx="1377">
                  <c:v>#N/A</c:v>
                </c:pt>
                <c:pt idx="1378">
                  <c:v>#N/A</c:v>
                </c:pt>
                <c:pt idx="1379">
                  <c:v>#N/A</c:v>
                </c:pt>
                <c:pt idx="1380">
                  <c:v>#N/A</c:v>
                </c:pt>
                <c:pt idx="1381">
                  <c:v>#N/A</c:v>
                </c:pt>
                <c:pt idx="1382">
                  <c:v>#N/A</c:v>
                </c:pt>
                <c:pt idx="1383">
                  <c:v>#N/A</c:v>
                </c:pt>
                <c:pt idx="1384">
                  <c:v>#N/A</c:v>
                </c:pt>
                <c:pt idx="1385">
                  <c:v>#N/A</c:v>
                </c:pt>
                <c:pt idx="1386">
                  <c:v>#N/A</c:v>
                </c:pt>
                <c:pt idx="1387">
                  <c:v>#N/A</c:v>
                </c:pt>
                <c:pt idx="1388">
                  <c:v>#N/A</c:v>
                </c:pt>
                <c:pt idx="1389">
                  <c:v>#N/A</c:v>
                </c:pt>
                <c:pt idx="1390">
                  <c:v>#N/A</c:v>
                </c:pt>
                <c:pt idx="1391">
                  <c:v>#N/A</c:v>
                </c:pt>
                <c:pt idx="1392">
                  <c:v>#N/A</c:v>
                </c:pt>
                <c:pt idx="1393">
                  <c:v>#N/A</c:v>
                </c:pt>
                <c:pt idx="1394">
                  <c:v>#N/A</c:v>
                </c:pt>
                <c:pt idx="1395">
                  <c:v>#N/A</c:v>
                </c:pt>
                <c:pt idx="1396">
                  <c:v>#N/A</c:v>
                </c:pt>
                <c:pt idx="1397">
                  <c:v>#N/A</c:v>
                </c:pt>
                <c:pt idx="1398">
                  <c:v>#N/A</c:v>
                </c:pt>
                <c:pt idx="1399">
                  <c:v>#N/A</c:v>
                </c:pt>
                <c:pt idx="1400">
                  <c:v>#N/A</c:v>
                </c:pt>
                <c:pt idx="1401">
                  <c:v>#N/A</c:v>
                </c:pt>
                <c:pt idx="1402">
                  <c:v>#N/A</c:v>
                </c:pt>
                <c:pt idx="1403">
                  <c:v>#N/A</c:v>
                </c:pt>
                <c:pt idx="1404">
                  <c:v>#N/A</c:v>
                </c:pt>
                <c:pt idx="1405">
                  <c:v>#N/A</c:v>
                </c:pt>
                <c:pt idx="1406">
                  <c:v>#N/A</c:v>
                </c:pt>
                <c:pt idx="1407">
                  <c:v>#N/A</c:v>
                </c:pt>
                <c:pt idx="1408">
                  <c:v>#N/A</c:v>
                </c:pt>
                <c:pt idx="1409">
                  <c:v>#N/A</c:v>
                </c:pt>
                <c:pt idx="1410">
                  <c:v>#N/A</c:v>
                </c:pt>
                <c:pt idx="1411">
                  <c:v>#N/A</c:v>
                </c:pt>
                <c:pt idx="1412">
                  <c:v>#N/A</c:v>
                </c:pt>
                <c:pt idx="1413">
                  <c:v>#N/A</c:v>
                </c:pt>
                <c:pt idx="1414">
                  <c:v>#N/A</c:v>
                </c:pt>
                <c:pt idx="1415">
                  <c:v>#N/A</c:v>
                </c:pt>
                <c:pt idx="1416">
                  <c:v>#N/A</c:v>
                </c:pt>
                <c:pt idx="1417">
                  <c:v>#N/A</c:v>
                </c:pt>
                <c:pt idx="1418">
                  <c:v>#N/A</c:v>
                </c:pt>
                <c:pt idx="1419">
                  <c:v>#N/A</c:v>
                </c:pt>
                <c:pt idx="1420">
                  <c:v>#N/A</c:v>
                </c:pt>
                <c:pt idx="1421">
                  <c:v>#N/A</c:v>
                </c:pt>
                <c:pt idx="1422">
                  <c:v>#N/A</c:v>
                </c:pt>
                <c:pt idx="1423">
                  <c:v>#N/A</c:v>
                </c:pt>
                <c:pt idx="1424">
                  <c:v>#N/A</c:v>
                </c:pt>
                <c:pt idx="1425">
                  <c:v>#N/A</c:v>
                </c:pt>
                <c:pt idx="1426">
                  <c:v>#N/A</c:v>
                </c:pt>
                <c:pt idx="1427">
                  <c:v>#N/A</c:v>
                </c:pt>
                <c:pt idx="1428">
                  <c:v>#N/A</c:v>
                </c:pt>
                <c:pt idx="1429">
                  <c:v>#N/A</c:v>
                </c:pt>
                <c:pt idx="1430">
                  <c:v>#N/A</c:v>
                </c:pt>
                <c:pt idx="1431">
                  <c:v>#N/A</c:v>
                </c:pt>
                <c:pt idx="1432">
                  <c:v>#N/A</c:v>
                </c:pt>
                <c:pt idx="1433">
                  <c:v>#N/A</c:v>
                </c:pt>
                <c:pt idx="1434">
                  <c:v>#N/A</c:v>
                </c:pt>
                <c:pt idx="1435">
                  <c:v>#N/A</c:v>
                </c:pt>
                <c:pt idx="1436">
                  <c:v>#N/A</c:v>
                </c:pt>
                <c:pt idx="1437">
                  <c:v>#N/A</c:v>
                </c:pt>
                <c:pt idx="1438">
                  <c:v>#N/A</c:v>
                </c:pt>
                <c:pt idx="1439">
                  <c:v>#N/A</c:v>
                </c:pt>
                <c:pt idx="1440">
                  <c:v>#N/A</c:v>
                </c:pt>
                <c:pt idx="1441">
                  <c:v>#N/A</c:v>
                </c:pt>
                <c:pt idx="1442">
                  <c:v>#N/A</c:v>
                </c:pt>
                <c:pt idx="1443">
                  <c:v>#N/A</c:v>
                </c:pt>
                <c:pt idx="1444">
                  <c:v>#N/A</c:v>
                </c:pt>
                <c:pt idx="1445">
                  <c:v>#N/A</c:v>
                </c:pt>
                <c:pt idx="1446">
                  <c:v>#N/A</c:v>
                </c:pt>
                <c:pt idx="1447">
                  <c:v>#N/A</c:v>
                </c:pt>
                <c:pt idx="1448">
                  <c:v>#N/A</c:v>
                </c:pt>
                <c:pt idx="1449">
                  <c:v>#N/A</c:v>
                </c:pt>
                <c:pt idx="1450">
                  <c:v>#N/A</c:v>
                </c:pt>
                <c:pt idx="1451">
                  <c:v>#N/A</c:v>
                </c:pt>
                <c:pt idx="1452">
                  <c:v>#N/A</c:v>
                </c:pt>
                <c:pt idx="1453">
                  <c:v>#N/A</c:v>
                </c:pt>
                <c:pt idx="1454">
                  <c:v>#N/A</c:v>
                </c:pt>
                <c:pt idx="1455">
                  <c:v>#N/A</c:v>
                </c:pt>
                <c:pt idx="1456">
                  <c:v>#N/A</c:v>
                </c:pt>
                <c:pt idx="1457">
                  <c:v>#N/A</c:v>
                </c:pt>
                <c:pt idx="1458">
                  <c:v>#N/A</c:v>
                </c:pt>
                <c:pt idx="1459">
                  <c:v>#N/A</c:v>
                </c:pt>
                <c:pt idx="1460">
                  <c:v>#N/A</c:v>
                </c:pt>
                <c:pt idx="1461">
                  <c:v>#N/A</c:v>
                </c:pt>
                <c:pt idx="1462">
                  <c:v>#N/A</c:v>
                </c:pt>
                <c:pt idx="1463">
                  <c:v>#N/A</c:v>
                </c:pt>
                <c:pt idx="1464">
                  <c:v>#N/A</c:v>
                </c:pt>
                <c:pt idx="1465">
                  <c:v>#N/A</c:v>
                </c:pt>
                <c:pt idx="1466">
                  <c:v>#N/A</c:v>
                </c:pt>
                <c:pt idx="1467">
                  <c:v>#N/A</c:v>
                </c:pt>
                <c:pt idx="1468">
                  <c:v>#N/A</c:v>
                </c:pt>
                <c:pt idx="1469">
                  <c:v>#N/A</c:v>
                </c:pt>
                <c:pt idx="1470">
                  <c:v>#N/A</c:v>
                </c:pt>
                <c:pt idx="1471">
                  <c:v>#N/A</c:v>
                </c:pt>
                <c:pt idx="1472">
                  <c:v>#N/A</c:v>
                </c:pt>
                <c:pt idx="1473">
                  <c:v>#N/A</c:v>
                </c:pt>
                <c:pt idx="1474">
                  <c:v>#N/A</c:v>
                </c:pt>
                <c:pt idx="1475">
                  <c:v>#N/A</c:v>
                </c:pt>
                <c:pt idx="1476">
                  <c:v>#N/A</c:v>
                </c:pt>
                <c:pt idx="1477">
                  <c:v>#N/A</c:v>
                </c:pt>
                <c:pt idx="1478">
                  <c:v>#N/A</c:v>
                </c:pt>
                <c:pt idx="1479">
                  <c:v>#N/A</c:v>
                </c:pt>
                <c:pt idx="1480">
                  <c:v>#N/A</c:v>
                </c:pt>
                <c:pt idx="1481">
                  <c:v>#N/A</c:v>
                </c:pt>
                <c:pt idx="1482">
                  <c:v>#N/A</c:v>
                </c:pt>
                <c:pt idx="1483">
                  <c:v>#N/A</c:v>
                </c:pt>
                <c:pt idx="1484">
                  <c:v>#N/A</c:v>
                </c:pt>
                <c:pt idx="1485">
                  <c:v>#N/A</c:v>
                </c:pt>
                <c:pt idx="1486">
                  <c:v>#N/A</c:v>
                </c:pt>
                <c:pt idx="1487">
                  <c:v>#N/A</c:v>
                </c:pt>
                <c:pt idx="1488">
                  <c:v>#N/A</c:v>
                </c:pt>
                <c:pt idx="1489">
                  <c:v>#N/A</c:v>
                </c:pt>
                <c:pt idx="1490">
                  <c:v>#N/A</c:v>
                </c:pt>
                <c:pt idx="1491">
                  <c:v>#N/A</c:v>
                </c:pt>
                <c:pt idx="1492">
                  <c:v>#N/A</c:v>
                </c:pt>
                <c:pt idx="1493">
                  <c:v>#N/A</c:v>
                </c:pt>
                <c:pt idx="1494">
                  <c:v>#N/A</c:v>
                </c:pt>
                <c:pt idx="1495">
                  <c:v>#N/A</c:v>
                </c:pt>
                <c:pt idx="1496">
                  <c:v>#N/A</c:v>
                </c:pt>
                <c:pt idx="1497">
                  <c:v>#N/A</c:v>
                </c:pt>
                <c:pt idx="1498">
                  <c:v>#N/A</c:v>
                </c:pt>
                <c:pt idx="1499">
                  <c:v>#N/A</c:v>
                </c:pt>
                <c:pt idx="1500">
                  <c:v>#N/A</c:v>
                </c:pt>
                <c:pt idx="1501">
                  <c:v>#N/A</c:v>
                </c:pt>
                <c:pt idx="1502">
                  <c:v>#N/A</c:v>
                </c:pt>
                <c:pt idx="1503">
                  <c:v>#N/A</c:v>
                </c:pt>
                <c:pt idx="1504">
                  <c:v>#N/A</c:v>
                </c:pt>
                <c:pt idx="1505">
                  <c:v>#N/A</c:v>
                </c:pt>
                <c:pt idx="1506">
                  <c:v>#N/A</c:v>
                </c:pt>
                <c:pt idx="1507">
                  <c:v>#N/A</c:v>
                </c:pt>
                <c:pt idx="1508">
                  <c:v>#N/A</c:v>
                </c:pt>
                <c:pt idx="1509">
                  <c:v>#N/A</c:v>
                </c:pt>
                <c:pt idx="1510">
                  <c:v>#N/A</c:v>
                </c:pt>
                <c:pt idx="1511">
                  <c:v>#N/A</c:v>
                </c:pt>
                <c:pt idx="1512">
                  <c:v>#N/A</c:v>
                </c:pt>
                <c:pt idx="1513">
                  <c:v>#N/A</c:v>
                </c:pt>
                <c:pt idx="1514">
                  <c:v>#N/A</c:v>
                </c:pt>
                <c:pt idx="1515">
                  <c:v>#N/A</c:v>
                </c:pt>
                <c:pt idx="1516">
                  <c:v>#N/A</c:v>
                </c:pt>
                <c:pt idx="1517">
                  <c:v>#N/A</c:v>
                </c:pt>
                <c:pt idx="1518">
                  <c:v>#N/A</c:v>
                </c:pt>
                <c:pt idx="1519">
                  <c:v>#N/A</c:v>
                </c:pt>
                <c:pt idx="1520">
                  <c:v>#N/A</c:v>
                </c:pt>
                <c:pt idx="1521">
                  <c:v>#N/A</c:v>
                </c:pt>
                <c:pt idx="1522">
                  <c:v>#N/A</c:v>
                </c:pt>
                <c:pt idx="1523">
                  <c:v>#N/A</c:v>
                </c:pt>
                <c:pt idx="1524">
                  <c:v>#N/A</c:v>
                </c:pt>
                <c:pt idx="1525">
                  <c:v>#N/A</c:v>
                </c:pt>
                <c:pt idx="1526">
                  <c:v>#N/A</c:v>
                </c:pt>
                <c:pt idx="1527">
                  <c:v>#N/A</c:v>
                </c:pt>
                <c:pt idx="1528">
                  <c:v>#N/A</c:v>
                </c:pt>
                <c:pt idx="1529">
                  <c:v>#N/A</c:v>
                </c:pt>
                <c:pt idx="1530">
                  <c:v>#N/A</c:v>
                </c:pt>
                <c:pt idx="1531">
                  <c:v>#N/A</c:v>
                </c:pt>
                <c:pt idx="1532">
                  <c:v>#N/A</c:v>
                </c:pt>
                <c:pt idx="1533">
                  <c:v>#N/A</c:v>
                </c:pt>
                <c:pt idx="1534">
                  <c:v>#N/A</c:v>
                </c:pt>
                <c:pt idx="1535">
                  <c:v>#N/A</c:v>
                </c:pt>
                <c:pt idx="1536">
                  <c:v>#N/A</c:v>
                </c:pt>
                <c:pt idx="1537">
                  <c:v>#N/A</c:v>
                </c:pt>
                <c:pt idx="1538">
                  <c:v>#N/A</c:v>
                </c:pt>
                <c:pt idx="1539">
                  <c:v>#N/A</c:v>
                </c:pt>
                <c:pt idx="1540">
                  <c:v>#N/A</c:v>
                </c:pt>
                <c:pt idx="1541">
                  <c:v>#N/A</c:v>
                </c:pt>
                <c:pt idx="1542">
                  <c:v>#N/A</c:v>
                </c:pt>
                <c:pt idx="1543">
                  <c:v>#N/A</c:v>
                </c:pt>
                <c:pt idx="1544">
                  <c:v>#N/A</c:v>
                </c:pt>
                <c:pt idx="1545">
                  <c:v>#N/A</c:v>
                </c:pt>
                <c:pt idx="1546">
                  <c:v>#N/A</c:v>
                </c:pt>
                <c:pt idx="1547">
                  <c:v>#N/A</c:v>
                </c:pt>
                <c:pt idx="1548">
                  <c:v>#N/A</c:v>
                </c:pt>
                <c:pt idx="1549">
                  <c:v>#N/A</c:v>
                </c:pt>
                <c:pt idx="1550">
                  <c:v>#N/A</c:v>
                </c:pt>
                <c:pt idx="1551">
                  <c:v>#N/A</c:v>
                </c:pt>
                <c:pt idx="1552">
                  <c:v>#N/A</c:v>
                </c:pt>
                <c:pt idx="1553">
                  <c:v>#N/A</c:v>
                </c:pt>
                <c:pt idx="1554">
                  <c:v>#N/A</c:v>
                </c:pt>
                <c:pt idx="1555">
                  <c:v>#N/A</c:v>
                </c:pt>
                <c:pt idx="1556">
                  <c:v>#N/A</c:v>
                </c:pt>
                <c:pt idx="1557">
                  <c:v>#N/A</c:v>
                </c:pt>
                <c:pt idx="1558">
                  <c:v>#N/A</c:v>
                </c:pt>
                <c:pt idx="1559">
                  <c:v>#N/A</c:v>
                </c:pt>
                <c:pt idx="1560">
                  <c:v>#N/A</c:v>
                </c:pt>
                <c:pt idx="1561">
                  <c:v>#N/A</c:v>
                </c:pt>
                <c:pt idx="1562">
                  <c:v>#N/A</c:v>
                </c:pt>
                <c:pt idx="1563">
                  <c:v>#N/A</c:v>
                </c:pt>
                <c:pt idx="1564">
                  <c:v>#N/A</c:v>
                </c:pt>
                <c:pt idx="1565">
                  <c:v>#N/A</c:v>
                </c:pt>
                <c:pt idx="1566">
                  <c:v>#N/A</c:v>
                </c:pt>
                <c:pt idx="1567">
                  <c:v>#N/A</c:v>
                </c:pt>
                <c:pt idx="1568">
                  <c:v>#N/A</c:v>
                </c:pt>
                <c:pt idx="1569">
                  <c:v>#N/A</c:v>
                </c:pt>
                <c:pt idx="1570">
                  <c:v>#N/A</c:v>
                </c:pt>
                <c:pt idx="1571">
                  <c:v>#N/A</c:v>
                </c:pt>
                <c:pt idx="1572">
                  <c:v>#N/A</c:v>
                </c:pt>
                <c:pt idx="1573">
                  <c:v>#N/A</c:v>
                </c:pt>
                <c:pt idx="1574">
                  <c:v>#N/A</c:v>
                </c:pt>
                <c:pt idx="1575">
                  <c:v>#N/A</c:v>
                </c:pt>
                <c:pt idx="1576">
                  <c:v>#N/A</c:v>
                </c:pt>
                <c:pt idx="1577">
                  <c:v>#N/A</c:v>
                </c:pt>
                <c:pt idx="1578">
                  <c:v>#N/A</c:v>
                </c:pt>
                <c:pt idx="1579">
                  <c:v>#N/A</c:v>
                </c:pt>
                <c:pt idx="1580">
                  <c:v>#N/A</c:v>
                </c:pt>
                <c:pt idx="1581">
                  <c:v>#N/A</c:v>
                </c:pt>
                <c:pt idx="1582">
                  <c:v>#N/A</c:v>
                </c:pt>
                <c:pt idx="1583">
                  <c:v>#N/A</c:v>
                </c:pt>
                <c:pt idx="1584">
                  <c:v>#N/A</c:v>
                </c:pt>
                <c:pt idx="1585">
                  <c:v>#N/A</c:v>
                </c:pt>
                <c:pt idx="1586">
                  <c:v>#N/A</c:v>
                </c:pt>
                <c:pt idx="1587">
                  <c:v>#N/A</c:v>
                </c:pt>
                <c:pt idx="1588">
                  <c:v>#N/A</c:v>
                </c:pt>
                <c:pt idx="1589">
                  <c:v>#N/A</c:v>
                </c:pt>
                <c:pt idx="1590">
                  <c:v>#N/A</c:v>
                </c:pt>
                <c:pt idx="1591">
                  <c:v>#N/A</c:v>
                </c:pt>
                <c:pt idx="1592">
                  <c:v>#N/A</c:v>
                </c:pt>
                <c:pt idx="1593">
                  <c:v>#N/A</c:v>
                </c:pt>
                <c:pt idx="1594">
                  <c:v>#N/A</c:v>
                </c:pt>
                <c:pt idx="1595">
                  <c:v>#N/A</c:v>
                </c:pt>
                <c:pt idx="1596">
                  <c:v>#N/A</c:v>
                </c:pt>
                <c:pt idx="1597">
                  <c:v>#N/A</c:v>
                </c:pt>
                <c:pt idx="1598">
                  <c:v>#N/A</c:v>
                </c:pt>
                <c:pt idx="1599">
                  <c:v>#N/A</c:v>
                </c:pt>
                <c:pt idx="1600">
                  <c:v>#N/A</c:v>
                </c:pt>
                <c:pt idx="1601">
                  <c:v>#N/A</c:v>
                </c:pt>
                <c:pt idx="1602">
                  <c:v>#N/A</c:v>
                </c:pt>
                <c:pt idx="1603">
                  <c:v>#N/A</c:v>
                </c:pt>
                <c:pt idx="1604">
                  <c:v>#N/A</c:v>
                </c:pt>
                <c:pt idx="1605">
                  <c:v>#N/A</c:v>
                </c:pt>
                <c:pt idx="1606">
                  <c:v>#N/A</c:v>
                </c:pt>
                <c:pt idx="1607">
                  <c:v>#N/A</c:v>
                </c:pt>
                <c:pt idx="1608">
                  <c:v>#N/A</c:v>
                </c:pt>
                <c:pt idx="1609">
                  <c:v>#N/A</c:v>
                </c:pt>
                <c:pt idx="1610">
                  <c:v>#N/A</c:v>
                </c:pt>
                <c:pt idx="1611">
                  <c:v>#N/A</c:v>
                </c:pt>
                <c:pt idx="1612">
                  <c:v>#N/A</c:v>
                </c:pt>
                <c:pt idx="1613">
                  <c:v>#N/A</c:v>
                </c:pt>
                <c:pt idx="1614">
                  <c:v>#N/A</c:v>
                </c:pt>
                <c:pt idx="1615">
                  <c:v>#N/A</c:v>
                </c:pt>
                <c:pt idx="1616">
                  <c:v>#N/A</c:v>
                </c:pt>
                <c:pt idx="1617">
                  <c:v>#N/A</c:v>
                </c:pt>
                <c:pt idx="1618">
                  <c:v>#N/A</c:v>
                </c:pt>
                <c:pt idx="1619">
                  <c:v>#N/A</c:v>
                </c:pt>
                <c:pt idx="1620">
                  <c:v>#N/A</c:v>
                </c:pt>
                <c:pt idx="1621">
                  <c:v>#N/A</c:v>
                </c:pt>
                <c:pt idx="1622">
                  <c:v>#N/A</c:v>
                </c:pt>
                <c:pt idx="1623">
                  <c:v>#N/A</c:v>
                </c:pt>
                <c:pt idx="1624">
                  <c:v>#N/A</c:v>
                </c:pt>
                <c:pt idx="1625">
                  <c:v>#N/A</c:v>
                </c:pt>
                <c:pt idx="1626">
                  <c:v>#N/A</c:v>
                </c:pt>
                <c:pt idx="1627">
                  <c:v>#N/A</c:v>
                </c:pt>
                <c:pt idx="1628">
                  <c:v>#N/A</c:v>
                </c:pt>
                <c:pt idx="1629">
                  <c:v>#N/A</c:v>
                </c:pt>
                <c:pt idx="1630">
                  <c:v>#N/A</c:v>
                </c:pt>
                <c:pt idx="1631">
                  <c:v>#N/A</c:v>
                </c:pt>
                <c:pt idx="1632">
                  <c:v>#N/A</c:v>
                </c:pt>
                <c:pt idx="1633">
                  <c:v>#N/A</c:v>
                </c:pt>
                <c:pt idx="1634">
                  <c:v>#N/A</c:v>
                </c:pt>
                <c:pt idx="1635">
                  <c:v>#N/A</c:v>
                </c:pt>
                <c:pt idx="1636">
                  <c:v>#N/A</c:v>
                </c:pt>
                <c:pt idx="1637">
                  <c:v>#N/A</c:v>
                </c:pt>
                <c:pt idx="1638">
                  <c:v>#N/A</c:v>
                </c:pt>
                <c:pt idx="1639">
                  <c:v>#N/A</c:v>
                </c:pt>
                <c:pt idx="1640">
                  <c:v>#N/A</c:v>
                </c:pt>
                <c:pt idx="1641">
                  <c:v>#N/A</c:v>
                </c:pt>
                <c:pt idx="1642">
                  <c:v>#N/A</c:v>
                </c:pt>
                <c:pt idx="1643">
                  <c:v>#N/A</c:v>
                </c:pt>
                <c:pt idx="1644">
                  <c:v>#N/A</c:v>
                </c:pt>
                <c:pt idx="1645">
                  <c:v>#N/A</c:v>
                </c:pt>
                <c:pt idx="1646">
                  <c:v>#N/A</c:v>
                </c:pt>
                <c:pt idx="1647">
                  <c:v>#N/A</c:v>
                </c:pt>
                <c:pt idx="1648">
                  <c:v>#N/A</c:v>
                </c:pt>
                <c:pt idx="1649">
                  <c:v>#N/A</c:v>
                </c:pt>
                <c:pt idx="1650">
                  <c:v>#N/A</c:v>
                </c:pt>
                <c:pt idx="1651">
                  <c:v>#N/A</c:v>
                </c:pt>
                <c:pt idx="1652">
                  <c:v>#N/A</c:v>
                </c:pt>
                <c:pt idx="1653">
                  <c:v>#N/A</c:v>
                </c:pt>
                <c:pt idx="1654">
                  <c:v>#N/A</c:v>
                </c:pt>
                <c:pt idx="1655">
                  <c:v>#N/A</c:v>
                </c:pt>
                <c:pt idx="1656">
                  <c:v>#N/A</c:v>
                </c:pt>
                <c:pt idx="1657">
                  <c:v>#N/A</c:v>
                </c:pt>
                <c:pt idx="1658">
                  <c:v>#N/A</c:v>
                </c:pt>
                <c:pt idx="1659">
                  <c:v>#N/A</c:v>
                </c:pt>
                <c:pt idx="1660">
                  <c:v>#N/A</c:v>
                </c:pt>
                <c:pt idx="1661">
                  <c:v>#N/A</c:v>
                </c:pt>
                <c:pt idx="1662">
                  <c:v>#N/A</c:v>
                </c:pt>
                <c:pt idx="1663">
                  <c:v>#N/A</c:v>
                </c:pt>
                <c:pt idx="1664">
                  <c:v>#N/A</c:v>
                </c:pt>
                <c:pt idx="1665">
                  <c:v>#N/A</c:v>
                </c:pt>
                <c:pt idx="1666">
                  <c:v>#N/A</c:v>
                </c:pt>
                <c:pt idx="1667">
                  <c:v>#N/A</c:v>
                </c:pt>
                <c:pt idx="1668">
                  <c:v>#N/A</c:v>
                </c:pt>
                <c:pt idx="1669">
                  <c:v>#N/A</c:v>
                </c:pt>
                <c:pt idx="1670">
                  <c:v>#N/A</c:v>
                </c:pt>
                <c:pt idx="1671">
                  <c:v>#N/A</c:v>
                </c:pt>
                <c:pt idx="1672">
                  <c:v>#N/A</c:v>
                </c:pt>
                <c:pt idx="1673">
                  <c:v>#N/A</c:v>
                </c:pt>
                <c:pt idx="1674">
                  <c:v>#N/A</c:v>
                </c:pt>
                <c:pt idx="1675">
                  <c:v>#N/A</c:v>
                </c:pt>
                <c:pt idx="1676">
                  <c:v>#N/A</c:v>
                </c:pt>
                <c:pt idx="1677">
                  <c:v>#N/A</c:v>
                </c:pt>
                <c:pt idx="1678">
                  <c:v>#N/A</c:v>
                </c:pt>
                <c:pt idx="1679">
                  <c:v>#N/A</c:v>
                </c:pt>
                <c:pt idx="1680">
                  <c:v>#N/A</c:v>
                </c:pt>
                <c:pt idx="1681">
                  <c:v>#N/A</c:v>
                </c:pt>
                <c:pt idx="1682">
                  <c:v>#N/A</c:v>
                </c:pt>
                <c:pt idx="1683">
                  <c:v>#N/A</c:v>
                </c:pt>
                <c:pt idx="1684">
                  <c:v>#N/A</c:v>
                </c:pt>
                <c:pt idx="1685">
                  <c:v>#N/A</c:v>
                </c:pt>
                <c:pt idx="1686">
                  <c:v>#N/A</c:v>
                </c:pt>
                <c:pt idx="1687">
                  <c:v>#N/A</c:v>
                </c:pt>
                <c:pt idx="1688">
                  <c:v>#N/A</c:v>
                </c:pt>
                <c:pt idx="1689">
                  <c:v>#N/A</c:v>
                </c:pt>
                <c:pt idx="1690">
                  <c:v>#N/A</c:v>
                </c:pt>
                <c:pt idx="1691">
                  <c:v>#N/A</c:v>
                </c:pt>
                <c:pt idx="1692">
                  <c:v>#N/A</c:v>
                </c:pt>
                <c:pt idx="1693">
                  <c:v>#N/A</c:v>
                </c:pt>
                <c:pt idx="1694">
                  <c:v>#N/A</c:v>
                </c:pt>
                <c:pt idx="1695">
                  <c:v>#N/A</c:v>
                </c:pt>
                <c:pt idx="1696">
                  <c:v>#N/A</c:v>
                </c:pt>
                <c:pt idx="1697">
                  <c:v>#N/A</c:v>
                </c:pt>
                <c:pt idx="1698">
                  <c:v>#N/A</c:v>
                </c:pt>
                <c:pt idx="1699">
                  <c:v>#N/A</c:v>
                </c:pt>
                <c:pt idx="1700">
                  <c:v>#N/A</c:v>
                </c:pt>
                <c:pt idx="1701">
                  <c:v>#N/A</c:v>
                </c:pt>
                <c:pt idx="1702">
                  <c:v>#N/A</c:v>
                </c:pt>
                <c:pt idx="1703">
                  <c:v>#N/A</c:v>
                </c:pt>
                <c:pt idx="1704">
                  <c:v>#N/A</c:v>
                </c:pt>
                <c:pt idx="1705">
                  <c:v>#N/A</c:v>
                </c:pt>
                <c:pt idx="1706">
                  <c:v>#N/A</c:v>
                </c:pt>
                <c:pt idx="1707">
                  <c:v>#N/A</c:v>
                </c:pt>
                <c:pt idx="1708">
                  <c:v>#N/A</c:v>
                </c:pt>
                <c:pt idx="1709">
                  <c:v>#N/A</c:v>
                </c:pt>
                <c:pt idx="1710">
                  <c:v>#N/A</c:v>
                </c:pt>
                <c:pt idx="1711">
                  <c:v>#N/A</c:v>
                </c:pt>
                <c:pt idx="1712">
                  <c:v>#N/A</c:v>
                </c:pt>
                <c:pt idx="1713">
                  <c:v>#N/A</c:v>
                </c:pt>
                <c:pt idx="1714">
                  <c:v>#N/A</c:v>
                </c:pt>
                <c:pt idx="1715">
                  <c:v>#N/A</c:v>
                </c:pt>
                <c:pt idx="1716">
                  <c:v>#N/A</c:v>
                </c:pt>
                <c:pt idx="1717">
                  <c:v>#N/A</c:v>
                </c:pt>
                <c:pt idx="1718">
                  <c:v>#N/A</c:v>
                </c:pt>
                <c:pt idx="1719">
                  <c:v>#N/A</c:v>
                </c:pt>
                <c:pt idx="1720">
                  <c:v>#N/A</c:v>
                </c:pt>
                <c:pt idx="1721">
                  <c:v>#N/A</c:v>
                </c:pt>
                <c:pt idx="1722">
                  <c:v>#N/A</c:v>
                </c:pt>
                <c:pt idx="1723">
                  <c:v>#N/A</c:v>
                </c:pt>
                <c:pt idx="1724">
                  <c:v>#N/A</c:v>
                </c:pt>
                <c:pt idx="1725">
                  <c:v>#N/A</c:v>
                </c:pt>
                <c:pt idx="1726">
                  <c:v>#N/A</c:v>
                </c:pt>
                <c:pt idx="1727">
                  <c:v>#N/A</c:v>
                </c:pt>
                <c:pt idx="1728">
                  <c:v>#N/A</c:v>
                </c:pt>
                <c:pt idx="1729">
                  <c:v>#N/A</c:v>
                </c:pt>
                <c:pt idx="1730">
                  <c:v>#N/A</c:v>
                </c:pt>
                <c:pt idx="1731">
                  <c:v>#N/A</c:v>
                </c:pt>
                <c:pt idx="1732">
                  <c:v>#N/A</c:v>
                </c:pt>
                <c:pt idx="1733">
                  <c:v>#N/A</c:v>
                </c:pt>
                <c:pt idx="1734">
                  <c:v>#N/A</c:v>
                </c:pt>
                <c:pt idx="1735">
                  <c:v>#N/A</c:v>
                </c:pt>
                <c:pt idx="1736">
                  <c:v>#N/A</c:v>
                </c:pt>
                <c:pt idx="1737">
                  <c:v>#N/A</c:v>
                </c:pt>
                <c:pt idx="1738">
                  <c:v>#N/A</c:v>
                </c:pt>
                <c:pt idx="1739">
                  <c:v>#N/A</c:v>
                </c:pt>
                <c:pt idx="1740">
                  <c:v>#N/A</c:v>
                </c:pt>
                <c:pt idx="1741">
                  <c:v>#N/A</c:v>
                </c:pt>
                <c:pt idx="1742">
                  <c:v>#N/A</c:v>
                </c:pt>
                <c:pt idx="1743">
                  <c:v>#N/A</c:v>
                </c:pt>
                <c:pt idx="1744">
                  <c:v>#N/A</c:v>
                </c:pt>
                <c:pt idx="1745">
                  <c:v>#N/A</c:v>
                </c:pt>
                <c:pt idx="1746">
                  <c:v>#N/A</c:v>
                </c:pt>
                <c:pt idx="1747">
                  <c:v>#N/A</c:v>
                </c:pt>
                <c:pt idx="1748">
                  <c:v>#N/A</c:v>
                </c:pt>
                <c:pt idx="1749">
                  <c:v>#N/A</c:v>
                </c:pt>
                <c:pt idx="1750">
                  <c:v>#N/A</c:v>
                </c:pt>
                <c:pt idx="1751">
                  <c:v>#N/A</c:v>
                </c:pt>
                <c:pt idx="1752">
                  <c:v>#N/A</c:v>
                </c:pt>
                <c:pt idx="1753">
                  <c:v>#N/A</c:v>
                </c:pt>
                <c:pt idx="1754">
                  <c:v>#N/A</c:v>
                </c:pt>
                <c:pt idx="1755">
                  <c:v>#N/A</c:v>
                </c:pt>
                <c:pt idx="1756">
                  <c:v>#N/A</c:v>
                </c:pt>
                <c:pt idx="1757">
                  <c:v>#N/A</c:v>
                </c:pt>
                <c:pt idx="1758">
                  <c:v>#N/A</c:v>
                </c:pt>
                <c:pt idx="1759">
                  <c:v>#N/A</c:v>
                </c:pt>
                <c:pt idx="1760">
                  <c:v>#N/A</c:v>
                </c:pt>
                <c:pt idx="1761">
                  <c:v>#N/A</c:v>
                </c:pt>
                <c:pt idx="1762">
                  <c:v>#N/A</c:v>
                </c:pt>
                <c:pt idx="1763">
                  <c:v>#N/A</c:v>
                </c:pt>
                <c:pt idx="1764">
                  <c:v>#N/A</c:v>
                </c:pt>
                <c:pt idx="1765">
                  <c:v>#N/A</c:v>
                </c:pt>
                <c:pt idx="1766">
                  <c:v>#N/A</c:v>
                </c:pt>
                <c:pt idx="1767">
                  <c:v>#N/A</c:v>
                </c:pt>
                <c:pt idx="1768">
                  <c:v>#N/A</c:v>
                </c:pt>
                <c:pt idx="1769">
                  <c:v>#N/A</c:v>
                </c:pt>
                <c:pt idx="1770">
                  <c:v>#N/A</c:v>
                </c:pt>
                <c:pt idx="1771">
                  <c:v>#N/A</c:v>
                </c:pt>
                <c:pt idx="1772">
                  <c:v>#N/A</c:v>
                </c:pt>
                <c:pt idx="1773">
                  <c:v>#N/A</c:v>
                </c:pt>
                <c:pt idx="1774">
                  <c:v>#N/A</c:v>
                </c:pt>
                <c:pt idx="1775">
                  <c:v>#N/A</c:v>
                </c:pt>
                <c:pt idx="1776">
                  <c:v>#N/A</c:v>
                </c:pt>
                <c:pt idx="1777">
                  <c:v>#N/A</c:v>
                </c:pt>
                <c:pt idx="1778">
                  <c:v>#N/A</c:v>
                </c:pt>
                <c:pt idx="1779">
                  <c:v>#N/A</c:v>
                </c:pt>
                <c:pt idx="1780">
                  <c:v>#N/A</c:v>
                </c:pt>
                <c:pt idx="1781">
                  <c:v>#N/A</c:v>
                </c:pt>
                <c:pt idx="1782">
                  <c:v>#N/A</c:v>
                </c:pt>
                <c:pt idx="1783">
                  <c:v>#N/A</c:v>
                </c:pt>
                <c:pt idx="1784">
                  <c:v>#N/A</c:v>
                </c:pt>
                <c:pt idx="1785">
                  <c:v>#N/A</c:v>
                </c:pt>
                <c:pt idx="1786">
                  <c:v>#N/A</c:v>
                </c:pt>
                <c:pt idx="1787">
                  <c:v>#N/A</c:v>
                </c:pt>
                <c:pt idx="1788">
                  <c:v>#N/A</c:v>
                </c:pt>
                <c:pt idx="1789">
                  <c:v>#N/A</c:v>
                </c:pt>
                <c:pt idx="1790">
                  <c:v>#N/A</c:v>
                </c:pt>
                <c:pt idx="1791">
                  <c:v>#N/A</c:v>
                </c:pt>
                <c:pt idx="1792">
                  <c:v>#N/A</c:v>
                </c:pt>
                <c:pt idx="1793">
                  <c:v>#N/A</c:v>
                </c:pt>
                <c:pt idx="1794">
                  <c:v>#N/A</c:v>
                </c:pt>
                <c:pt idx="1795">
                  <c:v>#N/A</c:v>
                </c:pt>
                <c:pt idx="1796">
                  <c:v>#N/A</c:v>
                </c:pt>
                <c:pt idx="1797">
                  <c:v>#N/A</c:v>
                </c:pt>
                <c:pt idx="1798">
                  <c:v>#N/A</c:v>
                </c:pt>
                <c:pt idx="1799">
                  <c:v>#N/A</c:v>
                </c:pt>
                <c:pt idx="1800">
                  <c:v>#N/A</c:v>
                </c:pt>
                <c:pt idx="1801">
                  <c:v>#N/A</c:v>
                </c:pt>
                <c:pt idx="1802">
                  <c:v>#N/A</c:v>
                </c:pt>
                <c:pt idx="1803">
                  <c:v>#N/A</c:v>
                </c:pt>
                <c:pt idx="1804">
                  <c:v>#N/A</c:v>
                </c:pt>
                <c:pt idx="1805">
                  <c:v>#N/A</c:v>
                </c:pt>
                <c:pt idx="1806">
                  <c:v>#N/A</c:v>
                </c:pt>
                <c:pt idx="1807">
                  <c:v>#N/A</c:v>
                </c:pt>
                <c:pt idx="1808">
                  <c:v>#N/A</c:v>
                </c:pt>
                <c:pt idx="1809">
                  <c:v>#N/A</c:v>
                </c:pt>
                <c:pt idx="1810">
                  <c:v>#N/A</c:v>
                </c:pt>
                <c:pt idx="1811">
                  <c:v>#N/A</c:v>
                </c:pt>
                <c:pt idx="1812">
                  <c:v>#N/A</c:v>
                </c:pt>
                <c:pt idx="1813">
                  <c:v>#N/A</c:v>
                </c:pt>
                <c:pt idx="1814">
                  <c:v>#N/A</c:v>
                </c:pt>
                <c:pt idx="1815">
                  <c:v>#N/A</c:v>
                </c:pt>
                <c:pt idx="1816">
                  <c:v>#N/A</c:v>
                </c:pt>
                <c:pt idx="1817">
                  <c:v>#N/A</c:v>
                </c:pt>
                <c:pt idx="1818">
                  <c:v>#N/A</c:v>
                </c:pt>
                <c:pt idx="1819">
                  <c:v>#N/A</c:v>
                </c:pt>
                <c:pt idx="1820">
                  <c:v>#N/A</c:v>
                </c:pt>
                <c:pt idx="1821">
                  <c:v>#N/A</c:v>
                </c:pt>
                <c:pt idx="1822">
                  <c:v>#N/A</c:v>
                </c:pt>
                <c:pt idx="1823">
                  <c:v>#N/A</c:v>
                </c:pt>
                <c:pt idx="1824">
                  <c:v>#N/A</c:v>
                </c:pt>
                <c:pt idx="1825">
                  <c:v>#N/A</c:v>
                </c:pt>
                <c:pt idx="1826">
                  <c:v>#N/A</c:v>
                </c:pt>
                <c:pt idx="1827">
                  <c:v>#N/A</c:v>
                </c:pt>
                <c:pt idx="1828">
                  <c:v>#N/A</c:v>
                </c:pt>
                <c:pt idx="1829">
                  <c:v>#N/A</c:v>
                </c:pt>
                <c:pt idx="1830">
                  <c:v>#N/A</c:v>
                </c:pt>
                <c:pt idx="1831">
                  <c:v>#N/A</c:v>
                </c:pt>
                <c:pt idx="1832">
                  <c:v>#N/A</c:v>
                </c:pt>
                <c:pt idx="1833">
                  <c:v>#N/A</c:v>
                </c:pt>
                <c:pt idx="1834">
                  <c:v>#N/A</c:v>
                </c:pt>
                <c:pt idx="1835">
                  <c:v>#N/A</c:v>
                </c:pt>
                <c:pt idx="1836">
                  <c:v>#N/A</c:v>
                </c:pt>
                <c:pt idx="1837">
                  <c:v>#N/A</c:v>
                </c:pt>
                <c:pt idx="1838">
                  <c:v>#N/A</c:v>
                </c:pt>
                <c:pt idx="1839">
                  <c:v>#N/A</c:v>
                </c:pt>
                <c:pt idx="1840">
                  <c:v>#N/A</c:v>
                </c:pt>
                <c:pt idx="1841">
                  <c:v>#N/A</c:v>
                </c:pt>
                <c:pt idx="1842">
                  <c:v>#N/A</c:v>
                </c:pt>
                <c:pt idx="1843">
                  <c:v>#N/A</c:v>
                </c:pt>
                <c:pt idx="1844">
                  <c:v>#N/A</c:v>
                </c:pt>
                <c:pt idx="1845">
                  <c:v>#N/A</c:v>
                </c:pt>
                <c:pt idx="1846">
                  <c:v>#N/A</c:v>
                </c:pt>
                <c:pt idx="1847">
                  <c:v>#N/A</c:v>
                </c:pt>
                <c:pt idx="1848">
                  <c:v>#N/A</c:v>
                </c:pt>
                <c:pt idx="1849">
                  <c:v>#N/A</c:v>
                </c:pt>
                <c:pt idx="1850">
                  <c:v>#N/A</c:v>
                </c:pt>
                <c:pt idx="1851">
                  <c:v>#N/A</c:v>
                </c:pt>
                <c:pt idx="1852">
                  <c:v>#N/A</c:v>
                </c:pt>
                <c:pt idx="1853">
                  <c:v>#N/A</c:v>
                </c:pt>
                <c:pt idx="1854">
                  <c:v>#N/A</c:v>
                </c:pt>
                <c:pt idx="1855">
                  <c:v>#N/A</c:v>
                </c:pt>
                <c:pt idx="1856">
                  <c:v>#N/A</c:v>
                </c:pt>
                <c:pt idx="1857">
                  <c:v>#N/A</c:v>
                </c:pt>
                <c:pt idx="1858">
                  <c:v>#N/A</c:v>
                </c:pt>
                <c:pt idx="1859">
                  <c:v>#N/A</c:v>
                </c:pt>
                <c:pt idx="1860">
                  <c:v>#N/A</c:v>
                </c:pt>
                <c:pt idx="1861">
                  <c:v>#N/A</c:v>
                </c:pt>
                <c:pt idx="1862">
                  <c:v>#N/A</c:v>
                </c:pt>
                <c:pt idx="1863">
                  <c:v>#N/A</c:v>
                </c:pt>
                <c:pt idx="1864">
                  <c:v>#N/A</c:v>
                </c:pt>
                <c:pt idx="1865">
                  <c:v>#N/A</c:v>
                </c:pt>
                <c:pt idx="1866">
                  <c:v>#N/A</c:v>
                </c:pt>
                <c:pt idx="1867">
                  <c:v>#N/A</c:v>
                </c:pt>
                <c:pt idx="1868">
                  <c:v>#N/A</c:v>
                </c:pt>
                <c:pt idx="1869">
                  <c:v>#N/A</c:v>
                </c:pt>
                <c:pt idx="1870">
                  <c:v>#N/A</c:v>
                </c:pt>
                <c:pt idx="1871">
                  <c:v>#N/A</c:v>
                </c:pt>
                <c:pt idx="1872">
                  <c:v>#N/A</c:v>
                </c:pt>
                <c:pt idx="1873">
                  <c:v>#N/A</c:v>
                </c:pt>
                <c:pt idx="1874">
                  <c:v>#N/A</c:v>
                </c:pt>
                <c:pt idx="1875">
                  <c:v>#N/A</c:v>
                </c:pt>
                <c:pt idx="1876">
                  <c:v>#N/A</c:v>
                </c:pt>
                <c:pt idx="1877">
                  <c:v>#N/A</c:v>
                </c:pt>
                <c:pt idx="1878">
                  <c:v>#N/A</c:v>
                </c:pt>
                <c:pt idx="1879">
                  <c:v>#N/A</c:v>
                </c:pt>
                <c:pt idx="1880">
                  <c:v>#N/A</c:v>
                </c:pt>
                <c:pt idx="1881">
                  <c:v>#N/A</c:v>
                </c:pt>
                <c:pt idx="1882">
                  <c:v>#N/A</c:v>
                </c:pt>
                <c:pt idx="1883">
                  <c:v>#N/A</c:v>
                </c:pt>
                <c:pt idx="1884">
                  <c:v>#N/A</c:v>
                </c:pt>
                <c:pt idx="1885">
                  <c:v>#N/A</c:v>
                </c:pt>
                <c:pt idx="1886">
                  <c:v>#N/A</c:v>
                </c:pt>
                <c:pt idx="1887">
                  <c:v>#N/A</c:v>
                </c:pt>
                <c:pt idx="1888">
                  <c:v>#N/A</c:v>
                </c:pt>
                <c:pt idx="1889">
                  <c:v>#N/A</c:v>
                </c:pt>
                <c:pt idx="1890">
                  <c:v>#N/A</c:v>
                </c:pt>
                <c:pt idx="1891">
                  <c:v>#N/A</c:v>
                </c:pt>
                <c:pt idx="1892">
                  <c:v>#N/A</c:v>
                </c:pt>
                <c:pt idx="1893">
                  <c:v>#N/A</c:v>
                </c:pt>
                <c:pt idx="1894">
                  <c:v>#N/A</c:v>
                </c:pt>
                <c:pt idx="1895">
                  <c:v>#N/A</c:v>
                </c:pt>
                <c:pt idx="1896">
                  <c:v>#N/A</c:v>
                </c:pt>
                <c:pt idx="1897">
                  <c:v>#N/A</c:v>
                </c:pt>
                <c:pt idx="1898">
                  <c:v>#N/A</c:v>
                </c:pt>
                <c:pt idx="1899">
                  <c:v>#N/A</c:v>
                </c:pt>
                <c:pt idx="1900">
                  <c:v>#N/A</c:v>
                </c:pt>
                <c:pt idx="1901">
                  <c:v>#N/A</c:v>
                </c:pt>
                <c:pt idx="1902">
                  <c:v>#N/A</c:v>
                </c:pt>
                <c:pt idx="1903">
                  <c:v>#N/A</c:v>
                </c:pt>
                <c:pt idx="1904">
                  <c:v>#N/A</c:v>
                </c:pt>
                <c:pt idx="1905">
                  <c:v>#N/A</c:v>
                </c:pt>
                <c:pt idx="1906">
                  <c:v>#N/A</c:v>
                </c:pt>
                <c:pt idx="1907">
                  <c:v>#N/A</c:v>
                </c:pt>
                <c:pt idx="1908">
                  <c:v>#N/A</c:v>
                </c:pt>
                <c:pt idx="1909">
                  <c:v>#N/A</c:v>
                </c:pt>
                <c:pt idx="1910">
                  <c:v>#N/A</c:v>
                </c:pt>
                <c:pt idx="1911">
                  <c:v>#N/A</c:v>
                </c:pt>
                <c:pt idx="1912">
                  <c:v>#N/A</c:v>
                </c:pt>
                <c:pt idx="1913">
                  <c:v>#N/A</c:v>
                </c:pt>
                <c:pt idx="1914">
                  <c:v>#N/A</c:v>
                </c:pt>
                <c:pt idx="1915">
                  <c:v>#N/A</c:v>
                </c:pt>
                <c:pt idx="1916">
                  <c:v>#N/A</c:v>
                </c:pt>
                <c:pt idx="1917">
                  <c:v>#N/A</c:v>
                </c:pt>
                <c:pt idx="1918">
                  <c:v>#N/A</c:v>
                </c:pt>
                <c:pt idx="1919">
                  <c:v>#N/A</c:v>
                </c:pt>
                <c:pt idx="1920">
                  <c:v>#N/A</c:v>
                </c:pt>
                <c:pt idx="1921">
                  <c:v>#N/A</c:v>
                </c:pt>
                <c:pt idx="1922">
                  <c:v>#N/A</c:v>
                </c:pt>
                <c:pt idx="1923">
                  <c:v>#N/A</c:v>
                </c:pt>
                <c:pt idx="1924">
                  <c:v>#N/A</c:v>
                </c:pt>
                <c:pt idx="1925">
                  <c:v>#N/A</c:v>
                </c:pt>
                <c:pt idx="1926">
                  <c:v>#N/A</c:v>
                </c:pt>
                <c:pt idx="1927">
                  <c:v>#N/A</c:v>
                </c:pt>
                <c:pt idx="1928">
                  <c:v>#N/A</c:v>
                </c:pt>
                <c:pt idx="1929">
                  <c:v>#N/A</c:v>
                </c:pt>
                <c:pt idx="1930">
                  <c:v>#N/A</c:v>
                </c:pt>
                <c:pt idx="1931">
                  <c:v>#N/A</c:v>
                </c:pt>
                <c:pt idx="1932">
                  <c:v>#N/A</c:v>
                </c:pt>
                <c:pt idx="1933">
                  <c:v>#N/A</c:v>
                </c:pt>
                <c:pt idx="1934">
                  <c:v>#N/A</c:v>
                </c:pt>
                <c:pt idx="1935">
                  <c:v>#N/A</c:v>
                </c:pt>
                <c:pt idx="1936">
                  <c:v>#N/A</c:v>
                </c:pt>
                <c:pt idx="1937">
                  <c:v>#N/A</c:v>
                </c:pt>
                <c:pt idx="1938">
                  <c:v>#N/A</c:v>
                </c:pt>
                <c:pt idx="1939">
                  <c:v>#N/A</c:v>
                </c:pt>
                <c:pt idx="1940">
                  <c:v>#N/A</c:v>
                </c:pt>
                <c:pt idx="1941">
                  <c:v>#N/A</c:v>
                </c:pt>
                <c:pt idx="1942">
                  <c:v>#N/A</c:v>
                </c:pt>
                <c:pt idx="1943">
                  <c:v>#N/A</c:v>
                </c:pt>
                <c:pt idx="1944">
                  <c:v>#N/A</c:v>
                </c:pt>
                <c:pt idx="1945">
                  <c:v>#N/A</c:v>
                </c:pt>
                <c:pt idx="1946">
                  <c:v>#N/A</c:v>
                </c:pt>
                <c:pt idx="1947">
                  <c:v>#N/A</c:v>
                </c:pt>
                <c:pt idx="1948">
                  <c:v>#N/A</c:v>
                </c:pt>
                <c:pt idx="1949">
                  <c:v>#N/A</c:v>
                </c:pt>
                <c:pt idx="1950">
                  <c:v>#N/A</c:v>
                </c:pt>
                <c:pt idx="1951">
                  <c:v>#N/A</c:v>
                </c:pt>
                <c:pt idx="1952">
                  <c:v>#N/A</c:v>
                </c:pt>
                <c:pt idx="1953">
                  <c:v>#N/A</c:v>
                </c:pt>
                <c:pt idx="1954">
                  <c:v>#N/A</c:v>
                </c:pt>
                <c:pt idx="1955">
                  <c:v>#N/A</c:v>
                </c:pt>
                <c:pt idx="1956">
                  <c:v>#N/A</c:v>
                </c:pt>
                <c:pt idx="1957">
                  <c:v>#N/A</c:v>
                </c:pt>
                <c:pt idx="1958">
                  <c:v>#N/A</c:v>
                </c:pt>
                <c:pt idx="1959">
                  <c:v>#N/A</c:v>
                </c:pt>
                <c:pt idx="1960">
                  <c:v>#N/A</c:v>
                </c:pt>
                <c:pt idx="1961">
                  <c:v>#N/A</c:v>
                </c:pt>
                <c:pt idx="1962">
                  <c:v>#N/A</c:v>
                </c:pt>
                <c:pt idx="1963">
                  <c:v>#N/A</c:v>
                </c:pt>
                <c:pt idx="1964">
                  <c:v>#N/A</c:v>
                </c:pt>
                <c:pt idx="1965">
                  <c:v>#N/A</c:v>
                </c:pt>
                <c:pt idx="1966">
                  <c:v>#N/A</c:v>
                </c:pt>
                <c:pt idx="1967">
                  <c:v>#N/A</c:v>
                </c:pt>
                <c:pt idx="1968">
                  <c:v>#N/A</c:v>
                </c:pt>
                <c:pt idx="1969">
                  <c:v>#N/A</c:v>
                </c:pt>
                <c:pt idx="1970">
                  <c:v>#N/A</c:v>
                </c:pt>
                <c:pt idx="1971">
                  <c:v>#N/A</c:v>
                </c:pt>
                <c:pt idx="1972">
                  <c:v>#N/A</c:v>
                </c:pt>
                <c:pt idx="1973">
                  <c:v>#N/A</c:v>
                </c:pt>
                <c:pt idx="1974">
                  <c:v>#N/A</c:v>
                </c:pt>
                <c:pt idx="1975">
                  <c:v>#N/A</c:v>
                </c:pt>
                <c:pt idx="1976">
                  <c:v>#N/A</c:v>
                </c:pt>
                <c:pt idx="1977">
                  <c:v>#N/A</c:v>
                </c:pt>
                <c:pt idx="1978">
                  <c:v>#N/A</c:v>
                </c:pt>
                <c:pt idx="1979">
                  <c:v>#N/A</c:v>
                </c:pt>
                <c:pt idx="1980">
                  <c:v>#N/A</c:v>
                </c:pt>
                <c:pt idx="1981">
                  <c:v>#N/A</c:v>
                </c:pt>
                <c:pt idx="1982">
                  <c:v>#N/A</c:v>
                </c:pt>
                <c:pt idx="1983">
                  <c:v>#N/A</c:v>
                </c:pt>
                <c:pt idx="1984">
                  <c:v>#N/A</c:v>
                </c:pt>
                <c:pt idx="1985">
                  <c:v>#N/A</c:v>
                </c:pt>
                <c:pt idx="1986">
                  <c:v>#N/A</c:v>
                </c:pt>
                <c:pt idx="1987">
                  <c:v>#N/A</c:v>
                </c:pt>
                <c:pt idx="1988">
                  <c:v>#N/A</c:v>
                </c:pt>
                <c:pt idx="1989">
                  <c:v>#N/A</c:v>
                </c:pt>
                <c:pt idx="1990">
                  <c:v>#N/A</c:v>
                </c:pt>
                <c:pt idx="1991">
                  <c:v>#N/A</c:v>
                </c:pt>
                <c:pt idx="1992">
                  <c:v>#N/A</c:v>
                </c:pt>
                <c:pt idx="1993">
                  <c:v>#N/A</c:v>
                </c:pt>
                <c:pt idx="1994">
                  <c:v>#N/A</c:v>
                </c:pt>
                <c:pt idx="1995">
                  <c:v>#N/A</c:v>
                </c:pt>
                <c:pt idx="1996">
                  <c:v>#N/A</c:v>
                </c:pt>
                <c:pt idx="1997">
                  <c:v>#N/A</c:v>
                </c:pt>
                <c:pt idx="1998">
                  <c:v>#N/A</c:v>
                </c:pt>
                <c:pt idx="1999">
                  <c:v>#N/A</c:v>
                </c:pt>
                <c:pt idx="2000">
                  <c:v>#N/A</c:v>
                </c:pt>
                <c:pt idx="2001">
                  <c:v>#N/A</c:v>
                </c:pt>
                <c:pt idx="2002">
                  <c:v>#N/A</c:v>
                </c:pt>
                <c:pt idx="2003">
                  <c:v>#N/A</c:v>
                </c:pt>
                <c:pt idx="2004">
                  <c:v>#N/A</c:v>
                </c:pt>
                <c:pt idx="2005">
                  <c:v>#N/A</c:v>
                </c:pt>
                <c:pt idx="2006">
                  <c:v>#N/A</c:v>
                </c:pt>
                <c:pt idx="2007">
                  <c:v>#N/A</c:v>
                </c:pt>
                <c:pt idx="2008">
                  <c:v>#N/A</c:v>
                </c:pt>
                <c:pt idx="2009">
                  <c:v>#N/A</c:v>
                </c:pt>
                <c:pt idx="2010">
                  <c:v>#N/A</c:v>
                </c:pt>
                <c:pt idx="2011">
                  <c:v>#N/A</c:v>
                </c:pt>
                <c:pt idx="2012">
                  <c:v>#N/A</c:v>
                </c:pt>
                <c:pt idx="2013">
                  <c:v>#N/A</c:v>
                </c:pt>
                <c:pt idx="2014">
                  <c:v>#N/A</c:v>
                </c:pt>
                <c:pt idx="2015">
                  <c:v>#N/A</c:v>
                </c:pt>
                <c:pt idx="2016">
                  <c:v>#N/A</c:v>
                </c:pt>
                <c:pt idx="2017">
                  <c:v>#N/A</c:v>
                </c:pt>
                <c:pt idx="2018">
                  <c:v>#N/A</c:v>
                </c:pt>
                <c:pt idx="2019">
                  <c:v>#N/A</c:v>
                </c:pt>
                <c:pt idx="2020">
                  <c:v>#N/A</c:v>
                </c:pt>
                <c:pt idx="2021">
                  <c:v>#N/A</c:v>
                </c:pt>
                <c:pt idx="2022">
                  <c:v>#N/A</c:v>
                </c:pt>
                <c:pt idx="2023">
                  <c:v>#N/A</c:v>
                </c:pt>
                <c:pt idx="2024">
                  <c:v>#N/A</c:v>
                </c:pt>
                <c:pt idx="2025">
                  <c:v>#N/A</c:v>
                </c:pt>
                <c:pt idx="2026">
                  <c:v>#N/A</c:v>
                </c:pt>
                <c:pt idx="2027">
                  <c:v>#N/A</c:v>
                </c:pt>
                <c:pt idx="2028">
                  <c:v>#N/A</c:v>
                </c:pt>
                <c:pt idx="2029">
                  <c:v>#N/A</c:v>
                </c:pt>
                <c:pt idx="2030">
                  <c:v>#N/A</c:v>
                </c:pt>
                <c:pt idx="2031">
                  <c:v>#N/A</c:v>
                </c:pt>
                <c:pt idx="2032">
                  <c:v>#N/A</c:v>
                </c:pt>
                <c:pt idx="2033">
                  <c:v>#N/A</c:v>
                </c:pt>
                <c:pt idx="2034">
                  <c:v>#N/A</c:v>
                </c:pt>
                <c:pt idx="2035">
                  <c:v>#N/A</c:v>
                </c:pt>
                <c:pt idx="2036">
                  <c:v>#N/A</c:v>
                </c:pt>
                <c:pt idx="2037">
                  <c:v>#N/A</c:v>
                </c:pt>
                <c:pt idx="2038">
                  <c:v>#N/A</c:v>
                </c:pt>
                <c:pt idx="2039">
                  <c:v>#N/A</c:v>
                </c:pt>
                <c:pt idx="2040">
                  <c:v>#N/A</c:v>
                </c:pt>
                <c:pt idx="2041">
                  <c:v>#N/A</c:v>
                </c:pt>
                <c:pt idx="2042">
                  <c:v>#N/A</c:v>
                </c:pt>
                <c:pt idx="2043">
                  <c:v>#N/A</c:v>
                </c:pt>
                <c:pt idx="2044">
                  <c:v>#N/A</c:v>
                </c:pt>
                <c:pt idx="2045">
                  <c:v>#N/A</c:v>
                </c:pt>
                <c:pt idx="2046">
                  <c:v>#N/A</c:v>
                </c:pt>
                <c:pt idx="2047">
                  <c:v>#N/A</c:v>
                </c:pt>
                <c:pt idx="2048">
                  <c:v>#N/A</c:v>
                </c:pt>
                <c:pt idx="2049">
                  <c:v>#N/A</c:v>
                </c:pt>
                <c:pt idx="2050">
                  <c:v>#N/A</c:v>
                </c:pt>
                <c:pt idx="2051">
                  <c:v>#N/A</c:v>
                </c:pt>
                <c:pt idx="2052">
                  <c:v>#N/A</c:v>
                </c:pt>
                <c:pt idx="2053">
                  <c:v>#N/A</c:v>
                </c:pt>
                <c:pt idx="2054">
                  <c:v>#N/A</c:v>
                </c:pt>
                <c:pt idx="2055">
                  <c:v>#N/A</c:v>
                </c:pt>
                <c:pt idx="2056">
                  <c:v>#N/A</c:v>
                </c:pt>
                <c:pt idx="2057">
                  <c:v>#N/A</c:v>
                </c:pt>
                <c:pt idx="2058">
                  <c:v>#N/A</c:v>
                </c:pt>
                <c:pt idx="2059">
                  <c:v>#N/A</c:v>
                </c:pt>
                <c:pt idx="2060">
                  <c:v>#N/A</c:v>
                </c:pt>
                <c:pt idx="2061">
                  <c:v>#N/A</c:v>
                </c:pt>
                <c:pt idx="2062">
                  <c:v>#N/A</c:v>
                </c:pt>
                <c:pt idx="2063">
                  <c:v>#N/A</c:v>
                </c:pt>
                <c:pt idx="2064">
                  <c:v>#N/A</c:v>
                </c:pt>
                <c:pt idx="2065">
                  <c:v>#N/A</c:v>
                </c:pt>
                <c:pt idx="2066">
                  <c:v>#N/A</c:v>
                </c:pt>
                <c:pt idx="2067">
                  <c:v>#N/A</c:v>
                </c:pt>
                <c:pt idx="2068">
                  <c:v>#N/A</c:v>
                </c:pt>
                <c:pt idx="2069">
                  <c:v>#N/A</c:v>
                </c:pt>
                <c:pt idx="2070">
                  <c:v>#N/A</c:v>
                </c:pt>
                <c:pt idx="2071">
                  <c:v>#N/A</c:v>
                </c:pt>
                <c:pt idx="2072">
                  <c:v>#N/A</c:v>
                </c:pt>
                <c:pt idx="2073">
                  <c:v>#N/A</c:v>
                </c:pt>
                <c:pt idx="2074">
                  <c:v>#N/A</c:v>
                </c:pt>
                <c:pt idx="2075">
                  <c:v>#N/A</c:v>
                </c:pt>
                <c:pt idx="2076">
                  <c:v>#N/A</c:v>
                </c:pt>
                <c:pt idx="2077">
                  <c:v>#N/A</c:v>
                </c:pt>
                <c:pt idx="2078">
                  <c:v>#N/A</c:v>
                </c:pt>
                <c:pt idx="2079">
                  <c:v>#N/A</c:v>
                </c:pt>
                <c:pt idx="2080">
                  <c:v>#N/A</c:v>
                </c:pt>
                <c:pt idx="2081">
                  <c:v>#N/A</c:v>
                </c:pt>
                <c:pt idx="2082">
                  <c:v>#N/A</c:v>
                </c:pt>
                <c:pt idx="2083">
                  <c:v>#N/A</c:v>
                </c:pt>
                <c:pt idx="2084">
                  <c:v>#N/A</c:v>
                </c:pt>
                <c:pt idx="2085">
                  <c:v>#N/A</c:v>
                </c:pt>
                <c:pt idx="2086">
                  <c:v>#N/A</c:v>
                </c:pt>
                <c:pt idx="2087">
                  <c:v>#N/A</c:v>
                </c:pt>
                <c:pt idx="2088">
                  <c:v>#N/A</c:v>
                </c:pt>
                <c:pt idx="2089">
                  <c:v>#N/A</c:v>
                </c:pt>
                <c:pt idx="2090">
                  <c:v>#N/A</c:v>
                </c:pt>
                <c:pt idx="2091">
                  <c:v>#N/A</c:v>
                </c:pt>
                <c:pt idx="2092">
                  <c:v>#N/A</c:v>
                </c:pt>
                <c:pt idx="2093">
                  <c:v>#N/A</c:v>
                </c:pt>
                <c:pt idx="2094">
                  <c:v>#N/A</c:v>
                </c:pt>
                <c:pt idx="2095">
                  <c:v>#N/A</c:v>
                </c:pt>
                <c:pt idx="2096">
                  <c:v>#N/A</c:v>
                </c:pt>
                <c:pt idx="2097">
                  <c:v>#N/A</c:v>
                </c:pt>
                <c:pt idx="2098">
                  <c:v>#N/A</c:v>
                </c:pt>
                <c:pt idx="2099">
                  <c:v>#N/A</c:v>
                </c:pt>
                <c:pt idx="2100">
                  <c:v>#N/A</c:v>
                </c:pt>
                <c:pt idx="2101">
                  <c:v>#N/A</c:v>
                </c:pt>
                <c:pt idx="2102">
                  <c:v>#N/A</c:v>
                </c:pt>
                <c:pt idx="2103">
                  <c:v>#N/A</c:v>
                </c:pt>
                <c:pt idx="2104">
                  <c:v>#N/A</c:v>
                </c:pt>
                <c:pt idx="2105">
                  <c:v>#N/A</c:v>
                </c:pt>
                <c:pt idx="2106">
                  <c:v>#N/A</c:v>
                </c:pt>
                <c:pt idx="2107">
                  <c:v>#N/A</c:v>
                </c:pt>
                <c:pt idx="2108">
                  <c:v>#N/A</c:v>
                </c:pt>
                <c:pt idx="2109">
                  <c:v>#N/A</c:v>
                </c:pt>
                <c:pt idx="2110">
                  <c:v>#N/A</c:v>
                </c:pt>
                <c:pt idx="2111">
                  <c:v>#N/A</c:v>
                </c:pt>
                <c:pt idx="2112">
                  <c:v>#N/A</c:v>
                </c:pt>
                <c:pt idx="2113">
                  <c:v>#N/A</c:v>
                </c:pt>
                <c:pt idx="2114">
                  <c:v>#N/A</c:v>
                </c:pt>
                <c:pt idx="2115">
                  <c:v>#N/A</c:v>
                </c:pt>
                <c:pt idx="2116">
                  <c:v>#N/A</c:v>
                </c:pt>
                <c:pt idx="2117">
                  <c:v>#N/A</c:v>
                </c:pt>
                <c:pt idx="2118">
                  <c:v>#N/A</c:v>
                </c:pt>
                <c:pt idx="2119">
                  <c:v>#N/A</c:v>
                </c:pt>
                <c:pt idx="2120">
                  <c:v>#N/A</c:v>
                </c:pt>
                <c:pt idx="2121">
                  <c:v>#N/A</c:v>
                </c:pt>
                <c:pt idx="2122">
                  <c:v>#N/A</c:v>
                </c:pt>
                <c:pt idx="2123">
                  <c:v>#N/A</c:v>
                </c:pt>
                <c:pt idx="2124">
                  <c:v>#N/A</c:v>
                </c:pt>
                <c:pt idx="2125">
                  <c:v>#N/A</c:v>
                </c:pt>
                <c:pt idx="2126">
                  <c:v>#N/A</c:v>
                </c:pt>
                <c:pt idx="2127">
                  <c:v>#N/A</c:v>
                </c:pt>
                <c:pt idx="2128">
                  <c:v>#N/A</c:v>
                </c:pt>
                <c:pt idx="2129">
                  <c:v>#N/A</c:v>
                </c:pt>
                <c:pt idx="2130">
                  <c:v>#N/A</c:v>
                </c:pt>
                <c:pt idx="2131">
                  <c:v>#N/A</c:v>
                </c:pt>
                <c:pt idx="2132">
                  <c:v>#N/A</c:v>
                </c:pt>
                <c:pt idx="2133">
                  <c:v>#N/A</c:v>
                </c:pt>
                <c:pt idx="2134">
                  <c:v>#N/A</c:v>
                </c:pt>
                <c:pt idx="2135">
                  <c:v>#N/A</c:v>
                </c:pt>
                <c:pt idx="2136">
                  <c:v>#N/A</c:v>
                </c:pt>
                <c:pt idx="2137">
                  <c:v>#N/A</c:v>
                </c:pt>
                <c:pt idx="2138">
                  <c:v>#N/A</c:v>
                </c:pt>
                <c:pt idx="2139">
                  <c:v>#N/A</c:v>
                </c:pt>
                <c:pt idx="2140">
                  <c:v>#N/A</c:v>
                </c:pt>
                <c:pt idx="2141">
                  <c:v>#N/A</c:v>
                </c:pt>
                <c:pt idx="2142">
                  <c:v>#N/A</c:v>
                </c:pt>
                <c:pt idx="2143">
                  <c:v>#N/A</c:v>
                </c:pt>
                <c:pt idx="2144">
                  <c:v>#N/A</c:v>
                </c:pt>
                <c:pt idx="2145">
                  <c:v>#N/A</c:v>
                </c:pt>
                <c:pt idx="2146">
                  <c:v>#N/A</c:v>
                </c:pt>
                <c:pt idx="2147">
                  <c:v>#N/A</c:v>
                </c:pt>
                <c:pt idx="2148">
                  <c:v>#N/A</c:v>
                </c:pt>
                <c:pt idx="2149">
                  <c:v>#N/A</c:v>
                </c:pt>
                <c:pt idx="2150">
                  <c:v>#N/A</c:v>
                </c:pt>
                <c:pt idx="2151">
                  <c:v>#N/A</c:v>
                </c:pt>
                <c:pt idx="2152">
                  <c:v>#N/A</c:v>
                </c:pt>
                <c:pt idx="2153">
                  <c:v>#N/A</c:v>
                </c:pt>
                <c:pt idx="2154">
                  <c:v>#N/A</c:v>
                </c:pt>
                <c:pt idx="2155">
                  <c:v>#N/A</c:v>
                </c:pt>
                <c:pt idx="2156">
                  <c:v>#N/A</c:v>
                </c:pt>
                <c:pt idx="2157">
                  <c:v>#N/A</c:v>
                </c:pt>
                <c:pt idx="2158">
                  <c:v>#N/A</c:v>
                </c:pt>
                <c:pt idx="2159">
                  <c:v>#N/A</c:v>
                </c:pt>
                <c:pt idx="2160">
                  <c:v>#N/A</c:v>
                </c:pt>
                <c:pt idx="2161">
                  <c:v>#N/A</c:v>
                </c:pt>
                <c:pt idx="2162">
                  <c:v>#N/A</c:v>
                </c:pt>
                <c:pt idx="2163">
                  <c:v>#N/A</c:v>
                </c:pt>
                <c:pt idx="2164">
                  <c:v>#N/A</c:v>
                </c:pt>
                <c:pt idx="2165">
                  <c:v>#N/A</c:v>
                </c:pt>
                <c:pt idx="2166">
                  <c:v>#N/A</c:v>
                </c:pt>
                <c:pt idx="2167">
                  <c:v>#N/A</c:v>
                </c:pt>
                <c:pt idx="2168">
                  <c:v>#N/A</c:v>
                </c:pt>
                <c:pt idx="2169">
                  <c:v>#N/A</c:v>
                </c:pt>
                <c:pt idx="2170">
                  <c:v>#N/A</c:v>
                </c:pt>
                <c:pt idx="2171">
                  <c:v>#N/A</c:v>
                </c:pt>
                <c:pt idx="2172">
                  <c:v>#N/A</c:v>
                </c:pt>
                <c:pt idx="2173">
                  <c:v>#N/A</c:v>
                </c:pt>
                <c:pt idx="2174">
                  <c:v>#N/A</c:v>
                </c:pt>
                <c:pt idx="2175">
                  <c:v>#N/A</c:v>
                </c:pt>
                <c:pt idx="2176">
                  <c:v>#N/A</c:v>
                </c:pt>
                <c:pt idx="2177">
                  <c:v>#N/A</c:v>
                </c:pt>
                <c:pt idx="2178">
                  <c:v>#N/A</c:v>
                </c:pt>
                <c:pt idx="2179">
                  <c:v>#N/A</c:v>
                </c:pt>
                <c:pt idx="2180">
                  <c:v>#N/A</c:v>
                </c:pt>
                <c:pt idx="2181">
                  <c:v>#N/A</c:v>
                </c:pt>
                <c:pt idx="2182">
                  <c:v>#N/A</c:v>
                </c:pt>
                <c:pt idx="2183">
                  <c:v>#N/A</c:v>
                </c:pt>
                <c:pt idx="2184">
                  <c:v>#N/A</c:v>
                </c:pt>
                <c:pt idx="2185">
                  <c:v>#N/A</c:v>
                </c:pt>
                <c:pt idx="2186">
                  <c:v>#N/A</c:v>
                </c:pt>
                <c:pt idx="2187">
                  <c:v>#N/A</c:v>
                </c:pt>
                <c:pt idx="2188">
                  <c:v>#N/A</c:v>
                </c:pt>
                <c:pt idx="2189">
                  <c:v>#N/A</c:v>
                </c:pt>
                <c:pt idx="2190">
                  <c:v>#N/A</c:v>
                </c:pt>
                <c:pt idx="2191">
                  <c:v>#N/A</c:v>
                </c:pt>
                <c:pt idx="2192">
                  <c:v>#N/A</c:v>
                </c:pt>
                <c:pt idx="2193">
                  <c:v>#N/A</c:v>
                </c:pt>
                <c:pt idx="2194">
                  <c:v>#N/A</c:v>
                </c:pt>
                <c:pt idx="2195">
                  <c:v>#N/A</c:v>
                </c:pt>
                <c:pt idx="2196">
                  <c:v>#N/A</c:v>
                </c:pt>
                <c:pt idx="2197">
                  <c:v>#N/A</c:v>
                </c:pt>
                <c:pt idx="2198">
                  <c:v>#N/A</c:v>
                </c:pt>
                <c:pt idx="2199">
                  <c:v>#N/A</c:v>
                </c:pt>
                <c:pt idx="2200">
                  <c:v>#N/A</c:v>
                </c:pt>
                <c:pt idx="2201">
                  <c:v>#N/A</c:v>
                </c:pt>
                <c:pt idx="2202">
                  <c:v>#N/A</c:v>
                </c:pt>
                <c:pt idx="2203">
                  <c:v>#N/A</c:v>
                </c:pt>
                <c:pt idx="2204">
                  <c:v>#N/A</c:v>
                </c:pt>
                <c:pt idx="2205">
                  <c:v>#N/A</c:v>
                </c:pt>
                <c:pt idx="2206">
                  <c:v>#N/A</c:v>
                </c:pt>
                <c:pt idx="2207">
                  <c:v>#N/A</c:v>
                </c:pt>
                <c:pt idx="2208">
                  <c:v>#N/A</c:v>
                </c:pt>
                <c:pt idx="2209">
                  <c:v>#N/A</c:v>
                </c:pt>
                <c:pt idx="2210">
                  <c:v>#N/A</c:v>
                </c:pt>
                <c:pt idx="2211">
                  <c:v>#N/A</c:v>
                </c:pt>
                <c:pt idx="2212">
                  <c:v>#N/A</c:v>
                </c:pt>
                <c:pt idx="2213">
                  <c:v>#N/A</c:v>
                </c:pt>
                <c:pt idx="2214">
                  <c:v>#N/A</c:v>
                </c:pt>
                <c:pt idx="2215">
                  <c:v>#N/A</c:v>
                </c:pt>
                <c:pt idx="2216">
                  <c:v>#N/A</c:v>
                </c:pt>
                <c:pt idx="2217">
                  <c:v>#N/A</c:v>
                </c:pt>
                <c:pt idx="2218">
                  <c:v>#N/A</c:v>
                </c:pt>
                <c:pt idx="2219">
                  <c:v>#N/A</c:v>
                </c:pt>
                <c:pt idx="2220">
                  <c:v>#N/A</c:v>
                </c:pt>
                <c:pt idx="2221">
                  <c:v>#N/A</c:v>
                </c:pt>
                <c:pt idx="2222">
                  <c:v>#N/A</c:v>
                </c:pt>
                <c:pt idx="2223">
                  <c:v>#N/A</c:v>
                </c:pt>
                <c:pt idx="2224">
                  <c:v>#N/A</c:v>
                </c:pt>
                <c:pt idx="2225">
                  <c:v>#N/A</c:v>
                </c:pt>
                <c:pt idx="2226">
                  <c:v>#N/A</c:v>
                </c:pt>
                <c:pt idx="2227">
                  <c:v>#N/A</c:v>
                </c:pt>
                <c:pt idx="2228">
                  <c:v>#N/A</c:v>
                </c:pt>
                <c:pt idx="2229">
                  <c:v>#N/A</c:v>
                </c:pt>
                <c:pt idx="2230">
                  <c:v>#N/A</c:v>
                </c:pt>
                <c:pt idx="2231">
                  <c:v>#N/A</c:v>
                </c:pt>
                <c:pt idx="2232">
                  <c:v>#N/A</c:v>
                </c:pt>
                <c:pt idx="2233">
                  <c:v>#N/A</c:v>
                </c:pt>
                <c:pt idx="2234">
                  <c:v>#N/A</c:v>
                </c:pt>
                <c:pt idx="2235">
                  <c:v>#N/A</c:v>
                </c:pt>
                <c:pt idx="2236">
                  <c:v>#N/A</c:v>
                </c:pt>
                <c:pt idx="2237">
                  <c:v>#N/A</c:v>
                </c:pt>
                <c:pt idx="2238">
                  <c:v>#N/A</c:v>
                </c:pt>
                <c:pt idx="2239">
                  <c:v>#N/A</c:v>
                </c:pt>
                <c:pt idx="2240">
                  <c:v>#N/A</c:v>
                </c:pt>
                <c:pt idx="2241">
                  <c:v>#N/A</c:v>
                </c:pt>
                <c:pt idx="2242">
                  <c:v>#N/A</c:v>
                </c:pt>
                <c:pt idx="2243">
                  <c:v>#N/A</c:v>
                </c:pt>
                <c:pt idx="2244">
                  <c:v>#N/A</c:v>
                </c:pt>
                <c:pt idx="2245">
                  <c:v>#N/A</c:v>
                </c:pt>
                <c:pt idx="2246">
                  <c:v>#N/A</c:v>
                </c:pt>
                <c:pt idx="2247">
                  <c:v>#N/A</c:v>
                </c:pt>
                <c:pt idx="2248">
                  <c:v>#N/A</c:v>
                </c:pt>
                <c:pt idx="2249">
                  <c:v>#N/A</c:v>
                </c:pt>
                <c:pt idx="2250">
                  <c:v>#N/A</c:v>
                </c:pt>
                <c:pt idx="2251">
                  <c:v>#N/A</c:v>
                </c:pt>
                <c:pt idx="2252">
                  <c:v>#N/A</c:v>
                </c:pt>
                <c:pt idx="2253">
                  <c:v>#N/A</c:v>
                </c:pt>
                <c:pt idx="2254">
                  <c:v>#N/A</c:v>
                </c:pt>
                <c:pt idx="2255">
                  <c:v>#N/A</c:v>
                </c:pt>
                <c:pt idx="2256">
                  <c:v>#N/A</c:v>
                </c:pt>
                <c:pt idx="2257">
                  <c:v>#N/A</c:v>
                </c:pt>
                <c:pt idx="2258">
                  <c:v>#N/A</c:v>
                </c:pt>
                <c:pt idx="2259">
                  <c:v>#N/A</c:v>
                </c:pt>
                <c:pt idx="2260">
                  <c:v>#N/A</c:v>
                </c:pt>
                <c:pt idx="2261">
                  <c:v>#N/A</c:v>
                </c:pt>
                <c:pt idx="2262">
                  <c:v>#N/A</c:v>
                </c:pt>
                <c:pt idx="2263">
                  <c:v>#N/A</c:v>
                </c:pt>
                <c:pt idx="2264">
                  <c:v>#N/A</c:v>
                </c:pt>
                <c:pt idx="2265">
                  <c:v>#N/A</c:v>
                </c:pt>
                <c:pt idx="2266">
                  <c:v>#N/A</c:v>
                </c:pt>
                <c:pt idx="2267">
                  <c:v>#N/A</c:v>
                </c:pt>
                <c:pt idx="2268">
                  <c:v>#N/A</c:v>
                </c:pt>
                <c:pt idx="2269">
                  <c:v>#N/A</c:v>
                </c:pt>
                <c:pt idx="2270">
                  <c:v>#N/A</c:v>
                </c:pt>
                <c:pt idx="2271">
                  <c:v>#N/A</c:v>
                </c:pt>
                <c:pt idx="2272">
                  <c:v>#N/A</c:v>
                </c:pt>
                <c:pt idx="2273">
                  <c:v>#N/A</c:v>
                </c:pt>
                <c:pt idx="2274">
                  <c:v>#N/A</c:v>
                </c:pt>
                <c:pt idx="2275">
                  <c:v>#N/A</c:v>
                </c:pt>
                <c:pt idx="2276">
                  <c:v>#N/A</c:v>
                </c:pt>
                <c:pt idx="2277">
                  <c:v>#N/A</c:v>
                </c:pt>
                <c:pt idx="2278">
                  <c:v>#N/A</c:v>
                </c:pt>
                <c:pt idx="2279">
                  <c:v>#N/A</c:v>
                </c:pt>
                <c:pt idx="2280">
                  <c:v>#N/A</c:v>
                </c:pt>
                <c:pt idx="2281">
                  <c:v>#N/A</c:v>
                </c:pt>
                <c:pt idx="2282">
                  <c:v>#N/A</c:v>
                </c:pt>
                <c:pt idx="2283">
                  <c:v>#N/A</c:v>
                </c:pt>
                <c:pt idx="2284">
                  <c:v>#N/A</c:v>
                </c:pt>
                <c:pt idx="2285">
                  <c:v>#N/A</c:v>
                </c:pt>
                <c:pt idx="2286">
                  <c:v>#N/A</c:v>
                </c:pt>
                <c:pt idx="2287">
                  <c:v>#N/A</c:v>
                </c:pt>
                <c:pt idx="2288">
                  <c:v>#N/A</c:v>
                </c:pt>
                <c:pt idx="2289">
                  <c:v>#N/A</c:v>
                </c:pt>
                <c:pt idx="2290">
                  <c:v>#N/A</c:v>
                </c:pt>
                <c:pt idx="2291">
                  <c:v>#N/A</c:v>
                </c:pt>
                <c:pt idx="2292">
                  <c:v>#N/A</c:v>
                </c:pt>
                <c:pt idx="2293">
                  <c:v>#N/A</c:v>
                </c:pt>
                <c:pt idx="2294">
                  <c:v>#N/A</c:v>
                </c:pt>
                <c:pt idx="2295">
                  <c:v>#N/A</c:v>
                </c:pt>
                <c:pt idx="2296">
                  <c:v>#N/A</c:v>
                </c:pt>
                <c:pt idx="2297">
                  <c:v>#N/A</c:v>
                </c:pt>
                <c:pt idx="2298">
                  <c:v>#N/A</c:v>
                </c:pt>
                <c:pt idx="2299">
                  <c:v>#N/A</c:v>
                </c:pt>
                <c:pt idx="2300">
                  <c:v>#N/A</c:v>
                </c:pt>
                <c:pt idx="2301">
                  <c:v>#N/A</c:v>
                </c:pt>
                <c:pt idx="2302">
                  <c:v>#N/A</c:v>
                </c:pt>
                <c:pt idx="2303">
                  <c:v>#N/A</c:v>
                </c:pt>
                <c:pt idx="2304">
                  <c:v>#N/A</c:v>
                </c:pt>
                <c:pt idx="2305">
                  <c:v>#N/A</c:v>
                </c:pt>
                <c:pt idx="2306">
                  <c:v>#N/A</c:v>
                </c:pt>
                <c:pt idx="2307">
                  <c:v>#N/A</c:v>
                </c:pt>
                <c:pt idx="2308">
                  <c:v>#N/A</c:v>
                </c:pt>
                <c:pt idx="2309">
                  <c:v>#N/A</c:v>
                </c:pt>
                <c:pt idx="2310">
                  <c:v>#N/A</c:v>
                </c:pt>
                <c:pt idx="2311">
                  <c:v>#N/A</c:v>
                </c:pt>
                <c:pt idx="2312">
                  <c:v>#N/A</c:v>
                </c:pt>
                <c:pt idx="2313">
                  <c:v>#N/A</c:v>
                </c:pt>
                <c:pt idx="2314">
                  <c:v>#N/A</c:v>
                </c:pt>
                <c:pt idx="2315">
                  <c:v>#N/A</c:v>
                </c:pt>
                <c:pt idx="2316">
                  <c:v>#N/A</c:v>
                </c:pt>
                <c:pt idx="2317">
                  <c:v>#N/A</c:v>
                </c:pt>
                <c:pt idx="2318">
                  <c:v>#N/A</c:v>
                </c:pt>
                <c:pt idx="2319">
                  <c:v>#N/A</c:v>
                </c:pt>
                <c:pt idx="2320">
                  <c:v>#N/A</c:v>
                </c:pt>
                <c:pt idx="2321">
                  <c:v>#N/A</c:v>
                </c:pt>
                <c:pt idx="2322">
                  <c:v>#N/A</c:v>
                </c:pt>
                <c:pt idx="2323">
                  <c:v>#N/A</c:v>
                </c:pt>
                <c:pt idx="2324">
                  <c:v>#N/A</c:v>
                </c:pt>
                <c:pt idx="2325">
                  <c:v>#N/A</c:v>
                </c:pt>
                <c:pt idx="2326">
                  <c:v>#N/A</c:v>
                </c:pt>
                <c:pt idx="2327">
                  <c:v>#N/A</c:v>
                </c:pt>
                <c:pt idx="2328">
                  <c:v>#N/A</c:v>
                </c:pt>
                <c:pt idx="2329">
                  <c:v>#N/A</c:v>
                </c:pt>
                <c:pt idx="2330">
                  <c:v>#N/A</c:v>
                </c:pt>
                <c:pt idx="2331">
                  <c:v>#N/A</c:v>
                </c:pt>
                <c:pt idx="2332">
                  <c:v>#N/A</c:v>
                </c:pt>
                <c:pt idx="2333">
                  <c:v>#N/A</c:v>
                </c:pt>
                <c:pt idx="2334">
                  <c:v>#N/A</c:v>
                </c:pt>
                <c:pt idx="2335">
                  <c:v>#N/A</c:v>
                </c:pt>
                <c:pt idx="2336">
                  <c:v>#N/A</c:v>
                </c:pt>
                <c:pt idx="2337">
                  <c:v>#N/A</c:v>
                </c:pt>
                <c:pt idx="2338">
                  <c:v>#N/A</c:v>
                </c:pt>
                <c:pt idx="2339">
                  <c:v>#N/A</c:v>
                </c:pt>
                <c:pt idx="2340">
                  <c:v>#N/A</c:v>
                </c:pt>
                <c:pt idx="2341">
                  <c:v>#N/A</c:v>
                </c:pt>
                <c:pt idx="2342">
                  <c:v>#N/A</c:v>
                </c:pt>
                <c:pt idx="2343">
                  <c:v>#N/A</c:v>
                </c:pt>
                <c:pt idx="2344">
                  <c:v>#N/A</c:v>
                </c:pt>
                <c:pt idx="2345">
                  <c:v>#N/A</c:v>
                </c:pt>
                <c:pt idx="2346">
                  <c:v>#N/A</c:v>
                </c:pt>
                <c:pt idx="2347">
                  <c:v>#N/A</c:v>
                </c:pt>
                <c:pt idx="2348">
                  <c:v>#N/A</c:v>
                </c:pt>
                <c:pt idx="2349">
                  <c:v>#N/A</c:v>
                </c:pt>
                <c:pt idx="2350">
                  <c:v>#N/A</c:v>
                </c:pt>
                <c:pt idx="2351">
                  <c:v>#N/A</c:v>
                </c:pt>
                <c:pt idx="2352">
                  <c:v>#N/A</c:v>
                </c:pt>
                <c:pt idx="2353">
                  <c:v>#N/A</c:v>
                </c:pt>
                <c:pt idx="2354">
                  <c:v>#N/A</c:v>
                </c:pt>
                <c:pt idx="2355">
                  <c:v>#N/A</c:v>
                </c:pt>
                <c:pt idx="2356">
                  <c:v>#N/A</c:v>
                </c:pt>
                <c:pt idx="2357">
                  <c:v>#N/A</c:v>
                </c:pt>
                <c:pt idx="2358">
                  <c:v>#N/A</c:v>
                </c:pt>
                <c:pt idx="2359">
                  <c:v>#N/A</c:v>
                </c:pt>
                <c:pt idx="2360">
                  <c:v>#N/A</c:v>
                </c:pt>
                <c:pt idx="2361">
                  <c:v>#N/A</c:v>
                </c:pt>
                <c:pt idx="2362">
                  <c:v>#N/A</c:v>
                </c:pt>
                <c:pt idx="2363">
                  <c:v>#N/A</c:v>
                </c:pt>
                <c:pt idx="2364">
                  <c:v>#N/A</c:v>
                </c:pt>
                <c:pt idx="2365">
                  <c:v>#N/A</c:v>
                </c:pt>
                <c:pt idx="2366">
                  <c:v>#N/A</c:v>
                </c:pt>
                <c:pt idx="2367">
                  <c:v>#N/A</c:v>
                </c:pt>
                <c:pt idx="2368">
                  <c:v>#N/A</c:v>
                </c:pt>
                <c:pt idx="2369">
                  <c:v>#N/A</c:v>
                </c:pt>
                <c:pt idx="2370">
                  <c:v>#N/A</c:v>
                </c:pt>
                <c:pt idx="2371">
                  <c:v>#N/A</c:v>
                </c:pt>
                <c:pt idx="2372">
                  <c:v>#N/A</c:v>
                </c:pt>
                <c:pt idx="2373">
                  <c:v>#N/A</c:v>
                </c:pt>
                <c:pt idx="2374">
                  <c:v>#N/A</c:v>
                </c:pt>
                <c:pt idx="2375">
                  <c:v>#N/A</c:v>
                </c:pt>
                <c:pt idx="2376">
                  <c:v>#N/A</c:v>
                </c:pt>
                <c:pt idx="2377">
                  <c:v>#N/A</c:v>
                </c:pt>
                <c:pt idx="2378">
                  <c:v>#N/A</c:v>
                </c:pt>
                <c:pt idx="2379">
                  <c:v>#N/A</c:v>
                </c:pt>
                <c:pt idx="2380">
                  <c:v>#N/A</c:v>
                </c:pt>
                <c:pt idx="2381">
                  <c:v>#N/A</c:v>
                </c:pt>
                <c:pt idx="2382">
                  <c:v>#N/A</c:v>
                </c:pt>
                <c:pt idx="2383">
                  <c:v>#N/A</c:v>
                </c:pt>
                <c:pt idx="2384">
                  <c:v>#N/A</c:v>
                </c:pt>
                <c:pt idx="2385">
                  <c:v>#N/A</c:v>
                </c:pt>
                <c:pt idx="2386">
                  <c:v>#N/A</c:v>
                </c:pt>
                <c:pt idx="2387">
                  <c:v>#N/A</c:v>
                </c:pt>
                <c:pt idx="2388">
                  <c:v>#N/A</c:v>
                </c:pt>
                <c:pt idx="2389">
                  <c:v>#N/A</c:v>
                </c:pt>
                <c:pt idx="2390">
                  <c:v>#N/A</c:v>
                </c:pt>
                <c:pt idx="2391">
                  <c:v>#N/A</c:v>
                </c:pt>
                <c:pt idx="2392">
                  <c:v>#N/A</c:v>
                </c:pt>
                <c:pt idx="2393">
                  <c:v>#N/A</c:v>
                </c:pt>
                <c:pt idx="2394">
                  <c:v>#N/A</c:v>
                </c:pt>
                <c:pt idx="2395">
                  <c:v>#N/A</c:v>
                </c:pt>
                <c:pt idx="2396">
                  <c:v>#N/A</c:v>
                </c:pt>
                <c:pt idx="2397">
                  <c:v>#N/A</c:v>
                </c:pt>
                <c:pt idx="2398">
                  <c:v>#N/A</c:v>
                </c:pt>
                <c:pt idx="2399">
                  <c:v>#N/A</c:v>
                </c:pt>
                <c:pt idx="2400">
                  <c:v>#N/A</c:v>
                </c:pt>
                <c:pt idx="2401">
                  <c:v>#N/A</c:v>
                </c:pt>
                <c:pt idx="2402">
                  <c:v>#N/A</c:v>
                </c:pt>
                <c:pt idx="2403">
                  <c:v>#N/A</c:v>
                </c:pt>
                <c:pt idx="2404">
                  <c:v>#N/A</c:v>
                </c:pt>
                <c:pt idx="2405">
                  <c:v>#N/A</c:v>
                </c:pt>
                <c:pt idx="2406">
                  <c:v>#N/A</c:v>
                </c:pt>
                <c:pt idx="2407">
                  <c:v>#N/A</c:v>
                </c:pt>
                <c:pt idx="2408">
                  <c:v>#N/A</c:v>
                </c:pt>
                <c:pt idx="2409">
                  <c:v>#N/A</c:v>
                </c:pt>
                <c:pt idx="2410">
                  <c:v>#N/A</c:v>
                </c:pt>
                <c:pt idx="2411">
                  <c:v>#N/A</c:v>
                </c:pt>
                <c:pt idx="2412">
                  <c:v>#N/A</c:v>
                </c:pt>
                <c:pt idx="2413">
                  <c:v>#N/A</c:v>
                </c:pt>
                <c:pt idx="2414">
                  <c:v>#N/A</c:v>
                </c:pt>
                <c:pt idx="2415">
                  <c:v>#N/A</c:v>
                </c:pt>
                <c:pt idx="2416">
                  <c:v>#N/A</c:v>
                </c:pt>
                <c:pt idx="2417">
                  <c:v>#N/A</c:v>
                </c:pt>
                <c:pt idx="2418">
                  <c:v>#N/A</c:v>
                </c:pt>
                <c:pt idx="2419">
                  <c:v>#N/A</c:v>
                </c:pt>
                <c:pt idx="2420">
                  <c:v>#N/A</c:v>
                </c:pt>
                <c:pt idx="2421">
                  <c:v>#N/A</c:v>
                </c:pt>
                <c:pt idx="2422">
                  <c:v>#N/A</c:v>
                </c:pt>
                <c:pt idx="2423">
                  <c:v>#N/A</c:v>
                </c:pt>
                <c:pt idx="2424">
                  <c:v>#N/A</c:v>
                </c:pt>
                <c:pt idx="2425">
                  <c:v>#N/A</c:v>
                </c:pt>
                <c:pt idx="2426">
                  <c:v>#N/A</c:v>
                </c:pt>
                <c:pt idx="2427">
                  <c:v>#N/A</c:v>
                </c:pt>
                <c:pt idx="2428">
                  <c:v>#N/A</c:v>
                </c:pt>
                <c:pt idx="2429">
                  <c:v>#N/A</c:v>
                </c:pt>
                <c:pt idx="2430">
                  <c:v>#N/A</c:v>
                </c:pt>
                <c:pt idx="2431">
                  <c:v>#N/A</c:v>
                </c:pt>
                <c:pt idx="2432">
                  <c:v>#N/A</c:v>
                </c:pt>
                <c:pt idx="2433">
                  <c:v>#N/A</c:v>
                </c:pt>
                <c:pt idx="2434">
                  <c:v>#N/A</c:v>
                </c:pt>
                <c:pt idx="2435">
                  <c:v>#N/A</c:v>
                </c:pt>
                <c:pt idx="2436">
                  <c:v>#N/A</c:v>
                </c:pt>
                <c:pt idx="2437">
                  <c:v>#N/A</c:v>
                </c:pt>
                <c:pt idx="2438">
                  <c:v>#N/A</c:v>
                </c:pt>
                <c:pt idx="2439">
                  <c:v>#N/A</c:v>
                </c:pt>
                <c:pt idx="2440">
                  <c:v>#N/A</c:v>
                </c:pt>
                <c:pt idx="2441">
                  <c:v>#N/A</c:v>
                </c:pt>
                <c:pt idx="2442">
                  <c:v>#N/A</c:v>
                </c:pt>
                <c:pt idx="2443">
                  <c:v>#N/A</c:v>
                </c:pt>
                <c:pt idx="2444">
                  <c:v>#N/A</c:v>
                </c:pt>
                <c:pt idx="2445">
                  <c:v>#N/A</c:v>
                </c:pt>
                <c:pt idx="2446">
                  <c:v>#N/A</c:v>
                </c:pt>
                <c:pt idx="2447">
                  <c:v>#N/A</c:v>
                </c:pt>
                <c:pt idx="2448">
                  <c:v>#N/A</c:v>
                </c:pt>
                <c:pt idx="2449">
                  <c:v>#N/A</c:v>
                </c:pt>
                <c:pt idx="2450">
                  <c:v>#N/A</c:v>
                </c:pt>
                <c:pt idx="2451">
                  <c:v>#N/A</c:v>
                </c:pt>
                <c:pt idx="2452">
                  <c:v>#N/A</c:v>
                </c:pt>
                <c:pt idx="2453">
                  <c:v>#N/A</c:v>
                </c:pt>
                <c:pt idx="2454">
                  <c:v>#N/A</c:v>
                </c:pt>
                <c:pt idx="2455">
                  <c:v>#N/A</c:v>
                </c:pt>
                <c:pt idx="2456">
                  <c:v>#N/A</c:v>
                </c:pt>
                <c:pt idx="2457">
                  <c:v>#N/A</c:v>
                </c:pt>
                <c:pt idx="2458">
                  <c:v>#N/A</c:v>
                </c:pt>
                <c:pt idx="2459">
                  <c:v>#N/A</c:v>
                </c:pt>
                <c:pt idx="2460">
                  <c:v>#N/A</c:v>
                </c:pt>
                <c:pt idx="2461">
                  <c:v>#N/A</c:v>
                </c:pt>
                <c:pt idx="2462">
                  <c:v>#N/A</c:v>
                </c:pt>
                <c:pt idx="2463">
                  <c:v>#N/A</c:v>
                </c:pt>
                <c:pt idx="2464">
                  <c:v>#N/A</c:v>
                </c:pt>
                <c:pt idx="2465">
                  <c:v>#N/A</c:v>
                </c:pt>
                <c:pt idx="2466">
                  <c:v>#N/A</c:v>
                </c:pt>
                <c:pt idx="2467">
                  <c:v>#N/A</c:v>
                </c:pt>
                <c:pt idx="2468">
                  <c:v>#N/A</c:v>
                </c:pt>
                <c:pt idx="2469">
                  <c:v>#N/A</c:v>
                </c:pt>
                <c:pt idx="2470">
                  <c:v>#N/A</c:v>
                </c:pt>
                <c:pt idx="2471">
                  <c:v>#N/A</c:v>
                </c:pt>
                <c:pt idx="2472">
                  <c:v>#N/A</c:v>
                </c:pt>
                <c:pt idx="2473">
                  <c:v>#N/A</c:v>
                </c:pt>
                <c:pt idx="2474">
                  <c:v>#N/A</c:v>
                </c:pt>
                <c:pt idx="2475">
                  <c:v>#N/A</c:v>
                </c:pt>
                <c:pt idx="2476">
                  <c:v>#N/A</c:v>
                </c:pt>
                <c:pt idx="2477">
                  <c:v>#N/A</c:v>
                </c:pt>
                <c:pt idx="2478">
                  <c:v>#N/A</c:v>
                </c:pt>
                <c:pt idx="2479">
                  <c:v>#N/A</c:v>
                </c:pt>
                <c:pt idx="2480">
                  <c:v>#N/A</c:v>
                </c:pt>
                <c:pt idx="2481">
                  <c:v>#N/A</c:v>
                </c:pt>
                <c:pt idx="2482">
                  <c:v>#N/A</c:v>
                </c:pt>
                <c:pt idx="2483">
                  <c:v>#N/A</c:v>
                </c:pt>
                <c:pt idx="2484">
                  <c:v>#N/A</c:v>
                </c:pt>
                <c:pt idx="2485">
                  <c:v>#N/A</c:v>
                </c:pt>
                <c:pt idx="2486">
                  <c:v>#N/A</c:v>
                </c:pt>
                <c:pt idx="2487">
                  <c:v>#N/A</c:v>
                </c:pt>
                <c:pt idx="2488">
                  <c:v>#N/A</c:v>
                </c:pt>
                <c:pt idx="2489">
                  <c:v>#N/A</c:v>
                </c:pt>
                <c:pt idx="2490">
                  <c:v>#N/A</c:v>
                </c:pt>
                <c:pt idx="2491">
                  <c:v>#N/A</c:v>
                </c:pt>
                <c:pt idx="2492">
                  <c:v>#N/A</c:v>
                </c:pt>
                <c:pt idx="2493">
                  <c:v>#N/A</c:v>
                </c:pt>
                <c:pt idx="2494">
                  <c:v>#N/A</c:v>
                </c:pt>
                <c:pt idx="2495">
                  <c:v>#N/A</c:v>
                </c:pt>
                <c:pt idx="2496">
                  <c:v>#N/A</c:v>
                </c:pt>
                <c:pt idx="2497">
                  <c:v>#N/A</c:v>
                </c:pt>
                <c:pt idx="2498">
                  <c:v>#N/A</c:v>
                </c:pt>
                <c:pt idx="2499">
                  <c:v>#N/A</c:v>
                </c:pt>
                <c:pt idx="2500">
                  <c:v>#N/A</c:v>
                </c:pt>
                <c:pt idx="2501">
                  <c:v>#N/A</c:v>
                </c:pt>
                <c:pt idx="2502">
                  <c:v>#N/A</c:v>
                </c:pt>
                <c:pt idx="2503">
                  <c:v>#N/A</c:v>
                </c:pt>
                <c:pt idx="2504">
                  <c:v>#N/A</c:v>
                </c:pt>
                <c:pt idx="2505">
                  <c:v>#N/A</c:v>
                </c:pt>
                <c:pt idx="2506">
                  <c:v>#N/A</c:v>
                </c:pt>
                <c:pt idx="2507">
                  <c:v>#N/A</c:v>
                </c:pt>
                <c:pt idx="2508">
                  <c:v>#N/A</c:v>
                </c:pt>
                <c:pt idx="2509">
                  <c:v>#N/A</c:v>
                </c:pt>
                <c:pt idx="2510">
                  <c:v>#N/A</c:v>
                </c:pt>
                <c:pt idx="2511">
                  <c:v>#N/A</c:v>
                </c:pt>
                <c:pt idx="2512">
                  <c:v>#N/A</c:v>
                </c:pt>
                <c:pt idx="2513">
                  <c:v>#N/A</c:v>
                </c:pt>
                <c:pt idx="2514">
                  <c:v>#N/A</c:v>
                </c:pt>
                <c:pt idx="2515">
                  <c:v>#N/A</c:v>
                </c:pt>
                <c:pt idx="2516">
                  <c:v>#N/A</c:v>
                </c:pt>
                <c:pt idx="2517">
                  <c:v>#N/A</c:v>
                </c:pt>
                <c:pt idx="2518">
                  <c:v>#N/A</c:v>
                </c:pt>
                <c:pt idx="2519">
                  <c:v>#N/A</c:v>
                </c:pt>
                <c:pt idx="2520">
                  <c:v>#N/A</c:v>
                </c:pt>
                <c:pt idx="2521">
                  <c:v>#N/A</c:v>
                </c:pt>
                <c:pt idx="2522">
                  <c:v>#N/A</c:v>
                </c:pt>
                <c:pt idx="2523">
                  <c:v>#N/A</c:v>
                </c:pt>
                <c:pt idx="2524">
                  <c:v>#N/A</c:v>
                </c:pt>
                <c:pt idx="2525">
                  <c:v>#N/A</c:v>
                </c:pt>
                <c:pt idx="2526">
                  <c:v>#N/A</c:v>
                </c:pt>
                <c:pt idx="2527">
                  <c:v>#N/A</c:v>
                </c:pt>
                <c:pt idx="2528">
                  <c:v>#N/A</c:v>
                </c:pt>
                <c:pt idx="2529">
                  <c:v>#N/A</c:v>
                </c:pt>
                <c:pt idx="2530">
                  <c:v>#N/A</c:v>
                </c:pt>
                <c:pt idx="2531">
                  <c:v>#N/A</c:v>
                </c:pt>
                <c:pt idx="2532">
                  <c:v>#N/A</c:v>
                </c:pt>
                <c:pt idx="2533">
                  <c:v>#N/A</c:v>
                </c:pt>
                <c:pt idx="2534">
                  <c:v>#N/A</c:v>
                </c:pt>
                <c:pt idx="2535">
                  <c:v>#N/A</c:v>
                </c:pt>
                <c:pt idx="2536">
                  <c:v>#N/A</c:v>
                </c:pt>
                <c:pt idx="2537">
                  <c:v>#N/A</c:v>
                </c:pt>
                <c:pt idx="2538">
                  <c:v>#N/A</c:v>
                </c:pt>
                <c:pt idx="2539">
                  <c:v>#N/A</c:v>
                </c:pt>
                <c:pt idx="2540">
                  <c:v>#N/A</c:v>
                </c:pt>
                <c:pt idx="2541">
                  <c:v>#N/A</c:v>
                </c:pt>
                <c:pt idx="2542">
                  <c:v>#N/A</c:v>
                </c:pt>
                <c:pt idx="2543">
                  <c:v>#N/A</c:v>
                </c:pt>
                <c:pt idx="2544">
                  <c:v>#N/A</c:v>
                </c:pt>
                <c:pt idx="2545">
                  <c:v>#N/A</c:v>
                </c:pt>
                <c:pt idx="2546">
                  <c:v>#N/A</c:v>
                </c:pt>
                <c:pt idx="2547">
                  <c:v>#N/A</c:v>
                </c:pt>
                <c:pt idx="2548">
                  <c:v>#N/A</c:v>
                </c:pt>
                <c:pt idx="2549">
                  <c:v>#N/A</c:v>
                </c:pt>
                <c:pt idx="2550">
                  <c:v>#N/A</c:v>
                </c:pt>
                <c:pt idx="2551">
                  <c:v>#N/A</c:v>
                </c:pt>
                <c:pt idx="2552">
                  <c:v>#N/A</c:v>
                </c:pt>
                <c:pt idx="2553">
                  <c:v>#N/A</c:v>
                </c:pt>
                <c:pt idx="2554">
                  <c:v>#N/A</c:v>
                </c:pt>
                <c:pt idx="2555">
                  <c:v>#N/A</c:v>
                </c:pt>
                <c:pt idx="2556">
                  <c:v>#N/A</c:v>
                </c:pt>
                <c:pt idx="2557">
                  <c:v>#N/A</c:v>
                </c:pt>
                <c:pt idx="2558">
                  <c:v>#N/A</c:v>
                </c:pt>
                <c:pt idx="2559">
                  <c:v>#N/A</c:v>
                </c:pt>
                <c:pt idx="2560">
                  <c:v>#N/A</c:v>
                </c:pt>
                <c:pt idx="2561">
                  <c:v>#N/A</c:v>
                </c:pt>
                <c:pt idx="2562">
                  <c:v>#N/A</c:v>
                </c:pt>
                <c:pt idx="2563">
                  <c:v>#N/A</c:v>
                </c:pt>
                <c:pt idx="2564">
                  <c:v>#N/A</c:v>
                </c:pt>
                <c:pt idx="2565">
                  <c:v>#N/A</c:v>
                </c:pt>
                <c:pt idx="2566">
                  <c:v>#N/A</c:v>
                </c:pt>
                <c:pt idx="2567">
                  <c:v>#N/A</c:v>
                </c:pt>
                <c:pt idx="2568">
                  <c:v>#N/A</c:v>
                </c:pt>
                <c:pt idx="2569">
                  <c:v>#N/A</c:v>
                </c:pt>
                <c:pt idx="2570">
                  <c:v>#N/A</c:v>
                </c:pt>
                <c:pt idx="2571">
                  <c:v>#N/A</c:v>
                </c:pt>
                <c:pt idx="2572">
                  <c:v>#N/A</c:v>
                </c:pt>
                <c:pt idx="2573">
                  <c:v>#N/A</c:v>
                </c:pt>
                <c:pt idx="2574">
                  <c:v>#N/A</c:v>
                </c:pt>
                <c:pt idx="2575">
                  <c:v>#N/A</c:v>
                </c:pt>
                <c:pt idx="2576">
                  <c:v>#N/A</c:v>
                </c:pt>
                <c:pt idx="2577">
                  <c:v>#N/A</c:v>
                </c:pt>
                <c:pt idx="2578">
                  <c:v>#N/A</c:v>
                </c:pt>
                <c:pt idx="2579">
                  <c:v>#N/A</c:v>
                </c:pt>
                <c:pt idx="2580">
                  <c:v>#N/A</c:v>
                </c:pt>
                <c:pt idx="2581">
                  <c:v>#N/A</c:v>
                </c:pt>
                <c:pt idx="2582">
                  <c:v>#N/A</c:v>
                </c:pt>
                <c:pt idx="2583">
                  <c:v>#N/A</c:v>
                </c:pt>
                <c:pt idx="2584">
                  <c:v>#N/A</c:v>
                </c:pt>
                <c:pt idx="2585">
                  <c:v>#N/A</c:v>
                </c:pt>
                <c:pt idx="2586">
                  <c:v>#N/A</c:v>
                </c:pt>
                <c:pt idx="2587">
                  <c:v>#N/A</c:v>
                </c:pt>
                <c:pt idx="2588">
                  <c:v>#N/A</c:v>
                </c:pt>
                <c:pt idx="2589">
                  <c:v>#N/A</c:v>
                </c:pt>
                <c:pt idx="2590">
                  <c:v>#N/A</c:v>
                </c:pt>
                <c:pt idx="2591">
                  <c:v>#N/A</c:v>
                </c:pt>
                <c:pt idx="2592">
                  <c:v>#N/A</c:v>
                </c:pt>
                <c:pt idx="2593">
                  <c:v>#N/A</c:v>
                </c:pt>
                <c:pt idx="2594">
                  <c:v>#N/A</c:v>
                </c:pt>
                <c:pt idx="2595">
                  <c:v>#N/A</c:v>
                </c:pt>
                <c:pt idx="2596">
                  <c:v>#N/A</c:v>
                </c:pt>
                <c:pt idx="2597">
                  <c:v>#N/A</c:v>
                </c:pt>
                <c:pt idx="2598">
                  <c:v>#N/A</c:v>
                </c:pt>
                <c:pt idx="2599">
                  <c:v>#N/A</c:v>
                </c:pt>
                <c:pt idx="2600">
                  <c:v>#N/A</c:v>
                </c:pt>
                <c:pt idx="2601">
                  <c:v>#N/A</c:v>
                </c:pt>
                <c:pt idx="2602">
                  <c:v>#N/A</c:v>
                </c:pt>
                <c:pt idx="2603">
                  <c:v>#N/A</c:v>
                </c:pt>
                <c:pt idx="2604">
                  <c:v>#N/A</c:v>
                </c:pt>
                <c:pt idx="2605">
                  <c:v>#N/A</c:v>
                </c:pt>
                <c:pt idx="2606">
                  <c:v>#N/A</c:v>
                </c:pt>
                <c:pt idx="2607">
                  <c:v>#N/A</c:v>
                </c:pt>
                <c:pt idx="2608">
                  <c:v>#N/A</c:v>
                </c:pt>
                <c:pt idx="2609">
                  <c:v>#N/A</c:v>
                </c:pt>
                <c:pt idx="2610">
                  <c:v>#N/A</c:v>
                </c:pt>
                <c:pt idx="2611">
                  <c:v>#N/A</c:v>
                </c:pt>
                <c:pt idx="2612">
                  <c:v>#N/A</c:v>
                </c:pt>
                <c:pt idx="2613">
                  <c:v>#N/A</c:v>
                </c:pt>
                <c:pt idx="2614">
                  <c:v>#N/A</c:v>
                </c:pt>
                <c:pt idx="2615">
                  <c:v>#N/A</c:v>
                </c:pt>
                <c:pt idx="2616">
                  <c:v>#N/A</c:v>
                </c:pt>
                <c:pt idx="2617">
                  <c:v>#N/A</c:v>
                </c:pt>
                <c:pt idx="2618">
                  <c:v>#N/A</c:v>
                </c:pt>
                <c:pt idx="2619">
                  <c:v>#N/A</c:v>
                </c:pt>
                <c:pt idx="2620">
                  <c:v>#N/A</c:v>
                </c:pt>
                <c:pt idx="2621">
                  <c:v>#N/A</c:v>
                </c:pt>
                <c:pt idx="2622">
                  <c:v>#N/A</c:v>
                </c:pt>
                <c:pt idx="2623">
                  <c:v>#N/A</c:v>
                </c:pt>
                <c:pt idx="2624">
                  <c:v>#N/A</c:v>
                </c:pt>
                <c:pt idx="2625">
                  <c:v>#N/A</c:v>
                </c:pt>
                <c:pt idx="2626">
                  <c:v>#N/A</c:v>
                </c:pt>
                <c:pt idx="2627">
                  <c:v>#N/A</c:v>
                </c:pt>
                <c:pt idx="2628">
                  <c:v>#N/A</c:v>
                </c:pt>
                <c:pt idx="2629">
                  <c:v>#N/A</c:v>
                </c:pt>
                <c:pt idx="2630">
                  <c:v>#N/A</c:v>
                </c:pt>
                <c:pt idx="2631">
                  <c:v>#N/A</c:v>
                </c:pt>
                <c:pt idx="2632">
                  <c:v>#N/A</c:v>
                </c:pt>
                <c:pt idx="2633">
                  <c:v>#N/A</c:v>
                </c:pt>
                <c:pt idx="2634">
                  <c:v>#N/A</c:v>
                </c:pt>
                <c:pt idx="2635">
                  <c:v>#N/A</c:v>
                </c:pt>
                <c:pt idx="2636">
                  <c:v>#N/A</c:v>
                </c:pt>
                <c:pt idx="2637">
                  <c:v>#N/A</c:v>
                </c:pt>
                <c:pt idx="2638">
                  <c:v>#N/A</c:v>
                </c:pt>
                <c:pt idx="2639">
                  <c:v>#N/A</c:v>
                </c:pt>
                <c:pt idx="2640">
                  <c:v>#N/A</c:v>
                </c:pt>
                <c:pt idx="2641">
                  <c:v>#N/A</c:v>
                </c:pt>
                <c:pt idx="2642">
                  <c:v>#N/A</c:v>
                </c:pt>
                <c:pt idx="2643">
                  <c:v>#N/A</c:v>
                </c:pt>
                <c:pt idx="2644">
                  <c:v>#N/A</c:v>
                </c:pt>
                <c:pt idx="2645">
                  <c:v>#N/A</c:v>
                </c:pt>
                <c:pt idx="2646">
                  <c:v>#N/A</c:v>
                </c:pt>
                <c:pt idx="2647">
                  <c:v>#N/A</c:v>
                </c:pt>
                <c:pt idx="2648">
                  <c:v>#N/A</c:v>
                </c:pt>
                <c:pt idx="2649">
                  <c:v>#N/A</c:v>
                </c:pt>
                <c:pt idx="2650">
                  <c:v>#N/A</c:v>
                </c:pt>
                <c:pt idx="2651">
                  <c:v>#N/A</c:v>
                </c:pt>
                <c:pt idx="2652">
                  <c:v>#N/A</c:v>
                </c:pt>
                <c:pt idx="2653">
                  <c:v>#N/A</c:v>
                </c:pt>
                <c:pt idx="2654">
                  <c:v>#N/A</c:v>
                </c:pt>
                <c:pt idx="2655">
                  <c:v>#N/A</c:v>
                </c:pt>
                <c:pt idx="2656">
                  <c:v>#N/A</c:v>
                </c:pt>
                <c:pt idx="2657">
                  <c:v>#N/A</c:v>
                </c:pt>
                <c:pt idx="2658">
                  <c:v>#N/A</c:v>
                </c:pt>
                <c:pt idx="2659">
                  <c:v>#N/A</c:v>
                </c:pt>
                <c:pt idx="2660">
                  <c:v>#N/A</c:v>
                </c:pt>
                <c:pt idx="2661">
                  <c:v>#N/A</c:v>
                </c:pt>
                <c:pt idx="2662">
                  <c:v>#N/A</c:v>
                </c:pt>
                <c:pt idx="2663">
                  <c:v>#N/A</c:v>
                </c:pt>
                <c:pt idx="2664">
                  <c:v>#N/A</c:v>
                </c:pt>
                <c:pt idx="2665">
                  <c:v>#N/A</c:v>
                </c:pt>
                <c:pt idx="2666">
                  <c:v>#N/A</c:v>
                </c:pt>
                <c:pt idx="2667">
                  <c:v>#N/A</c:v>
                </c:pt>
                <c:pt idx="2668">
                  <c:v>#N/A</c:v>
                </c:pt>
                <c:pt idx="2669">
                  <c:v>#N/A</c:v>
                </c:pt>
                <c:pt idx="2670">
                  <c:v>#N/A</c:v>
                </c:pt>
                <c:pt idx="2671">
                  <c:v>#N/A</c:v>
                </c:pt>
                <c:pt idx="2672">
                  <c:v>#N/A</c:v>
                </c:pt>
                <c:pt idx="2673">
                  <c:v>#N/A</c:v>
                </c:pt>
                <c:pt idx="2674">
                  <c:v>#N/A</c:v>
                </c:pt>
                <c:pt idx="2675">
                  <c:v>#N/A</c:v>
                </c:pt>
                <c:pt idx="2676">
                  <c:v>#N/A</c:v>
                </c:pt>
                <c:pt idx="2677">
                  <c:v>#N/A</c:v>
                </c:pt>
                <c:pt idx="2678">
                  <c:v>#N/A</c:v>
                </c:pt>
                <c:pt idx="2679">
                  <c:v>#N/A</c:v>
                </c:pt>
                <c:pt idx="2680">
                  <c:v>#N/A</c:v>
                </c:pt>
                <c:pt idx="2681">
                  <c:v>#N/A</c:v>
                </c:pt>
                <c:pt idx="2682">
                  <c:v>#N/A</c:v>
                </c:pt>
                <c:pt idx="2683">
                  <c:v>#N/A</c:v>
                </c:pt>
                <c:pt idx="2684">
                  <c:v>#N/A</c:v>
                </c:pt>
                <c:pt idx="2685">
                  <c:v>#N/A</c:v>
                </c:pt>
                <c:pt idx="2686">
                  <c:v>#N/A</c:v>
                </c:pt>
                <c:pt idx="2687">
                  <c:v>#N/A</c:v>
                </c:pt>
                <c:pt idx="2688">
                  <c:v>#N/A</c:v>
                </c:pt>
                <c:pt idx="2689">
                  <c:v>#N/A</c:v>
                </c:pt>
                <c:pt idx="2690">
                  <c:v>#N/A</c:v>
                </c:pt>
                <c:pt idx="2691">
                  <c:v>#N/A</c:v>
                </c:pt>
                <c:pt idx="2692">
                  <c:v>#N/A</c:v>
                </c:pt>
                <c:pt idx="2693">
                  <c:v>#N/A</c:v>
                </c:pt>
                <c:pt idx="2694">
                  <c:v>#N/A</c:v>
                </c:pt>
                <c:pt idx="2695">
                  <c:v>#N/A</c:v>
                </c:pt>
                <c:pt idx="2696">
                  <c:v>#N/A</c:v>
                </c:pt>
                <c:pt idx="2697">
                  <c:v>#N/A</c:v>
                </c:pt>
                <c:pt idx="2698">
                  <c:v>#N/A</c:v>
                </c:pt>
                <c:pt idx="2699">
                  <c:v>#N/A</c:v>
                </c:pt>
                <c:pt idx="2700">
                  <c:v>#N/A</c:v>
                </c:pt>
                <c:pt idx="2701">
                  <c:v>#N/A</c:v>
                </c:pt>
                <c:pt idx="2702">
                  <c:v>#N/A</c:v>
                </c:pt>
                <c:pt idx="2703">
                  <c:v>#N/A</c:v>
                </c:pt>
                <c:pt idx="2704">
                  <c:v>#N/A</c:v>
                </c:pt>
                <c:pt idx="2705">
                  <c:v>#N/A</c:v>
                </c:pt>
                <c:pt idx="2706">
                  <c:v>#N/A</c:v>
                </c:pt>
                <c:pt idx="2707">
                  <c:v>#N/A</c:v>
                </c:pt>
                <c:pt idx="2708">
                  <c:v>#N/A</c:v>
                </c:pt>
                <c:pt idx="2709">
                  <c:v>#N/A</c:v>
                </c:pt>
                <c:pt idx="2710">
                  <c:v>#N/A</c:v>
                </c:pt>
                <c:pt idx="2711">
                  <c:v>#N/A</c:v>
                </c:pt>
                <c:pt idx="2712">
                  <c:v>#N/A</c:v>
                </c:pt>
                <c:pt idx="2713">
                  <c:v>#N/A</c:v>
                </c:pt>
                <c:pt idx="2714">
                  <c:v>#N/A</c:v>
                </c:pt>
                <c:pt idx="2715">
                  <c:v>#N/A</c:v>
                </c:pt>
                <c:pt idx="2716">
                  <c:v>#N/A</c:v>
                </c:pt>
                <c:pt idx="2717">
                  <c:v>#N/A</c:v>
                </c:pt>
                <c:pt idx="2718">
                  <c:v>#N/A</c:v>
                </c:pt>
                <c:pt idx="2719">
                  <c:v>#N/A</c:v>
                </c:pt>
                <c:pt idx="2720">
                  <c:v>#N/A</c:v>
                </c:pt>
                <c:pt idx="2721">
                  <c:v>#N/A</c:v>
                </c:pt>
                <c:pt idx="2722">
                  <c:v>#N/A</c:v>
                </c:pt>
                <c:pt idx="2723">
                  <c:v>#N/A</c:v>
                </c:pt>
                <c:pt idx="2724">
                  <c:v>#N/A</c:v>
                </c:pt>
                <c:pt idx="2725">
                  <c:v>#N/A</c:v>
                </c:pt>
                <c:pt idx="2726">
                  <c:v>#N/A</c:v>
                </c:pt>
                <c:pt idx="2727">
                  <c:v>#N/A</c:v>
                </c:pt>
                <c:pt idx="2728">
                  <c:v>#N/A</c:v>
                </c:pt>
                <c:pt idx="2729">
                  <c:v>#N/A</c:v>
                </c:pt>
                <c:pt idx="2730">
                  <c:v>#N/A</c:v>
                </c:pt>
                <c:pt idx="2731">
                  <c:v>#N/A</c:v>
                </c:pt>
                <c:pt idx="2732">
                  <c:v>#N/A</c:v>
                </c:pt>
                <c:pt idx="2733">
                  <c:v>#N/A</c:v>
                </c:pt>
                <c:pt idx="2734">
                  <c:v>#N/A</c:v>
                </c:pt>
                <c:pt idx="2735">
                  <c:v>#N/A</c:v>
                </c:pt>
                <c:pt idx="2736">
                  <c:v>#N/A</c:v>
                </c:pt>
                <c:pt idx="2737">
                  <c:v>#N/A</c:v>
                </c:pt>
                <c:pt idx="2738">
                  <c:v>#N/A</c:v>
                </c:pt>
                <c:pt idx="2739">
                  <c:v>#N/A</c:v>
                </c:pt>
                <c:pt idx="2740">
                  <c:v>#N/A</c:v>
                </c:pt>
                <c:pt idx="2741">
                  <c:v>#N/A</c:v>
                </c:pt>
                <c:pt idx="2742">
                  <c:v>#N/A</c:v>
                </c:pt>
                <c:pt idx="2743">
                  <c:v>#N/A</c:v>
                </c:pt>
                <c:pt idx="2744">
                  <c:v>#N/A</c:v>
                </c:pt>
                <c:pt idx="2745">
                  <c:v>#N/A</c:v>
                </c:pt>
                <c:pt idx="2746">
                  <c:v>#N/A</c:v>
                </c:pt>
                <c:pt idx="2747">
                  <c:v>#N/A</c:v>
                </c:pt>
                <c:pt idx="2748">
                  <c:v>#N/A</c:v>
                </c:pt>
                <c:pt idx="2749">
                  <c:v>#N/A</c:v>
                </c:pt>
                <c:pt idx="2750">
                  <c:v>#N/A</c:v>
                </c:pt>
                <c:pt idx="2751">
                  <c:v>#N/A</c:v>
                </c:pt>
                <c:pt idx="2752">
                  <c:v>#N/A</c:v>
                </c:pt>
                <c:pt idx="2753">
                  <c:v>#N/A</c:v>
                </c:pt>
                <c:pt idx="2754">
                  <c:v>#N/A</c:v>
                </c:pt>
                <c:pt idx="2755">
                  <c:v>#N/A</c:v>
                </c:pt>
                <c:pt idx="2756">
                  <c:v>#N/A</c:v>
                </c:pt>
                <c:pt idx="2757">
                  <c:v>#N/A</c:v>
                </c:pt>
                <c:pt idx="2758">
                  <c:v>#N/A</c:v>
                </c:pt>
                <c:pt idx="2759">
                  <c:v>#N/A</c:v>
                </c:pt>
                <c:pt idx="2760">
                  <c:v>#N/A</c:v>
                </c:pt>
                <c:pt idx="2761">
                  <c:v>#N/A</c:v>
                </c:pt>
                <c:pt idx="2762">
                  <c:v>#N/A</c:v>
                </c:pt>
                <c:pt idx="2763">
                  <c:v>#N/A</c:v>
                </c:pt>
                <c:pt idx="2764">
                  <c:v>#N/A</c:v>
                </c:pt>
                <c:pt idx="2765">
                  <c:v>#N/A</c:v>
                </c:pt>
                <c:pt idx="2766">
                  <c:v>#N/A</c:v>
                </c:pt>
                <c:pt idx="2767">
                  <c:v>#N/A</c:v>
                </c:pt>
                <c:pt idx="2768">
                  <c:v>#N/A</c:v>
                </c:pt>
                <c:pt idx="2769">
                  <c:v>#N/A</c:v>
                </c:pt>
                <c:pt idx="2770">
                  <c:v>#N/A</c:v>
                </c:pt>
                <c:pt idx="2771">
                  <c:v>#N/A</c:v>
                </c:pt>
                <c:pt idx="2772">
                  <c:v>#N/A</c:v>
                </c:pt>
                <c:pt idx="2773">
                  <c:v>#N/A</c:v>
                </c:pt>
                <c:pt idx="2774">
                  <c:v>#N/A</c:v>
                </c:pt>
                <c:pt idx="2775">
                  <c:v>#N/A</c:v>
                </c:pt>
                <c:pt idx="2776">
                  <c:v>#N/A</c:v>
                </c:pt>
                <c:pt idx="2777">
                  <c:v>#N/A</c:v>
                </c:pt>
                <c:pt idx="2778">
                  <c:v>#N/A</c:v>
                </c:pt>
                <c:pt idx="2779">
                  <c:v>#N/A</c:v>
                </c:pt>
                <c:pt idx="2780">
                  <c:v>#N/A</c:v>
                </c:pt>
                <c:pt idx="2781">
                  <c:v>#N/A</c:v>
                </c:pt>
                <c:pt idx="2782">
                  <c:v>#N/A</c:v>
                </c:pt>
                <c:pt idx="2783">
                  <c:v>#N/A</c:v>
                </c:pt>
                <c:pt idx="2784">
                  <c:v>#N/A</c:v>
                </c:pt>
                <c:pt idx="2785">
                  <c:v>#N/A</c:v>
                </c:pt>
                <c:pt idx="2786">
                  <c:v>#N/A</c:v>
                </c:pt>
                <c:pt idx="2787">
                  <c:v>#N/A</c:v>
                </c:pt>
                <c:pt idx="2788">
                  <c:v>#N/A</c:v>
                </c:pt>
                <c:pt idx="2789">
                  <c:v>#N/A</c:v>
                </c:pt>
                <c:pt idx="2790">
                  <c:v>#N/A</c:v>
                </c:pt>
                <c:pt idx="2791">
                  <c:v>#N/A</c:v>
                </c:pt>
                <c:pt idx="2792">
                  <c:v>#N/A</c:v>
                </c:pt>
                <c:pt idx="2793">
                  <c:v>#N/A</c:v>
                </c:pt>
                <c:pt idx="2794">
                  <c:v>#N/A</c:v>
                </c:pt>
                <c:pt idx="2795">
                  <c:v>#N/A</c:v>
                </c:pt>
                <c:pt idx="2796">
                  <c:v>#N/A</c:v>
                </c:pt>
                <c:pt idx="2797">
                  <c:v>#N/A</c:v>
                </c:pt>
                <c:pt idx="2798">
                  <c:v>#N/A</c:v>
                </c:pt>
                <c:pt idx="2799">
                  <c:v>#N/A</c:v>
                </c:pt>
                <c:pt idx="2800">
                  <c:v>#N/A</c:v>
                </c:pt>
                <c:pt idx="2801">
                  <c:v>#N/A</c:v>
                </c:pt>
                <c:pt idx="2802">
                  <c:v>#N/A</c:v>
                </c:pt>
                <c:pt idx="2803">
                  <c:v>#N/A</c:v>
                </c:pt>
                <c:pt idx="2804">
                  <c:v>#N/A</c:v>
                </c:pt>
                <c:pt idx="2805">
                  <c:v>#N/A</c:v>
                </c:pt>
                <c:pt idx="2806">
                  <c:v>#N/A</c:v>
                </c:pt>
                <c:pt idx="2807">
                  <c:v>#N/A</c:v>
                </c:pt>
                <c:pt idx="2808">
                  <c:v>#N/A</c:v>
                </c:pt>
                <c:pt idx="2809">
                  <c:v>#N/A</c:v>
                </c:pt>
                <c:pt idx="2810">
                  <c:v>#N/A</c:v>
                </c:pt>
                <c:pt idx="2811">
                  <c:v>#N/A</c:v>
                </c:pt>
                <c:pt idx="2812">
                  <c:v>#N/A</c:v>
                </c:pt>
                <c:pt idx="2813">
                  <c:v>#N/A</c:v>
                </c:pt>
                <c:pt idx="2814">
                  <c:v>#N/A</c:v>
                </c:pt>
                <c:pt idx="2815">
                  <c:v>#N/A</c:v>
                </c:pt>
                <c:pt idx="2816">
                  <c:v>#N/A</c:v>
                </c:pt>
                <c:pt idx="2817">
                  <c:v>#N/A</c:v>
                </c:pt>
                <c:pt idx="2818">
                  <c:v>#N/A</c:v>
                </c:pt>
                <c:pt idx="2819">
                  <c:v>#N/A</c:v>
                </c:pt>
                <c:pt idx="2820">
                  <c:v>#N/A</c:v>
                </c:pt>
                <c:pt idx="2821">
                  <c:v>#N/A</c:v>
                </c:pt>
                <c:pt idx="2822">
                  <c:v>#N/A</c:v>
                </c:pt>
                <c:pt idx="2823">
                  <c:v>#N/A</c:v>
                </c:pt>
                <c:pt idx="2824">
                  <c:v>#N/A</c:v>
                </c:pt>
                <c:pt idx="2825">
                  <c:v>#N/A</c:v>
                </c:pt>
                <c:pt idx="2826">
                  <c:v>#N/A</c:v>
                </c:pt>
                <c:pt idx="2827">
                  <c:v>#N/A</c:v>
                </c:pt>
                <c:pt idx="2828">
                  <c:v>#N/A</c:v>
                </c:pt>
                <c:pt idx="2829">
                  <c:v>#N/A</c:v>
                </c:pt>
                <c:pt idx="2830">
                  <c:v>#N/A</c:v>
                </c:pt>
                <c:pt idx="2831">
                  <c:v>#N/A</c:v>
                </c:pt>
                <c:pt idx="2832">
                  <c:v>#N/A</c:v>
                </c:pt>
                <c:pt idx="2833">
                  <c:v>#N/A</c:v>
                </c:pt>
                <c:pt idx="2834">
                  <c:v>#N/A</c:v>
                </c:pt>
                <c:pt idx="2835">
                  <c:v>#N/A</c:v>
                </c:pt>
                <c:pt idx="2836">
                  <c:v>#N/A</c:v>
                </c:pt>
                <c:pt idx="2837">
                  <c:v>#N/A</c:v>
                </c:pt>
                <c:pt idx="2838">
                  <c:v>#N/A</c:v>
                </c:pt>
                <c:pt idx="2839">
                  <c:v>#N/A</c:v>
                </c:pt>
                <c:pt idx="2840">
                  <c:v>#N/A</c:v>
                </c:pt>
                <c:pt idx="2841">
                  <c:v>#N/A</c:v>
                </c:pt>
                <c:pt idx="2842">
                  <c:v>#N/A</c:v>
                </c:pt>
                <c:pt idx="2843">
                  <c:v>#N/A</c:v>
                </c:pt>
                <c:pt idx="2844">
                  <c:v>#N/A</c:v>
                </c:pt>
                <c:pt idx="2845">
                  <c:v>#N/A</c:v>
                </c:pt>
                <c:pt idx="2846">
                  <c:v>#N/A</c:v>
                </c:pt>
                <c:pt idx="2847">
                  <c:v>#N/A</c:v>
                </c:pt>
                <c:pt idx="2848">
                  <c:v>#N/A</c:v>
                </c:pt>
                <c:pt idx="2849">
                  <c:v>#N/A</c:v>
                </c:pt>
                <c:pt idx="2850">
                  <c:v>#N/A</c:v>
                </c:pt>
                <c:pt idx="2851">
                  <c:v>#N/A</c:v>
                </c:pt>
                <c:pt idx="2852">
                  <c:v>#N/A</c:v>
                </c:pt>
                <c:pt idx="2853">
                  <c:v>#N/A</c:v>
                </c:pt>
                <c:pt idx="2854">
                  <c:v>#N/A</c:v>
                </c:pt>
                <c:pt idx="2855">
                  <c:v>#N/A</c:v>
                </c:pt>
                <c:pt idx="2856">
                  <c:v>#N/A</c:v>
                </c:pt>
                <c:pt idx="2857">
                  <c:v>#N/A</c:v>
                </c:pt>
                <c:pt idx="2858">
                  <c:v>#N/A</c:v>
                </c:pt>
                <c:pt idx="2859">
                  <c:v>#N/A</c:v>
                </c:pt>
                <c:pt idx="2860">
                  <c:v>#N/A</c:v>
                </c:pt>
                <c:pt idx="2861">
                  <c:v>#N/A</c:v>
                </c:pt>
                <c:pt idx="2862">
                  <c:v>#N/A</c:v>
                </c:pt>
                <c:pt idx="2863">
                  <c:v>#N/A</c:v>
                </c:pt>
                <c:pt idx="2864">
                  <c:v>#N/A</c:v>
                </c:pt>
                <c:pt idx="2865">
                  <c:v>#N/A</c:v>
                </c:pt>
                <c:pt idx="2866">
                  <c:v>#N/A</c:v>
                </c:pt>
                <c:pt idx="2867">
                  <c:v>#N/A</c:v>
                </c:pt>
                <c:pt idx="2868">
                  <c:v>#N/A</c:v>
                </c:pt>
                <c:pt idx="2869">
                  <c:v>#N/A</c:v>
                </c:pt>
                <c:pt idx="2870">
                  <c:v>#N/A</c:v>
                </c:pt>
                <c:pt idx="2871">
                  <c:v>#N/A</c:v>
                </c:pt>
                <c:pt idx="2872">
                  <c:v>#N/A</c:v>
                </c:pt>
                <c:pt idx="2873">
                  <c:v>#N/A</c:v>
                </c:pt>
                <c:pt idx="2874">
                  <c:v>#N/A</c:v>
                </c:pt>
                <c:pt idx="2875">
                  <c:v>#N/A</c:v>
                </c:pt>
                <c:pt idx="2876">
                  <c:v>#N/A</c:v>
                </c:pt>
                <c:pt idx="2877">
                  <c:v>#N/A</c:v>
                </c:pt>
                <c:pt idx="2878">
                  <c:v>#N/A</c:v>
                </c:pt>
                <c:pt idx="2879">
                  <c:v>#N/A</c:v>
                </c:pt>
                <c:pt idx="2880">
                  <c:v>#N/A</c:v>
                </c:pt>
                <c:pt idx="2881">
                  <c:v>#N/A</c:v>
                </c:pt>
                <c:pt idx="2882">
                  <c:v>#N/A</c:v>
                </c:pt>
                <c:pt idx="2883">
                  <c:v>#N/A</c:v>
                </c:pt>
                <c:pt idx="2884">
                  <c:v>#N/A</c:v>
                </c:pt>
                <c:pt idx="2885">
                  <c:v>#N/A</c:v>
                </c:pt>
                <c:pt idx="2886">
                  <c:v>#N/A</c:v>
                </c:pt>
                <c:pt idx="2887">
                  <c:v>#N/A</c:v>
                </c:pt>
                <c:pt idx="2888">
                  <c:v>#N/A</c:v>
                </c:pt>
                <c:pt idx="2889">
                  <c:v>#N/A</c:v>
                </c:pt>
                <c:pt idx="2890">
                  <c:v>#N/A</c:v>
                </c:pt>
                <c:pt idx="2891">
                  <c:v>#N/A</c:v>
                </c:pt>
                <c:pt idx="2892">
                  <c:v>#N/A</c:v>
                </c:pt>
                <c:pt idx="2893">
                  <c:v>#N/A</c:v>
                </c:pt>
                <c:pt idx="2894">
                  <c:v>#N/A</c:v>
                </c:pt>
                <c:pt idx="2895">
                  <c:v>#N/A</c:v>
                </c:pt>
                <c:pt idx="2896">
                  <c:v>#N/A</c:v>
                </c:pt>
                <c:pt idx="2897">
                  <c:v>#N/A</c:v>
                </c:pt>
                <c:pt idx="2898">
                  <c:v>#N/A</c:v>
                </c:pt>
                <c:pt idx="2899">
                  <c:v>#N/A</c:v>
                </c:pt>
                <c:pt idx="2900">
                  <c:v>#N/A</c:v>
                </c:pt>
                <c:pt idx="2901">
                  <c:v>#N/A</c:v>
                </c:pt>
                <c:pt idx="2902">
                  <c:v>#N/A</c:v>
                </c:pt>
                <c:pt idx="2903">
                  <c:v>#N/A</c:v>
                </c:pt>
                <c:pt idx="2904">
                  <c:v>#N/A</c:v>
                </c:pt>
                <c:pt idx="2905">
                  <c:v>#N/A</c:v>
                </c:pt>
                <c:pt idx="2906">
                  <c:v>#N/A</c:v>
                </c:pt>
                <c:pt idx="2907">
                  <c:v>#N/A</c:v>
                </c:pt>
                <c:pt idx="2908">
                  <c:v>#N/A</c:v>
                </c:pt>
                <c:pt idx="2909">
                  <c:v>#N/A</c:v>
                </c:pt>
                <c:pt idx="2910">
                  <c:v>#N/A</c:v>
                </c:pt>
                <c:pt idx="2911">
                  <c:v>#N/A</c:v>
                </c:pt>
                <c:pt idx="2912">
                  <c:v>#N/A</c:v>
                </c:pt>
                <c:pt idx="2913">
                  <c:v>#N/A</c:v>
                </c:pt>
                <c:pt idx="2914">
                  <c:v>#N/A</c:v>
                </c:pt>
                <c:pt idx="2915">
                  <c:v>#N/A</c:v>
                </c:pt>
                <c:pt idx="2916">
                  <c:v>#N/A</c:v>
                </c:pt>
                <c:pt idx="2917">
                  <c:v>#N/A</c:v>
                </c:pt>
                <c:pt idx="2918">
                  <c:v>#N/A</c:v>
                </c:pt>
                <c:pt idx="2919">
                  <c:v>#N/A</c:v>
                </c:pt>
                <c:pt idx="2920">
                  <c:v>#N/A</c:v>
                </c:pt>
                <c:pt idx="2921">
                  <c:v>#N/A</c:v>
                </c:pt>
                <c:pt idx="2922">
                  <c:v>#N/A</c:v>
                </c:pt>
                <c:pt idx="2923">
                  <c:v>#N/A</c:v>
                </c:pt>
                <c:pt idx="2924">
                  <c:v>#N/A</c:v>
                </c:pt>
                <c:pt idx="2925">
                  <c:v>#N/A</c:v>
                </c:pt>
                <c:pt idx="2926">
                  <c:v>#N/A</c:v>
                </c:pt>
                <c:pt idx="2927">
                  <c:v>#N/A</c:v>
                </c:pt>
                <c:pt idx="2928">
                  <c:v>#N/A</c:v>
                </c:pt>
                <c:pt idx="2929">
                  <c:v>#N/A</c:v>
                </c:pt>
                <c:pt idx="2930">
                  <c:v>#N/A</c:v>
                </c:pt>
                <c:pt idx="2931">
                  <c:v>#N/A</c:v>
                </c:pt>
                <c:pt idx="2932">
                  <c:v>#N/A</c:v>
                </c:pt>
                <c:pt idx="2933">
                  <c:v>#N/A</c:v>
                </c:pt>
                <c:pt idx="2934">
                  <c:v>#N/A</c:v>
                </c:pt>
                <c:pt idx="2935">
                  <c:v>#N/A</c:v>
                </c:pt>
                <c:pt idx="2936">
                  <c:v>#N/A</c:v>
                </c:pt>
                <c:pt idx="2937">
                  <c:v>#N/A</c:v>
                </c:pt>
                <c:pt idx="2938">
                  <c:v>#N/A</c:v>
                </c:pt>
                <c:pt idx="2939">
                  <c:v>#N/A</c:v>
                </c:pt>
                <c:pt idx="2940">
                  <c:v>#N/A</c:v>
                </c:pt>
                <c:pt idx="2941">
                  <c:v>#N/A</c:v>
                </c:pt>
                <c:pt idx="2942">
                  <c:v>#N/A</c:v>
                </c:pt>
                <c:pt idx="2943">
                  <c:v>#N/A</c:v>
                </c:pt>
                <c:pt idx="2944">
                  <c:v>#N/A</c:v>
                </c:pt>
                <c:pt idx="2945">
                  <c:v>#N/A</c:v>
                </c:pt>
                <c:pt idx="2946">
                  <c:v>#N/A</c:v>
                </c:pt>
                <c:pt idx="2947">
                  <c:v>#N/A</c:v>
                </c:pt>
                <c:pt idx="2948">
                  <c:v>#N/A</c:v>
                </c:pt>
                <c:pt idx="2949">
                  <c:v>#N/A</c:v>
                </c:pt>
                <c:pt idx="2950">
                  <c:v>#N/A</c:v>
                </c:pt>
                <c:pt idx="2951">
                  <c:v>#N/A</c:v>
                </c:pt>
                <c:pt idx="2952">
                  <c:v>#N/A</c:v>
                </c:pt>
                <c:pt idx="2953">
                  <c:v>#N/A</c:v>
                </c:pt>
                <c:pt idx="2954">
                  <c:v>#N/A</c:v>
                </c:pt>
                <c:pt idx="2955">
                  <c:v>#N/A</c:v>
                </c:pt>
                <c:pt idx="2956">
                  <c:v>#N/A</c:v>
                </c:pt>
                <c:pt idx="2957">
                  <c:v>#N/A</c:v>
                </c:pt>
                <c:pt idx="2958">
                  <c:v>#N/A</c:v>
                </c:pt>
                <c:pt idx="2959">
                  <c:v>#N/A</c:v>
                </c:pt>
                <c:pt idx="2960">
                  <c:v>#N/A</c:v>
                </c:pt>
                <c:pt idx="2961">
                  <c:v>#N/A</c:v>
                </c:pt>
                <c:pt idx="2962">
                  <c:v>#N/A</c:v>
                </c:pt>
                <c:pt idx="2963">
                  <c:v>#N/A</c:v>
                </c:pt>
                <c:pt idx="2964">
                  <c:v>#N/A</c:v>
                </c:pt>
                <c:pt idx="2965">
                  <c:v>#N/A</c:v>
                </c:pt>
                <c:pt idx="2966">
                  <c:v>#N/A</c:v>
                </c:pt>
                <c:pt idx="2967">
                  <c:v>#N/A</c:v>
                </c:pt>
                <c:pt idx="2968">
                  <c:v>#N/A</c:v>
                </c:pt>
                <c:pt idx="2969">
                  <c:v>#N/A</c:v>
                </c:pt>
                <c:pt idx="2970">
                  <c:v>#N/A</c:v>
                </c:pt>
                <c:pt idx="2971">
                  <c:v>#N/A</c:v>
                </c:pt>
                <c:pt idx="2972">
                  <c:v>#N/A</c:v>
                </c:pt>
                <c:pt idx="2973">
                  <c:v>#N/A</c:v>
                </c:pt>
                <c:pt idx="2974">
                  <c:v>#N/A</c:v>
                </c:pt>
                <c:pt idx="2975">
                  <c:v>#N/A</c:v>
                </c:pt>
                <c:pt idx="2976">
                  <c:v>#N/A</c:v>
                </c:pt>
                <c:pt idx="2977">
                  <c:v>#N/A</c:v>
                </c:pt>
                <c:pt idx="2978">
                  <c:v>#N/A</c:v>
                </c:pt>
                <c:pt idx="2979">
                  <c:v>#N/A</c:v>
                </c:pt>
                <c:pt idx="2980">
                  <c:v>#N/A</c:v>
                </c:pt>
                <c:pt idx="2981">
                  <c:v>#N/A</c:v>
                </c:pt>
                <c:pt idx="2982">
                  <c:v>#N/A</c:v>
                </c:pt>
                <c:pt idx="2983">
                  <c:v>#N/A</c:v>
                </c:pt>
                <c:pt idx="2984">
                  <c:v>#N/A</c:v>
                </c:pt>
                <c:pt idx="2985">
                  <c:v>#N/A</c:v>
                </c:pt>
                <c:pt idx="2986">
                  <c:v>#N/A</c:v>
                </c:pt>
                <c:pt idx="2987">
                  <c:v>#N/A</c:v>
                </c:pt>
                <c:pt idx="2988">
                  <c:v>#N/A</c:v>
                </c:pt>
                <c:pt idx="2989">
                  <c:v>#N/A</c:v>
                </c:pt>
                <c:pt idx="2990">
                  <c:v>#N/A</c:v>
                </c:pt>
                <c:pt idx="2991">
                  <c:v>#N/A</c:v>
                </c:pt>
                <c:pt idx="2992">
                  <c:v>#N/A</c:v>
                </c:pt>
                <c:pt idx="2993">
                  <c:v>#N/A</c:v>
                </c:pt>
                <c:pt idx="2994">
                  <c:v>#N/A</c:v>
                </c:pt>
                <c:pt idx="2995">
                  <c:v>#N/A</c:v>
                </c:pt>
                <c:pt idx="2996">
                  <c:v>#N/A</c:v>
                </c:pt>
                <c:pt idx="2997">
                  <c:v>#N/A</c:v>
                </c:pt>
                <c:pt idx="2998">
                  <c:v>#N/A</c:v>
                </c:pt>
                <c:pt idx="2999">
                  <c:v>#N/A</c:v>
                </c:pt>
                <c:pt idx="3000">
                  <c:v>#N/A</c:v>
                </c:pt>
                <c:pt idx="3001">
                  <c:v>#N/A</c:v>
                </c:pt>
                <c:pt idx="3002">
                  <c:v>#N/A</c:v>
                </c:pt>
                <c:pt idx="3003">
                  <c:v>#N/A</c:v>
                </c:pt>
                <c:pt idx="3004">
                  <c:v>#N/A</c:v>
                </c:pt>
                <c:pt idx="3005">
                  <c:v>#N/A</c:v>
                </c:pt>
                <c:pt idx="3006">
                  <c:v>#N/A</c:v>
                </c:pt>
                <c:pt idx="3007">
                  <c:v>#N/A</c:v>
                </c:pt>
                <c:pt idx="3008">
                  <c:v>#N/A</c:v>
                </c:pt>
                <c:pt idx="3009">
                  <c:v>#N/A</c:v>
                </c:pt>
                <c:pt idx="3010">
                  <c:v>#N/A</c:v>
                </c:pt>
                <c:pt idx="3011">
                  <c:v>#N/A</c:v>
                </c:pt>
                <c:pt idx="3012">
                  <c:v>#N/A</c:v>
                </c:pt>
                <c:pt idx="3013">
                  <c:v>#N/A</c:v>
                </c:pt>
                <c:pt idx="3014">
                  <c:v>#N/A</c:v>
                </c:pt>
                <c:pt idx="3015">
                  <c:v>#N/A</c:v>
                </c:pt>
                <c:pt idx="3016">
                  <c:v>#N/A</c:v>
                </c:pt>
                <c:pt idx="3017">
                  <c:v>#N/A</c:v>
                </c:pt>
                <c:pt idx="3018">
                  <c:v>#N/A</c:v>
                </c:pt>
                <c:pt idx="3019">
                  <c:v>#N/A</c:v>
                </c:pt>
                <c:pt idx="3020">
                  <c:v>#N/A</c:v>
                </c:pt>
                <c:pt idx="3021">
                  <c:v>#N/A</c:v>
                </c:pt>
                <c:pt idx="3022">
                  <c:v>#N/A</c:v>
                </c:pt>
                <c:pt idx="3023">
                  <c:v>#N/A</c:v>
                </c:pt>
                <c:pt idx="3024">
                  <c:v>#N/A</c:v>
                </c:pt>
                <c:pt idx="3025">
                  <c:v>#N/A</c:v>
                </c:pt>
                <c:pt idx="3026">
                  <c:v>#N/A</c:v>
                </c:pt>
                <c:pt idx="3027">
                  <c:v>#N/A</c:v>
                </c:pt>
                <c:pt idx="3028">
                  <c:v>#N/A</c:v>
                </c:pt>
                <c:pt idx="3029">
                  <c:v>#N/A</c:v>
                </c:pt>
                <c:pt idx="3030">
                  <c:v>#N/A</c:v>
                </c:pt>
                <c:pt idx="3031">
                  <c:v>#N/A</c:v>
                </c:pt>
                <c:pt idx="3032">
                  <c:v>#N/A</c:v>
                </c:pt>
                <c:pt idx="3033">
                  <c:v>#N/A</c:v>
                </c:pt>
                <c:pt idx="3034">
                  <c:v>#N/A</c:v>
                </c:pt>
                <c:pt idx="3035">
                  <c:v>#N/A</c:v>
                </c:pt>
                <c:pt idx="3036">
                  <c:v>#N/A</c:v>
                </c:pt>
                <c:pt idx="3037">
                  <c:v>#N/A</c:v>
                </c:pt>
                <c:pt idx="3038">
                  <c:v>#N/A</c:v>
                </c:pt>
                <c:pt idx="3039">
                  <c:v>#N/A</c:v>
                </c:pt>
                <c:pt idx="3040">
                  <c:v>#N/A</c:v>
                </c:pt>
                <c:pt idx="3041">
                  <c:v>#N/A</c:v>
                </c:pt>
                <c:pt idx="3042">
                  <c:v>#N/A</c:v>
                </c:pt>
                <c:pt idx="3043">
                  <c:v>#N/A</c:v>
                </c:pt>
                <c:pt idx="3044">
                  <c:v>#N/A</c:v>
                </c:pt>
                <c:pt idx="3045">
                  <c:v>#N/A</c:v>
                </c:pt>
                <c:pt idx="3046">
                  <c:v>#N/A</c:v>
                </c:pt>
                <c:pt idx="3047">
                  <c:v>#N/A</c:v>
                </c:pt>
                <c:pt idx="3048">
                  <c:v>#N/A</c:v>
                </c:pt>
                <c:pt idx="3049">
                  <c:v>#N/A</c:v>
                </c:pt>
                <c:pt idx="3050">
                  <c:v>#N/A</c:v>
                </c:pt>
                <c:pt idx="3051">
                  <c:v>#N/A</c:v>
                </c:pt>
                <c:pt idx="3052">
                  <c:v>#N/A</c:v>
                </c:pt>
                <c:pt idx="3053">
                  <c:v>#N/A</c:v>
                </c:pt>
                <c:pt idx="3054">
                  <c:v>#N/A</c:v>
                </c:pt>
                <c:pt idx="3055">
                  <c:v>#N/A</c:v>
                </c:pt>
                <c:pt idx="3056">
                  <c:v>#N/A</c:v>
                </c:pt>
                <c:pt idx="3057">
                  <c:v>#N/A</c:v>
                </c:pt>
                <c:pt idx="3058">
                  <c:v>#N/A</c:v>
                </c:pt>
                <c:pt idx="3059">
                  <c:v>#N/A</c:v>
                </c:pt>
                <c:pt idx="3060">
                  <c:v>#N/A</c:v>
                </c:pt>
                <c:pt idx="3061">
                  <c:v>#N/A</c:v>
                </c:pt>
                <c:pt idx="3062">
                  <c:v>#N/A</c:v>
                </c:pt>
                <c:pt idx="3063">
                  <c:v>#N/A</c:v>
                </c:pt>
                <c:pt idx="3064">
                  <c:v>#N/A</c:v>
                </c:pt>
                <c:pt idx="3065">
                  <c:v>#N/A</c:v>
                </c:pt>
                <c:pt idx="3066">
                  <c:v>#N/A</c:v>
                </c:pt>
                <c:pt idx="3067">
                  <c:v>#N/A</c:v>
                </c:pt>
                <c:pt idx="3068">
                  <c:v>#N/A</c:v>
                </c:pt>
                <c:pt idx="3069">
                  <c:v>#N/A</c:v>
                </c:pt>
                <c:pt idx="3070">
                  <c:v>#N/A</c:v>
                </c:pt>
                <c:pt idx="3071">
                  <c:v>#N/A</c:v>
                </c:pt>
                <c:pt idx="3072">
                  <c:v>#N/A</c:v>
                </c:pt>
                <c:pt idx="3073">
                  <c:v>#N/A</c:v>
                </c:pt>
                <c:pt idx="3074">
                  <c:v>#N/A</c:v>
                </c:pt>
                <c:pt idx="3075">
                  <c:v>#N/A</c:v>
                </c:pt>
                <c:pt idx="3076">
                  <c:v>#N/A</c:v>
                </c:pt>
                <c:pt idx="3077">
                  <c:v>#N/A</c:v>
                </c:pt>
                <c:pt idx="3078">
                  <c:v>#N/A</c:v>
                </c:pt>
                <c:pt idx="3079">
                  <c:v>#N/A</c:v>
                </c:pt>
                <c:pt idx="3080">
                  <c:v>#N/A</c:v>
                </c:pt>
                <c:pt idx="3081">
                  <c:v>#N/A</c:v>
                </c:pt>
                <c:pt idx="3082">
                  <c:v>#N/A</c:v>
                </c:pt>
                <c:pt idx="3083">
                  <c:v>#N/A</c:v>
                </c:pt>
                <c:pt idx="3084">
                  <c:v>#N/A</c:v>
                </c:pt>
                <c:pt idx="3085">
                  <c:v>#N/A</c:v>
                </c:pt>
                <c:pt idx="3086">
                  <c:v>#N/A</c:v>
                </c:pt>
                <c:pt idx="3087">
                  <c:v>#N/A</c:v>
                </c:pt>
                <c:pt idx="3088">
                  <c:v>#N/A</c:v>
                </c:pt>
                <c:pt idx="3089">
                  <c:v>#N/A</c:v>
                </c:pt>
                <c:pt idx="3090">
                  <c:v>#N/A</c:v>
                </c:pt>
                <c:pt idx="3091">
                  <c:v>#N/A</c:v>
                </c:pt>
                <c:pt idx="3092">
                  <c:v>#N/A</c:v>
                </c:pt>
                <c:pt idx="3093">
                  <c:v>#N/A</c:v>
                </c:pt>
                <c:pt idx="3094">
                  <c:v>#N/A</c:v>
                </c:pt>
                <c:pt idx="3095">
                  <c:v>#N/A</c:v>
                </c:pt>
                <c:pt idx="3096">
                  <c:v>#N/A</c:v>
                </c:pt>
                <c:pt idx="3097">
                  <c:v>#N/A</c:v>
                </c:pt>
                <c:pt idx="3098">
                  <c:v>#N/A</c:v>
                </c:pt>
                <c:pt idx="3099">
                  <c:v>#N/A</c:v>
                </c:pt>
                <c:pt idx="3100">
                  <c:v>#N/A</c:v>
                </c:pt>
                <c:pt idx="3101">
                  <c:v>#N/A</c:v>
                </c:pt>
                <c:pt idx="3102">
                  <c:v>#N/A</c:v>
                </c:pt>
                <c:pt idx="3103">
                  <c:v>#N/A</c:v>
                </c:pt>
                <c:pt idx="3104">
                  <c:v>#N/A</c:v>
                </c:pt>
                <c:pt idx="3105">
                  <c:v>#N/A</c:v>
                </c:pt>
                <c:pt idx="3106">
                  <c:v>#N/A</c:v>
                </c:pt>
                <c:pt idx="3107">
                  <c:v>#N/A</c:v>
                </c:pt>
                <c:pt idx="3108">
                  <c:v>#N/A</c:v>
                </c:pt>
                <c:pt idx="3109">
                  <c:v>#N/A</c:v>
                </c:pt>
                <c:pt idx="3110">
                  <c:v>#N/A</c:v>
                </c:pt>
                <c:pt idx="3111">
                  <c:v>#N/A</c:v>
                </c:pt>
                <c:pt idx="3112">
                  <c:v>#N/A</c:v>
                </c:pt>
                <c:pt idx="3113">
                  <c:v>#N/A</c:v>
                </c:pt>
                <c:pt idx="3114">
                  <c:v>#N/A</c:v>
                </c:pt>
                <c:pt idx="3115">
                  <c:v>#N/A</c:v>
                </c:pt>
                <c:pt idx="3116">
                  <c:v>#N/A</c:v>
                </c:pt>
                <c:pt idx="3117">
                  <c:v>#N/A</c:v>
                </c:pt>
                <c:pt idx="3118">
                  <c:v>#N/A</c:v>
                </c:pt>
                <c:pt idx="3119">
                  <c:v>#N/A</c:v>
                </c:pt>
                <c:pt idx="3120">
                  <c:v>#N/A</c:v>
                </c:pt>
                <c:pt idx="3121">
                  <c:v>#N/A</c:v>
                </c:pt>
                <c:pt idx="3122">
                  <c:v>#N/A</c:v>
                </c:pt>
                <c:pt idx="3123">
                  <c:v>#N/A</c:v>
                </c:pt>
                <c:pt idx="3124">
                  <c:v>#N/A</c:v>
                </c:pt>
                <c:pt idx="3125">
                  <c:v>#N/A</c:v>
                </c:pt>
                <c:pt idx="3126">
                  <c:v>#N/A</c:v>
                </c:pt>
                <c:pt idx="3127">
                  <c:v>#N/A</c:v>
                </c:pt>
                <c:pt idx="3128">
                  <c:v>#N/A</c:v>
                </c:pt>
                <c:pt idx="3129">
                  <c:v>#N/A</c:v>
                </c:pt>
                <c:pt idx="3130">
                  <c:v>#N/A</c:v>
                </c:pt>
                <c:pt idx="3131">
                  <c:v>#N/A</c:v>
                </c:pt>
                <c:pt idx="3132">
                  <c:v>#N/A</c:v>
                </c:pt>
                <c:pt idx="3133">
                  <c:v>#N/A</c:v>
                </c:pt>
                <c:pt idx="3134">
                  <c:v>#N/A</c:v>
                </c:pt>
                <c:pt idx="3135">
                  <c:v>#N/A</c:v>
                </c:pt>
                <c:pt idx="3136">
                  <c:v>#N/A</c:v>
                </c:pt>
                <c:pt idx="3137">
                  <c:v>#N/A</c:v>
                </c:pt>
                <c:pt idx="3138">
                  <c:v>#N/A</c:v>
                </c:pt>
                <c:pt idx="3139">
                  <c:v>#N/A</c:v>
                </c:pt>
                <c:pt idx="3140">
                  <c:v>#N/A</c:v>
                </c:pt>
                <c:pt idx="3141">
                  <c:v>#N/A</c:v>
                </c:pt>
                <c:pt idx="3142">
                  <c:v>#N/A</c:v>
                </c:pt>
                <c:pt idx="3143">
                  <c:v>#N/A</c:v>
                </c:pt>
                <c:pt idx="3144">
                  <c:v>#N/A</c:v>
                </c:pt>
                <c:pt idx="3145">
                  <c:v>#N/A</c:v>
                </c:pt>
                <c:pt idx="3146">
                  <c:v>#N/A</c:v>
                </c:pt>
                <c:pt idx="3147">
                  <c:v>#N/A</c:v>
                </c:pt>
                <c:pt idx="3148">
                  <c:v>#N/A</c:v>
                </c:pt>
                <c:pt idx="3149">
                  <c:v>#N/A</c:v>
                </c:pt>
                <c:pt idx="3150">
                  <c:v>#N/A</c:v>
                </c:pt>
                <c:pt idx="3151">
                  <c:v>#N/A</c:v>
                </c:pt>
                <c:pt idx="3152">
                  <c:v>#N/A</c:v>
                </c:pt>
                <c:pt idx="3153">
                  <c:v>#N/A</c:v>
                </c:pt>
                <c:pt idx="3154">
                  <c:v>#N/A</c:v>
                </c:pt>
                <c:pt idx="3155">
                  <c:v>#N/A</c:v>
                </c:pt>
                <c:pt idx="3156">
                  <c:v>#N/A</c:v>
                </c:pt>
                <c:pt idx="3157">
                  <c:v>#N/A</c:v>
                </c:pt>
                <c:pt idx="3158">
                  <c:v>#N/A</c:v>
                </c:pt>
                <c:pt idx="3159">
                  <c:v>#N/A</c:v>
                </c:pt>
                <c:pt idx="3160">
                  <c:v>#N/A</c:v>
                </c:pt>
                <c:pt idx="3161">
                  <c:v>#N/A</c:v>
                </c:pt>
                <c:pt idx="3162">
                  <c:v>#N/A</c:v>
                </c:pt>
                <c:pt idx="3163">
                  <c:v>#N/A</c:v>
                </c:pt>
                <c:pt idx="3164">
                  <c:v>#N/A</c:v>
                </c:pt>
                <c:pt idx="3165">
                  <c:v>#N/A</c:v>
                </c:pt>
                <c:pt idx="3166">
                  <c:v>#N/A</c:v>
                </c:pt>
                <c:pt idx="3167">
                  <c:v>#N/A</c:v>
                </c:pt>
                <c:pt idx="3168">
                  <c:v>#N/A</c:v>
                </c:pt>
                <c:pt idx="3169">
                  <c:v>#N/A</c:v>
                </c:pt>
                <c:pt idx="3170">
                  <c:v>#N/A</c:v>
                </c:pt>
                <c:pt idx="3171">
                  <c:v>#N/A</c:v>
                </c:pt>
                <c:pt idx="3172">
                  <c:v>#N/A</c:v>
                </c:pt>
                <c:pt idx="3173">
                  <c:v>#N/A</c:v>
                </c:pt>
                <c:pt idx="3174">
                  <c:v>#N/A</c:v>
                </c:pt>
                <c:pt idx="3175">
                  <c:v>#N/A</c:v>
                </c:pt>
                <c:pt idx="3176">
                  <c:v>#N/A</c:v>
                </c:pt>
                <c:pt idx="3177">
                  <c:v>#N/A</c:v>
                </c:pt>
                <c:pt idx="3178">
                  <c:v>#N/A</c:v>
                </c:pt>
                <c:pt idx="3179">
                  <c:v>#N/A</c:v>
                </c:pt>
                <c:pt idx="3180">
                  <c:v>#N/A</c:v>
                </c:pt>
                <c:pt idx="3181">
                  <c:v>#N/A</c:v>
                </c:pt>
                <c:pt idx="3182">
                  <c:v>#N/A</c:v>
                </c:pt>
                <c:pt idx="3183">
                  <c:v>#N/A</c:v>
                </c:pt>
                <c:pt idx="3184">
                  <c:v>#N/A</c:v>
                </c:pt>
                <c:pt idx="3185">
                  <c:v>#N/A</c:v>
                </c:pt>
                <c:pt idx="3186">
                  <c:v>#N/A</c:v>
                </c:pt>
                <c:pt idx="3187">
                  <c:v>#N/A</c:v>
                </c:pt>
                <c:pt idx="3188">
                  <c:v>#N/A</c:v>
                </c:pt>
                <c:pt idx="3189">
                  <c:v>#N/A</c:v>
                </c:pt>
                <c:pt idx="3190">
                  <c:v>#N/A</c:v>
                </c:pt>
                <c:pt idx="3191">
                  <c:v>#N/A</c:v>
                </c:pt>
                <c:pt idx="3192">
                  <c:v>#N/A</c:v>
                </c:pt>
                <c:pt idx="3193">
                  <c:v>#N/A</c:v>
                </c:pt>
                <c:pt idx="3194">
                  <c:v>#N/A</c:v>
                </c:pt>
                <c:pt idx="3195">
                  <c:v>#N/A</c:v>
                </c:pt>
                <c:pt idx="3196">
                  <c:v>#N/A</c:v>
                </c:pt>
                <c:pt idx="3197">
                  <c:v>#N/A</c:v>
                </c:pt>
                <c:pt idx="3198">
                  <c:v>#N/A</c:v>
                </c:pt>
                <c:pt idx="3199">
                  <c:v>#N/A</c:v>
                </c:pt>
                <c:pt idx="3200">
                  <c:v>#N/A</c:v>
                </c:pt>
                <c:pt idx="3201">
                  <c:v>#N/A</c:v>
                </c:pt>
                <c:pt idx="3202">
                  <c:v>#N/A</c:v>
                </c:pt>
                <c:pt idx="3203">
                  <c:v>#N/A</c:v>
                </c:pt>
                <c:pt idx="3204">
                  <c:v>#N/A</c:v>
                </c:pt>
                <c:pt idx="3205">
                  <c:v>#N/A</c:v>
                </c:pt>
                <c:pt idx="3206">
                  <c:v>#N/A</c:v>
                </c:pt>
                <c:pt idx="3207">
                  <c:v>#N/A</c:v>
                </c:pt>
                <c:pt idx="3208">
                  <c:v>#N/A</c:v>
                </c:pt>
                <c:pt idx="3209">
                  <c:v>#N/A</c:v>
                </c:pt>
                <c:pt idx="3210">
                  <c:v>#N/A</c:v>
                </c:pt>
                <c:pt idx="3211">
                  <c:v>#N/A</c:v>
                </c:pt>
                <c:pt idx="3212">
                  <c:v>#N/A</c:v>
                </c:pt>
                <c:pt idx="3213">
                  <c:v>#N/A</c:v>
                </c:pt>
                <c:pt idx="3214">
                  <c:v>#N/A</c:v>
                </c:pt>
                <c:pt idx="3215">
                  <c:v>#N/A</c:v>
                </c:pt>
                <c:pt idx="3216">
                  <c:v>#N/A</c:v>
                </c:pt>
                <c:pt idx="3217">
                  <c:v>#N/A</c:v>
                </c:pt>
                <c:pt idx="3218">
                  <c:v>#N/A</c:v>
                </c:pt>
                <c:pt idx="3219">
                  <c:v>#N/A</c:v>
                </c:pt>
                <c:pt idx="3220">
                  <c:v>#N/A</c:v>
                </c:pt>
                <c:pt idx="3221">
                  <c:v>#N/A</c:v>
                </c:pt>
                <c:pt idx="3222">
                  <c:v>#N/A</c:v>
                </c:pt>
                <c:pt idx="3223">
                  <c:v>#N/A</c:v>
                </c:pt>
                <c:pt idx="3224">
                  <c:v>#N/A</c:v>
                </c:pt>
                <c:pt idx="3225">
                  <c:v>#N/A</c:v>
                </c:pt>
                <c:pt idx="3226">
                  <c:v>#N/A</c:v>
                </c:pt>
                <c:pt idx="3227">
                  <c:v>#N/A</c:v>
                </c:pt>
                <c:pt idx="3228">
                  <c:v>#N/A</c:v>
                </c:pt>
                <c:pt idx="3229">
                  <c:v>#N/A</c:v>
                </c:pt>
                <c:pt idx="3230">
                  <c:v>#N/A</c:v>
                </c:pt>
                <c:pt idx="3231">
                  <c:v>#N/A</c:v>
                </c:pt>
                <c:pt idx="3232">
                  <c:v>#N/A</c:v>
                </c:pt>
                <c:pt idx="3233">
                  <c:v>#N/A</c:v>
                </c:pt>
                <c:pt idx="3234">
                  <c:v>#N/A</c:v>
                </c:pt>
                <c:pt idx="3235">
                  <c:v>#N/A</c:v>
                </c:pt>
                <c:pt idx="3236">
                  <c:v>#N/A</c:v>
                </c:pt>
                <c:pt idx="3237">
                  <c:v>#N/A</c:v>
                </c:pt>
                <c:pt idx="3238">
                  <c:v>#N/A</c:v>
                </c:pt>
                <c:pt idx="3239">
                  <c:v>#N/A</c:v>
                </c:pt>
                <c:pt idx="3240">
                  <c:v>#N/A</c:v>
                </c:pt>
                <c:pt idx="3241">
                  <c:v>#N/A</c:v>
                </c:pt>
                <c:pt idx="3242">
                  <c:v>#N/A</c:v>
                </c:pt>
                <c:pt idx="3243">
                  <c:v>#N/A</c:v>
                </c:pt>
                <c:pt idx="3244">
                  <c:v>#N/A</c:v>
                </c:pt>
                <c:pt idx="3245">
                  <c:v>#N/A</c:v>
                </c:pt>
                <c:pt idx="3246">
                  <c:v>#N/A</c:v>
                </c:pt>
                <c:pt idx="3247">
                  <c:v>#N/A</c:v>
                </c:pt>
                <c:pt idx="3248">
                  <c:v>#N/A</c:v>
                </c:pt>
                <c:pt idx="3249">
                  <c:v>#N/A</c:v>
                </c:pt>
                <c:pt idx="3250">
                  <c:v>#N/A</c:v>
                </c:pt>
                <c:pt idx="3251">
                  <c:v>#N/A</c:v>
                </c:pt>
                <c:pt idx="3252">
                  <c:v>#N/A</c:v>
                </c:pt>
                <c:pt idx="3253">
                  <c:v>#N/A</c:v>
                </c:pt>
                <c:pt idx="3254">
                  <c:v>#N/A</c:v>
                </c:pt>
                <c:pt idx="3255">
                  <c:v>#N/A</c:v>
                </c:pt>
                <c:pt idx="3256">
                  <c:v>#N/A</c:v>
                </c:pt>
                <c:pt idx="3257">
                  <c:v>#N/A</c:v>
                </c:pt>
                <c:pt idx="3258">
                  <c:v>#N/A</c:v>
                </c:pt>
                <c:pt idx="3259">
                  <c:v>#N/A</c:v>
                </c:pt>
                <c:pt idx="3260">
                  <c:v>#N/A</c:v>
                </c:pt>
                <c:pt idx="3261">
                  <c:v>#N/A</c:v>
                </c:pt>
                <c:pt idx="3262">
                  <c:v>#N/A</c:v>
                </c:pt>
                <c:pt idx="3263">
                  <c:v>#N/A</c:v>
                </c:pt>
                <c:pt idx="3264">
                  <c:v>#N/A</c:v>
                </c:pt>
                <c:pt idx="3265">
                  <c:v>#N/A</c:v>
                </c:pt>
                <c:pt idx="3266">
                  <c:v>#N/A</c:v>
                </c:pt>
                <c:pt idx="3267">
                  <c:v>#N/A</c:v>
                </c:pt>
                <c:pt idx="3268">
                  <c:v>#N/A</c:v>
                </c:pt>
                <c:pt idx="3269">
                  <c:v>#N/A</c:v>
                </c:pt>
                <c:pt idx="3270">
                  <c:v>#N/A</c:v>
                </c:pt>
                <c:pt idx="3271">
                  <c:v>#N/A</c:v>
                </c:pt>
                <c:pt idx="3272">
                  <c:v>#N/A</c:v>
                </c:pt>
                <c:pt idx="3273">
                  <c:v>#N/A</c:v>
                </c:pt>
                <c:pt idx="3274">
                  <c:v>#N/A</c:v>
                </c:pt>
                <c:pt idx="3275">
                  <c:v>#N/A</c:v>
                </c:pt>
                <c:pt idx="3276">
                  <c:v>#N/A</c:v>
                </c:pt>
                <c:pt idx="3277">
                  <c:v>#N/A</c:v>
                </c:pt>
                <c:pt idx="3278">
                  <c:v>#N/A</c:v>
                </c:pt>
                <c:pt idx="3279">
                  <c:v>#N/A</c:v>
                </c:pt>
                <c:pt idx="3280">
                  <c:v>#N/A</c:v>
                </c:pt>
                <c:pt idx="3281">
                  <c:v>#N/A</c:v>
                </c:pt>
                <c:pt idx="3282">
                  <c:v>#N/A</c:v>
                </c:pt>
                <c:pt idx="3283">
                  <c:v>#N/A</c:v>
                </c:pt>
                <c:pt idx="3284">
                  <c:v>#N/A</c:v>
                </c:pt>
                <c:pt idx="3285">
                  <c:v>#N/A</c:v>
                </c:pt>
                <c:pt idx="3286">
                  <c:v>#N/A</c:v>
                </c:pt>
                <c:pt idx="3287">
                  <c:v>#N/A</c:v>
                </c:pt>
                <c:pt idx="3288">
                  <c:v>#N/A</c:v>
                </c:pt>
                <c:pt idx="3289">
                  <c:v>#N/A</c:v>
                </c:pt>
                <c:pt idx="3290">
                  <c:v>#N/A</c:v>
                </c:pt>
                <c:pt idx="3291">
                  <c:v>#N/A</c:v>
                </c:pt>
                <c:pt idx="3292">
                  <c:v>#N/A</c:v>
                </c:pt>
                <c:pt idx="3293">
                  <c:v>#N/A</c:v>
                </c:pt>
                <c:pt idx="3294">
                  <c:v>#N/A</c:v>
                </c:pt>
                <c:pt idx="3295">
                  <c:v>#N/A</c:v>
                </c:pt>
                <c:pt idx="3296">
                  <c:v>#N/A</c:v>
                </c:pt>
                <c:pt idx="3297">
                  <c:v>#N/A</c:v>
                </c:pt>
                <c:pt idx="3298">
                  <c:v>#N/A</c:v>
                </c:pt>
                <c:pt idx="3299">
                  <c:v>#N/A</c:v>
                </c:pt>
                <c:pt idx="3300">
                  <c:v>#N/A</c:v>
                </c:pt>
                <c:pt idx="3301">
                  <c:v>#N/A</c:v>
                </c:pt>
                <c:pt idx="3302">
                  <c:v>#N/A</c:v>
                </c:pt>
                <c:pt idx="3303">
                  <c:v>#N/A</c:v>
                </c:pt>
                <c:pt idx="3304">
                  <c:v>#N/A</c:v>
                </c:pt>
                <c:pt idx="3305">
                  <c:v>#N/A</c:v>
                </c:pt>
                <c:pt idx="3306">
                  <c:v>#N/A</c:v>
                </c:pt>
                <c:pt idx="3307">
                  <c:v>#N/A</c:v>
                </c:pt>
                <c:pt idx="3308">
                  <c:v>#N/A</c:v>
                </c:pt>
                <c:pt idx="3309">
                  <c:v>#N/A</c:v>
                </c:pt>
                <c:pt idx="3310">
                  <c:v>#N/A</c:v>
                </c:pt>
                <c:pt idx="3311">
                  <c:v>#N/A</c:v>
                </c:pt>
                <c:pt idx="3312">
                  <c:v>#N/A</c:v>
                </c:pt>
                <c:pt idx="3313">
                  <c:v>#N/A</c:v>
                </c:pt>
                <c:pt idx="3314">
                  <c:v>#N/A</c:v>
                </c:pt>
                <c:pt idx="3315">
                  <c:v>#N/A</c:v>
                </c:pt>
                <c:pt idx="3316">
                  <c:v>#N/A</c:v>
                </c:pt>
                <c:pt idx="3317">
                  <c:v>#N/A</c:v>
                </c:pt>
                <c:pt idx="3318">
                  <c:v>#N/A</c:v>
                </c:pt>
                <c:pt idx="3319">
                  <c:v>#N/A</c:v>
                </c:pt>
                <c:pt idx="3320">
                  <c:v>#N/A</c:v>
                </c:pt>
                <c:pt idx="3321">
                  <c:v>#N/A</c:v>
                </c:pt>
                <c:pt idx="3322">
                  <c:v>#N/A</c:v>
                </c:pt>
                <c:pt idx="3323">
                  <c:v>#N/A</c:v>
                </c:pt>
                <c:pt idx="3324">
                  <c:v>#N/A</c:v>
                </c:pt>
                <c:pt idx="3325">
                  <c:v>#N/A</c:v>
                </c:pt>
                <c:pt idx="3326">
                  <c:v>#N/A</c:v>
                </c:pt>
                <c:pt idx="3327">
                  <c:v>#N/A</c:v>
                </c:pt>
                <c:pt idx="3328">
                  <c:v>#N/A</c:v>
                </c:pt>
                <c:pt idx="3329">
                  <c:v>#N/A</c:v>
                </c:pt>
                <c:pt idx="3330">
                  <c:v>#N/A</c:v>
                </c:pt>
                <c:pt idx="3331">
                  <c:v>#N/A</c:v>
                </c:pt>
                <c:pt idx="3332">
                  <c:v>#N/A</c:v>
                </c:pt>
                <c:pt idx="3333">
                  <c:v>#N/A</c:v>
                </c:pt>
                <c:pt idx="3334">
                  <c:v>#N/A</c:v>
                </c:pt>
                <c:pt idx="3335">
                  <c:v>#N/A</c:v>
                </c:pt>
                <c:pt idx="3336">
                  <c:v>#N/A</c:v>
                </c:pt>
                <c:pt idx="3337">
                  <c:v>#N/A</c:v>
                </c:pt>
                <c:pt idx="3338">
                  <c:v>#N/A</c:v>
                </c:pt>
                <c:pt idx="3339">
                  <c:v>#N/A</c:v>
                </c:pt>
                <c:pt idx="3340">
                  <c:v>#N/A</c:v>
                </c:pt>
                <c:pt idx="3341">
                  <c:v>#N/A</c:v>
                </c:pt>
                <c:pt idx="3342">
                  <c:v>#N/A</c:v>
                </c:pt>
                <c:pt idx="3343">
                  <c:v>#N/A</c:v>
                </c:pt>
                <c:pt idx="3344">
                  <c:v>#N/A</c:v>
                </c:pt>
                <c:pt idx="3345">
                  <c:v>#N/A</c:v>
                </c:pt>
                <c:pt idx="3346">
                  <c:v>#N/A</c:v>
                </c:pt>
                <c:pt idx="3347">
                  <c:v>#N/A</c:v>
                </c:pt>
                <c:pt idx="3348">
                  <c:v>#N/A</c:v>
                </c:pt>
                <c:pt idx="3349">
                  <c:v>#N/A</c:v>
                </c:pt>
                <c:pt idx="3350">
                  <c:v>#N/A</c:v>
                </c:pt>
                <c:pt idx="3351">
                  <c:v>#N/A</c:v>
                </c:pt>
                <c:pt idx="3352">
                  <c:v>#N/A</c:v>
                </c:pt>
                <c:pt idx="3353">
                  <c:v>#N/A</c:v>
                </c:pt>
                <c:pt idx="3354">
                  <c:v>#N/A</c:v>
                </c:pt>
                <c:pt idx="3355">
                  <c:v>#N/A</c:v>
                </c:pt>
                <c:pt idx="3356">
                  <c:v>#N/A</c:v>
                </c:pt>
                <c:pt idx="3357">
                  <c:v>#N/A</c:v>
                </c:pt>
                <c:pt idx="3358">
                  <c:v>#N/A</c:v>
                </c:pt>
                <c:pt idx="3359">
                  <c:v>#N/A</c:v>
                </c:pt>
                <c:pt idx="3360">
                  <c:v>#N/A</c:v>
                </c:pt>
                <c:pt idx="3361">
                  <c:v>#N/A</c:v>
                </c:pt>
                <c:pt idx="3362">
                  <c:v>#N/A</c:v>
                </c:pt>
                <c:pt idx="3363">
                  <c:v>#N/A</c:v>
                </c:pt>
                <c:pt idx="3364">
                  <c:v>#N/A</c:v>
                </c:pt>
                <c:pt idx="3365">
                  <c:v>#N/A</c:v>
                </c:pt>
                <c:pt idx="3366">
                  <c:v>#N/A</c:v>
                </c:pt>
                <c:pt idx="3367">
                  <c:v>#N/A</c:v>
                </c:pt>
                <c:pt idx="3368">
                  <c:v>#N/A</c:v>
                </c:pt>
                <c:pt idx="3369">
                  <c:v>#N/A</c:v>
                </c:pt>
                <c:pt idx="3370">
                  <c:v>#N/A</c:v>
                </c:pt>
                <c:pt idx="3371">
                  <c:v>#N/A</c:v>
                </c:pt>
                <c:pt idx="3372">
                  <c:v>#N/A</c:v>
                </c:pt>
                <c:pt idx="3373">
                  <c:v>#N/A</c:v>
                </c:pt>
                <c:pt idx="3374">
                  <c:v>#N/A</c:v>
                </c:pt>
                <c:pt idx="3375">
                  <c:v>#N/A</c:v>
                </c:pt>
                <c:pt idx="3376">
                  <c:v>#N/A</c:v>
                </c:pt>
                <c:pt idx="3377">
                  <c:v>#N/A</c:v>
                </c:pt>
                <c:pt idx="3378">
                  <c:v>#N/A</c:v>
                </c:pt>
                <c:pt idx="3379">
                  <c:v>#N/A</c:v>
                </c:pt>
                <c:pt idx="3380">
                  <c:v>#N/A</c:v>
                </c:pt>
                <c:pt idx="3381">
                  <c:v>#N/A</c:v>
                </c:pt>
                <c:pt idx="3382">
                  <c:v>#N/A</c:v>
                </c:pt>
                <c:pt idx="3383">
                  <c:v>#N/A</c:v>
                </c:pt>
                <c:pt idx="3384">
                  <c:v>#N/A</c:v>
                </c:pt>
                <c:pt idx="3385">
                  <c:v>#N/A</c:v>
                </c:pt>
                <c:pt idx="3386">
                  <c:v>#N/A</c:v>
                </c:pt>
                <c:pt idx="3387">
                  <c:v>#N/A</c:v>
                </c:pt>
                <c:pt idx="3388">
                  <c:v>#N/A</c:v>
                </c:pt>
                <c:pt idx="3389">
                  <c:v>#N/A</c:v>
                </c:pt>
                <c:pt idx="3390">
                  <c:v>#N/A</c:v>
                </c:pt>
                <c:pt idx="3391">
                  <c:v>#N/A</c:v>
                </c:pt>
                <c:pt idx="3392">
                  <c:v>#N/A</c:v>
                </c:pt>
                <c:pt idx="3393">
                  <c:v>#N/A</c:v>
                </c:pt>
                <c:pt idx="3394">
                  <c:v>#N/A</c:v>
                </c:pt>
                <c:pt idx="3395">
                  <c:v>#N/A</c:v>
                </c:pt>
                <c:pt idx="3396">
                  <c:v>#N/A</c:v>
                </c:pt>
                <c:pt idx="3397">
                  <c:v>#N/A</c:v>
                </c:pt>
                <c:pt idx="3398">
                  <c:v>#N/A</c:v>
                </c:pt>
                <c:pt idx="3399">
                  <c:v>#N/A</c:v>
                </c:pt>
                <c:pt idx="3400">
                  <c:v>#N/A</c:v>
                </c:pt>
                <c:pt idx="3401">
                  <c:v>#N/A</c:v>
                </c:pt>
                <c:pt idx="3402">
                  <c:v>#N/A</c:v>
                </c:pt>
                <c:pt idx="3403">
                  <c:v>#N/A</c:v>
                </c:pt>
                <c:pt idx="3404">
                  <c:v>#N/A</c:v>
                </c:pt>
                <c:pt idx="3405">
                  <c:v>#N/A</c:v>
                </c:pt>
                <c:pt idx="3406">
                  <c:v>#N/A</c:v>
                </c:pt>
                <c:pt idx="3407">
                  <c:v>#N/A</c:v>
                </c:pt>
                <c:pt idx="3408">
                  <c:v>#N/A</c:v>
                </c:pt>
                <c:pt idx="3409">
                  <c:v>#N/A</c:v>
                </c:pt>
                <c:pt idx="3410">
                  <c:v>#N/A</c:v>
                </c:pt>
                <c:pt idx="3411">
                  <c:v>#N/A</c:v>
                </c:pt>
                <c:pt idx="3412">
                  <c:v>#N/A</c:v>
                </c:pt>
                <c:pt idx="3413">
                  <c:v>#N/A</c:v>
                </c:pt>
                <c:pt idx="3414">
                  <c:v>#N/A</c:v>
                </c:pt>
                <c:pt idx="3415">
                  <c:v>#N/A</c:v>
                </c:pt>
                <c:pt idx="3416">
                  <c:v>#N/A</c:v>
                </c:pt>
                <c:pt idx="3417">
                  <c:v>#N/A</c:v>
                </c:pt>
                <c:pt idx="3418">
                  <c:v>#N/A</c:v>
                </c:pt>
                <c:pt idx="3419">
                  <c:v>#N/A</c:v>
                </c:pt>
                <c:pt idx="3420">
                  <c:v>#N/A</c:v>
                </c:pt>
                <c:pt idx="3421">
                  <c:v>#N/A</c:v>
                </c:pt>
                <c:pt idx="3422">
                  <c:v>#N/A</c:v>
                </c:pt>
                <c:pt idx="3423">
                  <c:v>#N/A</c:v>
                </c:pt>
                <c:pt idx="3424">
                  <c:v>#N/A</c:v>
                </c:pt>
                <c:pt idx="3425">
                  <c:v>#N/A</c:v>
                </c:pt>
                <c:pt idx="3426">
                  <c:v>#N/A</c:v>
                </c:pt>
                <c:pt idx="3427">
                  <c:v>#N/A</c:v>
                </c:pt>
                <c:pt idx="3428">
                  <c:v>#N/A</c:v>
                </c:pt>
                <c:pt idx="3429">
                  <c:v>#N/A</c:v>
                </c:pt>
                <c:pt idx="3430">
                  <c:v>#N/A</c:v>
                </c:pt>
                <c:pt idx="3431">
                  <c:v>#N/A</c:v>
                </c:pt>
                <c:pt idx="3432">
                  <c:v>#N/A</c:v>
                </c:pt>
                <c:pt idx="3433">
                  <c:v>#N/A</c:v>
                </c:pt>
                <c:pt idx="3434">
                  <c:v>#N/A</c:v>
                </c:pt>
                <c:pt idx="3435">
                  <c:v>#N/A</c:v>
                </c:pt>
                <c:pt idx="3436">
                  <c:v>#N/A</c:v>
                </c:pt>
                <c:pt idx="3437">
                  <c:v>#N/A</c:v>
                </c:pt>
                <c:pt idx="3438">
                  <c:v>#N/A</c:v>
                </c:pt>
                <c:pt idx="3439">
                  <c:v>#N/A</c:v>
                </c:pt>
                <c:pt idx="3440">
                  <c:v>#N/A</c:v>
                </c:pt>
                <c:pt idx="3441">
                  <c:v>#N/A</c:v>
                </c:pt>
                <c:pt idx="3442">
                  <c:v>#N/A</c:v>
                </c:pt>
                <c:pt idx="3443">
                  <c:v>#N/A</c:v>
                </c:pt>
                <c:pt idx="3444">
                  <c:v>#N/A</c:v>
                </c:pt>
                <c:pt idx="3445">
                  <c:v>#N/A</c:v>
                </c:pt>
                <c:pt idx="3446">
                  <c:v>#N/A</c:v>
                </c:pt>
                <c:pt idx="3447">
                  <c:v>#N/A</c:v>
                </c:pt>
                <c:pt idx="3448">
                  <c:v>#N/A</c:v>
                </c:pt>
                <c:pt idx="3449">
                  <c:v>#N/A</c:v>
                </c:pt>
                <c:pt idx="3450">
                  <c:v>#N/A</c:v>
                </c:pt>
                <c:pt idx="3451">
                  <c:v>#N/A</c:v>
                </c:pt>
                <c:pt idx="3452">
                  <c:v>#N/A</c:v>
                </c:pt>
                <c:pt idx="3453">
                  <c:v>#N/A</c:v>
                </c:pt>
                <c:pt idx="3454">
                  <c:v>#N/A</c:v>
                </c:pt>
                <c:pt idx="3455">
                  <c:v>#N/A</c:v>
                </c:pt>
                <c:pt idx="3456">
                  <c:v>#N/A</c:v>
                </c:pt>
                <c:pt idx="3457">
                  <c:v>#N/A</c:v>
                </c:pt>
                <c:pt idx="3458">
                  <c:v>#N/A</c:v>
                </c:pt>
                <c:pt idx="3459">
                  <c:v>#N/A</c:v>
                </c:pt>
                <c:pt idx="3460">
                  <c:v>#N/A</c:v>
                </c:pt>
                <c:pt idx="3461">
                  <c:v>#N/A</c:v>
                </c:pt>
                <c:pt idx="3462">
                  <c:v>#N/A</c:v>
                </c:pt>
                <c:pt idx="3463">
                  <c:v>#N/A</c:v>
                </c:pt>
                <c:pt idx="3464">
                  <c:v>#N/A</c:v>
                </c:pt>
                <c:pt idx="3465">
                  <c:v>#N/A</c:v>
                </c:pt>
                <c:pt idx="3466">
                  <c:v>#N/A</c:v>
                </c:pt>
                <c:pt idx="3467">
                  <c:v>#N/A</c:v>
                </c:pt>
                <c:pt idx="3468">
                  <c:v>#N/A</c:v>
                </c:pt>
                <c:pt idx="3469">
                  <c:v>#N/A</c:v>
                </c:pt>
                <c:pt idx="3470">
                  <c:v>#N/A</c:v>
                </c:pt>
                <c:pt idx="3471">
                  <c:v>#N/A</c:v>
                </c:pt>
                <c:pt idx="3472">
                  <c:v>#N/A</c:v>
                </c:pt>
                <c:pt idx="3473">
                  <c:v>#N/A</c:v>
                </c:pt>
                <c:pt idx="3474">
                  <c:v>#N/A</c:v>
                </c:pt>
                <c:pt idx="3475">
                  <c:v>#N/A</c:v>
                </c:pt>
                <c:pt idx="3476">
                  <c:v>#N/A</c:v>
                </c:pt>
                <c:pt idx="3477">
                  <c:v>#N/A</c:v>
                </c:pt>
                <c:pt idx="3478">
                  <c:v>#N/A</c:v>
                </c:pt>
                <c:pt idx="3479">
                  <c:v>#N/A</c:v>
                </c:pt>
                <c:pt idx="3480">
                  <c:v>#N/A</c:v>
                </c:pt>
                <c:pt idx="3481">
                  <c:v>#N/A</c:v>
                </c:pt>
                <c:pt idx="3482">
                  <c:v>#N/A</c:v>
                </c:pt>
                <c:pt idx="3483">
                  <c:v>#N/A</c:v>
                </c:pt>
                <c:pt idx="3484">
                  <c:v>#N/A</c:v>
                </c:pt>
                <c:pt idx="3485">
                  <c:v>#N/A</c:v>
                </c:pt>
                <c:pt idx="3486">
                  <c:v>#N/A</c:v>
                </c:pt>
                <c:pt idx="3487">
                  <c:v>#N/A</c:v>
                </c:pt>
                <c:pt idx="3488">
                  <c:v>#N/A</c:v>
                </c:pt>
                <c:pt idx="3489">
                  <c:v>#N/A</c:v>
                </c:pt>
                <c:pt idx="3490">
                  <c:v>#N/A</c:v>
                </c:pt>
                <c:pt idx="3491">
                  <c:v>#N/A</c:v>
                </c:pt>
                <c:pt idx="3492">
                  <c:v>#N/A</c:v>
                </c:pt>
                <c:pt idx="3493">
                  <c:v>#N/A</c:v>
                </c:pt>
                <c:pt idx="3494">
                  <c:v>#N/A</c:v>
                </c:pt>
                <c:pt idx="3495">
                  <c:v>#N/A</c:v>
                </c:pt>
                <c:pt idx="3496">
                  <c:v>#N/A</c:v>
                </c:pt>
                <c:pt idx="3497">
                  <c:v>#N/A</c:v>
                </c:pt>
                <c:pt idx="3498">
                  <c:v>#N/A</c:v>
                </c:pt>
                <c:pt idx="3499">
                  <c:v>#N/A</c:v>
                </c:pt>
                <c:pt idx="3500">
                  <c:v>#N/A</c:v>
                </c:pt>
                <c:pt idx="3501">
                  <c:v>#N/A</c:v>
                </c:pt>
                <c:pt idx="3502">
                  <c:v>#N/A</c:v>
                </c:pt>
                <c:pt idx="3503">
                  <c:v>#N/A</c:v>
                </c:pt>
                <c:pt idx="3504">
                  <c:v>#N/A</c:v>
                </c:pt>
                <c:pt idx="3505">
                  <c:v>#N/A</c:v>
                </c:pt>
                <c:pt idx="3506">
                  <c:v>#N/A</c:v>
                </c:pt>
                <c:pt idx="3507">
                  <c:v>#N/A</c:v>
                </c:pt>
                <c:pt idx="3508">
                  <c:v>#N/A</c:v>
                </c:pt>
                <c:pt idx="3509">
                  <c:v>#N/A</c:v>
                </c:pt>
                <c:pt idx="3510">
                  <c:v>#N/A</c:v>
                </c:pt>
                <c:pt idx="3511">
                  <c:v>#N/A</c:v>
                </c:pt>
                <c:pt idx="3512">
                  <c:v>#N/A</c:v>
                </c:pt>
                <c:pt idx="3513">
                  <c:v>#N/A</c:v>
                </c:pt>
                <c:pt idx="3514">
                  <c:v>#N/A</c:v>
                </c:pt>
                <c:pt idx="3515">
                  <c:v>#N/A</c:v>
                </c:pt>
                <c:pt idx="3516">
                  <c:v>#N/A</c:v>
                </c:pt>
                <c:pt idx="3517">
                  <c:v>#N/A</c:v>
                </c:pt>
                <c:pt idx="3518">
                  <c:v>#N/A</c:v>
                </c:pt>
                <c:pt idx="3519">
                  <c:v>#N/A</c:v>
                </c:pt>
                <c:pt idx="3520">
                  <c:v>#N/A</c:v>
                </c:pt>
                <c:pt idx="3521">
                  <c:v>#N/A</c:v>
                </c:pt>
                <c:pt idx="3522">
                  <c:v>#N/A</c:v>
                </c:pt>
                <c:pt idx="3523">
                  <c:v>#N/A</c:v>
                </c:pt>
                <c:pt idx="3524">
                  <c:v>#N/A</c:v>
                </c:pt>
                <c:pt idx="3525">
                  <c:v>#N/A</c:v>
                </c:pt>
                <c:pt idx="3526">
                  <c:v>#N/A</c:v>
                </c:pt>
                <c:pt idx="3527">
                  <c:v>#N/A</c:v>
                </c:pt>
                <c:pt idx="3528">
                  <c:v>#N/A</c:v>
                </c:pt>
                <c:pt idx="3529">
                  <c:v>#N/A</c:v>
                </c:pt>
                <c:pt idx="3530">
                  <c:v>#N/A</c:v>
                </c:pt>
                <c:pt idx="3531">
                  <c:v>#N/A</c:v>
                </c:pt>
                <c:pt idx="3532">
                  <c:v>#N/A</c:v>
                </c:pt>
                <c:pt idx="3533">
                  <c:v>#N/A</c:v>
                </c:pt>
                <c:pt idx="3534">
                  <c:v>#N/A</c:v>
                </c:pt>
                <c:pt idx="3535">
                  <c:v>#N/A</c:v>
                </c:pt>
                <c:pt idx="3536">
                  <c:v>#N/A</c:v>
                </c:pt>
                <c:pt idx="3537">
                  <c:v>#N/A</c:v>
                </c:pt>
                <c:pt idx="3538">
                  <c:v>#N/A</c:v>
                </c:pt>
                <c:pt idx="3539">
                  <c:v>#N/A</c:v>
                </c:pt>
                <c:pt idx="3540">
                  <c:v>#N/A</c:v>
                </c:pt>
                <c:pt idx="3541">
                  <c:v>#N/A</c:v>
                </c:pt>
                <c:pt idx="3542">
                  <c:v>#N/A</c:v>
                </c:pt>
                <c:pt idx="3543">
                  <c:v>#N/A</c:v>
                </c:pt>
                <c:pt idx="3544">
                  <c:v>#N/A</c:v>
                </c:pt>
                <c:pt idx="3545">
                  <c:v>#N/A</c:v>
                </c:pt>
                <c:pt idx="3546">
                  <c:v>#N/A</c:v>
                </c:pt>
                <c:pt idx="3547">
                  <c:v>#N/A</c:v>
                </c:pt>
                <c:pt idx="3548">
                  <c:v>#N/A</c:v>
                </c:pt>
                <c:pt idx="3549">
                  <c:v>#N/A</c:v>
                </c:pt>
                <c:pt idx="3550">
                  <c:v>#N/A</c:v>
                </c:pt>
                <c:pt idx="3551">
                  <c:v>#N/A</c:v>
                </c:pt>
                <c:pt idx="3552">
                  <c:v>#N/A</c:v>
                </c:pt>
                <c:pt idx="3553">
                  <c:v>#N/A</c:v>
                </c:pt>
                <c:pt idx="3554">
                  <c:v>#N/A</c:v>
                </c:pt>
                <c:pt idx="3555">
                  <c:v>#N/A</c:v>
                </c:pt>
                <c:pt idx="3556">
                  <c:v>#N/A</c:v>
                </c:pt>
                <c:pt idx="3557">
                  <c:v>#N/A</c:v>
                </c:pt>
                <c:pt idx="3558">
                  <c:v>#N/A</c:v>
                </c:pt>
                <c:pt idx="3559">
                  <c:v>#N/A</c:v>
                </c:pt>
                <c:pt idx="3560">
                  <c:v>#N/A</c:v>
                </c:pt>
                <c:pt idx="3561">
                  <c:v>#N/A</c:v>
                </c:pt>
                <c:pt idx="3562">
                  <c:v>#N/A</c:v>
                </c:pt>
                <c:pt idx="3563">
                  <c:v>#N/A</c:v>
                </c:pt>
                <c:pt idx="3564">
                  <c:v>#N/A</c:v>
                </c:pt>
                <c:pt idx="3565">
                  <c:v>#N/A</c:v>
                </c:pt>
                <c:pt idx="3566">
                  <c:v>#N/A</c:v>
                </c:pt>
                <c:pt idx="3567">
                  <c:v>#N/A</c:v>
                </c:pt>
                <c:pt idx="3568">
                  <c:v>#N/A</c:v>
                </c:pt>
                <c:pt idx="3569">
                  <c:v>#N/A</c:v>
                </c:pt>
                <c:pt idx="3570">
                  <c:v>#N/A</c:v>
                </c:pt>
                <c:pt idx="3571">
                  <c:v>#N/A</c:v>
                </c:pt>
                <c:pt idx="3572">
                  <c:v>#N/A</c:v>
                </c:pt>
                <c:pt idx="3573">
                  <c:v>#N/A</c:v>
                </c:pt>
                <c:pt idx="3574">
                  <c:v>#N/A</c:v>
                </c:pt>
                <c:pt idx="3575">
                  <c:v>#N/A</c:v>
                </c:pt>
                <c:pt idx="3576">
                  <c:v>#N/A</c:v>
                </c:pt>
                <c:pt idx="3577">
                  <c:v>#N/A</c:v>
                </c:pt>
                <c:pt idx="3578">
                  <c:v>#N/A</c:v>
                </c:pt>
                <c:pt idx="3579">
                  <c:v>#N/A</c:v>
                </c:pt>
                <c:pt idx="3580">
                  <c:v>#N/A</c:v>
                </c:pt>
                <c:pt idx="3581">
                  <c:v>#N/A</c:v>
                </c:pt>
                <c:pt idx="3582">
                  <c:v>#N/A</c:v>
                </c:pt>
                <c:pt idx="3583">
                  <c:v>#N/A</c:v>
                </c:pt>
                <c:pt idx="3584">
                  <c:v>#N/A</c:v>
                </c:pt>
                <c:pt idx="3585">
                  <c:v>#N/A</c:v>
                </c:pt>
                <c:pt idx="3586">
                  <c:v>#N/A</c:v>
                </c:pt>
                <c:pt idx="3587">
                  <c:v>#N/A</c:v>
                </c:pt>
                <c:pt idx="3588">
                  <c:v>#N/A</c:v>
                </c:pt>
                <c:pt idx="3589">
                  <c:v>#N/A</c:v>
                </c:pt>
                <c:pt idx="3590">
                  <c:v>#N/A</c:v>
                </c:pt>
                <c:pt idx="3591">
                  <c:v>#N/A</c:v>
                </c:pt>
                <c:pt idx="3592">
                  <c:v>#N/A</c:v>
                </c:pt>
                <c:pt idx="3593">
                  <c:v>#N/A</c:v>
                </c:pt>
                <c:pt idx="3594">
                  <c:v>#N/A</c:v>
                </c:pt>
                <c:pt idx="3595">
                  <c:v>#N/A</c:v>
                </c:pt>
                <c:pt idx="3596">
                  <c:v>#N/A</c:v>
                </c:pt>
                <c:pt idx="3597">
                  <c:v>#N/A</c:v>
                </c:pt>
                <c:pt idx="3598">
                  <c:v>#N/A</c:v>
                </c:pt>
                <c:pt idx="3599">
                  <c:v>#N/A</c:v>
                </c:pt>
                <c:pt idx="3600">
                  <c:v>#N/A</c:v>
                </c:pt>
                <c:pt idx="3601">
                  <c:v>#N/A</c:v>
                </c:pt>
                <c:pt idx="3602">
                  <c:v>#N/A</c:v>
                </c:pt>
                <c:pt idx="3603">
                  <c:v>#N/A</c:v>
                </c:pt>
                <c:pt idx="3604">
                  <c:v>#N/A</c:v>
                </c:pt>
                <c:pt idx="3605">
                  <c:v>#N/A</c:v>
                </c:pt>
                <c:pt idx="3606">
                  <c:v>#N/A</c:v>
                </c:pt>
                <c:pt idx="3607">
                  <c:v>#N/A</c:v>
                </c:pt>
                <c:pt idx="3608">
                  <c:v>#N/A</c:v>
                </c:pt>
                <c:pt idx="3609">
                  <c:v>#N/A</c:v>
                </c:pt>
                <c:pt idx="3610">
                  <c:v>#N/A</c:v>
                </c:pt>
                <c:pt idx="3611">
                  <c:v>#N/A</c:v>
                </c:pt>
                <c:pt idx="3612">
                  <c:v>#N/A</c:v>
                </c:pt>
                <c:pt idx="3613">
                  <c:v>#N/A</c:v>
                </c:pt>
                <c:pt idx="3614">
                  <c:v>#N/A</c:v>
                </c:pt>
                <c:pt idx="3615">
                  <c:v>#N/A</c:v>
                </c:pt>
                <c:pt idx="3616">
                  <c:v>#N/A</c:v>
                </c:pt>
                <c:pt idx="3617">
                  <c:v>#N/A</c:v>
                </c:pt>
                <c:pt idx="3618">
                  <c:v>#N/A</c:v>
                </c:pt>
                <c:pt idx="3619">
                  <c:v>#N/A</c:v>
                </c:pt>
                <c:pt idx="3620">
                  <c:v>#N/A</c:v>
                </c:pt>
                <c:pt idx="3621">
                  <c:v>#N/A</c:v>
                </c:pt>
                <c:pt idx="3622">
                  <c:v>#N/A</c:v>
                </c:pt>
                <c:pt idx="3623">
                  <c:v>#N/A</c:v>
                </c:pt>
                <c:pt idx="3624">
                  <c:v>#N/A</c:v>
                </c:pt>
                <c:pt idx="3625">
                  <c:v>#N/A</c:v>
                </c:pt>
                <c:pt idx="3626">
                  <c:v>#N/A</c:v>
                </c:pt>
                <c:pt idx="3627">
                  <c:v>#N/A</c:v>
                </c:pt>
                <c:pt idx="3628">
                  <c:v>#N/A</c:v>
                </c:pt>
                <c:pt idx="3629">
                  <c:v>#N/A</c:v>
                </c:pt>
                <c:pt idx="3630">
                  <c:v>#N/A</c:v>
                </c:pt>
                <c:pt idx="3631">
                  <c:v>#N/A</c:v>
                </c:pt>
                <c:pt idx="3632">
                  <c:v>#N/A</c:v>
                </c:pt>
                <c:pt idx="3633">
                  <c:v>#N/A</c:v>
                </c:pt>
                <c:pt idx="3634">
                  <c:v>#N/A</c:v>
                </c:pt>
                <c:pt idx="3635">
                  <c:v>#N/A</c:v>
                </c:pt>
                <c:pt idx="3636">
                  <c:v>#N/A</c:v>
                </c:pt>
                <c:pt idx="3637">
                  <c:v>#N/A</c:v>
                </c:pt>
                <c:pt idx="3638">
                  <c:v>#N/A</c:v>
                </c:pt>
                <c:pt idx="3639">
                  <c:v>#N/A</c:v>
                </c:pt>
                <c:pt idx="3640">
                  <c:v>#N/A</c:v>
                </c:pt>
                <c:pt idx="3641">
                  <c:v>#N/A</c:v>
                </c:pt>
                <c:pt idx="3642">
                  <c:v>#N/A</c:v>
                </c:pt>
                <c:pt idx="3643">
                  <c:v>#N/A</c:v>
                </c:pt>
                <c:pt idx="3644">
                  <c:v>#N/A</c:v>
                </c:pt>
                <c:pt idx="3645">
                  <c:v>#N/A</c:v>
                </c:pt>
                <c:pt idx="3646">
                  <c:v>#N/A</c:v>
                </c:pt>
                <c:pt idx="3647">
                  <c:v>#N/A</c:v>
                </c:pt>
                <c:pt idx="3648">
                  <c:v>#N/A</c:v>
                </c:pt>
                <c:pt idx="3649">
                  <c:v>#N/A</c:v>
                </c:pt>
                <c:pt idx="3650">
                  <c:v>#N/A</c:v>
                </c:pt>
                <c:pt idx="3651">
                  <c:v>#N/A</c:v>
                </c:pt>
                <c:pt idx="3652">
                  <c:v>#N/A</c:v>
                </c:pt>
                <c:pt idx="3653">
                  <c:v>#N/A</c:v>
                </c:pt>
                <c:pt idx="3654">
                  <c:v>#N/A</c:v>
                </c:pt>
                <c:pt idx="3655">
                  <c:v>#N/A</c:v>
                </c:pt>
                <c:pt idx="3656">
                  <c:v>#N/A</c:v>
                </c:pt>
                <c:pt idx="3657">
                  <c:v>#N/A</c:v>
                </c:pt>
                <c:pt idx="3658">
                  <c:v>#N/A</c:v>
                </c:pt>
                <c:pt idx="3659">
                  <c:v>#N/A</c:v>
                </c:pt>
                <c:pt idx="3660">
                  <c:v>#N/A</c:v>
                </c:pt>
                <c:pt idx="3661">
                  <c:v>#N/A</c:v>
                </c:pt>
                <c:pt idx="3662">
                  <c:v>#N/A</c:v>
                </c:pt>
                <c:pt idx="3663">
                  <c:v>#N/A</c:v>
                </c:pt>
                <c:pt idx="3664">
                  <c:v>#N/A</c:v>
                </c:pt>
                <c:pt idx="3665">
                  <c:v>#N/A</c:v>
                </c:pt>
                <c:pt idx="3666">
                  <c:v>#N/A</c:v>
                </c:pt>
                <c:pt idx="3667">
                  <c:v>#N/A</c:v>
                </c:pt>
                <c:pt idx="3668">
                  <c:v>#N/A</c:v>
                </c:pt>
                <c:pt idx="3669">
                  <c:v>#N/A</c:v>
                </c:pt>
                <c:pt idx="3670">
                  <c:v>#N/A</c:v>
                </c:pt>
                <c:pt idx="3671">
                  <c:v>#N/A</c:v>
                </c:pt>
                <c:pt idx="3672">
                  <c:v>#N/A</c:v>
                </c:pt>
                <c:pt idx="3673">
                  <c:v>#N/A</c:v>
                </c:pt>
                <c:pt idx="3674">
                  <c:v>#N/A</c:v>
                </c:pt>
                <c:pt idx="3675">
                  <c:v>#N/A</c:v>
                </c:pt>
                <c:pt idx="3676">
                  <c:v>#N/A</c:v>
                </c:pt>
                <c:pt idx="3677">
                  <c:v>#N/A</c:v>
                </c:pt>
                <c:pt idx="3678">
                  <c:v>#N/A</c:v>
                </c:pt>
                <c:pt idx="3679">
                  <c:v>#N/A</c:v>
                </c:pt>
                <c:pt idx="3680">
                  <c:v>#N/A</c:v>
                </c:pt>
                <c:pt idx="3681">
                  <c:v>#N/A</c:v>
                </c:pt>
                <c:pt idx="3682">
                  <c:v>#N/A</c:v>
                </c:pt>
                <c:pt idx="3683">
                  <c:v>#N/A</c:v>
                </c:pt>
                <c:pt idx="3684">
                  <c:v>#N/A</c:v>
                </c:pt>
                <c:pt idx="3685">
                  <c:v>#N/A</c:v>
                </c:pt>
                <c:pt idx="3686">
                  <c:v>#N/A</c:v>
                </c:pt>
                <c:pt idx="3687">
                  <c:v>#N/A</c:v>
                </c:pt>
                <c:pt idx="3688">
                  <c:v>#N/A</c:v>
                </c:pt>
                <c:pt idx="3689">
                  <c:v>#N/A</c:v>
                </c:pt>
                <c:pt idx="3690">
                  <c:v>#N/A</c:v>
                </c:pt>
                <c:pt idx="3691">
                  <c:v>#N/A</c:v>
                </c:pt>
                <c:pt idx="3692">
                  <c:v>#N/A</c:v>
                </c:pt>
                <c:pt idx="3693">
                  <c:v>#N/A</c:v>
                </c:pt>
                <c:pt idx="3694">
                  <c:v>#N/A</c:v>
                </c:pt>
                <c:pt idx="3695">
                  <c:v>#N/A</c:v>
                </c:pt>
                <c:pt idx="3696">
                  <c:v>#N/A</c:v>
                </c:pt>
                <c:pt idx="3697">
                  <c:v>#N/A</c:v>
                </c:pt>
                <c:pt idx="3698">
                  <c:v>#N/A</c:v>
                </c:pt>
                <c:pt idx="3699">
                  <c:v>#N/A</c:v>
                </c:pt>
                <c:pt idx="3700">
                  <c:v>#N/A</c:v>
                </c:pt>
                <c:pt idx="3701">
                  <c:v>#N/A</c:v>
                </c:pt>
                <c:pt idx="3702">
                  <c:v>#N/A</c:v>
                </c:pt>
                <c:pt idx="3703">
                  <c:v>#N/A</c:v>
                </c:pt>
                <c:pt idx="3704">
                  <c:v>#N/A</c:v>
                </c:pt>
                <c:pt idx="3705">
                  <c:v>#N/A</c:v>
                </c:pt>
                <c:pt idx="3706">
                  <c:v>#N/A</c:v>
                </c:pt>
                <c:pt idx="3707">
                  <c:v>#N/A</c:v>
                </c:pt>
                <c:pt idx="3708">
                  <c:v>#N/A</c:v>
                </c:pt>
                <c:pt idx="3709">
                  <c:v>#N/A</c:v>
                </c:pt>
                <c:pt idx="3710">
                  <c:v>#N/A</c:v>
                </c:pt>
                <c:pt idx="3711">
                  <c:v>#N/A</c:v>
                </c:pt>
                <c:pt idx="3712">
                  <c:v>#N/A</c:v>
                </c:pt>
                <c:pt idx="3713">
                  <c:v>#N/A</c:v>
                </c:pt>
                <c:pt idx="3714">
                  <c:v>#N/A</c:v>
                </c:pt>
                <c:pt idx="3715">
                  <c:v>#N/A</c:v>
                </c:pt>
                <c:pt idx="3716">
                  <c:v>#N/A</c:v>
                </c:pt>
                <c:pt idx="3717">
                  <c:v>#N/A</c:v>
                </c:pt>
                <c:pt idx="3718">
                  <c:v>#N/A</c:v>
                </c:pt>
                <c:pt idx="3719">
                  <c:v>#N/A</c:v>
                </c:pt>
                <c:pt idx="3720">
                  <c:v>#N/A</c:v>
                </c:pt>
                <c:pt idx="3721">
                  <c:v>#N/A</c:v>
                </c:pt>
                <c:pt idx="3722">
                  <c:v>#N/A</c:v>
                </c:pt>
                <c:pt idx="3723">
                  <c:v>#N/A</c:v>
                </c:pt>
                <c:pt idx="3724">
                  <c:v>#N/A</c:v>
                </c:pt>
                <c:pt idx="3725">
                  <c:v>#N/A</c:v>
                </c:pt>
                <c:pt idx="3726">
                  <c:v>#N/A</c:v>
                </c:pt>
                <c:pt idx="3727">
                  <c:v>#N/A</c:v>
                </c:pt>
                <c:pt idx="3728">
                  <c:v>#N/A</c:v>
                </c:pt>
                <c:pt idx="3729">
                  <c:v>#N/A</c:v>
                </c:pt>
                <c:pt idx="3730">
                  <c:v>#N/A</c:v>
                </c:pt>
                <c:pt idx="3731">
                  <c:v>#N/A</c:v>
                </c:pt>
                <c:pt idx="3732">
                  <c:v>#N/A</c:v>
                </c:pt>
                <c:pt idx="3733">
                  <c:v>#N/A</c:v>
                </c:pt>
                <c:pt idx="3734">
                  <c:v>#N/A</c:v>
                </c:pt>
                <c:pt idx="3735">
                  <c:v>#N/A</c:v>
                </c:pt>
                <c:pt idx="3736">
                  <c:v>#N/A</c:v>
                </c:pt>
                <c:pt idx="3737">
                  <c:v>#N/A</c:v>
                </c:pt>
                <c:pt idx="3738">
                  <c:v>#N/A</c:v>
                </c:pt>
                <c:pt idx="3739">
                  <c:v>#N/A</c:v>
                </c:pt>
                <c:pt idx="3740">
                  <c:v>#N/A</c:v>
                </c:pt>
                <c:pt idx="3741">
                  <c:v>#N/A</c:v>
                </c:pt>
                <c:pt idx="3742">
                  <c:v>#N/A</c:v>
                </c:pt>
                <c:pt idx="3743">
                  <c:v>#N/A</c:v>
                </c:pt>
                <c:pt idx="3744">
                  <c:v>#N/A</c:v>
                </c:pt>
                <c:pt idx="3745">
                  <c:v>#N/A</c:v>
                </c:pt>
                <c:pt idx="3746">
                  <c:v>#N/A</c:v>
                </c:pt>
                <c:pt idx="3747">
                  <c:v>#N/A</c:v>
                </c:pt>
                <c:pt idx="3748">
                  <c:v>#N/A</c:v>
                </c:pt>
                <c:pt idx="3749">
                  <c:v>#N/A</c:v>
                </c:pt>
                <c:pt idx="3750">
                  <c:v>#N/A</c:v>
                </c:pt>
                <c:pt idx="3751">
                  <c:v>#N/A</c:v>
                </c:pt>
                <c:pt idx="3752">
                  <c:v>#N/A</c:v>
                </c:pt>
                <c:pt idx="3753">
                  <c:v>#N/A</c:v>
                </c:pt>
                <c:pt idx="3754">
                  <c:v>#N/A</c:v>
                </c:pt>
                <c:pt idx="3755">
                  <c:v>#N/A</c:v>
                </c:pt>
                <c:pt idx="3756">
                  <c:v>#N/A</c:v>
                </c:pt>
                <c:pt idx="3757">
                  <c:v>#N/A</c:v>
                </c:pt>
                <c:pt idx="3758">
                  <c:v>#N/A</c:v>
                </c:pt>
                <c:pt idx="3759">
                  <c:v>#N/A</c:v>
                </c:pt>
                <c:pt idx="3760">
                  <c:v>#N/A</c:v>
                </c:pt>
                <c:pt idx="3761">
                  <c:v>#N/A</c:v>
                </c:pt>
                <c:pt idx="3762">
                  <c:v>#N/A</c:v>
                </c:pt>
                <c:pt idx="3763">
                  <c:v>#N/A</c:v>
                </c:pt>
                <c:pt idx="3764">
                  <c:v>#N/A</c:v>
                </c:pt>
                <c:pt idx="3765">
                  <c:v>#N/A</c:v>
                </c:pt>
                <c:pt idx="3766">
                  <c:v>#N/A</c:v>
                </c:pt>
                <c:pt idx="3767">
                  <c:v>#N/A</c:v>
                </c:pt>
                <c:pt idx="3768">
                  <c:v>#N/A</c:v>
                </c:pt>
                <c:pt idx="3769">
                  <c:v>#N/A</c:v>
                </c:pt>
                <c:pt idx="3770">
                  <c:v>#N/A</c:v>
                </c:pt>
                <c:pt idx="3771">
                  <c:v>#N/A</c:v>
                </c:pt>
                <c:pt idx="3772">
                  <c:v>#N/A</c:v>
                </c:pt>
                <c:pt idx="3773">
                  <c:v>#N/A</c:v>
                </c:pt>
                <c:pt idx="3774">
                  <c:v>#N/A</c:v>
                </c:pt>
                <c:pt idx="3775">
                  <c:v>#N/A</c:v>
                </c:pt>
                <c:pt idx="3776">
                  <c:v>#N/A</c:v>
                </c:pt>
                <c:pt idx="3777">
                  <c:v>#N/A</c:v>
                </c:pt>
                <c:pt idx="3778">
                  <c:v>#N/A</c:v>
                </c:pt>
                <c:pt idx="3779">
                  <c:v>#N/A</c:v>
                </c:pt>
                <c:pt idx="3780">
                  <c:v>#N/A</c:v>
                </c:pt>
                <c:pt idx="3781">
                  <c:v>#N/A</c:v>
                </c:pt>
                <c:pt idx="3782">
                  <c:v>#N/A</c:v>
                </c:pt>
                <c:pt idx="3783">
                  <c:v>#N/A</c:v>
                </c:pt>
                <c:pt idx="3784">
                  <c:v>#N/A</c:v>
                </c:pt>
                <c:pt idx="3785">
                  <c:v>#N/A</c:v>
                </c:pt>
                <c:pt idx="3786">
                  <c:v>#N/A</c:v>
                </c:pt>
                <c:pt idx="3787">
                  <c:v>#N/A</c:v>
                </c:pt>
                <c:pt idx="3788">
                  <c:v>#N/A</c:v>
                </c:pt>
                <c:pt idx="3789">
                  <c:v>#N/A</c:v>
                </c:pt>
                <c:pt idx="3790">
                  <c:v>#N/A</c:v>
                </c:pt>
                <c:pt idx="3791">
                  <c:v>#N/A</c:v>
                </c:pt>
                <c:pt idx="3792">
                  <c:v>#N/A</c:v>
                </c:pt>
                <c:pt idx="3793">
                  <c:v>#N/A</c:v>
                </c:pt>
                <c:pt idx="3794">
                  <c:v>#N/A</c:v>
                </c:pt>
                <c:pt idx="3795">
                  <c:v>#N/A</c:v>
                </c:pt>
                <c:pt idx="3796">
                  <c:v>#N/A</c:v>
                </c:pt>
                <c:pt idx="3797">
                  <c:v>#N/A</c:v>
                </c:pt>
                <c:pt idx="3798">
                  <c:v>#N/A</c:v>
                </c:pt>
                <c:pt idx="3799">
                  <c:v>#N/A</c:v>
                </c:pt>
                <c:pt idx="3800">
                  <c:v>#N/A</c:v>
                </c:pt>
                <c:pt idx="3801">
                  <c:v>#N/A</c:v>
                </c:pt>
                <c:pt idx="3802">
                  <c:v>#N/A</c:v>
                </c:pt>
                <c:pt idx="3803">
                  <c:v>#N/A</c:v>
                </c:pt>
                <c:pt idx="3804">
                  <c:v>#N/A</c:v>
                </c:pt>
                <c:pt idx="3805">
                  <c:v>#N/A</c:v>
                </c:pt>
                <c:pt idx="3806">
                  <c:v>#N/A</c:v>
                </c:pt>
                <c:pt idx="3807">
                  <c:v>#N/A</c:v>
                </c:pt>
                <c:pt idx="3808">
                  <c:v>#N/A</c:v>
                </c:pt>
                <c:pt idx="3809">
                  <c:v>#N/A</c:v>
                </c:pt>
                <c:pt idx="3810">
                  <c:v>#N/A</c:v>
                </c:pt>
                <c:pt idx="3811">
                  <c:v>#N/A</c:v>
                </c:pt>
                <c:pt idx="3812">
                  <c:v>#N/A</c:v>
                </c:pt>
                <c:pt idx="3813">
                  <c:v>#N/A</c:v>
                </c:pt>
                <c:pt idx="3814">
                  <c:v>#N/A</c:v>
                </c:pt>
                <c:pt idx="3815">
                  <c:v>#N/A</c:v>
                </c:pt>
                <c:pt idx="3816">
                  <c:v>#N/A</c:v>
                </c:pt>
                <c:pt idx="3817">
                  <c:v>#N/A</c:v>
                </c:pt>
                <c:pt idx="3818">
                  <c:v>#N/A</c:v>
                </c:pt>
                <c:pt idx="3819">
                  <c:v>#N/A</c:v>
                </c:pt>
                <c:pt idx="3820">
                  <c:v>#N/A</c:v>
                </c:pt>
                <c:pt idx="3821">
                  <c:v>#N/A</c:v>
                </c:pt>
                <c:pt idx="3822">
                  <c:v>#N/A</c:v>
                </c:pt>
                <c:pt idx="3823">
                  <c:v>#N/A</c:v>
                </c:pt>
                <c:pt idx="3824">
                  <c:v>#N/A</c:v>
                </c:pt>
                <c:pt idx="3825">
                  <c:v>#N/A</c:v>
                </c:pt>
                <c:pt idx="3826">
                  <c:v>#N/A</c:v>
                </c:pt>
                <c:pt idx="3827">
                  <c:v>#N/A</c:v>
                </c:pt>
                <c:pt idx="3828">
                  <c:v>#N/A</c:v>
                </c:pt>
                <c:pt idx="3829">
                  <c:v>#N/A</c:v>
                </c:pt>
                <c:pt idx="3830">
                  <c:v>#N/A</c:v>
                </c:pt>
                <c:pt idx="3831">
                  <c:v>#N/A</c:v>
                </c:pt>
                <c:pt idx="3832">
                  <c:v>#N/A</c:v>
                </c:pt>
                <c:pt idx="3833">
                  <c:v>#N/A</c:v>
                </c:pt>
                <c:pt idx="3834">
                  <c:v>#N/A</c:v>
                </c:pt>
                <c:pt idx="3835">
                  <c:v>#N/A</c:v>
                </c:pt>
                <c:pt idx="3836">
                  <c:v>#N/A</c:v>
                </c:pt>
                <c:pt idx="3837">
                  <c:v>#N/A</c:v>
                </c:pt>
                <c:pt idx="3838">
                  <c:v>#N/A</c:v>
                </c:pt>
                <c:pt idx="3839">
                  <c:v>#N/A</c:v>
                </c:pt>
                <c:pt idx="3840">
                  <c:v>#N/A</c:v>
                </c:pt>
                <c:pt idx="3841">
                  <c:v>#N/A</c:v>
                </c:pt>
                <c:pt idx="3842">
                  <c:v>#N/A</c:v>
                </c:pt>
                <c:pt idx="3843">
                  <c:v>#N/A</c:v>
                </c:pt>
                <c:pt idx="3844">
                  <c:v>#N/A</c:v>
                </c:pt>
                <c:pt idx="3845">
                  <c:v>#N/A</c:v>
                </c:pt>
                <c:pt idx="3846">
                  <c:v>#N/A</c:v>
                </c:pt>
                <c:pt idx="3847">
                  <c:v>#N/A</c:v>
                </c:pt>
                <c:pt idx="3848">
                  <c:v>#N/A</c:v>
                </c:pt>
                <c:pt idx="3849">
                  <c:v>#N/A</c:v>
                </c:pt>
                <c:pt idx="3850">
                  <c:v>#N/A</c:v>
                </c:pt>
                <c:pt idx="3851">
                  <c:v>#N/A</c:v>
                </c:pt>
                <c:pt idx="3852">
                  <c:v>#N/A</c:v>
                </c:pt>
                <c:pt idx="3853">
                  <c:v>#N/A</c:v>
                </c:pt>
                <c:pt idx="3854">
                  <c:v>#N/A</c:v>
                </c:pt>
                <c:pt idx="3855">
                  <c:v>#N/A</c:v>
                </c:pt>
                <c:pt idx="3856">
                  <c:v>#N/A</c:v>
                </c:pt>
                <c:pt idx="3857">
                  <c:v>#N/A</c:v>
                </c:pt>
                <c:pt idx="3858">
                  <c:v>#N/A</c:v>
                </c:pt>
                <c:pt idx="3859">
                  <c:v>#N/A</c:v>
                </c:pt>
                <c:pt idx="3860">
                  <c:v>#N/A</c:v>
                </c:pt>
                <c:pt idx="3861">
                  <c:v>#N/A</c:v>
                </c:pt>
                <c:pt idx="3862">
                  <c:v>#N/A</c:v>
                </c:pt>
                <c:pt idx="3863">
                  <c:v>#N/A</c:v>
                </c:pt>
                <c:pt idx="3864">
                  <c:v>#N/A</c:v>
                </c:pt>
                <c:pt idx="3865">
                  <c:v>#N/A</c:v>
                </c:pt>
                <c:pt idx="3866">
                  <c:v>#N/A</c:v>
                </c:pt>
                <c:pt idx="3867">
                  <c:v>#N/A</c:v>
                </c:pt>
                <c:pt idx="3868">
                  <c:v>#N/A</c:v>
                </c:pt>
                <c:pt idx="3869">
                  <c:v>#N/A</c:v>
                </c:pt>
                <c:pt idx="3870">
                  <c:v>#N/A</c:v>
                </c:pt>
                <c:pt idx="3871">
                  <c:v>#N/A</c:v>
                </c:pt>
                <c:pt idx="3872">
                  <c:v>#N/A</c:v>
                </c:pt>
                <c:pt idx="3873">
                  <c:v>#N/A</c:v>
                </c:pt>
                <c:pt idx="3874">
                  <c:v>#N/A</c:v>
                </c:pt>
                <c:pt idx="3875">
                  <c:v>#N/A</c:v>
                </c:pt>
                <c:pt idx="3876">
                  <c:v>#N/A</c:v>
                </c:pt>
                <c:pt idx="3877">
                  <c:v>#N/A</c:v>
                </c:pt>
                <c:pt idx="3878">
                  <c:v>#N/A</c:v>
                </c:pt>
                <c:pt idx="3879">
                  <c:v>#N/A</c:v>
                </c:pt>
                <c:pt idx="3880">
                  <c:v>#N/A</c:v>
                </c:pt>
                <c:pt idx="3881">
                  <c:v>#N/A</c:v>
                </c:pt>
                <c:pt idx="3882">
                  <c:v>#N/A</c:v>
                </c:pt>
                <c:pt idx="3883">
                  <c:v>#N/A</c:v>
                </c:pt>
                <c:pt idx="3884">
                  <c:v>#N/A</c:v>
                </c:pt>
                <c:pt idx="3885">
                  <c:v>#N/A</c:v>
                </c:pt>
                <c:pt idx="3886">
                  <c:v>#N/A</c:v>
                </c:pt>
                <c:pt idx="3887">
                  <c:v>#N/A</c:v>
                </c:pt>
                <c:pt idx="3888">
                  <c:v>#N/A</c:v>
                </c:pt>
                <c:pt idx="3889">
                  <c:v>#N/A</c:v>
                </c:pt>
                <c:pt idx="3890">
                  <c:v>#N/A</c:v>
                </c:pt>
                <c:pt idx="3891">
                  <c:v>#N/A</c:v>
                </c:pt>
                <c:pt idx="3892">
                  <c:v>#N/A</c:v>
                </c:pt>
                <c:pt idx="3893">
                  <c:v>#N/A</c:v>
                </c:pt>
                <c:pt idx="3894">
                  <c:v>#N/A</c:v>
                </c:pt>
                <c:pt idx="3895">
                  <c:v>#N/A</c:v>
                </c:pt>
                <c:pt idx="3896">
                  <c:v>#N/A</c:v>
                </c:pt>
                <c:pt idx="3897">
                  <c:v>#N/A</c:v>
                </c:pt>
                <c:pt idx="3898">
                  <c:v>#N/A</c:v>
                </c:pt>
                <c:pt idx="3899">
                  <c:v>#N/A</c:v>
                </c:pt>
                <c:pt idx="3900">
                  <c:v>#N/A</c:v>
                </c:pt>
                <c:pt idx="3901">
                  <c:v>#N/A</c:v>
                </c:pt>
                <c:pt idx="3902">
                  <c:v>#N/A</c:v>
                </c:pt>
                <c:pt idx="3903">
                  <c:v>#N/A</c:v>
                </c:pt>
                <c:pt idx="3904">
                  <c:v>#N/A</c:v>
                </c:pt>
                <c:pt idx="3905">
                  <c:v>#N/A</c:v>
                </c:pt>
                <c:pt idx="3906">
                  <c:v>#N/A</c:v>
                </c:pt>
                <c:pt idx="3907">
                  <c:v>#N/A</c:v>
                </c:pt>
                <c:pt idx="3908">
                  <c:v>#N/A</c:v>
                </c:pt>
                <c:pt idx="3909">
                  <c:v>#N/A</c:v>
                </c:pt>
                <c:pt idx="3910">
                  <c:v>#N/A</c:v>
                </c:pt>
                <c:pt idx="3911">
                  <c:v>#N/A</c:v>
                </c:pt>
                <c:pt idx="3912">
                  <c:v>#N/A</c:v>
                </c:pt>
                <c:pt idx="3913">
                  <c:v>#N/A</c:v>
                </c:pt>
                <c:pt idx="3914">
                  <c:v>#N/A</c:v>
                </c:pt>
                <c:pt idx="3915">
                  <c:v>#N/A</c:v>
                </c:pt>
                <c:pt idx="3916">
                  <c:v>#N/A</c:v>
                </c:pt>
                <c:pt idx="3917">
                  <c:v>#N/A</c:v>
                </c:pt>
                <c:pt idx="3918">
                  <c:v>#N/A</c:v>
                </c:pt>
                <c:pt idx="3919">
                  <c:v>#N/A</c:v>
                </c:pt>
                <c:pt idx="3920">
                  <c:v>#N/A</c:v>
                </c:pt>
                <c:pt idx="3921">
                  <c:v>#N/A</c:v>
                </c:pt>
                <c:pt idx="3922">
                  <c:v>#N/A</c:v>
                </c:pt>
                <c:pt idx="3923">
                  <c:v>#N/A</c:v>
                </c:pt>
                <c:pt idx="3924">
                  <c:v>#N/A</c:v>
                </c:pt>
                <c:pt idx="3925">
                  <c:v>#N/A</c:v>
                </c:pt>
                <c:pt idx="3926">
                  <c:v>#N/A</c:v>
                </c:pt>
                <c:pt idx="3927">
                  <c:v>#N/A</c:v>
                </c:pt>
                <c:pt idx="3928">
                  <c:v>#N/A</c:v>
                </c:pt>
                <c:pt idx="3929">
                  <c:v>#N/A</c:v>
                </c:pt>
                <c:pt idx="3930">
                  <c:v>#N/A</c:v>
                </c:pt>
                <c:pt idx="3931">
                  <c:v>#N/A</c:v>
                </c:pt>
                <c:pt idx="3932">
                  <c:v>#N/A</c:v>
                </c:pt>
                <c:pt idx="3933">
                  <c:v>#N/A</c:v>
                </c:pt>
                <c:pt idx="3934">
                  <c:v>#N/A</c:v>
                </c:pt>
                <c:pt idx="3935">
                  <c:v>#N/A</c:v>
                </c:pt>
                <c:pt idx="3936">
                  <c:v>#N/A</c:v>
                </c:pt>
                <c:pt idx="3937">
                  <c:v>#N/A</c:v>
                </c:pt>
                <c:pt idx="3938">
                  <c:v>#N/A</c:v>
                </c:pt>
                <c:pt idx="3939">
                  <c:v>#N/A</c:v>
                </c:pt>
                <c:pt idx="3940">
                  <c:v>#N/A</c:v>
                </c:pt>
                <c:pt idx="3941">
                  <c:v>#N/A</c:v>
                </c:pt>
                <c:pt idx="3942">
                  <c:v>#N/A</c:v>
                </c:pt>
                <c:pt idx="3943">
                  <c:v>#N/A</c:v>
                </c:pt>
                <c:pt idx="3944">
                  <c:v>#N/A</c:v>
                </c:pt>
                <c:pt idx="3945">
                  <c:v>#N/A</c:v>
                </c:pt>
                <c:pt idx="3946">
                  <c:v>#N/A</c:v>
                </c:pt>
                <c:pt idx="3947">
                  <c:v>#N/A</c:v>
                </c:pt>
                <c:pt idx="3948">
                  <c:v>#N/A</c:v>
                </c:pt>
                <c:pt idx="3949">
                  <c:v>#N/A</c:v>
                </c:pt>
                <c:pt idx="3950">
                  <c:v>#N/A</c:v>
                </c:pt>
                <c:pt idx="3951">
                  <c:v>#N/A</c:v>
                </c:pt>
                <c:pt idx="3952">
                  <c:v>#N/A</c:v>
                </c:pt>
                <c:pt idx="3953">
                  <c:v>#N/A</c:v>
                </c:pt>
                <c:pt idx="3954">
                  <c:v>#N/A</c:v>
                </c:pt>
                <c:pt idx="3955">
                  <c:v>#N/A</c:v>
                </c:pt>
                <c:pt idx="3956">
                  <c:v>#N/A</c:v>
                </c:pt>
                <c:pt idx="3957">
                  <c:v>#N/A</c:v>
                </c:pt>
                <c:pt idx="3958">
                  <c:v>#N/A</c:v>
                </c:pt>
                <c:pt idx="3959">
                  <c:v>#N/A</c:v>
                </c:pt>
                <c:pt idx="3960">
                  <c:v>#N/A</c:v>
                </c:pt>
                <c:pt idx="3961">
                  <c:v>#N/A</c:v>
                </c:pt>
                <c:pt idx="3962">
                  <c:v>#N/A</c:v>
                </c:pt>
                <c:pt idx="3963">
                  <c:v>#N/A</c:v>
                </c:pt>
                <c:pt idx="3964">
                  <c:v>#N/A</c:v>
                </c:pt>
                <c:pt idx="3965">
                  <c:v>#N/A</c:v>
                </c:pt>
                <c:pt idx="3966">
                  <c:v>#N/A</c:v>
                </c:pt>
                <c:pt idx="3967">
                  <c:v>#N/A</c:v>
                </c:pt>
                <c:pt idx="3968">
                  <c:v>#N/A</c:v>
                </c:pt>
                <c:pt idx="3969">
                  <c:v>#N/A</c:v>
                </c:pt>
                <c:pt idx="3970">
                  <c:v>#N/A</c:v>
                </c:pt>
                <c:pt idx="3971">
                  <c:v>#N/A</c:v>
                </c:pt>
                <c:pt idx="3972">
                  <c:v>#N/A</c:v>
                </c:pt>
                <c:pt idx="3973">
                  <c:v>#N/A</c:v>
                </c:pt>
                <c:pt idx="3974">
                  <c:v>#N/A</c:v>
                </c:pt>
                <c:pt idx="3975">
                  <c:v>#N/A</c:v>
                </c:pt>
                <c:pt idx="3976">
                  <c:v>#N/A</c:v>
                </c:pt>
                <c:pt idx="3977">
                  <c:v>#N/A</c:v>
                </c:pt>
                <c:pt idx="3978">
                  <c:v>#N/A</c:v>
                </c:pt>
                <c:pt idx="3979">
                  <c:v>#N/A</c:v>
                </c:pt>
                <c:pt idx="3980">
                  <c:v>#N/A</c:v>
                </c:pt>
                <c:pt idx="3981">
                  <c:v>#N/A</c:v>
                </c:pt>
                <c:pt idx="3982">
                  <c:v>#N/A</c:v>
                </c:pt>
                <c:pt idx="3983">
                  <c:v>#N/A</c:v>
                </c:pt>
                <c:pt idx="3984">
                  <c:v>#N/A</c:v>
                </c:pt>
                <c:pt idx="3985">
                  <c:v>#N/A</c:v>
                </c:pt>
                <c:pt idx="3986">
                  <c:v>#N/A</c:v>
                </c:pt>
                <c:pt idx="3987">
                  <c:v>#N/A</c:v>
                </c:pt>
                <c:pt idx="3988">
                  <c:v>#N/A</c:v>
                </c:pt>
                <c:pt idx="3989">
                  <c:v>#N/A</c:v>
                </c:pt>
                <c:pt idx="3990">
                  <c:v>#N/A</c:v>
                </c:pt>
                <c:pt idx="3991">
                  <c:v>#N/A</c:v>
                </c:pt>
                <c:pt idx="3992">
                  <c:v>#N/A</c:v>
                </c:pt>
                <c:pt idx="3993">
                  <c:v>#N/A</c:v>
                </c:pt>
                <c:pt idx="3994">
                  <c:v>#N/A</c:v>
                </c:pt>
                <c:pt idx="3995">
                  <c:v>#N/A</c:v>
                </c:pt>
                <c:pt idx="3996">
                  <c:v>#N/A</c:v>
                </c:pt>
                <c:pt idx="3997">
                  <c:v>#N/A</c:v>
                </c:pt>
                <c:pt idx="3998">
                  <c:v>#N/A</c:v>
                </c:pt>
                <c:pt idx="3999">
                  <c:v>#N/A</c:v>
                </c:pt>
                <c:pt idx="4000">
                  <c:v>#N/A</c:v>
                </c:pt>
                <c:pt idx="4001">
                  <c:v>#N/A</c:v>
                </c:pt>
                <c:pt idx="4002">
                  <c:v>#N/A</c:v>
                </c:pt>
                <c:pt idx="4003">
                  <c:v>#N/A</c:v>
                </c:pt>
                <c:pt idx="4004">
                  <c:v>#N/A</c:v>
                </c:pt>
                <c:pt idx="4005">
                  <c:v>#N/A</c:v>
                </c:pt>
                <c:pt idx="4006">
                  <c:v>#N/A</c:v>
                </c:pt>
                <c:pt idx="4007">
                  <c:v>#N/A</c:v>
                </c:pt>
                <c:pt idx="4008">
                  <c:v>#N/A</c:v>
                </c:pt>
                <c:pt idx="4009">
                  <c:v>#N/A</c:v>
                </c:pt>
                <c:pt idx="4010">
                  <c:v>#N/A</c:v>
                </c:pt>
                <c:pt idx="4011">
                  <c:v>#N/A</c:v>
                </c:pt>
                <c:pt idx="4012">
                  <c:v>#N/A</c:v>
                </c:pt>
                <c:pt idx="4013">
                  <c:v>#N/A</c:v>
                </c:pt>
                <c:pt idx="4014">
                  <c:v>#N/A</c:v>
                </c:pt>
                <c:pt idx="4015">
                  <c:v>#N/A</c:v>
                </c:pt>
                <c:pt idx="4016">
                  <c:v>#N/A</c:v>
                </c:pt>
                <c:pt idx="4017">
                  <c:v>#N/A</c:v>
                </c:pt>
                <c:pt idx="4018">
                  <c:v>#N/A</c:v>
                </c:pt>
                <c:pt idx="4019">
                  <c:v>#N/A</c:v>
                </c:pt>
                <c:pt idx="4020">
                  <c:v>#N/A</c:v>
                </c:pt>
                <c:pt idx="4021">
                  <c:v>#N/A</c:v>
                </c:pt>
                <c:pt idx="4022">
                  <c:v>#N/A</c:v>
                </c:pt>
                <c:pt idx="4023">
                  <c:v>#N/A</c:v>
                </c:pt>
                <c:pt idx="4024">
                  <c:v>#N/A</c:v>
                </c:pt>
                <c:pt idx="4025">
                  <c:v>#N/A</c:v>
                </c:pt>
                <c:pt idx="4026">
                  <c:v>#N/A</c:v>
                </c:pt>
                <c:pt idx="4027">
                  <c:v>#N/A</c:v>
                </c:pt>
                <c:pt idx="4028">
                  <c:v>#N/A</c:v>
                </c:pt>
                <c:pt idx="4029">
                  <c:v>#N/A</c:v>
                </c:pt>
                <c:pt idx="4030">
                  <c:v>#N/A</c:v>
                </c:pt>
                <c:pt idx="4031">
                  <c:v>#N/A</c:v>
                </c:pt>
                <c:pt idx="4032">
                  <c:v>#N/A</c:v>
                </c:pt>
                <c:pt idx="4033">
                  <c:v>#N/A</c:v>
                </c:pt>
                <c:pt idx="4034">
                  <c:v>#N/A</c:v>
                </c:pt>
                <c:pt idx="4035">
                  <c:v>#N/A</c:v>
                </c:pt>
                <c:pt idx="4036">
                  <c:v>#N/A</c:v>
                </c:pt>
                <c:pt idx="4037">
                  <c:v>#N/A</c:v>
                </c:pt>
                <c:pt idx="4038">
                  <c:v>#N/A</c:v>
                </c:pt>
                <c:pt idx="4039">
                  <c:v>#N/A</c:v>
                </c:pt>
                <c:pt idx="4040">
                  <c:v>#N/A</c:v>
                </c:pt>
                <c:pt idx="4041">
                  <c:v>#N/A</c:v>
                </c:pt>
                <c:pt idx="4042">
                  <c:v>#N/A</c:v>
                </c:pt>
                <c:pt idx="4043">
                  <c:v>#N/A</c:v>
                </c:pt>
                <c:pt idx="4044">
                  <c:v>#N/A</c:v>
                </c:pt>
                <c:pt idx="4045">
                  <c:v>#N/A</c:v>
                </c:pt>
                <c:pt idx="4046">
                  <c:v>#N/A</c:v>
                </c:pt>
                <c:pt idx="4047">
                  <c:v>#N/A</c:v>
                </c:pt>
                <c:pt idx="4048">
                  <c:v>#N/A</c:v>
                </c:pt>
                <c:pt idx="4049">
                  <c:v>#N/A</c:v>
                </c:pt>
                <c:pt idx="4050">
                  <c:v>#N/A</c:v>
                </c:pt>
                <c:pt idx="4051">
                  <c:v>#N/A</c:v>
                </c:pt>
                <c:pt idx="4052">
                  <c:v>#N/A</c:v>
                </c:pt>
                <c:pt idx="4053">
                  <c:v>#N/A</c:v>
                </c:pt>
                <c:pt idx="4054">
                  <c:v>#N/A</c:v>
                </c:pt>
                <c:pt idx="4055">
                  <c:v>#N/A</c:v>
                </c:pt>
                <c:pt idx="4056">
                  <c:v>#N/A</c:v>
                </c:pt>
                <c:pt idx="4057">
                  <c:v>#N/A</c:v>
                </c:pt>
                <c:pt idx="4058">
                  <c:v>#N/A</c:v>
                </c:pt>
                <c:pt idx="4059">
                  <c:v>#N/A</c:v>
                </c:pt>
                <c:pt idx="4060">
                  <c:v>#N/A</c:v>
                </c:pt>
                <c:pt idx="4061">
                  <c:v>#N/A</c:v>
                </c:pt>
                <c:pt idx="4062">
                  <c:v>#N/A</c:v>
                </c:pt>
                <c:pt idx="4063">
                  <c:v>#N/A</c:v>
                </c:pt>
                <c:pt idx="4064">
                  <c:v>#N/A</c:v>
                </c:pt>
                <c:pt idx="4065">
                  <c:v>#N/A</c:v>
                </c:pt>
                <c:pt idx="4066">
                  <c:v>#N/A</c:v>
                </c:pt>
                <c:pt idx="4067">
                  <c:v>#N/A</c:v>
                </c:pt>
                <c:pt idx="4068">
                  <c:v>#N/A</c:v>
                </c:pt>
                <c:pt idx="4069">
                  <c:v>#N/A</c:v>
                </c:pt>
                <c:pt idx="4070">
                  <c:v>#N/A</c:v>
                </c:pt>
                <c:pt idx="4071">
                  <c:v>#N/A</c:v>
                </c:pt>
                <c:pt idx="4072">
                  <c:v>#N/A</c:v>
                </c:pt>
                <c:pt idx="4073">
                  <c:v>#N/A</c:v>
                </c:pt>
                <c:pt idx="4074">
                  <c:v>#N/A</c:v>
                </c:pt>
                <c:pt idx="4075">
                  <c:v>#N/A</c:v>
                </c:pt>
                <c:pt idx="4076">
                  <c:v>#N/A</c:v>
                </c:pt>
                <c:pt idx="4077">
                  <c:v>#N/A</c:v>
                </c:pt>
                <c:pt idx="4078">
                  <c:v>#N/A</c:v>
                </c:pt>
                <c:pt idx="4079">
                  <c:v>#N/A</c:v>
                </c:pt>
                <c:pt idx="4080">
                  <c:v>#N/A</c:v>
                </c:pt>
                <c:pt idx="4081">
                  <c:v>#N/A</c:v>
                </c:pt>
                <c:pt idx="4082">
                  <c:v>#N/A</c:v>
                </c:pt>
                <c:pt idx="4083">
                  <c:v>#N/A</c:v>
                </c:pt>
                <c:pt idx="4084">
                  <c:v>#N/A</c:v>
                </c:pt>
                <c:pt idx="4085">
                  <c:v>#N/A</c:v>
                </c:pt>
                <c:pt idx="4086">
                  <c:v>#N/A</c:v>
                </c:pt>
                <c:pt idx="4087">
                  <c:v>#N/A</c:v>
                </c:pt>
                <c:pt idx="4088">
                  <c:v>#N/A</c:v>
                </c:pt>
                <c:pt idx="4089">
                  <c:v>#N/A</c:v>
                </c:pt>
                <c:pt idx="4090">
                  <c:v>#N/A</c:v>
                </c:pt>
                <c:pt idx="4091">
                  <c:v>#N/A</c:v>
                </c:pt>
                <c:pt idx="4092">
                  <c:v>#N/A</c:v>
                </c:pt>
                <c:pt idx="4093">
                  <c:v>#N/A</c:v>
                </c:pt>
                <c:pt idx="4094">
                  <c:v>#N/A</c:v>
                </c:pt>
                <c:pt idx="4095">
                  <c:v>#N/A</c:v>
                </c:pt>
                <c:pt idx="4096">
                  <c:v>#N/A</c:v>
                </c:pt>
                <c:pt idx="4097">
                  <c:v>#N/A</c:v>
                </c:pt>
                <c:pt idx="4098">
                  <c:v>#N/A</c:v>
                </c:pt>
                <c:pt idx="4099">
                  <c:v>#N/A</c:v>
                </c:pt>
                <c:pt idx="4100">
                  <c:v>#N/A</c:v>
                </c:pt>
                <c:pt idx="4101">
                  <c:v>#N/A</c:v>
                </c:pt>
                <c:pt idx="4102">
                  <c:v>#N/A</c:v>
                </c:pt>
                <c:pt idx="4103">
                  <c:v>#N/A</c:v>
                </c:pt>
                <c:pt idx="4104">
                  <c:v>#N/A</c:v>
                </c:pt>
                <c:pt idx="4105">
                  <c:v>#N/A</c:v>
                </c:pt>
                <c:pt idx="4106">
                  <c:v>#N/A</c:v>
                </c:pt>
                <c:pt idx="4107">
                  <c:v>#N/A</c:v>
                </c:pt>
                <c:pt idx="4108">
                  <c:v>#N/A</c:v>
                </c:pt>
                <c:pt idx="4109">
                  <c:v>#N/A</c:v>
                </c:pt>
                <c:pt idx="4110">
                  <c:v>#N/A</c:v>
                </c:pt>
                <c:pt idx="4111">
                  <c:v>#N/A</c:v>
                </c:pt>
                <c:pt idx="4112">
                  <c:v>#N/A</c:v>
                </c:pt>
                <c:pt idx="4113">
                  <c:v>#N/A</c:v>
                </c:pt>
                <c:pt idx="4114">
                  <c:v>#N/A</c:v>
                </c:pt>
                <c:pt idx="4115">
                  <c:v>#N/A</c:v>
                </c:pt>
                <c:pt idx="4116">
                  <c:v>#N/A</c:v>
                </c:pt>
                <c:pt idx="4117">
                  <c:v>#N/A</c:v>
                </c:pt>
                <c:pt idx="4118">
                  <c:v>#N/A</c:v>
                </c:pt>
                <c:pt idx="4119">
                  <c:v>#N/A</c:v>
                </c:pt>
                <c:pt idx="4120">
                  <c:v>#N/A</c:v>
                </c:pt>
                <c:pt idx="4121">
                  <c:v>#N/A</c:v>
                </c:pt>
                <c:pt idx="4122">
                  <c:v>#N/A</c:v>
                </c:pt>
                <c:pt idx="4123">
                  <c:v>#N/A</c:v>
                </c:pt>
                <c:pt idx="4124">
                  <c:v>#N/A</c:v>
                </c:pt>
                <c:pt idx="4125">
                  <c:v>#N/A</c:v>
                </c:pt>
                <c:pt idx="4126">
                  <c:v>#N/A</c:v>
                </c:pt>
                <c:pt idx="4127">
                  <c:v>#N/A</c:v>
                </c:pt>
                <c:pt idx="4128">
                  <c:v>#N/A</c:v>
                </c:pt>
                <c:pt idx="4129">
                  <c:v>#N/A</c:v>
                </c:pt>
                <c:pt idx="4130">
                  <c:v>#N/A</c:v>
                </c:pt>
                <c:pt idx="4131">
                  <c:v>#N/A</c:v>
                </c:pt>
                <c:pt idx="4132">
                  <c:v>#N/A</c:v>
                </c:pt>
                <c:pt idx="4133">
                  <c:v>#N/A</c:v>
                </c:pt>
                <c:pt idx="4134">
                  <c:v>#N/A</c:v>
                </c:pt>
                <c:pt idx="4135">
                  <c:v>#N/A</c:v>
                </c:pt>
                <c:pt idx="4136">
                  <c:v>#N/A</c:v>
                </c:pt>
                <c:pt idx="4137">
                  <c:v>#N/A</c:v>
                </c:pt>
                <c:pt idx="4138">
                  <c:v>#N/A</c:v>
                </c:pt>
                <c:pt idx="4139">
                  <c:v>#N/A</c:v>
                </c:pt>
                <c:pt idx="4140">
                  <c:v>#N/A</c:v>
                </c:pt>
                <c:pt idx="4141">
                  <c:v>#N/A</c:v>
                </c:pt>
                <c:pt idx="4142">
                  <c:v>#N/A</c:v>
                </c:pt>
                <c:pt idx="4143">
                  <c:v>#N/A</c:v>
                </c:pt>
                <c:pt idx="4144">
                  <c:v>#N/A</c:v>
                </c:pt>
                <c:pt idx="4145">
                  <c:v>#N/A</c:v>
                </c:pt>
                <c:pt idx="4146">
                  <c:v>#N/A</c:v>
                </c:pt>
                <c:pt idx="4147">
                  <c:v>#N/A</c:v>
                </c:pt>
                <c:pt idx="4148">
                  <c:v>#N/A</c:v>
                </c:pt>
                <c:pt idx="4149">
                  <c:v>#N/A</c:v>
                </c:pt>
                <c:pt idx="4150">
                  <c:v>#N/A</c:v>
                </c:pt>
                <c:pt idx="4151">
                  <c:v>#N/A</c:v>
                </c:pt>
                <c:pt idx="4152">
                  <c:v>#N/A</c:v>
                </c:pt>
                <c:pt idx="4153">
                  <c:v>#N/A</c:v>
                </c:pt>
                <c:pt idx="4154">
                  <c:v>#N/A</c:v>
                </c:pt>
                <c:pt idx="4155">
                  <c:v>#N/A</c:v>
                </c:pt>
                <c:pt idx="4156">
                  <c:v>#N/A</c:v>
                </c:pt>
                <c:pt idx="4157">
                  <c:v>#N/A</c:v>
                </c:pt>
                <c:pt idx="4158">
                  <c:v>#N/A</c:v>
                </c:pt>
                <c:pt idx="4159">
                  <c:v>#N/A</c:v>
                </c:pt>
                <c:pt idx="4160">
                  <c:v>#N/A</c:v>
                </c:pt>
                <c:pt idx="4161">
                  <c:v>#N/A</c:v>
                </c:pt>
                <c:pt idx="4162">
                  <c:v>#N/A</c:v>
                </c:pt>
                <c:pt idx="4163">
                  <c:v>#N/A</c:v>
                </c:pt>
                <c:pt idx="4164">
                  <c:v>#N/A</c:v>
                </c:pt>
                <c:pt idx="4165">
                  <c:v>#N/A</c:v>
                </c:pt>
                <c:pt idx="4166">
                  <c:v>#N/A</c:v>
                </c:pt>
                <c:pt idx="4167">
                  <c:v>#N/A</c:v>
                </c:pt>
                <c:pt idx="4168">
                  <c:v>#N/A</c:v>
                </c:pt>
                <c:pt idx="4169">
                  <c:v>#N/A</c:v>
                </c:pt>
                <c:pt idx="4170">
                  <c:v>#N/A</c:v>
                </c:pt>
                <c:pt idx="4171">
                  <c:v>#N/A</c:v>
                </c:pt>
                <c:pt idx="4172">
                  <c:v>#N/A</c:v>
                </c:pt>
                <c:pt idx="4173">
                  <c:v>#N/A</c:v>
                </c:pt>
                <c:pt idx="4174">
                  <c:v>#N/A</c:v>
                </c:pt>
                <c:pt idx="4175">
                  <c:v>#N/A</c:v>
                </c:pt>
                <c:pt idx="4176">
                  <c:v>#N/A</c:v>
                </c:pt>
                <c:pt idx="4177">
                  <c:v>#N/A</c:v>
                </c:pt>
                <c:pt idx="4178">
                  <c:v>#N/A</c:v>
                </c:pt>
                <c:pt idx="4179">
                  <c:v>#N/A</c:v>
                </c:pt>
                <c:pt idx="4180">
                  <c:v>#N/A</c:v>
                </c:pt>
                <c:pt idx="4181">
                  <c:v>#N/A</c:v>
                </c:pt>
                <c:pt idx="4182">
                  <c:v>#N/A</c:v>
                </c:pt>
                <c:pt idx="4183">
                  <c:v>#N/A</c:v>
                </c:pt>
                <c:pt idx="4184">
                  <c:v>#N/A</c:v>
                </c:pt>
                <c:pt idx="4185">
                  <c:v>#N/A</c:v>
                </c:pt>
                <c:pt idx="4186">
                  <c:v>#N/A</c:v>
                </c:pt>
                <c:pt idx="4187">
                  <c:v>#N/A</c:v>
                </c:pt>
                <c:pt idx="4188">
                  <c:v>#N/A</c:v>
                </c:pt>
                <c:pt idx="4189">
                  <c:v>#N/A</c:v>
                </c:pt>
                <c:pt idx="4190">
                  <c:v>#N/A</c:v>
                </c:pt>
                <c:pt idx="4191">
                  <c:v>#N/A</c:v>
                </c:pt>
                <c:pt idx="4192">
                  <c:v>#N/A</c:v>
                </c:pt>
                <c:pt idx="4193">
                  <c:v>#N/A</c:v>
                </c:pt>
                <c:pt idx="4194">
                  <c:v>#N/A</c:v>
                </c:pt>
                <c:pt idx="4195">
                  <c:v>#N/A</c:v>
                </c:pt>
                <c:pt idx="4196">
                  <c:v>#N/A</c:v>
                </c:pt>
                <c:pt idx="4197">
                  <c:v>#N/A</c:v>
                </c:pt>
                <c:pt idx="4198">
                  <c:v>#N/A</c:v>
                </c:pt>
                <c:pt idx="4199">
                  <c:v>#N/A</c:v>
                </c:pt>
                <c:pt idx="4200">
                  <c:v>#N/A</c:v>
                </c:pt>
                <c:pt idx="4201">
                  <c:v>#N/A</c:v>
                </c:pt>
                <c:pt idx="4202">
                  <c:v>#N/A</c:v>
                </c:pt>
                <c:pt idx="4203">
                  <c:v>#N/A</c:v>
                </c:pt>
                <c:pt idx="4204">
                  <c:v>#N/A</c:v>
                </c:pt>
                <c:pt idx="4205">
                  <c:v>#N/A</c:v>
                </c:pt>
                <c:pt idx="4206">
                  <c:v>#N/A</c:v>
                </c:pt>
                <c:pt idx="4207">
                  <c:v>#N/A</c:v>
                </c:pt>
                <c:pt idx="4208">
                  <c:v>#N/A</c:v>
                </c:pt>
                <c:pt idx="4209">
                  <c:v>#N/A</c:v>
                </c:pt>
                <c:pt idx="4210">
                  <c:v>#N/A</c:v>
                </c:pt>
                <c:pt idx="4211">
                  <c:v>#N/A</c:v>
                </c:pt>
                <c:pt idx="4212">
                  <c:v>#N/A</c:v>
                </c:pt>
                <c:pt idx="4213">
                  <c:v>#N/A</c:v>
                </c:pt>
                <c:pt idx="4214">
                  <c:v>#N/A</c:v>
                </c:pt>
                <c:pt idx="4215">
                  <c:v>#N/A</c:v>
                </c:pt>
                <c:pt idx="4216">
                  <c:v>#N/A</c:v>
                </c:pt>
                <c:pt idx="4217">
                  <c:v>#N/A</c:v>
                </c:pt>
                <c:pt idx="4218">
                  <c:v>#N/A</c:v>
                </c:pt>
                <c:pt idx="4219">
                  <c:v>#N/A</c:v>
                </c:pt>
                <c:pt idx="4220">
                  <c:v>#N/A</c:v>
                </c:pt>
                <c:pt idx="4221">
                  <c:v>#N/A</c:v>
                </c:pt>
                <c:pt idx="4222">
                  <c:v>#N/A</c:v>
                </c:pt>
                <c:pt idx="4223">
                  <c:v>#N/A</c:v>
                </c:pt>
                <c:pt idx="4224">
                  <c:v>#N/A</c:v>
                </c:pt>
                <c:pt idx="4225">
                  <c:v>#N/A</c:v>
                </c:pt>
                <c:pt idx="4226">
                  <c:v>#N/A</c:v>
                </c:pt>
                <c:pt idx="4227">
                  <c:v>#N/A</c:v>
                </c:pt>
                <c:pt idx="4228">
                  <c:v>#N/A</c:v>
                </c:pt>
                <c:pt idx="4229">
                  <c:v>#N/A</c:v>
                </c:pt>
                <c:pt idx="4230">
                  <c:v>#N/A</c:v>
                </c:pt>
                <c:pt idx="4231">
                  <c:v>#N/A</c:v>
                </c:pt>
                <c:pt idx="4232">
                  <c:v>#N/A</c:v>
                </c:pt>
                <c:pt idx="4233">
                  <c:v>#N/A</c:v>
                </c:pt>
                <c:pt idx="4234">
                  <c:v>#N/A</c:v>
                </c:pt>
                <c:pt idx="4235">
                  <c:v>#N/A</c:v>
                </c:pt>
                <c:pt idx="4236">
                  <c:v>#N/A</c:v>
                </c:pt>
                <c:pt idx="4237">
                  <c:v>#N/A</c:v>
                </c:pt>
                <c:pt idx="4238">
                  <c:v>#N/A</c:v>
                </c:pt>
                <c:pt idx="4239">
                  <c:v>#N/A</c:v>
                </c:pt>
                <c:pt idx="4240">
                  <c:v>#N/A</c:v>
                </c:pt>
                <c:pt idx="4241">
                  <c:v>#N/A</c:v>
                </c:pt>
                <c:pt idx="4242">
                  <c:v>#N/A</c:v>
                </c:pt>
                <c:pt idx="4243">
                  <c:v>#N/A</c:v>
                </c:pt>
                <c:pt idx="4244">
                  <c:v>#N/A</c:v>
                </c:pt>
                <c:pt idx="4245">
                  <c:v>#N/A</c:v>
                </c:pt>
                <c:pt idx="4246">
                  <c:v>#N/A</c:v>
                </c:pt>
                <c:pt idx="4247">
                  <c:v>#N/A</c:v>
                </c:pt>
                <c:pt idx="4248">
                  <c:v>#N/A</c:v>
                </c:pt>
                <c:pt idx="4249">
                  <c:v>#N/A</c:v>
                </c:pt>
                <c:pt idx="4250">
                  <c:v>#N/A</c:v>
                </c:pt>
                <c:pt idx="4251">
                  <c:v>#N/A</c:v>
                </c:pt>
                <c:pt idx="4252">
                  <c:v>#N/A</c:v>
                </c:pt>
                <c:pt idx="4253">
                  <c:v>#N/A</c:v>
                </c:pt>
                <c:pt idx="4254">
                  <c:v>#N/A</c:v>
                </c:pt>
                <c:pt idx="4255">
                  <c:v>#N/A</c:v>
                </c:pt>
                <c:pt idx="4256">
                  <c:v>#N/A</c:v>
                </c:pt>
                <c:pt idx="4257">
                  <c:v>#N/A</c:v>
                </c:pt>
                <c:pt idx="4258">
                  <c:v>#N/A</c:v>
                </c:pt>
                <c:pt idx="4259">
                  <c:v>#N/A</c:v>
                </c:pt>
                <c:pt idx="4260">
                  <c:v>#N/A</c:v>
                </c:pt>
                <c:pt idx="4261">
                  <c:v>#N/A</c:v>
                </c:pt>
                <c:pt idx="4262">
                  <c:v>#N/A</c:v>
                </c:pt>
                <c:pt idx="4263">
                  <c:v>#N/A</c:v>
                </c:pt>
                <c:pt idx="4264">
                  <c:v>#N/A</c:v>
                </c:pt>
                <c:pt idx="4265">
                  <c:v>#N/A</c:v>
                </c:pt>
                <c:pt idx="4266">
                  <c:v>#N/A</c:v>
                </c:pt>
                <c:pt idx="4267">
                  <c:v>#N/A</c:v>
                </c:pt>
                <c:pt idx="4268">
                  <c:v>#N/A</c:v>
                </c:pt>
                <c:pt idx="4269">
                  <c:v>#N/A</c:v>
                </c:pt>
                <c:pt idx="4270">
                  <c:v>#N/A</c:v>
                </c:pt>
                <c:pt idx="4271">
                  <c:v>#N/A</c:v>
                </c:pt>
                <c:pt idx="4272">
                  <c:v>#N/A</c:v>
                </c:pt>
                <c:pt idx="4273">
                  <c:v>#N/A</c:v>
                </c:pt>
                <c:pt idx="4274">
                  <c:v>#N/A</c:v>
                </c:pt>
                <c:pt idx="4275">
                  <c:v>#N/A</c:v>
                </c:pt>
                <c:pt idx="4276">
                  <c:v>#N/A</c:v>
                </c:pt>
                <c:pt idx="4277">
                  <c:v>#N/A</c:v>
                </c:pt>
                <c:pt idx="4278">
                  <c:v>#N/A</c:v>
                </c:pt>
                <c:pt idx="4279">
                  <c:v>#N/A</c:v>
                </c:pt>
                <c:pt idx="4280">
                  <c:v>#N/A</c:v>
                </c:pt>
                <c:pt idx="4281">
                  <c:v>#N/A</c:v>
                </c:pt>
                <c:pt idx="4282">
                  <c:v>#N/A</c:v>
                </c:pt>
                <c:pt idx="4283">
                  <c:v>#N/A</c:v>
                </c:pt>
                <c:pt idx="4284">
                  <c:v>#N/A</c:v>
                </c:pt>
                <c:pt idx="4285">
                  <c:v>#N/A</c:v>
                </c:pt>
                <c:pt idx="4286">
                  <c:v>#N/A</c:v>
                </c:pt>
                <c:pt idx="4287">
                  <c:v>#N/A</c:v>
                </c:pt>
                <c:pt idx="4288">
                  <c:v>#N/A</c:v>
                </c:pt>
                <c:pt idx="4289">
                  <c:v>#N/A</c:v>
                </c:pt>
                <c:pt idx="4290">
                  <c:v>#N/A</c:v>
                </c:pt>
                <c:pt idx="4291">
                  <c:v>#N/A</c:v>
                </c:pt>
                <c:pt idx="4292">
                  <c:v>#N/A</c:v>
                </c:pt>
                <c:pt idx="4293">
                  <c:v>#N/A</c:v>
                </c:pt>
                <c:pt idx="4294">
                  <c:v>#N/A</c:v>
                </c:pt>
                <c:pt idx="4295">
                  <c:v>#N/A</c:v>
                </c:pt>
                <c:pt idx="4296">
                  <c:v>#N/A</c:v>
                </c:pt>
                <c:pt idx="4297">
                  <c:v>#N/A</c:v>
                </c:pt>
                <c:pt idx="4298">
                  <c:v>#N/A</c:v>
                </c:pt>
                <c:pt idx="4299">
                  <c:v>#N/A</c:v>
                </c:pt>
                <c:pt idx="4300">
                  <c:v>#N/A</c:v>
                </c:pt>
                <c:pt idx="4301">
                  <c:v>#N/A</c:v>
                </c:pt>
                <c:pt idx="4302">
                  <c:v>#N/A</c:v>
                </c:pt>
                <c:pt idx="4303">
                  <c:v>#N/A</c:v>
                </c:pt>
                <c:pt idx="4304">
                  <c:v>#N/A</c:v>
                </c:pt>
                <c:pt idx="4305">
                  <c:v>#N/A</c:v>
                </c:pt>
                <c:pt idx="4306">
                  <c:v>#N/A</c:v>
                </c:pt>
                <c:pt idx="4307">
                  <c:v>#N/A</c:v>
                </c:pt>
                <c:pt idx="4308">
                  <c:v>#N/A</c:v>
                </c:pt>
                <c:pt idx="4309">
                  <c:v>#N/A</c:v>
                </c:pt>
                <c:pt idx="4310">
                  <c:v>#N/A</c:v>
                </c:pt>
                <c:pt idx="4311">
                  <c:v>#N/A</c:v>
                </c:pt>
                <c:pt idx="4312">
                  <c:v>#N/A</c:v>
                </c:pt>
                <c:pt idx="4313">
                  <c:v>#N/A</c:v>
                </c:pt>
                <c:pt idx="4314">
                  <c:v>#N/A</c:v>
                </c:pt>
                <c:pt idx="4315">
                  <c:v>#N/A</c:v>
                </c:pt>
                <c:pt idx="4316">
                  <c:v>#N/A</c:v>
                </c:pt>
                <c:pt idx="4317">
                  <c:v>#N/A</c:v>
                </c:pt>
                <c:pt idx="4318">
                  <c:v>#N/A</c:v>
                </c:pt>
                <c:pt idx="4319">
                  <c:v>#N/A</c:v>
                </c:pt>
                <c:pt idx="4320">
                  <c:v>#N/A</c:v>
                </c:pt>
                <c:pt idx="4321">
                  <c:v>#N/A</c:v>
                </c:pt>
                <c:pt idx="4322">
                  <c:v>#N/A</c:v>
                </c:pt>
                <c:pt idx="4323">
                  <c:v>#N/A</c:v>
                </c:pt>
                <c:pt idx="4324">
                  <c:v>#N/A</c:v>
                </c:pt>
                <c:pt idx="4325">
                  <c:v>#N/A</c:v>
                </c:pt>
                <c:pt idx="4326">
                  <c:v>#N/A</c:v>
                </c:pt>
                <c:pt idx="4327">
                  <c:v>#N/A</c:v>
                </c:pt>
                <c:pt idx="4328">
                  <c:v>#N/A</c:v>
                </c:pt>
                <c:pt idx="4329">
                  <c:v>#N/A</c:v>
                </c:pt>
                <c:pt idx="4330">
                  <c:v>#N/A</c:v>
                </c:pt>
                <c:pt idx="4331">
                  <c:v>#N/A</c:v>
                </c:pt>
                <c:pt idx="4332">
                  <c:v>#N/A</c:v>
                </c:pt>
                <c:pt idx="4333">
                  <c:v>#N/A</c:v>
                </c:pt>
                <c:pt idx="4334">
                  <c:v>#N/A</c:v>
                </c:pt>
                <c:pt idx="4335">
                  <c:v>#N/A</c:v>
                </c:pt>
                <c:pt idx="4336">
                  <c:v>#N/A</c:v>
                </c:pt>
                <c:pt idx="4337">
                  <c:v>#N/A</c:v>
                </c:pt>
                <c:pt idx="4338">
                  <c:v>#N/A</c:v>
                </c:pt>
                <c:pt idx="4339">
                  <c:v>#N/A</c:v>
                </c:pt>
                <c:pt idx="4340">
                  <c:v>#N/A</c:v>
                </c:pt>
                <c:pt idx="4341">
                  <c:v>#N/A</c:v>
                </c:pt>
                <c:pt idx="4342">
                  <c:v>#N/A</c:v>
                </c:pt>
                <c:pt idx="4343">
                  <c:v>#N/A</c:v>
                </c:pt>
                <c:pt idx="4344">
                  <c:v>#N/A</c:v>
                </c:pt>
                <c:pt idx="4345">
                  <c:v>#N/A</c:v>
                </c:pt>
                <c:pt idx="4346">
                  <c:v>#N/A</c:v>
                </c:pt>
                <c:pt idx="4347">
                  <c:v>#N/A</c:v>
                </c:pt>
                <c:pt idx="4348">
                  <c:v>#N/A</c:v>
                </c:pt>
                <c:pt idx="4349">
                  <c:v>#N/A</c:v>
                </c:pt>
                <c:pt idx="4350">
                  <c:v>#N/A</c:v>
                </c:pt>
                <c:pt idx="4351">
                  <c:v>#N/A</c:v>
                </c:pt>
                <c:pt idx="4352">
                  <c:v>#N/A</c:v>
                </c:pt>
                <c:pt idx="4353">
                  <c:v>#N/A</c:v>
                </c:pt>
                <c:pt idx="4354">
                  <c:v>#N/A</c:v>
                </c:pt>
                <c:pt idx="4355">
                  <c:v>#N/A</c:v>
                </c:pt>
                <c:pt idx="4356">
                  <c:v>#N/A</c:v>
                </c:pt>
                <c:pt idx="4357">
                  <c:v>#N/A</c:v>
                </c:pt>
                <c:pt idx="4358">
                  <c:v>#N/A</c:v>
                </c:pt>
                <c:pt idx="4359">
                  <c:v>#N/A</c:v>
                </c:pt>
                <c:pt idx="4360">
                  <c:v>#N/A</c:v>
                </c:pt>
                <c:pt idx="4361">
                  <c:v>#N/A</c:v>
                </c:pt>
                <c:pt idx="4362">
                  <c:v>#N/A</c:v>
                </c:pt>
                <c:pt idx="4363">
                  <c:v>#N/A</c:v>
                </c:pt>
                <c:pt idx="4364">
                  <c:v>#N/A</c:v>
                </c:pt>
                <c:pt idx="4365">
                  <c:v>#N/A</c:v>
                </c:pt>
                <c:pt idx="4366">
                  <c:v>#N/A</c:v>
                </c:pt>
                <c:pt idx="4367">
                  <c:v>#N/A</c:v>
                </c:pt>
                <c:pt idx="4368">
                  <c:v>#N/A</c:v>
                </c:pt>
                <c:pt idx="4369">
                  <c:v>#N/A</c:v>
                </c:pt>
                <c:pt idx="4370">
                  <c:v>#N/A</c:v>
                </c:pt>
                <c:pt idx="4371">
                  <c:v>#N/A</c:v>
                </c:pt>
                <c:pt idx="4372">
                  <c:v>#N/A</c:v>
                </c:pt>
                <c:pt idx="4373">
                  <c:v>#N/A</c:v>
                </c:pt>
                <c:pt idx="4374">
                  <c:v>#N/A</c:v>
                </c:pt>
                <c:pt idx="4375">
                  <c:v>#N/A</c:v>
                </c:pt>
                <c:pt idx="4376">
                  <c:v>#N/A</c:v>
                </c:pt>
                <c:pt idx="4377">
                  <c:v>#N/A</c:v>
                </c:pt>
                <c:pt idx="4378">
                  <c:v>#N/A</c:v>
                </c:pt>
                <c:pt idx="4379">
                  <c:v>#N/A</c:v>
                </c:pt>
                <c:pt idx="4380">
                  <c:v>#N/A</c:v>
                </c:pt>
                <c:pt idx="4381">
                  <c:v>#N/A</c:v>
                </c:pt>
                <c:pt idx="4382">
                  <c:v>#N/A</c:v>
                </c:pt>
                <c:pt idx="4383">
                  <c:v>#N/A</c:v>
                </c:pt>
                <c:pt idx="4384">
                  <c:v>#N/A</c:v>
                </c:pt>
                <c:pt idx="4385">
                  <c:v>#N/A</c:v>
                </c:pt>
                <c:pt idx="4386">
                  <c:v>#N/A</c:v>
                </c:pt>
                <c:pt idx="4387">
                  <c:v>#N/A</c:v>
                </c:pt>
                <c:pt idx="4388">
                  <c:v>#N/A</c:v>
                </c:pt>
                <c:pt idx="4389">
                  <c:v>#N/A</c:v>
                </c:pt>
                <c:pt idx="4390">
                  <c:v>#N/A</c:v>
                </c:pt>
                <c:pt idx="4391">
                  <c:v>#N/A</c:v>
                </c:pt>
                <c:pt idx="4392">
                  <c:v>#N/A</c:v>
                </c:pt>
                <c:pt idx="4393">
                  <c:v>#N/A</c:v>
                </c:pt>
                <c:pt idx="4394">
                  <c:v>#N/A</c:v>
                </c:pt>
                <c:pt idx="4395">
                  <c:v>#N/A</c:v>
                </c:pt>
                <c:pt idx="4396">
                  <c:v>#N/A</c:v>
                </c:pt>
                <c:pt idx="4397">
                  <c:v>#N/A</c:v>
                </c:pt>
                <c:pt idx="4398">
                  <c:v>#N/A</c:v>
                </c:pt>
                <c:pt idx="4399">
                  <c:v>#N/A</c:v>
                </c:pt>
                <c:pt idx="4400">
                  <c:v>#N/A</c:v>
                </c:pt>
                <c:pt idx="4401">
                  <c:v>#N/A</c:v>
                </c:pt>
                <c:pt idx="4402">
                  <c:v>#N/A</c:v>
                </c:pt>
                <c:pt idx="4403">
                  <c:v>#N/A</c:v>
                </c:pt>
                <c:pt idx="4404">
                  <c:v>#N/A</c:v>
                </c:pt>
                <c:pt idx="4405">
                  <c:v>#N/A</c:v>
                </c:pt>
                <c:pt idx="4406">
                  <c:v>#N/A</c:v>
                </c:pt>
                <c:pt idx="4407">
                  <c:v>#N/A</c:v>
                </c:pt>
                <c:pt idx="4408">
                  <c:v>#N/A</c:v>
                </c:pt>
                <c:pt idx="4409">
                  <c:v>#N/A</c:v>
                </c:pt>
                <c:pt idx="4410">
                  <c:v>#N/A</c:v>
                </c:pt>
                <c:pt idx="4411">
                  <c:v>#N/A</c:v>
                </c:pt>
                <c:pt idx="4412">
                  <c:v>#N/A</c:v>
                </c:pt>
                <c:pt idx="4413">
                  <c:v>#N/A</c:v>
                </c:pt>
                <c:pt idx="4414">
                  <c:v>#N/A</c:v>
                </c:pt>
                <c:pt idx="4415">
                  <c:v>#N/A</c:v>
                </c:pt>
                <c:pt idx="4416">
                  <c:v>#N/A</c:v>
                </c:pt>
                <c:pt idx="4417">
                  <c:v>#N/A</c:v>
                </c:pt>
                <c:pt idx="4418">
                  <c:v>#N/A</c:v>
                </c:pt>
                <c:pt idx="4419">
                  <c:v>#N/A</c:v>
                </c:pt>
                <c:pt idx="4420">
                  <c:v>#N/A</c:v>
                </c:pt>
                <c:pt idx="4421">
                  <c:v>#N/A</c:v>
                </c:pt>
                <c:pt idx="4422">
                  <c:v>#N/A</c:v>
                </c:pt>
                <c:pt idx="4423">
                  <c:v>#N/A</c:v>
                </c:pt>
                <c:pt idx="4424">
                  <c:v>#N/A</c:v>
                </c:pt>
                <c:pt idx="4425">
                  <c:v>#N/A</c:v>
                </c:pt>
                <c:pt idx="4426">
                  <c:v>#N/A</c:v>
                </c:pt>
                <c:pt idx="4427">
                  <c:v>#N/A</c:v>
                </c:pt>
                <c:pt idx="4428">
                  <c:v>#N/A</c:v>
                </c:pt>
                <c:pt idx="4429">
                  <c:v>#N/A</c:v>
                </c:pt>
                <c:pt idx="4430">
                  <c:v>#N/A</c:v>
                </c:pt>
                <c:pt idx="4431">
                  <c:v>#N/A</c:v>
                </c:pt>
                <c:pt idx="4432">
                  <c:v>#N/A</c:v>
                </c:pt>
                <c:pt idx="4433">
                  <c:v>#N/A</c:v>
                </c:pt>
                <c:pt idx="4434">
                  <c:v>#N/A</c:v>
                </c:pt>
                <c:pt idx="4435">
                  <c:v>#N/A</c:v>
                </c:pt>
                <c:pt idx="4436">
                  <c:v>#N/A</c:v>
                </c:pt>
                <c:pt idx="4437">
                  <c:v>#N/A</c:v>
                </c:pt>
                <c:pt idx="4438">
                  <c:v>#N/A</c:v>
                </c:pt>
                <c:pt idx="4439">
                  <c:v>#N/A</c:v>
                </c:pt>
                <c:pt idx="4440">
                  <c:v>#N/A</c:v>
                </c:pt>
                <c:pt idx="4441">
                  <c:v>#N/A</c:v>
                </c:pt>
                <c:pt idx="4442">
                  <c:v>#N/A</c:v>
                </c:pt>
                <c:pt idx="4443">
                  <c:v>#N/A</c:v>
                </c:pt>
                <c:pt idx="4444">
                  <c:v>#N/A</c:v>
                </c:pt>
                <c:pt idx="4445">
                  <c:v>#N/A</c:v>
                </c:pt>
                <c:pt idx="4446">
                  <c:v>#N/A</c:v>
                </c:pt>
                <c:pt idx="4447">
                  <c:v>#N/A</c:v>
                </c:pt>
                <c:pt idx="4448">
                  <c:v>#N/A</c:v>
                </c:pt>
                <c:pt idx="4449">
                  <c:v>#N/A</c:v>
                </c:pt>
                <c:pt idx="4450">
                  <c:v>#N/A</c:v>
                </c:pt>
                <c:pt idx="4451">
                  <c:v>#N/A</c:v>
                </c:pt>
                <c:pt idx="4452">
                  <c:v>#N/A</c:v>
                </c:pt>
                <c:pt idx="4453">
                  <c:v>#N/A</c:v>
                </c:pt>
                <c:pt idx="4454">
                  <c:v>#N/A</c:v>
                </c:pt>
                <c:pt idx="4455">
                  <c:v>#N/A</c:v>
                </c:pt>
                <c:pt idx="4456">
                  <c:v>#N/A</c:v>
                </c:pt>
                <c:pt idx="4457">
                  <c:v>#N/A</c:v>
                </c:pt>
                <c:pt idx="4458">
                  <c:v>#N/A</c:v>
                </c:pt>
                <c:pt idx="4459">
                  <c:v>#N/A</c:v>
                </c:pt>
                <c:pt idx="4460">
                  <c:v>#N/A</c:v>
                </c:pt>
                <c:pt idx="4461">
                  <c:v>#N/A</c:v>
                </c:pt>
                <c:pt idx="4462">
                  <c:v>#N/A</c:v>
                </c:pt>
                <c:pt idx="4463">
                  <c:v>#N/A</c:v>
                </c:pt>
                <c:pt idx="4464">
                  <c:v>#N/A</c:v>
                </c:pt>
                <c:pt idx="4465">
                  <c:v>#N/A</c:v>
                </c:pt>
                <c:pt idx="4466">
                  <c:v>#N/A</c:v>
                </c:pt>
                <c:pt idx="4467">
                  <c:v>#N/A</c:v>
                </c:pt>
                <c:pt idx="4468">
                  <c:v>#N/A</c:v>
                </c:pt>
                <c:pt idx="4469">
                  <c:v>#N/A</c:v>
                </c:pt>
                <c:pt idx="4470">
                  <c:v>#N/A</c:v>
                </c:pt>
                <c:pt idx="4471">
                  <c:v>#N/A</c:v>
                </c:pt>
                <c:pt idx="4472">
                  <c:v>#N/A</c:v>
                </c:pt>
                <c:pt idx="4473">
                  <c:v>#N/A</c:v>
                </c:pt>
                <c:pt idx="4474">
                  <c:v>#N/A</c:v>
                </c:pt>
                <c:pt idx="4475">
                  <c:v>#N/A</c:v>
                </c:pt>
                <c:pt idx="4476">
                  <c:v>#N/A</c:v>
                </c:pt>
                <c:pt idx="4477">
                  <c:v>#N/A</c:v>
                </c:pt>
                <c:pt idx="4478">
                  <c:v>#N/A</c:v>
                </c:pt>
                <c:pt idx="4479">
                  <c:v>#N/A</c:v>
                </c:pt>
                <c:pt idx="4480">
                  <c:v>#N/A</c:v>
                </c:pt>
                <c:pt idx="4481">
                  <c:v>#N/A</c:v>
                </c:pt>
                <c:pt idx="4482">
                  <c:v>#N/A</c:v>
                </c:pt>
                <c:pt idx="4483">
                  <c:v>#N/A</c:v>
                </c:pt>
                <c:pt idx="4484">
                  <c:v>#N/A</c:v>
                </c:pt>
                <c:pt idx="4485">
                  <c:v>#N/A</c:v>
                </c:pt>
                <c:pt idx="4486">
                  <c:v>#N/A</c:v>
                </c:pt>
                <c:pt idx="4487">
                  <c:v>#N/A</c:v>
                </c:pt>
                <c:pt idx="4488">
                  <c:v>#N/A</c:v>
                </c:pt>
                <c:pt idx="4489">
                  <c:v>#N/A</c:v>
                </c:pt>
                <c:pt idx="4490">
                  <c:v>#N/A</c:v>
                </c:pt>
                <c:pt idx="4491">
                  <c:v>#N/A</c:v>
                </c:pt>
                <c:pt idx="4492">
                  <c:v>#N/A</c:v>
                </c:pt>
                <c:pt idx="4493">
                  <c:v>#N/A</c:v>
                </c:pt>
                <c:pt idx="4494">
                  <c:v>#N/A</c:v>
                </c:pt>
                <c:pt idx="4495">
                  <c:v>#N/A</c:v>
                </c:pt>
                <c:pt idx="4496">
                  <c:v>#N/A</c:v>
                </c:pt>
                <c:pt idx="4497">
                  <c:v>#N/A</c:v>
                </c:pt>
                <c:pt idx="4498">
                  <c:v>#N/A</c:v>
                </c:pt>
                <c:pt idx="4499">
                  <c:v>#N/A</c:v>
                </c:pt>
                <c:pt idx="4500">
                  <c:v>#N/A</c:v>
                </c:pt>
                <c:pt idx="4501">
                  <c:v>#N/A</c:v>
                </c:pt>
                <c:pt idx="4502">
                  <c:v>#N/A</c:v>
                </c:pt>
                <c:pt idx="4503">
                  <c:v>#N/A</c:v>
                </c:pt>
                <c:pt idx="4504">
                  <c:v>#N/A</c:v>
                </c:pt>
                <c:pt idx="4505">
                  <c:v>#N/A</c:v>
                </c:pt>
                <c:pt idx="4506">
                  <c:v>#N/A</c:v>
                </c:pt>
                <c:pt idx="4507">
                  <c:v>#N/A</c:v>
                </c:pt>
                <c:pt idx="4508">
                  <c:v>#N/A</c:v>
                </c:pt>
                <c:pt idx="4509">
                  <c:v>#N/A</c:v>
                </c:pt>
                <c:pt idx="4510">
                  <c:v>#N/A</c:v>
                </c:pt>
                <c:pt idx="4511">
                  <c:v>#N/A</c:v>
                </c:pt>
                <c:pt idx="4512">
                  <c:v>#N/A</c:v>
                </c:pt>
                <c:pt idx="4513">
                  <c:v>#N/A</c:v>
                </c:pt>
                <c:pt idx="4514">
                  <c:v>#N/A</c:v>
                </c:pt>
                <c:pt idx="4515">
                  <c:v>#N/A</c:v>
                </c:pt>
                <c:pt idx="4516">
                  <c:v>#N/A</c:v>
                </c:pt>
                <c:pt idx="4517">
                  <c:v>#N/A</c:v>
                </c:pt>
                <c:pt idx="4518">
                  <c:v>#N/A</c:v>
                </c:pt>
                <c:pt idx="4519">
                  <c:v>#N/A</c:v>
                </c:pt>
                <c:pt idx="4520">
                  <c:v>#N/A</c:v>
                </c:pt>
                <c:pt idx="4521">
                  <c:v>#N/A</c:v>
                </c:pt>
                <c:pt idx="4522">
                  <c:v>#N/A</c:v>
                </c:pt>
                <c:pt idx="4523">
                  <c:v>#N/A</c:v>
                </c:pt>
                <c:pt idx="4524">
                  <c:v>#N/A</c:v>
                </c:pt>
                <c:pt idx="4525">
                  <c:v>#N/A</c:v>
                </c:pt>
                <c:pt idx="4526">
                  <c:v>#N/A</c:v>
                </c:pt>
                <c:pt idx="4527">
                  <c:v>#N/A</c:v>
                </c:pt>
                <c:pt idx="4528">
                  <c:v>#N/A</c:v>
                </c:pt>
                <c:pt idx="4529">
                  <c:v>#N/A</c:v>
                </c:pt>
                <c:pt idx="4530">
                  <c:v>#N/A</c:v>
                </c:pt>
                <c:pt idx="4531">
                  <c:v>#N/A</c:v>
                </c:pt>
                <c:pt idx="4532">
                  <c:v>#N/A</c:v>
                </c:pt>
                <c:pt idx="4533">
                  <c:v>#N/A</c:v>
                </c:pt>
                <c:pt idx="4534">
                  <c:v>#N/A</c:v>
                </c:pt>
                <c:pt idx="4535">
                  <c:v>#N/A</c:v>
                </c:pt>
                <c:pt idx="4536">
                  <c:v>#N/A</c:v>
                </c:pt>
                <c:pt idx="4537">
                  <c:v>#N/A</c:v>
                </c:pt>
                <c:pt idx="4538">
                  <c:v>#N/A</c:v>
                </c:pt>
                <c:pt idx="4539">
                  <c:v>#N/A</c:v>
                </c:pt>
                <c:pt idx="4540">
                  <c:v>#N/A</c:v>
                </c:pt>
                <c:pt idx="4541">
                  <c:v>#N/A</c:v>
                </c:pt>
                <c:pt idx="4542">
                  <c:v>#N/A</c:v>
                </c:pt>
                <c:pt idx="4543">
                  <c:v>#N/A</c:v>
                </c:pt>
                <c:pt idx="4544">
                  <c:v>#N/A</c:v>
                </c:pt>
                <c:pt idx="4545">
                  <c:v>#N/A</c:v>
                </c:pt>
                <c:pt idx="4546">
                  <c:v>#N/A</c:v>
                </c:pt>
                <c:pt idx="4547">
                  <c:v>#N/A</c:v>
                </c:pt>
                <c:pt idx="4548">
                  <c:v>#N/A</c:v>
                </c:pt>
                <c:pt idx="4549">
                  <c:v>#N/A</c:v>
                </c:pt>
                <c:pt idx="4550">
                  <c:v>#N/A</c:v>
                </c:pt>
                <c:pt idx="4551">
                  <c:v>#N/A</c:v>
                </c:pt>
                <c:pt idx="4552">
                  <c:v>#N/A</c:v>
                </c:pt>
                <c:pt idx="4553">
                  <c:v>#N/A</c:v>
                </c:pt>
                <c:pt idx="4554">
                  <c:v>#N/A</c:v>
                </c:pt>
                <c:pt idx="4555">
                  <c:v>#N/A</c:v>
                </c:pt>
                <c:pt idx="4556">
                  <c:v>#N/A</c:v>
                </c:pt>
                <c:pt idx="4557">
                  <c:v>#N/A</c:v>
                </c:pt>
                <c:pt idx="4558">
                  <c:v>#N/A</c:v>
                </c:pt>
                <c:pt idx="4559">
                  <c:v>#N/A</c:v>
                </c:pt>
                <c:pt idx="4560">
                  <c:v>#N/A</c:v>
                </c:pt>
                <c:pt idx="4561">
                  <c:v>#N/A</c:v>
                </c:pt>
                <c:pt idx="4562">
                  <c:v>#N/A</c:v>
                </c:pt>
                <c:pt idx="4563">
                  <c:v>#N/A</c:v>
                </c:pt>
                <c:pt idx="4564">
                  <c:v>#N/A</c:v>
                </c:pt>
                <c:pt idx="4565">
                  <c:v>#N/A</c:v>
                </c:pt>
                <c:pt idx="4566">
                  <c:v>#N/A</c:v>
                </c:pt>
                <c:pt idx="4567">
                  <c:v>#N/A</c:v>
                </c:pt>
                <c:pt idx="4568">
                  <c:v>#N/A</c:v>
                </c:pt>
                <c:pt idx="4569">
                  <c:v>#N/A</c:v>
                </c:pt>
                <c:pt idx="4570">
                  <c:v>#N/A</c:v>
                </c:pt>
                <c:pt idx="4571">
                  <c:v>#N/A</c:v>
                </c:pt>
                <c:pt idx="4572">
                  <c:v>#N/A</c:v>
                </c:pt>
                <c:pt idx="4573">
                  <c:v>#N/A</c:v>
                </c:pt>
                <c:pt idx="4574">
                  <c:v>#N/A</c:v>
                </c:pt>
                <c:pt idx="4575">
                  <c:v>#N/A</c:v>
                </c:pt>
                <c:pt idx="4576">
                  <c:v>#N/A</c:v>
                </c:pt>
                <c:pt idx="4577">
                  <c:v>#N/A</c:v>
                </c:pt>
                <c:pt idx="4578">
                  <c:v>#N/A</c:v>
                </c:pt>
                <c:pt idx="4579">
                  <c:v>#N/A</c:v>
                </c:pt>
                <c:pt idx="4580">
                  <c:v>#N/A</c:v>
                </c:pt>
                <c:pt idx="4581">
                  <c:v>#N/A</c:v>
                </c:pt>
                <c:pt idx="4582">
                  <c:v>#N/A</c:v>
                </c:pt>
                <c:pt idx="4583">
                  <c:v>#N/A</c:v>
                </c:pt>
                <c:pt idx="4584">
                  <c:v>#N/A</c:v>
                </c:pt>
                <c:pt idx="4585">
                  <c:v>#N/A</c:v>
                </c:pt>
                <c:pt idx="4586">
                  <c:v>#N/A</c:v>
                </c:pt>
                <c:pt idx="4587">
                  <c:v>#N/A</c:v>
                </c:pt>
                <c:pt idx="4588">
                  <c:v>#N/A</c:v>
                </c:pt>
                <c:pt idx="4589">
                  <c:v>#N/A</c:v>
                </c:pt>
                <c:pt idx="4590">
                  <c:v>#N/A</c:v>
                </c:pt>
                <c:pt idx="4591">
                  <c:v>#N/A</c:v>
                </c:pt>
                <c:pt idx="4592">
                  <c:v>#N/A</c:v>
                </c:pt>
                <c:pt idx="4593">
                  <c:v>#N/A</c:v>
                </c:pt>
                <c:pt idx="4594">
                  <c:v>#N/A</c:v>
                </c:pt>
                <c:pt idx="4595">
                  <c:v>#N/A</c:v>
                </c:pt>
                <c:pt idx="4596">
                  <c:v>#N/A</c:v>
                </c:pt>
                <c:pt idx="4597">
                  <c:v>#N/A</c:v>
                </c:pt>
                <c:pt idx="4598">
                  <c:v>#N/A</c:v>
                </c:pt>
                <c:pt idx="4599">
                  <c:v>#N/A</c:v>
                </c:pt>
                <c:pt idx="4600">
                  <c:v>#N/A</c:v>
                </c:pt>
                <c:pt idx="4601">
                  <c:v>#N/A</c:v>
                </c:pt>
                <c:pt idx="4602">
                  <c:v>#N/A</c:v>
                </c:pt>
                <c:pt idx="4603">
                  <c:v>#N/A</c:v>
                </c:pt>
                <c:pt idx="4604">
                  <c:v>#N/A</c:v>
                </c:pt>
                <c:pt idx="4605">
                  <c:v>#N/A</c:v>
                </c:pt>
                <c:pt idx="4606">
                  <c:v>#N/A</c:v>
                </c:pt>
                <c:pt idx="4607">
                  <c:v>#N/A</c:v>
                </c:pt>
                <c:pt idx="4608">
                  <c:v>#N/A</c:v>
                </c:pt>
                <c:pt idx="4609">
                  <c:v>#N/A</c:v>
                </c:pt>
                <c:pt idx="4610">
                  <c:v>#N/A</c:v>
                </c:pt>
                <c:pt idx="4611">
                  <c:v>#N/A</c:v>
                </c:pt>
                <c:pt idx="4612">
                  <c:v>#N/A</c:v>
                </c:pt>
                <c:pt idx="4613">
                  <c:v>#N/A</c:v>
                </c:pt>
                <c:pt idx="4614">
                  <c:v>#N/A</c:v>
                </c:pt>
                <c:pt idx="4615">
                  <c:v>#N/A</c:v>
                </c:pt>
                <c:pt idx="4616">
                  <c:v>#N/A</c:v>
                </c:pt>
                <c:pt idx="4617">
                  <c:v>#N/A</c:v>
                </c:pt>
                <c:pt idx="4618">
                  <c:v>#N/A</c:v>
                </c:pt>
                <c:pt idx="4619">
                  <c:v>#N/A</c:v>
                </c:pt>
                <c:pt idx="4620">
                  <c:v>#N/A</c:v>
                </c:pt>
                <c:pt idx="4621">
                  <c:v>#N/A</c:v>
                </c:pt>
                <c:pt idx="4622">
                  <c:v>#N/A</c:v>
                </c:pt>
                <c:pt idx="4623">
                  <c:v>#N/A</c:v>
                </c:pt>
                <c:pt idx="4624">
                  <c:v>#N/A</c:v>
                </c:pt>
                <c:pt idx="4625">
                  <c:v>#N/A</c:v>
                </c:pt>
                <c:pt idx="4626">
                  <c:v>#N/A</c:v>
                </c:pt>
                <c:pt idx="4627">
                  <c:v>#N/A</c:v>
                </c:pt>
                <c:pt idx="4628">
                  <c:v>#N/A</c:v>
                </c:pt>
                <c:pt idx="4629">
                  <c:v>#N/A</c:v>
                </c:pt>
                <c:pt idx="4630">
                  <c:v>#N/A</c:v>
                </c:pt>
                <c:pt idx="4631">
                  <c:v>#N/A</c:v>
                </c:pt>
                <c:pt idx="4632">
                  <c:v>#N/A</c:v>
                </c:pt>
                <c:pt idx="4633">
                  <c:v>#N/A</c:v>
                </c:pt>
                <c:pt idx="4634">
                  <c:v>#N/A</c:v>
                </c:pt>
                <c:pt idx="4635">
                  <c:v>#N/A</c:v>
                </c:pt>
                <c:pt idx="4636">
                  <c:v>#N/A</c:v>
                </c:pt>
                <c:pt idx="4637">
                  <c:v>#N/A</c:v>
                </c:pt>
                <c:pt idx="4638">
                  <c:v>#N/A</c:v>
                </c:pt>
                <c:pt idx="4639">
                  <c:v>#N/A</c:v>
                </c:pt>
                <c:pt idx="4640">
                  <c:v>#N/A</c:v>
                </c:pt>
                <c:pt idx="4641">
                  <c:v>#N/A</c:v>
                </c:pt>
                <c:pt idx="4642">
                  <c:v>#N/A</c:v>
                </c:pt>
                <c:pt idx="4643">
                  <c:v>#N/A</c:v>
                </c:pt>
                <c:pt idx="4644">
                  <c:v>#N/A</c:v>
                </c:pt>
                <c:pt idx="4645">
                  <c:v>#N/A</c:v>
                </c:pt>
                <c:pt idx="4646">
                  <c:v>#N/A</c:v>
                </c:pt>
                <c:pt idx="4647">
                  <c:v>#N/A</c:v>
                </c:pt>
                <c:pt idx="4648">
                  <c:v>#N/A</c:v>
                </c:pt>
                <c:pt idx="4649">
                  <c:v>#N/A</c:v>
                </c:pt>
                <c:pt idx="4650">
                  <c:v>#N/A</c:v>
                </c:pt>
                <c:pt idx="4651">
                  <c:v>#N/A</c:v>
                </c:pt>
                <c:pt idx="4652">
                  <c:v>#N/A</c:v>
                </c:pt>
                <c:pt idx="4653">
                  <c:v>#N/A</c:v>
                </c:pt>
                <c:pt idx="4654">
                  <c:v>#N/A</c:v>
                </c:pt>
                <c:pt idx="4655">
                  <c:v>#N/A</c:v>
                </c:pt>
                <c:pt idx="4656">
                  <c:v>#N/A</c:v>
                </c:pt>
                <c:pt idx="4657">
                  <c:v>#N/A</c:v>
                </c:pt>
                <c:pt idx="4658">
                  <c:v>#N/A</c:v>
                </c:pt>
                <c:pt idx="4659">
                  <c:v>#N/A</c:v>
                </c:pt>
                <c:pt idx="4660">
                  <c:v>#N/A</c:v>
                </c:pt>
                <c:pt idx="4661">
                  <c:v>#N/A</c:v>
                </c:pt>
                <c:pt idx="4662">
                  <c:v>#N/A</c:v>
                </c:pt>
                <c:pt idx="4663">
                  <c:v>#N/A</c:v>
                </c:pt>
                <c:pt idx="4664">
                  <c:v>#N/A</c:v>
                </c:pt>
                <c:pt idx="4665">
                  <c:v>#N/A</c:v>
                </c:pt>
                <c:pt idx="4666">
                  <c:v>#N/A</c:v>
                </c:pt>
                <c:pt idx="4667">
                  <c:v>#N/A</c:v>
                </c:pt>
                <c:pt idx="4668">
                  <c:v>#N/A</c:v>
                </c:pt>
                <c:pt idx="4669">
                  <c:v>#N/A</c:v>
                </c:pt>
                <c:pt idx="4670">
                  <c:v>#N/A</c:v>
                </c:pt>
                <c:pt idx="4671">
                  <c:v>#N/A</c:v>
                </c:pt>
                <c:pt idx="4672">
                  <c:v>#N/A</c:v>
                </c:pt>
                <c:pt idx="4673">
                  <c:v>#N/A</c:v>
                </c:pt>
                <c:pt idx="4674">
                  <c:v>#N/A</c:v>
                </c:pt>
                <c:pt idx="4675">
                  <c:v>#N/A</c:v>
                </c:pt>
                <c:pt idx="4676">
                  <c:v>#N/A</c:v>
                </c:pt>
                <c:pt idx="4677">
                  <c:v>#N/A</c:v>
                </c:pt>
                <c:pt idx="4678">
                  <c:v>#N/A</c:v>
                </c:pt>
                <c:pt idx="4679">
                  <c:v>#N/A</c:v>
                </c:pt>
                <c:pt idx="4680">
                  <c:v>#N/A</c:v>
                </c:pt>
                <c:pt idx="4681">
                  <c:v>#N/A</c:v>
                </c:pt>
                <c:pt idx="4682">
                  <c:v>#N/A</c:v>
                </c:pt>
                <c:pt idx="4683">
                  <c:v>#N/A</c:v>
                </c:pt>
                <c:pt idx="4684">
                  <c:v>#N/A</c:v>
                </c:pt>
                <c:pt idx="4685">
                  <c:v>#N/A</c:v>
                </c:pt>
                <c:pt idx="4686">
                  <c:v>#N/A</c:v>
                </c:pt>
                <c:pt idx="4687">
                  <c:v>#N/A</c:v>
                </c:pt>
                <c:pt idx="4688">
                  <c:v>#N/A</c:v>
                </c:pt>
                <c:pt idx="4689">
                  <c:v>#N/A</c:v>
                </c:pt>
                <c:pt idx="4690">
                  <c:v>#N/A</c:v>
                </c:pt>
                <c:pt idx="4691">
                  <c:v>#N/A</c:v>
                </c:pt>
                <c:pt idx="4692">
                  <c:v>#N/A</c:v>
                </c:pt>
                <c:pt idx="4693">
                  <c:v>#N/A</c:v>
                </c:pt>
                <c:pt idx="4694">
                  <c:v>#N/A</c:v>
                </c:pt>
                <c:pt idx="4695">
                  <c:v>#N/A</c:v>
                </c:pt>
                <c:pt idx="4696">
                  <c:v>#N/A</c:v>
                </c:pt>
                <c:pt idx="4697">
                  <c:v>#N/A</c:v>
                </c:pt>
                <c:pt idx="4698">
                  <c:v>#N/A</c:v>
                </c:pt>
                <c:pt idx="4699">
                  <c:v>#N/A</c:v>
                </c:pt>
                <c:pt idx="4700">
                  <c:v>#N/A</c:v>
                </c:pt>
                <c:pt idx="4701">
                  <c:v>#N/A</c:v>
                </c:pt>
                <c:pt idx="4702">
                  <c:v>#N/A</c:v>
                </c:pt>
                <c:pt idx="4703">
                  <c:v>#N/A</c:v>
                </c:pt>
                <c:pt idx="4704">
                  <c:v>#N/A</c:v>
                </c:pt>
                <c:pt idx="4705">
                  <c:v>#N/A</c:v>
                </c:pt>
                <c:pt idx="4706">
                  <c:v>#N/A</c:v>
                </c:pt>
                <c:pt idx="4707">
                  <c:v>#N/A</c:v>
                </c:pt>
                <c:pt idx="4708">
                  <c:v>#N/A</c:v>
                </c:pt>
                <c:pt idx="4709">
                  <c:v>#N/A</c:v>
                </c:pt>
                <c:pt idx="4710">
                  <c:v>#N/A</c:v>
                </c:pt>
                <c:pt idx="4711">
                  <c:v>#N/A</c:v>
                </c:pt>
                <c:pt idx="4712">
                  <c:v>#N/A</c:v>
                </c:pt>
                <c:pt idx="4713">
                  <c:v>#N/A</c:v>
                </c:pt>
                <c:pt idx="4714">
                  <c:v>#N/A</c:v>
                </c:pt>
                <c:pt idx="4715">
                  <c:v>#N/A</c:v>
                </c:pt>
                <c:pt idx="4716">
                  <c:v>#N/A</c:v>
                </c:pt>
                <c:pt idx="4717">
                  <c:v>#N/A</c:v>
                </c:pt>
                <c:pt idx="4718">
                  <c:v>#N/A</c:v>
                </c:pt>
                <c:pt idx="4719">
                  <c:v>#N/A</c:v>
                </c:pt>
                <c:pt idx="4720">
                  <c:v>#N/A</c:v>
                </c:pt>
                <c:pt idx="4721">
                  <c:v>#N/A</c:v>
                </c:pt>
                <c:pt idx="4722">
                  <c:v>#N/A</c:v>
                </c:pt>
                <c:pt idx="4723">
                  <c:v>#N/A</c:v>
                </c:pt>
                <c:pt idx="4724">
                  <c:v>#N/A</c:v>
                </c:pt>
                <c:pt idx="4725">
                  <c:v>#N/A</c:v>
                </c:pt>
                <c:pt idx="4726">
                  <c:v>#N/A</c:v>
                </c:pt>
                <c:pt idx="4727">
                  <c:v>#N/A</c:v>
                </c:pt>
                <c:pt idx="4728">
                  <c:v>#N/A</c:v>
                </c:pt>
                <c:pt idx="4729">
                  <c:v>#N/A</c:v>
                </c:pt>
                <c:pt idx="4730">
                  <c:v>#N/A</c:v>
                </c:pt>
                <c:pt idx="4731">
                  <c:v>#N/A</c:v>
                </c:pt>
                <c:pt idx="4732">
                  <c:v>#N/A</c:v>
                </c:pt>
                <c:pt idx="4733">
                  <c:v>#N/A</c:v>
                </c:pt>
                <c:pt idx="4734">
                  <c:v>#N/A</c:v>
                </c:pt>
                <c:pt idx="4735">
                  <c:v>#N/A</c:v>
                </c:pt>
                <c:pt idx="4736">
                  <c:v>#N/A</c:v>
                </c:pt>
                <c:pt idx="4737">
                  <c:v>#N/A</c:v>
                </c:pt>
                <c:pt idx="4738">
                  <c:v>#N/A</c:v>
                </c:pt>
                <c:pt idx="4739">
                  <c:v>#N/A</c:v>
                </c:pt>
                <c:pt idx="4740">
                  <c:v>#N/A</c:v>
                </c:pt>
                <c:pt idx="4741">
                  <c:v>#N/A</c:v>
                </c:pt>
                <c:pt idx="4742">
                  <c:v>#N/A</c:v>
                </c:pt>
                <c:pt idx="4743">
                  <c:v>#N/A</c:v>
                </c:pt>
                <c:pt idx="4744">
                  <c:v>#N/A</c:v>
                </c:pt>
                <c:pt idx="4745">
                  <c:v>#N/A</c:v>
                </c:pt>
                <c:pt idx="4746">
                  <c:v>#N/A</c:v>
                </c:pt>
                <c:pt idx="4747">
                  <c:v>#N/A</c:v>
                </c:pt>
                <c:pt idx="4748">
                  <c:v>#N/A</c:v>
                </c:pt>
                <c:pt idx="4749">
                  <c:v>#N/A</c:v>
                </c:pt>
                <c:pt idx="4750">
                  <c:v>#N/A</c:v>
                </c:pt>
                <c:pt idx="4751">
                  <c:v>#N/A</c:v>
                </c:pt>
                <c:pt idx="4752">
                  <c:v>#N/A</c:v>
                </c:pt>
                <c:pt idx="4753">
                  <c:v>#N/A</c:v>
                </c:pt>
                <c:pt idx="4754">
                  <c:v>#N/A</c:v>
                </c:pt>
                <c:pt idx="4755">
                  <c:v>#N/A</c:v>
                </c:pt>
                <c:pt idx="4756">
                  <c:v>#N/A</c:v>
                </c:pt>
                <c:pt idx="4757">
                  <c:v>#N/A</c:v>
                </c:pt>
                <c:pt idx="4758">
                  <c:v>#N/A</c:v>
                </c:pt>
                <c:pt idx="4759">
                  <c:v>#N/A</c:v>
                </c:pt>
                <c:pt idx="4760">
                  <c:v>#N/A</c:v>
                </c:pt>
                <c:pt idx="4761">
                  <c:v>#N/A</c:v>
                </c:pt>
                <c:pt idx="4762">
                  <c:v>#N/A</c:v>
                </c:pt>
                <c:pt idx="4763">
                  <c:v>#N/A</c:v>
                </c:pt>
                <c:pt idx="4764">
                  <c:v>#N/A</c:v>
                </c:pt>
                <c:pt idx="4765">
                  <c:v>#N/A</c:v>
                </c:pt>
                <c:pt idx="4766">
                  <c:v>#N/A</c:v>
                </c:pt>
                <c:pt idx="4767">
                  <c:v>#N/A</c:v>
                </c:pt>
                <c:pt idx="4768">
                  <c:v>#N/A</c:v>
                </c:pt>
                <c:pt idx="4769">
                  <c:v>#N/A</c:v>
                </c:pt>
                <c:pt idx="4770">
                  <c:v>#N/A</c:v>
                </c:pt>
                <c:pt idx="4771">
                  <c:v>#N/A</c:v>
                </c:pt>
                <c:pt idx="4772">
                  <c:v>#N/A</c:v>
                </c:pt>
                <c:pt idx="4773">
                  <c:v>#N/A</c:v>
                </c:pt>
                <c:pt idx="4774">
                  <c:v>#N/A</c:v>
                </c:pt>
                <c:pt idx="4775">
                  <c:v>#N/A</c:v>
                </c:pt>
                <c:pt idx="4776">
                  <c:v>#N/A</c:v>
                </c:pt>
                <c:pt idx="4777">
                  <c:v>#N/A</c:v>
                </c:pt>
                <c:pt idx="4778">
                  <c:v>#N/A</c:v>
                </c:pt>
                <c:pt idx="4779">
                  <c:v>#N/A</c:v>
                </c:pt>
                <c:pt idx="4780">
                  <c:v>#N/A</c:v>
                </c:pt>
                <c:pt idx="4781">
                  <c:v>#N/A</c:v>
                </c:pt>
                <c:pt idx="4782">
                  <c:v>#N/A</c:v>
                </c:pt>
                <c:pt idx="4783">
                  <c:v>#N/A</c:v>
                </c:pt>
                <c:pt idx="4784">
                  <c:v>#N/A</c:v>
                </c:pt>
                <c:pt idx="4785">
                  <c:v>#N/A</c:v>
                </c:pt>
                <c:pt idx="4786">
                  <c:v>#N/A</c:v>
                </c:pt>
                <c:pt idx="4787">
                  <c:v>#N/A</c:v>
                </c:pt>
                <c:pt idx="4788">
                  <c:v>#N/A</c:v>
                </c:pt>
                <c:pt idx="4789">
                  <c:v>#N/A</c:v>
                </c:pt>
                <c:pt idx="4790">
                  <c:v>#N/A</c:v>
                </c:pt>
                <c:pt idx="4791">
                  <c:v>#N/A</c:v>
                </c:pt>
                <c:pt idx="4792">
                  <c:v>#N/A</c:v>
                </c:pt>
                <c:pt idx="4793">
                  <c:v>#N/A</c:v>
                </c:pt>
                <c:pt idx="4794">
                  <c:v>#N/A</c:v>
                </c:pt>
                <c:pt idx="4795">
                  <c:v>#N/A</c:v>
                </c:pt>
                <c:pt idx="4796">
                  <c:v>#N/A</c:v>
                </c:pt>
                <c:pt idx="4797">
                  <c:v>#N/A</c:v>
                </c:pt>
                <c:pt idx="4798">
                  <c:v>#N/A</c:v>
                </c:pt>
                <c:pt idx="4799">
                  <c:v>#N/A</c:v>
                </c:pt>
                <c:pt idx="4800">
                  <c:v>#N/A</c:v>
                </c:pt>
                <c:pt idx="4801">
                  <c:v>#N/A</c:v>
                </c:pt>
                <c:pt idx="4802">
                  <c:v>#N/A</c:v>
                </c:pt>
                <c:pt idx="4803">
                  <c:v>#N/A</c:v>
                </c:pt>
                <c:pt idx="4804">
                  <c:v>#N/A</c:v>
                </c:pt>
                <c:pt idx="4805">
                  <c:v>#N/A</c:v>
                </c:pt>
                <c:pt idx="4806">
                  <c:v>#N/A</c:v>
                </c:pt>
                <c:pt idx="4807">
                  <c:v>#N/A</c:v>
                </c:pt>
                <c:pt idx="4808">
                  <c:v>#N/A</c:v>
                </c:pt>
                <c:pt idx="4809">
                  <c:v>#N/A</c:v>
                </c:pt>
                <c:pt idx="4810">
                  <c:v>#N/A</c:v>
                </c:pt>
                <c:pt idx="4811">
                  <c:v>#N/A</c:v>
                </c:pt>
                <c:pt idx="4812">
                  <c:v>#N/A</c:v>
                </c:pt>
                <c:pt idx="4813">
                  <c:v>#N/A</c:v>
                </c:pt>
                <c:pt idx="4814">
                  <c:v>#N/A</c:v>
                </c:pt>
                <c:pt idx="4815">
                  <c:v>#N/A</c:v>
                </c:pt>
                <c:pt idx="4816">
                  <c:v>#N/A</c:v>
                </c:pt>
                <c:pt idx="4817">
                  <c:v>#N/A</c:v>
                </c:pt>
                <c:pt idx="4818">
                  <c:v>#N/A</c:v>
                </c:pt>
                <c:pt idx="4819">
                  <c:v>#N/A</c:v>
                </c:pt>
                <c:pt idx="4820">
                  <c:v>#N/A</c:v>
                </c:pt>
                <c:pt idx="4821">
                  <c:v>#N/A</c:v>
                </c:pt>
                <c:pt idx="4822">
                  <c:v>#N/A</c:v>
                </c:pt>
                <c:pt idx="4823">
                  <c:v>#N/A</c:v>
                </c:pt>
                <c:pt idx="4824">
                  <c:v>#N/A</c:v>
                </c:pt>
                <c:pt idx="4825">
                  <c:v>#N/A</c:v>
                </c:pt>
                <c:pt idx="4826">
                  <c:v>#N/A</c:v>
                </c:pt>
                <c:pt idx="4827">
                  <c:v>#N/A</c:v>
                </c:pt>
                <c:pt idx="4828">
                  <c:v>#N/A</c:v>
                </c:pt>
                <c:pt idx="4829">
                  <c:v>#N/A</c:v>
                </c:pt>
                <c:pt idx="4830">
                  <c:v>#N/A</c:v>
                </c:pt>
                <c:pt idx="4831">
                  <c:v>#N/A</c:v>
                </c:pt>
                <c:pt idx="4832">
                  <c:v>#N/A</c:v>
                </c:pt>
                <c:pt idx="4833">
                  <c:v>#N/A</c:v>
                </c:pt>
                <c:pt idx="4834">
                  <c:v>#N/A</c:v>
                </c:pt>
                <c:pt idx="4835">
                  <c:v>#N/A</c:v>
                </c:pt>
                <c:pt idx="4836">
                  <c:v>#N/A</c:v>
                </c:pt>
                <c:pt idx="4837">
                  <c:v>#N/A</c:v>
                </c:pt>
                <c:pt idx="4838">
                  <c:v>#N/A</c:v>
                </c:pt>
                <c:pt idx="4839">
                  <c:v>#N/A</c:v>
                </c:pt>
                <c:pt idx="4840">
                  <c:v>#N/A</c:v>
                </c:pt>
                <c:pt idx="4841">
                  <c:v>#N/A</c:v>
                </c:pt>
                <c:pt idx="4842">
                  <c:v>#N/A</c:v>
                </c:pt>
                <c:pt idx="4843">
                  <c:v>#N/A</c:v>
                </c:pt>
                <c:pt idx="4844">
                  <c:v>#N/A</c:v>
                </c:pt>
                <c:pt idx="4845">
                  <c:v>#N/A</c:v>
                </c:pt>
                <c:pt idx="4846">
                  <c:v>#N/A</c:v>
                </c:pt>
                <c:pt idx="4847">
                  <c:v>#N/A</c:v>
                </c:pt>
                <c:pt idx="4848">
                  <c:v>#N/A</c:v>
                </c:pt>
                <c:pt idx="4849">
                  <c:v>#N/A</c:v>
                </c:pt>
                <c:pt idx="4850">
                  <c:v>#N/A</c:v>
                </c:pt>
                <c:pt idx="4851">
                  <c:v>#N/A</c:v>
                </c:pt>
                <c:pt idx="4852">
                  <c:v>#N/A</c:v>
                </c:pt>
                <c:pt idx="4853">
                  <c:v>#N/A</c:v>
                </c:pt>
                <c:pt idx="4854">
                  <c:v>#N/A</c:v>
                </c:pt>
                <c:pt idx="4855">
                  <c:v>#N/A</c:v>
                </c:pt>
                <c:pt idx="4856">
                  <c:v>#N/A</c:v>
                </c:pt>
                <c:pt idx="4857">
                  <c:v>#N/A</c:v>
                </c:pt>
                <c:pt idx="4858">
                  <c:v>#N/A</c:v>
                </c:pt>
                <c:pt idx="4859">
                  <c:v>#N/A</c:v>
                </c:pt>
                <c:pt idx="4860">
                  <c:v>#N/A</c:v>
                </c:pt>
                <c:pt idx="4861">
                  <c:v>#N/A</c:v>
                </c:pt>
                <c:pt idx="4862">
                  <c:v>#N/A</c:v>
                </c:pt>
                <c:pt idx="4863">
                  <c:v>#N/A</c:v>
                </c:pt>
                <c:pt idx="4864">
                  <c:v>#N/A</c:v>
                </c:pt>
                <c:pt idx="4865">
                  <c:v>#N/A</c:v>
                </c:pt>
                <c:pt idx="4866">
                  <c:v>#N/A</c:v>
                </c:pt>
                <c:pt idx="4867">
                  <c:v>#N/A</c:v>
                </c:pt>
                <c:pt idx="4868">
                  <c:v>#N/A</c:v>
                </c:pt>
                <c:pt idx="4869">
                  <c:v>#N/A</c:v>
                </c:pt>
                <c:pt idx="4870">
                  <c:v>#N/A</c:v>
                </c:pt>
                <c:pt idx="4871">
                  <c:v>#N/A</c:v>
                </c:pt>
                <c:pt idx="4872">
                  <c:v>#N/A</c:v>
                </c:pt>
                <c:pt idx="4873">
                  <c:v>#N/A</c:v>
                </c:pt>
                <c:pt idx="4874">
                  <c:v>#N/A</c:v>
                </c:pt>
                <c:pt idx="4875">
                  <c:v>#N/A</c:v>
                </c:pt>
                <c:pt idx="4876">
                  <c:v>#N/A</c:v>
                </c:pt>
                <c:pt idx="4877">
                  <c:v>#N/A</c:v>
                </c:pt>
                <c:pt idx="4878">
                  <c:v>#N/A</c:v>
                </c:pt>
                <c:pt idx="4879">
                  <c:v>#N/A</c:v>
                </c:pt>
                <c:pt idx="4880">
                  <c:v>#N/A</c:v>
                </c:pt>
                <c:pt idx="4881">
                  <c:v>#N/A</c:v>
                </c:pt>
                <c:pt idx="4882">
                  <c:v>#N/A</c:v>
                </c:pt>
                <c:pt idx="4883">
                  <c:v>#N/A</c:v>
                </c:pt>
                <c:pt idx="4884">
                  <c:v>#N/A</c:v>
                </c:pt>
                <c:pt idx="4885">
                  <c:v>#N/A</c:v>
                </c:pt>
                <c:pt idx="4886">
                  <c:v>#N/A</c:v>
                </c:pt>
                <c:pt idx="4887">
                  <c:v>#N/A</c:v>
                </c:pt>
                <c:pt idx="4888">
                  <c:v>#N/A</c:v>
                </c:pt>
                <c:pt idx="4889">
                  <c:v>#N/A</c:v>
                </c:pt>
                <c:pt idx="4890">
                  <c:v>#N/A</c:v>
                </c:pt>
                <c:pt idx="4891">
                  <c:v>#N/A</c:v>
                </c:pt>
                <c:pt idx="4892">
                  <c:v>#N/A</c:v>
                </c:pt>
                <c:pt idx="4893">
                  <c:v>#N/A</c:v>
                </c:pt>
                <c:pt idx="4894">
                  <c:v>#N/A</c:v>
                </c:pt>
                <c:pt idx="4895">
                  <c:v>#N/A</c:v>
                </c:pt>
                <c:pt idx="4896">
                  <c:v>#N/A</c:v>
                </c:pt>
                <c:pt idx="4897">
                  <c:v>#N/A</c:v>
                </c:pt>
                <c:pt idx="4898">
                  <c:v>#N/A</c:v>
                </c:pt>
                <c:pt idx="4899">
                  <c:v>#N/A</c:v>
                </c:pt>
                <c:pt idx="4900">
                  <c:v>#N/A</c:v>
                </c:pt>
                <c:pt idx="4901">
                  <c:v>#N/A</c:v>
                </c:pt>
                <c:pt idx="4902">
                  <c:v>#N/A</c:v>
                </c:pt>
                <c:pt idx="4903">
                  <c:v>#N/A</c:v>
                </c:pt>
                <c:pt idx="4904">
                  <c:v>#N/A</c:v>
                </c:pt>
                <c:pt idx="4905">
                  <c:v>#N/A</c:v>
                </c:pt>
                <c:pt idx="4906">
                  <c:v>#N/A</c:v>
                </c:pt>
                <c:pt idx="4907">
                  <c:v>#N/A</c:v>
                </c:pt>
                <c:pt idx="4908">
                  <c:v>#N/A</c:v>
                </c:pt>
                <c:pt idx="4909">
                  <c:v>#N/A</c:v>
                </c:pt>
                <c:pt idx="4910">
                  <c:v>#N/A</c:v>
                </c:pt>
                <c:pt idx="4911">
                  <c:v>#N/A</c:v>
                </c:pt>
                <c:pt idx="4912">
                  <c:v>#N/A</c:v>
                </c:pt>
                <c:pt idx="4913">
                  <c:v>#N/A</c:v>
                </c:pt>
                <c:pt idx="4914">
                  <c:v>#N/A</c:v>
                </c:pt>
                <c:pt idx="4915">
                  <c:v>#N/A</c:v>
                </c:pt>
                <c:pt idx="4916">
                  <c:v>#N/A</c:v>
                </c:pt>
                <c:pt idx="4917">
                  <c:v>#N/A</c:v>
                </c:pt>
                <c:pt idx="4918">
                  <c:v>#N/A</c:v>
                </c:pt>
                <c:pt idx="4919">
                  <c:v>#N/A</c:v>
                </c:pt>
                <c:pt idx="4920">
                  <c:v>#N/A</c:v>
                </c:pt>
                <c:pt idx="4921">
                  <c:v>#N/A</c:v>
                </c:pt>
                <c:pt idx="4922">
                  <c:v>#N/A</c:v>
                </c:pt>
                <c:pt idx="4923">
                  <c:v>#N/A</c:v>
                </c:pt>
                <c:pt idx="4924">
                  <c:v>#N/A</c:v>
                </c:pt>
                <c:pt idx="4925">
                  <c:v>#N/A</c:v>
                </c:pt>
                <c:pt idx="4926">
                  <c:v>#N/A</c:v>
                </c:pt>
                <c:pt idx="4927">
                  <c:v>#N/A</c:v>
                </c:pt>
                <c:pt idx="4928">
                  <c:v>#N/A</c:v>
                </c:pt>
                <c:pt idx="4929">
                  <c:v>#N/A</c:v>
                </c:pt>
                <c:pt idx="4930">
                  <c:v>#N/A</c:v>
                </c:pt>
                <c:pt idx="4931">
                  <c:v>#N/A</c:v>
                </c:pt>
                <c:pt idx="4932">
                  <c:v>#N/A</c:v>
                </c:pt>
                <c:pt idx="4933">
                  <c:v>#N/A</c:v>
                </c:pt>
                <c:pt idx="4934">
                  <c:v>#N/A</c:v>
                </c:pt>
                <c:pt idx="4935">
                  <c:v>#N/A</c:v>
                </c:pt>
                <c:pt idx="4936">
                  <c:v>#N/A</c:v>
                </c:pt>
                <c:pt idx="4937">
                  <c:v>#N/A</c:v>
                </c:pt>
                <c:pt idx="4938">
                  <c:v>#N/A</c:v>
                </c:pt>
                <c:pt idx="4939">
                  <c:v>#N/A</c:v>
                </c:pt>
                <c:pt idx="4940">
                  <c:v>#N/A</c:v>
                </c:pt>
                <c:pt idx="4941">
                  <c:v>#N/A</c:v>
                </c:pt>
                <c:pt idx="4942">
                  <c:v>#N/A</c:v>
                </c:pt>
                <c:pt idx="4943">
                  <c:v>#N/A</c:v>
                </c:pt>
                <c:pt idx="4944">
                  <c:v>#N/A</c:v>
                </c:pt>
                <c:pt idx="4945">
                  <c:v>#N/A</c:v>
                </c:pt>
                <c:pt idx="4946">
                  <c:v>#N/A</c:v>
                </c:pt>
                <c:pt idx="4947">
                  <c:v>#N/A</c:v>
                </c:pt>
                <c:pt idx="4948">
                  <c:v>#N/A</c:v>
                </c:pt>
                <c:pt idx="4949">
                  <c:v>#N/A</c:v>
                </c:pt>
                <c:pt idx="4950">
                  <c:v>#N/A</c:v>
                </c:pt>
                <c:pt idx="4951">
                  <c:v>#N/A</c:v>
                </c:pt>
                <c:pt idx="4952">
                  <c:v>#N/A</c:v>
                </c:pt>
                <c:pt idx="4953">
                  <c:v>#N/A</c:v>
                </c:pt>
                <c:pt idx="4954">
                  <c:v>#N/A</c:v>
                </c:pt>
                <c:pt idx="4955">
                  <c:v>#N/A</c:v>
                </c:pt>
                <c:pt idx="4956">
                  <c:v>#N/A</c:v>
                </c:pt>
                <c:pt idx="4957">
                  <c:v>#N/A</c:v>
                </c:pt>
                <c:pt idx="4958">
                  <c:v>#N/A</c:v>
                </c:pt>
                <c:pt idx="4959">
                  <c:v>#N/A</c:v>
                </c:pt>
                <c:pt idx="4960">
                  <c:v>#N/A</c:v>
                </c:pt>
                <c:pt idx="4961">
                  <c:v>#N/A</c:v>
                </c:pt>
                <c:pt idx="4962">
                  <c:v>#N/A</c:v>
                </c:pt>
                <c:pt idx="4963">
                  <c:v>#N/A</c:v>
                </c:pt>
                <c:pt idx="4964">
                  <c:v>#N/A</c:v>
                </c:pt>
                <c:pt idx="4965">
                  <c:v>#N/A</c:v>
                </c:pt>
                <c:pt idx="4966">
                  <c:v>#N/A</c:v>
                </c:pt>
                <c:pt idx="4967">
                  <c:v>#N/A</c:v>
                </c:pt>
                <c:pt idx="4968">
                  <c:v>#N/A</c:v>
                </c:pt>
                <c:pt idx="4969">
                  <c:v>#N/A</c:v>
                </c:pt>
                <c:pt idx="4970">
                  <c:v>#N/A</c:v>
                </c:pt>
                <c:pt idx="4971">
                  <c:v>#N/A</c:v>
                </c:pt>
                <c:pt idx="4972">
                  <c:v>#N/A</c:v>
                </c:pt>
                <c:pt idx="4973">
                  <c:v>#N/A</c:v>
                </c:pt>
                <c:pt idx="4974">
                  <c:v>#N/A</c:v>
                </c:pt>
                <c:pt idx="4975">
                  <c:v>#N/A</c:v>
                </c:pt>
                <c:pt idx="4976">
                  <c:v>#N/A</c:v>
                </c:pt>
                <c:pt idx="4977">
                  <c:v>#N/A</c:v>
                </c:pt>
                <c:pt idx="4978">
                  <c:v>#N/A</c:v>
                </c:pt>
                <c:pt idx="4979">
                  <c:v>#N/A</c:v>
                </c:pt>
                <c:pt idx="4980">
                  <c:v>#N/A</c:v>
                </c:pt>
                <c:pt idx="4981">
                  <c:v>#N/A</c:v>
                </c:pt>
                <c:pt idx="4982">
                  <c:v>#N/A</c:v>
                </c:pt>
                <c:pt idx="4983">
                  <c:v>#N/A</c:v>
                </c:pt>
                <c:pt idx="4984">
                  <c:v>#N/A</c:v>
                </c:pt>
                <c:pt idx="4985">
                  <c:v>#N/A</c:v>
                </c:pt>
                <c:pt idx="4986">
                  <c:v>#N/A</c:v>
                </c:pt>
                <c:pt idx="4987">
                  <c:v>#N/A</c:v>
                </c:pt>
                <c:pt idx="4988">
                  <c:v>#N/A</c:v>
                </c:pt>
                <c:pt idx="4989">
                  <c:v>#N/A</c:v>
                </c:pt>
                <c:pt idx="4990">
                  <c:v>#N/A</c:v>
                </c:pt>
                <c:pt idx="4991">
                  <c:v>#N/A</c:v>
                </c:pt>
                <c:pt idx="4992">
                  <c:v>#N/A</c:v>
                </c:pt>
                <c:pt idx="4993">
                  <c:v>#N/A</c:v>
                </c:pt>
                <c:pt idx="4994">
                  <c:v>#N/A</c:v>
                </c:pt>
                <c:pt idx="4995">
                  <c:v>#N/A</c:v>
                </c:pt>
                <c:pt idx="4996">
                  <c:v>#N/A</c:v>
                </c:pt>
                <c:pt idx="4997">
                  <c:v>#N/A</c:v>
                </c:pt>
                <c:pt idx="4998">
                  <c:v>#N/A</c:v>
                </c:pt>
                <c:pt idx="4999">
                  <c:v>#N/A</c:v>
                </c:pt>
                <c:pt idx="5000">
                  <c:v>#N/A</c:v>
                </c:pt>
                <c:pt idx="5001">
                  <c:v>#N/A</c:v>
                </c:pt>
                <c:pt idx="5002">
                  <c:v>#N/A</c:v>
                </c:pt>
                <c:pt idx="5003">
                  <c:v>#N/A</c:v>
                </c:pt>
                <c:pt idx="5004">
                  <c:v>#N/A</c:v>
                </c:pt>
                <c:pt idx="5005">
                  <c:v>#N/A</c:v>
                </c:pt>
                <c:pt idx="5006">
                  <c:v>#N/A</c:v>
                </c:pt>
                <c:pt idx="5007">
                  <c:v>#N/A</c:v>
                </c:pt>
                <c:pt idx="5008">
                  <c:v>#N/A</c:v>
                </c:pt>
                <c:pt idx="5009">
                  <c:v>#N/A</c:v>
                </c:pt>
                <c:pt idx="5010">
                  <c:v>#N/A</c:v>
                </c:pt>
                <c:pt idx="5011">
                  <c:v>#N/A</c:v>
                </c:pt>
                <c:pt idx="5012">
                  <c:v>#N/A</c:v>
                </c:pt>
                <c:pt idx="5013">
                  <c:v>#N/A</c:v>
                </c:pt>
                <c:pt idx="5014">
                  <c:v>#N/A</c:v>
                </c:pt>
                <c:pt idx="5015">
                  <c:v>#N/A</c:v>
                </c:pt>
                <c:pt idx="5016">
                  <c:v>#N/A</c:v>
                </c:pt>
                <c:pt idx="5017">
                  <c:v>#N/A</c:v>
                </c:pt>
                <c:pt idx="5018">
                  <c:v>#N/A</c:v>
                </c:pt>
                <c:pt idx="5019">
                  <c:v>#N/A</c:v>
                </c:pt>
                <c:pt idx="5020">
                  <c:v>#N/A</c:v>
                </c:pt>
                <c:pt idx="5021">
                  <c:v>#N/A</c:v>
                </c:pt>
                <c:pt idx="5022">
                  <c:v>#N/A</c:v>
                </c:pt>
                <c:pt idx="5023">
                  <c:v>#N/A</c:v>
                </c:pt>
                <c:pt idx="5024">
                  <c:v>#N/A</c:v>
                </c:pt>
                <c:pt idx="5025">
                  <c:v>#N/A</c:v>
                </c:pt>
                <c:pt idx="5026">
                  <c:v>#N/A</c:v>
                </c:pt>
                <c:pt idx="5027">
                  <c:v>#N/A</c:v>
                </c:pt>
                <c:pt idx="5028">
                  <c:v>#N/A</c:v>
                </c:pt>
                <c:pt idx="5029">
                  <c:v>#N/A</c:v>
                </c:pt>
                <c:pt idx="5030">
                  <c:v>#N/A</c:v>
                </c:pt>
                <c:pt idx="5031">
                  <c:v>#N/A</c:v>
                </c:pt>
                <c:pt idx="5032">
                  <c:v>#N/A</c:v>
                </c:pt>
                <c:pt idx="5033">
                  <c:v>#N/A</c:v>
                </c:pt>
                <c:pt idx="5034">
                  <c:v>#N/A</c:v>
                </c:pt>
                <c:pt idx="5035">
                  <c:v>#N/A</c:v>
                </c:pt>
                <c:pt idx="5036">
                  <c:v>#N/A</c:v>
                </c:pt>
                <c:pt idx="5037">
                  <c:v>#N/A</c:v>
                </c:pt>
                <c:pt idx="5038">
                  <c:v>#N/A</c:v>
                </c:pt>
                <c:pt idx="5039">
                  <c:v>#N/A</c:v>
                </c:pt>
                <c:pt idx="5040">
                  <c:v>#N/A</c:v>
                </c:pt>
                <c:pt idx="5041">
                  <c:v>#N/A</c:v>
                </c:pt>
                <c:pt idx="5042">
                  <c:v>#N/A</c:v>
                </c:pt>
                <c:pt idx="5043">
                  <c:v>#N/A</c:v>
                </c:pt>
                <c:pt idx="5044">
                  <c:v>#N/A</c:v>
                </c:pt>
                <c:pt idx="5045">
                  <c:v>#N/A</c:v>
                </c:pt>
                <c:pt idx="5046">
                  <c:v>#N/A</c:v>
                </c:pt>
                <c:pt idx="5047">
                  <c:v>#N/A</c:v>
                </c:pt>
                <c:pt idx="5048">
                  <c:v>#N/A</c:v>
                </c:pt>
                <c:pt idx="5049">
                  <c:v>#N/A</c:v>
                </c:pt>
                <c:pt idx="5050">
                  <c:v>#N/A</c:v>
                </c:pt>
                <c:pt idx="5051">
                  <c:v>#N/A</c:v>
                </c:pt>
                <c:pt idx="5052">
                  <c:v>#N/A</c:v>
                </c:pt>
                <c:pt idx="5053">
                  <c:v>#N/A</c:v>
                </c:pt>
                <c:pt idx="5054">
                  <c:v>#N/A</c:v>
                </c:pt>
                <c:pt idx="5055">
                  <c:v>#N/A</c:v>
                </c:pt>
                <c:pt idx="5056">
                  <c:v>#N/A</c:v>
                </c:pt>
                <c:pt idx="5057">
                  <c:v>#N/A</c:v>
                </c:pt>
                <c:pt idx="5058">
                  <c:v>#N/A</c:v>
                </c:pt>
                <c:pt idx="5059">
                  <c:v>#N/A</c:v>
                </c:pt>
                <c:pt idx="5060">
                  <c:v>#N/A</c:v>
                </c:pt>
                <c:pt idx="5061">
                  <c:v>#N/A</c:v>
                </c:pt>
                <c:pt idx="5062">
                  <c:v>#N/A</c:v>
                </c:pt>
                <c:pt idx="5063">
                  <c:v>#N/A</c:v>
                </c:pt>
                <c:pt idx="5064">
                  <c:v>#N/A</c:v>
                </c:pt>
                <c:pt idx="5065">
                  <c:v>#N/A</c:v>
                </c:pt>
                <c:pt idx="5066">
                  <c:v>#N/A</c:v>
                </c:pt>
                <c:pt idx="5067">
                  <c:v>#N/A</c:v>
                </c:pt>
                <c:pt idx="5068">
                  <c:v>#N/A</c:v>
                </c:pt>
                <c:pt idx="5069">
                  <c:v>#N/A</c:v>
                </c:pt>
                <c:pt idx="5070">
                  <c:v>#N/A</c:v>
                </c:pt>
                <c:pt idx="5071">
                  <c:v>#N/A</c:v>
                </c:pt>
                <c:pt idx="5072">
                  <c:v>#N/A</c:v>
                </c:pt>
                <c:pt idx="5073">
                  <c:v>#N/A</c:v>
                </c:pt>
                <c:pt idx="5074">
                  <c:v>#N/A</c:v>
                </c:pt>
                <c:pt idx="5075">
                  <c:v>#N/A</c:v>
                </c:pt>
                <c:pt idx="5076">
                  <c:v>#N/A</c:v>
                </c:pt>
                <c:pt idx="5077">
                  <c:v>#N/A</c:v>
                </c:pt>
                <c:pt idx="5078">
                  <c:v>#N/A</c:v>
                </c:pt>
                <c:pt idx="5079">
                  <c:v>#N/A</c:v>
                </c:pt>
                <c:pt idx="5080">
                  <c:v>#N/A</c:v>
                </c:pt>
                <c:pt idx="5081">
                  <c:v>#N/A</c:v>
                </c:pt>
                <c:pt idx="5082">
                  <c:v>#N/A</c:v>
                </c:pt>
                <c:pt idx="5083">
                  <c:v>#N/A</c:v>
                </c:pt>
                <c:pt idx="5084">
                  <c:v>#N/A</c:v>
                </c:pt>
                <c:pt idx="5085">
                  <c:v>#N/A</c:v>
                </c:pt>
                <c:pt idx="5086">
                  <c:v>#N/A</c:v>
                </c:pt>
                <c:pt idx="5087">
                  <c:v>#N/A</c:v>
                </c:pt>
                <c:pt idx="5088">
                  <c:v>#N/A</c:v>
                </c:pt>
                <c:pt idx="5089">
                  <c:v>#N/A</c:v>
                </c:pt>
                <c:pt idx="5090">
                  <c:v>#N/A</c:v>
                </c:pt>
                <c:pt idx="5091">
                  <c:v>#N/A</c:v>
                </c:pt>
                <c:pt idx="5092">
                  <c:v>#N/A</c:v>
                </c:pt>
                <c:pt idx="5093">
                  <c:v>#N/A</c:v>
                </c:pt>
                <c:pt idx="5094">
                  <c:v>#N/A</c:v>
                </c:pt>
                <c:pt idx="5095">
                  <c:v>#N/A</c:v>
                </c:pt>
                <c:pt idx="5096">
                  <c:v>#N/A</c:v>
                </c:pt>
                <c:pt idx="5097">
                  <c:v>#N/A</c:v>
                </c:pt>
                <c:pt idx="5098">
                  <c:v>#N/A</c:v>
                </c:pt>
                <c:pt idx="5099">
                  <c:v>#N/A</c:v>
                </c:pt>
                <c:pt idx="5100">
                  <c:v>#N/A</c:v>
                </c:pt>
                <c:pt idx="5101">
                  <c:v>#N/A</c:v>
                </c:pt>
                <c:pt idx="5102">
                  <c:v>#N/A</c:v>
                </c:pt>
                <c:pt idx="5103">
                  <c:v>#N/A</c:v>
                </c:pt>
                <c:pt idx="5104">
                  <c:v>#N/A</c:v>
                </c:pt>
                <c:pt idx="5105">
                  <c:v>#N/A</c:v>
                </c:pt>
                <c:pt idx="5106">
                  <c:v>#N/A</c:v>
                </c:pt>
                <c:pt idx="5107">
                  <c:v>#N/A</c:v>
                </c:pt>
                <c:pt idx="5108">
                  <c:v>#N/A</c:v>
                </c:pt>
                <c:pt idx="5109">
                  <c:v>#N/A</c:v>
                </c:pt>
                <c:pt idx="5110">
                  <c:v>#N/A</c:v>
                </c:pt>
                <c:pt idx="5111">
                  <c:v>#N/A</c:v>
                </c:pt>
                <c:pt idx="5112">
                  <c:v>#N/A</c:v>
                </c:pt>
                <c:pt idx="5113">
                  <c:v>#N/A</c:v>
                </c:pt>
                <c:pt idx="5114">
                  <c:v>#N/A</c:v>
                </c:pt>
                <c:pt idx="5115">
                  <c:v>#N/A</c:v>
                </c:pt>
                <c:pt idx="5116">
                  <c:v>#N/A</c:v>
                </c:pt>
                <c:pt idx="5117">
                  <c:v>#N/A</c:v>
                </c:pt>
                <c:pt idx="5118">
                  <c:v>#N/A</c:v>
                </c:pt>
                <c:pt idx="5119">
                  <c:v>#N/A</c:v>
                </c:pt>
                <c:pt idx="5120">
                  <c:v>#N/A</c:v>
                </c:pt>
                <c:pt idx="5121">
                  <c:v>#N/A</c:v>
                </c:pt>
                <c:pt idx="5122">
                  <c:v>#N/A</c:v>
                </c:pt>
                <c:pt idx="5123">
                  <c:v>#N/A</c:v>
                </c:pt>
                <c:pt idx="5124">
                  <c:v>#N/A</c:v>
                </c:pt>
                <c:pt idx="5125">
                  <c:v>#N/A</c:v>
                </c:pt>
                <c:pt idx="5126">
                  <c:v>#N/A</c:v>
                </c:pt>
                <c:pt idx="5127">
                  <c:v>#N/A</c:v>
                </c:pt>
                <c:pt idx="5128">
                  <c:v>#N/A</c:v>
                </c:pt>
                <c:pt idx="5129">
                  <c:v>#N/A</c:v>
                </c:pt>
                <c:pt idx="5130">
                  <c:v>#N/A</c:v>
                </c:pt>
                <c:pt idx="5131">
                  <c:v>#N/A</c:v>
                </c:pt>
                <c:pt idx="5132">
                  <c:v>#N/A</c:v>
                </c:pt>
                <c:pt idx="5133">
                  <c:v>#N/A</c:v>
                </c:pt>
                <c:pt idx="5134">
                  <c:v>#N/A</c:v>
                </c:pt>
                <c:pt idx="5135">
                  <c:v>#N/A</c:v>
                </c:pt>
                <c:pt idx="5136">
                  <c:v>#N/A</c:v>
                </c:pt>
                <c:pt idx="5137">
                  <c:v>#N/A</c:v>
                </c:pt>
                <c:pt idx="5138">
                  <c:v>#N/A</c:v>
                </c:pt>
                <c:pt idx="5139">
                  <c:v>#N/A</c:v>
                </c:pt>
                <c:pt idx="5140">
                  <c:v>#N/A</c:v>
                </c:pt>
                <c:pt idx="5141">
                  <c:v>#N/A</c:v>
                </c:pt>
                <c:pt idx="5142">
                  <c:v>#N/A</c:v>
                </c:pt>
                <c:pt idx="5143">
                  <c:v>#N/A</c:v>
                </c:pt>
                <c:pt idx="5144">
                  <c:v>#N/A</c:v>
                </c:pt>
                <c:pt idx="5145">
                  <c:v>#N/A</c:v>
                </c:pt>
                <c:pt idx="5146">
                  <c:v>#N/A</c:v>
                </c:pt>
                <c:pt idx="5147">
                  <c:v>#N/A</c:v>
                </c:pt>
                <c:pt idx="5148">
                  <c:v>#N/A</c:v>
                </c:pt>
                <c:pt idx="5149">
                  <c:v>#N/A</c:v>
                </c:pt>
                <c:pt idx="5150">
                  <c:v>#N/A</c:v>
                </c:pt>
                <c:pt idx="5151">
                  <c:v>#N/A</c:v>
                </c:pt>
                <c:pt idx="5152">
                  <c:v>#N/A</c:v>
                </c:pt>
                <c:pt idx="5153">
                  <c:v>#N/A</c:v>
                </c:pt>
                <c:pt idx="5154">
                  <c:v>#N/A</c:v>
                </c:pt>
                <c:pt idx="5155">
                  <c:v>#N/A</c:v>
                </c:pt>
                <c:pt idx="5156">
                  <c:v>#N/A</c:v>
                </c:pt>
                <c:pt idx="5157">
                  <c:v>#N/A</c:v>
                </c:pt>
                <c:pt idx="5158">
                  <c:v>#N/A</c:v>
                </c:pt>
                <c:pt idx="5159">
                  <c:v>#N/A</c:v>
                </c:pt>
                <c:pt idx="5160">
                  <c:v>#N/A</c:v>
                </c:pt>
                <c:pt idx="5161">
                  <c:v>#N/A</c:v>
                </c:pt>
                <c:pt idx="5162">
                  <c:v>#N/A</c:v>
                </c:pt>
                <c:pt idx="5163">
                  <c:v>#N/A</c:v>
                </c:pt>
                <c:pt idx="5164">
                  <c:v>#N/A</c:v>
                </c:pt>
                <c:pt idx="5165">
                  <c:v>#N/A</c:v>
                </c:pt>
                <c:pt idx="5166">
                  <c:v>#N/A</c:v>
                </c:pt>
                <c:pt idx="5167">
                  <c:v>#N/A</c:v>
                </c:pt>
                <c:pt idx="5168">
                  <c:v>#N/A</c:v>
                </c:pt>
                <c:pt idx="5169">
                  <c:v>#N/A</c:v>
                </c:pt>
                <c:pt idx="5170">
                  <c:v>#N/A</c:v>
                </c:pt>
                <c:pt idx="5171">
                  <c:v>#N/A</c:v>
                </c:pt>
                <c:pt idx="5172">
                  <c:v>#N/A</c:v>
                </c:pt>
                <c:pt idx="5173">
                  <c:v>#N/A</c:v>
                </c:pt>
                <c:pt idx="5174">
                  <c:v>#N/A</c:v>
                </c:pt>
                <c:pt idx="5175">
                  <c:v>#N/A</c:v>
                </c:pt>
                <c:pt idx="5176">
                  <c:v>#N/A</c:v>
                </c:pt>
                <c:pt idx="5177">
                  <c:v>#N/A</c:v>
                </c:pt>
                <c:pt idx="5178">
                  <c:v>#N/A</c:v>
                </c:pt>
                <c:pt idx="5179">
                  <c:v>#N/A</c:v>
                </c:pt>
                <c:pt idx="5180">
                  <c:v>#N/A</c:v>
                </c:pt>
                <c:pt idx="5181">
                  <c:v>#N/A</c:v>
                </c:pt>
                <c:pt idx="5182">
                  <c:v>#N/A</c:v>
                </c:pt>
                <c:pt idx="5183">
                  <c:v>#N/A</c:v>
                </c:pt>
                <c:pt idx="5184">
                  <c:v>#N/A</c:v>
                </c:pt>
                <c:pt idx="5185">
                  <c:v>#N/A</c:v>
                </c:pt>
                <c:pt idx="5186">
                  <c:v>#N/A</c:v>
                </c:pt>
                <c:pt idx="5187">
                  <c:v>#N/A</c:v>
                </c:pt>
                <c:pt idx="5188">
                  <c:v>#N/A</c:v>
                </c:pt>
                <c:pt idx="5189">
                  <c:v>#N/A</c:v>
                </c:pt>
                <c:pt idx="5190">
                  <c:v>#N/A</c:v>
                </c:pt>
                <c:pt idx="5191">
                  <c:v>#N/A</c:v>
                </c:pt>
                <c:pt idx="5192">
                  <c:v>#N/A</c:v>
                </c:pt>
                <c:pt idx="5193">
                  <c:v>#N/A</c:v>
                </c:pt>
                <c:pt idx="5194">
                  <c:v>#N/A</c:v>
                </c:pt>
                <c:pt idx="5195">
                  <c:v>#N/A</c:v>
                </c:pt>
                <c:pt idx="5196">
                  <c:v>#N/A</c:v>
                </c:pt>
                <c:pt idx="5197">
                  <c:v>#N/A</c:v>
                </c:pt>
                <c:pt idx="5198">
                  <c:v>#N/A</c:v>
                </c:pt>
                <c:pt idx="5199">
                  <c:v>#N/A</c:v>
                </c:pt>
                <c:pt idx="5200">
                  <c:v>#N/A</c:v>
                </c:pt>
                <c:pt idx="5201">
                  <c:v>#N/A</c:v>
                </c:pt>
                <c:pt idx="5202">
                  <c:v>#N/A</c:v>
                </c:pt>
                <c:pt idx="5203">
                  <c:v>#N/A</c:v>
                </c:pt>
                <c:pt idx="5204">
                  <c:v>#N/A</c:v>
                </c:pt>
                <c:pt idx="5205">
                  <c:v>#N/A</c:v>
                </c:pt>
                <c:pt idx="5206">
                  <c:v>#N/A</c:v>
                </c:pt>
                <c:pt idx="5207">
                  <c:v>#N/A</c:v>
                </c:pt>
                <c:pt idx="5208">
                  <c:v>#N/A</c:v>
                </c:pt>
                <c:pt idx="5209">
                  <c:v>#N/A</c:v>
                </c:pt>
                <c:pt idx="5210">
                  <c:v>#N/A</c:v>
                </c:pt>
                <c:pt idx="5211">
                  <c:v>#N/A</c:v>
                </c:pt>
                <c:pt idx="5212">
                  <c:v>#N/A</c:v>
                </c:pt>
                <c:pt idx="5213">
                  <c:v>#N/A</c:v>
                </c:pt>
                <c:pt idx="5214">
                  <c:v>#N/A</c:v>
                </c:pt>
                <c:pt idx="5215">
                  <c:v>#N/A</c:v>
                </c:pt>
                <c:pt idx="5216">
                  <c:v>#N/A</c:v>
                </c:pt>
                <c:pt idx="5217">
                  <c:v>#N/A</c:v>
                </c:pt>
                <c:pt idx="5218">
                  <c:v>#N/A</c:v>
                </c:pt>
                <c:pt idx="5219">
                  <c:v>#N/A</c:v>
                </c:pt>
                <c:pt idx="5220">
                  <c:v>#N/A</c:v>
                </c:pt>
                <c:pt idx="5221">
                  <c:v>#N/A</c:v>
                </c:pt>
                <c:pt idx="5222">
                  <c:v>#N/A</c:v>
                </c:pt>
                <c:pt idx="5223">
                  <c:v>#N/A</c:v>
                </c:pt>
                <c:pt idx="5224">
                  <c:v>#N/A</c:v>
                </c:pt>
                <c:pt idx="5225">
                  <c:v>#N/A</c:v>
                </c:pt>
                <c:pt idx="5226">
                  <c:v>#N/A</c:v>
                </c:pt>
                <c:pt idx="5227">
                  <c:v>#N/A</c:v>
                </c:pt>
                <c:pt idx="5228">
                  <c:v>#N/A</c:v>
                </c:pt>
                <c:pt idx="5229">
                  <c:v>#N/A</c:v>
                </c:pt>
                <c:pt idx="5230">
                  <c:v>#N/A</c:v>
                </c:pt>
                <c:pt idx="5231">
                  <c:v>#N/A</c:v>
                </c:pt>
                <c:pt idx="5232">
                  <c:v>#N/A</c:v>
                </c:pt>
                <c:pt idx="5233">
                  <c:v>#N/A</c:v>
                </c:pt>
                <c:pt idx="5234">
                  <c:v>#N/A</c:v>
                </c:pt>
                <c:pt idx="5235">
                  <c:v>#N/A</c:v>
                </c:pt>
                <c:pt idx="5236">
                  <c:v>#N/A</c:v>
                </c:pt>
                <c:pt idx="5237">
                  <c:v>#N/A</c:v>
                </c:pt>
                <c:pt idx="5238">
                  <c:v>#N/A</c:v>
                </c:pt>
                <c:pt idx="5239">
                  <c:v>#N/A</c:v>
                </c:pt>
                <c:pt idx="5240">
                  <c:v>#N/A</c:v>
                </c:pt>
                <c:pt idx="5241">
                  <c:v>#N/A</c:v>
                </c:pt>
                <c:pt idx="5242">
                  <c:v>#N/A</c:v>
                </c:pt>
                <c:pt idx="5243">
                  <c:v>#N/A</c:v>
                </c:pt>
                <c:pt idx="5244">
                  <c:v>#N/A</c:v>
                </c:pt>
                <c:pt idx="5245">
                  <c:v>#N/A</c:v>
                </c:pt>
                <c:pt idx="5246">
                  <c:v>#N/A</c:v>
                </c:pt>
                <c:pt idx="5247">
                  <c:v>#N/A</c:v>
                </c:pt>
                <c:pt idx="5248">
                  <c:v>#N/A</c:v>
                </c:pt>
                <c:pt idx="5249">
                  <c:v>#N/A</c:v>
                </c:pt>
                <c:pt idx="5250">
                  <c:v>#N/A</c:v>
                </c:pt>
                <c:pt idx="5251">
                  <c:v>#N/A</c:v>
                </c:pt>
                <c:pt idx="5252">
                  <c:v>#N/A</c:v>
                </c:pt>
                <c:pt idx="5253">
                  <c:v>#N/A</c:v>
                </c:pt>
                <c:pt idx="5254">
                  <c:v>#N/A</c:v>
                </c:pt>
                <c:pt idx="5255">
                  <c:v>#N/A</c:v>
                </c:pt>
                <c:pt idx="5256">
                  <c:v>#N/A</c:v>
                </c:pt>
                <c:pt idx="5257">
                  <c:v>#N/A</c:v>
                </c:pt>
                <c:pt idx="5258">
                  <c:v>#N/A</c:v>
                </c:pt>
                <c:pt idx="5259">
                  <c:v>#N/A</c:v>
                </c:pt>
                <c:pt idx="5260">
                  <c:v>#N/A</c:v>
                </c:pt>
                <c:pt idx="5261">
                  <c:v>#N/A</c:v>
                </c:pt>
                <c:pt idx="5262">
                  <c:v>#N/A</c:v>
                </c:pt>
                <c:pt idx="5263">
                  <c:v>#N/A</c:v>
                </c:pt>
                <c:pt idx="5264">
                  <c:v>#N/A</c:v>
                </c:pt>
                <c:pt idx="5265">
                  <c:v>#N/A</c:v>
                </c:pt>
                <c:pt idx="5266">
                  <c:v>#N/A</c:v>
                </c:pt>
                <c:pt idx="5267">
                  <c:v>#N/A</c:v>
                </c:pt>
                <c:pt idx="5268">
                  <c:v>#N/A</c:v>
                </c:pt>
                <c:pt idx="5269">
                  <c:v>#N/A</c:v>
                </c:pt>
                <c:pt idx="5270">
                  <c:v>#N/A</c:v>
                </c:pt>
                <c:pt idx="5271">
                  <c:v>#N/A</c:v>
                </c:pt>
                <c:pt idx="5272">
                  <c:v>#N/A</c:v>
                </c:pt>
                <c:pt idx="5273">
                  <c:v>#N/A</c:v>
                </c:pt>
                <c:pt idx="5274">
                  <c:v>#N/A</c:v>
                </c:pt>
                <c:pt idx="5275">
                  <c:v>#N/A</c:v>
                </c:pt>
                <c:pt idx="5276">
                  <c:v>#N/A</c:v>
                </c:pt>
                <c:pt idx="5277">
                  <c:v>#N/A</c:v>
                </c:pt>
                <c:pt idx="5278">
                  <c:v>#N/A</c:v>
                </c:pt>
                <c:pt idx="5279">
                  <c:v>#N/A</c:v>
                </c:pt>
                <c:pt idx="5280">
                  <c:v>#N/A</c:v>
                </c:pt>
                <c:pt idx="5281">
                  <c:v>#N/A</c:v>
                </c:pt>
                <c:pt idx="5282">
                  <c:v>#N/A</c:v>
                </c:pt>
                <c:pt idx="5283">
                  <c:v>#N/A</c:v>
                </c:pt>
                <c:pt idx="5284">
                  <c:v>#N/A</c:v>
                </c:pt>
                <c:pt idx="5285">
                  <c:v>#N/A</c:v>
                </c:pt>
                <c:pt idx="5286">
                  <c:v>#N/A</c:v>
                </c:pt>
                <c:pt idx="5287">
                  <c:v>#N/A</c:v>
                </c:pt>
                <c:pt idx="5288">
                  <c:v>#N/A</c:v>
                </c:pt>
                <c:pt idx="5289">
                  <c:v>#N/A</c:v>
                </c:pt>
                <c:pt idx="5290">
                  <c:v>#N/A</c:v>
                </c:pt>
                <c:pt idx="5291">
                  <c:v>#N/A</c:v>
                </c:pt>
                <c:pt idx="5292">
                  <c:v>#N/A</c:v>
                </c:pt>
                <c:pt idx="5293">
                  <c:v>#N/A</c:v>
                </c:pt>
                <c:pt idx="5294">
                  <c:v>#N/A</c:v>
                </c:pt>
                <c:pt idx="5295">
                  <c:v>#N/A</c:v>
                </c:pt>
                <c:pt idx="5296">
                  <c:v>#N/A</c:v>
                </c:pt>
                <c:pt idx="5297">
                  <c:v>#N/A</c:v>
                </c:pt>
                <c:pt idx="5298">
                  <c:v>#N/A</c:v>
                </c:pt>
                <c:pt idx="5299">
                  <c:v>#N/A</c:v>
                </c:pt>
                <c:pt idx="5300">
                  <c:v>#N/A</c:v>
                </c:pt>
                <c:pt idx="5301">
                  <c:v>#N/A</c:v>
                </c:pt>
                <c:pt idx="5302">
                  <c:v>#N/A</c:v>
                </c:pt>
                <c:pt idx="5303">
                  <c:v>#N/A</c:v>
                </c:pt>
                <c:pt idx="5304">
                  <c:v>#N/A</c:v>
                </c:pt>
                <c:pt idx="5305">
                  <c:v>#N/A</c:v>
                </c:pt>
                <c:pt idx="5306">
                  <c:v>#N/A</c:v>
                </c:pt>
                <c:pt idx="5307">
                  <c:v>#N/A</c:v>
                </c:pt>
                <c:pt idx="5308">
                  <c:v>#N/A</c:v>
                </c:pt>
                <c:pt idx="5309">
                  <c:v>#N/A</c:v>
                </c:pt>
                <c:pt idx="5310">
                  <c:v>#N/A</c:v>
                </c:pt>
                <c:pt idx="5311">
                  <c:v>#N/A</c:v>
                </c:pt>
                <c:pt idx="5312">
                  <c:v>#N/A</c:v>
                </c:pt>
                <c:pt idx="5313">
                  <c:v>#N/A</c:v>
                </c:pt>
                <c:pt idx="5314">
                  <c:v>#N/A</c:v>
                </c:pt>
                <c:pt idx="5315">
                  <c:v>#N/A</c:v>
                </c:pt>
                <c:pt idx="5316">
                  <c:v>#N/A</c:v>
                </c:pt>
                <c:pt idx="5317">
                  <c:v>#N/A</c:v>
                </c:pt>
                <c:pt idx="5318">
                  <c:v>#N/A</c:v>
                </c:pt>
                <c:pt idx="5319">
                  <c:v>#N/A</c:v>
                </c:pt>
                <c:pt idx="5320">
                  <c:v>#N/A</c:v>
                </c:pt>
                <c:pt idx="5321">
                  <c:v>#N/A</c:v>
                </c:pt>
                <c:pt idx="5322">
                  <c:v>#N/A</c:v>
                </c:pt>
                <c:pt idx="5323">
                  <c:v>#N/A</c:v>
                </c:pt>
                <c:pt idx="5324">
                  <c:v>#N/A</c:v>
                </c:pt>
                <c:pt idx="5325">
                  <c:v>#N/A</c:v>
                </c:pt>
                <c:pt idx="5326">
                  <c:v>#N/A</c:v>
                </c:pt>
                <c:pt idx="5327">
                  <c:v>#N/A</c:v>
                </c:pt>
                <c:pt idx="5328">
                  <c:v>#N/A</c:v>
                </c:pt>
                <c:pt idx="5329">
                  <c:v>#N/A</c:v>
                </c:pt>
                <c:pt idx="5330">
                  <c:v>#N/A</c:v>
                </c:pt>
                <c:pt idx="5331">
                  <c:v>#N/A</c:v>
                </c:pt>
                <c:pt idx="5332">
                  <c:v>#N/A</c:v>
                </c:pt>
                <c:pt idx="5333">
                  <c:v>#N/A</c:v>
                </c:pt>
                <c:pt idx="5334">
                  <c:v>#N/A</c:v>
                </c:pt>
                <c:pt idx="5335">
                  <c:v>#N/A</c:v>
                </c:pt>
                <c:pt idx="5336">
                  <c:v>#N/A</c:v>
                </c:pt>
                <c:pt idx="5337">
                  <c:v>#N/A</c:v>
                </c:pt>
                <c:pt idx="5338">
                  <c:v>#N/A</c:v>
                </c:pt>
                <c:pt idx="5339">
                  <c:v>#N/A</c:v>
                </c:pt>
                <c:pt idx="5340">
                  <c:v>#N/A</c:v>
                </c:pt>
                <c:pt idx="5341">
                  <c:v>#N/A</c:v>
                </c:pt>
                <c:pt idx="5342">
                  <c:v>#N/A</c:v>
                </c:pt>
                <c:pt idx="5343">
                  <c:v>#N/A</c:v>
                </c:pt>
                <c:pt idx="5344">
                  <c:v>#N/A</c:v>
                </c:pt>
                <c:pt idx="5345">
                  <c:v>#N/A</c:v>
                </c:pt>
                <c:pt idx="5346">
                  <c:v>#N/A</c:v>
                </c:pt>
                <c:pt idx="5347">
                  <c:v>#N/A</c:v>
                </c:pt>
                <c:pt idx="5348">
                  <c:v>#N/A</c:v>
                </c:pt>
                <c:pt idx="5349">
                  <c:v>#N/A</c:v>
                </c:pt>
                <c:pt idx="5350">
                  <c:v>#N/A</c:v>
                </c:pt>
                <c:pt idx="5351">
                  <c:v>#N/A</c:v>
                </c:pt>
                <c:pt idx="5352">
                  <c:v>#N/A</c:v>
                </c:pt>
                <c:pt idx="5353">
                  <c:v>#N/A</c:v>
                </c:pt>
                <c:pt idx="5354">
                  <c:v>#N/A</c:v>
                </c:pt>
                <c:pt idx="5355">
                  <c:v>#N/A</c:v>
                </c:pt>
                <c:pt idx="5356">
                  <c:v>#N/A</c:v>
                </c:pt>
                <c:pt idx="5357">
                  <c:v>#N/A</c:v>
                </c:pt>
                <c:pt idx="5358">
                  <c:v>#N/A</c:v>
                </c:pt>
                <c:pt idx="5359">
                  <c:v>#N/A</c:v>
                </c:pt>
                <c:pt idx="5360">
                  <c:v>#N/A</c:v>
                </c:pt>
                <c:pt idx="5361">
                  <c:v>#N/A</c:v>
                </c:pt>
                <c:pt idx="5362">
                  <c:v>#N/A</c:v>
                </c:pt>
                <c:pt idx="5363">
                  <c:v>#N/A</c:v>
                </c:pt>
                <c:pt idx="5364">
                  <c:v>#N/A</c:v>
                </c:pt>
                <c:pt idx="5365">
                  <c:v>#N/A</c:v>
                </c:pt>
                <c:pt idx="5366">
                  <c:v>#N/A</c:v>
                </c:pt>
                <c:pt idx="5367">
                  <c:v>#N/A</c:v>
                </c:pt>
                <c:pt idx="5368">
                  <c:v>#N/A</c:v>
                </c:pt>
                <c:pt idx="5369">
                  <c:v>#N/A</c:v>
                </c:pt>
                <c:pt idx="5370">
                  <c:v>#N/A</c:v>
                </c:pt>
                <c:pt idx="5371">
                  <c:v>#N/A</c:v>
                </c:pt>
                <c:pt idx="5372">
                  <c:v>#N/A</c:v>
                </c:pt>
                <c:pt idx="5373">
                  <c:v>#N/A</c:v>
                </c:pt>
                <c:pt idx="5374">
                  <c:v>#N/A</c:v>
                </c:pt>
                <c:pt idx="5375">
                  <c:v>#N/A</c:v>
                </c:pt>
                <c:pt idx="5376">
                  <c:v>#N/A</c:v>
                </c:pt>
                <c:pt idx="5377">
                  <c:v>#N/A</c:v>
                </c:pt>
                <c:pt idx="5378">
                  <c:v>#N/A</c:v>
                </c:pt>
                <c:pt idx="5379">
                  <c:v>#N/A</c:v>
                </c:pt>
                <c:pt idx="5380">
                  <c:v>#N/A</c:v>
                </c:pt>
                <c:pt idx="5381">
                  <c:v>#N/A</c:v>
                </c:pt>
                <c:pt idx="5382">
                  <c:v>#N/A</c:v>
                </c:pt>
                <c:pt idx="5383">
                  <c:v>#N/A</c:v>
                </c:pt>
                <c:pt idx="5384">
                  <c:v>#N/A</c:v>
                </c:pt>
                <c:pt idx="5385">
                  <c:v>#N/A</c:v>
                </c:pt>
                <c:pt idx="5386">
                  <c:v>#N/A</c:v>
                </c:pt>
                <c:pt idx="5387">
                  <c:v>#N/A</c:v>
                </c:pt>
                <c:pt idx="5388">
                  <c:v>#N/A</c:v>
                </c:pt>
                <c:pt idx="5389">
                  <c:v>#N/A</c:v>
                </c:pt>
                <c:pt idx="5390">
                  <c:v>#N/A</c:v>
                </c:pt>
                <c:pt idx="5391">
                  <c:v>#N/A</c:v>
                </c:pt>
                <c:pt idx="5392">
                  <c:v>#N/A</c:v>
                </c:pt>
                <c:pt idx="5393">
                  <c:v>#N/A</c:v>
                </c:pt>
                <c:pt idx="5394">
                  <c:v>#N/A</c:v>
                </c:pt>
                <c:pt idx="5395">
                  <c:v>#N/A</c:v>
                </c:pt>
                <c:pt idx="5396">
                  <c:v>#N/A</c:v>
                </c:pt>
                <c:pt idx="5397">
                  <c:v>#N/A</c:v>
                </c:pt>
                <c:pt idx="5398">
                  <c:v>#N/A</c:v>
                </c:pt>
                <c:pt idx="5399">
                  <c:v>#N/A</c:v>
                </c:pt>
                <c:pt idx="5400">
                  <c:v>#N/A</c:v>
                </c:pt>
                <c:pt idx="5401">
                  <c:v>#N/A</c:v>
                </c:pt>
                <c:pt idx="5402">
                  <c:v>#N/A</c:v>
                </c:pt>
                <c:pt idx="5403">
                  <c:v>#N/A</c:v>
                </c:pt>
                <c:pt idx="5404">
                  <c:v>#N/A</c:v>
                </c:pt>
                <c:pt idx="5405">
                  <c:v>#N/A</c:v>
                </c:pt>
                <c:pt idx="5406">
                  <c:v>#N/A</c:v>
                </c:pt>
                <c:pt idx="5407">
                  <c:v>#N/A</c:v>
                </c:pt>
                <c:pt idx="5408">
                  <c:v>#N/A</c:v>
                </c:pt>
                <c:pt idx="5409">
                  <c:v>#N/A</c:v>
                </c:pt>
                <c:pt idx="5410">
                  <c:v>#N/A</c:v>
                </c:pt>
                <c:pt idx="5411">
                  <c:v>#N/A</c:v>
                </c:pt>
                <c:pt idx="5412">
                  <c:v>#N/A</c:v>
                </c:pt>
                <c:pt idx="5413">
                  <c:v>#N/A</c:v>
                </c:pt>
                <c:pt idx="5414">
                  <c:v>#N/A</c:v>
                </c:pt>
                <c:pt idx="5415">
                  <c:v>#N/A</c:v>
                </c:pt>
                <c:pt idx="5416">
                  <c:v>#N/A</c:v>
                </c:pt>
                <c:pt idx="5417">
                  <c:v>#N/A</c:v>
                </c:pt>
                <c:pt idx="5418">
                  <c:v>#N/A</c:v>
                </c:pt>
                <c:pt idx="5419">
                  <c:v>#N/A</c:v>
                </c:pt>
                <c:pt idx="5420">
                  <c:v>#N/A</c:v>
                </c:pt>
                <c:pt idx="5421">
                  <c:v>#N/A</c:v>
                </c:pt>
                <c:pt idx="5422">
                  <c:v>#N/A</c:v>
                </c:pt>
                <c:pt idx="5423">
                  <c:v>#N/A</c:v>
                </c:pt>
                <c:pt idx="5424">
                  <c:v>#N/A</c:v>
                </c:pt>
                <c:pt idx="5425">
                  <c:v>#N/A</c:v>
                </c:pt>
                <c:pt idx="5426">
                  <c:v>#N/A</c:v>
                </c:pt>
                <c:pt idx="5427">
                  <c:v>#N/A</c:v>
                </c:pt>
                <c:pt idx="5428">
                  <c:v>#N/A</c:v>
                </c:pt>
                <c:pt idx="5429">
                  <c:v>#N/A</c:v>
                </c:pt>
                <c:pt idx="5430">
                  <c:v>#N/A</c:v>
                </c:pt>
                <c:pt idx="5431">
                  <c:v>#N/A</c:v>
                </c:pt>
                <c:pt idx="5432">
                  <c:v>#N/A</c:v>
                </c:pt>
                <c:pt idx="5433">
                  <c:v>#N/A</c:v>
                </c:pt>
                <c:pt idx="5434">
                  <c:v>#N/A</c:v>
                </c:pt>
                <c:pt idx="5435">
                  <c:v>#N/A</c:v>
                </c:pt>
                <c:pt idx="5436">
                  <c:v>#N/A</c:v>
                </c:pt>
                <c:pt idx="5437">
                  <c:v>#N/A</c:v>
                </c:pt>
                <c:pt idx="5438">
                  <c:v>#N/A</c:v>
                </c:pt>
                <c:pt idx="5439">
                  <c:v>#N/A</c:v>
                </c:pt>
                <c:pt idx="5440">
                  <c:v>#N/A</c:v>
                </c:pt>
                <c:pt idx="5441">
                  <c:v>#N/A</c:v>
                </c:pt>
                <c:pt idx="5442">
                  <c:v>#N/A</c:v>
                </c:pt>
                <c:pt idx="5443">
                  <c:v>#N/A</c:v>
                </c:pt>
                <c:pt idx="5444">
                  <c:v>#N/A</c:v>
                </c:pt>
                <c:pt idx="5445">
                  <c:v>#N/A</c:v>
                </c:pt>
                <c:pt idx="5446">
                  <c:v>#N/A</c:v>
                </c:pt>
                <c:pt idx="5447">
                  <c:v>#N/A</c:v>
                </c:pt>
                <c:pt idx="5448">
                  <c:v>#N/A</c:v>
                </c:pt>
                <c:pt idx="5449">
                  <c:v>#N/A</c:v>
                </c:pt>
                <c:pt idx="5450">
                  <c:v>#N/A</c:v>
                </c:pt>
                <c:pt idx="5451">
                  <c:v>#N/A</c:v>
                </c:pt>
                <c:pt idx="5452">
                  <c:v>#N/A</c:v>
                </c:pt>
                <c:pt idx="5453">
                  <c:v>#N/A</c:v>
                </c:pt>
                <c:pt idx="5454">
                  <c:v>#N/A</c:v>
                </c:pt>
                <c:pt idx="5455">
                  <c:v>#N/A</c:v>
                </c:pt>
                <c:pt idx="5456">
                  <c:v>#N/A</c:v>
                </c:pt>
                <c:pt idx="5457">
                  <c:v>#N/A</c:v>
                </c:pt>
                <c:pt idx="5458">
                  <c:v>#N/A</c:v>
                </c:pt>
                <c:pt idx="5459">
                  <c:v>#N/A</c:v>
                </c:pt>
                <c:pt idx="5460">
                  <c:v>#N/A</c:v>
                </c:pt>
                <c:pt idx="5461">
                  <c:v>#N/A</c:v>
                </c:pt>
                <c:pt idx="5462">
                  <c:v>#N/A</c:v>
                </c:pt>
                <c:pt idx="5463">
                  <c:v>#N/A</c:v>
                </c:pt>
                <c:pt idx="5464">
                  <c:v>#N/A</c:v>
                </c:pt>
                <c:pt idx="5465">
                  <c:v>#N/A</c:v>
                </c:pt>
                <c:pt idx="5466">
                  <c:v>#N/A</c:v>
                </c:pt>
                <c:pt idx="5467">
                  <c:v>#N/A</c:v>
                </c:pt>
                <c:pt idx="5468">
                  <c:v>#N/A</c:v>
                </c:pt>
                <c:pt idx="5469">
                  <c:v>#N/A</c:v>
                </c:pt>
                <c:pt idx="5470">
                  <c:v>#N/A</c:v>
                </c:pt>
                <c:pt idx="5471">
                  <c:v>#N/A</c:v>
                </c:pt>
                <c:pt idx="5472">
                  <c:v>#N/A</c:v>
                </c:pt>
                <c:pt idx="5473">
                  <c:v>#N/A</c:v>
                </c:pt>
                <c:pt idx="5474">
                  <c:v>#N/A</c:v>
                </c:pt>
                <c:pt idx="5475">
                  <c:v>#N/A</c:v>
                </c:pt>
                <c:pt idx="5476">
                  <c:v>#N/A</c:v>
                </c:pt>
                <c:pt idx="5477">
                  <c:v>#N/A</c:v>
                </c:pt>
                <c:pt idx="5478">
                  <c:v>#N/A</c:v>
                </c:pt>
                <c:pt idx="5479">
                  <c:v>#N/A</c:v>
                </c:pt>
                <c:pt idx="5480">
                  <c:v>#N/A</c:v>
                </c:pt>
                <c:pt idx="5481">
                  <c:v>#N/A</c:v>
                </c:pt>
                <c:pt idx="5482">
                  <c:v>#N/A</c:v>
                </c:pt>
                <c:pt idx="5483">
                  <c:v>#N/A</c:v>
                </c:pt>
                <c:pt idx="5484">
                  <c:v>#N/A</c:v>
                </c:pt>
                <c:pt idx="5485">
                  <c:v>#N/A</c:v>
                </c:pt>
                <c:pt idx="5486">
                  <c:v>#N/A</c:v>
                </c:pt>
                <c:pt idx="5487">
                  <c:v>#N/A</c:v>
                </c:pt>
                <c:pt idx="5488">
                  <c:v>#N/A</c:v>
                </c:pt>
                <c:pt idx="5489">
                  <c:v>#N/A</c:v>
                </c:pt>
                <c:pt idx="5490">
                  <c:v>#N/A</c:v>
                </c:pt>
                <c:pt idx="5491">
                  <c:v>#N/A</c:v>
                </c:pt>
                <c:pt idx="5492">
                  <c:v>#N/A</c:v>
                </c:pt>
                <c:pt idx="5493">
                  <c:v>#N/A</c:v>
                </c:pt>
                <c:pt idx="5494">
                  <c:v>#N/A</c:v>
                </c:pt>
                <c:pt idx="5495">
                  <c:v>#N/A</c:v>
                </c:pt>
                <c:pt idx="5496">
                  <c:v>#N/A</c:v>
                </c:pt>
                <c:pt idx="5497">
                  <c:v>#N/A</c:v>
                </c:pt>
                <c:pt idx="5498">
                  <c:v>#N/A</c:v>
                </c:pt>
                <c:pt idx="5499">
                  <c:v>#N/A</c:v>
                </c:pt>
                <c:pt idx="5500">
                  <c:v>#N/A</c:v>
                </c:pt>
                <c:pt idx="5501">
                  <c:v>#N/A</c:v>
                </c:pt>
                <c:pt idx="5502">
                  <c:v>#N/A</c:v>
                </c:pt>
                <c:pt idx="5503">
                  <c:v>#N/A</c:v>
                </c:pt>
                <c:pt idx="5504">
                  <c:v>#N/A</c:v>
                </c:pt>
                <c:pt idx="5505">
                  <c:v>#N/A</c:v>
                </c:pt>
                <c:pt idx="5506">
                  <c:v>#N/A</c:v>
                </c:pt>
                <c:pt idx="5507">
                  <c:v>#N/A</c:v>
                </c:pt>
                <c:pt idx="5508">
                  <c:v>#N/A</c:v>
                </c:pt>
                <c:pt idx="5509">
                  <c:v>#N/A</c:v>
                </c:pt>
                <c:pt idx="5510">
                  <c:v>#N/A</c:v>
                </c:pt>
                <c:pt idx="5511">
                  <c:v>#N/A</c:v>
                </c:pt>
                <c:pt idx="5512">
                  <c:v>#N/A</c:v>
                </c:pt>
                <c:pt idx="5513">
                  <c:v>#N/A</c:v>
                </c:pt>
                <c:pt idx="5514">
                  <c:v>#N/A</c:v>
                </c:pt>
                <c:pt idx="5515">
                  <c:v>#N/A</c:v>
                </c:pt>
                <c:pt idx="5516">
                  <c:v>#N/A</c:v>
                </c:pt>
                <c:pt idx="5517">
                  <c:v>#N/A</c:v>
                </c:pt>
                <c:pt idx="5518">
                  <c:v>#N/A</c:v>
                </c:pt>
                <c:pt idx="5519">
                  <c:v>#N/A</c:v>
                </c:pt>
                <c:pt idx="5520">
                  <c:v>#N/A</c:v>
                </c:pt>
                <c:pt idx="5521">
                  <c:v>#N/A</c:v>
                </c:pt>
                <c:pt idx="5522">
                  <c:v>#N/A</c:v>
                </c:pt>
                <c:pt idx="5523">
                  <c:v>#N/A</c:v>
                </c:pt>
                <c:pt idx="5524">
                  <c:v>#N/A</c:v>
                </c:pt>
                <c:pt idx="5525">
                  <c:v>#N/A</c:v>
                </c:pt>
                <c:pt idx="5526">
                  <c:v>#N/A</c:v>
                </c:pt>
                <c:pt idx="5527">
                  <c:v>#N/A</c:v>
                </c:pt>
                <c:pt idx="5528">
                  <c:v>#N/A</c:v>
                </c:pt>
                <c:pt idx="5529">
                  <c:v>#N/A</c:v>
                </c:pt>
                <c:pt idx="5530">
                  <c:v>#N/A</c:v>
                </c:pt>
                <c:pt idx="5531">
                  <c:v>#N/A</c:v>
                </c:pt>
                <c:pt idx="5532">
                  <c:v>#N/A</c:v>
                </c:pt>
                <c:pt idx="5533">
                  <c:v>#N/A</c:v>
                </c:pt>
                <c:pt idx="5534">
                  <c:v>#N/A</c:v>
                </c:pt>
                <c:pt idx="5535">
                  <c:v>#N/A</c:v>
                </c:pt>
                <c:pt idx="5536">
                  <c:v>#N/A</c:v>
                </c:pt>
                <c:pt idx="5537">
                  <c:v>#N/A</c:v>
                </c:pt>
                <c:pt idx="5538">
                  <c:v>#N/A</c:v>
                </c:pt>
                <c:pt idx="5539">
                  <c:v>#N/A</c:v>
                </c:pt>
                <c:pt idx="5540">
                  <c:v>#N/A</c:v>
                </c:pt>
                <c:pt idx="5541">
                  <c:v>#N/A</c:v>
                </c:pt>
                <c:pt idx="5542">
                  <c:v>#N/A</c:v>
                </c:pt>
                <c:pt idx="5543">
                  <c:v>#N/A</c:v>
                </c:pt>
                <c:pt idx="5544">
                  <c:v>#N/A</c:v>
                </c:pt>
                <c:pt idx="5545">
                  <c:v>#N/A</c:v>
                </c:pt>
                <c:pt idx="5546">
                  <c:v>#N/A</c:v>
                </c:pt>
                <c:pt idx="5547">
                  <c:v>#N/A</c:v>
                </c:pt>
                <c:pt idx="5548">
                  <c:v>#N/A</c:v>
                </c:pt>
                <c:pt idx="5549">
                  <c:v>#N/A</c:v>
                </c:pt>
                <c:pt idx="5550">
                  <c:v>#N/A</c:v>
                </c:pt>
                <c:pt idx="5551">
                  <c:v>#N/A</c:v>
                </c:pt>
                <c:pt idx="5552">
                  <c:v>#N/A</c:v>
                </c:pt>
                <c:pt idx="5553">
                  <c:v>#N/A</c:v>
                </c:pt>
                <c:pt idx="5554">
                  <c:v>#N/A</c:v>
                </c:pt>
                <c:pt idx="5555">
                  <c:v>#N/A</c:v>
                </c:pt>
                <c:pt idx="5556">
                  <c:v>#N/A</c:v>
                </c:pt>
                <c:pt idx="5557">
                  <c:v>#N/A</c:v>
                </c:pt>
                <c:pt idx="5558">
                  <c:v>#N/A</c:v>
                </c:pt>
                <c:pt idx="5559">
                  <c:v>#N/A</c:v>
                </c:pt>
                <c:pt idx="5560">
                  <c:v>#N/A</c:v>
                </c:pt>
                <c:pt idx="5561">
                  <c:v>#N/A</c:v>
                </c:pt>
                <c:pt idx="5562">
                  <c:v>#N/A</c:v>
                </c:pt>
                <c:pt idx="5563">
                  <c:v>#N/A</c:v>
                </c:pt>
                <c:pt idx="5564">
                  <c:v>#N/A</c:v>
                </c:pt>
                <c:pt idx="5565">
                  <c:v>#N/A</c:v>
                </c:pt>
                <c:pt idx="5566">
                  <c:v>#N/A</c:v>
                </c:pt>
                <c:pt idx="5567">
                  <c:v>#N/A</c:v>
                </c:pt>
                <c:pt idx="5568">
                  <c:v>#N/A</c:v>
                </c:pt>
                <c:pt idx="5569">
                  <c:v>#N/A</c:v>
                </c:pt>
                <c:pt idx="5570">
                  <c:v>#N/A</c:v>
                </c:pt>
                <c:pt idx="5571">
                  <c:v>#N/A</c:v>
                </c:pt>
                <c:pt idx="5572">
                  <c:v>#N/A</c:v>
                </c:pt>
                <c:pt idx="5573">
                  <c:v>#N/A</c:v>
                </c:pt>
                <c:pt idx="5574">
                  <c:v>#N/A</c:v>
                </c:pt>
                <c:pt idx="5575">
                  <c:v>#N/A</c:v>
                </c:pt>
                <c:pt idx="5576">
                  <c:v>#N/A</c:v>
                </c:pt>
                <c:pt idx="5577">
                  <c:v>#N/A</c:v>
                </c:pt>
                <c:pt idx="5578">
                  <c:v>#N/A</c:v>
                </c:pt>
                <c:pt idx="5579">
                  <c:v>#N/A</c:v>
                </c:pt>
                <c:pt idx="5580">
                  <c:v>#N/A</c:v>
                </c:pt>
                <c:pt idx="5581">
                  <c:v>#N/A</c:v>
                </c:pt>
                <c:pt idx="5582">
                  <c:v>#N/A</c:v>
                </c:pt>
                <c:pt idx="5583">
                  <c:v>#N/A</c:v>
                </c:pt>
                <c:pt idx="5584">
                  <c:v>#N/A</c:v>
                </c:pt>
                <c:pt idx="5585">
                  <c:v>#N/A</c:v>
                </c:pt>
                <c:pt idx="5586">
                  <c:v>#N/A</c:v>
                </c:pt>
                <c:pt idx="5587">
                  <c:v>#N/A</c:v>
                </c:pt>
                <c:pt idx="5588">
                  <c:v>#N/A</c:v>
                </c:pt>
                <c:pt idx="5589">
                  <c:v>#N/A</c:v>
                </c:pt>
                <c:pt idx="5590">
                  <c:v>#N/A</c:v>
                </c:pt>
                <c:pt idx="5591">
                  <c:v>#N/A</c:v>
                </c:pt>
                <c:pt idx="5592">
                  <c:v>#N/A</c:v>
                </c:pt>
                <c:pt idx="5593">
                  <c:v>#N/A</c:v>
                </c:pt>
                <c:pt idx="5594">
                  <c:v>#N/A</c:v>
                </c:pt>
                <c:pt idx="5595">
                  <c:v>#N/A</c:v>
                </c:pt>
                <c:pt idx="5596">
                  <c:v>#N/A</c:v>
                </c:pt>
                <c:pt idx="5597">
                  <c:v>#N/A</c:v>
                </c:pt>
                <c:pt idx="5598">
                  <c:v>#N/A</c:v>
                </c:pt>
                <c:pt idx="5599">
                  <c:v>#N/A</c:v>
                </c:pt>
                <c:pt idx="5600">
                  <c:v>#N/A</c:v>
                </c:pt>
                <c:pt idx="5601">
                  <c:v>#N/A</c:v>
                </c:pt>
                <c:pt idx="5602">
                  <c:v>#N/A</c:v>
                </c:pt>
                <c:pt idx="5603">
                  <c:v>#N/A</c:v>
                </c:pt>
                <c:pt idx="5604">
                  <c:v>#N/A</c:v>
                </c:pt>
                <c:pt idx="5605">
                  <c:v>#N/A</c:v>
                </c:pt>
                <c:pt idx="5606">
                  <c:v>#N/A</c:v>
                </c:pt>
                <c:pt idx="5607">
                  <c:v>#N/A</c:v>
                </c:pt>
                <c:pt idx="5608">
                  <c:v>#N/A</c:v>
                </c:pt>
                <c:pt idx="5609">
                  <c:v>#N/A</c:v>
                </c:pt>
                <c:pt idx="5610">
                  <c:v>#N/A</c:v>
                </c:pt>
                <c:pt idx="5611">
                  <c:v>#N/A</c:v>
                </c:pt>
                <c:pt idx="5612">
                  <c:v>#N/A</c:v>
                </c:pt>
                <c:pt idx="5613">
                  <c:v>#N/A</c:v>
                </c:pt>
                <c:pt idx="5614">
                  <c:v>#N/A</c:v>
                </c:pt>
                <c:pt idx="5615">
                  <c:v>#N/A</c:v>
                </c:pt>
                <c:pt idx="5616">
                  <c:v>#N/A</c:v>
                </c:pt>
                <c:pt idx="5617">
                  <c:v>#N/A</c:v>
                </c:pt>
                <c:pt idx="5618">
                  <c:v>#N/A</c:v>
                </c:pt>
                <c:pt idx="5619">
                  <c:v>#N/A</c:v>
                </c:pt>
                <c:pt idx="5620">
                  <c:v>#N/A</c:v>
                </c:pt>
                <c:pt idx="5621">
                  <c:v>#N/A</c:v>
                </c:pt>
                <c:pt idx="5622">
                  <c:v>#N/A</c:v>
                </c:pt>
                <c:pt idx="5623">
                  <c:v>#N/A</c:v>
                </c:pt>
                <c:pt idx="5624">
                  <c:v>#N/A</c:v>
                </c:pt>
                <c:pt idx="5625">
                  <c:v>#N/A</c:v>
                </c:pt>
                <c:pt idx="5626">
                  <c:v>#N/A</c:v>
                </c:pt>
                <c:pt idx="5627">
                  <c:v>#N/A</c:v>
                </c:pt>
                <c:pt idx="5628">
                  <c:v>#N/A</c:v>
                </c:pt>
                <c:pt idx="5629">
                  <c:v>#N/A</c:v>
                </c:pt>
                <c:pt idx="5630">
                  <c:v>#N/A</c:v>
                </c:pt>
                <c:pt idx="5631">
                  <c:v>#N/A</c:v>
                </c:pt>
                <c:pt idx="5632">
                  <c:v>#N/A</c:v>
                </c:pt>
                <c:pt idx="5633">
                  <c:v>#N/A</c:v>
                </c:pt>
                <c:pt idx="5634">
                  <c:v>#N/A</c:v>
                </c:pt>
                <c:pt idx="5635">
                  <c:v>#N/A</c:v>
                </c:pt>
                <c:pt idx="5636">
                  <c:v>#N/A</c:v>
                </c:pt>
                <c:pt idx="5637">
                  <c:v>#N/A</c:v>
                </c:pt>
                <c:pt idx="5638">
                  <c:v>#N/A</c:v>
                </c:pt>
                <c:pt idx="5639">
                  <c:v>#N/A</c:v>
                </c:pt>
                <c:pt idx="5640">
                  <c:v>#N/A</c:v>
                </c:pt>
                <c:pt idx="5641">
                  <c:v>#N/A</c:v>
                </c:pt>
                <c:pt idx="5642">
                  <c:v>#N/A</c:v>
                </c:pt>
                <c:pt idx="5643">
                  <c:v>#N/A</c:v>
                </c:pt>
                <c:pt idx="5644">
                  <c:v>#N/A</c:v>
                </c:pt>
                <c:pt idx="5645">
                  <c:v>#N/A</c:v>
                </c:pt>
                <c:pt idx="5646">
                  <c:v>#N/A</c:v>
                </c:pt>
                <c:pt idx="5647">
                  <c:v>#N/A</c:v>
                </c:pt>
                <c:pt idx="5648">
                  <c:v>#N/A</c:v>
                </c:pt>
                <c:pt idx="5649">
                  <c:v>#N/A</c:v>
                </c:pt>
                <c:pt idx="5650">
                  <c:v>#N/A</c:v>
                </c:pt>
                <c:pt idx="5651">
                  <c:v>#N/A</c:v>
                </c:pt>
                <c:pt idx="5652">
                  <c:v>#N/A</c:v>
                </c:pt>
                <c:pt idx="5653">
                  <c:v>#N/A</c:v>
                </c:pt>
                <c:pt idx="5654">
                  <c:v>#N/A</c:v>
                </c:pt>
                <c:pt idx="5655">
                  <c:v>#N/A</c:v>
                </c:pt>
                <c:pt idx="5656">
                  <c:v>#N/A</c:v>
                </c:pt>
                <c:pt idx="5657">
                  <c:v>#N/A</c:v>
                </c:pt>
                <c:pt idx="5658">
                  <c:v>#N/A</c:v>
                </c:pt>
                <c:pt idx="5659">
                  <c:v>#N/A</c:v>
                </c:pt>
                <c:pt idx="5660">
                  <c:v>#N/A</c:v>
                </c:pt>
                <c:pt idx="5661">
                  <c:v>#N/A</c:v>
                </c:pt>
                <c:pt idx="5662">
                  <c:v>#N/A</c:v>
                </c:pt>
                <c:pt idx="5663">
                  <c:v>#N/A</c:v>
                </c:pt>
                <c:pt idx="5664">
                  <c:v>#N/A</c:v>
                </c:pt>
                <c:pt idx="5665">
                  <c:v>#N/A</c:v>
                </c:pt>
                <c:pt idx="5666">
                  <c:v>#N/A</c:v>
                </c:pt>
                <c:pt idx="5667">
                  <c:v>#N/A</c:v>
                </c:pt>
                <c:pt idx="5668">
                  <c:v>#N/A</c:v>
                </c:pt>
                <c:pt idx="5669">
                  <c:v>#N/A</c:v>
                </c:pt>
                <c:pt idx="5670">
                  <c:v>#N/A</c:v>
                </c:pt>
                <c:pt idx="5671">
                  <c:v>#N/A</c:v>
                </c:pt>
                <c:pt idx="5672">
                  <c:v>#N/A</c:v>
                </c:pt>
                <c:pt idx="5673">
                  <c:v>#N/A</c:v>
                </c:pt>
                <c:pt idx="5674">
                  <c:v>#N/A</c:v>
                </c:pt>
                <c:pt idx="5675">
                  <c:v>#N/A</c:v>
                </c:pt>
                <c:pt idx="5676">
                  <c:v>#N/A</c:v>
                </c:pt>
                <c:pt idx="5677">
                  <c:v>#N/A</c:v>
                </c:pt>
                <c:pt idx="5678">
                  <c:v>#N/A</c:v>
                </c:pt>
                <c:pt idx="5679">
                  <c:v>#N/A</c:v>
                </c:pt>
                <c:pt idx="5680">
                  <c:v>#N/A</c:v>
                </c:pt>
                <c:pt idx="5681">
                  <c:v>#N/A</c:v>
                </c:pt>
                <c:pt idx="5682">
                  <c:v>#N/A</c:v>
                </c:pt>
                <c:pt idx="5683">
                  <c:v>#N/A</c:v>
                </c:pt>
                <c:pt idx="5684">
                  <c:v>#N/A</c:v>
                </c:pt>
                <c:pt idx="5685">
                  <c:v>#N/A</c:v>
                </c:pt>
                <c:pt idx="5686">
                  <c:v>#N/A</c:v>
                </c:pt>
                <c:pt idx="5687">
                  <c:v>#N/A</c:v>
                </c:pt>
                <c:pt idx="5688">
                  <c:v>#N/A</c:v>
                </c:pt>
                <c:pt idx="5689">
                  <c:v>#N/A</c:v>
                </c:pt>
                <c:pt idx="5690">
                  <c:v>#N/A</c:v>
                </c:pt>
                <c:pt idx="5691">
                  <c:v>#N/A</c:v>
                </c:pt>
                <c:pt idx="5692">
                  <c:v>#N/A</c:v>
                </c:pt>
                <c:pt idx="5693">
                  <c:v>#N/A</c:v>
                </c:pt>
                <c:pt idx="5694">
                  <c:v>#N/A</c:v>
                </c:pt>
                <c:pt idx="5695">
                  <c:v>#N/A</c:v>
                </c:pt>
                <c:pt idx="5696">
                  <c:v>#N/A</c:v>
                </c:pt>
                <c:pt idx="5697">
                  <c:v>#N/A</c:v>
                </c:pt>
                <c:pt idx="5698">
                  <c:v>#N/A</c:v>
                </c:pt>
                <c:pt idx="5699">
                  <c:v>#N/A</c:v>
                </c:pt>
                <c:pt idx="5700">
                  <c:v>#N/A</c:v>
                </c:pt>
                <c:pt idx="5701">
                  <c:v>#N/A</c:v>
                </c:pt>
                <c:pt idx="5702">
                  <c:v>#N/A</c:v>
                </c:pt>
                <c:pt idx="5703">
                  <c:v>#N/A</c:v>
                </c:pt>
                <c:pt idx="5704">
                  <c:v>#N/A</c:v>
                </c:pt>
                <c:pt idx="5705">
                  <c:v>#N/A</c:v>
                </c:pt>
                <c:pt idx="5706">
                  <c:v>#N/A</c:v>
                </c:pt>
                <c:pt idx="5707">
                  <c:v>#N/A</c:v>
                </c:pt>
                <c:pt idx="5708">
                  <c:v>#N/A</c:v>
                </c:pt>
                <c:pt idx="5709">
                  <c:v>#N/A</c:v>
                </c:pt>
                <c:pt idx="5710">
                  <c:v>#N/A</c:v>
                </c:pt>
                <c:pt idx="5711">
                  <c:v>#N/A</c:v>
                </c:pt>
                <c:pt idx="5712">
                  <c:v>#N/A</c:v>
                </c:pt>
                <c:pt idx="5713">
                  <c:v>#N/A</c:v>
                </c:pt>
                <c:pt idx="5714">
                  <c:v>#N/A</c:v>
                </c:pt>
                <c:pt idx="5715">
                  <c:v>#N/A</c:v>
                </c:pt>
                <c:pt idx="5716">
                  <c:v>#N/A</c:v>
                </c:pt>
                <c:pt idx="5717">
                  <c:v>#N/A</c:v>
                </c:pt>
                <c:pt idx="5718">
                  <c:v>#N/A</c:v>
                </c:pt>
                <c:pt idx="5719">
                  <c:v>#N/A</c:v>
                </c:pt>
                <c:pt idx="5720">
                  <c:v>#N/A</c:v>
                </c:pt>
                <c:pt idx="5721">
                  <c:v>#N/A</c:v>
                </c:pt>
                <c:pt idx="5722">
                  <c:v>#N/A</c:v>
                </c:pt>
                <c:pt idx="5723">
                  <c:v>#N/A</c:v>
                </c:pt>
                <c:pt idx="5724">
                  <c:v>#N/A</c:v>
                </c:pt>
                <c:pt idx="5725">
                  <c:v>#N/A</c:v>
                </c:pt>
                <c:pt idx="5726">
                  <c:v>#N/A</c:v>
                </c:pt>
                <c:pt idx="5727">
                  <c:v>#N/A</c:v>
                </c:pt>
                <c:pt idx="5728">
                  <c:v>#N/A</c:v>
                </c:pt>
                <c:pt idx="5729">
                  <c:v>#N/A</c:v>
                </c:pt>
                <c:pt idx="5730">
                  <c:v>#N/A</c:v>
                </c:pt>
                <c:pt idx="5731">
                  <c:v>#N/A</c:v>
                </c:pt>
                <c:pt idx="5732">
                  <c:v>#N/A</c:v>
                </c:pt>
                <c:pt idx="5733">
                  <c:v>#N/A</c:v>
                </c:pt>
                <c:pt idx="5734">
                  <c:v>#N/A</c:v>
                </c:pt>
                <c:pt idx="5735">
                  <c:v>#N/A</c:v>
                </c:pt>
                <c:pt idx="5736">
                  <c:v>#N/A</c:v>
                </c:pt>
                <c:pt idx="5737">
                  <c:v>#N/A</c:v>
                </c:pt>
                <c:pt idx="5738">
                  <c:v>#N/A</c:v>
                </c:pt>
                <c:pt idx="5739">
                  <c:v>#N/A</c:v>
                </c:pt>
                <c:pt idx="5740">
                  <c:v>#N/A</c:v>
                </c:pt>
                <c:pt idx="5741">
                  <c:v>#N/A</c:v>
                </c:pt>
                <c:pt idx="5742">
                  <c:v>#N/A</c:v>
                </c:pt>
                <c:pt idx="5743">
                  <c:v>#N/A</c:v>
                </c:pt>
                <c:pt idx="5744">
                  <c:v>#N/A</c:v>
                </c:pt>
                <c:pt idx="5745">
                  <c:v>#N/A</c:v>
                </c:pt>
                <c:pt idx="5746">
                  <c:v>#N/A</c:v>
                </c:pt>
                <c:pt idx="5747">
                  <c:v>#N/A</c:v>
                </c:pt>
                <c:pt idx="5748">
                  <c:v>#N/A</c:v>
                </c:pt>
                <c:pt idx="5749">
                  <c:v>#N/A</c:v>
                </c:pt>
                <c:pt idx="5750">
                  <c:v>#N/A</c:v>
                </c:pt>
                <c:pt idx="5751">
                  <c:v>#N/A</c:v>
                </c:pt>
                <c:pt idx="5752">
                  <c:v>#N/A</c:v>
                </c:pt>
                <c:pt idx="5753">
                  <c:v>#N/A</c:v>
                </c:pt>
                <c:pt idx="5754">
                  <c:v>#N/A</c:v>
                </c:pt>
                <c:pt idx="5755">
                  <c:v>#N/A</c:v>
                </c:pt>
                <c:pt idx="5756">
                  <c:v>#N/A</c:v>
                </c:pt>
                <c:pt idx="5757">
                  <c:v>#N/A</c:v>
                </c:pt>
                <c:pt idx="5758">
                  <c:v>#N/A</c:v>
                </c:pt>
                <c:pt idx="5759">
                  <c:v>#N/A</c:v>
                </c:pt>
                <c:pt idx="5760">
                  <c:v>#N/A</c:v>
                </c:pt>
                <c:pt idx="5761">
                  <c:v>#N/A</c:v>
                </c:pt>
                <c:pt idx="5762">
                  <c:v>#N/A</c:v>
                </c:pt>
                <c:pt idx="5763">
                  <c:v>#N/A</c:v>
                </c:pt>
                <c:pt idx="5764">
                  <c:v>#N/A</c:v>
                </c:pt>
                <c:pt idx="5765">
                  <c:v>#N/A</c:v>
                </c:pt>
                <c:pt idx="5766">
                  <c:v>#N/A</c:v>
                </c:pt>
                <c:pt idx="5767">
                  <c:v>#N/A</c:v>
                </c:pt>
                <c:pt idx="5768">
                  <c:v>#N/A</c:v>
                </c:pt>
                <c:pt idx="5769">
                  <c:v>#N/A</c:v>
                </c:pt>
                <c:pt idx="5770">
                  <c:v>#N/A</c:v>
                </c:pt>
                <c:pt idx="5771">
                  <c:v>#N/A</c:v>
                </c:pt>
                <c:pt idx="5772">
                  <c:v>#N/A</c:v>
                </c:pt>
                <c:pt idx="5773">
                  <c:v>#N/A</c:v>
                </c:pt>
                <c:pt idx="5774">
                  <c:v>#N/A</c:v>
                </c:pt>
                <c:pt idx="5775">
                  <c:v>#N/A</c:v>
                </c:pt>
                <c:pt idx="5776">
                  <c:v>#N/A</c:v>
                </c:pt>
                <c:pt idx="5777">
                  <c:v>#N/A</c:v>
                </c:pt>
                <c:pt idx="5778">
                  <c:v>#N/A</c:v>
                </c:pt>
                <c:pt idx="5779">
                  <c:v>#N/A</c:v>
                </c:pt>
                <c:pt idx="5780">
                  <c:v>#N/A</c:v>
                </c:pt>
                <c:pt idx="5781">
                  <c:v>#N/A</c:v>
                </c:pt>
                <c:pt idx="5782">
                  <c:v>#N/A</c:v>
                </c:pt>
                <c:pt idx="5783">
                  <c:v>#N/A</c:v>
                </c:pt>
                <c:pt idx="5784">
                  <c:v>#N/A</c:v>
                </c:pt>
                <c:pt idx="5785">
                  <c:v>#N/A</c:v>
                </c:pt>
                <c:pt idx="5786">
                  <c:v>#N/A</c:v>
                </c:pt>
                <c:pt idx="5787">
                  <c:v>#N/A</c:v>
                </c:pt>
                <c:pt idx="5788">
                  <c:v>#N/A</c:v>
                </c:pt>
                <c:pt idx="5789">
                  <c:v>#N/A</c:v>
                </c:pt>
                <c:pt idx="5790">
                  <c:v>#N/A</c:v>
                </c:pt>
                <c:pt idx="5791">
                  <c:v>#N/A</c:v>
                </c:pt>
                <c:pt idx="5792">
                  <c:v>#N/A</c:v>
                </c:pt>
                <c:pt idx="5793">
                  <c:v>#N/A</c:v>
                </c:pt>
                <c:pt idx="5794">
                  <c:v>#N/A</c:v>
                </c:pt>
                <c:pt idx="5795">
                  <c:v>#N/A</c:v>
                </c:pt>
                <c:pt idx="5796">
                  <c:v>#N/A</c:v>
                </c:pt>
                <c:pt idx="5797">
                  <c:v>#N/A</c:v>
                </c:pt>
                <c:pt idx="5798">
                  <c:v>#N/A</c:v>
                </c:pt>
                <c:pt idx="5799">
                  <c:v>#N/A</c:v>
                </c:pt>
                <c:pt idx="5800">
                  <c:v>#N/A</c:v>
                </c:pt>
                <c:pt idx="5801">
                  <c:v>#N/A</c:v>
                </c:pt>
                <c:pt idx="5802">
                  <c:v>#N/A</c:v>
                </c:pt>
                <c:pt idx="5803">
                  <c:v>#N/A</c:v>
                </c:pt>
                <c:pt idx="5804">
                  <c:v>#N/A</c:v>
                </c:pt>
                <c:pt idx="5805">
                  <c:v>#N/A</c:v>
                </c:pt>
                <c:pt idx="5806">
                  <c:v>#N/A</c:v>
                </c:pt>
                <c:pt idx="5807">
                  <c:v>#N/A</c:v>
                </c:pt>
                <c:pt idx="5808">
                  <c:v>#N/A</c:v>
                </c:pt>
                <c:pt idx="5809">
                  <c:v>#N/A</c:v>
                </c:pt>
                <c:pt idx="5810">
                  <c:v>#N/A</c:v>
                </c:pt>
                <c:pt idx="5811">
                  <c:v>#N/A</c:v>
                </c:pt>
                <c:pt idx="5812">
                  <c:v>#N/A</c:v>
                </c:pt>
                <c:pt idx="5813">
                  <c:v>#N/A</c:v>
                </c:pt>
                <c:pt idx="5814">
                  <c:v>#N/A</c:v>
                </c:pt>
                <c:pt idx="5815">
                  <c:v>#N/A</c:v>
                </c:pt>
                <c:pt idx="5816">
                  <c:v>#N/A</c:v>
                </c:pt>
                <c:pt idx="5817">
                  <c:v>#N/A</c:v>
                </c:pt>
                <c:pt idx="5818">
                  <c:v>#N/A</c:v>
                </c:pt>
                <c:pt idx="5819">
                  <c:v>#N/A</c:v>
                </c:pt>
                <c:pt idx="5820">
                  <c:v>#N/A</c:v>
                </c:pt>
                <c:pt idx="5821">
                  <c:v>#N/A</c:v>
                </c:pt>
                <c:pt idx="5822">
                  <c:v>#N/A</c:v>
                </c:pt>
                <c:pt idx="5823">
                  <c:v>#N/A</c:v>
                </c:pt>
                <c:pt idx="5824">
                  <c:v>#N/A</c:v>
                </c:pt>
                <c:pt idx="5825">
                  <c:v>#N/A</c:v>
                </c:pt>
                <c:pt idx="5826">
                  <c:v>#N/A</c:v>
                </c:pt>
                <c:pt idx="5827">
                  <c:v>#N/A</c:v>
                </c:pt>
                <c:pt idx="5828">
                  <c:v>#N/A</c:v>
                </c:pt>
                <c:pt idx="5829">
                  <c:v>#N/A</c:v>
                </c:pt>
                <c:pt idx="5830">
                  <c:v>#N/A</c:v>
                </c:pt>
                <c:pt idx="5831">
                  <c:v>#N/A</c:v>
                </c:pt>
                <c:pt idx="5832">
                  <c:v>#N/A</c:v>
                </c:pt>
                <c:pt idx="5833">
                  <c:v>#N/A</c:v>
                </c:pt>
                <c:pt idx="5834">
                  <c:v>#N/A</c:v>
                </c:pt>
                <c:pt idx="5835">
                  <c:v>#N/A</c:v>
                </c:pt>
                <c:pt idx="5836">
                  <c:v>#N/A</c:v>
                </c:pt>
                <c:pt idx="5837">
                  <c:v>#N/A</c:v>
                </c:pt>
                <c:pt idx="5838">
                  <c:v>#N/A</c:v>
                </c:pt>
                <c:pt idx="5839">
                  <c:v>#N/A</c:v>
                </c:pt>
                <c:pt idx="5840">
                  <c:v>#N/A</c:v>
                </c:pt>
                <c:pt idx="5841">
                  <c:v>#N/A</c:v>
                </c:pt>
                <c:pt idx="5842">
                  <c:v>#N/A</c:v>
                </c:pt>
                <c:pt idx="5843">
                  <c:v>#N/A</c:v>
                </c:pt>
                <c:pt idx="5844">
                  <c:v>#N/A</c:v>
                </c:pt>
                <c:pt idx="5845">
                  <c:v>#N/A</c:v>
                </c:pt>
                <c:pt idx="5846">
                  <c:v>#N/A</c:v>
                </c:pt>
                <c:pt idx="5847">
                  <c:v>#N/A</c:v>
                </c:pt>
                <c:pt idx="5848">
                  <c:v>#N/A</c:v>
                </c:pt>
                <c:pt idx="5849">
                  <c:v>#N/A</c:v>
                </c:pt>
                <c:pt idx="5850">
                  <c:v>#N/A</c:v>
                </c:pt>
                <c:pt idx="5851">
                  <c:v>#N/A</c:v>
                </c:pt>
                <c:pt idx="5852">
                  <c:v>#N/A</c:v>
                </c:pt>
                <c:pt idx="5853">
                  <c:v>#N/A</c:v>
                </c:pt>
                <c:pt idx="5854">
                  <c:v>#N/A</c:v>
                </c:pt>
                <c:pt idx="5855">
                  <c:v>#N/A</c:v>
                </c:pt>
                <c:pt idx="5856">
                  <c:v>#N/A</c:v>
                </c:pt>
                <c:pt idx="5857">
                  <c:v>#N/A</c:v>
                </c:pt>
                <c:pt idx="5858">
                  <c:v>#N/A</c:v>
                </c:pt>
                <c:pt idx="5859">
                  <c:v>#N/A</c:v>
                </c:pt>
                <c:pt idx="5860">
                  <c:v>#N/A</c:v>
                </c:pt>
                <c:pt idx="5861">
                  <c:v>#N/A</c:v>
                </c:pt>
                <c:pt idx="5862">
                  <c:v>#N/A</c:v>
                </c:pt>
                <c:pt idx="5863">
                  <c:v>#N/A</c:v>
                </c:pt>
                <c:pt idx="5864">
                  <c:v>#N/A</c:v>
                </c:pt>
                <c:pt idx="5865">
                  <c:v>#N/A</c:v>
                </c:pt>
                <c:pt idx="5866">
                  <c:v>#N/A</c:v>
                </c:pt>
                <c:pt idx="5867">
                  <c:v>#N/A</c:v>
                </c:pt>
                <c:pt idx="5868">
                  <c:v>#N/A</c:v>
                </c:pt>
                <c:pt idx="5869">
                  <c:v>#N/A</c:v>
                </c:pt>
                <c:pt idx="5870">
                  <c:v>#N/A</c:v>
                </c:pt>
                <c:pt idx="5871">
                  <c:v>#N/A</c:v>
                </c:pt>
                <c:pt idx="5872">
                  <c:v>#N/A</c:v>
                </c:pt>
                <c:pt idx="5873">
                  <c:v>#N/A</c:v>
                </c:pt>
                <c:pt idx="5874">
                  <c:v>#N/A</c:v>
                </c:pt>
                <c:pt idx="5875">
                  <c:v>#N/A</c:v>
                </c:pt>
                <c:pt idx="5876">
                  <c:v>#N/A</c:v>
                </c:pt>
                <c:pt idx="5877">
                  <c:v>#N/A</c:v>
                </c:pt>
                <c:pt idx="5878">
                  <c:v>#N/A</c:v>
                </c:pt>
                <c:pt idx="5879">
                  <c:v>#N/A</c:v>
                </c:pt>
                <c:pt idx="5880">
                  <c:v>#N/A</c:v>
                </c:pt>
                <c:pt idx="5881">
                  <c:v>#N/A</c:v>
                </c:pt>
                <c:pt idx="5882">
                  <c:v>#N/A</c:v>
                </c:pt>
                <c:pt idx="5883">
                  <c:v>#N/A</c:v>
                </c:pt>
                <c:pt idx="5884">
                  <c:v>#N/A</c:v>
                </c:pt>
                <c:pt idx="5885">
                  <c:v>#N/A</c:v>
                </c:pt>
                <c:pt idx="5886">
                  <c:v>#N/A</c:v>
                </c:pt>
                <c:pt idx="5887">
                  <c:v>#N/A</c:v>
                </c:pt>
                <c:pt idx="5888">
                  <c:v>#N/A</c:v>
                </c:pt>
                <c:pt idx="5889">
                  <c:v>#N/A</c:v>
                </c:pt>
                <c:pt idx="5890">
                  <c:v>#N/A</c:v>
                </c:pt>
                <c:pt idx="5891">
                  <c:v>#N/A</c:v>
                </c:pt>
                <c:pt idx="5892">
                  <c:v>#N/A</c:v>
                </c:pt>
                <c:pt idx="5893">
                  <c:v>#N/A</c:v>
                </c:pt>
                <c:pt idx="5894">
                  <c:v>#N/A</c:v>
                </c:pt>
                <c:pt idx="5895">
                  <c:v>#N/A</c:v>
                </c:pt>
                <c:pt idx="5896">
                  <c:v>#N/A</c:v>
                </c:pt>
                <c:pt idx="5897">
                  <c:v>#N/A</c:v>
                </c:pt>
                <c:pt idx="5898">
                  <c:v>#N/A</c:v>
                </c:pt>
                <c:pt idx="5899">
                  <c:v>#N/A</c:v>
                </c:pt>
                <c:pt idx="5900">
                  <c:v>#N/A</c:v>
                </c:pt>
                <c:pt idx="5901">
                  <c:v>#N/A</c:v>
                </c:pt>
                <c:pt idx="5902">
                  <c:v>#N/A</c:v>
                </c:pt>
                <c:pt idx="5903">
                  <c:v>#N/A</c:v>
                </c:pt>
                <c:pt idx="5904">
                  <c:v>#N/A</c:v>
                </c:pt>
                <c:pt idx="5905">
                  <c:v>#N/A</c:v>
                </c:pt>
                <c:pt idx="5906">
                  <c:v>#N/A</c:v>
                </c:pt>
                <c:pt idx="5907">
                  <c:v>#N/A</c:v>
                </c:pt>
                <c:pt idx="5908">
                  <c:v>#N/A</c:v>
                </c:pt>
                <c:pt idx="5909">
                  <c:v>#N/A</c:v>
                </c:pt>
                <c:pt idx="5910">
                  <c:v>#N/A</c:v>
                </c:pt>
                <c:pt idx="5911">
                  <c:v>#N/A</c:v>
                </c:pt>
                <c:pt idx="5912">
                  <c:v>#N/A</c:v>
                </c:pt>
                <c:pt idx="5913">
                  <c:v>#N/A</c:v>
                </c:pt>
                <c:pt idx="5914">
                  <c:v>#N/A</c:v>
                </c:pt>
                <c:pt idx="5915">
                  <c:v>#N/A</c:v>
                </c:pt>
                <c:pt idx="5916">
                  <c:v>#N/A</c:v>
                </c:pt>
                <c:pt idx="5917">
                  <c:v>#N/A</c:v>
                </c:pt>
                <c:pt idx="5918">
                  <c:v>#N/A</c:v>
                </c:pt>
                <c:pt idx="5919">
                  <c:v>#N/A</c:v>
                </c:pt>
                <c:pt idx="5920">
                  <c:v>#N/A</c:v>
                </c:pt>
                <c:pt idx="5921">
                  <c:v>#N/A</c:v>
                </c:pt>
                <c:pt idx="5922">
                  <c:v>#N/A</c:v>
                </c:pt>
                <c:pt idx="5923">
                  <c:v>#N/A</c:v>
                </c:pt>
                <c:pt idx="5924">
                  <c:v>#N/A</c:v>
                </c:pt>
                <c:pt idx="5925">
                  <c:v>#N/A</c:v>
                </c:pt>
                <c:pt idx="5926">
                  <c:v>#N/A</c:v>
                </c:pt>
                <c:pt idx="5927">
                  <c:v>#N/A</c:v>
                </c:pt>
                <c:pt idx="5928">
                  <c:v>#N/A</c:v>
                </c:pt>
                <c:pt idx="5929">
                  <c:v>#N/A</c:v>
                </c:pt>
                <c:pt idx="5930">
                  <c:v>#N/A</c:v>
                </c:pt>
                <c:pt idx="5931">
                  <c:v>#N/A</c:v>
                </c:pt>
                <c:pt idx="5932">
                  <c:v>#N/A</c:v>
                </c:pt>
                <c:pt idx="5933">
                  <c:v>#N/A</c:v>
                </c:pt>
                <c:pt idx="5934">
                  <c:v>#N/A</c:v>
                </c:pt>
                <c:pt idx="5935">
                  <c:v>#N/A</c:v>
                </c:pt>
                <c:pt idx="5936">
                  <c:v>#N/A</c:v>
                </c:pt>
                <c:pt idx="5937">
                  <c:v>#N/A</c:v>
                </c:pt>
                <c:pt idx="5938">
                  <c:v>#N/A</c:v>
                </c:pt>
                <c:pt idx="5939">
                  <c:v>#N/A</c:v>
                </c:pt>
                <c:pt idx="5940">
                  <c:v>#N/A</c:v>
                </c:pt>
                <c:pt idx="5941">
                  <c:v>#N/A</c:v>
                </c:pt>
                <c:pt idx="5942">
                  <c:v>#N/A</c:v>
                </c:pt>
                <c:pt idx="5943">
                  <c:v>#N/A</c:v>
                </c:pt>
                <c:pt idx="5944">
                  <c:v>#N/A</c:v>
                </c:pt>
                <c:pt idx="5945">
                  <c:v>#N/A</c:v>
                </c:pt>
                <c:pt idx="5946">
                  <c:v>#N/A</c:v>
                </c:pt>
                <c:pt idx="5947">
                  <c:v>#N/A</c:v>
                </c:pt>
                <c:pt idx="5948">
                  <c:v>#N/A</c:v>
                </c:pt>
                <c:pt idx="5949">
                  <c:v>#N/A</c:v>
                </c:pt>
                <c:pt idx="5950">
                  <c:v>#N/A</c:v>
                </c:pt>
                <c:pt idx="5951">
                  <c:v>#N/A</c:v>
                </c:pt>
                <c:pt idx="5952">
                  <c:v>#N/A</c:v>
                </c:pt>
                <c:pt idx="5953">
                  <c:v>#N/A</c:v>
                </c:pt>
                <c:pt idx="5954">
                  <c:v>#N/A</c:v>
                </c:pt>
                <c:pt idx="5955">
                  <c:v>#N/A</c:v>
                </c:pt>
                <c:pt idx="5956">
                  <c:v>#N/A</c:v>
                </c:pt>
                <c:pt idx="5957">
                  <c:v>#N/A</c:v>
                </c:pt>
                <c:pt idx="5958">
                  <c:v>#N/A</c:v>
                </c:pt>
                <c:pt idx="5959">
                  <c:v>#N/A</c:v>
                </c:pt>
                <c:pt idx="5960">
                  <c:v>#N/A</c:v>
                </c:pt>
                <c:pt idx="5961">
                  <c:v>#N/A</c:v>
                </c:pt>
                <c:pt idx="5962">
                  <c:v>#N/A</c:v>
                </c:pt>
                <c:pt idx="5963">
                  <c:v>#N/A</c:v>
                </c:pt>
                <c:pt idx="5964">
                  <c:v>#N/A</c:v>
                </c:pt>
                <c:pt idx="5965">
                  <c:v>#N/A</c:v>
                </c:pt>
                <c:pt idx="5966">
                  <c:v>#N/A</c:v>
                </c:pt>
                <c:pt idx="5967">
                  <c:v>#N/A</c:v>
                </c:pt>
                <c:pt idx="5968">
                  <c:v>#N/A</c:v>
                </c:pt>
                <c:pt idx="5969">
                  <c:v>#N/A</c:v>
                </c:pt>
                <c:pt idx="5970">
                  <c:v>#N/A</c:v>
                </c:pt>
                <c:pt idx="5971">
                  <c:v>#N/A</c:v>
                </c:pt>
                <c:pt idx="5972">
                  <c:v>#N/A</c:v>
                </c:pt>
                <c:pt idx="5973">
                  <c:v>#N/A</c:v>
                </c:pt>
                <c:pt idx="5974">
                  <c:v>#N/A</c:v>
                </c:pt>
                <c:pt idx="5975">
                  <c:v>#N/A</c:v>
                </c:pt>
                <c:pt idx="5976">
                  <c:v>#N/A</c:v>
                </c:pt>
                <c:pt idx="5977">
                  <c:v>#N/A</c:v>
                </c:pt>
                <c:pt idx="5978">
                  <c:v>#N/A</c:v>
                </c:pt>
                <c:pt idx="5979">
                  <c:v>#N/A</c:v>
                </c:pt>
                <c:pt idx="5980">
                  <c:v>#N/A</c:v>
                </c:pt>
                <c:pt idx="5981">
                  <c:v>#N/A</c:v>
                </c:pt>
                <c:pt idx="5982">
                  <c:v>#N/A</c:v>
                </c:pt>
                <c:pt idx="5983">
                  <c:v>#N/A</c:v>
                </c:pt>
                <c:pt idx="5984">
                  <c:v>#N/A</c:v>
                </c:pt>
                <c:pt idx="5985">
                  <c:v>#N/A</c:v>
                </c:pt>
                <c:pt idx="5986">
                  <c:v>#N/A</c:v>
                </c:pt>
                <c:pt idx="5987">
                  <c:v>#N/A</c:v>
                </c:pt>
                <c:pt idx="5988">
                  <c:v>#N/A</c:v>
                </c:pt>
                <c:pt idx="5989">
                  <c:v>#N/A</c:v>
                </c:pt>
                <c:pt idx="5990">
                  <c:v>#N/A</c:v>
                </c:pt>
                <c:pt idx="5991">
                  <c:v>#N/A</c:v>
                </c:pt>
                <c:pt idx="5992">
                  <c:v>#N/A</c:v>
                </c:pt>
                <c:pt idx="5993">
                  <c:v>#N/A</c:v>
                </c:pt>
                <c:pt idx="5994">
                  <c:v>#N/A</c:v>
                </c:pt>
                <c:pt idx="5995">
                  <c:v>#N/A</c:v>
                </c:pt>
                <c:pt idx="5996">
                  <c:v>#N/A</c:v>
                </c:pt>
                <c:pt idx="5997">
                  <c:v>#N/A</c:v>
                </c:pt>
                <c:pt idx="5998">
                  <c:v>#N/A</c:v>
                </c:pt>
                <c:pt idx="5999">
                  <c:v>#N/A</c:v>
                </c:pt>
                <c:pt idx="6000">
                  <c:v>#N/A</c:v>
                </c:pt>
                <c:pt idx="6001">
                  <c:v>#N/A</c:v>
                </c:pt>
                <c:pt idx="6002">
                  <c:v>#N/A</c:v>
                </c:pt>
                <c:pt idx="6003">
                  <c:v>#N/A</c:v>
                </c:pt>
                <c:pt idx="6004">
                  <c:v>#N/A</c:v>
                </c:pt>
                <c:pt idx="6005">
                  <c:v>#N/A</c:v>
                </c:pt>
                <c:pt idx="6006">
                  <c:v>#N/A</c:v>
                </c:pt>
                <c:pt idx="6007">
                  <c:v>#N/A</c:v>
                </c:pt>
                <c:pt idx="6008">
                  <c:v>#N/A</c:v>
                </c:pt>
                <c:pt idx="6009">
                  <c:v>#N/A</c:v>
                </c:pt>
                <c:pt idx="6010">
                  <c:v>#N/A</c:v>
                </c:pt>
                <c:pt idx="6011">
                  <c:v>#N/A</c:v>
                </c:pt>
                <c:pt idx="6012">
                  <c:v>#N/A</c:v>
                </c:pt>
                <c:pt idx="6013">
                  <c:v>#N/A</c:v>
                </c:pt>
                <c:pt idx="6014">
                  <c:v>#N/A</c:v>
                </c:pt>
                <c:pt idx="6015">
                  <c:v>#N/A</c:v>
                </c:pt>
                <c:pt idx="6016">
                  <c:v>#N/A</c:v>
                </c:pt>
                <c:pt idx="6017">
                  <c:v>#N/A</c:v>
                </c:pt>
                <c:pt idx="6018">
                  <c:v>#N/A</c:v>
                </c:pt>
                <c:pt idx="6019">
                  <c:v>#N/A</c:v>
                </c:pt>
                <c:pt idx="6020">
                  <c:v>#N/A</c:v>
                </c:pt>
                <c:pt idx="6021">
                  <c:v>#N/A</c:v>
                </c:pt>
                <c:pt idx="6022">
                  <c:v>#N/A</c:v>
                </c:pt>
                <c:pt idx="6023">
                  <c:v>#N/A</c:v>
                </c:pt>
                <c:pt idx="6024">
                  <c:v>#N/A</c:v>
                </c:pt>
                <c:pt idx="6025">
                  <c:v>#N/A</c:v>
                </c:pt>
                <c:pt idx="6026">
                  <c:v>#N/A</c:v>
                </c:pt>
                <c:pt idx="6027">
                  <c:v>#N/A</c:v>
                </c:pt>
                <c:pt idx="6028">
                  <c:v>#N/A</c:v>
                </c:pt>
                <c:pt idx="6029">
                  <c:v>#N/A</c:v>
                </c:pt>
                <c:pt idx="6030">
                  <c:v>#N/A</c:v>
                </c:pt>
                <c:pt idx="6031">
                  <c:v>#N/A</c:v>
                </c:pt>
                <c:pt idx="6032">
                  <c:v>#N/A</c:v>
                </c:pt>
                <c:pt idx="6033">
                  <c:v>#N/A</c:v>
                </c:pt>
                <c:pt idx="6034">
                  <c:v>#N/A</c:v>
                </c:pt>
                <c:pt idx="6035">
                  <c:v>#N/A</c:v>
                </c:pt>
                <c:pt idx="6036">
                  <c:v>#N/A</c:v>
                </c:pt>
                <c:pt idx="6037">
                  <c:v>#N/A</c:v>
                </c:pt>
                <c:pt idx="6038">
                  <c:v>#N/A</c:v>
                </c:pt>
                <c:pt idx="6039">
                  <c:v>#N/A</c:v>
                </c:pt>
                <c:pt idx="6040">
                  <c:v>#N/A</c:v>
                </c:pt>
                <c:pt idx="6041">
                  <c:v>#N/A</c:v>
                </c:pt>
                <c:pt idx="6042">
                  <c:v>#N/A</c:v>
                </c:pt>
                <c:pt idx="6043">
                  <c:v>#N/A</c:v>
                </c:pt>
                <c:pt idx="6044">
                  <c:v>#N/A</c:v>
                </c:pt>
                <c:pt idx="6045">
                  <c:v>#N/A</c:v>
                </c:pt>
                <c:pt idx="6046">
                  <c:v>#N/A</c:v>
                </c:pt>
                <c:pt idx="6047">
                  <c:v>#N/A</c:v>
                </c:pt>
                <c:pt idx="6048">
                  <c:v>#N/A</c:v>
                </c:pt>
                <c:pt idx="6049">
                  <c:v>#N/A</c:v>
                </c:pt>
                <c:pt idx="6050">
                  <c:v>#N/A</c:v>
                </c:pt>
                <c:pt idx="6051">
                  <c:v>#N/A</c:v>
                </c:pt>
                <c:pt idx="6052">
                  <c:v>#N/A</c:v>
                </c:pt>
                <c:pt idx="6053">
                  <c:v>#N/A</c:v>
                </c:pt>
                <c:pt idx="6054">
                  <c:v>#N/A</c:v>
                </c:pt>
                <c:pt idx="6055">
                  <c:v>#N/A</c:v>
                </c:pt>
                <c:pt idx="6056">
                  <c:v>#N/A</c:v>
                </c:pt>
                <c:pt idx="6057">
                  <c:v>#N/A</c:v>
                </c:pt>
                <c:pt idx="6058">
                  <c:v>#N/A</c:v>
                </c:pt>
                <c:pt idx="6059">
                  <c:v>#N/A</c:v>
                </c:pt>
                <c:pt idx="6060">
                  <c:v>#N/A</c:v>
                </c:pt>
                <c:pt idx="6061">
                  <c:v>#N/A</c:v>
                </c:pt>
                <c:pt idx="6062">
                  <c:v>#N/A</c:v>
                </c:pt>
                <c:pt idx="6063">
                  <c:v>#N/A</c:v>
                </c:pt>
                <c:pt idx="6064">
                  <c:v>#N/A</c:v>
                </c:pt>
                <c:pt idx="6065">
                  <c:v>#N/A</c:v>
                </c:pt>
                <c:pt idx="6066">
                  <c:v>#N/A</c:v>
                </c:pt>
                <c:pt idx="6067">
                  <c:v>#N/A</c:v>
                </c:pt>
                <c:pt idx="6068">
                  <c:v>#N/A</c:v>
                </c:pt>
                <c:pt idx="6069">
                  <c:v>#N/A</c:v>
                </c:pt>
                <c:pt idx="6070">
                  <c:v>#N/A</c:v>
                </c:pt>
                <c:pt idx="6071">
                  <c:v>#N/A</c:v>
                </c:pt>
                <c:pt idx="6072">
                  <c:v>#N/A</c:v>
                </c:pt>
                <c:pt idx="6073">
                  <c:v>#N/A</c:v>
                </c:pt>
                <c:pt idx="6074">
                  <c:v>#N/A</c:v>
                </c:pt>
                <c:pt idx="6075">
                  <c:v>#N/A</c:v>
                </c:pt>
                <c:pt idx="6076">
                  <c:v>#N/A</c:v>
                </c:pt>
                <c:pt idx="6077">
                  <c:v>#N/A</c:v>
                </c:pt>
                <c:pt idx="6078">
                  <c:v>#N/A</c:v>
                </c:pt>
                <c:pt idx="6079">
                  <c:v>#N/A</c:v>
                </c:pt>
                <c:pt idx="6080">
                  <c:v>#N/A</c:v>
                </c:pt>
                <c:pt idx="6081">
                  <c:v>#N/A</c:v>
                </c:pt>
                <c:pt idx="6082">
                  <c:v>#N/A</c:v>
                </c:pt>
                <c:pt idx="6083">
                  <c:v>#N/A</c:v>
                </c:pt>
                <c:pt idx="6084">
                  <c:v>#N/A</c:v>
                </c:pt>
                <c:pt idx="6085">
                  <c:v>#N/A</c:v>
                </c:pt>
                <c:pt idx="6086">
                  <c:v>#N/A</c:v>
                </c:pt>
                <c:pt idx="6087">
                  <c:v>#N/A</c:v>
                </c:pt>
                <c:pt idx="6088">
                  <c:v>#N/A</c:v>
                </c:pt>
                <c:pt idx="6089">
                  <c:v>#N/A</c:v>
                </c:pt>
                <c:pt idx="6090">
                  <c:v>#N/A</c:v>
                </c:pt>
                <c:pt idx="6091">
                  <c:v>#N/A</c:v>
                </c:pt>
                <c:pt idx="6092">
                  <c:v>#N/A</c:v>
                </c:pt>
                <c:pt idx="6093">
                  <c:v>#N/A</c:v>
                </c:pt>
                <c:pt idx="6094">
                  <c:v>#N/A</c:v>
                </c:pt>
                <c:pt idx="6095">
                  <c:v>#N/A</c:v>
                </c:pt>
                <c:pt idx="6096">
                  <c:v>#N/A</c:v>
                </c:pt>
                <c:pt idx="6097">
                  <c:v>#N/A</c:v>
                </c:pt>
                <c:pt idx="6098">
                  <c:v>#N/A</c:v>
                </c:pt>
                <c:pt idx="6099">
                  <c:v>#N/A</c:v>
                </c:pt>
                <c:pt idx="6100">
                  <c:v>#N/A</c:v>
                </c:pt>
                <c:pt idx="6101">
                  <c:v>#N/A</c:v>
                </c:pt>
                <c:pt idx="6102">
                  <c:v>#N/A</c:v>
                </c:pt>
                <c:pt idx="6103">
                  <c:v>#N/A</c:v>
                </c:pt>
                <c:pt idx="6104">
                  <c:v>#N/A</c:v>
                </c:pt>
                <c:pt idx="6105">
                  <c:v>#N/A</c:v>
                </c:pt>
                <c:pt idx="6106">
                  <c:v>#N/A</c:v>
                </c:pt>
                <c:pt idx="6107">
                  <c:v>#N/A</c:v>
                </c:pt>
                <c:pt idx="6108">
                  <c:v>#N/A</c:v>
                </c:pt>
                <c:pt idx="6109">
                  <c:v>#N/A</c:v>
                </c:pt>
                <c:pt idx="6110">
                  <c:v>#N/A</c:v>
                </c:pt>
                <c:pt idx="6111">
                  <c:v>#N/A</c:v>
                </c:pt>
                <c:pt idx="6112">
                  <c:v>#N/A</c:v>
                </c:pt>
                <c:pt idx="6113">
                  <c:v>#N/A</c:v>
                </c:pt>
                <c:pt idx="6114">
                  <c:v>#N/A</c:v>
                </c:pt>
                <c:pt idx="6115">
                  <c:v>#N/A</c:v>
                </c:pt>
                <c:pt idx="6116">
                  <c:v>#N/A</c:v>
                </c:pt>
                <c:pt idx="6117">
                  <c:v>#N/A</c:v>
                </c:pt>
                <c:pt idx="6118">
                  <c:v>#N/A</c:v>
                </c:pt>
                <c:pt idx="6119">
                  <c:v>#N/A</c:v>
                </c:pt>
                <c:pt idx="6120">
                  <c:v>#N/A</c:v>
                </c:pt>
                <c:pt idx="6121">
                  <c:v>#N/A</c:v>
                </c:pt>
                <c:pt idx="6122">
                  <c:v>#N/A</c:v>
                </c:pt>
                <c:pt idx="6123">
                  <c:v>#N/A</c:v>
                </c:pt>
                <c:pt idx="6124">
                  <c:v>#N/A</c:v>
                </c:pt>
                <c:pt idx="6125">
                  <c:v>#N/A</c:v>
                </c:pt>
                <c:pt idx="6126">
                  <c:v>#N/A</c:v>
                </c:pt>
                <c:pt idx="6127">
                  <c:v>#N/A</c:v>
                </c:pt>
                <c:pt idx="6128">
                  <c:v>#N/A</c:v>
                </c:pt>
                <c:pt idx="6129">
                  <c:v>#N/A</c:v>
                </c:pt>
                <c:pt idx="6130">
                  <c:v>#N/A</c:v>
                </c:pt>
                <c:pt idx="6131">
                  <c:v>#N/A</c:v>
                </c:pt>
                <c:pt idx="6132">
                  <c:v>#N/A</c:v>
                </c:pt>
                <c:pt idx="6133">
                  <c:v>#N/A</c:v>
                </c:pt>
                <c:pt idx="6134">
                  <c:v>#N/A</c:v>
                </c:pt>
                <c:pt idx="6135">
                  <c:v>#N/A</c:v>
                </c:pt>
                <c:pt idx="6136">
                  <c:v>#N/A</c:v>
                </c:pt>
                <c:pt idx="6137">
                  <c:v>#N/A</c:v>
                </c:pt>
                <c:pt idx="6138">
                  <c:v>#N/A</c:v>
                </c:pt>
                <c:pt idx="6139">
                  <c:v>#N/A</c:v>
                </c:pt>
                <c:pt idx="6140">
                  <c:v>#N/A</c:v>
                </c:pt>
                <c:pt idx="6141">
                  <c:v>#N/A</c:v>
                </c:pt>
                <c:pt idx="6142">
                  <c:v>#N/A</c:v>
                </c:pt>
                <c:pt idx="6143">
                  <c:v>#N/A</c:v>
                </c:pt>
                <c:pt idx="6144">
                  <c:v>#N/A</c:v>
                </c:pt>
                <c:pt idx="6145">
                  <c:v>#N/A</c:v>
                </c:pt>
                <c:pt idx="6146">
                  <c:v>#N/A</c:v>
                </c:pt>
                <c:pt idx="6147">
                  <c:v>#N/A</c:v>
                </c:pt>
                <c:pt idx="6148">
                  <c:v>#N/A</c:v>
                </c:pt>
                <c:pt idx="6149">
                  <c:v>#N/A</c:v>
                </c:pt>
                <c:pt idx="6150">
                  <c:v>#N/A</c:v>
                </c:pt>
                <c:pt idx="6151">
                  <c:v>#N/A</c:v>
                </c:pt>
                <c:pt idx="6152">
                  <c:v>#N/A</c:v>
                </c:pt>
                <c:pt idx="6153">
                  <c:v>#N/A</c:v>
                </c:pt>
                <c:pt idx="6154">
                  <c:v>#N/A</c:v>
                </c:pt>
                <c:pt idx="6155">
                  <c:v>#N/A</c:v>
                </c:pt>
                <c:pt idx="6156">
                  <c:v>#N/A</c:v>
                </c:pt>
                <c:pt idx="6157">
                  <c:v>#N/A</c:v>
                </c:pt>
                <c:pt idx="6158">
                  <c:v>#N/A</c:v>
                </c:pt>
                <c:pt idx="6159">
                  <c:v>#N/A</c:v>
                </c:pt>
                <c:pt idx="6160">
                  <c:v>#N/A</c:v>
                </c:pt>
                <c:pt idx="6161">
                  <c:v>#N/A</c:v>
                </c:pt>
                <c:pt idx="6162">
                  <c:v>#N/A</c:v>
                </c:pt>
                <c:pt idx="6163">
                  <c:v>#N/A</c:v>
                </c:pt>
                <c:pt idx="6164">
                  <c:v>#N/A</c:v>
                </c:pt>
                <c:pt idx="6165">
                  <c:v>#N/A</c:v>
                </c:pt>
                <c:pt idx="6166">
                  <c:v>#N/A</c:v>
                </c:pt>
                <c:pt idx="6167">
                  <c:v>#N/A</c:v>
                </c:pt>
                <c:pt idx="6168">
                  <c:v>#N/A</c:v>
                </c:pt>
                <c:pt idx="6169">
                  <c:v>#N/A</c:v>
                </c:pt>
                <c:pt idx="6170">
                  <c:v>#N/A</c:v>
                </c:pt>
                <c:pt idx="6171">
                  <c:v>#N/A</c:v>
                </c:pt>
                <c:pt idx="6172">
                  <c:v>#N/A</c:v>
                </c:pt>
                <c:pt idx="6173">
                  <c:v>#N/A</c:v>
                </c:pt>
                <c:pt idx="6174">
                  <c:v>#N/A</c:v>
                </c:pt>
                <c:pt idx="6175">
                  <c:v>#N/A</c:v>
                </c:pt>
                <c:pt idx="6176">
                  <c:v>#N/A</c:v>
                </c:pt>
                <c:pt idx="6177">
                  <c:v>#N/A</c:v>
                </c:pt>
                <c:pt idx="6178">
                  <c:v>#N/A</c:v>
                </c:pt>
                <c:pt idx="6179">
                  <c:v>#N/A</c:v>
                </c:pt>
                <c:pt idx="6180">
                  <c:v>#N/A</c:v>
                </c:pt>
                <c:pt idx="6181">
                  <c:v>#N/A</c:v>
                </c:pt>
                <c:pt idx="6182">
                  <c:v>#N/A</c:v>
                </c:pt>
                <c:pt idx="6183">
                  <c:v>#N/A</c:v>
                </c:pt>
                <c:pt idx="6184">
                  <c:v>#N/A</c:v>
                </c:pt>
                <c:pt idx="6185">
                  <c:v>#N/A</c:v>
                </c:pt>
                <c:pt idx="6186">
                  <c:v>#N/A</c:v>
                </c:pt>
                <c:pt idx="6187">
                  <c:v>#N/A</c:v>
                </c:pt>
                <c:pt idx="6188">
                  <c:v>#N/A</c:v>
                </c:pt>
                <c:pt idx="6189">
                  <c:v>#N/A</c:v>
                </c:pt>
                <c:pt idx="6190">
                  <c:v>#N/A</c:v>
                </c:pt>
                <c:pt idx="6191">
                  <c:v>#N/A</c:v>
                </c:pt>
                <c:pt idx="6192">
                  <c:v>#N/A</c:v>
                </c:pt>
                <c:pt idx="6193">
                  <c:v>#N/A</c:v>
                </c:pt>
                <c:pt idx="6194">
                  <c:v>#N/A</c:v>
                </c:pt>
                <c:pt idx="6195">
                  <c:v>#N/A</c:v>
                </c:pt>
                <c:pt idx="6196">
                  <c:v>#N/A</c:v>
                </c:pt>
                <c:pt idx="6197">
                  <c:v>#N/A</c:v>
                </c:pt>
                <c:pt idx="6198">
                  <c:v>#N/A</c:v>
                </c:pt>
                <c:pt idx="6199">
                  <c:v>#N/A</c:v>
                </c:pt>
                <c:pt idx="6200">
                  <c:v>#N/A</c:v>
                </c:pt>
                <c:pt idx="6201">
                  <c:v>#N/A</c:v>
                </c:pt>
                <c:pt idx="6202">
                  <c:v>#N/A</c:v>
                </c:pt>
                <c:pt idx="6203">
                  <c:v>#N/A</c:v>
                </c:pt>
                <c:pt idx="6204">
                  <c:v>#N/A</c:v>
                </c:pt>
                <c:pt idx="6205">
                  <c:v>#N/A</c:v>
                </c:pt>
                <c:pt idx="6206">
                  <c:v>#N/A</c:v>
                </c:pt>
                <c:pt idx="6207">
                  <c:v>#N/A</c:v>
                </c:pt>
                <c:pt idx="6208">
                  <c:v>#N/A</c:v>
                </c:pt>
                <c:pt idx="6209">
                  <c:v>#N/A</c:v>
                </c:pt>
                <c:pt idx="6210">
                  <c:v>#N/A</c:v>
                </c:pt>
                <c:pt idx="6211">
                  <c:v>#N/A</c:v>
                </c:pt>
                <c:pt idx="6212">
                  <c:v>#N/A</c:v>
                </c:pt>
                <c:pt idx="6213">
                  <c:v>#N/A</c:v>
                </c:pt>
                <c:pt idx="6214">
                  <c:v>#N/A</c:v>
                </c:pt>
                <c:pt idx="6215">
                  <c:v>#N/A</c:v>
                </c:pt>
                <c:pt idx="6216">
                  <c:v>#N/A</c:v>
                </c:pt>
                <c:pt idx="6217">
                  <c:v>#N/A</c:v>
                </c:pt>
                <c:pt idx="6218">
                  <c:v>#N/A</c:v>
                </c:pt>
                <c:pt idx="6219">
                  <c:v>#N/A</c:v>
                </c:pt>
                <c:pt idx="6220">
                  <c:v>#N/A</c:v>
                </c:pt>
                <c:pt idx="6221">
                  <c:v>#N/A</c:v>
                </c:pt>
                <c:pt idx="6222">
                  <c:v>#N/A</c:v>
                </c:pt>
                <c:pt idx="6223">
                  <c:v>#N/A</c:v>
                </c:pt>
                <c:pt idx="6224">
                  <c:v>#N/A</c:v>
                </c:pt>
                <c:pt idx="6225">
                  <c:v>#N/A</c:v>
                </c:pt>
                <c:pt idx="6226">
                  <c:v>#N/A</c:v>
                </c:pt>
                <c:pt idx="6227">
                  <c:v>#N/A</c:v>
                </c:pt>
                <c:pt idx="6228">
                  <c:v>#N/A</c:v>
                </c:pt>
                <c:pt idx="6229">
                  <c:v>#N/A</c:v>
                </c:pt>
                <c:pt idx="6230">
                  <c:v>#N/A</c:v>
                </c:pt>
                <c:pt idx="6231">
                  <c:v>#N/A</c:v>
                </c:pt>
                <c:pt idx="6232">
                  <c:v>#N/A</c:v>
                </c:pt>
                <c:pt idx="6233">
                  <c:v>#N/A</c:v>
                </c:pt>
                <c:pt idx="6234">
                  <c:v>#N/A</c:v>
                </c:pt>
                <c:pt idx="6235">
                  <c:v>#N/A</c:v>
                </c:pt>
                <c:pt idx="6236">
                  <c:v>#N/A</c:v>
                </c:pt>
                <c:pt idx="6237">
                  <c:v>#N/A</c:v>
                </c:pt>
                <c:pt idx="6238">
                  <c:v>#N/A</c:v>
                </c:pt>
                <c:pt idx="6239">
                  <c:v>#N/A</c:v>
                </c:pt>
                <c:pt idx="6240">
                  <c:v>#N/A</c:v>
                </c:pt>
                <c:pt idx="6241">
                  <c:v>#N/A</c:v>
                </c:pt>
                <c:pt idx="6242">
                  <c:v>#N/A</c:v>
                </c:pt>
                <c:pt idx="6243">
                  <c:v>#N/A</c:v>
                </c:pt>
                <c:pt idx="6244">
                  <c:v>#N/A</c:v>
                </c:pt>
                <c:pt idx="6245">
                  <c:v>#N/A</c:v>
                </c:pt>
                <c:pt idx="6246">
                  <c:v>#N/A</c:v>
                </c:pt>
                <c:pt idx="6247">
                  <c:v>#N/A</c:v>
                </c:pt>
                <c:pt idx="6248">
                  <c:v>#N/A</c:v>
                </c:pt>
                <c:pt idx="6249">
                  <c:v>#N/A</c:v>
                </c:pt>
                <c:pt idx="6250">
                  <c:v>#N/A</c:v>
                </c:pt>
                <c:pt idx="6251">
                  <c:v>#N/A</c:v>
                </c:pt>
                <c:pt idx="6252">
                  <c:v>#N/A</c:v>
                </c:pt>
                <c:pt idx="6253">
                  <c:v>#N/A</c:v>
                </c:pt>
                <c:pt idx="6254">
                  <c:v>#N/A</c:v>
                </c:pt>
                <c:pt idx="6255">
                  <c:v>#N/A</c:v>
                </c:pt>
                <c:pt idx="6256">
                  <c:v>#N/A</c:v>
                </c:pt>
                <c:pt idx="6257">
                  <c:v>#N/A</c:v>
                </c:pt>
                <c:pt idx="6258">
                  <c:v>#N/A</c:v>
                </c:pt>
                <c:pt idx="6259">
                  <c:v>#N/A</c:v>
                </c:pt>
                <c:pt idx="6260">
                  <c:v>#N/A</c:v>
                </c:pt>
                <c:pt idx="6261">
                  <c:v>#N/A</c:v>
                </c:pt>
                <c:pt idx="6262">
                  <c:v>#N/A</c:v>
                </c:pt>
                <c:pt idx="6263">
                  <c:v>#N/A</c:v>
                </c:pt>
                <c:pt idx="6264">
                  <c:v>#N/A</c:v>
                </c:pt>
                <c:pt idx="6265">
                  <c:v>#N/A</c:v>
                </c:pt>
                <c:pt idx="6266">
                  <c:v>#N/A</c:v>
                </c:pt>
                <c:pt idx="6267">
                  <c:v>#N/A</c:v>
                </c:pt>
                <c:pt idx="6268">
                  <c:v>#N/A</c:v>
                </c:pt>
                <c:pt idx="6269">
                  <c:v>#N/A</c:v>
                </c:pt>
                <c:pt idx="6270">
                  <c:v>#N/A</c:v>
                </c:pt>
                <c:pt idx="6271">
                  <c:v>#N/A</c:v>
                </c:pt>
                <c:pt idx="6272">
                  <c:v>#N/A</c:v>
                </c:pt>
                <c:pt idx="6273">
                  <c:v>#N/A</c:v>
                </c:pt>
                <c:pt idx="6274">
                  <c:v>#N/A</c:v>
                </c:pt>
                <c:pt idx="6275">
                  <c:v>#N/A</c:v>
                </c:pt>
                <c:pt idx="6276">
                  <c:v>#N/A</c:v>
                </c:pt>
                <c:pt idx="6277">
                  <c:v>#N/A</c:v>
                </c:pt>
                <c:pt idx="6278">
                  <c:v>#N/A</c:v>
                </c:pt>
                <c:pt idx="6279">
                  <c:v>#N/A</c:v>
                </c:pt>
                <c:pt idx="6280">
                  <c:v>#N/A</c:v>
                </c:pt>
                <c:pt idx="6281">
                  <c:v>#N/A</c:v>
                </c:pt>
                <c:pt idx="6282">
                  <c:v>#N/A</c:v>
                </c:pt>
                <c:pt idx="6283">
                  <c:v>#N/A</c:v>
                </c:pt>
                <c:pt idx="6284">
                  <c:v>#N/A</c:v>
                </c:pt>
                <c:pt idx="6285">
                  <c:v>#N/A</c:v>
                </c:pt>
                <c:pt idx="6286">
                  <c:v>#N/A</c:v>
                </c:pt>
                <c:pt idx="6287">
                  <c:v>#N/A</c:v>
                </c:pt>
                <c:pt idx="6288">
                  <c:v>#N/A</c:v>
                </c:pt>
                <c:pt idx="6289">
                  <c:v>#N/A</c:v>
                </c:pt>
                <c:pt idx="6290">
                  <c:v>#N/A</c:v>
                </c:pt>
                <c:pt idx="6291">
                  <c:v>#N/A</c:v>
                </c:pt>
                <c:pt idx="6292">
                  <c:v>#N/A</c:v>
                </c:pt>
                <c:pt idx="6293">
                  <c:v>#N/A</c:v>
                </c:pt>
                <c:pt idx="6294">
                  <c:v>#N/A</c:v>
                </c:pt>
                <c:pt idx="6295">
                  <c:v>#N/A</c:v>
                </c:pt>
                <c:pt idx="6296">
                  <c:v>#N/A</c:v>
                </c:pt>
                <c:pt idx="6297">
                  <c:v>#N/A</c:v>
                </c:pt>
                <c:pt idx="6298">
                  <c:v>#N/A</c:v>
                </c:pt>
                <c:pt idx="6299">
                  <c:v>#N/A</c:v>
                </c:pt>
                <c:pt idx="6300">
                  <c:v>#N/A</c:v>
                </c:pt>
                <c:pt idx="6301">
                  <c:v>#N/A</c:v>
                </c:pt>
                <c:pt idx="6302">
                  <c:v>#N/A</c:v>
                </c:pt>
                <c:pt idx="6303">
                  <c:v>#N/A</c:v>
                </c:pt>
                <c:pt idx="6304">
                  <c:v>#N/A</c:v>
                </c:pt>
                <c:pt idx="6305">
                  <c:v>#N/A</c:v>
                </c:pt>
                <c:pt idx="6306">
                  <c:v>#N/A</c:v>
                </c:pt>
                <c:pt idx="6307">
                  <c:v>#N/A</c:v>
                </c:pt>
                <c:pt idx="6308">
                  <c:v>#N/A</c:v>
                </c:pt>
                <c:pt idx="6309">
                  <c:v>#N/A</c:v>
                </c:pt>
                <c:pt idx="6310">
                  <c:v>#N/A</c:v>
                </c:pt>
                <c:pt idx="6311">
                  <c:v>#N/A</c:v>
                </c:pt>
                <c:pt idx="6312">
                  <c:v>#N/A</c:v>
                </c:pt>
                <c:pt idx="6313">
                  <c:v>#N/A</c:v>
                </c:pt>
                <c:pt idx="6314">
                  <c:v>#N/A</c:v>
                </c:pt>
                <c:pt idx="6315">
                  <c:v>#N/A</c:v>
                </c:pt>
                <c:pt idx="6316">
                  <c:v>#N/A</c:v>
                </c:pt>
                <c:pt idx="6317">
                  <c:v>#N/A</c:v>
                </c:pt>
                <c:pt idx="6318">
                  <c:v>#N/A</c:v>
                </c:pt>
                <c:pt idx="6319">
                  <c:v>#N/A</c:v>
                </c:pt>
                <c:pt idx="6320">
                  <c:v>#N/A</c:v>
                </c:pt>
                <c:pt idx="6321">
                  <c:v>#N/A</c:v>
                </c:pt>
                <c:pt idx="6322">
                  <c:v>#N/A</c:v>
                </c:pt>
                <c:pt idx="6323">
                  <c:v>#N/A</c:v>
                </c:pt>
                <c:pt idx="6324">
                  <c:v>#N/A</c:v>
                </c:pt>
                <c:pt idx="6325">
                  <c:v>#N/A</c:v>
                </c:pt>
                <c:pt idx="6326">
                  <c:v>#N/A</c:v>
                </c:pt>
                <c:pt idx="6327">
                  <c:v>#N/A</c:v>
                </c:pt>
                <c:pt idx="6328">
                  <c:v>#N/A</c:v>
                </c:pt>
                <c:pt idx="6329">
                  <c:v>#N/A</c:v>
                </c:pt>
                <c:pt idx="6330">
                  <c:v>#N/A</c:v>
                </c:pt>
                <c:pt idx="6331">
                  <c:v>#N/A</c:v>
                </c:pt>
                <c:pt idx="6332">
                  <c:v>#N/A</c:v>
                </c:pt>
                <c:pt idx="6333">
                  <c:v>#N/A</c:v>
                </c:pt>
                <c:pt idx="6334">
                  <c:v>#N/A</c:v>
                </c:pt>
                <c:pt idx="6335">
                  <c:v>#N/A</c:v>
                </c:pt>
                <c:pt idx="6336">
                  <c:v>#N/A</c:v>
                </c:pt>
                <c:pt idx="6337">
                  <c:v>#N/A</c:v>
                </c:pt>
                <c:pt idx="6338">
                  <c:v>#N/A</c:v>
                </c:pt>
                <c:pt idx="6339">
                  <c:v>#N/A</c:v>
                </c:pt>
                <c:pt idx="6340">
                  <c:v>#N/A</c:v>
                </c:pt>
                <c:pt idx="6341">
                  <c:v>#N/A</c:v>
                </c:pt>
                <c:pt idx="6342">
                  <c:v>#N/A</c:v>
                </c:pt>
                <c:pt idx="6343">
                  <c:v>#N/A</c:v>
                </c:pt>
                <c:pt idx="6344">
                  <c:v>#N/A</c:v>
                </c:pt>
                <c:pt idx="6345">
                  <c:v>#N/A</c:v>
                </c:pt>
                <c:pt idx="6346">
                  <c:v>#N/A</c:v>
                </c:pt>
                <c:pt idx="6347">
                  <c:v>#N/A</c:v>
                </c:pt>
                <c:pt idx="6348">
                  <c:v>#N/A</c:v>
                </c:pt>
                <c:pt idx="6349">
                  <c:v>#N/A</c:v>
                </c:pt>
                <c:pt idx="6350">
                  <c:v>#N/A</c:v>
                </c:pt>
                <c:pt idx="6351">
                  <c:v>#N/A</c:v>
                </c:pt>
                <c:pt idx="6352">
                  <c:v>#N/A</c:v>
                </c:pt>
                <c:pt idx="6353">
                  <c:v>#N/A</c:v>
                </c:pt>
                <c:pt idx="6354">
                  <c:v>#N/A</c:v>
                </c:pt>
                <c:pt idx="6355">
                  <c:v>#N/A</c:v>
                </c:pt>
                <c:pt idx="6356">
                  <c:v>#N/A</c:v>
                </c:pt>
                <c:pt idx="6357">
                  <c:v>#N/A</c:v>
                </c:pt>
                <c:pt idx="6358">
                  <c:v>#N/A</c:v>
                </c:pt>
                <c:pt idx="6359">
                  <c:v>#N/A</c:v>
                </c:pt>
                <c:pt idx="6360">
                  <c:v>#N/A</c:v>
                </c:pt>
                <c:pt idx="6361">
                  <c:v>#N/A</c:v>
                </c:pt>
                <c:pt idx="6362">
                  <c:v>#N/A</c:v>
                </c:pt>
                <c:pt idx="6363">
                  <c:v>#N/A</c:v>
                </c:pt>
                <c:pt idx="6364">
                  <c:v>#N/A</c:v>
                </c:pt>
                <c:pt idx="6365">
                  <c:v>#N/A</c:v>
                </c:pt>
                <c:pt idx="6366">
                  <c:v>#N/A</c:v>
                </c:pt>
                <c:pt idx="6367">
                  <c:v>#N/A</c:v>
                </c:pt>
                <c:pt idx="6368">
                  <c:v>#N/A</c:v>
                </c:pt>
                <c:pt idx="6369">
                  <c:v>#N/A</c:v>
                </c:pt>
                <c:pt idx="6370">
                  <c:v>#N/A</c:v>
                </c:pt>
                <c:pt idx="6371">
                  <c:v>#N/A</c:v>
                </c:pt>
                <c:pt idx="6372">
                  <c:v>#N/A</c:v>
                </c:pt>
                <c:pt idx="6373">
                  <c:v>#N/A</c:v>
                </c:pt>
                <c:pt idx="6374">
                  <c:v>#N/A</c:v>
                </c:pt>
                <c:pt idx="6375">
                  <c:v>#N/A</c:v>
                </c:pt>
                <c:pt idx="6376">
                  <c:v>#N/A</c:v>
                </c:pt>
                <c:pt idx="6377">
                  <c:v>#N/A</c:v>
                </c:pt>
                <c:pt idx="6378">
                  <c:v>#N/A</c:v>
                </c:pt>
                <c:pt idx="6379">
                  <c:v>#N/A</c:v>
                </c:pt>
                <c:pt idx="6380">
                  <c:v>#N/A</c:v>
                </c:pt>
                <c:pt idx="6381">
                  <c:v>#N/A</c:v>
                </c:pt>
                <c:pt idx="6382">
                  <c:v>#N/A</c:v>
                </c:pt>
                <c:pt idx="6383">
                  <c:v>#N/A</c:v>
                </c:pt>
                <c:pt idx="6384">
                  <c:v>#N/A</c:v>
                </c:pt>
                <c:pt idx="6385">
                  <c:v>#N/A</c:v>
                </c:pt>
                <c:pt idx="6386">
                  <c:v>#N/A</c:v>
                </c:pt>
                <c:pt idx="6387">
                  <c:v>#N/A</c:v>
                </c:pt>
                <c:pt idx="6388">
                  <c:v>#N/A</c:v>
                </c:pt>
                <c:pt idx="6389">
                  <c:v>#N/A</c:v>
                </c:pt>
                <c:pt idx="6390">
                  <c:v>#N/A</c:v>
                </c:pt>
                <c:pt idx="6391">
                  <c:v>#N/A</c:v>
                </c:pt>
                <c:pt idx="6392">
                  <c:v>#N/A</c:v>
                </c:pt>
                <c:pt idx="6393">
                  <c:v>#N/A</c:v>
                </c:pt>
                <c:pt idx="6394">
                  <c:v>#N/A</c:v>
                </c:pt>
                <c:pt idx="6395">
                  <c:v>#N/A</c:v>
                </c:pt>
                <c:pt idx="6396">
                  <c:v>#N/A</c:v>
                </c:pt>
                <c:pt idx="6397">
                  <c:v>#N/A</c:v>
                </c:pt>
                <c:pt idx="6398">
                  <c:v>#N/A</c:v>
                </c:pt>
                <c:pt idx="6399">
                  <c:v>#N/A</c:v>
                </c:pt>
                <c:pt idx="6400">
                  <c:v>#N/A</c:v>
                </c:pt>
                <c:pt idx="6401">
                  <c:v>#N/A</c:v>
                </c:pt>
                <c:pt idx="6402">
                  <c:v>#N/A</c:v>
                </c:pt>
                <c:pt idx="6403">
                  <c:v>#N/A</c:v>
                </c:pt>
                <c:pt idx="6404">
                  <c:v>#N/A</c:v>
                </c:pt>
                <c:pt idx="6405">
                  <c:v>#N/A</c:v>
                </c:pt>
                <c:pt idx="6406">
                  <c:v>#N/A</c:v>
                </c:pt>
                <c:pt idx="6407">
                  <c:v>#N/A</c:v>
                </c:pt>
                <c:pt idx="6408">
                  <c:v>#N/A</c:v>
                </c:pt>
                <c:pt idx="6409">
                  <c:v>#N/A</c:v>
                </c:pt>
                <c:pt idx="6410">
                  <c:v>#N/A</c:v>
                </c:pt>
                <c:pt idx="6411">
                  <c:v>#N/A</c:v>
                </c:pt>
                <c:pt idx="6412">
                  <c:v>#N/A</c:v>
                </c:pt>
                <c:pt idx="6413">
                  <c:v>#N/A</c:v>
                </c:pt>
                <c:pt idx="6414">
                  <c:v>#N/A</c:v>
                </c:pt>
                <c:pt idx="6415">
                  <c:v>#N/A</c:v>
                </c:pt>
                <c:pt idx="6416">
                  <c:v>#N/A</c:v>
                </c:pt>
                <c:pt idx="6417">
                  <c:v>#N/A</c:v>
                </c:pt>
                <c:pt idx="6418">
                  <c:v>#N/A</c:v>
                </c:pt>
                <c:pt idx="6419">
                  <c:v>#N/A</c:v>
                </c:pt>
                <c:pt idx="6420">
                  <c:v>#N/A</c:v>
                </c:pt>
                <c:pt idx="6421">
                  <c:v>#N/A</c:v>
                </c:pt>
                <c:pt idx="6422">
                  <c:v>#N/A</c:v>
                </c:pt>
                <c:pt idx="6423">
                  <c:v>#N/A</c:v>
                </c:pt>
                <c:pt idx="6424">
                  <c:v>#N/A</c:v>
                </c:pt>
                <c:pt idx="6425">
                  <c:v>#N/A</c:v>
                </c:pt>
                <c:pt idx="6426">
                  <c:v>#N/A</c:v>
                </c:pt>
                <c:pt idx="6427">
                  <c:v>#N/A</c:v>
                </c:pt>
                <c:pt idx="6428">
                  <c:v>#N/A</c:v>
                </c:pt>
                <c:pt idx="6429">
                  <c:v>#N/A</c:v>
                </c:pt>
                <c:pt idx="6430">
                  <c:v>#N/A</c:v>
                </c:pt>
                <c:pt idx="6431">
                  <c:v>#N/A</c:v>
                </c:pt>
                <c:pt idx="6432">
                  <c:v>#N/A</c:v>
                </c:pt>
                <c:pt idx="6433">
                  <c:v>#N/A</c:v>
                </c:pt>
                <c:pt idx="6434">
                  <c:v>#N/A</c:v>
                </c:pt>
                <c:pt idx="6435">
                  <c:v>#N/A</c:v>
                </c:pt>
                <c:pt idx="6436">
                  <c:v>#N/A</c:v>
                </c:pt>
                <c:pt idx="6437">
                  <c:v>#N/A</c:v>
                </c:pt>
                <c:pt idx="6438">
                  <c:v>#N/A</c:v>
                </c:pt>
                <c:pt idx="6439">
                  <c:v>#N/A</c:v>
                </c:pt>
                <c:pt idx="6440">
                  <c:v>#N/A</c:v>
                </c:pt>
                <c:pt idx="6441">
                  <c:v>#N/A</c:v>
                </c:pt>
                <c:pt idx="6442">
                  <c:v>#N/A</c:v>
                </c:pt>
                <c:pt idx="6443">
                  <c:v>#N/A</c:v>
                </c:pt>
                <c:pt idx="6444">
                  <c:v>#N/A</c:v>
                </c:pt>
                <c:pt idx="6445">
                  <c:v>#N/A</c:v>
                </c:pt>
                <c:pt idx="6446">
                  <c:v>#N/A</c:v>
                </c:pt>
                <c:pt idx="6447">
                  <c:v>#N/A</c:v>
                </c:pt>
                <c:pt idx="6448">
                  <c:v>#N/A</c:v>
                </c:pt>
                <c:pt idx="6449">
                  <c:v>#N/A</c:v>
                </c:pt>
                <c:pt idx="6450">
                  <c:v>#N/A</c:v>
                </c:pt>
                <c:pt idx="6451">
                  <c:v>#N/A</c:v>
                </c:pt>
                <c:pt idx="6452">
                  <c:v>#N/A</c:v>
                </c:pt>
                <c:pt idx="6453">
                  <c:v>#N/A</c:v>
                </c:pt>
                <c:pt idx="6454">
                  <c:v>#N/A</c:v>
                </c:pt>
                <c:pt idx="6455">
                  <c:v>#N/A</c:v>
                </c:pt>
                <c:pt idx="6456">
                  <c:v>#N/A</c:v>
                </c:pt>
                <c:pt idx="6457">
                  <c:v>#N/A</c:v>
                </c:pt>
                <c:pt idx="6458">
                  <c:v>#N/A</c:v>
                </c:pt>
                <c:pt idx="6459">
                  <c:v>#N/A</c:v>
                </c:pt>
                <c:pt idx="6460">
                  <c:v>#N/A</c:v>
                </c:pt>
                <c:pt idx="6461">
                  <c:v>#N/A</c:v>
                </c:pt>
                <c:pt idx="6462">
                  <c:v>#N/A</c:v>
                </c:pt>
                <c:pt idx="6463">
                  <c:v>#N/A</c:v>
                </c:pt>
                <c:pt idx="6464">
                  <c:v>#N/A</c:v>
                </c:pt>
                <c:pt idx="6465">
                  <c:v>#N/A</c:v>
                </c:pt>
                <c:pt idx="6466">
                  <c:v>#N/A</c:v>
                </c:pt>
                <c:pt idx="6467">
                  <c:v>#N/A</c:v>
                </c:pt>
                <c:pt idx="6468">
                  <c:v>#N/A</c:v>
                </c:pt>
                <c:pt idx="6469">
                  <c:v>#N/A</c:v>
                </c:pt>
                <c:pt idx="6470">
                  <c:v>#N/A</c:v>
                </c:pt>
                <c:pt idx="6471">
                  <c:v>#N/A</c:v>
                </c:pt>
                <c:pt idx="6472">
                  <c:v>#N/A</c:v>
                </c:pt>
                <c:pt idx="6473">
                  <c:v>#N/A</c:v>
                </c:pt>
                <c:pt idx="6474">
                  <c:v>#N/A</c:v>
                </c:pt>
                <c:pt idx="6475">
                  <c:v>#N/A</c:v>
                </c:pt>
                <c:pt idx="6476">
                  <c:v>#N/A</c:v>
                </c:pt>
                <c:pt idx="6477">
                  <c:v>#N/A</c:v>
                </c:pt>
                <c:pt idx="6478">
                  <c:v>#N/A</c:v>
                </c:pt>
                <c:pt idx="6479">
                  <c:v>#N/A</c:v>
                </c:pt>
                <c:pt idx="6480">
                  <c:v>#N/A</c:v>
                </c:pt>
                <c:pt idx="6481">
                  <c:v>#N/A</c:v>
                </c:pt>
                <c:pt idx="6482">
                  <c:v>#N/A</c:v>
                </c:pt>
                <c:pt idx="6483">
                  <c:v>#N/A</c:v>
                </c:pt>
                <c:pt idx="6484">
                  <c:v>#N/A</c:v>
                </c:pt>
                <c:pt idx="6485">
                  <c:v>#N/A</c:v>
                </c:pt>
                <c:pt idx="6486">
                  <c:v>#N/A</c:v>
                </c:pt>
                <c:pt idx="6487">
                  <c:v>#N/A</c:v>
                </c:pt>
                <c:pt idx="6488">
                  <c:v>#N/A</c:v>
                </c:pt>
                <c:pt idx="6489">
                  <c:v>#N/A</c:v>
                </c:pt>
                <c:pt idx="6490">
                  <c:v>#N/A</c:v>
                </c:pt>
                <c:pt idx="6491">
                  <c:v>#N/A</c:v>
                </c:pt>
                <c:pt idx="6492">
                  <c:v>#N/A</c:v>
                </c:pt>
                <c:pt idx="6493">
                  <c:v>#N/A</c:v>
                </c:pt>
                <c:pt idx="6494">
                  <c:v>#N/A</c:v>
                </c:pt>
                <c:pt idx="6495">
                  <c:v>#N/A</c:v>
                </c:pt>
                <c:pt idx="6496">
                  <c:v>#N/A</c:v>
                </c:pt>
                <c:pt idx="6497">
                  <c:v>#N/A</c:v>
                </c:pt>
                <c:pt idx="6498">
                  <c:v>#N/A</c:v>
                </c:pt>
                <c:pt idx="6499">
                  <c:v>#N/A</c:v>
                </c:pt>
                <c:pt idx="6500">
                  <c:v>#N/A</c:v>
                </c:pt>
                <c:pt idx="6501">
                  <c:v>#N/A</c:v>
                </c:pt>
                <c:pt idx="6502">
                  <c:v>#N/A</c:v>
                </c:pt>
                <c:pt idx="6503">
                  <c:v>#N/A</c:v>
                </c:pt>
                <c:pt idx="6504">
                  <c:v>#N/A</c:v>
                </c:pt>
                <c:pt idx="6505">
                  <c:v>#N/A</c:v>
                </c:pt>
                <c:pt idx="6506">
                  <c:v>#N/A</c:v>
                </c:pt>
                <c:pt idx="6507">
                  <c:v>#N/A</c:v>
                </c:pt>
                <c:pt idx="6508">
                  <c:v>#N/A</c:v>
                </c:pt>
                <c:pt idx="6509">
                  <c:v>#N/A</c:v>
                </c:pt>
                <c:pt idx="6510">
                  <c:v>#N/A</c:v>
                </c:pt>
                <c:pt idx="6511">
                  <c:v>#N/A</c:v>
                </c:pt>
                <c:pt idx="6512">
                  <c:v>#N/A</c:v>
                </c:pt>
                <c:pt idx="6513">
                  <c:v>#N/A</c:v>
                </c:pt>
                <c:pt idx="6514">
                  <c:v>#N/A</c:v>
                </c:pt>
                <c:pt idx="6515">
                  <c:v>#N/A</c:v>
                </c:pt>
                <c:pt idx="6516">
                  <c:v>#N/A</c:v>
                </c:pt>
                <c:pt idx="6517">
                  <c:v>#N/A</c:v>
                </c:pt>
                <c:pt idx="6518">
                  <c:v>#N/A</c:v>
                </c:pt>
                <c:pt idx="6519">
                  <c:v>#N/A</c:v>
                </c:pt>
                <c:pt idx="6520">
                  <c:v>#N/A</c:v>
                </c:pt>
                <c:pt idx="6521">
                  <c:v>#N/A</c:v>
                </c:pt>
                <c:pt idx="6522">
                  <c:v>#N/A</c:v>
                </c:pt>
                <c:pt idx="6523">
                  <c:v>#N/A</c:v>
                </c:pt>
                <c:pt idx="6524">
                  <c:v>#N/A</c:v>
                </c:pt>
                <c:pt idx="6525">
                  <c:v>#N/A</c:v>
                </c:pt>
                <c:pt idx="6526">
                  <c:v>#N/A</c:v>
                </c:pt>
                <c:pt idx="6527">
                  <c:v>#N/A</c:v>
                </c:pt>
                <c:pt idx="6528">
                  <c:v>#N/A</c:v>
                </c:pt>
                <c:pt idx="6529">
                  <c:v>#N/A</c:v>
                </c:pt>
                <c:pt idx="6530">
                  <c:v>#N/A</c:v>
                </c:pt>
                <c:pt idx="6531">
                  <c:v>#N/A</c:v>
                </c:pt>
                <c:pt idx="6532">
                  <c:v>#N/A</c:v>
                </c:pt>
                <c:pt idx="6533">
                  <c:v>#N/A</c:v>
                </c:pt>
                <c:pt idx="6534">
                  <c:v>#N/A</c:v>
                </c:pt>
                <c:pt idx="6535">
                  <c:v>#N/A</c:v>
                </c:pt>
                <c:pt idx="6536">
                  <c:v>#N/A</c:v>
                </c:pt>
                <c:pt idx="6537">
                  <c:v>#N/A</c:v>
                </c:pt>
                <c:pt idx="6538">
                  <c:v>#N/A</c:v>
                </c:pt>
                <c:pt idx="6539">
                  <c:v>#N/A</c:v>
                </c:pt>
                <c:pt idx="6540">
                  <c:v>#N/A</c:v>
                </c:pt>
                <c:pt idx="6541">
                  <c:v>#N/A</c:v>
                </c:pt>
                <c:pt idx="6542">
                  <c:v>#N/A</c:v>
                </c:pt>
                <c:pt idx="6543">
                  <c:v>#N/A</c:v>
                </c:pt>
                <c:pt idx="6544">
                  <c:v>#N/A</c:v>
                </c:pt>
                <c:pt idx="6545">
                  <c:v>#N/A</c:v>
                </c:pt>
                <c:pt idx="6546">
                  <c:v>#N/A</c:v>
                </c:pt>
                <c:pt idx="6547">
                  <c:v>#N/A</c:v>
                </c:pt>
                <c:pt idx="6548">
                  <c:v>#N/A</c:v>
                </c:pt>
                <c:pt idx="6549">
                  <c:v>#N/A</c:v>
                </c:pt>
                <c:pt idx="6550">
                  <c:v>#N/A</c:v>
                </c:pt>
                <c:pt idx="6551">
                  <c:v>#N/A</c:v>
                </c:pt>
                <c:pt idx="6552">
                  <c:v>#N/A</c:v>
                </c:pt>
                <c:pt idx="6553">
                  <c:v>#N/A</c:v>
                </c:pt>
                <c:pt idx="6554">
                  <c:v>#N/A</c:v>
                </c:pt>
                <c:pt idx="6555">
                  <c:v>#N/A</c:v>
                </c:pt>
                <c:pt idx="6556">
                  <c:v>#N/A</c:v>
                </c:pt>
                <c:pt idx="6557">
                  <c:v>#N/A</c:v>
                </c:pt>
                <c:pt idx="6558">
                  <c:v>#N/A</c:v>
                </c:pt>
                <c:pt idx="6559">
                  <c:v>#N/A</c:v>
                </c:pt>
                <c:pt idx="6560">
                  <c:v>#N/A</c:v>
                </c:pt>
                <c:pt idx="6561">
                  <c:v>#N/A</c:v>
                </c:pt>
                <c:pt idx="6562">
                  <c:v>#N/A</c:v>
                </c:pt>
                <c:pt idx="6563">
                  <c:v>#N/A</c:v>
                </c:pt>
                <c:pt idx="6564">
                  <c:v>#N/A</c:v>
                </c:pt>
                <c:pt idx="6565">
                  <c:v>#N/A</c:v>
                </c:pt>
                <c:pt idx="6566">
                  <c:v>#N/A</c:v>
                </c:pt>
                <c:pt idx="6567">
                  <c:v>#N/A</c:v>
                </c:pt>
                <c:pt idx="6568">
                  <c:v>#N/A</c:v>
                </c:pt>
                <c:pt idx="6569">
                  <c:v>#N/A</c:v>
                </c:pt>
                <c:pt idx="6570">
                  <c:v>#N/A</c:v>
                </c:pt>
                <c:pt idx="6571">
                  <c:v>#N/A</c:v>
                </c:pt>
                <c:pt idx="6572">
                  <c:v>#N/A</c:v>
                </c:pt>
                <c:pt idx="6573">
                  <c:v>#N/A</c:v>
                </c:pt>
                <c:pt idx="6574">
                  <c:v>#N/A</c:v>
                </c:pt>
                <c:pt idx="6575">
                  <c:v>#N/A</c:v>
                </c:pt>
                <c:pt idx="6576">
                  <c:v>#N/A</c:v>
                </c:pt>
                <c:pt idx="6577">
                  <c:v>#N/A</c:v>
                </c:pt>
                <c:pt idx="6578">
                  <c:v>#N/A</c:v>
                </c:pt>
                <c:pt idx="6579">
                  <c:v>#N/A</c:v>
                </c:pt>
                <c:pt idx="6580">
                  <c:v>#N/A</c:v>
                </c:pt>
                <c:pt idx="6581">
                  <c:v>#N/A</c:v>
                </c:pt>
                <c:pt idx="6582">
                  <c:v>#N/A</c:v>
                </c:pt>
                <c:pt idx="6583">
                  <c:v>#N/A</c:v>
                </c:pt>
                <c:pt idx="6584">
                  <c:v>#N/A</c:v>
                </c:pt>
                <c:pt idx="6585">
                  <c:v>#N/A</c:v>
                </c:pt>
                <c:pt idx="6586">
                  <c:v>#N/A</c:v>
                </c:pt>
                <c:pt idx="6587">
                  <c:v>#N/A</c:v>
                </c:pt>
                <c:pt idx="6588">
                  <c:v>#N/A</c:v>
                </c:pt>
                <c:pt idx="6589">
                  <c:v>#N/A</c:v>
                </c:pt>
                <c:pt idx="6590">
                  <c:v>#N/A</c:v>
                </c:pt>
                <c:pt idx="6591">
                  <c:v>#N/A</c:v>
                </c:pt>
                <c:pt idx="6592">
                  <c:v>#N/A</c:v>
                </c:pt>
                <c:pt idx="6593">
                  <c:v>#N/A</c:v>
                </c:pt>
                <c:pt idx="6594">
                  <c:v>#N/A</c:v>
                </c:pt>
                <c:pt idx="6595">
                  <c:v>#N/A</c:v>
                </c:pt>
                <c:pt idx="6596">
                  <c:v>#N/A</c:v>
                </c:pt>
                <c:pt idx="6597">
                  <c:v>#N/A</c:v>
                </c:pt>
                <c:pt idx="6598">
                  <c:v>#N/A</c:v>
                </c:pt>
                <c:pt idx="6599">
                  <c:v>#N/A</c:v>
                </c:pt>
                <c:pt idx="6600">
                  <c:v>#N/A</c:v>
                </c:pt>
                <c:pt idx="6601">
                  <c:v>#N/A</c:v>
                </c:pt>
                <c:pt idx="6602">
                  <c:v>#N/A</c:v>
                </c:pt>
                <c:pt idx="6603">
                  <c:v>#N/A</c:v>
                </c:pt>
                <c:pt idx="6604">
                  <c:v>#N/A</c:v>
                </c:pt>
                <c:pt idx="6605">
                  <c:v>#N/A</c:v>
                </c:pt>
                <c:pt idx="6606">
                  <c:v>#N/A</c:v>
                </c:pt>
                <c:pt idx="6607">
                  <c:v>#N/A</c:v>
                </c:pt>
                <c:pt idx="6608">
                  <c:v>#N/A</c:v>
                </c:pt>
                <c:pt idx="6609">
                  <c:v>#N/A</c:v>
                </c:pt>
                <c:pt idx="6610">
                  <c:v>#N/A</c:v>
                </c:pt>
                <c:pt idx="6611">
                  <c:v>#N/A</c:v>
                </c:pt>
                <c:pt idx="6612">
                  <c:v>#N/A</c:v>
                </c:pt>
                <c:pt idx="6613">
                  <c:v>#N/A</c:v>
                </c:pt>
                <c:pt idx="6614">
                  <c:v>#N/A</c:v>
                </c:pt>
                <c:pt idx="6615">
                  <c:v>#N/A</c:v>
                </c:pt>
                <c:pt idx="6616">
                  <c:v>#N/A</c:v>
                </c:pt>
                <c:pt idx="6617">
                  <c:v>#N/A</c:v>
                </c:pt>
                <c:pt idx="6618">
                  <c:v>#N/A</c:v>
                </c:pt>
                <c:pt idx="6619">
                  <c:v>#N/A</c:v>
                </c:pt>
                <c:pt idx="6620">
                  <c:v>#N/A</c:v>
                </c:pt>
                <c:pt idx="6621">
                  <c:v>#N/A</c:v>
                </c:pt>
                <c:pt idx="6622">
                  <c:v>#N/A</c:v>
                </c:pt>
                <c:pt idx="6623">
                  <c:v>#N/A</c:v>
                </c:pt>
                <c:pt idx="6624">
                  <c:v>#N/A</c:v>
                </c:pt>
                <c:pt idx="6625">
                  <c:v>#N/A</c:v>
                </c:pt>
                <c:pt idx="6626">
                  <c:v>#N/A</c:v>
                </c:pt>
                <c:pt idx="6627">
                  <c:v>#N/A</c:v>
                </c:pt>
                <c:pt idx="6628">
                  <c:v>#N/A</c:v>
                </c:pt>
                <c:pt idx="6629">
                  <c:v>#N/A</c:v>
                </c:pt>
                <c:pt idx="6630">
                  <c:v>#N/A</c:v>
                </c:pt>
                <c:pt idx="6631">
                  <c:v>#N/A</c:v>
                </c:pt>
                <c:pt idx="6632">
                  <c:v>#N/A</c:v>
                </c:pt>
                <c:pt idx="6633">
                  <c:v>#N/A</c:v>
                </c:pt>
                <c:pt idx="6634">
                  <c:v>#N/A</c:v>
                </c:pt>
                <c:pt idx="6635">
                  <c:v>#N/A</c:v>
                </c:pt>
                <c:pt idx="6636">
                  <c:v>#N/A</c:v>
                </c:pt>
                <c:pt idx="6637">
                  <c:v>#N/A</c:v>
                </c:pt>
                <c:pt idx="6638">
                  <c:v>#N/A</c:v>
                </c:pt>
                <c:pt idx="6639">
                  <c:v>#N/A</c:v>
                </c:pt>
                <c:pt idx="6640">
                  <c:v>#N/A</c:v>
                </c:pt>
                <c:pt idx="6641">
                  <c:v>#N/A</c:v>
                </c:pt>
                <c:pt idx="6642">
                  <c:v>#N/A</c:v>
                </c:pt>
                <c:pt idx="6643">
                  <c:v>#N/A</c:v>
                </c:pt>
                <c:pt idx="6644">
                  <c:v>#N/A</c:v>
                </c:pt>
                <c:pt idx="6645">
                  <c:v>#N/A</c:v>
                </c:pt>
                <c:pt idx="6646">
                  <c:v>#N/A</c:v>
                </c:pt>
                <c:pt idx="6647">
                  <c:v>#N/A</c:v>
                </c:pt>
                <c:pt idx="6648">
                  <c:v>#N/A</c:v>
                </c:pt>
                <c:pt idx="6649">
                  <c:v>#N/A</c:v>
                </c:pt>
                <c:pt idx="6650">
                  <c:v>#N/A</c:v>
                </c:pt>
                <c:pt idx="6651">
                  <c:v>#N/A</c:v>
                </c:pt>
                <c:pt idx="6652">
                  <c:v>#N/A</c:v>
                </c:pt>
                <c:pt idx="6653">
                  <c:v>#N/A</c:v>
                </c:pt>
                <c:pt idx="6654">
                  <c:v>#N/A</c:v>
                </c:pt>
                <c:pt idx="6655">
                  <c:v>#N/A</c:v>
                </c:pt>
                <c:pt idx="6656">
                  <c:v>#N/A</c:v>
                </c:pt>
                <c:pt idx="6657">
                  <c:v>#N/A</c:v>
                </c:pt>
                <c:pt idx="6658">
                  <c:v>#N/A</c:v>
                </c:pt>
                <c:pt idx="6659">
                  <c:v>#N/A</c:v>
                </c:pt>
                <c:pt idx="6660">
                  <c:v>#N/A</c:v>
                </c:pt>
                <c:pt idx="6661">
                  <c:v>#N/A</c:v>
                </c:pt>
                <c:pt idx="6662">
                  <c:v>#N/A</c:v>
                </c:pt>
                <c:pt idx="6663">
                  <c:v>#N/A</c:v>
                </c:pt>
                <c:pt idx="6664">
                  <c:v>#N/A</c:v>
                </c:pt>
                <c:pt idx="6665">
                  <c:v>#N/A</c:v>
                </c:pt>
                <c:pt idx="6666">
                  <c:v>#N/A</c:v>
                </c:pt>
                <c:pt idx="6667">
                  <c:v>#N/A</c:v>
                </c:pt>
                <c:pt idx="6668">
                  <c:v>#N/A</c:v>
                </c:pt>
                <c:pt idx="6669">
                  <c:v>#N/A</c:v>
                </c:pt>
                <c:pt idx="6670">
                  <c:v>#N/A</c:v>
                </c:pt>
                <c:pt idx="6671">
                  <c:v>#N/A</c:v>
                </c:pt>
                <c:pt idx="6672">
                  <c:v>#N/A</c:v>
                </c:pt>
                <c:pt idx="6673">
                  <c:v>#N/A</c:v>
                </c:pt>
                <c:pt idx="6674">
                  <c:v>#N/A</c:v>
                </c:pt>
                <c:pt idx="6675">
                  <c:v>#N/A</c:v>
                </c:pt>
                <c:pt idx="6676">
                  <c:v>#N/A</c:v>
                </c:pt>
                <c:pt idx="6677">
                  <c:v>#N/A</c:v>
                </c:pt>
                <c:pt idx="6678">
                  <c:v>#N/A</c:v>
                </c:pt>
                <c:pt idx="6679">
                  <c:v>#N/A</c:v>
                </c:pt>
                <c:pt idx="6680">
                  <c:v>#N/A</c:v>
                </c:pt>
                <c:pt idx="6681">
                  <c:v>#N/A</c:v>
                </c:pt>
                <c:pt idx="6682">
                  <c:v>#N/A</c:v>
                </c:pt>
                <c:pt idx="6683">
                  <c:v>#N/A</c:v>
                </c:pt>
                <c:pt idx="6684">
                  <c:v>#N/A</c:v>
                </c:pt>
                <c:pt idx="6685">
                  <c:v>#N/A</c:v>
                </c:pt>
                <c:pt idx="6686">
                  <c:v>#N/A</c:v>
                </c:pt>
                <c:pt idx="6687">
                  <c:v>#N/A</c:v>
                </c:pt>
                <c:pt idx="6688">
                  <c:v>#N/A</c:v>
                </c:pt>
                <c:pt idx="6689">
                  <c:v>#N/A</c:v>
                </c:pt>
                <c:pt idx="6690">
                  <c:v>#N/A</c:v>
                </c:pt>
                <c:pt idx="6691">
                  <c:v>#N/A</c:v>
                </c:pt>
                <c:pt idx="6692">
                  <c:v>#N/A</c:v>
                </c:pt>
                <c:pt idx="6693">
                  <c:v>#N/A</c:v>
                </c:pt>
                <c:pt idx="6694">
                  <c:v>#N/A</c:v>
                </c:pt>
                <c:pt idx="6695">
                  <c:v>#N/A</c:v>
                </c:pt>
                <c:pt idx="6696">
                  <c:v>#N/A</c:v>
                </c:pt>
                <c:pt idx="6697">
                  <c:v>#N/A</c:v>
                </c:pt>
                <c:pt idx="6698">
                  <c:v>#N/A</c:v>
                </c:pt>
                <c:pt idx="6699">
                  <c:v>#N/A</c:v>
                </c:pt>
                <c:pt idx="6700">
                  <c:v>#N/A</c:v>
                </c:pt>
                <c:pt idx="6701">
                  <c:v>#N/A</c:v>
                </c:pt>
                <c:pt idx="6702">
                  <c:v>#N/A</c:v>
                </c:pt>
                <c:pt idx="6703">
                  <c:v>#N/A</c:v>
                </c:pt>
                <c:pt idx="6704">
                  <c:v>#N/A</c:v>
                </c:pt>
                <c:pt idx="6705">
                  <c:v>#N/A</c:v>
                </c:pt>
                <c:pt idx="6706">
                  <c:v>#N/A</c:v>
                </c:pt>
                <c:pt idx="6707">
                  <c:v>#N/A</c:v>
                </c:pt>
                <c:pt idx="6708">
                  <c:v>#N/A</c:v>
                </c:pt>
                <c:pt idx="6709">
                  <c:v>#N/A</c:v>
                </c:pt>
                <c:pt idx="6710">
                  <c:v>#N/A</c:v>
                </c:pt>
                <c:pt idx="6711">
                  <c:v>#N/A</c:v>
                </c:pt>
                <c:pt idx="6712">
                  <c:v>#N/A</c:v>
                </c:pt>
                <c:pt idx="6713">
                  <c:v>#N/A</c:v>
                </c:pt>
                <c:pt idx="6714">
                  <c:v>#N/A</c:v>
                </c:pt>
                <c:pt idx="6715">
                  <c:v>#N/A</c:v>
                </c:pt>
                <c:pt idx="6716">
                  <c:v>#N/A</c:v>
                </c:pt>
                <c:pt idx="6717">
                  <c:v>#N/A</c:v>
                </c:pt>
                <c:pt idx="6718">
                  <c:v>#N/A</c:v>
                </c:pt>
                <c:pt idx="6719">
                  <c:v>#N/A</c:v>
                </c:pt>
                <c:pt idx="6720">
                  <c:v>#N/A</c:v>
                </c:pt>
                <c:pt idx="6721">
                  <c:v>#N/A</c:v>
                </c:pt>
                <c:pt idx="6722">
                  <c:v>#N/A</c:v>
                </c:pt>
                <c:pt idx="6723">
                  <c:v>#N/A</c:v>
                </c:pt>
                <c:pt idx="6724">
                  <c:v>#N/A</c:v>
                </c:pt>
                <c:pt idx="6725">
                  <c:v>#N/A</c:v>
                </c:pt>
                <c:pt idx="6726">
                  <c:v>#N/A</c:v>
                </c:pt>
                <c:pt idx="6727">
                  <c:v>#N/A</c:v>
                </c:pt>
                <c:pt idx="6728">
                  <c:v>#N/A</c:v>
                </c:pt>
                <c:pt idx="6729">
                  <c:v>#N/A</c:v>
                </c:pt>
                <c:pt idx="6730">
                  <c:v>#N/A</c:v>
                </c:pt>
                <c:pt idx="6731">
                  <c:v>#N/A</c:v>
                </c:pt>
                <c:pt idx="6732">
                  <c:v>#N/A</c:v>
                </c:pt>
                <c:pt idx="6733">
                  <c:v>#N/A</c:v>
                </c:pt>
                <c:pt idx="6734">
                  <c:v>#N/A</c:v>
                </c:pt>
                <c:pt idx="6735">
                  <c:v>#N/A</c:v>
                </c:pt>
                <c:pt idx="6736">
                  <c:v>#N/A</c:v>
                </c:pt>
                <c:pt idx="6737">
                  <c:v>#N/A</c:v>
                </c:pt>
                <c:pt idx="6738">
                  <c:v>#N/A</c:v>
                </c:pt>
                <c:pt idx="6739">
                  <c:v>#N/A</c:v>
                </c:pt>
                <c:pt idx="6740">
                  <c:v>#N/A</c:v>
                </c:pt>
                <c:pt idx="6741">
                  <c:v>#N/A</c:v>
                </c:pt>
                <c:pt idx="6742">
                  <c:v>#N/A</c:v>
                </c:pt>
                <c:pt idx="6743">
                  <c:v>#N/A</c:v>
                </c:pt>
                <c:pt idx="6744">
                  <c:v>#N/A</c:v>
                </c:pt>
                <c:pt idx="6745">
                  <c:v>#N/A</c:v>
                </c:pt>
                <c:pt idx="6746">
                  <c:v>#N/A</c:v>
                </c:pt>
                <c:pt idx="6747">
                  <c:v>#N/A</c:v>
                </c:pt>
                <c:pt idx="6748">
                  <c:v>#N/A</c:v>
                </c:pt>
                <c:pt idx="6749">
                  <c:v>#N/A</c:v>
                </c:pt>
                <c:pt idx="6750">
                  <c:v>#N/A</c:v>
                </c:pt>
                <c:pt idx="6751">
                  <c:v>#N/A</c:v>
                </c:pt>
                <c:pt idx="6752">
                  <c:v>#N/A</c:v>
                </c:pt>
                <c:pt idx="6753">
                  <c:v>#N/A</c:v>
                </c:pt>
                <c:pt idx="6754">
                  <c:v>#N/A</c:v>
                </c:pt>
                <c:pt idx="6755">
                  <c:v>#N/A</c:v>
                </c:pt>
                <c:pt idx="6756">
                  <c:v>#N/A</c:v>
                </c:pt>
                <c:pt idx="6757">
                  <c:v>#N/A</c:v>
                </c:pt>
                <c:pt idx="6758">
                  <c:v>#N/A</c:v>
                </c:pt>
                <c:pt idx="6759">
                  <c:v>#N/A</c:v>
                </c:pt>
                <c:pt idx="6760">
                  <c:v>#N/A</c:v>
                </c:pt>
                <c:pt idx="6761">
                  <c:v>#N/A</c:v>
                </c:pt>
                <c:pt idx="6762">
                  <c:v>#N/A</c:v>
                </c:pt>
                <c:pt idx="6763">
                  <c:v>#N/A</c:v>
                </c:pt>
                <c:pt idx="6764">
                  <c:v>#N/A</c:v>
                </c:pt>
                <c:pt idx="6765">
                  <c:v>#N/A</c:v>
                </c:pt>
                <c:pt idx="6766">
                  <c:v>#N/A</c:v>
                </c:pt>
                <c:pt idx="6767">
                  <c:v>#N/A</c:v>
                </c:pt>
                <c:pt idx="6768">
                  <c:v>#N/A</c:v>
                </c:pt>
                <c:pt idx="6769">
                  <c:v>#N/A</c:v>
                </c:pt>
                <c:pt idx="6770">
                  <c:v>#N/A</c:v>
                </c:pt>
                <c:pt idx="6771">
                  <c:v>#N/A</c:v>
                </c:pt>
                <c:pt idx="6772">
                  <c:v>#N/A</c:v>
                </c:pt>
                <c:pt idx="6773">
                  <c:v>#N/A</c:v>
                </c:pt>
                <c:pt idx="6774">
                  <c:v>#N/A</c:v>
                </c:pt>
                <c:pt idx="6775">
                  <c:v>#N/A</c:v>
                </c:pt>
                <c:pt idx="6776">
                  <c:v>#N/A</c:v>
                </c:pt>
                <c:pt idx="6777">
                  <c:v>#N/A</c:v>
                </c:pt>
                <c:pt idx="6778">
                  <c:v>#N/A</c:v>
                </c:pt>
                <c:pt idx="6779">
                  <c:v>#N/A</c:v>
                </c:pt>
                <c:pt idx="6780">
                  <c:v>#N/A</c:v>
                </c:pt>
                <c:pt idx="6781">
                  <c:v>#N/A</c:v>
                </c:pt>
                <c:pt idx="6782">
                  <c:v>#N/A</c:v>
                </c:pt>
                <c:pt idx="6783">
                  <c:v>#N/A</c:v>
                </c:pt>
                <c:pt idx="6784">
                  <c:v>#N/A</c:v>
                </c:pt>
                <c:pt idx="6785">
                  <c:v>#N/A</c:v>
                </c:pt>
                <c:pt idx="6786">
                  <c:v>#N/A</c:v>
                </c:pt>
                <c:pt idx="6787">
                  <c:v>#N/A</c:v>
                </c:pt>
                <c:pt idx="6788">
                  <c:v>#N/A</c:v>
                </c:pt>
                <c:pt idx="6789">
                  <c:v>#N/A</c:v>
                </c:pt>
                <c:pt idx="6790">
                  <c:v>#N/A</c:v>
                </c:pt>
                <c:pt idx="6791">
                  <c:v>#N/A</c:v>
                </c:pt>
                <c:pt idx="6792">
                  <c:v>#N/A</c:v>
                </c:pt>
                <c:pt idx="6793">
                  <c:v>#N/A</c:v>
                </c:pt>
                <c:pt idx="6794">
                  <c:v>#N/A</c:v>
                </c:pt>
                <c:pt idx="6795">
                  <c:v>#N/A</c:v>
                </c:pt>
                <c:pt idx="6796">
                  <c:v>#N/A</c:v>
                </c:pt>
                <c:pt idx="6797">
                  <c:v>#N/A</c:v>
                </c:pt>
                <c:pt idx="6798">
                  <c:v>#N/A</c:v>
                </c:pt>
                <c:pt idx="6799">
                  <c:v>#N/A</c:v>
                </c:pt>
                <c:pt idx="6800">
                  <c:v>#N/A</c:v>
                </c:pt>
                <c:pt idx="6801">
                  <c:v>#N/A</c:v>
                </c:pt>
                <c:pt idx="6802">
                  <c:v>#N/A</c:v>
                </c:pt>
                <c:pt idx="6803">
                  <c:v>#N/A</c:v>
                </c:pt>
                <c:pt idx="6804">
                  <c:v>#N/A</c:v>
                </c:pt>
                <c:pt idx="6805">
                  <c:v>#N/A</c:v>
                </c:pt>
                <c:pt idx="6806">
                  <c:v>#N/A</c:v>
                </c:pt>
                <c:pt idx="6807">
                  <c:v>#N/A</c:v>
                </c:pt>
                <c:pt idx="6808">
                  <c:v>#N/A</c:v>
                </c:pt>
                <c:pt idx="6809">
                  <c:v>#N/A</c:v>
                </c:pt>
                <c:pt idx="6810">
                  <c:v>#N/A</c:v>
                </c:pt>
                <c:pt idx="6811">
                  <c:v>#N/A</c:v>
                </c:pt>
                <c:pt idx="6812">
                  <c:v>#N/A</c:v>
                </c:pt>
                <c:pt idx="6813">
                  <c:v>#N/A</c:v>
                </c:pt>
                <c:pt idx="6814">
                  <c:v>#N/A</c:v>
                </c:pt>
                <c:pt idx="6815">
                  <c:v>#N/A</c:v>
                </c:pt>
                <c:pt idx="6816">
                  <c:v>#N/A</c:v>
                </c:pt>
                <c:pt idx="6817">
                  <c:v>#N/A</c:v>
                </c:pt>
                <c:pt idx="6818">
                  <c:v>#N/A</c:v>
                </c:pt>
                <c:pt idx="6819">
                  <c:v>#N/A</c:v>
                </c:pt>
                <c:pt idx="6820">
                  <c:v>#N/A</c:v>
                </c:pt>
                <c:pt idx="6821">
                  <c:v>#N/A</c:v>
                </c:pt>
                <c:pt idx="6822">
                  <c:v>#N/A</c:v>
                </c:pt>
                <c:pt idx="6823">
                  <c:v>#N/A</c:v>
                </c:pt>
                <c:pt idx="6824">
                  <c:v>#N/A</c:v>
                </c:pt>
                <c:pt idx="6825">
                  <c:v>#N/A</c:v>
                </c:pt>
                <c:pt idx="6826">
                  <c:v>#N/A</c:v>
                </c:pt>
                <c:pt idx="6827">
                  <c:v>#N/A</c:v>
                </c:pt>
                <c:pt idx="6828">
                  <c:v>#N/A</c:v>
                </c:pt>
                <c:pt idx="6829">
                  <c:v>#N/A</c:v>
                </c:pt>
                <c:pt idx="6830">
                  <c:v>#N/A</c:v>
                </c:pt>
                <c:pt idx="6831">
                  <c:v>#N/A</c:v>
                </c:pt>
                <c:pt idx="6832">
                  <c:v>#N/A</c:v>
                </c:pt>
                <c:pt idx="6833">
                  <c:v>#N/A</c:v>
                </c:pt>
                <c:pt idx="6834">
                  <c:v>#N/A</c:v>
                </c:pt>
                <c:pt idx="6835">
                  <c:v>#N/A</c:v>
                </c:pt>
                <c:pt idx="6836">
                  <c:v>#N/A</c:v>
                </c:pt>
                <c:pt idx="6837">
                  <c:v>#N/A</c:v>
                </c:pt>
                <c:pt idx="6838">
                  <c:v>#N/A</c:v>
                </c:pt>
                <c:pt idx="6839">
                  <c:v>#N/A</c:v>
                </c:pt>
                <c:pt idx="6840">
                  <c:v>#N/A</c:v>
                </c:pt>
                <c:pt idx="6841">
                  <c:v>#N/A</c:v>
                </c:pt>
                <c:pt idx="6842">
                  <c:v>#N/A</c:v>
                </c:pt>
                <c:pt idx="6843">
                  <c:v>#N/A</c:v>
                </c:pt>
                <c:pt idx="6844">
                  <c:v>#N/A</c:v>
                </c:pt>
                <c:pt idx="6845">
                  <c:v>#N/A</c:v>
                </c:pt>
                <c:pt idx="6846">
                  <c:v>#N/A</c:v>
                </c:pt>
                <c:pt idx="6847">
                  <c:v>#N/A</c:v>
                </c:pt>
                <c:pt idx="6848">
                  <c:v>#N/A</c:v>
                </c:pt>
                <c:pt idx="6849">
                  <c:v>#N/A</c:v>
                </c:pt>
                <c:pt idx="6850">
                  <c:v>#N/A</c:v>
                </c:pt>
                <c:pt idx="6851">
                  <c:v>#N/A</c:v>
                </c:pt>
                <c:pt idx="6852">
                  <c:v>#N/A</c:v>
                </c:pt>
                <c:pt idx="6853">
                  <c:v>#N/A</c:v>
                </c:pt>
                <c:pt idx="6854">
                  <c:v>#N/A</c:v>
                </c:pt>
                <c:pt idx="6855">
                  <c:v>#N/A</c:v>
                </c:pt>
                <c:pt idx="6856">
                  <c:v>#N/A</c:v>
                </c:pt>
                <c:pt idx="6857">
                  <c:v>#N/A</c:v>
                </c:pt>
                <c:pt idx="6858">
                  <c:v>#N/A</c:v>
                </c:pt>
                <c:pt idx="6859">
                  <c:v>#N/A</c:v>
                </c:pt>
                <c:pt idx="6860">
                  <c:v>#N/A</c:v>
                </c:pt>
                <c:pt idx="6861">
                  <c:v>#N/A</c:v>
                </c:pt>
                <c:pt idx="6862">
                  <c:v>#N/A</c:v>
                </c:pt>
                <c:pt idx="6863">
                  <c:v>#N/A</c:v>
                </c:pt>
                <c:pt idx="6864">
                  <c:v>#N/A</c:v>
                </c:pt>
                <c:pt idx="6865">
                  <c:v>#N/A</c:v>
                </c:pt>
                <c:pt idx="6866">
                  <c:v>#N/A</c:v>
                </c:pt>
                <c:pt idx="6867">
                  <c:v>#N/A</c:v>
                </c:pt>
                <c:pt idx="6868">
                  <c:v>#N/A</c:v>
                </c:pt>
                <c:pt idx="6869">
                  <c:v>#N/A</c:v>
                </c:pt>
                <c:pt idx="6870">
                  <c:v>#N/A</c:v>
                </c:pt>
                <c:pt idx="6871">
                  <c:v>#N/A</c:v>
                </c:pt>
                <c:pt idx="6872">
                  <c:v>#N/A</c:v>
                </c:pt>
                <c:pt idx="6873">
                  <c:v>#N/A</c:v>
                </c:pt>
                <c:pt idx="6874">
                  <c:v>#N/A</c:v>
                </c:pt>
                <c:pt idx="6875">
                  <c:v>#N/A</c:v>
                </c:pt>
                <c:pt idx="6876">
                  <c:v>#N/A</c:v>
                </c:pt>
                <c:pt idx="6877">
                  <c:v>#N/A</c:v>
                </c:pt>
                <c:pt idx="6878">
                  <c:v>#N/A</c:v>
                </c:pt>
                <c:pt idx="6879">
                  <c:v>#N/A</c:v>
                </c:pt>
                <c:pt idx="6880">
                  <c:v>#N/A</c:v>
                </c:pt>
                <c:pt idx="6881">
                  <c:v>#N/A</c:v>
                </c:pt>
                <c:pt idx="6882">
                  <c:v>#N/A</c:v>
                </c:pt>
                <c:pt idx="6883">
                  <c:v>#N/A</c:v>
                </c:pt>
                <c:pt idx="6884">
                  <c:v>#N/A</c:v>
                </c:pt>
                <c:pt idx="6885">
                  <c:v>#N/A</c:v>
                </c:pt>
                <c:pt idx="6886">
                  <c:v>#N/A</c:v>
                </c:pt>
                <c:pt idx="6887">
                  <c:v>#N/A</c:v>
                </c:pt>
                <c:pt idx="6888">
                  <c:v>#N/A</c:v>
                </c:pt>
                <c:pt idx="6889">
                  <c:v>#N/A</c:v>
                </c:pt>
                <c:pt idx="6890">
                  <c:v>#N/A</c:v>
                </c:pt>
                <c:pt idx="6891">
                  <c:v>#N/A</c:v>
                </c:pt>
                <c:pt idx="6892">
                  <c:v>#N/A</c:v>
                </c:pt>
                <c:pt idx="6893">
                  <c:v>#N/A</c:v>
                </c:pt>
                <c:pt idx="6894">
                  <c:v>#N/A</c:v>
                </c:pt>
                <c:pt idx="6895">
                  <c:v>#N/A</c:v>
                </c:pt>
                <c:pt idx="6896">
                  <c:v>#N/A</c:v>
                </c:pt>
                <c:pt idx="6897">
                  <c:v>#N/A</c:v>
                </c:pt>
                <c:pt idx="6898">
                  <c:v>#N/A</c:v>
                </c:pt>
                <c:pt idx="6899">
                  <c:v>#N/A</c:v>
                </c:pt>
                <c:pt idx="6900">
                  <c:v>#N/A</c:v>
                </c:pt>
                <c:pt idx="6901">
                  <c:v>#N/A</c:v>
                </c:pt>
                <c:pt idx="6902">
                  <c:v>#N/A</c:v>
                </c:pt>
                <c:pt idx="6903">
                  <c:v>#N/A</c:v>
                </c:pt>
                <c:pt idx="6904">
                  <c:v>#N/A</c:v>
                </c:pt>
                <c:pt idx="6905">
                  <c:v>#N/A</c:v>
                </c:pt>
                <c:pt idx="6906">
                  <c:v>#N/A</c:v>
                </c:pt>
                <c:pt idx="6907">
                  <c:v>#N/A</c:v>
                </c:pt>
                <c:pt idx="6908">
                  <c:v>#N/A</c:v>
                </c:pt>
                <c:pt idx="6909">
                  <c:v>#N/A</c:v>
                </c:pt>
                <c:pt idx="6910">
                  <c:v>#N/A</c:v>
                </c:pt>
                <c:pt idx="6911">
                  <c:v>#N/A</c:v>
                </c:pt>
                <c:pt idx="6912">
                  <c:v>#N/A</c:v>
                </c:pt>
                <c:pt idx="6913">
                  <c:v>#N/A</c:v>
                </c:pt>
                <c:pt idx="6914">
                  <c:v>#N/A</c:v>
                </c:pt>
                <c:pt idx="6915">
                  <c:v>#N/A</c:v>
                </c:pt>
                <c:pt idx="6916">
                  <c:v>#N/A</c:v>
                </c:pt>
                <c:pt idx="6917">
                  <c:v>#N/A</c:v>
                </c:pt>
                <c:pt idx="6918">
                  <c:v>#N/A</c:v>
                </c:pt>
                <c:pt idx="6919">
                  <c:v>#N/A</c:v>
                </c:pt>
                <c:pt idx="6920">
                  <c:v>#N/A</c:v>
                </c:pt>
                <c:pt idx="6921">
                  <c:v>#N/A</c:v>
                </c:pt>
                <c:pt idx="6922">
                  <c:v>#N/A</c:v>
                </c:pt>
                <c:pt idx="6923">
                  <c:v>#N/A</c:v>
                </c:pt>
                <c:pt idx="6924">
                  <c:v>#N/A</c:v>
                </c:pt>
                <c:pt idx="6925">
                  <c:v>#N/A</c:v>
                </c:pt>
                <c:pt idx="6926">
                  <c:v>#N/A</c:v>
                </c:pt>
                <c:pt idx="6927">
                  <c:v>#N/A</c:v>
                </c:pt>
                <c:pt idx="6928">
                  <c:v>#N/A</c:v>
                </c:pt>
                <c:pt idx="6929">
                  <c:v>#N/A</c:v>
                </c:pt>
                <c:pt idx="6930">
                  <c:v>#N/A</c:v>
                </c:pt>
                <c:pt idx="6931">
                  <c:v>#N/A</c:v>
                </c:pt>
                <c:pt idx="6932">
                  <c:v>#N/A</c:v>
                </c:pt>
                <c:pt idx="6933">
                  <c:v>#N/A</c:v>
                </c:pt>
                <c:pt idx="6934">
                  <c:v>#N/A</c:v>
                </c:pt>
                <c:pt idx="6935">
                  <c:v>#N/A</c:v>
                </c:pt>
                <c:pt idx="6936">
                  <c:v>#N/A</c:v>
                </c:pt>
                <c:pt idx="6937">
                  <c:v>#N/A</c:v>
                </c:pt>
                <c:pt idx="6938">
                  <c:v>#N/A</c:v>
                </c:pt>
                <c:pt idx="6939">
                  <c:v>#N/A</c:v>
                </c:pt>
                <c:pt idx="6940">
                  <c:v>#N/A</c:v>
                </c:pt>
                <c:pt idx="6941">
                  <c:v>#N/A</c:v>
                </c:pt>
                <c:pt idx="6942">
                  <c:v>#N/A</c:v>
                </c:pt>
                <c:pt idx="6943">
                  <c:v>#N/A</c:v>
                </c:pt>
                <c:pt idx="6944">
                  <c:v>#N/A</c:v>
                </c:pt>
                <c:pt idx="6945">
                  <c:v>#N/A</c:v>
                </c:pt>
                <c:pt idx="6946">
                  <c:v>#N/A</c:v>
                </c:pt>
                <c:pt idx="6947">
                  <c:v>#N/A</c:v>
                </c:pt>
                <c:pt idx="6948">
                  <c:v>#N/A</c:v>
                </c:pt>
                <c:pt idx="6949">
                  <c:v>#N/A</c:v>
                </c:pt>
                <c:pt idx="6950">
                  <c:v>#N/A</c:v>
                </c:pt>
                <c:pt idx="6951">
                  <c:v>#N/A</c:v>
                </c:pt>
                <c:pt idx="6952">
                  <c:v>#N/A</c:v>
                </c:pt>
                <c:pt idx="6953">
                  <c:v>#N/A</c:v>
                </c:pt>
                <c:pt idx="6954">
                  <c:v>#N/A</c:v>
                </c:pt>
                <c:pt idx="6955">
                  <c:v>#N/A</c:v>
                </c:pt>
                <c:pt idx="6956">
                  <c:v>#N/A</c:v>
                </c:pt>
                <c:pt idx="6957">
                  <c:v>#N/A</c:v>
                </c:pt>
                <c:pt idx="6958">
                  <c:v>#N/A</c:v>
                </c:pt>
                <c:pt idx="6959">
                  <c:v>#N/A</c:v>
                </c:pt>
                <c:pt idx="6960">
                  <c:v>#N/A</c:v>
                </c:pt>
                <c:pt idx="6961">
                  <c:v>#N/A</c:v>
                </c:pt>
                <c:pt idx="6962">
                  <c:v>#N/A</c:v>
                </c:pt>
                <c:pt idx="6963">
                  <c:v>#N/A</c:v>
                </c:pt>
                <c:pt idx="6964">
                  <c:v>#N/A</c:v>
                </c:pt>
                <c:pt idx="6965">
                  <c:v>#N/A</c:v>
                </c:pt>
                <c:pt idx="6966">
                  <c:v>#N/A</c:v>
                </c:pt>
                <c:pt idx="6967">
                  <c:v>#N/A</c:v>
                </c:pt>
                <c:pt idx="6968">
                  <c:v>#N/A</c:v>
                </c:pt>
                <c:pt idx="6969">
                  <c:v>#N/A</c:v>
                </c:pt>
                <c:pt idx="6970">
                  <c:v>#N/A</c:v>
                </c:pt>
                <c:pt idx="6971">
                  <c:v>#N/A</c:v>
                </c:pt>
                <c:pt idx="6972">
                  <c:v>#N/A</c:v>
                </c:pt>
                <c:pt idx="6973">
                  <c:v>#N/A</c:v>
                </c:pt>
                <c:pt idx="6974">
                  <c:v>#N/A</c:v>
                </c:pt>
                <c:pt idx="6975">
                  <c:v>#N/A</c:v>
                </c:pt>
                <c:pt idx="6976">
                  <c:v>#N/A</c:v>
                </c:pt>
                <c:pt idx="6977">
                  <c:v>#N/A</c:v>
                </c:pt>
                <c:pt idx="6978">
                  <c:v>#N/A</c:v>
                </c:pt>
                <c:pt idx="6979">
                  <c:v>#N/A</c:v>
                </c:pt>
                <c:pt idx="6980">
                  <c:v>#N/A</c:v>
                </c:pt>
                <c:pt idx="6981">
                  <c:v>#N/A</c:v>
                </c:pt>
                <c:pt idx="6982">
                  <c:v>#N/A</c:v>
                </c:pt>
                <c:pt idx="6983">
                  <c:v>#N/A</c:v>
                </c:pt>
                <c:pt idx="6984">
                  <c:v>#N/A</c:v>
                </c:pt>
                <c:pt idx="6985">
                  <c:v>#N/A</c:v>
                </c:pt>
                <c:pt idx="6986">
                  <c:v>#N/A</c:v>
                </c:pt>
                <c:pt idx="6987">
                  <c:v>#N/A</c:v>
                </c:pt>
                <c:pt idx="6988">
                  <c:v>#N/A</c:v>
                </c:pt>
                <c:pt idx="6989">
                  <c:v>#N/A</c:v>
                </c:pt>
                <c:pt idx="6990">
                  <c:v>#N/A</c:v>
                </c:pt>
                <c:pt idx="6991">
                  <c:v>#N/A</c:v>
                </c:pt>
                <c:pt idx="6992">
                  <c:v>#N/A</c:v>
                </c:pt>
                <c:pt idx="6993">
                  <c:v>#N/A</c:v>
                </c:pt>
                <c:pt idx="6994">
                  <c:v>#N/A</c:v>
                </c:pt>
                <c:pt idx="6995">
                  <c:v>#N/A</c:v>
                </c:pt>
                <c:pt idx="6996">
                  <c:v>#N/A</c:v>
                </c:pt>
                <c:pt idx="6997">
                  <c:v>#N/A</c:v>
                </c:pt>
                <c:pt idx="6998">
                  <c:v>#N/A</c:v>
                </c:pt>
                <c:pt idx="6999">
                  <c:v>#N/A</c:v>
                </c:pt>
                <c:pt idx="7000">
                  <c:v>#N/A</c:v>
                </c:pt>
                <c:pt idx="7001">
                  <c:v>#N/A</c:v>
                </c:pt>
                <c:pt idx="7002">
                  <c:v>#N/A</c:v>
                </c:pt>
                <c:pt idx="7003">
                  <c:v>#N/A</c:v>
                </c:pt>
                <c:pt idx="7004">
                  <c:v>#N/A</c:v>
                </c:pt>
                <c:pt idx="7005">
                  <c:v>#N/A</c:v>
                </c:pt>
                <c:pt idx="7006">
                  <c:v>#N/A</c:v>
                </c:pt>
                <c:pt idx="7007">
                  <c:v>#N/A</c:v>
                </c:pt>
                <c:pt idx="7008">
                  <c:v>#N/A</c:v>
                </c:pt>
                <c:pt idx="7009">
                  <c:v>#N/A</c:v>
                </c:pt>
                <c:pt idx="7010">
                  <c:v>#N/A</c:v>
                </c:pt>
                <c:pt idx="7011">
                  <c:v>#N/A</c:v>
                </c:pt>
                <c:pt idx="7012">
                  <c:v>#N/A</c:v>
                </c:pt>
                <c:pt idx="7013">
                  <c:v>#N/A</c:v>
                </c:pt>
                <c:pt idx="7014">
                  <c:v>#N/A</c:v>
                </c:pt>
                <c:pt idx="7015">
                  <c:v>#N/A</c:v>
                </c:pt>
                <c:pt idx="7016">
                  <c:v>#N/A</c:v>
                </c:pt>
                <c:pt idx="7017">
                  <c:v>#N/A</c:v>
                </c:pt>
                <c:pt idx="7018">
                  <c:v>#N/A</c:v>
                </c:pt>
                <c:pt idx="7019">
                  <c:v>#N/A</c:v>
                </c:pt>
                <c:pt idx="7020">
                  <c:v>#N/A</c:v>
                </c:pt>
                <c:pt idx="7021">
                  <c:v>#N/A</c:v>
                </c:pt>
                <c:pt idx="7022">
                  <c:v>#N/A</c:v>
                </c:pt>
                <c:pt idx="7023">
                  <c:v>#N/A</c:v>
                </c:pt>
                <c:pt idx="7024">
                  <c:v>#N/A</c:v>
                </c:pt>
                <c:pt idx="7025">
                  <c:v>#N/A</c:v>
                </c:pt>
                <c:pt idx="7026">
                  <c:v>#N/A</c:v>
                </c:pt>
                <c:pt idx="7027">
                  <c:v>#N/A</c:v>
                </c:pt>
                <c:pt idx="7028">
                  <c:v>#N/A</c:v>
                </c:pt>
                <c:pt idx="7029">
                  <c:v>#N/A</c:v>
                </c:pt>
                <c:pt idx="7030">
                  <c:v>#N/A</c:v>
                </c:pt>
                <c:pt idx="7031">
                  <c:v>#N/A</c:v>
                </c:pt>
                <c:pt idx="7032">
                  <c:v>#N/A</c:v>
                </c:pt>
                <c:pt idx="7033">
                  <c:v>#N/A</c:v>
                </c:pt>
                <c:pt idx="7034">
                  <c:v>#N/A</c:v>
                </c:pt>
                <c:pt idx="7035">
                  <c:v>#N/A</c:v>
                </c:pt>
                <c:pt idx="7036">
                  <c:v>#N/A</c:v>
                </c:pt>
                <c:pt idx="7037">
                  <c:v>#N/A</c:v>
                </c:pt>
                <c:pt idx="7038">
                  <c:v>#N/A</c:v>
                </c:pt>
                <c:pt idx="7039">
                  <c:v>#N/A</c:v>
                </c:pt>
                <c:pt idx="7040">
                  <c:v>#N/A</c:v>
                </c:pt>
                <c:pt idx="7041">
                  <c:v>#N/A</c:v>
                </c:pt>
                <c:pt idx="7042">
                  <c:v>#N/A</c:v>
                </c:pt>
                <c:pt idx="7043">
                  <c:v>#N/A</c:v>
                </c:pt>
                <c:pt idx="7044">
                  <c:v>#N/A</c:v>
                </c:pt>
                <c:pt idx="7045">
                  <c:v>#N/A</c:v>
                </c:pt>
                <c:pt idx="7046">
                  <c:v>#N/A</c:v>
                </c:pt>
                <c:pt idx="7047">
                  <c:v>#N/A</c:v>
                </c:pt>
                <c:pt idx="7048">
                  <c:v>#N/A</c:v>
                </c:pt>
                <c:pt idx="7049">
                  <c:v>#N/A</c:v>
                </c:pt>
                <c:pt idx="7050">
                  <c:v>#N/A</c:v>
                </c:pt>
                <c:pt idx="7051">
                  <c:v>#N/A</c:v>
                </c:pt>
                <c:pt idx="7052">
                  <c:v>#N/A</c:v>
                </c:pt>
                <c:pt idx="7053">
                  <c:v>#N/A</c:v>
                </c:pt>
                <c:pt idx="7054">
                  <c:v>#N/A</c:v>
                </c:pt>
                <c:pt idx="7055">
                  <c:v>#N/A</c:v>
                </c:pt>
                <c:pt idx="7056">
                  <c:v>#N/A</c:v>
                </c:pt>
                <c:pt idx="7057">
                  <c:v>#N/A</c:v>
                </c:pt>
                <c:pt idx="7058">
                  <c:v>#N/A</c:v>
                </c:pt>
                <c:pt idx="7059">
                  <c:v>#N/A</c:v>
                </c:pt>
                <c:pt idx="7060">
                  <c:v>#N/A</c:v>
                </c:pt>
                <c:pt idx="7061">
                  <c:v>#N/A</c:v>
                </c:pt>
                <c:pt idx="7062">
                  <c:v>#N/A</c:v>
                </c:pt>
                <c:pt idx="7063">
                  <c:v>#N/A</c:v>
                </c:pt>
                <c:pt idx="7064">
                  <c:v>#N/A</c:v>
                </c:pt>
                <c:pt idx="7065">
                  <c:v>#N/A</c:v>
                </c:pt>
                <c:pt idx="7066">
                  <c:v>#N/A</c:v>
                </c:pt>
                <c:pt idx="7067">
                  <c:v>#N/A</c:v>
                </c:pt>
                <c:pt idx="7068">
                  <c:v>#N/A</c:v>
                </c:pt>
                <c:pt idx="7069">
                  <c:v>#N/A</c:v>
                </c:pt>
                <c:pt idx="7070">
                  <c:v>#N/A</c:v>
                </c:pt>
                <c:pt idx="7071">
                  <c:v>#N/A</c:v>
                </c:pt>
                <c:pt idx="7072">
                  <c:v>#N/A</c:v>
                </c:pt>
                <c:pt idx="7073">
                  <c:v>#N/A</c:v>
                </c:pt>
                <c:pt idx="7074">
                  <c:v>#N/A</c:v>
                </c:pt>
                <c:pt idx="7075">
                  <c:v>#N/A</c:v>
                </c:pt>
                <c:pt idx="7076">
                  <c:v>#N/A</c:v>
                </c:pt>
                <c:pt idx="7077">
                  <c:v>#N/A</c:v>
                </c:pt>
                <c:pt idx="7078">
                  <c:v>#N/A</c:v>
                </c:pt>
                <c:pt idx="7079">
                  <c:v>#N/A</c:v>
                </c:pt>
                <c:pt idx="7080">
                  <c:v>#N/A</c:v>
                </c:pt>
                <c:pt idx="7081">
                  <c:v>#N/A</c:v>
                </c:pt>
                <c:pt idx="7082">
                  <c:v>#N/A</c:v>
                </c:pt>
                <c:pt idx="7083">
                  <c:v>#N/A</c:v>
                </c:pt>
                <c:pt idx="7084">
                  <c:v>#N/A</c:v>
                </c:pt>
                <c:pt idx="7085">
                  <c:v>#N/A</c:v>
                </c:pt>
                <c:pt idx="7086">
                  <c:v>#N/A</c:v>
                </c:pt>
                <c:pt idx="7087">
                  <c:v>#N/A</c:v>
                </c:pt>
                <c:pt idx="7088">
                  <c:v>#N/A</c:v>
                </c:pt>
                <c:pt idx="7089">
                  <c:v>#N/A</c:v>
                </c:pt>
                <c:pt idx="7090">
                  <c:v>#N/A</c:v>
                </c:pt>
                <c:pt idx="7091">
                  <c:v>#N/A</c:v>
                </c:pt>
                <c:pt idx="7092">
                  <c:v>#N/A</c:v>
                </c:pt>
                <c:pt idx="7093">
                  <c:v>#N/A</c:v>
                </c:pt>
                <c:pt idx="7094">
                  <c:v>#N/A</c:v>
                </c:pt>
                <c:pt idx="7095">
                  <c:v>#N/A</c:v>
                </c:pt>
                <c:pt idx="7096">
                  <c:v>#N/A</c:v>
                </c:pt>
                <c:pt idx="7097">
                  <c:v>#N/A</c:v>
                </c:pt>
                <c:pt idx="7098">
                  <c:v>#N/A</c:v>
                </c:pt>
                <c:pt idx="7099">
                  <c:v>#N/A</c:v>
                </c:pt>
                <c:pt idx="7100">
                  <c:v>#N/A</c:v>
                </c:pt>
                <c:pt idx="7101">
                  <c:v>#N/A</c:v>
                </c:pt>
                <c:pt idx="7102">
                  <c:v>#N/A</c:v>
                </c:pt>
                <c:pt idx="7103">
                  <c:v>#N/A</c:v>
                </c:pt>
                <c:pt idx="7104">
                  <c:v>#N/A</c:v>
                </c:pt>
                <c:pt idx="7105">
                  <c:v>#N/A</c:v>
                </c:pt>
                <c:pt idx="7106">
                  <c:v>#N/A</c:v>
                </c:pt>
                <c:pt idx="7107">
                  <c:v>#N/A</c:v>
                </c:pt>
                <c:pt idx="7108">
                  <c:v>#N/A</c:v>
                </c:pt>
                <c:pt idx="7109">
                  <c:v>#N/A</c:v>
                </c:pt>
                <c:pt idx="7110">
                  <c:v>#N/A</c:v>
                </c:pt>
                <c:pt idx="7111">
                  <c:v>#N/A</c:v>
                </c:pt>
                <c:pt idx="7112">
                  <c:v>#N/A</c:v>
                </c:pt>
                <c:pt idx="7113">
                  <c:v>#N/A</c:v>
                </c:pt>
                <c:pt idx="7114">
                  <c:v>#N/A</c:v>
                </c:pt>
                <c:pt idx="7115">
                  <c:v>#N/A</c:v>
                </c:pt>
                <c:pt idx="7116">
                  <c:v>#N/A</c:v>
                </c:pt>
                <c:pt idx="7117">
                  <c:v>#N/A</c:v>
                </c:pt>
                <c:pt idx="7118">
                  <c:v>#N/A</c:v>
                </c:pt>
                <c:pt idx="7119">
                  <c:v>#N/A</c:v>
                </c:pt>
                <c:pt idx="7120">
                  <c:v>#N/A</c:v>
                </c:pt>
                <c:pt idx="7121">
                  <c:v>#N/A</c:v>
                </c:pt>
                <c:pt idx="7122">
                  <c:v>#N/A</c:v>
                </c:pt>
                <c:pt idx="7123">
                  <c:v>#N/A</c:v>
                </c:pt>
                <c:pt idx="7124">
                  <c:v>#N/A</c:v>
                </c:pt>
                <c:pt idx="7125">
                  <c:v>#N/A</c:v>
                </c:pt>
                <c:pt idx="7126">
                  <c:v>#N/A</c:v>
                </c:pt>
                <c:pt idx="7127">
                  <c:v>#N/A</c:v>
                </c:pt>
                <c:pt idx="7128">
                  <c:v>#N/A</c:v>
                </c:pt>
                <c:pt idx="7129">
                  <c:v>#N/A</c:v>
                </c:pt>
                <c:pt idx="7130">
                  <c:v>#N/A</c:v>
                </c:pt>
                <c:pt idx="7131">
                  <c:v>#N/A</c:v>
                </c:pt>
                <c:pt idx="7132">
                  <c:v>#N/A</c:v>
                </c:pt>
                <c:pt idx="7133">
                  <c:v>#N/A</c:v>
                </c:pt>
                <c:pt idx="7134">
                  <c:v>#N/A</c:v>
                </c:pt>
                <c:pt idx="7135">
                  <c:v>#N/A</c:v>
                </c:pt>
                <c:pt idx="7136">
                  <c:v>#N/A</c:v>
                </c:pt>
                <c:pt idx="7137">
                  <c:v>#N/A</c:v>
                </c:pt>
                <c:pt idx="7138">
                  <c:v>#N/A</c:v>
                </c:pt>
                <c:pt idx="7139">
                  <c:v>#N/A</c:v>
                </c:pt>
                <c:pt idx="7140">
                  <c:v>#N/A</c:v>
                </c:pt>
                <c:pt idx="7141">
                  <c:v>#N/A</c:v>
                </c:pt>
                <c:pt idx="7142">
                  <c:v>#N/A</c:v>
                </c:pt>
                <c:pt idx="7143">
                  <c:v>#N/A</c:v>
                </c:pt>
                <c:pt idx="7144">
                  <c:v>#N/A</c:v>
                </c:pt>
                <c:pt idx="7145">
                  <c:v>#N/A</c:v>
                </c:pt>
                <c:pt idx="7146">
                  <c:v>#N/A</c:v>
                </c:pt>
                <c:pt idx="7147">
                  <c:v>#N/A</c:v>
                </c:pt>
                <c:pt idx="7148">
                  <c:v>#N/A</c:v>
                </c:pt>
                <c:pt idx="7149">
                  <c:v>#N/A</c:v>
                </c:pt>
                <c:pt idx="7150">
                  <c:v>#N/A</c:v>
                </c:pt>
                <c:pt idx="7151">
                  <c:v>#N/A</c:v>
                </c:pt>
                <c:pt idx="7152">
                  <c:v>#N/A</c:v>
                </c:pt>
                <c:pt idx="7153">
                  <c:v>#N/A</c:v>
                </c:pt>
                <c:pt idx="7154">
                  <c:v>#N/A</c:v>
                </c:pt>
                <c:pt idx="7155">
                  <c:v>#N/A</c:v>
                </c:pt>
                <c:pt idx="7156">
                  <c:v>#N/A</c:v>
                </c:pt>
                <c:pt idx="7157">
                  <c:v>#N/A</c:v>
                </c:pt>
                <c:pt idx="7158">
                  <c:v>#N/A</c:v>
                </c:pt>
                <c:pt idx="7159">
                  <c:v>#N/A</c:v>
                </c:pt>
                <c:pt idx="7160">
                  <c:v>#N/A</c:v>
                </c:pt>
                <c:pt idx="7161">
                  <c:v>#N/A</c:v>
                </c:pt>
                <c:pt idx="7162">
                  <c:v>#N/A</c:v>
                </c:pt>
                <c:pt idx="7163">
                  <c:v>#N/A</c:v>
                </c:pt>
                <c:pt idx="7164">
                  <c:v>#N/A</c:v>
                </c:pt>
                <c:pt idx="7165">
                  <c:v>#N/A</c:v>
                </c:pt>
                <c:pt idx="7166">
                  <c:v>#N/A</c:v>
                </c:pt>
                <c:pt idx="7167">
                  <c:v>#N/A</c:v>
                </c:pt>
                <c:pt idx="7168">
                  <c:v>#N/A</c:v>
                </c:pt>
                <c:pt idx="7169">
                  <c:v>#N/A</c:v>
                </c:pt>
                <c:pt idx="7170">
                  <c:v>#N/A</c:v>
                </c:pt>
                <c:pt idx="7171">
                  <c:v>#N/A</c:v>
                </c:pt>
                <c:pt idx="7172">
                  <c:v>#N/A</c:v>
                </c:pt>
                <c:pt idx="7173">
                  <c:v>#N/A</c:v>
                </c:pt>
                <c:pt idx="7174">
                  <c:v>#N/A</c:v>
                </c:pt>
                <c:pt idx="7175">
                  <c:v>#N/A</c:v>
                </c:pt>
                <c:pt idx="7176">
                  <c:v>#N/A</c:v>
                </c:pt>
                <c:pt idx="7177">
                  <c:v>#N/A</c:v>
                </c:pt>
                <c:pt idx="7178">
                  <c:v>#N/A</c:v>
                </c:pt>
                <c:pt idx="7179">
                  <c:v>#N/A</c:v>
                </c:pt>
                <c:pt idx="7180">
                  <c:v>#N/A</c:v>
                </c:pt>
                <c:pt idx="7181">
                  <c:v>#N/A</c:v>
                </c:pt>
                <c:pt idx="7182">
                  <c:v>#N/A</c:v>
                </c:pt>
                <c:pt idx="7183">
                  <c:v>#N/A</c:v>
                </c:pt>
                <c:pt idx="7184">
                  <c:v>#N/A</c:v>
                </c:pt>
                <c:pt idx="7185">
                  <c:v>#N/A</c:v>
                </c:pt>
                <c:pt idx="7186">
                  <c:v>#N/A</c:v>
                </c:pt>
                <c:pt idx="7187">
                  <c:v>#N/A</c:v>
                </c:pt>
                <c:pt idx="7188">
                  <c:v>#N/A</c:v>
                </c:pt>
                <c:pt idx="7189">
                  <c:v>#N/A</c:v>
                </c:pt>
                <c:pt idx="7190">
                  <c:v>#N/A</c:v>
                </c:pt>
                <c:pt idx="7191">
                  <c:v>#N/A</c:v>
                </c:pt>
                <c:pt idx="7192">
                  <c:v>#N/A</c:v>
                </c:pt>
                <c:pt idx="7193">
                  <c:v>#N/A</c:v>
                </c:pt>
                <c:pt idx="7194">
                  <c:v>#N/A</c:v>
                </c:pt>
                <c:pt idx="7195">
                  <c:v>#N/A</c:v>
                </c:pt>
                <c:pt idx="7196">
                  <c:v>#N/A</c:v>
                </c:pt>
                <c:pt idx="7197">
                  <c:v>#N/A</c:v>
                </c:pt>
                <c:pt idx="7198">
                  <c:v>#N/A</c:v>
                </c:pt>
                <c:pt idx="7199">
                  <c:v>#N/A</c:v>
                </c:pt>
                <c:pt idx="7200">
                  <c:v>#N/A</c:v>
                </c:pt>
                <c:pt idx="7201">
                  <c:v>#N/A</c:v>
                </c:pt>
                <c:pt idx="7202">
                  <c:v>#N/A</c:v>
                </c:pt>
                <c:pt idx="7203">
                  <c:v>#N/A</c:v>
                </c:pt>
                <c:pt idx="7204">
                  <c:v>#N/A</c:v>
                </c:pt>
                <c:pt idx="7205">
                  <c:v>#N/A</c:v>
                </c:pt>
                <c:pt idx="7206">
                  <c:v>#N/A</c:v>
                </c:pt>
                <c:pt idx="7207">
                  <c:v>#N/A</c:v>
                </c:pt>
                <c:pt idx="7208">
                  <c:v>#N/A</c:v>
                </c:pt>
                <c:pt idx="7209">
                  <c:v>#N/A</c:v>
                </c:pt>
                <c:pt idx="7210">
                  <c:v>#N/A</c:v>
                </c:pt>
                <c:pt idx="7211">
                  <c:v>#N/A</c:v>
                </c:pt>
                <c:pt idx="7212">
                  <c:v>#N/A</c:v>
                </c:pt>
                <c:pt idx="7213">
                  <c:v>#N/A</c:v>
                </c:pt>
                <c:pt idx="7214">
                  <c:v>#N/A</c:v>
                </c:pt>
                <c:pt idx="7215">
                  <c:v>#N/A</c:v>
                </c:pt>
                <c:pt idx="7216">
                  <c:v>#N/A</c:v>
                </c:pt>
                <c:pt idx="7217">
                  <c:v>#N/A</c:v>
                </c:pt>
                <c:pt idx="7218">
                  <c:v>#N/A</c:v>
                </c:pt>
                <c:pt idx="7219">
                  <c:v>#N/A</c:v>
                </c:pt>
                <c:pt idx="7220">
                  <c:v>#N/A</c:v>
                </c:pt>
                <c:pt idx="7221">
                  <c:v>#N/A</c:v>
                </c:pt>
                <c:pt idx="7222">
                  <c:v>#N/A</c:v>
                </c:pt>
                <c:pt idx="7223">
                  <c:v>#N/A</c:v>
                </c:pt>
                <c:pt idx="7224">
                  <c:v>#N/A</c:v>
                </c:pt>
                <c:pt idx="7225">
                  <c:v>#N/A</c:v>
                </c:pt>
                <c:pt idx="7226">
                  <c:v>#N/A</c:v>
                </c:pt>
                <c:pt idx="7227">
                  <c:v>#N/A</c:v>
                </c:pt>
                <c:pt idx="7228">
                  <c:v>#N/A</c:v>
                </c:pt>
                <c:pt idx="7229">
                  <c:v>#N/A</c:v>
                </c:pt>
                <c:pt idx="7230">
                  <c:v>#N/A</c:v>
                </c:pt>
                <c:pt idx="7231">
                  <c:v>#N/A</c:v>
                </c:pt>
                <c:pt idx="7232">
                  <c:v>#N/A</c:v>
                </c:pt>
                <c:pt idx="7233">
                  <c:v>#N/A</c:v>
                </c:pt>
                <c:pt idx="7234">
                  <c:v>#N/A</c:v>
                </c:pt>
                <c:pt idx="7235">
                  <c:v>#N/A</c:v>
                </c:pt>
                <c:pt idx="7236">
                  <c:v>#N/A</c:v>
                </c:pt>
                <c:pt idx="7237">
                  <c:v>#N/A</c:v>
                </c:pt>
                <c:pt idx="7238">
                  <c:v>#N/A</c:v>
                </c:pt>
                <c:pt idx="7239">
                  <c:v>#N/A</c:v>
                </c:pt>
                <c:pt idx="7240">
                  <c:v>#N/A</c:v>
                </c:pt>
                <c:pt idx="7241">
                  <c:v>#N/A</c:v>
                </c:pt>
                <c:pt idx="7242">
                  <c:v>#N/A</c:v>
                </c:pt>
                <c:pt idx="7243">
                  <c:v>#N/A</c:v>
                </c:pt>
                <c:pt idx="7244">
                  <c:v>#N/A</c:v>
                </c:pt>
                <c:pt idx="7245">
                  <c:v>#N/A</c:v>
                </c:pt>
                <c:pt idx="7246">
                  <c:v>#N/A</c:v>
                </c:pt>
                <c:pt idx="7247">
                  <c:v>#N/A</c:v>
                </c:pt>
                <c:pt idx="7248">
                  <c:v>#N/A</c:v>
                </c:pt>
                <c:pt idx="7249">
                  <c:v>#N/A</c:v>
                </c:pt>
                <c:pt idx="7250">
                  <c:v>#N/A</c:v>
                </c:pt>
                <c:pt idx="7251">
                  <c:v>#N/A</c:v>
                </c:pt>
                <c:pt idx="7252">
                  <c:v>#N/A</c:v>
                </c:pt>
                <c:pt idx="7253">
                  <c:v>#N/A</c:v>
                </c:pt>
                <c:pt idx="7254">
                  <c:v>#N/A</c:v>
                </c:pt>
                <c:pt idx="7255">
                  <c:v>#N/A</c:v>
                </c:pt>
                <c:pt idx="7256">
                  <c:v>#N/A</c:v>
                </c:pt>
                <c:pt idx="7257">
                  <c:v>#N/A</c:v>
                </c:pt>
                <c:pt idx="7258">
                  <c:v>#N/A</c:v>
                </c:pt>
                <c:pt idx="7259">
                  <c:v>#N/A</c:v>
                </c:pt>
                <c:pt idx="7260">
                  <c:v>#N/A</c:v>
                </c:pt>
                <c:pt idx="7261">
                  <c:v>#N/A</c:v>
                </c:pt>
                <c:pt idx="7262">
                  <c:v>#N/A</c:v>
                </c:pt>
                <c:pt idx="7263">
                  <c:v>#N/A</c:v>
                </c:pt>
                <c:pt idx="7264">
                  <c:v>#N/A</c:v>
                </c:pt>
                <c:pt idx="7265">
                  <c:v>#N/A</c:v>
                </c:pt>
                <c:pt idx="7266">
                  <c:v>#N/A</c:v>
                </c:pt>
                <c:pt idx="7267">
                  <c:v>#N/A</c:v>
                </c:pt>
                <c:pt idx="7268">
                  <c:v>#N/A</c:v>
                </c:pt>
                <c:pt idx="7269">
                  <c:v>#N/A</c:v>
                </c:pt>
                <c:pt idx="7270">
                  <c:v>#N/A</c:v>
                </c:pt>
                <c:pt idx="7271">
                  <c:v>#N/A</c:v>
                </c:pt>
                <c:pt idx="7272">
                  <c:v>#N/A</c:v>
                </c:pt>
                <c:pt idx="7273">
                  <c:v>#N/A</c:v>
                </c:pt>
                <c:pt idx="7274">
                  <c:v>#N/A</c:v>
                </c:pt>
                <c:pt idx="7275">
                  <c:v>#N/A</c:v>
                </c:pt>
                <c:pt idx="7276">
                  <c:v>#N/A</c:v>
                </c:pt>
                <c:pt idx="7277">
                  <c:v>#N/A</c:v>
                </c:pt>
                <c:pt idx="7278">
                  <c:v>#N/A</c:v>
                </c:pt>
                <c:pt idx="7279">
                  <c:v>#N/A</c:v>
                </c:pt>
                <c:pt idx="7280">
                  <c:v>#N/A</c:v>
                </c:pt>
                <c:pt idx="7281">
                  <c:v>#N/A</c:v>
                </c:pt>
                <c:pt idx="7282">
                  <c:v>#N/A</c:v>
                </c:pt>
                <c:pt idx="7283">
                  <c:v>#N/A</c:v>
                </c:pt>
                <c:pt idx="7284">
                  <c:v>#N/A</c:v>
                </c:pt>
                <c:pt idx="7285">
                  <c:v>#N/A</c:v>
                </c:pt>
                <c:pt idx="7286">
                  <c:v>#N/A</c:v>
                </c:pt>
                <c:pt idx="7287">
                  <c:v>#N/A</c:v>
                </c:pt>
                <c:pt idx="7288">
                  <c:v>#N/A</c:v>
                </c:pt>
                <c:pt idx="7289">
                  <c:v>#N/A</c:v>
                </c:pt>
                <c:pt idx="7290">
                  <c:v>#N/A</c:v>
                </c:pt>
                <c:pt idx="7291">
                  <c:v>#N/A</c:v>
                </c:pt>
                <c:pt idx="7292">
                  <c:v>#N/A</c:v>
                </c:pt>
                <c:pt idx="7293">
                  <c:v>#N/A</c:v>
                </c:pt>
                <c:pt idx="7294">
                  <c:v>#N/A</c:v>
                </c:pt>
                <c:pt idx="7295">
                  <c:v>#N/A</c:v>
                </c:pt>
                <c:pt idx="7296">
                  <c:v>#N/A</c:v>
                </c:pt>
                <c:pt idx="7297">
                  <c:v>#N/A</c:v>
                </c:pt>
                <c:pt idx="7298">
                  <c:v>#N/A</c:v>
                </c:pt>
                <c:pt idx="7299">
                  <c:v>#N/A</c:v>
                </c:pt>
                <c:pt idx="7300">
                  <c:v>#N/A</c:v>
                </c:pt>
                <c:pt idx="7301">
                  <c:v>#N/A</c:v>
                </c:pt>
                <c:pt idx="7302">
                  <c:v>#N/A</c:v>
                </c:pt>
                <c:pt idx="7303">
                  <c:v>#N/A</c:v>
                </c:pt>
                <c:pt idx="7304">
                  <c:v>#N/A</c:v>
                </c:pt>
                <c:pt idx="7305">
                  <c:v>#N/A</c:v>
                </c:pt>
                <c:pt idx="7306">
                  <c:v>#N/A</c:v>
                </c:pt>
                <c:pt idx="7307">
                  <c:v>#N/A</c:v>
                </c:pt>
                <c:pt idx="7308">
                  <c:v>#N/A</c:v>
                </c:pt>
                <c:pt idx="7309">
                  <c:v>#N/A</c:v>
                </c:pt>
                <c:pt idx="7310">
                  <c:v>#N/A</c:v>
                </c:pt>
                <c:pt idx="7311">
                  <c:v>#N/A</c:v>
                </c:pt>
                <c:pt idx="7312">
                  <c:v>#N/A</c:v>
                </c:pt>
                <c:pt idx="7313">
                  <c:v>#N/A</c:v>
                </c:pt>
                <c:pt idx="7314">
                  <c:v>#N/A</c:v>
                </c:pt>
                <c:pt idx="7315">
                  <c:v>#N/A</c:v>
                </c:pt>
                <c:pt idx="7316">
                  <c:v>#N/A</c:v>
                </c:pt>
                <c:pt idx="7317">
                  <c:v>#N/A</c:v>
                </c:pt>
                <c:pt idx="7318">
                  <c:v>#N/A</c:v>
                </c:pt>
                <c:pt idx="7319">
                  <c:v>#N/A</c:v>
                </c:pt>
                <c:pt idx="7320">
                  <c:v>#N/A</c:v>
                </c:pt>
                <c:pt idx="7321">
                  <c:v>#N/A</c:v>
                </c:pt>
                <c:pt idx="7322">
                  <c:v>#N/A</c:v>
                </c:pt>
                <c:pt idx="7323">
                  <c:v>#N/A</c:v>
                </c:pt>
                <c:pt idx="7324">
                  <c:v>#N/A</c:v>
                </c:pt>
                <c:pt idx="7325">
                  <c:v>#N/A</c:v>
                </c:pt>
                <c:pt idx="7326">
                  <c:v>#N/A</c:v>
                </c:pt>
                <c:pt idx="7327">
                  <c:v>#N/A</c:v>
                </c:pt>
                <c:pt idx="7328">
                  <c:v>#N/A</c:v>
                </c:pt>
                <c:pt idx="7329">
                  <c:v>#N/A</c:v>
                </c:pt>
                <c:pt idx="7330">
                  <c:v>#N/A</c:v>
                </c:pt>
                <c:pt idx="7331">
                  <c:v>#N/A</c:v>
                </c:pt>
                <c:pt idx="7332">
                  <c:v>#N/A</c:v>
                </c:pt>
                <c:pt idx="7333">
                  <c:v>#N/A</c:v>
                </c:pt>
                <c:pt idx="7334">
                  <c:v>#N/A</c:v>
                </c:pt>
                <c:pt idx="7335">
                  <c:v>#N/A</c:v>
                </c:pt>
                <c:pt idx="7336">
                  <c:v>#N/A</c:v>
                </c:pt>
                <c:pt idx="7337">
                  <c:v>#N/A</c:v>
                </c:pt>
                <c:pt idx="7338">
                  <c:v>#N/A</c:v>
                </c:pt>
                <c:pt idx="7339">
                  <c:v>#N/A</c:v>
                </c:pt>
                <c:pt idx="7340">
                  <c:v>#N/A</c:v>
                </c:pt>
                <c:pt idx="7341">
                  <c:v>#N/A</c:v>
                </c:pt>
                <c:pt idx="7342">
                  <c:v>#N/A</c:v>
                </c:pt>
                <c:pt idx="7343">
                  <c:v>#N/A</c:v>
                </c:pt>
                <c:pt idx="7344">
                  <c:v>#N/A</c:v>
                </c:pt>
                <c:pt idx="7345">
                  <c:v>#N/A</c:v>
                </c:pt>
                <c:pt idx="7346">
                  <c:v>#N/A</c:v>
                </c:pt>
                <c:pt idx="7347">
                  <c:v>#N/A</c:v>
                </c:pt>
                <c:pt idx="7348">
                  <c:v>#N/A</c:v>
                </c:pt>
                <c:pt idx="7349">
                  <c:v>#N/A</c:v>
                </c:pt>
                <c:pt idx="7350">
                  <c:v>#N/A</c:v>
                </c:pt>
                <c:pt idx="7351">
                  <c:v>#N/A</c:v>
                </c:pt>
                <c:pt idx="7352">
                  <c:v>#N/A</c:v>
                </c:pt>
                <c:pt idx="7353">
                  <c:v>#N/A</c:v>
                </c:pt>
                <c:pt idx="7354">
                  <c:v>#N/A</c:v>
                </c:pt>
                <c:pt idx="7355">
                  <c:v>#N/A</c:v>
                </c:pt>
                <c:pt idx="7356">
                  <c:v>#N/A</c:v>
                </c:pt>
                <c:pt idx="7357">
                  <c:v>#N/A</c:v>
                </c:pt>
                <c:pt idx="7358">
                  <c:v>#N/A</c:v>
                </c:pt>
                <c:pt idx="7359">
                  <c:v>#N/A</c:v>
                </c:pt>
                <c:pt idx="7360">
                  <c:v>#N/A</c:v>
                </c:pt>
                <c:pt idx="7361">
                  <c:v>#N/A</c:v>
                </c:pt>
                <c:pt idx="7362">
                  <c:v>#N/A</c:v>
                </c:pt>
                <c:pt idx="7363">
                  <c:v>#N/A</c:v>
                </c:pt>
                <c:pt idx="7364">
                  <c:v>#N/A</c:v>
                </c:pt>
                <c:pt idx="7365">
                  <c:v>#N/A</c:v>
                </c:pt>
                <c:pt idx="7366">
                  <c:v>#N/A</c:v>
                </c:pt>
                <c:pt idx="7367">
                  <c:v>#N/A</c:v>
                </c:pt>
                <c:pt idx="7368">
                  <c:v>#N/A</c:v>
                </c:pt>
                <c:pt idx="7369">
                  <c:v>#N/A</c:v>
                </c:pt>
                <c:pt idx="7370">
                  <c:v>#N/A</c:v>
                </c:pt>
                <c:pt idx="7371">
                  <c:v>#N/A</c:v>
                </c:pt>
                <c:pt idx="7372">
                  <c:v>#N/A</c:v>
                </c:pt>
                <c:pt idx="7373">
                  <c:v>#N/A</c:v>
                </c:pt>
                <c:pt idx="7374">
                  <c:v>#N/A</c:v>
                </c:pt>
                <c:pt idx="7375">
                  <c:v>#N/A</c:v>
                </c:pt>
                <c:pt idx="7376">
                  <c:v>#N/A</c:v>
                </c:pt>
                <c:pt idx="7377">
                  <c:v>#N/A</c:v>
                </c:pt>
                <c:pt idx="7378">
                  <c:v>#N/A</c:v>
                </c:pt>
                <c:pt idx="7379">
                  <c:v>#N/A</c:v>
                </c:pt>
                <c:pt idx="7380">
                  <c:v>#N/A</c:v>
                </c:pt>
                <c:pt idx="7381">
                  <c:v>#N/A</c:v>
                </c:pt>
                <c:pt idx="7382">
                  <c:v>#N/A</c:v>
                </c:pt>
                <c:pt idx="7383">
                  <c:v>#N/A</c:v>
                </c:pt>
                <c:pt idx="7384">
                  <c:v>#N/A</c:v>
                </c:pt>
                <c:pt idx="7385">
                  <c:v>#N/A</c:v>
                </c:pt>
                <c:pt idx="7386">
                  <c:v>#N/A</c:v>
                </c:pt>
                <c:pt idx="7387">
                  <c:v>#N/A</c:v>
                </c:pt>
                <c:pt idx="7388">
                  <c:v>#N/A</c:v>
                </c:pt>
                <c:pt idx="7389">
                  <c:v>#N/A</c:v>
                </c:pt>
                <c:pt idx="7390">
                  <c:v>#N/A</c:v>
                </c:pt>
                <c:pt idx="7391">
                  <c:v>#N/A</c:v>
                </c:pt>
                <c:pt idx="7392">
                  <c:v>#N/A</c:v>
                </c:pt>
                <c:pt idx="7393">
                  <c:v>#N/A</c:v>
                </c:pt>
                <c:pt idx="7394">
                  <c:v>#N/A</c:v>
                </c:pt>
                <c:pt idx="7395">
                  <c:v>#N/A</c:v>
                </c:pt>
                <c:pt idx="7396">
                  <c:v>#N/A</c:v>
                </c:pt>
                <c:pt idx="7397">
                  <c:v>#N/A</c:v>
                </c:pt>
                <c:pt idx="7398">
                  <c:v>#N/A</c:v>
                </c:pt>
                <c:pt idx="7399">
                  <c:v>#N/A</c:v>
                </c:pt>
                <c:pt idx="7400">
                  <c:v>#N/A</c:v>
                </c:pt>
                <c:pt idx="7401">
                  <c:v>#N/A</c:v>
                </c:pt>
                <c:pt idx="7402">
                  <c:v>#N/A</c:v>
                </c:pt>
                <c:pt idx="7403">
                  <c:v>#N/A</c:v>
                </c:pt>
                <c:pt idx="7404">
                  <c:v>#N/A</c:v>
                </c:pt>
                <c:pt idx="7405">
                  <c:v>#N/A</c:v>
                </c:pt>
                <c:pt idx="7406">
                  <c:v>#N/A</c:v>
                </c:pt>
                <c:pt idx="7407">
                  <c:v>#N/A</c:v>
                </c:pt>
                <c:pt idx="7408">
                  <c:v>#N/A</c:v>
                </c:pt>
                <c:pt idx="7409">
                  <c:v>#N/A</c:v>
                </c:pt>
                <c:pt idx="7410">
                  <c:v>#N/A</c:v>
                </c:pt>
                <c:pt idx="7411">
                  <c:v>#N/A</c:v>
                </c:pt>
                <c:pt idx="7412">
                  <c:v>#N/A</c:v>
                </c:pt>
                <c:pt idx="7413">
                  <c:v>#N/A</c:v>
                </c:pt>
                <c:pt idx="7414">
                  <c:v>#N/A</c:v>
                </c:pt>
                <c:pt idx="7415">
                  <c:v>#N/A</c:v>
                </c:pt>
                <c:pt idx="7416">
                  <c:v>#N/A</c:v>
                </c:pt>
                <c:pt idx="7417">
                  <c:v>#N/A</c:v>
                </c:pt>
                <c:pt idx="7418">
                  <c:v>#N/A</c:v>
                </c:pt>
                <c:pt idx="7419">
                  <c:v>#N/A</c:v>
                </c:pt>
                <c:pt idx="7420">
                  <c:v>#N/A</c:v>
                </c:pt>
                <c:pt idx="7421">
                  <c:v>#N/A</c:v>
                </c:pt>
                <c:pt idx="7422">
                  <c:v>#N/A</c:v>
                </c:pt>
                <c:pt idx="7423">
                  <c:v>#N/A</c:v>
                </c:pt>
                <c:pt idx="7424">
                  <c:v>#N/A</c:v>
                </c:pt>
                <c:pt idx="7425">
                  <c:v>#N/A</c:v>
                </c:pt>
                <c:pt idx="7426">
                  <c:v>#N/A</c:v>
                </c:pt>
                <c:pt idx="7427">
                  <c:v>#N/A</c:v>
                </c:pt>
                <c:pt idx="7428">
                  <c:v>#N/A</c:v>
                </c:pt>
                <c:pt idx="7429">
                  <c:v>#N/A</c:v>
                </c:pt>
                <c:pt idx="7430">
                  <c:v>#N/A</c:v>
                </c:pt>
                <c:pt idx="7431">
                  <c:v>#N/A</c:v>
                </c:pt>
                <c:pt idx="7432">
                  <c:v>#N/A</c:v>
                </c:pt>
                <c:pt idx="7433">
                  <c:v>#N/A</c:v>
                </c:pt>
                <c:pt idx="7434">
                  <c:v>#N/A</c:v>
                </c:pt>
                <c:pt idx="7435">
                  <c:v>#N/A</c:v>
                </c:pt>
                <c:pt idx="7436">
                  <c:v>#N/A</c:v>
                </c:pt>
                <c:pt idx="7437">
                  <c:v>#N/A</c:v>
                </c:pt>
                <c:pt idx="7438">
                  <c:v>#N/A</c:v>
                </c:pt>
                <c:pt idx="7439">
                  <c:v>#N/A</c:v>
                </c:pt>
                <c:pt idx="7440">
                  <c:v>#N/A</c:v>
                </c:pt>
                <c:pt idx="7441">
                  <c:v>#N/A</c:v>
                </c:pt>
                <c:pt idx="7442">
                  <c:v>#N/A</c:v>
                </c:pt>
                <c:pt idx="7443">
                  <c:v>#N/A</c:v>
                </c:pt>
                <c:pt idx="7444">
                  <c:v>#N/A</c:v>
                </c:pt>
                <c:pt idx="7445">
                  <c:v>#N/A</c:v>
                </c:pt>
                <c:pt idx="7446">
                  <c:v>#N/A</c:v>
                </c:pt>
                <c:pt idx="7447">
                  <c:v>#N/A</c:v>
                </c:pt>
                <c:pt idx="7448">
                  <c:v>#N/A</c:v>
                </c:pt>
                <c:pt idx="7449">
                  <c:v>#N/A</c:v>
                </c:pt>
                <c:pt idx="7450">
                  <c:v>#N/A</c:v>
                </c:pt>
                <c:pt idx="7451">
                  <c:v>#N/A</c:v>
                </c:pt>
                <c:pt idx="7452">
                  <c:v>#N/A</c:v>
                </c:pt>
                <c:pt idx="7453">
                  <c:v>#N/A</c:v>
                </c:pt>
                <c:pt idx="7454">
                  <c:v>#N/A</c:v>
                </c:pt>
                <c:pt idx="7455">
                  <c:v>#N/A</c:v>
                </c:pt>
                <c:pt idx="7456">
                  <c:v>#N/A</c:v>
                </c:pt>
                <c:pt idx="7457">
                  <c:v>#N/A</c:v>
                </c:pt>
                <c:pt idx="7458">
                  <c:v>#N/A</c:v>
                </c:pt>
                <c:pt idx="7459">
                  <c:v>#N/A</c:v>
                </c:pt>
                <c:pt idx="7460">
                  <c:v>#N/A</c:v>
                </c:pt>
                <c:pt idx="7461">
                  <c:v>#N/A</c:v>
                </c:pt>
                <c:pt idx="7462">
                  <c:v>#N/A</c:v>
                </c:pt>
                <c:pt idx="7463">
                  <c:v>#N/A</c:v>
                </c:pt>
                <c:pt idx="7464">
                  <c:v>#N/A</c:v>
                </c:pt>
                <c:pt idx="7465">
                  <c:v>#N/A</c:v>
                </c:pt>
                <c:pt idx="7466">
                  <c:v>#N/A</c:v>
                </c:pt>
                <c:pt idx="7467">
                  <c:v>#N/A</c:v>
                </c:pt>
                <c:pt idx="7468">
                  <c:v>#N/A</c:v>
                </c:pt>
                <c:pt idx="7469">
                  <c:v>#N/A</c:v>
                </c:pt>
                <c:pt idx="7470">
                  <c:v>#N/A</c:v>
                </c:pt>
                <c:pt idx="7471">
                  <c:v>#N/A</c:v>
                </c:pt>
                <c:pt idx="7472">
                  <c:v>#N/A</c:v>
                </c:pt>
                <c:pt idx="7473">
                  <c:v>#N/A</c:v>
                </c:pt>
                <c:pt idx="7474">
                  <c:v>#N/A</c:v>
                </c:pt>
                <c:pt idx="7475">
                  <c:v>#N/A</c:v>
                </c:pt>
                <c:pt idx="7476">
                  <c:v>#N/A</c:v>
                </c:pt>
                <c:pt idx="7477">
                  <c:v>#N/A</c:v>
                </c:pt>
                <c:pt idx="7478">
                  <c:v>#N/A</c:v>
                </c:pt>
                <c:pt idx="7479">
                  <c:v>#N/A</c:v>
                </c:pt>
                <c:pt idx="7480">
                  <c:v>#N/A</c:v>
                </c:pt>
                <c:pt idx="7481">
                  <c:v>#N/A</c:v>
                </c:pt>
                <c:pt idx="7482">
                  <c:v>#N/A</c:v>
                </c:pt>
                <c:pt idx="7483">
                  <c:v>#N/A</c:v>
                </c:pt>
                <c:pt idx="7484">
                  <c:v>#N/A</c:v>
                </c:pt>
                <c:pt idx="7485">
                  <c:v>#N/A</c:v>
                </c:pt>
                <c:pt idx="7486">
                  <c:v>#N/A</c:v>
                </c:pt>
                <c:pt idx="7487">
                  <c:v>#N/A</c:v>
                </c:pt>
                <c:pt idx="7488">
                  <c:v>#N/A</c:v>
                </c:pt>
                <c:pt idx="7489">
                  <c:v>#N/A</c:v>
                </c:pt>
                <c:pt idx="7490">
                  <c:v>#N/A</c:v>
                </c:pt>
                <c:pt idx="7491">
                  <c:v>#N/A</c:v>
                </c:pt>
                <c:pt idx="7492">
                  <c:v>#N/A</c:v>
                </c:pt>
                <c:pt idx="7493">
                  <c:v>#N/A</c:v>
                </c:pt>
                <c:pt idx="7494">
                  <c:v>#N/A</c:v>
                </c:pt>
                <c:pt idx="7495">
                  <c:v>#N/A</c:v>
                </c:pt>
                <c:pt idx="7496">
                  <c:v>#N/A</c:v>
                </c:pt>
                <c:pt idx="7497">
                  <c:v>#N/A</c:v>
                </c:pt>
                <c:pt idx="7498">
                  <c:v>#N/A</c:v>
                </c:pt>
                <c:pt idx="7499">
                  <c:v>#N/A</c:v>
                </c:pt>
                <c:pt idx="7500">
                  <c:v>#N/A</c:v>
                </c:pt>
                <c:pt idx="7501">
                  <c:v>#N/A</c:v>
                </c:pt>
                <c:pt idx="7502">
                  <c:v>#N/A</c:v>
                </c:pt>
                <c:pt idx="7503">
                  <c:v>#N/A</c:v>
                </c:pt>
                <c:pt idx="7504">
                  <c:v>#N/A</c:v>
                </c:pt>
                <c:pt idx="7505">
                  <c:v>#N/A</c:v>
                </c:pt>
                <c:pt idx="7506">
                  <c:v>#N/A</c:v>
                </c:pt>
                <c:pt idx="7507">
                  <c:v>#N/A</c:v>
                </c:pt>
                <c:pt idx="7508">
                  <c:v>#N/A</c:v>
                </c:pt>
                <c:pt idx="7509">
                  <c:v>#N/A</c:v>
                </c:pt>
                <c:pt idx="7510">
                  <c:v>#N/A</c:v>
                </c:pt>
                <c:pt idx="7511">
                  <c:v>#N/A</c:v>
                </c:pt>
                <c:pt idx="7512">
                  <c:v>#N/A</c:v>
                </c:pt>
                <c:pt idx="7513">
                  <c:v>#N/A</c:v>
                </c:pt>
                <c:pt idx="7514">
                  <c:v>#N/A</c:v>
                </c:pt>
                <c:pt idx="7515">
                  <c:v>#N/A</c:v>
                </c:pt>
                <c:pt idx="7516">
                  <c:v>#N/A</c:v>
                </c:pt>
                <c:pt idx="7517">
                  <c:v>#N/A</c:v>
                </c:pt>
                <c:pt idx="7518">
                  <c:v>#N/A</c:v>
                </c:pt>
                <c:pt idx="7519">
                  <c:v>#N/A</c:v>
                </c:pt>
                <c:pt idx="7520">
                  <c:v>#N/A</c:v>
                </c:pt>
                <c:pt idx="7521">
                  <c:v>#N/A</c:v>
                </c:pt>
                <c:pt idx="7522">
                  <c:v>#N/A</c:v>
                </c:pt>
                <c:pt idx="7523">
                  <c:v>#N/A</c:v>
                </c:pt>
                <c:pt idx="7524">
                  <c:v>#N/A</c:v>
                </c:pt>
                <c:pt idx="7525">
                  <c:v>#N/A</c:v>
                </c:pt>
                <c:pt idx="7526">
                  <c:v>#N/A</c:v>
                </c:pt>
                <c:pt idx="7527">
                  <c:v>#N/A</c:v>
                </c:pt>
                <c:pt idx="7528">
                  <c:v>#N/A</c:v>
                </c:pt>
                <c:pt idx="7529">
                  <c:v>#N/A</c:v>
                </c:pt>
                <c:pt idx="7530">
                  <c:v>#N/A</c:v>
                </c:pt>
                <c:pt idx="7531">
                  <c:v>#N/A</c:v>
                </c:pt>
                <c:pt idx="7532">
                  <c:v>#N/A</c:v>
                </c:pt>
                <c:pt idx="7533">
                  <c:v>#N/A</c:v>
                </c:pt>
                <c:pt idx="7534">
                  <c:v>#N/A</c:v>
                </c:pt>
                <c:pt idx="7535">
                  <c:v>#N/A</c:v>
                </c:pt>
                <c:pt idx="7536">
                  <c:v>#N/A</c:v>
                </c:pt>
                <c:pt idx="7537">
                  <c:v>#N/A</c:v>
                </c:pt>
                <c:pt idx="7538">
                  <c:v>#N/A</c:v>
                </c:pt>
                <c:pt idx="7539">
                  <c:v>#N/A</c:v>
                </c:pt>
                <c:pt idx="7540">
                  <c:v>#N/A</c:v>
                </c:pt>
                <c:pt idx="7541">
                  <c:v>#N/A</c:v>
                </c:pt>
                <c:pt idx="7542">
                  <c:v>#N/A</c:v>
                </c:pt>
                <c:pt idx="7543">
                  <c:v>#N/A</c:v>
                </c:pt>
                <c:pt idx="7544">
                  <c:v>#N/A</c:v>
                </c:pt>
                <c:pt idx="7545">
                  <c:v>#N/A</c:v>
                </c:pt>
                <c:pt idx="7546">
                  <c:v>#N/A</c:v>
                </c:pt>
                <c:pt idx="7547">
                  <c:v>#N/A</c:v>
                </c:pt>
                <c:pt idx="7548">
                  <c:v>#N/A</c:v>
                </c:pt>
                <c:pt idx="7549">
                  <c:v>#N/A</c:v>
                </c:pt>
                <c:pt idx="7550">
                  <c:v>#N/A</c:v>
                </c:pt>
                <c:pt idx="7551">
                  <c:v>#N/A</c:v>
                </c:pt>
                <c:pt idx="7552">
                  <c:v>#N/A</c:v>
                </c:pt>
                <c:pt idx="7553">
                  <c:v>#N/A</c:v>
                </c:pt>
                <c:pt idx="7554">
                  <c:v>#N/A</c:v>
                </c:pt>
                <c:pt idx="7555">
                  <c:v>#N/A</c:v>
                </c:pt>
                <c:pt idx="7556">
                  <c:v>#N/A</c:v>
                </c:pt>
                <c:pt idx="7557">
                  <c:v>#N/A</c:v>
                </c:pt>
                <c:pt idx="7558">
                  <c:v>#N/A</c:v>
                </c:pt>
                <c:pt idx="7559">
                  <c:v>#N/A</c:v>
                </c:pt>
                <c:pt idx="7560">
                  <c:v>#N/A</c:v>
                </c:pt>
                <c:pt idx="7561">
                  <c:v>#N/A</c:v>
                </c:pt>
                <c:pt idx="7562">
                  <c:v>#N/A</c:v>
                </c:pt>
                <c:pt idx="7563">
                  <c:v>#N/A</c:v>
                </c:pt>
                <c:pt idx="7564">
                  <c:v>#N/A</c:v>
                </c:pt>
                <c:pt idx="7565">
                  <c:v>#N/A</c:v>
                </c:pt>
                <c:pt idx="7566">
                  <c:v>#N/A</c:v>
                </c:pt>
                <c:pt idx="7567">
                  <c:v>#N/A</c:v>
                </c:pt>
                <c:pt idx="7568">
                  <c:v>#N/A</c:v>
                </c:pt>
                <c:pt idx="7569">
                  <c:v>#N/A</c:v>
                </c:pt>
                <c:pt idx="7570">
                  <c:v>#N/A</c:v>
                </c:pt>
                <c:pt idx="7571">
                  <c:v>#N/A</c:v>
                </c:pt>
                <c:pt idx="7572">
                  <c:v>#N/A</c:v>
                </c:pt>
                <c:pt idx="7573">
                  <c:v>#N/A</c:v>
                </c:pt>
                <c:pt idx="7574">
                  <c:v>#N/A</c:v>
                </c:pt>
                <c:pt idx="7575">
                  <c:v>#N/A</c:v>
                </c:pt>
                <c:pt idx="7576">
                  <c:v>#N/A</c:v>
                </c:pt>
                <c:pt idx="7577">
                  <c:v>#N/A</c:v>
                </c:pt>
                <c:pt idx="7578">
                  <c:v>#N/A</c:v>
                </c:pt>
                <c:pt idx="7579">
                  <c:v>#N/A</c:v>
                </c:pt>
                <c:pt idx="7580">
                  <c:v>#N/A</c:v>
                </c:pt>
                <c:pt idx="7581">
                  <c:v>#N/A</c:v>
                </c:pt>
                <c:pt idx="7582">
                  <c:v>#N/A</c:v>
                </c:pt>
                <c:pt idx="7583">
                  <c:v>#N/A</c:v>
                </c:pt>
                <c:pt idx="7584">
                  <c:v>#N/A</c:v>
                </c:pt>
                <c:pt idx="7585">
                  <c:v>#N/A</c:v>
                </c:pt>
                <c:pt idx="7586">
                  <c:v>#N/A</c:v>
                </c:pt>
                <c:pt idx="7587">
                  <c:v>#N/A</c:v>
                </c:pt>
                <c:pt idx="7588">
                  <c:v>#N/A</c:v>
                </c:pt>
                <c:pt idx="7589">
                  <c:v>#N/A</c:v>
                </c:pt>
                <c:pt idx="7590">
                  <c:v>#N/A</c:v>
                </c:pt>
                <c:pt idx="7591">
                  <c:v>#N/A</c:v>
                </c:pt>
                <c:pt idx="7592">
                  <c:v>#N/A</c:v>
                </c:pt>
                <c:pt idx="7593">
                  <c:v>#N/A</c:v>
                </c:pt>
                <c:pt idx="7594">
                  <c:v>#N/A</c:v>
                </c:pt>
                <c:pt idx="7595">
                  <c:v>#N/A</c:v>
                </c:pt>
                <c:pt idx="7596">
                  <c:v>#N/A</c:v>
                </c:pt>
                <c:pt idx="7597">
                  <c:v>#N/A</c:v>
                </c:pt>
                <c:pt idx="7598">
                  <c:v>#N/A</c:v>
                </c:pt>
                <c:pt idx="7599">
                  <c:v>#N/A</c:v>
                </c:pt>
                <c:pt idx="7600">
                  <c:v>#N/A</c:v>
                </c:pt>
                <c:pt idx="7601">
                  <c:v>#N/A</c:v>
                </c:pt>
                <c:pt idx="7602">
                  <c:v>#N/A</c:v>
                </c:pt>
                <c:pt idx="7603">
                  <c:v>#N/A</c:v>
                </c:pt>
                <c:pt idx="7604">
                  <c:v>#N/A</c:v>
                </c:pt>
                <c:pt idx="7605">
                  <c:v>#N/A</c:v>
                </c:pt>
                <c:pt idx="7606">
                  <c:v>#N/A</c:v>
                </c:pt>
                <c:pt idx="7607">
                  <c:v>#N/A</c:v>
                </c:pt>
                <c:pt idx="7608">
                  <c:v>#N/A</c:v>
                </c:pt>
                <c:pt idx="7609">
                  <c:v>#N/A</c:v>
                </c:pt>
                <c:pt idx="7610">
                  <c:v>#N/A</c:v>
                </c:pt>
                <c:pt idx="7611">
                  <c:v>#N/A</c:v>
                </c:pt>
                <c:pt idx="7612">
                  <c:v>#N/A</c:v>
                </c:pt>
                <c:pt idx="7613">
                  <c:v>#N/A</c:v>
                </c:pt>
                <c:pt idx="7614">
                  <c:v>#N/A</c:v>
                </c:pt>
                <c:pt idx="7615">
                  <c:v>#N/A</c:v>
                </c:pt>
                <c:pt idx="7616">
                  <c:v>#N/A</c:v>
                </c:pt>
                <c:pt idx="7617">
                  <c:v>#N/A</c:v>
                </c:pt>
                <c:pt idx="7618">
                  <c:v>#N/A</c:v>
                </c:pt>
                <c:pt idx="7619">
                  <c:v>#N/A</c:v>
                </c:pt>
                <c:pt idx="7620">
                  <c:v>#N/A</c:v>
                </c:pt>
                <c:pt idx="7621">
                  <c:v>#N/A</c:v>
                </c:pt>
                <c:pt idx="7622">
                  <c:v>#N/A</c:v>
                </c:pt>
                <c:pt idx="7623">
                  <c:v>#N/A</c:v>
                </c:pt>
                <c:pt idx="7624">
                  <c:v>#N/A</c:v>
                </c:pt>
                <c:pt idx="7625">
                  <c:v>#N/A</c:v>
                </c:pt>
                <c:pt idx="7626">
                  <c:v>#N/A</c:v>
                </c:pt>
                <c:pt idx="7627">
                  <c:v>#N/A</c:v>
                </c:pt>
                <c:pt idx="7628">
                  <c:v>#N/A</c:v>
                </c:pt>
                <c:pt idx="7629">
                  <c:v>#N/A</c:v>
                </c:pt>
                <c:pt idx="7630">
                  <c:v>#N/A</c:v>
                </c:pt>
                <c:pt idx="7631">
                  <c:v>#N/A</c:v>
                </c:pt>
                <c:pt idx="7632">
                  <c:v>#N/A</c:v>
                </c:pt>
                <c:pt idx="7633">
                  <c:v>#N/A</c:v>
                </c:pt>
                <c:pt idx="7634">
                  <c:v>#N/A</c:v>
                </c:pt>
                <c:pt idx="7635">
                  <c:v>#N/A</c:v>
                </c:pt>
                <c:pt idx="7636">
                  <c:v>#N/A</c:v>
                </c:pt>
                <c:pt idx="7637">
                  <c:v>#N/A</c:v>
                </c:pt>
                <c:pt idx="7638">
                  <c:v>#N/A</c:v>
                </c:pt>
                <c:pt idx="7639">
                  <c:v>#N/A</c:v>
                </c:pt>
                <c:pt idx="7640">
                  <c:v>#N/A</c:v>
                </c:pt>
                <c:pt idx="7641">
                  <c:v>#N/A</c:v>
                </c:pt>
                <c:pt idx="7642">
                  <c:v>#N/A</c:v>
                </c:pt>
                <c:pt idx="7643">
                  <c:v>#N/A</c:v>
                </c:pt>
                <c:pt idx="7644">
                  <c:v>#N/A</c:v>
                </c:pt>
                <c:pt idx="7645">
                  <c:v>#N/A</c:v>
                </c:pt>
                <c:pt idx="7646">
                  <c:v>#N/A</c:v>
                </c:pt>
                <c:pt idx="7647">
                  <c:v>#N/A</c:v>
                </c:pt>
                <c:pt idx="7648">
                  <c:v>#N/A</c:v>
                </c:pt>
                <c:pt idx="7649">
                  <c:v>#N/A</c:v>
                </c:pt>
                <c:pt idx="7650">
                  <c:v>#N/A</c:v>
                </c:pt>
                <c:pt idx="7651">
                  <c:v>#N/A</c:v>
                </c:pt>
                <c:pt idx="7652">
                  <c:v>#N/A</c:v>
                </c:pt>
                <c:pt idx="7653">
                  <c:v>#N/A</c:v>
                </c:pt>
                <c:pt idx="7654">
                  <c:v>#N/A</c:v>
                </c:pt>
                <c:pt idx="7655">
                  <c:v>#N/A</c:v>
                </c:pt>
                <c:pt idx="7656">
                  <c:v>#N/A</c:v>
                </c:pt>
                <c:pt idx="7657">
                  <c:v>#N/A</c:v>
                </c:pt>
                <c:pt idx="7658">
                  <c:v>#N/A</c:v>
                </c:pt>
                <c:pt idx="7659">
                  <c:v>#N/A</c:v>
                </c:pt>
                <c:pt idx="7660">
                  <c:v>#N/A</c:v>
                </c:pt>
                <c:pt idx="7661">
                  <c:v>#N/A</c:v>
                </c:pt>
                <c:pt idx="7662">
                  <c:v>#N/A</c:v>
                </c:pt>
                <c:pt idx="7663">
                  <c:v>#N/A</c:v>
                </c:pt>
                <c:pt idx="7664">
                  <c:v>#N/A</c:v>
                </c:pt>
                <c:pt idx="7665">
                  <c:v>#N/A</c:v>
                </c:pt>
                <c:pt idx="7666">
                  <c:v>#N/A</c:v>
                </c:pt>
                <c:pt idx="7667">
                  <c:v>#N/A</c:v>
                </c:pt>
                <c:pt idx="7668">
                  <c:v>#N/A</c:v>
                </c:pt>
                <c:pt idx="7669">
                  <c:v>#N/A</c:v>
                </c:pt>
                <c:pt idx="7670">
                  <c:v>#N/A</c:v>
                </c:pt>
                <c:pt idx="7671">
                  <c:v>#N/A</c:v>
                </c:pt>
                <c:pt idx="7672">
                  <c:v>#N/A</c:v>
                </c:pt>
                <c:pt idx="7673">
                  <c:v>#N/A</c:v>
                </c:pt>
                <c:pt idx="7674">
                  <c:v>#N/A</c:v>
                </c:pt>
                <c:pt idx="7675">
                  <c:v>#N/A</c:v>
                </c:pt>
                <c:pt idx="7676">
                  <c:v>#N/A</c:v>
                </c:pt>
                <c:pt idx="7677">
                  <c:v>#N/A</c:v>
                </c:pt>
                <c:pt idx="7678">
                  <c:v>#N/A</c:v>
                </c:pt>
                <c:pt idx="7679">
                  <c:v>#N/A</c:v>
                </c:pt>
                <c:pt idx="7680">
                  <c:v>#N/A</c:v>
                </c:pt>
                <c:pt idx="7681">
                  <c:v>#N/A</c:v>
                </c:pt>
                <c:pt idx="7682">
                  <c:v>#N/A</c:v>
                </c:pt>
                <c:pt idx="7683">
                  <c:v>#N/A</c:v>
                </c:pt>
                <c:pt idx="7684">
                  <c:v>#N/A</c:v>
                </c:pt>
                <c:pt idx="7685">
                  <c:v>#N/A</c:v>
                </c:pt>
                <c:pt idx="7686">
                  <c:v>#N/A</c:v>
                </c:pt>
                <c:pt idx="7687">
                  <c:v>#N/A</c:v>
                </c:pt>
                <c:pt idx="7688">
                  <c:v>#N/A</c:v>
                </c:pt>
                <c:pt idx="7689">
                  <c:v>#N/A</c:v>
                </c:pt>
                <c:pt idx="7690">
                  <c:v>#N/A</c:v>
                </c:pt>
                <c:pt idx="7691">
                  <c:v>#N/A</c:v>
                </c:pt>
                <c:pt idx="7692">
                  <c:v>#N/A</c:v>
                </c:pt>
                <c:pt idx="7693">
                  <c:v>#N/A</c:v>
                </c:pt>
                <c:pt idx="7694">
                  <c:v>#N/A</c:v>
                </c:pt>
                <c:pt idx="7695">
                  <c:v>#N/A</c:v>
                </c:pt>
                <c:pt idx="7696">
                  <c:v>#N/A</c:v>
                </c:pt>
                <c:pt idx="7697">
                  <c:v>#N/A</c:v>
                </c:pt>
                <c:pt idx="7698">
                  <c:v>#N/A</c:v>
                </c:pt>
                <c:pt idx="7699">
                  <c:v>#N/A</c:v>
                </c:pt>
                <c:pt idx="7700">
                  <c:v>#N/A</c:v>
                </c:pt>
                <c:pt idx="7701">
                  <c:v>#N/A</c:v>
                </c:pt>
                <c:pt idx="7702">
                  <c:v>#N/A</c:v>
                </c:pt>
                <c:pt idx="7703">
                  <c:v>#N/A</c:v>
                </c:pt>
                <c:pt idx="7704">
                  <c:v>#N/A</c:v>
                </c:pt>
                <c:pt idx="7705">
                  <c:v>#N/A</c:v>
                </c:pt>
                <c:pt idx="7706">
                  <c:v>#N/A</c:v>
                </c:pt>
                <c:pt idx="7707">
                  <c:v>#N/A</c:v>
                </c:pt>
                <c:pt idx="7708">
                  <c:v>#N/A</c:v>
                </c:pt>
                <c:pt idx="7709">
                  <c:v>#N/A</c:v>
                </c:pt>
                <c:pt idx="7710">
                  <c:v>#N/A</c:v>
                </c:pt>
                <c:pt idx="7711">
                  <c:v>#N/A</c:v>
                </c:pt>
                <c:pt idx="7712">
                  <c:v>#N/A</c:v>
                </c:pt>
                <c:pt idx="7713">
                  <c:v>#N/A</c:v>
                </c:pt>
                <c:pt idx="7714">
                  <c:v>#N/A</c:v>
                </c:pt>
                <c:pt idx="7715">
                  <c:v>#N/A</c:v>
                </c:pt>
                <c:pt idx="7716">
                  <c:v>#N/A</c:v>
                </c:pt>
                <c:pt idx="7717">
                  <c:v>#N/A</c:v>
                </c:pt>
                <c:pt idx="7718">
                  <c:v>#N/A</c:v>
                </c:pt>
                <c:pt idx="7719">
                  <c:v>#N/A</c:v>
                </c:pt>
                <c:pt idx="7720">
                  <c:v>#N/A</c:v>
                </c:pt>
                <c:pt idx="7721">
                  <c:v>#N/A</c:v>
                </c:pt>
                <c:pt idx="7722">
                  <c:v>#N/A</c:v>
                </c:pt>
                <c:pt idx="7723">
                  <c:v>#N/A</c:v>
                </c:pt>
                <c:pt idx="7724">
                  <c:v>#N/A</c:v>
                </c:pt>
                <c:pt idx="7725">
                  <c:v>#N/A</c:v>
                </c:pt>
                <c:pt idx="7726">
                  <c:v>#N/A</c:v>
                </c:pt>
                <c:pt idx="7727">
                  <c:v>#N/A</c:v>
                </c:pt>
                <c:pt idx="7728">
                  <c:v>#N/A</c:v>
                </c:pt>
                <c:pt idx="7729">
                  <c:v>#N/A</c:v>
                </c:pt>
                <c:pt idx="7730">
                  <c:v>#N/A</c:v>
                </c:pt>
                <c:pt idx="7731">
                  <c:v>#N/A</c:v>
                </c:pt>
                <c:pt idx="7732">
                  <c:v>#N/A</c:v>
                </c:pt>
                <c:pt idx="7733">
                  <c:v>#N/A</c:v>
                </c:pt>
                <c:pt idx="7734">
                  <c:v>#N/A</c:v>
                </c:pt>
                <c:pt idx="7735">
                  <c:v>#N/A</c:v>
                </c:pt>
                <c:pt idx="7736">
                  <c:v>#N/A</c:v>
                </c:pt>
                <c:pt idx="7737">
                  <c:v>#N/A</c:v>
                </c:pt>
                <c:pt idx="7738">
                  <c:v>#N/A</c:v>
                </c:pt>
                <c:pt idx="7739">
                  <c:v>#N/A</c:v>
                </c:pt>
                <c:pt idx="7740">
                  <c:v>#N/A</c:v>
                </c:pt>
                <c:pt idx="7741">
                  <c:v>#N/A</c:v>
                </c:pt>
                <c:pt idx="7742">
                  <c:v>#N/A</c:v>
                </c:pt>
                <c:pt idx="7743">
                  <c:v>#N/A</c:v>
                </c:pt>
                <c:pt idx="7744">
                  <c:v>#N/A</c:v>
                </c:pt>
                <c:pt idx="7745">
                  <c:v>#N/A</c:v>
                </c:pt>
                <c:pt idx="7746">
                  <c:v>#N/A</c:v>
                </c:pt>
                <c:pt idx="7747">
                  <c:v>#N/A</c:v>
                </c:pt>
                <c:pt idx="7748">
                  <c:v>#N/A</c:v>
                </c:pt>
                <c:pt idx="7749">
                  <c:v>#N/A</c:v>
                </c:pt>
                <c:pt idx="7750">
                  <c:v>#N/A</c:v>
                </c:pt>
                <c:pt idx="7751">
                  <c:v>#N/A</c:v>
                </c:pt>
                <c:pt idx="7752">
                  <c:v>#N/A</c:v>
                </c:pt>
                <c:pt idx="7753">
                  <c:v>#N/A</c:v>
                </c:pt>
                <c:pt idx="7754">
                  <c:v>#N/A</c:v>
                </c:pt>
                <c:pt idx="7755">
                  <c:v>#N/A</c:v>
                </c:pt>
                <c:pt idx="7756">
                  <c:v>#N/A</c:v>
                </c:pt>
                <c:pt idx="7757">
                  <c:v>#N/A</c:v>
                </c:pt>
                <c:pt idx="7758">
                  <c:v>#N/A</c:v>
                </c:pt>
                <c:pt idx="7759">
                  <c:v>#N/A</c:v>
                </c:pt>
                <c:pt idx="7760">
                  <c:v>#N/A</c:v>
                </c:pt>
                <c:pt idx="7761">
                  <c:v>#N/A</c:v>
                </c:pt>
                <c:pt idx="7762">
                  <c:v>#N/A</c:v>
                </c:pt>
                <c:pt idx="7763">
                  <c:v>#N/A</c:v>
                </c:pt>
                <c:pt idx="7764">
                  <c:v>#N/A</c:v>
                </c:pt>
                <c:pt idx="7765">
                  <c:v>#N/A</c:v>
                </c:pt>
                <c:pt idx="7766">
                  <c:v>#N/A</c:v>
                </c:pt>
                <c:pt idx="7767">
                  <c:v>#N/A</c:v>
                </c:pt>
                <c:pt idx="7768">
                  <c:v>#N/A</c:v>
                </c:pt>
                <c:pt idx="7769">
                  <c:v>#N/A</c:v>
                </c:pt>
                <c:pt idx="7770">
                  <c:v>#N/A</c:v>
                </c:pt>
                <c:pt idx="7771">
                  <c:v>#N/A</c:v>
                </c:pt>
                <c:pt idx="7772">
                  <c:v>#N/A</c:v>
                </c:pt>
                <c:pt idx="7773">
                  <c:v>#N/A</c:v>
                </c:pt>
                <c:pt idx="7774">
                  <c:v>#N/A</c:v>
                </c:pt>
                <c:pt idx="7775">
                  <c:v>#N/A</c:v>
                </c:pt>
                <c:pt idx="7776">
                  <c:v>#N/A</c:v>
                </c:pt>
                <c:pt idx="7777">
                  <c:v>#N/A</c:v>
                </c:pt>
                <c:pt idx="7778">
                  <c:v>#N/A</c:v>
                </c:pt>
                <c:pt idx="7779">
                  <c:v>#N/A</c:v>
                </c:pt>
                <c:pt idx="7780">
                  <c:v>#N/A</c:v>
                </c:pt>
                <c:pt idx="7781">
                  <c:v>#N/A</c:v>
                </c:pt>
                <c:pt idx="7782">
                  <c:v>#N/A</c:v>
                </c:pt>
                <c:pt idx="7783">
                  <c:v>#N/A</c:v>
                </c:pt>
                <c:pt idx="7784">
                  <c:v>#N/A</c:v>
                </c:pt>
                <c:pt idx="7785">
                  <c:v>#N/A</c:v>
                </c:pt>
                <c:pt idx="7786">
                  <c:v>#N/A</c:v>
                </c:pt>
                <c:pt idx="7787">
                  <c:v>#N/A</c:v>
                </c:pt>
                <c:pt idx="7788">
                  <c:v>#N/A</c:v>
                </c:pt>
                <c:pt idx="7789">
                  <c:v>#N/A</c:v>
                </c:pt>
                <c:pt idx="7790">
                  <c:v>#N/A</c:v>
                </c:pt>
                <c:pt idx="7791">
                  <c:v>#N/A</c:v>
                </c:pt>
                <c:pt idx="7792">
                  <c:v>#N/A</c:v>
                </c:pt>
                <c:pt idx="7793">
                  <c:v>#N/A</c:v>
                </c:pt>
                <c:pt idx="7794">
                  <c:v>#N/A</c:v>
                </c:pt>
                <c:pt idx="7795">
                  <c:v>#N/A</c:v>
                </c:pt>
                <c:pt idx="7796">
                  <c:v>#N/A</c:v>
                </c:pt>
                <c:pt idx="7797">
                  <c:v>#N/A</c:v>
                </c:pt>
                <c:pt idx="7798">
                  <c:v>#N/A</c:v>
                </c:pt>
                <c:pt idx="7799">
                  <c:v>#N/A</c:v>
                </c:pt>
                <c:pt idx="7800">
                  <c:v>#N/A</c:v>
                </c:pt>
                <c:pt idx="7801">
                  <c:v>#N/A</c:v>
                </c:pt>
                <c:pt idx="7802">
                  <c:v>#N/A</c:v>
                </c:pt>
                <c:pt idx="7803">
                  <c:v>#N/A</c:v>
                </c:pt>
                <c:pt idx="7804">
                  <c:v>#N/A</c:v>
                </c:pt>
                <c:pt idx="7805">
                  <c:v>#N/A</c:v>
                </c:pt>
                <c:pt idx="7806">
                  <c:v>#N/A</c:v>
                </c:pt>
                <c:pt idx="7807">
                  <c:v>#N/A</c:v>
                </c:pt>
                <c:pt idx="7808">
                  <c:v>#N/A</c:v>
                </c:pt>
                <c:pt idx="7809">
                  <c:v>#N/A</c:v>
                </c:pt>
                <c:pt idx="7810">
                  <c:v>#N/A</c:v>
                </c:pt>
                <c:pt idx="7811">
                  <c:v>#N/A</c:v>
                </c:pt>
                <c:pt idx="7812">
                  <c:v>#N/A</c:v>
                </c:pt>
                <c:pt idx="7813">
                  <c:v>#N/A</c:v>
                </c:pt>
                <c:pt idx="7814">
                  <c:v>#N/A</c:v>
                </c:pt>
                <c:pt idx="7815">
                  <c:v>#N/A</c:v>
                </c:pt>
                <c:pt idx="7816">
                  <c:v>#N/A</c:v>
                </c:pt>
                <c:pt idx="7817">
                  <c:v>#N/A</c:v>
                </c:pt>
                <c:pt idx="7818">
                  <c:v>#N/A</c:v>
                </c:pt>
                <c:pt idx="7819">
                  <c:v>#N/A</c:v>
                </c:pt>
                <c:pt idx="7820">
                  <c:v>#N/A</c:v>
                </c:pt>
                <c:pt idx="7821">
                  <c:v>#N/A</c:v>
                </c:pt>
                <c:pt idx="7822">
                  <c:v>#N/A</c:v>
                </c:pt>
                <c:pt idx="7823">
                  <c:v>#N/A</c:v>
                </c:pt>
                <c:pt idx="7824">
                  <c:v>#N/A</c:v>
                </c:pt>
                <c:pt idx="7825">
                  <c:v>#N/A</c:v>
                </c:pt>
                <c:pt idx="7826">
                  <c:v>#N/A</c:v>
                </c:pt>
                <c:pt idx="7827">
                  <c:v>#N/A</c:v>
                </c:pt>
                <c:pt idx="7828">
                  <c:v>#N/A</c:v>
                </c:pt>
                <c:pt idx="7829">
                  <c:v>#N/A</c:v>
                </c:pt>
                <c:pt idx="7830">
                  <c:v>#N/A</c:v>
                </c:pt>
                <c:pt idx="7831">
                  <c:v>#N/A</c:v>
                </c:pt>
                <c:pt idx="7832">
                  <c:v>#N/A</c:v>
                </c:pt>
                <c:pt idx="7833">
                  <c:v>#N/A</c:v>
                </c:pt>
                <c:pt idx="7834">
                  <c:v>#N/A</c:v>
                </c:pt>
                <c:pt idx="7835">
                  <c:v>#N/A</c:v>
                </c:pt>
                <c:pt idx="7836">
                  <c:v>#N/A</c:v>
                </c:pt>
                <c:pt idx="7837">
                  <c:v>#N/A</c:v>
                </c:pt>
                <c:pt idx="7838">
                  <c:v>#N/A</c:v>
                </c:pt>
                <c:pt idx="7839">
                  <c:v>#N/A</c:v>
                </c:pt>
                <c:pt idx="7840">
                  <c:v>#N/A</c:v>
                </c:pt>
                <c:pt idx="7841">
                  <c:v>#N/A</c:v>
                </c:pt>
                <c:pt idx="7842">
                  <c:v>#N/A</c:v>
                </c:pt>
                <c:pt idx="7843">
                  <c:v>#N/A</c:v>
                </c:pt>
                <c:pt idx="7844">
                  <c:v>#N/A</c:v>
                </c:pt>
                <c:pt idx="7845">
                  <c:v>#N/A</c:v>
                </c:pt>
                <c:pt idx="7846">
                  <c:v>#N/A</c:v>
                </c:pt>
                <c:pt idx="7847">
                  <c:v>#N/A</c:v>
                </c:pt>
                <c:pt idx="7848">
                  <c:v>#N/A</c:v>
                </c:pt>
                <c:pt idx="7849">
                  <c:v>#N/A</c:v>
                </c:pt>
                <c:pt idx="7850">
                  <c:v>#N/A</c:v>
                </c:pt>
                <c:pt idx="7851">
                  <c:v>#N/A</c:v>
                </c:pt>
                <c:pt idx="7852">
                  <c:v>#N/A</c:v>
                </c:pt>
                <c:pt idx="7853">
                  <c:v>#N/A</c:v>
                </c:pt>
                <c:pt idx="7854">
                  <c:v>#N/A</c:v>
                </c:pt>
                <c:pt idx="7855">
                  <c:v>#N/A</c:v>
                </c:pt>
                <c:pt idx="7856">
                  <c:v>#N/A</c:v>
                </c:pt>
                <c:pt idx="7857">
                  <c:v>#N/A</c:v>
                </c:pt>
                <c:pt idx="7858">
                  <c:v>#N/A</c:v>
                </c:pt>
                <c:pt idx="7859">
                  <c:v>#N/A</c:v>
                </c:pt>
                <c:pt idx="7860">
                  <c:v>#N/A</c:v>
                </c:pt>
                <c:pt idx="7861">
                  <c:v>#N/A</c:v>
                </c:pt>
                <c:pt idx="7862">
                  <c:v>#N/A</c:v>
                </c:pt>
                <c:pt idx="7863">
                  <c:v>#N/A</c:v>
                </c:pt>
                <c:pt idx="7864">
                  <c:v>#N/A</c:v>
                </c:pt>
                <c:pt idx="7865">
                  <c:v>#N/A</c:v>
                </c:pt>
                <c:pt idx="7866">
                  <c:v>#N/A</c:v>
                </c:pt>
                <c:pt idx="7867">
                  <c:v>#N/A</c:v>
                </c:pt>
                <c:pt idx="7868">
                  <c:v>#N/A</c:v>
                </c:pt>
                <c:pt idx="7869">
                  <c:v>#N/A</c:v>
                </c:pt>
                <c:pt idx="7870">
                  <c:v>#N/A</c:v>
                </c:pt>
                <c:pt idx="7871">
                  <c:v>#N/A</c:v>
                </c:pt>
                <c:pt idx="7872">
                  <c:v>#N/A</c:v>
                </c:pt>
                <c:pt idx="7873">
                  <c:v>#N/A</c:v>
                </c:pt>
                <c:pt idx="7874">
                  <c:v>#N/A</c:v>
                </c:pt>
                <c:pt idx="7875">
                  <c:v>#N/A</c:v>
                </c:pt>
                <c:pt idx="7876">
                  <c:v>#N/A</c:v>
                </c:pt>
                <c:pt idx="7877">
                  <c:v>#N/A</c:v>
                </c:pt>
                <c:pt idx="7878">
                  <c:v>#N/A</c:v>
                </c:pt>
                <c:pt idx="7879">
                  <c:v>#N/A</c:v>
                </c:pt>
                <c:pt idx="7880">
                  <c:v>#N/A</c:v>
                </c:pt>
                <c:pt idx="7881">
                  <c:v>#N/A</c:v>
                </c:pt>
                <c:pt idx="7882">
                  <c:v>#N/A</c:v>
                </c:pt>
                <c:pt idx="7883">
                  <c:v>#N/A</c:v>
                </c:pt>
                <c:pt idx="7884">
                  <c:v>#N/A</c:v>
                </c:pt>
                <c:pt idx="7885">
                  <c:v>#N/A</c:v>
                </c:pt>
                <c:pt idx="7886">
                  <c:v>#N/A</c:v>
                </c:pt>
                <c:pt idx="7887">
                  <c:v>#N/A</c:v>
                </c:pt>
                <c:pt idx="7888">
                  <c:v>#N/A</c:v>
                </c:pt>
                <c:pt idx="7889">
                  <c:v>#N/A</c:v>
                </c:pt>
                <c:pt idx="7890">
                  <c:v>#N/A</c:v>
                </c:pt>
                <c:pt idx="7891">
                  <c:v>#N/A</c:v>
                </c:pt>
                <c:pt idx="7892">
                  <c:v>#N/A</c:v>
                </c:pt>
                <c:pt idx="7893">
                  <c:v>#N/A</c:v>
                </c:pt>
                <c:pt idx="7894">
                  <c:v>#N/A</c:v>
                </c:pt>
                <c:pt idx="7895">
                  <c:v>#N/A</c:v>
                </c:pt>
                <c:pt idx="7896">
                  <c:v>#N/A</c:v>
                </c:pt>
                <c:pt idx="7897">
                  <c:v>#N/A</c:v>
                </c:pt>
                <c:pt idx="7898">
                  <c:v>#N/A</c:v>
                </c:pt>
                <c:pt idx="7899">
                  <c:v>#N/A</c:v>
                </c:pt>
                <c:pt idx="7900">
                  <c:v>#N/A</c:v>
                </c:pt>
                <c:pt idx="7901">
                  <c:v>#N/A</c:v>
                </c:pt>
                <c:pt idx="7902">
                  <c:v>#N/A</c:v>
                </c:pt>
                <c:pt idx="7903">
                  <c:v>#N/A</c:v>
                </c:pt>
                <c:pt idx="7904">
                  <c:v>#N/A</c:v>
                </c:pt>
                <c:pt idx="7905">
                  <c:v>#N/A</c:v>
                </c:pt>
                <c:pt idx="7906">
                  <c:v>#N/A</c:v>
                </c:pt>
                <c:pt idx="7907">
                  <c:v>#N/A</c:v>
                </c:pt>
                <c:pt idx="7908">
                  <c:v>#N/A</c:v>
                </c:pt>
                <c:pt idx="7909">
                  <c:v>#N/A</c:v>
                </c:pt>
                <c:pt idx="7910">
                  <c:v>#N/A</c:v>
                </c:pt>
                <c:pt idx="7911">
                  <c:v>#N/A</c:v>
                </c:pt>
                <c:pt idx="7912">
                  <c:v>#N/A</c:v>
                </c:pt>
                <c:pt idx="7913">
                  <c:v>#N/A</c:v>
                </c:pt>
                <c:pt idx="7914">
                  <c:v>#N/A</c:v>
                </c:pt>
                <c:pt idx="7915">
                  <c:v>#N/A</c:v>
                </c:pt>
                <c:pt idx="7916">
                  <c:v>#N/A</c:v>
                </c:pt>
                <c:pt idx="7917">
                  <c:v>#N/A</c:v>
                </c:pt>
                <c:pt idx="7918">
                  <c:v>#N/A</c:v>
                </c:pt>
                <c:pt idx="7919">
                  <c:v>#N/A</c:v>
                </c:pt>
                <c:pt idx="7920">
                  <c:v>#N/A</c:v>
                </c:pt>
                <c:pt idx="7921">
                  <c:v>#N/A</c:v>
                </c:pt>
                <c:pt idx="7922">
                  <c:v>#N/A</c:v>
                </c:pt>
                <c:pt idx="7923">
                  <c:v>#N/A</c:v>
                </c:pt>
                <c:pt idx="7924">
                  <c:v>#N/A</c:v>
                </c:pt>
                <c:pt idx="7925">
                  <c:v>#N/A</c:v>
                </c:pt>
                <c:pt idx="7926">
                  <c:v>#N/A</c:v>
                </c:pt>
                <c:pt idx="7927">
                  <c:v>#N/A</c:v>
                </c:pt>
                <c:pt idx="7928">
                  <c:v>#N/A</c:v>
                </c:pt>
                <c:pt idx="7929">
                  <c:v>#N/A</c:v>
                </c:pt>
                <c:pt idx="7930">
                  <c:v>#N/A</c:v>
                </c:pt>
                <c:pt idx="7931">
                  <c:v>#N/A</c:v>
                </c:pt>
                <c:pt idx="7932">
                  <c:v>#N/A</c:v>
                </c:pt>
                <c:pt idx="7933">
                  <c:v>#N/A</c:v>
                </c:pt>
                <c:pt idx="7934">
                  <c:v>#N/A</c:v>
                </c:pt>
                <c:pt idx="7935">
                  <c:v>#N/A</c:v>
                </c:pt>
                <c:pt idx="7936">
                  <c:v>#N/A</c:v>
                </c:pt>
                <c:pt idx="7937">
                  <c:v>#N/A</c:v>
                </c:pt>
                <c:pt idx="7938">
                  <c:v>#N/A</c:v>
                </c:pt>
                <c:pt idx="7939">
                  <c:v>#N/A</c:v>
                </c:pt>
                <c:pt idx="7940">
                  <c:v>#N/A</c:v>
                </c:pt>
                <c:pt idx="7941">
                  <c:v>#N/A</c:v>
                </c:pt>
                <c:pt idx="7942">
                  <c:v>#N/A</c:v>
                </c:pt>
                <c:pt idx="7943">
                  <c:v>#N/A</c:v>
                </c:pt>
                <c:pt idx="7944">
                  <c:v>#N/A</c:v>
                </c:pt>
                <c:pt idx="7945">
                  <c:v>#N/A</c:v>
                </c:pt>
                <c:pt idx="7946">
                  <c:v>#N/A</c:v>
                </c:pt>
                <c:pt idx="7947">
                  <c:v>#N/A</c:v>
                </c:pt>
                <c:pt idx="7948">
                  <c:v>#N/A</c:v>
                </c:pt>
                <c:pt idx="7949">
                  <c:v>#N/A</c:v>
                </c:pt>
                <c:pt idx="7950">
                  <c:v>#N/A</c:v>
                </c:pt>
                <c:pt idx="7951">
                  <c:v>#N/A</c:v>
                </c:pt>
                <c:pt idx="7952">
                  <c:v>#N/A</c:v>
                </c:pt>
                <c:pt idx="7953">
                  <c:v>#N/A</c:v>
                </c:pt>
                <c:pt idx="7954">
                  <c:v>#N/A</c:v>
                </c:pt>
                <c:pt idx="7955">
                  <c:v>#N/A</c:v>
                </c:pt>
                <c:pt idx="7956">
                  <c:v>#N/A</c:v>
                </c:pt>
                <c:pt idx="7957">
                  <c:v>#N/A</c:v>
                </c:pt>
                <c:pt idx="7958">
                  <c:v>#N/A</c:v>
                </c:pt>
                <c:pt idx="7959">
                  <c:v>#N/A</c:v>
                </c:pt>
                <c:pt idx="7960">
                  <c:v>#N/A</c:v>
                </c:pt>
                <c:pt idx="7961">
                  <c:v>#N/A</c:v>
                </c:pt>
                <c:pt idx="7962">
                  <c:v>#N/A</c:v>
                </c:pt>
                <c:pt idx="7963">
                  <c:v>#N/A</c:v>
                </c:pt>
                <c:pt idx="7964">
                  <c:v>#N/A</c:v>
                </c:pt>
                <c:pt idx="7965">
                  <c:v>#N/A</c:v>
                </c:pt>
                <c:pt idx="7966">
                  <c:v>#N/A</c:v>
                </c:pt>
                <c:pt idx="7967">
                  <c:v>#N/A</c:v>
                </c:pt>
                <c:pt idx="7968">
                  <c:v>#N/A</c:v>
                </c:pt>
                <c:pt idx="7969">
                  <c:v>#N/A</c:v>
                </c:pt>
                <c:pt idx="7970">
                  <c:v>#N/A</c:v>
                </c:pt>
                <c:pt idx="7971">
                  <c:v>#N/A</c:v>
                </c:pt>
                <c:pt idx="7972">
                  <c:v>#N/A</c:v>
                </c:pt>
                <c:pt idx="7973">
                  <c:v>#N/A</c:v>
                </c:pt>
                <c:pt idx="7974">
                  <c:v>#N/A</c:v>
                </c:pt>
                <c:pt idx="7975">
                  <c:v>#N/A</c:v>
                </c:pt>
                <c:pt idx="7976">
                  <c:v>#N/A</c:v>
                </c:pt>
                <c:pt idx="7977">
                  <c:v>#N/A</c:v>
                </c:pt>
                <c:pt idx="7978">
                  <c:v>#N/A</c:v>
                </c:pt>
                <c:pt idx="7979">
                  <c:v>#N/A</c:v>
                </c:pt>
                <c:pt idx="7980">
                  <c:v>#N/A</c:v>
                </c:pt>
                <c:pt idx="7981">
                  <c:v>#N/A</c:v>
                </c:pt>
                <c:pt idx="7982">
                  <c:v>#N/A</c:v>
                </c:pt>
                <c:pt idx="7983">
                  <c:v>#N/A</c:v>
                </c:pt>
                <c:pt idx="7984">
                  <c:v>#N/A</c:v>
                </c:pt>
                <c:pt idx="7985">
                  <c:v>#N/A</c:v>
                </c:pt>
                <c:pt idx="7986">
                  <c:v>#N/A</c:v>
                </c:pt>
                <c:pt idx="7987">
                  <c:v>#N/A</c:v>
                </c:pt>
                <c:pt idx="7988">
                  <c:v>#N/A</c:v>
                </c:pt>
                <c:pt idx="7989">
                  <c:v>#N/A</c:v>
                </c:pt>
                <c:pt idx="7990">
                  <c:v>#N/A</c:v>
                </c:pt>
                <c:pt idx="7991">
                  <c:v>#N/A</c:v>
                </c:pt>
                <c:pt idx="7992">
                  <c:v>#N/A</c:v>
                </c:pt>
                <c:pt idx="7993">
                  <c:v>#N/A</c:v>
                </c:pt>
                <c:pt idx="7994">
                  <c:v>#N/A</c:v>
                </c:pt>
                <c:pt idx="7995">
                  <c:v>#N/A</c:v>
                </c:pt>
                <c:pt idx="7996">
                  <c:v>#N/A</c:v>
                </c:pt>
                <c:pt idx="7997">
                  <c:v>#N/A</c:v>
                </c:pt>
                <c:pt idx="7998">
                  <c:v>#N/A</c:v>
                </c:pt>
                <c:pt idx="7999">
                  <c:v>#N/A</c:v>
                </c:pt>
                <c:pt idx="8000">
                  <c:v>#N/A</c:v>
                </c:pt>
                <c:pt idx="8001">
                  <c:v>#N/A</c:v>
                </c:pt>
                <c:pt idx="8002">
                  <c:v>#N/A</c:v>
                </c:pt>
                <c:pt idx="8003">
                  <c:v>#N/A</c:v>
                </c:pt>
                <c:pt idx="8004">
                  <c:v>#N/A</c:v>
                </c:pt>
                <c:pt idx="8005">
                  <c:v>#N/A</c:v>
                </c:pt>
                <c:pt idx="8006">
                  <c:v>#N/A</c:v>
                </c:pt>
                <c:pt idx="8007">
                  <c:v>#N/A</c:v>
                </c:pt>
                <c:pt idx="8008">
                  <c:v>#N/A</c:v>
                </c:pt>
                <c:pt idx="8009">
                  <c:v>#N/A</c:v>
                </c:pt>
                <c:pt idx="8010">
                  <c:v>#N/A</c:v>
                </c:pt>
                <c:pt idx="8011">
                  <c:v>#N/A</c:v>
                </c:pt>
                <c:pt idx="8012">
                  <c:v>#N/A</c:v>
                </c:pt>
                <c:pt idx="8013">
                  <c:v>#N/A</c:v>
                </c:pt>
                <c:pt idx="8014">
                  <c:v>#N/A</c:v>
                </c:pt>
                <c:pt idx="8015">
                  <c:v>#N/A</c:v>
                </c:pt>
                <c:pt idx="8016">
                  <c:v>#N/A</c:v>
                </c:pt>
                <c:pt idx="8017">
                  <c:v>#N/A</c:v>
                </c:pt>
                <c:pt idx="8018">
                  <c:v>#N/A</c:v>
                </c:pt>
                <c:pt idx="8019">
                  <c:v>#N/A</c:v>
                </c:pt>
                <c:pt idx="8020">
                  <c:v>#N/A</c:v>
                </c:pt>
                <c:pt idx="8021">
                  <c:v>#N/A</c:v>
                </c:pt>
                <c:pt idx="8022">
                  <c:v>#N/A</c:v>
                </c:pt>
                <c:pt idx="8023">
                  <c:v>#N/A</c:v>
                </c:pt>
                <c:pt idx="8024">
                  <c:v>#N/A</c:v>
                </c:pt>
                <c:pt idx="8025">
                  <c:v>#N/A</c:v>
                </c:pt>
                <c:pt idx="8026">
                  <c:v>#N/A</c:v>
                </c:pt>
                <c:pt idx="8027">
                  <c:v>#N/A</c:v>
                </c:pt>
                <c:pt idx="8028">
                  <c:v>#N/A</c:v>
                </c:pt>
                <c:pt idx="8029">
                  <c:v>#N/A</c:v>
                </c:pt>
                <c:pt idx="8030">
                  <c:v>#N/A</c:v>
                </c:pt>
                <c:pt idx="8031">
                  <c:v>#N/A</c:v>
                </c:pt>
                <c:pt idx="8032">
                  <c:v>#N/A</c:v>
                </c:pt>
                <c:pt idx="8033">
                  <c:v>#N/A</c:v>
                </c:pt>
                <c:pt idx="8034">
                  <c:v>#N/A</c:v>
                </c:pt>
                <c:pt idx="8035">
                  <c:v>#N/A</c:v>
                </c:pt>
                <c:pt idx="8036">
                  <c:v>#N/A</c:v>
                </c:pt>
                <c:pt idx="8037">
                  <c:v>#N/A</c:v>
                </c:pt>
                <c:pt idx="8038">
                  <c:v>#N/A</c:v>
                </c:pt>
                <c:pt idx="8039">
                  <c:v>#N/A</c:v>
                </c:pt>
                <c:pt idx="8040">
                  <c:v>#N/A</c:v>
                </c:pt>
                <c:pt idx="8041">
                  <c:v>#N/A</c:v>
                </c:pt>
                <c:pt idx="8042">
                  <c:v>#N/A</c:v>
                </c:pt>
                <c:pt idx="8043">
                  <c:v>#N/A</c:v>
                </c:pt>
                <c:pt idx="8044">
                  <c:v>#N/A</c:v>
                </c:pt>
                <c:pt idx="8045">
                  <c:v>#N/A</c:v>
                </c:pt>
                <c:pt idx="8046">
                  <c:v>#N/A</c:v>
                </c:pt>
                <c:pt idx="8047">
                  <c:v>#N/A</c:v>
                </c:pt>
                <c:pt idx="8048">
                  <c:v>#N/A</c:v>
                </c:pt>
                <c:pt idx="8049">
                  <c:v>#N/A</c:v>
                </c:pt>
                <c:pt idx="8050">
                  <c:v>#N/A</c:v>
                </c:pt>
                <c:pt idx="8051">
                  <c:v>#N/A</c:v>
                </c:pt>
                <c:pt idx="8052">
                  <c:v>#N/A</c:v>
                </c:pt>
                <c:pt idx="8053">
                  <c:v>#N/A</c:v>
                </c:pt>
                <c:pt idx="8054">
                  <c:v>#N/A</c:v>
                </c:pt>
                <c:pt idx="8055">
                  <c:v>#N/A</c:v>
                </c:pt>
                <c:pt idx="8056">
                  <c:v>#N/A</c:v>
                </c:pt>
                <c:pt idx="8057">
                  <c:v>#N/A</c:v>
                </c:pt>
                <c:pt idx="8058">
                  <c:v>#N/A</c:v>
                </c:pt>
                <c:pt idx="8059">
                  <c:v>#N/A</c:v>
                </c:pt>
                <c:pt idx="8060">
                  <c:v>#N/A</c:v>
                </c:pt>
                <c:pt idx="8061">
                  <c:v>#N/A</c:v>
                </c:pt>
                <c:pt idx="8062">
                  <c:v>#N/A</c:v>
                </c:pt>
                <c:pt idx="8063">
                  <c:v>#N/A</c:v>
                </c:pt>
                <c:pt idx="8064">
                  <c:v>#N/A</c:v>
                </c:pt>
                <c:pt idx="8065">
                  <c:v>#N/A</c:v>
                </c:pt>
                <c:pt idx="8066">
                  <c:v>#N/A</c:v>
                </c:pt>
                <c:pt idx="8067">
                  <c:v>#N/A</c:v>
                </c:pt>
                <c:pt idx="8068">
                  <c:v>#N/A</c:v>
                </c:pt>
                <c:pt idx="8069">
                  <c:v>#N/A</c:v>
                </c:pt>
                <c:pt idx="8070">
                  <c:v>#N/A</c:v>
                </c:pt>
                <c:pt idx="8071">
                  <c:v>#N/A</c:v>
                </c:pt>
                <c:pt idx="8072">
                  <c:v>#N/A</c:v>
                </c:pt>
                <c:pt idx="8073">
                  <c:v>#N/A</c:v>
                </c:pt>
                <c:pt idx="8074">
                  <c:v>#N/A</c:v>
                </c:pt>
                <c:pt idx="8075">
                  <c:v>#N/A</c:v>
                </c:pt>
                <c:pt idx="8076">
                  <c:v>#N/A</c:v>
                </c:pt>
                <c:pt idx="8077">
                  <c:v>#N/A</c:v>
                </c:pt>
                <c:pt idx="8078">
                  <c:v>#N/A</c:v>
                </c:pt>
                <c:pt idx="8079">
                  <c:v>#N/A</c:v>
                </c:pt>
                <c:pt idx="8080">
                  <c:v>#N/A</c:v>
                </c:pt>
                <c:pt idx="8081">
                  <c:v>#N/A</c:v>
                </c:pt>
                <c:pt idx="8082">
                  <c:v>#N/A</c:v>
                </c:pt>
                <c:pt idx="8083">
                  <c:v>#N/A</c:v>
                </c:pt>
                <c:pt idx="8084">
                  <c:v>#N/A</c:v>
                </c:pt>
                <c:pt idx="8085">
                  <c:v>#N/A</c:v>
                </c:pt>
                <c:pt idx="8086">
                  <c:v>#N/A</c:v>
                </c:pt>
                <c:pt idx="8087">
                  <c:v>#N/A</c:v>
                </c:pt>
                <c:pt idx="8088">
                  <c:v>#N/A</c:v>
                </c:pt>
                <c:pt idx="8089">
                  <c:v>#N/A</c:v>
                </c:pt>
                <c:pt idx="8090">
                  <c:v>#N/A</c:v>
                </c:pt>
                <c:pt idx="8091">
                  <c:v>#N/A</c:v>
                </c:pt>
                <c:pt idx="8092">
                  <c:v>#N/A</c:v>
                </c:pt>
                <c:pt idx="8093">
                  <c:v>#N/A</c:v>
                </c:pt>
                <c:pt idx="8094">
                  <c:v>#N/A</c:v>
                </c:pt>
                <c:pt idx="8095">
                  <c:v>#N/A</c:v>
                </c:pt>
                <c:pt idx="8096">
                  <c:v>#N/A</c:v>
                </c:pt>
                <c:pt idx="8097">
                  <c:v>#N/A</c:v>
                </c:pt>
                <c:pt idx="8098">
                  <c:v>#N/A</c:v>
                </c:pt>
                <c:pt idx="8099">
                  <c:v>#N/A</c:v>
                </c:pt>
                <c:pt idx="8100">
                  <c:v>#N/A</c:v>
                </c:pt>
                <c:pt idx="8101">
                  <c:v>#N/A</c:v>
                </c:pt>
                <c:pt idx="8102">
                  <c:v>#N/A</c:v>
                </c:pt>
                <c:pt idx="8103">
                  <c:v>#N/A</c:v>
                </c:pt>
                <c:pt idx="8104">
                  <c:v>#N/A</c:v>
                </c:pt>
                <c:pt idx="8105">
                  <c:v>#N/A</c:v>
                </c:pt>
                <c:pt idx="8106">
                  <c:v>#N/A</c:v>
                </c:pt>
                <c:pt idx="8107">
                  <c:v>#N/A</c:v>
                </c:pt>
                <c:pt idx="8108">
                  <c:v>#N/A</c:v>
                </c:pt>
                <c:pt idx="8109">
                  <c:v>#N/A</c:v>
                </c:pt>
                <c:pt idx="8110">
                  <c:v>#N/A</c:v>
                </c:pt>
                <c:pt idx="8111">
                  <c:v>#N/A</c:v>
                </c:pt>
                <c:pt idx="8112">
                  <c:v>#N/A</c:v>
                </c:pt>
                <c:pt idx="8113">
                  <c:v>#N/A</c:v>
                </c:pt>
                <c:pt idx="8114">
                  <c:v>#N/A</c:v>
                </c:pt>
                <c:pt idx="8115">
                  <c:v>#N/A</c:v>
                </c:pt>
                <c:pt idx="8116">
                  <c:v>#N/A</c:v>
                </c:pt>
                <c:pt idx="8117">
                  <c:v>#N/A</c:v>
                </c:pt>
                <c:pt idx="8118">
                  <c:v>#N/A</c:v>
                </c:pt>
                <c:pt idx="8119">
                  <c:v>#N/A</c:v>
                </c:pt>
                <c:pt idx="8120">
                  <c:v>#N/A</c:v>
                </c:pt>
                <c:pt idx="8121">
                  <c:v>#N/A</c:v>
                </c:pt>
                <c:pt idx="8122">
                  <c:v>#N/A</c:v>
                </c:pt>
                <c:pt idx="8123">
                  <c:v>#N/A</c:v>
                </c:pt>
                <c:pt idx="8124">
                  <c:v>#N/A</c:v>
                </c:pt>
                <c:pt idx="8125">
                  <c:v>#N/A</c:v>
                </c:pt>
                <c:pt idx="8126">
                  <c:v>#N/A</c:v>
                </c:pt>
                <c:pt idx="8127">
                  <c:v>#N/A</c:v>
                </c:pt>
                <c:pt idx="8128">
                  <c:v>#N/A</c:v>
                </c:pt>
                <c:pt idx="8129">
                  <c:v>#N/A</c:v>
                </c:pt>
                <c:pt idx="8130">
                  <c:v>#N/A</c:v>
                </c:pt>
                <c:pt idx="8131">
                  <c:v>#N/A</c:v>
                </c:pt>
                <c:pt idx="8132">
                  <c:v>#N/A</c:v>
                </c:pt>
                <c:pt idx="8133">
                  <c:v>#N/A</c:v>
                </c:pt>
                <c:pt idx="8134">
                  <c:v>#N/A</c:v>
                </c:pt>
                <c:pt idx="8135">
                  <c:v>#N/A</c:v>
                </c:pt>
                <c:pt idx="8136">
                  <c:v>#N/A</c:v>
                </c:pt>
                <c:pt idx="8137">
                  <c:v>#N/A</c:v>
                </c:pt>
                <c:pt idx="8138">
                  <c:v>#N/A</c:v>
                </c:pt>
                <c:pt idx="8139">
                  <c:v>#N/A</c:v>
                </c:pt>
                <c:pt idx="8140">
                  <c:v>#N/A</c:v>
                </c:pt>
                <c:pt idx="8141">
                  <c:v>#N/A</c:v>
                </c:pt>
                <c:pt idx="8142">
                  <c:v>#N/A</c:v>
                </c:pt>
                <c:pt idx="8143">
                  <c:v>#N/A</c:v>
                </c:pt>
                <c:pt idx="8144">
                  <c:v>#N/A</c:v>
                </c:pt>
                <c:pt idx="8145">
                  <c:v>#N/A</c:v>
                </c:pt>
                <c:pt idx="8146">
                  <c:v>#N/A</c:v>
                </c:pt>
                <c:pt idx="8147">
                  <c:v>#N/A</c:v>
                </c:pt>
                <c:pt idx="8148">
                  <c:v>#N/A</c:v>
                </c:pt>
                <c:pt idx="8149">
                  <c:v>#N/A</c:v>
                </c:pt>
                <c:pt idx="8150">
                  <c:v>#N/A</c:v>
                </c:pt>
                <c:pt idx="8151">
                  <c:v>#N/A</c:v>
                </c:pt>
                <c:pt idx="8152">
                  <c:v>#N/A</c:v>
                </c:pt>
                <c:pt idx="8153">
                  <c:v>#N/A</c:v>
                </c:pt>
                <c:pt idx="8154">
                  <c:v>#N/A</c:v>
                </c:pt>
                <c:pt idx="8155">
                  <c:v>#N/A</c:v>
                </c:pt>
                <c:pt idx="8156">
                  <c:v>#N/A</c:v>
                </c:pt>
                <c:pt idx="8157">
                  <c:v>#N/A</c:v>
                </c:pt>
                <c:pt idx="8158">
                  <c:v>#N/A</c:v>
                </c:pt>
                <c:pt idx="8159">
                  <c:v>#N/A</c:v>
                </c:pt>
                <c:pt idx="8160">
                  <c:v>#N/A</c:v>
                </c:pt>
                <c:pt idx="8161">
                  <c:v>#N/A</c:v>
                </c:pt>
                <c:pt idx="8162">
                  <c:v>#N/A</c:v>
                </c:pt>
                <c:pt idx="8163">
                  <c:v>#N/A</c:v>
                </c:pt>
                <c:pt idx="8164">
                  <c:v>#N/A</c:v>
                </c:pt>
                <c:pt idx="8165">
                  <c:v>#N/A</c:v>
                </c:pt>
                <c:pt idx="8166">
                  <c:v>#N/A</c:v>
                </c:pt>
                <c:pt idx="8167">
                  <c:v>#N/A</c:v>
                </c:pt>
                <c:pt idx="8168">
                  <c:v>#N/A</c:v>
                </c:pt>
                <c:pt idx="8169">
                  <c:v>#N/A</c:v>
                </c:pt>
                <c:pt idx="8170">
                  <c:v>#N/A</c:v>
                </c:pt>
                <c:pt idx="8171">
                  <c:v>#N/A</c:v>
                </c:pt>
                <c:pt idx="8172">
                  <c:v>#N/A</c:v>
                </c:pt>
                <c:pt idx="8173">
                  <c:v>#N/A</c:v>
                </c:pt>
                <c:pt idx="8174">
                  <c:v>#N/A</c:v>
                </c:pt>
                <c:pt idx="8175">
                  <c:v>#N/A</c:v>
                </c:pt>
                <c:pt idx="8176">
                  <c:v>#N/A</c:v>
                </c:pt>
                <c:pt idx="8177">
                  <c:v>#N/A</c:v>
                </c:pt>
                <c:pt idx="8178">
                  <c:v>#N/A</c:v>
                </c:pt>
                <c:pt idx="8179">
                  <c:v>#N/A</c:v>
                </c:pt>
                <c:pt idx="8180">
                  <c:v>#N/A</c:v>
                </c:pt>
                <c:pt idx="8181">
                  <c:v>#N/A</c:v>
                </c:pt>
                <c:pt idx="8182">
                  <c:v>#N/A</c:v>
                </c:pt>
                <c:pt idx="8183">
                  <c:v>#N/A</c:v>
                </c:pt>
                <c:pt idx="8184">
                  <c:v>#N/A</c:v>
                </c:pt>
                <c:pt idx="8185">
                  <c:v>#N/A</c:v>
                </c:pt>
                <c:pt idx="8186">
                  <c:v>#N/A</c:v>
                </c:pt>
                <c:pt idx="8187">
                  <c:v>#N/A</c:v>
                </c:pt>
                <c:pt idx="8188">
                  <c:v>#N/A</c:v>
                </c:pt>
                <c:pt idx="8189">
                  <c:v>#N/A</c:v>
                </c:pt>
                <c:pt idx="8190">
                  <c:v>#N/A</c:v>
                </c:pt>
                <c:pt idx="8191">
                  <c:v>#N/A</c:v>
                </c:pt>
                <c:pt idx="8192">
                  <c:v>#N/A</c:v>
                </c:pt>
                <c:pt idx="8193">
                  <c:v>#N/A</c:v>
                </c:pt>
                <c:pt idx="8194">
                  <c:v>#N/A</c:v>
                </c:pt>
                <c:pt idx="8195">
                  <c:v>#N/A</c:v>
                </c:pt>
                <c:pt idx="8196">
                  <c:v>#N/A</c:v>
                </c:pt>
                <c:pt idx="8197">
                  <c:v>#N/A</c:v>
                </c:pt>
                <c:pt idx="8198">
                  <c:v>#N/A</c:v>
                </c:pt>
                <c:pt idx="8199">
                  <c:v>#N/A</c:v>
                </c:pt>
                <c:pt idx="8200">
                  <c:v>#N/A</c:v>
                </c:pt>
                <c:pt idx="8201">
                  <c:v>#N/A</c:v>
                </c:pt>
                <c:pt idx="8202">
                  <c:v>#N/A</c:v>
                </c:pt>
                <c:pt idx="8203">
                  <c:v>#N/A</c:v>
                </c:pt>
                <c:pt idx="8204">
                  <c:v>#N/A</c:v>
                </c:pt>
                <c:pt idx="8205">
                  <c:v>#N/A</c:v>
                </c:pt>
                <c:pt idx="8206">
                  <c:v>#N/A</c:v>
                </c:pt>
                <c:pt idx="8207">
                  <c:v>#N/A</c:v>
                </c:pt>
                <c:pt idx="8208">
                  <c:v>#N/A</c:v>
                </c:pt>
                <c:pt idx="8209">
                  <c:v>#N/A</c:v>
                </c:pt>
                <c:pt idx="8210">
                  <c:v>#N/A</c:v>
                </c:pt>
                <c:pt idx="8211">
                  <c:v>#N/A</c:v>
                </c:pt>
                <c:pt idx="8212">
                  <c:v>#N/A</c:v>
                </c:pt>
                <c:pt idx="8213">
                  <c:v>#N/A</c:v>
                </c:pt>
                <c:pt idx="8214">
                  <c:v>#N/A</c:v>
                </c:pt>
                <c:pt idx="8215">
                  <c:v>#N/A</c:v>
                </c:pt>
                <c:pt idx="8216">
                  <c:v>#N/A</c:v>
                </c:pt>
                <c:pt idx="8217">
                  <c:v>#N/A</c:v>
                </c:pt>
                <c:pt idx="8218">
                  <c:v>#N/A</c:v>
                </c:pt>
                <c:pt idx="8219">
                  <c:v>#N/A</c:v>
                </c:pt>
                <c:pt idx="8220">
                  <c:v>#N/A</c:v>
                </c:pt>
                <c:pt idx="8221">
                  <c:v>#N/A</c:v>
                </c:pt>
                <c:pt idx="8222">
                  <c:v>#N/A</c:v>
                </c:pt>
                <c:pt idx="8223">
                  <c:v>#N/A</c:v>
                </c:pt>
                <c:pt idx="8224">
                  <c:v>#N/A</c:v>
                </c:pt>
                <c:pt idx="8225">
                  <c:v>#N/A</c:v>
                </c:pt>
                <c:pt idx="8226">
                  <c:v>#N/A</c:v>
                </c:pt>
                <c:pt idx="8227">
                  <c:v>#N/A</c:v>
                </c:pt>
                <c:pt idx="8228">
                  <c:v>#N/A</c:v>
                </c:pt>
                <c:pt idx="8229">
                  <c:v>#N/A</c:v>
                </c:pt>
                <c:pt idx="8230">
                  <c:v>#N/A</c:v>
                </c:pt>
                <c:pt idx="8231">
                  <c:v>#N/A</c:v>
                </c:pt>
                <c:pt idx="8232">
                  <c:v>#N/A</c:v>
                </c:pt>
                <c:pt idx="8233">
                  <c:v>#N/A</c:v>
                </c:pt>
                <c:pt idx="8234">
                  <c:v>#N/A</c:v>
                </c:pt>
                <c:pt idx="8235">
                  <c:v>#N/A</c:v>
                </c:pt>
                <c:pt idx="8236">
                  <c:v>#N/A</c:v>
                </c:pt>
                <c:pt idx="8237">
                  <c:v>#N/A</c:v>
                </c:pt>
                <c:pt idx="8238">
                  <c:v>#N/A</c:v>
                </c:pt>
                <c:pt idx="8239">
                  <c:v>#N/A</c:v>
                </c:pt>
                <c:pt idx="8240">
                  <c:v>#N/A</c:v>
                </c:pt>
                <c:pt idx="8241">
                  <c:v>#N/A</c:v>
                </c:pt>
                <c:pt idx="8242">
                  <c:v>#N/A</c:v>
                </c:pt>
                <c:pt idx="8243">
                  <c:v>#N/A</c:v>
                </c:pt>
                <c:pt idx="8244">
                  <c:v>#N/A</c:v>
                </c:pt>
                <c:pt idx="8245">
                  <c:v>#N/A</c:v>
                </c:pt>
                <c:pt idx="8246">
                  <c:v>#N/A</c:v>
                </c:pt>
                <c:pt idx="8247">
                  <c:v>#N/A</c:v>
                </c:pt>
                <c:pt idx="8248">
                  <c:v>#N/A</c:v>
                </c:pt>
                <c:pt idx="8249">
                  <c:v>#N/A</c:v>
                </c:pt>
                <c:pt idx="8250">
                  <c:v>#N/A</c:v>
                </c:pt>
                <c:pt idx="8251">
                  <c:v>#N/A</c:v>
                </c:pt>
                <c:pt idx="8252">
                  <c:v>#N/A</c:v>
                </c:pt>
                <c:pt idx="8253">
                  <c:v>#N/A</c:v>
                </c:pt>
                <c:pt idx="8254">
                  <c:v>#N/A</c:v>
                </c:pt>
                <c:pt idx="8255">
                  <c:v>#N/A</c:v>
                </c:pt>
                <c:pt idx="8256">
                  <c:v>#N/A</c:v>
                </c:pt>
                <c:pt idx="8257">
                  <c:v>#N/A</c:v>
                </c:pt>
                <c:pt idx="8258">
                  <c:v>#N/A</c:v>
                </c:pt>
                <c:pt idx="8259">
                  <c:v>#N/A</c:v>
                </c:pt>
                <c:pt idx="8260">
                  <c:v>#N/A</c:v>
                </c:pt>
                <c:pt idx="8261">
                  <c:v>#N/A</c:v>
                </c:pt>
                <c:pt idx="8262">
                  <c:v>#N/A</c:v>
                </c:pt>
                <c:pt idx="8263">
                  <c:v>#N/A</c:v>
                </c:pt>
                <c:pt idx="8264">
                  <c:v>#N/A</c:v>
                </c:pt>
                <c:pt idx="8265">
                  <c:v>#N/A</c:v>
                </c:pt>
                <c:pt idx="8266">
                  <c:v>#N/A</c:v>
                </c:pt>
                <c:pt idx="8267">
                  <c:v>#N/A</c:v>
                </c:pt>
                <c:pt idx="8268">
                  <c:v>#N/A</c:v>
                </c:pt>
                <c:pt idx="8269">
                  <c:v>#N/A</c:v>
                </c:pt>
                <c:pt idx="8270">
                  <c:v>#N/A</c:v>
                </c:pt>
                <c:pt idx="8271">
                  <c:v>#N/A</c:v>
                </c:pt>
                <c:pt idx="8272">
                  <c:v>#N/A</c:v>
                </c:pt>
                <c:pt idx="8273">
                  <c:v>#N/A</c:v>
                </c:pt>
                <c:pt idx="8274">
                  <c:v>#N/A</c:v>
                </c:pt>
                <c:pt idx="8275">
                  <c:v>#N/A</c:v>
                </c:pt>
                <c:pt idx="8276">
                  <c:v>#N/A</c:v>
                </c:pt>
                <c:pt idx="8277">
                  <c:v>#N/A</c:v>
                </c:pt>
                <c:pt idx="8278">
                  <c:v>#N/A</c:v>
                </c:pt>
                <c:pt idx="8279">
                  <c:v>#N/A</c:v>
                </c:pt>
                <c:pt idx="8280">
                  <c:v>#N/A</c:v>
                </c:pt>
                <c:pt idx="8281">
                  <c:v>#N/A</c:v>
                </c:pt>
                <c:pt idx="8282">
                  <c:v>#N/A</c:v>
                </c:pt>
                <c:pt idx="8283">
                  <c:v>#N/A</c:v>
                </c:pt>
                <c:pt idx="8284">
                  <c:v>#N/A</c:v>
                </c:pt>
                <c:pt idx="8285">
                  <c:v>#N/A</c:v>
                </c:pt>
                <c:pt idx="8286">
                  <c:v>#N/A</c:v>
                </c:pt>
                <c:pt idx="8287">
                  <c:v>#N/A</c:v>
                </c:pt>
                <c:pt idx="8288">
                  <c:v>#N/A</c:v>
                </c:pt>
                <c:pt idx="8289">
                  <c:v>#N/A</c:v>
                </c:pt>
                <c:pt idx="8290">
                  <c:v>#N/A</c:v>
                </c:pt>
                <c:pt idx="8291">
                  <c:v>#N/A</c:v>
                </c:pt>
                <c:pt idx="8292">
                  <c:v>#N/A</c:v>
                </c:pt>
                <c:pt idx="8293">
                  <c:v>#N/A</c:v>
                </c:pt>
                <c:pt idx="8294">
                  <c:v>#N/A</c:v>
                </c:pt>
                <c:pt idx="8295">
                  <c:v>#N/A</c:v>
                </c:pt>
                <c:pt idx="8296">
                  <c:v>#N/A</c:v>
                </c:pt>
                <c:pt idx="8297">
                  <c:v>#N/A</c:v>
                </c:pt>
                <c:pt idx="8298">
                  <c:v>#N/A</c:v>
                </c:pt>
                <c:pt idx="8299">
                  <c:v>#N/A</c:v>
                </c:pt>
                <c:pt idx="8300">
                  <c:v>#N/A</c:v>
                </c:pt>
                <c:pt idx="8301">
                  <c:v>#N/A</c:v>
                </c:pt>
                <c:pt idx="8302">
                  <c:v>#N/A</c:v>
                </c:pt>
                <c:pt idx="8303">
                  <c:v>#N/A</c:v>
                </c:pt>
                <c:pt idx="8304">
                  <c:v>#N/A</c:v>
                </c:pt>
                <c:pt idx="8305">
                  <c:v>#N/A</c:v>
                </c:pt>
                <c:pt idx="8306">
                  <c:v>#N/A</c:v>
                </c:pt>
                <c:pt idx="8307">
                  <c:v>#N/A</c:v>
                </c:pt>
                <c:pt idx="8308">
                  <c:v>#N/A</c:v>
                </c:pt>
                <c:pt idx="8309">
                  <c:v>#N/A</c:v>
                </c:pt>
                <c:pt idx="8310">
                  <c:v>#N/A</c:v>
                </c:pt>
                <c:pt idx="8311">
                  <c:v>#N/A</c:v>
                </c:pt>
                <c:pt idx="8312">
                  <c:v>#N/A</c:v>
                </c:pt>
                <c:pt idx="8313">
                  <c:v>#N/A</c:v>
                </c:pt>
                <c:pt idx="8314">
                  <c:v>#N/A</c:v>
                </c:pt>
                <c:pt idx="8315">
                  <c:v>#N/A</c:v>
                </c:pt>
                <c:pt idx="8316">
                  <c:v>#N/A</c:v>
                </c:pt>
                <c:pt idx="8317">
                  <c:v>#N/A</c:v>
                </c:pt>
                <c:pt idx="8318">
                  <c:v>#N/A</c:v>
                </c:pt>
                <c:pt idx="8319">
                  <c:v>#N/A</c:v>
                </c:pt>
                <c:pt idx="8320">
                  <c:v>#N/A</c:v>
                </c:pt>
                <c:pt idx="8321">
                  <c:v>#N/A</c:v>
                </c:pt>
                <c:pt idx="8322">
                  <c:v>#N/A</c:v>
                </c:pt>
                <c:pt idx="8323">
                  <c:v>#N/A</c:v>
                </c:pt>
                <c:pt idx="8324">
                  <c:v>#N/A</c:v>
                </c:pt>
                <c:pt idx="8325">
                  <c:v>#N/A</c:v>
                </c:pt>
                <c:pt idx="8326">
                  <c:v>#N/A</c:v>
                </c:pt>
                <c:pt idx="8327">
                  <c:v>#N/A</c:v>
                </c:pt>
                <c:pt idx="8328">
                  <c:v>#N/A</c:v>
                </c:pt>
                <c:pt idx="8329">
                  <c:v>#N/A</c:v>
                </c:pt>
                <c:pt idx="8330">
                  <c:v>#N/A</c:v>
                </c:pt>
                <c:pt idx="8331">
                  <c:v>#N/A</c:v>
                </c:pt>
                <c:pt idx="8332">
                  <c:v>#N/A</c:v>
                </c:pt>
                <c:pt idx="8333">
                  <c:v>#N/A</c:v>
                </c:pt>
                <c:pt idx="8334">
                  <c:v>#N/A</c:v>
                </c:pt>
                <c:pt idx="8335">
                  <c:v>#N/A</c:v>
                </c:pt>
                <c:pt idx="8336">
                  <c:v>#N/A</c:v>
                </c:pt>
                <c:pt idx="8337">
                  <c:v>#N/A</c:v>
                </c:pt>
                <c:pt idx="8338">
                  <c:v>#N/A</c:v>
                </c:pt>
                <c:pt idx="8339">
                  <c:v>#N/A</c:v>
                </c:pt>
                <c:pt idx="8340">
                  <c:v>#N/A</c:v>
                </c:pt>
                <c:pt idx="8341">
                  <c:v>#N/A</c:v>
                </c:pt>
                <c:pt idx="8342">
                  <c:v>#N/A</c:v>
                </c:pt>
                <c:pt idx="8343">
                  <c:v>#N/A</c:v>
                </c:pt>
                <c:pt idx="8344">
                  <c:v>#N/A</c:v>
                </c:pt>
                <c:pt idx="8345">
                  <c:v>#N/A</c:v>
                </c:pt>
                <c:pt idx="8346">
                  <c:v>#N/A</c:v>
                </c:pt>
                <c:pt idx="8347">
                  <c:v>#N/A</c:v>
                </c:pt>
                <c:pt idx="8348">
                  <c:v>#N/A</c:v>
                </c:pt>
                <c:pt idx="8349">
                  <c:v>#N/A</c:v>
                </c:pt>
                <c:pt idx="8350">
                  <c:v>#N/A</c:v>
                </c:pt>
                <c:pt idx="8351">
                  <c:v>#N/A</c:v>
                </c:pt>
                <c:pt idx="8352">
                  <c:v>#N/A</c:v>
                </c:pt>
                <c:pt idx="8353">
                  <c:v>#N/A</c:v>
                </c:pt>
                <c:pt idx="8354">
                  <c:v>#N/A</c:v>
                </c:pt>
                <c:pt idx="8355">
                  <c:v>#N/A</c:v>
                </c:pt>
                <c:pt idx="8356">
                  <c:v>#N/A</c:v>
                </c:pt>
                <c:pt idx="8357">
                  <c:v>#N/A</c:v>
                </c:pt>
                <c:pt idx="8358">
                  <c:v>#N/A</c:v>
                </c:pt>
                <c:pt idx="8359">
                  <c:v>#N/A</c:v>
                </c:pt>
                <c:pt idx="8360">
                  <c:v>#N/A</c:v>
                </c:pt>
                <c:pt idx="8361">
                  <c:v>#N/A</c:v>
                </c:pt>
                <c:pt idx="8362">
                  <c:v>#N/A</c:v>
                </c:pt>
                <c:pt idx="8363">
                  <c:v>#N/A</c:v>
                </c:pt>
                <c:pt idx="8364">
                  <c:v>#N/A</c:v>
                </c:pt>
                <c:pt idx="8365">
                  <c:v>#N/A</c:v>
                </c:pt>
                <c:pt idx="8366">
                  <c:v>#N/A</c:v>
                </c:pt>
                <c:pt idx="8367">
                  <c:v>#N/A</c:v>
                </c:pt>
                <c:pt idx="8368">
                  <c:v>#N/A</c:v>
                </c:pt>
                <c:pt idx="8369">
                  <c:v>#N/A</c:v>
                </c:pt>
                <c:pt idx="8370">
                  <c:v>#N/A</c:v>
                </c:pt>
                <c:pt idx="8371">
                  <c:v>#N/A</c:v>
                </c:pt>
                <c:pt idx="8372">
                  <c:v>#N/A</c:v>
                </c:pt>
                <c:pt idx="8373">
                  <c:v>#N/A</c:v>
                </c:pt>
                <c:pt idx="8374">
                  <c:v>#N/A</c:v>
                </c:pt>
                <c:pt idx="8375">
                  <c:v>#N/A</c:v>
                </c:pt>
                <c:pt idx="8376">
                  <c:v>#N/A</c:v>
                </c:pt>
                <c:pt idx="8377">
                  <c:v>#N/A</c:v>
                </c:pt>
                <c:pt idx="8378">
                  <c:v>#N/A</c:v>
                </c:pt>
                <c:pt idx="8379">
                  <c:v>#N/A</c:v>
                </c:pt>
                <c:pt idx="8380">
                  <c:v>#N/A</c:v>
                </c:pt>
                <c:pt idx="8381">
                  <c:v>#N/A</c:v>
                </c:pt>
                <c:pt idx="8382">
                  <c:v>#N/A</c:v>
                </c:pt>
                <c:pt idx="8383">
                  <c:v>#N/A</c:v>
                </c:pt>
                <c:pt idx="8384">
                  <c:v>#N/A</c:v>
                </c:pt>
                <c:pt idx="8385">
                  <c:v>#N/A</c:v>
                </c:pt>
                <c:pt idx="8386">
                  <c:v>#N/A</c:v>
                </c:pt>
                <c:pt idx="8387">
                  <c:v>#N/A</c:v>
                </c:pt>
                <c:pt idx="8388">
                  <c:v>#N/A</c:v>
                </c:pt>
                <c:pt idx="8389">
                  <c:v>#N/A</c:v>
                </c:pt>
                <c:pt idx="8390">
                  <c:v>#N/A</c:v>
                </c:pt>
                <c:pt idx="8391">
                  <c:v>#N/A</c:v>
                </c:pt>
                <c:pt idx="8392">
                  <c:v>#N/A</c:v>
                </c:pt>
                <c:pt idx="8393">
                  <c:v>#N/A</c:v>
                </c:pt>
                <c:pt idx="8394">
                  <c:v>#N/A</c:v>
                </c:pt>
                <c:pt idx="8395">
                  <c:v>#N/A</c:v>
                </c:pt>
                <c:pt idx="8396">
                  <c:v>#N/A</c:v>
                </c:pt>
                <c:pt idx="8397">
                  <c:v>#N/A</c:v>
                </c:pt>
                <c:pt idx="8398">
                  <c:v>#N/A</c:v>
                </c:pt>
                <c:pt idx="8399">
                  <c:v>#N/A</c:v>
                </c:pt>
                <c:pt idx="8400">
                  <c:v>#N/A</c:v>
                </c:pt>
                <c:pt idx="8401">
                  <c:v>#N/A</c:v>
                </c:pt>
                <c:pt idx="8402">
                  <c:v>#N/A</c:v>
                </c:pt>
                <c:pt idx="8403">
                  <c:v>#N/A</c:v>
                </c:pt>
                <c:pt idx="8404">
                  <c:v>#N/A</c:v>
                </c:pt>
                <c:pt idx="8405">
                  <c:v>#N/A</c:v>
                </c:pt>
                <c:pt idx="8406">
                  <c:v>#N/A</c:v>
                </c:pt>
                <c:pt idx="8407">
                  <c:v>#N/A</c:v>
                </c:pt>
                <c:pt idx="8408">
                  <c:v>#N/A</c:v>
                </c:pt>
                <c:pt idx="8409">
                  <c:v>#N/A</c:v>
                </c:pt>
                <c:pt idx="8410">
                  <c:v>#N/A</c:v>
                </c:pt>
                <c:pt idx="8411">
                  <c:v>#N/A</c:v>
                </c:pt>
                <c:pt idx="8412">
                  <c:v>#N/A</c:v>
                </c:pt>
                <c:pt idx="8413">
                  <c:v>#N/A</c:v>
                </c:pt>
                <c:pt idx="8414">
                  <c:v>#N/A</c:v>
                </c:pt>
                <c:pt idx="8415">
                  <c:v>#N/A</c:v>
                </c:pt>
                <c:pt idx="8416">
                  <c:v>#N/A</c:v>
                </c:pt>
                <c:pt idx="8417">
                  <c:v>#N/A</c:v>
                </c:pt>
                <c:pt idx="8418">
                  <c:v>#N/A</c:v>
                </c:pt>
                <c:pt idx="8419">
                  <c:v>#N/A</c:v>
                </c:pt>
                <c:pt idx="8420">
                  <c:v>#N/A</c:v>
                </c:pt>
                <c:pt idx="8421">
                  <c:v>#N/A</c:v>
                </c:pt>
                <c:pt idx="8422">
                  <c:v>#N/A</c:v>
                </c:pt>
                <c:pt idx="8423">
                  <c:v>#N/A</c:v>
                </c:pt>
                <c:pt idx="8424">
                  <c:v>#N/A</c:v>
                </c:pt>
                <c:pt idx="8425">
                  <c:v>#N/A</c:v>
                </c:pt>
                <c:pt idx="8426">
                  <c:v>#N/A</c:v>
                </c:pt>
                <c:pt idx="8427">
                  <c:v>#N/A</c:v>
                </c:pt>
                <c:pt idx="8428">
                  <c:v>#N/A</c:v>
                </c:pt>
                <c:pt idx="8429">
                  <c:v>#N/A</c:v>
                </c:pt>
                <c:pt idx="8430">
                  <c:v>#N/A</c:v>
                </c:pt>
                <c:pt idx="8431">
                  <c:v>#N/A</c:v>
                </c:pt>
                <c:pt idx="8432">
                  <c:v>#N/A</c:v>
                </c:pt>
                <c:pt idx="8433">
                  <c:v>#N/A</c:v>
                </c:pt>
                <c:pt idx="8434">
                  <c:v>#N/A</c:v>
                </c:pt>
                <c:pt idx="8435">
                  <c:v>#N/A</c:v>
                </c:pt>
                <c:pt idx="8436">
                  <c:v>#N/A</c:v>
                </c:pt>
                <c:pt idx="8437">
                  <c:v>#N/A</c:v>
                </c:pt>
                <c:pt idx="8438">
                  <c:v>#N/A</c:v>
                </c:pt>
                <c:pt idx="8439">
                  <c:v>#N/A</c:v>
                </c:pt>
                <c:pt idx="8440">
                  <c:v>#N/A</c:v>
                </c:pt>
                <c:pt idx="8441">
                  <c:v>#N/A</c:v>
                </c:pt>
                <c:pt idx="8442">
                  <c:v>#N/A</c:v>
                </c:pt>
                <c:pt idx="8443">
                  <c:v>#N/A</c:v>
                </c:pt>
                <c:pt idx="8444">
                  <c:v>#N/A</c:v>
                </c:pt>
                <c:pt idx="8445">
                  <c:v>#N/A</c:v>
                </c:pt>
                <c:pt idx="8446">
                  <c:v>#N/A</c:v>
                </c:pt>
                <c:pt idx="8447">
                  <c:v>#N/A</c:v>
                </c:pt>
                <c:pt idx="8448">
                  <c:v>#N/A</c:v>
                </c:pt>
                <c:pt idx="8449">
                  <c:v>#N/A</c:v>
                </c:pt>
                <c:pt idx="8450">
                  <c:v>#N/A</c:v>
                </c:pt>
                <c:pt idx="8451">
                  <c:v>#N/A</c:v>
                </c:pt>
                <c:pt idx="8452">
                  <c:v>#N/A</c:v>
                </c:pt>
                <c:pt idx="8453">
                  <c:v>#N/A</c:v>
                </c:pt>
                <c:pt idx="8454">
                  <c:v>#N/A</c:v>
                </c:pt>
                <c:pt idx="8455">
                  <c:v>#N/A</c:v>
                </c:pt>
                <c:pt idx="8456">
                  <c:v>#N/A</c:v>
                </c:pt>
                <c:pt idx="8457">
                  <c:v>#N/A</c:v>
                </c:pt>
                <c:pt idx="8458">
                  <c:v>#N/A</c:v>
                </c:pt>
                <c:pt idx="8459">
                  <c:v>#N/A</c:v>
                </c:pt>
                <c:pt idx="8460">
                  <c:v>#N/A</c:v>
                </c:pt>
                <c:pt idx="8461">
                  <c:v>#N/A</c:v>
                </c:pt>
                <c:pt idx="8462">
                  <c:v>#N/A</c:v>
                </c:pt>
                <c:pt idx="8463">
                  <c:v>#N/A</c:v>
                </c:pt>
                <c:pt idx="8464">
                  <c:v>#N/A</c:v>
                </c:pt>
                <c:pt idx="8465">
                  <c:v>#N/A</c:v>
                </c:pt>
                <c:pt idx="8466">
                  <c:v>#N/A</c:v>
                </c:pt>
                <c:pt idx="8467">
                  <c:v>#N/A</c:v>
                </c:pt>
                <c:pt idx="8468">
                  <c:v>#N/A</c:v>
                </c:pt>
                <c:pt idx="8469">
                  <c:v>#N/A</c:v>
                </c:pt>
                <c:pt idx="8470">
                  <c:v>#N/A</c:v>
                </c:pt>
                <c:pt idx="8471">
                  <c:v>#N/A</c:v>
                </c:pt>
                <c:pt idx="8472">
                  <c:v>#N/A</c:v>
                </c:pt>
                <c:pt idx="8473">
                  <c:v>#N/A</c:v>
                </c:pt>
                <c:pt idx="8474">
                  <c:v>#N/A</c:v>
                </c:pt>
                <c:pt idx="8475">
                  <c:v>#N/A</c:v>
                </c:pt>
                <c:pt idx="8476">
                  <c:v>#N/A</c:v>
                </c:pt>
                <c:pt idx="8477">
                  <c:v>#N/A</c:v>
                </c:pt>
                <c:pt idx="8478">
                  <c:v>#N/A</c:v>
                </c:pt>
                <c:pt idx="8479">
                  <c:v>#N/A</c:v>
                </c:pt>
                <c:pt idx="8480">
                  <c:v>#N/A</c:v>
                </c:pt>
                <c:pt idx="8481">
                  <c:v>#N/A</c:v>
                </c:pt>
                <c:pt idx="8482">
                  <c:v>#N/A</c:v>
                </c:pt>
                <c:pt idx="8483">
                  <c:v>#N/A</c:v>
                </c:pt>
                <c:pt idx="8484">
                  <c:v>#N/A</c:v>
                </c:pt>
                <c:pt idx="8485">
                  <c:v>#N/A</c:v>
                </c:pt>
                <c:pt idx="8486">
                  <c:v>#N/A</c:v>
                </c:pt>
                <c:pt idx="8487">
                  <c:v>#N/A</c:v>
                </c:pt>
                <c:pt idx="8488">
                  <c:v>#N/A</c:v>
                </c:pt>
                <c:pt idx="8489">
                  <c:v>#N/A</c:v>
                </c:pt>
                <c:pt idx="8490">
                  <c:v>#N/A</c:v>
                </c:pt>
                <c:pt idx="8491">
                  <c:v>#N/A</c:v>
                </c:pt>
                <c:pt idx="8492">
                  <c:v>#N/A</c:v>
                </c:pt>
                <c:pt idx="8493">
                  <c:v>#N/A</c:v>
                </c:pt>
                <c:pt idx="8494">
                  <c:v>#N/A</c:v>
                </c:pt>
                <c:pt idx="8495">
                  <c:v>#N/A</c:v>
                </c:pt>
                <c:pt idx="8496">
                  <c:v>#N/A</c:v>
                </c:pt>
                <c:pt idx="8497">
                  <c:v>#N/A</c:v>
                </c:pt>
                <c:pt idx="8498">
                  <c:v>#N/A</c:v>
                </c:pt>
                <c:pt idx="8499">
                  <c:v>#N/A</c:v>
                </c:pt>
                <c:pt idx="8500">
                  <c:v>#N/A</c:v>
                </c:pt>
                <c:pt idx="8501">
                  <c:v>#N/A</c:v>
                </c:pt>
                <c:pt idx="8502">
                  <c:v>#N/A</c:v>
                </c:pt>
                <c:pt idx="8503">
                  <c:v>#N/A</c:v>
                </c:pt>
                <c:pt idx="8504">
                  <c:v>#N/A</c:v>
                </c:pt>
                <c:pt idx="8505">
                  <c:v>#N/A</c:v>
                </c:pt>
                <c:pt idx="8506">
                  <c:v>#N/A</c:v>
                </c:pt>
                <c:pt idx="8507">
                  <c:v>#N/A</c:v>
                </c:pt>
                <c:pt idx="8508">
                  <c:v>#N/A</c:v>
                </c:pt>
                <c:pt idx="8509">
                  <c:v>#N/A</c:v>
                </c:pt>
                <c:pt idx="8510">
                  <c:v>#N/A</c:v>
                </c:pt>
                <c:pt idx="8511">
                  <c:v>#N/A</c:v>
                </c:pt>
                <c:pt idx="8512">
                  <c:v>#N/A</c:v>
                </c:pt>
                <c:pt idx="8513">
                  <c:v>#N/A</c:v>
                </c:pt>
                <c:pt idx="8514">
                  <c:v>#N/A</c:v>
                </c:pt>
                <c:pt idx="8515">
                  <c:v>#N/A</c:v>
                </c:pt>
                <c:pt idx="8516">
                  <c:v>#N/A</c:v>
                </c:pt>
                <c:pt idx="8517">
                  <c:v>#N/A</c:v>
                </c:pt>
                <c:pt idx="8518">
                  <c:v>#N/A</c:v>
                </c:pt>
                <c:pt idx="8519">
                  <c:v>#N/A</c:v>
                </c:pt>
                <c:pt idx="8520">
                  <c:v>#N/A</c:v>
                </c:pt>
                <c:pt idx="8521">
                  <c:v>#N/A</c:v>
                </c:pt>
                <c:pt idx="8522">
                  <c:v>#N/A</c:v>
                </c:pt>
                <c:pt idx="8523">
                  <c:v>#N/A</c:v>
                </c:pt>
                <c:pt idx="8524">
                  <c:v>#N/A</c:v>
                </c:pt>
                <c:pt idx="8525">
                  <c:v>#N/A</c:v>
                </c:pt>
                <c:pt idx="8526">
                  <c:v>#N/A</c:v>
                </c:pt>
                <c:pt idx="8527">
                  <c:v>#N/A</c:v>
                </c:pt>
                <c:pt idx="8528">
                  <c:v>#N/A</c:v>
                </c:pt>
                <c:pt idx="8529">
                  <c:v>#N/A</c:v>
                </c:pt>
                <c:pt idx="8530">
                  <c:v>#N/A</c:v>
                </c:pt>
                <c:pt idx="8531">
                  <c:v>#N/A</c:v>
                </c:pt>
                <c:pt idx="8532">
                  <c:v>#N/A</c:v>
                </c:pt>
                <c:pt idx="8533">
                  <c:v>#N/A</c:v>
                </c:pt>
                <c:pt idx="8534">
                  <c:v>#N/A</c:v>
                </c:pt>
                <c:pt idx="8535">
                  <c:v>#N/A</c:v>
                </c:pt>
                <c:pt idx="8536">
                  <c:v>#N/A</c:v>
                </c:pt>
                <c:pt idx="8537">
                  <c:v>#N/A</c:v>
                </c:pt>
                <c:pt idx="8538">
                  <c:v>#N/A</c:v>
                </c:pt>
                <c:pt idx="8539">
                  <c:v>#N/A</c:v>
                </c:pt>
                <c:pt idx="8540">
                  <c:v>#N/A</c:v>
                </c:pt>
                <c:pt idx="8541">
                  <c:v>#N/A</c:v>
                </c:pt>
                <c:pt idx="8542">
                  <c:v>#N/A</c:v>
                </c:pt>
                <c:pt idx="8543">
                  <c:v>#N/A</c:v>
                </c:pt>
                <c:pt idx="8544">
                  <c:v>#N/A</c:v>
                </c:pt>
                <c:pt idx="8545">
                  <c:v>#N/A</c:v>
                </c:pt>
                <c:pt idx="8546">
                  <c:v>#N/A</c:v>
                </c:pt>
                <c:pt idx="8547">
                  <c:v>#N/A</c:v>
                </c:pt>
                <c:pt idx="8548">
                  <c:v>#N/A</c:v>
                </c:pt>
                <c:pt idx="8549">
                  <c:v>#N/A</c:v>
                </c:pt>
                <c:pt idx="8550">
                  <c:v>#N/A</c:v>
                </c:pt>
                <c:pt idx="8551">
                  <c:v>#N/A</c:v>
                </c:pt>
                <c:pt idx="8552">
                  <c:v>#N/A</c:v>
                </c:pt>
                <c:pt idx="8553">
                  <c:v>#N/A</c:v>
                </c:pt>
                <c:pt idx="8554">
                  <c:v>#N/A</c:v>
                </c:pt>
                <c:pt idx="8555">
                  <c:v>#N/A</c:v>
                </c:pt>
                <c:pt idx="8556">
                  <c:v>#N/A</c:v>
                </c:pt>
                <c:pt idx="8557">
                  <c:v>#N/A</c:v>
                </c:pt>
                <c:pt idx="8558">
                  <c:v>#N/A</c:v>
                </c:pt>
                <c:pt idx="8559">
                  <c:v>#N/A</c:v>
                </c:pt>
                <c:pt idx="8560">
                  <c:v>#N/A</c:v>
                </c:pt>
                <c:pt idx="8561">
                  <c:v>#N/A</c:v>
                </c:pt>
                <c:pt idx="8562">
                  <c:v>#N/A</c:v>
                </c:pt>
                <c:pt idx="8563">
                  <c:v>#N/A</c:v>
                </c:pt>
                <c:pt idx="8564">
                  <c:v>#N/A</c:v>
                </c:pt>
                <c:pt idx="8565">
                  <c:v>#N/A</c:v>
                </c:pt>
                <c:pt idx="8566">
                  <c:v>#N/A</c:v>
                </c:pt>
                <c:pt idx="8567">
                  <c:v>#N/A</c:v>
                </c:pt>
                <c:pt idx="8568">
                  <c:v>#N/A</c:v>
                </c:pt>
                <c:pt idx="8569">
                  <c:v>#N/A</c:v>
                </c:pt>
                <c:pt idx="8570">
                  <c:v>#N/A</c:v>
                </c:pt>
                <c:pt idx="8571">
                  <c:v>#N/A</c:v>
                </c:pt>
                <c:pt idx="8572">
                  <c:v>#N/A</c:v>
                </c:pt>
                <c:pt idx="8573">
                  <c:v>#N/A</c:v>
                </c:pt>
                <c:pt idx="8574">
                  <c:v>#N/A</c:v>
                </c:pt>
                <c:pt idx="8575">
                  <c:v>#N/A</c:v>
                </c:pt>
                <c:pt idx="8576">
                  <c:v>#N/A</c:v>
                </c:pt>
                <c:pt idx="8577">
                  <c:v>#N/A</c:v>
                </c:pt>
                <c:pt idx="8578">
                  <c:v>#N/A</c:v>
                </c:pt>
                <c:pt idx="8579">
                  <c:v>#N/A</c:v>
                </c:pt>
                <c:pt idx="8580">
                  <c:v>#N/A</c:v>
                </c:pt>
                <c:pt idx="8581">
                  <c:v>#N/A</c:v>
                </c:pt>
                <c:pt idx="8582">
                  <c:v>#N/A</c:v>
                </c:pt>
                <c:pt idx="8583">
                  <c:v>#N/A</c:v>
                </c:pt>
                <c:pt idx="8584">
                  <c:v>#N/A</c:v>
                </c:pt>
                <c:pt idx="8585">
                  <c:v>#N/A</c:v>
                </c:pt>
                <c:pt idx="8586">
                  <c:v>#N/A</c:v>
                </c:pt>
                <c:pt idx="8587">
                  <c:v>#N/A</c:v>
                </c:pt>
                <c:pt idx="8588">
                  <c:v>#N/A</c:v>
                </c:pt>
                <c:pt idx="8589">
                  <c:v>#N/A</c:v>
                </c:pt>
                <c:pt idx="8590">
                  <c:v>#N/A</c:v>
                </c:pt>
                <c:pt idx="8591">
                  <c:v>#N/A</c:v>
                </c:pt>
                <c:pt idx="8592">
                  <c:v>#N/A</c:v>
                </c:pt>
                <c:pt idx="8593">
                  <c:v>#N/A</c:v>
                </c:pt>
                <c:pt idx="8594">
                  <c:v>#N/A</c:v>
                </c:pt>
                <c:pt idx="8595">
                  <c:v>#N/A</c:v>
                </c:pt>
                <c:pt idx="8596">
                  <c:v>#N/A</c:v>
                </c:pt>
                <c:pt idx="8597">
                  <c:v>#N/A</c:v>
                </c:pt>
                <c:pt idx="8598">
                  <c:v>#N/A</c:v>
                </c:pt>
                <c:pt idx="8599">
                  <c:v>#N/A</c:v>
                </c:pt>
                <c:pt idx="8600">
                  <c:v>#N/A</c:v>
                </c:pt>
                <c:pt idx="8601">
                  <c:v>#N/A</c:v>
                </c:pt>
                <c:pt idx="8602">
                  <c:v>#N/A</c:v>
                </c:pt>
                <c:pt idx="8603">
                  <c:v>#N/A</c:v>
                </c:pt>
                <c:pt idx="8604">
                  <c:v>#N/A</c:v>
                </c:pt>
                <c:pt idx="8605">
                  <c:v>#N/A</c:v>
                </c:pt>
                <c:pt idx="8606">
                  <c:v>#N/A</c:v>
                </c:pt>
                <c:pt idx="8607">
                  <c:v>#N/A</c:v>
                </c:pt>
                <c:pt idx="8608">
                  <c:v>#N/A</c:v>
                </c:pt>
                <c:pt idx="8609">
                  <c:v>#N/A</c:v>
                </c:pt>
                <c:pt idx="8610">
                  <c:v>#N/A</c:v>
                </c:pt>
                <c:pt idx="8611">
                  <c:v>#N/A</c:v>
                </c:pt>
                <c:pt idx="8612">
                  <c:v>#N/A</c:v>
                </c:pt>
                <c:pt idx="8613">
                  <c:v>#N/A</c:v>
                </c:pt>
                <c:pt idx="8614">
                  <c:v>#N/A</c:v>
                </c:pt>
                <c:pt idx="8615">
                  <c:v>#N/A</c:v>
                </c:pt>
                <c:pt idx="8616">
                  <c:v>#N/A</c:v>
                </c:pt>
                <c:pt idx="8617">
                  <c:v>#N/A</c:v>
                </c:pt>
                <c:pt idx="8618">
                  <c:v>#N/A</c:v>
                </c:pt>
                <c:pt idx="8619">
                  <c:v>#N/A</c:v>
                </c:pt>
                <c:pt idx="8620">
                  <c:v>#N/A</c:v>
                </c:pt>
                <c:pt idx="8621">
                  <c:v>#N/A</c:v>
                </c:pt>
                <c:pt idx="8622">
                  <c:v>#N/A</c:v>
                </c:pt>
                <c:pt idx="8623">
                  <c:v>#N/A</c:v>
                </c:pt>
                <c:pt idx="8624">
                  <c:v>#N/A</c:v>
                </c:pt>
                <c:pt idx="8625">
                  <c:v>#N/A</c:v>
                </c:pt>
                <c:pt idx="8626">
                  <c:v>#N/A</c:v>
                </c:pt>
                <c:pt idx="8627">
                  <c:v>#N/A</c:v>
                </c:pt>
                <c:pt idx="8628">
                  <c:v>#N/A</c:v>
                </c:pt>
                <c:pt idx="8629">
                  <c:v>#N/A</c:v>
                </c:pt>
                <c:pt idx="8630">
                  <c:v>#N/A</c:v>
                </c:pt>
                <c:pt idx="8631">
                  <c:v>#N/A</c:v>
                </c:pt>
                <c:pt idx="8632">
                  <c:v>#N/A</c:v>
                </c:pt>
                <c:pt idx="8633">
                  <c:v>#N/A</c:v>
                </c:pt>
                <c:pt idx="8634">
                  <c:v>#N/A</c:v>
                </c:pt>
                <c:pt idx="8635">
                  <c:v>#N/A</c:v>
                </c:pt>
                <c:pt idx="8636">
                  <c:v>#N/A</c:v>
                </c:pt>
                <c:pt idx="8637">
                  <c:v>#N/A</c:v>
                </c:pt>
                <c:pt idx="8638">
                  <c:v>#N/A</c:v>
                </c:pt>
                <c:pt idx="8639">
                  <c:v>#N/A</c:v>
                </c:pt>
                <c:pt idx="8640">
                  <c:v>#N/A</c:v>
                </c:pt>
                <c:pt idx="8641">
                  <c:v>#N/A</c:v>
                </c:pt>
                <c:pt idx="8642">
                  <c:v>#N/A</c:v>
                </c:pt>
                <c:pt idx="8643">
                  <c:v>#N/A</c:v>
                </c:pt>
                <c:pt idx="8644">
                  <c:v>#N/A</c:v>
                </c:pt>
                <c:pt idx="8645">
                  <c:v>#N/A</c:v>
                </c:pt>
                <c:pt idx="8646">
                  <c:v>#N/A</c:v>
                </c:pt>
                <c:pt idx="8647">
                  <c:v>#N/A</c:v>
                </c:pt>
                <c:pt idx="8648">
                  <c:v>#N/A</c:v>
                </c:pt>
                <c:pt idx="8649">
                  <c:v>#N/A</c:v>
                </c:pt>
                <c:pt idx="8650">
                  <c:v>#N/A</c:v>
                </c:pt>
                <c:pt idx="8651">
                  <c:v>#N/A</c:v>
                </c:pt>
                <c:pt idx="8652">
                  <c:v>#N/A</c:v>
                </c:pt>
                <c:pt idx="8653">
                  <c:v>#N/A</c:v>
                </c:pt>
                <c:pt idx="8654">
                  <c:v>#N/A</c:v>
                </c:pt>
                <c:pt idx="8655">
                  <c:v>#N/A</c:v>
                </c:pt>
                <c:pt idx="8656">
                  <c:v>#N/A</c:v>
                </c:pt>
                <c:pt idx="8657">
                  <c:v>#N/A</c:v>
                </c:pt>
                <c:pt idx="8658">
                  <c:v>#N/A</c:v>
                </c:pt>
                <c:pt idx="8659">
                  <c:v>#N/A</c:v>
                </c:pt>
                <c:pt idx="8660">
                  <c:v>#N/A</c:v>
                </c:pt>
                <c:pt idx="8661">
                  <c:v>#N/A</c:v>
                </c:pt>
                <c:pt idx="8662">
                  <c:v>#N/A</c:v>
                </c:pt>
                <c:pt idx="8663">
                  <c:v>#N/A</c:v>
                </c:pt>
                <c:pt idx="8664">
                  <c:v>#N/A</c:v>
                </c:pt>
                <c:pt idx="8665">
                  <c:v>#N/A</c:v>
                </c:pt>
                <c:pt idx="8666">
                  <c:v>#N/A</c:v>
                </c:pt>
                <c:pt idx="8667">
                  <c:v>#N/A</c:v>
                </c:pt>
                <c:pt idx="8668">
                  <c:v>#N/A</c:v>
                </c:pt>
                <c:pt idx="8669">
                  <c:v>#N/A</c:v>
                </c:pt>
                <c:pt idx="8670">
                  <c:v>#N/A</c:v>
                </c:pt>
                <c:pt idx="8671">
                  <c:v>#N/A</c:v>
                </c:pt>
                <c:pt idx="8672">
                  <c:v>#N/A</c:v>
                </c:pt>
                <c:pt idx="8673">
                  <c:v>#N/A</c:v>
                </c:pt>
                <c:pt idx="8674">
                  <c:v>#N/A</c:v>
                </c:pt>
                <c:pt idx="8675">
                  <c:v>#N/A</c:v>
                </c:pt>
                <c:pt idx="8676">
                  <c:v>#N/A</c:v>
                </c:pt>
                <c:pt idx="8677">
                  <c:v>#N/A</c:v>
                </c:pt>
                <c:pt idx="8678">
                  <c:v>#N/A</c:v>
                </c:pt>
                <c:pt idx="8679">
                  <c:v>#N/A</c:v>
                </c:pt>
                <c:pt idx="8680">
                  <c:v>#N/A</c:v>
                </c:pt>
                <c:pt idx="8681">
                  <c:v>#N/A</c:v>
                </c:pt>
                <c:pt idx="8682">
                  <c:v>#N/A</c:v>
                </c:pt>
                <c:pt idx="8683">
                  <c:v>#N/A</c:v>
                </c:pt>
                <c:pt idx="8684">
                  <c:v>#N/A</c:v>
                </c:pt>
                <c:pt idx="8685">
                  <c:v>#N/A</c:v>
                </c:pt>
                <c:pt idx="8686">
                  <c:v>#N/A</c:v>
                </c:pt>
                <c:pt idx="8687">
                  <c:v>#N/A</c:v>
                </c:pt>
                <c:pt idx="8688">
                  <c:v>#N/A</c:v>
                </c:pt>
                <c:pt idx="8689">
                  <c:v>#N/A</c:v>
                </c:pt>
                <c:pt idx="8690">
                  <c:v>#N/A</c:v>
                </c:pt>
                <c:pt idx="8691">
                  <c:v>#N/A</c:v>
                </c:pt>
                <c:pt idx="8692">
                  <c:v>#N/A</c:v>
                </c:pt>
                <c:pt idx="8693">
                  <c:v>#N/A</c:v>
                </c:pt>
                <c:pt idx="8694">
                  <c:v>#N/A</c:v>
                </c:pt>
                <c:pt idx="8695">
                  <c:v>#N/A</c:v>
                </c:pt>
                <c:pt idx="8696">
                  <c:v>#N/A</c:v>
                </c:pt>
                <c:pt idx="8697">
                  <c:v>#N/A</c:v>
                </c:pt>
                <c:pt idx="8698">
                  <c:v>#N/A</c:v>
                </c:pt>
                <c:pt idx="8699">
                  <c:v>#N/A</c:v>
                </c:pt>
                <c:pt idx="8700">
                  <c:v>#N/A</c:v>
                </c:pt>
                <c:pt idx="8701">
                  <c:v>#N/A</c:v>
                </c:pt>
                <c:pt idx="8702">
                  <c:v>#N/A</c:v>
                </c:pt>
                <c:pt idx="8703">
                  <c:v>#N/A</c:v>
                </c:pt>
                <c:pt idx="8704">
                  <c:v>#N/A</c:v>
                </c:pt>
                <c:pt idx="8705">
                  <c:v>#N/A</c:v>
                </c:pt>
                <c:pt idx="8706">
                  <c:v>#N/A</c:v>
                </c:pt>
                <c:pt idx="8707">
                  <c:v>#N/A</c:v>
                </c:pt>
                <c:pt idx="8708">
                  <c:v>#N/A</c:v>
                </c:pt>
                <c:pt idx="8709">
                  <c:v>#N/A</c:v>
                </c:pt>
                <c:pt idx="8710">
                  <c:v>#N/A</c:v>
                </c:pt>
                <c:pt idx="8711">
                  <c:v>#N/A</c:v>
                </c:pt>
                <c:pt idx="8712">
                  <c:v>#N/A</c:v>
                </c:pt>
                <c:pt idx="8713">
                  <c:v>#N/A</c:v>
                </c:pt>
                <c:pt idx="8714">
                  <c:v>#N/A</c:v>
                </c:pt>
                <c:pt idx="8715">
                  <c:v>#N/A</c:v>
                </c:pt>
                <c:pt idx="8716">
                  <c:v>#N/A</c:v>
                </c:pt>
                <c:pt idx="8717">
                  <c:v>#N/A</c:v>
                </c:pt>
                <c:pt idx="8718">
                  <c:v>#N/A</c:v>
                </c:pt>
                <c:pt idx="8719">
                  <c:v>#N/A</c:v>
                </c:pt>
                <c:pt idx="8720">
                  <c:v>#N/A</c:v>
                </c:pt>
                <c:pt idx="8721">
                  <c:v>#N/A</c:v>
                </c:pt>
                <c:pt idx="8722">
                  <c:v>#N/A</c:v>
                </c:pt>
                <c:pt idx="8723">
                  <c:v>#N/A</c:v>
                </c:pt>
                <c:pt idx="8724">
                  <c:v>#N/A</c:v>
                </c:pt>
                <c:pt idx="8725">
                  <c:v>#N/A</c:v>
                </c:pt>
                <c:pt idx="8726">
                  <c:v>#N/A</c:v>
                </c:pt>
                <c:pt idx="8727">
                  <c:v>#N/A</c:v>
                </c:pt>
                <c:pt idx="8728">
                  <c:v>#N/A</c:v>
                </c:pt>
                <c:pt idx="8729">
                  <c:v>#N/A</c:v>
                </c:pt>
                <c:pt idx="8730">
                  <c:v>#N/A</c:v>
                </c:pt>
                <c:pt idx="8731">
                  <c:v>#N/A</c:v>
                </c:pt>
                <c:pt idx="8732">
                  <c:v>#N/A</c:v>
                </c:pt>
                <c:pt idx="8733">
                  <c:v>#N/A</c:v>
                </c:pt>
                <c:pt idx="8734">
                  <c:v>#N/A</c:v>
                </c:pt>
                <c:pt idx="8735">
                  <c:v>#N/A</c:v>
                </c:pt>
                <c:pt idx="8736">
                  <c:v>#N/A</c:v>
                </c:pt>
                <c:pt idx="8737">
                  <c:v>#N/A</c:v>
                </c:pt>
                <c:pt idx="8738">
                  <c:v>#N/A</c:v>
                </c:pt>
                <c:pt idx="8739">
                  <c:v>#N/A</c:v>
                </c:pt>
                <c:pt idx="8740">
                  <c:v>#N/A</c:v>
                </c:pt>
                <c:pt idx="8741">
                  <c:v>#N/A</c:v>
                </c:pt>
                <c:pt idx="8742">
                  <c:v>#N/A</c:v>
                </c:pt>
                <c:pt idx="8743">
                  <c:v>#N/A</c:v>
                </c:pt>
                <c:pt idx="8744">
                  <c:v>#N/A</c:v>
                </c:pt>
                <c:pt idx="8745">
                  <c:v>#N/A</c:v>
                </c:pt>
                <c:pt idx="8746">
                  <c:v>#N/A</c:v>
                </c:pt>
                <c:pt idx="8747">
                  <c:v>#N/A</c:v>
                </c:pt>
                <c:pt idx="8748">
                  <c:v>#N/A</c:v>
                </c:pt>
                <c:pt idx="8749">
                  <c:v>#N/A</c:v>
                </c:pt>
                <c:pt idx="8750">
                  <c:v>#N/A</c:v>
                </c:pt>
                <c:pt idx="8751">
                  <c:v>#N/A</c:v>
                </c:pt>
                <c:pt idx="8752">
                  <c:v>#N/A</c:v>
                </c:pt>
                <c:pt idx="8753">
                  <c:v>#N/A</c:v>
                </c:pt>
                <c:pt idx="8754">
                  <c:v>#N/A</c:v>
                </c:pt>
                <c:pt idx="8755">
                  <c:v>#N/A</c:v>
                </c:pt>
                <c:pt idx="8756">
                  <c:v>#N/A</c:v>
                </c:pt>
                <c:pt idx="8757">
                  <c:v>#N/A</c:v>
                </c:pt>
                <c:pt idx="8758">
                  <c:v>#N/A</c:v>
                </c:pt>
                <c:pt idx="8759">
                  <c:v>#N/A</c:v>
                </c:pt>
                <c:pt idx="8760">
                  <c:v>#N/A</c:v>
                </c:pt>
                <c:pt idx="8761">
                  <c:v>#N/A</c:v>
                </c:pt>
                <c:pt idx="8762">
                  <c:v>#N/A</c:v>
                </c:pt>
                <c:pt idx="8763">
                  <c:v>#N/A</c:v>
                </c:pt>
                <c:pt idx="8764">
                  <c:v>#N/A</c:v>
                </c:pt>
                <c:pt idx="8765">
                  <c:v>#N/A</c:v>
                </c:pt>
                <c:pt idx="8766">
                  <c:v>#N/A</c:v>
                </c:pt>
                <c:pt idx="8767">
                  <c:v>#N/A</c:v>
                </c:pt>
                <c:pt idx="8768">
                  <c:v>#N/A</c:v>
                </c:pt>
                <c:pt idx="8769">
                  <c:v>#N/A</c:v>
                </c:pt>
                <c:pt idx="8770">
                  <c:v>#N/A</c:v>
                </c:pt>
                <c:pt idx="8771">
                  <c:v>#N/A</c:v>
                </c:pt>
                <c:pt idx="8772">
                  <c:v>#N/A</c:v>
                </c:pt>
                <c:pt idx="8773">
                  <c:v>#N/A</c:v>
                </c:pt>
                <c:pt idx="8774">
                  <c:v>#N/A</c:v>
                </c:pt>
                <c:pt idx="8775">
                  <c:v>#N/A</c:v>
                </c:pt>
                <c:pt idx="8776">
                  <c:v>#N/A</c:v>
                </c:pt>
                <c:pt idx="8777">
                  <c:v>#N/A</c:v>
                </c:pt>
                <c:pt idx="8778">
                  <c:v>#N/A</c:v>
                </c:pt>
                <c:pt idx="8779">
                  <c:v>#N/A</c:v>
                </c:pt>
                <c:pt idx="8780">
                  <c:v>#N/A</c:v>
                </c:pt>
                <c:pt idx="8781">
                  <c:v>#N/A</c:v>
                </c:pt>
                <c:pt idx="8782">
                  <c:v>#N/A</c:v>
                </c:pt>
                <c:pt idx="8783">
                  <c:v>#N/A</c:v>
                </c:pt>
                <c:pt idx="8784">
                  <c:v>#N/A</c:v>
                </c:pt>
                <c:pt idx="8785">
                  <c:v>#N/A</c:v>
                </c:pt>
                <c:pt idx="8786">
                  <c:v>#N/A</c:v>
                </c:pt>
                <c:pt idx="8787">
                  <c:v>#N/A</c:v>
                </c:pt>
                <c:pt idx="8788">
                  <c:v>#N/A</c:v>
                </c:pt>
                <c:pt idx="8789">
                  <c:v>#N/A</c:v>
                </c:pt>
                <c:pt idx="8790">
                  <c:v>#N/A</c:v>
                </c:pt>
                <c:pt idx="8791">
                  <c:v>#N/A</c:v>
                </c:pt>
                <c:pt idx="8792">
                  <c:v>#N/A</c:v>
                </c:pt>
                <c:pt idx="8793">
                  <c:v>#N/A</c:v>
                </c:pt>
                <c:pt idx="8794">
                  <c:v>#N/A</c:v>
                </c:pt>
                <c:pt idx="8795">
                  <c:v>#N/A</c:v>
                </c:pt>
                <c:pt idx="8796">
                  <c:v>#N/A</c:v>
                </c:pt>
                <c:pt idx="8797">
                  <c:v>#N/A</c:v>
                </c:pt>
                <c:pt idx="8798">
                  <c:v>#N/A</c:v>
                </c:pt>
                <c:pt idx="8799">
                  <c:v>#N/A</c:v>
                </c:pt>
                <c:pt idx="8800">
                  <c:v>#N/A</c:v>
                </c:pt>
                <c:pt idx="8801">
                  <c:v>#N/A</c:v>
                </c:pt>
                <c:pt idx="8802">
                  <c:v>#N/A</c:v>
                </c:pt>
                <c:pt idx="8803">
                  <c:v>#N/A</c:v>
                </c:pt>
                <c:pt idx="8804">
                  <c:v>#N/A</c:v>
                </c:pt>
                <c:pt idx="8805">
                  <c:v>#N/A</c:v>
                </c:pt>
                <c:pt idx="8806">
                  <c:v>#N/A</c:v>
                </c:pt>
                <c:pt idx="8807">
                  <c:v>#N/A</c:v>
                </c:pt>
                <c:pt idx="8808">
                  <c:v>#N/A</c:v>
                </c:pt>
                <c:pt idx="8809">
                  <c:v>#N/A</c:v>
                </c:pt>
                <c:pt idx="8810">
                  <c:v>#N/A</c:v>
                </c:pt>
                <c:pt idx="8811">
                  <c:v>#N/A</c:v>
                </c:pt>
                <c:pt idx="8812">
                  <c:v>#N/A</c:v>
                </c:pt>
                <c:pt idx="8813">
                  <c:v>#N/A</c:v>
                </c:pt>
                <c:pt idx="8814">
                  <c:v>#N/A</c:v>
                </c:pt>
                <c:pt idx="8815">
                  <c:v>#N/A</c:v>
                </c:pt>
                <c:pt idx="8816">
                  <c:v>#N/A</c:v>
                </c:pt>
                <c:pt idx="8817">
                  <c:v>#N/A</c:v>
                </c:pt>
                <c:pt idx="8818">
                  <c:v>#N/A</c:v>
                </c:pt>
                <c:pt idx="8819">
                  <c:v>#N/A</c:v>
                </c:pt>
                <c:pt idx="8820">
                  <c:v>#N/A</c:v>
                </c:pt>
                <c:pt idx="8821">
                  <c:v>#N/A</c:v>
                </c:pt>
                <c:pt idx="8822">
                  <c:v>#N/A</c:v>
                </c:pt>
                <c:pt idx="8823">
                  <c:v>#N/A</c:v>
                </c:pt>
                <c:pt idx="8824">
                  <c:v>#N/A</c:v>
                </c:pt>
                <c:pt idx="8825">
                  <c:v>#N/A</c:v>
                </c:pt>
                <c:pt idx="8826">
                  <c:v>#N/A</c:v>
                </c:pt>
                <c:pt idx="8827">
                  <c:v>#N/A</c:v>
                </c:pt>
                <c:pt idx="8828">
                  <c:v>#N/A</c:v>
                </c:pt>
                <c:pt idx="8829">
                  <c:v>#N/A</c:v>
                </c:pt>
                <c:pt idx="8830">
                  <c:v>#N/A</c:v>
                </c:pt>
                <c:pt idx="8831">
                  <c:v>#N/A</c:v>
                </c:pt>
                <c:pt idx="8832">
                  <c:v>#N/A</c:v>
                </c:pt>
                <c:pt idx="8833">
                  <c:v>#N/A</c:v>
                </c:pt>
                <c:pt idx="8834">
                  <c:v>#N/A</c:v>
                </c:pt>
                <c:pt idx="8835">
                  <c:v>#N/A</c:v>
                </c:pt>
                <c:pt idx="8836">
                  <c:v>#N/A</c:v>
                </c:pt>
                <c:pt idx="8837">
                  <c:v>#N/A</c:v>
                </c:pt>
                <c:pt idx="8838">
                  <c:v>#N/A</c:v>
                </c:pt>
                <c:pt idx="8839">
                  <c:v>#N/A</c:v>
                </c:pt>
                <c:pt idx="8840">
                  <c:v>#N/A</c:v>
                </c:pt>
                <c:pt idx="8841">
                  <c:v>#N/A</c:v>
                </c:pt>
                <c:pt idx="8842">
                  <c:v>#N/A</c:v>
                </c:pt>
                <c:pt idx="8843">
                  <c:v>#N/A</c:v>
                </c:pt>
                <c:pt idx="8844">
                  <c:v>#N/A</c:v>
                </c:pt>
                <c:pt idx="8845">
                  <c:v>#N/A</c:v>
                </c:pt>
                <c:pt idx="8846">
                  <c:v>#N/A</c:v>
                </c:pt>
                <c:pt idx="8847">
                  <c:v>#N/A</c:v>
                </c:pt>
                <c:pt idx="8848">
                  <c:v>#N/A</c:v>
                </c:pt>
                <c:pt idx="8849">
                  <c:v>#N/A</c:v>
                </c:pt>
                <c:pt idx="8850">
                  <c:v>#N/A</c:v>
                </c:pt>
                <c:pt idx="8851">
                  <c:v>#N/A</c:v>
                </c:pt>
                <c:pt idx="8852">
                  <c:v>#N/A</c:v>
                </c:pt>
                <c:pt idx="8853">
                  <c:v>#N/A</c:v>
                </c:pt>
                <c:pt idx="8854">
                  <c:v>#N/A</c:v>
                </c:pt>
                <c:pt idx="8855">
                  <c:v>#N/A</c:v>
                </c:pt>
                <c:pt idx="8856">
                  <c:v>#N/A</c:v>
                </c:pt>
                <c:pt idx="8857">
                  <c:v>#N/A</c:v>
                </c:pt>
                <c:pt idx="8858">
                  <c:v>#N/A</c:v>
                </c:pt>
                <c:pt idx="8859">
                  <c:v>#N/A</c:v>
                </c:pt>
                <c:pt idx="8860">
                  <c:v>#N/A</c:v>
                </c:pt>
                <c:pt idx="8861">
                  <c:v>#N/A</c:v>
                </c:pt>
                <c:pt idx="8862">
                  <c:v>#N/A</c:v>
                </c:pt>
                <c:pt idx="8863">
                  <c:v>#N/A</c:v>
                </c:pt>
                <c:pt idx="8864">
                  <c:v>#N/A</c:v>
                </c:pt>
                <c:pt idx="8865">
                  <c:v>#N/A</c:v>
                </c:pt>
                <c:pt idx="8866">
                  <c:v>#N/A</c:v>
                </c:pt>
                <c:pt idx="8867">
                  <c:v>#N/A</c:v>
                </c:pt>
                <c:pt idx="8868">
                  <c:v>#N/A</c:v>
                </c:pt>
                <c:pt idx="8869">
                  <c:v>#N/A</c:v>
                </c:pt>
                <c:pt idx="8870">
                  <c:v>#N/A</c:v>
                </c:pt>
                <c:pt idx="8871">
                  <c:v>#N/A</c:v>
                </c:pt>
                <c:pt idx="8872">
                  <c:v>#N/A</c:v>
                </c:pt>
                <c:pt idx="8873">
                  <c:v>#N/A</c:v>
                </c:pt>
                <c:pt idx="8874">
                  <c:v>#N/A</c:v>
                </c:pt>
                <c:pt idx="8875">
                  <c:v>#N/A</c:v>
                </c:pt>
                <c:pt idx="8876">
                  <c:v>#N/A</c:v>
                </c:pt>
                <c:pt idx="8877">
                  <c:v>#N/A</c:v>
                </c:pt>
                <c:pt idx="8878">
                  <c:v>#N/A</c:v>
                </c:pt>
                <c:pt idx="8879">
                  <c:v>#N/A</c:v>
                </c:pt>
                <c:pt idx="8880">
                  <c:v>#N/A</c:v>
                </c:pt>
                <c:pt idx="8881">
                  <c:v>#N/A</c:v>
                </c:pt>
                <c:pt idx="8882">
                  <c:v>#N/A</c:v>
                </c:pt>
                <c:pt idx="8883">
                  <c:v>#N/A</c:v>
                </c:pt>
                <c:pt idx="8884">
                  <c:v>#N/A</c:v>
                </c:pt>
                <c:pt idx="8885">
                  <c:v>#N/A</c:v>
                </c:pt>
                <c:pt idx="8886">
                  <c:v>#N/A</c:v>
                </c:pt>
                <c:pt idx="8887">
                  <c:v>#N/A</c:v>
                </c:pt>
                <c:pt idx="8888">
                  <c:v>#N/A</c:v>
                </c:pt>
                <c:pt idx="8889">
                  <c:v>#N/A</c:v>
                </c:pt>
                <c:pt idx="8890">
                  <c:v>#N/A</c:v>
                </c:pt>
                <c:pt idx="8891">
                  <c:v>#N/A</c:v>
                </c:pt>
                <c:pt idx="8892">
                  <c:v>#N/A</c:v>
                </c:pt>
                <c:pt idx="8893">
                  <c:v>#N/A</c:v>
                </c:pt>
                <c:pt idx="8894">
                  <c:v>#N/A</c:v>
                </c:pt>
                <c:pt idx="8895">
                  <c:v>#N/A</c:v>
                </c:pt>
                <c:pt idx="8896">
                  <c:v>#N/A</c:v>
                </c:pt>
                <c:pt idx="8897">
                  <c:v>#N/A</c:v>
                </c:pt>
                <c:pt idx="8898">
                  <c:v>#N/A</c:v>
                </c:pt>
                <c:pt idx="8899">
                  <c:v>#N/A</c:v>
                </c:pt>
                <c:pt idx="8900">
                  <c:v>#N/A</c:v>
                </c:pt>
                <c:pt idx="8901">
                  <c:v>#N/A</c:v>
                </c:pt>
                <c:pt idx="8902">
                  <c:v>#N/A</c:v>
                </c:pt>
                <c:pt idx="8903">
                  <c:v>#N/A</c:v>
                </c:pt>
                <c:pt idx="8904">
                  <c:v>#N/A</c:v>
                </c:pt>
                <c:pt idx="8905">
                  <c:v>#N/A</c:v>
                </c:pt>
                <c:pt idx="8906">
                  <c:v>#N/A</c:v>
                </c:pt>
                <c:pt idx="8907">
                  <c:v>#N/A</c:v>
                </c:pt>
                <c:pt idx="8908">
                  <c:v>#N/A</c:v>
                </c:pt>
                <c:pt idx="8909">
                  <c:v>#N/A</c:v>
                </c:pt>
                <c:pt idx="8910">
                  <c:v>#N/A</c:v>
                </c:pt>
                <c:pt idx="8911">
                  <c:v>#N/A</c:v>
                </c:pt>
                <c:pt idx="8912">
                  <c:v>#N/A</c:v>
                </c:pt>
                <c:pt idx="8913">
                  <c:v>#N/A</c:v>
                </c:pt>
                <c:pt idx="8914">
                  <c:v>#N/A</c:v>
                </c:pt>
                <c:pt idx="8915">
                  <c:v>#N/A</c:v>
                </c:pt>
                <c:pt idx="8916">
                  <c:v>#N/A</c:v>
                </c:pt>
                <c:pt idx="8917">
                  <c:v>#N/A</c:v>
                </c:pt>
                <c:pt idx="8918">
                  <c:v>#N/A</c:v>
                </c:pt>
                <c:pt idx="8919">
                  <c:v>#N/A</c:v>
                </c:pt>
                <c:pt idx="8920">
                  <c:v>#N/A</c:v>
                </c:pt>
                <c:pt idx="8921">
                  <c:v>#N/A</c:v>
                </c:pt>
                <c:pt idx="8922">
                  <c:v>#N/A</c:v>
                </c:pt>
                <c:pt idx="8923">
                  <c:v>#N/A</c:v>
                </c:pt>
                <c:pt idx="8924">
                  <c:v>#N/A</c:v>
                </c:pt>
                <c:pt idx="8925">
                  <c:v>#N/A</c:v>
                </c:pt>
                <c:pt idx="8926">
                  <c:v>#N/A</c:v>
                </c:pt>
                <c:pt idx="8927">
                  <c:v>#N/A</c:v>
                </c:pt>
                <c:pt idx="8928">
                  <c:v>#N/A</c:v>
                </c:pt>
                <c:pt idx="8929">
                  <c:v>#N/A</c:v>
                </c:pt>
                <c:pt idx="8930">
                  <c:v>#N/A</c:v>
                </c:pt>
                <c:pt idx="8931">
                  <c:v>#N/A</c:v>
                </c:pt>
                <c:pt idx="8932">
                  <c:v>#N/A</c:v>
                </c:pt>
                <c:pt idx="8933">
                  <c:v>#N/A</c:v>
                </c:pt>
                <c:pt idx="8934">
                  <c:v>#N/A</c:v>
                </c:pt>
                <c:pt idx="8935">
                  <c:v>#N/A</c:v>
                </c:pt>
                <c:pt idx="8936">
                  <c:v>#N/A</c:v>
                </c:pt>
                <c:pt idx="8937">
                  <c:v>#N/A</c:v>
                </c:pt>
                <c:pt idx="8938">
                  <c:v>#N/A</c:v>
                </c:pt>
                <c:pt idx="8939">
                  <c:v>#N/A</c:v>
                </c:pt>
                <c:pt idx="8940">
                  <c:v>#N/A</c:v>
                </c:pt>
                <c:pt idx="8941">
                  <c:v>#N/A</c:v>
                </c:pt>
                <c:pt idx="8942">
                  <c:v>#N/A</c:v>
                </c:pt>
                <c:pt idx="8943">
                  <c:v>#N/A</c:v>
                </c:pt>
                <c:pt idx="8944">
                  <c:v>#N/A</c:v>
                </c:pt>
                <c:pt idx="8945">
                  <c:v>#N/A</c:v>
                </c:pt>
                <c:pt idx="8946">
                  <c:v>#N/A</c:v>
                </c:pt>
                <c:pt idx="8947">
                  <c:v>#N/A</c:v>
                </c:pt>
                <c:pt idx="8948">
                  <c:v>#N/A</c:v>
                </c:pt>
                <c:pt idx="8949">
                  <c:v>#N/A</c:v>
                </c:pt>
                <c:pt idx="8950">
                  <c:v>#N/A</c:v>
                </c:pt>
                <c:pt idx="8951">
                  <c:v>#N/A</c:v>
                </c:pt>
                <c:pt idx="8952">
                  <c:v>#N/A</c:v>
                </c:pt>
                <c:pt idx="8953">
                  <c:v>#N/A</c:v>
                </c:pt>
                <c:pt idx="8954">
                  <c:v>#N/A</c:v>
                </c:pt>
                <c:pt idx="8955">
                  <c:v>#N/A</c:v>
                </c:pt>
                <c:pt idx="8956">
                  <c:v>#N/A</c:v>
                </c:pt>
                <c:pt idx="8957">
                  <c:v>#N/A</c:v>
                </c:pt>
                <c:pt idx="8958">
                  <c:v>#N/A</c:v>
                </c:pt>
                <c:pt idx="8959">
                  <c:v>#N/A</c:v>
                </c:pt>
                <c:pt idx="8960">
                  <c:v>#N/A</c:v>
                </c:pt>
                <c:pt idx="8961">
                  <c:v>#N/A</c:v>
                </c:pt>
                <c:pt idx="8962">
                  <c:v>#N/A</c:v>
                </c:pt>
                <c:pt idx="8963">
                  <c:v>#N/A</c:v>
                </c:pt>
                <c:pt idx="8964">
                  <c:v>#N/A</c:v>
                </c:pt>
                <c:pt idx="8965">
                  <c:v>#N/A</c:v>
                </c:pt>
                <c:pt idx="8966">
                  <c:v>#N/A</c:v>
                </c:pt>
                <c:pt idx="8967">
                  <c:v>#N/A</c:v>
                </c:pt>
                <c:pt idx="8968">
                  <c:v>#N/A</c:v>
                </c:pt>
                <c:pt idx="8969">
                  <c:v>#N/A</c:v>
                </c:pt>
                <c:pt idx="8970">
                  <c:v>#N/A</c:v>
                </c:pt>
                <c:pt idx="8971">
                  <c:v>#N/A</c:v>
                </c:pt>
                <c:pt idx="8972">
                  <c:v>#N/A</c:v>
                </c:pt>
                <c:pt idx="8973">
                  <c:v>#N/A</c:v>
                </c:pt>
                <c:pt idx="8974">
                  <c:v>#N/A</c:v>
                </c:pt>
                <c:pt idx="8975">
                  <c:v>#N/A</c:v>
                </c:pt>
                <c:pt idx="8976">
                  <c:v>#N/A</c:v>
                </c:pt>
                <c:pt idx="8977">
                  <c:v>#N/A</c:v>
                </c:pt>
                <c:pt idx="8978">
                  <c:v>#N/A</c:v>
                </c:pt>
                <c:pt idx="8979">
                  <c:v>#N/A</c:v>
                </c:pt>
                <c:pt idx="8980">
                  <c:v>#N/A</c:v>
                </c:pt>
                <c:pt idx="8981">
                  <c:v>#N/A</c:v>
                </c:pt>
                <c:pt idx="8982">
                  <c:v>#N/A</c:v>
                </c:pt>
                <c:pt idx="8983">
                  <c:v>#N/A</c:v>
                </c:pt>
                <c:pt idx="8984">
                  <c:v>#N/A</c:v>
                </c:pt>
                <c:pt idx="8985">
                  <c:v>#N/A</c:v>
                </c:pt>
                <c:pt idx="8986">
                  <c:v>#N/A</c:v>
                </c:pt>
                <c:pt idx="8987">
                  <c:v>#N/A</c:v>
                </c:pt>
                <c:pt idx="8988">
                  <c:v>#N/A</c:v>
                </c:pt>
                <c:pt idx="8989">
                  <c:v>#N/A</c:v>
                </c:pt>
                <c:pt idx="8990">
                  <c:v>#N/A</c:v>
                </c:pt>
                <c:pt idx="8991">
                  <c:v>#N/A</c:v>
                </c:pt>
                <c:pt idx="8992">
                  <c:v>#N/A</c:v>
                </c:pt>
                <c:pt idx="8993">
                  <c:v>#N/A</c:v>
                </c:pt>
                <c:pt idx="8994">
                  <c:v>#N/A</c:v>
                </c:pt>
                <c:pt idx="8995">
                  <c:v>#N/A</c:v>
                </c:pt>
                <c:pt idx="8996">
                  <c:v>#N/A</c:v>
                </c:pt>
                <c:pt idx="8997">
                  <c:v>#N/A</c:v>
                </c:pt>
                <c:pt idx="8998">
                  <c:v>#N/A</c:v>
                </c:pt>
                <c:pt idx="8999">
                  <c:v>#N/A</c:v>
                </c:pt>
                <c:pt idx="9000">
                  <c:v>#N/A</c:v>
                </c:pt>
                <c:pt idx="9001">
                  <c:v>#N/A</c:v>
                </c:pt>
                <c:pt idx="9002">
                  <c:v>#N/A</c:v>
                </c:pt>
                <c:pt idx="9003">
                  <c:v>#N/A</c:v>
                </c:pt>
                <c:pt idx="9004">
                  <c:v>#N/A</c:v>
                </c:pt>
                <c:pt idx="9005">
                  <c:v>#N/A</c:v>
                </c:pt>
                <c:pt idx="9006">
                  <c:v>#N/A</c:v>
                </c:pt>
                <c:pt idx="9007">
                  <c:v>#N/A</c:v>
                </c:pt>
                <c:pt idx="9008">
                  <c:v>#N/A</c:v>
                </c:pt>
                <c:pt idx="9009">
                  <c:v>#N/A</c:v>
                </c:pt>
                <c:pt idx="9010">
                  <c:v>#N/A</c:v>
                </c:pt>
                <c:pt idx="9011">
                  <c:v>#N/A</c:v>
                </c:pt>
                <c:pt idx="9012">
                  <c:v>#N/A</c:v>
                </c:pt>
                <c:pt idx="9013">
                  <c:v>#N/A</c:v>
                </c:pt>
                <c:pt idx="9014">
                  <c:v>#N/A</c:v>
                </c:pt>
                <c:pt idx="9015">
                  <c:v>#N/A</c:v>
                </c:pt>
                <c:pt idx="9016">
                  <c:v>#N/A</c:v>
                </c:pt>
                <c:pt idx="9017">
                  <c:v>#N/A</c:v>
                </c:pt>
                <c:pt idx="9018">
                  <c:v>#N/A</c:v>
                </c:pt>
                <c:pt idx="9019">
                  <c:v>#N/A</c:v>
                </c:pt>
                <c:pt idx="9020">
                  <c:v>#N/A</c:v>
                </c:pt>
                <c:pt idx="9021">
                  <c:v>#N/A</c:v>
                </c:pt>
                <c:pt idx="9022">
                  <c:v>#N/A</c:v>
                </c:pt>
                <c:pt idx="9023">
                  <c:v>#N/A</c:v>
                </c:pt>
                <c:pt idx="9024">
                  <c:v>#N/A</c:v>
                </c:pt>
                <c:pt idx="9025">
                  <c:v>#N/A</c:v>
                </c:pt>
                <c:pt idx="9026">
                  <c:v>#N/A</c:v>
                </c:pt>
                <c:pt idx="9027">
                  <c:v>#N/A</c:v>
                </c:pt>
                <c:pt idx="9028">
                  <c:v>#N/A</c:v>
                </c:pt>
                <c:pt idx="9029">
                  <c:v>#N/A</c:v>
                </c:pt>
                <c:pt idx="9030">
                  <c:v>#N/A</c:v>
                </c:pt>
                <c:pt idx="9031">
                  <c:v>#N/A</c:v>
                </c:pt>
                <c:pt idx="9032">
                  <c:v>#N/A</c:v>
                </c:pt>
                <c:pt idx="9033">
                  <c:v>#N/A</c:v>
                </c:pt>
                <c:pt idx="9034">
                  <c:v>#N/A</c:v>
                </c:pt>
                <c:pt idx="9035">
                  <c:v>#N/A</c:v>
                </c:pt>
                <c:pt idx="9036">
                  <c:v>#N/A</c:v>
                </c:pt>
                <c:pt idx="9037">
                  <c:v>#N/A</c:v>
                </c:pt>
                <c:pt idx="9038">
                  <c:v>#N/A</c:v>
                </c:pt>
                <c:pt idx="9039">
                  <c:v>#N/A</c:v>
                </c:pt>
                <c:pt idx="9040">
                  <c:v>#N/A</c:v>
                </c:pt>
                <c:pt idx="9041">
                  <c:v>#N/A</c:v>
                </c:pt>
                <c:pt idx="9042">
                  <c:v>#N/A</c:v>
                </c:pt>
                <c:pt idx="9043">
                  <c:v>#N/A</c:v>
                </c:pt>
                <c:pt idx="9044">
                  <c:v>#N/A</c:v>
                </c:pt>
                <c:pt idx="9045">
                  <c:v>#N/A</c:v>
                </c:pt>
                <c:pt idx="9046">
                  <c:v>#N/A</c:v>
                </c:pt>
                <c:pt idx="9047">
                  <c:v>#N/A</c:v>
                </c:pt>
                <c:pt idx="9048">
                  <c:v>#N/A</c:v>
                </c:pt>
                <c:pt idx="9049">
                  <c:v>#N/A</c:v>
                </c:pt>
                <c:pt idx="9050">
                  <c:v>#N/A</c:v>
                </c:pt>
                <c:pt idx="9051">
                  <c:v>#N/A</c:v>
                </c:pt>
                <c:pt idx="9052">
                  <c:v>#N/A</c:v>
                </c:pt>
                <c:pt idx="9053">
                  <c:v>#N/A</c:v>
                </c:pt>
                <c:pt idx="9054">
                  <c:v>#N/A</c:v>
                </c:pt>
                <c:pt idx="9055">
                  <c:v>#N/A</c:v>
                </c:pt>
                <c:pt idx="9056">
                  <c:v>#N/A</c:v>
                </c:pt>
                <c:pt idx="9057">
                  <c:v>#N/A</c:v>
                </c:pt>
                <c:pt idx="9058">
                  <c:v>#N/A</c:v>
                </c:pt>
                <c:pt idx="9059">
                  <c:v>#N/A</c:v>
                </c:pt>
                <c:pt idx="9060">
                  <c:v>#N/A</c:v>
                </c:pt>
                <c:pt idx="9061">
                  <c:v>#N/A</c:v>
                </c:pt>
                <c:pt idx="9062">
                  <c:v>#N/A</c:v>
                </c:pt>
                <c:pt idx="9063">
                  <c:v>#N/A</c:v>
                </c:pt>
                <c:pt idx="9064">
                  <c:v>#N/A</c:v>
                </c:pt>
                <c:pt idx="9065">
                  <c:v>#N/A</c:v>
                </c:pt>
                <c:pt idx="9066">
                  <c:v>#N/A</c:v>
                </c:pt>
                <c:pt idx="9067">
                  <c:v>#N/A</c:v>
                </c:pt>
                <c:pt idx="9068">
                  <c:v>#N/A</c:v>
                </c:pt>
                <c:pt idx="9069">
                  <c:v>#N/A</c:v>
                </c:pt>
                <c:pt idx="9070">
                  <c:v>#N/A</c:v>
                </c:pt>
                <c:pt idx="9071">
                  <c:v>#N/A</c:v>
                </c:pt>
                <c:pt idx="9072">
                  <c:v>#N/A</c:v>
                </c:pt>
                <c:pt idx="9073">
                  <c:v>#N/A</c:v>
                </c:pt>
                <c:pt idx="9074">
                  <c:v>#N/A</c:v>
                </c:pt>
                <c:pt idx="9075">
                  <c:v>#N/A</c:v>
                </c:pt>
                <c:pt idx="9076">
                  <c:v>#N/A</c:v>
                </c:pt>
                <c:pt idx="9077">
                  <c:v>#N/A</c:v>
                </c:pt>
                <c:pt idx="9078">
                  <c:v>#N/A</c:v>
                </c:pt>
                <c:pt idx="9079">
                  <c:v>#N/A</c:v>
                </c:pt>
                <c:pt idx="9080">
                  <c:v>#N/A</c:v>
                </c:pt>
                <c:pt idx="9081">
                  <c:v>#N/A</c:v>
                </c:pt>
                <c:pt idx="9082">
                  <c:v>#N/A</c:v>
                </c:pt>
                <c:pt idx="9083">
                  <c:v>#N/A</c:v>
                </c:pt>
                <c:pt idx="9084">
                  <c:v>#N/A</c:v>
                </c:pt>
                <c:pt idx="9085">
                  <c:v>#N/A</c:v>
                </c:pt>
                <c:pt idx="9086">
                  <c:v>#N/A</c:v>
                </c:pt>
                <c:pt idx="9087">
                  <c:v>#N/A</c:v>
                </c:pt>
                <c:pt idx="9088">
                  <c:v>#N/A</c:v>
                </c:pt>
                <c:pt idx="9089">
                  <c:v>#N/A</c:v>
                </c:pt>
                <c:pt idx="9090">
                  <c:v>#N/A</c:v>
                </c:pt>
                <c:pt idx="9091">
                  <c:v>#N/A</c:v>
                </c:pt>
                <c:pt idx="9092">
                  <c:v>#N/A</c:v>
                </c:pt>
                <c:pt idx="9093">
                  <c:v>#N/A</c:v>
                </c:pt>
                <c:pt idx="9094">
                  <c:v>#N/A</c:v>
                </c:pt>
                <c:pt idx="9095">
                  <c:v>#N/A</c:v>
                </c:pt>
                <c:pt idx="9096">
                  <c:v>#N/A</c:v>
                </c:pt>
                <c:pt idx="9097">
                  <c:v>#N/A</c:v>
                </c:pt>
                <c:pt idx="9098">
                  <c:v>#N/A</c:v>
                </c:pt>
                <c:pt idx="9099">
                  <c:v>#N/A</c:v>
                </c:pt>
                <c:pt idx="9100">
                  <c:v>#N/A</c:v>
                </c:pt>
                <c:pt idx="9101">
                  <c:v>#N/A</c:v>
                </c:pt>
                <c:pt idx="9102">
                  <c:v>#N/A</c:v>
                </c:pt>
                <c:pt idx="9103">
                  <c:v>#N/A</c:v>
                </c:pt>
                <c:pt idx="9104">
                  <c:v>#N/A</c:v>
                </c:pt>
                <c:pt idx="9105">
                  <c:v>#N/A</c:v>
                </c:pt>
                <c:pt idx="9106">
                  <c:v>#N/A</c:v>
                </c:pt>
                <c:pt idx="9107">
                  <c:v>#N/A</c:v>
                </c:pt>
                <c:pt idx="9108">
                  <c:v>#N/A</c:v>
                </c:pt>
                <c:pt idx="9109">
                  <c:v>#N/A</c:v>
                </c:pt>
                <c:pt idx="9110">
                  <c:v>#N/A</c:v>
                </c:pt>
                <c:pt idx="9111">
                  <c:v>#N/A</c:v>
                </c:pt>
                <c:pt idx="9112">
                  <c:v>#N/A</c:v>
                </c:pt>
                <c:pt idx="9113">
                  <c:v>#N/A</c:v>
                </c:pt>
                <c:pt idx="9114">
                  <c:v>#N/A</c:v>
                </c:pt>
                <c:pt idx="9115">
                  <c:v>#N/A</c:v>
                </c:pt>
                <c:pt idx="9116">
                  <c:v>#N/A</c:v>
                </c:pt>
                <c:pt idx="9117">
                  <c:v>#N/A</c:v>
                </c:pt>
                <c:pt idx="9118">
                  <c:v>#N/A</c:v>
                </c:pt>
                <c:pt idx="9119">
                  <c:v>#N/A</c:v>
                </c:pt>
                <c:pt idx="9120">
                  <c:v>#N/A</c:v>
                </c:pt>
                <c:pt idx="9121">
                  <c:v>#N/A</c:v>
                </c:pt>
                <c:pt idx="9122">
                  <c:v>#N/A</c:v>
                </c:pt>
                <c:pt idx="9123">
                  <c:v>#N/A</c:v>
                </c:pt>
                <c:pt idx="9124">
                  <c:v>#N/A</c:v>
                </c:pt>
                <c:pt idx="9125">
                  <c:v>#N/A</c:v>
                </c:pt>
                <c:pt idx="9126">
                  <c:v>#N/A</c:v>
                </c:pt>
                <c:pt idx="9127">
                  <c:v>#N/A</c:v>
                </c:pt>
                <c:pt idx="9128">
                  <c:v>#N/A</c:v>
                </c:pt>
                <c:pt idx="9129">
                  <c:v>#N/A</c:v>
                </c:pt>
                <c:pt idx="9130">
                  <c:v>#N/A</c:v>
                </c:pt>
                <c:pt idx="9131">
                  <c:v>#N/A</c:v>
                </c:pt>
                <c:pt idx="9132">
                  <c:v>#N/A</c:v>
                </c:pt>
                <c:pt idx="9133">
                  <c:v>#N/A</c:v>
                </c:pt>
                <c:pt idx="9134">
                  <c:v>#N/A</c:v>
                </c:pt>
                <c:pt idx="9135">
                  <c:v>#N/A</c:v>
                </c:pt>
                <c:pt idx="9136">
                  <c:v>#N/A</c:v>
                </c:pt>
                <c:pt idx="9137">
                  <c:v>#N/A</c:v>
                </c:pt>
                <c:pt idx="9138">
                  <c:v>#N/A</c:v>
                </c:pt>
                <c:pt idx="9139">
                  <c:v>#N/A</c:v>
                </c:pt>
                <c:pt idx="9140">
                  <c:v>#N/A</c:v>
                </c:pt>
                <c:pt idx="9141">
                  <c:v>#N/A</c:v>
                </c:pt>
                <c:pt idx="9142">
                  <c:v>#N/A</c:v>
                </c:pt>
                <c:pt idx="9143">
                  <c:v>#N/A</c:v>
                </c:pt>
                <c:pt idx="9144">
                  <c:v>#N/A</c:v>
                </c:pt>
                <c:pt idx="9145">
                  <c:v>#N/A</c:v>
                </c:pt>
                <c:pt idx="9146">
                  <c:v>#N/A</c:v>
                </c:pt>
                <c:pt idx="9147">
                  <c:v>#N/A</c:v>
                </c:pt>
                <c:pt idx="9148">
                  <c:v>#N/A</c:v>
                </c:pt>
                <c:pt idx="9149">
                  <c:v>#N/A</c:v>
                </c:pt>
                <c:pt idx="9150">
                  <c:v>#N/A</c:v>
                </c:pt>
                <c:pt idx="9151">
                  <c:v>#N/A</c:v>
                </c:pt>
                <c:pt idx="9152">
                  <c:v>#N/A</c:v>
                </c:pt>
                <c:pt idx="9153">
                  <c:v>#N/A</c:v>
                </c:pt>
                <c:pt idx="9154">
                  <c:v>#N/A</c:v>
                </c:pt>
                <c:pt idx="9155">
                  <c:v>#N/A</c:v>
                </c:pt>
                <c:pt idx="9156">
                  <c:v>#N/A</c:v>
                </c:pt>
                <c:pt idx="9157">
                  <c:v>#N/A</c:v>
                </c:pt>
                <c:pt idx="9158">
                  <c:v>#N/A</c:v>
                </c:pt>
                <c:pt idx="9159">
                  <c:v>#N/A</c:v>
                </c:pt>
                <c:pt idx="9160">
                  <c:v>#N/A</c:v>
                </c:pt>
                <c:pt idx="9161">
                  <c:v>#N/A</c:v>
                </c:pt>
                <c:pt idx="9162">
                  <c:v>#N/A</c:v>
                </c:pt>
                <c:pt idx="9163">
                  <c:v>#N/A</c:v>
                </c:pt>
                <c:pt idx="9164">
                  <c:v>#N/A</c:v>
                </c:pt>
                <c:pt idx="9165">
                  <c:v>#N/A</c:v>
                </c:pt>
                <c:pt idx="9166">
                  <c:v>#N/A</c:v>
                </c:pt>
                <c:pt idx="9167">
                  <c:v>#N/A</c:v>
                </c:pt>
                <c:pt idx="9168">
                  <c:v>#N/A</c:v>
                </c:pt>
                <c:pt idx="9169">
                  <c:v>#N/A</c:v>
                </c:pt>
                <c:pt idx="9170">
                  <c:v>#N/A</c:v>
                </c:pt>
                <c:pt idx="9171">
                  <c:v>#N/A</c:v>
                </c:pt>
                <c:pt idx="9172">
                  <c:v>#N/A</c:v>
                </c:pt>
                <c:pt idx="9173">
                  <c:v>#N/A</c:v>
                </c:pt>
                <c:pt idx="9174">
                  <c:v>#N/A</c:v>
                </c:pt>
                <c:pt idx="9175">
                  <c:v>#N/A</c:v>
                </c:pt>
                <c:pt idx="9176">
                  <c:v>#N/A</c:v>
                </c:pt>
                <c:pt idx="9177">
                  <c:v>#N/A</c:v>
                </c:pt>
                <c:pt idx="9178">
                  <c:v>#N/A</c:v>
                </c:pt>
                <c:pt idx="9179">
                  <c:v>#N/A</c:v>
                </c:pt>
                <c:pt idx="9180">
                  <c:v>#N/A</c:v>
                </c:pt>
                <c:pt idx="9181">
                  <c:v>#N/A</c:v>
                </c:pt>
                <c:pt idx="9182">
                  <c:v>#N/A</c:v>
                </c:pt>
                <c:pt idx="9183">
                  <c:v>#N/A</c:v>
                </c:pt>
                <c:pt idx="9184">
                  <c:v>#N/A</c:v>
                </c:pt>
                <c:pt idx="9185">
                  <c:v>#N/A</c:v>
                </c:pt>
                <c:pt idx="9186">
                  <c:v>#N/A</c:v>
                </c:pt>
                <c:pt idx="9187">
                  <c:v>#N/A</c:v>
                </c:pt>
                <c:pt idx="9188">
                  <c:v>#N/A</c:v>
                </c:pt>
                <c:pt idx="9189">
                  <c:v>#N/A</c:v>
                </c:pt>
                <c:pt idx="9190">
                  <c:v>#N/A</c:v>
                </c:pt>
                <c:pt idx="9191">
                  <c:v>#N/A</c:v>
                </c:pt>
                <c:pt idx="9192">
                  <c:v>#N/A</c:v>
                </c:pt>
                <c:pt idx="9193">
                  <c:v>#N/A</c:v>
                </c:pt>
                <c:pt idx="9194">
                  <c:v>#N/A</c:v>
                </c:pt>
                <c:pt idx="9195">
                  <c:v>#N/A</c:v>
                </c:pt>
                <c:pt idx="9196">
                  <c:v>#N/A</c:v>
                </c:pt>
                <c:pt idx="9197">
                  <c:v>#N/A</c:v>
                </c:pt>
                <c:pt idx="9198">
                  <c:v>#N/A</c:v>
                </c:pt>
                <c:pt idx="9199">
                  <c:v>#N/A</c:v>
                </c:pt>
                <c:pt idx="9200">
                  <c:v>#N/A</c:v>
                </c:pt>
                <c:pt idx="9201">
                  <c:v>#N/A</c:v>
                </c:pt>
                <c:pt idx="9202">
                  <c:v>#N/A</c:v>
                </c:pt>
                <c:pt idx="9203">
                  <c:v>#N/A</c:v>
                </c:pt>
                <c:pt idx="9204">
                  <c:v>#N/A</c:v>
                </c:pt>
                <c:pt idx="9205">
                  <c:v>#N/A</c:v>
                </c:pt>
                <c:pt idx="9206">
                  <c:v>#N/A</c:v>
                </c:pt>
                <c:pt idx="9207">
                  <c:v>#N/A</c:v>
                </c:pt>
                <c:pt idx="9208">
                  <c:v>#N/A</c:v>
                </c:pt>
                <c:pt idx="9209">
                  <c:v>#N/A</c:v>
                </c:pt>
                <c:pt idx="9210">
                  <c:v>#N/A</c:v>
                </c:pt>
                <c:pt idx="9211">
                  <c:v>#N/A</c:v>
                </c:pt>
                <c:pt idx="9212">
                  <c:v>#N/A</c:v>
                </c:pt>
                <c:pt idx="9213">
                  <c:v>#N/A</c:v>
                </c:pt>
                <c:pt idx="9214">
                  <c:v>#N/A</c:v>
                </c:pt>
                <c:pt idx="9215">
                  <c:v>#N/A</c:v>
                </c:pt>
                <c:pt idx="9216">
                  <c:v>#N/A</c:v>
                </c:pt>
                <c:pt idx="9217">
                  <c:v>#N/A</c:v>
                </c:pt>
                <c:pt idx="9218">
                  <c:v>#N/A</c:v>
                </c:pt>
                <c:pt idx="9219">
                  <c:v>#N/A</c:v>
                </c:pt>
                <c:pt idx="9220">
                  <c:v>#N/A</c:v>
                </c:pt>
                <c:pt idx="9221">
                  <c:v>#N/A</c:v>
                </c:pt>
                <c:pt idx="9222">
                  <c:v>#N/A</c:v>
                </c:pt>
                <c:pt idx="9223">
                  <c:v>#N/A</c:v>
                </c:pt>
                <c:pt idx="9224">
                  <c:v>#N/A</c:v>
                </c:pt>
                <c:pt idx="9225">
                  <c:v>#N/A</c:v>
                </c:pt>
                <c:pt idx="9226">
                  <c:v>#N/A</c:v>
                </c:pt>
                <c:pt idx="9227">
                  <c:v>#N/A</c:v>
                </c:pt>
                <c:pt idx="9228">
                  <c:v>#N/A</c:v>
                </c:pt>
                <c:pt idx="9229">
                  <c:v>#N/A</c:v>
                </c:pt>
                <c:pt idx="9230">
                  <c:v>#N/A</c:v>
                </c:pt>
                <c:pt idx="9231">
                  <c:v>#N/A</c:v>
                </c:pt>
                <c:pt idx="9232">
                  <c:v>#N/A</c:v>
                </c:pt>
                <c:pt idx="9233">
                  <c:v>#N/A</c:v>
                </c:pt>
                <c:pt idx="9234">
                  <c:v>#N/A</c:v>
                </c:pt>
                <c:pt idx="9235">
                  <c:v>#N/A</c:v>
                </c:pt>
                <c:pt idx="9236">
                  <c:v>#N/A</c:v>
                </c:pt>
                <c:pt idx="9237">
                  <c:v>#N/A</c:v>
                </c:pt>
                <c:pt idx="9238">
                  <c:v>#N/A</c:v>
                </c:pt>
                <c:pt idx="9239">
                  <c:v>#N/A</c:v>
                </c:pt>
                <c:pt idx="9240">
                  <c:v>#N/A</c:v>
                </c:pt>
                <c:pt idx="9241">
                  <c:v>#N/A</c:v>
                </c:pt>
                <c:pt idx="9242">
                  <c:v>#N/A</c:v>
                </c:pt>
                <c:pt idx="9243">
                  <c:v>#N/A</c:v>
                </c:pt>
                <c:pt idx="9244">
                  <c:v>#N/A</c:v>
                </c:pt>
                <c:pt idx="9245">
                  <c:v>#N/A</c:v>
                </c:pt>
                <c:pt idx="9246">
                  <c:v>#N/A</c:v>
                </c:pt>
                <c:pt idx="9247">
                  <c:v>#N/A</c:v>
                </c:pt>
                <c:pt idx="9248">
                  <c:v>#N/A</c:v>
                </c:pt>
                <c:pt idx="9249">
                  <c:v>#N/A</c:v>
                </c:pt>
                <c:pt idx="9250">
                  <c:v>#N/A</c:v>
                </c:pt>
                <c:pt idx="9251">
                  <c:v>#N/A</c:v>
                </c:pt>
                <c:pt idx="9252">
                  <c:v>#N/A</c:v>
                </c:pt>
                <c:pt idx="9253">
                  <c:v>#N/A</c:v>
                </c:pt>
                <c:pt idx="9254">
                  <c:v>#N/A</c:v>
                </c:pt>
                <c:pt idx="9255">
                  <c:v>#N/A</c:v>
                </c:pt>
                <c:pt idx="9256">
                  <c:v>#N/A</c:v>
                </c:pt>
                <c:pt idx="9257">
                  <c:v>#N/A</c:v>
                </c:pt>
                <c:pt idx="9258">
                  <c:v>#N/A</c:v>
                </c:pt>
                <c:pt idx="9259">
                  <c:v>#N/A</c:v>
                </c:pt>
                <c:pt idx="9260">
                  <c:v>#N/A</c:v>
                </c:pt>
                <c:pt idx="9261">
                  <c:v>#N/A</c:v>
                </c:pt>
                <c:pt idx="9262">
                  <c:v>#N/A</c:v>
                </c:pt>
                <c:pt idx="9263">
                  <c:v>#N/A</c:v>
                </c:pt>
                <c:pt idx="9264">
                  <c:v>#N/A</c:v>
                </c:pt>
                <c:pt idx="9265">
                  <c:v>#N/A</c:v>
                </c:pt>
                <c:pt idx="9266">
                  <c:v>#N/A</c:v>
                </c:pt>
                <c:pt idx="9267">
                  <c:v>#N/A</c:v>
                </c:pt>
                <c:pt idx="9268">
                  <c:v>#N/A</c:v>
                </c:pt>
                <c:pt idx="9269">
                  <c:v>#N/A</c:v>
                </c:pt>
                <c:pt idx="9270">
                  <c:v>#N/A</c:v>
                </c:pt>
                <c:pt idx="9271">
                  <c:v>#N/A</c:v>
                </c:pt>
                <c:pt idx="9272">
                  <c:v>#N/A</c:v>
                </c:pt>
                <c:pt idx="9273">
                  <c:v>#N/A</c:v>
                </c:pt>
                <c:pt idx="9274">
                  <c:v>#N/A</c:v>
                </c:pt>
                <c:pt idx="9275">
                  <c:v>#N/A</c:v>
                </c:pt>
                <c:pt idx="9276">
                  <c:v>#N/A</c:v>
                </c:pt>
                <c:pt idx="9277">
                  <c:v>#N/A</c:v>
                </c:pt>
                <c:pt idx="9278">
                  <c:v>#N/A</c:v>
                </c:pt>
                <c:pt idx="9279">
                  <c:v>#N/A</c:v>
                </c:pt>
                <c:pt idx="9280">
                  <c:v>#N/A</c:v>
                </c:pt>
                <c:pt idx="9281">
                  <c:v>#N/A</c:v>
                </c:pt>
                <c:pt idx="9282">
                  <c:v>#N/A</c:v>
                </c:pt>
                <c:pt idx="9283">
                  <c:v>#N/A</c:v>
                </c:pt>
                <c:pt idx="9284">
                  <c:v>#N/A</c:v>
                </c:pt>
                <c:pt idx="9285">
                  <c:v>#N/A</c:v>
                </c:pt>
                <c:pt idx="9286">
                  <c:v>#N/A</c:v>
                </c:pt>
                <c:pt idx="9287">
                  <c:v>#N/A</c:v>
                </c:pt>
                <c:pt idx="9288">
                  <c:v>#N/A</c:v>
                </c:pt>
                <c:pt idx="9289">
                  <c:v>#N/A</c:v>
                </c:pt>
                <c:pt idx="9290">
                  <c:v>#N/A</c:v>
                </c:pt>
                <c:pt idx="9291">
                  <c:v>#N/A</c:v>
                </c:pt>
                <c:pt idx="9292">
                  <c:v>#N/A</c:v>
                </c:pt>
                <c:pt idx="9293">
                  <c:v>#N/A</c:v>
                </c:pt>
                <c:pt idx="9294">
                  <c:v>#N/A</c:v>
                </c:pt>
                <c:pt idx="9295">
                  <c:v>#N/A</c:v>
                </c:pt>
                <c:pt idx="9296">
                  <c:v>#N/A</c:v>
                </c:pt>
                <c:pt idx="9297">
                  <c:v>#N/A</c:v>
                </c:pt>
                <c:pt idx="9298">
                  <c:v>#N/A</c:v>
                </c:pt>
                <c:pt idx="9299">
                  <c:v>#N/A</c:v>
                </c:pt>
                <c:pt idx="9300">
                  <c:v>#N/A</c:v>
                </c:pt>
                <c:pt idx="9301">
                  <c:v>#N/A</c:v>
                </c:pt>
                <c:pt idx="9302">
                  <c:v>#N/A</c:v>
                </c:pt>
                <c:pt idx="9303">
                  <c:v>#N/A</c:v>
                </c:pt>
                <c:pt idx="9304">
                  <c:v>#N/A</c:v>
                </c:pt>
                <c:pt idx="9305">
                  <c:v>#N/A</c:v>
                </c:pt>
                <c:pt idx="9306">
                  <c:v>#N/A</c:v>
                </c:pt>
                <c:pt idx="9307">
                  <c:v>#N/A</c:v>
                </c:pt>
                <c:pt idx="9308">
                  <c:v>#N/A</c:v>
                </c:pt>
                <c:pt idx="9309">
                  <c:v>#N/A</c:v>
                </c:pt>
                <c:pt idx="9310">
                  <c:v>#N/A</c:v>
                </c:pt>
                <c:pt idx="9311">
                  <c:v>#N/A</c:v>
                </c:pt>
                <c:pt idx="9312">
                  <c:v>#N/A</c:v>
                </c:pt>
                <c:pt idx="9313">
                  <c:v>#N/A</c:v>
                </c:pt>
                <c:pt idx="9314">
                  <c:v>#N/A</c:v>
                </c:pt>
                <c:pt idx="9315">
                  <c:v>#N/A</c:v>
                </c:pt>
                <c:pt idx="9316">
                  <c:v>#N/A</c:v>
                </c:pt>
                <c:pt idx="9317">
                  <c:v>#N/A</c:v>
                </c:pt>
                <c:pt idx="9318">
                  <c:v>#N/A</c:v>
                </c:pt>
                <c:pt idx="9319">
                  <c:v>#N/A</c:v>
                </c:pt>
                <c:pt idx="9320">
                  <c:v>#N/A</c:v>
                </c:pt>
                <c:pt idx="9321">
                  <c:v>#N/A</c:v>
                </c:pt>
                <c:pt idx="9322">
                  <c:v>#N/A</c:v>
                </c:pt>
                <c:pt idx="9323">
                  <c:v>#N/A</c:v>
                </c:pt>
                <c:pt idx="9324">
                  <c:v>#N/A</c:v>
                </c:pt>
                <c:pt idx="9325">
                  <c:v>#N/A</c:v>
                </c:pt>
                <c:pt idx="9326">
                  <c:v>#N/A</c:v>
                </c:pt>
                <c:pt idx="9327">
                  <c:v>#N/A</c:v>
                </c:pt>
                <c:pt idx="9328">
                  <c:v>#N/A</c:v>
                </c:pt>
                <c:pt idx="9329">
                  <c:v>#N/A</c:v>
                </c:pt>
                <c:pt idx="9330">
                  <c:v>#N/A</c:v>
                </c:pt>
                <c:pt idx="9331">
                  <c:v>#N/A</c:v>
                </c:pt>
                <c:pt idx="9332">
                  <c:v>#N/A</c:v>
                </c:pt>
                <c:pt idx="9333">
                  <c:v>#N/A</c:v>
                </c:pt>
                <c:pt idx="9334">
                  <c:v>#N/A</c:v>
                </c:pt>
                <c:pt idx="9335">
                  <c:v>#N/A</c:v>
                </c:pt>
                <c:pt idx="9336">
                  <c:v>#N/A</c:v>
                </c:pt>
                <c:pt idx="9337">
                  <c:v>#N/A</c:v>
                </c:pt>
                <c:pt idx="9338">
                  <c:v>#N/A</c:v>
                </c:pt>
                <c:pt idx="9339">
                  <c:v>#N/A</c:v>
                </c:pt>
                <c:pt idx="9340">
                  <c:v>#N/A</c:v>
                </c:pt>
                <c:pt idx="9341">
                  <c:v>#N/A</c:v>
                </c:pt>
                <c:pt idx="9342">
                  <c:v>#N/A</c:v>
                </c:pt>
                <c:pt idx="9343">
                  <c:v>#N/A</c:v>
                </c:pt>
                <c:pt idx="9344">
                  <c:v>#N/A</c:v>
                </c:pt>
                <c:pt idx="9345">
                  <c:v>#N/A</c:v>
                </c:pt>
                <c:pt idx="9346">
                  <c:v>#N/A</c:v>
                </c:pt>
                <c:pt idx="9347">
                  <c:v>#N/A</c:v>
                </c:pt>
                <c:pt idx="9348">
                  <c:v>#N/A</c:v>
                </c:pt>
                <c:pt idx="9349">
                  <c:v>#N/A</c:v>
                </c:pt>
                <c:pt idx="9350">
                  <c:v>#N/A</c:v>
                </c:pt>
                <c:pt idx="9351">
                  <c:v>#N/A</c:v>
                </c:pt>
                <c:pt idx="9352">
                  <c:v>#N/A</c:v>
                </c:pt>
                <c:pt idx="9353">
                  <c:v>#N/A</c:v>
                </c:pt>
                <c:pt idx="9354">
                  <c:v>#N/A</c:v>
                </c:pt>
                <c:pt idx="9355">
                  <c:v>#N/A</c:v>
                </c:pt>
                <c:pt idx="9356">
                  <c:v>#N/A</c:v>
                </c:pt>
                <c:pt idx="9357">
                  <c:v>#N/A</c:v>
                </c:pt>
                <c:pt idx="9358">
                  <c:v>#N/A</c:v>
                </c:pt>
                <c:pt idx="9359">
                  <c:v>#N/A</c:v>
                </c:pt>
                <c:pt idx="9360">
                  <c:v>#N/A</c:v>
                </c:pt>
                <c:pt idx="9361">
                  <c:v>#N/A</c:v>
                </c:pt>
                <c:pt idx="9362">
                  <c:v>#N/A</c:v>
                </c:pt>
                <c:pt idx="9363">
                  <c:v>#N/A</c:v>
                </c:pt>
                <c:pt idx="9364">
                  <c:v>#N/A</c:v>
                </c:pt>
                <c:pt idx="9365">
                  <c:v>#N/A</c:v>
                </c:pt>
                <c:pt idx="9366">
                  <c:v>#N/A</c:v>
                </c:pt>
                <c:pt idx="9367">
                  <c:v>#N/A</c:v>
                </c:pt>
                <c:pt idx="9368">
                  <c:v>#N/A</c:v>
                </c:pt>
                <c:pt idx="9369">
                  <c:v>#N/A</c:v>
                </c:pt>
                <c:pt idx="9370">
                  <c:v>#N/A</c:v>
                </c:pt>
                <c:pt idx="9371">
                  <c:v>#N/A</c:v>
                </c:pt>
                <c:pt idx="9372">
                  <c:v>#N/A</c:v>
                </c:pt>
                <c:pt idx="9373">
                  <c:v>#N/A</c:v>
                </c:pt>
                <c:pt idx="9374">
                  <c:v>#N/A</c:v>
                </c:pt>
                <c:pt idx="9375">
                  <c:v>#N/A</c:v>
                </c:pt>
                <c:pt idx="9376">
                  <c:v>#N/A</c:v>
                </c:pt>
                <c:pt idx="9377">
                  <c:v>#N/A</c:v>
                </c:pt>
                <c:pt idx="9378">
                  <c:v>#N/A</c:v>
                </c:pt>
                <c:pt idx="9379">
                  <c:v>#N/A</c:v>
                </c:pt>
                <c:pt idx="9380">
                  <c:v>#N/A</c:v>
                </c:pt>
                <c:pt idx="9381">
                  <c:v>#N/A</c:v>
                </c:pt>
                <c:pt idx="9382">
                  <c:v>#N/A</c:v>
                </c:pt>
                <c:pt idx="9383">
                  <c:v>#N/A</c:v>
                </c:pt>
                <c:pt idx="9384">
                  <c:v>#N/A</c:v>
                </c:pt>
                <c:pt idx="9385">
                  <c:v>#N/A</c:v>
                </c:pt>
                <c:pt idx="9386">
                  <c:v>#N/A</c:v>
                </c:pt>
                <c:pt idx="9387">
                  <c:v>#N/A</c:v>
                </c:pt>
                <c:pt idx="9388">
                  <c:v>#N/A</c:v>
                </c:pt>
                <c:pt idx="9389">
                  <c:v>#N/A</c:v>
                </c:pt>
                <c:pt idx="9390">
                  <c:v>#N/A</c:v>
                </c:pt>
                <c:pt idx="9391">
                  <c:v>#N/A</c:v>
                </c:pt>
                <c:pt idx="9392">
                  <c:v>#N/A</c:v>
                </c:pt>
                <c:pt idx="9393">
                  <c:v>#N/A</c:v>
                </c:pt>
                <c:pt idx="9394">
                  <c:v>#N/A</c:v>
                </c:pt>
                <c:pt idx="9395">
                  <c:v>#N/A</c:v>
                </c:pt>
                <c:pt idx="9396">
                  <c:v>#N/A</c:v>
                </c:pt>
                <c:pt idx="9397">
                  <c:v>#N/A</c:v>
                </c:pt>
                <c:pt idx="9398">
                  <c:v>#N/A</c:v>
                </c:pt>
                <c:pt idx="9399">
                  <c:v>#N/A</c:v>
                </c:pt>
                <c:pt idx="9400">
                  <c:v>#N/A</c:v>
                </c:pt>
                <c:pt idx="9401">
                  <c:v>#N/A</c:v>
                </c:pt>
                <c:pt idx="9402">
                  <c:v>#N/A</c:v>
                </c:pt>
                <c:pt idx="9403">
                  <c:v>#N/A</c:v>
                </c:pt>
                <c:pt idx="9404">
                  <c:v>#N/A</c:v>
                </c:pt>
                <c:pt idx="9405">
                  <c:v>#N/A</c:v>
                </c:pt>
                <c:pt idx="9406">
                  <c:v>#N/A</c:v>
                </c:pt>
                <c:pt idx="9407">
                  <c:v>#N/A</c:v>
                </c:pt>
                <c:pt idx="9408">
                  <c:v>#N/A</c:v>
                </c:pt>
                <c:pt idx="9409">
                  <c:v>#N/A</c:v>
                </c:pt>
                <c:pt idx="9410">
                  <c:v>#N/A</c:v>
                </c:pt>
                <c:pt idx="9411">
                  <c:v>#N/A</c:v>
                </c:pt>
                <c:pt idx="9412">
                  <c:v>#N/A</c:v>
                </c:pt>
                <c:pt idx="9413">
                  <c:v>#N/A</c:v>
                </c:pt>
                <c:pt idx="9414">
                  <c:v>#N/A</c:v>
                </c:pt>
                <c:pt idx="9415">
                  <c:v>#N/A</c:v>
                </c:pt>
                <c:pt idx="9416">
                  <c:v>#N/A</c:v>
                </c:pt>
                <c:pt idx="9417">
                  <c:v>#N/A</c:v>
                </c:pt>
                <c:pt idx="9418">
                  <c:v>#N/A</c:v>
                </c:pt>
                <c:pt idx="9419">
                  <c:v>#N/A</c:v>
                </c:pt>
                <c:pt idx="9420">
                  <c:v>#N/A</c:v>
                </c:pt>
                <c:pt idx="9421">
                  <c:v>#N/A</c:v>
                </c:pt>
                <c:pt idx="9422">
                  <c:v>#N/A</c:v>
                </c:pt>
                <c:pt idx="9423">
                  <c:v>#N/A</c:v>
                </c:pt>
                <c:pt idx="9424">
                  <c:v>#N/A</c:v>
                </c:pt>
                <c:pt idx="9425">
                  <c:v>#N/A</c:v>
                </c:pt>
                <c:pt idx="9426">
                  <c:v>#N/A</c:v>
                </c:pt>
                <c:pt idx="9427">
                  <c:v>#N/A</c:v>
                </c:pt>
                <c:pt idx="9428">
                  <c:v>#N/A</c:v>
                </c:pt>
                <c:pt idx="9429">
                  <c:v>#N/A</c:v>
                </c:pt>
                <c:pt idx="9430">
                  <c:v>#N/A</c:v>
                </c:pt>
                <c:pt idx="9431">
                  <c:v>#N/A</c:v>
                </c:pt>
                <c:pt idx="9432">
                  <c:v>#N/A</c:v>
                </c:pt>
                <c:pt idx="9433">
                  <c:v>#N/A</c:v>
                </c:pt>
                <c:pt idx="9434">
                  <c:v>#N/A</c:v>
                </c:pt>
                <c:pt idx="9435">
                  <c:v>#N/A</c:v>
                </c:pt>
                <c:pt idx="9436">
                  <c:v>#N/A</c:v>
                </c:pt>
                <c:pt idx="9437">
                  <c:v>#N/A</c:v>
                </c:pt>
                <c:pt idx="9438">
                  <c:v>#N/A</c:v>
                </c:pt>
                <c:pt idx="9439">
                  <c:v>#N/A</c:v>
                </c:pt>
                <c:pt idx="9440">
                  <c:v>#N/A</c:v>
                </c:pt>
                <c:pt idx="9441">
                  <c:v>#N/A</c:v>
                </c:pt>
                <c:pt idx="9442">
                  <c:v>#N/A</c:v>
                </c:pt>
                <c:pt idx="9443">
                  <c:v>#N/A</c:v>
                </c:pt>
                <c:pt idx="9444">
                  <c:v>#N/A</c:v>
                </c:pt>
                <c:pt idx="9445">
                  <c:v>#N/A</c:v>
                </c:pt>
                <c:pt idx="9446">
                  <c:v>#N/A</c:v>
                </c:pt>
                <c:pt idx="9447">
                  <c:v>#N/A</c:v>
                </c:pt>
                <c:pt idx="9448">
                  <c:v>#N/A</c:v>
                </c:pt>
                <c:pt idx="9449">
                  <c:v>#N/A</c:v>
                </c:pt>
                <c:pt idx="9450">
                  <c:v>#N/A</c:v>
                </c:pt>
                <c:pt idx="9451">
                  <c:v>#N/A</c:v>
                </c:pt>
                <c:pt idx="9452">
                  <c:v>#N/A</c:v>
                </c:pt>
                <c:pt idx="9453">
                  <c:v>#N/A</c:v>
                </c:pt>
                <c:pt idx="9454">
                  <c:v>#N/A</c:v>
                </c:pt>
                <c:pt idx="9455">
                  <c:v>#N/A</c:v>
                </c:pt>
                <c:pt idx="9456">
                  <c:v>#N/A</c:v>
                </c:pt>
                <c:pt idx="9457">
                  <c:v>#N/A</c:v>
                </c:pt>
                <c:pt idx="9458">
                  <c:v>#N/A</c:v>
                </c:pt>
                <c:pt idx="9459">
                  <c:v>#N/A</c:v>
                </c:pt>
                <c:pt idx="9460">
                  <c:v>#N/A</c:v>
                </c:pt>
                <c:pt idx="9461">
                  <c:v>#N/A</c:v>
                </c:pt>
                <c:pt idx="9462">
                  <c:v>#N/A</c:v>
                </c:pt>
                <c:pt idx="9463">
                  <c:v>#N/A</c:v>
                </c:pt>
                <c:pt idx="9464">
                  <c:v>#N/A</c:v>
                </c:pt>
                <c:pt idx="9465">
                  <c:v>#N/A</c:v>
                </c:pt>
                <c:pt idx="9466">
                  <c:v>#N/A</c:v>
                </c:pt>
                <c:pt idx="9467">
                  <c:v>#N/A</c:v>
                </c:pt>
                <c:pt idx="9468">
                  <c:v>#N/A</c:v>
                </c:pt>
                <c:pt idx="9469">
                  <c:v>#N/A</c:v>
                </c:pt>
                <c:pt idx="9470">
                  <c:v>#N/A</c:v>
                </c:pt>
                <c:pt idx="9471">
                  <c:v>#N/A</c:v>
                </c:pt>
                <c:pt idx="9472">
                  <c:v>#N/A</c:v>
                </c:pt>
                <c:pt idx="9473">
                  <c:v>#N/A</c:v>
                </c:pt>
                <c:pt idx="9474">
                  <c:v>#N/A</c:v>
                </c:pt>
                <c:pt idx="9475">
                  <c:v>#N/A</c:v>
                </c:pt>
                <c:pt idx="9476">
                  <c:v>#N/A</c:v>
                </c:pt>
                <c:pt idx="9477">
                  <c:v>#N/A</c:v>
                </c:pt>
                <c:pt idx="9478">
                  <c:v>#N/A</c:v>
                </c:pt>
                <c:pt idx="9479">
                  <c:v>#N/A</c:v>
                </c:pt>
                <c:pt idx="9480">
                  <c:v>#N/A</c:v>
                </c:pt>
                <c:pt idx="9481">
                  <c:v>#N/A</c:v>
                </c:pt>
                <c:pt idx="9482">
                  <c:v>#N/A</c:v>
                </c:pt>
                <c:pt idx="9483">
                  <c:v>#N/A</c:v>
                </c:pt>
                <c:pt idx="9484">
                  <c:v>#N/A</c:v>
                </c:pt>
                <c:pt idx="9485">
                  <c:v>#N/A</c:v>
                </c:pt>
                <c:pt idx="9486">
                  <c:v>#N/A</c:v>
                </c:pt>
                <c:pt idx="9487">
                  <c:v>#N/A</c:v>
                </c:pt>
                <c:pt idx="9488">
                  <c:v>#N/A</c:v>
                </c:pt>
                <c:pt idx="9489">
                  <c:v>#N/A</c:v>
                </c:pt>
                <c:pt idx="9490">
                  <c:v>#N/A</c:v>
                </c:pt>
                <c:pt idx="9491">
                  <c:v>#N/A</c:v>
                </c:pt>
                <c:pt idx="9492">
                  <c:v>#N/A</c:v>
                </c:pt>
                <c:pt idx="9493">
                  <c:v>#N/A</c:v>
                </c:pt>
                <c:pt idx="9494">
                  <c:v>#N/A</c:v>
                </c:pt>
                <c:pt idx="9495">
                  <c:v>#N/A</c:v>
                </c:pt>
                <c:pt idx="9496">
                  <c:v>#N/A</c:v>
                </c:pt>
                <c:pt idx="9497">
                  <c:v>#N/A</c:v>
                </c:pt>
                <c:pt idx="9498">
                  <c:v>#N/A</c:v>
                </c:pt>
                <c:pt idx="9499">
                  <c:v>#N/A</c:v>
                </c:pt>
                <c:pt idx="9500">
                  <c:v>#N/A</c:v>
                </c:pt>
                <c:pt idx="9501">
                  <c:v>#N/A</c:v>
                </c:pt>
                <c:pt idx="9502">
                  <c:v>#N/A</c:v>
                </c:pt>
                <c:pt idx="9503">
                  <c:v>#N/A</c:v>
                </c:pt>
                <c:pt idx="9504">
                  <c:v>#N/A</c:v>
                </c:pt>
                <c:pt idx="9505">
                  <c:v>#N/A</c:v>
                </c:pt>
                <c:pt idx="9506">
                  <c:v>#N/A</c:v>
                </c:pt>
                <c:pt idx="9507">
                  <c:v>#N/A</c:v>
                </c:pt>
                <c:pt idx="9508">
                  <c:v>#N/A</c:v>
                </c:pt>
                <c:pt idx="9509">
                  <c:v>#N/A</c:v>
                </c:pt>
                <c:pt idx="9510">
                  <c:v>#N/A</c:v>
                </c:pt>
                <c:pt idx="9511">
                  <c:v>#N/A</c:v>
                </c:pt>
                <c:pt idx="9512">
                  <c:v>#N/A</c:v>
                </c:pt>
                <c:pt idx="9513">
                  <c:v>#N/A</c:v>
                </c:pt>
                <c:pt idx="9514">
                  <c:v>#N/A</c:v>
                </c:pt>
                <c:pt idx="9515">
                  <c:v>#N/A</c:v>
                </c:pt>
                <c:pt idx="9516">
                  <c:v>#N/A</c:v>
                </c:pt>
                <c:pt idx="9517">
                  <c:v>#N/A</c:v>
                </c:pt>
                <c:pt idx="9518">
                  <c:v>#N/A</c:v>
                </c:pt>
                <c:pt idx="9519">
                  <c:v>#N/A</c:v>
                </c:pt>
                <c:pt idx="9520">
                  <c:v>#N/A</c:v>
                </c:pt>
                <c:pt idx="9521">
                  <c:v>#N/A</c:v>
                </c:pt>
                <c:pt idx="9522">
                  <c:v>#N/A</c:v>
                </c:pt>
                <c:pt idx="9523">
                  <c:v>#N/A</c:v>
                </c:pt>
                <c:pt idx="9524">
                  <c:v>#N/A</c:v>
                </c:pt>
                <c:pt idx="9525">
                  <c:v>#N/A</c:v>
                </c:pt>
                <c:pt idx="9526">
                  <c:v>#N/A</c:v>
                </c:pt>
                <c:pt idx="9527">
                  <c:v>#N/A</c:v>
                </c:pt>
                <c:pt idx="9528">
                  <c:v>#N/A</c:v>
                </c:pt>
                <c:pt idx="9529">
                  <c:v>#N/A</c:v>
                </c:pt>
                <c:pt idx="9530">
                  <c:v>#N/A</c:v>
                </c:pt>
                <c:pt idx="9531">
                  <c:v>#N/A</c:v>
                </c:pt>
                <c:pt idx="9532">
                  <c:v>#N/A</c:v>
                </c:pt>
                <c:pt idx="9533">
                  <c:v>#N/A</c:v>
                </c:pt>
                <c:pt idx="9534">
                  <c:v>#N/A</c:v>
                </c:pt>
                <c:pt idx="9535">
                  <c:v>#N/A</c:v>
                </c:pt>
                <c:pt idx="9536">
                  <c:v>#N/A</c:v>
                </c:pt>
                <c:pt idx="9537">
                  <c:v>#N/A</c:v>
                </c:pt>
                <c:pt idx="9538">
                  <c:v>#N/A</c:v>
                </c:pt>
                <c:pt idx="9539">
                  <c:v>#N/A</c:v>
                </c:pt>
                <c:pt idx="9540">
                  <c:v>#N/A</c:v>
                </c:pt>
                <c:pt idx="9541">
                  <c:v>#N/A</c:v>
                </c:pt>
                <c:pt idx="9542">
                  <c:v>#N/A</c:v>
                </c:pt>
                <c:pt idx="9543">
                  <c:v>#N/A</c:v>
                </c:pt>
                <c:pt idx="9544">
                  <c:v>#N/A</c:v>
                </c:pt>
                <c:pt idx="9545">
                  <c:v>#N/A</c:v>
                </c:pt>
                <c:pt idx="9546">
                  <c:v>#N/A</c:v>
                </c:pt>
                <c:pt idx="9547">
                  <c:v>#N/A</c:v>
                </c:pt>
                <c:pt idx="9548">
                  <c:v>#N/A</c:v>
                </c:pt>
                <c:pt idx="9549">
                  <c:v>#N/A</c:v>
                </c:pt>
                <c:pt idx="9550">
                  <c:v>#N/A</c:v>
                </c:pt>
                <c:pt idx="9551">
                  <c:v>#N/A</c:v>
                </c:pt>
                <c:pt idx="9552">
                  <c:v>#N/A</c:v>
                </c:pt>
                <c:pt idx="9553">
                  <c:v>#N/A</c:v>
                </c:pt>
                <c:pt idx="9554">
                  <c:v>#N/A</c:v>
                </c:pt>
                <c:pt idx="9555">
                  <c:v>#N/A</c:v>
                </c:pt>
                <c:pt idx="9556">
                  <c:v>#N/A</c:v>
                </c:pt>
                <c:pt idx="9557">
                  <c:v>#N/A</c:v>
                </c:pt>
                <c:pt idx="9558">
                  <c:v>#N/A</c:v>
                </c:pt>
                <c:pt idx="9559">
                  <c:v>#N/A</c:v>
                </c:pt>
                <c:pt idx="9560">
                  <c:v>#N/A</c:v>
                </c:pt>
                <c:pt idx="9561">
                  <c:v>#N/A</c:v>
                </c:pt>
                <c:pt idx="9562">
                  <c:v>#N/A</c:v>
                </c:pt>
                <c:pt idx="9563">
                  <c:v>#N/A</c:v>
                </c:pt>
                <c:pt idx="9564">
                  <c:v>#N/A</c:v>
                </c:pt>
                <c:pt idx="9565">
                  <c:v>#N/A</c:v>
                </c:pt>
                <c:pt idx="9566">
                  <c:v>#N/A</c:v>
                </c:pt>
                <c:pt idx="9567">
                  <c:v>#N/A</c:v>
                </c:pt>
                <c:pt idx="9568">
                  <c:v>#N/A</c:v>
                </c:pt>
                <c:pt idx="9569">
                  <c:v>#N/A</c:v>
                </c:pt>
                <c:pt idx="9570">
                  <c:v>#N/A</c:v>
                </c:pt>
                <c:pt idx="9571">
                  <c:v>#N/A</c:v>
                </c:pt>
                <c:pt idx="9572">
                  <c:v>#N/A</c:v>
                </c:pt>
                <c:pt idx="9573">
                  <c:v>#N/A</c:v>
                </c:pt>
                <c:pt idx="9574">
                  <c:v>#N/A</c:v>
                </c:pt>
                <c:pt idx="9575">
                  <c:v>#N/A</c:v>
                </c:pt>
                <c:pt idx="9576">
                  <c:v>#N/A</c:v>
                </c:pt>
                <c:pt idx="9577">
                  <c:v>#N/A</c:v>
                </c:pt>
                <c:pt idx="9578">
                  <c:v>#N/A</c:v>
                </c:pt>
                <c:pt idx="9579">
                  <c:v>#N/A</c:v>
                </c:pt>
                <c:pt idx="9580">
                  <c:v>#N/A</c:v>
                </c:pt>
                <c:pt idx="9581">
                  <c:v>#N/A</c:v>
                </c:pt>
                <c:pt idx="9582">
                  <c:v>#N/A</c:v>
                </c:pt>
                <c:pt idx="9583">
                  <c:v>#N/A</c:v>
                </c:pt>
                <c:pt idx="9584">
                  <c:v>#N/A</c:v>
                </c:pt>
                <c:pt idx="9585">
                  <c:v>#N/A</c:v>
                </c:pt>
                <c:pt idx="9586">
                  <c:v>#N/A</c:v>
                </c:pt>
                <c:pt idx="9587">
                  <c:v>#N/A</c:v>
                </c:pt>
                <c:pt idx="9588">
                  <c:v>#N/A</c:v>
                </c:pt>
                <c:pt idx="9589">
                  <c:v>#N/A</c:v>
                </c:pt>
                <c:pt idx="9590">
                  <c:v>#N/A</c:v>
                </c:pt>
                <c:pt idx="9591">
                  <c:v>#N/A</c:v>
                </c:pt>
                <c:pt idx="9592">
                  <c:v>#N/A</c:v>
                </c:pt>
                <c:pt idx="9593">
                  <c:v>#N/A</c:v>
                </c:pt>
                <c:pt idx="9594">
                  <c:v>#N/A</c:v>
                </c:pt>
                <c:pt idx="9595">
                  <c:v>#N/A</c:v>
                </c:pt>
                <c:pt idx="9596">
                  <c:v>#N/A</c:v>
                </c:pt>
                <c:pt idx="9597">
                  <c:v>#N/A</c:v>
                </c:pt>
                <c:pt idx="9598">
                  <c:v>#N/A</c:v>
                </c:pt>
                <c:pt idx="9599">
                  <c:v>#N/A</c:v>
                </c:pt>
                <c:pt idx="9600">
                  <c:v>#N/A</c:v>
                </c:pt>
                <c:pt idx="9601">
                  <c:v>#N/A</c:v>
                </c:pt>
                <c:pt idx="9602">
                  <c:v>#N/A</c:v>
                </c:pt>
                <c:pt idx="9603">
                  <c:v>#N/A</c:v>
                </c:pt>
                <c:pt idx="9604">
                  <c:v>#N/A</c:v>
                </c:pt>
                <c:pt idx="9605">
                  <c:v>#N/A</c:v>
                </c:pt>
                <c:pt idx="9606">
                  <c:v>#N/A</c:v>
                </c:pt>
                <c:pt idx="9607">
                  <c:v>#N/A</c:v>
                </c:pt>
                <c:pt idx="9608">
                  <c:v>#N/A</c:v>
                </c:pt>
                <c:pt idx="9609">
                  <c:v>#N/A</c:v>
                </c:pt>
                <c:pt idx="9610">
                  <c:v>#N/A</c:v>
                </c:pt>
                <c:pt idx="9611">
                  <c:v>#N/A</c:v>
                </c:pt>
                <c:pt idx="9612">
                  <c:v>#N/A</c:v>
                </c:pt>
                <c:pt idx="9613">
                  <c:v>#N/A</c:v>
                </c:pt>
                <c:pt idx="9614">
                  <c:v>#N/A</c:v>
                </c:pt>
                <c:pt idx="9615">
                  <c:v>#N/A</c:v>
                </c:pt>
                <c:pt idx="9616">
                  <c:v>#N/A</c:v>
                </c:pt>
                <c:pt idx="9617">
                  <c:v>#N/A</c:v>
                </c:pt>
                <c:pt idx="9618">
                  <c:v>#N/A</c:v>
                </c:pt>
                <c:pt idx="9619">
                  <c:v>#N/A</c:v>
                </c:pt>
                <c:pt idx="9620">
                  <c:v>#N/A</c:v>
                </c:pt>
                <c:pt idx="9621">
                  <c:v>#N/A</c:v>
                </c:pt>
                <c:pt idx="9622">
                  <c:v>#N/A</c:v>
                </c:pt>
                <c:pt idx="9623">
                  <c:v>#N/A</c:v>
                </c:pt>
                <c:pt idx="9624">
                  <c:v>#N/A</c:v>
                </c:pt>
                <c:pt idx="9625">
                  <c:v>#N/A</c:v>
                </c:pt>
                <c:pt idx="9626">
                  <c:v>#N/A</c:v>
                </c:pt>
                <c:pt idx="9627">
                  <c:v>#N/A</c:v>
                </c:pt>
                <c:pt idx="9628">
                  <c:v>#N/A</c:v>
                </c:pt>
                <c:pt idx="9629">
                  <c:v>#N/A</c:v>
                </c:pt>
                <c:pt idx="9630">
                  <c:v>#N/A</c:v>
                </c:pt>
                <c:pt idx="9631">
                  <c:v>#N/A</c:v>
                </c:pt>
                <c:pt idx="9632">
                  <c:v>#N/A</c:v>
                </c:pt>
                <c:pt idx="9633">
                  <c:v>#N/A</c:v>
                </c:pt>
                <c:pt idx="9634">
                  <c:v>#N/A</c:v>
                </c:pt>
                <c:pt idx="9635">
                  <c:v>#N/A</c:v>
                </c:pt>
                <c:pt idx="9636">
                  <c:v>#N/A</c:v>
                </c:pt>
                <c:pt idx="9637">
                  <c:v>#N/A</c:v>
                </c:pt>
                <c:pt idx="9638">
                  <c:v>#N/A</c:v>
                </c:pt>
                <c:pt idx="9639">
                  <c:v>#N/A</c:v>
                </c:pt>
                <c:pt idx="9640">
                  <c:v>#N/A</c:v>
                </c:pt>
                <c:pt idx="9641">
                  <c:v>#N/A</c:v>
                </c:pt>
                <c:pt idx="9642">
                  <c:v>#N/A</c:v>
                </c:pt>
                <c:pt idx="9643">
                  <c:v>#N/A</c:v>
                </c:pt>
                <c:pt idx="9644">
                  <c:v>#N/A</c:v>
                </c:pt>
                <c:pt idx="9645">
                  <c:v>#N/A</c:v>
                </c:pt>
                <c:pt idx="9646">
                  <c:v>#N/A</c:v>
                </c:pt>
                <c:pt idx="9647">
                  <c:v>#N/A</c:v>
                </c:pt>
                <c:pt idx="9648">
                  <c:v>#N/A</c:v>
                </c:pt>
                <c:pt idx="9649">
                  <c:v>#N/A</c:v>
                </c:pt>
                <c:pt idx="9650">
                  <c:v>#N/A</c:v>
                </c:pt>
                <c:pt idx="9651">
                  <c:v>#N/A</c:v>
                </c:pt>
                <c:pt idx="9652">
                  <c:v>#N/A</c:v>
                </c:pt>
                <c:pt idx="9653">
                  <c:v>#N/A</c:v>
                </c:pt>
                <c:pt idx="9654">
                  <c:v>#N/A</c:v>
                </c:pt>
                <c:pt idx="9655">
                  <c:v>#N/A</c:v>
                </c:pt>
                <c:pt idx="9656">
                  <c:v>#N/A</c:v>
                </c:pt>
                <c:pt idx="9657">
                  <c:v>#N/A</c:v>
                </c:pt>
                <c:pt idx="9658">
                  <c:v>#N/A</c:v>
                </c:pt>
                <c:pt idx="9659">
                  <c:v>#N/A</c:v>
                </c:pt>
                <c:pt idx="9660">
                  <c:v>#N/A</c:v>
                </c:pt>
                <c:pt idx="9661">
                  <c:v>#N/A</c:v>
                </c:pt>
                <c:pt idx="9662">
                  <c:v>#N/A</c:v>
                </c:pt>
                <c:pt idx="9663">
                  <c:v>#N/A</c:v>
                </c:pt>
                <c:pt idx="9664">
                  <c:v>#N/A</c:v>
                </c:pt>
                <c:pt idx="9665">
                  <c:v>#N/A</c:v>
                </c:pt>
                <c:pt idx="9666">
                  <c:v>#N/A</c:v>
                </c:pt>
                <c:pt idx="9667">
                  <c:v>#N/A</c:v>
                </c:pt>
                <c:pt idx="9668">
                  <c:v>#N/A</c:v>
                </c:pt>
                <c:pt idx="9669">
                  <c:v>#N/A</c:v>
                </c:pt>
                <c:pt idx="9670">
                  <c:v>#N/A</c:v>
                </c:pt>
                <c:pt idx="9671">
                  <c:v>#N/A</c:v>
                </c:pt>
                <c:pt idx="9672">
                  <c:v>#N/A</c:v>
                </c:pt>
                <c:pt idx="9673">
                  <c:v>#N/A</c:v>
                </c:pt>
                <c:pt idx="9674">
                  <c:v>#N/A</c:v>
                </c:pt>
                <c:pt idx="9675">
                  <c:v>#N/A</c:v>
                </c:pt>
                <c:pt idx="9676">
                  <c:v>#N/A</c:v>
                </c:pt>
                <c:pt idx="9677">
                  <c:v>#N/A</c:v>
                </c:pt>
                <c:pt idx="9678">
                  <c:v>#N/A</c:v>
                </c:pt>
                <c:pt idx="9679">
                  <c:v>#N/A</c:v>
                </c:pt>
                <c:pt idx="9680">
                  <c:v>#N/A</c:v>
                </c:pt>
                <c:pt idx="9681">
                  <c:v>#N/A</c:v>
                </c:pt>
                <c:pt idx="9682">
                  <c:v>#N/A</c:v>
                </c:pt>
                <c:pt idx="9683">
                  <c:v>#N/A</c:v>
                </c:pt>
                <c:pt idx="9684">
                  <c:v>#N/A</c:v>
                </c:pt>
                <c:pt idx="9685">
                  <c:v>#N/A</c:v>
                </c:pt>
                <c:pt idx="9686">
                  <c:v>#N/A</c:v>
                </c:pt>
                <c:pt idx="9687">
                  <c:v>#N/A</c:v>
                </c:pt>
                <c:pt idx="9688">
                  <c:v>#N/A</c:v>
                </c:pt>
                <c:pt idx="9689">
                  <c:v>#N/A</c:v>
                </c:pt>
                <c:pt idx="9690">
                  <c:v>#N/A</c:v>
                </c:pt>
                <c:pt idx="9691">
                  <c:v>#N/A</c:v>
                </c:pt>
                <c:pt idx="9692">
                  <c:v>#N/A</c:v>
                </c:pt>
                <c:pt idx="9693">
                  <c:v>#N/A</c:v>
                </c:pt>
                <c:pt idx="9694">
                  <c:v>#N/A</c:v>
                </c:pt>
                <c:pt idx="9695">
                  <c:v>#N/A</c:v>
                </c:pt>
                <c:pt idx="9696">
                  <c:v>#N/A</c:v>
                </c:pt>
                <c:pt idx="9697">
                  <c:v>#N/A</c:v>
                </c:pt>
                <c:pt idx="9698">
                  <c:v>#N/A</c:v>
                </c:pt>
                <c:pt idx="9699">
                  <c:v>#N/A</c:v>
                </c:pt>
                <c:pt idx="9700">
                  <c:v>#N/A</c:v>
                </c:pt>
                <c:pt idx="9701">
                  <c:v>#N/A</c:v>
                </c:pt>
                <c:pt idx="9702">
                  <c:v>#N/A</c:v>
                </c:pt>
                <c:pt idx="9703">
                  <c:v>#N/A</c:v>
                </c:pt>
                <c:pt idx="9704">
                  <c:v>#N/A</c:v>
                </c:pt>
                <c:pt idx="9705">
                  <c:v>#N/A</c:v>
                </c:pt>
                <c:pt idx="9706">
                  <c:v>#N/A</c:v>
                </c:pt>
                <c:pt idx="9707">
                  <c:v>#N/A</c:v>
                </c:pt>
                <c:pt idx="9708">
                  <c:v>#N/A</c:v>
                </c:pt>
                <c:pt idx="9709">
                  <c:v>#N/A</c:v>
                </c:pt>
                <c:pt idx="9710">
                  <c:v>#N/A</c:v>
                </c:pt>
                <c:pt idx="9711">
                  <c:v>#N/A</c:v>
                </c:pt>
                <c:pt idx="9712">
                  <c:v>#N/A</c:v>
                </c:pt>
                <c:pt idx="9713">
                  <c:v>#N/A</c:v>
                </c:pt>
                <c:pt idx="9714">
                  <c:v>#N/A</c:v>
                </c:pt>
                <c:pt idx="9715">
                  <c:v>#N/A</c:v>
                </c:pt>
                <c:pt idx="9716">
                  <c:v>#N/A</c:v>
                </c:pt>
                <c:pt idx="9717">
                  <c:v>#N/A</c:v>
                </c:pt>
                <c:pt idx="9718">
                  <c:v>#N/A</c:v>
                </c:pt>
                <c:pt idx="9719">
                  <c:v>#N/A</c:v>
                </c:pt>
                <c:pt idx="9720">
                  <c:v>#N/A</c:v>
                </c:pt>
                <c:pt idx="9721">
                  <c:v>#N/A</c:v>
                </c:pt>
                <c:pt idx="9722">
                  <c:v>#N/A</c:v>
                </c:pt>
                <c:pt idx="9723">
                  <c:v>#N/A</c:v>
                </c:pt>
                <c:pt idx="9724">
                  <c:v>#N/A</c:v>
                </c:pt>
                <c:pt idx="9725">
                  <c:v>#N/A</c:v>
                </c:pt>
                <c:pt idx="9726">
                  <c:v>#N/A</c:v>
                </c:pt>
                <c:pt idx="9727">
                  <c:v>#N/A</c:v>
                </c:pt>
                <c:pt idx="9728">
                  <c:v>#N/A</c:v>
                </c:pt>
                <c:pt idx="9729">
                  <c:v>#N/A</c:v>
                </c:pt>
                <c:pt idx="9730">
                  <c:v>#N/A</c:v>
                </c:pt>
                <c:pt idx="9731">
                  <c:v>#N/A</c:v>
                </c:pt>
                <c:pt idx="9732">
                  <c:v>#N/A</c:v>
                </c:pt>
                <c:pt idx="9733">
                  <c:v>#N/A</c:v>
                </c:pt>
                <c:pt idx="9734">
                  <c:v>#N/A</c:v>
                </c:pt>
                <c:pt idx="9735">
                  <c:v>#N/A</c:v>
                </c:pt>
                <c:pt idx="9736">
                  <c:v>#N/A</c:v>
                </c:pt>
                <c:pt idx="9737">
                  <c:v>#N/A</c:v>
                </c:pt>
                <c:pt idx="9738">
                  <c:v>#N/A</c:v>
                </c:pt>
                <c:pt idx="9739">
                  <c:v>#N/A</c:v>
                </c:pt>
                <c:pt idx="9740">
                  <c:v>#N/A</c:v>
                </c:pt>
                <c:pt idx="9741">
                  <c:v>#N/A</c:v>
                </c:pt>
                <c:pt idx="9742">
                  <c:v>#N/A</c:v>
                </c:pt>
                <c:pt idx="9743">
                  <c:v>#N/A</c:v>
                </c:pt>
                <c:pt idx="9744">
                  <c:v>#N/A</c:v>
                </c:pt>
                <c:pt idx="9745">
                  <c:v>#N/A</c:v>
                </c:pt>
                <c:pt idx="9746">
                  <c:v>#N/A</c:v>
                </c:pt>
                <c:pt idx="9747">
                  <c:v>#N/A</c:v>
                </c:pt>
                <c:pt idx="9748">
                  <c:v>#N/A</c:v>
                </c:pt>
                <c:pt idx="9749">
                  <c:v>#N/A</c:v>
                </c:pt>
                <c:pt idx="9750">
                  <c:v>#N/A</c:v>
                </c:pt>
                <c:pt idx="9751">
                  <c:v>#N/A</c:v>
                </c:pt>
                <c:pt idx="9752">
                  <c:v>#N/A</c:v>
                </c:pt>
                <c:pt idx="9753">
                  <c:v>#N/A</c:v>
                </c:pt>
                <c:pt idx="9754">
                  <c:v>#N/A</c:v>
                </c:pt>
                <c:pt idx="9755">
                  <c:v>#N/A</c:v>
                </c:pt>
                <c:pt idx="9756">
                  <c:v>#N/A</c:v>
                </c:pt>
                <c:pt idx="9757">
                  <c:v>#N/A</c:v>
                </c:pt>
                <c:pt idx="9758">
                  <c:v>#N/A</c:v>
                </c:pt>
                <c:pt idx="9759">
                  <c:v>#N/A</c:v>
                </c:pt>
                <c:pt idx="9760">
                  <c:v>#N/A</c:v>
                </c:pt>
                <c:pt idx="9761">
                  <c:v>#N/A</c:v>
                </c:pt>
                <c:pt idx="9762">
                  <c:v>#N/A</c:v>
                </c:pt>
                <c:pt idx="9763">
                  <c:v>#N/A</c:v>
                </c:pt>
                <c:pt idx="9764">
                  <c:v>#N/A</c:v>
                </c:pt>
                <c:pt idx="9765">
                  <c:v>#N/A</c:v>
                </c:pt>
                <c:pt idx="9766">
                  <c:v>#N/A</c:v>
                </c:pt>
                <c:pt idx="9767">
                  <c:v>#N/A</c:v>
                </c:pt>
                <c:pt idx="9768">
                  <c:v>#N/A</c:v>
                </c:pt>
                <c:pt idx="9769">
                  <c:v>#N/A</c:v>
                </c:pt>
                <c:pt idx="9770">
                  <c:v>#N/A</c:v>
                </c:pt>
                <c:pt idx="9771">
                  <c:v>#N/A</c:v>
                </c:pt>
                <c:pt idx="9772">
                  <c:v>#N/A</c:v>
                </c:pt>
                <c:pt idx="9773">
                  <c:v>#N/A</c:v>
                </c:pt>
                <c:pt idx="9774">
                  <c:v>#N/A</c:v>
                </c:pt>
                <c:pt idx="9775">
                  <c:v>#N/A</c:v>
                </c:pt>
                <c:pt idx="9776">
                  <c:v>#N/A</c:v>
                </c:pt>
                <c:pt idx="9777">
                  <c:v>#N/A</c:v>
                </c:pt>
                <c:pt idx="9778">
                  <c:v>#N/A</c:v>
                </c:pt>
                <c:pt idx="9779">
                  <c:v>#N/A</c:v>
                </c:pt>
                <c:pt idx="9780">
                  <c:v>#N/A</c:v>
                </c:pt>
                <c:pt idx="9781">
                  <c:v>#N/A</c:v>
                </c:pt>
                <c:pt idx="9782">
                  <c:v>#N/A</c:v>
                </c:pt>
                <c:pt idx="9783">
                  <c:v>#N/A</c:v>
                </c:pt>
                <c:pt idx="9784">
                  <c:v>#N/A</c:v>
                </c:pt>
                <c:pt idx="9785">
                  <c:v>#N/A</c:v>
                </c:pt>
                <c:pt idx="9786">
                  <c:v>#N/A</c:v>
                </c:pt>
                <c:pt idx="9787">
                  <c:v>#N/A</c:v>
                </c:pt>
                <c:pt idx="9788">
                  <c:v>#N/A</c:v>
                </c:pt>
                <c:pt idx="9789">
                  <c:v>#N/A</c:v>
                </c:pt>
                <c:pt idx="9790">
                  <c:v>#N/A</c:v>
                </c:pt>
                <c:pt idx="9791">
                  <c:v>#N/A</c:v>
                </c:pt>
                <c:pt idx="9792">
                  <c:v>#N/A</c:v>
                </c:pt>
                <c:pt idx="9793">
                  <c:v>#N/A</c:v>
                </c:pt>
                <c:pt idx="9794">
                  <c:v>#N/A</c:v>
                </c:pt>
                <c:pt idx="9795">
                  <c:v>#N/A</c:v>
                </c:pt>
                <c:pt idx="9796">
                  <c:v>#N/A</c:v>
                </c:pt>
                <c:pt idx="9797">
                  <c:v>#N/A</c:v>
                </c:pt>
                <c:pt idx="9798">
                  <c:v>#N/A</c:v>
                </c:pt>
                <c:pt idx="9799">
                  <c:v>#N/A</c:v>
                </c:pt>
                <c:pt idx="9800">
                  <c:v>#N/A</c:v>
                </c:pt>
                <c:pt idx="9801">
                  <c:v>#N/A</c:v>
                </c:pt>
                <c:pt idx="9802">
                  <c:v>#N/A</c:v>
                </c:pt>
                <c:pt idx="9803">
                  <c:v>#N/A</c:v>
                </c:pt>
                <c:pt idx="9804">
                  <c:v>#N/A</c:v>
                </c:pt>
                <c:pt idx="9805">
                  <c:v>#N/A</c:v>
                </c:pt>
                <c:pt idx="9806">
                  <c:v>#N/A</c:v>
                </c:pt>
                <c:pt idx="9807">
                  <c:v>#N/A</c:v>
                </c:pt>
                <c:pt idx="9808">
                  <c:v>#N/A</c:v>
                </c:pt>
                <c:pt idx="9809">
                  <c:v>#N/A</c:v>
                </c:pt>
                <c:pt idx="9810">
                  <c:v>#N/A</c:v>
                </c:pt>
                <c:pt idx="9811">
                  <c:v>#N/A</c:v>
                </c:pt>
                <c:pt idx="9812">
                  <c:v>#N/A</c:v>
                </c:pt>
                <c:pt idx="9813">
                  <c:v>#N/A</c:v>
                </c:pt>
                <c:pt idx="9814">
                  <c:v>#N/A</c:v>
                </c:pt>
                <c:pt idx="9815">
                  <c:v>#N/A</c:v>
                </c:pt>
                <c:pt idx="9816">
                  <c:v>#N/A</c:v>
                </c:pt>
                <c:pt idx="9817">
                  <c:v>#N/A</c:v>
                </c:pt>
                <c:pt idx="9818">
                  <c:v>#N/A</c:v>
                </c:pt>
                <c:pt idx="9819">
                  <c:v>#N/A</c:v>
                </c:pt>
                <c:pt idx="9820">
                  <c:v>#N/A</c:v>
                </c:pt>
                <c:pt idx="9821">
                  <c:v>#N/A</c:v>
                </c:pt>
                <c:pt idx="9822">
                  <c:v>#N/A</c:v>
                </c:pt>
                <c:pt idx="9823">
                  <c:v>#N/A</c:v>
                </c:pt>
                <c:pt idx="9824">
                  <c:v>#N/A</c:v>
                </c:pt>
                <c:pt idx="9825">
                  <c:v>#N/A</c:v>
                </c:pt>
                <c:pt idx="9826">
                  <c:v>#N/A</c:v>
                </c:pt>
                <c:pt idx="9827">
                  <c:v>#N/A</c:v>
                </c:pt>
                <c:pt idx="9828">
                  <c:v>#N/A</c:v>
                </c:pt>
                <c:pt idx="9829">
                  <c:v>#N/A</c:v>
                </c:pt>
                <c:pt idx="9830">
                  <c:v>#N/A</c:v>
                </c:pt>
                <c:pt idx="9831">
                  <c:v>#N/A</c:v>
                </c:pt>
                <c:pt idx="9832">
                  <c:v>#N/A</c:v>
                </c:pt>
                <c:pt idx="9833">
                  <c:v>#N/A</c:v>
                </c:pt>
                <c:pt idx="9834">
                  <c:v>#N/A</c:v>
                </c:pt>
                <c:pt idx="9835">
                  <c:v>#N/A</c:v>
                </c:pt>
                <c:pt idx="9836">
                  <c:v>#N/A</c:v>
                </c:pt>
                <c:pt idx="9837">
                  <c:v>#N/A</c:v>
                </c:pt>
                <c:pt idx="9838">
                  <c:v>#N/A</c:v>
                </c:pt>
                <c:pt idx="9839">
                  <c:v>#N/A</c:v>
                </c:pt>
                <c:pt idx="9840">
                  <c:v>#N/A</c:v>
                </c:pt>
                <c:pt idx="9841">
                  <c:v>#N/A</c:v>
                </c:pt>
                <c:pt idx="9842">
                  <c:v>#N/A</c:v>
                </c:pt>
                <c:pt idx="9843">
                  <c:v>#N/A</c:v>
                </c:pt>
                <c:pt idx="9844">
                  <c:v>#N/A</c:v>
                </c:pt>
                <c:pt idx="9845">
                  <c:v>#N/A</c:v>
                </c:pt>
                <c:pt idx="9846">
                  <c:v>#N/A</c:v>
                </c:pt>
                <c:pt idx="9847">
                  <c:v>#N/A</c:v>
                </c:pt>
                <c:pt idx="9848">
                  <c:v>#N/A</c:v>
                </c:pt>
                <c:pt idx="9849">
                  <c:v>#N/A</c:v>
                </c:pt>
                <c:pt idx="9850">
                  <c:v>#N/A</c:v>
                </c:pt>
                <c:pt idx="9851">
                  <c:v>#N/A</c:v>
                </c:pt>
                <c:pt idx="9852">
                  <c:v>#N/A</c:v>
                </c:pt>
                <c:pt idx="9853">
                  <c:v>#N/A</c:v>
                </c:pt>
                <c:pt idx="9854">
                  <c:v>#N/A</c:v>
                </c:pt>
                <c:pt idx="9855">
                  <c:v>#N/A</c:v>
                </c:pt>
                <c:pt idx="9856">
                  <c:v>#N/A</c:v>
                </c:pt>
                <c:pt idx="9857">
                  <c:v>#N/A</c:v>
                </c:pt>
                <c:pt idx="9858">
                  <c:v>#N/A</c:v>
                </c:pt>
                <c:pt idx="9859">
                  <c:v>#N/A</c:v>
                </c:pt>
                <c:pt idx="9860">
                  <c:v>#N/A</c:v>
                </c:pt>
                <c:pt idx="9861">
                  <c:v>#N/A</c:v>
                </c:pt>
                <c:pt idx="9862">
                  <c:v>#N/A</c:v>
                </c:pt>
                <c:pt idx="9863">
                  <c:v>#N/A</c:v>
                </c:pt>
                <c:pt idx="9864">
                  <c:v>#N/A</c:v>
                </c:pt>
                <c:pt idx="9865">
                  <c:v>#N/A</c:v>
                </c:pt>
                <c:pt idx="9866">
                  <c:v>#N/A</c:v>
                </c:pt>
                <c:pt idx="9867">
                  <c:v>#N/A</c:v>
                </c:pt>
                <c:pt idx="9868">
                  <c:v>#N/A</c:v>
                </c:pt>
                <c:pt idx="9869">
                  <c:v>#N/A</c:v>
                </c:pt>
                <c:pt idx="9870">
                  <c:v>#N/A</c:v>
                </c:pt>
                <c:pt idx="9871">
                  <c:v>#N/A</c:v>
                </c:pt>
                <c:pt idx="9872">
                  <c:v>#N/A</c:v>
                </c:pt>
                <c:pt idx="9873">
                  <c:v>#N/A</c:v>
                </c:pt>
                <c:pt idx="9874">
                  <c:v>#N/A</c:v>
                </c:pt>
                <c:pt idx="9875">
                  <c:v>#N/A</c:v>
                </c:pt>
                <c:pt idx="9876">
                  <c:v>#N/A</c:v>
                </c:pt>
                <c:pt idx="9877">
                  <c:v>#N/A</c:v>
                </c:pt>
                <c:pt idx="9878">
                  <c:v>#N/A</c:v>
                </c:pt>
                <c:pt idx="9879">
                  <c:v>#N/A</c:v>
                </c:pt>
                <c:pt idx="9880">
                  <c:v>#N/A</c:v>
                </c:pt>
                <c:pt idx="9881">
                  <c:v>#N/A</c:v>
                </c:pt>
                <c:pt idx="9882">
                  <c:v>#N/A</c:v>
                </c:pt>
                <c:pt idx="9883">
                  <c:v>#N/A</c:v>
                </c:pt>
                <c:pt idx="9884">
                  <c:v>#N/A</c:v>
                </c:pt>
                <c:pt idx="9885">
                  <c:v>#N/A</c:v>
                </c:pt>
                <c:pt idx="9886">
                  <c:v>#N/A</c:v>
                </c:pt>
                <c:pt idx="9887">
                  <c:v>#N/A</c:v>
                </c:pt>
                <c:pt idx="9888">
                  <c:v>#N/A</c:v>
                </c:pt>
                <c:pt idx="9889">
                  <c:v>#N/A</c:v>
                </c:pt>
                <c:pt idx="9890">
                  <c:v>#N/A</c:v>
                </c:pt>
                <c:pt idx="9891">
                  <c:v>#N/A</c:v>
                </c:pt>
                <c:pt idx="9892">
                  <c:v>#N/A</c:v>
                </c:pt>
                <c:pt idx="9893">
                  <c:v>#N/A</c:v>
                </c:pt>
                <c:pt idx="9894">
                  <c:v>#N/A</c:v>
                </c:pt>
                <c:pt idx="9895">
                  <c:v>#N/A</c:v>
                </c:pt>
                <c:pt idx="9896">
                  <c:v>#N/A</c:v>
                </c:pt>
                <c:pt idx="9897">
                  <c:v>#N/A</c:v>
                </c:pt>
                <c:pt idx="9898">
                  <c:v>#N/A</c:v>
                </c:pt>
                <c:pt idx="9899">
                  <c:v>#N/A</c:v>
                </c:pt>
                <c:pt idx="9900">
                  <c:v>#N/A</c:v>
                </c:pt>
                <c:pt idx="9901">
                  <c:v>#N/A</c:v>
                </c:pt>
                <c:pt idx="9902">
                  <c:v>#N/A</c:v>
                </c:pt>
                <c:pt idx="9903">
                  <c:v>#N/A</c:v>
                </c:pt>
                <c:pt idx="9904">
                  <c:v>#N/A</c:v>
                </c:pt>
                <c:pt idx="9905">
                  <c:v>#N/A</c:v>
                </c:pt>
                <c:pt idx="9906">
                  <c:v>#N/A</c:v>
                </c:pt>
                <c:pt idx="9907">
                  <c:v>#N/A</c:v>
                </c:pt>
                <c:pt idx="9908">
                  <c:v>#N/A</c:v>
                </c:pt>
                <c:pt idx="9909">
                  <c:v>#N/A</c:v>
                </c:pt>
                <c:pt idx="9910">
                  <c:v>#N/A</c:v>
                </c:pt>
                <c:pt idx="9911">
                  <c:v>#N/A</c:v>
                </c:pt>
                <c:pt idx="9912">
                  <c:v>#N/A</c:v>
                </c:pt>
                <c:pt idx="9913">
                  <c:v>#N/A</c:v>
                </c:pt>
                <c:pt idx="9914">
                  <c:v>#N/A</c:v>
                </c:pt>
                <c:pt idx="9915">
                  <c:v>#N/A</c:v>
                </c:pt>
                <c:pt idx="9916">
                  <c:v>#N/A</c:v>
                </c:pt>
                <c:pt idx="9917">
                  <c:v>#N/A</c:v>
                </c:pt>
                <c:pt idx="9918">
                  <c:v>#N/A</c:v>
                </c:pt>
                <c:pt idx="9919">
                  <c:v>#N/A</c:v>
                </c:pt>
                <c:pt idx="9920">
                  <c:v>#N/A</c:v>
                </c:pt>
                <c:pt idx="9921">
                  <c:v>#N/A</c:v>
                </c:pt>
                <c:pt idx="9922">
                  <c:v>#N/A</c:v>
                </c:pt>
                <c:pt idx="9923">
                  <c:v>#N/A</c:v>
                </c:pt>
                <c:pt idx="9924">
                  <c:v>#N/A</c:v>
                </c:pt>
                <c:pt idx="9925">
                  <c:v>#N/A</c:v>
                </c:pt>
                <c:pt idx="9926">
                  <c:v>#N/A</c:v>
                </c:pt>
                <c:pt idx="9927">
                  <c:v>#N/A</c:v>
                </c:pt>
                <c:pt idx="9928">
                  <c:v>#N/A</c:v>
                </c:pt>
                <c:pt idx="9929">
                  <c:v>#N/A</c:v>
                </c:pt>
                <c:pt idx="9930">
                  <c:v>#N/A</c:v>
                </c:pt>
                <c:pt idx="9931">
                  <c:v>#N/A</c:v>
                </c:pt>
                <c:pt idx="9932">
                  <c:v>#N/A</c:v>
                </c:pt>
                <c:pt idx="9933">
                  <c:v>#N/A</c:v>
                </c:pt>
                <c:pt idx="9934">
                  <c:v>#N/A</c:v>
                </c:pt>
                <c:pt idx="9935">
                  <c:v>#N/A</c:v>
                </c:pt>
                <c:pt idx="9936">
                  <c:v>#N/A</c:v>
                </c:pt>
                <c:pt idx="9937">
                  <c:v>#N/A</c:v>
                </c:pt>
                <c:pt idx="9938">
                  <c:v>#N/A</c:v>
                </c:pt>
                <c:pt idx="9939">
                  <c:v>#N/A</c:v>
                </c:pt>
                <c:pt idx="9940">
                  <c:v>#N/A</c:v>
                </c:pt>
                <c:pt idx="9941">
                  <c:v>#N/A</c:v>
                </c:pt>
                <c:pt idx="9942">
                  <c:v>#N/A</c:v>
                </c:pt>
                <c:pt idx="9943">
                  <c:v>#N/A</c:v>
                </c:pt>
                <c:pt idx="9944">
                  <c:v>#N/A</c:v>
                </c:pt>
                <c:pt idx="9945">
                  <c:v>#N/A</c:v>
                </c:pt>
                <c:pt idx="9946">
                  <c:v>#N/A</c:v>
                </c:pt>
                <c:pt idx="9947">
                  <c:v>#N/A</c:v>
                </c:pt>
                <c:pt idx="9948">
                  <c:v>#N/A</c:v>
                </c:pt>
                <c:pt idx="9949">
                  <c:v>#N/A</c:v>
                </c:pt>
                <c:pt idx="9950">
                  <c:v>#N/A</c:v>
                </c:pt>
                <c:pt idx="9951">
                  <c:v>#N/A</c:v>
                </c:pt>
                <c:pt idx="9952">
                  <c:v>#N/A</c:v>
                </c:pt>
                <c:pt idx="9953">
                  <c:v>#N/A</c:v>
                </c:pt>
                <c:pt idx="9954">
                  <c:v>#N/A</c:v>
                </c:pt>
                <c:pt idx="9955">
                  <c:v>#N/A</c:v>
                </c:pt>
                <c:pt idx="9956">
                  <c:v>#N/A</c:v>
                </c:pt>
                <c:pt idx="9957">
                  <c:v>#N/A</c:v>
                </c:pt>
                <c:pt idx="9958">
                  <c:v>#N/A</c:v>
                </c:pt>
                <c:pt idx="9959">
                  <c:v>#N/A</c:v>
                </c:pt>
                <c:pt idx="9960">
                  <c:v>#N/A</c:v>
                </c:pt>
                <c:pt idx="9961">
                  <c:v>#N/A</c:v>
                </c:pt>
                <c:pt idx="9962">
                  <c:v>#N/A</c:v>
                </c:pt>
                <c:pt idx="9963">
                  <c:v>#N/A</c:v>
                </c:pt>
                <c:pt idx="9964">
                  <c:v>#N/A</c:v>
                </c:pt>
                <c:pt idx="9965">
                  <c:v>#N/A</c:v>
                </c:pt>
                <c:pt idx="9966">
                  <c:v>#N/A</c:v>
                </c:pt>
                <c:pt idx="9967">
                  <c:v>#N/A</c:v>
                </c:pt>
                <c:pt idx="9968">
                  <c:v>#N/A</c:v>
                </c:pt>
                <c:pt idx="9969">
                  <c:v>#N/A</c:v>
                </c:pt>
                <c:pt idx="9970">
                  <c:v>#N/A</c:v>
                </c:pt>
                <c:pt idx="9971">
                  <c:v>#N/A</c:v>
                </c:pt>
                <c:pt idx="9972">
                  <c:v>#N/A</c:v>
                </c:pt>
                <c:pt idx="9973">
                  <c:v>#N/A</c:v>
                </c:pt>
                <c:pt idx="9974">
                  <c:v>#N/A</c:v>
                </c:pt>
                <c:pt idx="9975">
                  <c:v>#N/A</c:v>
                </c:pt>
                <c:pt idx="9976">
                  <c:v>#N/A</c:v>
                </c:pt>
                <c:pt idx="9977">
                  <c:v>#N/A</c:v>
                </c:pt>
                <c:pt idx="9978">
                  <c:v>#N/A</c:v>
                </c:pt>
                <c:pt idx="9979">
                  <c:v>#N/A</c:v>
                </c:pt>
                <c:pt idx="9980">
                  <c:v>#N/A</c:v>
                </c:pt>
                <c:pt idx="9981">
                  <c:v>#N/A</c:v>
                </c:pt>
                <c:pt idx="9982">
                  <c:v>#N/A</c:v>
                </c:pt>
                <c:pt idx="9983">
                  <c:v>#N/A</c:v>
                </c:pt>
                <c:pt idx="9984">
                  <c:v>#N/A</c:v>
                </c:pt>
                <c:pt idx="9985">
                  <c:v>#N/A</c:v>
                </c:pt>
                <c:pt idx="9986">
                  <c:v>#N/A</c:v>
                </c:pt>
                <c:pt idx="9987">
                  <c:v>#N/A</c:v>
                </c:pt>
                <c:pt idx="9988">
                  <c:v>#N/A</c:v>
                </c:pt>
                <c:pt idx="9989">
                  <c:v>#N/A</c:v>
                </c:pt>
                <c:pt idx="9990">
                  <c:v>#N/A</c:v>
                </c:pt>
                <c:pt idx="9991">
                  <c:v>#N/A</c:v>
                </c:pt>
                <c:pt idx="9992">
                  <c:v>#N/A</c:v>
                </c:pt>
                <c:pt idx="9993">
                  <c:v>#N/A</c:v>
                </c:pt>
                <c:pt idx="9994">
                  <c:v>#N/A</c:v>
                </c:pt>
                <c:pt idx="9995">
                  <c:v>#N/A</c:v>
                </c:pt>
                <c:pt idx="9996">
                  <c:v>#N/A</c:v>
                </c:pt>
                <c:pt idx="9997">
                  <c:v>#N/A</c:v>
                </c:pt>
                <c:pt idx="9998">
                  <c:v>#N/A</c:v>
                </c:pt>
                <c:pt idx="9999">
                  <c:v>#N/A</c:v>
                </c:pt>
                <c:pt idx="10000">
                  <c:v>#N/A</c:v>
                </c:pt>
                <c:pt idx="10001">
                  <c:v>#N/A</c:v>
                </c:pt>
                <c:pt idx="10002">
                  <c:v>#N/A</c:v>
                </c:pt>
                <c:pt idx="10003">
                  <c:v>#N/A</c:v>
                </c:pt>
                <c:pt idx="10004">
                  <c:v>#N/A</c:v>
                </c:pt>
                <c:pt idx="10005">
                  <c:v>#N/A</c:v>
                </c:pt>
                <c:pt idx="10006">
                  <c:v>#N/A</c:v>
                </c:pt>
                <c:pt idx="10007">
                  <c:v>#N/A</c:v>
                </c:pt>
                <c:pt idx="10008">
                  <c:v>#N/A</c:v>
                </c:pt>
                <c:pt idx="10009">
                  <c:v>#N/A</c:v>
                </c:pt>
                <c:pt idx="10010">
                  <c:v>#N/A</c:v>
                </c:pt>
                <c:pt idx="10011">
                  <c:v>#N/A</c:v>
                </c:pt>
                <c:pt idx="10012">
                  <c:v>#N/A</c:v>
                </c:pt>
                <c:pt idx="10013">
                  <c:v>#N/A</c:v>
                </c:pt>
                <c:pt idx="10014">
                  <c:v>#N/A</c:v>
                </c:pt>
                <c:pt idx="10015">
                  <c:v>#N/A</c:v>
                </c:pt>
                <c:pt idx="10016">
                  <c:v>#N/A</c:v>
                </c:pt>
                <c:pt idx="10017">
                  <c:v>#N/A</c:v>
                </c:pt>
                <c:pt idx="10018">
                  <c:v>#N/A</c:v>
                </c:pt>
                <c:pt idx="10019">
                  <c:v>#N/A</c:v>
                </c:pt>
                <c:pt idx="10020">
                  <c:v>#N/A</c:v>
                </c:pt>
                <c:pt idx="10021">
                  <c:v>#N/A</c:v>
                </c:pt>
                <c:pt idx="10022">
                  <c:v>#N/A</c:v>
                </c:pt>
                <c:pt idx="10023">
                  <c:v>#N/A</c:v>
                </c:pt>
                <c:pt idx="10024">
                  <c:v>#N/A</c:v>
                </c:pt>
                <c:pt idx="10025">
                  <c:v>#N/A</c:v>
                </c:pt>
                <c:pt idx="10026">
                  <c:v>#N/A</c:v>
                </c:pt>
                <c:pt idx="10027">
                  <c:v>#N/A</c:v>
                </c:pt>
                <c:pt idx="10028">
                  <c:v>#N/A</c:v>
                </c:pt>
                <c:pt idx="10029">
                  <c:v>#N/A</c:v>
                </c:pt>
                <c:pt idx="10030">
                  <c:v>#N/A</c:v>
                </c:pt>
                <c:pt idx="10031">
                  <c:v>#N/A</c:v>
                </c:pt>
                <c:pt idx="10032">
                  <c:v>#N/A</c:v>
                </c:pt>
                <c:pt idx="10033">
                  <c:v>#N/A</c:v>
                </c:pt>
                <c:pt idx="10034">
                  <c:v>#N/A</c:v>
                </c:pt>
                <c:pt idx="10035">
                  <c:v>#N/A</c:v>
                </c:pt>
                <c:pt idx="10036">
                  <c:v>#N/A</c:v>
                </c:pt>
                <c:pt idx="10037">
                  <c:v>#N/A</c:v>
                </c:pt>
                <c:pt idx="10038">
                  <c:v>#N/A</c:v>
                </c:pt>
                <c:pt idx="10039">
                  <c:v>#N/A</c:v>
                </c:pt>
                <c:pt idx="10040">
                  <c:v>#N/A</c:v>
                </c:pt>
                <c:pt idx="10041">
                  <c:v>#N/A</c:v>
                </c:pt>
                <c:pt idx="10042">
                  <c:v>#N/A</c:v>
                </c:pt>
                <c:pt idx="10043">
                  <c:v>#N/A</c:v>
                </c:pt>
                <c:pt idx="10044">
                  <c:v>#N/A</c:v>
                </c:pt>
                <c:pt idx="10045">
                  <c:v>#N/A</c:v>
                </c:pt>
                <c:pt idx="10046">
                  <c:v>#N/A</c:v>
                </c:pt>
                <c:pt idx="10047">
                  <c:v>#N/A</c:v>
                </c:pt>
                <c:pt idx="10048">
                  <c:v>#N/A</c:v>
                </c:pt>
                <c:pt idx="10049">
                  <c:v>#N/A</c:v>
                </c:pt>
                <c:pt idx="10050">
                  <c:v>#N/A</c:v>
                </c:pt>
                <c:pt idx="10051">
                  <c:v>#N/A</c:v>
                </c:pt>
                <c:pt idx="10052">
                  <c:v>#N/A</c:v>
                </c:pt>
                <c:pt idx="10053">
                  <c:v>#N/A</c:v>
                </c:pt>
                <c:pt idx="10054">
                  <c:v>#N/A</c:v>
                </c:pt>
                <c:pt idx="10055">
                  <c:v>#N/A</c:v>
                </c:pt>
                <c:pt idx="10056">
                  <c:v>#N/A</c:v>
                </c:pt>
                <c:pt idx="10057">
                  <c:v>#N/A</c:v>
                </c:pt>
                <c:pt idx="10058">
                  <c:v>#N/A</c:v>
                </c:pt>
                <c:pt idx="10059">
                  <c:v>#N/A</c:v>
                </c:pt>
                <c:pt idx="10060">
                  <c:v>#N/A</c:v>
                </c:pt>
                <c:pt idx="10061">
                  <c:v>#N/A</c:v>
                </c:pt>
                <c:pt idx="10062">
                  <c:v>#N/A</c:v>
                </c:pt>
                <c:pt idx="10063">
                  <c:v>#N/A</c:v>
                </c:pt>
                <c:pt idx="10064">
                  <c:v>#N/A</c:v>
                </c:pt>
                <c:pt idx="10065">
                  <c:v>#N/A</c:v>
                </c:pt>
                <c:pt idx="10066">
                  <c:v>#N/A</c:v>
                </c:pt>
                <c:pt idx="10067">
                  <c:v>#N/A</c:v>
                </c:pt>
                <c:pt idx="10068">
                  <c:v>#N/A</c:v>
                </c:pt>
                <c:pt idx="10069">
                  <c:v>#N/A</c:v>
                </c:pt>
                <c:pt idx="10070">
                  <c:v>#N/A</c:v>
                </c:pt>
                <c:pt idx="10071">
                  <c:v>#N/A</c:v>
                </c:pt>
                <c:pt idx="10072">
                  <c:v>#N/A</c:v>
                </c:pt>
                <c:pt idx="10073">
                  <c:v>#N/A</c:v>
                </c:pt>
                <c:pt idx="10074">
                  <c:v>#N/A</c:v>
                </c:pt>
                <c:pt idx="10075">
                  <c:v>#N/A</c:v>
                </c:pt>
                <c:pt idx="10076">
                  <c:v>#N/A</c:v>
                </c:pt>
                <c:pt idx="10077">
                  <c:v>#N/A</c:v>
                </c:pt>
                <c:pt idx="10078">
                  <c:v>#N/A</c:v>
                </c:pt>
                <c:pt idx="10079">
                  <c:v>#N/A</c:v>
                </c:pt>
                <c:pt idx="10080">
                  <c:v>#N/A</c:v>
                </c:pt>
                <c:pt idx="10081">
                  <c:v>#N/A</c:v>
                </c:pt>
                <c:pt idx="10082">
                  <c:v>#N/A</c:v>
                </c:pt>
                <c:pt idx="10083">
                  <c:v>#N/A</c:v>
                </c:pt>
                <c:pt idx="10084">
                  <c:v>#N/A</c:v>
                </c:pt>
                <c:pt idx="10085">
                  <c:v>#N/A</c:v>
                </c:pt>
                <c:pt idx="10086">
                  <c:v>#N/A</c:v>
                </c:pt>
                <c:pt idx="10087">
                  <c:v>#N/A</c:v>
                </c:pt>
                <c:pt idx="10088">
                  <c:v>#N/A</c:v>
                </c:pt>
                <c:pt idx="10089">
                  <c:v>#N/A</c:v>
                </c:pt>
                <c:pt idx="10090">
                  <c:v>#N/A</c:v>
                </c:pt>
                <c:pt idx="10091">
                  <c:v>#N/A</c:v>
                </c:pt>
                <c:pt idx="10092">
                  <c:v>#N/A</c:v>
                </c:pt>
                <c:pt idx="10093">
                  <c:v>#N/A</c:v>
                </c:pt>
                <c:pt idx="10094">
                  <c:v>#N/A</c:v>
                </c:pt>
                <c:pt idx="10095">
                  <c:v>#N/A</c:v>
                </c:pt>
                <c:pt idx="10096">
                  <c:v>#N/A</c:v>
                </c:pt>
                <c:pt idx="10097">
                  <c:v>#N/A</c:v>
                </c:pt>
                <c:pt idx="10098">
                  <c:v>#N/A</c:v>
                </c:pt>
                <c:pt idx="10099">
                  <c:v>#N/A</c:v>
                </c:pt>
                <c:pt idx="10100">
                  <c:v>#N/A</c:v>
                </c:pt>
                <c:pt idx="10101">
                  <c:v>#N/A</c:v>
                </c:pt>
                <c:pt idx="10102">
                  <c:v>#N/A</c:v>
                </c:pt>
                <c:pt idx="10103">
                  <c:v>#N/A</c:v>
                </c:pt>
                <c:pt idx="10104">
                  <c:v>#N/A</c:v>
                </c:pt>
                <c:pt idx="10105">
                  <c:v>#N/A</c:v>
                </c:pt>
                <c:pt idx="10106">
                  <c:v>#N/A</c:v>
                </c:pt>
                <c:pt idx="10107">
                  <c:v>#N/A</c:v>
                </c:pt>
                <c:pt idx="10108">
                  <c:v>#N/A</c:v>
                </c:pt>
                <c:pt idx="10109">
                  <c:v>#N/A</c:v>
                </c:pt>
                <c:pt idx="10110">
                  <c:v>#N/A</c:v>
                </c:pt>
                <c:pt idx="10111">
                  <c:v>#N/A</c:v>
                </c:pt>
                <c:pt idx="10112">
                  <c:v>#N/A</c:v>
                </c:pt>
                <c:pt idx="10113">
                  <c:v>#N/A</c:v>
                </c:pt>
                <c:pt idx="10114">
                  <c:v>#N/A</c:v>
                </c:pt>
                <c:pt idx="10115">
                  <c:v>#N/A</c:v>
                </c:pt>
                <c:pt idx="10116">
                  <c:v>#N/A</c:v>
                </c:pt>
                <c:pt idx="10117">
                  <c:v>#N/A</c:v>
                </c:pt>
                <c:pt idx="10118">
                  <c:v>#N/A</c:v>
                </c:pt>
                <c:pt idx="10119">
                  <c:v>#N/A</c:v>
                </c:pt>
                <c:pt idx="10120">
                  <c:v>#N/A</c:v>
                </c:pt>
                <c:pt idx="10121">
                  <c:v>#N/A</c:v>
                </c:pt>
                <c:pt idx="10122">
                  <c:v>#N/A</c:v>
                </c:pt>
                <c:pt idx="10123">
                  <c:v>#N/A</c:v>
                </c:pt>
                <c:pt idx="10124">
                  <c:v>#N/A</c:v>
                </c:pt>
                <c:pt idx="10125">
                  <c:v>#N/A</c:v>
                </c:pt>
                <c:pt idx="10126">
                  <c:v>#N/A</c:v>
                </c:pt>
                <c:pt idx="10127">
                  <c:v>#N/A</c:v>
                </c:pt>
                <c:pt idx="10128">
                  <c:v>#N/A</c:v>
                </c:pt>
                <c:pt idx="10129">
                  <c:v>#N/A</c:v>
                </c:pt>
                <c:pt idx="10130">
                  <c:v>#N/A</c:v>
                </c:pt>
                <c:pt idx="10131">
                  <c:v>#N/A</c:v>
                </c:pt>
                <c:pt idx="10132">
                  <c:v>#N/A</c:v>
                </c:pt>
                <c:pt idx="10133">
                  <c:v>#N/A</c:v>
                </c:pt>
                <c:pt idx="10134">
                  <c:v>#N/A</c:v>
                </c:pt>
                <c:pt idx="10135">
                  <c:v>#N/A</c:v>
                </c:pt>
                <c:pt idx="10136">
                  <c:v>#N/A</c:v>
                </c:pt>
                <c:pt idx="10137">
                  <c:v>#N/A</c:v>
                </c:pt>
                <c:pt idx="10138">
                  <c:v>#N/A</c:v>
                </c:pt>
                <c:pt idx="10139">
                  <c:v>#N/A</c:v>
                </c:pt>
                <c:pt idx="10140">
                  <c:v>#N/A</c:v>
                </c:pt>
                <c:pt idx="10141">
                  <c:v>#N/A</c:v>
                </c:pt>
                <c:pt idx="10142">
                  <c:v>#N/A</c:v>
                </c:pt>
                <c:pt idx="10143">
                  <c:v>#N/A</c:v>
                </c:pt>
                <c:pt idx="10144">
                  <c:v>#N/A</c:v>
                </c:pt>
                <c:pt idx="10145">
                  <c:v>#N/A</c:v>
                </c:pt>
                <c:pt idx="10146">
                  <c:v>#N/A</c:v>
                </c:pt>
                <c:pt idx="10147">
                  <c:v>#N/A</c:v>
                </c:pt>
                <c:pt idx="10148">
                  <c:v>#N/A</c:v>
                </c:pt>
                <c:pt idx="10149">
                  <c:v>#N/A</c:v>
                </c:pt>
                <c:pt idx="10150">
                  <c:v>#N/A</c:v>
                </c:pt>
                <c:pt idx="10151">
                  <c:v>#N/A</c:v>
                </c:pt>
                <c:pt idx="10152">
                  <c:v>#N/A</c:v>
                </c:pt>
                <c:pt idx="10153">
                  <c:v>#N/A</c:v>
                </c:pt>
                <c:pt idx="10154">
                  <c:v>#N/A</c:v>
                </c:pt>
                <c:pt idx="10155">
                  <c:v>#N/A</c:v>
                </c:pt>
                <c:pt idx="10156">
                  <c:v>#N/A</c:v>
                </c:pt>
                <c:pt idx="10157">
                  <c:v>#N/A</c:v>
                </c:pt>
                <c:pt idx="10158">
                  <c:v>#N/A</c:v>
                </c:pt>
                <c:pt idx="10159">
                  <c:v>#N/A</c:v>
                </c:pt>
                <c:pt idx="10160">
                  <c:v>#N/A</c:v>
                </c:pt>
                <c:pt idx="10161">
                  <c:v>#N/A</c:v>
                </c:pt>
                <c:pt idx="10162">
                  <c:v>#N/A</c:v>
                </c:pt>
                <c:pt idx="10163">
                  <c:v>#N/A</c:v>
                </c:pt>
                <c:pt idx="10164">
                  <c:v>#N/A</c:v>
                </c:pt>
                <c:pt idx="10165">
                  <c:v>#N/A</c:v>
                </c:pt>
                <c:pt idx="10166">
                  <c:v>#N/A</c:v>
                </c:pt>
                <c:pt idx="10167">
                  <c:v>#N/A</c:v>
                </c:pt>
                <c:pt idx="10168">
                  <c:v>#N/A</c:v>
                </c:pt>
                <c:pt idx="10169">
                  <c:v>#N/A</c:v>
                </c:pt>
                <c:pt idx="10170">
                  <c:v>#N/A</c:v>
                </c:pt>
                <c:pt idx="10171">
                  <c:v>#N/A</c:v>
                </c:pt>
                <c:pt idx="10172">
                  <c:v>#N/A</c:v>
                </c:pt>
                <c:pt idx="10173">
                  <c:v>#N/A</c:v>
                </c:pt>
                <c:pt idx="10174">
                  <c:v>#N/A</c:v>
                </c:pt>
                <c:pt idx="10175">
                  <c:v>#N/A</c:v>
                </c:pt>
                <c:pt idx="10176">
                  <c:v>#N/A</c:v>
                </c:pt>
                <c:pt idx="10177">
                  <c:v>#N/A</c:v>
                </c:pt>
                <c:pt idx="10178">
                  <c:v>#N/A</c:v>
                </c:pt>
                <c:pt idx="10179">
                  <c:v>#N/A</c:v>
                </c:pt>
                <c:pt idx="10180">
                  <c:v>#N/A</c:v>
                </c:pt>
                <c:pt idx="10181">
                  <c:v>#N/A</c:v>
                </c:pt>
                <c:pt idx="10182">
                  <c:v>#N/A</c:v>
                </c:pt>
                <c:pt idx="10183">
                  <c:v>#N/A</c:v>
                </c:pt>
                <c:pt idx="10184">
                  <c:v>#N/A</c:v>
                </c:pt>
                <c:pt idx="10185">
                  <c:v>#N/A</c:v>
                </c:pt>
                <c:pt idx="10186">
                  <c:v>#N/A</c:v>
                </c:pt>
                <c:pt idx="10187">
                  <c:v>#N/A</c:v>
                </c:pt>
                <c:pt idx="10188">
                  <c:v>#N/A</c:v>
                </c:pt>
                <c:pt idx="10189">
                  <c:v>#N/A</c:v>
                </c:pt>
                <c:pt idx="10190">
                  <c:v>#N/A</c:v>
                </c:pt>
                <c:pt idx="10191">
                  <c:v>#N/A</c:v>
                </c:pt>
                <c:pt idx="10192">
                  <c:v>#N/A</c:v>
                </c:pt>
                <c:pt idx="10193">
                  <c:v>#N/A</c:v>
                </c:pt>
                <c:pt idx="10194">
                  <c:v>#N/A</c:v>
                </c:pt>
                <c:pt idx="10195">
                  <c:v>#N/A</c:v>
                </c:pt>
                <c:pt idx="10196">
                  <c:v>#N/A</c:v>
                </c:pt>
                <c:pt idx="10197">
                  <c:v>#N/A</c:v>
                </c:pt>
                <c:pt idx="10198">
                  <c:v>#N/A</c:v>
                </c:pt>
                <c:pt idx="10199">
                  <c:v>#N/A</c:v>
                </c:pt>
                <c:pt idx="10200">
                  <c:v>#N/A</c:v>
                </c:pt>
                <c:pt idx="10201">
                  <c:v>#N/A</c:v>
                </c:pt>
                <c:pt idx="10202">
                  <c:v>#N/A</c:v>
                </c:pt>
                <c:pt idx="10203">
                  <c:v>#N/A</c:v>
                </c:pt>
                <c:pt idx="10204">
                  <c:v>#N/A</c:v>
                </c:pt>
                <c:pt idx="10205">
                  <c:v>#N/A</c:v>
                </c:pt>
                <c:pt idx="10206">
                  <c:v>#N/A</c:v>
                </c:pt>
                <c:pt idx="10207">
                  <c:v>#N/A</c:v>
                </c:pt>
                <c:pt idx="10208">
                  <c:v>#N/A</c:v>
                </c:pt>
                <c:pt idx="10209">
                  <c:v>#N/A</c:v>
                </c:pt>
                <c:pt idx="10210">
                  <c:v>#N/A</c:v>
                </c:pt>
                <c:pt idx="10211">
                  <c:v>#N/A</c:v>
                </c:pt>
                <c:pt idx="10212">
                  <c:v>#N/A</c:v>
                </c:pt>
                <c:pt idx="10213">
                  <c:v>#N/A</c:v>
                </c:pt>
                <c:pt idx="10214">
                  <c:v>#N/A</c:v>
                </c:pt>
                <c:pt idx="10215">
                  <c:v>#N/A</c:v>
                </c:pt>
                <c:pt idx="10216">
                  <c:v>#N/A</c:v>
                </c:pt>
                <c:pt idx="10217">
                  <c:v>#N/A</c:v>
                </c:pt>
                <c:pt idx="10218">
                  <c:v>#N/A</c:v>
                </c:pt>
                <c:pt idx="10219">
                  <c:v>#N/A</c:v>
                </c:pt>
                <c:pt idx="10220">
                  <c:v>#N/A</c:v>
                </c:pt>
                <c:pt idx="10221">
                  <c:v>#N/A</c:v>
                </c:pt>
                <c:pt idx="10222">
                  <c:v>#N/A</c:v>
                </c:pt>
                <c:pt idx="10223">
                  <c:v>#N/A</c:v>
                </c:pt>
                <c:pt idx="10224">
                  <c:v>#N/A</c:v>
                </c:pt>
                <c:pt idx="10225">
                  <c:v>#N/A</c:v>
                </c:pt>
                <c:pt idx="10226">
                  <c:v>#N/A</c:v>
                </c:pt>
                <c:pt idx="10227">
                  <c:v>#N/A</c:v>
                </c:pt>
                <c:pt idx="10228">
                  <c:v>#N/A</c:v>
                </c:pt>
                <c:pt idx="10229">
                  <c:v>#N/A</c:v>
                </c:pt>
                <c:pt idx="10230">
                  <c:v>#N/A</c:v>
                </c:pt>
                <c:pt idx="10231">
                  <c:v>#N/A</c:v>
                </c:pt>
                <c:pt idx="10232">
                  <c:v>#N/A</c:v>
                </c:pt>
                <c:pt idx="10233">
                  <c:v>#N/A</c:v>
                </c:pt>
                <c:pt idx="10234">
                  <c:v>#N/A</c:v>
                </c:pt>
                <c:pt idx="10235">
                  <c:v>#N/A</c:v>
                </c:pt>
                <c:pt idx="10236">
                  <c:v>#N/A</c:v>
                </c:pt>
                <c:pt idx="10237">
                  <c:v>#N/A</c:v>
                </c:pt>
                <c:pt idx="10238">
                  <c:v>#N/A</c:v>
                </c:pt>
                <c:pt idx="10239">
                  <c:v>#N/A</c:v>
                </c:pt>
                <c:pt idx="10240">
                  <c:v>#N/A</c:v>
                </c:pt>
                <c:pt idx="10241">
                  <c:v>#N/A</c:v>
                </c:pt>
                <c:pt idx="10242">
                  <c:v>#N/A</c:v>
                </c:pt>
                <c:pt idx="10243">
                  <c:v>8.85654648956356</c:v>
                </c:pt>
                <c:pt idx="10244">
                  <c:v>#N/A</c:v>
                </c:pt>
                <c:pt idx="10245">
                  <c:v>#N/A</c:v>
                </c:pt>
                <c:pt idx="10246">
                  <c:v>#N/A</c:v>
                </c:pt>
                <c:pt idx="10247">
                  <c:v>#N/A</c:v>
                </c:pt>
                <c:pt idx="10248">
                  <c:v>#N/A</c:v>
                </c:pt>
                <c:pt idx="10249">
                  <c:v>#N/A</c:v>
                </c:pt>
                <c:pt idx="10250">
                  <c:v>#N/A</c:v>
                </c:pt>
                <c:pt idx="10251">
                  <c:v>#N/A</c:v>
                </c:pt>
                <c:pt idx="10252">
                  <c:v>#N/A</c:v>
                </c:pt>
                <c:pt idx="10253">
                  <c:v>#N/A</c:v>
                </c:pt>
                <c:pt idx="10254">
                  <c:v>#N/A</c:v>
                </c:pt>
                <c:pt idx="10255">
                  <c:v>#N/A</c:v>
                </c:pt>
                <c:pt idx="10256">
                  <c:v>#N/A</c:v>
                </c:pt>
                <c:pt idx="10257">
                  <c:v>#N/A</c:v>
                </c:pt>
                <c:pt idx="10258">
                  <c:v>#N/A</c:v>
                </c:pt>
                <c:pt idx="10259">
                  <c:v>#N/A</c:v>
                </c:pt>
                <c:pt idx="10260">
                  <c:v>#N/A</c:v>
                </c:pt>
                <c:pt idx="10261">
                  <c:v>#N/A</c:v>
                </c:pt>
                <c:pt idx="10262">
                  <c:v>#N/A</c:v>
                </c:pt>
                <c:pt idx="10263">
                  <c:v>#N/A</c:v>
                </c:pt>
                <c:pt idx="10264">
                  <c:v>#N/A</c:v>
                </c:pt>
                <c:pt idx="10265">
                  <c:v>#N/A</c:v>
                </c:pt>
                <c:pt idx="10266">
                  <c:v>#N/A</c:v>
                </c:pt>
                <c:pt idx="10267">
                  <c:v>#N/A</c:v>
                </c:pt>
                <c:pt idx="10268">
                  <c:v>#N/A</c:v>
                </c:pt>
                <c:pt idx="10269">
                  <c:v>#N/A</c:v>
                </c:pt>
                <c:pt idx="10270">
                  <c:v>#N/A</c:v>
                </c:pt>
                <c:pt idx="10271">
                  <c:v>#N/A</c:v>
                </c:pt>
                <c:pt idx="10272">
                  <c:v>#N/A</c:v>
                </c:pt>
                <c:pt idx="10273">
                  <c:v>#N/A</c:v>
                </c:pt>
                <c:pt idx="10274">
                  <c:v>#N/A</c:v>
                </c:pt>
                <c:pt idx="10275">
                  <c:v>#N/A</c:v>
                </c:pt>
                <c:pt idx="10276">
                  <c:v>#N/A</c:v>
                </c:pt>
                <c:pt idx="10277">
                  <c:v>#N/A</c:v>
                </c:pt>
                <c:pt idx="10278">
                  <c:v>#N/A</c:v>
                </c:pt>
                <c:pt idx="10279">
                  <c:v>#N/A</c:v>
                </c:pt>
                <c:pt idx="10280">
                  <c:v>#N/A</c:v>
                </c:pt>
                <c:pt idx="10281">
                  <c:v>#N/A</c:v>
                </c:pt>
                <c:pt idx="10282">
                  <c:v>#N/A</c:v>
                </c:pt>
                <c:pt idx="10283">
                  <c:v>#N/A</c:v>
                </c:pt>
                <c:pt idx="10284">
                  <c:v>#N/A</c:v>
                </c:pt>
                <c:pt idx="10285">
                  <c:v>#N/A</c:v>
                </c:pt>
                <c:pt idx="10286">
                  <c:v>#N/A</c:v>
                </c:pt>
                <c:pt idx="10287">
                  <c:v>#N/A</c:v>
                </c:pt>
                <c:pt idx="10288">
                  <c:v>#N/A</c:v>
                </c:pt>
                <c:pt idx="10289">
                  <c:v>#N/A</c:v>
                </c:pt>
                <c:pt idx="10290">
                  <c:v>#N/A</c:v>
                </c:pt>
                <c:pt idx="10291">
                  <c:v>#N/A</c:v>
                </c:pt>
                <c:pt idx="10292">
                  <c:v>#N/A</c:v>
                </c:pt>
                <c:pt idx="10293">
                  <c:v>#N/A</c:v>
                </c:pt>
                <c:pt idx="10294">
                  <c:v>#N/A</c:v>
                </c:pt>
                <c:pt idx="10295">
                  <c:v>#N/A</c:v>
                </c:pt>
                <c:pt idx="10296">
                  <c:v>#N/A</c:v>
                </c:pt>
                <c:pt idx="10297">
                  <c:v>#N/A</c:v>
                </c:pt>
                <c:pt idx="10298">
                  <c:v>#N/A</c:v>
                </c:pt>
                <c:pt idx="10299">
                  <c:v>#N/A</c:v>
                </c:pt>
                <c:pt idx="10300">
                  <c:v>#N/A</c:v>
                </c:pt>
                <c:pt idx="10301">
                  <c:v>#N/A</c:v>
                </c:pt>
                <c:pt idx="10302">
                  <c:v>#N/A</c:v>
                </c:pt>
                <c:pt idx="10303">
                  <c:v>#N/A</c:v>
                </c:pt>
                <c:pt idx="10304">
                  <c:v>#N/A</c:v>
                </c:pt>
                <c:pt idx="10305">
                  <c:v>#N/A</c:v>
                </c:pt>
                <c:pt idx="10306">
                  <c:v>#N/A</c:v>
                </c:pt>
                <c:pt idx="10307">
                  <c:v>#N/A</c:v>
                </c:pt>
                <c:pt idx="10308">
                  <c:v>#N/A</c:v>
                </c:pt>
                <c:pt idx="10309">
                  <c:v>#N/A</c:v>
                </c:pt>
                <c:pt idx="10310">
                  <c:v>#N/A</c:v>
                </c:pt>
                <c:pt idx="10311">
                  <c:v>#N/A</c:v>
                </c:pt>
                <c:pt idx="10312">
                  <c:v>#N/A</c:v>
                </c:pt>
                <c:pt idx="10313">
                  <c:v>#N/A</c:v>
                </c:pt>
                <c:pt idx="10314">
                  <c:v>#N/A</c:v>
                </c:pt>
                <c:pt idx="10315">
                  <c:v>#N/A</c:v>
                </c:pt>
                <c:pt idx="10316">
                  <c:v>#N/A</c:v>
                </c:pt>
                <c:pt idx="10317">
                  <c:v>#N/A</c:v>
                </c:pt>
                <c:pt idx="10318">
                  <c:v>#N/A</c:v>
                </c:pt>
                <c:pt idx="10319">
                  <c:v>#N/A</c:v>
                </c:pt>
                <c:pt idx="10320">
                  <c:v>#N/A</c:v>
                </c:pt>
                <c:pt idx="10321">
                  <c:v>#N/A</c:v>
                </c:pt>
                <c:pt idx="10322">
                  <c:v>#N/A</c:v>
                </c:pt>
                <c:pt idx="10323">
                  <c:v>#N/A</c:v>
                </c:pt>
                <c:pt idx="10324">
                  <c:v>#N/A</c:v>
                </c:pt>
                <c:pt idx="10325">
                  <c:v>#N/A</c:v>
                </c:pt>
                <c:pt idx="10326">
                  <c:v>#N/A</c:v>
                </c:pt>
                <c:pt idx="10327">
                  <c:v>#N/A</c:v>
                </c:pt>
                <c:pt idx="10328">
                  <c:v>#N/A</c:v>
                </c:pt>
                <c:pt idx="10329">
                  <c:v>#N/A</c:v>
                </c:pt>
                <c:pt idx="10330">
                  <c:v>#N/A</c:v>
                </c:pt>
                <c:pt idx="10331">
                  <c:v>#N/A</c:v>
                </c:pt>
                <c:pt idx="10332">
                  <c:v>#N/A</c:v>
                </c:pt>
                <c:pt idx="10333">
                  <c:v>#N/A</c:v>
                </c:pt>
                <c:pt idx="10334">
                  <c:v>#N/A</c:v>
                </c:pt>
                <c:pt idx="10335">
                  <c:v>8.17242251739405</c:v>
                </c:pt>
                <c:pt idx="10336">
                  <c:v>#N/A</c:v>
                </c:pt>
                <c:pt idx="10337">
                  <c:v>#N/A</c:v>
                </c:pt>
                <c:pt idx="10338">
                  <c:v>#N/A</c:v>
                </c:pt>
                <c:pt idx="10339">
                  <c:v>#N/A</c:v>
                </c:pt>
                <c:pt idx="10340">
                  <c:v>#N/A</c:v>
                </c:pt>
                <c:pt idx="10341">
                  <c:v>#N/A</c:v>
                </c:pt>
                <c:pt idx="10342">
                  <c:v>#N/A</c:v>
                </c:pt>
                <c:pt idx="10343">
                  <c:v>#N/A</c:v>
                </c:pt>
                <c:pt idx="10344">
                  <c:v>#N/A</c:v>
                </c:pt>
                <c:pt idx="10345">
                  <c:v>#N/A</c:v>
                </c:pt>
                <c:pt idx="10346">
                  <c:v>#N/A</c:v>
                </c:pt>
                <c:pt idx="10347">
                  <c:v>#N/A</c:v>
                </c:pt>
                <c:pt idx="10348">
                  <c:v>#N/A</c:v>
                </c:pt>
                <c:pt idx="10349">
                  <c:v>#N/A</c:v>
                </c:pt>
                <c:pt idx="10350">
                  <c:v>#N/A</c:v>
                </c:pt>
                <c:pt idx="10351">
                  <c:v>#N/A</c:v>
                </c:pt>
                <c:pt idx="10352">
                  <c:v>#N/A</c:v>
                </c:pt>
                <c:pt idx="10353">
                  <c:v>#N/A</c:v>
                </c:pt>
                <c:pt idx="10354">
                  <c:v>#N/A</c:v>
                </c:pt>
                <c:pt idx="10355">
                  <c:v>#N/A</c:v>
                </c:pt>
                <c:pt idx="10356">
                  <c:v>#N/A</c:v>
                </c:pt>
                <c:pt idx="10357">
                  <c:v>#N/A</c:v>
                </c:pt>
                <c:pt idx="10358">
                  <c:v>#N/A</c:v>
                </c:pt>
                <c:pt idx="10359">
                  <c:v>#N/A</c:v>
                </c:pt>
                <c:pt idx="10360">
                  <c:v>#N/A</c:v>
                </c:pt>
                <c:pt idx="10361">
                  <c:v>#N/A</c:v>
                </c:pt>
                <c:pt idx="10362">
                  <c:v>#N/A</c:v>
                </c:pt>
                <c:pt idx="10363">
                  <c:v>#N/A</c:v>
                </c:pt>
                <c:pt idx="10364">
                  <c:v>#N/A</c:v>
                </c:pt>
                <c:pt idx="10365">
                  <c:v>#N/A</c:v>
                </c:pt>
                <c:pt idx="10366">
                  <c:v>#N/A</c:v>
                </c:pt>
                <c:pt idx="10367">
                  <c:v>#N/A</c:v>
                </c:pt>
                <c:pt idx="10368">
                  <c:v>#N/A</c:v>
                </c:pt>
                <c:pt idx="10369">
                  <c:v>#N/A</c:v>
                </c:pt>
                <c:pt idx="10370">
                  <c:v>#N/A</c:v>
                </c:pt>
                <c:pt idx="10371">
                  <c:v>#N/A</c:v>
                </c:pt>
                <c:pt idx="10372">
                  <c:v>#N/A</c:v>
                </c:pt>
                <c:pt idx="10373">
                  <c:v>#N/A</c:v>
                </c:pt>
                <c:pt idx="10374">
                  <c:v>#N/A</c:v>
                </c:pt>
                <c:pt idx="10375">
                  <c:v>#N/A</c:v>
                </c:pt>
                <c:pt idx="10376">
                  <c:v>#N/A</c:v>
                </c:pt>
                <c:pt idx="10377">
                  <c:v>#N/A</c:v>
                </c:pt>
                <c:pt idx="10378">
                  <c:v>#N/A</c:v>
                </c:pt>
                <c:pt idx="10379">
                  <c:v>#N/A</c:v>
                </c:pt>
                <c:pt idx="10380">
                  <c:v>#N/A</c:v>
                </c:pt>
                <c:pt idx="10381">
                  <c:v>#N/A</c:v>
                </c:pt>
                <c:pt idx="10382">
                  <c:v>#N/A</c:v>
                </c:pt>
                <c:pt idx="10383">
                  <c:v>#N/A</c:v>
                </c:pt>
                <c:pt idx="10384">
                  <c:v>#N/A</c:v>
                </c:pt>
                <c:pt idx="10385">
                  <c:v>#N/A</c:v>
                </c:pt>
                <c:pt idx="10386">
                  <c:v>#N/A</c:v>
                </c:pt>
                <c:pt idx="10387">
                  <c:v>#N/A</c:v>
                </c:pt>
                <c:pt idx="10388">
                  <c:v>#N/A</c:v>
                </c:pt>
                <c:pt idx="10389">
                  <c:v>#N/A</c:v>
                </c:pt>
                <c:pt idx="10390">
                  <c:v>#N/A</c:v>
                </c:pt>
                <c:pt idx="10391">
                  <c:v>#N/A</c:v>
                </c:pt>
                <c:pt idx="10392">
                  <c:v>#N/A</c:v>
                </c:pt>
                <c:pt idx="10393">
                  <c:v>#N/A</c:v>
                </c:pt>
                <c:pt idx="10394">
                  <c:v>#N/A</c:v>
                </c:pt>
                <c:pt idx="10395">
                  <c:v>#N/A</c:v>
                </c:pt>
                <c:pt idx="10396">
                  <c:v>#N/A</c:v>
                </c:pt>
                <c:pt idx="10397">
                  <c:v>#N/A</c:v>
                </c:pt>
                <c:pt idx="10398">
                  <c:v>#N/A</c:v>
                </c:pt>
                <c:pt idx="10399">
                  <c:v>#N/A</c:v>
                </c:pt>
                <c:pt idx="10400">
                  <c:v>#N/A</c:v>
                </c:pt>
                <c:pt idx="10401">
                  <c:v>#N/A</c:v>
                </c:pt>
                <c:pt idx="10402">
                  <c:v>#N/A</c:v>
                </c:pt>
                <c:pt idx="10403">
                  <c:v>#N/A</c:v>
                </c:pt>
                <c:pt idx="10404">
                  <c:v>#N/A</c:v>
                </c:pt>
                <c:pt idx="10405">
                  <c:v>#N/A</c:v>
                </c:pt>
                <c:pt idx="10406">
                  <c:v>#N/A</c:v>
                </c:pt>
                <c:pt idx="10407">
                  <c:v>#N/A</c:v>
                </c:pt>
                <c:pt idx="10408">
                  <c:v>#N/A</c:v>
                </c:pt>
                <c:pt idx="10409">
                  <c:v>#N/A</c:v>
                </c:pt>
                <c:pt idx="10410">
                  <c:v>#N/A</c:v>
                </c:pt>
                <c:pt idx="10411">
                  <c:v>#N/A</c:v>
                </c:pt>
                <c:pt idx="10412">
                  <c:v>#N/A</c:v>
                </c:pt>
                <c:pt idx="10413">
                  <c:v>#N/A</c:v>
                </c:pt>
                <c:pt idx="10414">
                  <c:v>#N/A</c:v>
                </c:pt>
                <c:pt idx="10415">
                  <c:v>#N/A</c:v>
                </c:pt>
                <c:pt idx="10416">
                  <c:v>#N/A</c:v>
                </c:pt>
                <c:pt idx="10417">
                  <c:v>#N/A</c:v>
                </c:pt>
                <c:pt idx="10418">
                  <c:v>#N/A</c:v>
                </c:pt>
                <c:pt idx="10419">
                  <c:v>#N/A</c:v>
                </c:pt>
                <c:pt idx="10420">
                  <c:v>#N/A</c:v>
                </c:pt>
                <c:pt idx="10421">
                  <c:v>#N/A</c:v>
                </c:pt>
                <c:pt idx="10422">
                  <c:v>#N/A</c:v>
                </c:pt>
                <c:pt idx="10423">
                  <c:v>#N/A</c:v>
                </c:pt>
                <c:pt idx="10424">
                  <c:v>#N/A</c:v>
                </c:pt>
                <c:pt idx="10425">
                  <c:v>#N/A</c:v>
                </c:pt>
                <c:pt idx="10426">
                  <c:v>#N/A</c:v>
                </c:pt>
                <c:pt idx="10427">
                  <c:v>7.57128399746995</c:v>
                </c:pt>
                <c:pt idx="10428">
                  <c:v>#N/A</c:v>
                </c:pt>
                <c:pt idx="10429">
                  <c:v>#N/A</c:v>
                </c:pt>
                <c:pt idx="10430">
                  <c:v>#N/A</c:v>
                </c:pt>
                <c:pt idx="10431">
                  <c:v>#N/A</c:v>
                </c:pt>
                <c:pt idx="10432">
                  <c:v>#N/A</c:v>
                </c:pt>
                <c:pt idx="10433">
                  <c:v>#N/A</c:v>
                </c:pt>
                <c:pt idx="10434">
                  <c:v>#N/A</c:v>
                </c:pt>
                <c:pt idx="10435">
                  <c:v>#N/A</c:v>
                </c:pt>
                <c:pt idx="10436">
                  <c:v>#N/A</c:v>
                </c:pt>
                <c:pt idx="10437">
                  <c:v>#N/A</c:v>
                </c:pt>
                <c:pt idx="10438">
                  <c:v>#N/A</c:v>
                </c:pt>
                <c:pt idx="10439">
                  <c:v>#N/A</c:v>
                </c:pt>
                <c:pt idx="10440">
                  <c:v>#N/A</c:v>
                </c:pt>
                <c:pt idx="10441">
                  <c:v>#N/A</c:v>
                </c:pt>
                <c:pt idx="10442">
                  <c:v>#N/A</c:v>
                </c:pt>
                <c:pt idx="10443">
                  <c:v>#N/A</c:v>
                </c:pt>
                <c:pt idx="10444">
                  <c:v>#N/A</c:v>
                </c:pt>
                <c:pt idx="10445">
                  <c:v>#N/A</c:v>
                </c:pt>
                <c:pt idx="10446">
                  <c:v>#N/A</c:v>
                </c:pt>
                <c:pt idx="10447">
                  <c:v>#N/A</c:v>
                </c:pt>
                <c:pt idx="10448">
                  <c:v>#N/A</c:v>
                </c:pt>
                <c:pt idx="10449">
                  <c:v>#N/A</c:v>
                </c:pt>
                <c:pt idx="10450">
                  <c:v>#N/A</c:v>
                </c:pt>
                <c:pt idx="10451">
                  <c:v>#N/A</c:v>
                </c:pt>
                <c:pt idx="10452">
                  <c:v>#N/A</c:v>
                </c:pt>
                <c:pt idx="10453">
                  <c:v>#N/A</c:v>
                </c:pt>
                <c:pt idx="10454">
                  <c:v>#N/A</c:v>
                </c:pt>
                <c:pt idx="10455">
                  <c:v>#N/A</c:v>
                </c:pt>
                <c:pt idx="10456">
                  <c:v>#N/A</c:v>
                </c:pt>
                <c:pt idx="10457">
                  <c:v>#N/A</c:v>
                </c:pt>
                <c:pt idx="10458">
                  <c:v>#N/A</c:v>
                </c:pt>
                <c:pt idx="10459">
                  <c:v>#N/A</c:v>
                </c:pt>
                <c:pt idx="10460">
                  <c:v>#N/A</c:v>
                </c:pt>
                <c:pt idx="10461">
                  <c:v>#N/A</c:v>
                </c:pt>
                <c:pt idx="10462">
                  <c:v>#N/A</c:v>
                </c:pt>
                <c:pt idx="10463">
                  <c:v>#N/A</c:v>
                </c:pt>
                <c:pt idx="10464">
                  <c:v>#N/A</c:v>
                </c:pt>
                <c:pt idx="10465">
                  <c:v>#N/A</c:v>
                </c:pt>
                <c:pt idx="10466">
                  <c:v>#N/A</c:v>
                </c:pt>
                <c:pt idx="10467">
                  <c:v>#N/A</c:v>
                </c:pt>
                <c:pt idx="10468">
                  <c:v>#N/A</c:v>
                </c:pt>
                <c:pt idx="10469">
                  <c:v>#N/A</c:v>
                </c:pt>
                <c:pt idx="10470">
                  <c:v>#N/A</c:v>
                </c:pt>
                <c:pt idx="10471">
                  <c:v>#N/A</c:v>
                </c:pt>
                <c:pt idx="10472">
                  <c:v>#N/A</c:v>
                </c:pt>
                <c:pt idx="10473">
                  <c:v>#N/A</c:v>
                </c:pt>
                <c:pt idx="10474">
                  <c:v>#N/A</c:v>
                </c:pt>
                <c:pt idx="10475">
                  <c:v>#N/A</c:v>
                </c:pt>
                <c:pt idx="10476">
                  <c:v>#N/A</c:v>
                </c:pt>
                <c:pt idx="10477">
                  <c:v>#N/A</c:v>
                </c:pt>
                <c:pt idx="10478">
                  <c:v>#N/A</c:v>
                </c:pt>
                <c:pt idx="10479">
                  <c:v>#N/A</c:v>
                </c:pt>
                <c:pt idx="10480">
                  <c:v>#N/A</c:v>
                </c:pt>
                <c:pt idx="10481">
                  <c:v>#N/A</c:v>
                </c:pt>
                <c:pt idx="10482">
                  <c:v>#N/A</c:v>
                </c:pt>
                <c:pt idx="10483">
                  <c:v>#N/A</c:v>
                </c:pt>
                <c:pt idx="10484">
                  <c:v>#N/A</c:v>
                </c:pt>
                <c:pt idx="10485">
                  <c:v>#N/A</c:v>
                </c:pt>
                <c:pt idx="10486">
                  <c:v>#N/A</c:v>
                </c:pt>
                <c:pt idx="10487">
                  <c:v>#N/A</c:v>
                </c:pt>
                <c:pt idx="10488">
                  <c:v>#N/A</c:v>
                </c:pt>
                <c:pt idx="10489">
                  <c:v>#N/A</c:v>
                </c:pt>
                <c:pt idx="10490">
                  <c:v>#N/A</c:v>
                </c:pt>
                <c:pt idx="10491">
                  <c:v>#N/A</c:v>
                </c:pt>
                <c:pt idx="10492">
                  <c:v>#N/A</c:v>
                </c:pt>
                <c:pt idx="10493">
                  <c:v>#N/A</c:v>
                </c:pt>
                <c:pt idx="10494">
                  <c:v>#N/A</c:v>
                </c:pt>
                <c:pt idx="10495">
                  <c:v>#N/A</c:v>
                </c:pt>
                <c:pt idx="10496">
                  <c:v>6.99076533839342</c:v>
                </c:pt>
                <c:pt idx="10497">
                  <c:v>#N/A</c:v>
                </c:pt>
                <c:pt idx="10498">
                  <c:v>#N/A</c:v>
                </c:pt>
                <c:pt idx="10499">
                  <c:v>#N/A</c:v>
                </c:pt>
                <c:pt idx="10500">
                  <c:v>#N/A</c:v>
                </c:pt>
                <c:pt idx="10501">
                  <c:v>#N/A</c:v>
                </c:pt>
                <c:pt idx="10502">
                  <c:v>#N/A</c:v>
                </c:pt>
                <c:pt idx="10503">
                  <c:v>#N/A</c:v>
                </c:pt>
                <c:pt idx="10504">
                  <c:v>#N/A</c:v>
                </c:pt>
                <c:pt idx="10505">
                  <c:v>#N/A</c:v>
                </c:pt>
                <c:pt idx="10506">
                  <c:v>#N/A</c:v>
                </c:pt>
                <c:pt idx="10507">
                  <c:v>#N/A</c:v>
                </c:pt>
                <c:pt idx="10508">
                  <c:v>#N/A</c:v>
                </c:pt>
                <c:pt idx="10509">
                  <c:v>#N/A</c:v>
                </c:pt>
                <c:pt idx="10510">
                  <c:v>#N/A</c:v>
                </c:pt>
                <c:pt idx="10511">
                  <c:v>#N/A</c:v>
                </c:pt>
                <c:pt idx="10512">
                  <c:v>#N/A</c:v>
                </c:pt>
                <c:pt idx="10513">
                  <c:v>#N/A</c:v>
                </c:pt>
                <c:pt idx="10514">
                  <c:v>#N/A</c:v>
                </c:pt>
                <c:pt idx="10515">
                  <c:v>#N/A</c:v>
                </c:pt>
                <c:pt idx="10516">
                  <c:v>#N/A</c:v>
                </c:pt>
                <c:pt idx="10517">
                  <c:v>#N/A</c:v>
                </c:pt>
                <c:pt idx="10518">
                  <c:v>#N/A</c:v>
                </c:pt>
                <c:pt idx="10519">
                  <c:v>#N/A</c:v>
                </c:pt>
                <c:pt idx="10520">
                  <c:v>#N/A</c:v>
                </c:pt>
                <c:pt idx="10521">
                  <c:v>#N/A</c:v>
                </c:pt>
                <c:pt idx="10522">
                  <c:v>#N/A</c:v>
                </c:pt>
                <c:pt idx="10523">
                  <c:v>#N/A</c:v>
                </c:pt>
                <c:pt idx="10524">
                  <c:v>#N/A</c:v>
                </c:pt>
                <c:pt idx="10525">
                  <c:v>#N/A</c:v>
                </c:pt>
                <c:pt idx="10526">
                  <c:v>#N/A</c:v>
                </c:pt>
                <c:pt idx="10527">
                  <c:v>#N/A</c:v>
                </c:pt>
                <c:pt idx="10528">
                  <c:v>#N/A</c:v>
                </c:pt>
                <c:pt idx="10529">
                  <c:v>#N/A</c:v>
                </c:pt>
                <c:pt idx="10530">
                  <c:v>#N/A</c:v>
                </c:pt>
                <c:pt idx="10531">
                  <c:v>#N/A</c:v>
                </c:pt>
                <c:pt idx="10532">
                  <c:v>#N/A</c:v>
                </c:pt>
                <c:pt idx="10533">
                  <c:v>#N/A</c:v>
                </c:pt>
                <c:pt idx="10534">
                  <c:v>#N/A</c:v>
                </c:pt>
                <c:pt idx="10535">
                  <c:v>#N/A</c:v>
                </c:pt>
                <c:pt idx="10536">
                  <c:v>#N/A</c:v>
                </c:pt>
                <c:pt idx="10537">
                  <c:v>#N/A</c:v>
                </c:pt>
                <c:pt idx="10538">
                  <c:v>#N/A</c:v>
                </c:pt>
                <c:pt idx="10539">
                  <c:v>#N/A</c:v>
                </c:pt>
                <c:pt idx="10540">
                  <c:v>#N/A</c:v>
                </c:pt>
                <c:pt idx="10541">
                  <c:v>#N/A</c:v>
                </c:pt>
                <c:pt idx="10542">
                  <c:v>#N/A</c:v>
                </c:pt>
                <c:pt idx="10543">
                  <c:v>#N/A</c:v>
                </c:pt>
                <c:pt idx="10544">
                  <c:v>#N/A</c:v>
                </c:pt>
                <c:pt idx="10545">
                  <c:v>#N/A</c:v>
                </c:pt>
                <c:pt idx="10546">
                  <c:v>#N/A</c:v>
                </c:pt>
                <c:pt idx="10547">
                  <c:v>#N/A</c:v>
                </c:pt>
                <c:pt idx="10548">
                  <c:v>#N/A</c:v>
                </c:pt>
                <c:pt idx="10549">
                  <c:v>#N/A</c:v>
                </c:pt>
                <c:pt idx="10550">
                  <c:v>#N/A</c:v>
                </c:pt>
                <c:pt idx="10551">
                  <c:v>#N/A</c:v>
                </c:pt>
                <c:pt idx="10552">
                  <c:v>#N/A</c:v>
                </c:pt>
                <c:pt idx="10553">
                  <c:v>#N/A</c:v>
                </c:pt>
                <c:pt idx="10554">
                  <c:v>#N/A</c:v>
                </c:pt>
                <c:pt idx="10555">
                  <c:v>#N/A</c:v>
                </c:pt>
                <c:pt idx="10556">
                  <c:v>#N/A</c:v>
                </c:pt>
                <c:pt idx="10557">
                  <c:v>#N/A</c:v>
                </c:pt>
                <c:pt idx="10558">
                  <c:v>#N/A</c:v>
                </c:pt>
                <c:pt idx="10559">
                  <c:v>#N/A</c:v>
                </c:pt>
                <c:pt idx="10560">
                  <c:v>#N/A</c:v>
                </c:pt>
                <c:pt idx="10561">
                  <c:v>#N/A</c:v>
                </c:pt>
                <c:pt idx="10562">
                  <c:v>#N/A</c:v>
                </c:pt>
                <c:pt idx="10563">
                  <c:v>#N/A</c:v>
                </c:pt>
                <c:pt idx="10564">
                  <c:v>#N/A</c:v>
                </c:pt>
                <c:pt idx="10565">
                  <c:v>#N/A</c:v>
                </c:pt>
                <c:pt idx="10566">
                  <c:v>#N/A</c:v>
                </c:pt>
                <c:pt idx="10567">
                  <c:v>#N/A</c:v>
                </c:pt>
                <c:pt idx="10568">
                  <c:v>#N/A</c:v>
                </c:pt>
                <c:pt idx="10569">
                  <c:v>#N/A</c:v>
                </c:pt>
                <c:pt idx="10570">
                  <c:v>#N/A</c:v>
                </c:pt>
                <c:pt idx="10571">
                  <c:v>#N/A</c:v>
                </c:pt>
                <c:pt idx="10572">
                  <c:v>#N/A</c:v>
                </c:pt>
                <c:pt idx="10573">
                  <c:v>#N/A</c:v>
                </c:pt>
                <c:pt idx="10574">
                  <c:v>#N/A</c:v>
                </c:pt>
                <c:pt idx="10575">
                  <c:v>#N/A</c:v>
                </c:pt>
                <c:pt idx="10576">
                  <c:v>#N/A</c:v>
                </c:pt>
                <c:pt idx="10577">
                  <c:v>#N/A</c:v>
                </c:pt>
                <c:pt idx="10578">
                  <c:v>#N/A</c:v>
                </c:pt>
                <c:pt idx="10579">
                  <c:v>#N/A</c:v>
                </c:pt>
                <c:pt idx="10580">
                  <c:v>#N/A</c:v>
                </c:pt>
                <c:pt idx="10581">
                  <c:v>#N/A</c:v>
                </c:pt>
                <c:pt idx="10582">
                  <c:v>#N/A</c:v>
                </c:pt>
                <c:pt idx="10583">
                  <c:v>#N/A</c:v>
                </c:pt>
                <c:pt idx="10584">
                  <c:v>#N/A</c:v>
                </c:pt>
                <c:pt idx="10585">
                  <c:v>#N/A</c:v>
                </c:pt>
                <c:pt idx="10586">
                  <c:v>#N/A</c:v>
                </c:pt>
                <c:pt idx="10587">
                  <c:v>#N/A</c:v>
                </c:pt>
                <c:pt idx="10588">
                  <c:v>#N/A</c:v>
                </c:pt>
                <c:pt idx="10589">
                  <c:v>#N/A</c:v>
                </c:pt>
                <c:pt idx="10590">
                  <c:v>#N/A</c:v>
                </c:pt>
                <c:pt idx="10591">
                  <c:v>#N/A</c:v>
                </c:pt>
                <c:pt idx="10592">
                  <c:v>#N/A</c:v>
                </c:pt>
                <c:pt idx="10593">
                  <c:v>#N/A</c:v>
                </c:pt>
                <c:pt idx="10594">
                  <c:v>#N/A</c:v>
                </c:pt>
                <c:pt idx="10595">
                  <c:v>#N/A</c:v>
                </c:pt>
                <c:pt idx="10596">
                  <c:v>#N/A</c:v>
                </c:pt>
                <c:pt idx="10597">
                  <c:v>#N/A</c:v>
                </c:pt>
                <c:pt idx="10598">
                  <c:v>#N/A</c:v>
                </c:pt>
                <c:pt idx="10599">
                  <c:v>#N/A</c:v>
                </c:pt>
                <c:pt idx="10600">
                  <c:v>#N/A</c:v>
                </c:pt>
                <c:pt idx="10601">
                  <c:v>#N/A</c:v>
                </c:pt>
                <c:pt idx="10602">
                  <c:v>#N/A</c:v>
                </c:pt>
                <c:pt idx="10603">
                  <c:v>#N/A</c:v>
                </c:pt>
                <c:pt idx="10604">
                  <c:v>#N/A</c:v>
                </c:pt>
                <c:pt idx="10605">
                  <c:v>#N/A</c:v>
                </c:pt>
                <c:pt idx="10606">
                  <c:v>#N/A</c:v>
                </c:pt>
                <c:pt idx="10607">
                  <c:v>#N/A</c:v>
                </c:pt>
                <c:pt idx="10608">
                  <c:v>#N/A</c:v>
                </c:pt>
                <c:pt idx="10609">
                  <c:v>#N/A</c:v>
                </c:pt>
                <c:pt idx="10610">
                  <c:v>#N/A</c:v>
                </c:pt>
                <c:pt idx="10611">
                  <c:v>#N/A</c:v>
                </c:pt>
                <c:pt idx="10612">
                  <c:v>#N/A</c:v>
                </c:pt>
                <c:pt idx="10613">
                  <c:v>#N/A</c:v>
                </c:pt>
                <c:pt idx="10614">
                  <c:v>#N/A</c:v>
                </c:pt>
                <c:pt idx="10615">
                  <c:v>#N/A</c:v>
                </c:pt>
                <c:pt idx="10616">
                  <c:v>#N/A</c:v>
                </c:pt>
                <c:pt idx="10617">
                  <c:v>#N/A</c:v>
                </c:pt>
                <c:pt idx="10618">
                  <c:v>#N/A</c:v>
                </c:pt>
                <c:pt idx="10619">
                  <c:v>#N/A</c:v>
                </c:pt>
                <c:pt idx="10620">
                  <c:v>#N/A</c:v>
                </c:pt>
                <c:pt idx="10621">
                  <c:v>#N/A</c:v>
                </c:pt>
                <c:pt idx="10622">
                  <c:v>#N/A</c:v>
                </c:pt>
                <c:pt idx="10623">
                  <c:v>#N/A</c:v>
                </c:pt>
                <c:pt idx="10624">
                  <c:v>#N/A</c:v>
                </c:pt>
                <c:pt idx="10625">
                  <c:v>#N/A</c:v>
                </c:pt>
                <c:pt idx="10626">
                  <c:v>#N/A</c:v>
                </c:pt>
                <c:pt idx="10627">
                  <c:v>#N/A</c:v>
                </c:pt>
                <c:pt idx="10628">
                  <c:v>#N/A</c:v>
                </c:pt>
                <c:pt idx="10629">
                  <c:v>#N/A</c:v>
                </c:pt>
                <c:pt idx="10630">
                  <c:v>#N/A</c:v>
                </c:pt>
                <c:pt idx="10631">
                  <c:v>#N/A</c:v>
                </c:pt>
                <c:pt idx="10632">
                  <c:v>6.68032890575585</c:v>
                </c:pt>
                <c:pt idx="10633">
                  <c:v>#N/A</c:v>
                </c:pt>
                <c:pt idx="10634">
                  <c:v>#N/A</c:v>
                </c:pt>
                <c:pt idx="10635">
                  <c:v>#N/A</c:v>
                </c:pt>
                <c:pt idx="10636">
                  <c:v>#N/A</c:v>
                </c:pt>
                <c:pt idx="10637">
                  <c:v>#N/A</c:v>
                </c:pt>
                <c:pt idx="10638">
                  <c:v>#N/A</c:v>
                </c:pt>
                <c:pt idx="10639">
                  <c:v>#N/A</c:v>
                </c:pt>
                <c:pt idx="10640">
                  <c:v>#N/A</c:v>
                </c:pt>
                <c:pt idx="10641">
                  <c:v>#N/A</c:v>
                </c:pt>
                <c:pt idx="10642">
                  <c:v>#N/A</c:v>
                </c:pt>
                <c:pt idx="10643">
                  <c:v>#N/A</c:v>
                </c:pt>
                <c:pt idx="10644">
                  <c:v>#N/A</c:v>
                </c:pt>
                <c:pt idx="10645">
                  <c:v>#N/A</c:v>
                </c:pt>
                <c:pt idx="10646">
                  <c:v>#N/A</c:v>
                </c:pt>
                <c:pt idx="10647">
                  <c:v>#N/A</c:v>
                </c:pt>
                <c:pt idx="10648">
                  <c:v>#N/A</c:v>
                </c:pt>
                <c:pt idx="10649">
                  <c:v>#N/A</c:v>
                </c:pt>
                <c:pt idx="10650">
                  <c:v>#N/A</c:v>
                </c:pt>
                <c:pt idx="10651">
                  <c:v>#N/A</c:v>
                </c:pt>
                <c:pt idx="10652">
                  <c:v>#N/A</c:v>
                </c:pt>
                <c:pt idx="10653">
                  <c:v>#N/A</c:v>
                </c:pt>
                <c:pt idx="10654">
                  <c:v>#N/A</c:v>
                </c:pt>
                <c:pt idx="10655">
                  <c:v>#N/A</c:v>
                </c:pt>
                <c:pt idx="10656">
                  <c:v>#N/A</c:v>
                </c:pt>
                <c:pt idx="10657">
                  <c:v>#N/A</c:v>
                </c:pt>
                <c:pt idx="10658">
                  <c:v>#N/A</c:v>
                </c:pt>
                <c:pt idx="10659">
                  <c:v>#N/A</c:v>
                </c:pt>
                <c:pt idx="10660">
                  <c:v>#N/A</c:v>
                </c:pt>
                <c:pt idx="10661">
                  <c:v>#N/A</c:v>
                </c:pt>
                <c:pt idx="10662">
                  <c:v>#N/A</c:v>
                </c:pt>
                <c:pt idx="10663">
                  <c:v>#N/A</c:v>
                </c:pt>
                <c:pt idx="10664">
                  <c:v>#N/A</c:v>
                </c:pt>
                <c:pt idx="10665">
                  <c:v>#N/A</c:v>
                </c:pt>
                <c:pt idx="10666">
                  <c:v>#N/A</c:v>
                </c:pt>
                <c:pt idx="10667">
                  <c:v>#N/A</c:v>
                </c:pt>
                <c:pt idx="10668">
                  <c:v>#N/A</c:v>
                </c:pt>
                <c:pt idx="10669">
                  <c:v>#N/A</c:v>
                </c:pt>
                <c:pt idx="10670">
                  <c:v>#N/A</c:v>
                </c:pt>
                <c:pt idx="10671">
                  <c:v>#N/A</c:v>
                </c:pt>
                <c:pt idx="10672">
                  <c:v>#N/A</c:v>
                </c:pt>
                <c:pt idx="10673">
                  <c:v>#N/A</c:v>
                </c:pt>
                <c:pt idx="10674">
                  <c:v>#N/A</c:v>
                </c:pt>
                <c:pt idx="10675">
                  <c:v>#N/A</c:v>
                </c:pt>
                <c:pt idx="10676">
                  <c:v>#N/A</c:v>
                </c:pt>
                <c:pt idx="10677">
                  <c:v>#N/A</c:v>
                </c:pt>
                <c:pt idx="10678">
                  <c:v>#N/A</c:v>
                </c:pt>
                <c:pt idx="10679">
                  <c:v>#N/A</c:v>
                </c:pt>
                <c:pt idx="10680">
                  <c:v>#N/A</c:v>
                </c:pt>
                <c:pt idx="10681">
                  <c:v>#N/A</c:v>
                </c:pt>
                <c:pt idx="10682">
                  <c:v>#N/A</c:v>
                </c:pt>
                <c:pt idx="10683">
                  <c:v>#N/A</c:v>
                </c:pt>
                <c:pt idx="10684">
                  <c:v>#N/A</c:v>
                </c:pt>
                <c:pt idx="10685">
                  <c:v>#N/A</c:v>
                </c:pt>
                <c:pt idx="10686">
                  <c:v>#N/A</c:v>
                </c:pt>
                <c:pt idx="10687">
                  <c:v>#N/A</c:v>
                </c:pt>
                <c:pt idx="10688">
                  <c:v>#N/A</c:v>
                </c:pt>
                <c:pt idx="10689">
                  <c:v>#N/A</c:v>
                </c:pt>
                <c:pt idx="10690">
                  <c:v>#N/A</c:v>
                </c:pt>
                <c:pt idx="10691">
                  <c:v>#N/A</c:v>
                </c:pt>
                <c:pt idx="10692">
                  <c:v>#N/A</c:v>
                </c:pt>
                <c:pt idx="10693">
                  <c:v>#N/A</c:v>
                </c:pt>
                <c:pt idx="10694">
                  <c:v>#N/A</c:v>
                </c:pt>
                <c:pt idx="10695">
                  <c:v>#N/A</c:v>
                </c:pt>
                <c:pt idx="10696">
                  <c:v>#N/A</c:v>
                </c:pt>
                <c:pt idx="10697">
                  <c:v>#N/A</c:v>
                </c:pt>
                <c:pt idx="10698">
                  <c:v>#N/A</c:v>
                </c:pt>
                <c:pt idx="10699">
                  <c:v>#N/A</c:v>
                </c:pt>
                <c:pt idx="10700">
                  <c:v>#N/A</c:v>
                </c:pt>
                <c:pt idx="10701">
                  <c:v>#N/A</c:v>
                </c:pt>
                <c:pt idx="10702">
                  <c:v>#N/A</c:v>
                </c:pt>
                <c:pt idx="10703">
                  <c:v>#N/A</c:v>
                </c:pt>
                <c:pt idx="10704">
                  <c:v>#N/A</c:v>
                </c:pt>
                <c:pt idx="10705">
                  <c:v>#N/A</c:v>
                </c:pt>
                <c:pt idx="10706">
                  <c:v>#N/A</c:v>
                </c:pt>
                <c:pt idx="10707">
                  <c:v>#N/A</c:v>
                </c:pt>
                <c:pt idx="10708">
                  <c:v>#N/A</c:v>
                </c:pt>
                <c:pt idx="10709">
                  <c:v>#N/A</c:v>
                </c:pt>
                <c:pt idx="10710">
                  <c:v>#N/A</c:v>
                </c:pt>
                <c:pt idx="10711">
                  <c:v>#N/A</c:v>
                </c:pt>
                <c:pt idx="10712">
                  <c:v>#N/A</c:v>
                </c:pt>
                <c:pt idx="10713">
                  <c:v>#N/A</c:v>
                </c:pt>
                <c:pt idx="10714">
                  <c:v>#N/A</c:v>
                </c:pt>
                <c:pt idx="10715">
                  <c:v>#N/A</c:v>
                </c:pt>
                <c:pt idx="10716">
                  <c:v>#N/A</c:v>
                </c:pt>
                <c:pt idx="10717">
                  <c:v>#N/A</c:v>
                </c:pt>
                <c:pt idx="10718">
                  <c:v>#N/A</c:v>
                </c:pt>
                <c:pt idx="10719">
                  <c:v>#N/A</c:v>
                </c:pt>
                <c:pt idx="10720">
                  <c:v>#N/A</c:v>
                </c:pt>
                <c:pt idx="10721">
                  <c:v>#N/A</c:v>
                </c:pt>
                <c:pt idx="10722">
                  <c:v>#N/A</c:v>
                </c:pt>
                <c:pt idx="10723">
                  <c:v>#N/A</c:v>
                </c:pt>
                <c:pt idx="10724">
                  <c:v>#N/A</c:v>
                </c:pt>
                <c:pt idx="10725">
                  <c:v>#N/A</c:v>
                </c:pt>
                <c:pt idx="10726">
                  <c:v>#N/A</c:v>
                </c:pt>
                <c:pt idx="10727">
                  <c:v>#N/A</c:v>
                </c:pt>
                <c:pt idx="10728">
                  <c:v>#N/A</c:v>
                </c:pt>
                <c:pt idx="10729">
                  <c:v>#N/A</c:v>
                </c:pt>
                <c:pt idx="10730">
                  <c:v>#N/A</c:v>
                </c:pt>
                <c:pt idx="10731">
                  <c:v>#N/A</c:v>
                </c:pt>
                <c:pt idx="10732">
                  <c:v>#N/A</c:v>
                </c:pt>
                <c:pt idx="10733">
                  <c:v>#N/A</c:v>
                </c:pt>
                <c:pt idx="10734">
                  <c:v>#N/A</c:v>
                </c:pt>
                <c:pt idx="10735">
                  <c:v>#N/A</c:v>
                </c:pt>
                <c:pt idx="10736">
                  <c:v>#N/A</c:v>
                </c:pt>
                <c:pt idx="10737">
                  <c:v>#N/A</c:v>
                </c:pt>
                <c:pt idx="10738">
                  <c:v>#N/A</c:v>
                </c:pt>
                <c:pt idx="10739">
                  <c:v>#N/A</c:v>
                </c:pt>
                <c:pt idx="10740">
                  <c:v>#N/A</c:v>
                </c:pt>
                <c:pt idx="10741">
                  <c:v>#N/A</c:v>
                </c:pt>
                <c:pt idx="10742">
                  <c:v>6.92991777356103</c:v>
                </c:pt>
                <c:pt idx="10743">
                  <c:v>#N/A</c:v>
                </c:pt>
                <c:pt idx="10744">
                  <c:v>#N/A</c:v>
                </c:pt>
                <c:pt idx="10745">
                  <c:v>#N/A</c:v>
                </c:pt>
                <c:pt idx="10746">
                  <c:v>#N/A</c:v>
                </c:pt>
                <c:pt idx="10747">
                  <c:v>#N/A</c:v>
                </c:pt>
                <c:pt idx="10748">
                  <c:v>#N/A</c:v>
                </c:pt>
                <c:pt idx="10749">
                  <c:v>#N/A</c:v>
                </c:pt>
                <c:pt idx="10750">
                  <c:v>#N/A</c:v>
                </c:pt>
                <c:pt idx="10751">
                  <c:v>#N/A</c:v>
                </c:pt>
                <c:pt idx="10752">
                  <c:v>#N/A</c:v>
                </c:pt>
                <c:pt idx="10753">
                  <c:v>#N/A</c:v>
                </c:pt>
                <c:pt idx="10754">
                  <c:v>#N/A</c:v>
                </c:pt>
                <c:pt idx="10755">
                  <c:v>#N/A</c:v>
                </c:pt>
                <c:pt idx="10756">
                  <c:v>#N/A</c:v>
                </c:pt>
                <c:pt idx="10757">
                  <c:v>#N/A</c:v>
                </c:pt>
                <c:pt idx="10758">
                  <c:v>#N/A</c:v>
                </c:pt>
                <c:pt idx="10759">
                  <c:v>#N/A</c:v>
                </c:pt>
                <c:pt idx="10760">
                  <c:v>#N/A</c:v>
                </c:pt>
                <c:pt idx="10761">
                  <c:v>#N/A</c:v>
                </c:pt>
                <c:pt idx="10762">
                  <c:v>#N/A</c:v>
                </c:pt>
                <c:pt idx="10763">
                  <c:v>#N/A</c:v>
                </c:pt>
                <c:pt idx="10764">
                  <c:v>#N/A</c:v>
                </c:pt>
                <c:pt idx="10765">
                  <c:v>#N/A</c:v>
                </c:pt>
                <c:pt idx="10766">
                  <c:v>#N/A</c:v>
                </c:pt>
                <c:pt idx="10767">
                  <c:v>#N/A</c:v>
                </c:pt>
                <c:pt idx="10768">
                  <c:v>#N/A</c:v>
                </c:pt>
                <c:pt idx="10769">
                  <c:v>#N/A</c:v>
                </c:pt>
                <c:pt idx="10770">
                  <c:v>#N/A</c:v>
                </c:pt>
                <c:pt idx="10771">
                  <c:v>#N/A</c:v>
                </c:pt>
                <c:pt idx="10772">
                  <c:v>#N/A</c:v>
                </c:pt>
                <c:pt idx="10773">
                  <c:v>#N/A</c:v>
                </c:pt>
                <c:pt idx="10774">
                  <c:v>#N/A</c:v>
                </c:pt>
                <c:pt idx="10775">
                  <c:v>#N/A</c:v>
                </c:pt>
                <c:pt idx="10776">
                  <c:v>#N/A</c:v>
                </c:pt>
                <c:pt idx="10777">
                  <c:v>#N/A</c:v>
                </c:pt>
                <c:pt idx="10778">
                  <c:v>#N/A</c:v>
                </c:pt>
                <c:pt idx="10779">
                  <c:v>#N/A</c:v>
                </c:pt>
                <c:pt idx="10780">
                  <c:v>#N/A</c:v>
                </c:pt>
                <c:pt idx="10781">
                  <c:v>#N/A</c:v>
                </c:pt>
                <c:pt idx="10782">
                  <c:v>#N/A</c:v>
                </c:pt>
                <c:pt idx="10783">
                  <c:v>#N/A</c:v>
                </c:pt>
                <c:pt idx="10784">
                  <c:v>#N/A</c:v>
                </c:pt>
                <c:pt idx="10785">
                  <c:v>#N/A</c:v>
                </c:pt>
                <c:pt idx="10786">
                  <c:v>#N/A</c:v>
                </c:pt>
                <c:pt idx="10787">
                  <c:v>#N/A</c:v>
                </c:pt>
                <c:pt idx="10788">
                  <c:v>#N/A</c:v>
                </c:pt>
                <c:pt idx="10789">
                  <c:v>#N/A</c:v>
                </c:pt>
                <c:pt idx="10790">
                  <c:v>#N/A</c:v>
                </c:pt>
                <c:pt idx="10791">
                  <c:v>#N/A</c:v>
                </c:pt>
                <c:pt idx="10792">
                  <c:v>#N/A</c:v>
                </c:pt>
                <c:pt idx="10793">
                  <c:v>#N/A</c:v>
                </c:pt>
                <c:pt idx="10794">
                  <c:v>#N/A</c:v>
                </c:pt>
                <c:pt idx="10795">
                  <c:v>#N/A</c:v>
                </c:pt>
                <c:pt idx="10796">
                  <c:v>#N/A</c:v>
                </c:pt>
                <c:pt idx="10797">
                  <c:v>#N/A</c:v>
                </c:pt>
                <c:pt idx="10798">
                  <c:v>#N/A</c:v>
                </c:pt>
                <c:pt idx="10799">
                  <c:v>#N/A</c:v>
                </c:pt>
                <c:pt idx="10800">
                  <c:v>#N/A</c:v>
                </c:pt>
                <c:pt idx="10801">
                  <c:v>#N/A</c:v>
                </c:pt>
                <c:pt idx="10802">
                  <c:v>#N/A</c:v>
                </c:pt>
                <c:pt idx="10803">
                  <c:v>#N/A</c:v>
                </c:pt>
                <c:pt idx="10804">
                  <c:v>#N/A</c:v>
                </c:pt>
                <c:pt idx="10805">
                  <c:v>#N/A</c:v>
                </c:pt>
                <c:pt idx="10806">
                  <c:v>#N/A</c:v>
                </c:pt>
                <c:pt idx="10807">
                  <c:v>#N/A</c:v>
                </c:pt>
                <c:pt idx="10808">
                  <c:v>7.199999999999989</c:v>
                </c:pt>
                <c:pt idx="10809">
                  <c:v>#N/A</c:v>
                </c:pt>
                <c:pt idx="10810">
                  <c:v>#N/A</c:v>
                </c:pt>
                <c:pt idx="10811">
                  <c:v>#N/A</c:v>
                </c:pt>
                <c:pt idx="10812">
                  <c:v>#N/A</c:v>
                </c:pt>
                <c:pt idx="10813">
                  <c:v>#N/A</c:v>
                </c:pt>
                <c:pt idx="10814">
                  <c:v>#N/A</c:v>
                </c:pt>
                <c:pt idx="10815">
                  <c:v>#N/A</c:v>
                </c:pt>
                <c:pt idx="10816">
                  <c:v>#N/A</c:v>
                </c:pt>
                <c:pt idx="10817">
                  <c:v>#N/A</c:v>
                </c:pt>
                <c:pt idx="10818">
                  <c:v>#N/A</c:v>
                </c:pt>
                <c:pt idx="10819">
                  <c:v>#N/A</c:v>
                </c:pt>
                <c:pt idx="10820">
                  <c:v>#N/A</c:v>
                </c:pt>
                <c:pt idx="10821">
                  <c:v>#N/A</c:v>
                </c:pt>
                <c:pt idx="10822">
                  <c:v>#N/A</c:v>
                </c:pt>
                <c:pt idx="10823">
                  <c:v>#N/A</c:v>
                </c:pt>
                <c:pt idx="10824">
                  <c:v>#N/A</c:v>
                </c:pt>
                <c:pt idx="10825">
                  <c:v>#N/A</c:v>
                </c:pt>
                <c:pt idx="10826">
                  <c:v>#N/A</c:v>
                </c:pt>
                <c:pt idx="10827">
                  <c:v>#N/A</c:v>
                </c:pt>
                <c:pt idx="10828">
                  <c:v>#N/A</c:v>
                </c:pt>
                <c:pt idx="10829">
                  <c:v>#N/A</c:v>
                </c:pt>
                <c:pt idx="10830">
                  <c:v>#N/A</c:v>
                </c:pt>
                <c:pt idx="10831">
                  <c:v>#N/A</c:v>
                </c:pt>
                <c:pt idx="10832">
                  <c:v>#N/A</c:v>
                </c:pt>
                <c:pt idx="10833">
                  <c:v>#N/A</c:v>
                </c:pt>
                <c:pt idx="10834">
                  <c:v>#N/A</c:v>
                </c:pt>
                <c:pt idx="10835">
                  <c:v>#N/A</c:v>
                </c:pt>
                <c:pt idx="10836">
                  <c:v>#N/A</c:v>
                </c:pt>
                <c:pt idx="10837">
                  <c:v>#N/A</c:v>
                </c:pt>
                <c:pt idx="10838">
                  <c:v>#N/A</c:v>
                </c:pt>
                <c:pt idx="10839">
                  <c:v>#N/A</c:v>
                </c:pt>
                <c:pt idx="10840">
                  <c:v>#N/A</c:v>
                </c:pt>
                <c:pt idx="10841">
                  <c:v>#N/A</c:v>
                </c:pt>
                <c:pt idx="10842">
                  <c:v>#N/A</c:v>
                </c:pt>
                <c:pt idx="10843">
                  <c:v>#N/A</c:v>
                </c:pt>
                <c:pt idx="10844">
                  <c:v>#N/A</c:v>
                </c:pt>
                <c:pt idx="10845">
                  <c:v>#N/A</c:v>
                </c:pt>
                <c:pt idx="10846">
                  <c:v>#N/A</c:v>
                </c:pt>
                <c:pt idx="10847">
                  <c:v>#N/A</c:v>
                </c:pt>
                <c:pt idx="10848">
                  <c:v>#N/A</c:v>
                </c:pt>
                <c:pt idx="10849">
                  <c:v>#N/A</c:v>
                </c:pt>
                <c:pt idx="10850">
                  <c:v>#N/A</c:v>
                </c:pt>
                <c:pt idx="10851">
                  <c:v>#N/A</c:v>
                </c:pt>
                <c:pt idx="10852">
                  <c:v>#N/A</c:v>
                </c:pt>
                <c:pt idx="10853">
                  <c:v>#N/A</c:v>
                </c:pt>
                <c:pt idx="10854">
                  <c:v>#N/A</c:v>
                </c:pt>
                <c:pt idx="10855">
                  <c:v>#N/A</c:v>
                </c:pt>
                <c:pt idx="10856">
                  <c:v>#N/A</c:v>
                </c:pt>
                <c:pt idx="10857">
                  <c:v>#N/A</c:v>
                </c:pt>
                <c:pt idx="10858">
                  <c:v>#N/A</c:v>
                </c:pt>
                <c:pt idx="10859">
                  <c:v>#N/A</c:v>
                </c:pt>
                <c:pt idx="10860">
                  <c:v>#N/A</c:v>
                </c:pt>
                <c:pt idx="10861">
                  <c:v>#N/A</c:v>
                </c:pt>
                <c:pt idx="10862">
                  <c:v>#N/A</c:v>
                </c:pt>
                <c:pt idx="10863">
                  <c:v>#N/A</c:v>
                </c:pt>
                <c:pt idx="10864">
                  <c:v>#N/A</c:v>
                </c:pt>
                <c:pt idx="10865">
                  <c:v>#N/A</c:v>
                </c:pt>
                <c:pt idx="10866">
                  <c:v>#N/A</c:v>
                </c:pt>
                <c:pt idx="10867">
                  <c:v>#N/A</c:v>
                </c:pt>
                <c:pt idx="10868">
                  <c:v>#N/A</c:v>
                </c:pt>
                <c:pt idx="10869">
                  <c:v>#N/A</c:v>
                </c:pt>
                <c:pt idx="10870">
                  <c:v>#N/A</c:v>
                </c:pt>
                <c:pt idx="10871">
                  <c:v>#N/A</c:v>
                </c:pt>
                <c:pt idx="10872">
                  <c:v>#N/A</c:v>
                </c:pt>
                <c:pt idx="10873">
                  <c:v>#N/A</c:v>
                </c:pt>
                <c:pt idx="10874">
                  <c:v>#N/A</c:v>
                </c:pt>
                <c:pt idx="10875">
                  <c:v>#N/A</c:v>
                </c:pt>
                <c:pt idx="10876">
                  <c:v>#N/A</c:v>
                </c:pt>
                <c:pt idx="10877">
                  <c:v>#N/A</c:v>
                </c:pt>
                <c:pt idx="10878">
                  <c:v>#N/A</c:v>
                </c:pt>
                <c:pt idx="10879">
                  <c:v>#N/A</c:v>
                </c:pt>
                <c:pt idx="10880">
                  <c:v>#N/A</c:v>
                </c:pt>
                <c:pt idx="10881">
                  <c:v>#N/A</c:v>
                </c:pt>
                <c:pt idx="10882">
                  <c:v>#N/A</c:v>
                </c:pt>
                <c:pt idx="10883">
                  <c:v>#N/A</c:v>
                </c:pt>
                <c:pt idx="10884">
                  <c:v>#N/A</c:v>
                </c:pt>
                <c:pt idx="10885">
                  <c:v>#N/A</c:v>
                </c:pt>
                <c:pt idx="10886">
                  <c:v>#N/A</c:v>
                </c:pt>
                <c:pt idx="10887">
                  <c:v>#N/A</c:v>
                </c:pt>
                <c:pt idx="10888">
                  <c:v>#N/A</c:v>
                </c:pt>
                <c:pt idx="10889">
                  <c:v>#N/A</c:v>
                </c:pt>
                <c:pt idx="10890">
                  <c:v>#N/A</c:v>
                </c:pt>
                <c:pt idx="10891">
                  <c:v>#N/A</c:v>
                </c:pt>
                <c:pt idx="10892">
                  <c:v>#N/A</c:v>
                </c:pt>
                <c:pt idx="10893">
                  <c:v>#N/A</c:v>
                </c:pt>
                <c:pt idx="10894">
                  <c:v>#N/A</c:v>
                </c:pt>
                <c:pt idx="10895">
                  <c:v>7.532447817836807</c:v>
                </c:pt>
                <c:pt idx="10896">
                  <c:v>#N/A</c:v>
                </c:pt>
                <c:pt idx="10897">
                  <c:v>#N/A</c:v>
                </c:pt>
                <c:pt idx="10898">
                  <c:v>#N/A</c:v>
                </c:pt>
                <c:pt idx="10899">
                  <c:v>#N/A</c:v>
                </c:pt>
                <c:pt idx="10900">
                  <c:v>#N/A</c:v>
                </c:pt>
                <c:pt idx="10901">
                  <c:v>#N/A</c:v>
                </c:pt>
                <c:pt idx="10902">
                  <c:v>#N/A</c:v>
                </c:pt>
                <c:pt idx="10903">
                  <c:v>#N/A</c:v>
                </c:pt>
                <c:pt idx="10904">
                  <c:v>#N/A</c:v>
                </c:pt>
                <c:pt idx="10905">
                  <c:v>#N/A</c:v>
                </c:pt>
                <c:pt idx="10906">
                  <c:v>#N/A</c:v>
                </c:pt>
                <c:pt idx="10907">
                  <c:v>#N/A</c:v>
                </c:pt>
                <c:pt idx="10908">
                  <c:v>#N/A</c:v>
                </c:pt>
                <c:pt idx="10909">
                  <c:v>#N/A</c:v>
                </c:pt>
                <c:pt idx="10910">
                  <c:v>#N/A</c:v>
                </c:pt>
                <c:pt idx="10911">
                  <c:v>#N/A</c:v>
                </c:pt>
                <c:pt idx="10912">
                  <c:v>#N/A</c:v>
                </c:pt>
                <c:pt idx="10913">
                  <c:v>#N/A</c:v>
                </c:pt>
                <c:pt idx="10914">
                  <c:v>#N/A</c:v>
                </c:pt>
                <c:pt idx="10915">
                  <c:v>#N/A</c:v>
                </c:pt>
                <c:pt idx="10916">
                  <c:v>#N/A</c:v>
                </c:pt>
                <c:pt idx="10917">
                  <c:v>#N/A</c:v>
                </c:pt>
                <c:pt idx="10918">
                  <c:v>#N/A</c:v>
                </c:pt>
                <c:pt idx="10919">
                  <c:v>#N/A</c:v>
                </c:pt>
                <c:pt idx="10920">
                  <c:v>#N/A</c:v>
                </c:pt>
                <c:pt idx="10921">
                  <c:v>#N/A</c:v>
                </c:pt>
                <c:pt idx="10922">
                  <c:v>#N/A</c:v>
                </c:pt>
                <c:pt idx="10923">
                  <c:v>#N/A</c:v>
                </c:pt>
                <c:pt idx="10924">
                  <c:v>#N/A</c:v>
                </c:pt>
                <c:pt idx="10925">
                  <c:v>#N/A</c:v>
                </c:pt>
                <c:pt idx="10926">
                  <c:v>#N/A</c:v>
                </c:pt>
                <c:pt idx="10927">
                  <c:v>#N/A</c:v>
                </c:pt>
                <c:pt idx="10928">
                  <c:v>#N/A</c:v>
                </c:pt>
                <c:pt idx="10929">
                  <c:v>#N/A</c:v>
                </c:pt>
                <c:pt idx="10930">
                  <c:v>#N/A</c:v>
                </c:pt>
                <c:pt idx="10931">
                  <c:v>#N/A</c:v>
                </c:pt>
                <c:pt idx="10932">
                  <c:v>#N/A</c:v>
                </c:pt>
                <c:pt idx="10933">
                  <c:v>#N/A</c:v>
                </c:pt>
                <c:pt idx="10934">
                  <c:v>#N/A</c:v>
                </c:pt>
                <c:pt idx="10935">
                  <c:v>#N/A</c:v>
                </c:pt>
                <c:pt idx="10936">
                  <c:v>#N/A</c:v>
                </c:pt>
                <c:pt idx="10937">
                  <c:v>#N/A</c:v>
                </c:pt>
                <c:pt idx="10938">
                  <c:v>#N/A</c:v>
                </c:pt>
                <c:pt idx="10939">
                  <c:v>#N/A</c:v>
                </c:pt>
                <c:pt idx="10940">
                  <c:v>#N/A</c:v>
                </c:pt>
                <c:pt idx="10941">
                  <c:v>#N/A</c:v>
                </c:pt>
                <c:pt idx="10942">
                  <c:v>#N/A</c:v>
                </c:pt>
                <c:pt idx="10943">
                  <c:v>#N/A</c:v>
                </c:pt>
                <c:pt idx="10944">
                  <c:v>#N/A</c:v>
                </c:pt>
                <c:pt idx="10945">
                  <c:v>#N/A</c:v>
                </c:pt>
                <c:pt idx="10946">
                  <c:v>#N/A</c:v>
                </c:pt>
                <c:pt idx="10947">
                  <c:v>#N/A</c:v>
                </c:pt>
                <c:pt idx="10948">
                  <c:v>#N/A</c:v>
                </c:pt>
                <c:pt idx="10949">
                  <c:v>#N/A</c:v>
                </c:pt>
                <c:pt idx="10950">
                  <c:v>#N/A</c:v>
                </c:pt>
                <c:pt idx="10951">
                  <c:v>#N/A</c:v>
                </c:pt>
                <c:pt idx="10952">
                  <c:v>#N/A</c:v>
                </c:pt>
                <c:pt idx="10953">
                  <c:v>#N/A</c:v>
                </c:pt>
                <c:pt idx="10954">
                  <c:v>#N/A</c:v>
                </c:pt>
                <c:pt idx="10955">
                  <c:v>#N/A</c:v>
                </c:pt>
                <c:pt idx="10956">
                  <c:v>#N/A</c:v>
                </c:pt>
                <c:pt idx="10957">
                  <c:v>#N/A</c:v>
                </c:pt>
                <c:pt idx="10958">
                  <c:v>#N/A</c:v>
                </c:pt>
                <c:pt idx="10959">
                  <c:v>#N/A</c:v>
                </c:pt>
                <c:pt idx="10960">
                  <c:v>#N/A</c:v>
                </c:pt>
                <c:pt idx="10961">
                  <c:v>#N/A</c:v>
                </c:pt>
                <c:pt idx="10962">
                  <c:v>#N/A</c:v>
                </c:pt>
                <c:pt idx="10963">
                  <c:v>#N/A</c:v>
                </c:pt>
                <c:pt idx="10964">
                  <c:v>#N/A</c:v>
                </c:pt>
                <c:pt idx="10965">
                  <c:v>#N/A</c:v>
                </c:pt>
                <c:pt idx="10966">
                  <c:v>#N/A</c:v>
                </c:pt>
                <c:pt idx="10967">
                  <c:v>#N/A</c:v>
                </c:pt>
                <c:pt idx="10968">
                  <c:v>#N/A</c:v>
                </c:pt>
                <c:pt idx="10969">
                  <c:v>#N/A</c:v>
                </c:pt>
                <c:pt idx="10970">
                  <c:v>#N/A</c:v>
                </c:pt>
                <c:pt idx="10971">
                  <c:v>#N/A</c:v>
                </c:pt>
                <c:pt idx="10972">
                  <c:v>#N/A</c:v>
                </c:pt>
                <c:pt idx="10973">
                  <c:v>#N/A</c:v>
                </c:pt>
                <c:pt idx="10974">
                  <c:v>#N/A</c:v>
                </c:pt>
                <c:pt idx="10975">
                  <c:v>#N/A</c:v>
                </c:pt>
                <c:pt idx="10976">
                  <c:v>#N/A</c:v>
                </c:pt>
                <c:pt idx="10977">
                  <c:v>#N/A</c:v>
                </c:pt>
                <c:pt idx="10978">
                  <c:v>#N/A</c:v>
                </c:pt>
                <c:pt idx="10979">
                  <c:v>#N/A</c:v>
                </c:pt>
                <c:pt idx="10980">
                  <c:v>#N/A</c:v>
                </c:pt>
                <c:pt idx="10981">
                  <c:v>#N/A</c:v>
                </c:pt>
                <c:pt idx="10982">
                  <c:v>#N/A</c:v>
                </c:pt>
                <c:pt idx="10983">
                  <c:v>#N/A</c:v>
                </c:pt>
                <c:pt idx="10984">
                  <c:v>#N/A</c:v>
                </c:pt>
                <c:pt idx="10985">
                  <c:v>#N/A</c:v>
                </c:pt>
                <c:pt idx="10986">
                  <c:v>#N/A</c:v>
                </c:pt>
                <c:pt idx="10987">
                  <c:v>#N/A</c:v>
                </c:pt>
                <c:pt idx="10988">
                  <c:v>#N/A</c:v>
                </c:pt>
                <c:pt idx="10989">
                  <c:v>#N/A</c:v>
                </c:pt>
                <c:pt idx="10990">
                  <c:v>#N/A</c:v>
                </c:pt>
                <c:pt idx="10991">
                  <c:v>#N/A</c:v>
                </c:pt>
                <c:pt idx="10992">
                  <c:v>#N/A</c:v>
                </c:pt>
                <c:pt idx="10993">
                  <c:v>#N/A</c:v>
                </c:pt>
                <c:pt idx="10994">
                  <c:v>#N/A</c:v>
                </c:pt>
                <c:pt idx="10995">
                  <c:v>#N/A</c:v>
                </c:pt>
                <c:pt idx="10996">
                  <c:v>#N/A</c:v>
                </c:pt>
                <c:pt idx="10997">
                  <c:v>#N/A</c:v>
                </c:pt>
                <c:pt idx="10998">
                  <c:v>#N/A</c:v>
                </c:pt>
                <c:pt idx="10999">
                  <c:v>#N/A</c:v>
                </c:pt>
                <c:pt idx="11000">
                  <c:v>#N/A</c:v>
                </c:pt>
                <c:pt idx="11001">
                  <c:v>#N/A</c:v>
                </c:pt>
                <c:pt idx="11002">
                  <c:v>#N/A</c:v>
                </c:pt>
                <c:pt idx="11003">
                  <c:v>#N/A</c:v>
                </c:pt>
                <c:pt idx="11004">
                  <c:v>#N/A</c:v>
                </c:pt>
                <c:pt idx="11005">
                  <c:v>7.8235294117647</c:v>
                </c:pt>
                <c:pt idx="11006">
                  <c:v>#N/A</c:v>
                </c:pt>
                <c:pt idx="11007">
                  <c:v>#N/A</c:v>
                </c:pt>
                <c:pt idx="11008">
                  <c:v>#N/A</c:v>
                </c:pt>
                <c:pt idx="11009">
                  <c:v>#N/A</c:v>
                </c:pt>
                <c:pt idx="11010">
                  <c:v>#N/A</c:v>
                </c:pt>
                <c:pt idx="11011">
                  <c:v>#N/A</c:v>
                </c:pt>
                <c:pt idx="11012">
                  <c:v>#N/A</c:v>
                </c:pt>
                <c:pt idx="11013">
                  <c:v>#N/A</c:v>
                </c:pt>
                <c:pt idx="11014">
                  <c:v>#N/A</c:v>
                </c:pt>
                <c:pt idx="11015">
                  <c:v>#N/A</c:v>
                </c:pt>
                <c:pt idx="11016">
                  <c:v>#N/A</c:v>
                </c:pt>
                <c:pt idx="11017">
                  <c:v>#N/A</c:v>
                </c:pt>
                <c:pt idx="11018">
                  <c:v>#N/A</c:v>
                </c:pt>
                <c:pt idx="11019">
                  <c:v>#N/A</c:v>
                </c:pt>
                <c:pt idx="11020">
                  <c:v>#N/A</c:v>
                </c:pt>
                <c:pt idx="11021">
                  <c:v>#N/A</c:v>
                </c:pt>
                <c:pt idx="11022">
                  <c:v>#N/A</c:v>
                </c:pt>
                <c:pt idx="11023">
                  <c:v>#N/A</c:v>
                </c:pt>
                <c:pt idx="11024">
                  <c:v>#N/A</c:v>
                </c:pt>
                <c:pt idx="11025">
                  <c:v>#N/A</c:v>
                </c:pt>
                <c:pt idx="11026">
                  <c:v>#N/A</c:v>
                </c:pt>
                <c:pt idx="11027">
                  <c:v>#N/A</c:v>
                </c:pt>
                <c:pt idx="11028">
                  <c:v>#N/A</c:v>
                </c:pt>
                <c:pt idx="11029">
                  <c:v>#N/A</c:v>
                </c:pt>
                <c:pt idx="11030">
                  <c:v>#N/A</c:v>
                </c:pt>
                <c:pt idx="11031">
                  <c:v>#N/A</c:v>
                </c:pt>
                <c:pt idx="11032">
                  <c:v>#N/A</c:v>
                </c:pt>
                <c:pt idx="11033">
                  <c:v>#N/A</c:v>
                </c:pt>
                <c:pt idx="11034">
                  <c:v>#N/A</c:v>
                </c:pt>
                <c:pt idx="11035">
                  <c:v>#N/A</c:v>
                </c:pt>
                <c:pt idx="11036">
                  <c:v>#N/A</c:v>
                </c:pt>
                <c:pt idx="11037">
                  <c:v>#N/A</c:v>
                </c:pt>
                <c:pt idx="11038">
                  <c:v>#N/A</c:v>
                </c:pt>
                <c:pt idx="11039">
                  <c:v>#N/A</c:v>
                </c:pt>
                <c:pt idx="11040">
                  <c:v>#N/A</c:v>
                </c:pt>
                <c:pt idx="11041">
                  <c:v>#N/A</c:v>
                </c:pt>
                <c:pt idx="11042">
                  <c:v>#N/A</c:v>
                </c:pt>
                <c:pt idx="11043">
                  <c:v>#N/A</c:v>
                </c:pt>
                <c:pt idx="11044">
                  <c:v>#N/A</c:v>
                </c:pt>
                <c:pt idx="11045">
                  <c:v>#N/A</c:v>
                </c:pt>
                <c:pt idx="11046">
                  <c:v>#N/A</c:v>
                </c:pt>
                <c:pt idx="11047">
                  <c:v>#N/A</c:v>
                </c:pt>
                <c:pt idx="11048">
                  <c:v>#N/A</c:v>
                </c:pt>
                <c:pt idx="11049">
                  <c:v>#N/A</c:v>
                </c:pt>
                <c:pt idx="11050">
                  <c:v>#N/A</c:v>
                </c:pt>
                <c:pt idx="11051">
                  <c:v>#N/A</c:v>
                </c:pt>
                <c:pt idx="11052">
                  <c:v>#N/A</c:v>
                </c:pt>
                <c:pt idx="11053">
                  <c:v>#N/A</c:v>
                </c:pt>
                <c:pt idx="11054">
                  <c:v>#N/A</c:v>
                </c:pt>
                <c:pt idx="11055">
                  <c:v>#N/A</c:v>
                </c:pt>
                <c:pt idx="11056">
                  <c:v>#N/A</c:v>
                </c:pt>
                <c:pt idx="11057">
                  <c:v>#N/A</c:v>
                </c:pt>
                <c:pt idx="11058">
                  <c:v>#N/A</c:v>
                </c:pt>
                <c:pt idx="11059">
                  <c:v>#N/A</c:v>
                </c:pt>
                <c:pt idx="11060">
                  <c:v>#N/A</c:v>
                </c:pt>
                <c:pt idx="11061">
                  <c:v>#N/A</c:v>
                </c:pt>
                <c:pt idx="11062">
                  <c:v>#N/A</c:v>
                </c:pt>
                <c:pt idx="11063">
                  <c:v>#N/A</c:v>
                </c:pt>
                <c:pt idx="11064">
                  <c:v>#N/A</c:v>
                </c:pt>
                <c:pt idx="11065">
                  <c:v>#N/A</c:v>
                </c:pt>
                <c:pt idx="11066">
                  <c:v>#N/A</c:v>
                </c:pt>
                <c:pt idx="11067">
                  <c:v>#N/A</c:v>
                </c:pt>
                <c:pt idx="11068">
                  <c:v>#N/A</c:v>
                </c:pt>
                <c:pt idx="11069">
                  <c:v>#N/A</c:v>
                </c:pt>
                <c:pt idx="11070">
                  <c:v>#N/A</c:v>
                </c:pt>
                <c:pt idx="11071">
                  <c:v>#N/A</c:v>
                </c:pt>
                <c:pt idx="11072">
                  <c:v>#N/A</c:v>
                </c:pt>
                <c:pt idx="11073">
                  <c:v>#N/A</c:v>
                </c:pt>
                <c:pt idx="11074">
                  <c:v>#N/A</c:v>
                </c:pt>
                <c:pt idx="11075">
                  <c:v>#N/A</c:v>
                </c:pt>
                <c:pt idx="11076">
                  <c:v>#N/A</c:v>
                </c:pt>
                <c:pt idx="11077">
                  <c:v>#N/A</c:v>
                </c:pt>
                <c:pt idx="11078">
                  <c:v>#N/A</c:v>
                </c:pt>
                <c:pt idx="11079">
                  <c:v>#N/A</c:v>
                </c:pt>
                <c:pt idx="11080">
                  <c:v>#N/A</c:v>
                </c:pt>
                <c:pt idx="11081">
                  <c:v>#N/A</c:v>
                </c:pt>
                <c:pt idx="11082">
                  <c:v>#N/A</c:v>
                </c:pt>
                <c:pt idx="11083">
                  <c:v>#N/A</c:v>
                </c:pt>
                <c:pt idx="11084">
                  <c:v>#N/A</c:v>
                </c:pt>
                <c:pt idx="11085">
                  <c:v>#N/A</c:v>
                </c:pt>
                <c:pt idx="11086">
                  <c:v>#N/A</c:v>
                </c:pt>
                <c:pt idx="11087">
                  <c:v>#N/A</c:v>
                </c:pt>
                <c:pt idx="11088">
                  <c:v>#N/A</c:v>
                </c:pt>
                <c:pt idx="11089">
                  <c:v>#N/A</c:v>
                </c:pt>
                <c:pt idx="11090">
                  <c:v>#N/A</c:v>
                </c:pt>
                <c:pt idx="11091">
                  <c:v>#N/A</c:v>
                </c:pt>
                <c:pt idx="11092">
                  <c:v>#N/A</c:v>
                </c:pt>
                <c:pt idx="11093">
                  <c:v>#N/A</c:v>
                </c:pt>
                <c:pt idx="11094">
                  <c:v>#N/A</c:v>
                </c:pt>
                <c:pt idx="11095">
                  <c:v>#N/A</c:v>
                </c:pt>
                <c:pt idx="11096">
                  <c:v>#N/A</c:v>
                </c:pt>
                <c:pt idx="11097">
                  <c:v>#N/A</c:v>
                </c:pt>
                <c:pt idx="11098">
                  <c:v>#N/A</c:v>
                </c:pt>
                <c:pt idx="11099">
                  <c:v>#N/A</c:v>
                </c:pt>
                <c:pt idx="11100">
                  <c:v>#N/A</c:v>
                </c:pt>
                <c:pt idx="11101">
                  <c:v>#N/A</c:v>
                </c:pt>
                <c:pt idx="11102">
                  <c:v>#N/A</c:v>
                </c:pt>
                <c:pt idx="11103">
                  <c:v>#N/A</c:v>
                </c:pt>
                <c:pt idx="11104">
                  <c:v>#N/A</c:v>
                </c:pt>
                <c:pt idx="11105">
                  <c:v>#N/A</c:v>
                </c:pt>
                <c:pt idx="11106">
                  <c:v>#N/A</c:v>
                </c:pt>
                <c:pt idx="11107">
                  <c:v>#N/A</c:v>
                </c:pt>
                <c:pt idx="11108">
                  <c:v>#N/A</c:v>
                </c:pt>
                <c:pt idx="11109">
                  <c:v>#N/A</c:v>
                </c:pt>
                <c:pt idx="11110">
                  <c:v>#N/A</c:v>
                </c:pt>
                <c:pt idx="11111">
                  <c:v>#N/A</c:v>
                </c:pt>
                <c:pt idx="11112">
                  <c:v>#N/A</c:v>
                </c:pt>
                <c:pt idx="11113">
                  <c:v>#N/A</c:v>
                </c:pt>
                <c:pt idx="11114">
                  <c:v>#N/A</c:v>
                </c:pt>
                <c:pt idx="11115">
                  <c:v>#N/A</c:v>
                </c:pt>
                <c:pt idx="11116">
                  <c:v>8.031625553447178</c:v>
                </c:pt>
                <c:pt idx="11117">
                  <c:v>#N/A</c:v>
                </c:pt>
                <c:pt idx="11118">
                  <c:v>#N/A</c:v>
                </c:pt>
                <c:pt idx="11119">
                  <c:v>#N/A</c:v>
                </c:pt>
                <c:pt idx="11120">
                  <c:v>#N/A</c:v>
                </c:pt>
                <c:pt idx="11121">
                  <c:v>#N/A</c:v>
                </c:pt>
                <c:pt idx="11122">
                  <c:v>#N/A</c:v>
                </c:pt>
                <c:pt idx="11123">
                  <c:v>#N/A</c:v>
                </c:pt>
                <c:pt idx="11124">
                  <c:v>#N/A</c:v>
                </c:pt>
                <c:pt idx="11125">
                  <c:v>#N/A</c:v>
                </c:pt>
                <c:pt idx="11126">
                  <c:v>#N/A</c:v>
                </c:pt>
                <c:pt idx="11127">
                  <c:v>#N/A</c:v>
                </c:pt>
                <c:pt idx="11128">
                  <c:v>#N/A</c:v>
                </c:pt>
                <c:pt idx="11129">
                  <c:v>#N/A</c:v>
                </c:pt>
                <c:pt idx="11130">
                  <c:v>#N/A</c:v>
                </c:pt>
                <c:pt idx="11131">
                  <c:v>#N/A</c:v>
                </c:pt>
                <c:pt idx="11132">
                  <c:v>#N/A</c:v>
                </c:pt>
                <c:pt idx="11133">
                  <c:v>#N/A</c:v>
                </c:pt>
                <c:pt idx="11134">
                  <c:v>#N/A</c:v>
                </c:pt>
                <c:pt idx="11135">
                  <c:v>#N/A</c:v>
                </c:pt>
                <c:pt idx="11136">
                  <c:v>#N/A</c:v>
                </c:pt>
                <c:pt idx="11137">
                  <c:v>#N/A</c:v>
                </c:pt>
                <c:pt idx="11138">
                  <c:v>#N/A</c:v>
                </c:pt>
                <c:pt idx="11139">
                  <c:v>#N/A</c:v>
                </c:pt>
                <c:pt idx="11140">
                  <c:v>#N/A</c:v>
                </c:pt>
                <c:pt idx="11141">
                  <c:v>#N/A</c:v>
                </c:pt>
                <c:pt idx="11142">
                  <c:v>#N/A</c:v>
                </c:pt>
                <c:pt idx="11143">
                  <c:v>#N/A</c:v>
                </c:pt>
                <c:pt idx="11144">
                  <c:v>#N/A</c:v>
                </c:pt>
                <c:pt idx="11145">
                  <c:v>#N/A</c:v>
                </c:pt>
                <c:pt idx="11146">
                  <c:v>#N/A</c:v>
                </c:pt>
                <c:pt idx="11147">
                  <c:v>#N/A</c:v>
                </c:pt>
                <c:pt idx="11148">
                  <c:v>#N/A</c:v>
                </c:pt>
                <c:pt idx="11149">
                  <c:v>#N/A</c:v>
                </c:pt>
                <c:pt idx="11150">
                  <c:v>#N/A</c:v>
                </c:pt>
                <c:pt idx="11151">
                  <c:v>#N/A</c:v>
                </c:pt>
                <c:pt idx="11152">
                  <c:v>#N/A</c:v>
                </c:pt>
                <c:pt idx="11153">
                  <c:v>#N/A</c:v>
                </c:pt>
                <c:pt idx="11154">
                  <c:v>#N/A</c:v>
                </c:pt>
                <c:pt idx="11155">
                  <c:v>#N/A</c:v>
                </c:pt>
                <c:pt idx="11156">
                  <c:v>#N/A</c:v>
                </c:pt>
                <c:pt idx="11157">
                  <c:v>#N/A</c:v>
                </c:pt>
                <c:pt idx="11158">
                  <c:v>#N/A</c:v>
                </c:pt>
                <c:pt idx="11159">
                  <c:v>#N/A</c:v>
                </c:pt>
                <c:pt idx="11160">
                  <c:v>#N/A</c:v>
                </c:pt>
                <c:pt idx="11161">
                  <c:v>#N/A</c:v>
                </c:pt>
                <c:pt idx="11162">
                  <c:v>#N/A</c:v>
                </c:pt>
                <c:pt idx="11163">
                  <c:v>#N/A</c:v>
                </c:pt>
                <c:pt idx="11164">
                  <c:v>#N/A</c:v>
                </c:pt>
                <c:pt idx="11165">
                  <c:v>#N/A</c:v>
                </c:pt>
                <c:pt idx="11166">
                  <c:v>#N/A</c:v>
                </c:pt>
                <c:pt idx="11167">
                  <c:v>#N/A</c:v>
                </c:pt>
                <c:pt idx="11168">
                  <c:v>#N/A</c:v>
                </c:pt>
                <c:pt idx="11169">
                  <c:v>#N/A</c:v>
                </c:pt>
                <c:pt idx="11170">
                  <c:v>#N/A</c:v>
                </c:pt>
                <c:pt idx="11171">
                  <c:v>#N/A</c:v>
                </c:pt>
                <c:pt idx="11172">
                  <c:v>#N/A</c:v>
                </c:pt>
                <c:pt idx="11173">
                  <c:v>#N/A</c:v>
                </c:pt>
                <c:pt idx="11174">
                  <c:v>#N/A</c:v>
                </c:pt>
                <c:pt idx="11175">
                  <c:v>#N/A</c:v>
                </c:pt>
                <c:pt idx="11176">
                  <c:v>#N/A</c:v>
                </c:pt>
                <c:pt idx="11177">
                  <c:v>#N/A</c:v>
                </c:pt>
                <c:pt idx="11178">
                  <c:v>#N/A</c:v>
                </c:pt>
                <c:pt idx="11179">
                  <c:v>#N/A</c:v>
                </c:pt>
                <c:pt idx="11180">
                  <c:v>#N/A</c:v>
                </c:pt>
                <c:pt idx="11181">
                  <c:v>#N/A</c:v>
                </c:pt>
                <c:pt idx="11182">
                  <c:v>#N/A</c:v>
                </c:pt>
                <c:pt idx="11183">
                  <c:v>#N/A</c:v>
                </c:pt>
                <c:pt idx="11184">
                  <c:v>#N/A</c:v>
                </c:pt>
                <c:pt idx="11185">
                  <c:v>#N/A</c:v>
                </c:pt>
                <c:pt idx="11186">
                  <c:v>#N/A</c:v>
                </c:pt>
                <c:pt idx="11187">
                  <c:v>#N/A</c:v>
                </c:pt>
                <c:pt idx="11188">
                  <c:v>#N/A</c:v>
                </c:pt>
                <c:pt idx="11189">
                  <c:v>#N/A</c:v>
                </c:pt>
                <c:pt idx="11190">
                  <c:v>#N/A</c:v>
                </c:pt>
                <c:pt idx="11191">
                  <c:v>#N/A</c:v>
                </c:pt>
                <c:pt idx="11192">
                  <c:v>#N/A</c:v>
                </c:pt>
                <c:pt idx="11193">
                  <c:v>#N/A</c:v>
                </c:pt>
                <c:pt idx="11194">
                  <c:v>#N/A</c:v>
                </c:pt>
                <c:pt idx="11195">
                  <c:v>#N/A</c:v>
                </c:pt>
                <c:pt idx="11196">
                  <c:v>#N/A</c:v>
                </c:pt>
                <c:pt idx="11197">
                  <c:v>#N/A</c:v>
                </c:pt>
                <c:pt idx="11198">
                  <c:v>#N/A</c:v>
                </c:pt>
                <c:pt idx="11199">
                  <c:v>#N/A</c:v>
                </c:pt>
                <c:pt idx="11200">
                  <c:v>#N/A</c:v>
                </c:pt>
                <c:pt idx="11201">
                  <c:v>#N/A</c:v>
                </c:pt>
                <c:pt idx="11202">
                  <c:v>#N/A</c:v>
                </c:pt>
                <c:pt idx="11203">
                  <c:v>#N/A</c:v>
                </c:pt>
                <c:pt idx="11204">
                  <c:v>#N/A</c:v>
                </c:pt>
                <c:pt idx="11205">
                  <c:v>#N/A</c:v>
                </c:pt>
                <c:pt idx="11206">
                  <c:v>#N/A</c:v>
                </c:pt>
                <c:pt idx="11207">
                  <c:v>#N/A</c:v>
                </c:pt>
                <c:pt idx="11208">
                  <c:v>#N/A</c:v>
                </c:pt>
                <c:pt idx="11209">
                  <c:v>#N/A</c:v>
                </c:pt>
                <c:pt idx="11210">
                  <c:v>#N/A</c:v>
                </c:pt>
                <c:pt idx="11211">
                  <c:v>#N/A</c:v>
                </c:pt>
                <c:pt idx="11212">
                  <c:v>#N/A</c:v>
                </c:pt>
                <c:pt idx="11213">
                  <c:v>#N/A</c:v>
                </c:pt>
                <c:pt idx="11214">
                  <c:v>#N/A</c:v>
                </c:pt>
                <c:pt idx="11215">
                  <c:v>#N/A</c:v>
                </c:pt>
                <c:pt idx="11216">
                  <c:v>#N/A</c:v>
                </c:pt>
                <c:pt idx="11217">
                  <c:v>#N/A</c:v>
                </c:pt>
                <c:pt idx="11218">
                  <c:v>#N/A</c:v>
                </c:pt>
                <c:pt idx="11219">
                  <c:v>#N/A</c:v>
                </c:pt>
                <c:pt idx="11220">
                  <c:v>#N/A</c:v>
                </c:pt>
                <c:pt idx="11221">
                  <c:v>#N/A</c:v>
                </c:pt>
                <c:pt idx="11222">
                  <c:v>#N/A</c:v>
                </c:pt>
                <c:pt idx="11223">
                  <c:v>#N/A</c:v>
                </c:pt>
                <c:pt idx="11224">
                  <c:v>#N/A</c:v>
                </c:pt>
                <c:pt idx="11225">
                  <c:v>#N/A</c:v>
                </c:pt>
                <c:pt idx="11226">
                  <c:v>#N/A</c:v>
                </c:pt>
                <c:pt idx="11227">
                  <c:v>#N/A</c:v>
                </c:pt>
                <c:pt idx="11228">
                  <c:v>#N/A</c:v>
                </c:pt>
                <c:pt idx="11229">
                  <c:v>#N/A</c:v>
                </c:pt>
                <c:pt idx="11230">
                  <c:v>#N/A</c:v>
                </c:pt>
                <c:pt idx="11231">
                  <c:v>#N/A</c:v>
                </c:pt>
                <c:pt idx="11232">
                  <c:v>#N/A</c:v>
                </c:pt>
                <c:pt idx="11233">
                  <c:v>#N/A</c:v>
                </c:pt>
                <c:pt idx="11234">
                  <c:v>#N/A</c:v>
                </c:pt>
                <c:pt idx="11235">
                  <c:v>#N/A</c:v>
                </c:pt>
                <c:pt idx="11236">
                  <c:v>#N/A</c:v>
                </c:pt>
                <c:pt idx="11237">
                  <c:v>#N/A</c:v>
                </c:pt>
                <c:pt idx="11238">
                  <c:v>#N/A</c:v>
                </c:pt>
                <c:pt idx="11239">
                  <c:v>#N/A</c:v>
                </c:pt>
                <c:pt idx="11240">
                  <c:v>#N/A</c:v>
                </c:pt>
                <c:pt idx="11241">
                  <c:v>#N/A</c:v>
                </c:pt>
                <c:pt idx="11242">
                  <c:v>#N/A</c:v>
                </c:pt>
                <c:pt idx="11243">
                  <c:v>#N/A</c:v>
                </c:pt>
                <c:pt idx="11244">
                  <c:v>#N/A</c:v>
                </c:pt>
                <c:pt idx="11245">
                  <c:v>#N/A</c:v>
                </c:pt>
                <c:pt idx="11246">
                  <c:v>#N/A</c:v>
                </c:pt>
                <c:pt idx="11247">
                  <c:v>#N/A</c:v>
                </c:pt>
                <c:pt idx="11248">
                  <c:v>#N/A</c:v>
                </c:pt>
                <c:pt idx="11249">
                  <c:v>8.073877292852621</c:v>
                </c:pt>
                <c:pt idx="11250">
                  <c:v>#N/A</c:v>
                </c:pt>
                <c:pt idx="11251">
                  <c:v>#N/A</c:v>
                </c:pt>
                <c:pt idx="11252">
                  <c:v>#N/A</c:v>
                </c:pt>
                <c:pt idx="11253">
                  <c:v>#N/A</c:v>
                </c:pt>
                <c:pt idx="11254">
                  <c:v>#N/A</c:v>
                </c:pt>
                <c:pt idx="11255">
                  <c:v>#N/A</c:v>
                </c:pt>
                <c:pt idx="11256">
                  <c:v>#N/A</c:v>
                </c:pt>
                <c:pt idx="11257">
                  <c:v>#N/A</c:v>
                </c:pt>
                <c:pt idx="11258">
                  <c:v>#N/A</c:v>
                </c:pt>
                <c:pt idx="11259">
                  <c:v>#N/A</c:v>
                </c:pt>
                <c:pt idx="11260">
                  <c:v>#N/A</c:v>
                </c:pt>
                <c:pt idx="11261">
                  <c:v>#N/A</c:v>
                </c:pt>
                <c:pt idx="11262">
                  <c:v>#N/A</c:v>
                </c:pt>
                <c:pt idx="11263">
                  <c:v>#N/A</c:v>
                </c:pt>
                <c:pt idx="11264">
                  <c:v>#N/A</c:v>
                </c:pt>
                <c:pt idx="11265">
                  <c:v>#N/A</c:v>
                </c:pt>
                <c:pt idx="11266">
                  <c:v>#N/A</c:v>
                </c:pt>
                <c:pt idx="11267">
                  <c:v>#N/A</c:v>
                </c:pt>
                <c:pt idx="11268">
                  <c:v>#N/A</c:v>
                </c:pt>
                <c:pt idx="11269">
                  <c:v>#N/A</c:v>
                </c:pt>
                <c:pt idx="11270">
                  <c:v>#N/A</c:v>
                </c:pt>
                <c:pt idx="11271">
                  <c:v>#N/A</c:v>
                </c:pt>
                <c:pt idx="11272">
                  <c:v>#N/A</c:v>
                </c:pt>
                <c:pt idx="11273">
                  <c:v>#N/A</c:v>
                </c:pt>
                <c:pt idx="11274">
                  <c:v>#N/A</c:v>
                </c:pt>
                <c:pt idx="11275">
                  <c:v>#N/A</c:v>
                </c:pt>
                <c:pt idx="11276">
                  <c:v>#N/A</c:v>
                </c:pt>
                <c:pt idx="11277">
                  <c:v>#N/A</c:v>
                </c:pt>
                <c:pt idx="11278">
                  <c:v>#N/A</c:v>
                </c:pt>
                <c:pt idx="11279">
                  <c:v>#N/A</c:v>
                </c:pt>
                <c:pt idx="11280">
                  <c:v>#N/A</c:v>
                </c:pt>
                <c:pt idx="11281">
                  <c:v>#N/A</c:v>
                </c:pt>
                <c:pt idx="11282">
                  <c:v>#N/A</c:v>
                </c:pt>
                <c:pt idx="11283">
                  <c:v>#N/A</c:v>
                </c:pt>
                <c:pt idx="11284">
                  <c:v>#N/A</c:v>
                </c:pt>
                <c:pt idx="11285">
                  <c:v>#N/A</c:v>
                </c:pt>
                <c:pt idx="11286">
                  <c:v>#N/A</c:v>
                </c:pt>
                <c:pt idx="11287">
                  <c:v>#N/A</c:v>
                </c:pt>
                <c:pt idx="11288">
                  <c:v>#N/A</c:v>
                </c:pt>
                <c:pt idx="11289">
                  <c:v>#N/A</c:v>
                </c:pt>
                <c:pt idx="11290">
                  <c:v>#N/A</c:v>
                </c:pt>
                <c:pt idx="11291">
                  <c:v>#N/A</c:v>
                </c:pt>
                <c:pt idx="11292">
                  <c:v>#N/A</c:v>
                </c:pt>
                <c:pt idx="11293">
                  <c:v>#N/A</c:v>
                </c:pt>
                <c:pt idx="11294">
                  <c:v>#N/A</c:v>
                </c:pt>
                <c:pt idx="11295">
                  <c:v>#N/A</c:v>
                </c:pt>
                <c:pt idx="11296">
                  <c:v>#N/A</c:v>
                </c:pt>
                <c:pt idx="11297">
                  <c:v>#N/A</c:v>
                </c:pt>
                <c:pt idx="11298">
                  <c:v>#N/A</c:v>
                </c:pt>
                <c:pt idx="11299">
                  <c:v>#N/A</c:v>
                </c:pt>
                <c:pt idx="11300">
                  <c:v>#N/A</c:v>
                </c:pt>
                <c:pt idx="11301">
                  <c:v>#N/A</c:v>
                </c:pt>
                <c:pt idx="11302">
                  <c:v>#N/A</c:v>
                </c:pt>
                <c:pt idx="11303">
                  <c:v>#N/A</c:v>
                </c:pt>
                <c:pt idx="11304">
                  <c:v>#N/A</c:v>
                </c:pt>
                <c:pt idx="11305">
                  <c:v>#N/A</c:v>
                </c:pt>
                <c:pt idx="11306">
                  <c:v>#N/A</c:v>
                </c:pt>
                <c:pt idx="11307">
                  <c:v>#N/A</c:v>
                </c:pt>
                <c:pt idx="11308">
                  <c:v>#N/A</c:v>
                </c:pt>
                <c:pt idx="11309">
                  <c:v>#N/A</c:v>
                </c:pt>
                <c:pt idx="11310">
                  <c:v>#N/A</c:v>
                </c:pt>
                <c:pt idx="11311">
                  <c:v>#N/A</c:v>
                </c:pt>
                <c:pt idx="11312">
                  <c:v>#N/A</c:v>
                </c:pt>
                <c:pt idx="11313">
                  <c:v>#N/A</c:v>
                </c:pt>
                <c:pt idx="11314">
                  <c:v>#N/A</c:v>
                </c:pt>
                <c:pt idx="11315">
                  <c:v>#N/A</c:v>
                </c:pt>
                <c:pt idx="11316">
                  <c:v>#N/A</c:v>
                </c:pt>
                <c:pt idx="11317">
                  <c:v>#N/A</c:v>
                </c:pt>
                <c:pt idx="11318">
                  <c:v>#N/A</c:v>
                </c:pt>
                <c:pt idx="11319">
                  <c:v>#N/A</c:v>
                </c:pt>
                <c:pt idx="11320">
                  <c:v>#N/A</c:v>
                </c:pt>
                <c:pt idx="11321">
                  <c:v>#N/A</c:v>
                </c:pt>
                <c:pt idx="11322">
                  <c:v>#N/A</c:v>
                </c:pt>
                <c:pt idx="11323">
                  <c:v>#N/A</c:v>
                </c:pt>
                <c:pt idx="11324">
                  <c:v>#N/A</c:v>
                </c:pt>
                <c:pt idx="11325">
                  <c:v>#N/A</c:v>
                </c:pt>
                <c:pt idx="11326">
                  <c:v>#N/A</c:v>
                </c:pt>
                <c:pt idx="11327">
                  <c:v>#N/A</c:v>
                </c:pt>
                <c:pt idx="11328">
                  <c:v>#N/A</c:v>
                </c:pt>
                <c:pt idx="11329">
                  <c:v>#N/A</c:v>
                </c:pt>
                <c:pt idx="11330">
                  <c:v>#N/A</c:v>
                </c:pt>
                <c:pt idx="11331">
                  <c:v>#N/A</c:v>
                </c:pt>
                <c:pt idx="11332">
                  <c:v>#N/A</c:v>
                </c:pt>
                <c:pt idx="11333">
                  <c:v>#N/A</c:v>
                </c:pt>
                <c:pt idx="11334">
                  <c:v>#N/A</c:v>
                </c:pt>
                <c:pt idx="11335">
                  <c:v>#N/A</c:v>
                </c:pt>
                <c:pt idx="11336">
                  <c:v>#N/A</c:v>
                </c:pt>
                <c:pt idx="11337">
                  <c:v>#N/A</c:v>
                </c:pt>
                <c:pt idx="11338">
                  <c:v>#N/A</c:v>
                </c:pt>
                <c:pt idx="11339">
                  <c:v>#N/A</c:v>
                </c:pt>
                <c:pt idx="11340">
                  <c:v>#N/A</c:v>
                </c:pt>
                <c:pt idx="11341">
                  <c:v>#N/A</c:v>
                </c:pt>
                <c:pt idx="11342">
                  <c:v>#N/A</c:v>
                </c:pt>
                <c:pt idx="11343">
                  <c:v>#N/A</c:v>
                </c:pt>
                <c:pt idx="11344">
                  <c:v>#N/A</c:v>
                </c:pt>
                <c:pt idx="11345">
                  <c:v>#N/A</c:v>
                </c:pt>
                <c:pt idx="11346">
                  <c:v>#N/A</c:v>
                </c:pt>
                <c:pt idx="11347">
                  <c:v>#N/A</c:v>
                </c:pt>
                <c:pt idx="11348">
                  <c:v>#N/A</c:v>
                </c:pt>
                <c:pt idx="11349">
                  <c:v>#N/A</c:v>
                </c:pt>
                <c:pt idx="11350">
                  <c:v>#N/A</c:v>
                </c:pt>
                <c:pt idx="11351">
                  <c:v>#N/A</c:v>
                </c:pt>
                <c:pt idx="11352">
                  <c:v>#N/A</c:v>
                </c:pt>
                <c:pt idx="11353">
                  <c:v>#N/A</c:v>
                </c:pt>
                <c:pt idx="11354">
                  <c:v>#N/A</c:v>
                </c:pt>
                <c:pt idx="11355">
                  <c:v>#N/A</c:v>
                </c:pt>
                <c:pt idx="11356">
                  <c:v>#N/A</c:v>
                </c:pt>
                <c:pt idx="11357">
                  <c:v>#N/A</c:v>
                </c:pt>
                <c:pt idx="11358">
                  <c:v>#N/A</c:v>
                </c:pt>
                <c:pt idx="11359">
                  <c:v>#N/A</c:v>
                </c:pt>
                <c:pt idx="11360">
                  <c:v>#N/A</c:v>
                </c:pt>
                <c:pt idx="11361">
                  <c:v>#N/A</c:v>
                </c:pt>
                <c:pt idx="11362">
                  <c:v>#N/A</c:v>
                </c:pt>
                <c:pt idx="11363">
                  <c:v>#N/A</c:v>
                </c:pt>
                <c:pt idx="11364">
                  <c:v>#N/A</c:v>
                </c:pt>
                <c:pt idx="11365">
                  <c:v>#N/A</c:v>
                </c:pt>
                <c:pt idx="11366">
                  <c:v>#N/A</c:v>
                </c:pt>
                <c:pt idx="11367">
                  <c:v>#N/A</c:v>
                </c:pt>
                <c:pt idx="11368">
                  <c:v>#N/A</c:v>
                </c:pt>
                <c:pt idx="11369">
                  <c:v>#N/A</c:v>
                </c:pt>
                <c:pt idx="11370">
                  <c:v>#N/A</c:v>
                </c:pt>
                <c:pt idx="11371">
                  <c:v>#N/A</c:v>
                </c:pt>
                <c:pt idx="11372">
                  <c:v>#N/A</c:v>
                </c:pt>
                <c:pt idx="11373">
                  <c:v>#N/A</c:v>
                </c:pt>
                <c:pt idx="11374">
                  <c:v>#N/A</c:v>
                </c:pt>
                <c:pt idx="11375">
                  <c:v>#N/A</c:v>
                </c:pt>
                <c:pt idx="11376">
                  <c:v>#N/A</c:v>
                </c:pt>
                <c:pt idx="11377">
                  <c:v>#N/A</c:v>
                </c:pt>
                <c:pt idx="11378">
                  <c:v>#N/A</c:v>
                </c:pt>
                <c:pt idx="11379">
                  <c:v>#N/A</c:v>
                </c:pt>
                <c:pt idx="11380">
                  <c:v>#N/A</c:v>
                </c:pt>
                <c:pt idx="11381">
                  <c:v>#N/A</c:v>
                </c:pt>
                <c:pt idx="11382">
                  <c:v>#N/A</c:v>
                </c:pt>
                <c:pt idx="11383">
                  <c:v>7.97090449082858</c:v>
                </c:pt>
                <c:pt idx="11384">
                  <c:v>#N/A</c:v>
                </c:pt>
                <c:pt idx="11385">
                  <c:v>#N/A</c:v>
                </c:pt>
                <c:pt idx="11386">
                  <c:v>#N/A</c:v>
                </c:pt>
                <c:pt idx="11387">
                  <c:v>#N/A</c:v>
                </c:pt>
                <c:pt idx="11388">
                  <c:v>#N/A</c:v>
                </c:pt>
                <c:pt idx="11389">
                  <c:v>#N/A</c:v>
                </c:pt>
                <c:pt idx="11390">
                  <c:v>#N/A</c:v>
                </c:pt>
                <c:pt idx="11391">
                  <c:v>#N/A</c:v>
                </c:pt>
                <c:pt idx="11392">
                  <c:v>#N/A</c:v>
                </c:pt>
                <c:pt idx="11393">
                  <c:v>#N/A</c:v>
                </c:pt>
                <c:pt idx="11394">
                  <c:v>#N/A</c:v>
                </c:pt>
                <c:pt idx="11395">
                  <c:v>#N/A</c:v>
                </c:pt>
                <c:pt idx="11396">
                  <c:v>#N/A</c:v>
                </c:pt>
                <c:pt idx="11397">
                  <c:v>#N/A</c:v>
                </c:pt>
                <c:pt idx="11398">
                  <c:v>#N/A</c:v>
                </c:pt>
                <c:pt idx="11399">
                  <c:v>#N/A</c:v>
                </c:pt>
                <c:pt idx="11400">
                  <c:v>#N/A</c:v>
                </c:pt>
                <c:pt idx="11401">
                  <c:v>#N/A</c:v>
                </c:pt>
                <c:pt idx="11402">
                  <c:v>#N/A</c:v>
                </c:pt>
                <c:pt idx="11403">
                  <c:v>#N/A</c:v>
                </c:pt>
                <c:pt idx="11404">
                  <c:v>#N/A</c:v>
                </c:pt>
                <c:pt idx="11405">
                  <c:v>#N/A</c:v>
                </c:pt>
                <c:pt idx="11406">
                  <c:v>#N/A</c:v>
                </c:pt>
                <c:pt idx="11407">
                  <c:v>#N/A</c:v>
                </c:pt>
                <c:pt idx="11408">
                  <c:v>#N/A</c:v>
                </c:pt>
                <c:pt idx="11409">
                  <c:v>#N/A</c:v>
                </c:pt>
                <c:pt idx="11410">
                  <c:v>#N/A</c:v>
                </c:pt>
                <c:pt idx="11411">
                  <c:v>#N/A</c:v>
                </c:pt>
                <c:pt idx="11412">
                  <c:v>#N/A</c:v>
                </c:pt>
                <c:pt idx="11413">
                  <c:v>#N/A</c:v>
                </c:pt>
                <c:pt idx="11414">
                  <c:v>#N/A</c:v>
                </c:pt>
                <c:pt idx="11415">
                  <c:v>#N/A</c:v>
                </c:pt>
                <c:pt idx="11416">
                  <c:v>#N/A</c:v>
                </c:pt>
                <c:pt idx="11417">
                  <c:v>#N/A</c:v>
                </c:pt>
                <c:pt idx="11418">
                  <c:v>#N/A</c:v>
                </c:pt>
                <c:pt idx="11419">
                  <c:v>#N/A</c:v>
                </c:pt>
                <c:pt idx="11420">
                  <c:v>#N/A</c:v>
                </c:pt>
                <c:pt idx="11421">
                  <c:v>#N/A</c:v>
                </c:pt>
                <c:pt idx="11422">
                  <c:v>#N/A</c:v>
                </c:pt>
                <c:pt idx="11423">
                  <c:v>#N/A</c:v>
                </c:pt>
                <c:pt idx="11424">
                  <c:v>#N/A</c:v>
                </c:pt>
                <c:pt idx="11425">
                  <c:v>#N/A</c:v>
                </c:pt>
                <c:pt idx="11426">
                  <c:v>#N/A</c:v>
                </c:pt>
                <c:pt idx="11427">
                  <c:v>#N/A</c:v>
                </c:pt>
                <c:pt idx="11428">
                  <c:v>#N/A</c:v>
                </c:pt>
                <c:pt idx="11429">
                  <c:v>#N/A</c:v>
                </c:pt>
                <c:pt idx="11430">
                  <c:v>#N/A</c:v>
                </c:pt>
                <c:pt idx="11431">
                  <c:v>#N/A</c:v>
                </c:pt>
                <c:pt idx="11432">
                  <c:v>#N/A</c:v>
                </c:pt>
                <c:pt idx="11433">
                  <c:v>#N/A</c:v>
                </c:pt>
                <c:pt idx="11434">
                  <c:v>#N/A</c:v>
                </c:pt>
                <c:pt idx="11435">
                  <c:v>#N/A</c:v>
                </c:pt>
                <c:pt idx="11436">
                  <c:v>#N/A</c:v>
                </c:pt>
                <c:pt idx="11437">
                  <c:v>#N/A</c:v>
                </c:pt>
                <c:pt idx="11438">
                  <c:v>#N/A</c:v>
                </c:pt>
                <c:pt idx="11439">
                  <c:v>#N/A</c:v>
                </c:pt>
                <c:pt idx="11440">
                  <c:v>#N/A</c:v>
                </c:pt>
                <c:pt idx="11441">
                  <c:v>#N/A</c:v>
                </c:pt>
                <c:pt idx="11442">
                  <c:v>#N/A</c:v>
                </c:pt>
                <c:pt idx="11443">
                  <c:v>#N/A</c:v>
                </c:pt>
                <c:pt idx="11444">
                  <c:v>#N/A</c:v>
                </c:pt>
                <c:pt idx="11445">
                  <c:v>#N/A</c:v>
                </c:pt>
                <c:pt idx="11446">
                  <c:v>#N/A</c:v>
                </c:pt>
                <c:pt idx="11447">
                  <c:v>#N/A</c:v>
                </c:pt>
                <c:pt idx="11448">
                  <c:v>#N/A</c:v>
                </c:pt>
                <c:pt idx="11449">
                  <c:v>#N/A</c:v>
                </c:pt>
                <c:pt idx="11450">
                  <c:v>7.84680581910183</c:v>
                </c:pt>
                <c:pt idx="11451">
                  <c:v>#N/A</c:v>
                </c:pt>
                <c:pt idx="11452">
                  <c:v>#N/A</c:v>
                </c:pt>
                <c:pt idx="11453">
                  <c:v>#N/A</c:v>
                </c:pt>
                <c:pt idx="11454">
                  <c:v>#N/A</c:v>
                </c:pt>
                <c:pt idx="11455">
                  <c:v>#N/A</c:v>
                </c:pt>
                <c:pt idx="11456">
                  <c:v>#N/A</c:v>
                </c:pt>
                <c:pt idx="11457">
                  <c:v>#N/A</c:v>
                </c:pt>
                <c:pt idx="11458">
                  <c:v>#N/A</c:v>
                </c:pt>
                <c:pt idx="11459">
                  <c:v>#N/A</c:v>
                </c:pt>
                <c:pt idx="11460">
                  <c:v>#N/A</c:v>
                </c:pt>
                <c:pt idx="11461">
                  <c:v>#N/A</c:v>
                </c:pt>
                <c:pt idx="11462">
                  <c:v>#N/A</c:v>
                </c:pt>
                <c:pt idx="11463">
                  <c:v>#N/A</c:v>
                </c:pt>
                <c:pt idx="11464">
                  <c:v>#N/A</c:v>
                </c:pt>
                <c:pt idx="11465">
                  <c:v>#N/A</c:v>
                </c:pt>
                <c:pt idx="11466">
                  <c:v>#N/A</c:v>
                </c:pt>
                <c:pt idx="11467">
                  <c:v>#N/A</c:v>
                </c:pt>
                <c:pt idx="11468">
                  <c:v>#N/A</c:v>
                </c:pt>
                <c:pt idx="11469">
                  <c:v>#N/A</c:v>
                </c:pt>
                <c:pt idx="11470">
                  <c:v>#N/A</c:v>
                </c:pt>
                <c:pt idx="11471">
                  <c:v>#N/A</c:v>
                </c:pt>
                <c:pt idx="11472">
                  <c:v>#N/A</c:v>
                </c:pt>
                <c:pt idx="11473">
                  <c:v>#N/A</c:v>
                </c:pt>
                <c:pt idx="11474">
                  <c:v>#N/A</c:v>
                </c:pt>
                <c:pt idx="11475">
                  <c:v>#N/A</c:v>
                </c:pt>
                <c:pt idx="11476">
                  <c:v>#N/A</c:v>
                </c:pt>
                <c:pt idx="11477">
                  <c:v>#N/A</c:v>
                </c:pt>
                <c:pt idx="11478">
                  <c:v>#N/A</c:v>
                </c:pt>
                <c:pt idx="11479">
                  <c:v>#N/A</c:v>
                </c:pt>
                <c:pt idx="11480">
                  <c:v>#N/A</c:v>
                </c:pt>
                <c:pt idx="11481">
                  <c:v>#N/A</c:v>
                </c:pt>
                <c:pt idx="11482">
                  <c:v>#N/A</c:v>
                </c:pt>
                <c:pt idx="11483">
                  <c:v>#N/A</c:v>
                </c:pt>
                <c:pt idx="11484">
                  <c:v>#N/A</c:v>
                </c:pt>
                <c:pt idx="11485">
                  <c:v>#N/A</c:v>
                </c:pt>
                <c:pt idx="11486">
                  <c:v>#N/A</c:v>
                </c:pt>
                <c:pt idx="11487">
                  <c:v>#N/A</c:v>
                </c:pt>
                <c:pt idx="11488">
                  <c:v>#N/A</c:v>
                </c:pt>
                <c:pt idx="11489">
                  <c:v>#N/A</c:v>
                </c:pt>
                <c:pt idx="11490">
                  <c:v>#N/A</c:v>
                </c:pt>
                <c:pt idx="11491">
                  <c:v>#N/A</c:v>
                </c:pt>
                <c:pt idx="11492">
                  <c:v>#N/A</c:v>
                </c:pt>
                <c:pt idx="11493">
                  <c:v>#N/A</c:v>
                </c:pt>
                <c:pt idx="11494">
                  <c:v>#N/A</c:v>
                </c:pt>
                <c:pt idx="11495">
                  <c:v>#N/A</c:v>
                </c:pt>
                <c:pt idx="11496">
                  <c:v>#N/A</c:v>
                </c:pt>
                <c:pt idx="11497">
                  <c:v>#N/A</c:v>
                </c:pt>
                <c:pt idx="11498">
                  <c:v>#N/A</c:v>
                </c:pt>
                <c:pt idx="11499">
                  <c:v>#N/A</c:v>
                </c:pt>
                <c:pt idx="11500">
                  <c:v>#N/A</c:v>
                </c:pt>
                <c:pt idx="11501">
                  <c:v>#N/A</c:v>
                </c:pt>
                <c:pt idx="11502">
                  <c:v>#N/A</c:v>
                </c:pt>
                <c:pt idx="11503">
                  <c:v>#N/A</c:v>
                </c:pt>
                <c:pt idx="11504">
                  <c:v>#N/A</c:v>
                </c:pt>
                <c:pt idx="11505">
                  <c:v>#N/A</c:v>
                </c:pt>
                <c:pt idx="11506">
                  <c:v>#N/A</c:v>
                </c:pt>
                <c:pt idx="11507">
                  <c:v>#N/A</c:v>
                </c:pt>
                <c:pt idx="11508">
                  <c:v>#N/A</c:v>
                </c:pt>
                <c:pt idx="11509">
                  <c:v>#N/A</c:v>
                </c:pt>
                <c:pt idx="11510">
                  <c:v>#N/A</c:v>
                </c:pt>
                <c:pt idx="11511">
                  <c:v>#N/A</c:v>
                </c:pt>
                <c:pt idx="11512">
                  <c:v>#N/A</c:v>
                </c:pt>
                <c:pt idx="11513">
                  <c:v>#N/A</c:v>
                </c:pt>
                <c:pt idx="11514">
                  <c:v>#N/A</c:v>
                </c:pt>
                <c:pt idx="11515">
                  <c:v>#N/A</c:v>
                </c:pt>
                <c:pt idx="11516">
                  <c:v>#N/A</c:v>
                </c:pt>
                <c:pt idx="11517">
                  <c:v>#N/A</c:v>
                </c:pt>
                <c:pt idx="11518">
                  <c:v>#N/A</c:v>
                </c:pt>
                <c:pt idx="11519">
                  <c:v>#N/A</c:v>
                </c:pt>
                <c:pt idx="11520">
                  <c:v>#N/A</c:v>
                </c:pt>
                <c:pt idx="11521">
                  <c:v>#N/A</c:v>
                </c:pt>
                <c:pt idx="11522">
                  <c:v>#N/A</c:v>
                </c:pt>
                <c:pt idx="11523">
                  <c:v>#N/A</c:v>
                </c:pt>
                <c:pt idx="11524">
                  <c:v>#N/A</c:v>
                </c:pt>
                <c:pt idx="11525">
                  <c:v>#N/A</c:v>
                </c:pt>
                <c:pt idx="11526">
                  <c:v>#N/A</c:v>
                </c:pt>
                <c:pt idx="11527">
                  <c:v>#N/A</c:v>
                </c:pt>
                <c:pt idx="11528">
                  <c:v>#N/A</c:v>
                </c:pt>
                <c:pt idx="11529">
                  <c:v>#N/A</c:v>
                </c:pt>
                <c:pt idx="11530">
                  <c:v>#N/A</c:v>
                </c:pt>
                <c:pt idx="11531">
                  <c:v>#N/A</c:v>
                </c:pt>
                <c:pt idx="11532">
                  <c:v>#N/A</c:v>
                </c:pt>
                <c:pt idx="11533">
                  <c:v>#N/A</c:v>
                </c:pt>
                <c:pt idx="11534">
                  <c:v>#N/A</c:v>
                </c:pt>
                <c:pt idx="11535">
                  <c:v>#N/A</c:v>
                </c:pt>
                <c:pt idx="11536">
                  <c:v>#N/A</c:v>
                </c:pt>
                <c:pt idx="11537">
                  <c:v>#N/A</c:v>
                </c:pt>
                <c:pt idx="11538">
                  <c:v>#N/A</c:v>
                </c:pt>
                <c:pt idx="11539">
                  <c:v>#N/A</c:v>
                </c:pt>
                <c:pt idx="11540">
                  <c:v>7.63984819734345</c:v>
                </c:pt>
                <c:pt idx="11541">
                  <c:v>#N/A</c:v>
                </c:pt>
                <c:pt idx="11542">
                  <c:v>#N/A</c:v>
                </c:pt>
                <c:pt idx="11543">
                  <c:v>#N/A</c:v>
                </c:pt>
                <c:pt idx="11544">
                  <c:v>#N/A</c:v>
                </c:pt>
                <c:pt idx="11545">
                  <c:v>#N/A</c:v>
                </c:pt>
                <c:pt idx="11546">
                  <c:v>#N/A</c:v>
                </c:pt>
                <c:pt idx="11547">
                  <c:v>#N/A</c:v>
                </c:pt>
                <c:pt idx="11548">
                  <c:v>#N/A</c:v>
                </c:pt>
                <c:pt idx="11549">
                  <c:v>#N/A</c:v>
                </c:pt>
                <c:pt idx="11550">
                  <c:v>#N/A</c:v>
                </c:pt>
                <c:pt idx="11551">
                  <c:v>#N/A</c:v>
                </c:pt>
                <c:pt idx="11552">
                  <c:v>#N/A</c:v>
                </c:pt>
                <c:pt idx="11553">
                  <c:v>#N/A</c:v>
                </c:pt>
                <c:pt idx="11554">
                  <c:v>#N/A</c:v>
                </c:pt>
                <c:pt idx="11555">
                  <c:v>#N/A</c:v>
                </c:pt>
                <c:pt idx="11556">
                  <c:v>#N/A</c:v>
                </c:pt>
                <c:pt idx="11557">
                  <c:v>#N/A</c:v>
                </c:pt>
                <c:pt idx="11558">
                  <c:v>#N/A</c:v>
                </c:pt>
                <c:pt idx="11559">
                  <c:v>#N/A</c:v>
                </c:pt>
                <c:pt idx="11560">
                  <c:v>#N/A</c:v>
                </c:pt>
                <c:pt idx="11561">
                  <c:v>#N/A</c:v>
                </c:pt>
                <c:pt idx="11562">
                  <c:v>#N/A</c:v>
                </c:pt>
                <c:pt idx="11563">
                  <c:v>#N/A</c:v>
                </c:pt>
                <c:pt idx="11564">
                  <c:v>#N/A</c:v>
                </c:pt>
                <c:pt idx="11565">
                  <c:v>#N/A</c:v>
                </c:pt>
                <c:pt idx="11566">
                  <c:v>#N/A</c:v>
                </c:pt>
                <c:pt idx="11567">
                  <c:v>#N/A</c:v>
                </c:pt>
                <c:pt idx="11568">
                  <c:v>#N/A</c:v>
                </c:pt>
                <c:pt idx="11569">
                  <c:v>#N/A</c:v>
                </c:pt>
                <c:pt idx="11570">
                  <c:v>#N/A</c:v>
                </c:pt>
                <c:pt idx="11571">
                  <c:v>#N/A</c:v>
                </c:pt>
                <c:pt idx="11572">
                  <c:v>#N/A</c:v>
                </c:pt>
                <c:pt idx="11573">
                  <c:v>#N/A</c:v>
                </c:pt>
                <c:pt idx="11574">
                  <c:v>#N/A</c:v>
                </c:pt>
                <c:pt idx="11575">
                  <c:v>#N/A</c:v>
                </c:pt>
                <c:pt idx="11576">
                  <c:v>#N/A</c:v>
                </c:pt>
                <c:pt idx="11577">
                  <c:v>#N/A</c:v>
                </c:pt>
                <c:pt idx="11578">
                  <c:v>#N/A</c:v>
                </c:pt>
                <c:pt idx="11579">
                  <c:v>#N/A</c:v>
                </c:pt>
                <c:pt idx="11580">
                  <c:v>#N/A</c:v>
                </c:pt>
                <c:pt idx="11581">
                  <c:v>#N/A</c:v>
                </c:pt>
                <c:pt idx="11582">
                  <c:v>#N/A</c:v>
                </c:pt>
                <c:pt idx="11583">
                  <c:v>#N/A</c:v>
                </c:pt>
                <c:pt idx="11584">
                  <c:v>#N/A</c:v>
                </c:pt>
                <c:pt idx="11585">
                  <c:v>#N/A</c:v>
                </c:pt>
                <c:pt idx="11586">
                  <c:v>#N/A</c:v>
                </c:pt>
                <c:pt idx="11587">
                  <c:v>#N/A</c:v>
                </c:pt>
                <c:pt idx="11588">
                  <c:v>#N/A</c:v>
                </c:pt>
                <c:pt idx="11589">
                  <c:v>#N/A</c:v>
                </c:pt>
                <c:pt idx="11590">
                  <c:v>#N/A</c:v>
                </c:pt>
                <c:pt idx="11591">
                  <c:v>#N/A</c:v>
                </c:pt>
                <c:pt idx="11592">
                  <c:v>#N/A</c:v>
                </c:pt>
                <c:pt idx="11593">
                  <c:v>#N/A</c:v>
                </c:pt>
                <c:pt idx="11594">
                  <c:v>#N/A</c:v>
                </c:pt>
                <c:pt idx="11595">
                  <c:v>#N/A</c:v>
                </c:pt>
                <c:pt idx="11596">
                  <c:v>#N/A</c:v>
                </c:pt>
                <c:pt idx="11597">
                  <c:v>#N/A</c:v>
                </c:pt>
                <c:pt idx="11598">
                  <c:v>#N/A</c:v>
                </c:pt>
                <c:pt idx="11599">
                  <c:v>#N/A</c:v>
                </c:pt>
                <c:pt idx="11600">
                  <c:v>#N/A</c:v>
                </c:pt>
                <c:pt idx="11601">
                  <c:v>#N/A</c:v>
                </c:pt>
                <c:pt idx="11602">
                  <c:v>#N/A</c:v>
                </c:pt>
                <c:pt idx="11603">
                  <c:v>#N/A</c:v>
                </c:pt>
                <c:pt idx="11604">
                  <c:v>#N/A</c:v>
                </c:pt>
                <c:pt idx="11605">
                  <c:v>#N/A</c:v>
                </c:pt>
                <c:pt idx="11606">
                  <c:v>#N/A</c:v>
                </c:pt>
                <c:pt idx="11607">
                  <c:v>#N/A</c:v>
                </c:pt>
                <c:pt idx="11608">
                  <c:v>#N/A</c:v>
                </c:pt>
                <c:pt idx="11609">
                  <c:v>#N/A</c:v>
                </c:pt>
                <c:pt idx="11610">
                  <c:v>#N/A</c:v>
                </c:pt>
                <c:pt idx="11611">
                  <c:v>#N/A</c:v>
                </c:pt>
                <c:pt idx="11612">
                  <c:v>#N/A</c:v>
                </c:pt>
                <c:pt idx="11613">
                  <c:v>#N/A</c:v>
                </c:pt>
                <c:pt idx="11614">
                  <c:v>#N/A</c:v>
                </c:pt>
                <c:pt idx="11615">
                  <c:v>#N/A</c:v>
                </c:pt>
                <c:pt idx="11616">
                  <c:v>#N/A</c:v>
                </c:pt>
                <c:pt idx="11617">
                  <c:v>#N/A</c:v>
                </c:pt>
                <c:pt idx="11618">
                  <c:v>#N/A</c:v>
                </c:pt>
                <c:pt idx="11619">
                  <c:v>#N/A</c:v>
                </c:pt>
                <c:pt idx="11620">
                  <c:v>#N/A</c:v>
                </c:pt>
                <c:pt idx="11621">
                  <c:v>#N/A</c:v>
                </c:pt>
                <c:pt idx="11622">
                  <c:v>#N/A</c:v>
                </c:pt>
                <c:pt idx="11623">
                  <c:v>#N/A</c:v>
                </c:pt>
                <c:pt idx="11624">
                  <c:v>#N/A</c:v>
                </c:pt>
                <c:pt idx="11625">
                  <c:v>#N/A</c:v>
                </c:pt>
                <c:pt idx="11626">
                  <c:v>#N/A</c:v>
                </c:pt>
                <c:pt idx="11627">
                  <c:v>#N/A</c:v>
                </c:pt>
                <c:pt idx="11628">
                  <c:v>#N/A</c:v>
                </c:pt>
                <c:pt idx="11629">
                  <c:v>#N/A</c:v>
                </c:pt>
                <c:pt idx="11630">
                  <c:v>#N/A</c:v>
                </c:pt>
                <c:pt idx="11631">
                  <c:v>#N/A</c:v>
                </c:pt>
                <c:pt idx="11632">
                  <c:v>#N/A</c:v>
                </c:pt>
                <c:pt idx="11633">
                  <c:v>#N/A</c:v>
                </c:pt>
                <c:pt idx="11634">
                  <c:v>#N/A</c:v>
                </c:pt>
                <c:pt idx="11635">
                  <c:v>#N/A</c:v>
                </c:pt>
                <c:pt idx="11636">
                  <c:v>#N/A</c:v>
                </c:pt>
                <c:pt idx="11637">
                  <c:v>#N/A</c:v>
                </c:pt>
                <c:pt idx="11638">
                  <c:v>#N/A</c:v>
                </c:pt>
                <c:pt idx="11639">
                  <c:v>#N/A</c:v>
                </c:pt>
                <c:pt idx="11640">
                  <c:v>#N/A</c:v>
                </c:pt>
                <c:pt idx="11641">
                  <c:v>#N/A</c:v>
                </c:pt>
                <c:pt idx="11642">
                  <c:v>#N/A</c:v>
                </c:pt>
                <c:pt idx="11643">
                  <c:v>#N/A</c:v>
                </c:pt>
                <c:pt idx="11644">
                  <c:v>#N/A</c:v>
                </c:pt>
                <c:pt idx="11645">
                  <c:v>#N/A</c:v>
                </c:pt>
                <c:pt idx="11646">
                  <c:v>#N/A</c:v>
                </c:pt>
                <c:pt idx="11647">
                  <c:v>#N/A</c:v>
                </c:pt>
                <c:pt idx="11648">
                  <c:v>#N/A</c:v>
                </c:pt>
                <c:pt idx="11649">
                  <c:v>#N/A</c:v>
                </c:pt>
                <c:pt idx="11650">
                  <c:v>#N/A</c:v>
                </c:pt>
                <c:pt idx="11651">
                  <c:v>#N/A</c:v>
                </c:pt>
                <c:pt idx="11652">
                  <c:v>#N/A</c:v>
                </c:pt>
                <c:pt idx="11653">
                  <c:v>#N/A</c:v>
                </c:pt>
                <c:pt idx="11654">
                  <c:v>#N/A</c:v>
                </c:pt>
                <c:pt idx="11655">
                  <c:v>#N/A</c:v>
                </c:pt>
                <c:pt idx="11656">
                  <c:v>#N/A</c:v>
                </c:pt>
                <c:pt idx="11657">
                  <c:v>#N/A</c:v>
                </c:pt>
                <c:pt idx="11658">
                  <c:v>#N/A</c:v>
                </c:pt>
                <c:pt idx="11659">
                  <c:v>#N/A</c:v>
                </c:pt>
                <c:pt idx="11660">
                  <c:v>#N/A</c:v>
                </c:pt>
                <c:pt idx="11661">
                  <c:v>#N/A</c:v>
                </c:pt>
                <c:pt idx="11662">
                  <c:v>#N/A</c:v>
                </c:pt>
                <c:pt idx="11663">
                  <c:v>#N/A</c:v>
                </c:pt>
                <c:pt idx="11664">
                  <c:v>#N/A</c:v>
                </c:pt>
                <c:pt idx="11665">
                  <c:v>#N/A</c:v>
                </c:pt>
                <c:pt idx="11666">
                  <c:v>#N/A</c:v>
                </c:pt>
                <c:pt idx="11667">
                  <c:v>#N/A</c:v>
                </c:pt>
                <c:pt idx="11668">
                  <c:v>#N/A</c:v>
                </c:pt>
                <c:pt idx="11669">
                  <c:v>#N/A</c:v>
                </c:pt>
                <c:pt idx="11670">
                  <c:v>#N/A</c:v>
                </c:pt>
                <c:pt idx="11671">
                  <c:v>#N/A</c:v>
                </c:pt>
                <c:pt idx="11672">
                  <c:v>#N/A</c:v>
                </c:pt>
                <c:pt idx="11673">
                  <c:v>#N/A</c:v>
                </c:pt>
                <c:pt idx="11674">
                  <c:v>#N/A</c:v>
                </c:pt>
                <c:pt idx="11675">
                  <c:v>7.391650853889939</c:v>
                </c:pt>
                <c:pt idx="11676">
                  <c:v>#N/A</c:v>
                </c:pt>
                <c:pt idx="11677">
                  <c:v>#N/A</c:v>
                </c:pt>
                <c:pt idx="11678">
                  <c:v>#N/A</c:v>
                </c:pt>
                <c:pt idx="11679">
                  <c:v>#N/A</c:v>
                </c:pt>
                <c:pt idx="11680">
                  <c:v>#N/A</c:v>
                </c:pt>
                <c:pt idx="11681">
                  <c:v>#N/A</c:v>
                </c:pt>
                <c:pt idx="11682">
                  <c:v>#N/A</c:v>
                </c:pt>
                <c:pt idx="11683">
                  <c:v>#N/A</c:v>
                </c:pt>
                <c:pt idx="11684">
                  <c:v>#N/A</c:v>
                </c:pt>
                <c:pt idx="11685">
                  <c:v>#N/A</c:v>
                </c:pt>
                <c:pt idx="11686">
                  <c:v>#N/A</c:v>
                </c:pt>
                <c:pt idx="11687">
                  <c:v>#N/A</c:v>
                </c:pt>
                <c:pt idx="11688">
                  <c:v>#N/A</c:v>
                </c:pt>
                <c:pt idx="11689">
                  <c:v>#N/A</c:v>
                </c:pt>
                <c:pt idx="11690">
                  <c:v>#N/A</c:v>
                </c:pt>
                <c:pt idx="11691">
                  <c:v>#N/A</c:v>
                </c:pt>
                <c:pt idx="11692">
                  <c:v>#N/A</c:v>
                </c:pt>
                <c:pt idx="11693">
                  <c:v>#N/A</c:v>
                </c:pt>
                <c:pt idx="11694">
                  <c:v>#N/A</c:v>
                </c:pt>
                <c:pt idx="11695">
                  <c:v>#N/A</c:v>
                </c:pt>
                <c:pt idx="11696">
                  <c:v>#N/A</c:v>
                </c:pt>
                <c:pt idx="11697">
                  <c:v>#N/A</c:v>
                </c:pt>
                <c:pt idx="11698">
                  <c:v>#N/A</c:v>
                </c:pt>
                <c:pt idx="11699">
                  <c:v>#N/A</c:v>
                </c:pt>
                <c:pt idx="11700">
                  <c:v>#N/A</c:v>
                </c:pt>
                <c:pt idx="11701">
                  <c:v>#N/A</c:v>
                </c:pt>
                <c:pt idx="11702">
                  <c:v>#N/A</c:v>
                </c:pt>
                <c:pt idx="11703">
                  <c:v>#N/A</c:v>
                </c:pt>
                <c:pt idx="11704">
                  <c:v>#N/A</c:v>
                </c:pt>
                <c:pt idx="11705">
                  <c:v>#N/A</c:v>
                </c:pt>
                <c:pt idx="11706">
                  <c:v>#N/A</c:v>
                </c:pt>
                <c:pt idx="11707">
                  <c:v>#N/A</c:v>
                </c:pt>
                <c:pt idx="11708">
                  <c:v>#N/A</c:v>
                </c:pt>
                <c:pt idx="11709">
                  <c:v>#N/A</c:v>
                </c:pt>
                <c:pt idx="11710">
                  <c:v>#N/A</c:v>
                </c:pt>
                <c:pt idx="11711">
                  <c:v>#N/A</c:v>
                </c:pt>
                <c:pt idx="11712">
                  <c:v>#N/A</c:v>
                </c:pt>
                <c:pt idx="11713">
                  <c:v>#N/A</c:v>
                </c:pt>
                <c:pt idx="11714">
                  <c:v>#N/A</c:v>
                </c:pt>
                <c:pt idx="11715">
                  <c:v>#N/A</c:v>
                </c:pt>
                <c:pt idx="11716">
                  <c:v>#N/A</c:v>
                </c:pt>
                <c:pt idx="11717">
                  <c:v>#N/A</c:v>
                </c:pt>
                <c:pt idx="11718">
                  <c:v>#N/A</c:v>
                </c:pt>
                <c:pt idx="11719">
                  <c:v>#N/A</c:v>
                </c:pt>
                <c:pt idx="11720">
                  <c:v>#N/A</c:v>
                </c:pt>
                <c:pt idx="11721">
                  <c:v>#N/A</c:v>
                </c:pt>
                <c:pt idx="11722">
                  <c:v>#N/A</c:v>
                </c:pt>
                <c:pt idx="11723">
                  <c:v>#N/A</c:v>
                </c:pt>
                <c:pt idx="11724">
                  <c:v>#N/A</c:v>
                </c:pt>
                <c:pt idx="11725">
                  <c:v>#N/A</c:v>
                </c:pt>
                <c:pt idx="11726">
                  <c:v>#N/A</c:v>
                </c:pt>
                <c:pt idx="11727">
                  <c:v>#N/A</c:v>
                </c:pt>
                <c:pt idx="11728">
                  <c:v>#N/A</c:v>
                </c:pt>
                <c:pt idx="11729">
                  <c:v>#N/A</c:v>
                </c:pt>
                <c:pt idx="11730">
                  <c:v>#N/A</c:v>
                </c:pt>
                <c:pt idx="11731">
                  <c:v>#N/A</c:v>
                </c:pt>
                <c:pt idx="11732">
                  <c:v>#N/A</c:v>
                </c:pt>
                <c:pt idx="11733">
                  <c:v>#N/A</c:v>
                </c:pt>
                <c:pt idx="11734">
                  <c:v>#N/A</c:v>
                </c:pt>
                <c:pt idx="11735">
                  <c:v>#N/A</c:v>
                </c:pt>
                <c:pt idx="11736">
                  <c:v>#N/A</c:v>
                </c:pt>
                <c:pt idx="11737">
                  <c:v>#N/A</c:v>
                </c:pt>
                <c:pt idx="11738">
                  <c:v>#N/A</c:v>
                </c:pt>
                <c:pt idx="11739">
                  <c:v>#N/A</c:v>
                </c:pt>
                <c:pt idx="11740">
                  <c:v>#N/A</c:v>
                </c:pt>
                <c:pt idx="11741">
                  <c:v>#N/A</c:v>
                </c:pt>
                <c:pt idx="11742">
                  <c:v>#N/A</c:v>
                </c:pt>
                <c:pt idx="11743">
                  <c:v>#N/A</c:v>
                </c:pt>
                <c:pt idx="11744">
                  <c:v>#N/A</c:v>
                </c:pt>
                <c:pt idx="11745">
                  <c:v>#N/A</c:v>
                </c:pt>
                <c:pt idx="11746">
                  <c:v>#N/A</c:v>
                </c:pt>
                <c:pt idx="11747">
                  <c:v>#N/A</c:v>
                </c:pt>
                <c:pt idx="11748">
                  <c:v>#N/A</c:v>
                </c:pt>
                <c:pt idx="11749">
                  <c:v>#N/A</c:v>
                </c:pt>
                <c:pt idx="11750">
                  <c:v>#N/A</c:v>
                </c:pt>
                <c:pt idx="11751">
                  <c:v>#N/A</c:v>
                </c:pt>
                <c:pt idx="11752">
                  <c:v>#N/A</c:v>
                </c:pt>
                <c:pt idx="11753">
                  <c:v>#N/A</c:v>
                </c:pt>
                <c:pt idx="11754">
                  <c:v>#N/A</c:v>
                </c:pt>
                <c:pt idx="11755">
                  <c:v>#N/A</c:v>
                </c:pt>
                <c:pt idx="11756">
                  <c:v>#N/A</c:v>
                </c:pt>
                <c:pt idx="11757">
                  <c:v>#N/A</c:v>
                </c:pt>
                <c:pt idx="11758">
                  <c:v>#N/A</c:v>
                </c:pt>
                <c:pt idx="11759">
                  <c:v>#N/A</c:v>
                </c:pt>
                <c:pt idx="11760">
                  <c:v>#N/A</c:v>
                </c:pt>
                <c:pt idx="11761">
                  <c:v>#N/A</c:v>
                </c:pt>
                <c:pt idx="11762">
                  <c:v>#N/A</c:v>
                </c:pt>
                <c:pt idx="11763">
                  <c:v>#N/A</c:v>
                </c:pt>
                <c:pt idx="11764">
                  <c:v>#N/A</c:v>
                </c:pt>
                <c:pt idx="11765">
                  <c:v>#N/A</c:v>
                </c:pt>
                <c:pt idx="11766">
                  <c:v>#N/A</c:v>
                </c:pt>
                <c:pt idx="11767">
                  <c:v>#N/A</c:v>
                </c:pt>
                <c:pt idx="11768">
                  <c:v>#N/A</c:v>
                </c:pt>
                <c:pt idx="11769">
                  <c:v>#N/A</c:v>
                </c:pt>
                <c:pt idx="11770">
                  <c:v>#N/A</c:v>
                </c:pt>
                <c:pt idx="11771">
                  <c:v>#N/A</c:v>
                </c:pt>
                <c:pt idx="11772">
                  <c:v>#N/A</c:v>
                </c:pt>
                <c:pt idx="11773">
                  <c:v>#N/A</c:v>
                </c:pt>
                <c:pt idx="11774">
                  <c:v>#N/A</c:v>
                </c:pt>
                <c:pt idx="11775">
                  <c:v>#N/A</c:v>
                </c:pt>
                <c:pt idx="11776">
                  <c:v>#N/A</c:v>
                </c:pt>
                <c:pt idx="11777">
                  <c:v>#N/A</c:v>
                </c:pt>
                <c:pt idx="11778">
                  <c:v>#N/A</c:v>
                </c:pt>
                <c:pt idx="11779">
                  <c:v>#N/A</c:v>
                </c:pt>
                <c:pt idx="11780">
                  <c:v>#N/A</c:v>
                </c:pt>
                <c:pt idx="11781">
                  <c:v>#N/A</c:v>
                </c:pt>
                <c:pt idx="11782">
                  <c:v>#N/A</c:v>
                </c:pt>
                <c:pt idx="11783">
                  <c:v>#N/A</c:v>
                </c:pt>
                <c:pt idx="11784">
                  <c:v>#N/A</c:v>
                </c:pt>
                <c:pt idx="11785">
                  <c:v>#N/A</c:v>
                </c:pt>
                <c:pt idx="11786">
                  <c:v>#N/A</c:v>
                </c:pt>
                <c:pt idx="11787">
                  <c:v>#N/A</c:v>
                </c:pt>
                <c:pt idx="11788">
                  <c:v>7.06034155597722</c:v>
                </c:pt>
                <c:pt idx="11789">
                  <c:v>#N/A</c:v>
                </c:pt>
                <c:pt idx="11790">
                  <c:v>#N/A</c:v>
                </c:pt>
                <c:pt idx="11791">
                  <c:v>#N/A</c:v>
                </c:pt>
                <c:pt idx="11792">
                  <c:v>#N/A</c:v>
                </c:pt>
                <c:pt idx="11793">
                  <c:v>#N/A</c:v>
                </c:pt>
                <c:pt idx="11794">
                  <c:v>#N/A</c:v>
                </c:pt>
                <c:pt idx="11795">
                  <c:v>#N/A</c:v>
                </c:pt>
                <c:pt idx="11796">
                  <c:v>#N/A</c:v>
                </c:pt>
                <c:pt idx="11797">
                  <c:v>#N/A</c:v>
                </c:pt>
                <c:pt idx="11798">
                  <c:v>#N/A</c:v>
                </c:pt>
                <c:pt idx="11799">
                  <c:v>#N/A</c:v>
                </c:pt>
                <c:pt idx="11800">
                  <c:v>#N/A</c:v>
                </c:pt>
                <c:pt idx="11801">
                  <c:v>#N/A</c:v>
                </c:pt>
                <c:pt idx="11802">
                  <c:v>#N/A</c:v>
                </c:pt>
                <c:pt idx="11803">
                  <c:v>#N/A</c:v>
                </c:pt>
                <c:pt idx="11804">
                  <c:v>#N/A</c:v>
                </c:pt>
                <c:pt idx="11805">
                  <c:v>#N/A</c:v>
                </c:pt>
                <c:pt idx="11806">
                  <c:v>#N/A</c:v>
                </c:pt>
                <c:pt idx="11807">
                  <c:v>#N/A</c:v>
                </c:pt>
                <c:pt idx="11808">
                  <c:v>#N/A</c:v>
                </c:pt>
                <c:pt idx="11809">
                  <c:v>#N/A</c:v>
                </c:pt>
                <c:pt idx="11810">
                  <c:v>#N/A</c:v>
                </c:pt>
                <c:pt idx="11811">
                  <c:v>#N/A</c:v>
                </c:pt>
                <c:pt idx="11812">
                  <c:v>#N/A</c:v>
                </c:pt>
                <c:pt idx="11813">
                  <c:v>#N/A</c:v>
                </c:pt>
                <c:pt idx="11814">
                  <c:v>#N/A</c:v>
                </c:pt>
                <c:pt idx="11815">
                  <c:v>#N/A</c:v>
                </c:pt>
                <c:pt idx="11816">
                  <c:v>#N/A</c:v>
                </c:pt>
                <c:pt idx="11817">
                  <c:v>#N/A</c:v>
                </c:pt>
                <c:pt idx="11818">
                  <c:v>#N/A</c:v>
                </c:pt>
                <c:pt idx="11819">
                  <c:v>#N/A</c:v>
                </c:pt>
                <c:pt idx="11820">
                  <c:v>#N/A</c:v>
                </c:pt>
                <c:pt idx="11821">
                  <c:v>#N/A</c:v>
                </c:pt>
                <c:pt idx="11822">
                  <c:v>#N/A</c:v>
                </c:pt>
                <c:pt idx="11823">
                  <c:v>#N/A</c:v>
                </c:pt>
                <c:pt idx="11824">
                  <c:v>#N/A</c:v>
                </c:pt>
                <c:pt idx="11825">
                  <c:v>#N/A</c:v>
                </c:pt>
                <c:pt idx="11826">
                  <c:v>#N/A</c:v>
                </c:pt>
                <c:pt idx="11827">
                  <c:v>#N/A</c:v>
                </c:pt>
                <c:pt idx="11828">
                  <c:v>#N/A</c:v>
                </c:pt>
                <c:pt idx="11829">
                  <c:v>#N/A</c:v>
                </c:pt>
                <c:pt idx="11830">
                  <c:v>#N/A</c:v>
                </c:pt>
                <c:pt idx="11831">
                  <c:v>#N/A</c:v>
                </c:pt>
                <c:pt idx="11832">
                  <c:v>#N/A</c:v>
                </c:pt>
                <c:pt idx="11833">
                  <c:v>#N/A</c:v>
                </c:pt>
                <c:pt idx="11834">
                  <c:v>#N/A</c:v>
                </c:pt>
                <c:pt idx="11835">
                  <c:v>#N/A</c:v>
                </c:pt>
                <c:pt idx="11836">
                  <c:v>#N/A</c:v>
                </c:pt>
                <c:pt idx="11837">
                  <c:v>#N/A</c:v>
                </c:pt>
                <c:pt idx="11838">
                  <c:v>#N/A</c:v>
                </c:pt>
                <c:pt idx="11839">
                  <c:v>#N/A</c:v>
                </c:pt>
                <c:pt idx="11840">
                  <c:v>#N/A</c:v>
                </c:pt>
                <c:pt idx="11841">
                  <c:v>#N/A</c:v>
                </c:pt>
                <c:pt idx="11842">
                  <c:v>#N/A</c:v>
                </c:pt>
                <c:pt idx="11843">
                  <c:v>#N/A</c:v>
                </c:pt>
                <c:pt idx="11844">
                  <c:v>#N/A</c:v>
                </c:pt>
                <c:pt idx="11845">
                  <c:v>#N/A</c:v>
                </c:pt>
                <c:pt idx="11846">
                  <c:v>#N/A</c:v>
                </c:pt>
                <c:pt idx="11847">
                  <c:v>#N/A</c:v>
                </c:pt>
                <c:pt idx="11848">
                  <c:v>#N/A</c:v>
                </c:pt>
                <c:pt idx="11849">
                  <c:v>#N/A</c:v>
                </c:pt>
                <c:pt idx="11850">
                  <c:v>#N/A</c:v>
                </c:pt>
                <c:pt idx="11851">
                  <c:v>#N/A</c:v>
                </c:pt>
                <c:pt idx="11852">
                  <c:v>#N/A</c:v>
                </c:pt>
                <c:pt idx="11853">
                  <c:v>#N/A</c:v>
                </c:pt>
                <c:pt idx="11854">
                  <c:v>#N/A</c:v>
                </c:pt>
                <c:pt idx="11855">
                  <c:v>#N/A</c:v>
                </c:pt>
                <c:pt idx="11856">
                  <c:v>#N/A</c:v>
                </c:pt>
                <c:pt idx="11857">
                  <c:v>#N/A</c:v>
                </c:pt>
                <c:pt idx="11858">
                  <c:v>#N/A</c:v>
                </c:pt>
                <c:pt idx="11859">
                  <c:v>#N/A</c:v>
                </c:pt>
                <c:pt idx="11860">
                  <c:v>#N/A</c:v>
                </c:pt>
                <c:pt idx="11861">
                  <c:v>#N/A</c:v>
                </c:pt>
                <c:pt idx="11862">
                  <c:v>#N/A</c:v>
                </c:pt>
                <c:pt idx="11863">
                  <c:v>#N/A</c:v>
                </c:pt>
                <c:pt idx="11864">
                  <c:v>#N/A</c:v>
                </c:pt>
                <c:pt idx="11865">
                  <c:v>#N/A</c:v>
                </c:pt>
                <c:pt idx="11866">
                  <c:v>#N/A</c:v>
                </c:pt>
                <c:pt idx="11867">
                  <c:v>#N/A</c:v>
                </c:pt>
                <c:pt idx="11868">
                  <c:v>#N/A</c:v>
                </c:pt>
                <c:pt idx="11869">
                  <c:v>#N/A</c:v>
                </c:pt>
                <c:pt idx="11870">
                  <c:v>#N/A</c:v>
                </c:pt>
                <c:pt idx="11871">
                  <c:v>#N/A</c:v>
                </c:pt>
                <c:pt idx="11872">
                  <c:v>#N/A</c:v>
                </c:pt>
                <c:pt idx="11873">
                  <c:v>#N/A</c:v>
                </c:pt>
                <c:pt idx="11874">
                  <c:v>#N/A</c:v>
                </c:pt>
                <c:pt idx="11875">
                  <c:v>#N/A</c:v>
                </c:pt>
                <c:pt idx="11876">
                  <c:v>#N/A</c:v>
                </c:pt>
                <c:pt idx="11877">
                  <c:v>#N/A</c:v>
                </c:pt>
                <c:pt idx="11878">
                  <c:v>#N/A</c:v>
                </c:pt>
                <c:pt idx="11879">
                  <c:v>#N/A</c:v>
                </c:pt>
                <c:pt idx="11880">
                  <c:v>#N/A</c:v>
                </c:pt>
                <c:pt idx="11881">
                  <c:v>#N/A</c:v>
                </c:pt>
                <c:pt idx="11882">
                  <c:v>#N/A</c:v>
                </c:pt>
                <c:pt idx="11883">
                  <c:v>#N/A</c:v>
                </c:pt>
                <c:pt idx="11884">
                  <c:v>#N/A</c:v>
                </c:pt>
                <c:pt idx="11885">
                  <c:v>#N/A</c:v>
                </c:pt>
                <c:pt idx="11886">
                  <c:v>#N/A</c:v>
                </c:pt>
                <c:pt idx="11887">
                  <c:v>#N/A</c:v>
                </c:pt>
                <c:pt idx="11888">
                  <c:v>#N/A</c:v>
                </c:pt>
                <c:pt idx="11889">
                  <c:v>#N/A</c:v>
                </c:pt>
                <c:pt idx="11890">
                  <c:v>#N/A</c:v>
                </c:pt>
                <c:pt idx="11891">
                  <c:v>#N/A</c:v>
                </c:pt>
                <c:pt idx="11892">
                  <c:v>#N/A</c:v>
                </c:pt>
                <c:pt idx="11893">
                  <c:v>#N/A</c:v>
                </c:pt>
                <c:pt idx="11894">
                  <c:v>#N/A</c:v>
                </c:pt>
                <c:pt idx="11895">
                  <c:v>#N/A</c:v>
                </c:pt>
                <c:pt idx="11896">
                  <c:v>#N/A</c:v>
                </c:pt>
                <c:pt idx="11897">
                  <c:v>#N/A</c:v>
                </c:pt>
                <c:pt idx="11898">
                  <c:v>#N/A</c:v>
                </c:pt>
                <c:pt idx="11899">
                  <c:v>#N/A</c:v>
                </c:pt>
                <c:pt idx="11900">
                  <c:v>#N/A</c:v>
                </c:pt>
                <c:pt idx="11901">
                  <c:v>#N/A</c:v>
                </c:pt>
                <c:pt idx="11902">
                  <c:v>#N/A</c:v>
                </c:pt>
                <c:pt idx="11903">
                  <c:v>#N/A</c:v>
                </c:pt>
                <c:pt idx="11904">
                  <c:v>#N/A</c:v>
                </c:pt>
                <c:pt idx="11905">
                  <c:v>#N/A</c:v>
                </c:pt>
                <c:pt idx="11906">
                  <c:v>#N/A</c:v>
                </c:pt>
                <c:pt idx="11907">
                  <c:v>#N/A</c:v>
                </c:pt>
                <c:pt idx="11908">
                  <c:v>#N/A</c:v>
                </c:pt>
                <c:pt idx="11909">
                  <c:v>#N/A</c:v>
                </c:pt>
                <c:pt idx="11910">
                  <c:v>#N/A</c:v>
                </c:pt>
                <c:pt idx="11911">
                  <c:v>#N/A</c:v>
                </c:pt>
                <c:pt idx="11912">
                  <c:v>#N/A</c:v>
                </c:pt>
                <c:pt idx="11913">
                  <c:v>#N/A</c:v>
                </c:pt>
                <c:pt idx="11914">
                  <c:v>#N/A</c:v>
                </c:pt>
                <c:pt idx="11915">
                  <c:v>#N/A</c:v>
                </c:pt>
                <c:pt idx="11916">
                  <c:v>#N/A</c:v>
                </c:pt>
                <c:pt idx="11917">
                  <c:v>#N/A</c:v>
                </c:pt>
                <c:pt idx="11918">
                  <c:v>#N/A</c:v>
                </c:pt>
                <c:pt idx="11919">
                  <c:v>#N/A</c:v>
                </c:pt>
                <c:pt idx="11920">
                  <c:v>#N/A</c:v>
                </c:pt>
                <c:pt idx="11921">
                  <c:v>#N/A</c:v>
                </c:pt>
                <c:pt idx="11922">
                  <c:v>#N/A</c:v>
                </c:pt>
                <c:pt idx="11923">
                  <c:v>#N/A</c:v>
                </c:pt>
                <c:pt idx="11924">
                  <c:v>#N/A</c:v>
                </c:pt>
                <c:pt idx="11925">
                  <c:v>#N/A</c:v>
                </c:pt>
                <c:pt idx="11926">
                  <c:v>#N/A</c:v>
                </c:pt>
                <c:pt idx="11927">
                  <c:v>#N/A</c:v>
                </c:pt>
                <c:pt idx="11928">
                  <c:v>#N/A</c:v>
                </c:pt>
                <c:pt idx="11929">
                  <c:v>#N/A</c:v>
                </c:pt>
                <c:pt idx="11930">
                  <c:v>#N/A</c:v>
                </c:pt>
                <c:pt idx="11931">
                  <c:v>#N/A</c:v>
                </c:pt>
                <c:pt idx="11932">
                  <c:v>#N/A</c:v>
                </c:pt>
                <c:pt idx="11933">
                  <c:v>#N/A</c:v>
                </c:pt>
                <c:pt idx="11934">
                  <c:v>#N/A</c:v>
                </c:pt>
                <c:pt idx="11935">
                  <c:v>#N/A</c:v>
                </c:pt>
                <c:pt idx="11936">
                  <c:v>#N/A</c:v>
                </c:pt>
                <c:pt idx="11937">
                  <c:v>#N/A</c:v>
                </c:pt>
                <c:pt idx="11938">
                  <c:v>#N/A</c:v>
                </c:pt>
                <c:pt idx="11939">
                  <c:v>#N/A</c:v>
                </c:pt>
                <c:pt idx="11940">
                  <c:v>#N/A</c:v>
                </c:pt>
                <c:pt idx="11941">
                  <c:v>#N/A</c:v>
                </c:pt>
                <c:pt idx="11942">
                  <c:v>#N/A</c:v>
                </c:pt>
                <c:pt idx="11943">
                  <c:v>#N/A</c:v>
                </c:pt>
                <c:pt idx="11944">
                  <c:v>#N/A</c:v>
                </c:pt>
                <c:pt idx="11945">
                  <c:v>#N/A</c:v>
                </c:pt>
                <c:pt idx="11946">
                  <c:v>#N/A</c:v>
                </c:pt>
                <c:pt idx="11947">
                  <c:v>#N/A</c:v>
                </c:pt>
                <c:pt idx="11948">
                  <c:v>#N/A</c:v>
                </c:pt>
                <c:pt idx="11949">
                  <c:v>#N/A</c:v>
                </c:pt>
                <c:pt idx="11950">
                  <c:v>#N/A</c:v>
                </c:pt>
                <c:pt idx="11951">
                  <c:v>#N/A</c:v>
                </c:pt>
                <c:pt idx="11952">
                  <c:v>#N/A</c:v>
                </c:pt>
                <c:pt idx="11953">
                  <c:v>#N/A</c:v>
                </c:pt>
                <c:pt idx="11954">
                  <c:v>#N/A</c:v>
                </c:pt>
                <c:pt idx="11955">
                  <c:v>#N/A</c:v>
                </c:pt>
                <c:pt idx="11956">
                  <c:v>#N/A</c:v>
                </c:pt>
                <c:pt idx="11957">
                  <c:v>#N/A</c:v>
                </c:pt>
                <c:pt idx="11958">
                  <c:v>#N/A</c:v>
                </c:pt>
                <c:pt idx="11959">
                  <c:v>#N/A</c:v>
                </c:pt>
                <c:pt idx="11960">
                  <c:v>#N/A</c:v>
                </c:pt>
                <c:pt idx="11961">
                  <c:v>#N/A</c:v>
                </c:pt>
                <c:pt idx="11962">
                  <c:v>#N/A</c:v>
                </c:pt>
                <c:pt idx="11963">
                  <c:v>#N/A</c:v>
                </c:pt>
                <c:pt idx="11964">
                  <c:v>#N/A</c:v>
                </c:pt>
                <c:pt idx="11965">
                  <c:v>#N/A</c:v>
                </c:pt>
                <c:pt idx="11966">
                  <c:v>#N/A</c:v>
                </c:pt>
                <c:pt idx="11967">
                  <c:v>#N/A</c:v>
                </c:pt>
                <c:pt idx="11968">
                  <c:v>#N/A</c:v>
                </c:pt>
                <c:pt idx="11969">
                  <c:v>#N/A</c:v>
                </c:pt>
                <c:pt idx="11970">
                  <c:v>#N/A</c:v>
                </c:pt>
                <c:pt idx="11971">
                  <c:v>#N/A</c:v>
                </c:pt>
                <c:pt idx="11972">
                  <c:v>#N/A</c:v>
                </c:pt>
                <c:pt idx="11973">
                  <c:v>#N/A</c:v>
                </c:pt>
                <c:pt idx="11974">
                  <c:v>#N/A</c:v>
                </c:pt>
                <c:pt idx="11975">
                  <c:v>#N/A</c:v>
                </c:pt>
                <c:pt idx="11976">
                  <c:v>#N/A</c:v>
                </c:pt>
                <c:pt idx="11977">
                  <c:v>#N/A</c:v>
                </c:pt>
                <c:pt idx="11978">
                  <c:v>#N/A</c:v>
                </c:pt>
                <c:pt idx="11979">
                  <c:v>#N/A</c:v>
                </c:pt>
                <c:pt idx="11980">
                  <c:v>#N/A</c:v>
                </c:pt>
                <c:pt idx="11981">
                  <c:v>#N/A</c:v>
                </c:pt>
                <c:pt idx="11982">
                  <c:v>#N/A</c:v>
                </c:pt>
                <c:pt idx="11983">
                  <c:v>#N/A</c:v>
                </c:pt>
                <c:pt idx="11984">
                  <c:v>#N/A</c:v>
                </c:pt>
                <c:pt idx="11985">
                  <c:v>#N/A</c:v>
                </c:pt>
                <c:pt idx="11986">
                  <c:v>#N/A</c:v>
                </c:pt>
                <c:pt idx="11987">
                  <c:v>#N/A</c:v>
                </c:pt>
                <c:pt idx="11988">
                  <c:v>#N/A</c:v>
                </c:pt>
                <c:pt idx="11989">
                  <c:v>#N/A</c:v>
                </c:pt>
                <c:pt idx="11990">
                  <c:v>#N/A</c:v>
                </c:pt>
                <c:pt idx="11991">
                  <c:v>#N/A</c:v>
                </c:pt>
                <c:pt idx="11992">
                  <c:v>#N/A</c:v>
                </c:pt>
                <c:pt idx="11993">
                  <c:v>#N/A</c:v>
                </c:pt>
                <c:pt idx="11994">
                  <c:v>#N/A</c:v>
                </c:pt>
                <c:pt idx="11995">
                  <c:v>#N/A</c:v>
                </c:pt>
                <c:pt idx="11996">
                  <c:v>#N/A</c:v>
                </c:pt>
                <c:pt idx="11997">
                  <c:v>#N/A</c:v>
                </c:pt>
                <c:pt idx="11998">
                  <c:v>#N/A</c:v>
                </c:pt>
                <c:pt idx="11999">
                  <c:v>#N/A</c:v>
                </c:pt>
                <c:pt idx="12000">
                  <c:v>#N/A</c:v>
                </c:pt>
                <c:pt idx="12001">
                  <c:v>#N/A</c:v>
                </c:pt>
                <c:pt idx="12002">
                  <c:v>#N/A</c:v>
                </c:pt>
                <c:pt idx="12003">
                  <c:v>#N/A</c:v>
                </c:pt>
                <c:pt idx="12004">
                  <c:v>#N/A</c:v>
                </c:pt>
                <c:pt idx="12005">
                  <c:v>#N/A</c:v>
                </c:pt>
                <c:pt idx="12006">
                  <c:v>#N/A</c:v>
                </c:pt>
                <c:pt idx="12007">
                  <c:v>#N/A</c:v>
                </c:pt>
                <c:pt idx="12008">
                  <c:v>#N/A</c:v>
                </c:pt>
                <c:pt idx="12009">
                  <c:v>#N/A</c:v>
                </c:pt>
                <c:pt idx="12010">
                  <c:v>#N/A</c:v>
                </c:pt>
                <c:pt idx="12011">
                  <c:v>#N/A</c:v>
                </c:pt>
                <c:pt idx="12012">
                  <c:v>6.56369386464263</c:v>
                </c:pt>
                <c:pt idx="12013">
                  <c:v>#N/A</c:v>
                </c:pt>
                <c:pt idx="12014">
                  <c:v>#N/A</c:v>
                </c:pt>
                <c:pt idx="12015">
                  <c:v>#N/A</c:v>
                </c:pt>
                <c:pt idx="12016">
                  <c:v>#N/A</c:v>
                </c:pt>
                <c:pt idx="12017">
                  <c:v>#N/A</c:v>
                </c:pt>
                <c:pt idx="12018">
                  <c:v>#N/A</c:v>
                </c:pt>
                <c:pt idx="12019">
                  <c:v>#N/A</c:v>
                </c:pt>
                <c:pt idx="12020">
                  <c:v>#N/A</c:v>
                </c:pt>
                <c:pt idx="12021">
                  <c:v>#N/A</c:v>
                </c:pt>
                <c:pt idx="12022">
                  <c:v>#N/A</c:v>
                </c:pt>
                <c:pt idx="12023">
                  <c:v>#N/A</c:v>
                </c:pt>
                <c:pt idx="12024">
                  <c:v>#N/A</c:v>
                </c:pt>
                <c:pt idx="12025">
                  <c:v>#N/A</c:v>
                </c:pt>
                <c:pt idx="12026">
                  <c:v>#N/A</c:v>
                </c:pt>
                <c:pt idx="12027">
                  <c:v>#N/A</c:v>
                </c:pt>
                <c:pt idx="12028">
                  <c:v>#N/A</c:v>
                </c:pt>
                <c:pt idx="12029">
                  <c:v>#N/A</c:v>
                </c:pt>
                <c:pt idx="12030">
                  <c:v>#N/A</c:v>
                </c:pt>
                <c:pt idx="12031">
                  <c:v>#N/A</c:v>
                </c:pt>
                <c:pt idx="12032">
                  <c:v>#N/A</c:v>
                </c:pt>
                <c:pt idx="12033">
                  <c:v>#N/A</c:v>
                </c:pt>
                <c:pt idx="12034">
                  <c:v>#N/A</c:v>
                </c:pt>
                <c:pt idx="12035">
                  <c:v>#N/A</c:v>
                </c:pt>
                <c:pt idx="12036">
                  <c:v>#N/A</c:v>
                </c:pt>
                <c:pt idx="12037">
                  <c:v>#N/A</c:v>
                </c:pt>
                <c:pt idx="12038">
                  <c:v>#N/A</c:v>
                </c:pt>
                <c:pt idx="12039">
                  <c:v>#N/A</c:v>
                </c:pt>
                <c:pt idx="12040">
                  <c:v>#N/A</c:v>
                </c:pt>
                <c:pt idx="12041">
                  <c:v>#N/A</c:v>
                </c:pt>
                <c:pt idx="12042">
                  <c:v>#N/A</c:v>
                </c:pt>
                <c:pt idx="12043">
                  <c:v>#N/A</c:v>
                </c:pt>
                <c:pt idx="12044">
                  <c:v>#N/A</c:v>
                </c:pt>
                <c:pt idx="12045">
                  <c:v>#N/A</c:v>
                </c:pt>
                <c:pt idx="12046">
                  <c:v>#N/A</c:v>
                </c:pt>
                <c:pt idx="12047">
                  <c:v>#N/A</c:v>
                </c:pt>
                <c:pt idx="12048">
                  <c:v>#N/A</c:v>
                </c:pt>
                <c:pt idx="12049">
                  <c:v>#N/A</c:v>
                </c:pt>
                <c:pt idx="12050">
                  <c:v>#N/A</c:v>
                </c:pt>
                <c:pt idx="12051">
                  <c:v>#N/A</c:v>
                </c:pt>
                <c:pt idx="12052">
                  <c:v>#N/A</c:v>
                </c:pt>
                <c:pt idx="12053">
                  <c:v>#N/A</c:v>
                </c:pt>
                <c:pt idx="12054">
                  <c:v>#N/A</c:v>
                </c:pt>
                <c:pt idx="12055">
                  <c:v>#N/A</c:v>
                </c:pt>
                <c:pt idx="12056">
                  <c:v>#N/A</c:v>
                </c:pt>
                <c:pt idx="12057">
                  <c:v>#N/A</c:v>
                </c:pt>
                <c:pt idx="12058">
                  <c:v>#N/A</c:v>
                </c:pt>
                <c:pt idx="12059">
                  <c:v>#N/A</c:v>
                </c:pt>
                <c:pt idx="12060">
                  <c:v>#N/A</c:v>
                </c:pt>
                <c:pt idx="12061">
                  <c:v>#N/A</c:v>
                </c:pt>
                <c:pt idx="12062">
                  <c:v>#N/A</c:v>
                </c:pt>
                <c:pt idx="12063">
                  <c:v>#N/A</c:v>
                </c:pt>
                <c:pt idx="12064">
                  <c:v>#N/A</c:v>
                </c:pt>
                <c:pt idx="12065">
                  <c:v>#N/A</c:v>
                </c:pt>
                <c:pt idx="12066">
                  <c:v>#N/A</c:v>
                </c:pt>
                <c:pt idx="12067">
                  <c:v>#N/A</c:v>
                </c:pt>
                <c:pt idx="12068">
                  <c:v>#N/A</c:v>
                </c:pt>
                <c:pt idx="12069">
                  <c:v>#N/A</c:v>
                </c:pt>
                <c:pt idx="12070">
                  <c:v>#N/A</c:v>
                </c:pt>
                <c:pt idx="12071">
                  <c:v>#N/A</c:v>
                </c:pt>
                <c:pt idx="12072">
                  <c:v>#N/A</c:v>
                </c:pt>
                <c:pt idx="12073">
                  <c:v>#N/A</c:v>
                </c:pt>
                <c:pt idx="12074">
                  <c:v>#N/A</c:v>
                </c:pt>
                <c:pt idx="12075">
                  <c:v>#N/A</c:v>
                </c:pt>
                <c:pt idx="12076">
                  <c:v>#N/A</c:v>
                </c:pt>
                <c:pt idx="12077">
                  <c:v>#N/A</c:v>
                </c:pt>
                <c:pt idx="12078">
                  <c:v>#N/A</c:v>
                </c:pt>
                <c:pt idx="12079">
                  <c:v>#N/A</c:v>
                </c:pt>
                <c:pt idx="12080">
                  <c:v>#N/A</c:v>
                </c:pt>
                <c:pt idx="12081">
                  <c:v>#N/A</c:v>
                </c:pt>
                <c:pt idx="12082">
                  <c:v>#N/A</c:v>
                </c:pt>
                <c:pt idx="12083">
                  <c:v>#N/A</c:v>
                </c:pt>
                <c:pt idx="12084">
                  <c:v>#N/A</c:v>
                </c:pt>
                <c:pt idx="12085">
                  <c:v>#N/A</c:v>
                </c:pt>
                <c:pt idx="12086">
                  <c:v>#N/A</c:v>
                </c:pt>
                <c:pt idx="12087">
                  <c:v>#N/A</c:v>
                </c:pt>
                <c:pt idx="12088">
                  <c:v>#N/A</c:v>
                </c:pt>
                <c:pt idx="12089">
                  <c:v>#N/A</c:v>
                </c:pt>
                <c:pt idx="12090">
                  <c:v>#N/A</c:v>
                </c:pt>
                <c:pt idx="12091">
                  <c:v>#N/A</c:v>
                </c:pt>
                <c:pt idx="12092">
                  <c:v>#N/A</c:v>
                </c:pt>
                <c:pt idx="12093">
                  <c:v>#N/A</c:v>
                </c:pt>
                <c:pt idx="12094">
                  <c:v>#N/A</c:v>
                </c:pt>
                <c:pt idx="12095">
                  <c:v>#N/A</c:v>
                </c:pt>
                <c:pt idx="12096">
                  <c:v>#N/A</c:v>
                </c:pt>
                <c:pt idx="12097">
                  <c:v>#N/A</c:v>
                </c:pt>
                <c:pt idx="12098">
                  <c:v>#N/A</c:v>
                </c:pt>
                <c:pt idx="12099">
                  <c:v>#N/A</c:v>
                </c:pt>
                <c:pt idx="12100">
                  <c:v>#N/A</c:v>
                </c:pt>
                <c:pt idx="12101">
                  <c:v>#N/A</c:v>
                </c:pt>
                <c:pt idx="12102">
                  <c:v>#N/A</c:v>
                </c:pt>
                <c:pt idx="12103">
                  <c:v>#N/A</c:v>
                </c:pt>
                <c:pt idx="12104">
                  <c:v>#N/A</c:v>
                </c:pt>
                <c:pt idx="12105">
                  <c:v>#N/A</c:v>
                </c:pt>
                <c:pt idx="12106">
                  <c:v>#N/A</c:v>
                </c:pt>
                <c:pt idx="12107">
                  <c:v>#N/A</c:v>
                </c:pt>
                <c:pt idx="12108">
                  <c:v>#N/A</c:v>
                </c:pt>
                <c:pt idx="12109">
                  <c:v>#N/A</c:v>
                </c:pt>
                <c:pt idx="12110">
                  <c:v>#N/A</c:v>
                </c:pt>
                <c:pt idx="12111">
                  <c:v>#N/A</c:v>
                </c:pt>
                <c:pt idx="12112">
                  <c:v>#N/A</c:v>
                </c:pt>
                <c:pt idx="12113">
                  <c:v>#N/A</c:v>
                </c:pt>
                <c:pt idx="12114">
                  <c:v>#N/A</c:v>
                </c:pt>
                <c:pt idx="12115">
                  <c:v>#N/A</c:v>
                </c:pt>
                <c:pt idx="12116">
                  <c:v>#N/A</c:v>
                </c:pt>
                <c:pt idx="12117">
                  <c:v>#N/A</c:v>
                </c:pt>
                <c:pt idx="12118">
                  <c:v>#N/A</c:v>
                </c:pt>
                <c:pt idx="12119">
                  <c:v>#N/A</c:v>
                </c:pt>
                <c:pt idx="12120">
                  <c:v>#N/A</c:v>
                </c:pt>
                <c:pt idx="12121">
                  <c:v>#N/A</c:v>
                </c:pt>
                <c:pt idx="12122">
                  <c:v>#N/A</c:v>
                </c:pt>
                <c:pt idx="12123">
                  <c:v>#N/A</c:v>
                </c:pt>
                <c:pt idx="12124">
                  <c:v>#N/A</c:v>
                </c:pt>
                <c:pt idx="12125">
                  <c:v>#N/A</c:v>
                </c:pt>
                <c:pt idx="12126">
                  <c:v>#N/A</c:v>
                </c:pt>
                <c:pt idx="12127">
                  <c:v>#N/A</c:v>
                </c:pt>
                <c:pt idx="12128">
                  <c:v>#N/A</c:v>
                </c:pt>
                <c:pt idx="12129">
                  <c:v>#N/A</c:v>
                </c:pt>
                <c:pt idx="12130">
                  <c:v>#N/A</c:v>
                </c:pt>
                <c:pt idx="12131">
                  <c:v>#N/A</c:v>
                </c:pt>
                <c:pt idx="12132">
                  <c:v>#N/A</c:v>
                </c:pt>
                <c:pt idx="12133">
                  <c:v>#N/A</c:v>
                </c:pt>
                <c:pt idx="12134">
                  <c:v>#N/A</c:v>
                </c:pt>
                <c:pt idx="12135">
                  <c:v>#N/A</c:v>
                </c:pt>
                <c:pt idx="12136">
                  <c:v>#N/A</c:v>
                </c:pt>
                <c:pt idx="12137">
                  <c:v>#N/A</c:v>
                </c:pt>
                <c:pt idx="12138">
                  <c:v>#N/A</c:v>
                </c:pt>
                <c:pt idx="12139">
                  <c:v>#N/A</c:v>
                </c:pt>
                <c:pt idx="12140">
                  <c:v>#N/A</c:v>
                </c:pt>
                <c:pt idx="12141">
                  <c:v>#N/A</c:v>
                </c:pt>
                <c:pt idx="12142">
                  <c:v>#N/A</c:v>
                </c:pt>
                <c:pt idx="12143">
                  <c:v>#N/A</c:v>
                </c:pt>
                <c:pt idx="12144">
                  <c:v>#N/A</c:v>
                </c:pt>
                <c:pt idx="12145">
                  <c:v>#N/A</c:v>
                </c:pt>
                <c:pt idx="12146">
                  <c:v>#N/A</c:v>
                </c:pt>
                <c:pt idx="12147">
                  <c:v>#N/A</c:v>
                </c:pt>
                <c:pt idx="12148">
                  <c:v>#N/A</c:v>
                </c:pt>
                <c:pt idx="12149">
                  <c:v>#N/A</c:v>
                </c:pt>
                <c:pt idx="12150">
                  <c:v>#N/A</c:v>
                </c:pt>
                <c:pt idx="12151">
                  <c:v>#N/A</c:v>
                </c:pt>
                <c:pt idx="12152">
                  <c:v>#N/A</c:v>
                </c:pt>
                <c:pt idx="12153">
                  <c:v>#N/A</c:v>
                </c:pt>
                <c:pt idx="12154">
                  <c:v>#N/A</c:v>
                </c:pt>
                <c:pt idx="12155">
                  <c:v>#N/A</c:v>
                </c:pt>
                <c:pt idx="12156">
                  <c:v>#N/A</c:v>
                </c:pt>
                <c:pt idx="12157">
                  <c:v>#N/A</c:v>
                </c:pt>
                <c:pt idx="12158">
                  <c:v>#N/A</c:v>
                </c:pt>
                <c:pt idx="12159">
                  <c:v>#N/A</c:v>
                </c:pt>
                <c:pt idx="12160">
                  <c:v>#N/A</c:v>
                </c:pt>
                <c:pt idx="12161">
                  <c:v>#N/A</c:v>
                </c:pt>
                <c:pt idx="12162">
                  <c:v>#N/A</c:v>
                </c:pt>
                <c:pt idx="12163">
                  <c:v>#N/A</c:v>
                </c:pt>
                <c:pt idx="12164">
                  <c:v>#N/A</c:v>
                </c:pt>
                <c:pt idx="12165">
                  <c:v>#N/A</c:v>
                </c:pt>
                <c:pt idx="12166">
                  <c:v>#N/A</c:v>
                </c:pt>
                <c:pt idx="12167">
                  <c:v>#N/A</c:v>
                </c:pt>
                <c:pt idx="12168">
                  <c:v>#N/A</c:v>
                </c:pt>
                <c:pt idx="12169">
                  <c:v>#N/A</c:v>
                </c:pt>
                <c:pt idx="12170">
                  <c:v>#N/A</c:v>
                </c:pt>
                <c:pt idx="12171">
                  <c:v>#N/A</c:v>
                </c:pt>
                <c:pt idx="12172">
                  <c:v>#N/A</c:v>
                </c:pt>
                <c:pt idx="12173">
                  <c:v>#N/A</c:v>
                </c:pt>
                <c:pt idx="12174">
                  <c:v>#N/A</c:v>
                </c:pt>
                <c:pt idx="12175">
                  <c:v>#N/A</c:v>
                </c:pt>
                <c:pt idx="12176">
                  <c:v>#N/A</c:v>
                </c:pt>
                <c:pt idx="12177">
                  <c:v>#N/A</c:v>
                </c:pt>
                <c:pt idx="12178">
                  <c:v>#N/A</c:v>
                </c:pt>
                <c:pt idx="12179">
                  <c:v>#N/A</c:v>
                </c:pt>
                <c:pt idx="12180">
                  <c:v>#N/A</c:v>
                </c:pt>
                <c:pt idx="12181">
                  <c:v>#N/A</c:v>
                </c:pt>
                <c:pt idx="12182">
                  <c:v>#N/A</c:v>
                </c:pt>
                <c:pt idx="12183">
                  <c:v>#N/A</c:v>
                </c:pt>
                <c:pt idx="12184">
                  <c:v>#N/A</c:v>
                </c:pt>
                <c:pt idx="12185">
                  <c:v>#N/A</c:v>
                </c:pt>
                <c:pt idx="12186">
                  <c:v>#N/A</c:v>
                </c:pt>
                <c:pt idx="12187">
                  <c:v>#N/A</c:v>
                </c:pt>
                <c:pt idx="12188">
                  <c:v>#N/A</c:v>
                </c:pt>
                <c:pt idx="12189">
                  <c:v>#N/A</c:v>
                </c:pt>
                <c:pt idx="12190">
                  <c:v>#N/A</c:v>
                </c:pt>
                <c:pt idx="12191">
                  <c:v>#N/A</c:v>
                </c:pt>
                <c:pt idx="12192">
                  <c:v>#N/A</c:v>
                </c:pt>
                <c:pt idx="12193">
                  <c:v>6.23276407337128</c:v>
                </c:pt>
                <c:pt idx="12194">
                  <c:v>#N/A</c:v>
                </c:pt>
                <c:pt idx="12195">
                  <c:v>#N/A</c:v>
                </c:pt>
                <c:pt idx="12196">
                  <c:v>#N/A</c:v>
                </c:pt>
                <c:pt idx="12197">
                  <c:v>#N/A</c:v>
                </c:pt>
                <c:pt idx="12198">
                  <c:v>#N/A</c:v>
                </c:pt>
                <c:pt idx="12199">
                  <c:v>#N/A</c:v>
                </c:pt>
                <c:pt idx="12200">
                  <c:v>#N/A</c:v>
                </c:pt>
                <c:pt idx="12201">
                  <c:v>#N/A</c:v>
                </c:pt>
                <c:pt idx="12202">
                  <c:v>#N/A</c:v>
                </c:pt>
                <c:pt idx="12203">
                  <c:v>#N/A</c:v>
                </c:pt>
                <c:pt idx="12204">
                  <c:v>#N/A</c:v>
                </c:pt>
                <c:pt idx="12205">
                  <c:v>#N/A</c:v>
                </c:pt>
                <c:pt idx="12206">
                  <c:v>#N/A</c:v>
                </c:pt>
                <c:pt idx="12207">
                  <c:v>#N/A</c:v>
                </c:pt>
                <c:pt idx="12208">
                  <c:v>#N/A</c:v>
                </c:pt>
                <c:pt idx="12209">
                  <c:v>#N/A</c:v>
                </c:pt>
                <c:pt idx="12210">
                  <c:v>#N/A</c:v>
                </c:pt>
                <c:pt idx="12211">
                  <c:v>#N/A</c:v>
                </c:pt>
                <c:pt idx="12212">
                  <c:v>#N/A</c:v>
                </c:pt>
                <c:pt idx="12213">
                  <c:v>#N/A</c:v>
                </c:pt>
                <c:pt idx="12214">
                  <c:v>#N/A</c:v>
                </c:pt>
                <c:pt idx="12215">
                  <c:v>#N/A</c:v>
                </c:pt>
                <c:pt idx="12216">
                  <c:v>#N/A</c:v>
                </c:pt>
                <c:pt idx="12217">
                  <c:v>#N/A</c:v>
                </c:pt>
                <c:pt idx="12218">
                  <c:v>#N/A</c:v>
                </c:pt>
                <c:pt idx="12219">
                  <c:v>#N/A</c:v>
                </c:pt>
                <c:pt idx="12220">
                  <c:v>#N/A</c:v>
                </c:pt>
                <c:pt idx="12221">
                  <c:v>#N/A</c:v>
                </c:pt>
                <c:pt idx="12222">
                  <c:v>#N/A</c:v>
                </c:pt>
                <c:pt idx="12223">
                  <c:v>#N/A</c:v>
                </c:pt>
                <c:pt idx="12224">
                  <c:v>#N/A</c:v>
                </c:pt>
                <c:pt idx="12225">
                  <c:v>#N/A</c:v>
                </c:pt>
                <c:pt idx="12226">
                  <c:v>#N/A</c:v>
                </c:pt>
                <c:pt idx="12227">
                  <c:v>#N/A</c:v>
                </c:pt>
                <c:pt idx="12228">
                  <c:v>#N/A</c:v>
                </c:pt>
                <c:pt idx="12229">
                  <c:v>#N/A</c:v>
                </c:pt>
                <c:pt idx="12230">
                  <c:v>#N/A</c:v>
                </c:pt>
                <c:pt idx="12231">
                  <c:v>#N/A</c:v>
                </c:pt>
                <c:pt idx="12232">
                  <c:v>#N/A</c:v>
                </c:pt>
                <c:pt idx="12233">
                  <c:v>#N/A</c:v>
                </c:pt>
                <c:pt idx="12234">
                  <c:v>#N/A</c:v>
                </c:pt>
                <c:pt idx="12235">
                  <c:v>#N/A</c:v>
                </c:pt>
                <c:pt idx="12236">
                  <c:v>#N/A</c:v>
                </c:pt>
                <c:pt idx="12237">
                  <c:v>#N/A</c:v>
                </c:pt>
                <c:pt idx="12238">
                  <c:v>#N/A</c:v>
                </c:pt>
                <c:pt idx="12239">
                  <c:v>#N/A</c:v>
                </c:pt>
                <c:pt idx="12240">
                  <c:v>#N/A</c:v>
                </c:pt>
                <c:pt idx="12241">
                  <c:v>#N/A</c:v>
                </c:pt>
                <c:pt idx="12242">
                  <c:v>#N/A</c:v>
                </c:pt>
                <c:pt idx="12243">
                  <c:v>#N/A</c:v>
                </c:pt>
                <c:pt idx="12244">
                  <c:v>#N/A</c:v>
                </c:pt>
                <c:pt idx="12245">
                  <c:v>#N/A</c:v>
                </c:pt>
                <c:pt idx="12246">
                  <c:v>#N/A</c:v>
                </c:pt>
                <c:pt idx="12247">
                  <c:v>#N/A</c:v>
                </c:pt>
                <c:pt idx="12248">
                  <c:v>#N/A</c:v>
                </c:pt>
                <c:pt idx="12249">
                  <c:v>#N/A</c:v>
                </c:pt>
                <c:pt idx="12250">
                  <c:v>#N/A</c:v>
                </c:pt>
                <c:pt idx="12251">
                  <c:v>#N/A</c:v>
                </c:pt>
                <c:pt idx="12252">
                  <c:v>#N/A</c:v>
                </c:pt>
                <c:pt idx="12253">
                  <c:v>#N/A</c:v>
                </c:pt>
                <c:pt idx="12254">
                  <c:v>#N/A</c:v>
                </c:pt>
                <c:pt idx="12255">
                  <c:v>#N/A</c:v>
                </c:pt>
                <c:pt idx="12256">
                  <c:v>#N/A</c:v>
                </c:pt>
                <c:pt idx="12257">
                  <c:v>#N/A</c:v>
                </c:pt>
                <c:pt idx="12258">
                  <c:v>#N/A</c:v>
                </c:pt>
                <c:pt idx="12259">
                  <c:v>#N/A</c:v>
                </c:pt>
                <c:pt idx="12260">
                  <c:v>#N/A</c:v>
                </c:pt>
                <c:pt idx="12261">
                  <c:v>#N/A</c:v>
                </c:pt>
                <c:pt idx="12262">
                  <c:v>#N/A</c:v>
                </c:pt>
                <c:pt idx="12263">
                  <c:v>#N/A</c:v>
                </c:pt>
                <c:pt idx="12264">
                  <c:v>#N/A</c:v>
                </c:pt>
                <c:pt idx="12265">
                  <c:v>#N/A</c:v>
                </c:pt>
                <c:pt idx="12266">
                  <c:v>#N/A</c:v>
                </c:pt>
                <c:pt idx="12267">
                  <c:v>#N/A</c:v>
                </c:pt>
                <c:pt idx="12268">
                  <c:v>#N/A</c:v>
                </c:pt>
                <c:pt idx="12269">
                  <c:v>#N/A</c:v>
                </c:pt>
                <c:pt idx="12270">
                  <c:v>#N/A</c:v>
                </c:pt>
                <c:pt idx="12271">
                  <c:v>#N/A</c:v>
                </c:pt>
                <c:pt idx="12272">
                  <c:v>#N/A</c:v>
                </c:pt>
                <c:pt idx="12273">
                  <c:v>#N/A</c:v>
                </c:pt>
                <c:pt idx="12274">
                  <c:v>#N/A</c:v>
                </c:pt>
                <c:pt idx="12275">
                  <c:v>#N/A</c:v>
                </c:pt>
                <c:pt idx="12276">
                  <c:v>#N/A</c:v>
                </c:pt>
                <c:pt idx="12277">
                  <c:v>#N/A</c:v>
                </c:pt>
                <c:pt idx="12278">
                  <c:v>#N/A</c:v>
                </c:pt>
                <c:pt idx="12279">
                  <c:v>#N/A</c:v>
                </c:pt>
                <c:pt idx="12280">
                  <c:v>#N/A</c:v>
                </c:pt>
                <c:pt idx="12281">
                  <c:v>#N/A</c:v>
                </c:pt>
                <c:pt idx="12282">
                  <c:v>#N/A</c:v>
                </c:pt>
                <c:pt idx="12283">
                  <c:v>#N/A</c:v>
                </c:pt>
                <c:pt idx="12284">
                  <c:v>#N/A</c:v>
                </c:pt>
                <c:pt idx="12285">
                  <c:v>#N/A</c:v>
                </c:pt>
                <c:pt idx="12286">
                  <c:v>#N/A</c:v>
                </c:pt>
                <c:pt idx="12287">
                  <c:v>#N/A</c:v>
                </c:pt>
                <c:pt idx="12288">
                  <c:v>#N/A</c:v>
                </c:pt>
                <c:pt idx="12289">
                  <c:v>#N/A</c:v>
                </c:pt>
                <c:pt idx="12290">
                  <c:v>#N/A</c:v>
                </c:pt>
                <c:pt idx="12291">
                  <c:v>#N/A</c:v>
                </c:pt>
                <c:pt idx="12292">
                  <c:v>#N/A</c:v>
                </c:pt>
                <c:pt idx="12293">
                  <c:v>#N/A</c:v>
                </c:pt>
                <c:pt idx="12294">
                  <c:v>#N/A</c:v>
                </c:pt>
                <c:pt idx="12295">
                  <c:v>#N/A</c:v>
                </c:pt>
                <c:pt idx="12296">
                  <c:v>#N/A</c:v>
                </c:pt>
                <c:pt idx="12297">
                  <c:v>#N/A</c:v>
                </c:pt>
                <c:pt idx="12298">
                  <c:v>#N/A</c:v>
                </c:pt>
                <c:pt idx="12299">
                  <c:v>#N/A</c:v>
                </c:pt>
                <c:pt idx="12300">
                  <c:v>#N/A</c:v>
                </c:pt>
                <c:pt idx="12301">
                  <c:v>#N/A</c:v>
                </c:pt>
                <c:pt idx="12302">
                  <c:v>#N/A</c:v>
                </c:pt>
                <c:pt idx="12303">
                  <c:v>#N/A</c:v>
                </c:pt>
                <c:pt idx="12304">
                  <c:v>#N/A</c:v>
                </c:pt>
                <c:pt idx="12305">
                  <c:v>#N/A</c:v>
                </c:pt>
                <c:pt idx="12306">
                  <c:v>#N/A</c:v>
                </c:pt>
                <c:pt idx="12307">
                  <c:v>#N/A</c:v>
                </c:pt>
                <c:pt idx="12308">
                  <c:v>#N/A</c:v>
                </c:pt>
                <c:pt idx="12309">
                  <c:v>#N/A</c:v>
                </c:pt>
                <c:pt idx="12310">
                  <c:v>#N/A</c:v>
                </c:pt>
                <c:pt idx="12311">
                  <c:v>#N/A</c:v>
                </c:pt>
                <c:pt idx="12312">
                  <c:v>#N/A</c:v>
                </c:pt>
                <c:pt idx="12313">
                  <c:v>#N/A</c:v>
                </c:pt>
                <c:pt idx="12314">
                  <c:v>#N/A</c:v>
                </c:pt>
                <c:pt idx="12315">
                  <c:v>#N/A</c:v>
                </c:pt>
                <c:pt idx="12316">
                  <c:v>#N/A</c:v>
                </c:pt>
                <c:pt idx="12317">
                  <c:v>#N/A</c:v>
                </c:pt>
                <c:pt idx="12318">
                  <c:v>#N/A</c:v>
                </c:pt>
                <c:pt idx="12319">
                  <c:v>#N/A</c:v>
                </c:pt>
                <c:pt idx="12320">
                  <c:v>#N/A</c:v>
                </c:pt>
                <c:pt idx="12321">
                  <c:v>#N/A</c:v>
                </c:pt>
                <c:pt idx="12322">
                  <c:v>#N/A</c:v>
                </c:pt>
                <c:pt idx="12323">
                  <c:v>#N/A</c:v>
                </c:pt>
                <c:pt idx="12324">
                  <c:v>#N/A</c:v>
                </c:pt>
                <c:pt idx="12325">
                  <c:v>#N/A</c:v>
                </c:pt>
                <c:pt idx="12326">
                  <c:v>#N/A</c:v>
                </c:pt>
                <c:pt idx="12327">
                  <c:v>#N/A</c:v>
                </c:pt>
                <c:pt idx="12328">
                  <c:v>#N/A</c:v>
                </c:pt>
                <c:pt idx="12329">
                  <c:v>#N/A</c:v>
                </c:pt>
                <c:pt idx="12330">
                  <c:v>#N/A</c:v>
                </c:pt>
                <c:pt idx="12331">
                  <c:v>#N/A</c:v>
                </c:pt>
                <c:pt idx="12332">
                  <c:v>#N/A</c:v>
                </c:pt>
                <c:pt idx="12333">
                  <c:v>#N/A</c:v>
                </c:pt>
                <c:pt idx="12334">
                  <c:v>#N/A</c:v>
                </c:pt>
                <c:pt idx="12335">
                  <c:v>#N/A</c:v>
                </c:pt>
                <c:pt idx="12336">
                  <c:v>#N/A</c:v>
                </c:pt>
                <c:pt idx="12337">
                  <c:v>#N/A</c:v>
                </c:pt>
                <c:pt idx="12338">
                  <c:v>#N/A</c:v>
                </c:pt>
                <c:pt idx="12339">
                  <c:v>#N/A</c:v>
                </c:pt>
                <c:pt idx="12340">
                  <c:v>#N/A</c:v>
                </c:pt>
                <c:pt idx="12341">
                  <c:v>#N/A</c:v>
                </c:pt>
                <c:pt idx="12342">
                  <c:v>#N/A</c:v>
                </c:pt>
                <c:pt idx="12343">
                  <c:v>#N/A</c:v>
                </c:pt>
                <c:pt idx="12344">
                  <c:v>#N/A</c:v>
                </c:pt>
                <c:pt idx="12345">
                  <c:v>#N/A</c:v>
                </c:pt>
                <c:pt idx="12346">
                  <c:v>#N/A</c:v>
                </c:pt>
                <c:pt idx="12347">
                  <c:v>#N/A</c:v>
                </c:pt>
                <c:pt idx="12348">
                  <c:v>#N/A</c:v>
                </c:pt>
                <c:pt idx="12349">
                  <c:v>6.08842504743833</c:v>
                </c:pt>
                <c:pt idx="12350">
                  <c:v>#N/A</c:v>
                </c:pt>
                <c:pt idx="12351">
                  <c:v>#N/A</c:v>
                </c:pt>
                <c:pt idx="12352">
                  <c:v>#N/A</c:v>
                </c:pt>
                <c:pt idx="12353">
                  <c:v>#N/A</c:v>
                </c:pt>
                <c:pt idx="12354">
                  <c:v>#N/A</c:v>
                </c:pt>
                <c:pt idx="12355">
                  <c:v>#N/A</c:v>
                </c:pt>
                <c:pt idx="12356">
                  <c:v>#N/A</c:v>
                </c:pt>
                <c:pt idx="12357">
                  <c:v>#N/A</c:v>
                </c:pt>
                <c:pt idx="12358">
                  <c:v>#N/A</c:v>
                </c:pt>
                <c:pt idx="12359">
                  <c:v>#N/A</c:v>
                </c:pt>
                <c:pt idx="12360">
                  <c:v>#N/A</c:v>
                </c:pt>
                <c:pt idx="12361">
                  <c:v>#N/A</c:v>
                </c:pt>
                <c:pt idx="12362">
                  <c:v>#N/A</c:v>
                </c:pt>
                <c:pt idx="12363">
                  <c:v>#N/A</c:v>
                </c:pt>
                <c:pt idx="12364">
                  <c:v>#N/A</c:v>
                </c:pt>
                <c:pt idx="12365">
                  <c:v>#N/A</c:v>
                </c:pt>
                <c:pt idx="12366">
                  <c:v>#N/A</c:v>
                </c:pt>
                <c:pt idx="12367">
                  <c:v>#N/A</c:v>
                </c:pt>
                <c:pt idx="12368">
                  <c:v>#N/A</c:v>
                </c:pt>
                <c:pt idx="12369">
                  <c:v>#N/A</c:v>
                </c:pt>
                <c:pt idx="12370">
                  <c:v>#N/A</c:v>
                </c:pt>
                <c:pt idx="12371">
                  <c:v>#N/A</c:v>
                </c:pt>
                <c:pt idx="12372">
                  <c:v>#N/A</c:v>
                </c:pt>
                <c:pt idx="12373">
                  <c:v>#N/A</c:v>
                </c:pt>
                <c:pt idx="12374">
                  <c:v>#N/A</c:v>
                </c:pt>
                <c:pt idx="12375">
                  <c:v>#N/A</c:v>
                </c:pt>
                <c:pt idx="12376">
                  <c:v>#N/A</c:v>
                </c:pt>
                <c:pt idx="12377">
                  <c:v>#N/A</c:v>
                </c:pt>
                <c:pt idx="12378">
                  <c:v>#N/A</c:v>
                </c:pt>
                <c:pt idx="12379">
                  <c:v>#N/A</c:v>
                </c:pt>
                <c:pt idx="12380">
                  <c:v>#N/A</c:v>
                </c:pt>
                <c:pt idx="12381">
                  <c:v>#N/A</c:v>
                </c:pt>
                <c:pt idx="12382">
                  <c:v>#N/A</c:v>
                </c:pt>
                <c:pt idx="12383">
                  <c:v>#N/A</c:v>
                </c:pt>
                <c:pt idx="12384">
                  <c:v>#N/A</c:v>
                </c:pt>
                <c:pt idx="12385">
                  <c:v>#N/A</c:v>
                </c:pt>
                <c:pt idx="12386">
                  <c:v>#N/A</c:v>
                </c:pt>
                <c:pt idx="12387">
                  <c:v>#N/A</c:v>
                </c:pt>
                <c:pt idx="12388">
                  <c:v>#N/A</c:v>
                </c:pt>
                <c:pt idx="12389">
                  <c:v>#N/A</c:v>
                </c:pt>
                <c:pt idx="12390">
                  <c:v>#N/A</c:v>
                </c:pt>
                <c:pt idx="12391">
                  <c:v>#N/A</c:v>
                </c:pt>
                <c:pt idx="12392">
                  <c:v>#N/A</c:v>
                </c:pt>
                <c:pt idx="12393">
                  <c:v>#N/A</c:v>
                </c:pt>
                <c:pt idx="12394">
                  <c:v>#N/A</c:v>
                </c:pt>
                <c:pt idx="12395">
                  <c:v>#N/A</c:v>
                </c:pt>
                <c:pt idx="12396">
                  <c:v>#N/A</c:v>
                </c:pt>
                <c:pt idx="12397">
                  <c:v>#N/A</c:v>
                </c:pt>
                <c:pt idx="12398">
                  <c:v>#N/A</c:v>
                </c:pt>
                <c:pt idx="12399">
                  <c:v>#N/A</c:v>
                </c:pt>
                <c:pt idx="12400">
                  <c:v>#N/A</c:v>
                </c:pt>
                <c:pt idx="12401">
                  <c:v>#N/A</c:v>
                </c:pt>
                <c:pt idx="12402">
                  <c:v>#N/A</c:v>
                </c:pt>
                <c:pt idx="12403">
                  <c:v>#N/A</c:v>
                </c:pt>
                <c:pt idx="12404">
                  <c:v>#N/A</c:v>
                </c:pt>
                <c:pt idx="12405">
                  <c:v>#N/A</c:v>
                </c:pt>
                <c:pt idx="12406">
                  <c:v>#N/A</c:v>
                </c:pt>
                <c:pt idx="12407">
                  <c:v>#N/A</c:v>
                </c:pt>
                <c:pt idx="12408">
                  <c:v>#N/A</c:v>
                </c:pt>
                <c:pt idx="12409">
                  <c:v>#N/A</c:v>
                </c:pt>
                <c:pt idx="12410">
                  <c:v>#N/A</c:v>
                </c:pt>
                <c:pt idx="12411">
                  <c:v>#N/A</c:v>
                </c:pt>
                <c:pt idx="12412">
                  <c:v>#N/A</c:v>
                </c:pt>
                <c:pt idx="12413">
                  <c:v>#N/A</c:v>
                </c:pt>
                <c:pt idx="12414">
                  <c:v>#N/A</c:v>
                </c:pt>
                <c:pt idx="12415">
                  <c:v>#N/A</c:v>
                </c:pt>
                <c:pt idx="12416">
                  <c:v>#N/A</c:v>
                </c:pt>
                <c:pt idx="12417">
                  <c:v>#N/A</c:v>
                </c:pt>
                <c:pt idx="12418">
                  <c:v>#N/A</c:v>
                </c:pt>
                <c:pt idx="12419">
                  <c:v>#N/A</c:v>
                </c:pt>
                <c:pt idx="12420">
                  <c:v>#N/A</c:v>
                </c:pt>
                <c:pt idx="12421">
                  <c:v>#N/A</c:v>
                </c:pt>
                <c:pt idx="12422">
                  <c:v>#N/A</c:v>
                </c:pt>
                <c:pt idx="12423">
                  <c:v>#N/A</c:v>
                </c:pt>
                <c:pt idx="12424">
                  <c:v>#N/A</c:v>
                </c:pt>
                <c:pt idx="12425">
                  <c:v>#N/A</c:v>
                </c:pt>
                <c:pt idx="12426">
                  <c:v>#N/A</c:v>
                </c:pt>
                <c:pt idx="12427">
                  <c:v>#N/A</c:v>
                </c:pt>
                <c:pt idx="12428">
                  <c:v>#N/A</c:v>
                </c:pt>
                <c:pt idx="12429">
                  <c:v>#N/A</c:v>
                </c:pt>
                <c:pt idx="12430">
                  <c:v>#N/A</c:v>
                </c:pt>
                <c:pt idx="12431">
                  <c:v>#N/A</c:v>
                </c:pt>
                <c:pt idx="12432">
                  <c:v>#N/A</c:v>
                </c:pt>
                <c:pt idx="12433">
                  <c:v>#N/A</c:v>
                </c:pt>
                <c:pt idx="12434">
                  <c:v>#N/A</c:v>
                </c:pt>
                <c:pt idx="12435">
                  <c:v>#N/A</c:v>
                </c:pt>
                <c:pt idx="12436">
                  <c:v>#N/A</c:v>
                </c:pt>
                <c:pt idx="12437">
                  <c:v>#N/A</c:v>
                </c:pt>
                <c:pt idx="12438">
                  <c:v>#N/A</c:v>
                </c:pt>
                <c:pt idx="12439">
                  <c:v>#N/A</c:v>
                </c:pt>
                <c:pt idx="12440">
                  <c:v>#N/A</c:v>
                </c:pt>
                <c:pt idx="12441">
                  <c:v>#N/A</c:v>
                </c:pt>
                <c:pt idx="12442">
                  <c:v>#N/A</c:v>
                </c:pt>
                <c:pt idx="12443">
                  <c:v>#N/A</c:v>
                </c:pt>
                <c:pt idx="12444">
                  <c:v>#N/A</c:v>
                </c:pt>
                <c:pt idx="12445">
                  <c:v>#N/A</c:v>
                </c:pt>
                <c:pt idx="12446">
                  <c:v>#N/A</c:v>
                </c:pt>
                <c:pt idx="12447">
                  <c:v>#N/A</c:v>
                </c:pt>
                <c:pt idx="12448">
                  <c:v>#N/A</c:v>
                </c:pt>
                <c:pt idx="12449">
                  <c:v>#N/A</c:v>
                </c:pt>
                <c:pt idx="12450">
                  <c:v>#N/A</c:v>
                </c:pt>
                <c:pt idx="12451">
                  <c:v>#N/A</c:v>
                </c:pt>
                <c:pt idx="12452">
                  <c:v>#N/A</c:v>
                </c:pt>
                <c:pt idx="12453">
                  <c:v>#N/A</c:v>
                </c:pt>
                <c:pt idx="12454">
                  <c:v>#N/A</c:v>
                </c:pt>
                <c:pt idx="12455">
                  <c:v>#N/A</c:v>
                </c:pt>
                <c:pt idx="12456">
                  <c:v>#N/A</c:v>
                </c:pt>
                <c:pt idx="12457">
                  <c:v>#N/A</c:v>
                </c:pt>
                <c:pt idx="12458">
                  <c:v>#N/A</c:v>
                </c:pt>
                <c:pt idx="12459">
                  <c:v>#N/A</c:v>
                </c:pt>
                <c:pt idx="12460">
                  <c:v>#N/A</c:v>
                </c:pt>
                <c:pt idx="12461">
                  <c:v>#N/A</c:v>
                </c:pt>
                <c:pt idx="12462">
                  <c:v>#N/A</c:v>
                </c:pt>
                <c:pt idx="12463">
                  <c:v>#N/A</c:v>
                </c:pt>
                <c:pt idx="12464">
                  <c:v>#N/A</c:v>
                </c:pt>
                <c:pt idx="12465">
                  <c:v>#N/A</c:v>
                </c:pt>
                <c:pt idx="12466">
                  <c:v>#N/A</c:v>
                </c:pt>
                <c:pt idx="12467">
                  <c:v>#N/A</c:v>
                </c:pt>
                <c:pt idx="12468">
                  <c:v>#N/A</c:v>
                </c:pt>
                <c:pt idx="12469">
                  <c:v>#N/A</c:v>
                </c:pt>
                <c:pt idx="12470">
                  <c:v>#N/A</c:v>
                </c:pt>
                <c:pt idx="12471">
                  <c:v>#N/A</c:v>
                </c:pt>
                <c:pt idx="12472">
                  <c:v>#N/A</c:v>
                </c:pt>
                <c:pt idx="12473">
                  <c:v>#N/A</c:v>
                </c:pt>
                <c:pt idx="12474">
                  <c:v>#N/A</c:v>
                </c:pt>
                <c:pt idx="12475">
                  <c:v>#N/A</c:v>
                </c:pt>
                <c:pt idx="12476">
                  <c:v>#N/A</c:v>
                </c:pt>
                <c:pt idx="12477">
                  <c:v>#N/A</c:v>
                </c:pt>
                <c:pt idx="12478">
                  <c:v>#N/A</c:v>
                </c:pt>
                <c:pt idx="12479">
                  <c:v>#N/A</c:v>
                </c:pt>
                <c:pt idx="12480">
                  <c:v>#N/A</c:v>
                </c:pt>
                <c:pt idx="12481">
                  <c:v>#N/A</c:v>
                </c:pt>
                <c:pt idx="12482">
                  <c:v>#N/A</c:v>
                </c:pt>
                <c:pt idx="12483">
                  <c:v>#N/A</c:v>
                </c:pt>
                <c:pt idx="12484">
                  <c:v>#N/A</c:v>
                </c:pt>
                <c:pt idx="12485">
                  <c:v>#N/A</c:v>
                </c:pt>
                <c:pt idx="12486">
                  <c:v>#N/A</c:v>
                </c:pt>
                <c:pt idx="12487">
                  <c:v>#N/A</c:v>
                </c:pt>
                <c:pt idx="12488">
                  <c:v>#N/A</c:v>
                </c:pt>
                <c:pt idx="12489">
                  <c:v>#N/A</c:v>
                </c:pt>
                <c:pt idx="12490">
                  <c:v>#N/A</c:v>
                </c:pt>
                <c:pt idx="12491">
                  <c:v>#N/A</c:v>
                </c:pt>
                <c:pt idx="12492">
                  <c:v>#N/A</c:v>
                </c:pt>
                <c:pt idx="12493">
                  <c:v>#N/A</c:v>
                </c:pt>
                <c:pt idx="12494">
                  <c:v>#N/A</c:v>
                </c:pt>
                <c:pt idx="12495">
                  <c:v>#N/A</c:v>
                </c:pt>
                <c:pt idx="12496">
                  <c:v>#N/A</c:v>
                </c:pt>
                <c:pt idx="12497">
                  <c:v>#N/A</c:v>
                </c:pt>
                <c:pt idx="12498">
                  <c:v>#N/A</c:v>
                </c:pt>
                <c:pt idx="12499">
                  <c:v>#N/A</c:v>
                </c:pt>
                <c:pt idx="12500">
                  <c:v>#N/A</c:v>
                </c:pt>
                <c:pt idx="12501">
                  <c:v>#N/A</c:v>
                </c:pt>
                <c:pt idx="12502">
                  <c:v>#N/A</c:v>
                </c:pt>
                <c:pt idx="12503">
                  <c:v>#N/A</c:v>
                </c:pt>
                <c:pt idx="12504">
                  <c:v>#N/A</c:v>
                </c:pt>
                <c:pt idx="12505">
                  <c:v>6.027071473750778</c:v>
                </c:pt>
                <c:pt idx="12506">
                  <c:v>#N/A</c:v>
                </c:pt>
                <c:pt idx="12507">
                  <c:v>#N/A</c:v>
                </c:pt>
                <c:pt idx="12508">
                  <c:v>#N/A</c:v>
                </c:pt>
                <c:pt idx="12509">
                  <c:v>#N/A</c:v>
                </c:pt>
                <c:pt idx="12510">
                  <c:v>#N/A</c:v>
                </c:pt>
                <c:pt idx="12511">
                  <c:v>#N/A</c:v>
                </c:pt>
                <c:pt idx="12512">
                  <c:v>#N/A</c:v>
                </c:pt>
                <c:pt idx="12513">
                  <c:v>#N/A</c:v>
                </c:pt>
                <c:pt idx="12514">
                  <c:v>#N/A</c:v>
                </c:pt>
                <c:pt idx="12515">
                  <c:v>#N/A</c:v>
                </c:pt>
                <c:pt idx="12516">
                  <c:v>#N/A</c:v>
                </c:pt>
                <c:pt idx="12517">
                  <c:v>#N/A</c:v>
                </c:pt>
                <c:pt idx="12518">
                  <c:v>#N/A</c:v>
                </c:pt>
                <c:pt idx="12519">
                  <c:v>#N/A</c:v>
                </c:pt>
                <c:pt idx="12520">
                  <c:v>#N/A</c:v>
                </c:pt>
                <c:pt idx="12521">
                  <c:v>#N/A</c:v>
                </c:pt>
                <c:pt idx="12522">
                  <c:v>#N/A</c:v>
                </c:pt>
                <c:pt idx="12523">
                  <c:v>#N/A</c:v>
                </c:pt>
                <c:pt idx="12524">
                  <c:v>#N/A</c:v>
                </c:pt>
                <c:pt idx="12525">
                  <c:v>#N/A</c:v>
                </c:pt>
                <c:pt idx="12526">
                  <c:v>#N/A</c:v>
                </c:pt>
                <c:pt idx="12527">
                  <c:v>#N/A</c:v>
                </c:pt>
                <c:pt idx="12528">
                  <c:v>#N/A</c:v>
                </c:pt>
                <c:pt idx="12529">
                  <c:v>#N/A</c:v>
                </c:pt>
                <c:pt idx="12530">
                  <c:v>#N/A</c:v>
                </c:pt>
                <c:pt idx="12531">
                  <c:v>#N/A</c:v>
                </c:pt>
                <c:pt idx="12532">
                  <c:v>#N/A</c:v>
                </c:pt>
                <c:pt idx="12533">
                  <c:v>#N/A</c:v>
                </c:pt>
                <c:pt idx="12534">
                  <c:v>#N/A</c:v>
                </c:pt>
                <c:pt idx="12535">
                  <c:v>#N/A</c:v>
                </c:pt>
                <c:pt idx="12536">
                  <c:v>#N/A</c:v>
                </c:pt>
                <c:pt idx="12537">
                  <c:v>#N/A</c:v>
                </c:pt>
                <c:pt idx="12538">
                  <c:v>#N/A</c:v>
                </c:pt>
                <c:pt idx="12539">
                  <c:v>#N/A</c:v>
                </c:pt>
                <c:pt idx="12540">
                  <c:v>#N/A</c:v>
                </c:pt>
                <c:pt idx="12541">
                  <c:v>#N/A</c:v>
                </c:pt>
                <c:pt idx="12542">
                  <c:v>#N/A</c:v>
                </c:pt>
                <c:pt idx="12543">
                  <c:v>#N/A</c:v>
                </c:pt>
                <c:pt idx="12544">
                  <c:v>#N/A</c:v>
                </c:pt>
                <c:pt idx="12545">
                  <c:v>#N/A</c:v>
                </c:pt>
                <c:pt idx="12546">
                  <c:v>#N/A</c:v>
                </c:pt>
                <c:pt idx="12547">
                  <c:v>#N/A</c:v>
                </c:pt>
                <c:pt idx="12548">
                  <c:v>#N/A</c:v>
                </c:pt>
                <c:pt idx="12549">
                  <c:v>#N/A</c:v>
                </c:pt>
                <c:pt idx="12550">
                  <c:v>#N/A</c:v>
                </c:pt>
                <c:pt idx="12551">
                  <c:v>#N/A</c:v>
                </c:pt>
                <c:pt idx="12552">
                  <c:v>#N/A</c:v>
                </c:pt>
                <c:pt idx="12553">
                  <c:v>#N/A</c:v>
                </c:pt>
                <c:pt idx="12554">
                  <c:v>#N/A</c:v>
                </c:pt>
                <c:pt idx="12555">
                  <c:v>#N/A</c:v>
                </c:pt>
                <c:pt idx="12556">
                  <c:v>#N/A</c:v>
                </c:pt>
                <c:pt idx="12557">
                  <c:v>#N/A</c:v>
                </c:pt>
                <c:pt idx="12558">
                  <c:v>#N/A</c:v>
                </c:pt>
                <c:pt idx="12559">
                  <c:v>#N/A</c:v>
                </c:pt>
                <c:pt idx="12560">
                  <c:v>#N/A</c:v>
                </c:pt>
                <c:pt idx="12561">
                  <c:v>#N/A</c:v>
                </c:pt>
                <c:pt idx="12562">
                  <c:v>#N/A</c:v>
                </c:pt>
                <c:pt idx="12563">
                  <c:v>#N/A</c:v>
                </c:pt>
                <c:pt idx="12564">
                  <c:v>#N/A</c:v>
                </c:pt>
                <c:pt idx="12565">
                  <c:v>#N/A</c:v>
                </c:pt>
                <c:pt idx="12566">
                  <c:v>#N/A</c:v>
                </c:pt>
                <c:pt idx="12567">
                  <c:v>#N/A</c:v>
                </c:pt>
                <c:pt idx="12568">
                  <c:v>#N/A</c:v>
                </c:pt>
                <c:pt idx="12569">
                  <c:v>#N/A</c:v>
                </c:pt>
                <c:pt idx="12570">
                  <c:v>#N/A</c:v>
                </c:pt>
                <c:pt idx="12571">
                  <c:v>#N/A</c:v>
                </c:pt>
                <c:pt idx="12572">
                  <c:v>#N/A</c:v>
                </c:pt>
                <c:pt idx="12573">
                  <c:v>#N/A</c:v>
                </c:pt>
                <c:pt idx="12574">
                  <c:v>#N/A</c:v>
                </c:pt>
                <c:pt idx="12575">
                  <c:v>#N/A</c:v>
                </c:pt>
                <c:pt idx="12576">
                  <c:v>#N/A</c:v>
                </c:pt>
                <c:pt idx="12577">
                  <c:v>#N/A</c:v>
                </c:pt>
                <c:pt idx="12578">
                  <c:v>#N/A</c:v>
                </c:pt>
                <c:pt idx="12579">
                  <c:v>#N/A</c:v>
                </c:pt>
                <c:pt idx="12580">
                  <c:v>#N/A</c:v>
                </c:pt>
                <c:pt idx="12581">
                  <c:v>#N/A</c:v>
                </c:pt>
                <c:pt idx="12582">
                  <c:v>#N/A</c:v>
                </c:pt>
                <c:pt idx="12583">
                  <c:v>#N/A</c:v>
                </c:pt>
                <c:pt idx="12584">
                  <c:v>#N/A</c:v>
                </c:pt>
                <c:pt idx="12585">
                  <c:v>#N/A</c:v>
                </c:pt>
                <c:pt idx="12586">
                  <c:v>#N/A</c:v>
                </c:pt>
                <c:pt idx="12587">
                  <c:v>#N/A</c:v>
                </c:pt>
                <c:pt idx="12588">
                  <c:v>#N/A</c:v>
                </c:pt>
                <c:pt idx="12589">
                  <c:v>#N/A</c:v>
                </c:pt>
                <c:pt idx="12590">
                  <c:v>#N/A</c:v>
                </c:pt>
                <c:pt idx="12591">
                  <c:v>#N/A</c:v>
                </c:pt>
                <c:pt idx="12592">
                  <c:v>#N/A</c:v>
                </c:pt>
                <c:pt idx="12593">
                  <c:v>#N/A</c:v>
                </c:pt>
                <c:pt idx="12594">
                  <c:v>#N/A</c:v>
                </c:pt>
                <c:pt idx="12595">
                  <c:v>#N/A</c:v>
                </c:pt>
                <c:pt idx="12596">
                  <c:v>#N/A</c:v>
                </c:pt>
                <c:pt idx="12597">
                  <c:v>#N/A</c:v>
                </c:pt>
                <c:pt idx="12598">
                  <c:v>#N/A</c:v>
                </c:pt>
                <c:pt idx="12599">
                  <c:v>#N/A</c:v>
                </c:pt>
                <c:pt idx="12600">
                  <c:v>#N/A</c:v>
                </c:pt>
                <c:pt idx="12601">
                  <c:v>#N/A</c:v>
                </c:pt>
                <c:pt idx="12602">
                  <c:v>#N/A</c:v>
                </c:pt>
                <c:pt idx="12603">
                  <c:v>#N/A</c:v>
                </c:pt>
                <c:pt idx="12604">
                  <c:v>#N/A</c:v>
                </c:pt>
                <c:pt idx="12605">
                  <c:v>#N/A</c:v>
                </c:pt>
                <c:pt idx="12606">
                  <c:v>#N/A</c:v>
                </c:pt>
                <c:pt idx="12607">
                  <c:v>#N/A</c:v>
                </c:pt>
                <c:pt idx="12608">
                  <c:v>#N/A</c:v>
                </c:pt>
                <c:pt idx="12609">
                  <c:v>#N/A</c:v>
                </c:pt>
                <c:pt idx="12610">
                  <c:v>#N/A</c:v>
                </c:pt>
                <c:pt idx="12611">
                  <c:v>#N/A</c:v>
                </c:pt>
                <c:pt idx="12612">
                  <c:v>#N/A</c:v>
                </c:pt>
                <c:pt idx="12613">
                  <c:v>#N/A</c:v>
                </c:pt>
                <c:pt idx="12614">
                  <c:v>#N/A</c:v>
                </c:pt>
                <c:pt idx="12615">
                  <c:v>#N/A</c:v>
                </c:pt>
                <c:pt idx="12616">
                  <c:v>#N/A</c:v>
                </c:pt>
                <c:pt idx="12617">
                  <c:v>#N/A</c:v>
                </c:pt>
                <c:pt idx="12618">
                  <c:v>#N/A</c:v>
                </c:pt>
                <c:pt idx="12619">
                  <c:v>#N/A</c:v>
                </c:pt>
                <c:pt idx="12620">
                  <c:v>#N/A</c:v>
                </c:pt>
                <c:pt idx="12621">
                  <c:v>#N/A</c:v>
                </c:pt>
                <c:pt idx="12622">
                  <c:v>#N/A</c:v>
                </c:pt>
                <c:pt idx="12623">
                  <c:v>#N/A</c:v>
                </c:pt>
                <c:pt idx="12624">
                  <c:v>#N/A</c:v>
                </c:pt>
                <c:pt idx="12625">
                  <c:v>#N/A</c:v>
                </c:pt>
                <c:pt idx="12626">
                  <c:v>#N/A</c:v>
                </c:pt>
                <c:pt idx="12627">
                  <c:v>#N/A</c:v>
                </c:pt>
                <c:pt idx="12628">
                  <c:v>#N/A</c:v>
                </c:pt>
                <c:pt idx="12629">
                  <c:v>#N/A</c:v>
                </c:pt>
                <c:pt idx="12630">
                  <c:v>#N/A</c:v>
                </c:pt>
                <c:pt idx="12631">
                  <c:v>#N/A</c:v>
                </c:pt>
                <c:pt idx="12632">
                  <c:v>#N/A</c:v>
                </c:pt>
                <c:pt idx="12633">
                  <c:v>#N/A</c:v>
                </c:pt>
                <c:pt idx="12634">
                  <c:v>#N/A</c:v>
                </c:pt>
                <c:pt idx="12635">
                  <c:v>#N/A</c:v>
                </c:pt>
                <c:pt idx="12636">
                  <c:v>#N/A</c:v>
                </c:pt>
                <c:pt idx="12637">
                  <c:v>#N/A</c:v>
                </c:pt>
                <c:pt idx="12638">
                  <c:v>#N/A</c:v>
                </c:pt>
                <c:pt idx="12639">
                  <c:v>#N/A</c:v>
                </c:pt>
                <c:pt idx="12640">
                  <c:v>#N/A</c:v>
                </c:pt>
                <c:pt idx="12641">
                  <c:v>#N/A</c:v>
                </c:pt>
                <c:pt idx="12642">
                  <c:v>#N/A</c:v>
                </c:pt>
                <c:pt idx="12643">
                  <c:v>#N/A</c:v>
                </c:pt>
                <c:pt idx="12644">
                  <c:v>#N/A</c:v>
                </c:pt>
                <c:pt idx="12645">
                  <c:v>#N/A</c:v>
                </c:pt>
                <c:pt idx="12646">
                  <c:v>#N/A</c:v>
                </c:pt>
                <c:pt idx="12647">
                  <c:v>#N/A</c:v>
                </c:pt>
                <c:pt idx="12648">
                  <c:v>#N/A</c:v>
                </c:pt>
                <c:pt idx="12649">
                  <c:v>#N/A</c:v>
                </c:pt>
                <c:pt idx="12650">
                  <c:v>#N/A</c:v>
                </c:pt>
                <c:pt idx="12651">
                  <c:v>#N/A</c:v>
                </c:pt>
                <c:pt idx="12652">
                  <c:v>#N/A</c:v>
                </c:pt>
                <c:pt idx="12653">
                  <c:v>#N/A</c:v>
                </c:pt>
                <c:pt idx="12654">
                  <c:v>#N/A</c:v>
                </c:pt>
                <c:pt idx="12655">
                  <c:v>#N/A</c:v>
                </c:pt>
                <c:pt idx="12656">
                  <c:v>#N/A</c:v>
                </c:pt>
                <c:pt idx="12657">
                  <c:v>#N/A</c:v>
                </c:pt>
                <c:pt idx="12658">
                  <c:v>#N/A</c:v>
                </c:pt>
                <c:pt idx="12659">
                  <c:v>#N/A</c:v>
                </c:pt>
                <c:pt idx="12660">
                  <c:v>#N/A</c:v>
                </c:pt>
                <c:pt idx="12661">
                  <c:v>#N/A</c:v>
                </c:pt>
                <c:pt idx="12662">
                  <c:v>#N/A</c:v>
                </c:pt>
                <c:pt idx="12663">
                  <c:v>#N/A</c:v>
                </c:pt>
                <c:pt idx="12664">
                  <c:v>#N/A</c:v>
                </c:pt>
                <c:pt idx="12665">
                  <c:v>#N/A</c:v>
                </c:pt>
                <c:pt idx="12666">
                  <c:v>#N/A</c:v>
                </c:pt>
                <c:pt idx="12667">
                  <c:v>#N/A</c:v>
                </c:pt>
                <c:pt idx="12668">
                  <c:v>#N/A</c:v>
                </c:pt>
                <c:pt idx="12669">
                  <c:v>#N/A</c:v>
                </c:pt>
                <c:pt idx="12670">
                  <c:v>#N/A</c:v>
                </c:pt>
                <c:pt idx="12671">
                  <c:v>#N/A</c:v>
                </c:pt>
                <c:pt idx="12672">
                  <c:v>#N/A</c:v>
                </c:pt>
                <c:pt idx="12673">
                  <c:v>#N/A</c:v>
                </c:pt>
                <c:pt idx="12674">
                  <c:v>#N/A</c:v>
                </c:pt>
                <c:pt idx="12675">
                  <c:v>#N/A</c:v>
                </c:pt>
                <c:pt idx="12676">
                  <c:v>#N/A</c:v>
                </c:pt>
                <c:pt idx="12677">
                  <c:v>#N/A</c:v>
                </c:pt>
                <c:pt idx="12678">
                  <c:v>#N/A</c:v>
                </c:pt>
                <c:pt idx="12679">
                  <c:v>#N/A</c:v>
                </c:pt>
                <c:pt idx="12680">
                  <c:v>#N/A</c:v>
                </c:pt>
                <c:pt idx="12681">
                  <c:v>#N/A</c:v>
                </c:pt>
                <c:pt idx="12682">
                  <c:v>#N/A</c:v>
                </c:pt>
                <c:pt idx="12683">
                  <c:v>#N/A</c:v>
                </c:pt>
                <c:pt idx="12684">
                  <c:v>#N/A</c:v>
                </c:pt>
                <c:pt idx="12685">
                  <c:v>#N/A</c:v>
                </c:pt>
                <c:pt idx="12686">
                  <c:v>#N/A</c:v>
                </c:pt>
                <c:pt idx="12687">
                  <c:v>#N/A</c:v>
                </c:pt>
                <c:pt idx="12688">
                  <c:v>#N/A</c:v>
                </c:pt>
                <c:pt idx="12689">
                  <c:v>#N/A</c:v>
                </c:pt>
                <c:pt idx="12690">
                  <c:v>#N/A</c:v>
                </c:pt>
                <c:pt idx="12691">
                  <c:v>#N/A</c:v>
                </c:pt>
                <c:pt idx="12692">
                  <c:v>#N/A</c:v>
                </c:pt>
                <c:pt idx="12693">
                  <c:v>#N/A</c:v>
                </c:pt>
                <c:pt idx="12694">
                  <c:v>#N/A</c:v>
                </c:pt>
                <c:pt idx="12695">
                  <c:v>#N/A</c:v>
                </c:pt>
                <c:pt idx="12696">
                  <c:v>#N/A</c:v>
                </c:pt>
                <c:pt idx="12697">
                  <c:v>#N/A</c:v>
                </c:pt>
                <c:pt idx="12698">
                  <c:v>#N/A</c:v>
                </c:pt>
                <c:pt idx="12699">
                  <c:v>#N/A</c:v>
                </c:pt>
                <c:pt idx="12700">
                  <c:v>#N/A</c:v>
                </c:pt>
                <c:pt idx="12701">
                  <c:v>#N/A</c:v>
                </c:pt>
                <c:pt idx="12702">
                  <c:v>#N/A</c:v>
                </c:pt>
                <c:pt idx="12703">
                  <c:v>#N/A</c:v>
                </c:pt>
                <c:pt idx="12704">
                  <c:v>#N/A</c:v>
                </c:pt>
                <c:pt idx="12705">
                  <c:v>#N/A</c:v>
                </c:pt>
                <c:pt idx="12706">
                  <c:v>#N/A</c:v>
                </c:pt>
                <c:pt idx="12707">
                  <c:v>#N/A</c:v>
                </c:pt>
                <c:pt idx="12708">
                  <c:v>#N/A</c:v>
                </c:pt>
                <c:pt idx="12709">
                  <c:v>#N/A</c:v>
                </c:pt>
                <c:pt idx="12710">
                  <c:v>#N/A</c:v>
                </c:pt>
                <c:pt idx="12711">
                  <c:v>#N/A</c:v>
                </c:pt>
                <c:pt idx="12712">
                  <c:v>#N/A</c:v>
                </c:pt>
                <c:pt idx="12713">
                  <c:v>#N/A</c:v>
                </c:pt>
                <c:pt idx="12714">
                  <c:v>#N/A</c:v>
                </c:pt>
                <c:pt idx="12715">
                  <c:v>#N/A</c:v>
                </c:pt>
                <c:pt idx="12716">
                  <c:v>#N/A</c:v>
                </c:pt>
                <c:pt idx="12717">
                  <c:v>#N/A</c:v>
                </c:pt>
                <c:pt idx="12718">
                  <c:v>#N/A</c:v>
                </c:pt>
                <c:pt idx="12719">
                  <c:v>#N/A</c:v>
                </c:pt>
                <c:pt idx="12720">
                  <c:v>#N/A</c:v>
                </c:pt>
                <c:pt idx="12721">
                  <c:v>#N/A</c:v>
                </c:pt>
                <c:pt idx="12722">
                  <c:v>#N/A</c:v>
                </c:pt>
                <c:pt idx="12723">
                  <c:v>#N/A</c:v>
                </c:pt>
                <c:pt idx="12724">
                  <c:v>#N/A</c:v>
                </c:pt>
                <c:pt idx="12725">
                  <c:v>#N/A</c:v>
                </c:pt>
                <c:pt idx="12726">
                  <c:v>#N/A</c:v>
                </c:pt>
                <c:pt idx="12727">
                  <c:v>#N/A</c:v>
                </c:pt>
                <c:pt idx="12728">
                  <c:v>#N/A</c:v>
                </c:pt>
                <c:pt idx="12729">
                  <c:v>5.841619228336485</c:v>
                </c:pt>
                <c:pt idx="12730">
                  <c:v>#N/A</c:v>
                </c:pt>
                <c:pt idx="12731">
                  <c:v>#N/A</c:v>
                </c:pt>
                <c:pt idx="12732">
                  <c:v>#N/A</c:v>
                </c:pt>
                <c:pt idx="12733">
                  <c:v>#N/A</c:v>
                </c:pt>
                <c:pt idx="12734">
                  <c:v>#N/A</c:v>
                </c:pt>
                <c:pt idx="12735">
                  <c:v>#N/A</c:v>
                </c:pt>
                <c:pt idx="12736">
                  <c:v>#N/A</c:v>
                </c:pt>
                <c:pt idx="12737">
                  <c:v>#N/A</c:v>
                </c:pt>
                <c:pt idx="12738">
                  <c:v>#N/A</c:v>
                </c:pt>
                <c:pt idx="12739">
                  <c:v>#N/A</c:v>
                </c:pt>
                <c:pt idx="12740">
                  <c:v>#N/A</c:v>
                </c:pt>
                <c:pt idx="12741">
                  <c:v>#N/A</c:v>
                </c:pt>
                <c:pt idx="12742">
                  <c:v>#N/A</c:v>
                </c:pt>
                <c:pt idx="12743">
                  <c:v>#N/A</c:v>
                </c:pt>
                <c:pt idx="12744">
                  <c:v>#N/A</c:v>
                </c:pt>
                <c:pt idx="12745">
                  <c:v>#N/A</c:v>
                </c:pt>
                <c:pt idx="12746">
                  <c:v>#N/A</c:v>
                </c:pt>
                <c:pt idx="12747">
                  <c:v>#N/A</c:v>
                </c:pt>
                <c:pt idx="12748">
                  <c:v>#N/A</c:v>
                </c:pt>
                <c:pt idx="12749">
                  <c:v>#N/A</c:v>
                </c:pt>
                <c:pt idx="12750">
                  <c:v>#N/A</c:v>
                </c:pt>
                <c:pt idx="12751">
                  <c:v>#N/A</c:v>
                </c:pt>
                <c:pt idx="12752">
                  <c:v>#N/A</c:v>
                </c:pt>
                <c:pt idx="12753">
                  <c:v>#N/A</c:v>
                </c:pt>
                <c:pt idx="12754">
                  <c:v>#N/A</c:v>
                </c:pt>
                <c:pt idx="12755">
                  <c:v>#N/A</c:v>
                </c:pt>
                <c:pt idx="12756">
                  <c:v>#N/A</c:v>
                </c:pt>
                <c:pt idx="12757">
                  <c:v>#N/A</c:v>
                </c:pt>
                <c:pt idx="12758">
                  <c:v>#N/A</c:v>
                </c:pt>
                <c:pt idx="12759">
                  <c:v>#N/A</c:v>
                </c:pt>
                <c:pt idx="12760">
                  <c:v>#N/A</c:v>
                </c:pt>
                <c:pt idx="12761">
                  <c:v>#N/A</c:v>
                </c:pt>
                <c:pt idx="12762">
                  <c:v>#N/A</c:v>
                </c:pt>
                <c:pt idx="12763">
                  <c:v>#N/A</c:v>
                </c:pt>
                <c:pt idx="12764">
                  <c:v>#N/A</c:v>
                </c:pt>
                <c:pt idx="12765">
                  <c:v>#N/A</c:v>
                </c:pt>
                <c:pt idx="12766">
                  <c:v>#N/A</c:v>
                </c:pt>
                <c:pt idx="12767">
                  <c:v>#N/A</c:v>
                </c:pt>
                <c:pt idx="12768">
                  <c:v>#N/A</c:v>
                </c:pt>
                <c:pt idx="12769">
                  <c:v>#N/A</c:v>
                </c:pt>
                <c:pt idx="12770">
                  <c:v>#N/A</c:v>
                </c:pt>
                <c:pt idx="12771">
                  <c:v>#N/A</c:v>
                </c:pt>
                <c:pt idx="12772">
                  <c:v>#N/A</c:v>
                </c:pt>
                <c:pt idx="12773">
                  <c:v>#N/A</c:v>
                </c:pt>
                <c:pt idx="12774">
                  <c:v>#N/A</c:v>
                </c:pt>
                <c:pt idx="12775">
                  <c:v>#N/A</c:v>
                </c:pt>
                <c:pt idx="12776">
                  <c:v>#N/A</c:v>
                </c:pt>
                <c:pt idx="12777">
                  <c:v>#N/A</c:v>
                </c:pt>
                <c:pt idx="12778">
                  <c:v>#N/A</c:v>
                </c:pt>
                <c:pt idx="12779">
                  <c:v>#N/A</c:v>
                </c:pt>
                <c:pt idx="12780">
                  <c:v>#N/A</c:v>
                </c:pt>
                <c:pt idx="12781">
                  <c:v>#N/A</c:v>
                </c:pt>
                <c:pt idx="12782">
                  <c:v>#N/A</c:v>
                </c:pt>
                <c:pt idx="12783">
                  <c:v>#N/A</c:v>
                </c:pt>
                <c:pt idx="12784">
                  <c:v>#N/A</c:v>
                </c:pt>
                <c:pt idx="12785">
                  <c:v>#N/A</c:v>
                </c:pt>
                <c:pt idx="12786">
                  <c:v>#N/A</c:v>
                </c:pt>
                <c:pt idx="12787">
                  <c:v>#N/A</c:v>
                </c:pt>
                <c:pt idx="12788">
                  <c:v>#N/A</c:v>
                </c:pt>
                <c:pt idx="12789">
                  <c:v>#N/A</c:v>
                </c:pt>
                <c:pt idx="12790">
                  <c:v>#N/A</c:v>
                </c:pt>
                <c:pt idx="12791">
                  <c:v>#N/A</c:v>
                </c:pt>
                <c:pt idx="12792">
                  <c:v>#N/A</c:v>
                </c:pt>
                <c:pt idx="12793">
                  <c:v>#N/A</c:v>
                </c:pt>
                <c:pt idx="12794">
                  <c:v>#N/A</c:v>
                </c:pt>
                <c:pt idx="12795">
                  <c:v>#N/A</c:v>
                </c:pt>
                <c:pt idx="12796">
                  <c:v>#N/A</c:v>
                </c:pt>
                <c:pt idx="12797">
                  <c:v>#N/A</c:v>
                </c:pt>
                <c:pt idx="12798">
                  <c:v>#N/A</c:v>
                </c:pt>
                <c:pt idx="12799">
                  <c:v>#N/A</c:v>
                </c:pt>
                <c:pt idx="12800">
                  <c:v>#N/A</c:v>
                </c:pt>
                <c:pt idx="12801">
                  <c:v>#N/A</c:v>
                </c:pt>
                <c:pt idx="12802">
                  <c:v>#N/A</c:v>
                </c:pt>
                <c:pt idx="12803">
                  <c:v>#N/A</c:v>
                </c:pt>
                <c:pt idx="12804">
                  <c:v>#N/A</c:v>
                </c:pt>
                <c:pt idx="12805">
                  <c:v>#N/A</c:v>
                </c:pt>
                <c:pt idx="12806">
                  <c:v>#N/A</c:v>
                </c:pt>
                <c:pt idx="12807">
                  <c:v>#N/A</c:v>
                </c:pt>
                <c:pt idx="12808">
                  <c:v>#N/A</c:v>
                </c:pt>
                <c:pt idx="12809">
                  <c:v>#N/A</c:v>
                </c:pt>
                <c:pt idx="12810">
                  <c:v>#N/A</c:v>
                </c:pt>
                <c:pt idx="12811">
                  <c:v>#N/A</c:v>
                </c:pt>
                <c:pt idx="12812">
                  <c:v>#N/A</c:v>
                </c:pt>
                <c:pt idx="12813">
                  <c:v>#N/A</c:v>
                </c:pt>
                <c:pt idx="12814">
                  <c:v>#N/A</c:v>
                </c:pt>
                <c:pt idx="12815">
                  <c:v>#N/A</c:v>
                </c:pt>
                <c:pt idx="12816">
                  <c:v>#N/A</c:v>
                </c:pt>
                <c:pt idx="12817">
                  <c:v>#N/A</c:v>
                </c:pt>
                <c:pt idx="12818">
                  <c:v>#N/A</c:v>
                </c:pt>
                <c:pt idx="12819">
                  <c:v>#N/A</c:v>
                </c:pt>
                <c:pt idx="12820">
                  <c:v>#N/A</c:v>
                </c:pt>
                <c:pt idx="12821">
                  <c:v>#N/A</c:v>
                </c:pt>
                <c:pt idx="12822">
                  <c:v>#N/A</c:v>
                </c:pt>
                <c:pt idx="12823">
                  <c:v>#N/A</c:v>
                </c:pt>
                <c:pt idx="12824">
                  <c:v>#N/A</c:v>
                </c:pt>
                <c:pt idx="12825">
                  <c:v>#N/A</c:v>
                </c:pt>
                <c:pt idx="12826">
                  <c:v>#N/A</c:v>
                </c:pt>
                <c:pt idx="12827">
                  <c:v>#N/A</c:v>
                </c:pt>
                <c:pt idx="12828">
                  <c:v>#N/A</c:v>
                </c:pt>
                <c:pt idx="12829">
                  <c:v>#N/A</c:v>
                </c:pt>
                <c:pt idx="12830">
                  <c:v>#N/A</c:v>
                </c:pt>
                <c:pt idx="12831">
                  <c:v>#N/A</c:v>
                </c:pt>
                <c:pt idx="12832">
                  <c:v>#N/A</c:v>
                </c:pt>
                <c:pt idx="12833">
                  <c:v>#N/A</c:v>
                </c:pt>
                <c:pt idx="12834">
                  <c:v>#N/A</c:v>
                </c:pt>
                <c:pt idx="12835">
                  <c:v>#N/A</c:v>
                </c:pt>
                <c:pt idx="12836">
                  <c:v>#N/A</c:v>
                </c:pt>
                <c:pt idx="12837">
                  <c:v>#N/A</c:v>
                </c:pt>
                <c:pt idx="12838">
                  <c:v>#N/A</c:v>
                </c:pt>
                <c:pt idx="12839">
                  <c:v>#N/A</c:v>
                </c:pt>
                <c:pt idx="12840">
                  <c:v>#N/A</c:v>
                </c:pt>
                <c:pt idx="12841">
                  <c:v>#N/A</c:v>
                </c:pt>
                <c:pt idx="12842">
                  <c:v>#N/A</c:v>
                </c:pt>
                <c:pt idx="12843">
                  <c:v>#N/A</c:v>
                </c:pt>
                <c:pt idx="12844">
                  <c:v>#N/A</c:v>
                </c:pt>
                <c:pt idx="12845">
                  <c:v>#N/A</c:v>
                </c:pt>
                <c:pt idx="12846">
                  <c:v>#N/A</c:v>
                </c:pt>
                <c:pt idx="12847">
                  <c:v>#N/A</c:v>
                </c:pt>
                <c:pt idx="12848">
                  <c:v>#N/A</c:v>
                </c:pt>
                <c:pt idx="12849">
                  <c:v>#N/A</c:v>
                </c:pt>
                <c:pt idx="12850">
                  <c:v>#N/A</c:v>
                </c:pt>
                <c:pt idx="12851">
                  <c:v>#N/A</c:v>
                </c:pt>
                <c:pt idx="12852">
                  <c:v>#N/A</c:v>
                </c:pt>
                <c:pt idx="12853">
                  <c:v>#N/A</c:v>
                </c:pt>
                <c:pt idx="12854">
                  <c:v>#N/A</c:v>
                </c:pt>
                <c:pt idx="12855">
                  <c:v>#N/A</c:v>
                </c:pt>
                <c:pt idx="12856">
                  <c:v>#N/A</c:v>
                </c:pt>
                <c:pt idx="12857">
                  <c:v>#N/A</c:v>
                </c:pt>
                <c:pt idx="12858">
                  <c:v>#N/A</c:v>
                </c:pt>
                <c:pt idx="12859">
                  <c:v>#N/A</c:v>
                </c:pt>
                <c:pt idx="12860">
                  <c:v>#N/A</c:v>
                </c:pt>
                <c:pt idx="12861">
                  <c:v>#N/A</c:v>
                </c:pt>
                <c:pt idx="12862">
                  <c:v>#N/A</c:v>
                </c:pt>
                <c:pt idx="12863">
                  <c:v>#N/A</c:v>
                </c:pt>
                <c:pt idx="12864">
                  <c:v>#N/A</c:v>
                </c:pt>
                <c:pt idx="12865">
                  <c:v>#N/A</c:v>
                </c:pt>
                <c:pt idx="12866">
                  <c:v>#N/A</c:v>
                </c:pt>
                <c:pt idx="12867">
                  <c:v>#N/A</c:v>
                </c:pt>
                <c:pt idx="12868">
                  <c:v>#N/A</c:v>
                </c:pt>
                <c:pt idx="12869">
                  <c:v>#N/A</c:v>
                </c:pt>
                <c:pt idx="12870">
                  <c:v>#N/A</c:v>
                </c:pt>
                <c:pt idx="12871">
                  <c:v>#N/A</c:v>
                </c:pt>
                <c:pt idx="12872">
                  <c:v>#N/A</c:v>
                </c:pt>
                <c:pt idx="12873">
                  <c:v>#N/A</c:v>
                </c:pt>
                <c:pt idx="12874">
                  <c:v>#N/A</c:v>
                </c:pt>
                <c:pt idx="12875">
                  <c:v>#N/A</c:v>
                </c:pt>
                <c:pt idx="12876">
                  <c:v>#N/A</c:v>
                </c:pt>
                <c:pt idx="12877">
                  <c:v>#N/A</c:v>
                </c:pt>
                <c:pt idx="12878">
                  <c:v>#N/A</c:v>
                </c:pt>
                <c:pt idx="12879">
                  <c:v>#N/A</c:v>
                </c:pt>
                <c:pt idx="12880">
                  <c:v>#N/A</c:v>
                </c:pt>
                <c:pt idx="12881">
                  <c:v>#N/A</c:v>
                </c:pt>
                <c:pt idx="12882">
                  <c:v>#N/A</c:v>
                </c:pt>
                <c:pt idx="12883">
                  <c:v>#N/A</c:v>
                </c:pt>
                <c:pt idx="12884">
                  <c:v>#N/A</c:v>
                </c:pt>
                <c:pt idx="12885">
                  <c:v>5.7595192915876</c:v>
                </c:pt>
                <c:pt idx="12886">
                  <c:v>#N/A</c:v>
                </c:pt>
                <c:pt idx="12887">
                  <c:v>#N/A</c:v>
                </c:pt>
                <c:pt idx="12888">
                  <c:v>#N/A</c:v>
                </c:pt>
                <c:pt idx="12889">
                  <c:v>#N/A</c:v>
                </c:pt>
                <c:pt idx="12890">
                  <c:v>#N/A</c:v>
                </c:pt>
                <c:pt idx="12891">
                  <c:v>#N/A</c:v>
                </c:pt>
                <c:pt idx="12892">
                  <c:v>#N/A</c:v>
                </c:pt>
                <c:pt idx="12893">
                  <c:v>#N/A</c:v>
                </c:pt>
                <c:pt idx="12894">
                  <c:v>#N/A</c:v>
                </c:pt>
                <c:pt idx="12895">
                  <c:v>#N/A</c:v>
                </c:pt>
                <c:pt idx="12896">
                  <c:v>#N/A</c:v>
                </c:pt>
                <c:pt idx="12897">
                  <c:v>#N/A</c:v>
                </c:pt>
                <c:pt idx="12898">
                  <c:v>#N/A</c:v>
                </c:pt>
                <c:pt idx="12899">
                  <c:v>#N/A</c:v>
                </c:pt>
                <c:pt idx="12900">
                  <c:v>#N/A</c:v>
                </c:pt>
                <c:pt idx="12901">
                  <c:v>#N/A</c:v>
                </c:pt>
                <c:pt idx="12902">
                  <c:v>#N/A</c:v>
                </c:pt>
                <c:pt idx="12903">
                  <c:v>#N/A</c:v>
                </c:pt>
                <c:pt idx="12904">
                  <c:v>#N/A</c:v>
                </c:pt>
                <c:pt idx="12905">
                  <c:v>#N/A</c:v>
                </c:pt>
                <c:pt idx="12906">
                  <c:v>#N/A</c:v>
                </c:pt>
                <c:pt idx="12907">
                  <c:v>#N/A</c:v>
                </c:pt>
                <c:pt idx="12908">
                  <c:v>#N/A</c:v>
                </c:pt>
                <c:pt idx="12909">
                  <c:v>#N/A</c:v>
                </c:pt>
                <c:pt idx="12910">
                  <c:v>#N/A</c:v>
                </c:pt>
                <c:pt idx="12911">
                  <c:v>#N/A</c:v>
                </c:pt>
                <c:pt idx="12912">
                  <c:v>#N/A</c:v>
                </c:pt>
                <c:pt idx="12913">
                  <c:v>#N/A</c:v>
                </c:pt>
                <c:pt idx="12914">
                  <c:v>#N/A</c:v>
                </c:pt>
                <c:pt idx="12915">
                  <c:v>#N/A</c:v>
                </c:pt>
                <c:pt idx="12916">
                  <c:v>#N/A</c:v>
                </c:pt>
                <c:pt idx="12917">
                  <c:v>#N/A</c:v>
                </c:pt>
                <c:pt idx="12918">
                  <c:v>#N/A</c:v>
                </c:pt>
                <c:pt idx="12919">
                  <c:v>#N/A</c:v>
                </c:pt>
                <c:pt idx="12920">
                  <c:v>#N/A</c:v>
                </c:pt>
                <c:pt idx="12921">
                  <c:v>#N/A</c:v>
                </c:pt>
                <c:pt idx="12922">
                  <c:v>#N/A</c:v>
                </c:pt>
                <c:pt idx="12923">
                  <c:v>#N/A</c:v>
                </c:pt>
                <c:pt idx="12924">
                  <c:v>#N/A</c:v>
                </c:pt>
                <c:pt idx="12925">
                  <c:v>#N/A</c:v>
                </c:pt>
                <c:pt idx="12926">
                  <c:v>#N/A</c:v>
                </c:pt>
                <c:pt idx="12927">
                  <c:v>#N/A</c:v>
                </c:pt>
                <c:pt idx="12928">
                  <c:v>#N/A</c:v>
                </c:pt>
                <c:pt idx="12929">
                  <c:v>#N/A</c:v>
                </c:pt>
                <c:pt idx="12930">
                  <c:v>#N/A</c:v>
                </c:pt>
                <c:pt idx="12931">
                  <c:v>#N/A</c:v>
                </c:pt>
                <c:pt idx="12932">
                  <c:v>#N/A</c:v>
                </c:pt>
                <c:pt idx="12933">
                  <c:v>#N/A</c:v>
                </c:pt>
                <c:pt idx="12934">
                  <c:v>#N/A</c:v>
                </c:pt>
                <c:pt idx="12935">
                  <c:v>#N/A</c:v>
                </c:pt>
                <c:pt idx="12936">
                  <c:v>#N/A</c:v>
                </c:pt>
                <c:pt idx="12937">
                  <c:v>#N/A</c:v>
                </c:pt>
                <c:pt idx="12938">
                  <c:v>#N/A</c:v>
                </c:pt>
                <c:pt idx="12939">
                  <c:v>#N/A</c:v>
                </c:pt>
                <c:pt idx="12940">
                  <c:v>#N/A</c:v>
                </c:pt>
                <c:pt idx="12941">
                  <c:v>#N/A</c:v>
                </c:pt>
                <c:pt idx="12942">
                  <c:v>#N/A</c:v>
                </c:pt>
                <c:pt idx="12943">
                  <c:v>#N/A</c:v>
                </c:pt>
                <c:pt idx="12944">
                  <c:v>#N/A</c:v>
                </c:pt>
                <c:pt idx="12945">
                  <c:v>#N/A</c:v>
                </c:pt>
                <c:pt idx="12946">
                  <c:v>#N/A</c:v>
                </c:pt>
                <c:pt idx="12947">
                  <c:v>#N/A</c:v>
                </c:pt>
                <c:pt idx="12948">
                  <c:v>#N/A</c:v>
                </c:pt>
                <c:pt idx="12949">
                  <c:v>#N/A</c:v>
                </c:pt>
                <c:pt idx="12950">
                  <c:v>#N/A</c:v>
                </c:pt>
                <c:pt idx="12951">
                  <c:v>#N/A</c:v>
                </c:pt>
                <c:pt idx="12952">
                  <c:v>#N/A</c:v>
                </c:pt>
                <c:pt idx="12953">
                  <c:v>#N/A</c:v>
                </c:pt>
                <c:pt idx="12954">
                  <c:v>#N/A</c:v>
                </c:pt>
                <c:pt idx="12955">
                  <c:v>#N/A</c:v>
                </c:pt>
                <c:pt idx="12956">
                  <c:v>#N/A</c:v>
                </c:pt>
                <c:pt idx="12957">
                  <c:v>#N/A</c:v>
                </c:pt>
                <c:pt idx="12958">
                  <c:v>#N/A</c:v>
                </c:pt>
                <c:pt idx="12959">
                  <c:v>#N/A</c:v>
                </c:pt>
                <c:pt idx="12960">
                  <c:v>#N/A</c:v>
                </c:pt>
                <c:pt idx="12961">
                  <c:v>#N/A</c:v>
                </c:pt>
                <c:pt idx="12962">
                  <c:v>#N/A</c:v>
                </c:pt>
                <c:pt idx="12963">
                  <c:v>#N/A</c:v>
                </c:pt>
                <c:pt idx="12964">
                  <c:v>#N/A</c:v>
                </c:pt>
                <c:pt idx="12965">
                  <c:v>#N/A</c:v>
                </c:pt>
                <c:pt idx="12966">
                  <c:v>#N/A</c:v>
                </c:pt>
                <c:pt idx="12967">
                  <c:v>#N/A</c:v>
                </c:pt>
                <c:pt idx="12968">
                  <c:v>#N/A</c:v>
                </c:pt>
                <c:pt idx="12969">
                  <c:v>#N/A</c:v>
                </c:pt>
                <c:pt idx="12970">
                  <c:v>#N/A</c:v>
                </c:pt>
                <c:pt idx="12971">
                  <c:v>#N/A</c:v>
                </c:pt>
                <c:pt idx="12972">
                  <c:v>#N/A</c:v>
                </c:pt>
                <c:pt idx="12973">
                  <c:v>#N/A</c:v>
                </c:pt>
                <c:pt idx="12974">
                  <c:v>#N/A</c:v>
                </c:pt>
                <c:pt idx="12975">
                  <c:v>#N/A</c:v>
                </c:pt>
                <c:pt idx="12976">
                  <c:v>#N/A</c:v>
                </c:pt>
                <c:pt idx="12977">
                  <c:v>#N/A</c:v>
                </c:pt>
                <c:pt idx="12978">
                  <c:v>#N/A</c:v>
                </c:pt>
                <c:pt idx="12979">
                  <c:v>#N/A</c:v>
                </c:pt>
                <c:pt idx="12980">
                  <c:v>#N/A</c:v>
                </c:pt>
                <c:pt idx="12981">
                  <c:v>#N/A</c:v>
                </c:pt>
                <c:pt idx="12982">
                  <c:v>#N/A</c:v>
                </c:pt>
                <c:pt idx="12983">
                  <c:v>#N/A</c:v>
                </c:pt>
                <c:pt idx="12984">
                  <c:v>#N/A</c:v>
                </c:pt>
                <c:pt idx="12985">
                  <c:v>#N/A</c:v>
                </c:pt>
                <c:pt idx="12986">
                  <c:v>#N/A</c:v>
                </c:pt>
                <c:pt idx="12987">
                  <c:v>#N/A</c:v>
                </c:pt>
                <c:pt idx="12988">
                  <c:v>#N/A</c:v>
                </c:pt>
                <c:pt idx="12989">
                  <c:v>#N/A</c:v>
                </c:pt>
                <c:pt idx="12990">
                  <c:v>#N/A</c:v>
                </c:pt>
                <c:pt idx="12991">
                  <c:v>#N/A</c:v>
                </c:pt>
                <c:pt idx="12992">
                  <c:v>#N/A</c:v>
                </c:pt>
                <c:pt idx="12993">
                  <c:v>#N/A</c:v>
                </c:pt>
                <c:pt idx="12994">
                  <c:v>#N/A</c:v>
                </c:pt>
                <c:pt idx="12995">
                  <c:v>#N/A</c:v>
                </c:pt>
                <c:pt idx="12996">
                  <c:v>#N/A</c:v>
                </c:pt>
                <c:pt idx="12997">
                  <c:v>#N/A</c:v>
                </c:pt>
                <c:pt idx="12998">
                  <c:v>#N/A</c:v>
                </c:pt>
                <c:pt idx="12999">
                  <c:v>#N/A</c:v>
                </c:pt>
                <c:pt idx="13000">
                  <c:v>#N/A</c:v>
                </c:pt>
                <c:pt idx="13001">
                  <c:v>#N/A</c:v>
                </c:pt>
                <c:pt idx="13002">
                  <c:v>#N/A</c:v>
                </c:pt>
                <c:pt idx="13003">
                  <c:v>#N/A</c:v>
                </c:pt>
                <c:pt idx="13004">
                  <c:v>#N/A</c:v>
                </c:pt>
                <c:pt idx="13005">
                  <c:v>#N/A</c:v>
                </c:pt>
                <c:pt idx="13006">
                  <c:v>#N/A</c:v>
                </c:pt>
                <c:pt idx="13007">
                  <c:v>#N/A</c:v>
                </c:pt>
                <c:pt idx="13008">
                  <c:v>#N/A</c:v>
                </c:pt>
                <c:pt idx="13009">
                  <c:v>#N/A</c:v>
                </c:pt>
                <c:pt idx="13010">
                  <c:v>#N/A</c:v>
                </c:pt>
                <c:pt idx="13011">
                  <c:v>#N/A</c:v>
                </c:pt>
                <c:pt idx="13012">
                  <c:v>#N/A</c:v>
                </c:pt>
                <c:pt idx="13013">
                  <c:v>#N/A</c:v>
                </c:pt>
                <c:pt idx="13014">
                  <c:v>#N/A</c:v>
                </c:pt>
                <c:pt idx="13015">
                  <c:v>#N/A</c:v>
                </c:pt>
                <c:pt idx="13016">
                  <c:v>#N/A</c:v>
                </c:pt>
                <c:pt idx="13017">
                  <c:v>#N/A</c:v>
                </c:pt>
                <c:pt idx="13018">
                  <c:v>#N/A</c:v>
                </c:pt>
                <c:pt idx="13019">
                  <c:v>#N/A</c:v>
                </c:pt>
                <c:pt idx="13020">
                  <c:v>#N/A</c:v>
                </c:pt>
                <c:pt idx="13021">
                  <c:v>#N/A</c:v>
                </c:pt>
                <c:pt idx="13022">
                  <c:v>#N/A</c:v>
                </c:pt>
                <c:pt idx="13023">
                  <c:v>#N/A</c:v>
                </c:pt>
                <c:pt idx="13024">
                  <c:v>#N/A</c:v>
                </c:pt>
                <c:pt idx="13025">
                  <c:v>#N/A</c:v>
                </c:pt>
                <c:pt idx="13026">
                  <c:v>#N/A</c:v>
                </c:pt>
                <c:pt idx="13027">
                  <c:v>#N/A</c:v>
                </c:pt>
                <c:pt idx="13028">
                  <c:v>#N/A</c:v>
                </c:pt>
                <c:pt idx="13029">
                  <c:v>#N/A</c:v>
                </c:pt>
                <c:pt idx="13030">
                  <c:v>#N/A</c:v>
                </c:pt>
                <c:pt idx="13031">
                  <c:v>#N/A</c:v>
                </c:pt>
                <c:pt idx="13032">
                  <c:v>#N/A</c:v>
                </c:pt>
                <c:pt idx="13033">
                  <c:v>#N/A</c:v>
                </c:pt>
                <c:pt idx="13034">
                  <c:v>#N/A</c:v>
                </c:pt>
                <c:pt idx="13035">
                  <c:v>#N/A</c:v>
                </c:pt>
                <c:pt idx="13036">
                  <c:v>#N/A</c:v>
                </c:pt>
                <c:pt idx="13037">
                  <c:v>#N/A</c:v>
                </c:pt>
                <c:pt idx="13038">
                  <c:v>#N/A</c:v>
                </c:pt>
                <c:pt idx="13039">
                  <c:v>#N/A</c:v>
                </c:pt>
                <c:pt idx="13040">
                  <c:v>#N/A</c:v>
                </c:pt>
                <c:pt idx="13041">
                  <c:v>#N/A</c:v>
                </c:pt>
                <c:pt idx="13042">
                  <c:v>#N/A</c:v>
                </c:pt>
                <c:pt idx="13043">
                  <c:v>#N/A</c:v>
                </c:pt>
                <c:pt idx="13044">
                  <c:v>#N/A</c:v>
                </c:pt>
                <c:pt idx="13045">
                  <c:v>#N/A</c:v>
                </c:pt>
                <c:pt idx="13046">
                  <c:v>#N/A</c:v>
                </c:pt>
                <c:pt idx="13047">
                  <c:v>#N/A</c:v>
                </c:pt>
                <c:pt idx="13048">
                  <c:v>#N/A</c:v>
                </c:pt>
                <c:pt idx="13049">
                  <c:v>#N/A</c:v>
                </c:pt>
                <c:pt idx="13050">
                  <c:v>#N/A</c:v>
                </c:pt>
                <c:pt idx="13051">
                  <c:v>#N/A</c:v>
                </c:pt>
                <c:pt idx="13052">
                  <c:v>#N/A</c:v>
                </c:pt>
                <c:pt idx="13053">
                  <c:v>#N/A</c:v>
                </c:pt>
                <c:pt idx="13054">
                  <c:v>#N/A</c:v>
                </c:pt>
                <c:pt idx="13055">
                  <c:v>#N/A</c:v>
                </c:pt>
                <c:pt idx="13056">
                  <c:v>#N/A</c:v>
                </c:pt>
                <c:pt idx="13057">
                  <c:v>#N/A</c:v>
                </c:pt>
                <c:pt idx="13058">
                  <c:v>#N/A</c:v>
                </c:pt>
                <c:pt idx="13059">
                  <c:v>#N/A</c:v>
                </c:pt>
                <c:pt idx="13060">
                  <c:v>#N/A</c:v>
                </c:pt>
                <c:pt idx="13061">
                  <c:v>#N/A</c:v>
                </c:pt>
                <c:pt idx="13062">
                  <c:v>#N/A</c:v>
                </c:pt>
                <c:pt idx="13063">
                  <c:v>5.760531309297904</c:v>
                </c:pt>
                <c:pt idx="13064">
                  <c:v>#N/A</c:v>
                </c:pt>
                <c:pt idx="13065">
                  <c:v>#N/A</c:v>
                </c:pt>
                <c:pt idx="13066">
                  <c:v>#N/A</c:v>
                </c:pt>
                <c:pt idx="13067">
                  <c:v>#N/A</c:v>
                </c:pt>
                <c:pt idx="13068">
                  <c:v>#N/A</c:v>
                </c:pt>
                <c:pt idx="13069">
                  <c:v>#N/A</c:v>
                </c:pt>
                <c:pt idx="13070">
                  <c:v>#N/A</c:v>
                </c:pt>
                <c:pt idx="13071">
                  <c:v>#N/A</c:v>
                </c:pt>
                <c:pt idx="13072">
                  <c:v>#N/A</c:v>
                </c:pt>
                <c:pt idx="13073">
                  <c:v>#N/A</c:v>
                </c:pt>
                <c:pt idx="13074">
                  <c:v>#N/A</c:v>
                </c:pt>
                <c:pt idx="13075">
                  <c:v>#N/A</c:v>
                </c:pt>
                <c:pt idx="13076">
                  <c:v>#N/A</c:v>
                </c:pt>
                <c:pt idx="13077">
                  <c:v>#N/A</c:v>
                </c:pt>
                <c:pt idx="13078">
                  <c:v>#N/A</c:v>
                </c:pt>
                <c:pt idx="13079">
                  <c:v>#N/A</c:v>
                </c:pt>
                <c:pt idx="13080">
                  <c:v>#N/A</c:v>
                </c:pt>
                <c:pt idx="13081">
                  <c:v>#N/A</c:v>
                </c:pt>
                <c:pt idx="13082">
                  <c:v>#N/A</c:v>
                </c:pt>
                <c:pt idx="13083">
                  <c:v>#N/A</c:v>
                </c:pt>
                <c:pt idx="13084">
                  <c:v>#N/A</c:v>
                </c:pt>
                <c:pt idx="13085">
                  <c:v>#N/A</c:v>
                </c:pt>
                <c:pt idx="13086">
                  <c:v>#N/A</c:v>
                </c:pt>
                <c:pt idx="13087">
                  <c:v>#N/A</c:v>
                </c:pt>
                <c:pt idx="13088">
                  <c:v>#N/A</c:v>
                </c:pt>
                <c:pt idx="13089">
                  <c:v>#N/A</c:v>
                </c:pt>
                <c:pt idx="13090">
                  <c:v>#N/A</c:v>
                </c:pt>
                <c:pt idx="13091">
                  <c:v>#N/A</c:v>
                </c:pt>
                <c:pt idx="13092">
                  <c:v>#N/A</c:v>
                </c:pt>
                <c:pt idx="13093">
                  <c:v>#N/A</c:v>
                </c:pt>
                <c:pt idx="13094">
                  <c:v>#N/A</c:v>
                </c:pt>
                <c:pt idx="13095">
                  <c:v>#N/A</c:v>
                </c:pt>
                <c:pt idx="13096">
                  <c:v>#N/A</c:v>
                </c:pt>
                <c:pt idx="13097">
                  <c:v>#N/A</c:v>
                </c:pt>
                <c:pt idx="13098">
                  <c:v>#N/A</c:v>
                </c:pt>
                <c:pt idx="13099">
                  <c:v>#N/A</c:v>
                </c:pt>
                <c:pt idx="13100">
                  <c:v>#N/A</c:v>
                </c:pt>
                <c:pt idx="13101">
                  <c:v>#N/A</c:v>
                </c:pt>
                <c:pt idx="13102">
                  <c:v>#N/A</c:v>
                </c:pt>
                <c:pt idx="13103">
                  <c:v>#N/A</c:v>
                </c:pt>
                <c:pt idx="13104">
                  <c:v>#N/A</c:v>
                </c:pt>
                <c:pt idx="13105">
                  <c:v>#N/A</c:v>
                </c:pt>
                <c:pt idx="13106">
                  <c:v>#N/A</c:v>
                </c:pt>
                <c:pt idx="13107">
                  <c:v>#N/A</c:v>
                </c:pt>
                <c:pt idx="13108">
                  <c:v>#N/A</c:v>
                </c:pt>
                <c:pt idx="13109">
                  <c:v>#N/A</c:v>
                </c:pt>
                <c:pt idx="13110">
                  <c:v>#N/A</c:v>
                </c:pt>
                <c:pt idx="13111">
                  <c:v>#N/A</c:v>
                </c:pt>
                <c:pt idx="13112">
                  <c:v>#N/A</c:v>
                </c:pt>
                <c:pt idx="13113">
                  <c:v>#N/A</c:v>
                </c:pt>
                <c:pt idx="13114">
                  <c:v>#N/A</c:v>
                </c:pt>
                <c:pt idx="13115">
                  <c:v>#N/A</c:v>
                </c:pt>
                <c:pt idx="13116">
                  <c:v>#N/A</c:v>
                </c:pt>
                <c:pt idx="13117">
                  <c:v>#N/A</c:v>
                </c:pt>
                <c:pt idx="13118">
                  <c:v>#N/A</c:v>
                </c:pt>
                <c:pt idx="13119">
                  <c:v>#N/A</c:v>
                </c:pt>
                <c:pt idx="13120">
                  <c:v>#N/A</c:v>
                </c:pt>
                <c:pt idx="13121">
                  <c:v>#N/A</c:v>
                </c:pt>
                <c:pt idx="13122">
                  <c:v>#N/A</c:v>
                </c:pt>
                <c:pt idx="13123">
                  <c:v>#N/A</c:v>
                </c:pt>
                <c:pt idx="13124">
                  <c:v>#N/A</c:v>
                </c:pt>
                <c:pt idx="13125">
                  <c:v>#N/A</c:v>
                </c:pt>
                <c:pt idx="13126">
                  <c:v>#N/A</c:v>
                </c:pt>
                <c:pt idx="13127">
                  <c:v>#N/A</c:v>
                </c:pt>
                <c:pt idx="13128">
                  <c:v>#N/A</c:v>
                </c:pt>
                <c:pt idx="13129">
                  <c:v>#N/A</c:v>
                </c:pt>
                <c:pt idx="13130">
                  <c:v>#N/A</c:v>
                </c:pt>
                <c:pt idx="13131">
                  <c:v>#N/A</c:v>
                </c:pt>
                <c:pt idx="13132">
                  <c:v>#N/A</c:v>
                </c:pt>
                <c:pt idx="13133">
                  <c:v>#N/A</c:v>
                </c:pt>
                <c:pt idx="13134">
                  <c:v>#N/A</c:v>
                </c:pt>
                <c:pt idx="13135">
                  <c:v>#N/A</c:v>
                </c:pt>
                <c:pt idx="13136">
                  <c:v>#N/A</c:v>
                </c:pt>
                <c:pt idx="13137">
                  <c:v>#N/A</c:v>
                </c:pt>
                <c:pt idx="13138">
                  <c:v>#N/A</c:v>
                </c:pt>
                <c:pt idx="13139">
                  <c:v>#N/A</c:v>
                </c:pt>
                <c:pt idx="13140">
                  <c:v>#N/A</c:v>
                </c:pt>
                <c:pt idx="13141">
                  <c:v>#N/A</c:v>
                </c:pt>
                <c:pt idx="13142">
                  <c:v>#N/A</c:v>
                </c:pt>
                <c:pt idx="13143">
                  <c:v>#N/A</c:v>
                </c:pt>
                <c:pt idx="13144">
                  <c:v>#N/A</c:v>
                </c:pt>
                <c:pt idx="13145">
                  <c:v>#N/A</c:v>
                </c:pt>
                <c:pt idx="13146">
                  <c:v>#N/A</c:v>
                </c:pt>
                <c:pt idx="13147">
                  <c:v>#N/A</c:v>
                </c:pt>
                <c:pt idx="13148">
                  <c:v>#N/A</c:v>
                </c:pt>
                <c:pt idx="13149">
                  <c:v>#N/A</c:v>
                </c:pt>
                <c:pt idx="13150">
                  <c:v>#N/A</c:v>
                </c:pt>
                <c:pt idx="13151">
                  <c:v>#N/A</c:v>
                </c:pt>
                <c:pt idx="13152">
                  <c:v>#N/A</c:v>
                </c:pt>
                <c:pt idx="13153">
                  <c:v>#N/A</c:v>
                </c:pt>
                <c:pt idx="13154">
                  <c:v>#N/A</c:v>
                </c:pt>
                <c:pt idx="13155">
                  <c:v>#N/A</c:v>
                </c:pt>
                <c:pt idx="13156">
                  <c:v>#N/A</c:v>
                </c:pt>
                <c:pt idx="13157">
                  <c:v>#N/A</c:v>
                </c:pt>
                <c:pt idx="13158">
                  <c:v>#N/A</c:v>
                </c:pt>
                <c:pt idx="13159">
                  <c:v>#N/A</c:v>
                </c:pt>
                <c:pt idx="13160">
                  <c:v>#N/A</c:v>
                </c:pt>
                <c:pt idx="13161">
                  <c:v>#N/A</c:v>
                </c:pt>
                <c:pt idx="13162">
                  <c:v>#N/A</c:v>
                </c:pt>
                <c:pt idx="13163">
                  <c:v>#N/A</c:v>
                </c:pt>
                <c:pt idx="13164">
                  <c:v>#N/A</c:v>
                </c:pt>
                <c:pt idx="13165">
                  <c:v>#N/A</c:v>
                </c:pt>
                <c:pt idx="13166">
                  <c:v>#N/A</c:v>
                </c:pt>
                <c:pt idx="13167">
                  <c:v>#N/A</c:v>
                </c:pt>
                <c:pt idx="13168">
                  <c:v>#N/A</c:v>
                </c:pt>
                <c:pt idx="13169">
                  <c:v>#N/A</c:v>
                </c:pt>
                <c:pt idx="13170">
                  <c:v>#N/A</c:v>
                </c:pt>
                <c:pt idx="13171">
                  <c:v>#N/A</c:v>
                </c:pt>
                <c:pt idx="13172">
                  <c:v>#N/A</c:v>
                </c:pt>
                <c:pt idx="13173">
                  <c:v>#N/A</c:v>
                </c:pt>
                <c:pt idx="13174">
                  <c:v>#N/A</c:v>
                </c:pt>
                <c:pt idx="13175">
                  <c:v>#N/A</c:v>
                </c:pt>
                <c:pt idx="13176">
                  <c:v>#N/A</c:v>
                </c:pt>
                <c:pt idx="13177">
                  <c:v>#N/A</c:v>
                </c:pt>
                <c:pt idx="13178">
                  <c:v>#N/A</c:v>
                </c:pt>
                <c:pt idx="13179">
                  <c:v>#N/A</c:v>
                </c:pt>
                <c:pt idx="13180">
                  <c:v>#N/A</c:v>
                </c:pt>
                <c:pt idx="13181">
                  <c:v>#N/A</c:v>
                </c:pt>
                <c:pt idx="13182">
                  <c:v>#N/A</c:v>
                </c:pt>
                <c:pt idx="13183">
                  <c:v>#N/A</c:v>
                </c:pt>
                <c:pt idx="13184">
                  <c:v>#N/A</c:v>
                </c:pt>
                <c:pt idx="13185">
                  <c:v>#N/A</c:v>
                </c:pt>
                <c:pt idx="13186">
                  <c:v>#N/A</c:v>
                </c:pt>
                <c:pt idx="13187">
                  <c:v>#N/A</c:v>
                </c:pt>
                <c:pt idx="13188">
                  <c:v>#N/A</c:v>
                </c:pt>
                <c:pt idx="13189">
                  <c:v>#N/A</c:v>
                </c:pt>
                <c:pt idx="13190">
                  <c:v>#N/A</c:v>
                </c:pt>
                <c:pt idx="13191">
                  <c:v>#N/A</c:v>
                </c:pt>
                <c:pt idx="13192">
                  <c:v>#N/A</c:v>
                </c:pt>
                <c:pt idx="13193">
                  <c:v>#N/A</c:v>
                </c:pt>
                <c:pt idx="13194">
                  <c:v>#N/A</c:v>
                </c:pt>
                <c:pt idx="13195">
                  <c:v>#N/A</c:v>
                </c:pt>
                <c:pt idx="13196">
                  <c:v>#N/A</c:v>
                </c:pt>
                <c:pt idx="13197">
                  <c:v>#N/A</c:v>
                </c:pt>
                <c:pt idx="13198">
                  <c:v>#N/A</c:v>
                </c:pt>
                <c:pt idx="13199">
                  <c:v>#N/A</c:v>
                </c:pt>
                <c:pt idx="13200">
                  <c:v>#N/A</c:v>
                </c:pt>
                <c:pt idx="13201">
                  <c:v>#N/A</c:v>
                </c:pt>
                <c:pt idx="13202">
                  <c:v>#N/A</c:v>
                </c:pt>
                <c:pt idx="13203">
                  <c:v>#N/A</c:v>
                </c:pt>
                <c:pt idx="13204">
                  <c:v>#N/A</c:v>
                </c:pt>
                <c:pt idx="13205">
                  <c:v>#N/A</c:v>
                </c:pt>
                <c:pt idx="13206">
                  <c:v>#N/A</c:v>
                </c:pt>
                <c:pt idx="13207">
                  <c:v>#N/A</c:v>
                </c:pt>
                <c:pt idx="13208">
                  <c:v>#N/A</c:v>
                </c:pt>
                <c:pt idx="13209">
                  <c:v>#N/A</c:v>
                </c:pt>
                <c:pt idx="13210">
                  <c:v>#N/A</c:v>
                </c:pt>
                <c:pt idx="13211">
                  <c:v>#N/A</c:v>
                </c:pt>
                <c:pt idx="13212">
                  <c:v>#N/A</c:v>
                </c:pt>
                <c:pt idx="13213">
                  <c:v>#N/A</c:v>
                </c:pt>
                <c:pt idx="13214">
                  <c:v>#N/A</c:v>
                </c:pt>
                <c:pt idx="13215">
                  <c:v>#N/A</c:v>
                </c:pt>
                <c:pt idx="13216">
                  <c:v>#N/A</c:v>
                </c:pt>
                <c:pt idx="13217">
                  <c:v>#N/A</c:v>
                </c:pt>
                <c:pt idx="13218">
                  <c:v>#N/A</c:v>
                </c:pt>
                <c:pt idx="13219">
                  <c:v>#N/A</c:v>
                </c:pt>
                <c:pt idx="13220">
                  <c:v>#N/A</c:v>
                </c:pt>
                <c:pt idx="13221">
                  <c:v>#N/A</c:v>
                </c:pt>
                <c:pt idx="13222">
                  <c:v>#N/A</c:v>
                </c:pt>
                <c:pt idx="13223">
                  <c:v>#N/A</c:v>
                </c:pt>
                <c:pt idx="13224">
                  <c:v>#N/A</c:v>
                </c:pt>
                <c:pt idx="13225">
                  <c:v>#N/A</c:v>
                </c:pt>
                <c:pt idx="13226">
                  <c:v>#N/A</c:v>
                </c:pt>
                <c:pt idx="13227">
                  <c:v>#N/A</c:v>
                </c:pt>
                <c:pt idx="13228">
                  <c:v>#N/A</c:v>
                </c:pt>
                <c:pt idx="13229">
                  <c:v>#N/A</c:v>
                </c:pt>
                <c:pt idx="13230">
                  <c:v>#N/A</c:v>
                </c:pt>
                <c:pt idx="13231">
                  <c:v>#N/A</c:v>
                </c:pt>
                <c:pt idx="13232">
                  <c:v>#N/A</c:v>
                </c:pt>
                <c:pt idx="13233">
                  <c:v>#N/A</c:v>
                </c:pt>
                <c:pt idx="13234">
                  <c:v>#N/A</c:v>
                </c:pt>
                <c:pt idx="13235">
                  <c:v>#N/A</c:v>
                </c:pt>
                <c:pt idx="13236">
                  <c:v>#N/A</c:v>
                </c:pt>
                <c:pt idx="13237">
                  <c:v>#N/A</c:v>
                </c:pt>
                <c:pt idx="13238">
                  <c:v>#N/A</c:v>
                </c:pt>
                <c:pt idx="13239">
                  <c:v>#N/A</c:v>
                </c:pt>
                <c:pt idx="13240">
                  <c:v>#N/A</c:v>
                </c:pt>
                <c:pt idx="13241">
                  <c:v>#N/A</c:v>
                </c:pt>
                <c:pt idx="13242">
                  <c:v>5.657811511701441</c:v>
                </c:pt>
                <c:pt idx="13243">
                  <c:v>#N/A</c:v>
                </c:pt>
                <c:pt idx="13244">
                  <c:v>#N/A</c:v>
                </c:pt>
                <c:pt idx="13245">
                  <c:v>#N/A</c:v>
                </c:pt>
                <c:pt idx="13246">
                  <c:v>#N/A</c:v>
                </c:pt>
                <c:pt idx="13247">
                  <c:v>#N/A</c:v>
                </c:pt>
                <c:pt idx="13248">
                  <c:v>#N/A</c:v>
                </c:pt>
                <c:pt idx="13249">
                  <c:v>#N/A</c:v>
                </c:pt>
                <c:pt idx="13250">
                  <c:v>#N/A</c:v>
                </c:pt>
                <c:pt idx="13251">
                  <c:v>#N/A</c:v>
                </c:pt>
                <c:pt idx="13252">
                  <c:v>#N/A</c:v>
                </c:pt>
                <c:pt idx="13253">
                  <c:v>#N/A</c:v>
                </c:pt>
                <c:pt idx="13254">
                  <c:v>#N/A</c:v>
                </c:pt>
                <c:pt idx="13255">
                  <c:v>#N/A</c:v>
                </c:pt>
                <c:pt idx="13256">
                  <c:v>#N/A</c:v>
                </c:pt>
                <c:pt idx="13257">
                  <c:v>#N/A</c:v>
                </c:pt>
                <c:pt idx="13258">
                  <c:v>#N/A</c:v>
                </c:pt>
                <c:pt idx="13259">
                  <c:v>#N/A</c:v>
                </c:pt>
                <c:pt idx="13260">
                  <c:v>#N/A</c:v>
                </c:pt>
                <c:pt idx="13261">
                  <c:v>#N/A</c:v>
                </c:pt>
                <c:pt idx="13262">
                  <c:v>#N/A</c:v>
                </c:pt>
                <c:pt idx="13263">
                  <c:v>#N/A</c:v>
                </c:pt>
                <c:pt idx="13264">
                  <c:v>#N/A</c:v>
                </c:pt>
                <c:pt idx="13265">
                  <c:v>#N/A</c:v>
                </c:pt>
                <c:pt idx="13266">
                  <c:v>#N/A</c:v>
                </c:pt>
                <c:pt idx="13267">
                  <c:v>#N/A</c:v>
                </c:pt>
                <c:pt idx="13268">
                  <c:v>#N/A</c:v>
                </c:pt>
                <c:pt idx="13269">
                  <c:v>#N/A</c:v>
                </c:pt>
                <c:pt idx="13270">
                  <c:v>#N/A</c:v>
                </c:pt>
                <c:pt idx="13271">
                  <c:v>#N/A</c:v>
                </c:pt>
                <c:pt idx="13272">
                  <c:v>#N/A</c:v>
                </c:pt>
                <c:pt idx="13273">
                  <c:v>#N/A</c:v>
                </c:pt>
                <c:pt idx="13274">
                  <c:v>#N/A</c:v>
                </c:pt>
                <c:pt idx="13275">
                  <c:v>#N/A</c:v>
                </c:pt>
                <c:pt idx="13276">
                  <c:v>#N/A</c:v>
                </c:pt>
                <c:pt idx="13277">
                  <c:v>#N/A</c:v>
                </c:pt>
                <c:pt idx="13278">
                  <c:v>#N/A</c:v>
                </c:pt>
                <c:pt idx="13279">
                  <c:v>#N/A</c:v>
                </c:pt>
                <c:pt idx="13280">
                  <c:v>#N/A</c:v>
                </c:pt>
                <c:pt idx="13281">
                  <c:v>#N/A</c:v>
                </c:pt>
                <c:pt idx="13282">
                  <c:v>#N/A</c:v>
                </c:pt>
                <c:pt idx="13283">
                  <c:v>#N/A</c:v>
                </c:pt>
                <c:pt idx="13284">
                  <c:v>#N/A</c:v>
                </c:pt>
                <c:pt idx="13285">
                  <c:v>#N/A</c:v>
                </c:pt>
                <c:pt idx="13286">
                  <c:v>#N/A</c:v>
                </c:pt>
                <c:pt idx="13287">
                  <c:v>#N/A</c:v>
                </c:pt>
                <c:pt idx="13288">
                  <c:v>#N/A</c:v>
                </c:pt>
                <c:pt idx="13289">
                  <c:v>#N/A</c:v>
                </c:pt>
                <c:pt idx="13290">
                  <c:v>#N/A</c:v>
                </c:pt>
                <c:pt idx="13291">
                  <c:v>#N/A</c:v>
                </c:pt>
                <c:pt idx="13292">
                  <c:v>#N/A</c:v>
                </c:pt>
                <c:pt idx="13293">
                  <c:v>#N/A</c:v>
                </c:pt>
                <c:pt idx="13294">
                  <c:v>#N/A</c:v>
                </c:pt>
                <c:pt idx="13295">
                  <c:v>#N/A</c:v>
                </c:pt>
                <c:pt idx="13296">
                  <c:v>#N/A</c:v>
                </c:pt>
                <c:pt idx="13297">
                  <c:v>#N/A</c:v>
                </c:pt>
                <c:pt idx="13298">
                  <c:v>#N/A</c:v>
                </c:pt>
                <c:pt idx="13299">
                  <c:v>#N/A</c:v>
                </c:pt>
                <c:pt idx="13300">
                  <c:v>#N/A</c:v>
                </c:pt>
                <c:pt idx="13301">
                  <c:v>#N/A</c:v>
                </c:pt>
                <c:pt idx="13302">
                  <c:v>#N/A</c:v>
                </c:pt>
                <c:pt idx="13303">
                  <c:v>#N/A</c:v>
                </c:pt>
                <c:pt idx="13304">
                  <c:v>#N/A</c:v>
                </c:pt>
                <c:pt idx="13305">
                  <c:v>#N/A</c:v>
                </c:pt>
                <c:pt idx="13306">
                  <c:v>#N/A</c:v>
                </c:pt>
                <c:pt idx="13307">
                  <c:v>#N/A</c:v>
                </c:pt>
                <c:pt idx="13308">
                  <c:v>#N/A</c:v>
                </c:pt>
                <c:pt idx="13309">
                  <c:v>#N/A</c:v>
                </c:pt>
                <c:pt idx="13310">
                  <c:v>#N/A</c:v>
                </c:pt>
                <c:pt idx="13311">
                  <c:v>#N/A</c:v>
                </c:pt>
                <c:pt idx="13312">
                  <c:v>#N/A</c:v>
                </c:pt>
                <c:pt idx="13313">
                  <c:v>#N/A</c:v>
                </c:pt>
                <c:pt idx="13314">
                  <c:v>#N/A</c:v>
                </c:pt>
                <c:pt idx="13315">
                  <c:v>#N/A</c:v>
                </c:pt>
                <c:pt idx="13316">
                  <c:v>#N/A</c:v>
                </c:pt>
                <c:pt idx="13317">
                  <c:v>#N/A</c:v>
                </c:pt>
                <c:pt idx="13318">
                  <c:v>#N/A</c:v>
                </c:pt>
                <c:pt idx="13319">
                  <c:v>#N/A</c:v>
                </c:pt>
                <c:pt idx="13320">
                  <c:v>#N/A</c:v>
                </c:pt>
                <c:pt idx="13321">
                  <c:v>#N/A</c:v>
                </c:pt>
                <c:pt idx="13322">
                  <c:v>#N/A</c:v>
                </c:pt>
                <c:pt idx="13323">
                  <c:v>#N/A</c:v>
                </c:pt>
                <c:pt idx="13324">
                  <c:v>#N/A</c:v>
                </c:pt>
                <c:pt idx="13325">
                  <c:v>#N/A</c:v>
                </c:pt>
                <c:pt idx="13326">
                  <c:v>#N/A</c:v>
                </c:pt>
                <c:pt idx="13327">
                  <c:v>#N/A</c:v>
                </c:pt>
                <c:pt idx="13328">
                  <c:v>#N/A</c:v>
                </c:pt>
                <c:pt idx="13329">
                  <c:v>#N/A</c:v>
                </c:pt>
                <c:pt idx="13330">
                  <c:v>#N/A</c:v>
                </c:pt>
                <c:pt idx="13331">
                  <c:v>5.67906388361796</c:v>
                </c:pt>
                <c:pt idx="13332">
                  <c:v>#N/A</c:v>
                </c:pt>
                <c:pt idx="13333">
                  <c:v>#N/A</c:v>
                </c:pt>
                <c:pt idx="13334">
                  <c:v>#N/A</c:v>
                </c:pt>
                <c:pt idx="13335">
                  <c:v>#N/A</c:v>
                </c:pt>
                <c:pt idx="13336">
                  <c:v>#N/A</c:v>
                </c:pt>
                <c:pt idx="13337">
                  <c:v>#N/A</c:v>
                </c:pt>
                <c:pt idx="13338">
                  <c:v>#N/A</c:v>
                </c:pt>
                <c:pt idx="13339">
                  <c:v>#N/A</c:v>
                </c:pt>
                <c:pt idx="13340">
                  <c:v>#N/A</c:v>
                </c:pt>
                <c:pt idx="13341">
                  <c:v>#N/A</c:v>
                </c:pt>
                <c:pt idx="13342">
                  <c:v>#N/A</c:v>
                </c:pt>
                <c:pt idx="13343">
                  <c:v>#N/A</c:v>
                </c:pt>
                <c:pt idx="13344">
                  <c:v>#N/A</c:v>
                </c:pt>
                <c:pt idx="13345">
                  <c:v>#N/A</c:v>
                </c:pt>
                <c:pt idx="13346">
                  <c:v>#N/A</c:v>
                </c:pt>
                <c:pt idx="13347">
                  <c:v>#N/A</c:v>
                </c:pt>
                <c:pt idx="13348">
                  <c:v>#N/A</c:v>
                </c:pt>
                <c:pt idx="13349">
                  <c:v>#N/A</c:v>
                </c:pt>
                <c:pt idx="13350">
                  <c:v>#N/A</c:v>
                </c:pt>
                <c:pt idx="13351">
                  <c:v>#N/A</c:v>
                </c:pt>
                <c:pt idx="13352">
                  <c:v>#N/A</c:v>
                </c:pt>
                <c:pt idx="13353">
                  <c:v>#N/A</c:v>
                </c:pt>
                <c:pt idx="13354">
                  <c:v>#N/A</c:v>
                </c:pt>
                <c:pt idx="13355">
                  <c:v>#N/A</c:v>
                </c:pt>
                <c:pt idx="13356">
                  <c:v>#N/A</c:v>
                </c:pt>
                <c:pt idx="13357">
                  <c:v>#N/A</c:v>
                </c:pt>
                <c:pt idx="13358">
                  <c:v>#N/A</c:v>
                </c:pt>
                <c:pt idx="13359">
                  <c:v>#N/A</c:v>
                </c:pt>
                <c:pt idx="13360">
                  <c:v>#N/A</c:v>
                </c:pt>
                <c:pt idx="13361">
                  <c:v>#N/A</c:v>
                </c:pt>
                <c:pt idx="13362">
                  <c:v>#N/A</c:v>
                </c:pt>
                <c:pt idx="13363">
                  <c:v>#N/A</c:v>
                </c:pt>
                <c:pt idx="13364">
                  <c:v>#N/A</c:v>
                </c:pt>
                <c:pt idx="13365">
                  <c:v>#N/A</c:v>
                </c:pt>
                <c:pt idx="13366">
                  <c:v>#N/A</c:v>
                </c:pt>
                <c:pt idx="13367">
                  <c:v>#N/A</c:v>
                </c:pt>
                <c:pt idx="13368">
                  <c:v>#N/A</c:v>
                </c:pt>
                <c:pt idx="13369">
                  <c:v>#N/A</c:v>
                </c:pt>
                <c:pt idx="13370">
                  <c:v>#N/A</c:v>
                </c:pt>
                <c:pt idx="13371">
                  <c:v>#N/A</c:v>
                </c:pt>
                <c:pt idx="13372">
                  <c:v>#N/A</c:v>
                </c:pt>
                <c:pt idx="13373">
                  <c:v>#N/A</c:v>
                </c:pt>
                <c:pt idx="13374">
                  <c:v>#N/A</c:v>
                </c:pt>
                <c:pt idx="13375">
                  <c:v>#N/A</c:v>
                </c:pt>
                <c:pt idx="13376">
                  <c:v>#N/A</c:v>
                </c:pt>
                <c:pt idx="13377">
                  <c:v>#N/A</c:v>
                </c:pt>
                <c:pt idx="13378">
                  <c:v>#N/A</c:v>
                </c:pt>
                <c:pt idx="13379">
                  <c:v>#N/A</c:v>
                </c:pt>
                <c:pt idx="13380">
                  <c:v>#N/A</c:v>
                </c:pt>
                <c:pt idx="13381">
                  <c:v>#N/A</c:v>
                </c:pt>
                <c:pt idx="13382">
                  <c:v>#N/A</c:v>
                </c:pt>
                <c:pt idx="13383">
                  <c:v>#N/A</c:v>
                </c:pt>
                <c:pt idx="13384">
                  <c:v>#N/A</c:v>
                </c:pt>
                <c:pt idx="13385">
                  <c:v>#N/A</c:v>
                </c:pt>
                <c:pt idx="13386">
                  <c:v>#N/A</c:v>
                </c:pt>
                <c:pt idx="13387">
                  <c:v>#N/A</c:v>
                </c:pt>
                <c:pt idx="13388">
                  <c:v>#N/A</c:v>
                </c:pt>
                <c:pt idx="13389">
                  <c:v>#N/A</c:v>
                </c:pt>
                <c:pt idx="13390">
                  <c:v>#N/A</c:v>
                </c:pt>
                <c:pt idx="13391">
                  <c:v>#N/A</c:v>
                </c:pt>
                <c:pt idx="13392">
                  <c:v>#N/A</c:v>
                </c:pt>
                <c:pt idx="13393">
                  <c:v>#N/A</c:v>
                </c:pt>
                <c:pt idx="13394">
                  <c:v>#N/A</c:v>
                </c:pt>
                <c:pt idx="13395">
                  <c:v>#N/A</c:v>
                </c:pt>
                <c:pt idx="13396">
                  <c:v>#N/A</c:v>
                </c:pt>
                <c:pt idx="13397">
                  <c:v>#N/A</c:v>
                </c:pt>
                <c:pt idx="13398">
                  <c:v>#N/A</c:v>
                </c:pt>
                <c:pt idx="13399">
                  <c:v>#N/A</c:v>
                </c:pt>
                <c:pt idx="13400">
                  <c:v>#N/A</c:v>
                </c:pt>
                <c:pt idx="13401">
                  <c:v>#N/A</c:v>
                </c:pt>
                <c:pt idx="13402">
                  <c:v>#N/A</c:v>
                </c:pt>
                <c:pt idx="13403">
                  <c:v>#N/A</c:v>
                </c:pt>
                <c:pt idx="13404">
                  <c:v>#N/A</c:v>
                </c:pt>
                <c:pt idx="13405">
                  <c:v>#N/A</c:v>
                </c:pt>
                <c:pt idx="13406">
                  <c:v>#N/A</c:v>
                </c:pt>
                <c:pt idx="13407">
                  <c:v>#N/A</c:v>
                </c:pt>
                <c:pt idx="13408">
                  <c:v>#N/A</c:v>
                </c:pt>
                <c:pt idx="13409">
                  <c:v>#N/A</c:v>
                </c:pt>
                <c:pt idx="13410">
                  <c:v>#N/A</c:v>
                </c:pt>
                <c:pt idx="13411">
                  <c:v>#N/A</c:v>
                </c:pt>
                <c:pt idx="13412">
                  <c:v>#N/A</c:v>
                </c:pt>
                <c:pt idx="13413">
                  <c:v>#N/A</c:v>
                </c:pt>
                <c:pt idx="13414">
                  <c:v>#N/A</c:v>
                </c:pt>
                <c:pt idx="13415">
                  <c:v>#N/A</c:v>
                </c:pt>
                <c:pt idx="13416">
                  <c:v>#N/A</c:v>
                </c:pt>
                <c:pt idx="13417">
                  <c:v>#N/A</c:v>
                </c:pt>
                <c:pt idx="13418">
                  <c:v>#N/A</c:v>
                </c:pt>
                <c:pt idx="13419">
                  <c:v>#N/A</c:v>
                </c:pt>
                <c:pt idx="13420">
                  <c:v>#N/A</c:v>
                </c:pt>
                <c:pt idx="13421">
                  <c:v>#N/A</c:v>
                </c:pt>
                <c:pt idx="13422">
                  <c:v>#N/A</c:v>
                </c:pt>
                <c:pt idx="13423">
                  <c:v>#N/A</c:v>
                </c:pt>
                <c:pt idx="13424">
                  <c:v>#N/A</c:v>
                </c:pt>
                <c:pt idx="13425">
                  <c:v>#N/A</c:v>
                </c:pt>
                <c:pt idx="13426">
                  <c:v>#N/A</c:v>
                </c:pt>
                <c:pt idx="13427">
                  <c:v>#N/A</c:v>
                </c:pt>
                <c:pt idx="13428">
                  <c:v>#N/A</c:v>
                </c:pt>
                <c:pt idx="13429">
                  <c:v>#N/A</c:v>
                </c:pt>
                <c:pt idx="13430">
                  <c:v>#N/A</c:v>
                </c:pt>
                <c:pt idx="13431">
                  <c:v>#N/A</c:v>
                </c:pt>
                <c:pt idx="13432">
                  <c:v>#N/A</c:v>
                </c:pt>
                <c:pt idx="13433">
                  <c:v>#N/A</c:v>
                </c:pt>
                <c:pt idx="13434">
                  <c:v>#N/A</c:v>
                </c:pt>
                <c:pt idx="13435">
                  <c:v>#N/A</c:v>
                </c:pt>
                <c:pt idx="13436">
                  <c:v>#N/A</c:v>
                </c:pt>
                <c:pt idx="13437">
                  <c:v>#N/A</c:v>
                </c:pt>
                <c:pt idx="13438">
                  <c:v>#N/A</c:v>
                </c:pt>
                <c:pt idx="13439">
                  <c:v>#N/A</c:v>
                </c:pt>
                <c:pt idx="13440">
                  <c:v>#N/A</c:v>
                </c:pt>
                <c:pt idx="13441">
                  <c:v>#N/A</c:v>
                </c:pt>
                <c:pt idx="13442">
                  <c:v>#N/A</c:v>
                </c:pt>
                <c:pt idx="13443">
                  <c:v>#N/A</c:v>
                </c:pt>
                <c:pt idx="13444">
                  <c:v>#N/A</c:v>
                </c:pt>
                <c:pt idx="13445">
                  <c:v>#N/A</c:v>
                </c:pt>
                <c:pt idx="13446">
                  <c:v>#N/A</c:v>
                </c:pt>
                <c:pt idx="13447">
                  <c:v>#N/A</c:v>
                </c:pt>
                <c:pt idx="13448">
                  <c:v>#N/A</c:v>
                </c:pt>
                <c:pt idx="13449">
                  <c:v>#N/A</c:v>
                </c:pt>
                <c:pt idx="13450">
                  <c:v>#N/A</c:v>
                </c:pt>
                <c:pt idx="13451">
                  <c:v>#N/A</c:v>
                </c:pt>
                <c:pt idx="13452">
                  <c:v>#N/A</c:v>
                </c:pt>
                <c:pt idx="13453">
                  <c:v>#N/A</c:v>
                </c:pt>
                <c:pt idx="13454">
                  <c:v>#N/A</c:v>
                </c:pt>
                <c:pt idx="13455">
                  <c:v>#N/A</c:v>
                </c:pt>
                <c:pt idx="13456">
                  <c:v>#N/A</c:v>
                </c:pt>
                <c:pt idx="13457">
                  <c:v>#N/A</c:v>
                </c:pt>
                <c:pt idx="13458">
                  <c:v>#N/A</c:v>
                </c:pt>
                <c:pt idx="13459">
                  <c:v>#N/A</c:v>
                </c:pt>
                <c:pt idx="13460">
                  <c:v>#N/A</c:v>
                </c:pt>
                <c:pt idx="13461">
                  <c:v>#N/A</c:v>
                </c:pt>
                <c:pt idx="13462">
                  <c:v>#N/A</c:v>
                </c:pt>
                <c:pt idx="13463">
                  <c:v>#N/A</c:v>
                </c:pt>
                <c:pt idx="13464">
                  <c:v>#N/A</c:v>
                </c:pt>
                <c:pt idx="13465">
                  <c:v>#N/A</c:v>
                </c:pt>
                <c:pt idx="13466">
                  <c:v>#N/A</c:v>
                </c:pt>
                <c:pt idx="13467">
                  <c:v>#N/A</c:v>
                </c:pt>
                <c:pt idx="13468">
                  <c:v>#N/A</c:v>
                </c:pt>
                <c:pt idx="13469">
                  <c:v>#N/A</c:v>
                </c:pt>
                <c:pt idx="13470">
                  <c:v>#N/A</c:v>
                </c:pt>
                <c:pt idx="13471">
                  <c:v>#N/A</c:v>
                </c:pt>
                <c:pt idx="13472">
                  <c:v>#N/A</c:v>
                </c:pt>
                <c:pt idx="13473">
                  <c:v>#N/A</c:v>
                </c:pt>
                <c:pt idx="13474">
                  <c:v>#N/A</c:v>
                </c:pt>
                <c:pt idx="13475">
                  <c:v>#N/A</c:v>
                </c:pt>
                <c:pt idx="13476">
                  <c:v>#N/A</c:v>
                </c:pt>
                <c:pt idx="13477">
                  <c:v>#N/A</c:v>
                </c:pt>
                <c:pt idx="13478">
                  <c:v>#N/A</c:v>
                </c:pt>
                <c:pt idx="13479">
                  <c:v>#N/A</c:v>
                </c:pt>
                <c:pt idx="13480">
                  <c:v>#N/A</c:v>
                </c:pt>
                <c:pt idx="13481">
                  <c:v>#N/A</c:v>
                </c:pt>
                <c:pt idx="13482">
                  <c:v>#N/A</c:v>
                </c:pt>
                <c:pt idx="13483">
                  <c:v>#N/A</c:v>
                </c:pt>
                <c:pt idx="13484">
                  <c:v>#N/A</c:v>
                </c:pt>
                <c:pt idx="13485">
                  <c:v>#N/A</c:v>
                </c:pt>
                <c:pt idx="13486">
                  <c:v>#N/A</c:v>
                </c:pt>
                <c:pt idx="13487">
                  <c:v>#N/A</c:v>
                </c:pt>
                <c:pt idx="13488">
                  <c:v>#N/A</c:v>
                </c:pt>
                <c:pt idx="13489">
                  <c:v>#N/A</c:v>
                </c:pt>
                <c:pt idx="13490">
                  <c:v>#N/A</c:v>
                </c:pt>
                <c:pt idx="13491">
                  <c:v>#N/A</c:v>
                </c:pt>
                <c:pt idx="13492">
                  <c:v>#N/A</c:v>
                </c:pt>
                <c:pt idx="13493">
                  <c:v>#N/A</c:v>
                </c:pt>
                <c:pt idx="13494">
                  <c:v>#N/A</c:v>
                </c:pt>
                <c:pt idx="13495">
                  <c:v>#N/A</c:v>
                </c:pt>
                <c:pt idx="13496">
                  <c:v>#N/A</c:v>
                </c:pt>
                <c:pt idx="13497">
                  <c:v>#N/A</c:v>
                </c:pt>
                <c:pt idx="13498">
                  <c:v>#N/A</c:v>
                </c:pt>
                <c:pt idx="13499">
                  <c:v>#N/A</c:v>
                </c:pt>
                <c:pt idx="13500">
                  <c:v>#N/A</c:v>
                </c:pt>
                <c:pt idx="13501">
                  <c:v>#N/A</c:v>
                </c:pt>
                <c:pt idx="13502">
                  <c:v>#N/A</c:v>
                </c:pt>
                <c:pt idx="13503">
                  <c:v>#N/A</c:v>
                </c:pt>
                <c:pt idx="13504">
                  <c:v>#N/A</c:v>
                </c:pt>
                <c:pt idx="13505">
                  <c:v>#N/A</c:v>
                </c:pt>
                <c:pt idx="13506">
                  <c:v>#N/A</c:v>
                </c:pt>
                <c:pt idx="13507">
                  <c:v>#N/A</c:v>
                </c:pt>
                <c:pt idx="13508">
                  <c:v>#N/A</c:v>
                </c:pt>
                <c:pt idx="13509">
                  <c:v>#N/A</c:v>
                </c:pt>
                <c:pt idx="13510">
                  <c:v>#N/A</c:v>
                </c:pt>
                <c:pt idx="13511">
                  <c:v>#N/A</c:v>
                </c:pt>
                <c:pt idx="13512">
                  <c:v>#N/A</c:v>
                </c:pt>
                <c:pt idx="13513">
                  <c:v>#N/A</c:v>
                </c:pt>
                <c:pt idx="13514">
                  <c:v>#N/A</c:v>
                </c:pt>
                <c:pt idx="13515">
                  <c:v>#N/A</c:v>
                </c:pt>
                <c:pt idx="13516">
                  <c:v>#N/A</c:v>
                </c:pt>
                <c:pt idx="13517">
                  <c:v>#N/A</c:v>
                </c:pt>
                <c:pt idx="13518">
                  <c:v>#N/A</c:v>
                </c:pt>
                <c:pt idx="13519">
                  <c:v>#N/A</c:v>
                </c:pt>
                <c:pt idx="13520">
                  <c:v>#N/A</c:v>
                </c:pt>
                <c:pt idx="13521">
                  <c:v>#N/A</c:v>
                </c:pt>
                <c:pt idx="13522">
                  <c:v>#N/A</c:v>
                </c:pt>
                <c:pt idx="13523">
                  <c:v>#N/A</c:v>
                </c:pt>
                <c:pt idx="13524">
                  <c:v>#N/A</c:v>
                </c:pt>
                <c:pt idx="13525">
                  <c:v>#N/A</c:v>
                </c:pt>
                <c:pt idx="13526">
                  <c:v>#N/A</c:v>
                </c:pt>
                <c:pt idx="13527">
                  <c:v>#N/A</c:v>
                </c:pt>
                <c:pt idx="13528">
                  <c:v>#N/A</c:v>
                </c:pt>
                <c:pt idx="13529">
                  <c:v>#N/A</c:v>
                </c:pt>
                <c:pt idx="13530">
                  <c:v>#N/A</c:v>
                </c:pt>
                <c:pt idx="13531">
                  <c:v>#N/A</c:v>
                </c:pt>
                <c:pt idx="13532">
                  <c:v>#N/A</c:v>
                </c:pt>
                <c:pt idx="13533">
                  <c:v>#N/A</c:v>
                </c:pt>
                <c:pt idx="13534">
                  <c:v>#N/A</c:v>
                </c:pt>
                <c:pt idx="13535">
                  <c:v>#N/A</c:v>
                </c:pt>
                <c:pt idx="13536">
                  <c:v>#N/A</c:v>
                </c:pt>
                <c:pt idx="13537">
                  <c:v>#N/A</c:v>
                </c:pt>
                <c:pt idx="13538">
                  <c:v>#N/A</c:v>
                </c:pt>
                <c:pt idx="13539">
                  <c:v>#N/A</c:v>
                </c:pt>
                <c:pt idx="13540">
                  <c:v>#N/A</c:v>
                </c:pt>
                <c:pt idx="13541">
                  <c:v>#N/A</c:v>
                </c:pt>
                <c:pt idx="13542">
                  <c:v>#N/A</c:v>
                </c:pt>
                <c:pt idx="13543">
                  <c:v>#N/A</c:v>
                </c:pt>
                <c:pt idx="13544">
                  <c:v>#N/A</c:v>
                </c:pt>
                <c:pt idx="13545">
                  <c:v>#N/A</c:v>
                </c:pt>
                <c:pt idx="13546">
                  <c:v>#N/A</c:v>
                </c:pt>
                <c:pt idx="13547">
                  <c:v>#N/A</c:v>
                </c:pt>
                <c:pt idx="13548">
                  <c:v>#N/A</c:v>
                </c:pt>
                <c:pt idx="13549">
                  <c:v>#N/A</c:v>
                </c:pt>
                <c:pt idx="13550">
                  <c:v>#N/A</c:v>
                </c:pt>
                <c:pt idx="13551">
                  <c:v>#N/A</c:v>
                </c:pt>
                <c:pt idx="13552">
                  <c:v>#N/A</c:v>
                </c:pt>
                <c:pt idx="13553">
                  <c:v>#N/A</c:v>
                </c:pt>
                <c:pt idx="13554">
                  <c:v>#N/A</c:v>
                </c:pt>
                <c:pt idx="13555">
                  <c:v>#N/A</c:v>
                </c:pt>
                <c:pt idx="13556">
                  <c:v>#N/A</c:v>
                </c:pt>
                <c:pt idx="13557">
                  <c:v>#N/A</c:v>
                </c:pt>
                <c:pt idx="13558">
                  <c:v>#N/A</c:v>
                </c:pt>
                <c:pt idx="13559">
                  <c:v>#N/A</c:v>
                </c:pt>
                <c:pt idx="13560">
                  <c:v>#N/A</c:v>
                </c:pt>
                <c:pt idx="13561">
                  <c:v>#N/A</c:v>
                </c:pt>
                <c:pt idx="13562">
                  <c:v>#N/A</c:v>
                </c:pt>
                <c:pt idx="13563">
                  <c:v>#N/A</c:v>
                </c:pt>
                <c:pt idx="13564">
                  <c:v>#N/A</c:v>
                </c:pt>
                <c:pt idx="13565">
                  <c:v>#N/A</c:v>
                </c:pt>
                <c:pt idx="13566">
                  <c:v>#N/A</c:v>
                </c:pt>
                <c:pt idx="13567">
                  <c:v>#N/A</c:v>
                </c:pt>
                <c:pt idx="13568">
                  <c:v>#N/A</c:v>
                </c:pt>
                <c:pt idx="13569">
                  <c:v>#N/A</c:v>
                </c:pt>
                <c:pt idx="13570">
                  <c:v>#N/A</c:v>
                </c:pt>
                <c:pt idx="13571">
                  <c:v>#N/A</c:v>
                </c:pt>
                <c:pt idx="13572">
                  <c:v>#N/A</c:v>
                </c:pt>
                <c:pt idx="13573">
                  <c:v>#N/A</c:v>
                </c:pt>
                <c:pt idx="13574">
                  <c:v>#N/A</c:v>
                </c:pt>
                <c:pt idx="13575">
                  <c:v>#N/A</c:v>
                </c:pt>
                <c:pt idx="13576">
                  <c:v>#N/A</c:v>
                </c:pt>
                <c:pt idx="13577">
                  <c:v>#N/A</c:v>
                </c:pt>
                <c:pt idx="13578">
                  <c:v>#N/A</c:v>
                </c:pt>
                <c:pt idx="13579">
                  <c:v>#N/A</c:v>
                </c:pt>
                <c:pt idx="13580">
                  <c:v>#N/A</c:v>
                </c:pt>
                <c:pt idx="13581">
                  <c:v>#N/A</c:v>
                </c:pt>
                <c:pt idx="13582">
                  <c:v>#N/A</c:v>
                </c:pt>
                <c:pt idx="13583">
                  <c:v>#N/A</c:v>
                </c:pt>
                <c:pt idx="13584">
                  <c:v>#N/A</c:v>
                </c:pt>
                <c:pt idx="13585">
                  <c:v>#N/A</c:v>
                </c:pt>
                <c:pt idx="13586">
                  <c:v>#N/A</c:v>
                </c:pt>
                <c:pt idx="13587">
                  <c:v>#N/A</c:v>
                </c:pt>
                <c:pt idx="13588">
                  <c:v>#N/A</c:v>
                </c:pt>
                <c:pt idx="13589">
                  <c:v>#N/A</c:v>
                </c:pt>
                <c:pt idx="13590">
                  <c:v>#N/A</c:v>
                </c:pt>
                <c:pt idx="13591">
                  <c:v>#N/A</c:v>
                </c:pt>
                <c:pt idx="13592">
                  <c:v>#N/A</c:v>
                </c:pt>
                <c:pt idx="13593">
                  <c:v>#N/A</c:v>
                </c:pt>
                <c:pt idx="13594">
                  <c:v>#N/A</c:v>
                </c:pt>
                <c:pt idx="13595">
                  <c:v>#N/A</c:v>
                </c:pt>
                <c:pt idx="13596">
                  <c:v>#N/A</c:v>
                </c:pt>
                <c:pt idx="13597">
                  <c:v>#N/A</c:v>
                </c:pt>
                <c:pt idx="13598">
                  <c:v>#N/A</c:v>
                </c:pt>
                <c:pt idx="13599">
                  <c:v>#N/A</c:v>
                </c:pt>
                <c:pt idx="13600">
                  <c:v>#N/A</c:v>
                </c:pt>
                <c:pt idx="13601">
                  <c:v>#N/A</c:v>
                </c:pt>
                <c:pt idx="13602">
                  <c:v>#N/A</c:v>
                </c:pt>
                <c:pt idx="13603">
                  <c:v>#N/A</c:v>
                </c:pt>
                <c:pt idx="13604">
                  <c:v>#N/A</c:v>
                </c:pt>
                <c:pt idx="13605">
                  <c:v>#N/A</c:v>
                </c:pt>
                <c:pt idx="13606">
                  <c:v>#N/A</c:v>
                </c:pt>
                <c:pt idx="13607">
                  <c:v>#N/A</c:v>
                </c:pt>
                <c:pt idx="13608">
                  <c:v>#N/A</c:v>
                </c:pt>
                <c:pt idx="13609">
                  <c:v>#N/A</c:v>
                </c:pt>
                <c:pt idx="13610">
                  <c:v>#N/A</c:v>
                </c:pt>
                <c:pt idx="13611">
                  <c:v>#N/A</c:v>
                </c:pt>
                <c:pt idx="13612">
                  <c:v>#N/A</c:v>
                </c:pt>
                <c:pt idx="13613">
                  <c:v>#N/A</c:v>
                </c:pt>
                <c:pt idx="13614">
                  <c:v>#N/A</c:v>
                </c:pt>
                <c:pt idx="13615">
                  <c:v>#N/A</c:v>
                </c:pt>
                <c:pt idx="13616">
                  <c:v>#N/A</c:v>
                </c:pt>
                <c:pt idx="13617">
                  <c:v>#N/A</c:v>
                </c:pt>
                <c:pt idx="13618">
                  <c:v>#N/A</c:v>
                </c:pt>
                <c:pt idx="13619">
                  <c:v>#N/A</c:v>
                </c:pt>
                <c:pt idx="13620">
                  <c:v>#N/A</c:v>
                </c:pt>
                <c:pt idx="13621">
                  <c:v>#N/A</c:v>
                </c:pt>
                <c:pt idx="13622">
                  <c:v>#N/A</c:v>
                </c:pt>
                <c:pt idx="13623">
                  <c:v>#N/A</c:v>
                </c:pt>
                <c:pt idx="13624">
                  <c:v>#N/A</c:v>
                </c:pt>
                <c:pt idx="13625">
                  <c:v>#N/A</c:v>
                </c:pt>
                <c:pt idx="13626">
                  <c:v>#N/A</c:v>
                </c:pt>
                <c:pt idx="13627">
                  <c:v>#N/A</c:v>
                </c:pt>
                <c:pt idx="13628">
                  <c:v>#N/A</c:v>
                </c:pt>
                <c:pt idx="13629">
                  <c:v>#N/A</c:v>
                </c:pt>
                <c:pt idx="13630">
                  <c:v>#N/A</c:v>
                </c:pt>
                <c:pt idx="13631">
                  <c:v>#N/A</c:v>
                </c:pt>
                <c:pt idx="13632">
                  <c:v>#N/A</c:v>
                </c:pt>
                <c:pt idx="13633">
                  <c:v>#N/A</c:v>
                </c:pt>
                <c:pt idx="13634">
                  <c:v>#N/A</c:v>
                </c:pt>
                <c:pt idx="13635">
                  <c:v>#N/A</c:v>
                </c:pt>
                <c:pt idx="13636">
                  <c:v>#N/A</c:v>
                </c:pt>
                <c:pt idx="13637">
                  <c:v>#N/A</c:v>
                </c:pt>
                <c:pt idx="13638">
                  <c:v>#N/A</c:v>
                </c:pt>
                <c:pt idx="13639">
                  <c:v>#N/A</c:v>
                </c:pt>
                <c:pt idx="13640">
                  <c:v>#N/A</c:v>
                </c:pt>
                <c:pt idx="13641">
                  <c:v>#N/A</c:v>
                </c:pt>
                <c:pt idx="13642">
                  <c:v>#N/A</c:v>
                </c:pt>
                <c:pt idx="13643">
                  <c:v>#N/A</c:v>
                </c:pt>
                <c:pt idx="13644">
                  <c:v>#N/A</c:v>
                </c:pt>
                <c:pt idx="13645">
                  <c:v>#N/A</c:v>
                </c:pt>
                <c:pt idx="13646">
                  <c:v>#N/A</c:v>
                </c:pt>
                <c:pt idx="13647">
                  <c:v>#N/A</c:v>
                </c:pt>
                <c:pt idx="13648">
                  <c:v>#N/A</c:v>
                </c:pt>
                <c:pt idx="13649">
                  <c:v>#N/A</c:v>
                </c:pt>
                <c:pt idx="13650">
                  <c:v>#N/A</c:v>
                </c:pt>
                <c:pt idx="13651">
                  <c:v>#N/A</c:v>
                </c:pt>
                <c:pt idx="13652">
                  <c:v>#N/A</c:v>
                </c:pt>
                <c:pt idx="13653">
                  <c:v>#N/A</c:v>
                </c:pt>
                <c:pt idx="13654">
                  <c:v>#N/A</c:v>
                </c:pt>
                <c:pt idx="13655">
                  <c:v>#N/A</c:v>
                </c:pt>
                <c:pt idx="13656">
                  <c:v>#N/A</c:v>
                </c:pt>
                <c:pt idx="13657">
                  <c:v>#N/A</c:v>
                </c:pt>
                <c:pt idx="13658">
                  <c:v>#N/A</c:v>
                </c:pt>
                <c:pt idx="13659">
                  <c:v>#N/A</c:v>
                </c:pt>
                <c:pt idx="13660">
                  <c:v>#N/A</c:v>
                </c:pt>
                <c:pt idx="13661">
                  <c:v>#N/A</c:v>
                </c:pt>
                <c:pt idx="13662">
                  <c:v>#N/A</c:v>
                </c:pt>
                <c:pt idx="13663">
                  <c:v>#N/A</c:v>
                </c:pt>
                <c:pt idx="13664">
                  <c:v>#N/A</c:v>
                </c:pt>
                <c:pt idx="13665">
                  <c:v>#N/A</c:v>
                </c:pt>
                <c:pt idx="13666">
                  <c:v>#N/A</c:v>
                </c:pt>
                <c:pt idx="13667">
                  <c:v>#N/A</c:v>
                </c:pt>
                <c:pt idx="13668">
                  <c:v>#N/A</c:v>
                </c:pt>
                <c:pt idx="13669">
                  <c:v>#N/A</c:v>
                </c:pt>
                <c:pt idx="13670">
                  <c:v>#N/A</c:v>
                </c:pt>
                <c:pt idx="13671">
                  <c:v>#N/A</c:v>
                </c:pt>
                <c:pt idx="13672">
                  <c:v>#N/A</c:v>
                </c:pt>
                <c:pt idx="13673">
                  <c:v>#N/A</c:v>
                </c:pt>
                <c:pt idx="13674">
                  <c:v>#N/A</c:v>
                </c:pt>
                <c:pt idx="13675">
                  <c:v>#N/A</c:v>
                </c:pt>
                <c:pt idx="13676">
                  <c:v>#N/A</c:v>
                </c:pt>
                <c:pt idx="13677">
                  <c:v>#N/A</c:v>
                </c:pt>
                <c:pt idx="13678">
                  <c:v>#N/A</c:v>
                </c:pt>
                <c:pt idx="13679">
                  <c:v>#N/A</c:v>
                </c:pt>
                <c:pt idx="13680">
                  <c:v>#N/A</c:v>
                </c:pt>
                <c:pt idx="13681">
                  <c:v>#N/A</c:v>
                </c:pt>
                <c:pt idx="13682">
                  <c:v>#N/A</c:v>
                </c:pt>
                <c:pt idx="13683">
                  <c:v>#N/A</c:v>
                </c:pt>
                <c:pt idx="13684">
                  <c:v>#N/A</c:v>
                </c:pt>
                <c:pt idx="13685">
                  <c:v>#N/A</c:v>
                </c:pt>
                <c:pt idx="13686">
                  <c:v>#N/A</c:v>
                </c:pt>
                <c:pt idx="13687">
                  <c:v>#N/A</c:v>
                </c:pt>
                <c:pt idx="13688">
                  <c:v>#N/A</c:v>
                </c:pt>
                <c:pt idx="13689">
                  <c:v>#N/A</c:v>
                </c:pt>
                <c:pt idx="13690">
                  <c:v>#N/A</c:v>
                </c:pt>
                <c:pt idx="13691">
                  <c:v>#N/A</c:v>
                </c:pt>
                <c:pt idx="13692">
                  <c:v>#N/A</c:v>
                </c:pt>
                <c:pt idx="13693">
                  <c:v>#N/A</c:v>
                </c:pt>
                <c:pt idx="13694">
                  <c:v>#N/A</c:v>
                </c:pt>
                <c:pt idx="13695">
                  <c:v>#N/A</c:v>
                </c:pt>
                <c:pt idx="13696">
                  <c:v>#N/A</c:v>
                </c:pt>
                <c:pt idx="13697">
                  <c:v>#N/A</c:v>
                </c:pt>
                <c:pt idx="13698">
                  <c:v>#N/A</c:v>
                </c:pt>
                <c:pt idx="13699">
                  <c:v>#N/A</c:v>
                </c:pt>
                <c:pt idx="13700">
                  <c:v>#N/A</c:v>
                </c:pt>
                <c:pt idx="13701">
                  <c:v>#N/A</c:v>
                </c:pt>
                <c:pt idx="13702">
                  <c:v>#N/A</c:v>
                </c:pt>
                <c:pt idx="13703">
                  <c:v>#N/A</c:v>
                </c:pt>
                <c:pt idx="13704">
                  <c:v>#N/A</c:v>
                </c:pt>
                <c:pt idx="13705">
                  <c:v>#N/A</c:v>
                </c:pt>
                <c:pt idx="13706">
                  <c:v>#N/A</c:v>
                </c:pt>
                <c:pt idx="13707">
                  <c:v>#N/A</c:v>
                </c:pt>
                <c:pt idx="13708">
                  <c:v>#N/A</c:v>
                </c:pt>
                <c:pt idx="13709">
                  <c:v>#N/A</c:v>
                </c:pt>
                <c:pt idx="13710">
                  <c:v>#N/A</c:v>
                </c:pt>
                <c:pt idx="13711">
                  <c:v>#N/A</c:v>
                </c:pt>
                <c:pt idx="13712">
                  <c:v>#N/A</c:v>
                </c:pt>
                <c:pt idx="13713">
                  <c:v>#N/A</c:v>
                </c:pt>
                <c:pt idx="13714">
                  <c:v>#N/A</c:v>
                </c:pt>
                <c:pt idx="13715">
                  <c:v>#N/A</c:v>
                </c:pt>
                <c:pt idx="13716">
                  <c:v>#N/A</c:v>
                </c:pt>
                <c:pt idx="13717">
                  <c:v>#N/A</c:v>
                </c:pt>
                <c:pt idx="13718">
                  <c:v>#N/A</c:v>
                </c:pt>
                <c:pt idx="13719">
                  <c:v>#N/A</c:v>
                </c:pt>
                <c:pt idx="13720">
                  <c:v>#N/A</c:v>
                </c:pt>
                <c:pt idx="13721">
                  <c:v>#N/A</c:v>
                </c:pt>
                <c:pt idx="13722">
                  <c:v>#N/A</c:v>
                </c:pt>
                <c:pt idx="13723">
                  <c:v>#N/A</c:v>
                </c:pt>
                <c:pt idx="13724">
                  <c:v>#N/A</c:v>
                </c:pt>
                <c:pt idx="13725">
                  <c:v>#N/A</c:v>
                </c:pt>
                <c:pt idx="13726">
                  <c:v>#N/A</c:v>
                </c:pt>
                <c:pt idx="13727">
                  <c:v>#N/A</c:v>
                </c:pt>
                <c:pt idx="13728">
                  <c:v>#N/A</c:v>
                </c:pt>
                <c:pt idx="13729">
                  <c:v>#N/A</c:v>
                </c:pt>
                <c:pt idx="13730">
                  <c:v>#N/A</c:v>
                </c:pt>
                <c:pt idx="13731">
                  <c:v>#N/A</c:v>
                </c:pt>
                <c:pt idx="13732">
                  <c:v>#N/A</c:v>
                </c:pt>
                <c:pt idx="13733">
                  <c:v>#N/A</c:v>
                </c:pt>
                <c:pt idx="13734">
                  <c:v>#N/A</c:v>
                </c:pt>
                <c:pt idx="13735">
                  <c:v>#N/A</c:v>
                </c:pt>
                <c:pt idx="13736">
                  <c:v>#N/A</c:v>
                </c:pt>
                <c:pt idx="13737">
                  <c:v>#N/A</c:v>
                </c:pt>
                <c:pt idx="13738">
                  <c:v>#N/A</c:v>
                </c:pt>
                <c:pt idx="13739">
                  <c:v>#N/A</c:v>
                </c:pt>
                <c:pt idx="13740">
                  <c:v>#N/A</c:v>
                </c:pt>
                <c:pt idx="13741">
                  <c:v>#N/A</c:v>
                </c:pt>
                <c:pt idx="13742">
                  <c:v>#N/A</c:v>
                </c:pt>
                <c:pt idx="13743">
                  <c:v>#N/A</c:v>
                </c:pt>
                <c:pt idx="13744">
                  <c:v>#N/A</c:v>
                </c:pt>
                <c:pt idx="13745">
                  <c:v>#N/A</c:v>
                </c:pt>
                <c:pt idx="13746">
                  <c:v>#N/A</c:v>
                </c:pt>
                <c:pt idx="13747">
                  <c:v>#N/A</c:v>
                </c:pt>
                <c:pt idx="13748">
                  <c:v>#N/A</c:v>
                </c:pt>
                <c:pt idx="13749">
                  <c:v>#N/A</c:v>
                </c:pt>
                <c:pt idx="13750">
                  <c:v>#N/A</c:v>
                </c:pt>
                <c:pt idx="13751">
                  <c:v>#N/A</c:v>
                </c:pt>
                <c:pt idx="13752">
                  <c:v>#N/A</c:v>
                </c:pt>
                <c:pt idx="13753">
                  <c:v>#N/A</c:v>
                </c:pt>
                <c:pt idx="13754">
                  <c:v>#N/A</c:v>
                </c:pt>
                <c:pt idx="13755">
                  <c:v>#N/A</c:v>
                </c:pt>
                <c:pt idx="13756">
                  <c:v>#N/A</c:v>
                </c:pt>
                <c:pt idx="13757">
                  <c:v>#N/A</c:v>
                </c:pt>
                <c:pt idx="13758">
                  <c:v>#N/A</c:v>
                </c:pt>
                <c:pt idx="13759">
                  <c:v>#N/A</c:v>
                </c:pt>
                <c:pt idx="13760">
                  <c:v>#N/A</c:v>
                </c:pt>
                <c:pt idx="13761">
                  <c:v>#N/A</c:v>
                </c:pt>
                <c:pt idx="13762">
                  <c:v>#N/A</c:v>
                </c:pt>
                <c:pt idx="13763">
                  <c:v>#N/A</c:v>
                </c:pt>
                <c:pt idx="13764">
                  <c:v>#N/A</c:v>
                </c:pt>
                <c:pt idx="13765">
                  <c:v>#N/A</c:v>
                </c:pt>
                <c:pt idx="13766">
                  <c:v>#N/A</c:v>
                </c:pt>
                <c:pt idx="13767">
                  <c:v>#N/A</c:v>
                </c:pt>
                <c:pt idx="13768">
                  <c:v>#N/A</c:v>
                </c:pt>
                <c:pt idx="13769">
                  <c:v>#N/A</c:v>
                </c:pt>
                <c:pt idx="13770">
                  <c:v>#N/A</c:v>
                </c:pt>
                <c:pt idx="13771">
                  <c:v>#N/A</c:v>
                </c:pt>
                <c:pt idx="13772">
                  <c:v>#N/A</c:v>
                </c:pt>
                <c:pt idx="13773">
                  <c:v>#N/A</c:v>
                </c:pt>
                <c:pt idx="13774">
                  <c:v>#N/A</c:v>
                </c:pt>
                <c:pt idx="13775">
                  <c:v>#N/A</c:v>
                </c:pt>
                <c:pt idx="13776">
                  <c:v>#N/A</c:v>
                </c:pt>
                <c:pt idx="13777">
                  <c:v>#N/A</c:v>
                </c:pt>
                <c:pt idx="13778">
                  <c:v>#N/A</c:v>
                </c:pt>
                <c:pt idx="13779">
                  <c:v>#N/A</c:v>
                </c:pt>
                <c:pt idx="13780">
                  <c:v>#N/A</c:v>
                </c:pt>
                <c:pt idx="13781">
                  <c:v>#N/A</c:v>
                </c:pt>
                <c:pt idx="13782">
                  <c:v>#N/A</c:v>
                </c:pt>
                <c:pt idx="13783">
                  <c:v>#N/A</c:v>
                </c:pt>
                <c:pt idx="13784">
                  <c:v>#N/A</c:v>
                </c:pt>
                <c:pt idx="13785">
                  <c:v>#N/A</c:v>
                </c:pt>
                <c:pt idx="13786">
                  <c:v>#N/A</c:v>
                </c:pt>
                <c:pt idx="13787">
                  <c:v>#N/A</c:v>
                </c:pt>
                <c:pt idx="13788">
                  <c:v>#N/A</c:v>
                </c:pt>
                <c:pt idx="13789">
                  <c:v>#N/A</c:v>
                </c:pt>
              </c:numCache>
            </c:numRef>
          </c:val>
          <c:smooth val="0"/>
          <c:extLst xmlns:c16r2="http://schemas.microsoft.com/office/drawing/2015/06/chart">
            <c:ext xmlns:c16="http://schemas.microsoft.com/office/drawing/2014/chart" uri="{C3380CC4-5D6E-409C-BE32-E72D297353CC}">
              <c16:uniqueId val="{00000004-F77E-46F2-A572-2E4C1062C502}"/>
            </c:ext>
          </c:extLst>
        </c:ser>
        <c:ser>
          <c:idx val="5"/>
          <c:order val="4"/>
          <c:tx>
            <c:strRef>
              <c:f>Sheet1!$G$1</c:f>
              <c:strCache>
                <c:ptCount val="1"/>
                <c:pt idx="0">
                  <c:v>Total scheduled</c:v>
                </c:pt>
              </c:strCache>
            </c:strRef>
          </c:tx>
          <c:spPr>
            <a:ln>
              <a:solidFill>
                <a:srgbClr val="621214"/>
              </a:solidFill>
            </a:ln>
          </c:spPr>
          <c:marker>
            <c:symbol val="none"/>
          </c:marker>
          <c:cat>
            <c:numRef>
              <c:f>Sheet1!$A$2:$A$14521</c:f>
              <c:numCache>
                <c:formatCode>mmm\-yyyy</c:formatCode>
                <c:ptCount val="14520"/>
                <c:pt idx="0">
                  <c:v>29311.0</c:v>
                </c:pt>
                <c:pt idx="1">
                  <c:v>29312.0</c:v>
                </c:pt>
                <c:pt idx="2">
                  <c:v>29313.0</c:v>
                </c:pt>
                <c:pt idx="3">
                  <c:v>29314.0</c:v>
                </c:pt>
                <c:pt idx="4">
                  <c:v>29315.0</c:v>
                </c:pt>
                <c:pt idx="5">
                  <c:v>29316.0</c:v>
                </c:pt>
                <c:pt idx="6">
                  <c:v>29317.0</c:v>
                </c:pt>
                <c:pt idx="7">
                  <c:v>29318.0</c:v>
                </c:pt>
                <c:pt idx="8">
                  <c:v>29319.0</c:v>
                </c:pt>
                <c:pt idx="9">
                  <c:v>29320.0</c:v>
                </c:pt>
                <c:pt idx="10">
                  <c:v>29321.0</c:v>
                </c:pt>
                <c:pt idx="11">
                  <c:v>29322.0</c:v>
                </c:pt>
                <c:pt idx="12">
                  <c:v>29323.0</c:v>
                </c:pt>
                <c:pt idx="13">
                  <c:v>29324.0</c:v>
                </c:pt>
                <c:pt idx="14">
                  <c:v>29325.0</c:v>
                </c:pt>
                <c:pt idx="15">
                  <c:v>29326.0</c:v>
                </c:pt>
                <c:pt idx="16">
                  <c:v>29327.0</c:v>
                </c:pt>
                <c:pt idx="17">
                  <c:v>29328.0</c:v>
                </c:pt>
                <c:pt idx="18">
                  <c:v>29329.0</c:v>
                </c:pt>
                <c:pt idx="19">
                  <c:v>29330.0</c:v>
                </c:pt>
                <c:pt idx="20">
                  <c:v>29331.0</c:v>
                </c:pt>
                <c:pt idx="21">
                  <c:v>29332.0</c:v>
                </c:pt>
                <c:pt idx="22">
                  <c:v>29333.0</c:v>
                </c:pt>
                <c:pt idx="23">
                  <c:v>29334.0</c:v>
                </c:pt>
                <c:pt idx="24">
                  <c:v>29335.0</c:v>
                </c:pt>
                <c:pt idx="25">
                  <c:v>29336.0</c:v>
                </c:pt>
                <c:pt idx="26">
                  <c:v>29337.0</c:v>
                </c:pt>
                <c:pt idx="27">
                  <c:v>29338.0</c:v>
                </c:pt>
                <c:pt idx="28">
                  <c:v>29339.0</c:v>
                </c:pt>
                <c:pt idx="29">
                  <c:v>29340.0</c:v>
                </c:pt>
                <c:pt idx="30">
                  <c:v>29341.0</c:v>
                </c:pt>
                <c:pt idx="31">
                  <c:v>29342.0</c:v>
                </c:pt>
                <c:pt idx="32">
                  <c:v>29343.0</c:v>
                </c:pt>
                <c:pt idx="33">
                  <c:v>29344.0</c:v>
                </c:pt>
                <c:pt idx="34">
                  <c:v>29345.0</c:v>
                </c:pt>
                <c:pt idx="35">
                  <c:v>29346.0</c:v>
                </c:pt>
                <c:pt idx="36">
                  <c:v>29347.0</c:v>
                </c:pt>
                <c:pt idx="37">
                  <c:v>29348.0</c:v>
                </c:pt>
                <c:pt idx="38">
                  <c:v>29349.0</c:v>
                </c:pt>
                <c:pt idx="39">
                  <c:v>29350.0</c:v>
                </c:pt>
                <c:pt idx="40">
                  <c:v>29351.0</c:v>
                </c:pt>
                <c:pt idx="41">
                  <c:v>29352.0</c:v>
                </c:pt>
                <c:pt idx="42">
                  <c:v>29353.0</c:v>
                </c:pt>
                <c:pt idx="43">
                  <c:v>29354.0</c:v>
                </c:pt>
                <c:pt idx="44">
                  <c:v>29355.0</c:v>
                </c:pt>
                <c:pt idx="45">
                  <c:v>29356.0</c:v>
                </c:pt>
                <c:pt idx="46">
                  <c:v>29357.0</c:v>
                </c:pt>
                <c:pt idx="47">
                  <c:v>29358.0</c:v>
                </c:pt>
                <c:pt idx="48">
                  <c:v>29359.0</c:v>
                </c:pt>
                <c:pt idx="49">
                  <c:v>29360.0</c:v>
                </c:pt>
                <c:pt idx="50">
                  <c:v>29361.0</c:v>
                </c:pt>
                <c:pt idx="51">
                  <c:v>29362.0</c:v>
                </c:pt>
                <c:pt idx="52">
                  <c:v>29363.0</c:v>
                </c:pt>
                <c:pt idx="53">
                  <c:v>29364.0</c:v>
                </c:pt>
                <c:pt idx="54">
                  <c:v>29365.0</c:v>
                </c:pt>
                <c:pt idx="55">
                  <c:v>29366.0</c:v>
                </c:pt>
                <c:pt idx="56">
                  <c:v>29367.0</c:v>
                </c:pt>
                <c:pt idx="57">
                  <c:v>29368.0</c:v>
                </c:pt>
                <c:pt idx="58">
                  <c:v>29369.0</c:v>
                </c:pt>
                <c:pt idx="59">
                  <c:v>29370.0</c:v>
                </c:pt>
                <c:pt idx="60">
                  <c:v>29371.0</c:v>
                </c:pt>
                <c:pt idx="61">
                  <c:v>29372.0</c:v>
                </c:pt>
                <c:pt idx="62">
                  <c:v>29373.0</c:v>
                </c:pt>
                <c:pt idx="63">
                  <c:v>29374.0</c:v>
                </c:pt>
                <c:pt idx="64">
                  <c:v>29375.0</c:v>
                </c:pt>
                <c:pt idx="65">
                  <c:v>29376.0</c:v>
                </c:pt>
                <c:pt idx="66">
                  <c:v>29377.0</c:v>
                </c:pt>
                <c:pt idx="67">
                  <c:v>29378.0</c:v>
                </c:pt>
                <c:pt idx="68">
                  <c:v>29379.0</c:v>
                </c:pt>
                <c:pt idx="69">
                  <c:v>29380.0</c:v>
                </c:pt>
                <c:pt idx="70">
                  <c:v>29381.0</c:v>
                </c:pt>
                <c:pt idx="71">
                  <c:v>29382.0</c:v>
                </c:pt>
                <c:pt idx="72">
                  <c:v>29383.0</c:v>
                </c:pt>
                <c:pt idx="73">
                  <c:v>29384.0</c:v>
                </c:pt>
                <c:pt idx="74">
                  <c:v>29385.0</c:v>
                </c:pt>
                <c:pt idx="75">
                  <c:v>29386.0</c:v>
                </c:pt>
                <c:pt idx="76">
                  <c:v>29387.0</c:v>
                </c:pt>
                <c:pt idx="77">
                  <c:v>29388.0</c:v>
                </c:pt>
                <c:pt idx="78">
                  <c:v>29389.0</c:v>
                </c:pt>
                <c:pt idx="79">
                  <c:v>29390.0</c:v>
                </c:pt>
                <c:pt idx="80">
                  <c:v>29391.0</c:v>
                </c:pt>
                <c:pt idx="81">
                  <c:v>29392.0</c:v>
                </c:pt>
                <c:pt idx="82">
                  <c:v>29393.0</c:v>
                </c:pt>
                <c:pt idx="83">
                  <c:v>29394.0</c:v>
                </c:pt>
                <c:pt idx="84">
                  <c:v>29395.0</c:v>
                </c:pt>
                <c:pt idx="85">
                  <c:v>29396.0</c:v>
                </c:pt>
                <c:pt idx="86">
                  <c:v>29397.0</c:v>
                </c:pt>
                <c:pt idx="87">
                  <c:v>29398.0</c:v>
                </c:pt>
                <c:pt idx="88">
                  <c:v>29399.0</c:v>
                </c:pt>
                <c:pt idx="89">
                  <c:v>29400.0</c:v>
                </c:pt>
                <c:pt idx="90">
                  <c:v>29401.0</c:v>
                </c:pt>
                <c:pt idx="91">
                  <c:v>29402.0</c:v>
                </c:pt>
                <c:pt idx="92">
                  <c:v>29403.0</c:v>
                </c:pt>
                <c:pt idx="93">
                  <c:v>29404.0</c:v>
                </c:pt>
                <c:pt idx="94">
                  <c:v>29405.0</c:v>
                </c:pt>
                <c:pt idx="95">
                  <c:v>29406.0</c:v>
                </c:pt>
                <c:pt idx="96">
                  <c:v>29407.0</c:v>
                </c:pt>
                <c:pt idx="97">
                  <c:v>29408.0</c:v>
                </c:pt>
                <c:pt idx="98">
                  <c:v>29409.0</c:v>
                </c:pt>
                <c:pt idx="99">
                  <c:v>29410.0</c:v>
                </c:pt>
                <c:pt idx="100">
                  <c:v>29411.0</c:v>
                </c:pt>
                <c:pt idx="101">
                  <c:v>29412.0</c:v>
                </c:pt>
                <c:pt idx="102">
                  <c:v>29413.0</c:v>
                </c:pt>
                <c:pt idx="103">
                  <c:v>29414.0</c:v>
                </c:pt>
                <c:pt idx="104">
                  <c:v>29415.0</c:v>
                </c:pt>
                <c:pt idx="105">
                  <c:v>29416.0</c:v>
                </c:pt>
                <c:pt idx="106">
                  <c:v>29417.0</c:v>
                </c:pt>
                <c:pt idx="107">
                  <c:v>29418.0</c:v>
                </c:pt>
                <c:pt idx="108">
                  <c:v>29419.0</c:v>
                </c:pt>
                <c:pt idx="109">
                  <c:v>29420.0</c:v>
                </c:pt>
                <c:pt idx="110">
                  <c:v>29421.0</c:v>
                </c:pt>
                <c:pt idx="111">
                  <c:v>29422.0</c:v>
                </c:pt>
                <c:pt idx="112">
                  <c:v>29423.0</c:v>
                </c:pt>
                <c:pt idx="113">
                  <c:v>29424.0</c:v>
                </c:pt>
                <c:pt idx="114">
                  <c:v>29425.0</c:v>
                </c:pt>
                <c:pt idx="115">
                  <c:v>29426.0</c:v>
                </c:pt>
                <c:pt idx="116">
                  <c:v>29427.0</c:v>
                </c:pt>
                <c:pt idx="117">
                  <c:v>29428.0</c:v>
                </c:pt>
                <c:pt idx="118">
                  <c:v>29429.0</c:v>
                </c:pt>
                <c:pt idx="119">
                  <c:v>29430.0</c:v>
                </c:pt>
                <c:pt idx="120">
                  <c:v>29431.0</c:v>
                </c:pt>
                <c:pt idx="121">
                  <c:v>29432.0</c:v>
                </c:pt>
                <c:pt idx="122">
                  <c:v>29433.0</c:v>
                </c:pt>
                <c:pt idx="123">
                  <c:v>29434.0</c:v>
                </c:pt>
                <c:pt idx="124">
                  <c:v>29435.0</c:v>
                </c:pt>
                <c:pt idx="125">
                  <c:v>29436.0</c:v>
                </c:pt>
                <c:pt idx="126">
                  <c:v>29437.0</c:v>
                </c:pt>
                <c:pt idx="127">
                  <c:v>29438.0</c:v>
                </c:pt>
                <c:pt idx="128">
                  <c:v>29439.0</c:v>
                </c:pt>
                <c:pt idx="129">
                  <c:v>29440.0</c:v>
                </c:pt>
                <c:pt idx="130">
                  <c:v>29441.0</c:v>
                </c:pt>
                <c:pt idx="131">
                  <c:v>29442.0</c:v>
                </c:pt>
                <c:pt idx="132">
                  <c:v>29443.0</c:v>
                </c:pt>
                <c:pt idx="133">
                  <c:v>29444.0</c:v>
                </c:pt>
                <c:pt idx="134">
                  <c:v>29445.0</c:v>
                </c:pt>
                <c:pt idx="135">
                  <c:v>29446.0</c:v>
                </c:pt>
                <c:pt idx="136">
                  <c:v>29447.0</c:v>
                </c:pt>
                <c:pt idx="137">
                  <c:v>29448.0</c:v>
                </c:pt>
                <c:pt idx="138">
                  <c:v>29449.0</c:v>
                </c:pt>
                <c:pt idx="139">
                  <c:v>29450.0</c:v>
                </c:pt>
                <c:pt idx="140">
                  <c:v>29451.0</c:v>
                </c:pt>
                <c:pt idx="141">
                  <c:v>29452.0</c:v>
                </c:pt>
                <c:pt idx="142">
                  <c:v>29453.0</c:v>
                </c:pt>
                <c:pt idx="143">
                  <c:v>29454.0</c:v>
                </c:pt>
                <c:pt idx="144">
                  <c:v>29455.0</c:v>
                </c:pt>
                <c:pt idx="145">
                  <c:v>29456.0</c:v>
                </c:pt>
                <c:pt idx="146">
                  <c:v>29457.0</c:v>
                </c:pt>
                <c:pt idx="147">
                  <c:v>29458.0</c:v>
                </c:pt>
                <c:pt idx="148">
                  <c:v>29459.0</c:v>
                </c:pt>
                <c:pt idx="149">
                  <c:v>29460.0</c:v>
                </c:pt>
                <c:pt idx="150">
                  <c:v>29461.0</c:v>
                </c:pt>
                <c:pt idx="151">
                  <c:v>29462.0</c:v>
                </c:pt>
                <c:pt idx="152">
                  <c:v>29463.0</c:v>
                </c:pt>
                <c:pt idx="153">
                  <c:v>29464.0</c:v>
                </c:pt>
                <c:pt idx="154">
                  <c:v>29465.0</c:v>
                </c:pt>
                <c:pt idx="155">
                  <c:v>29466.0</c:v>
                </c:pt>
                <c:pt idx="156">
                  <c:v>29467.0</c:v>
                </c:pt>
                <c:pt idx="157">
                  <c:v>29468.0</c:v>
                </c:pt>
                <c:pt idx="158">
                  <c:v>29469.0</c:v>
                </c:pt>
                <c:pt idx="159">
                  <c:v>29470.0</c:v>
                </c:pt>
                <c:pt idx="160">
                  <c:v>29471.0</c:v>
                </c:pt>
                <c:pt idx="161">
                  <c:v>29472.0</c:v>
                </c:pt>
                <c:pt idx="162">
                  <c:v>29473.0</c:v>
                </c:pt>
                <c:pt idx="163">
                  <c:v>29474.0</c:v>
                </c:pt>
                <c:pt idx="164">
                  <c:v>29475.0</c:v>
                </c:pt>
                <c:pt idx="165">
                  <c:v>29476.0</c:v>
                </c:pt>
                <c:pt idx="166">
                  <c:v>29477.0</c:v>
                </c:pt>
                <c:pt idx="167">
                  <c:v>29478.0</c:v>
                </c:pt>
                <c:pt idx="168">
                  <c:v>29479.0</c:v>
                </c:pt>
                <c:pt idx="169">
                  <c:v>29480.0</c:v>
                </c:pt>
                <c:pt idx="170">
                  <c:v>29481.0</c:v>
                </c:pt>
                <c:pt idx="171">
                  <c:v>29482.0</c:v>
                </c:pt>
                <c:pt idx="172">
                  <c:v>29483.0</c:v>
                </c:pt>
                <c:pt idx="173">
                  <c:v>29484.0</c:v>
                </c:pt>
                <c:pt idx="174">
                  <c:v>29485.0</c:v>
                </c:pt>
                <c:pt idx="175">
                  <c:v>29486.0</c:v>
                </c:pt>
                <c:pt idx="176">
                  <c:v>29487.0</c:v>
                </c:pt>
                <c:pt idx="177">
                  <c:v>29488.0</c:v>
                </c:pt>
                <c:pt idx="178">
                  <c:v>29489.0</c:v>
                </c:pt>
                <c:pt idx="179">
                  <c:v>29490.0</c:v>
                </c:pt>
                <c:pt idx="180">
                  <c:v>29491.0</c:v>
                </c:pt>
                <c:pt idx="181">
                  <c:v>29492.0</c:v>
                </c:pt>
                <c:pt idx="182">
                  <c:v>29493.0</c:v>
                </c:pt>
                <c:pt idx="183">
                  <c:v>29494.0</c:v>
                </c:pt>
                <c:pt idx="184">
                  <c:v>29495.0</c:v>
                </c:pt>
                <c:pt idx="185">
                  <c:v>29496.0</c:v>
                </c:pt>
                <c:pt idx="186">
                  <c:v>29497.0</c:v>
                </c:pt>
                <c:pt idx="187">
                  <c:v>29498.0</c:v>
                </c:pt>
                <c:pt idx="188">
                  <c:v>29499.0</c:v>
                </c:pt>
                <c:pt idx="189">
                  <c:v>29500.0</c:v>
                </c:pt>
                <c:pt idx="190">
                  <c:v>29501.0</c:v>
                </c:pt>
                <c:pt idx="191">
                  <c:v>29502.0</c:v>
                </c:pt>
                <c:pt idx="192">
                  <c:v>29503.0</c:v>
                </c:pt>
                <c:pt idx="193">
                  <c:v>29504.0</c:v>
                </c:pt>
                <c:pt idx="194">
                  <c:v>29505.0</c:v>
                </c:pt>
                <c:pt idx="195">
                  <c:v>29506.0</c:v>
                </c:pt>
                <c:pt idx="196">
                  <c:v>29507.0</c:v>
                </c:pt>
                <c:pt idx="197">
                  <c:v>29508.0</c:v>
                </c:pt>
                <c:pt idx="198">
                  <c:v>29509.0</c:v>
                </c:pt>
                <c:pt idx="199">
                  <c:v>29510.0</c:v>
                </c:pt>
                <c:pt idx="200">
                  <c:v>29511.0</c:v>
                </c:pt>
                <c:pt idx="201">
                  <c:v>29512.0</c:v>
                </c:pt>
                <c:pt idx="202">
                  <c:v>29513.0</c:v>
                </c:pt>
                <c:pt idx="203">
                  <c:v>29514.0</c:v>
                </c:pt>
                <c:pt idx="204">
                  <c:v>29515.0</c:v>
                </c:pt>
                <c:pt idx="205">
                  <c:v>29516.0</c:v>
                </c:pt>
                <c:pt idx="206">
                  <c:v>29517.0</c:v>
                </c:pt>
                <c:pt idx="207">
                  <c:v>29518.0</c:v>
                </c:pt>
                <c:pt idx="208">
                  <c:v>29519.0</c:v>
                </c:pt>
                <c:pt idx="209">
                  <c:v>29520.0</c:v>
                </c:pt>
                <c:pt idx="210">
                  <c:v>29521.0</c:v>
                </c:pt>
                <c:pt idx="211">
                  <c:v>29522.0</c:v>
                </c:pt>
                <c:pt idx="212">
                  <c:v>29523.0</c:v>
                </c:pt>
                <c:pt idx="213">
                  <c:v>29524.0</c:v>
                </c:pt>
                <c:pt idx="214">
                  <c:v>29525.0</c:v>
                </c:pt>
                <c:pt idx="215">
                  <c:v>29526.0</c:v>
                </c:pt>
                <c:pt idx="216">
                  <c:v>29527.0</c:v>
                </c:pt>
                <c:pt idx="217">
                  <c:v>29528.0</c:v>
                </c:pt>
                <c:pt idx="218">
                  <c:v>29529.0</c:v>
                </c:pt>
                <c:pt idx="219">
                  <c:v>29530.0</c:v>
                </c:pt>
                <c:pt idx="220">
                  <c:v>29531.0</c:v>
                </c:pt>
                <c:pt idx="221">
                  <c:v>29532.0</c:v>
                </c:pt>
                <c:pt idx="222">
                  <c:v>29533.0</c:v>
                </c:pt>
                <c:pt idx="223">
                  <c:v>29534.0</c:v>
                </c:pt>
                <c:pt idx="224">
                  <c:v>29535.0</c:v>
                </c:pt>
                <c:pt idx="225">
                  <c:v>29536.0</c:v>
                </c:pt>
                <c:pt idx="226">
                  <c:v>29537.0</c:v>
                </c:pt>
                <c:pt idx="227">
                  <c:v>29538.0</c:v>
                </c:pt>
                <c:pt idx="228">
                  <c:v>29539.0</c:v>
                </c:pt>
                <c:pt idx="229">
                  <c:v>29540.0</c:v>
                </c:pt>
                <c:pt idx="230">
                  <c:v>29541.0</c:v>
                </c:pt>
                <c:pt idx="231">
                  <c:v>29542.0</c:v>
                </c:pt>
                <c:pt idx="232">
                  <c:v>29543.0</c:v>
                </c:pt>
                <c:pt idx="233">
                  <c:v>29544.0</c:v>
                </c:pt>
                <c:pt idx="234">
                  <c:v>29545.0</c:v>
                </c:pt>
                <c:pt idx="235">
                  <c:v>29546.0</c:v>
                </c:pt>
                <c:pt idx="236">
                  <c:v>29547.0</c:v>
                </c:pt>
                <c:pt idx="237">
                  <c:v>29548.0</c:v>
                </c:pt>
                <c:pt idx="238">
                  <c:v>29549.0</c:v>
                </c:pt>
                <c:pt idx="239">
                  <c:v>29550.0</c:v>
                </c:pt>
                <c:pt idx="240">
                  <c:v>29551.0</c:v>
                </c:pt>
                <c:pt idx="241">
                  <c:v>29552.0</c:v>
                </c:pt>
                <c:pt idx="242">
                  <c:v>29553.0</c:v>
                </c:pt>
                <c:pt idx="243">
                  <c:v>29554.0</c:v>
                </c:pt>
                <c:pt idx="244">
                  <c:v>29555.0</c:v>
                </c:pt>
                <c:pt idx="245">
                  <c:v>29556.0</c:v>
                </c:pt>
                <c:pt idx="246">
                  <c:v>29557.0</c:v>
                </c:pt>
                <c:pt idx="247">
                  <c:v>29558.0</c:v>
                </c:pt>
                <c:pt idx="248">
                  <c:v>29559.0</c:v>
                </c:pt>
                <c:pt idx="249">
                  <c:v>29560.0</c:v>
                </c:pt>
                <c:pt idx="250">
                  <c:v>29561.0</c:v>
                </c:pt>
                <c:pt idx="251">
                  <c:v>29562.0</c:v>
                </c:pt>
                <c:pt idx="252">
                  <c:v>29563.0</c:v>
                </c:pt>
                <c:pt idx="253">
                  <c:v>29564.0</c:v>
                </c:pt>
                <c:pt idx="254">
                  <c:v>29565.0</c:v>
                </c:pt>
                <c:pt idx="255">
                  <c:v>29566.0</c:v>
                </c:pt>
                <c:pt idx="256">
                  <c:v>29567.0</c:v>
                </c:pt>
                <c:pt idx="257">
                  <c:v>29568.0</c:v>
                </c:pt>
                <c:pt idx="258">
                  <c:v>29569.0</c:v>
                </c:pt>
                <c:pt idx="259">
                  <c:v>29570.0</c:v>
                </c:pt>
                <c:pt idx="260">
                  <c:v>29571.0</c:v>
                </c:pt>
                <c:pt idx="261">
                  <c:v>29572.0</c:v>
                </c:pt>
                <c:pt idx="262">
                  <c:v>29573.0</c:v>
                </c:pt>
                <c:pt idx="263">
                  <c:v>29574.0</c:v>
                </c:pt>
                <c:pt idx="264">
                  <c:v>29575.0</c:v>
                </c:pt>
                <c:pt idx="265">
                  <c:v>29576.0</c:v>
                </c:pt>
                <c:pt idx="266">
                  <c:v>29577.0</c:v>
                </c:pt>
                <c:pt idx="267">
                  <c:v>29578.0</c:v>
                </c:pt>
                <c:pt idx="268">
                  <c:v>29579.0</c:v>
                </c:pt>
                <c:pt idx="269">
                  <c:v>29580.0</c:v>
                </c:pt>
                <c:pt idx="270">
                  <c:v>29581.0</c:v>
                </c:pt>
                <c:pt idx="271">
                  <c:v>29582.0</c:v>
                </c:pt>
                <c:pt idx="272">
                  <c:v>29583.0</c:v>
                </c:pt>
                <c:pt idx="273">
                  <c:v>29584.0</c:v>
                </c:pt>
                <c:pt idx="274">
                  <c:v>29585.0</c:v>
                </c:pt>
                <c:pt idx="275">
                  <c:v>29586.0</c:v>
                </c:pt>
                <c:pt idx="276">
                  <c:v>29587.0</c:v>
                </c:pt>
                <c:pt idx="277">
                  <c:v>29588.0</c:v>
                </c:pt>
                <c:pt idx="278">
                  <c:v>29589.0</c:v>
                </c:pt>
                <c:pt idx="279">
                  <c:v>29590.0</c:v>
                </c:pt>
                <c:pt idx="280">
                  <c:v>29591.0</c:v>
                </c:pt>
                <c:pt idx="281">
                  <c:v>29592.0</c:v>
                </c:pt>
                <c:pt idx="282">
                  <c:v>29593.0</c:v>
                </c:pt>
                <c:pt idx="283">
                  <c:v>29594.0</c:v>
                </c:pt>
                <c:pt idx="284">
                  <c:v>29595.0</c:v>
                </c:pt>
                <c:pt idx="285">
                  <c:v>29596.0</c:v>
                </c:pt>
                <c:pt idx="286">
                  <c:v>29597.0</c:v>
                </c:pt>
                <c:pt idx="287">
                  <c:v>29598.0</c:v>
                </c:pt>
                <c:pt idx="288">
                  <c:v>29599.0</c:v>
                </c:pt>
                <c:pt idx="289">
                  <c:v>29600.0</c:v>
                </c:pt>
                <c:pt idx="290">
                  <c:v>29601.0</c:v>
                </c:pt>
                <c:pt idx="291">
                  <c:v>29602.0</c:v>
                </c:pt>
                <c:pt idx="292">
                  <c:v>29603.0</c:v>
                </c:pt>
                <c:pt idx="293">
                  <c:v>29604.0</c:v>
                </c:pt>
                <c:pt idx="294">
                  <c:v>29605.0</c:v>
                </c:pt>
                <c:pt idx="295">
                  <c:v>29606.0</c:v>
                </c:pt>
                <c:pt idx="296">
                  <c:v>29607.0</c:v>
                </c:pt>
                <c:pt idx="297">
                  <c:v>29608.0</c:v>
                </c:pt>
                <c:pt idx="298">
                  <c:v>29609.0</c:v>
                </c:pt>
                <c:pt idx="299">
                  <c:v>29610.0</c:v>
                </c:pt>
                <c:pt idx="300">
                  <c:v>29611.0</c:v>
                </c:pt>
                <c:pt idx="301">
                  <c:v>29612.0</c:v>
                </c:pt>
                <c:pt idx="302">
                  <c:v>29613.0</c:v>
                </c:pt>
                <c:pt idx="303">
                  <c:v>29614.0</c:v>
                </c:pt>
                <c:pt idx="304">
                  <c:v>29615.0</c:v>
                </c:pt>
                <c:pt idx="305">
                  <c:v>29616.0</c:v>
                </c:pt>
                <c:pt idx="306">
                  <c:v>29617.0</c:v>
                </c:pt>
                <c:pt idx="307">
                  <c:v>29618.0</c:v>
                </c:pt>
                <c:pt idx="308">
                  <c:v>29619.0</c:v>
                </c:pt>
                <c:pt idx="309">
                  <c:v>29620.0</c:v>
                </c:pt>
                <c:pt idx="310">
                  <c:v>29621.0</c:v>
                </c:pt>
                <c:pt idx="311">
                  <c:v>29622.0</c:v>
                </c:pt>
                <c:pt idx="312">
                  <c:v>29623.0</c:v>
                </c:pt>
                <c:pt idx="313">
                  <c:v>29624.0</c:v>
                </c:pt>
                <c:pt idx="314">
                  <c:v>29625.0</c:v>
                </c:pt>
                <c:pt idx="315">
                  <c:v>29626.0</c:v>
                </c:pt>
                <c:pt idx="316">
                  <c:v>29627.0</c:v>
                </c:pt>
                <c:pt idx="317">
                  <c:v>29628.0</c:v>
                </c:pt>
                <c:pt idx="318">
                  <c:v>29629.0</c:v>
                </c:pt>
                <c:pt idx="319">
                  <c:v>29630.0</c:v>
                </c:pt>
                <c:pt idx="320">
                  <c:v>29631.0</c:v>
                </c:pt>
                <c:pt idx="321">
                  <c:v>29632.0</c:v>
                </c:pt>
                <c:pt idx="322">
                  <c:v>29633.0</c:v>
                </c:pt>
                <c:pt idx="323">
                  <c:v>29634.0</c:v>
                </c:pt>
                <c:pt idx="324">
                  <c:v>29635.0</c:v>
                </c:pt>
                <c:pt idx="325">
                  <c:v>29636.0</c:v>
                </c:pt>
                <c:pt idx="326">
                  <c:v>29637.0</c:v>
                </c:pt>
                <c:pt idx="327">
                  <c:v>29638.0</c:v>
                </c:pt>
                <c:pt idx="328">
                  <c:v>29639.0</c:v>
                </c:pt>
                <c:pt idx="329">
                  <c:v>29640.0</c:v>
                </c:pt>
                <c:pt idx="330">
                  <c:v>29641.0</c:v>
                </c:pt>
                <c:pt idx="331">
                  <c:v>29642.0</c:v>
                </c:pt>
                <c:pt idx="332">
                  <c:v>29643.0</c:v>
                </c:pt>
                <c:pt idx="333">
                  <c:v>29644.0</c:v>
                </c:pt>
                <c:pt idx="334">
                  <c:v>29645.0</c:v>
                </c:pt>
                <c:pt idx="335">
                  <c:v>29646.0</c:v>
                </c:pt>
                <c:pt idx="336">
                  <c:v>29647.0</c:v>
                </c:pt>
                <c:pt idx="337">
                  <c:v>29648.0</c:v>
                </c:pt>
                <c:pt idx="338">
                  <c:v>29649.0</c:v>
                </c:pt>
                <c:pt idx="339">
                  <c:v>29650.0</c:v>
                </c:pt>
                <c:pt idx="340">
                  <c:v>29651.0</c:v>
                </c:pt>
                <c:pt idx="341">
                  <c:v>29652.0</c:v>
                </c:pt>
                <c:pt idx="342">
                  <c:v>29653.0</c:v>
                </c:pt>
                <c:pt idx="343">
                  <c:v>29654.0</c:v>
                </c:pt>
                <c:pt idx="344">
                  <c:v>29655.0</c:v>
                </c:pt>
                <c:pt idx="345">
                  <c:v>29656.0</c:v>
                </c:pt>
                <c:pt idx="346">
                  <c:v>29657.0</c:v>
                </c:pt>
                <c:pt idx="347">
                  <c:v>29658.0</c:v>
                </c:pt>
                <c:pt idx="348">
                  <c:v>29659.0</c:v>
                </c:pt>
                <c:pt idx="349">
                  <c:v>29660.0</c:v>
                </c:pt>
                <c:pt idx="350">
                  <c:v>29661.0</c:v>
                </c:pt>
                <c:pt idx="351">
                  <c:v>29662.0</c:v>
                </c:pt>
                <c:pt idx="352">
                  <c:v>29663.0</c:v>
                </c:pt>
                <c:pt idx="353">
                  <c:v>29664.0</c:v>
                </c:pt>
                <c:pt idx="354">
                  <c:v>29665.0</c:v>
                </c:pt>
                <c:pt idx="355">
                  <c:v>29666.0</c:v>
                </c:pt>
                <c:pt idx="356">
                  <c:v>29667.0</c:v>
                </c:pt>
                <c:pt idx="357">
                  <c:v>29668.0</c:v>
                </c:pt>
                <c:pt idx="358">
                  <c:v>29669.0</c:v>
                </c:pt>
                <c:pt idx="359">
                  <c:v>29670.0</c:v>
                </c:pt>
                <c:pt idx="360">
                  <c:v>29671.0</c:v>
                </c:pt>
                <c:pt idx="361">
                  <c:v>29672.0</c:v>
                </c:pt>
                <c:pt idx="362">
                  <c:v>29673.0</c:v>
                </c:pt>
                <c:pt idx="363">
                  <c:v>29674.0</c:v>
                </c:pt>
                <c:pt idx="364">
                  <c:v>29675.0</c:v>
                </c:pt>
                <c:pt idx="365">
                  <c:v>29676.0</c:v>
                </c:pt>
                <c:pt idx="366">
                  <c:v>29677.0</c:v>
                </c:pt>
                <c:pt idx="367">
                  <c:v>29678.0</c:v>
                </c:pt>
                <c:pt idx="368">
                  <c:v>29679.0</c:v>
                </c:pt>
                <c:pt idx="369">
                  <c:v>29680.0</c:v>
                </c:pt>
                <c:pt idx="370">
                  <c:v>29681.0</c:v>
                </c:pt>
                <c:pt idx="371">
                  <c:v>29682.0</c:v>
                </c:pt>
                <c:pt idx="372">
                  <c:v>29683.0</c:v>
                </c:pt>
                <c:pt idx="373">
                  <c:v>29684.0</c:v>
                </c:pt>
                <c:pt idx="374">
                  <c:v>29685.0</c:v>
                </c:pt>
                <c:pt idx="375">
                  <c:v>29686.0</c:v>
                </c:pt>
                <c:pt idx="376">
                  <c:v>29687.0</c:v>
                </c:pt>
                <c:pt idx="377">
                  <c:v>29688.0</c:v>
                </c:pt>
                <c:pt idx="378">
                  <c:v>29689.0</c:v>
                </c:pt>
                <c:pt idx="379">
                  <c:v>29690.0</c:v>
                </c:pt>
                <c:pt idx="380">
                  <c:v>29691.0</c:v>
                </c:pt>
                <c:pt idx="381">
                  <c:v>29692.0</c:v>
                </c:pt>
                <c:pt idx="382">
                  <c:v>29693.0</c:v>
                </c:pt>
                <c:pt idx="383">
                  <c:v>29694.0</c:v>
                </c:pt>
                <c:pt idx="384">
                  <c:v>29695.0</c:v>
                </c:pt>
                <c:pt idx="385">
                  <c:v>29696.0</c:v>
                </c:pt>
                <c:pt idx="386">
                  <c:v>29697.0</c:v>
                </c:pt>
                <c:pt idx="387">
                  <c:v>29698.0</c:v>
                </c:pt>
                <c:pt idx="388">
                  <c:v>29699.0</c:v>
                </c:pt>
                <c:pt idx="389">
                  <c:v>29700.0</c:v>
                </c:pt>
                <c:pt idx="390">
                  <c:v>29701.0</c:v>
                </c:pt>
                <c:pt idx="391">
                  <c:v>29702.0</c:v>
                </c:pt>
                <c:pt idx="392">
                  <c:v>29703.0</c:v>
                </c:pt>
                <c:pt idx="393">
                  <c:v>29704.0</c:v>
                </c:pt>
                <c:pt idx="394">
                  <c:v>29705.0</c:v>
                </c:pt>
                <c:pt idx="395">
                  <c:v>29706.0</c:v>
                </c:pt>
                <c:pt idx="396">
                  <c:v>29707.0</c:v>
                </c:pt>
                <c:pt idx="397">
                  <c:v>29708.0</c:v>
                </c:pt>
                <c:pt idx="398">
                  <c:v>29709.0</c:v>
                </c:pt>
                <c:pt idx="399">
                  <c:v>29710.0</c:v>
                </c:pt>
                <c:pt idx="400">
                  <c:v>29711.0</c:v>
                </c:pt>
                <c:pt idx="401">
                  <c:v>29712.0</c:v>
                </c:pt>
                <c:pt idx="402">
                  <c:v>29713.0</c:v>
                </c:pt>
                <c:pt idx="403">
                  <c:v>29714.0</c:v>
                </c:pt>
                <c:pt idx="404">
                  <c:v>29715.0</c:v>
                </c:pt>
                <c:pt idx="405">
                  <c:v>29716.0</c:v>
                </c:pt>
                <c:pt idx="406">
                  <c:v>29717.0</c:v>
                </c:pt>
                <c:pt idx="407">
                  <c:v>29718.0</c:v>
                </c:pt>
                <c:pt idx="408">
                  <c:v>29719.0</c:v>
                </c:pt>
                <c:pt idx="409">
                  <c:v>29720.0</c:v>
                </c:pt>
                <c:pt idx="410">
                  <c:v>29721.0</c:v>
                </c:pt>
                <c:pt idx="411">
                  <c:v>29722.0</c:v>
                </c:pt>
                <c:pt idx="412">
                  <c:v>29723.0</c:v>
                </c:pt>
                <c:pt idx="413">
                  <c:v>29724.0</c:v>
                </c:pt>
                <c:pt idx="414">
                  <c:v>29725.0</c:v>
                </c:pt>
                <c:pt idx="415">
                  <c:v>29726.0</c:v>
                </c:pt>
                <c:pt idx="416">
                  <c:v>29727.0</c:v>
                </c:pt>
                <c:pt idx="417">
                  <c:v>29728.0</c:v>
                </c:pt>
                <c:pt idx="418">
                  <c:v>29729.0</c:v>
                </c:pt>
                <c:pt idx="419">
                  <c:v>29730.0</c:v>
                </c:pt>
                <c:pt idx="420">
                  <c:v>29731.0</c:v>
                </c:pt>
                <c:pt idx="421">
                  <c:v>29732.0</c:v>
                </c:pt>
                <c:pt idx="422">
                  <c:v>29733.0</c:v>
                </c:pt>
                <c:pt idx="423">
                  <c:v>29734.0</c:v>
                </c:pt>
                <c:pt idx="424">
                  <c:v>29735.0</c:v>
                </c:pt>
                <c:pt idx="425">
                  <c:v>29736.0</c:v>
                </c:pt>
                <c:pt idx="426">
                  <c:v>29737.0</c:v>
                </c:pt>
                <c:pt idx="427">
                  <c:v>29738.0</c:v>
                </c:pt>
                <c:pt idx="428">
                  <c:v>29739.0</c:v>
                </c:pt>
                <c:pt idx="429">
                  <c:v>29740.0</c:v>
                </c:pt>
                <c:pt idx="430">
                  <c:v>29741.0</c:v>
                </c:pt>
                <c:pt idx="431">
                  <c:v>29742.0</c:v>
                </c:pt>
                <c:pt idx="432">
                  <c:v>29743.0</c:v>
                </c:pt>
                <c:pt idx="433">
                  <c:v>29744.0</c:v>
                </c:pt>
                <c:pt idx="434">
                  <c:v>29745.0</c:v>
                </c:pt>
                <c:pt idx="435">
                  <c:v>29746.0</c:v>
                </c:pt>
                <c:pt idx="436">
                  <c:v>29747.0</c:v>
                </c:pt>
                <c:pt idx="437">
                  <c:v>29748.0</c:v>
                </c:pt>
                <c:pt idx="438">
                  <c:v>29749.0</c:v>
                </c:pt>
                <c:pt idx="439">
                  <c:v>29750.0</c:v>
                </c:pt>
                <c:pt idx="440">
                  <c:v>29751.0</c:v>
                </c:pt>
                <c:pt idx="441">
                  <c:v>29752.0</c:v>
                </c:pt>
                <c:pt idx="442">
                  <c:v>29753.0</c:v>
                </c:pt>
                <c:pt idx="443">
                  <c:v>29754.0</c:v>
                </c:pt>
                <c:pt idx="444">
                  <c:v>29755.0</c:v>
                </c:pt>
                <c:pt idx="445">
                  <c:v>29756.0</c:v>
                </c:pt>
                <c:pt idx="446">
                  <c:v>29757.0</c:v>
                </c:pt>
                <c:pt idx="447">
                  <c:v>29758.0</c:v>
                </c:pt>
                <c:pt idx="448">
                  <c:v>29759.0</c:v>
                </c:pt>
                <c:pt idx="449">
                  <c:v>29760.0</c:v>
                </c:pt>
                <c:pt idx="450">
                  <c:v>29761.0</c:v>
                </c:pt>
                <c:pt idx="451">
                  <c:v>29762.0</c:v>
                </c:pt>
                <c:pt idx="452">
                  <c:v>29763.0</c:v>
                </c:pt>
                <c:pt idx="453">
                  <c:v>29764.0</c:v>
                </c:pt>
                <c:pt idx="454">
                  <c:v>29765.0</c:v>
                </c:pt>
                <c:pt idx="455">
                  <c:v>29766.0</c:v>
                </c:pt>
                <c:pt idx="456">
                  <c:v>29767.0</c:v>
                </c:pt>
                <c:pt idx="457">
                  <c:v>29768.0</c:v>
                </c:pt>
                <c:pt idx="458">
                  <c:v>29769.0</c:v>
                </c:pt>
                <c:pt idx="459">
                  <c:v>29770.0</c:v>
                </c:pt>
                <c:pt idx="460">
                  <c:v>29771.0</c:v>
                </c:pt>
                <c:pt idx="461">
                  <c:v>29772.0</c:v>
                </c:pt>
                <c:pt idx="462">
                  <c:v>29773.0</c:v>
                </c:pt>
                <c:pt idx="463">
                  <c:v>29774.0</c:v>
                </c:pt>
                <c:pt idx="464">
                  <c:v>29775.0</c:v>
                </c:pt>
                <c:pt idx="465">
                  <c:v>29776.0</c:v>
                </c:pt>
                <c:pt idx="466">
                  <c:v>29777.0</c:v>
                </c:pt>
                <c:pt idx="467">
                  <c:v>29778.0</c:v>
                </c:pt>
                <c:pt idx="468">
                  <c:v>29779.0</c:v>
                </c:pt>
                <c:pt idx="469">
                  <c:v>29780.0</c:v>
                </c:pt>
                <c:pt idx="470">
                  <c:v>29781.0</c:v>
                </c:pt>
                <c:pt idx="471">
                  <c:v>29782.0</c:v>
                </c:pt>
                <c:pt idx="472">
                  <c:v>29783.0</c:v>
                </c:pt>
                <c:pt idx="473">
                  <c:v>29784.0</c:v>
                </c:pt>
                <c:pt idx="474">
                  <c:v>29785.0</c:v>
                </c:pt>
                <c:pt idx="475">
                  <c:v>29786.0</c:v>
                </c:pt>
                <c:pt idx="476">
                  <c:v>29787.0</c:v>
                </c:pt>
                <c:pt idx="477">
                  <c:v>29788.0</c:v>
                </c:pt>
                <c:pt idx="478">
                  <c:v>29789.0</c:v>
                </c:pt>
                <c:pt idx="479">
                  <c:v>29790.0</c:v>
                </c:pt>
                <c:pt idx="480">
                  <c:v>29791.0</c:v>
                </c:pt>
                <c:pt idx="481">
                  <c:v>29792.0</c:v>
                </c:pt>
                <c:pt idx="482">
                  <c:v>29793.0</c:v>
                </c:pt>
                <c:pt idx="483">
                  <c:v>29794.0</c:v>
                </c:pt>
                <c:pt idx="484">
                  <c:v>29795.0</c:v>
                </c:pt>
                <c:pt idx="485">
                  <c:v>29796.0</c:v>
                </c:pt>
                <c:pt idx="486">
                  <c:v>29797.0</c:v>
                </c:pt>
                <c:pt idx="487">
                  <c:v>29798.0</c:v>
                </c:pt>
                <c:pt idx="488">
                  <c:v>29799.0</c:v>
                </c:pt>
                <c:pt idx="489">
                  <c:v>29800.0</c:v>
                </c:pt>
                <c:pt idx="490">
                  <c:v>29801.0</c:v>
                </c:pt>
                <c:pt idx="491">
                  <c:v>29802.0</c:v>
                </c:pt>
                <c:pt idx="492">
                  <c:v>29803.0</c:v>
                </c:pt>
                <c:pt idx="493">
                  <c:v>29804.0</c:v>
                </c:pt>
                <c:pt idx="494">
                  <c:v>29805.0</c:v>
                </c:pt>
                <c:pt idx="495">
                  <c:v>29806.0</c:v>
                </c:pt>
                <c:pt idx="496">
                  <c:v>29807.0</c:v>
                </c:pt>
                <c:pt idx="497">
                  <c:v>29808.0</c:v>
                </c:pt>
                <c:pt idx="498">
                  <c:v>29809.0</c:v>
                </c:pt>
                <c:pt idx="499">
                  <c:v>29810.0</c:v>
                </c:pt>
                <c:pt idx="500">
                  <c:v>29811.0</c:v>
                </c:pt>
                <c:pt idx="501">
                  <c:v>29812.0</c:v>
                </c:pt>
                <c:pt idx="502">
                  <c:v>29813.0</c:v>
                </c:pt>
                <c:pt idx="503">
                  <c:v>29814.0</c:v>
                </c:pt>
                <c:pt idx="504">
                  <c:v>29815.0</c:v>
                </c:pt>
                <c:pt idx="505">
                  <c:v>29816.0</c:v>
                </c:pt>
                <c:pt idx="506">
                  <c:v>29817.0</c:v>
                </c:pt>
                <c:pt idx="507">
                  <c:v>29818.0</c:v>
                </c:pt>
                <c:pt idx="508">
                  <c:v>29819.0</c:v>
                </c:pt>
                <c:pt idx="509">
                  <c:v>29820.0</c:v>
                </c:pt>
                <c:pt idx="510">
                  <c:v>29821.0</c:v>
                </c:pt>
                <c:pt idx="511">
                  <c:v>29822.0</c:v>
                </c:pt>
                <c:pt idx="512">
                  <c:v>29823.0</c:v>
                </c:pt>
                <c:pt idx="513">
                  <c:v>29824.0</c:v>
                </c:pt>
                <c:pt idx="514">
                  <c:v>29825.0</c:v>
                </c:pt>
                <c:pt idx="515">
                  <c:v>29826.0</c:v>
                </c:pt>
                <c:pt idx="516">
                  <c:v>29827.0</c:v>
                </c:pt>
                <c:pt idx="517">
                  <c:v>29828.0</c:v>
                </c:pt>
                <c:pt idx="518">
                  <c:v>29829.0</c:v>
                </c:pt>
                <c:pt idx="519">
                  <c:v>29830.0</c:v>
                </c:pt>
                <c:pt idx="520">
                  <c:v>29831.0</c:v>
                </c:pt>
                <c:pt idx="521">
                  <c:v>29832.0</c:v>
                </c:pt>
                <c:pt idx="522">
                  <c:v>29833.0</c:v>
                </c:pt>
                <c:pt idx="523">
                  <c:v>29834.0</c:v>
                </c:pt>
                <c:pt idx="524">
                  <c:v>29835.0</c:v>
                </c:pt>
                <c:pt idx="525">
                  <c:v>29836.0</c:v>
                </c:pt>
                <c:pt idx="526">
                  <c:v>29837.0</c:v>
                </c:pt>
                <c:pt idx="527">
                  <c:v>29838.0</c:v>
                </c:pt>
                <c:pt idx="528">
                  <c:v>29839.0</c:v>
                </c:pt>
                <c:pt idx="529">
                  <c:v>29840.0</c:v>
                </c:pt>
                <c:pt idx="530">
                  <c:v>29841.0</c:v>
                </c:pt>
                <c:pt idx="531">
                  <c:v>29842.0</c:v>
                </c:pt>
                <c:pt idx="532">
                  <c:v>29843.0</c:v>
                </c:pt>
                <c:pt idx="533">
                  <c:v>29844.0</c:v>
                </c:pt>
                <c:pt idx="534">
                  <c:v>29845.0</c:v>
                </c:pt>
                <c:pt idx="535">
                  <c:v>29846.0</c:v>
                </c:pt>
                <c:pt idx="536">
                  <c:v>29847.0</c:v>
                </c:pt>
                <c:pt idx="537">
                  <c:v>29848.0</c:v>
                </c:pt>
                <c:pt idx="538">
                  <c:v>29849.0</c:v>
                </c:pt>
                <c:pt idx="539">
                  <c:v>29850.0</c:v>
                </c:pt>
                <c:pt idx="540">
                  <c:v>29851.0</c:v>
                </c:pt>
                <c:pt idx="541">
                  <c:v>29852.0</c:v>
                </c:pt>
                <c:pt idx="542">
                  <c:v>29853.0</c:v>
                </c:pt>
                <c:pt idx="543">
                  <c:v>29854.0</c:v>
                </c:pt>
                <c:pt idx="544">
                  <c:v>29855.0</c:v>
                </c:pt>
                <c:pt idx="545">
                  <c:v>29856.0</c:v>
                </c:pt>
                <c:pt idx="546">
                  <c:v>29857.0</c:v>
                </c:pt>
                <c:pt idx="547">
                  <c:v>29858.0</c:v>
                </c:pt>
                <c:pt idx="548">
                  <c:v>29859.0</c:v>
                </c:pt>
                <c:pt idx="549">
                  <c:v>29860.0</c:v>
                </c:pt>
                <c:pt idx="550">
                  <c:v>29861.0</c:v>
                </c:pt>
                <c:pt idx="551">
                  <c:v>29862.0</c:v>
                </c:pt>
                <c:pt idx="552">
                  <c:v>29863.0</c:v>
                </c:pt>
                <c:pt idx="553">
                  <c:v>29864.0</c:v>
                </c:pt>
                <c:pt idx="554">
                  <c:v>29865.0</c:v>
                </c:pt>
                <c:pt idx="555">
                  <c:v>29866.0</c:v>
                </c:pt>
                <c:pt idx="556">
                  <c:v>29867.0</c:v>
                </c:pt>
                <c:pt idx="557">
                  <c:v>29868.0</c:v>
                </c:pt>
                <c:pt idx="558">
                  <c:v>29869.0</c:v>
                </c:pt>
                <c:pt idx="559">
                  <c:v>29870.0</c:v>
                </c:pt>
                <c:pt idx="560">
                  <c:v>29871.0</c:v>
                </c:pt>
                <c:pt idx="561">
                  <c:v>29872.0</c:v>
                </c:pt>
                <c:pt idx="562">
                  <c:v>29873.0</c:v>
                </c:pt>
                <c:pt idx="563">
                  <c:v>29874.0</c:v>
                </c:pt>
                <c:pt idx="564">
                  <c:v>29875.0</c:v>
                </c:pt>
                <c:pt idx="565">
                  <c:v>29876.0</c:v>
                </c:pt>
                <c:pt idx="566">
                  <c:v>29877.0</c:v>
                </c:pt>
                <c:pt idx="567">
                  <c:v>29878.0</c:v>
                </c:pt>
                <c:pt idx="568">
                  <c:v>29879.0</c:v>
                </c:pt>
                <c:pt idx="569">
                  <c:v>29880.0</c:v>
                </c:pt>
                <c:pt idx="570">
                  <c:v>29881.0</c:v>
                </c:pt>
                <c:pt idx="571">
                  <c:v>29882.0</c:v>
                </c:pt>
                <c:pt idx="572">
                  <c:v>29883.0</c:v>
                </c:pt>
                <c:pt idx="573">
                  <c:v>29884.0</c:v>
                </c:pt>
                <c:pt idx="574">
                  <c:v>29885.0</c:v>
                </c:pt>
                <c:pt idx="575">
                  <c:v>29886.0</c:v>
                </c:pt>
                <c:pt idx="576">
                  <c:v>29887.0</c:v>
                </c:pt>
                <c:pt idx="577">
                  <c:v>29888.0</c:v>
                </c:pt>
                <c:pt idx="578">
                  <c:v>29889.0</c:v>
                </c:pt>
                <c:pt idx="579">
                  <c:v>29890.0</c:v>
                </c:pt>
                <c:pt idx="580">
                  <c:v>29891.0</c:v>
                </c:pt>
                <c:pt idx="581">
                  <c:v>29892.0</c:v>
                </c:pt>
                <c:pt idx="582">
                  <c:v>29893.0</c:v>
                </c:pt>
                <c:pt idx="583">
                  <c:v>29894.0</c:v>
                </c:pt>
                <c:pt idx="584">
                  <c:v>29895.0</c:v>
                </c:pt>
                <c:pt idx="585">
                  <c:v>29896.0</c:v>
                </c:pt>
                <c:pt idx="586">
                  <c:v>29897.0</c:v>
                </c:pt>
                <c:pt idx="587">
                  <c:v>29898.0</c:v>
                </c:pt>
                <c:pt idx="588">
                  <c:v>29899.0</c:v>
                </c:pt>
                <c:pt idx="589">
                  <c:v>29900.0</c:v>
                </c:pt>
                <c:pt idx="590">
                  <c:v>29901.0</c:v>
                </c:pt>
                <c:pt idx="591">
                  <c:v>29902.0</c:v>
                </c:pt>
                <c:pt idx="592">
                  <c:v>29903.0</c:v>
                </c:pt>
                <c:pt idx="593">
                  <c:v>29904.0</c:v>
                </c:pt>
                <c:pt idx="594">
                  <c:v>29905.0</c:v>
                </c:pt>
                <c:pt idx="595">
                  <c:v>29906.0</c:v>
                </c:pt>
                <c:pt idx="596">
                  <c:v>29907.0</c:v>
                </c:pt>
                <c:pt idx="597">
                  <c:v>29908.0</c:v>
                </c:pt>
                <c:pt idx="598">
                  <c:v>29909.0</c:v>
                </c:pt>
                <c:pt idx="599">
                  <c:v>29910.0</c:v>
                </c:pt>
                <c:pt idx="600">
                  <c:v>29911.0</c:v>
                </c:pt>
                <c:pt idx="601">
                  <c:v>29912.0</c:v>
                </c:pt>
                <c:pt idx="602">
                  <c:v>29913.0</c:v>
                </c:pt>
                <c:pt idx="603">
                  <c:v>29914.0</c:v>
                </c:pt>
                <c:pt idx="604">
                  <c:v>29915.0</c:v>
                </c:pt>
                <c:pt idx="605">
                  <c:v>29916.0</c:v>
                </c:pt>
                <c:pt idx="606">
                  <c:v>29917.0</c:v>
                </c:pt>
                <c:pt idx="607">
                  <c:v>29918.0</c:v>
                </c:pt>
                <c:pt idx="608">
                  <c:v>29919.0</c:v>
                </c:pt>
                <c:pt idx="609">
                  <c:v>29920.0</c:v>
                </c:pt>
                <c:pt idx="610">
                  <c:v>29921.0</c:v>
                </c:pt>
                <c:pt idx="611">
                  <c:v>29922.0</c:v>
                </c:pt>
                <c:pt idx="612">
                  <c:v>29923.0</c:v>
                </c:pt>
                <c:pt idx="613">
                  <c:v>29924.0</c:v>
                </c:pt>
                <c:pt idx="614">
                  <c:v>29925.0</c:v>
                </c:pt>
                <c:pt idx="615">
                  <c:v>29926.0</c:v>
                </c:pt>
                <c:pt idx="616">
                  <c:v>29927.0</c:v>
                </c:pt>
                <c:pt idx="617">
                  <c:v>29928.0</c:v>
                </c:pt>
                <c:pt idx="618">
                  <c:v>29929.0</c:v>
                </c:pt>
                <c:pt idx="619">
                  <c:v>29930.0</c:v>
                </c:pt>
                <c:pt idx="620">
                  <c:v>29931.0</c:v>
                </c:pt>
                <c:pt idx="621">
                  <c:v>29932.0</c:v>
                </c:pt>
                <c:pt idx="622">
                  <c:v>29933.0</c:v>
                </c:pt>
                <c:pt idx="623">
                  <c:v>29934.0</c:v>
                </c:pt>
                <c:pt idx="624">
                  <c:v>29935.0</c:v>
                </c:pt>
                <c:pt idx="625">
                  <c:v>29936.0</c:v>
                </c:pt>
                <c:pt idx="626">
                  <c:v>29937.0</c:v>
                </c:pt>
                <c:pt idx="627">
                  <c:v>29938.0</c:v>
                </c:pt>
                <c:pt idx="628">
                  <c:v>29939.0</c:v>
                </c:pt>
                <c:pt idx="629">
                  <c:v>29940.0</c:v>
                </c:pt>
                <c:pt idx="630">
                  <c:v>29941.0</c:v>
                </c:pt>
                <c:pt idx="631">
                  <c:v>29942.0</c:v>
                </c:pt>
                <c:pt idx="632">
                  <c:v>29943.0</c:v>
                </c:pt>
                <c:pt idx="633">
                  <c:v>29944.0</c:v>
                </c:pt>
                <c:pt idx="634">
                  <c:v>29945.0</c:v>
                </c:pt>
                <c:pt idx="635">
                  <c:v>29946.0</c:v>
                </c:pt>
                <c:pt idx="636">
                  <c:v>29947.0</c:v>
                </c:pt>
                <c:pt idx="637">
                  <c:v>29948.0</c:v>
                </c:pt>
                <c:pt idx="638">
                  <c:v>29949.0</c:v>
                </c:pt>
                <c:pt idx="639">
                  <c:v>29950.0</c:v>
                </c:pt>
                <c:pt idx="640">
                  <c:v>29951.0</c:v>
                </c:pt>
                <c:pt idx="641">
                  <c:v>29952.0</c:v>
                </c:pt>
                <c:pt idx="642">
                  <c:v>29953.0</c:v>
                </c:pt>
                <c:pt idx="643">
                  <c:v>29954.0</c:v>
                </c:pt>
                <c:pt idx="644">
                  <c:v>29955.0</c:v>
                </c:pt>
                <c:pt idx="645">
                  <c:v>29956.0</c:v>
                </c:pt>
                <c:pt idx="646">
                  <c:v>29957.0</c:v>
                </c:pt>
                <c:pt idx="647">
                  <c:v>29958.0</c:v>
                </c:pt>
                <c:pt idx="648">
                  <c:v>29959.0</c:v>
                </c:pt>
                <c:pt idx="649">
                  <c:v>29960.0</c:v>
                </c:pt>
                <c:pt idx="650">
                  <c:v>29961.0</c:v>
                </c:pt>
                <c:pt idx="651">
                  <c:v>29962.0</c:v>
                </c:pt>
                <c:pt idx="652">
                  <c:v>29963.0</c:v>
                </c:pt>
                <c:pt idx="653">
                  <c:v>29964.0</c:v>
                </c:pt>
                <c:pt idx="654">
                  <c:v>29965.0</c:v>
                </c:pt>
                <c:pt idx="655">
                  <c:v>29966.0</c:v>
                </c:pt>
                <c:pt idx="656">
                  <c:v>29967.0</c:v>
                </c:pt>
                <c:pt idx="657">
                  <c:v>29968.0</c:v>
                </c:pt>
                <c:pt idx="658">
                  <c:v>29969.0</c:v>
                </c:pt>
                <c:pt idx="659">
                  <c:v>29970.0</c:v>
                </c:pt>
                <c:pt idx="660">
                  <c:v>29971.0</c:v>
                </c:pt>
                <c:pt idx="661">
                  <c:v>29972.0</c:v>
                </c:pt>
                <c:pt idx="662">
                  <c:v>29973.0</c:v>
                </c:pt>
                <c:pt idx="663">
                  <c:v>29974.0</c:v>
                </c:pt>
                <c:pt idx="664">
                  <c:v>29975.0</c:v>
                </c:pt>
                <c:pt idx="665">
                  <c:v>29976.0</c:v>
                </c:pt>
                <c:pt idx="666">
                  <c:v>29977.0</c:v>
                </c:pt>
                <c:pt idx="667">
                  <c:v>29978.0</c:v>
                </c:pt>
                <c:pt idx="668">
                  <c:v>29979.0</c:v>
                </c:pt>
                <c:pt idx="669">
                  <c:v>29980.0</c:v>
                </c:pt>
                <c:pt idx="670">
                  <c:v>29981.0</c:v>
                </c:pt>
                <c:pt idx="671">
                  <c:v>29982.0</c:v>
                </c:pt>
                <c:pt idx="672">
                  <c:v>29983.0</c:v>
                </c:pt>
                <c:pt idx="673">
                  <c:v>29984.0</c:v>
                </c:pt>
                <c:pt idx="674">
                  <c:v>29985.0</c:v>
                </c:pt>
                <c:pt idx="675">
                  <c:v>29986.0</c:v>
                </c:pt>
                <c:pt idx="676">
                  <c:v>29987.0</c:v>
                </c:pt>
                <c:pt idx="677">
                  <c:v>29988.0</c:v>
                </c:pt>
                <c:pt idx="678">
                  <c:v>29989.0</c:v>
                </c:pt>
                <c:pt idx="679">
                  <c:v>29990.0</c:v>
                </c:pt>
                <c:pt idx="680">
                  <c:v>29991.0</c:v>
                </c:pt>
                <c:pt idx="681">
                  <c:v>29992.0</c:v>
                </c:pt>
                <c:pt idx="682">
                  <c:v>29993.0</c:v>
                </c:pt>
                <c:pt idx="683">
                  <c:v>29994.0</c:v>
                </c:pt>
                <c:pt idx="684">
                  <c:v>29995.0</c:v>
                </c:pt>
                <c:pt idx="685">
                  <c:v>29996.0</c:v>
                </c:pt>
                <c:pt idx="686">
                  <c:v>29997.0</c:v>
                </c:pt>
                <c:pt idx="687">
                  <c:v>29998.0</c:v>
                </c:pt>
                <c:pt idx="688">
                  <c:v>29999.0</c:v>
                </c:pt>
                <c:pt idx="689">
                  <c:v>30000.0</c:v>
                </c:pt>
                <c:pt idx="690">
                  <c:v>30001.0</c:v>
                </c:pt>
                <c:pt idx="691">
                  <c:v>30002.0</c:v>
                </c:pt>
                <c:pt idx="692">
                  <c:v>30003.0</c:v>
                </c:pt>
                <c:pt idx="693">
                  <c:v>30004.0</c:v>
                </c:pt>
                <c:pt idx="694">
                  <c:v>30005.0</c:v>
                </c:pt>
                <c:pt idx="695">
                  <c:v>30006.0</c:v>
                </c:pt>
                <c:pt idx="696">
                  <c:v>30007.0</c:v>
                </c:pt>
                <c:pt idx="697">
                  <c:v>30008.0</c:v>
                </c:pt>
                <c:pt idx="698">
                  <c:v>30009.0</c:v>
                </c:pt>
                <c:pt idx="699">
                  <c:v>30010.0</c:v>
                </c:pt>
                <c:pt idx="700">
                  <c:v>30011.0</c:v>
                </c:pt>
                <c:pt idx="701">
                  <c:v>30012.0</c:v>
                </c:pt>
                <c:pt idx="702">
                  <c:v>30013.0</c:v>
                </c:pt>
                <c:pt idx="703">
                  <c:v>30014.0</c:v>
                </c:pt>
                <c:pt idx="704">
                  <c:v>30015.0</c:v>
                </c:pt>
                <c:pt idx="705">
                  <c:v>30016.0</c:v>
                </c:pt>
                <c:pt idx="706">
                  <c:v>30017.0</c:v>
                </c:pt>
                <c:pt idx="707">
                  <c:v>30018.0</c:v>
                </c:pt>
                <c:pt idx="708">
                  <c:v>30019.0</c:v>
                </c:pt>
                <c:pt idx="709">
                  <c:v>30020.0</c:v>
                </c:pt>
                <c:pt idx="710">
                  <c:v>30021.0</c:v>
                </c:pt>
                <c:pt idx="711">
                  <c:v>30022.0</c:v>
                </c:pt>
                <c:pt idx="712">
                  <c:v>30023.0</c:v>
                </c:pt>
                <c:pt idx="713">
                  <c:v>30024.0</c:v>
                </c:pt>
                <c:pt idx="714">
                  <c:v>30025.0</c:v>
                </c:pt>
                <c:pt idx="715">
                  <c:v>30026.0</c:v>
                </c:pt>
                <c:pt idx="716">
                  <c:v>30027.0</c:v>
                </c:pt>
                <c:pt idx="717">
                  <c:v>30028.0</c:v>
                </c:pt>
                <c:pt idx="718">
                  <c:v>30029.0</c:v>
                </c:pt>
                <c:pt idx="719">
                  <c:v>30030.0</c:v>
                </c:pt>
                <c:pt idx="720">
                  <c:v>30031.0</c:v>
                </c:pt>
                <c:pt idx="721">
                  <c:v>30032.0</c:v>
                </c:pt>
                <c:pt idx="722">
                  <c:v>30033.0</c:v>
                </c:pt>
                <c:pt idx="723">
                  <c:v>30034.0</c:v>
                </c:pt>
                <c:pt idx="724">
                  <c:v>30035.0</c:v>
                </c:pt>
                <c:pt idx="725">
                  <c:v>30036.0</c:v>
                </c:pt>
                <c:pt idx="726">
                  <c:v>30037.0</c:v>
                </c:pt>
                <c:pt idx="727">
                  <c:v>30038.0</c:v>
                </c:pt>
                <c:pt idx="728">
                  <c:v>30039.0</c:v>
                </c:pt>
                <c:pt idx="729">
                  <c:v>30040.0</c:v>
                </c:pt>
                <c:pt idx="730">
                  <c:v>30041.0</c:v>
                </c:pt>
                <c:pt idx="731">
                  <c:v>30042.0</c:v>
                </c:pt>
                <c:pt idx="732">
                  <c:v>30043.0</c:v>
                </c:pt>
                <c:pt idx="733">
                  <c:v>30044.0</c:v>
                </c:pt>
                <c:pt idx="734">
                  <c:v>30045.0</c:v>
                </c:pt>
                <c:pt idx="735">
                  <c:v>30046.0</c:v>
                </c:pt>
                <c:pt idx="736">
                  <c:v>30047.0</c:v>
                </c:pt>
                <c:pt idx="737">
                  <c:v>30048.0</c:v>
                </c:pt>
                <c:pt idx="738">
                  <c:v>30049.0</c:v>
                </c:pt>
                <c:pt idx="739">
                  <c:v>30050.0</c:v>
                </c:pt>
                <c:pt idx="740">
                  <c:v>30051.0</c:v>
                </c:pt>
                <c:pt idx="741">
                  <c:v>30052.0</c:v>
                </c:pt>
                <c:pt idx="742">
                  <c:v>30053.0</c:v>
                </c:pt>
                <c:pt idx="743">
                  <c:v>30054.0</c:v>
                </c:pt>
                <c:pt idx="744">
                  <c:v>30055.0</c:v>
                </c:pt>
                <c:pt idx="745">
                  <c:v>30056.0</c:v>
                </c:pt>
                <c:pt idx="746">
                  <c:v>30057.0</c:v>
                </c:pt>
                <c:pt idx="747">
                  <c:v>30058.0</c:v>
                </c:pt>
                <c:pt idx="748">
                  <c:v>30059.0</c:v>
                </c:pt>
                <c:pt idx="749">
                  <c:v>30060.0</c:v>
                </c:pt>
                <c:pt idx="750">
                  <c:v>30061.0</c:v>
                </c:pt>
                <c:pt idx="751">
                  <c:v>30062.0</c:v>
                </c:pt>
                <c:pt idx="752">
                  <c:v>30063.0</c:v>
                </c:pt>
                <c:pt idx="753">
                  <c:v>30064.0</c:v>
                </c:pt>
                <c:pt idx="754">
                  <c:v>30065.0</c:v>
                </c:pt>
                <c:pt idx="755">
                  <c:v>30066.0</c:v>
                </c:pt>
                <c:pt idx="756">
                  <c:v>30067.0</c:v>
                </c:pt>
                <c:pt idx="757">
                  <c:v>30068.0</c:v>
                </c:pt>
                <c:pt idx="758">
                  <c:v>30069.0</c:v>
                </c:pt>
                <c:pt idx="759">
                  <c:v>30070.0</c:v>
                </c:pt>
                <c:pt idx="760">
                  <c:v>30071.0</c:v>
                </c:pt>
                <c:pt idx="761">
                  <c:v>30072.0</c:v>
                </c:pt>
                <c:pt idx="762">
                  <c:v>30073.0</c:v>
                </c:pt>
                <c:pt idx="763">
                  <c:v>30074.0</c:v>
                </c:pt>
                <c:pt idx="764">
                  <c:v>30075.0</c:v>
                </c:pt>
                <c:pt idx="765">
                  <c:v>30076.0</c:v>
                </c:pt>
                <c:pt idx="766">
                  <c:v>30077.0</c:v>
                </c:pt>
                <c:pt idx="767">
                  <c:v>30078.0</c:v>
                </c:pt>
                <c:pt idx="768">
                  <c:v>30079.0</c:v>
                </c:pt>
                <c:pt idx="769">
                  <c:v>30080.0</c:v>
                </c:pt>
                <c:pt idx="770">
                  <c:v>30081.0</c:v>
                </c:pt>
                <c:pt idx="771">
                  <c:v>30082.0</c:v>
                </c:pt>
                <c:pt idx="772">
                  <c:v>30083.0</c:v>
                </c:pt>
                <c:pt idx="773">
                  <c:v>30084.0</c:v>
                </c:pt>
                <c:pt idx="774">
                  <c:v>30085.0</c:v>
                </c:pt>
                <c:pt idx="775">
                  <c:v>30086.0</c:v>
                </c:pt>
                <c:pt idx="776">
                  <c:v>30087.0</c:v>
                </c:pt>
                <c:pt idx="777">
                  <c:v>30088.0</c:v>
                </c:pt>
                <c:pt idx="778">
                  <c:v>30089.0</c:v>
                </c:pt>
                <c:pt idx="779">
                  <c:v>30090.0</c:v>
                </c:pt>
                <c:pt idx="780">
                  <c:v>30091.0</c:v>
                </c:pt>
                <c:pt idx="781">
                  <c:v>30092.0</c:v>
                </c:pt>
                <c:pt idx="782">
                  <c:v>30093.0</c:v>
                </c:pt>
                <c:pt idx="783">
                  <c:v>30094.0</c:v>
                </c:pt>
                <c:pt idx="784">
                  <c:v>30095.0</c:v>
                </c:pt>
                <c:pt idx="785">
                  <c:v>30096.0</c:v>
                </c:pt>
                <c:pt idx="786">
                  <c:v>30097.0</c:v>
                </c:pt>
                <c:pt idx="787">
                  <c:v>30098.0</c:v>
                </c:pt>
                <c:pt idx="788">
                  <c:v>30099.0</c:v>
                </c:pt>
                <c:pt idx="789">
                  <c:v>30100.0</c:v>
                </c:pt>
                <c:pt idx="790">
                  <c:v>30101.0</c:v>
                </c:pt>
                <c:pt idx="791">
                  <c:v>30102.0</c:v>
                </c:pt>
                <c:pt idx="792">
                  <c:v>30103.0</c:v>
                </c:pt>
                <c:pt idx="793">
                  <c:v>30104.0</c:v>
                </c:pt>
                <c:pt idx="794">
                  <c:v>30105.0</c:v>
                </c:pt>
                <c:pt idx="795">
                  <c:v>30106.0</c:v>
                </c:pt>
                <c:pt idx="796">
                  <c:v>30107.0</c:v>
                </c:pt>
                <c:pt idx="797">
                  <c:v>30108.0</c:v>
                </c:pt>
                <c:pt idx="798">
                  <c:v>30109.0</c:v>
                </c:pt>
                <c:pt idx="799">
                  <c:v>30110.0</c:v>
                </c:pt>
                <c:pt idx="800">
                  <c:v>30111.0</c:v>
                </c:pt>
                <c:pt idx="801">
                  <c:v>30112.0</c:v>
                </c:pt>
                <c:pt idx="802">
                  <c:v>30113.0</c:v>
                </c:pt>
                <c:pt idx="803">
                  <c:v>30114.0</c:v>
                </c:pt>
                <c:pt idx="804">
                  <c:v>30115.0</c:v>
                </c:pt>
                <c:pt idx="805">
                  <c:v>30116.0</c:v>
                </c:pt>
                <c:pt idx="806">
                  <c:v>30117.0</c:v>
                </c:pt>
                <c:pt idx="807">
                  <c:v>30118.0</c:v>
                </c:pt>
                <c:pt idx="808">
                  <c:v>30119.0</c:v>
                </c:pt>
                <c:pt idx="809">
                  <c:v>30120.0</c:v>
                </c:pt>
                <c:pt idx="810">
                  <c:v>30121.0</c:v>
                </c:pt>
                <c:pt idx="811">
                  <c:v>30122.0</c:v>
                </c:pt>
                <c:pt idx="812">
                  <c:v>30123.0</c:v>
                </c:pt>
                <c:pt idx="813">
                  <c:v>30124.0</c:v>
                </c:pt>
                <c:pt idx="814">
                  <c:v>30125.0</c:v>
                </c:pt>
                <c:pt idx="815">
                  <c:v>30126.0</c:v>
                </c:pt>
                <c:pt idx="816">
                  <c:v>30127.0</c:v>
                </c:pt>
                <c:pt idx="817">
                  <c:v>30128.0</c:v>
                </c:pt>
                <c:pt idx="818">
                  <c:v>30129.0</c:v>
                </c:pt>
                <c:pt idx="819">
                  <c:v>30130.0</c:v>
                </c:pt>
                <c:pt idx="820">
                  <c:v>30131.0</c:v>
                </c:pt>
                <c:pt idx="821">
                  <c:v>30132.0</c:v>
                </c:pt>
                <c:pt idx="822">
                  <c:v>30133.0</c:v>
                </c:pt>
                <c:pt idx="823">
                  <c:v>30134.0</c:v>
                </c:pt>
                <c:pt idx="824">
                  <c:v>30135.0</c:v>
                </c:pt>
                <c:pt idx="825">
                  <c:v>30136.0</c:v>
                </c:pt>
                <c:pt idx="826">
                  <c:v>30137.0</c:v>
                </c:pt>
                <c:pt idx="827">
                  <c:v>30138.0</c:v>
                </c:pt>
                <c:pt idx="828">
                  <c:v>30139.0</c:v>
                </c:pt>
                <c:pt idx="829">
                  <c:v>30140.0</c:v>
                </c:pt>
                <c:pt idx="830">
                  <c:v>30141.0</c:v>
                </c:pt>
                <c:pt idx="831">
                  <c:v>30142.0</c:v>
                </c:pt>
                <c:pt idx="832">
                  <c:v>30143.0</c:v>
                </c:pt>
                <c:pt idx="833">
                  <c:v>30144.0</c:v>
                </c:pt>
                <c:pt idx="834">
                  <c:v>30145.0</c:v>
                </c:pt>
                <c:pt idx="835">
                  <c:v>30146.0</c:v>
                </c:pt>
                <c:pt idx="836">
                  <c:v>30147.0</c:v>
                </c:pt>
                <c:pt idx="837">
                  <c:v>30148.0</c:v>
                </c:pt>
                <c:pt idx="838">
                  <c:v>30149.0</c:v>
                </c:pt>
                <c:pt idx="839">
                  <c:v>30150.0</c:v>
                </c:pt>
                <c:pt idx="840">
                  <c:v>30151.0</c:v>
                </c:pt>
                <c:pt idx="841">
                  <c:v>30152.0</c:v>
                </c:pt>
                <c:pt idx="842">
                  <c:v>30153.0</c:v>
                </c:pt>
                <c:pt idx="843">
                  <c:v>30154.0</c:v>
                </c:pt>
                <c:pt idx="844">
                  <c:v>30155.0</c:v>
                </c:pt>
                <c:pt idx="845">
                  <c:v>30156.0</c:v>
                </c:pt>
                <c:pt idx="846">
                  <c:v>30157.0</c:v>
                </c:pt>
                <c:pt idx="847">
                  <c:v>30158.0</c:v>
                </c:pt>
                <c:pt idx="848">
                  <c:v>30159.0</c:v>
                </c:pt>
                <c:pt idx="849">
                  <c:v>30160.0</c:v>
                </c:pt>
                <c:pt idx="850">
                  <c:v>30161.0</c:v>
                </c:pt>
                <c:pt idx="851">
                  <c:v>30162.0</c:v>
                </c:pt>
                <c:pt idx="852">
                  <c:v>30163.0</c:v>
                </c:pt>
                <c:pt idx="853">
                  <c:v>30164.0</c:v>
                </c:pt>
                <c:pt idx="854">
                  <c:v>30165.0</c:v>
                </c:pt>
                <c:pt idx="855">
                  <c:v>30166.0</c:v>
                </c:pt>
                <c:pt idx="856">
                  <c:v>30167.0</c:v>
                </c:pt>
                <c:pt idx="857">
                  <c:v>30168.0</c:v>
                </c:pt>
                <c:pt idx="858">
                  <c:v>30169.0</c:v>
                </c:pt>
                <c:pt idx="859">
                  <c:v>30170.0</c:v>
                </c:pt>
                <c:pt idx="860">
                  <c:v>30171.0</c:v>
                </c:pt>
                <c:pt idx="861">
                  <c:v>30172.0</c:v>
                </c:pt>
                <c:pt idx="862">
                  <c:v>30173.0</c:v>
                </c:pt>
                <c:pt idx="863">
                  <c:v>30174.0</c:v>
                </c:pt>
                <c:pt idx="864">
                  <c:v>30175.0</c:v>
                </c:pt>
                <c:pt idx="865">
                  <c:v>30176.0</c:v>
                </c:pt>
                <c:pt idx="866">
                  <c:v>30177.0</c:v>
                </c:pt>
                <c:pt idx="867">
                  <c:v>30178.0</c:v>
                </c:pt>
                <c:pt idx="868">
                  <c:v>30179.0</c:v>
                </c:pt>
                <c:pt idx="869">
                  <c:v>30180.0</c:v>
                </c:pt>
                <c:pt idx="870">
                  <c:v>30181.0</c:v>
                </c:pt>
                <c:pt idx="871">
                  <c:v>30182.0</c:v>
                </c:pt>
                <c:pt idx="872">
                  <c:v>30183.0</c:v>
                </c:pt>
                <c:pt idx="873">
                  <c:v>30184.0</c:v>
                </c:pt>
                <c:pt idx="874">
                  <c:v>30185.0</c:v>
                </c:pt>
                <c:pt idx="875">
                  <c:v>30186.0</c:v>
                </c:pt>
                <c:pt idx="876">
                  <c:v>30187.0</c:v>
                </c:pt>
                <c:pt idx="877">
                  <c:v>30188.0</c:v>
                </c:pt>
                <c:pt idx="878">
                  <c:v>30189.0</c:v>
                </c:pt>
                <c:pt idx="879">
                  <c:v>30190.0</c:v>
                </c:pt>
                <c:pt idx="880">
                  <c:v>30191.0</c:v>
                </c:pt>
                <c:pt idx="881">
                  <c:v>30192.0</c:v>
                </c:pt>
                <c:pt idx="882">
                  <c:v>30193.0</c:v>
                </c:pt>
                <c:pt idx="883">
                  <c:v>30194.0</c:v>
                </c:pt>
                <c:pt idx="884">
                  <c:v>30195.0</c:v>
                </c:pt>
                <c:pt idx="885">
                  <c:v>30196.0</c:v>
                </c:pt>
                <c:pt idx="886">
                  <c:v>30197.0</c:v>
                </c:pt>
                <c:pt idx="887">
                  <c:v>30198.0</c:v>
                </c:pt>
                <c:pt idx="888">
                  <c:v>30199.0</c:v>
                </c:pt>
                <c:pt idx="889">
                  <c:v>30200.0</c:v>
                </c:pt>
                <c:pt idx="890">
                  <c:v>30201.0</c:v>
                </c:pt>
                <c:pt idx="891">
                  <c:v>30202.0</c:v>
                </c:pt>
                <c:pt idx="892">
                  <c:v>30203.0</c:v>
                </c:pt>
                <c:pt idx="893">
                  <c:v>30204.0</c:v>
                </c:pt>
                <c:pt idx="894">
                  <c:v>30205.0</c:v>
                </c:pt>
                <c:pt idx="895">
                  <c:v>30206.0</c:v>
                </c:pt>
                <c:pt idx="896">
                  <c:v>30207.0</c:v>
                </c:pt>
                <c:pt idx="897">
                  <c:v>30208.0</c:v>
                </c:pt>
                <c:pt idx="898">
                  <c:v>30209.0</c:v>
                </c:pt>
                <c:pt idx="899">
                  <c:v>30210.0</c:v>
                </c:pt>
                <c:pt idx="900">
                  <c:v>30211.0</c:v>
                </c:pt>
                <c:pt idx="901">
                  <c:v>30212.0</c:v>
                </c:pt>
                <c:pt idx="902">
                  <c:v>30213.0</c:v>
                </c:pt>
                <c:pt idx="903">
                  <c:v>30214.0</c:v>
                </c:pt>
                <c:pt idx="904">
                  <c:v>30215.0</c:v>
                </c:pt>
                <c:pt idx="905">
                  <c:v>30216.0</c:v>
                </c:pt>
                <c:pt idx="906">
                  <c:v>30217.0</c:v>
                </c:pt>
                <c:pt idx="907">
                  <c:v>30218.0</c:v>
                </c:pt>
                <c:pt idx="908">
                  <c:v>30219.0</c:v>
                </c:pt>
                <c:pt idx="909">
                  <c:v>30220.0</c:v>
                </c:pt>
                <c:pt idx="910">
                  <c:v>30221.0</c:v>
                </c:pt>
                <c:pt idx="911">
                  <c:v>30222.0</c:v>
                </c:pt>
                <c:pt idx="912">
                  <c:v>30223.0</c:v>
                </c:pt>
                <c:pt idx="913">
                  <c:v>30224.0</c:v>
                </c:pt>
                <c:pt idx="914">
                  <c:v>30225.0</c:v>
                </c:pt>
                <c:pt idx="915">
                  <c:v>30226.0</c:v>
                </c:pt>
                <c:pt idx="916">
                  <c:v>30227.0</c:v>
                </c:pt>
                <c:pt idx="917">
                  <c:v>30228.0</c:v>
                </c:pt>
                <c:pt idx="918">
                  <c:v>30229.0</c:v>
                </c:pt>
                <c:pt idx="919">
                  <c:v>30230.0</c:v>
                </c:pt>
                <c:pt idx="920">
                  <c:v>30231.0</c:v>
                </c:pt>
                <c:pt idx="921">
                  <c:v>30232.0</c:v>
                </c:pt>
                <c:pt idx="922">
                  <c:v>30233.0</c:v>
                </c:pt>
                <c:pt idx="923">
                  <c:v>30234.0</c:v>
                </c:pt>
                <c:pt idx="924">
                  <c:v>30235.0</c:v>
                </c:pt>
                <c:pt idx="925">
                  <c:v>30236.0</c:v>
                </c:pt>
                <c:pt idx="926">
                  <c:v>30237.0</c:v>
                </c:pt>
                <c:pt idx="927">
                  <c:v>30238.0</c:v>
                </c:pt>
                <c:pt idx="928">
                  <c:v>30239.0</c:v>
                </c:pt>
                <c:pt idx="929">
                  <c:v>30240.0</c:v>
                </c:pt>
                <c:pt idx="930">
                  <c:v>30241.0</c:v>
                </c:pt>
                <c:pt idx="931">
                  <c:v>30242.0</c:v>
                </c:pt>
                <c:pt idx="932">
                  <c:v>30243.0</c:v>
                </c:pt>
                <c:pt idx="933">
                  <c:v>30244.0</c:v>
                </c:pt>
                <c:pt idx="934">
                  <c:v>30245.0</c:v>
                </c:pt>
                <c:pt idx="935">
                  <c:v>30246.0</c:v>
                </c:pt>
                <c:pt idx="936">
                  <c:v>30247.0</c:v>
                </c:pt>
                <c:pt idx="937">
                  <c:v>30248.0</c:v>
                </c:pt>
                <c:pt idx="938">
                  <c:v>30249.0</c:v>
                </c:pt>
                <c:pt idx="939">
                  <c:v>30250.0</c:v>
                </c:pt>
                <c:pt idx="940">
                  <c:v>30251.0</c:v>
                </c:pt>
                <c:pt idx="941">
                  <c:v>30252.0</c:v>
                </c:pt>
                <c:pt idx="942">
                  <c:v>30253.0</c:v>
                </c:pt>
                <c:pt idx="943">
                  <c:v>30254.0</c:v>
                </c:pt>
                <c:pt idx="944">
                  <c:v>30255.0</c:v>
                </c:pt>
                <c:pt idx="945">
                  <c:v>30256.0</c:v>
                </c:pt>
                <c:pt idx="946">
                  <c:v>30257.0</c:v>
                </c:pt>
                <c:pt idx="947">
                  <c:v>30258.0</c:v>
                </c:pt>
                <c:pt idx="948">
                  <c:v>30259.0</c:v>
                </c:pt>
                <c:pt idx="949">
                  <c:v>30260.0</c:v>
                </c:pt>
                <c:pt idx="950">
                  <c:v>30261.0</c:v>
                </c:pt>
                <c:pt idx="951">
                  <c:v>30262.0</c:v>
                </c:pt>
                <c:pt idx="952">
                  <c:v>30263.0</c:v>
                </c:pt>
                <c:pt idx="953">
                  <c:v>30264.0</c:v>
                </c:pt>
                <c:pt idx="954">
                  <c:v>30265.0</c:v>
                </c:pt>
                <c:pt idx="955">
                  <c:v>30266.0</c:v>
                </c:pt>
                <c:pt idx="956">
                  <c:v>30267.0</c:v>
                </c:pt>
                <c:pt idx="957">
                  <c:v>30268.0</c:v>
                </c:pt>
                <c:pt idx="958">
                  <c:v>30269.0</c:v>
                </c:pt>
                <c:pt idx="959">
                  <c:v>30270.0</c:v>
                </c:pt>
                <c:pt idx="960">
                  <c:v>30271.0</c:v>
                </c:pt>
                <c:pt idx="961">
                  <c:v>30272.0</c:v>
                </c:pt>
                <c:pt idx="962">
                  <c:v>30273.0</c:v>
                </c:pt>
                <c:pt idx="963">
                  <c:v>30274.0</c:v>
                </c:pt>
                <c:pt idx="964">
                  <c:v>30275.0</c:v>
                </c:pt>
                <c:pt idx="965">
                  <c:v>30276.0</c:v>
                </c:pt>
                <c:pt idx="966">
                  <c:v>30277.0</c:v>
                </c:pt>
                <c:pt idx="967">
                  <c:v>30278.0</c:v>
                </c:pt>
                <c:pt idx="968">
                  <c:v>30279.0</c:v>
                </c:pt>
                <c:pt idx="969">
                  <c:v>30280.0</c:v>
                </c:pt>
                <c:pt idx="970">
                  <c:v>30281.0</c:v>
                </c:pt>
                <c:pt idx="971">
                  <c:v>30282.0</c:v>
                </c:pt>
                <c:pt idx="972">
                  <c:v>30283.0</c:v>
                </c:pt>
                <c:pt idx="973">
                  <c:v>30284.0</c:v>
                </c:pt>
                <c:pt idx="974">
                  <c:v>30285.0</c:v>
                </c:pt>
                <c:pt idx="975">
                  <c:v>30286.0</c:v>
                </c:pt>
                <c:pt idx="976">
                  <c:v>30287.0</c:v>
                </c:pt>
                <c:pt idx="977">
                  <c:v>30288.0</c:v>
                </c:pt>
                <c:pt idx="978">
                  <c:v>30289.0</c:v>
                </c:pt>
                <c:pt idx="979">
                  <c:v>30290.0</c:v>
                </c:pt>
                <c:pt idx="980">
                  <c:v>30291.0</c:v>
                </c:pt>
                <c:pt idx="981">
                  <c:v>30292.0</c:v>
                </c:pt>
                <c:pt idx="982">
                  <c:v>30293.0</c:v>
                </c:pt>
                <c:pt idx="983">
                  <c:v>30294.0</c:v>
                </c:pt>
                <c:pt idx="984">
                  <c:v>30295.0</c:v>
                </c:pt>
                <c:pt idx="985">
                  <c:v>30296.0</c:v>
                </c:pt>
                <c:pt idx="986">
                  <c:v>30297.0</c:v>
                </c:pt>
                <c:pt idx="987">
                  <c:v>30298.0</c:v>
                </c:pt>
                <c:pt idx="988">
                  <c:v>30299.0</c:v>
                </c:pt>
                <c:pt idx="989">
                  <c:v>30300.0</c:v>
                </c:pt>
                <c:pt idx="990">
                  <c:v>30301.0</c:v>
                </c:pt>
                <c:pt idx="991">
                  <c:v>30302.0</c:v>
                </c:pt>
                <c:pt idx="992">
                  <c:v>30303.0</c:v>
                </c:pt>
                <c:pt idx="993">
                  <c:v>30304.0</c:v>
                </c:pt>
                <c:pt idx="994">
                  <c:v>30305.0</c:v>
                </c:pt>
                <c:pt idx="995">
                  <c:v>30306.0</c:v>
                </c:pt>
                <c:pt idx="996">
                  <c:v>30307.0</c:v>
                </c:pt>
                <c:pt idx="997">
                  <c:v>30308.0</c:v>
                </c:pt>
                <c:pt idx="998">
                  <c:v>30309.0</c:v>
                </c:pt>
                <c:pt idx="999">
                  <c:v>30310.0</c:v>
                </c:pt>
                <c:pt idx="1000">
                  <c:v>30311.0</c:v>
                </c:pt>
                <c:pt idx="1001">
                  <c:v>30312.0</c:v>
                </c:pt>
                <c:pt idx="1002">
                  <c:v>30313.0</c:v>
                </c:pt>
                <c:pt idx="1003">
                  <c:v>30314.0</c:v>
                </c:pt>
                <c:pt idx="1004">
                  <c:v>30315.0</c:v>
                </c:pt>
                <c:pt idx="1005">
                  <c:v>30316.0</c:v>
                </c:pt>
                <c:pt idx="1006">
                  <c:v>30317.0</c:v>
                </c:pt>
                <c:pt idx="1007">
                  <c:v>30318.0</c:v>
                </c:pt>
                <c:pt idx="1008">
                  <c:v>30319.0</c:v>
                </c:pt>
                <c:pt idx="1009">
                  <c:v>30320.0</c:v>
                </c:pt>
                <c:pt idx="1010">
                  <c:v>30321.0</c:v>
                </c:pt>
                <c:pt idx="1011">
                  <c:v>30322.0</c:v>
                </c:pt>
                <c:pt idx="1012">
                  <c:v>30323.0</c:v>
                </c:pt>
                <c:pt idx="1013">
                  <c:v>30324.0</c:v>
                </c:pt>
                <c:pt idx="1014">
                  <c:v>30325.0</c:v>
                </c:pt>
                <c:pt idx="1015">
                  <c:v>30326.0</c:v>
                </c:pt>
                <c:pt idx="1016">
                  <c:v>30327.0</c:v>
                </c:pt>
                <c:pt idx="1017">
                  <c:v>30328.0</c:v>
                </c:pt>
                <c:pt idx="1018">
                  <c:v>30329.0</c:v>
                </c:pt>
                <c:pt idx="1019">
                  <c:v>30330.0</c:v>
                </c:pt>
                <c:pt idx="1020">
                  <c:v>30331.0</c:v>
                </c:pt>
                <c:pt idx="1021">
                  <c:v>30332.0</c:v>
                </c:pt>
                <c:pt idx="1022">
                  <c:v>30333.0</c:v>
                </c:pt>
                <c:pt idx="1023">
                  <c:v>30334.0</c:v>
                </c:pt>
                <c:pt idx="1024">
                  <c:v>30335.0</c:v>
                </c:pt>
                <c:pt idx="1025">
                  <c:v>30336.0</c:v>
                </c:pt>
                <c:pt idx="1026">
                  <c:v>30337.0</c:v>
                </c:pt>
                <c:pt idx="1027">
                  <c:v>30338.0</c:v>
                </c:pt>
                <c:pt idx="1028">
                  <c:v>30339.0</c:v>
                </c:pt>
                <c:pt idx="1029">
                  <c:v>30340.0</c:v>
                </c:pt>
                <c:pt idx="1030">
                  <c:v>30341.0</c:v>
                </c:pt>
                <c:pt idx="1031">
                  <c:v>30342.0</c:v>
                </c:pt>
                <c:pt idx="1032">
                  <c:v>30343.0</c:v>
                </c:pt>
                <c:pt idx="1033">
                  <c:v>30344.0</c:v>
                </c:pt>
                <c:pt idx="1034">
                  <c:v>30345.0</c:v>
                </c:pt>
                <c:pt idx="1035">
                  <c:v>30346.0</c:v>
                </c:pt>
                <c:pt idx="1036">
                  <c:v>30347.0</c:v>
                </c:pt>
                <c:pt idx="1037">
                  <c:v>30348.0</c:v>
                </c:pt>
                <c:pt idx="1038">
                  <c:v>30349.0</c:v>
                </c:pt>
                <c:pt idx="1039">
                  <c:v>30350.0</c:v>
                </c:pt>
                <c:pt idx="1040">
                  <c:v>30351.0</c:v>
                </c:pt>
                <c:pt idx="1041">
                  <c:v>30352.0</c:v>
                </c:pt>
                <c:pt idx="1042">
                  <c:v>30353.0</c:v>
                </c:pt>
                <c:pt idx="1043">
                  <c:v>30354.0</c:v>
                </c:pt>
                <c:pt idx="1044">
                  <c:v>30355.0</c:v>
                </c:pt>
                <c:pt idx="1045">
                  <c:v>30356.0</c:v>
                </c:pt>
                <c:pt idx="1046">
                  <c:v>30357.0</c:v>
                </c:pt>
                <c:pt idx="1047">
                  <c:v>30358.0</c:v>
                </c:pt>
                <c:pt idx="1048">
                  <c:v>30359.0</c:v>
                </c:pt>
                <c:pt idx="1049">
                  <c:v>30360.0</c:v>
                </c:pt>
                <c:pt idx="1050">
                  <c:v>30361.0</c:v>
                </c:pt>
                <c:pt idx="1051">
                  <c:v>30362.0</c:v>
                </c:pt>
                <c:pt idx="1052">
                  <c:v>30363.0</c:v>
                </c:pt>
                <c:pt idx="1053">
                  <c:v>30364.0</c:v>
                </c:pt>
                <c:pt idx="1054">
                  <c:v>30365.0</c:v>
                </c:pt>
                <c:pt idx="1055">
                  <c:v>30366.0</c:v>
                </c:pt>
                <c:pt idx="1056">
                  <c:v>30367.0</c:v>
                </c:pt>
                <c:pt idx="1057">
                  <c:v>30368.0</c:v>
                </c:pt>
                <c:pt idx="1058">
                  <c:v>30369.0</c:v>
                </c:pt>
                <c:pt idx="1059">
                  <c:v>30370.0</c:v>
                </c:pt>
                <c:pt idx="1060">
                  <c:v>30371.0</c:v>
                </c:pt>
                <c:pt idx="1061">
                  <c:v>30372.0</c:v>
                </c:pt>
                <c:pt idx="1062">
                  <c:v>30373.0</c:v>
                </c:pt>
                <c:pt idx="1063">
                  <c:v>30374.0</c:v>
                </c:pt>
                <c:pt idx="1064">
                  <c:v>30375.0</c:v>
                </c:pt>
                <c:pt idx="1065">
                  <c:v>30376.0</c:v>
                </c:pt>
                <c:pt idx="1066">
                  <c:v>30377.0</c:v>
                </c:pt>
                <c:pt idx="1067">
                  <c:v>30378.0</c:v>
                </c:pt>
                <c:pt idx="1068">
                  <c:v>30379.0</c:v>
                </c:pt>
                <c:pt idx="1069">
                  <c:v>30380.0</c:v>
                </c:pt>
                <c:pt idx="1070">
                  <c:v>30381.0</c:v>
                </c:pt>
                <c:pt idx="1071">
                  <c:v>30382.0</c:v>
                </c:pt>
                <c:pt idx="1072">
                  <c:v>30383.0</c:v>
                </c:pt>
                <c:pt idx="1073">
                  <c:v>30384.0</c:v>
                </c:pt>
                <c:pt idx="1074">
                  <c:v>30385.0</c:v>
                </c:pt>
                <c:pt idx="1075">
                  <c:v>30386.0</c:v>
                </c:pt>
                <c:pt idx="1076">
                  <c:v>30387.0</c:v>
                </c:pt>
                <c:pt idx="1077">
                  <c:v>30388.0</c:v>
                </c:pt>
                <c:pt idx="1078">
                  <c:v>30389.0</c:v>
                </c:pt>
                <c:pt idx="1079">
                  <c:v>30390.0</c:v>
                </c:pt>
                <c:pt idx="1080">
                  <c:v>30391.0</c:v>
                </c:pt>
                <c:pt idx="1081">
                  <c:v>30392.0</c:v>
                </c:pt>
                <c:pt idx="1082">
                  <c:v>30393.0</c:v>
                </c:pt>
                <c:pt idx="1083">
                  <c:v>30394.0</c:v>
                </c:pt>
                <c:pt idx="1084">
                  <c:v>30395.0</c:v>
                </c:pt>
                <c:pt idx="1085">
                  <c:v>30396.0</c:v>
                </c:pt>
                <c:pt idx="1086">
                  <c:v>30397.0</c:v>
                </c:pt>
                <c:pt idx="1087">
                  <c:v>30398.0</c:v>
                </c:pt>
                <c:pt idx="1088">
                  <c:v>30399.0</c:v>
                </c:pt>
                <c:pt idx="1089">
                  <c:v>30400.0</c:v>
                </c:pt>
                <c:pt idx="1090">
                  <c:v>30401.0</c:v>
                </c:pt>
                <c:pt idx="1091">
                  <c:v>30402.0</c:v>
                </c:pt>
                <c:pt idx="1092">
                  <c:v>30403.0</c:v>
                </c:pt>
                <c:pt idx="1093">
                  <c:v>30404.0</c:v>
                </c:pt>
                <c:pt idx="1094">
                  <c:v>30405.0</c:v>
                </c:pt>
                <c:pt idx="1095">
                  <c:v>30406.0</c:v>
                </c:pt>
                <c:pt idx="1096">
                  <c:v>30407.0</c:v>
                </c:pt>
                <c:pt idx="1097">
                  <c:v>30408.0</c:v>
                </c:pt>
                <c:pt idx="1098">
                  <c:v>30409.0</c:v>
                </c:pt>
                <c:pt idx="1099">
                  <c:v>30410.0</c:v>
                </c:pt>
                <c:pt idx="1100">
                  <c:v>30411.0</c:v>
                </c:pt>
                <c:pt idx="1101">
                  <c:v>30412.0</c:v>
                </c:pt>
                <c:pt idx="1102">
                  <c:v>30413.0</c:v>
                </c:pt>
                <c:pt idx="1103">
                  <c:v>30414.0</c:v>
                </c:pt>
                <c:pt idx="1104">
                  <c:v>30415.0</c:v>
                </c:pt>
                <c:pt idx="1105">
                  <c:v>30416.0</c:v>
                </c:pt>
                <c:pt idx="1106">
                  <c:v>30417.0</c:v>
                </c:pt>
                <c:pt idx="1107">
                  <c:v>30418.0</c:v>
                </c:pt>
                <c:pt idx="1108">
                  <c:v>30419.0</c:v>
                </c:pt>
                <c:pt idx="1109">
                  <c:v>30420.0</c:v>
                </c:pt>
                <c:pt idx="1110">
                  <c:v>30421.0</c:v>
                </c:pt>
                <c:pt idx="1111">
                  <c:v>30422.0</c:v>
                </c:pt>
                <c:pt idx="1112">
                  <c:v>30423.0</c:v>
                </c:pt>
                <c:pt idx="1113">
                  <c:v>30424.0</c:v>
                </c:pt>
                <c:pt idx="1114">
                  <c:v>30425.0</c:v>
                </c:pt>
                <c:pt idx="1115">
                  <c:v>30426.0</c:v>
                </c:pt>
                <c:pt idx="1116">
                  <c:v>30427.0</c:v>
                </c:pt>
                <c:pt idx="1117">
                  <c:v>30428.0</c:v>
                </c:pt>
                <c:pt idx="1118">
                  <c:v>30429.0</c:v>
                </c:pt>
                <c:pt idx="1119">
                  <c:v>30430.0</c:v>
                </c:pt>
                <c:pt idx="1120">
                  <c:v>30431.0</c:v>
                </c:pt>
                <c:pt idx="1121">
                  <c:v>30432.0</c:v>
                </c:pt>
                <c:pt idx="1122">
                  <c:v>30433.0</c:v>
                </c:pt>
                <c:pt idx="1123">
                  <c:v>30434.0</c:v>
                </c:pt>
                <c:pt idx="1124">
                  <c:v>30435.0</c:v>
                </c:pt>
                <c:pt idx="1125">
                  <c:v>30436.0</c:v>
                </c:pt>
                <c:pt idx="1126">
                  <c:v>30437.0</c:v>
                </c:pt>
                <c:pt idx="1127">
                  <c:v>30438.0</c:v>
                </c:pt>
                <c:pt idx="1128">
                  <c:v>30439.0</c:v>
                </c:pt>
                <c:pt idx="1129">
                  <c:v>30440.0</c:v>
                </c:pt>
                <c:pt idx="1130">
                  <c:v>30441.0</c:v>
                </c:pt>
                <c:pt idx="1131">
                  <c:v>30442.0</c:v>
                </c:pt>
                <c:pt idx="1132">
                  <c:v>30443.0</c:v>
                </c:pt>
                <c:pt idx="1133">
                  <c:v>30444.0</c:v>
                </c:pt>
                <c:pt idx="1134">
                  <c:v>30445.0</c:v>
                </c:pt>
                <c:pt idx="1135">
                  <c:v>30446.0</c:v>
                </c:pt>
                <c:pt idx="1136">
                  <c:v>30447.0</c:v>
                </c:pt>
                <c:pt idx="1137">
                  <c:v>30448.0</c:v>
                </c:pt>
                <c:pt idx="1138">
                  <c:v>30449.0</c:v>
                </c:pt>
                <c:pt idx="1139">
                  <c:v>30450.0</c:v>
                </c:pt>
                <c:pt idx="1140">
                  <c:v>30451.0</c:v>
                </c:pt>
                <c:pt idx="1141">
                  <c:v>30452.0</c:v>
                </c:pt>
                <c:pt idx="1142">
                  <c:v>30453.0</c:v>
                </c:pt>
                <c:pt idx="1143">
                  <c:v>30454.0</c:v>
                </c:pt>
                <c:pt idx="1144">
                  <c:v>30455.0</c:v>
                </c:pt>
                <c:pt idx="1145">
                  <c:v>30456.0</c:v>
                </c:pt>
                <c:pt idx="1146">
                  <c:v>30457.0</c:v>
                </c:pt>
                <c:pt idx="1147">
                  <c:v>30458.0</c:v>
                </c:pt>
                <c:pt idx="1148">
                  <c:v>30459.0</c:v>
                </c:pt>
                <c:pt idx="1149">
                  <c:v>30460.0</c:v>
                </c:pt>
                <c:pt idx="1150">
                  <c:v>30461.0</c:v>
                </c:pt>
                <c:pt idx="1151">
                  <c:v>30462.0</c:v>
                </c:pt>
                <c:pt idx="1152">
                  <c:v>30463.0</c:v>
                </c:pt>
                <c:pt idx="1153">
                  <c:v>30464.0</c:v>
                </c:pt>
                <c:pt idx="1154">
                  <c:v>30465.0</c:v>
                </c:pt>
                <c:pt idx="1155">
                  <c:v>30466.0</c:v>
                </c:pt>
                <c:pt idx="1156">
                  <c:v>30467.0</c:v>
                </c:pt>
                <c:pt idx="1157">
                  <c:v>30468.0</c:v>
                </c:pt>
                <c:pt idx="1158">
                  <c:v>30469.0</c:v>
                </c:pt>
                <c:pt idx="1159">
                  <c:v>30470.0</c:v>
                </c:pt>
                <c:pt idx="1160">
                  <c:v>30471.0</c:v>
                </c:pt>
                <c:pt idx="1161">
                  <c:v>30472.0</c:v>
                </c:pt>
                <c:pt idx="1162">
                  <c:v>30473.0</c:v>
                </c:pt>
                <c:pt idx="1163">
                  <c:v>30474.0</c:v>
                </c:pt>
                <c:pt idx="1164">
                  <c:v>30475.0</c:v>
                </c:pt>
                <c:pt idx="1165">
                  <c:v>30476.0</c:v>
                </c:pt>
                <c:pt idx="1166">
                  <c:v>30477.0</c:v>
                </c:pt>
                <c:pt idx="1167">
                  <c:v>30478.0</c:v>
                </c:pt>
                <c:pt idx="1168">
                  <c:v>30479.0</c:v>
                </c:pt>
                <c:pt idx="1169">
                  <c:v>30480.0</c:v>
                </c:pt>
                <c:pt idx="1170">
                  <c:v>30481.0</c:v>
                </c:pt>
                <c:pt idx="1171">
                  <c:v>30482.0</c:v>
                </c:pt>
                <c:pt idx="1172">
                  <c:v>30483.0</c:v>
                </c:pt>
                <c:pt idx="1173">
                  <c:v>30484.0</c:v>
                </c:pt>
                <c:pt idx="1174">
                  <c:v>30485.0</c:v>
                </c:pt>
                <c:pt idx="1175">
                  <c:v>30486.0</c:v>
                </c:pt>
                <c:pt idx="1176">
                  <c:v>30487.0</c:v>
                </c:pt>
                <c:pt idx="1177">
                  <c:v>30488.0</c:v>
                </c:pt>
                <c:pt idx="1178">
                  <c:v>30489.0</c:v>
                </c:pt>
                <c:pt idx="1179">
                  <c:v>30490.0</c:v>
                </c:pt>
                <c:pt idx="1180">
                  <c:v>30491.0</c:v>
                </c:pt>
                <c:pt idx="1181">
                  <c:v>30492.0</c:v>
                </c:pt>
                <c:pt idx="1182">
                  <c:v>30493.0</c:v>
                </c:pt>
                <c:pt idx="1183">
                  <c:v>30494.0</c:v>
                </c:pt>
                <c:pt idx="1184">
                  <c:v>30495.0</c:v>
                </c:pt>
                <c:pt idx="1185">
                  <c:v>30496.0</c:v>
                </c:pt>
                <c:pt idx="1186">
                  <c:v>30497.0</c:v>
                </c:pt>
                <c:pt idx="1187">
                  <c:v>30498.0</c:v>
                </c:pt>
                <c:pt idx="1188">
                  <c:v>30499.0</c:v>
                </c:pt>
                <c:pt idx="1189">
                  <c:v>30500.0</c:v>
                </c:pt>
                <c:pt idx="1190">
                  <c:v>30501.0</c:v>
                </c:pt>
                <c:pt idx="1191">
                  <c:v>30502.0</c:v>
                </c:pt>
                <c:pt idx="1192">
                  <c:v>30503.0</c:v>
                </c:pt>
                <c:pt idx="1193">
                  <c:v>30504.0</c:v>
                </c:pt>
                <c:pt idx="1194">
                  <c:v>30505.0</c:v>
                </c:pt>
                <c:pt idx="1195">
                  <c:v>30506.0</c:v>
                </c:pt>
                <c:pt idx="1196">
                  <c:v>30507.0</c:v>
                </c:pt>
                <c:pt idx="1197">
                  <c:v>30508.0</c:v>
                </c:pt>
                <c:pt idx="1198">
                  <c:v>30509.0</c:v>
                </c:pt>
                <c:pt idx="1199">
                  <c:v>30510.0</c:v>
                </c:pt>
                <c:pt idx="1200">
                  <c:v>30511.0</c:v>
                </c:pt>
                <c:pt idx="1201">
                  <c:v>30512.0</c:v>
                </c:pt>
                <c:pt idx="1202">
                  <c:v>30513.0</c:v>
                </c:pt>
                <c:pt idx="1203">
                  <c:v>30514.0</c:v>
                </c:pt>
                <c:pt idx="1204">
                  <c:v>30515.0</c:v>
                </c:pt>
                <c:pt idx="1205">
                  <c:v>30516.0</c:v>
                </c:pt>
                <c:pt idx="1206">
                  <c:v>30517.0</c:v>
                </c:pt>
                <c:pt idx="1207">
                  <c:v>30518.0</c:v>
                </c:pt>
                <c:pt idx="1208">
                  <c:v>30519.0</c:v>
                </c:pt>
                <c:pt idx="1209">
                  <c:v>30520.0</c:v>
                </c:pt>
                <c:pt idx="1210">
                  <c:v>30521.0</c:v>
                </c:pt>
                <c:pt idx="1211">
                  <c:v>30522.0</c:v>
                </c:pt>
                <c:pt idx="1212">
                  <c:v>30523.0</c:v>
                </c:pt>
                <c:pt idx="1213">
                  <c:v>30524.0</c:v>
                </c:pt>
                <c:pt idx="1214">
                  <c:v>30525.0</c:v>
                </c:pt>
                <c:pt idx="1215">
                  <c:v>30526.0</c:v>
                </c:pt>
                <c:pt idx="1216">
                  <c:v>30527.0</c:v>
                </c:pt>
                <c:pt idx="1217">
                  <c:v>30528.0</c:v>
                </c:pt>
                <c:pt idx="1218">
                  <c:v>30529.0</c:v>
                </c:pt>
                <c:pt idx="1219">
                  <c:v>30530.0</c:v>
                </c:pt>
                <c:pt idx="1220">
                  <c:v>30531.0</c:v>
                </c:pt>
                <c:pt idx="1221">
                  <c:v>30532.0</c:v>
                </c:pt>
                <c:pt idx="1222">
                  <c:v>30533.0</c:v>
                </c:pt>
                <c:pt idx="1223">
                  <c:v>30534.0</c:v>
                </c:pt>
                <c:pt idx="1224">
                  <c:v>30535.0</c:v>
                </c:pt>
                <c:pt idx="1225">
                  <c:v>30536.0</c:v>
                </c:pt>
                <c:pt idx="1226">
                  <c:v>30537.0</c:v>
                </c:pt>
                <c:pt idx="1227">
                  <c:v>30538.0</c:v>
                </c:pt>
                <c:pt idx="1228">
                  <c:v>30539.0</c:v>
                </c:pt>
                <c:pt idx="1229">
                  <c:v>30540.0</c:v>
                </c:pt>
                <c:pt idx="1230">
                  <c:v>30541.0</c:v>
                </c:pt>
                <c:pt idx="1231">
                  <c:v>30542.0</c:v>
                </c:pt>
                <c:pt idx="1232">
                  <c:v>30543.0</c:v>
                </c:pt>
                <c:pt idx="1233">
                  <c:v>30544.0</c:v>
                </c:pt>
                <c:pt idx="1234">
                  <c:v>30545.0</c:v>
                </c:pt>
                <c:pt idx="1235">
                  <c:v>30546.0</c:v>
                </c:pt>
                <c:pt idx="1236">
                  <c:v>30547.0</c:v>
                </c:pt>
                <c:pt idx="1237">
                  <c:v>30548.0</c:v>
                </c:pt>
                <c:pt idx="1238">
                  <c:v>30549.0</c:v>
                </c:pt>
                <c:pt idx="1239">
                  <c:v>30550.0</c:v>
                </c:pt>
                <c:pt idx="1240">
                  <c:v>30551.0</c:v>
                </c:pt>
                <c:pt idx="1241">
                  <c:v>30552.0</c:v>
                </c:pt>
                <c:pt idx="1242">
                  <c:v>30553.0</c:v>
                </c:pt>
                <c:pt idx="1243">
                  <c:v>30554.0</c:v>
                </c:pt>
                <c:pt idx="1244">
                  <c:v>30555.0</c:v>
                </c:pt>
                <c:pt idx="1245">
                  <c:v>30556.0</c:v>
                </c:pt>
                <c:pt idx="1246">
                  <c:v>30557.0</c:v>
                </c:pt>
                <c:pt idx="1247">
                  <c:v>30558.0</c:v>
                </c:pt>
                <c:pt idx="1248">
                  <c:v>30559.0</c:v>
                </c:pt>
                <c:pt idx="1249">
                  <c:v>30560.0</c:v>
                </c:pt>
                <c:pt idx="1250">
                  <c:v>30561.0</c:v>
                </c:pt>
                <c:pt idx="1251">
                  <c:v>30562.0</c:v>
                </c:pt>
                <c:pt idx="1252">
                  <c:v>30563.0</c:v>
                </c:pt>
                <c:pt idx="1253">
                  <c:v>30564.0</c:v>
                </c:pt>
                <c:pt idx="1254">
                  <c:v>30565.0</c:v>
                </c:pt>
                <c:pt idx="1255">
                  <c:v>30566.0</c:v>
                </c:pt>
                <c:pt idx="1256">
                  <c:v>30567.0</c:v>
                </c:pt>
                <c:pt idx="1257">
                  <c:v>30568.0</c:v>
                </c:pt>
                <c:pt idx="1258">
                  <c:v>30569.0</c:v>
                </c:pt>
                <c:pt idx="1259">
                  <c:v>30570.0</c:v>
                </c:pt>
                <c:pt idx="1260">
                  <c:v>30571.0</c:v>
                </c:pt>
                <c:pt idx="1261">
                  <c:v>30572.0</c:v>
                </c:pt>
                <c:pt idx="1262">
                  <c:v>30573.0</c:v>
                </c:pt>
                <c:pt idx="1263">
                  <c:v>30574.0</c:v>
                </c:pt>
                <c:pt idx="1264">
                  <c:v>30575.0</c:v>
                </c:pt>
                <c:pt idx="1265">
                  <c:v>30576.0</c:v>
                </c:pt>
                <c:pt idx="1266">
                  <c:v>30577.0</c:v>
                </c:pt>
                <c:pt idx="1267">
                  <c:v>30578.0</c:v>
                </c:pt>
                <c:pt idx="1268">
                  <c:v>30579.0</c:v>
                </c:pt>
                <c:pt idx="1269">
                  <c:v>30580.0</c:v>
                </c:pt>
                <c:pt idx="1270">
                  <c:v>30581.0</c:v>
                </c:pt>
                <c:pt idx="1271">
                  <c:v>30582.0</c:v>
                </c:pt>
                <c:pt idx="1272">
                  <c:v>30583.0</c:v>
                </c:pt>
                <c:pt idx="1273">
                  <c:v>30584.0</c:v>
                </c:pt>
                <c:pt idx="1274">
                  <c:v>30585.0</c:v>
                </c:pt>
                <c:pt idx="1275">
                  <c:v>30586.0</c:v>
                </c:pt>
                <c:pt idx="1276">
                  <c:v>30587.0</c:v>
                </c:pt>
                <c:pt idx="1277">
                  <c:v>30588.0</c:v>
                </c:pt>
                <c:pt idx="1278">
                  <c:v>30589.0</c:v>
                </c:pt>
                <c:pt idx="1279">
                  <c:v>30590.0</c:v>
                </c:pt>
                <c:pt idx="1280">
                  <c:v>30591.0</c:v>
                </c:pt>
                <c:pt idx="1281">
                  <c:v>30592.0</c:v>
                </c:pt>
                <c:pt idx="1282">
                  <c:v>30593.0</c:v>
                </c:pt>
                <c:pt idx="1283">
                  <c:v>30594.0</c:v>
                </c:pt>
                <c:pt idx="1284">
                  <c:v>30595.0</c:v>
                </c:pt>
                <c:pt idx="1285">
                  <c:v>30596.0</c:v>
                </c:pt>
                <c:pt idx="1286">
                  <c:v>30597.0</c:v>
                </c:pt>
                <c:pt idx="1287">
                  <c:v>30598.0</c:v>
                </c:pt>
                <c:pt idx="1288">
                  <c:v>30599.0</c:v>
                </c:pt>
                <c:pt idx="1289">
                  <c:v>30600.0</c:v>
                </c:pt>
                <c:pt idx="1290">
                  <c:v>30601.0</c:v>
                </c:pt>
                <c:pt idx="1291">
                  <c:v>30602.0</c:v>
                </c:pt>
                <c:pt idx="1292">
                  <c:v>30603.0</c:v>
                </c:pt>
                <c:pt idx="1293">
                  <c:v>30604.0</c:v>
                </c:pt>
                <c:pt idx="1294">
                  <c:v>30605.0</c:v>
                </c:pt>
                <c:pt idx="1295">
                  <c:v>30606.0</c:v>
                </c:pt>
                <c:pt idx="1296">
                  <c:v>30607.0</c:v>
                </c:pt>
                <c:pt idx="1297">
                  <c:v>30608.0</c:v>
                </c:pt>
                <c:pt idx="1298">
                  <c:v>30609.0</c:v>
                </c:pt>
                <c:pt idx="1299">
                  <c:v>30610.0</c:v>
                </c:pt>
                <c:pt idx="1300">
                  <c:v>30611.0</c:v>
                </c:pt>
                <c:pt idx="1301">
                  <c:v>30612.0</c:v>
                </c:pt>
                <c:pt idx="1302">
                  <c:v>30613.0</c:v>
                </c:pt>
                <c:pt idx="1303">
                  <c:v>30614.0</c:v>
                </c:pt>
                <c:pt idx="1304">
                  <c:v>30615.0</c:v>
                </c:pt>
                <c:pt idx="1305">
                  <c:v>30616.0</c:v>
                </c:pt>
                <c:pt idx="1306">
                  <c:v>30617.0</c:v>
                </c:pt>
                <c:pt idx="1307">
                  <c:v>30618.0</c:v>
                </c:pt>
                <c:pt idx="1308">
                  <c:v>30619.0</c:v>
                </c:pt>
                <c:pt idx="1309">
                  <c:v>30620.0</c:v>
                </c:pt>
                <c:pt idx="1310">
                  <c:v>30621.0</c:v>
                </c:pt>
                <c:pt idx="1311">
                  <c:v>30622.0</c:v>
                </c:pt>
                <c:pt idx="1312">
                  <c:v>30623.0</c:v>
                </c:pt>
                <c:pt idx="1313">
                  <c:v>30624.0</c:v>
                </c:pt>
                <c:pt idx="1314">
                  <c:v>30625.0</c:v>
                </c:pt>
                <c:pt idx="1315">
                  <c:v>30626.0</c:v>
                </c:pt>
                <c:pt idx="1316">
                  <c:v>30627.0</c:v>
                </c:pt>
                <c:pt idx="1317">
                  <c:v>30628.0</c:v>
                </c:pt>
                <c:pt idx="1318">
                  <c:v>30629.0</c:v>
                </c:pt>
                <c:pt idx="1319">
                  <c:v>30630.0</c:v>
                </c:pt>
                <c:pt idx="1320">
                  <c:v>30631.0</c:v>
                </c:pt>
                <c:pt idx="1321">
                  <c:v>30632.0</c:v>
                </c:pt>
                <c:pt idx="1322">
                  <c:v>30633.0</c:v>
                </c:pt>
                <c:pt idx="1323">
                  <c:v>30634.0</c:v>
                </c:pt>
                <c:pt idx="1324">
                  <c:v>30635.0</c:v>
                </c:pt>
                <c:pt idx="1325">
                  <c:v>30636.0</c:v>
                </c:pt>
                <c:pt idx="1326">
                  <c:v>30637.0</c:v>
                </c:pt>
                <c:pt idx="1327">
                  <c:v>30638.0</c:v>
                </c:pt>
                <c:pt idx="1328">
                  <c:v>30639.0</c:v>
                </c:pt>
                <c:pt idx="1329">
                  <c:v>30640.0</c:v>
                </c:pt>
                <c:pt idx="1330">
                  <c:v>30641.0</c:v>
                </c:pt>
                <c:pt idx="1331">
                  <c:v>30642.0</c:v>
                </c:pt>
                <c:pt idx="1332">
                  <c:v>30643.0</c:v>
                </c:pt>
                <c:pt idx="1333">
                  <c:v>30644.0</c:v>
                </c:pt>
                <c:pt idx="1334">
                  <c:v>30645.0</c:v>
                </c:pt>
                <c:pt idx="1335">
                  <c:v>30646.0</c:v>
                </c:pt>
                <c:pt idx="1336">
                  <c:v>30647.0</c:v>
                </c:pt>
                <c:pt idx="1337">
                  <c:v>30648.0</c:v>
                </c:pt>
                <c:pt idx="1338">
                  <c:v>30649.0</c:v>
                </c:pt>
                <c:pt idx="1339">
                  <c:v>30650.0</c:v>
                </c:pt>
                <c:pt idx="1340">
                  <c:v>30651.0</c:v>
                </c:pt>
                <c:pt idx="1341">
                  <c:v>30652.0</c:v>
                </c:pt>
                <c:pt idx="1342">
                  <c:v>30653.0</c:v>
                </c:pt>
                <c:pt idx="1343">
                  <c:v>30654.0</c:v>
                </c:pt>
                <c:pt idx="1344">
                  <c:v>30655.0</c:v>
                </c:pt>
                <c:pt idx="1345">
                  <c:v>30656.0</c:v>
                </c:pt>
                <c:pt idx="1346">
                  <c:v>30657.0</c:v>
                </c:pt>
                <c:pt idx="1347">
                  <c:v>30658.0</c:v>
                </c:pt>
                <c:pt idx="1348">
                  <c:v>30659.0</c:v>
                </c:pt>
                <c:pt idx="1349">
                  <c:v>30660.0</c:v>
                </c:pt>
                <c:pt idx="1350">
                  <c:v>30661.0</c:v>
                </c:pt>
                <c:pt idx="1351">
                  <c:v>30662.0</c:v>
                </c:pt>
                <c:pt idx="1352">
                  <c:v>30663.0</c:v>
                </c:pt>
                <c:pt idx="1353">
                  <c:v>30664.0</c:v>
                </c:pt>
                <c:pt idx="1354">
                  <c:v>30665.0</c:v>
                </c:pt>
                <c:pt idx="1355">
                  <c:v>30666.0</c:v>
                </c:pt>
                <c:pt idx="1356">
                  <c:v>30667.0</c:v>
                </c:pt>
                <c:pt idx="1357">
                  <c:v>30668.0</c:v>
                </c:pt>
                <c:pt idx="1358">
                  <c:v>30669.0</c:v>
                </c:pt>
                <c:pt idx="1359">
                  <c:v>30670.0</c:v>
                </c:pt>
                <c:pt idx="1360">
                  <c:v>30671.0</c:v>
                </c:pt>
                <c:pt idx="1361">
                  <c:v>30672.0</c:v>
                </c:pt>
                <c:pt idx="1362">
                  <c:v>30673.0</c:v>
                </c:pt>
                <c:pt idx="1363">
                  <c:v>30674.0</c:v>
                </c:pt>
                <c:pt idx="1364">
                  <c:v>30675.0</c:v>
                </c:pt>
                <c:pt idx="1365">
                  <c:v>30676.0</c:v>
                </c:pt>
                <c:pt idx="1366">
                  <c:v>30677.0</c:v>
                </c:pt>
                <c:pt idx="1367">
                  <c:v>30678.0</c:v>
                </c:pt>
                <c:pt idx="1368">
                  <c:v>30679.0</c:v>
                </c:pt>
                <c:pt idx="1369">
                  <c:v>30680.0</c:v>
                </c:pt>
                <c:pt idx="1370">
                  <c:v>30681.0</c:v>
                </c:pt>
                <c:pt idx="1371">
                  <c:v>30682.0</c:v>
                </c:pt>
                <c:pt idx="1372">
                  <c:v>30683.0</c:v>
                </c:pt>
                <c:pt idx="1373">
                  <c:v>30684.0</c:v>
                </c:pt>
                <c:pt idx="1374">
                  <c:v>30685.0</c:v>
                </c:pt>
                <c:pt idx="1375">
                  <c:v>30686.0</c:v>
                </c:pt>
                <c:pt idx="1376">
                  <c:v>30687.0</c:v>
                </c:pt>
                <c:pt idx="1377">
                  <c:v>30688.0</c:v>
                </c:pt>
                <c:pt idx="1378">
                  <c:v>30689.0</c:v>
                </c:pt>
                <c:pt idx="1379">
                  <c:v>30690.0</c:v>
                </c:pt>
                <c:pt idx="1380">
                  <c:v>30691.0</c:v>
                </c:pt>
                <c:pt idx="1381">
                  <c:v>30692.0</c:v>
                </c:pt>
                <c:pt idx="1382">
                  <c:v>30693.0</c:v>
                </c:pt>
                <c:pt idx="1383">
                  <c:v>30694.0</c:v>
                </c:pt>
                <c:pt idx="1384">
                  <c:v>30695.0</c:v>
                </c:pt>
                <c:pt idx="1385">
                  <c:v>30696.0</c:v>
                </c:pt>
                <c:pt idx="1386">
                  <c:v>30697.0</c:v>
                </c:pt>
                <c:pt idx="1387">
                  <c:v>30698.0</c:v>
                </c:pt>
                <c:pt idx="1388">
                  <c:v>30699.0</c:v>
                </c:pt>
                <c:pt idx="1389">
                  <c:v>30700.0</c:v>
                </c:pt>
                <c:pt idx="1390">
                  <c:v>30701.0</c:v>
                </c:pt>
                <c:pt idx="1391">
                  <c:v>30702.0</c:v>
                </c:pt>
                <c:pt idx="1392">
                  <c:v>30703.0</c:v>
                </c:pt>
                <c:pt idx="1393">
                  <c:v>30704.0</c:v>
                </c:pt>
                <c:pt idx="1394">
                  <c:v>30705.0</c:v>
                </c:pt>
                <c:pt idx="1395">
                  <c:v>30706.0</c:v>
                </c:pt>
                <c:pt idx="1396">
                  <c:v>30707.0</c:v>
                </c:pt>
                <c:pt idx="1397">
                  <c:v>30708.0</c:v>
                </c:pt>
                <c:pt idx="1398">
                  <c:v>30709.0</c:v>
                </c:pt>
                <c:pt idx="1399">
                  <c:v>30710.0</c:v>
                </c:pt>
                <c:pt idx="1400">
                  <c:v>30711.0</c:v>
                </c:pt>
                <c:pt idx="1401">
                  <c:v>30712.0</c:v>
                </c:pt>
                <c:pt idx="1402">
                  <c:v>30713.0</c:v>
                </c:pt>
                <c:pt idx="1403">
                  <c:v>30714.0</c:v>
                </c:pt>
                <c:pt idx="1404">
                  <c:v>30715.0</c:v>
                </c:pt>
                <c:pt idx="1405">
                  <c:v>30716.0</c:v>
                </c:pt>
                <c:pt idx="1406">
                  <c:v>30717.0</c:v>
                </c:pt>
                <c:pt idx="1407">
                  <c:v>30718.0</c:v>
                </c:pt>
                <c:pt idx="1408">
                  <c:v>30719.0</c:v>
                </c:pt>
                <c:pt idx="1409">
                  <c:v>30720.0</c:v>
                </c:pt>
                <c:pt idx="1410">
                  <c:v>30721.0</c:v>
                </c:pt>
                <c:pt idx="1411">
                  <c:v>30722.0</c:v>
                </c:pt>
                <c:pt idx="1412">
                  <c:v>30723.0</c:v>
                </c:pt>
                <c:pt idx="1413">
                  <c:v>30724.0</c:v>
                </c:pt>
                <c:pt idx="1414">
                  <c:v>30725.0</c:v>
                </c:pt>
                <c:pt idx="1415">
                  <c:v>30726.0</c:v>
                </c:pt>
                <c:pt idx="1416">
                  <c:v>30727.0</c:v>
                </c:pt>
                <c:pt idx="1417">
                  <c:v>30728.0</c:v>
                </c:pt>
                <c:pt idx="1418">
                  <c:v>30729.0</c:v>
                </c:pt>
                <c:pt idx="1419">
                  <c:v>30730.0</c:v>
                </c:pt>
                <c:pt idx="1420">
                  <c:v>30731.0</c:v>
                </c:pt>
                <c:pt idx="1421">
                  <c:v>30732.0</c:v>
                </c:pt>
                <c:pt idx="1422">
                  <c:v>30733.0</c:v>
                </c:pt>
                <c:pt idx="1423">
                  <c:v>30734.0</c:v>
                </c:pt>
                <c:pt idx="1424">
                  <c:v>30735.0</c:v>
                </c:pt>
                <c:pt idx="1425">
                  <c:v>30736.0</c:v>
                </c:pt>
                <c:pt idx="1426">
                  <c:v>30737.0</c:v>
                </c:pt>
                <c:pt idx="1427">
                  <c:v>30738.0</c:v>
                </c:pt>
                <c:pt idx="1428">
                  <c:v>30739.0</c:v>
                </c:pt>
                <c:pt idx="1429">
                  <c:v>30740.0</c:v>
                </c:pt>
                <c:pt idx="1430">
                  <c:v>30741.0</c:v>
                </c:pt>
                <c:pt idx="1431">
                  <c:v>30742.0</c:v>
                </c:pt>
                <c:pt idx="1432">
                  <c:v>30743.0</c:v>
                </c:pt>
                <c:pt idx="1433">
                  <c:v>30744.0</c:v>
                </c:pt>
                <c:pt idx="1434">
                  <c:v>30745.0</c:v>
                </c:pt>
                <c:pt idx="1435">
                  <c:v>30746.0</c:v>
                </c:pt>
                <c:pt idx="1436">
                  <c:v>30747.0</c:v>
                </c:pt>
                <c:pt idx="1437">
                  <c:v>30748.0</c:v>
                </c:pt>
                <c:pt idx="1438">
                  <c:v>30749.0</c:v>
                </c:pt>
                <c:pt idx="1439">
                  <c:v>30750.0</c:v>
                </c:pt>
                <c:pt idx="1440">
                  <c:v>30751.0</c:v>
                </c:pt>
                <c:pt idx="1441">
                  <c:v>30752.0</c:v>
                </c:pt>
                <c:pt idx="1442">
                  <c:v>30753.0</c:v>
                </c:pt>
                <c:pt idx="1443">
                  <c:v>30754.0</c:v>
                </c:pt>
                <c:pt idx="1444">
                  <c:v>30755.0</c:v>
                </c:pt>
                <c:pt idx="1445">
                  <c:v>30756.0</c:v>
                </c:pt>
                <c:pt idx="1446">
                  <c:v>30757.0</c:v>
                </c:pt>
                <c:pt idx="1447">
                  <c:v>30758.0</c:v>
                </c:pt>
                <c:pt idx="1448">
                  <c:v>30759.0</c:v>
                </c:pt>
                <c:pt idx="1449">
                  <c:v>30760.0</c:v>
                </c:pt>
                <c:pt idx="1450">
                  <c:v>30761.0</c:v>
                </c:pt>
                <c:pt idx="1451">
                  <c:v>30762.0</c:v>
                </c:pt>
                <c:pt idx="1452">
                  <c:v>30763.0</c:v>
                </c:pt>
                <c:pt idx="1453">
                  <c:v>30764.0</c:v>
                </c:pt>
                <c:pt idx="1454">
                  <c:v>30765.0</c:v>
                </c:pt>
                <c:pt idx="1455">
                  <c:v>30766.0</c:v>
                </c:pt>
                <c:pt idx="1456">
                  <c:v>30767.0</c:v>
                </c:pt>
                <c:pt idx="1457">
                  <c:v>30768.0</c:v>
                </c:pt>
                <c:pt idx="1458">
                  <c:v>30769.0</c:v>
                </c:pt>
                <c:pt idx="1459">
                  <c:v>30770.0</c:v>
                </c:pt>
                <c:pt idx="1460">
                  <c:v>30771.0</c:v>
                </c:pt>
                <c:pt idx="1461">
                  <c:v>30772.0</c:v>
                </c:pt>
                <c:pt idx="1462">
                  <c:v>30773.0</c:v>
                </c:pt>
                <c:pt idx="1463">
                  <c:v>30774.0</c:v>
                </c:pt>
                <c:pt idx="1464">
                  <c:v>30775.0</c:v>
                </c:pt>
                <c:pt idx="1465">
                  <c:v>30776.0</c:v>
                </c:pt>
                <c:pt idx="1466">
                  <c:v>30777.0</c:v>
                </c:pt>
                <c:pt idx="1467">
                  <c:v>30778.0</c:v>
                </c:pt>
                <c:pt idx="1468">
                  <c:v>30779.0</c:v>
                </c:pt>
                <c:pt idx="1469">
                  <c:v>30780.0</c:v>
                </c:pt>
                <c:pt idx="1470">
                  <c:v>30781.0</c:v>
                </c:pt>
                <c:pt idx="1471">
                  <c:v>30782.0</c:v>
                </c:pt>
                <c:pt idx="1472">
                  <c:v>30783.0</c:v>
                </c:pt>
                <c:pt idx="1473">
                  <c:v>30784.0</c:v>
                </c:pt>
                <c:pt idx="1474">
                  <c:v>30785.0</c:v>
                </c:pt>
                <c:pt idx="1475">
                  <c:v>30786.0</c:v>
                </c:pt>
                <c:pt idx="1476">
                  <c:v>30787.0</c:v>
                </c:pt>
                <c:pt idx="1477">
                  <c:v>30788.0</c:v>
                </c:pt>
                <c:pt idx="1478">
                  <c:v>30789.0</c:v>
                </c:pt>
                <c:pt idx="1479">
                  <c:v>30790.0</c:v>
                </c:pt>
                <c:pt idx="1480">
                  <c:v>30791.0</c:v>
                </c:pt>
                <c:pt idx="1481">
                  <c:v>30792.0</c:v>
                </c:pt>
                <c:pt idx="1482">
                  <c:v>30793.0</c:v>
                </c:pt>
                <c:pt idx="1483">
                  <c:v>30794.0</c:v>
                </c:pt>
                <c:pt idx="1484">
                  <c:v>30795.0</c:v>
                </c:pt>
                <c:pt idx="1485">
                  <c:v>30796.0</c:v>
                </c:pt>
                <c:pt idx="1486">
                  <c:v>30797.0</c:v>
                </c:pt>
                <c:pt idx="1487">
                  <c:v>30798.0</c:v>
                </c:pt>
                <c:pt idx="1488">
                  <c:v>30799.0</c:v>
                </c:pt>
                <c:pt idx="1489">
                  <c:v>30800.0</c:v>
                </c:pt>
                <c:pt idx="1490">
                  <c:v>30801.0</c:v>
                </c:pt>
                <c:pt idx="1491">
                  <c:v>30802.0</c:v>
                </c:pt>
                <c:pt idx="1492">
                  <c:v>30803.0</c:v>
                </c:pt>
                <c:pt idx="1493">
                  <c:v>30804.0</c:v>
                </c:pt>
                <c:pt idx="1494">
                  <c:v>30805.0</c:v>
                </c:pt>
                <c:pt idx="1495">
                  <c:v>30806.0</c:v>
                </c:pt>
                <c:pt idx="1496">
                  <c:v>30807.0</c:v>
                </c:pt>
                <c:pt idx="1497">
                  <c:v>30808.0</c:v>
                </c:pt>
                <c:pt idx="1498">
                  <c:v>30809.0</c:v>
                </c:pt>
                <c:pt idx="1499">
                  <c:v>30810.0</c:v>
                </c:pt>
                <c:pt idx="1500">
                  <c:v>30811.0</c:v>
                </c:pt>
                <c:pt idx="1501">
                  <c:v>30812.0</c:v>
                </c:pt>
                <c:pt idx="1502">
                  <c:v>30813.0</c:v>
                </c:pt>
                <c:pt idx="1503">
                  <c:v>30814.0</c:v>
                </c:pt>
                <c:pt idx="1504">
                  <c:v>30815.0</c:v>
                </c:pt>
                <c:pt idx="1505">
                  <c:v>30816.0</c:v>
                </c:pt>
                <c:pt idx="1506">
                  <c:v>30817.0</c:v>
                </c:pt>
                <c:pt idx="1507">
                  <c:v>30818.0</c:v>
                </c:pt>
                <c:pt idx="1508">
                  <c:v>30819.0</c:v>
                </c:pt>
                <c:pt idx="1509">
                  <c:v>30820.0</c:v>
                </c:pt>
                <c:pt idx="1510">
                  <c:v>30821.0</c:v>
                </c:pt>
                <c:pt idx="1511">
                  <c:v>30822.0</c:v>
                </c:pt>
                <c:pt idx="1512">
                  <c:v>30823.0</c:v>
                </c:pt>
                <c:pt idx="1513">
                  <c:v>30824.0</c:v>
                </c:pt>
                <c:pt idx="1514">
                  <c:v>30825.0</c:v>
                </c:pt>
                <c:pt idx="1515">
                  <c:v>30826.0</c:v>
                </c:pt>
                <c:pt idx="1516">
                  <c:v>30827.0</c:v>
                </c:pt>
                <c:pt idx="1517">
                  <c:v>30828.0</c:v>
                </c:pt>
                <c:pt idx="1518">
                  <c:v>30829.0</c:v>
                </c:pt>
                <c:pt idx="1519">
                  <c:v>30830.0</c:v>
                </c:pt>
                <c:pt idx="1520">
                  <c:v>30831.0</c:v>
                </c:pt>
                <c:pt idx="1521">
                  <c:v>30832.0</c:v>
                </c:pt>
                <c:pt idx="1522">
                  <c:v>30833.0</c:v>
                </c:pt>
                <c:pt idx="1523">
                  <c:v>30834.0</c:v>
                </c:pt>
                <c:pt idx="1524">
                  <c:v>30835.0</c:v>
                </c:pt>
                <c:pt idx="1525">
                  <c:v>30836.0</c:v>
                </c:pt>
                <c:pt idx="1526">
                  <c:v>30837.0</c:v>
                </c:pt>
                <c:pt idx="1527">
                  <c:v>30838.0</c:v>
                </c:pt>
                <c:pt idx="1528">
                  <c:v>30839.0</c:v>
                </c:pt>
                <c:pt idx="1529">
                  <c:v>30840.0</c:v>
                </c:pt>
                <c:pt idx="1530">
                  <c:v>30841.0</c:v>
                </c:pt>
                <c:pt idx="1531">
                  <c:v>30842.0</c:v>
                </c:pt>
                <c:pt idx="1532">
                  <c:v>30843.0</c:v>
                </c:pt>
                <c:pt idx="1533">
                  <c:v>30844.0</c:v>
                </c:pt>
                <c:pt idx="1534">
                  <c:v>30845.0</c:v>
                </c:pt>
                <c:pt idx="1535">
                  <c:v>30846.0</c:v>
                </c:pt>
                <c:pt idx="1536">
                  <c:v>30847.0</c:v>
                </c:pt>
                <c:pt idx="1537">
                  <c:v>30848.0</c:v>
                </c:pt>
                <c:pt idx="1538">
                  <c:v>30849.0</c:v>
                </c:pt>
                <c:pt idx="1539">
                  <c:v>30850.0</c:v>
                </c:pt>
                <c:pt idx="1540">
                  <c:v>30851.0</c:v>
                </c:pt>
                <c:pt idx="1541">
                  <c:v>30852.0</c:v>
                </c:pt>
                <c:pt idx="1542">
                  <c:v>30853.0</c:v>
                </c:pt>
                <c:pt idx="1543">
                  <c:v>30854.0</c:v>
                </c:pt>
                <c:pt idx="1544">
                  <c:v>30855.0</c:v>
                </c:pt>
                <c:pt idx="1545">
                  <c:v>30856.0</c:v>
                </c:pt>
                <c:pt idx="1546">
                  <c:v>30857.0</c:v>
                </c:pt>
                <c:pt idx="1547">
                  <c:v>30858.0</c:v>
                </c:pt>
                <c:pt idx="1548">
                  <c:v>30859.0</c:v>
                </c:pt>
                <c:pt idx="1549">
                  <c:v>30860.0</c:v>
                </c:pt>
                <c:pt idx="1550">
                  <c:v>30861.0</c:v>
                </c:pt>
                <c:pt idx="1551">
                  <c:v>30862.0</c:v>
                </c:pt>
                <c:pt idx="1552">
                  <c:v>30863.0</c:v>
                </c:pt>
                <c:pt idx="1553">
                  <c:v>30864.0</c:v>
                </c:pt>
                <c:pt idx="1554">
                  <c:v>30865.0</c:v>
                </c:pt>
                <c:pt idx="1555">
                  <c:v>30866.0</c:v>
                </c:pt>
                <c:pt idx="1556">
                  <c:v>30867.0</c:v>
                </c:pt>
                <c:pt idx="1557">
                  <c:v>30868.0</c:v>
                </c:pt>
                <c:pt idx="1558">
                  <c:v>30869.0</c:v>
                </c:pt>
                <c:pt idx="1559">
                  <c:v>30870.0</c:v>
                </c:pt>
                <c:pt idx="1560">
                  <c:v>30871.0</c:v>
                </c:pt>
                <c:pt idx="1561">
                  <c:v>30872.0</c:v>
                </c:pt>
                <c:pt idx="1562">
                  <c:v>30873.0</c:v>
                </c:pt>
                <c:pt idx="1563">
                  <c:v>30874.0</c:v>
                </c:pt>
                <c:pt idx="1564">
                  <c:v>30875.0</c:v>
                </c:pt>
                <c:pt idx="1565">
                  <c:v>30876.0</c:v>
                </c:pt>
                <c:pt idx="1566">
                  <c:v>30877.0</c:v>
                </c:pt>
                <c:pt idx="1567">
                  <c:v>30878.0</c:v>
                </c:pt>
                <c:pt idx="1568">
                  <c:v>30879.0</c:v>
                </c:pt>
                <c:pt idx="1569">
                  <c:v>30880.0</c:v>
                </c:pt>
                <c:pt idx="1570">
                  <c:v>30881.0</c:v>
                </c:pt>
                <c:pt idx="1571">
                  <c:v>30882.0</c:v>
                </c:pt>
                <c:pt idx="1572">
                  <c:v>30883.0</c:v>
                </c:pt>
                <c:pt idx="1573">
                  <c:v>30884.0</c:v>
                </c:pt>
                <c:pt idx="1574">
                  <c:v>30885.0</c:v>
                </c:pt>
                <c:pt idx="1575">
                  <c:v>30886.0</c:v>
                </c:pt>
                <c:pt idx="1576">
                  <c:v>30887.0</c:v>
                </c:pt>
                <c:pt idx="1577">
                  <c:v>30888.0</c:v>
                </c:pt>
                <c:pt idx="1578">
                  <c:v>30889.0</c:v>
                </c:pt>
                <c:pt idx="1579">
                  <c:v>30890.0</c:v>
                </c:pt>
                <c:pt idx="1580">
                  <c:v>30891.0</c:v>
                </c:pt>
                <c:pt idx="1581">
                  <c:v>30892.0</c:v>
                </c:pt>
                <c:pt idx="1582">
                  <c:v>30893.0</c:v>
                </c:pt>
                <c:pt idx="1583">
                  <c:v>30894.0</c:v>
                </c:pt>
                <c:pt idx="1584">
                  <c:v>30895.0</c:v>
                </c:pt>
                <c:pt idx="1585">
                  <c:v>30896.0</c:v>
                </c:pt>
                <c:pt idx="1586">
                  <c:v>30897.0</c:v>
                </c:pt>
                <c:pt idx="1587">
                  <c:v>30898.0</c:v>
                </c:pt>
                <c:pt idx="1588">
                  <c:v>30899.0</c:v>
                </c:pt>
                <c:pt idx="1589">
                  <c:v>30900.0</c:v>
                </c:pt>
                <c:pt idx="1590">
                  <c:v>30901.0</c:v>
                </c:pt>
                <c:pt idx="1591">
                  <c:v>30902.0</c:v>
                </c:pt>
                <c:pt idx="1592">
                  <c:v>30903.0</c:v>
                </c:pt>
                <c:pt idx="1593">
                  <c:v>30904.0</c:v>
                </c:pt>
                <c:pt idx="1594">
                  <c:v>30905.0</c:v>
                </c:pt>
                <c:pt idx="1595">
                  <c:v>30906.0</c:v>
                </c:pt>
                <c:pt idx="1596">
                  <c:v>30907.0</c:v>
                </c:pt>
                <c:pt idx="1597">
                  <c:v>30908.0</c:v>
                </c:pt>
                <c:pt idx="1598">
                  <c:v>30909.0</c:v>
                </c:pt>
                <c:pt idx="1599">
                  <c:v>30910.0</c:v>
                </c:pt>
                <c:pt idx="1600">
                  <c:v>30911.0</c:v>
                </c:pt>
                <c:pt idx="1601">
                  <c:v>30912.0</c:v>
                </c:pt>
                <c:pt idx="1602">
                  <c:v>30913.0</c:v>
                </c:pt>
                <c:pt idx="1603">
                  <c:v>30914.0</c:v>
                </c:pt>
                <c:pt idx="1604">
                  <c:v>30915.0</c:v>
                </c:pt>
                <c:pt idx="1605">
                  <c:v>30916.0</c:v>
                </c:pt>
                <c:pt idx="1606">
                  <c:v>30917.0</c:v>
                </c:pt>
                <c:pt idx="1607">
                  <c:v>30918.0</c:v>
                </c:pt>
                <c:pt idx="1608">
                  <c:v>30919.0</c:v>
                </c:pt>
                <c:pt idx="1609">
                  <c:v>30920.0</c:v>
                </c:pt>
                <c:pt idx="1610">
                  <c:v>30921.0</c:v>
                </c:pt>
                <c:pt idx="1611">
                  <c:v>30922.0</c:v>
                </c:pt>
                <c:pt idx="1612">
                  <c:v>30923.0</c:v>
                </c:pt>
                <c:pt idx="1613">
                  <c:v>30924.0</c:v>
                </c:pt>
                <c:pt idx="1614">
                  <c:v>30925.0</c:v>
                </c:pt>
                <c:pt idx="1615">
                  <c:v>30926.0</c:v>
                </c:pt>
                <c:pt idx="1616">
                  <c:v>30927.0</c:v>
                </c:pt>
                <c:pt idx="1617">
                  <c:v>30928.0</c:v>
                </c:pt>
                <c:pt idx="1618">
                  <c:v>30929.0</c:v>
                </c:pt>
                <c:pt idx="1619">
                  <c:v>30930.0</c:v>
                </c:pt>
                <c:pt idx="1620">
                  <c:v>30931.0</c:v>
                </c:pt>
                <c:pt idx="1621">
                  <c:v>30932.0</c:v>
                </c:pt>
                <c:pt idx="1622">
                  <c:v>30933.0</c:v>
                </c:pt>
                <c:pt idx="1623">
                  <c:v>30934.0</c:v>
                </c:pt>
                <c:pt idx="1624">
                  <c:v>30935.0</c:v>
                </c:pt>
                <c:pt idx="1625">
                  <c:v>30936.0</c:v>
                </c:pt>
                <c:pt idx="1626">
                  <c:v>30937.0</c:v>
                </c:pt>
                <c:pt idx="1627">
                  <c:v>30938.0</c:v>
                </c:pt>
                <c:pt idx="1628">
                  <c:v>30939.0</c:v>
                </c:pt>
                <c:pt idx="1629">
                  <c:v>30940.0</c:v>
                </c:pt>
                <c:pt idx="1630">
                  <c:v>30941.0</c:v>
                </c:pt>
                <c:pt idx="1631">
                  <c:v>30942.0</c:v>
                </c:pt>
                <c:pt idx="1632">
                  <c:v>30943.0</c:v>
                </c:pt>
                <c:pt idx="1633">
                  <c:v>30944.0</c:v>
                </c:pt>
                <c:pt idx="1634">
                  <c:v>30945.0</c:v>
                </c:pt>
                <c:pt idx="1635">
                  <c:v>30946.0</c:v>
                </c:pt>
                <c:pt idx="1636">
                  <c:v>30947.0</c:v>
                </c:pt>
                <c:pt idx="1637">
                  <c:v>30948.0</c:v>
                </c:pt>
                <c:pt idx="1638">
                  <c:v>30949.0</c:v>
                </c:pt>
                <c:pt idx="1639">
                  <c:v>30950.0</c:v>
                </c:pt>
                <c:pt idx="1640">
                  <c:v>30951.0</c:v>
                </c:pt>
                <c:pt idx="1641">
                  <c:v>30952.0</c:v>
                </c:pt>
                <c:pt idx="1642">
                  <c:v>30953.0</c:v>
                </c:pt>
                <c:pt idx="1643">
                  <c:v>30954.0</c:v>
                </c:pt>
                <c:pt idx="1644">
                  <c:v>30955.0</c:v>
                </c:pt>
                <c:pt idx="1645">
                  <c:v>30956.0</c:v>
                </c:pt>
                <c:pt idx="1646">
                  <c:v>30957.0</c:v>
                </c:pt>
                <c:pt idx="1647">
                  <c:v>30958.0</c:v>
                </c:pt>
                <c:pt idx="1648">
                  <c:v>30959.0</c:v>
                </c:pt>
                <c:pt idx="1649">
                  <c:v>30960.0</c:v>
                </c:pt>
                <c:pt idx="1650">
                  <c:v>30961.0</c:v>
                </c:pt>
                <c:pt idx="1651">
                  <c:v>30962.0</c:v>
                </c:pt>
                <c:pt idx="1652">
                  <c:v>30963.0</c:v>
                </c:pt>
                <c:pt idx="1653">
                  <c:v>30964.0</c:v>
                </c:pt>
                <c:pt idx="1654">
                  <c:v>30965.0</c:v>
                </c:pt>
                <c:pt idx="1655">
                  <c:v>30966.0</c:v>
                </c:pt>
                <c:pt idx="1656">
                  <c:v>30967.0</c:v>
                </c:pt>
                <c:pt idx="1657">
                  <c:v>30968.0</c:v>
                </c:pt>
                <c:pt idx="1658">
                  <c:v>30969.0</c:v>
                </c:pt>
                <c:pt idx="1659">
                  <c:v>30970.0</c:v>
                </c:pt>
                <c:pt idx="1660">
                  <c:v>30971.0</c:v>
                </c:pt>
                <c:pt idx="1661">
                  <c:v>30972.0</c:v>
                </c:pt>
                <c:pt idx="1662">
                  <c:v>30973.0</c:v>
                </c:pt>
                <c:pt idx="1663">
                  <c:v>30974.0</c:v>
                </c:pt>
                <c:pt idx="1664">
                  <c:v>30975.0</c:v>
                </c:pt>
                <c:pt idx="1665">
                  <c:v>30976.0</c:v>
                </c:pt>
                <c:pt idx="1666">
                  <c:v>30977.0</c:v>
                </c:pt>
                <c:pt idx="1667">
                  <c:v>30978.0</c:v>
                </c:pt>
                <c:pt idx="1668">
                  <c:v>30979.0</c:v>
                </c:pt>
                <c:pt idx="1669">
                  <c:v>30980.0</c:v>
                </c:pt>
                <c:pt idx="1670">
                  <c:v>30981.0</c:v>
                </c:pt>
                <c:pt idx="1671">
                  <c:v>30982.0</c:v>
                </c:pt>
                <c:pt idx="1672">
                  <c:v>30983.0</c:v>
                </c:pt>
                <c:pt idx="1673">
                  <c:v>30984.0</c:v>
                </c:pt>
                <c:pt idx="1674">
                  <c:v>30985.0</c:v>
                </c:pt>
                <c:pt idx="1675">
                  <c:v>30986.0</c:v>
                </c:pt>
                <c:pt idx="1676">
                  <c:v>30987.0</c:v>
                </c:pt>
                <c:pt idx="1677">
                  <c:v>30988.0</c:v>
                </c:pt>
                <c:pt idx="1678">
                  <c:v>30989.0</c:v>
                </c:pt>
                <c:pt idx="1679">
                  <c:v>30990.0</c:v>
                </c:pt>
                <c:pt idx="1680">
                  <c:v>30991.0</c:v>
                </c:pt>
                <c:pt idx="1681">
                  <c:v>30992.0</c:v>
                </c:pt>
                <c:pt idx="1682">
                  <c:v>30993.0</c:v>
                </c:pt>
                <c:pt idx="1683">
                  <c:v>30994.0</c:v>
                </c:pt>
                <c:pt idx="1684">
                  <c:v>30995.0</c:v>
                </c:pt>
                <c:pt idx="1685">
                  <c:v>30996.0</c:v>
                </c:pt>
                <c:pt idx="1686">
                  <c:v>30997.0</c:v>
                </c:pt>
                <c:pt idx="1687">
                  <c:v>30998.0</c:v>
                </c:pt>
                <c:pt idx="1688">
                  <c:v>30999.0</c:v>
                </c:pt>
                <c:pt idx="1689">
                  <c:v>31000.0</c:v>
                </c:pt>
                <c:pt idx="1690">
                  <c:v>31001.0</c:v>
                </c:pt>
                <c:pt idx="1691">
                  <c:v>31002.0</c:v>
                </c:pt>
                <c:pt idx="1692">
                  <c:v>31003.0</c:v>
                </c:pt>
                <c:pt idx="1693">
                  <c:v>31004.0</c:v>
                </c:pt>
                <c:pt idx="1694">
                  <c:v>31005.0</c:v>
                </c:pt>
                <c:pt idx="1695">
                  <c:v>31006.0</c:v>
                </c:pt>
                <c:pt idx="1696">
                  <c:v>31007.0</c:v>
                </c:pt>
                <c:pt idx="1697">
                  <c:v>31008.0</c:v>
                </c:pt>
                <c:pt idx="1698">
                  <c:v>31009.0</c:v>
                </c:pt>
                <c:pt idx="1699">
                  <c:v>31010.0</c:v>
                </c:pt>
                <c:pt idx="1700">
                  <c:v>31011.0</c:v>
                </c:pt>
                <c:pt idx="1701">
                  <c:v>31012.0</c:v>
                </c:pt>
                <c:pt idx="1702">
                  <c:v>31013.0</c:v>
                </c:pt>
                <c:pt idx="1703">
                  <c:v>31014.0</c:v>
                </c:pt>
                <c:pt idx="1704">
                  <c:v>31015.0</c:v>
                </c:pt>
                <c:pt idx="1705">
                  <c:v>31016.0</c:v>
                </c:pt>
                <c:pt idx="1706">
                  <c:v>31017.0</c:v>
                </c:pt>
                <c:pt idx="1707">
                  <c:v>31018.0</c:v>
                </c:pt>
                <c:pt idx="1708">
                  <c:v>31019.0</c:v>
                </c:pt>
                <c:pt idx="1709">
                  <c:v>31020.0</c:v>
                </c:pt>
                <c:pt idx="1710">
                  <c:v>31021.0</c:v>
                </c:pt>
                <c:pt idx="1711">
                  <c:v>31022.0</c:v>
                </c:pt>
                <c:pt idx="1712">
                  <c:v>31023.0</c:v>
                </c:pt>
                <c:pt idx="1713">
                  <c:v>31024.0</c:v>
                </c:pt>
                <c:pt idx="1714">
                  <c:v>31025.0</c:v>
                </c:pt>
                <c:pt idx="1715">
                  <c:v>31026.0</c:v>
                </c:pt>
                <c:pt idx="1716">
                  <c:v>31027.0</c:v>
                </c:pt>
                <c:pt idx="1717">
                  <c:v>31028.0</c:v>
                </c:pt>
                <c:pt idx="1718">
                  <c:v>31029.0</c:v>
                </c:pt>
                <c:pt idx="1719">
                  <c:v>31030.0</c:v>
                </c:pt>
                <c:pt idx="1720">
                  <c:v>31031.0</c:v>
                </c:pt>
                <c:pt idx="1721">
                  <c:v>31032.0</c:v>
                </c:pt>
                <c:pt idx="1722">
                  <c:v>31033.0</c:v>
                </c:pt>
                <c:pt idx="1723">
                  <c:v>31034.0</c:v>
                </c:pt>
                <c:pt idx="1724">
                  <c:v>31035.0</c:v>
                </c:pt>
                <c:pt idx="1725">
                  <c:v>31036.0</c:v>
                </c:pt>
                <c:pt idx="1726">
                  <c:v>31037.0</c:v>
                </c:pt>
                <c:pt idx="1727">
                  <c:v>31038.0</c:v>
                </c:pt>
                <c:pt idx="1728">
                  <c:v>31039.0</c:v>
                </c:pt>
                <c:pt idx="1729">
                  <c:v>31040.0</c:v>
                </c:pt>
                <c:pt idx="1730">
                  <c:v>31041.0</c:v>
                </c:pt>
                <c:pt idx="1731">
                  <c:v>31042.0</c:v>
                </c:pt>
                <c:pt idx="1732">
                  <c:v>31043.0</c:v>
                </c:pt>
                <c:pt idx="1733">
                  <c:v>31044.0</c:v>
                </c:pt>
                <c:pt idx="1734">
                  <c:v>31045.0</c:v>
                </c:pt>
                <c:pt idx="1735">
                  <c:v>31046.0</c:v>
                </c:pt>
                <c:pt idx="1736">
                  <c:v>31047.0</c:v>
                </c:pt>
                <c:pt idx="1737">
                  <c:v>31048.0</c:v>
                </c:pt>
                <c:pt idx="1738">
                  <c:v>31049.0</c:v>
                </c:pt>
                <c:pt idx="1739">
                  <c:v>31050.0</c:v>
                </c:pt>
                <c:pt idx="1740">
                  <c:v>31051.0</c:v>
                </c:pt>
                <c:pt idx="1741">
                  <c:v>31052.0</c:v>
                </c:pt>
                <c:pt idx="1742">
                  <c:v>31053.0</c:v>
                </c:pt>
                <c:pt idx="1743">
                  <c:v>31054.0</c:v>
                </c:pt>
                <c:pt idx="1744">
                  <c:v>31055.0</c:v>
                </c:pt>
                <c:pt idx="1745">
                  <c:v>31056.0</c:v>
                </c:pt>
                <c:pt idx="1746">
                  <c:v>31057.0</c:v>
                </c:pt>
                <c:pt idx="1747">
                  <c:v>31058.0</c:v>
                </c:pt>
                <c:pt idx="1748">
                  <c:v>31059.0</c:v>
                </c:pt>
                <c:pt idx="1749">
                  <c:v>31060.0</c:v>
                </c:pt>
                <c:pt idx="1750">
                  <c:v>31061.0</c:v>
                </c:pt>
                <c:pt idx="1751">
                  <c:v>31062.0</c:v>
                </c:pt>
                <c:pt idx="1752">
                  <c:v>31063.0</c:v>
                </c:pt>
                <c:pt idx="1753">
                  <c:v>31064.0</c:v>
                </c:pt>
                <c:pt idx="1754">
                  <c:v>31065.0</c:v>
                </c:pt>
                <c:pt idx="1755">
                  <c:v>31066.0</c:v>
                </c:pt>
                <c:pt idx="1756">
                  <c:v>31067.0</c:v>
                </c:pt>
                <c:pt idx="1757">
                  <c:v>31068.0</c:v>
                </c:pt>
                <c:pt idx="1758">
                  <c:v>31069.0</c:v>
                </c:pt>
                <c:pt idx="1759">
                  <c:v>31070.0</c:v>
                </c:pt>
                <c:pt idx="1760">
                  <c:v>31071.0</c:v>
                </c:pt>
                <c:pt idx="1761">
                  <c:v>31072.0</c:v>
                </c:pt>
                <c:pt idx="1762">
                  <c:v>31073.0</c:v>
                </c:pt>
                <c:pt idx="1763">
                  <c:v>31074.0</c:v>
                </c:pt>
                <c:pt idx="1764">
                  <c:v>31075.0</c:v>
                </c:pt>
                <c:pt idx="1765">
                  <c:v>31076.0</c:v>
                </c:pt>
                <c:pt idx="1766">
                  <c:v>31077.0</c:v>
                </c:pt>
                <c:pt idx="1767">
                  <c:v>31078.0</c:v>
                </c:pt>
                <c:pt idx="1768">
                  <c:v>31079.0</c:v>
                </c:pt>
                <c:pt idx="1769">
                  <c:v>31080.0</c:v>
                </c:pt>
                <c:pt idx="1770">
                  <c:v>31081.0</c:v>
                </c:pt>
                <c:pt idx="1771">
                  <c:v>31082.0</c:v>
                </c:pt>
                <c:pt idx="1772">
                  <c:v>31083.0</c:v>
                </c:pt>
                <c:pt idx="1773">
                  <c:v>31084.0</c:v>
                </c:pt>
                <c:pt idx="1774">
                  <c:v>31085.0</c:v>
                </c:pt>
                <c:pt idx="1775">
                  <c:v>31086.0</c:v>
                </c:pt>
                <c:pt idx="1776">
                  <c:v>31087.0</c:v>
                </c:pt>
                <c:pt idx="1777">
                  <c:v>31088.0</c:v>
                </c:pt>
                <c:pt idx="1778">
                  <c:v>31089.0</c:v>
                </c:pt>
                <c:pt idx="1779">
                  <c:v>31090.0</c:v>
                </c:pt>
                <c:pt idx="1780">
                  <c:v>31091.0</c:v>
                </c:pt>
                <c:pt idx="1781">
                  <c:v>31092.0</c:v>
                </c:pt>
                <c:pt idx="1782">
                  <c:v>31093.0</c:v>
                </c:pt>
                <c:pt idx="1783">
                  <c:v>31094.0</c:v>
                </c:pt>
                <c:pt idx="1784">
                  <c:v>31095.0</c:v>
                </c:pt>
                <c:pt idx="1785">
                  <c:v>31096.0</c:v>
                </c:pt>
                <c:pt idx="1786">
                  <c:v>31097.0</c:v>
                </c:pt>
                <c:pt idx="1787">
                  <c:v>31098.0</c:v>
                </c:pt>
                <c:pt idx="1788">
                  <c:v>31099.0</c:v>
                </c:pt>
                <c:pt idx="1789">
                  <c:v>31100.0</c:v>
                </c:pt>
                <c:pt idx="1790">
                  <c:v>31101.0</c:v>
                </c:pt>
                <c:pt idx="1791">
                  <c:v>31102.0</c:v>
                </c:pt>
                <c:pt idx="1792">
                  <c:v>31103.0</c:v>
                </c:pt>
                <c:pt idx="1793">
                  <c:v>31104.0</c:v>
                </c:pt>
                <c:pt idx="1794">
                  <c:v>31105.0</c:v>
                </c:pt>
                <c:pt idx="1795">
                  <c:v>31106.0</c:v>
                </c:pt>
                <c:pt idx="1796">
                  <c:v>31107.0</c:v>
                </c:pt>
                <c:pt idx="1797">
                  <c:v>31108.0</c:v>
                </c:pt>
                <c:pt idx="1798">
                  <c:v>31109.0</c:v>
                </c:pt>
                <c:pt idx="1799">
                  <c:v>31110.0</c:v>
                </c:pt>
                <c:pt idx="1800">
                  <c:v>31111.0</c:v>
                </c:pt>
                <c:pt idx="1801">
                  <c:v>31112.0</c:v>
                </c:pt>
                <c:pt idx="1802">
                  <c:v>31113.0</c:v>
                </c:pt>
                <c:pt idx="1803">
                  <c:v>31114.0</c:v>
                </c:pt>
                <c:pt idx="1804">
                  <c:v>31115.0</c:v>
                </c:pt>
                <c:pt idx="1805">
                  <c:v>31116.0</c:v>
                </c:pt>
                <c:pt idx="1806">
                  <c:v>31117.0</c:v>
                </c:pt>
                <c:pt idx="1807">
                  <c:v>31118.0</c:v>
                </c:pt>
                <c:pt idx="1808">
                  <c:v>31119.0</c:v>
                </c:pt>
                <c:pt idx="1809">
                  <c:v>31120.0</c:v>
                </c:pt>
                <c:pt idx="1810">
                  <c:v>31121.0</c:v>
                </c:pt>
                <c:pt idx="1811">
                  <c:v>31122.0</c:v>
                </c:pt>
                <c:pt idx="1812">
                  <c:v>31123.0</c:v>
                </c:pt>
                <c:pt idx="1813">
                  <c:v>31124.0</c:v>
                </c:pt>
                <c:pt idx="1814">
                  <c:v>31125.0</c:v>
                </c:pt>
                <c:pt idx="1815">
                  <c:v>31126.0</c:v>
                </c:pt>
                <c:pt idx="1816">
                  <c:v>31127.0</c:v>
                </c:pt>
                <c:pt idx="1817">
                  <c:v>31128.0</c:v>
                </c:pt>
                <c:pt idx="1818">
                  <c:v>31129.0</c:v>
                </c:pt>
                <c:pt idx="1819">
                  <c:v>31130.0</c:v>
                </c:pt>
                <c:pt idx="1820">
                  <c:v>31131.0</c:v>
                </c:pt>
                <c:pt idx="1821">
                  <c:v>31132.0</c:v>
                </c:pt>
                <c:pt idx="1822">
                  <c:v>31133.0</c:v>
                </c:pt>
                <c:pt idx="1823">
                  <c:v>31134.0</c:v>
                </c:pt>
                <c:pt idx="1824">
                  <c:v>31135.0</c:v>
                </c:pt>
                <c:pt idx="1825">
                  <c:v>31136.0</c:v>
                </c:pt>
                <c:pt idx="1826">
                  <c:v>31137.0</c:v>
                </c:pt>
                <c:pt idx="1827">
                  <c:v>31138.0</c:v>
                </c:pt>
                <c:pt idx="1828">
                  <c:v>31139.0</c:v>
                </c:pt>
                <c:pt idx="1829">
                  <c:v>31140.0</c:v>
                </c:pt>
                <c:pt idx="1830">
                  <c:v>31141.0</c:v>
                </c:pt>
                <c:pt idx="1831">
                  <c:v>31142.0</c:v>
                </c:pt>
                <c:pt idx="1832">
                  <c:v>31143.0</c:v>
                </c:pt>
                <c:pt idx="1833">
                  <c:v>31144.0</c:v>
                </c:pt>
                <c:pt idx="1834">
                  <c:v>31145.0</c:v>
                </c:pt>
                <c:pt idx="1835">
                  <c:v>31146.0</c:v>
                </c:pt>
                <c:pt idx="1836">
                  <c:v>31147.0</c:v>
                </c:pt>
                <c:pt idx="1837">
                  <c:v>31148.0</c:v>
                </c:pt>
                <c:pt idx="1838">
                  <c:v>31149.0</c:v>
                </c:pt>
                <c:pt idx="1839">
                  <c:v>31150.0</c:v>
                </c:pt>
                <c:pt idx="1840">
                  <c:v>31151.0</c:v>
                </c:pt>
                <c:pt idx="1841">
                  <c:v>31152.0</c:v>
                </c:pt>
                <c:pt idx="1842">
                  <c:v>31153.0</c:v>
                </c:pt>
                <c:pt idx="1843">
                  <c:v>31154.0</c:v>
                </c:pt>
                <c:pt idx="1844">
                  <c:v>31155.0</c:v>
                </c:pt>
                <c:pt idx="1845">
                  <c:v>31156.0</c:v>
                </c:pt>
                <c:pt idx="1846">
                  <c:v>31157.0</c:v>
                </c:pt>
                <c:pt idx="1847">
                  <c:v>31158.0</c:v>
                </c:pt>
                <c:pt idx="1848">
                  <c:v>31159.0</c:v>
                </c:pt>
                <c:pt idx="1849">
                  <c:v>31160.0</c:v>
                </c:pt>
                <c:pt idx="1850">
                  <c:v>31161.0</c:v>
                </c:pt>
                <c:pt idx="1851">
                  <c:v>31162.0</c:v>
                </c:pt>
                <c:pt idx="1852">
                  <c:v>31163.0</c:v>
                </c:pt>
                <c:pt idx="1853">
                  <c:v>31164.0</c:v>
                </c:pt>
                <c:pt idx="1854">
                  <c:v>31165.0</c:v>
                </c:pt>
                <c:pt idx="1855">
                  <c:v>31166.0</c:v>
                </c:pt>
                <c:pt idx="1856">
                  <c:v>31167.0</c:v>
                </c:pt>
                <c:pt idx="1857">
                  <c:v>31168.0</c:v>
                </c:pt>
                <c:pt idx="1858">
                  <c:v>31169.0</c:v>
                </c:pt>
                <c:pt idx="1859">
                  <c:v>31170.0</c:v>
                </c:pt>
                <c:pt idx="1860">
                  <c:v>31171.0</c:v>
                </c:pt>
                <c:pt idx="1861">
                  <c:v>31172.0</c:v>
                </c:pt>
                <c:pt idx="1862">
                  <c:v>31173.0</c:v>
                </c:pt>
                <c:pt idx="1863">
                  <c:v>31174.0</c:v>
                </c:pt>
                <c:pt idx="1864">
                  <c:v>31175.0</c:v>
                </c:pt>
                <c:pt idx="1865">
                  <c:v>31176.0</c:v>
                </c:pt>
                <c:pt idx="1866">
                  <c:v>31177.0</c:v>
                </c:pt>
                <c:pt idx="1867">
                  <c:v>31178.0</c:v>
                </c:pt>
                <c:pt idx="1868">
                  <c:v>31179.0</c:v>
                </c:pt>
                <c:pt idx="1869">
                  <c:v>31180.0</c:v>
                </c:pt>
                <c:pt idx="1870">
                  <c:v>31181.0</c:v>
                </c:pt>
                <c:pt idx="1871">
                  <c:v>31182.0</c:v>
                </c:pt>
                <c:pt idx="1872">
                  <c:v>31183.0</c:v>
                </c:pt>
                <c:pt idx="1873">
                  <c:v>31184.0</c:v>
                </c:pt>
                <c:pt idx="1874">
                  <c:v>31185.0</c:v>
                </c:pt>
                <c:pt idx="1875">
                  <c:v>31186.0</c:v>
                </c:pt>
                <c:pt idx="1876">
                  <c:v>31187.0</c:v>
                </c:pt>
                <c:pt idx="1877">
                  <c:v>31188.0</c:v>
                </c:pt>
                <c:pt idx="1878">
                  <c:v>31189.0</c:v>
                </c:pt>
                <c:pt idx="1879">
                  <c:v>31190.0</c:v>
                </c:pt>
                <c:pt idx="1880">
                  <c:v>31191.0</c:v>
                </c:pt>
                <c:pt idx="1881">
                  <c:v>31192.0</c:v>
                </c:pt>
                <c:pt idx="1882">
                  <c:v>31193.0</c:v>
                </c:pt>
                <c:pt idx="1883">
                  <c:v>31194.0</c:v>
                </c:pt>
                <c:pt idx="1884">
                  <c:v>31195.0</c:v>
                </c:pt>
                <c:pt idx="1885">
                  <c:v>31196.0</c:v>
                </c:pt>
                <c:pt idx="1886">
                  <c:v>31197.0</c:v>
                </c:pt>
                <c:pt idx="1887">
                  <c:v>31198.0</c:v>
                </c:pt>
                <c:pt idx="1888">
                  <c:v>31199.0</c:v>
                </c:pt>
                <c:pt idx="1889">
                  <c:v>31200.0</c:v>
                </c:pt>
                <c:pt idx="1890">
                  <c:v>31201.0</c:v>
                </c:pt>
                <c:pt idx="1891">
                  <c:v>31202.0</c:v>
                </c:pt>
                <c:pt idx="1892">
                  <c:v>31203.0</c:v>
                </c:pt>
                <c:pt idx="1893">
                  <c:v>31204.0</c:v>
                </c:pt>
                <c:pt idx="1894">
                  <c:v>31205.0</c:v>
                </c:pt>
                <c:pt idx="1895">
                  <c:v>31206.0</c:v>
                </c:pt>
                <c:pt idx="1896">
                  <c:v>31207.0</c:v>
                </c:pt>
                <c:pt idx="1897">
                  <c:v>31208.0</c:v>
                </c:pt>
                <c:pt idx="1898">
                  <c:v>31209.0</c:v>
                </c:pt>
                <c:pt idx="1899">
                  <c:v>31210.0</c:v>
                </c:pt>
                <c:pt idx="1900">
                  <c:v>31211.0</c:v>
                </c:pt>
                <c:pt idx="1901">
                  <c:v>31212.0</c:v>
                </c:pt>
                <c:pt idx="1902">
                  <c:v>31213.0</c:v>
                </c:pt>
                <c:pt idx="1903">
                  <c:v>31214.0</c:v>
                </c:pt>
                <c:pt idx="1904">
                  <c:v>31215.0</c:v>
                </c:pt>
                <c:pt idx="1905">
                  <c:v>31216.0</c:v>
                </c:pt>
                <c:pt idx="1906">
                  <c:v>31217.0</c:v>
                </c:pt>
                <c:pt idx="1907">
                  <c:v>31218.0</c:v>
                </c:pt>
                <c:pt idx="1908">
                  <c:v>31219.0</c:v>
                </c:pt>
                <c:pt idx="1909">
                  <c:v>31220.0</c:v>
                </c:pt>
                <c:pt idx="1910">
                  <c:v>31221.0</c:v>
                </c:pt>
                <c:pt idx="1911">
                  <c:v>31222.0</c:v>
                </c:pt>
                <c:pt idx="1912">
                  <c:v>31223.0</c:v>
                </c:pt>
                <c:pt idx="1913">
                  <c:v>31224.0</c:v>
                </c:pt>
                <c:pt idx="1914">
                  <c:v>31225.0</c:v>
                </c:pt>
                <c:pt idx="1915">
                  <c:v>31226.0</c:v>
                </c:pt>
                <c:pt idx="1916">
                  <c:v>31227.0</c:v>
                </c:pt>
                <c:pt idx="1917">
                  <c:v>31228.0</c:v>
                </c:pt>
                <c:pt idx="1918">
                  <c:v>31229.0</c:v>
                </c:pt>
                <c:pt idx="1919">
                  <c:v>31230.0</c:v>
                </c:pt>
                <c:pt idx="1920">
                  <c:v>31231.0</c:v>
                </c:pt>
                <c:pt idx="1921">
                  <c:v>31232.0</c:v>
                </c:pt>
                <c:pt idx="1922">
                  <c:v>31233.0</c:v>
                </c:pt>
                <c:pt idx="1923">
                  <c:v>31234.0</c:v>
                </c:pt>
                <c:pt idx="1924">
                  <c:v>31235.0</c:v>
                </c:pt>
                <c:pt idx="1925">
                  <c:v>31236.0</c:v>
                </c:pt>
                <c:pt idx="1926">
                  <c:v>31237.0</c:v>
                </c:pt>
                <c:pt idx="1927">
                  <c:v>31238.0</c:v>
                </c:pt>
                <c:pt idx="1928">
                  <c:v>31239.0</c:v>
                </c:pt>
                <c:pt idx="1929">
                  <c:v>31240.0</c:v>
                </c:pt>
                <c:pt idx="1930">
                  <c:v>31241.0</c:v>
                </c:pt>
                <c:pt idx="1931">
                  <c:v>31242.0</c:v>
                </c:pt>
                <c:pt idx="1932">
                  <c:v>31243.0</c:v>
                </c:pt>
                <c:pt idx="1933">
                  <c:v>31244.0</c:v>
                </c:pt>
                <c:pt idx="1934">
                  <c:v>31245.0</c:v>
                </c:pt>
                <c:pt idx="1935">
                  <c:v>31246.0</c:v>
                </c:pt>
                <c:pt idx="1936">
                  <c:v>31247.0</c:v>
                </c:pt>
                <c:pt idx="1937">
                  <c:v>31248.0</c:v>
                </c:pt>
                <c:pt idx="1938">
                  <c:v>31249.0</c:v>
                </c:pt>
                <c:pt idx="1939">
                  <c:v>31250.0</c:v>
                </c:pt>
                <c:pt idx="1940">
                  <c:v>31251.0</c:v>
                </c:pt>
                <c:pt idx="1941">
                  <c:v>31252.0</c:v>
                </c:pt>
                <c:pt idx="1942">
                  <c:v>31253.0</c:v>
                </c:pt>
                <c:pt idx="1943">
                  <c:v>31254.0</c:v>
                </c:pt>
                <c:pt idx="1944">
                  <c:v>31255.0</c:v>
                </c:pt>
                <c:pt idx="1945">
                  <c:v>31256.0</c:v>
                </c:pt>
                <c:pt idx="1946">
                  <c:v>31257.0</c:v>
                </c:pt>
                <c:pt idx="1947">
                  <c:v>31258.0</c:v>
                </c:pt>
                <c:pt idx="1948">
                  <c:v>31259.0</c:v>
                </c:pt>
                <c:pt idx="1949">
                  <c:v>31260.0</c:v>
                </c:pt>
                <c:pt idx="1950">
                  <c:v>31261.0</c:v>
                </c:pt>
                <c:pt idx="1951">
                  <c:v>31262.0</c:v>
                </c:pt>
                <c:pt idx="1952">
                  <c:v>31263.0</c:v>
                </c:pt>
                <c:pt idx="1953">
                  <c:v>31264.0</c:v>
                </c:pt>
                <c:pt idx="1954">
                  <c:v>31265.0</c:v>
                </c:pt>
                <c:pt idx="1955">
                  <c:v>31266.0</c:v>
                </c:pt>
                <c:pt idx="1956">
                  <c:v>31267.0</c:v>
                </c:pt>
                <c:pt idx="1957">
                  <c:v>31268.0</c:v>
                </c:pt>
                <c:pt idx="1958">
                  <c:v>31269.0</c:v>
                </c:pt>
                <c:pt idx="1959">
                  <c:v>31270.0</c:v>
                </c:pt>
                <c:pt idx="1960">
                  <c:v>31271.0</c:v>
                </c:pt>
                <c:pt idx="1961">
                  <c:v>31272.0</c:v>
                </c:pt>
                <c:pt idx="1962">
                  <c:v>31273.0</c:v>
                </c:pt>
                <c:pt idx="1963">
                  <c:v>31274.0</c:v>
                </c:pt>
                <c:pt idx="1964">
                  <c:v>31275.0</c:v>
                </c:pt>
                <c:pt idx="1965">
                  <c:v>31276.0</c:v>
                </c:pt>
                <c:pt idx="1966">
                  <c:v>31277.0</c:v>
                </c:pt>
                <c:pt idx="1967">
                  <c:v>31278.0</c:v>
                </c:pt>
                <c:pt idx="1968">
                  <c:v>31279.0</c:v>
                </c:pt>
                <c:pt idx="1969">
                  <c:v>31280.0</c:v>
                </c:pt>
                <c:pt idx="1970">
                  <c:v>31281.0</c:v>
                </c:pt>
                <c:pt idx="1971">
                  <c:v>31282.0</c:v>
                </c:pt>
                <c:pt idx="1972">
                  <c:v>31283.0</c:v>
                </c:pt>
                <c:pt idx="1973">
                  <c:v>31284.0</c:v>
                </c:pt>
                <c:pt idx="1974">
                  <c:v>31285.0</c:v>
                </c:pt>
                <c:pt idx="1975">
                  <c:v>31286.0</c:v>
                </c:pt>
                <c:pt idx="1976">
                  <c:v>31287.0</c:v>
                </c:pt>
                <c:pt idx="1977">
                  <c:v>31288.0</c:v>
                </c:pt>
                <c:pt idx="1978">
                  <c:v>31289.0</c:v>
                </c:pt>
                <c:pt idx="1979">
                  <c:v>31290.0</c:v>
                </c:pt>
                <c:pt idx="1980">
                  <c:v>31291.0</c:v>
                </c:pt>
                <c:pt idx="1981">
                  <c:v>31292.0</c:v>
                </c:pt>
                <c:pt idx="1982">
                  <c:v>31293.0</c:v>
                </c:pt>
                <c:pt idx="1983">
                  <c:v>31294.0</c:v>
                </c:pt>
                <c:pt idx="1984">
                  <c:v>31295.0</c:v>
                </c:pt>
                <c:pt idx="1985">
                  <c:v>31296.0</c:v>
                </c:pt>
                <c:pt idx="1986">
                  <c:v>31297.0</c:v>
                </c:pt>
                <c:pt idx="1987">
                  <c:v>31298.0</c:v>
                </c:pt>
                <c:pt idx="1988">
                  <c:v>31299.0</c:v>
                </c:pt>
                <c:pt idx="1989">
                  <c:v>31300.0</c:v>
                </c:pt>
                <c:pt idx="1990">
                  <c:v>31301.0</c:v>
                </c:pt>
                <c:pt idx="1991">
                  <c:v>31302.0</c:v>
                </c:pt>
                <c:pt idx="1992">
                  <c:v>31303.0</c:v>
                </c:pt>
                <c:pt idx="1993">
                  <c:v>31304.0</c:v>
                </c:pt>
                <c:pt idx="1994">
                  <c:v>31305.0</c:v>
                </c:pt>
                <c:pt idx="1995">
                  <c:v>31306.0</c:v>
                </c:pt>
                <c:pt idx="1996">
                  <c:v>31307.0</c:v>
                </c:pt>
                <c:pt idx="1997">
                  <c:v>31308.0</c:v>
                </c:pt>
                <c:pt idx="1998">
                  <c:v>31309.0</c:v>
                </c:pt>
                <c:pt idx="1999">
                  <c:v>31310.0</c:v>
                </c:pt>
                <c:pt idx="2000">
                  <c:v>31311.0</c:v>
                </c:pt>
                <c:pt idx="2001">
                  <c:v>31312.0</c:v>
                </c:pt>
                <c:pt idx="2002">
                  <c:v>31313.0</c:v>
                </c:pt>
                <c:pt idx="2003">
                  <c:v>31314.0</c:v>
                </c:pt>
                <c:pt idx="2004">
                  <c:v>31315.0</c:v>
                </c:pt>
                <c:pt idx="2005">
                  <c:v>31316.0</c:v>
                </c:pt>
                <c:pt idx="2006">
                  <c:v>31317.0</c:v>
                </c:pt>
                <c:pt idx="2007">
                  <c:v>31318.0</c:v>
                </c:pt>
                <c:pt idx="2008">
                  <c:v>31319.0</c:v>
                </c:pt>
                <c:pt idx="2009">
                  <c:v>31320.0</c:v>
                </c:pt>
                <c:pt idx="2010">
                  <c:v>31321.0</c:v>
                </c:pt>
                <c:pt idx="2011">
                  <c:v>31322.0</c:v>
                </c:pt>
                <c:pt idx="2012">
                  <c:v>31323.0</c:v>
                </c:pt>
                <c:pt idx="2013">
                  <c:v>31324.0</c:v>
                </c:pt>
                <c:pt idx="2014">
                  <c:v>31325.0</c:v>
                </c:pt>
                <c:pt idx="2015">
                  <c:v>31326.0</c:v>
                </c:pt>
                <c:pt idx="2016">
                  <c:v>31327.0</c:v>
                </c:pt>
                <c:pt idx="2017">
                  <c:v>31328.0</c:v>
                </c:pt>
                <c:pt idx="2018">
                  <c:v>31329.0</c:v>
                </c:pt>
                <c:pt idx="2019">
                  <c:v>31330.0</c:v>
                </c:pt>
                <c:pt idx="2020">
                  <c:v>31331.0</c:v>
                </c:pt>
                <c:pt idx="2021">
                  <c:v>31332.0</c:v>
                </c:pt>
                <c:pt idx="2022">
                  <c:v>31333.0</c:v>
                </c:pt>
                <c:pt idx="2023">
                  <c:v>31334.0</c:v>
                </c:pt>
                <c:pt idx="2024">
                  <c:v>31335.0</c:v>
                </c:pt>
                <c:pt idx="2025">
                  <c:v>31336.0</c:v>
                </c:pt>
                <c:pt idx="2026">
                  <c:v>31337.0</c:v>
                </c:pt>
                <c:pt idx="2027">
                  <c:v>31338.0</c:v>
                </c:pt>
                <c:pt idx="2028">
                  <c:v>31339.0</c:v>
                </c:pt>
                <c:pt idx="2029">
                  <c:v>31340.0</c:v>
                </c:pt>
                <c:pt idx="2030">
                  <c:v>31341.0</c:v>
                </c:pt>
                <c:pt idx="2031">
                  <c:v>31342.0</c:v>
                </c:pt>
                <c:pt idx="2032">
                  <c:v>31343.0</c:v>
                </c:pt>
                <c:pt idx="2033">
                  <c:v>31344.0</c:v>
                </c:pt>
                <c:pt idx="2034">
                  <c:v>31345.0</c:v>
                </c:pt>
                <c:pt idx="2035">
                  <c:v>31346.0</c:v>
                </c:pt>
                <c:pt idx="2036">
                  <c:v>31347.0</c:v>
                </c:pt>
                <c:pt idx="2037">
                  <c:v>31348.0</c:v>
                </c:pt>
                <c:pt idx="2038">
                  <c:v>31349.0</c:v>
                </c:pt>
                <c:pt idx="2039">
                  <c:v>31350.0</c:v>
                </c:pt>
                <c:pt idx="2040">
                  <c:v>31351.0</c:v>
                </c:pt>
                <c:pt idx="2041">
                  <c:v>31352.0</c:v>
                </c:pt>
                <c:pt idx="2042">
                  <c:v>31353.0</c:v>
                </c:pt>
                <c:pt idx="2043">
                  <c:v>31354.0</c:v>
                </c:pt>
                <c:pt idx="2044">
                  <c:v>31355.0</c:v>
                </c:pt>
                <c:pt idx="2045">
                  <c:v>31356.0</c:v>
                </c:pt>
                <c:pt idx="2046">
                  <c:v>31357.0</c:v>
                </c:pt>
                <c:pt idx="2047">
                  <c:v>31358.0</c:v>
                </c:pt>
                <c:pt idx="2048">
                  <c:v>31359.0</c:v>
                </c:pt>
                <c:pt idx="2049">
                  <c:v>31360.0</c:v>
                </c:pt>
                <c:pt idx="2050">
                  <c:v>31361.0</c:v>
                </c:pt>
                <c:pt idx="2051">
                  <c:v>31362.0</c:v>
                </c:pt>
                <c:pt idx="2052">
                  <c:v>31363.0</c:v>
                </c:pt>
                <c:pt idx="2053">
                  <c:v>31364.0</c:v>
                </c:pt>
                <c:pt idx="2054">
                  <c:v>31365.0</c:v>
                </c:pt>
                <c:pt idx="2055">
                  <c:v>31366.0</c:v>
                </c:pt>
                <c:pt idx="2056">
                  <c:v>31367.0</c:v>
                </c:pt>
                <c:pt idx="2057">
                  <c:v>31368.0</c:v>
                </c:pt>
                <c:pt idx="2058">
                  <c:v>31369.0</c:v>
                </c:pt>
                <c:pt idx="2059">
                  <c:v>31370.0</c:v>
                </c:pt>
                <c:pt idx="2060">
                  <c:v>31371.0</c:v>
                </c:pt>
                <c:pt idx="2061">
                  <c:v>31372.0</c:v>
                </c:pt>
                <c:pt idx="2062">
                  <c:v>31373.0</c:v>
                </c:pt>
                <c:pt idx="2063">
                  <c:v>31374.0</c:v>
                </c:pt>
                <c:pt idx="2064">
                  <c:v>31375.0</c:v>
                </c:pt>
                <c:pt idx="2065">
                  <c:v>31376.0</c:v>
                </c:pt>
                <c:pt idx="2066">
                  <c:v>31377.0</c:v>
                </c:pt>
                <c:pt idx="2067">
                  <c:v>31378.0</c:v>
                </c:pt>
                <c:pt idx="2068">
                  <c:v>31379.0</c:v>
                </c:pt>
                <c:pt idx="2069">
                  <c:v>31380.0</c:v>
                </c:pt>
                <c:pt idx="2070">
                  <c:v>31381.0</c:v>
                </c:pt>
                <c:pt idx="2071">
                  <c:v>31382.0</c:v>
                </c:pt>
                <c:pt idx="2072">
                  <c:v>31383.0</c:v>
                </c:pt>
                <c:pt idx="2073">
                  <c:v>31384.0</c:v>
                </c:pt>
                <c:pt idx="2074">
                  <c:v>31385.0</c:v>
                </c:pt>
                <c:pt idx="2075">
                  <c:v>31386.0</c:v>
                </c:pt>
                <c:pt idx="2076">
                  <c:v>31387.0</c:v>
                </c:pt>
                <c:pt idx="2077">
                  <c:v>31388.0</c:v>
                </c:pt>
                <c:pt idx="2078">
                  <c:v>31389.0</c:v>
                </c:pt>
                <c:pt idx="2079">
                  <c:v>31390.0</c:v>
                </c:pt>
                <c:pt idx="2080">
                  <c:v>31391.0</c:v>
                </c:pt>
                <c:pt idx="2081">
                  <c:v>31392.0</c:v>
                </c:pt>
                <c:pt idx="2082">
                  <c:v>31393.0</c:v>
                </c:pt>
                <c:pt idx="2083">
                  <c:v>31394.0</c:v>
                </c:pt>
                <c:pt idx="2084">
                  <c:v>31395.0</c:v>
                </c:pt>
                <c:pt idx="2085">
                  <c:v>31396.0</c:v>
                </c:pt>
                <c:pt idx="2086">
                  <c:v>31397.0</c:v>
                </c:pt>
                <c:pt idx="2087">
                  <c:v>31398.0</c:v>
                </c:pt>
                <c:pt idx="2088">
                  <c:v>31399.0</c:v>
                </c:pt>
                <c:pt idx="2089">
                  <c:v>31400.0</c:v>
                </c:pt>
                <c:pt idx="2090">
                  <c:v>31401.0</c:v>
                </c:pt>
                <c:pt idx="2091">
                  <c:v>31402.0</c:v>
                </c:pt>
                <c:pt idx="2092">
                  <c:v>31403.0</c:v>
                </c:pt>
                <c:pt idx="2093">
                  <c:v>31404.0</c:v>
                </c:pt>
                <c:pt idx="2094">
                  <c:v>31405.0</c:v>
                </c:pt>
                <c:pt idx="2095">
                  <c:v>31406.0</c:v>
                </c:pt>
                <c:pt idx="2096">
                  <c:v>31407.0</c:v>
                </c:pt>
                <c:pt idx="2097">
                  <c:v>31408.0</c:v>
                </c:pt>
                <c:pt idx="2098">
                  <c:v>31409.0</c:v>
                </c:pt>
                <c:pt idx="2099">
                  <c:v>31410.0</c:v>
                </c:pt>
                <c:pt idx="2100">
                  <c:v>31411.0</c:v>
                </c:pt>
                <c:pt idx="2101">
                  <c:v>31412.0</c:v>
                </c:pt>
                <c:pt idx="2102">
                  <c:v>31413.0</c:v>
                </c:pt>
                <c:pt idx="2103">
                  <c:v>31414.0</c:v>
                </c:pt>
                <c:pt idx="2104">
                  <c:v>31415.0</c:v>
                </c:pt>
                <c:pt idx="2105">
                  <c:v>31416.0</c:v>
                </c:pt>
                <c:pt idx="2106">
                  <c:v>31417.0</c:v>
                </c:pt>
                <c:pt idx="2107">
                  <c:v>31418.0</c:v>
                </c:pt>
                <c:pt idx="2108">
                  <c:v>31419.0</c:v>
                </c:pt>
                <c:pt idx="2109">
                  <c:v>31420.0</c:v>
                </c:pt>
                <c:pt idx="2110">
                  <c:v>31421.0</c:v>
                </c:pt>
                <c:pt idx="2111">
                  <c:v>31422.0</c:v>
                </c:pt>
                <c:pt idx="2112">
                  <c:v>31423.0</c:v>
                </c:pt>
                <c:pt idx="2113">
                  <c:v>31424.0</c:v>
                </c:pt>
                <c:pt idx="2114">
                  <c:v>31425.0</c:v>
                </c:pt>
                <c:pt idx="2115">
                  <c:v>31426.0</c:v>
                </c:pt>
                <c:pt idx="2116">
                  <c:v>31427.0</c:v>
                </c:pt>
                <c:pt idx="2117">
                  <c:v>31428.0</c:v>
                </c:pt>
                <c:pt idx="2118">
                  <c:v>31429.0</c:v>
                </c:pt>
                <c:pt idx="2119">
                  <c:v>31430.0</c:v>
                </c:pt>
                <c:pt idx="2120">
                  <c:v>31431.0</c:v>
                </c:pt>
                <c:pt idx="2121">
                  <c:v>31432.0</c:v>
                </c:pt>
                <c:pt idx="2122">
                  <c:v>31433.0</c:v>
                </c:pt>
                <c:pt idx="2123">
                  <c:v>31434.0</c:v>
                </c:pt>
                <c:pt idx="2124">
                  <c:v>31435.0</c:v>
                </c:pt>
                <c:pt idx="2125">
                  <c:v>31436.0</c:v>
                </c:pt>
                <c:pt idx="2126">
                  <c:v>31437.0</c:v>
                </c:pt>
                <c:pt idx="2127">
                  <c:v>31438.0</c:v>
                </c:pt>
                <c:pt idx="2128">
                  <c:v>31439.0</c:v>
                </c:pt>
                <c:pt idx="2129">
                  <c:v>31440.0</c:v>
                </c:pt>
                <c:pt idx="2130">
                  <c:v>31441.0</c:v>
                </c:pt>
                <c:pt idx="2131">
                  <c:v>31442.0</c:v>
                </c:pt>
                <c:pt idx="2132">
                  <c:v>31443.0</c:v>
                </c:pt>
                <c:pt idx="2133">
                  <c:v>31444.0</c:v>
                </c:pt>
                <c:pt idx="2134">
                  <c:v>31445.0</c:v>
                </c:pt>
                <c:pt idx="2135">
                  <c:v>31446.0</c:v>
                </c:pt>
                <c:pt idx="2136">
                  <c:v>31447.0</c:v>
                </c:pt>
                <c:pt idx="2137">
                  <c:v>31448.0</c:v>
                </c:pt>
                <c:pt idx="2138">
                  <c:v>31449.0</c:v>
                </c:pt>
                <c:pt idx="2139">
                  <c:v>31450.0</c:v>
                </c:pt>
                <c:pt idx="2140">
                  <c:v>31451.0</c:v>
                </c:pt>
                <c:pt idx="2141">
                  <c:v>31452.0</c:v>
                </c:pt>
                <c:pt idx="2142">
                  <c:v>31453.0</c:v>
                </c:pt>
                <c:pt idx="2143">
                  <c:v>31454.0</c:v>
                </c:pt>
                <c:pt idx="2144">
                  <c:v>31455.0</c:v>
                </c:pt>
                <c:pt idx="2145">
                  <c:v>31456.0</c:v>
                </c:pt>
                <c:pt idx="2146">
                  <c:v>31457.0</c:v>
                </c:pt>
                <c:pt idx="2147">
                  <c:v>31458.0</c:v>
                </c:pt>
                <c:pt idx="2148">
                  <c:v>31459.0</c:v>
                </c:pt>
                <c:pt idx="2149">
                  <c:v>31460.0</c:v>
                </c:pt>
                <c:pt idx="2150">
                  <c:v>31461.0</c:v>
                </c:pt>
                <c:pt idx="2151">
                  <c:v>31462.0</c:v>
                </c:pt>
                <c:pt idx="2152">
                  <c:v>31463.0</c:v>
                </c:pt>
                <c:pt idx="2153">
                  <c:v>31464.0</c:v>
                </c:pt>
                <c:pt idx="2154">
                  <c:v>31465.0</c:v>
                </c:pt>
                <c:pt idx="2155">
                  <c:v>31466.0</c:v>
                </c:pt>
                <c:pt idx="2156">
                  <c:v>31467.0</c:v>
                </c:pt>
                <c:pt idx="2157">
                  <c:v>31468.0</c:v>
                </c:pt>
                <c:pt idx="2158">
                  <c:v>31469.0</c:v>
                </c:pt>
                <c:pt idx="2159">
                  <c:v>31470.0</c:v>
                </c:pt>
                <c:pt idx="2160">
                  <c:v>31471.0</c:v>
                </c:pt>
                <c:pt idx="2161">
                  <c:v>31472.0</c:v>
                </c:pt>
                <c:pt idx="2162">
                  <c:v>31473.0</c:v>
                </c:pt>
                <c:pt idx="2163">
                  <c:v>31474.0</c:v>
                </c:pt>
                <c:pt idx="2164">
                  <c:v>31475.0</c:v>
                </c:pt>
                <c:pt idx="2165">
                  <c:v>31476.0</c:v>
                </c:pt>
                <c:pt idx="2166">
                  <c:v>31477.0</c:v>
                </c:pt>
                <c:pt idx="2167">
                  <c:v>31478.0</c:v>
                </c:pt>
                <c:pt idx="2168">
                  <c:v>31479.0</c:v>
                </c:pt>
                <c:pt idx="2169">
                  <c:v>31480.0</c:v>
                </c:pt>
                <c:pt idx="2170">
                  <c:v>31481.0</c:v>
                </c:pt>
                <c:pt idx="2171">
                  <c:v>31482.0</c:v>
                </c:pt>
                <c:pt idx="2172">
                  <c:v>31483.0</c:v>
                </c:pt>
                <c:pt idx="2173">
                  <c:v>31484.0</c:v>
                </c:pt>
                <c:pt idx="2174">
                  <c:v>31485.0</c:v>
                </c:pt>
                <c:pt idx="2175">
                  <c:v>31486.0</c:v>
                </c:pt>
                <c:pt idx="2176">
                  <c:v>31487.0</c:v>
                </c:pt>
                <c:pt idx="2177">
                  <c:v>31488.0</c:v>
                </c:pt>
                <c:pt idx="2178">
                  <c:v>31489.0</c:v>
                </c:pt>
                <c:pt idx="2179">
                  <c:v>31490.0</c:v>
                </c:pt>
                <c:pt idx="2180">
                  <c:v>31491.0</c:v>
                </c:pt>
                <c:pt idx="2181">
                  <c:v>31492.0</c:v>
                </c:pt>
                <c:pt idx="2182">
                  <c:v>31493.0</c:v>
                </c:pt>
                <c:pt idx="2183">
                  <c:v>31494.0</c:v>
                </c:pt>
                <c:pt idx="2184">
                  <c:v>31495.0</c:v>
                </c:pt>
                <c:pt idx="2185">
                  <c:v>31496.0</c:v>
                </c:pt>
                <c:pt idx="2186">
                  <c:v>31497.0</c:v>
                </c:pt>
                <c:pt idx="2187">
                  <c:v>31498.0</c:v>
                </c:pt>
                <c:pt idx="2188">
                  <c:v>31499.0</c:v>
                </c:pt>
                <c:pt idx="2189">
                  <c:v>31500.0</c:v>
                </c:pt>
                <c:pt idx="2190">
                  <c:v>31501.0</c:v>
                </c:pt>
                <c:pt idx="2191">
                  <c:v>31502.0</c:v>
                </c:pt>
                <c:pt idx="2192">
                  <c:v>31503.0</c:v>
                </c:pt>
                <c:pt idx="2193">
                  <c:v>31504.0</c:v>
                </c:pt>
                <c:pt idx="2194">
                  <c:v>31505.0</c:v>
                </c:pt>
                <c:pt idx="2195">
                  <c:v>31506.0</c:v>
                </c:pt>
                <c:pt idx="2196">
                  <c:v>31507.0</c:v>
                </c:pt>
                <c:pt idx="2197">
                  <c:v>31508.0</c:v>
                </c:pt>
                <c:pt idx="2198">
                  <c:v>31509.0</c:v>
                </c:pt>
                <c:pt idx="2199">
                  <c:v>31510.0</c:v>
                </c:pt>
                <c:pt idx="2200">
                  <c:v>31511.0</c:v>
                </c:pt>
                <c:pt idx="2201">
                  <c:v>31512.0</c:v>
                </c:pt>
                <c:pt idx="2202">
                  <c:v>31513.0</c:v>
                </c:pt>
                <c:pt idx="2203">
                  <c:v>31514.0</c:v>
                </c:pt>
                <c:pt idx="2204">
                  <c:v>31515.0</c:v>
                </c:pt>
                <c:pt idx="2205">
                  <c:v>31516.0</c:v>
                </c:pt>
                <c:pt idx="2206">
                  <c:v>31517.0</c:v>
                </c:pt>
                <c:pt idx="2207">
                  <c:v>31518.0</c:v>
                </c:pt>
                <c:pt idx="2208">
                  <c:v>31519.0</c:v>
                </c:pt>
                <c:pt idx="2209">
                  <c:v>31520.0</c:v>
                </c:pt>
                <c:pt idx="2210">
                  <c:v>31521.0</c:v>
                </c:pt>
                <c:pt idx="2211">
                  <c:v>31522.0</c:v>
                </c:pt>
                <c:pt idx="2212">
                  <c:v>31523.0</c:v>
                </c:pt>
                <c:pt idx="2213">
                  <c:v>31524.0</c:v>
                </c:pt>
                <c:pt idx="2214">
                  <c:v>31525.0</c:v>
                </c:pt>
                <c:pt idx="2215">
                  <c:v>31526.0</c:v>
                </c:pt>
                <c:pt idx="2216">
                  <c:v>31527.0</c:v>
                </c:pt>
                <c:pt idx="2217">
                  <c:v>31528.0</c:v>
                </c:pt>
                <c:pt idx="2218">
                  <c:v>31529.0</c:v>
                </c:pt>
                <c:pt idx="2219">
                  <c:v>31530.0</c:v>
                </c:pt>
                <c:pt idx="2220">
                  <c:v>31531.0</c:v>
                </c:pt>
                <c:pt idx="2221">
                  <c:v>31532.0</c:v>
                </c:pt>
                <c:pt idx="2222">
                  <c:v>31533.0</c:v>
                </c:pt>
                <c:pt idx="2223">
                  <c:v>31534.0</c:v>
                </c:pt>
                <c:pt idx="2224">
                  <c:v>31535.0</c:v>
                </c:pt>
                <c:pt idx="2225">
                  <c:v>31536.0</c:v>
                </c:pt>
                <c:pt idx="2226">
                  <c:v>31537.0</c:v>
                </c:pt>
                <c:pt idx="2227">
                  <c:v>31538.0</c:v>
                </c:pt>
                <c:pt idx="2228">
                  <c:v>31539.0</c:v>
                </c:pt>
                <c:pt idx="2229">
                  <c:v>31540.0</c:v>
                </c:pt>
                <c:pt idx="2230">
                  <c:v>31541.0</c:v>
                </c:pt>
                <c:pt idx="2231">
                  <c:v>31542.0</c:v>
                </c:pt>
                <c:pt idx="2232">
                  <c:v>31543.0</c:v>
                </c:pt>
                <c:pt idx="2233">
                  <c:v>31544.0</c:v>
                </c:pt>
                <c:pt idx="2234">
                  <c:v>31545.0</c:v>
                </c:pt>
                <c:pt idx="2235">
                  <c:v>31546.0</c:v>
                </c:pt>
                <c:pt idx="2236">
                  <c:v>31547.0</c:v>
                </c:pt>
                <c:pt idx="2237">
                  <c:v>31548.0</c:v>
                </c:pt>
                <c:pt idx="2238">
                  <c:v>31549.0</c:v>
                </c:pt>
                <c:pt idx="2239">
                  <c:v>31550.0</c:v>
                </c:pt>
                <c:pt idx="2240">
                  <c:v>31551.0</c:v>
                </c:pt>
                <c:pt idx="2241">
                  <c:v>31552.0</c:v>
                </c:pt>
                <c:pt idx="2242">
                  <c:v>31553.0</c:v>
                </c:pt>
                <c:pt idx="2243">
                  <c:v>31554.0</c:v>
                </c:pt>
                <c:pt idx="2244">
                  <c:v>31555.0</c:v>
                </c:pt>
                <c:pt idx="2245">
                  <c:v>31556.0</c:v>
                </c:pt>
                <c:pt idx="2246">
                  <c:v>31557.0</c:v>
                </c:pt>
                <c:pt idx="2247">
                  <c:v>31558.0</c:v>
                </c:pt>
                <c:pt idx="2248">
                  <c:v>31559.0</c:v>
                </c:pt>
                <c:pt idx="2249">
                  <c:v>31560.0</c:v>
                </c:pt>
                <c:pt idx="2250">
                  <c:v>31561.0</c:v>
                </c:pt>
                <c:pt idx="2251">
                  <c:v>31562.0</c:v>
                </c:pt>
                <c:pt idx="2252">
                  <c:v>31563.0</c:v>
                </c:pt>
                <c:pt idx="2253">
                  <c:v>31564.0</c:v>
                </c:pt>
                <c:pt idx="2254">
                  <c:v>31565.0</c:v>
                </c:pt>
                <c:pt idx="2255">
                  <c:v>31566.0</c:v>
                </c:pt>
                <c:pt idx="2256">
                  <c:v>31567.0</c:v>
                </c:pt>
                <c:pt idx="2257">
                  <c:v>31568.0</c:v>
                </c:pt>
                <c:pt idx="2258">
                  <c:v>31569.0</c:v>
                </c:pt>
                <c:pt idx="2259">
                  <c:v>31570.0</c:v>
                </c:pt>
                <c:pt idx="2260">
                  <c:v>31571.0</c:v>
                </c:pt>
                <c:pt idx="2261">
                  <c:v>31572.0</c:v>
                </c:pt>
                <c:pt idx="2262">
                  <c:v>31573.0</c:v>
                </c:pt>
                <c:pt idx="2263">
                  <c:v>31574.0</c:v>
                </c:pt>
                <c:pt idx="2264">
                  <c:v>31575.0</c:v>
                </c:pt>
                <c:pt idx="2265">
                  <c:v>31576.0</c:v>
                </c:pt>
                <c:pt idx="2266">
                  <c:v>31577.0</c:v>
                </c:pt>
                <c:pt idx="2267">
                  <c:v>31578.0</c:v>
                </c:pt>
                <c:pt idx="2268">
                  <c:v>31579.0</c:v>
                </c:pt>
                <c:pt idx="2269">
                  <c:v>31580.0</c:v>
                </c:pt>
                <c:pt idx="2270">
                  <c:v>31581.0</c:v>
                </c:pt>
                <c:pt idx="2271">
                  <c:v>31582.0</c:v>
                </c:pt>
                <c:pt idx="2272">
                  <c:v>31583.0</c:v>
                </c:pt>
                <c:pt idx="2273">
                  <c:v>31584.0</c:v>
                </c:pt>
                <c:pt idx="2274">
                  <c:v>31585.0</c:v>
                </c:pt>
                <c:pt idx="2275">
                  <c:v>31586.0</c:v>
                </c:pt>
                <c:pt idx="2276">
                  <c:v>31587.0</c:v>
                </c:pt>
                <c:pt idx="2277">
                  <c:v>31588.0</c:v>
                </c:pt>
                <c:pt idx="2278">
                  <c:v>31589.0</c:v>
                </c:pt>
                <c:pt idx="2279">
                  <c:v>31590.0</c:v>
                </c:pt>
                <c:pt idx="2280">
                  <c:v>31591.0</c:v>
                </c:pt>
                <c:pt idx="2281">
                  <c:v>31592.0</c:v>
                </c:pt>
                <c:pt idx="2282">
                  <c:v>31593.0</c:v>
                </c:pt>
                <c:pt idx="2283">
                  <c:v>31594.0</c:v>
                </c:pt>
                <c:pt idx="2284">
                  <c:v>31595.0</c:v>
                </c:pt>
                <c:pt idx="2285">
                  <c:v>31596.0</c:v>
                </c:pt>
                <c:pt idx="2286">
                  <c:v>31597.0</c:v>
                </c:pt>
                <c:pt idx="2287">
                  <c:v>31598.0</c:v>
                </c:pt>
                <c:pt idx="2288">
                  <c:v>31599.0</c:v>
                </c:pt>
                <c:pt idx="2289">
                  <c:v>31600.0</c:v>
                </c:pt>
                <c:pt idx="2290">
                  <c:v>31601.0</c:v>
                </c:pt>
                <c:pt idx="2291">
                  <c:v>31602.0</c:v>
                </c:pt>
                <c:pt idx="2292">
                  <c:v>31603.0</c:v>
                </c:pt>
                <c:pt idx="2293">
                  <c:v>31604.0</c:v>
                </c:pt>
                <c:pt idx="2294">
                  <c:v>31605.0</c:v>
                </c:pt>
                <c:pt idx="2295">
                  <c:v>31606.0</c:v>
                </c:pt>
                <c:pt idx="2296">
                  <c:v>31607.0</c:v>
                </c:pt>
                <c:pt idx="2297">
                  <c:v>31608.0</c:v>
                </c:pt>
                <c:pt idx="2298">
                  <c:v>31609.0</c:v>
                </c:pt>
                <c:pt idx="2299">
                  <c:v>31610.0</c:v>
                </c:pt>
                <c:pt idx="2300">
                  <c:v>31611.0</c:v>
                </c:pt>
                <c:pt idx="2301">
                  <c:v>31612.0</c:v>
                </c:pt>
                <c:pt idx="2302">
                  <c:v>31613.0</c:v>
                </c:pt>
                <c:pt idx="2303">
                  <c:v>31614.0</c:v>
                </c:pt>
                <c:pt idx="2304">
                  <c:v>31615.0</c:v>
                </c:pt>
                <c:pt idx="2305">
                  <c:v>31616.0</c:v>
                </c:pt>
                <c:pt idx="2306">
                  <c:v>31617.0</c:v>
                </c:pt>
                <c:pt idx="2307">
                  <c:v>31618.0</c:v>
                </c:pt>
                <c:pt idx="2308">
                  <c:v>31619.0</c:v>
                </c:pt>
                <c:pt idx="2309">
                  <c:v>31620.0</c:v>
                </c:pt>
                <c:pt idx="2310">
                  <c:v>31621.0</c:v>
                </c:pt>
                <c:pt idx="2311">
                  <c:v>31622.0</c:v>
                </c:pt>
                <c:pt idx="2312">
                  <c:v>31623.0</c:v>
                </c:pt>
                <c:pt idx="2313">
                  <c:v>31624.0</c:v>
                </c:pt>
                <c:pt idx="2314">
                  <c:v>31625.0</c:v>
                </c:pt>
                <c:pt idx="2315">
                  <c:v>31626.0</c:v>
                </c:pt>
                <c:pt idx="2316">
                  <c:v>31627.0</c:v>
                </c:pt>
                <c:pt idx="2317">
                  <c:v>31628.0</c:v>
                </c:pt>
                <c:pt idx="2318">
                  <c:v>31629.0</c:v>
                </c:pt>
                <c:pt idx="2319">
                  <c:v>31630.0</c:v>
                </c:pt>
                <c:pt idx="2320">
                  <c:v>31631.0</c:v>
                </c:pt>
                <c:pt idx="2321">
                  <c:v>31632.0</c:v>
                </c:pt>
                <c:pt idx="2322">
                  <c:v>31633.0</c:v>
                </c:pt>
                <c:pt idx="2323">
                  <c:v>31634.0</c:v>
                </c:pt>
                <c:pt idx="2324">
                  <c:v>31635.0</c:v>
                </c:pt>
                <c:pt idx="2325">
                  <c:v>31636.0</c:v>
                </c:pt>
                <c:pt idx="2326">
                  <c:v>31637.0</c:v>
                </c:pt>
                <c:pt idx="2327">
                  <c:v>31638.0</c:v>
                </c:pt>
                <c:pt idx="2328">
                  <c:v>31639.0</c:v>
                </c:pt>
                <c:pt idx="2329">
                  <c:v>31640.0</c:v>
                </c:pt>
                <c:pt idx="2330">
                  <c:v>31641.0</c:v>
                </c:pt>
                <c:pt idx="2331">
                  <c:v>31642.0</c:v>
                </c:pt>
                <c:pt idx="2332">
                  <c:v>31643.0</c:v>
                </c:pt>
                <c:pt idx="2333">
                  <c:v>31644.0</c:v>
                </c:pt>
                <c:pt idx="2334">
                  <c:v>31645.0</c:v>
                </c:pt>
                <c:pt idx="2335">
                  <c:v>31646.0</c:v>
                </c:pt>
                <c:pt idx="2336">
                  <c:v>31647.0</c:v>
                </c:pt>
                <c:pt idx="2337">
                  <c:v>31648.0</c:v>
                </c:pt>
                <c:pt idx="2338">
                  <c:v>31649.0</c:v>
                </c:pt>
                <c:pt idx="2339">
                  <c:v>31650.0</c:v>
                </c:pt>
                <c:pt idx="2340">
                  <c:v>31651.0</c:v>
                </c:pt>
                <c:pt idx="2341">
                  <c:v>31652.0</c:v>
                </c:pt>
                <c:pt idx="2342">
                  <c:v>31653.0</c:v>
                </c:pt>
                <c:pt idx="2343">
                  <c:v>31654.0</c:v>
                </c:pt>
                <c:pt idx="2344">
                  <c:v>31655.0</c:v>
                </c:pt>
                <c:pt idx="2345">
                  <c:v>31656.0</c:v>
                </c:pt>
                <c:pt idx="2346">
                  <c:v>31657.0</c:v>
                </c:pt>
                <c:pt idx="2347">
                  <c:v>31658.0</c:v>
                </c:pt>
                <c:pt idx="2348">
                  <c:v>31659.0</c:v>
                </c:pt>
                <c:pt idx="2349">
                  <c:v>31660.0</c:v>
                </c:pt>
                <c:pt idx="2350">
                  <c:v>31661.0</c:v>
                </c:pt>
                <c:pt idx="2351">
                  <c:v>31662.0</c:v>
                </c:pt>
                <c:pt idx="2352">
                  <c:v>31663.0</c:v>
                </c:pt>
                <c:pt idx="2353">
                  <c:v>31664.0</c:v>
                </c:pt>
                <c:pt idx="2354">
                  <c:v>31665.0</c:v>
                </c:pt>
                <c:pt idx="2355">
                  <c:v>31666.0</c:v>
                </c:pt>
                <c:pt idx="2356">
                  <c:v>31667.0</c:v>
                </c:pt>
                <c:pt idx="2357">
                  <c:v>31668.0</c:v>
                </c:pt>
                <c:pt idx="2358">
                  <c:v>31669.0</c:v>
                </c:pt>
                <c:pt idx="2359">
                  <c:v>31670.0</c:v>
                </c:pt>
                <c:pt idx="2360">
                  <c:v>31671.0</c:v>
                </c:pt>
                <c:pt idx="2361">
                  <c:v>31672.0</c:v>
                </c:pt>
                <c:pt idx="2362">
                  <c:v>31673.0</c:v>
                </c:pt>
                <c:pt idx="2363">
                  <c:v>31674.0</c:v>
                </c:pt>
                <c:pt idx="2364">
                  <c:v>31675.0</c:v>
                </c:pt>
                <c:pt idx="2365">
                  <c:v>31676.0</c:v>
                </c:pt>
                <c:pt idx="2366">
                  <c:v>31677.0</c:v>
                </c:pt>
                <c:pt idx="2367">
                  <c:v>31678.0</c:v>
                </c:pt>
                <c:pt idx="2368">
                  <c:v>31679.0</c:v>
                </c:pt>
                <c:pt idx="2369">
                  <c:v>31680.0</c:v>
                </c:pt>
                <c:pt idx="2370">
                  <c:v>31681.0</c:v>
                </c:pt>
                <c:pt idx="2371">
                  <c:v>31682.0</c:v>
                </c:pt>
                <c:pt idx="2372">
                  <c:v>31683.0</c:v>
                </c:pt>
                <c:pt idx="2373">
                  <c:v>31684.0</c:v>
                </c:pt>
                <c:pt idx="2374">
                  <c:v>31685.0</c:v>
                </c:pt>
                <c:pt idx="2375">
                  <c:v>31686.0</c:v>
                </c:pt>
                <c:pt idx="2376">
                  <c:v>31687.0</c:v>
                </c:pt>
                <c:pt idx="2377">
                  <c:v>31688.0</c:v>
                </c:pt>
                <c:pt idx="2378">
                  <c:v>31689.0</c:v>
                </c:pt>
                <c:pt idx="2379">
                  <c:v>31690.0</c:v>
                </c:pt>
                <c:pt idx="2380">
                  <c:v>31691.0</c:v>
                </c:pt>
                <c:pt idx="2381">
                  <c:v>31692.0</c:v>
                </c:pt>
                <c:pt idx="2382">
                  <c:v>31693.0</c:v>
                </c:pt>
                <c:pt idx="2383">
                  <c:v>31694.0</c:v>
                </c:pt>
                <c:pt idx="2384">
                  <c:v>31695.0</c:v>
                </c:pt>
                <c:pt idx="2385">
                  <c:v>31696.0</c:v>
                </c:pt>
                <c:pt idx="2386">
                  <c:v>31697.0</c:v>
                </c:pt>
                <c:pt idx="2387">
                  <c:v>31698.0</c:v>
                </c:pt>
                <c:pt idx="2388">
                  <c:v>31699.0</c:v>
                </c:pt>
                <c:pt idx="2389">
                  <c:v>31700.0</c:v>
                </c:pt>
                <c:pt idx="2390">
                  <c:v>31701.0</c:v>
                </c:pt>
                <c:pt idx="2391">
                  <c:v>31702.0</c:v>
                </c:pt>
                <c:pt idx="2392">
                  <c:v>31703.0</c:v>
                </c:pt>
                <c:pt idx="2393">
                  <c:v>31704.0</c:v>
                </c:pt>
                <c:pt idx="2394">
                  <c:v>31705.0</c:v>
                </c:pt>
                <c:pt idx="2395">
                  <c:v>31706.0</c:v>
                </c:pt>
                <c:pt idx="2396">
                  <c:v>31707.0</c:v>
                </c:pt>
                <c:pt idx="2397">
                  <c:v>31708.0</c:v>
                </c:pt>
                <c:pt idx="2398">
                  <c:v>31709.0</c:v>
                </c:pt>
                <c:pt idx="2399">
                  <c:v>31710.0</c:v>
                </c:pt>
                <c:pt idx="2400">
                  <c:v>31711.0</c:v>
                </c:pt>
                <c:pt idx="2401">
                  <c:v>31712.0</c:v>
                </c:pt>
                <c:pt idx="2402">
                  <c:v>31713.0</c:v>
                </c:pt>
                <c:pt idx="2403">
                  <c:v>31714.0</c:v>
                </c:pt>
                <c:pt idx="2404">
                  <c:v>31715.0</c:v>
                </c:pt>
                <c:pt idx="2405">
                  <c:v>31716.0</c:v>
                </c:pt>
                <c:pt idx="2406">
                  <c:v>31717.0</c:v>
                </c:pt>
                <c:pt idx="2407">
                  <c:v>31718.0</c:v>
                </c:pt>
                <c:pt idx="2408">
                  <c:v>31719.0</c:v>
                </c:pt>
                <c:pt idx="2409">
                  <c:v>31720.0</c:v>
                </c:pt>
                <c:pt idx="2410">
                  <c:v>31721.0</c:v>
                </c:pt>
                <c:pt idx="2411">
                  <c:v>31722.0</c:v>
                </c:pt>
                <c:pt idx="2412">
                  <c:v>31723.0</c:v>
                </c:pt>
                <c:pt idx="2413">
                  <c:v>31724.0</c:v>
                </c:pt>
                <c:pt idx="2414">
                  <c:v>31725.0</c:v>
                </c:pt>
                <c:pt idx="2415">
                  <c:v>31726.0</c:v>
                </c:pt>
                <c:pt idx="2416">
                  <c:v>31727.0</c:v>
                </c:pt>
                <c:pt idx="2417">
                  <c:v>31728.0</c:v>
                </c:pt>
                <c:pt idx="2418">
                  <c:v>31729.0</c:v>
                </c:pt>
                <c:pt idx="2419">
                  <c:v>31730.0</c:v>
                </c:pt>
                <c:pt idx="2420">
                  <c:v>31731.0</c:v>
                </c:pt>
                <c:pt idx="2421">
                  <c:v>31732.0</c:v>
                </c:pt>
                <c:pt idx="2422">
                  <c:v>31733.0</c:v>
                </c:pt>
                <c:pt idx="2423">
                  <c:v>31734.0</c:v>
                </c:pt>
                <c:pt idx="2424">
                  <c:v>31735.0</c:v>
                </c:pt>
                <c:pt idx="2425">
                  <c:v>31736.0</c:v>
                </c:pt>
                <c:pt idx="2426">
                  <c:v>31737.0</c:v>
                </c:pt>
                <c:pt idx="2427">
                  <c:v>31738.0</c:v>
                </c:pt>
                <c:pt idx="2428">
                  <c:v>31739.0</c:v>
                </c:pt>
                <c:pt idx="2429">
                  <c:v>31740.0</c:v>
                </c:pt>
                <c:pt idx="2430">
                  <c:v>31741.0</c:v>
                </c:pt>
                <c:pt idx="2431">
                  <c:v>31742.0</c:v>
                </c:pt>
                <c:pt idx="2432">
                  <c:v>31743.0</c:v>
                </c:pt>
                <c:pt idx="2433">
                  <c:v>31744.0</c:v>
                </c:pt>
                <c:pt idx="2434">
                  <c:v>31745.0</c:v>
                </c:pt>
                <c:pt idx="2435">
                  <c:v>31746.0</c:v>
                </c:pt>
                <c:pt idx="2436">
                  <c:v>31747.0</c:v>
                </c:pt>
                <c:pt idx="2437">
                  <c:v>31748.0</c:v>
                </c:pt>
                <c:pt idx="2438">
                  <c:v>31749.0</c:v>
                </c:pt>
                <c:pt idx="2439">
                  <c:v>31750.0</c:v>
                </c:pt>
                <c:pt idx="2440">
                  <c:v>31751.0</c:v>
                </c:pt>
                <c:pt idx="2441">
                  <c:v>31752.0</c:v>
                </c:pt>
                <c:pt idx="2442">
                  <c:v>31753.0</c:v>
                </c:pt>
                <c:pt idx="2443">
                  <c:v>31754.0</c:v>
                </c:pt>
                <c:pt idx="2444">
                  <c:v>31755.0</c:v>
                </c:pt>
                <c:pt idx="2445">
                  <c:v>31756.0</c:v>
                </c:pt>
                <c:pt idx="2446">
                  <c:v>31757.0</c:v>
                </c:pt>
                <c:pt idx="2447">
                  <c:v>31758.0</c:v>
                </c:pt>
                <c:pt idx="2448">
                  <c:v>31759.0</c:v>
                </c:pt>
                <c:pt idx="2449">
                  <c:v>31760.0</c:v>
                </c:pt>
                <c:pt idx="2450">
                  <c:v>31761.0</c:v>
                </c:pt>
                <c:pt idx="2451">
                  <c:v>31762.0</c:v>
                </c:pt>
                <c:pt idx="2452">
                  <c:v>31763.0</c:v>
                </c:pt>
                <c:pt idx="2453">
                  <c:v>31764.0</c:v>
                </c:pt>
                <c:pt idx="2454">
                  <c:v>31765.0</c:v>
                </c:pt>
                <c:pt idx="2455">
                  <c:v>31766.0</c:v>
                </c:pt>
                <c:pt idx="2456">
                  <c:v>31767.0</c:v>
                </c:pt>
                <c:pt idx="2457">
                  <c:v>31768.0</c:v>
                </c:pt>
                <c:pt idx="2458">
                  <c:v>31769.0</c:v>
                </c:pt>
                <c:pt idx="2459">
                  <c:v>31770.0</c:v>
                </c:pt>
                <c:pt idx="2460">
                  <c:v>31771.0</c:v>
                </c:pt>
                <c:pt idx="2461">
                  <c:v>31772.0</c:v>
                </c:pt>
                <c:pt idx="2462">
                  <c:v>31773.0</c:v>
                </c:pt>
                <c:pt idx="2463">
                  <c:v>31774.0</c:v>
                </c:pt>
                <c:pt idx="2464">
                  <c:v>31775.0</c:v>
                </c:pt>
                <c:pt idx="2465">
                  <c:v>31776.0</c:v>
                </c:pt>
                <c:pt idx="2466">
                  <c:v>31777.0</c:v>
                </c:pt>
                <c:pt idx="2467">
                  <c:v>31778.0</c:v>
                </c:pt>
                <c:pt idx="2468">
                  <c:v>31779.0</c:v>
                </c:pt>
                <c:pt idx="2469">
                  <c:v>31780.0</c:v>
                </c:pt>
                <c:pt idx="2470">
                  <c:v>31781.0</c:v>
                </c:pt>
                <c:pt idx="2471">
                  <c:v>31782.0</c:v>
                </c:pt>
                <c:pt idx="2472">
                  <c:v>31783.0</c:v>
                </c:pt>
                <c:pt idx="2473">
                  <c:v>31784.0</c:v>
                </c:pt>
                <c:pt idx="2474">
                  <c:v>31785.0</c:v>
                </c:pt>
                <c:pt idx="2475">
                  <c:v>31786.0</c:v>
                </c:pt>
                <c:pt idx="2476">
                  <c:v>31787.0</c:v>
                </c:pt>
                <c:pt idx="2477">
                  <c:v>31788.0</c:v>
                </c:pt>
                <c:pt idx="2478">
                  <c:v>31789.0</c:v>
                </c:pt>
                <c:pt idx="2479">
                  <c:v>31790.0</c:v>
                </c:pt>
                <c:pt idx="2480">
                  <c:v>31791.0</c:v>
                </c:pt>
                <c:pt idx="2481">
                  <c:v>31792.0</c:v>
                </c:pt>
                <c:pt idx="2482">
                  <c:v>31793.0</c:v>
                </c:pt>
                <c:pt idx="2483">
                  <c:v>31794.0</c:v>
                </c:pt>
                <c:pt idx="2484">
                  <c:v>31795.0</c:v>
                </c:pt>
                <c:pt idx="2485">
                  <c:v>31796.0</c:v>
                </c:pt>
                <c:pt idx="2486">
                  <c:v>31797.0</c:v>
                </c:pt>
                <c:pt idx="2487">
                  <c:v>31798.0</c:v>
                </c:pt>
                <c:pt idx="2488">
                  <c:v>31799.0</c:v>
                </c:pt>
                <c:pt idx="2489">
                  <c:v>31800.0</c:v>
                </c:pt>
                <c:pt idx="2490">
                  <c:v>31801.0</c:v>
                </c:pt>
                <c:pt idx="2491">
                  <c:v>31802.0</c:v>
                </c:pt>
                <c:pt idx="2492">
                  <c:v>31803.0</c:v>
                </c:pt>
                <c:pt idx="2493">
                  <c:v>31804.0</c:v>
                </c:pt>
                <c:pt idx="2494">
                  <c:v>31805.0</c:v>
                </c:pt>
                <c:pt idx="2495">
                  <c:v>31806.0</c:v>
                </c:pt>
                <c:pt idx="2496">
                  <c:v>31807.0</c:v>
                </c:pt>
                <c:pt idx="2497">
                  <c:v>31808.0</c:v>
                </c:pt>
                <c:pt idx="2498">
                  <c:v>31809.0</c:v>
                </c:pt>
                <c:pt idx="2499">
                  <c:v>31810.0</c:v>
                </c:pt>
                <c:pt idx="2500">
                  <c:v>31811.0</c:v>
                </c:pt>
                <c:pt idx="2501">
                  <c:v>31812.0</c:v>
                </c:pt>
                <c:pt idx="2502">
                  <c:v>31813.0</c:v>
                </c:pt>
                <c:pt idx="2503">
                  <c:v>31814.0</c:v>
                </c:pt>
                <c:pt idx="2504">
                  <c:v>31815.0</c:v>
                </c:pt>
                <c:pt idx="2505">
                  <c:v>31816.0</c:v>
                </c:pt>
                <c:pt idx="2506">
                  <c:v>31817.0</c:v>
                </c:pt>
                <c:pt idx="2507">
                  <c:v>31818.0</c:v>
                </c:pt>
                <c:pt idx="2508">
                  <c:v>31819.0</c:v>
                </c:pt>
                <c:pt idx="2509">
                  <c:v>31820.0</c:v>
                </c:pt>
                <c:pt idx="2510">
                  <c:v>31821.0</c:v>
                </c:pt>
                <c:pt idx="2511">
                  <c:v>31822.0</c:v>
                </c:pt>
                <c:pt idx="2512">
                  <c:v>31823.0</c:v>
                </c:pt>
                <c:pt idx="2513">
                  <c:v>31824.0</c:v>
                </c:pt>
                <c:pt idx="2514">
                  <c:v>31825.0</c:v>
                </c:pt>
                <c:pt idx="2515">
                  <c:v>31826.0</c:v>
                </c:pt>
                <c:pt idx="2516">
                  <c:v>31827.0</c:v>
                </c:pt>
                <c:pt idx="2517">
                  <c:v>31828.0</c:v>
                </c:pt>
                <c:pt idx="2518">
                  <c:v>31829.0</c:v>
                </c:pt>
                <c:pt idx="2519">
                  <c:v>31830.0</c:v>
                </c:pt>
                <c:pt idx="2520">
                  <c:v>31831.0</c:v>
                </c:pt>
                <c:pt idx="2521">
                  <c:v>31832.0</c:v>
                </c:pt>
                <c:pt idx="2522">
                  <c:v>31833.0</c:v>
                </c:pt>
                <c:pt idx="2523">
                  <c:v>31834.0</c:v>
                </c:pt>
                <c:pt idx="2524">
                  <c:v>31835.0</c:v>
                </c:pt>
                <c:pt idx="2525">
                  <c:v>31836.0</c:v>
                </c:pt>
                <c:pt idx="2526">
                  <c:v>31837.0</c:v>
                </c:pt>
                <c:pt idx="2527">
                  <c:v>31838.0</c:v>
                </c:pt>
                <c:pt idx="2528">
                  <c:v>31839.0</c:v>
                </c:pt>
                <c:pt idx="2529">
                  <c:v>31840.0</c:v>
                </c:pt>
                <c:pt idx="2530">
                  <c:v>31841.0</c:v>
                </c:pt>
                <c:pt idx="2531">
                  <c:v>31842.0</c:v>
                </c:pt>
                <c:pt idx="2532">
                  <c:v>31843.0</c:v>
                </c:pt>
                <c:pt idx="2533">
                  <c:v>31844.0</c:v>
                </c:pt>
                <c:pt idx="2534">
                  <c:v>31845.0</c:v>
                </c:pt>
                <c:pt idx="2535">
                  <c:v>31846.0</c:v>
                </c:pt>
                <c:pt idx="2536">
                  <c:v>31847.0</c:v>
                </c:pt>
                <c:pt idx="2537">
                  <c:v>31848.0</c:v>
                </c:pt>
                <c:pt idx="2538">
                  <c:v>31849.0</c:v>
                </c:pt>
                <c:pt idx="2539">
                  <c:v>31850.0</c:v>
                </c:pt>
                <c:pt idx="2540">
                  <c:v>31851.0</c:v>
                </c:pt>
                <c:pt idx="2541">
                  <c:v>31852.0</c:v>
                </c:pt>
                <c:pt idx="2542">
                  <c:v>31853.0</c:v>
                </c:pt>
                <c:pt idx="2543">
                  <c:v>31854.0</c:v>
                </c:pt>
                <c:pt idx="2544">
                  <c:v>31855.0</c:v>
                </c:pt>
                <c:pt idx="2545">
                  <c:v>31856.0</c:v>
                </c:pt>
                <c:pt idx="2546">
                  <c:v>31857.0</c:v>
                </c:pt>
                <c:pt idx="2547">
                  <c:v>31858.0</c:v>
                </c:pt>
                <c:pt idx="2548">
                  <c:v>31859.0</c:v>
                </c:pt>
                <c:pt idx="2549">
                  <c:v>31860.0</c:v>
                </c:pt>
                <c:pt idx="2550">
                  <c:v>31861.0</c:v>
                </c:pt>
                <c:pt idx="2551">
                  <c:v>31862.0</c:v>
                </c:pt>
                <c:pt idx="2552">
                  <c:v>31863.0</c:v>
                </c:pt>
                <c:pt idx="2553">
                  <c:v>31864.0</c:v>
                </c:pt>
                <c:pt idx="2554">
                  <c:v>31865.0</c:v>
                </c:pt>
                <c:pt idx="2555">
                  <c:v>31866.0</c:v>
                </c:pt>
                <c:pt idx="2556">
                  <c:v>31867.0</c:v>
                </c:pt>
                <c:pt idx="2557">
                  <c:v>31868.0</c:v>
                </c:pt>
                <c:pt idx="2558">
                  <c:v>31869.0</c:v>
                </c:pt>
                <c:pt idx="2559">
                  <c:v>31870.0</c:v>
                </c:pt>
                <c:pt idx="2560">
                  <c:v>31871.0</c:v>
                </c:pt>
                <c:pt idx="2561">
                  <c:v>31872.0</c:v>
                </c:pt>
                <c:pt idx="2562">
                  <c:v>31873.0</c:v>
                </c:pt>
                <c:pt idx="2563">
                  <c:v>31874.0</c:v>
                </c:pt>
                <c:pt idx="2564">
                  <c:v>31875.0</c:v>
                </c:pt>
                <c:pt idx="2565">
                  <c:v>31876.0</c:v>
                </c:pt>
                <c:pt idx="2566">
                  <c:v>31877.0</c:v>
                </c:pt>
                <c:pt idx="2567">
                  <c:v>31878.0</c:v>
                </c:pt>
                <c:pt idx="2568">
                  <c:v>31879.0</c:v>
                </c:pt>
                <c:pt idx="2569">
                  <c:v>31880.0</c:v>
                </c:pt>
                <c:pt idx="2570">
                  <c:v>31881.0</c:v>
                </c:pt>
                <c:pt idx="2571">
                  <c:v>31882.0</c:v>
                </c:pt>
                <c:pt idx="2572">
                  <c:v>31883.0</c:v>
                </c:pt>
                <c:pt idx="2573">
                  <c:v>31884.0</c:v>
                </c:pt>
                <c:pt idx="2574">
                  <c:v>31885.0</c:v>
                </c:pt>
                <c:pt idx="2575">
                  <c:v>31886.0</c:v>
                </c:pt>
                <c:pt idx="2576">
                  <c:v>31887.0</c:v>
                </c:pt>
                <c:pt idx="2577">
                  <c:v>31888.0</c:v>
                </c:pt>
                <c:pt idx="2578">
                  <c:v>31889.0</c:v>
                </c:pt>
                <c:pt idx="2579">
                  <c:v>31890.0</c:v>
                </c:pt>
                <c:pt idx="2580">
                  <c:v>31891.0</c:v>
                </c:pt>
                <c:pt idx="2581">
                  <c:v>31892.0</c:v>
                </c:pt>
                <c:pt idx="2582">
                  <c:v>31893.0</c:v>
                </c:pt>
                <c:pt idx="2583">
                  <c:v>31894.0</c:v>
                </c:pt>
                <c:pt idx="2584">
                  <c:v>31895.0</c:v>
                </c:pt>
                <c:pt idx="2585">
                  <c:v>31896.0</c:v>
                </c:pt>
                <c:pt idx="2586">
                  <c:v>31897.0</c:v>
                </c:pt>
                <c:pt idx="2587">
                  <c:v>31898.0</c:v>
                </c:pt>
                <c:pt idx="2588">
                  <c:v>31899.0</c:v>
                </c:pt>
                <c:pt idx="2589">
                  <c:v>31900.0</c:v>
                </c:pt>
                <c:pt idx="2590">
                  <c:v>31901.0</c:v>
                </c:pt>
                <c:pt idx="2591">
                  <c:v>31902.0</c:v>
                </c:pt>
                <c:pt idx="2592">
                  <c:v>31903.0</c:v>
                </c:pt>
                <c:pt idx="2593">
                  <c:v>31904.0</c:v>
                </c:pt>
                <c:pt idx="2594">
                  <c:v>31905.0</c:v>
                </c:pt>
                <c:pt idx="2595">
                  <c:v>31906.0</c:v>
                </c:pt>
                <c:pt idx="2596">
                  <c:v>31907.0</c:v>
                </c:pt>
                <c:pt idx="2597">
                  <c:v>31908.0</c:v>
                </c:pt>
                <c:pt idx="2598">
                  <c:v>31909.0</c:v>
                </c:pt>
                <c:pt idx="2599">
                  <c:v>31910.0</c:v>
                </c:pt>
                <c:pt idx="2600">
                  <c:v>31911.0</c:v>
                </c:pt>
                <c:pt idx="2601">
                  <c:v>31912.0</c:v>
                </c:pt>
                <c:pt idx="2602">
                  <c:v>31913.0</c:v>
                </c:pt>
                <c:pt idx="2603">
                  <c:v>31914.0</c:v>
                </c:pt>
                <c:pt idx="2604">
                  <c:v>31915.0</c:v>
                </c:pt>
                <c:pt idx="2605">
                  <c:v>31916.0</c:v>
                </c:pt>
                <c:pt idx="2606">
                  <c:v>31917.0</c:v>
                </c:pt>
                <c:pt idx="2607">
                  <c:v>31918.0</c:v>
                </c:pt>
                <c:pt idx="2608">
                  <c:v>31919.0</c:v>
                </c:pt>
                <c:pt idx="2609">
                  <c:v>31920.0</c:v>
                </c:pt>
                <c:pt idx="2610">
                  <c:v>31921.0</c:v>
                </c:pt>
                <c:pt idx="2611">
                  <c:v>31922.0</c:v>
                </c:pt>
                <c:pt idx="2612">
                  <c:v>31923.0</c:v>
                </c:pt>
                <c:pt idx="2613">
                  <c:v>31924.0</c:v>
                </c:pt>
                <c:pt idx="2614">
                  <c:v>31925.0</c:v>
                </c:pt>
                <c:pt idx="2615">
                  <c:v>31926.0</c:v>
                </c:pt>
                <c:pt idx="2616">
                  <c:v>31927.0</c:v>
                </c:pt>
                <c:pt idx="2617">
                  <c:v>31928.0</c:v>
                </c:pt>
                <c:pt idx="2618">
                  <c:v>31929.0</c:v>
                </c:pt>
                <c:pt idx="2619">
                  <c:v>31930.0</c:v>
                </c:pt>
                <c:pt idx="2620">
                  <c:v>31931.0</c:v>
                </c:pt>
                <c:pt idx="2621">
                  <c:v>31932.0</c:v>
                </c:pt>
                <c:pt idx="2622">
                  <c:v>31933.0</c:v>
                </c:pt>
                <c:pt idx="2623">
                  <c:v>31934.0</c:v>
                </c:pt>
                <c:pt idx="2624">
                  <c:v>31935.0</c:v>
                </c:pt>
                <c:pt idx="2625">
                  <c:v>31936.0</c:v>
                </c:pt>
                <c:pt idx="2626">
                  <c:v>31937.0</c:v>
                </c:pt>
                <c:pt idx="2627">
                  <c:v>31938.0</c:v>
                </c:pt>
                <c:pt idx="2628">
                  <c:v>31939.0</c:v>
                </c:pt>
                <c:pt idx="2629">
                  <c:v>31940.0</c:v>
                </c:pt>
                <c:pt idx="2630">
                  <c:v>31941.0</c:v>
                </c:pt>
                <c:pt idx="2631">
                  <c:v>31942.0</c:v>
                </c:pt>
                <c:pt idx="2632">
                  <c:v>31943.0</c:v>
                </c:pt>
                <c:pt idx="2633">
                  <c:v>31944.0</c:v>
                </c:pt>
                <c:pt idx="2634">
                  <c:v>31945.0</c:v>
                </c:pt>
                <c:pt idx="2635">
                  <c:v>31946.0</c:v>
                </c:pt>
                <c:pt idx="2636">
                  <c:v>31947.0</c:v>
                </c:pt>
                <c:pt idx="2637">
                  <c:v>31948.0</c:v>
                </c:pt>
                <c:pt idx="2638">
                  <c:v>31949.0</c:v>
                </c:pt>
                <c:pt idx="2639">
                  <c:v>31950.0</c:v>
                </c:pt>
                <c:pt idx="2640">
                  <c:v>31951.0</c:v>
                </c:pt>
                <c:pt idx="2641">
                  <c:v>31952.0</c:v>
                </c:pt>
                <c:pt idx="2642">
                  <c:v>31953.0</c:v>
                </c:pt>
                <c:pt idx="2643">
                  <c:v>31954.0</c:v>
                </c:pt>
                <c:pt idx="2644">
                  <c:v>31955.0</c:v>
                </c:pt>
                <c:pt idx="2645">
                  <c:v>31956.0</c:v>
                </c:pt>
                <c:pt idx="2646">
                  <c:v>31957.0</c:v>
                </c:pt>
                <c:pt idx="2647">
                  <c:v>31958.0</c:v>
                </c:pt>
                <c:pt idx="2648">
                  <c:v>31959.0</c:v>
                </c:pt>
                <c:pt idx="2649">
                  <c:v>31960.0</c:v>
                </c:pt>
                <c:pt idx="2650">
                  <c:v>31961.0</c:v>
                </c:pt>
                <c:pt idx="2651">
                  <c:v>31962.0</c:v>
                </c:pt>
                <c:pt idx="2652">
                  <c:v>31963.0</c:v>
                </c:pt>
                <c:pt idx="2653">
                  <c:v>31964.0</c:v>
                </c:pt>
                <c:pt idx="2654">
                  <c:v>31965.0</c:v>
                </c:pt>
                <c:pt idx="2655">
                  <c:v>31966.0</c:v>
                </c:pt>
                <c:pt idx="2656">
                  <c:v>31967.0</c:v>
                </c:pt>
                <c:pt idx="2657">
                  <c:v>31968.0</c:v>
                </c:pt>
                <c:pt idx="2658">
                  <c:v>31969.0</c:v>
                </c:pt>
                <c:pt idx="2659">
                  <c:v>31970.0</c:v>
                </c:pt>
                <c:pt idx="2660">
                  <c:v>31971.0</c:v>
                </c:pt>
                <c:pt idx="2661">
                  <c:v>31972.0</c:v>
                </c:pt>
                <c:pt idx="2662">
                  <c:v>31973.0</c:v>
                </c:pt>
                <c:pt idx="2663">
                  <c:v>31974.0</c:v>
                </c:pt>
                <c:pt idx="2664">
                  <c:v>31975.0</c:v>
                </c:pt>
                <c:pt idx="2665">
                  <c:v>31976.0</c:v>
                </c:pt>
                <c:pt idx="2666">
                  <c:v>31977.0</c:v>
                </c:pt>
                <c:pt idx="2667">
                  <c:v>31978.0</c:v>
                </c:pt>
                <c:pt idx="2668">
                  <c:v>31979.0</c:v>
                </c:pt>
                <c:pt idx="2669">
                  <c:v>31980.0</c:v>
                </c:pt>
                <c:pt idx="2670">
                  <c:v>31981.0</c:v>
                </c:pt>
                <c:pt idx="2671">
                  <c:v>31982.0</c:v>
                </c:pt>
                <c:pt idx="2672">
                  <c:v>31983.0</c:v>
                </c:pt>
                <c:pt idx="2673">
                  <c:v>31984.0</c:v>
                </c:pt>
                <c:pt idx="2674">
                  <c:v>31985.0</c:v>
                </c:pt>
                <c:pt idx="2675">
                  <c:v>31986.0</c:v>
                </c:pt>
                <c:pt idx="2676">
                  <c:v>31987.0</c:v>
                </c:pt>
                <c:pt idx="2677">
                  <c:v>31988.0</c:v>
                </c:pt>
                <c:pt idx="2678">
                  <c:v>31989.0</c:v>
                </c:pt>
                <c:pt idx="2679">
                  <c:v>31990.0</c:v>
                </c:pt>
                <c:pt idx="2680">
                  <c:v>31991.0</c:v>
                </c:pt>
                <c:pt idx="2681">
                  <c:v>31992.0</c:v>
                </c:pt>
                <c:pt idx="2682">
                  <c:v>31993.0</c:v>
                </c:pt>
                <c:pt idx="2683">
                  <c:v>31994.0</c:v>
                </c:pt>
                <c:pt idx="2684">
                  <c:v>31995.0</c:v>
                </c:pt>
                <c:pt idx="2685">
                  <c:v>31996.0</c:v>
                </c:pt>
                <c:pt idx="2686">
                  <c:v>31997.0</c:v>
                </c:pt>
                <c:pt idx="2687">
                  <c:v>31998.0</c:v>
                </c:pt>
                <c:pt idx="2688">
                  <c:v>31999.0</c:v>
                </c:pt>
                <c:pt idx="2689">
                  <c:v>32000.0</c:v>
                </c:pt>
                <c:pt idx="2690">
                  <c:v>32001.0</c:v>
                </c:pt>
                <c:pt idx="2691">
                  <c:v>32002.0</c:v>
                </c:pt>
                <c:pt idx="2692">
                  <c:v>32003.0</c:v>
                </c:pt>
                <c:pt idx="2693">
                  <c:v>32004.0</c:v>
                </c:pt>
                <c:pt idx="2694">
                  <c:v>32005.0</c:v>
                </c:pt>
                <c:pt idx="2695">
                  <c:v>32006.0</c:v>
                </c:pt>
                <c:pt idx="2696">
                  <c:v>32007.0</c:v>
                </c:pt>
                <c:pt idx="2697">
                  <c:v>32008.0</c:v>
                </c:pt>
                <c:pt idx="2698">
                  <c:v>32009.0</c:v>
                </c:pt>
                <c:pt idx="2699">
                  <c:v>32010.0</c:v>
                </c:pt>
                <c:pt idx="2700">
                  <c:v>32011.0</c:v>
                </c:pt>
                <c:pt idx="2701">
                  <c:v>32012.0</c:v>
                </c:pt>
                <c:pt idx="2702">
                  <c:v>32013.0</c:v>
                </c:pt>
                <c:pt idx="2703">
                  <c:v>32014.0</c:v>
                </c:pt>
                <c:pt idx="2704">
                  <c:v>32015.0</c:v>
                </c:pt>
                <c:pt idx="2705">
                  <c:v>32016.0</c:v>
                </c:pt>
                <c:pt idx="2706">
                  <c:v>32017.0</c:v>
                </c:pt>
                <c:pt idx="2707">
                  <c:v>32018.0</c:v>
                </c:pt>
                <c:pt idx="2708">
                  <c:v>32019.0</c:v>
                </c:pt>
                <c:pt idx="2709">
                  <c:v>32020.0</c:v>
                </c:pt>
                <c:pt idx="2710">
                  <c:v>32021.0</c:v>
                </c:pt>
                <c:pt idx="2711">
                  <c:v>32022.0</c:v>
                </c:pt>
                <c:pt idx="2712">
                  <c:v>32023.0</c:v>
                </c:pt>
                <c:pt idx="2713">
                  <c:v>32024.0</c:v>
                </c:pt>
                <c:pt idx="2714">
                  <c:v>32025.0</c:v>
                </c:pt>
                <c:pt idx="2715">
                  <c:v>32026.0</c:v>
                </c:pt>
                <c:pt idx="2716">
                  <c:v>32027.0</c:v>
                </c:pt>
                <c:pt idx="2717">
                  <c:v>32028.0</c:v>
                </c:pt>
                <c:pt idx="2718">
                  <c:v>32029.0</c:v>
                </c:pt>
                <c:pt idx="2719">
                  <c:v>32030.0</c:v>
                </c:pt>
                <c:pt idx="2720">
                  <c:v>32031.0</c:v>
                </c:pt>
                <c:pt idx="2721">
                  <c:v>32032.0</c:v>
                </c:pt>
                <c:pt idx="2722">
                  <c:v>32033.0</c:v>
                </c:pt>
                <c:pt idx="2723">
                  <c:v>32034.0</c:v>
                </c:pt>
                <c:pt idx="2724">
                  <c:v>32035.0</c:v>
                </c:pt>
                <c:pt idx="2725">
                  <c:v>32036.0</c:v>
                </c:pt>
                <c:pt idx="2726">
                  <c:v>32037.0</c:v>
                </c:pt>
                <c:pt idx="2727">
                  <c:v>32038.0</c:v>
                </c:pt>
                <c:pt idx="2728">
                  <c:v>32039.0</c:v>
                </c:pt>
                <c:pt idx="2729">
                  <c:v>32040.0</c:v>
                </c:pt>
                <c:pt idx="2730">
                  <c:v>32041.0</c:v>
                </c:pt>
                <c:pt idx="2731">
                  <c:v>32042.0</c:v>
                </c:pt>
                <c:pt idx="2732">
                  <c:v>32043.0</c:v>
                </c:pt>
                <c:pt idx="2733">
                  <c:v>32044.0</c:v>
                </c:pt>
                <c:pt idx="2734">
                  <c:v>32045.0</c:v>
                </c:pt>
                <c:pt idx="2735">
                  <c:v>32046.0</c:v>
                </c:pt>
                <c:pt idx="2736">
                  <c:v>32047.0</c:v>
                </c:pt>
                <c:pt idx="2737">
                  <c:v>32048.0</c:v>
                </c:pt>
                <c:pt idx="2738">
                  <c:v>32049.0</c:v>
                </c:pt>
                <c:pt idx="2739">
                  <c:v>32050.0</c:v>
                </c:pt>
                <c:pt idx="2740">
                  <c:v>32051.0</c:v>
                </c:pt>
                <c:pt idx="2741">
                  <c:v>32052.0</c:v>
                </c:pt>
                <c:pt idx="2742">
                  <c:v>32053.0</c:v>
                </c:pt>
                <c:pt idx="2743">
                  <c:v>32054.0</c:v>
                </c:pt>
                <c:pt idx="2744">
                  <c:v>32055.0</c:v>
                </c:pt>
                <c:pt idx="2745">
                  <c:v>32056.0</c:v>
                </c:pt>
                <c:pt idx="2746">
                  <c:v>32057.0</c:v>
                </c:pt>
                <c:pt idx="2747">
                  <c:v>32058.0</c:v>
                </c:pt>
                <c:pt idx="2748">
                  <c:v>32059.0</c:v>
                </c:pt>
                <c:pt idx="2749">
                  <c:v>32060.0</c:v>
                </c:pt>
                <c:pt idx="2750">
                  <c:v>32061.0</c:v>
                </c:pt>
                <c:pt idx="2751">
                  <c:v>32062.0</c:v>
                </c:pt>
                <c:pt idx="2752">
                  <c:v>32063.0</c:v>
                </c:pt>
                <c:pt idx="2753">
                  <c:v>32064.0</c:v>
                </c:pt>
                <c:pt idx="2754">
                  <c:v>32065.0</c:v>
                </c:pt>
                <c:pt idx="2755">
                  <c:v>32066.0</c:v>
                </c:pt>
                <c:pt idx="2756">
                  <c:v>32067.0</c:v>
                </c:pt>
                <c:pt idx="2757">
                  <c:v>32068.0</c:v>
                </c:pt>
                <c:pt idx="2758">
                  <c:v>32069.0</c:v>
                </c:pt>
                <c:pt idx="2759">
                  <c:v>32070.0</c:v>
                </c:pt>
                <c:pt idx="2760">
                  <c:v>32071.0</c:v>
                </c:pt>
                <c:pt idx="2761">
                  <c:v>32072.0</c:v>
                </c:pt>
                <c:pt idx="2762">
                  <c:v>32073.0</c:v>
                </c:pt>
                <c:pt idx="2763">
                  <c:v>32074.0</c:v>
                </c:pt>
                <c:pt idx="2764">
                  <c:v>32075.0</c:v>
                </c:pt>
                <c:pt idx="2765">
                  <c:v>32076.0</c:v>
                </c:pt>
                <c:pt idx="2766">
                  <c:v>32077.0</c:v>
                </c:pt>
                <c:pt idx="2767">
                  <c:v>32078.0</c:v>
                </c:pt>
                <c:pt idx="2768">
                  <c:v>32079.0</c:v>
                </c:pt>
                <c:pt idx="2769">
                  <c:v>32080.0</c:v>
                </c:pt>
                <c:pt idx="2770">
                  <c:v>32081.0</c:v>
                </c:pt>
                <c:pt idx="2771">
                  <c:v>32082.0</c:v>
                </c:pt>
                <c:pt idx="2772">
                  <c:v>32083.0</c:v>
                </c:pt>
                <c:pt idx="2773">
                  <c:v>32084.0</c:v>
                </c:pt>
                <c:pt idx="2774">
                  <c:v>32085.0</c:v>
                </c:pt>
                <c:pt idx="2775">
                  <c:v>32086.0</c:v>
                </c:pt>
                <c:pt idx="2776">
                  <c:v>32087.0</c:v>
                </c:pt>
                <c:pt idx="2777">
                  <c:v>32088.0</c:v>
                </c:pt>
                <c:pt idx="2778">
                  <c:v>32089.0</c:v>
                </c:pt>
                <c:pt idx="2779">
                  <c:v>32090.0</c:v>
                </c:pt>
                <c:pt idx="2780">
                  <c:v>32091.0</c:v>
                </c:pt>
                <c:pt idx="2781">
                  <c:v>32092.0</c:v>
                </c:pt>
                <c:pt idx="2782">
                  <c:v>32093.0</c:v>
                </c:pt>
                <c:pt idx="2783">
                  <c:v>32094.0</c:v>
                </c:pt>
                <c:pt idx="2784">
                  <c:v>32095.0</c:v>
                </c:pt>
                <c:pt idx="2785">
                  <c:v>32096.0</c:v>
                </c:pt>
                <c:pt idx="2786">
                  <c:v>32097.0</c:v>
                </c:pt>
                <c:pt idx="2787">
                  <c:v>32098.0</c:v>
                </c:pt>
                <c:pt idx="2788">
                  <c:v>32099.0</c:v>
                </c:pt>
                <c:pt idx="2789">
                  <c:v>32100.0</c:v>
                </c:pt>
                <c:pt idx="2790">
                  <c:v>32101.0</c:v>
                </c:pt>
                <c:pt idx="2791">
                  <c:v>32102.0</c:v>
                </c:pt>
                <c:pt idx="2792">
                  <c:v>32103.0</c:v>
                </c:pt>
                <c:pt idx="2793">
                  <c:v>32104.0</c:v>
                </c:pt>
                <c:pt idx="2794">
                  <c:v>32105.0</c:v>
                </c:pt>
                <c:pt idx="2795">
                  <c:v>32106.0</c:v>
                </c:pt>
                <c:pt idx="2796">
                  <c:v>32107.0</c:v>
                </c:pt>
                <c:pt idx="2797">
                  <c:v>32108.0</c:v>
                </c:pt>
                <c:pt idx="2798">
                  <c:v>32109.0</c:v>
                </c:pt>
                <c:pt idx="2799">
                  <c:v>32110.0</c:v>
                </c:pt>
                <c:pt idx="2800">
                  <c:v>32111.0</c:v>
                </c:pt>
                <c:pt idx="2801">
                  <c:v>32112.0</c:v>
                </c:pt>
                <c:pt idx="2802">
                  <c:v>32113.0</c:v>
                </c:pt>
                <c:pt idx="2803">
                  <c:v>32114.0</c:v>
                </c:pt>
                <c:pt idx="2804">
                  <c:v>32115.0</c:v>
                </c:pt>
                <c:pt idx="2805">
                  <c:v>32116.0</c:v>
                </c:pt>
                <c:pt idx="2806">
                  <c:v>32117.0</c:v>
                </c:pt>
                <c:pt idx="2807">
                  <c:v>32118.0</c:v>
                </c:pt>
                <c:pt idx="2808">
                  <c:v>32119.0</c:v>
                </c:pt>
                <c:pt idx="2809">
                  <c:v>32120.0</c:v>
                </c:pt>
                <c:pt idx="2810">
                  <c:v>32121.0</c:v>
                </c:pt>
                <c:pt idx="2811">
                  <c:v>32122.0</c:v>
                </c:pt>
                <c:pt idx="2812">
                  <c:v>32123.0</c:v>
                </c:pt>
                <c:pt idx="2813">
                  <c:v>32124.0</c:v>
                </c:pt>
                <c:pt idx="2814">
                  <c:v>32125.0</c:v>
                </c:pt>
                <c:pt idx="2815">
                  <c:v>32126.0</c:v>
                </c:pt>
                <c:pt idx="2816">
                  <c:v>32127.0</c:v>
                </c:pt>
                <c:pt idx="2817">
                  <c:v>32128.0</c:v>
                </c:pt>
                <c:pt idx="2818">
                  <c:v>32129.0</c:v>
                </c:pt>
                <c:pt idx="2819">
                  <c:v>32130.0</c:v>
                </c:pt>
                <c:pt idx="2820">
                  <c:v>32131.0</c:v>
                </c:pt>
                <c:pt idx="2821">
                  <c:v>32132.0</c:v>
                </c:pt>
                <c:pt idx="2822">
                  <c:v>32133.0</c:v>
                </c:pt>
                <c:pt idx="2823">
                  <c:v>32134.0</c:v>
                </c:pt>
                <c:pt idx="2824">
                  <c:v>32135.0</c:v>
                </c:pt>
                <c:pt idx="2825">
                  <c:v>32136.0</c:v>
                </c:pt>
                <c:pt idx="2826">
                  <c:v>32137.0</c:v>
                </c:pt>
                <c:pt idx="2827">
                  <c:v>32138.0</c:v>
                </c:pt>
                <c:pt idx="2828">
                  <c:v>32139.0</c:v>
                </c:pt>
                <c:pt idx="2829">
                  <c:v>32140.0</c:v>
                </c:pt>
                <c:pt idx="2830">
                  <c:v>32141.0</c:v>
                </c:pt>
                <c:pt idx="2831">
                  <c:v>32142.0</c:v>
                </c:pt>
                <c:pt idx="2832">
                  <c:v>32143.0</c:v>
                </c:pt>
                <c:pt idx="2833">
                  <c:v>32144.0</c:v>
                </c:pt>
                <c:pt idx="2834">
                  <c:v>32145.0</c:v>
                </c:pt>
                <c:pt idx="2835">
                  <c:v>32146.0</c:v>
                </c:pt>
                <c:pt idx="2836">
                  <c:v>32147.0</c:v>
                </c:pt>
                <c:pt idx="2837">
                  <c:v>32148.0</c:v>
                </c:pt>
                <c:pt idx="2838">
                  <c:v>32149.0</c:v>
                </c:pt>
                <c:pt idx="2839">
                  <c:v>32150.0</c:v>
                </c:pt>
                <c:pt idx="2840">
                  <c:v>32151.0</c:v>
                </c:pt>
                <c:pt idx="2841">
                  <c:v>32152.0</c:v>
                </c:pt>
                <c:pt idx="2842">
                  <c:v>32153.0</c:v>
                </c:pt>
                <c:pt idx="2843">
                  <c:v>32154.0</c:v>
                </c:pt>
                <c:pt idx="2844">
                  <c:v>32155.0</c:v>
                </c:pt>
                <c:pt idx="2845">
                  <c:v>32156.0</c:v>
                </c:pt>
                <c:pt idx="2846">
                  <c:v>32157.0</c:v>
                </c:pt>
                <c:pt idx="2847">
                  <c:v>32158.0</c:v>
                </c:pt>
                <c:pt idx="2848">
                  <c:v>32159.0</c:v>
                </c:pt>
                <c:pt idx="2849">
                  <c:v>32160.0</c:v>
                </c:pt>
                <c:pt idx="2850">
                  <c:v>32161.0</c:v>
                </c:pt>
                <c:pt idx="2851">
                  <c:v>32162.0</c:v>
                </c:pt>
                <c:pt idx="2852">
                  <c:v>32163.0</c:v>
                </c:pt>
                <c:pt idx="2853">
                  <c:v>32164.0</c:v>
                </c:pt>
                <c:pt idx="2854">
                  <c:v>32165.0</c:v>
                </c:pt>
                <c:pt idx="2855">
                  <c:v>32166.0</c:v>
                </c:pt>
                <c:pt idx="2856">
                  <c:v>32167.0</c:v>
                </c:pt>
                <c:pt idx="2857">
                  <c:v>32168.0</c:v>
                </c:pt>
                <c:pt idx="2858">
                  <c:v>32169.0</c:v>
                </c:pt>
                <c:pt idx="2859">
                  <c:v>32170.0</c:v>
                </c:pt>
                <c:pt idx="2860">
                  <c:v>32171.0</c:v>
                </c:pt>
                <c:pt idx="2861">
                  <c:v>32172.0</c:v>
                </c:pt>
                <c:pt idx="2862">
                  <c:v>32173.0</c:v>
                </c:pt>
                <c:pt idx="2863">
                  <c:v>32174.0</c:v>
                </c:pt>
                <c:pt idx="2864">
                  <c:v>32175.0</c:v>
                </c:pt>
                <c:pt idx="2865">
                  <c:v>32176.0</c:v>
                </c:pt>
                <c:pt idx="2866">
                  <c:v>32177.0</c:v>
                </c:pt>
                <c:pt idx="2867">
                  <c:v>32178.0</c:v>
                </c:pt>
                <c:pt idx="2868">
                  <c:v>32179.0</c:v>
                </c:pt>
                <c:pt idx="2869">
                  <c:v>32180.0</c:v>
                </c:pt>
                <c:pt idx="2870">
                  <c:v>32181.0</c:v>
                </c:pt>
                <c:pt idx="2871">
                  <c:v>32182.0</c:v>
                </c:pt>
                <c:pt idx="2872">
                  <c:v>32183.0</c:v>
                </c:pt>
                <c:pt idx="2873">
                  <c:v>32184.0</c:v>
                </c:pt>
                <c:pt idx="2874">
                  <c:v>32185.0</c:v>
                </c:pt>
                <c:pt idx="2875">
                  <c:v>32186.0</c:v>
                </c:pt>
                <c:pt idx="2876">
                  <c:v>32187.0</c:v>
                </c:pt>
                <c:pt idx="2877">
                  <c:v>32188.0</c:v>
                </c:pt>
                <c:pt idx="2878">
                  <c:v>32189.0</c:v>
                </c:pt>
                <c:pt idx="2879">
                  <c:v>32190.0</c:v>
                </c:pt>
                <c:pt idx="2880">
                  <c:v>32191.0</c:v>
                </c:pt>
                <c:pt idx="2881">
                  <c:v>32192.0</c:v>
                </c:pt>
                <c:pt idx="2882">
                  <c:v>32193.0</c:v>
                </c:pt>
                <c:pt idx="2883">
                  <c:v>32194.0</c:v>
                </c:pt>
                <c:pt idx="2884">
                  <c:v>32195.0</c:v>
                </c:pt>
                <c:pt idx="2885">
                  <c:v>32196.0</c:v>
                </c:pt>
                <c:pt idx="2886">
                  <c:v>32197.0</c:v>
                </c:pt>
                <c:pt idx="2887">
                  <c:v>32198.0</c:v>
                </c:pt>
                <c:pt idx="2888">
                  <c:v>32199.0</c:v>
                </c:pt>
                <c:pt idx="2889">
                  <c:v>32200.0</c:v>
                </c:pt>
                <c:pt idx="2890">
                  <c:v>32201.0</c:v>
                </c:pt>
                <c:pt idx="2891">
                  <c:v>32202.0</c:v>
                </c:pt>
                <c:pt idx="2892">
                  <c:v>32203.0</c:v>
                </c:pt>
                <c:pt idx="2893">
                  <c:v>32204.0</c:v>
                </c:pt>
                <c:pt idx="2894">
                  <c:v>32205.0</c:v>
                </c:pt>
                <c:pt idx="2895">
                  <c:v>32206.0</c:v>
                </c:pt>
                <c:pt idx="2896">
                  <c:v>32207.0</c:v>
                </c:pt>
                <c:pt idx="2897">
                  <c:v>32208.0</c:v>
                </c:pt>
                <c:pt idx="2898">
                  <c:v>32209.0</c:v>
                </c:pt>
                <c:pt idx="2899">
                  <c:v>32210.0</c:v>
                </c:pt>
                <c:pt idx="2900">
                  <c:v>32211.0</c:v>
                </c:pt>
                <c:pt idx="2901">
                  <c:v>32212.0</c:v>
                </c:pt>
                <c:pt idx="2902">
                  <c:v>32213.0</c:v>
                </c:pt>
                <c:pt idx="2903">
                  <c:v>32214.0</c:v>
                </c:pt>
                <c:pt idx="2904">
                  <c:v>32215.0</c:v>
                </c:pt>
                <c:pt idx="2905">
                  <c:v>32216.0</c:v>
                </c:pt>
                <c:pt idx="2906">
                  <c:v>32217.0</c:v>
                </c:pt>
                <c:pt idx="2907">
                  <c:v>32218.0</c:v>
                </c:pt>
                <c:pt idx="2908">
                  <c:v>32219.0</c:v>
                </c:pt>
                <c:pt idx="2909">
                  <c:v>32220.0</c:v>
                </c:pt>
                <c:pt idx="2910">
                  <c:v>32221.0</c:v>
                </c:pt>
                <c:pt idx="2911">
                  <c:v>32222.0</c:v>
                </c:pt>
                <c:pt idx="2912">
                  <c:v>32223.0</c:v>
                </c:pt>
                <c:pt idx="2913">
                  <c:v>32224.0</c:v>
                </c:pt>
                <c:pt idx="2914">
                  <c:v>32225.0</c:v>
                </c:pt>
                <c:pt idx="2915">
                  <c:v>32226.0</c:v>
                </c:pt>
                <c:pt idx="2916">
                  <c:v>32227.0</c:v>
                </c:pt>
                <c:pt idx="2917">
                  <c:v>32228.0</c:v>
                </c:pt>
                <c:pt idx="2918">
                  <c:v>32229.0</c:v>
                </c:pt>
                <c:pt idx="2919">
                  <c:v>32230.0</c:v>
                </c:pt>
                <c:pt idx="2920">
                  <c:v>32231.0</c:v>
                </c:pt>
                <c:pt idx="2921">
                  <c:v>32232.0</c:v>
                </c:pt>
                <c:pt idx="2922">
                  <c:v>32233.0</c:v>
                </c:pt>
                <c:pt idx="2923">
                  <c:v>32234.0</c:v>
                </c:pt>
                <c:pt idx="2924">
                  <c:v>32235.0</c:v>
                </c:pt>
                <c:pt idx="2925">
                  <c:v>32236.0</c:v>
                </c:pt>
                <c:pt idx="2926">
                  <c:v>32237.0</c:v>
                </c:pt>
                <c:pt idx="2927">
                  <c:v>32238.0</c:v>
                </c:pt>
                <c:pt idx="2928">
                  <c:v>32239.0</c:v>
                </c:pt>
                <c:pt idx="2929">
                  <c:v>32240.0</c:v>
                </c:pt>
                <c:pt idx="2930">
                  <c:v>32241.0</c:v>
                </c:pt>
                <c:pt idx="2931">
                  <c:v>32242.0</c:v>
                </c:pt>
                <c:pt idx="2932">
                  <c:v>32243.0</c:v>
                </c:pt>
                <c:pt idx="2933">
                  <c:v>32244.0</c:v>
                </c:pt>
                <c:pt idx="2934">
                  <c:v>32245.0</c:v>
                </c:pt>
                <c:pt idx="2935">
                  <c:v>32246.0</c:v>
                </c:pt>
                <c:pt idx="2936">
                  <c:v>32247.0</c:v>
                </c:pt>
                <c:pt idx="2937">
                  <c:v>32248.0</c:v>
                </c:pt>
                <c:pt idx="2938">
                  <c:v>32249.0</c:v>
                </c:pt>
                <c:pt idx="2939">
                  <c:v>32250.0</c:v>
                </c:pt>
                <c:pt idx="2940">
                  <c:v>32251.0</c:v>
                </c:pt>
                <c:pt idx="2941">
                  <c:v>32252.0</c:v>
                </c:pt>
                <c:pt idx="2942">
                  <c:v>32253.0</c:v>
                </c:pt>
                <c:pt idx="2943">
                  <c:v>32254.0</c:v>
                </c:pt>
                <c:pt idx="2944">
                  <c:v>32255.0</c:v>
                </c:pt>
                <c:pt idx="2945">
                  <c:v>32256.0</c:v>
                </c:pt>
                <c:pt idx="2946">
                  <c:v>32257.0</c:v>
                </c:pt>
                <c:pt idx="2947">
                  <c:v>32258.0</c:v>
                </c:pt>
                <c:pt idx="2948">
                  <c:v>32259.0</c:v>
                </c:pt>
                <c:pt idx="2949">
                  <c:v>32260.0</c:v>
                </c:pt>
                <c:pt idx="2950">
                  <c:v>32261.0</c:v>
                </c:pt>
                <c:pt idx="2951">
                  <c:v>32262.0</c:v>
                </c:pt>
                <c:pt idx="2952">
                  <c:v>32263.0</c:v>
                </c:pt>
                <c:pt idx="2953">
                  <c:v>32264.0</c:v>
                </c:pt>
                <c:pt idx="2954">
                  <c:v>32265.0</c:v>
                </c:pt>
                <c:pt idx="2955">
                  <c:v>32266.0</c:v>
                </c:pt>
                <c:pt idx="2956">
                  <c:v>32267.0</c:v>
                </c:pt>
                <c:pt idx="2957">
                  <c:v>32268.0</c:v>
                </c:pt>
                <c:pt idx="2958">
                  <c:v>32269.0</c:v>
                </c:pt>
                <c:pt idx="2959">
                  <c:v>32270.0</c:v>
                </c:pt>
                <c:pt idx="2960">
                  <c:v>32271.0</c:v>
                </c:pt>
                <c:pt idx="2961">
                  <c:v>32272.0</c:v>
                </c:pt>
                <c:pt idx="2962">
                  <c:v>32273.0</c:v>
                </c:pt>
                <c:pt idx="2963">
                  <c:v>32274.0</c:v>
                </c:pt>
                <c:pt idx="2964">
                  <c:v>32275.0</c:v>
                </c:pt>
                <c:pt idx="2965">
                  <c:v>32276.0</c:v>
                </c:pt>
                <c:pt idx="2966">
                  <c:v>32277.0</c:v>
                </c:pt>
                <c:pt idx="2967">
                  <c:v>32278.0</c:v>
                </c:pt>
                <c:pt idx="2968">
                  <c:v>32279.0</c:v>
                </c:pt>
                <c:pt idx="2969">
                  <c:v>32280.0</c:v>
                </c:pt>
                <c:pt idx="2970">
                  <c:v>32281.0</c:v>
                </c:pt>
                <c:pt idx="2971">
                  <c:v>32282.0</c:v>
                </c:pt>
                <c:pt idx="2972">
                  <c:v>32283.0</c:v>
                </c:pt>
                <c:pt idx="2973">
                  <c:v>32284.0</c:v>
                </c:pt>
                <c:pt idx="2974">
                  <c:v>32285.0</c:v>
                </c:pt>
                <c:pt idx="2975">
                  <c:v>32286.0</c:v>
                </c:pt>
                <c:pt idx="2976">
                  <c:v>32287.0</c:v>
                </c:pt>
                <c:pt idx="2977">
                  <c:v>32288.0</c:v>
                </c:pt>
                <c:pt idx="2978">
                  <c:v>32289.0</c:v>
                </c:pt>
                <c:pt idx="2979">
                  <c:v>32290.0</c:v>
                </c:pt>
                <c:pt idx="2980">
                  <c:v>32291.0</c:v>
                </c:pt>
                <c:pt idx="2981">
                  <c:v>32292.0</c:v>
                </c:pt>
                <c:pt idx="2982">
                  <c:v>32293.0</c:v>
                </c:pt>
                <c:pt idx="2983">
                  <c:v>32294.0</c:v>
                </c:pt>
                <c:pt idx="2984">
                  <c:v>32295.0</c:v>
                </c:pt>
                <c:pt idx="2985">
                  <c:v>32296.0</c:v>
                </c:pt>
                <c:pt idx="2986">
                  <c:v>32297.0</c:v>
                </c:pt>
                <c:pt idx="2987">
                  <c:v>32298.0</c:v>
                </c:pt>
                <c:pt idx="2988">
                  <c:v>32299.0</c:v>
                </c:pt>
                <c:pt idx="2989">
                  <c:v>32300.0</c:v>
                </c:pt>
                <c:pt idx="2990">
                  <c:v>32301.0</c:v>
                </c:pt>
                <c:pt idx="2991">
                  <c:v>32302.0</c:v>
                </c:pt>
                <c:pt idx="2992">
                  <c:v>32303.0</c:v>
                </c:pt>
                <c:pt idx="2993">
                  <c:v>32304.0</c:v>
                </c:pt>
                <c:pt idx="2994">
                  <c:v>32305.0</c:v>
                </c:pt>
                <c:pt idx="2995">
                  <c:v>32306.0</c:v>
                </c:pt>
                <c:pt idx="2996">
                  <c:v>32307.0</c:v>
                </c:pt>
                <c:pt idx="2997">
                  <c:v>32308.0</c:v>
                </c:pt>
                <c:pt idx="2998">
                  <c:v>32309.0</c:v>
                </c:pt>
                <c:pt idx="2999">
                  <c:v>32310.0</c:v>
                </c:pt>
                <c:pt idx="3000">
                  <c:v>32311.0</c:v>
                </c:pt>
                <c:pt idx="3001">
                  <c:v>32312.0</c:v>
                </c:pt>
                <c:pt idx="3002">
                  <c:v>32313.0</c:v>
                </c:pt>
                <c:pt idx="3003">
                  <c:v>32314.0</c:v>
                </c:pt>
                <c:pt idx="3004">
                  <c:v>32315.0</c:v>
                </c:pt>
                <c:pt idx="3005">
                  <c:v>32316.0</c:v>
                </c:pt>
                <c:pt idx="3006">
                  <c:v>32317.0</c:v>
                </c:pt>
                <c:pt idx="3007">
                  <c:v>32318.0</c:v>
                </c:pt>
                <c:pt idx="3008">
                  <c:v>32319.0</c:v>
                </c:pt>
                <c:pt idx="3009">
                  <c:v>32320.0</c:v>
                </c:pt>
                <c:pt idx="3010">
                  <c:v>32321.0</c:v>
                </c:pt>
                <c:pt idx="3011">
                  <c:v>32322.0</c:v>
                </c:pt>
                <c:pt idx="3012">
                  <c:v>32323.0</c:v>
                </c:pt>
                <c:pt idx="3013">
                  <c:v>32324.0</c:v>
                </c:pt>
                <c:pt idx="3014">
                  <c:v>32325.0</c:v>
                </c:pt>
                <c:pt idx="3015">
                  <c:v>32326.0</c:v>
                </c:pt>
                <c:pt idx="3016">
                  <c:v>32327.0</c:v>
                </c:pt>
                <c:pt idx="3017">
                  <c:v>32328.0</c:v>
                </c:pt>
                <c:pt idx="3018">
                  <c:v>32329.0</c:v>
                </c:pt>
                <c:pt idx="3019">
                  <c:v>32330.0</c:v>
                </c:pt>
                <c:pt idx="3020">
                  <c:v>32331.0</c:v>
                </c:pt>
                <c:pt idx="3021">
                  <c:v>32332.0</c:v>
                </c:pt>
                <c:pt idx="3022">
                  <c:v>32333.0</c:v>
                </c:pt>
                <c:pt idx="3023">
                  <c:v>32334.0</c:v>
                </c:pt>
                <c:pt idx="3024">
                  <c:v>32335.0</c:v>
                </c:pt>
                <c:pt idx="3025">
                  <c:v>32336.0</c:v>
                </c:pt>
                <c:pt idx="3026">
                  <c:v>32337.0</c:v>
                </c:pt>
                <c:pt idx="3027">
                  <c:v>32338.0</c:v>
                </c:pt>
                <c:pt idx="3028">
                  <c:v>32339.0</c:v>
                </c:pt>
                <c:pt idx="3029">
                  <c:v>32340.0</c:v>
                </c:pt>
                <c:pt idx="3030">
                  <c:v>32341.0</c:v>
                </c:pt>
                <c:pt idx="3031">
                  <c:v>32342.0</c:v>
                </c:pt>
                <c:pt idx="3032">
                  <c:v>32343.0</c:v>
                </c:pt>
                <c:pt idx="3033">
                  <c:v>32344.0</c:v>
                </c:pt>
                <c:pt idx="3034">
                  <c:v>32345.0</c:v>
                </c:pt>
                <c:pt idx="3035">
                  <c:v>32346.0</c:v>
                </c:pt>
                <c:pt idx="3036">
                  <c:v>32347.0</c:v>
                </c:pt>
                <c:pt idx="3037">
                  <c:v>32348.0</c:v>
                </c:pt>
                <c:pt idx="3038">
                  <c:v>32349.0</c:v>
                </c:pt>
                <c:pt idx="3039">
                  <c:v>32350.0</c:v>
                </c:pt>
                <c:pt idx="3040">
                  <c:v>32351.0</c:v>
                </c:pt>
                <c:pt idx="3041">
                  <c:v>32352.0</c:v>
                </c:pt>
                <c:pt idx="3042">
                  <c:v>32353.0</c:v>
                </c:pt>
                <c:pt idx="3043">
                  <c:v>32354.0</c:v>
                </c:pt>
                <c:pt idx="3044">
                  <c:v>32355.0</c:v>
                </c:pt>
                <c:pt idx="3045">
                  <c:v>32356.0</c:v>
                </c:pt>
                <c:pt idx="3046">
                  <c:v>32357.0</c:v>
                </c:pt>
                <c:pt idx="3047">
                  <c:v>32358.0</c:v>
                </c:pt>
                <c:pt idx="3048">
                  <c:v>32359.0</c:v>
                </c:pt>
                <c:pt idx="3049">
                  <c:v>32360.0</c:v>
                </c:pt>
                <c:pt idx="3050">
                  <c:v>32361.0</c:v>
                </c:pt>
                <c:pt idx="3051">
                  <c:v>32362.0</c:v>
                </c:pt>
                <c:pt idx="3052">
                  <c:v>32363.0</c:v>
                </c:pt>
                <c:pt idx="3053">
                  <c:v>32364.0</c:v>
                </c:pt>
                <c:pt idx="3054">
                  <c:v>32365.0</c:v>
                </c:pt>
                <c:pt idx="3055">
                  <c:v>32366.0</c:v>
                </c:pt>
                <c:pt idx="3056">
                  <c:v>32367.0</c:v>
                </c:pt>
                <c:pt idx="3057">
                  <c:v>32368.0</c:v>
                </c:pt>
                <c:pt idx="3058">
                  <c:v>32369.0</c:v>
                </c:pt>
                <c:pt idx="3059">
                  <c:v>32370.0</c:v>
                </c:pt>
                <c:pt idx="3060">
                  <c:v>32371.0</c:v>
                </c:pt>
                <c:pt idx="3061">
                  <c:v>32372.0</c:v>
                </c:pt>
                <c:pt idx="3062">
                  <c:v>32373.0</c:v>
                </c:pt>
                <c:pt idx="3063">
                  <c:v>32374.0</c:v>
                </c:pt>
                <c:pt idx="3064">
                  <c:v>32375.0</c:v>
                </c:pt>
                <c:pt idx="3065">
                  <c:v>32376.0</c:v>
                </c:pt>
                <c:pt idx="3066">
                  <c:v>32377.0</c:v>
                </c:pt>
                <c:pt idx="3067">
                  <c:v>32378.0</c:v>
                </c:pt>
                <c:pt idx="3068">
                  <c:v>32379.0</c:v>
                </c:pt>
                <c:pt idx="3069">
                  <c:v>32380.0</c:v>
                </c:pt>
                <c:pt idx="3070">
                  <c:v>32381.0</c:v>
                </c:pt>
                <c:pt idx="3071">
                  <c:v>32382.0</c:v>
                </c:pt>
                <c:pt idx="3072">
                  <c:v>32383.0</c:v>
                </c:pt>
                <c:pt idx="3073">
                  <c:v>32384.0</c:v>
                </c:pt>
                <c:pt idx="3074">
                  <c:v>32385.0</c:v>
                </c:pt>
                <c:pt idx="3075">
                  <c:v>32386.0</c:v>
                </c:pt>
                <c:pt idx="3076">
                  <c:v>32387.0</c:v>
                </c:pt>
                <c:pt idx="3077">
                  <c:v>32388.0</c:v>
                </c:pt>
                <c:pt idx="3078">
                  <c:v>32389.0</c:v>
                </c:pt>
                <c:pt idx="3079">
                  <c:v>32390.0</c:v>
                </c:pt>
                <c:pt idx="3080">
                  <c:v>32391.0</c:v>
                </c:pt>
                <c:pt idx="3081">
                  <c:v>32392.0</c:v>
                </c:pt>
                <c:pt idx="3082">
                  <c:v>32393.0</c:v>
                </c:pt>
                <c:pt idx="3083">
                  <c:v>32394.0</c:v>
                </c:pt>
                <c:pt idx="3084">
                  <c:v>32395.0</c:v>
                </c:pt>
                <c:pt idx="3085">
                  <c:v>32396.0</c:v>
                </c:pt>
                <c:pt idx="3086">
                  <c:v>32397.0</c:v>
                </c:pt>
                <c:pt idx="3087">
                  <c:v>32398.0</c:v>
                </c:pt>
                <c:pt idx="3088">
                  <c:v>32399.0</c:v>
                </c:pt>
                <c:pt idx="3089">
                  <c:v>32400.0</c:v>
                </c:pt>
                <c:pt idx="3090">
                  <c:v>32401.0</c:v>
                </c:pt>
                <c:pt idx="3091">
                  <c:v>32402.0</c:v>
                </c:pt>
                <c:pt idx="3092">
                  <c:v>32403.0</c:v>
                </c:pt>
                <c:pt idx="3093">
                  <c:v>32404.0</c:v>
                </c:pt>
                <c:pt idx="3094">
                  <c:v>32405.0</c:v>
                </c:pt>
                <c:pt idx="3095">
                  <c:v>32406.0</c:v>
                </c:pt>
                <c:pt idx="3096">
                  <c:v>32407.0</c:v>
                </c:pt>
                <c:pt idx="3097">
                  <c:v>32408.0</c:v>
                </c:pt>
                <c:pt idx="3098">
                  <c:v>32409.0</c:v>
                </c:pt>
                <c:pt idx="3099">
                  <c:v>32410.0</c:v>
                </c:pt>
                <c:pt idx="3100">
                  <c:v>32411.0</c:v>
                </c:pt>
                <c:pt idx="3101">
                  <c:v>32412.0</c:v>
                </c:pt>
                <c:pt idx="3102">
                  <c:v>32413.0</c:v>
                </c:pt>
                <c:pt idx="3103">
                  <c:v>32414.0</c:v>
                </c:pt>
                <c:pt idx="3104">
                  <c:v>32415.0</c:v>
                </c:pt>
                <c:pt idx="3105">
                  <c:v>32416.0</c:v>
                </c:pt>
                <c:pt idx="3106">
                  <c:v>32417.0</c:v>
                </c:pt>
                <c:pt idx="3107">
                  <c:v>32418.0</c:v>
                </c:pt>
                <c:pt idx="3108">
                  <c:v>32419.0</c:v>
                </c:pt>
                <c:pt idx="3109">
                  <c:v>32420.0</c:v>
                </c:pt>
                <c:pt idx="3110">
                  <c:v>32421.0</c:v>
                </c:pt>
                <c:pt idx="3111">
                  <c:v>32422.0</c:v>
                </c:pt>
                <c:pt idx="3112">
                  <c:v>32423.0</c:v>
                </c:pt>
                <c:pt idx="3113">
                  <c:v>32424.0</c:v>
                </c:pt>
                <c:pt idx="3114">
                  <c:v>32425.0</c:v>
                </c:pt>
                <c:pt idx="3115">
                  <c:v>32426.0</c:v>
                </c:pt>
                <c:pt idx="3116">
                  <c:v>32427.0</c:v>
                </c:pt>
                <c:pt idx="3117">
                  <c:v>32428.0</c:v>
                </c:pt>
                <c:pt idx="3118">
                  <c:v>32429.0</c:v>
                </c:pt>
                <c:pt idx="3119">
                  <c:v>32430.0</c:v>
                </c:pt>
                <c:pt idx="3120">
                  <c:v>32431.0</c:v>
                </c:pt>
                <c:pt idx="3121">
                  <c:v>32432.0</c:v>
                </c:pt>
                <c:pt idx="3122">
                  <c:v>32433.0</c:v>
                </c:pt>
                <c:pt idx="3123">
                  <c:v>32434.0</c:v>
                </c:pt>
                <c:pt idx="3124">
                  <c:v>32435.0</c:v>
                </c:pt>
                <c:pt idx="3125">
                  <c:v>32436.0</c:v>
                </c:pt>
                <c:pt idx="3126">
                  <c:v>32437.0</c:v>
                </c:pt>
                <c:pt idx="3127">
                  <c:v>32438.0</c:v>
                </c:pt>
                <c:pt idx="3128">
                  <c:v>32439.0</c:v>
                </c:pt>
                <c:pt idx="3129">
                  <c:v>32440.0</c:v>
                </c:pt>
                <c:pt idx="3130">
                  <c:v>32441.0</c:v>
                </c:pt>
                <c:pt idx="3131">
                  <c:v>32442.0</c:v>
                </c:pt>
                <c:pt idx="3132">
                  <c:v>32443.0</c:v>
                </c:pt>
                <c:pt idx="3133">
                  <c:v>32444.0</c:v>
                </c:pt>
                <c:pt idx="3134">
                  <c:v>32445.0</c:v>
                </c:pt>
                <c:pt idx="3135">
                  <c:v>32446.0</c:v>
                </c:pt>
                <c:pt idx="3136">
                  <c:v>32447.0</c:v>
                </c:pt>
                <c:pt idx="3137">
                  <c:v>32448.0</c:v>
                </c:pt>
                <c:pt idx="3138">
                  <c:v>32449.0</c:v>
                </c:pt>
                <c:pt idx="3139">
                  <c:v>32450.0</c:v>
                </c:pt>
                <c:pt idx="3140">
                  <c:v>32451.0</c:v>
                </c:pt>
                <c:pt idx="3141">
                  <c:v>32452.0</c:v>
                </c:pt>
                <c:pt idx="3142">
                  <c:v>32453.0</c:v>
                </c:pt>
                <c:pt idx="3143">
                  <c:v>32454.0</c:v>
                </c:pt>
                <c:pt idx="3144">
                  <c:v>32455.0</c:v>
                </c:pt>
                <c:pt idx="3145">
                  <c:v>32456.0</c:v>
                </c:pt>
                <c:pt idx="3146">
                  <c:v>32457.0</c:v>
                </c:pt>
                <c:pt idx="3147">
                  <c:v>32458.0</c:v>
                </c:pt>
                <c:pt idx="3148">
                  <c:v>32459.0</c:v>
                </c:pt>
                <c:pt idx="3149">
                  <c:v>32460.0</c:v>
                </c:pt>
                <c:pt idx="3150">
                  <c:v>32461.0</c:v>
                </c:pt>
                <c:pt idx="3151">
                  <c:v>32462.0</c:v>
                </c:pt>
                <c:pt idx="3152">
                  <c:v>32463.0</c:v>
                </c:pt>
                <c:pt idx="3153">
                  <c:v>32464.0</c:v>
                </c:pt>
                <c:pt idx="3154">
                  <c:v>32465.0</c:v>
                </c:pt>
                <c:pt idx="3155">
                  <c:v>32466.0</c:v>
                </c:pt>
                <c:pt idx="3156">
                  <c:v>32467.0</c:v>
                </c:pt>
                <c:pt idx="3157">
                  <c:v>32468.0</c:v>
                </c:pt>
                <c:pt idx="3158">
                  <c:v>32469.0</c:v>
                </c:pt>
                <c:pt idx="3159">
                  <c:v>32470.0</c:v>
                </c:pt>
                <c:pt idx="3160">
                  <c:v>32471.0</c:v>
                </c:pt>
                <c:pt idx="3161">
                  <c:v>32472.0</c:v>
                </c:pt>
                <c:pt idx="3162">
                  <c:v>32473.0</c:v>
                </c:pt>
                <c:pt idx="3163">
                  <c:v>32474.0</c:v>
                </c:pt>
                <c:pt idx="3164">
                  <c:v>32475.0</c:v>
                </c:pt>
                <c:pt idx="3165">
                  <c:v>32476.0</c:v>
                </c:pt>
                <c:pt idx="3166">
                  <c:v>32477.0</c:v>
                </c:pt>
                <c:pt idx="3167">
                  <c:v>32478.0</c:v>
                </c:pt>
                <c:pt idx="3168">
                  <c:v>32479.0</c:v>
                </c:pt>
                <c:pt idx="3169">
                  <c:v>32480.0</c:v>
                </c:pt>
                <c:pt idx="3170">
                  <c:v>32481.0</c:v>
                </c:pt>
                <c:pt idx="3171">
                  <c:v>32482.0</c:v>
                </c:pt>
                <c:pt idx="3172">
                  <c:v>32483.0</c:v>
                </c:pt>
                <c:pt idx="3173">
                  <c:v>32484.0</c:v>
                </c:pt>
                <c:pt idx="3174">
                  <c:v>32485.0</c:v>
                </c:pt>
                <c:pt idx="3175">
                  <c:v>32486.0</c:v>
                </c:pt>
                <c:pt idx="3176">
                  <c:v>32487.0</c:v>
                </c:pt>
                <c:pt idx="3177">
                  <c:v>32488.0</c:v>
                </c:pt>
                <c:pt idx="3178">
                  <c:v>32489.0</c:v>
                </c:pt>
                <c:pt idx="3179">
                  <c:v>32490.0</c:v>
                </c:pt>
                <c:pt idx="3180">
                  <c:v>32491.0</c:v>
                </c:pt>
                <c:pt idx="3181">
                  <c:v>32492.0</c:v>
                </c:pt>
                <c:pt idx="3182">
                  <c:v>32493.0</c:v>
                </c:pt>
                <c:pt idx="3183">
                  <c:v>32494.0</c:v>
                </c:pt>
                <c:pt idx="3184">
                  <c:v>32495.0</c:v>
                </c:pt>
                <c:pt idx="3185">
                  <c:v>32496.0</c:v>
                </c:pt>
                <c:pt idx="3186">
                  <c:v>32497.0</c:v>
                </c:pt>
                <c:pt idx="3187">
                  <c:v>32498.0</c:v>
                </c:pt>
                <c:pt idx="3188">
                  <c:v>32499.0</c:v>
                </c:pt>
                <c:pt idx="3189">
                  <c:v>32500.0</c:v>
                </c:pt>
                <c:pt idx="3190">
                  <c:v>32501.0</c:v>
                </c:pt>
                <c:pt idx="3191">
                  <c:v>32502.0</c:v>
                </c:pt>
                <c:pt idx="3192">
                  <c:v>32503.0</c:v>
                </c:pt>
                <c:pt idx="3193">
                  <c:v>32504.0</c:v>
                </c:pt>
                <c:pt idx="3194">
                  <c:v>32505.0</c:v>
                </c:pt>
                <c:pt idx="3195">
                  <c:v>32506.0</c:v>
                </c:pt>
                <c:pt idx="3196">
                  <c:v>32507.0</c:v>
                </c:pt>
                <c:pt idx="3197">
                  <c:v>32508.0</c:v>
                </c:pt>
                <c:pt idx="3198">
                  <c:v>32509.0</c:v>
                </c:pt>
                <c:pt idx="3199">
                  <c:v>32510.0</c:v>
                </c:pt>
                <c:pt idx="3200">
                  <c:v>32511.0</c:v>
                </c:pt>
                <c:pt idx="3201">
                  <c:v>32512.0</c:v>
                </c:pt>
                <c:pt idx="3202">
                  <c:v>32513.0</c:v>
                </c:pt>
                <c:pt idx="3203">
                  <c:v>32514.0</c:v>
                </c:pt>
                <c:pt idx="3204">
                  <c:v>32515.0</c:v>
                </c:pt>
                <c:pt idx="3205">
                  <c:v>32516.0</c:v>
                </c:pt>
                <c:pt idx="3206">
                  <c:v>32517.0</c:v>
                </c:pt>
                <c:pt idx="3207">
                  <c:v>32518.0</c:v>
                </c:pt>
                <c:pt idx="3208">
                  <c:v>32519.0</c:v>
                </c:pt>
                <c:pt idx="3209">
                  <c:v>32520.0</c:v>
                </c:pt>
                <c:pt idx="3210">
                  <c:v>32521.0</c:v>
                </c:pt>
                <c:pt idx="3211">
                  <c:v>32522.0</c:v>
                </c:pt>
                <c:pt idx="3212">
                  <c:v>32523.0</c:v>
                </c:pt>
                <c:pt idx="3213">
                  <c:v>32524.0</c:v>
                </c:pt>
                <c:pt idx="3214">
                  <c:v>32525.0</c:v>
                </c:pt>
                <c:pt idx="3215">
                  <c:v>32526.0</c:v>
                </c:pt>
                <c:pt idx="3216">
                  <c:v>32527.0</c:v>
                </c:pt>
                <c:pt idx="3217">
                  <c:v>32528.0</c:v>
                </c:pt>
                <c:pt idx="3218">
                  <c:v>32529.0</c:v>
                </c:pt>
                <c:pt idx="3219">
                  <c:v>32530.0</c:v>
                </c:pt>
                <c:pt idx="3220">
                  <c:v>32531.0</c:v>
                </c:pt>
                <c:pt idx="3221">
                  <c:v>32532.0</c:v>
                </c:pt>
                <c:pt idx="3222">
                  <c:v>32533.0</c:v>
                </c:pt>
                <c:pt idx="3223">
                  <c:v>32534.0</c:v>
                </c:pt>
                <c:pt idx="3224">
                  <c:v>32535.0</c:v>
                </c:pt>
                <c:pt idx="3225">
                  <c:v>32536.0</c:v>
                </c:pt>
                <c:pt idx="3226">
                  <c:v>32537.0</c:v>
                </c:pt>
                <c:pt idx="3227">
                  <c:v>32538.0</c:v>
                </c:pt>
                <c:pt idx="3228">
                  <c:v>32539.0</c:v>
                </c:pt>
                <c:pt idx="3229">
                  <c:v>32540.0</c:v>
                </c:pt>
                <c:pt idx="3230">
                  <c:v>32541.0</c:v>
                </c:pt>
                <c:pt idx="3231">
                  <c:v>32542.0</c:v>
                </c:pt>
                <c:pt idx="3232">
                  <c:v>32543.0</c:v>
                </c:pt>
                <c:pt idx="3233">
                  <c:v>32544.0</c:v>
                </c:pt>
                <c:pt idx="3234">
                  <c:v>32545.0</c:v>
                </c:pt>
                <c:pt idx="3235">
                  <c:v>32546.0</c:v>
                </c:pt>
                <c:pt idx="3236">
                  <c:v>32547.0</c:v>
                </c:pt>
                <c:pt idx="3237">
                  <c:v>32548.0</c:v>
                </c:pt>
                <c:pt idx="3238">
                  <c:v>32549.0</c:v>
                </c:pt>
                <c:pt idx="3239">
                  <c:v>32550.0</c:v>
                </c:pt>
                <c:pt idx="3240">
                  <c:v>32551.0</c:v>
                </c:pt>
                <c:pt idx="3241">
                  <c:v>32552.0</c:v>
                </c:pt>
                <c:pt idx="3242">
                  <c:v>32553.0</c:v>
                </c:pt>
                <c:pt idx="3243">
                  <c:v>32554.0</c:v>
                </c:pt>
                <c:pt idx="3244">
                  <c:v>32555.0</c:v>
                </c:pt>
                <c:pt idx="3245">
                  <c:v>32556.0</c:v>
                </c:pt>
                <c:pt idx="3246">
                  <c:v>32557.0</c:v>
                </c:pt>
                <c:pt idx="3247">
                  <c:v>32558.0</c:v>
                </c:pt>
                <c:pt idx="3248">
                  <c:v>32559.0</c:v>
                </c:pt>
                <c:pt idx="3249">
                  <c:v>32560.0</c:v>
                </c:pt>
                <c:pt idx="3250">
                  <c:v>32561.0</c:v>
                </c:pt>
                <c:pt idx="3251">
                  <c:v>32562.0</c:v>
                </c:pt>
                <c:pt idx="3252">
                  <c:v>32563.0</c:v>
                </c:pt>
                <c:pt idx="3253">
                  <c:v>32564.0</c:v>
                </c:pt>
                <c:pt idx="3254">
                  <c:v>32565.0</c:v>
                </c:pt>
                <c:pt idx="3255">
                  <c:v>32566.0</c:v>
                </c:pt>
                <c:pt idx="3256">
                  <c:v>32567.0</c:v>
                </c:pt>
                <c:pt idx="3257">
                  <c:v>32568.0</c:v>
                </c:pt>
                <c:pt idx="3258">
                  <c:v>32569.0</c:v>
                </c:pt>
                <c:pt idx="3259">
                  <c:v>32570.0</c:v>
                </c:pt>
                <c:pt idx="3260">
                  <c:v>32571.0</c:v>
                </c:pt>
                <c:pt idx="3261">
                  <c:v>32572.0</c:v>
                </c:pt>
                <c:pt idx="3262">
                  <c:v>32573.0</c:v>
                </c:pt>
                <c:pt idx="3263">
                  <c:v>32574.0</c:v>
                </c:pt>
                <c:pt idx="3264">
                  <c:v>32575.0</c:v>
                </c:pt>
                <c:pt idx="3265">
                  <c:v>32576.0</c:v>
                </c:pt>
                <c:pt idx="3266">
                  <c:v>32577.0</c:v>
                </c:pt>
                <c:pt idx="3267">
                  <c:v>32578.0</c:v>
                </c:pt>
                <c:pt idx="3268">
                  <c:v>32579.0</c:v>
                </c:pt>
                <c:pt idx="3269">
                  <c:v>32580.0</c:v>
                </c:pt>
                <c:pt idx="3270">
                  <c:v>32581.0</c:v>
                </c:pt>
                <c:pt idx="3271">
                  <c:v>32582.0</c:v>
                </c:pt>
                <c:pt idx="3272">
                  <c:v>32583.0</c:v>
                </c:pt>
                <c:pt idx="3273">
                  <c:v>32584.0</c:v>
                </c:pt>
                <c:pt idx="3274">
                  <c:v>32585.0</c:v>
                </c:pt>
                <c:pt idx="3275">
                  <c:v>32586.0</c:v>
                </c:pt>
                <c:pt idx="3276">
                  <c:v>32587.0</c:v>
                </c:pt>
                <c:pt idx="3277">
                  <c:v>32588.0</c:v>
                </c:pt>
                <c:pt idx="3278">
                  <c:v>32589.0</c:v>
                </c:pt>
                <c:pt idx="3279">
                  <c:v>32590.0</c:v>
                </c:pt>
                <c:pt idx="3280">
                  <c:v>32591.0</c:v>
                </c:pt>
                <c:pt idx="3281">
                  <c:v>32592.0</c:v>
                </c:pt>
                <c:pt idx="3282">
                  <c:v>32593.0</c:v>
                </c:pt>
                <c:pt idx="3283">
                  <c:v>32594.0</c:v>
                </c:pt>
                <c:pt idx="3284">
                  <c:v>32595.0</c:v>
                </c:pt>
                <c:pt idx="3285">
                  <c:v>32596.0</c:v>
                </c:pt>
                <c:pt idx="3286">
                  <c:v>32597.0</c:v>
                </c:pt>
                <c:pt idx="3287">
                  <c:v>32598.0</c:v>
                </c:pt>
                <c:pt idx="3288">
                  <c:v>32599.0</c:v>
                </c:pt>
                <c:pt idx="3289">
                  <c:v>32600.0</c:v>
                </c:pt>
                <c:pt idx="3290">
                  <c:v>32601.0</c:v>
                </c:pt>
                <c:pt idx="3291">
                  <c:v>32602.0</c:v>
                </c:pt>
                <c:pt idx="3292">
                  <c:v>32603.0</c:v>
                </c:pt>
                <c:pt idx="3293">
                  <c:v>32604.0</c:v>
                </c:pt>
                <c:pt idx="3294">
                  <c:v>32605.0</c:v>
                </c:pt>
                <c:pt idx="3295">
                  <c:v>32606.0</c:v>
                </c:pt>
                <c:pt idx="3296">
                  <c:v>32607.0</c:v>
                </c:pt>
                <c:pt idx="3297">
                  <c:v>32608.0</c:v>
                </c:pt>
                <c:pt idx="3298">
                  <c:v>32609.0</c:v>
                </c:pt>
                <c:pt idx="3299">
                  <c:v>32610.0</c:v>
                </c:pt>
                <c:pt idx="3300">
                  <c:v>32611.0</c:v>
                </c:pt>
                <c:pt idx="3301">
                  <c:v>32612.0</c:v>
                </c:pt>
                <c:pt idx="3302">
                  <c:v>32613.0</c:v>
                </c:pt>
                <c:pt idx="3303">
                  <c:v>32614.0</c:v>
                </c:pt>
                <c:pt idx="3304">
                  <c:v>32615.0</c:v>
                </c:pt>
                <c:pt idx="3305">
                  <c:v>32616.0</c:v>
                </c:pt>
                <c:pt idx="3306">
                  <c:v>32617.0</c:v>
                </c:pt>
                <c:pt idx="3307">
                  <c:v>32618.0</c:v>
                </c:pt>
                <c:pt idx="3308">
                  <c:v>32619.0</c:v>
                </c:pt>
                <c:pt idx="3309">
                  <c:v>32620.0</c:v>
                </c:pt>
                <c:pt idx="3310">
                  <c:v>32621.0</c:v>
                </c:pt>
                <c:pt idx="3311">
                  <c:v>32622.0</c:v>
                </c:pt>
                <c:pt idx="3312">
                  <c:v>32623.0</c:v>
                </c:pt>
                <c:pt idx="3313">
                  <c:v>32624.0</c:v>
                </c:pt>
                <c:pt idx="3314">
                  <c:v>32625.0</c:v>
                </c:pt>
                <c:pt idx="3315">
                  <c:v>32626.0</c:v>
                </c:pt>
                <c:pt idx="3316">
                  <c:v>32627.0</c:v>
                </c:pt>
                <c:pt idx="3317">
                  <c:v>32628.0</c:v>
                </c:pt>
                <c:pt idx="3318">
                  <c:v>32629.0</c:v>
                </c:pt>
                <c:pt idx="3319">
                  <c:v>32630.0</c:v>
                </c:pt>
                <c:pt idx="3320">
                  <c:v>32631.0</c:v>
                </c:pt>
                <c:pt idx="3321">
                  <c:v>32632.0</c:v>
                </c:pt>
                <c:pt idx="3322">
                  <c:v>32633.0</c:v>
                </c:pt>
                <c:pt idx="3323">
                  <c:v>32634.0</c:v>
                </c:pt>
                <c:pt idx="3324">
                  <c:v>32635.0</c:v>
                </c:pt>
                <c:pt idx="3325">
                  <c:v>32636.0</c:v>
                </c:pt>
                <c:pt idx="3326">
                  <c:v>32637.0</c:v>
                </c:pt>
                <c:pt idx="3327">
                  <c:v>32638.0</c:v>
                </c:pt>
                <c:pt idx="3328">
                  <c:v>32639.0</c:v>
                </c:pt>
                <c:pt idx="3329">
                  <c:v>32640.0</c:v>
                </c:pt>
                <c:pt idx="3330">
                  <c:v>32641.0</c:v>
                </c:pt>
                <c:pt idx="3331">
                  <c:v>32642.0</c:v>
                </c:pt>
                <c:pt idx="3332">
                  <c:v>32643.0</c:v>
                </c:pt>
                <c:pt idx="3333">
                  <c:v>32644.0</c:v>
                </c:pt>
                <c:pt idx="3334">
                  <c:v>32645.0</c:v>
                </c:pt>
                <c:pt idx="3335">
                  <c:v>32646.0</c:v>
                </c:pt>
                <c:pt idx="3336">
                  <c:v>32647.0</c:v>
                </c:pt>
                <c:pt idx="3337">
                  <c:v>32648.0</c:v>
                </c:pt>
                <c:pt idx="3338">
                  <c:v>32649.0</c:v>
                </c:pt>
                <c:pt idx="3339">
                  <c:v>32650.0</c:v>
                </c:pt>
                <c:pt idx="3340">
                  <c:v>32651.0</c:v>
                </c:pt>
                <c:pt idx="3341">
                  <c:v>32652.0</c:v>
                </c:pt>
                <c:pt idx="3342">
                  <c:v>32653.0</c:v>
                </c:pt>
                <c:pt idx="3343">
                  <c:v>32654.0</c:v>
                </c:pt>
                <c:pt idx="3344">
                  <c:v>32655.0</c:v>
                </c:pt>
                <c:pt idx="3345">
                  <c:v>32656.0</c:v>
                </c:pt>
                <c:pt idx="3346">
                  <c:v>32657.0</c:v>
                </c:pt>
                <c:pt idx="3347">
                  <c:v>32658.0</c:v>
                </c:pt>
                <c:pt idx="3348">
                  <c:v>32659.0</c:v>
                </c:pt>
                <c:pt idx="3349">
                  <c:v>32660.0</c:v>
                </c:pt>
                <c:pt idx="3350">
                  <c:v>32661.0</c:v>
                </c:pt>
                <c:pt idx="3351">
                  <c:v>32662.0</c:v>
                </c:pt>
                <c:pt idx="3352">
                  <c:v>32663.0</c:v>
                </c:pt>
                <c:pt idx="3353">
                  <c:v>32664.0</c:v>
                </c:pt>
                <c:pt idx="3354">
                  <c:v>32665.0</c:v>
                </c:pt>
                <c:pt idx="3355">
                  <c:v>32666.0</c:v>
                </c:pt>
                <c:pt idx="3356">
                  <c:v>32667.0</c:v>
                </c:pt>
                <c:pt idx="3357">
                  <c:v>32668.0</c:v>
                </c:pt>
                <c:pt idx="3358">
                  <c:v>32669.0</c:v>
                </c:pt>
                <c:pt idx="3359">
                  <c:v>32670.0</c:v>
                </c:pt>
                <c:pt idx="3360">
                  <c:v>32671.0</c:v>
                </c:pt>
                <c:pt idx="3361">
                  <c:v>32672.0</c:v>
                </c:pt>
                <c:pt idx="3362">
                  <c:v>32673.0</c:v>
                </c:pt>
                <c:pt idx="3363">
                  <c:v>32674.0</c:v>
                </c:pt>
                <c:pt idx="3364">
                  <c:v>32675.0</c:v>
                </c:pt>
                <c:pt idx="3365">
                  <c:v>32676.0</c:v>
                </c:pt>
                <c:pt idx="3366">
                  <c:v>32677.0</c:v>
                </c:pt>
                <c:pt idx="3367">
                  <c:v>32678.0</c:v>
                </c:pt>
                <c:pt idx="3368">
                  <c:v>32679.0</c:v>
                </c:pt>
                <c:pt idx="3369">
                  <c:v>32680.0</c:v>
                </c:pt>
                <c:pt idx="3370">
                  <c:v>32681.0</c:v>
                </c:pt>
                <c:pt idx="3371">
                  <c:v>32682.0</c:v>
                </c:pt>
                <c:pt idx="3372">
                  <c:v>32683.0</c:v>
                </c:pt>
                <c:pt idx="3373">
                  <c:v>32684.0</c:v>
                </c:pt>
                <c:pt idx="3374">
                  <c:v>32685.0</c:v>
                </c:pt>
                <c:pt idx="3375">
                  <c:v>32686.0</c:v>
                </c:pt>
                <c:pt idx="3376">
                  <c:v>32687.0</c:v>
                </c:pt>
                <c:pt idx="3377">
                  <c:v>32688.0</c:v>
                </c:pt>
                <c:pt idx="3378">
                  <c:v>32689.0</c:v>
                </c:pt>
                <c:pt idx="3379">
                  <c:v>32690.0</c:v>
                </c:pt>
                <c:pt idx="3380">
                  <c:v>32691.0</c:v>
                </c:pt>
                <c:pt idx="3381">
                  <c:v>32692.0</c:v>
                </c:pt>
                <c:pt idx="3382">
                  <c:v>32693.0</c:v>
                </c:pt>
                <c:pt idx="3383">
                  <c:v>32694.0</c:v>
                </c:pt>
                <c:pt idx="3384">
                  <c:v>32695.0</c:v>
                </c:pt>
                <c:pt idx="3385">
                  <c:v>32696.0</c:v>
                </c:pt>
                <c:pt idx="3386">
                  <c:v>32697.0</c:v>
                </c:pt>
                <c:pt idx="3387">
                  <c:v>32698.0</c:v>
                </c:pt>
                <c:pt idx="3388">
                  <c:v>32699.0</c:v>
                </c:pt>
                <c:pt idx="3389">
                  <c:v>32700.0</c:v>
                </c:pt>
                <c:pt idx="3390">
                  <c:v>32701.0</c:v>
                </c:pt>
                <c:pt idx="3391">
                  <c:v>32702.0</c:v>
                </c:pt>
                <c:pt idx="3392">
                  <c:v>32703.0</c:v>
                </c:pt>
                <c:pt idx="3393">
                  <c:v>32704.0</c:v>
                </c:pt>
                <c:pt idx="3394">
                  <c:v>32705.0</c:v>
                </c:pt>
                <c:pt idx="3395">
                  <c:v>32706.0</c:v>
                </c:pt>
                <c:pt idx="3396">
                  <c:v>32707.0</c:v>
                </c:pt>
                <c:pt idx="3397">
                  <c:v>32708.0</c:v>
                </c:pt>
                <c:pt idx="3398">
                  <c:v>32709.0</c:v>
                </c:pt>
                <c:pt idx="3399">
                  <c:v>32710.0</c:v>
                </c:pt>
                <c:pt idx="3400">
                  <c:v>32711.0</c:v>
                </c:pt>
                <c:pt idx="3401">
                  <c:v>32712.0</c:v>
                </c:pt>
                <c:pt idx="3402">
                  <c:v>32713.0</c:v>
                </c:pt>
                <c:pt idx="3403">
                  <c:v>32714.0</c:v>
                </c:pt>
                <c:pt idx="3404">
                  <c:v>32715.0</c:v>
                </c:pt>
                <c:pt idx="3405">
                  <c:v>32716.0</c:v>
                </c:pt>
                <c:pt idx="3406">
                  <c:v>32717.0</c:v>
                </c:pt>
                <c:pt idx="3407">
                  <c:v>32718.0</c:v>
                </c:pt>
                <c:pt idx="3408">
                  <c:v>32719.0</c:v>
                </c:pt>
                <c:pt idx="3409">
                  <c:v>32720.0</c:v>
                </c:pt>
                <c:pt idx="3410">
                  <c:v>32721.0</c:v>
                </c:pt>
                <c:pt idx="3411">
                  <c:v>32722.0</c:v>
                </c:pt>
                <c:pt idx="3412">
                  <c:v>32723.0</c:v>
                </c:pt>
                <c:pt idx="3413">
                  <c:v>32724.0</c:v>
                </c:pt>
                <c:pt idx="3414">
                  <c:v>32725.0</c:v>
                </c:pt>
                <c:pt idx="3415">
                  <c:v>32726.0</c:v>
                </c:pt>
                <c:pt idx="3416">
                  <c:v>32727.0</c:v>
                </c:pt>
                <c:pt idx="3417">
                  <c:v>32728.0</c:v>
                </c:pt>
                <c:pt idx="3418">
                  <c:v>32729.0</c:v>
                </c:pt>
                <c:pt idx="3419">
                  <c:v>32730.0</c:v>
                </c:pt>
                <c:pt idx="3420">
                  <c:v>32731.0</c:v>
                </c:pt>
                <c:pt idx="3421">
                  <c:v>32732.0</c:v>
                </c:pt>
                <c:pt idx="3422">
                  <c:v>32733.0</c:v>
                </c:pt>
                <c:pt idx="3423">
                  <c:v>32734.0</c:v>
                </c:pt>
                <c:pt idx="3424">
                  <c:v>32735.0</c:v>
                </c:pt>
                <c:pt idx="3425">
                  <c:v>32736.0</c:v>
                </c:pt>
                <c:pt idx="3426">
                  <c:v>32737.0</c:v>
                </c:pt>
                <c:pt idx="3427">
                  <c:v>32738.0</c:v>
                </c:pt>
                <c:pt idx="3428">
                  <c:v>32739.0</c:v>
                </c:pt>
                <c:pt idx="3429">
                  <c:v>32740.0</c:v>
                </c:pt>
                <c:pt idx="3430">
                  <c:v>32741.0</c:v>
                </c:pt>
                <c:pt idx="3431">
                  <c:v>32742.0</c:v>
                </c:pt>
                <c:pt idx="3432">
                  <c:v>32743.0</c:v>
                </c:pt>
                <c:pt idx="3433">
                  <c:v>32744.0</c:v>
                </c:pt>
                <c:pt idx="3434">
                  <c:v>32745.0</c:v>
                </c:pt>
                <c:pt idx="3435">
                  <c:v>32746.0</c:v>
                </c:pt>
                <c:pt idx="3436">
                  <c:v>32747.0</c:v>
                </c:pt>
                <c:pt idx="3437">
                  <c:v>32748.0</c:v>
                </c:pt>
                <c:pt idx="3438">
                  <c:v>32749.0</c:v>
                </c:pt>
                <c:pt idx="3439">
                  <c:v>32750.0</c:v>
                </c:pt>
                <c:pt idx="3440">
                  <c:v>32751.0</c:v>
                </c:pt>
                <c:pt idx="3441">
                  <c:v>32752.0</c:v>
                </c:pt>
                <c:pt idx="3442">
                  <c:v>32753.0</c:v>
                </c:pt>
                <c:pt idx="3443">
                  <c:v>32754.0</c:v>
                </c:pt>
                <c:pt idx="3444">
                  <c:v>32755.0</c:v>
                </c:pt>
                <c:pt idx="3445">
                  <c:v>32756.0</c:v>
                </c:pt>
                <c:pt idx="3446">
                  <c:v>32757.0</c:v>
                </c:pt>
                <c:pt idx="3447">
                  <c:v>32758.0</c:v>
                </c:pt>
                <c:pt idx="3448">
                  <c:v>32759.0</c:v>
                </c:pt>
                <c:pt idx="3449">
                  <c:v>32760.0</c:v>
                </c:pt>
                <c:pt idx="3450">
                  <c:v>32761.0</c:v>
                </c:pt>
                <c:pt idx="3451">
                  <c:v>32762.0</c:v>
                </c:pt>
                <c:pt idx="3452">
                  <c:v>32763.0</c:v>
                </c:pt>
                <c:pt idx="3453">
                  <c:v>32764.0</c:v>
                </c:pt>
                <c:pt idx="3454">
                  <c:v>32765.0</c:v>
                </c:pt>
                <c:pt idx="3455">
                  <c:v>32766.0</c:v>
                </c:pt>
                <c:pt idx="3456">
                  <c:v>32767.0</c:v>
                </c:pt>
                <c:pt idx="3457">
                  <c:v>32768.0</c:v>
                </c:pt>
                <c:pt idx="3458">
                  <c:v>32769.0</c:v>
                </c:pt>
                <c:pt idx="3459">
                  <c:v>32770.0</c:v>
                </c:pt>
                <c:pt idx="3460">
                  <c:v>32771.0</c:v>
                </c:pt>
                <c:pt idx="3461">
                  <c:v>32772.0</c:v>
                </c:pt>
                <c:pt idx="3462">
                  <c:v>32773.0</c:v>
                </c:pt>
                <c:pt idx="3463">
                  <c:v>32774.0</c:v>
                </c:pt>
                <c:pt idx="3464">
                  <c:v>32775.0</c:v>
                </c:pt>
                <c:pt idx="3465">
                  <c:v>32776.0</c:v>
                </c:pt>
                <c:pt idx="3466">
                  <c:v>32777.0</c:v>
                </c:pt>
                <c:pt idx="3467">
                  <c:v>32778.0</c:v>
                </c:pt>
                <c:pt idx="3468">
                  <c:v>32779.0</c:v>
                </c:pt>
                <c:pt idx="3469">
                  <c:v>32780.0</c:v>
                </c:pt>
                <c:pt idx="3470">
                  <c:v>32781.0</c:v>
                </c:pt>
                <c:pt idx="3471">
                  <c:v>32782.0</c:v>
                </c:pt>
                <c:pt idx="3472">
                  <c:v>32783.0</c:v>
                </c:pt>
                <c:pt idx="3473">
                  <c:v>32784.0</c:v>
                </c:pt>
                <c:pt idx="3474">
                  <c:v>32785.0</c:v>
                </c:pt>
                <c:pt idx="3475">
                  <c:v>32786.0</c:v>
                </c:pt>
                <c:pt idx="3476">
                  <c:v>32787.0</c:v>
                </c:pt>
                <c:pt idx="3477">
                  <c:v>32788.0</c:v>
                </c:pt>
                <c:pt idx="3478">
                  <c:v>32789.0</c:v>
                </c:pt>
                <c:pt idx="3479">
                  <c:v>32790.0</c:v>
                </c:pt>
                <c:pt idx="3480">
                  <c:v>32791.0</c:v>
                </c:pt>
                <c:pt idx="3481">
                  <c:v>32792.0</c:v>
                </c:pt>
                <c:pt idx="3482">
                  <c:v>32793.0</c:v>
                </c:pt>
                <c:pt idx="3483">
                  <c:v>32794.0</c:v>
                </c:pt>
                <c:pt idx="3484">
                  <c:v>32795.0</c:v>
                </c:pt>
                <c:pt idx="3485">
                  <c:v>32796.0</c:v>
                </c:pt>
                <c:pt idx="3486">
                  <c:v>32797.0</c:v>
                </c:pt>
                <c:pt idx="3487">
                  <c:v>32798.0</c:v>
                </c:pt>
                <c:pt idx="3488">
                  <c:v>32799.0</c:v>
                </c:pt>
                <c:pt idx="3489">
                  <c:v>32800.0</c:v>
                </c:pt>
                <c:pt idx="3490">
                  <c:v>32801.0</c:v>
                </c:pt>
                <c:pt idx="3491">
                  <c:v>32802.0</c:v>
                </c:pt>
                <c:pt idx="3492">
                  <c:v>32803.0</c:v>
                </c:pt>
                <c:pt idx="3493">
                  <c:v>32804.0</c:v>
                </c:pt>
                <c:pt idx="3494">
                  <c:v>32805.0</c:v>
                </c:pt>
                <c:pt idx="3495">
                  <c:v>32806.0</c:v>
                </c:pt>
                <c:pt idx="3496">
                  <c:v>32807.0</c:v>
                </c:pt>
                <c:pt idx="3497">
                  <c:v>32808.0</c:v>
                </c:pt>
                <c:pt idx="3498">
                  <c:v>32809.0</c:v>
                </c:pt>
                <c:pt idx="3499">
                  <c:v>32810.0</c:v>
                </c:pt>
                <c:pt idx="3500">
                  <c:v>32811.0</c:v>
                </c:pt>
                <c:pt idx="3501">
                  <c:v>32812.0</c:v>
                </c:pt>
                <c:pt idx="3502">
                  <c:v>32813.0</c:v>
                </c:pt>
                <c:pt idx="3503">
                  <c:v>32814.0</c:v>
                </c:pt>
                <c:pt idx="3504">
                  <c:v>32815.0</c:v>
                </c:pt>
                <c:pt idx="3505">
                  <c:v>32816.0</c:v>
                </c:pt>
                <c:pt idx="3506">
                  <c:v>32817.0</c:v>
                </c:pt>
                <c:pt idx="3507">
                  <c:v>32818.0</c:v>
                </c:pt>
                <c:pt idx="3508">
                  <c:v>32819.0</c:v>
                </c:pt>
                <c:pt idx="3509">
                  <c:v>32820.0</c:v>
                </c:pt>
                <c:pt idx="3510">
                  <c:v>32821.0</c:v>
                </c:pt>
                <c:pt idx="3511">
                  <c:v>32822.0</c:v>
                </c:pt>
                <c:pt idx="3512">
                  <c:v>32823.0</c:v>
                </c:pt>
                <c:pt idx="3513">
                  <c:v>32824.0</c:v>
                </c:pt>
                <c:pt idx="3514">
                  <c:v>32825.0</c:v>
                </c:pt>
                <c:pt idx="3515">
                  <c:v>32826.0</c:v>
                </c:pt>
                <c:pt idx="3516">
                  <c:v>32827.0</c:v>
                </c:pt>
                <c:pt idx="3517">
                  <c:v>32828.0</c:v>
                </c:pt>
                <c:pt idx="3518">
                  <c:v>32829.0</c:v>
                </c:pt>
                <c:pt idx="3519">
                  <c:v>32830.0</c:v>
                </c:pt>
                <c:pt idx="3520">
                  <c:v>32831.0</c:v>
                </c:pt>
                <c:pt idx="3521">
                  <c:v>32832.0</c:v>
                </c:pt>
                <c:pt idx="3522">
                  <c:v>32833.0</c:v>
                </c:pt>
                <c:pt idx="3523">
                  <c:v>32834.0</c:v>
                </c:pt>
                <c:pt idx="3524">
                  <c:v>32835.0</c:v>
                </c:pt>
                <c:pt idx="3525">
                  <c:v>32836.0</c:v>
                </c:pt>
                <c:pt idx="3526">
                  <c:v>32837.0</c:v>
                </c:pt>
                <c:pt idx="3527">
                  <c:v>32838.0</c:v>
                </c:pt>
                <c:pt idx="3528">
                  <c:v>32839.0</c:v>
                </c:pt>
                <c:pt idx="3529">
                  <c:v>32840.0</c:v>
                </c:pt>
                <c:pt idx="3530">
                  <c:v>32841.0</c:v>
                </c:pt>
                <c:pt idx="3531">
                  <c:v>32842.0</c:v>
                </c:pt>
                <c:pt idx="3532">
                  <c:v>32843.0</c:v>
                </c:pt>
                <c:pt idx="3533">
                  <c:v>32844.0</c:v>
                </c:pt>
                <c:pt idx="3534">
                  <c:v>32845.0</c:v>
                </c:pt>
                <c:pt idx="3535">
                  <c:v>32846.0</c:v>
                </c:pt>
                <c:pt idx="3536">
                  <c:v>32847.0</c:v>
                </c:pt>
                <c:pt idx="3537">
                  <c:v>32848.0</c:v>
                </c:pt>
                <c:pt idx="3538">
                  <c:v>32849.0</c:v>
                </c:pt>
                <c:pt idx="3539">
                  <c:v>32850.0</c:v>
                </c:pt>
                <c:pt idx="3540">
                  <c:v>32851.0</c:v>
                </c:pt>
                <c:pt idx="3541">
                  <c:v>32852.0</c:v>
                </c:pt>
                <c:pt idx="3542">
                  <c:v>32853.0</c:v>
                </c:pt>
                <c:pt idx="3543">
                  <c:v>32854.0</c:v>
                </c:pt>
                <c:pt idx="3544">
                  <c:v>32855.0</c:v>
                </c:pt>
                <c:pt idx="3545">
                  <c:v>32856.0</c:v>
                </c:pt>
                <c:pt idx="3546">
                  <c:v>32857.0</c:v>
                </c:pt>
                <c:pt idx="3547">
                  <c:v>32858.0</c:v>
                </c:pt>
                <c:pt idx="3548">
                  <c:v>32859.0</c:v>
                </c:pt>
                <c:pt idx="3549">
                  <c:v>32860.0</c:v>
                </c:pt>
                <c:pt idx="3550">
                  <c:v>32861.0</c:v>
                </c:pt>
                <c:pt idx="3551">
                  <c:v>32862.0</c:v>
                </c:pt>
                <c:pt idx="3552">
                  <c:v>32863.0</c:v>
                </c:pt>
                <c:pt idx="3553">
                  <c:v>32864.0</c:v>
                </c:pt>
                <c:pt idx="3554">
                  <c:v>32865.0</c:v>
                </c:pt>
                <c:pt idx="3555">
                  <c:v>32866.0</c:v>
                </c:pt>
                <c:pt idx="3556">
                  <c:v>32867.0</c:v>
                </c:pt>
                <c:pt idx="3557">
                  <c:v>32868.0</c:v>
                </c:pt>
                <c:pt idx="3558">
                  <c:v>32869.0</c:v>
                </c:pt>
                <c:pt idx="3559">
                  <c:v>32870.0</c:v>
                </c:pt>
                <c:pt idx="3560">
                  <c:v>32871.0</c:v>
                </c:pt>
                <c:pt idx="3561">
                  <c:v>32872.0</c:v>
                </c:pt>
                <c:pt idx="3562">
                  <c:v>32873.0</c:v>
                </c:pt>
                <c:pt idx="3563">
                  <c:v>32874.0</c:v>
                </c:pt>
                <c:pt idx="3564">
                  <c:v>32875.0</c:v>
                </c:pt>
                <c:pt idx="3565">
                  <c:v>32876.0</c:v>
                </c:pt>
                <c:pt idx="3566">
                  <c:v>32877.0</c:v>
                </c:pt>
                <c:pt idx="3567">
                  <c:v>32878.0</c:v>
                </c:pt>
                <c:pt idx="3568">
                  <c:v>32879.0</c:v>
                </c:pt>
                <c:pt idx="3569">
                  <c:v>32880.0</c:v>
                </c:pt>
                <c:pt idx="3570">
                  <c:v>32881.0</c:v>
                </c:pt>
                <c:pt idx="3571">
                  <c:v>32882.0</c:v>
                </c:pt>
                <c:pt idx="3572">
                  <c:v>32883.0</c:v>
                </c:pt>
                <c:pt idx="3573">
                  <c:v>32884.0</c:v>
                </c:pt>
                <c:pt idx="3574">
                  <c:v>32885.0</c:v>
                </c:pt>
                <c:pt idx="3575">
                  <c:v>32886.0</c:v>
                </c:pt>
                <c:pt idx="3576">
                  <c:v>32887.0</c:v>
                </c:pt>
                <c:pt idx="3577">
                  <c:v>32888.0</c:v>
                </c:pt>
                <c:pt idx="3578">
                  <c:v>32889.0</c:v>
                </c:pt>
                <c:pt idx="3579">
                  <c:v>32890.0</c:v>
                </c:pt>
                <c:pt idx="3580">
                  <c:v>32891.0</c:v>
                </c:pt>
                <c:pt idx="3581">
                  <c:v>32892.0</c:v>
                </c:pt>
                <c:pt idx="3582">
                  <c:v>32893.0</c:v>
                </c:pt>
                <c:pt idx="3583">
                  <c:v>32894.0</c:v>
                </c:pt>
                <c:pt idx="3584">
                  <c:v>32895.0</c:v>
                </c:pt>
                <c:pt idx="3585">
                  <c:v>32896.0</c:v>
                </c:pt>
                <c:pt idx="3586">
                  <c:v>32897.0</c:v>
                </c:pt>
                <c:pt idx="3587">
                  <c:v>32898.0</c:v>
                </c:pt>
                <c:pt idx="3588">
                  <c:v>32899.0</c:v>
                </c:pt>
                <c:pt idx="3589">
                  <c:v>32900.0</c:v>
                </c:pt>
                <c:pt idx="3590">
                  <c:v>32901.0</c:v>
                </c:pt>
                <c:pt idx="3591">
                  <c:v>32902.0</c:v>
                </c:pt>
                <c:pt idx="3592">
                  <c:v>32903.0</c:v>
                </c:pt>
                <c:pt idx="3593">
                  <c:v>32904.0</c:v>
                </c:pt>
                <c:pt idx="3594">
                  <c:v>32905.0</c:v>
                </c:pt>
                <c:pt idx="3595">
                  <c:v>32906.0</c:v>
                </c:pt>
                <c:pt idx="3596">
                  <c:v>32907.0</c:v>
                </c:pt>
                <c:pt idx="3597">
                  <c:v>32908.0</c:v>
                </c:pt>
                <c:pt idx="3598">
                  <c:v>32909.0</c:v>
                </c:pt>
                <c:pt idx="3599">
                  <c:v>32910.0</c:v>
                </c:pt>
                <c:pt idx="3600">
                  <c:v>32911.0</c:v>
                </c:pt>
                <c:pt idx="3601">
                  <c:v>32912.0</c:v>
                </c:pt>
                <c:pt idx="3602">
                  <c:v>32913.0</c:v>
                </c:pt>
                <c:pt idx="3603">
                  <c:v>32914.0</c:v>
                </c:pt>
                <c:pt idx="3604">
                  <c:v>32915.0</c:v>
                </c:pt>
                <c:pt idx="3605">
                  <c:v>32916.0</c:v>
                </c:pt>
                <c:pt idx="3606">
                  <c:v>32917.0</c:v>
                </c:pt>
                <c:pt idx="3607">
                  <c:v>32918.0</c:v>
                </c:pt>
                <c:pt idx="3608">
                  <c:v>32919.0</c:v>
                </c:pt>
                <c:pt idx="3609">
                  <c:v>32920.0</c:v>
                </c:pt>
                <c:pt idx="3610">
                  <c:v>32921.0</c:v>
                </c:pt>
                <c:pt idx="3611">
                  <c:v>32922.0</c:v>
                </c:pt>
                <c:pt idx="3612">
                  <c:v>32923.0</c:v>
                </c:pt>
                <c:pt idx="3613">
                  <c:v>32924.0</c:v>
                </c:pt>
                <c:pt idx="3614">
                  <c:v>32925.0</c:v>
                </c:pt>
                <c:pt idx="3615">
                  <c:v>32926.0</c:v>
                </c:pt>
                <c:pt idx="3616">
                  <c:v>32927.0</c:v>
                </c:pt>
                <c:pt idx="3617">
                  <c:v>32928.0</c:v>
                </c:pt>
                <c:pt idx="3618">
                  <c:v>32929.0</c:v>
                </c:pt>
                <c:pt idx="3619">
                  <c:v>32930.0</c:v>
                </c:pt>
                <c:pt idx="3620">
                  <c:v>32931.0</c:v>
                </c:pt>
                <c:pt idx="3621">
                  <c:v>32932.0</c:v>
                </c:pt>
                <c:pt idx="3622">
                  <c:v>32933.0</c:v>
                </c:pt>
                <c:pt idx="3623">
                  <c:v>32934.0</c:v>
                </c:pt>
                <c:pt idx="3624">
                  <c:v>32935.0</c:v>
                </c:pt>
                <c:pt idx="3625">
                  <c:v>32936.0</c:v>
                </c:pt>
                <c:pt idx="3626">
                  <c:v>32937.0</c:v>
                </c:pt>
                <c:pt idx="3627">
                  <c:v>32938.0</c:v>
                </c:pt>
                <c:pt idx="3628">
                  <c:v>32939.0</c:v>
                </c:pt>
                <c:pt idx="3629">
                  <c:v>32940.0</c:v>
                </c:pt>
                <c:pt idx="3630">
                  <c:v>32941.0</c:v>
                </c:pt>
                <c:pt idx="3631">
                  <c:v>32942.0</c:v>
                </c:pt>
                <c:pt idx="3632">
                  <c:v>32943.0</c:v>
                </c:pt>
                <c:pt idx="3633">
                  <c:v>32944.0</c:v>
                </c:pt>
                <c:pt idx="3634">
                  <c:v>32945.0</c:v>
                </c:pt>
                <c:pt idx="3635">
                  <c:v>32946.0</c:v>
                </c:pt>
                <c:pt idx="3636">
                  <c:v>32947.0</c:v>
                </c:pt>
                <c:pt idx="3637">
                  <c:v>32948.0</c:v>
                </c:pt>
                <c:pt idx="3638">
                  <c:v>32949.0</c:v>
                </c:pt>
                <c:pt idx="3639">
                  <c:v>32950.0</c:v>
                </c:pt>
                <c:pt idx="3640">
                  <c:v>32951.0</c:v>
                </c:pt>
                <c:pt idx="3641">
                  <c:v>32952.0</c:v>
                </c:pt>
                <c:pt idx="3642">
                  <c:v>32953.0</c:v>
                </c:pt>
                <c:pt idx="3643">
                  <c:v>32954.0</c:v>
                </c:pt>
                <c:pt idx="3644">
                  <c:v>32955.0</c:v>
                </c:pt>
                <c:pt idx="3645">
                  <c:v>32956.0</c:v>
                </c:pt>
                <c:pt idx="3646">
                  <c:v>32957.0</c:v>
                </c:pt>
                <c:pt idx="3647">
                  <c:v>32958.0</c:v>
                </c:pt>
                <c:pt idx="3648">
                  <c:v>32959.0</c:v>
                </c:pt>
                <c:pt idx="3649">
                  <c:v>32960.0</c:v>
                </c:pt>
                <c:pt idx="3650">
                  <c:v>32961.0</c:v>
                </c:pt>
                <c:pt idx="3651">
                  <c:v>32962.0</c:v>
                </c:pt>
                <c:pt idx="3652">
                  <c:v>32963.0</c:v>
                </c:pt>
                <c:pt idx="3653">
                  <c:v>32964.0</c:v>
                </c:pt>
                <c:pt idx="3654">
                  <c:v>32965.0</c:v>
                </c:pt>
                <c:pt idx="3655">
                  <c:v>32966.0</c:v>
                </c:pt>
                <c:pt idx="3656">
                  <c:v>32967.0</c:v>
                </c:pt>
                <c:pt idx="3657">
                  <c:v>32968.0</c:v>
                </c:pt>
                <c:pt idx="3658">
                  <c:v>32969.0</c:v>
                </c:pt>
                <c:pt idx="3659">
                  <c:v>32970.0</c:v>
                </c:pt>
                <c:pt idx="3660">
                  <c:v>32971.0</c:v>
                </c:pt>
                <c:pt idx="3661">
                  <c:v>32972.0</c:v>
                </c:pt>
                <c:pt idx="3662">
                  <c:v>32973.0</c:v>
                </c:pt>
                <c:pt idx="3663">
                  <c:v>32974.0</c:v>
                </c:pt>
                <c:pt idx="3664">
                  <c:v>32975.0</c:v>
                </c:pt>
                <c:pt idx="3665">
                  <c:v>32976.0</c:v>
                </c:pt>
                <c:pt idx="3666">
                  <c:v>32977.0</c:v>
                </c:pt>
                <c:pt idx="3667">
                  <c:v>32978.0</c:v>
                </c:pt>
                <c:pt idx="3668">
                  <c:v>32979.0</c:v>
                </c:pt>
                <c:pt idx="3669">
                  <c:v>32980.0</c:v>
                </c:pt>
                <c:pt idx="3670">
                  <c:v>32981.0</c:v>
                </c:pt>
                <c:pt idx="3671">
                  <c:v>32982.0</c:v>
                </c:pt>
                <c:pt idx="3672">
                  <c:v>32983.0</c:v>
                </c:pt>
                <c:pt idx="3673">
                  <c:v>32984.0</c:v>
                </c:pt>
                <c:pt idx="3674">
                  <c:v>32985.0</c:v>
                </c:pt>
                <c:pt idx="3675">
                  <c:v>32986.0</c:v>
                </c:pt>
                <c:pt idx="3676">
                  <c:v>32987.0</c:v>
                </c:pt>
                <c:pt idx="3677">
                  <c:v>32988.0</c:v>
                </c:pt>
                <c:pt idx="3678">
                  <c:v>32989.0</c:v>
                </c:pt>
                <c:pt idx="3679">
                  <c:v>32990.0</c:v>
                </c:pt>
                <c:pt idx="3680">
                  <c:v>32991.0</c:v>
                </c:pt>
                <c:pt idx="3681">
                  <c:v>32992.0</c:v>
                </c:pt>
                <c:pt idx="3682">
                  <c:v>32993.0</c:v>
                </c:pt>
                <c:pt idx="3683">
                  <c:v>32994.0</c:v>
                </c:pt>
                <c:pt idx="3684">
                  <c:v>32995.0</c:v>
                </c:pt>
                <c:pt idx="3685">
                  <c:v>32996.0</c:v>
                </c:pt>
                <c:pt idx="3686">
                  <c:v>32997.0</c:v>
                </c:pt>
                <c:pt idx="3687">
                  <c:v>32998.0</c:v>
                </c:pt>
                <c:pt idx="3688">
                  <c:v>32999.0</c:v>
                </c:pt>
                <c:pt idx="3689">
                  <c:v>33000.0</c:v>
                </c:pt>
                <c:pt idx="3690">
                  <c:v>33001.0</c:v>
                </c:pt>
                <c:pt idx="3691">
                  <c:v>33002.0</c:v>
                </c:pt>
                <c:pt idx="3692">
                  <c:v>33003.0</c:v>
                </c:pt>
                <c:pt idx="3693">
                  <c:v>33004.0</c:v>
                </c:pt>
                <c:pt idx="3694">
                  <c:v>33005.0</c:v>
                </c:pt>
                <c:pt idx="3695">
                  <c:v>33006.0</c:v>
                </c:pt>
                <c:pt idx="3696">
                  <c:v>33007.0</c:v>
                </c:pt>
                <c:pt idx="3697">
                  <c:v>33008.0</c:v>
                </c:pt>
                <c:pt idx="3698">
                  <c:v>33009.0</c:v>
                </c:pt>
                <c:pt idx="3699">
                  <c:v>33010.0</c:v>
                </c:pt>
                <c:pt idx="3700">
                  <c:v>33011.0</c:v>
                </c:pt>
                <c:pt idx="3701">
                  <c:v>33012.0</c:v>
                </c:pt>
                <c:pt idx="3702">
                  <c:v>33013.0</c:v>
                </c:pt>
                <c:pt idx="3703">
                  <c:v>33014.0</c:v>
                </c:pt>
                <c:pt idx="3704">
                  <c:v>33015.0</c:v>
                </c:pt>
                <c:pt idx="3705">
                  <c:v>33016.0</c:v>
                </c:pt>
                <c:pt idx="3706">
                  <c:v>33017.0</c:v>
                </c:pt>
                <c:pt idx="3707">
                  <c:v>33018.0</c:v>
                </c:pt>
                <c:pt idx="3708">
                  <c:v>33019.0</c:v>
                </c:pt>
                <c:pt idx="3709">
                  <c:v>33020.0</c:v>
                </c:pt>
                <c:pt idx="3710">
                  <c:v>33021.0</c:v>
                </c:pt>
                <c:pt idx="3711">
                  <c:v>33022.0</c:v>
                </c:pt>
                <c:pt idx="3712">
                  <c:v>33023.0</c:v>
                </c:pt>
                <c:pt idx="3713">
                  <c:v>33024.0</c:v>
                </c:pt>
                <c:pt idx="3714">
                  <c:v>33025.0</c:v>
                </c:pt>
                <c:pt idx="3715">
                  <c:v>33026.0</c:v>
                </c:pt>
                <c:pt idx="3716">
                  <c:v>33027.0</c:v>
                </c:pt>
                <c:pt idx="3717">
                  <c:v>33028.0</c:v>
                </c:pt>
                <c:pt idx="3718">
                  <c:v>33029.0</c:v>
                </c:pt>
                <c:pt idx="3719">
                  <c:v>33030.0</c:v>
                </c:pt>
                <c:pt idx="3720">
                  <c:v>33031.0</c:v>
                </c:pt>
                <c:pt idx="3721">
                  <c:v>33032.0</c:v>
                </c:pt>
                <c:pt idx="3722">
                  <c:v>33033.0</c:v>
                </c:pt>
                <c:pt idx="3723">
                  <c:v>33034.0</c:v>
                </c:pt>
                <c:pt idx="3724">
                  <c:v>33035.0</c:v>
                </c:pt>
                <c:pt idx="3725">
                  <c:v>33036.0</c:v>
                </c:pt>
                <c:pt idx="3726">
                  <c:v>33037.0</c:v>
                </c:pt>
                <c:pt idx="3727">
                  <c:v>33038.0</c:v>
                </c:pt>
                <c:pt idx="3728">
                  <c:v>33039.0</c:v>
                </c:pt>
                <c:pt idx="3729">
                  <c:v>33040.0</c:v>
                </c:pt>
                <c:pt idx="3730">
                  <c:v>33041.0</c:v>
                </c:pt>
                <c:pt idx="3731">
                  <c:v>33042.0</c:v>
                </c:pt>
                <c:pt idx="3732">
                  <c:v>33043.0</c:v>
                </c:pt>
                <c:pt idx="3733">
                  <c:v>33044.0</c:v>
                </c:pt>
                <c:pt idx="3734">
                  <c:v>33045.0</c:v>
                </c:pt>
                <c:pt idx="3735">
                  <c:v>33046.0</c:v>
                </c:pt>
                <c:pt idx="3736">
                  <c:v>33047.0</c:v>
                </c:pt>
                <c:pt idx="3737">
                  <c:v>33048.0</c:v>
                </c:pt>
                <c:pt idx="3738">
                  <c:v>33049.0</c:v>
                </c:pt>
                <c:pt idx="3739">
                  <c:v>33050.0</c:v>
                </c:pt>
                <c:pt idx="3740">
                  <c:v>33051.0</c:v>
                </c:pt>
                <c:pt idx="3741">
                  <c:v>33052.0</c:v>
                </c:pt>
                <c:pt idx="3742">
                  <c:v>33053.0</c:v>
                </c:pt>
                <c:pt idx="3743">
                  <c:v>33054.0</c:v>
                </c:pt>
                <c:pt idx="3744">
                  <c:v>33055.0</c:v>
                </c:pt>
                <c:pt idx="3745">
                  <c:v>33056.0</c:v>
                </c:pt>
                <c:pt idx="3746">
                  <c:v>33057.0</c:v>
                </c:pt>
                <c:pt idx="3747">
                  <c:v>33058.0</c:v>
                </c:pt>
                <c:pt idx="3748">
                  <c:v>33059.0</c:v>
                </c:pt>
                <c:pt idx="3749">
                  <c:v>33060.0</c:v>
                </c:pt>
                <c:pt idx="3750">
                  <c:v>33061.0</c:v>
                </c:pt>
                <c:pt idx="3751">
                  <c:v>33062.0</c:v>
                </c:pt>
                <c:pt idx="3752">
                  <c:v>33063.0</c:v>
                </c:pt>
                <c:pt idx="3753">
                  <c:v>33064.0</c:v>
                </c:pt>
                <c:pt idx="3754">
                  <c:v>33065.0</c:v>
                </c:pt>
                <c:pt idx="3755">
                  <c:v>33066.0</c:v>
                </c:pt>
                <c:pt idx="3756">
                  <c:v>33067.0</c:v>
                </c:pt>
                <c:pt idx="3757">
                  <c:v>33068.0</c:v>
                </c:pt>
                <c:pt idx="3758">
                  <c:v>33069.0</c:v>
                </c:pt>
                <c:pt idx="3759">
                  <c:v>33070.0</c:v>
                </c:pt>
                <c:pt idx="3760">
                  <c:v>33071.0</c:v>
                </c:pt>
                <c:pt idx="3761">
                  <c:v>33072.0</c:v>
                </c:pt>
                <c:pt idx="3762">
                  <c:v>33073.0</c:v>
                </c:pt>
                <c:pt idx="3763">
                  <c:v>33074.0</c:v>
                </c:pt>
                <c:pt idx="3764">
                  <c:v>33075.0</c:v>
                </c:pt>
                <c:pt idx="3765">
                  <c:v>33076.0</c:v>
                </c:pt>
                <c:pt idx="3766">
                  <c:v>33077.0</c:v>
                </c:pt>
                <c:pt idx="3767">
                  <c:v>33078.0</c:v>
                </c:pt>
                <c:pt idx="3768">
                  <c:v>33079.0</c:v>
                </c:pt>
                <c:pt idx="3769">
                  <c:v>33080.0</c:v>
                </c:pt>
                <c:pt idx="3770">
                  <c:v>33081.0</c:v>
                </c:pt>
                <c:pt idx="3771">
                  <c:v>33082.0</c:v>
                </c:pt>
                <c:pt idx="3772">
                  <c:v>33083.0</c:v>
                </c:pt>
                <c:pt idx="3773">
                  <c:v>33084.0</c:v>
                </c:pt>
                <c:pt idx="3774">
                  <c:v>33085.0</c:v>
                </c:pt>
                <c:pt idx="3775">
                  <c:v>33086.0</c:v>
                </c:pt>
                <c:pt idx="3776">
                  <c:v>33087.0</c:v>
                </c:pt>
                <c:pt idx="3777">
                  <c:v>33088.0</c:v>
                </c:pt>
                <c:pt idx="3778">
                  <c:v>33089.0</c:v>
                </c:pt>
                <c:pt idx="3779">
                  <c:v>33090.0</c:v>
                </c:pt>
                <c:pt idx="3780">
                  <c:v>33091.0</c:v>
                </c:pt>
                <c:pt idx="3781">
                  <c:v>33092.0</c:v>
                </c:pt>
                <c:pt idx="3782">
                  <c:v>33093.0</c:v>
                </c:pt>
                <c:pt idx="3783">
                  <c:v>33094.0</c:v>
                </c:pt>
                <c:pt idx="3784">
                  <c:v>33095.0</c:v>
                </c:pt>
                <c:pt idx="3785">
                  <c:v>33096.0</c:v>
                </c:pt>
                <c:pt idx="3786">
                  <c:v>33097.0</c:v>
                </c:pt>
                <c:pt idx="3787">
                  <c:v>33098.0</c:v>
                </c:pt>
                <c:pt idx="3788">
                  <c:v>33099.0</c:v>
                </c:pt>
                <c:pt idx="3789">
                  <c:v>33100.0</c:v>
                </c:pt>
                <c:pt idx="3790">
                  <c:v>33101.0</c:v>
                </c:pt>
                <c:pt idx="3791">
                  <c:v>33102.0</c:v>
                </c:pt>
                <c:pt idx="3792">
                  <c:v>33103.0</c:v>
                </c:pt>
                <c:pt idx="3793">
                  <c:v>33104.0</c:v>
                </c:pt>
                <c:pt idx="3794">
                  <c:v>33105.0</c:v>
                </c:pt>
                <c:pt idx="3795">
                  <c:v>33106.0</c:v>
                </c:pt>
                <c:pt idx="3796">
                  <c:v>33107.0</c:v>
                </c:pt>
                <c:pt idx="3797">
                  <c:v>33108.0</c:v>
                </c:pt>
                <c:pt idx="3798">
                  <c:v>33109.0</c:v>
                </c:pt>
                <c:pt idx="3799">
                  <c:v>33110.0</c:v>
                </c:pt>
                <c:pt idx="3800">
                  <c:v>33111.0</c:v>
                </c:pt>
                <c:pt idx="3801">
                  <c:v>33112.0</c:v>
                </c:pt>
                <c:pt idx="3802">
                  <c:v>33113.0</c:v>
                </c:pt>
                <c:pt idx="3803">
                  <c:v>33114.0</c:v>
                </c:pt>
                <c:pt idx="3804">
                  <c:v>33115.0</c:v>
                </c:pt>
                <c:pt idx="3805">
                  <c:v>33116.0</c:v>
                </c:pt>
                <c:pt idx="3806">
                  <c:v>33117.0</c:v>
                </c:pt>
                <c:pt idx="3807">
                  <c:v>33118.0</c:v>
                </c:pt>
                <c:pt idx="3808">
                  <c:v>33119.0</c:v>
                </c:pt>
                <c:pt idx="3809">
                  <c:v>33120.0</c:v>
                </c:pt>
                <c:pt idx="3810">
                  <c:v>33121.0</c:v>
                </c:pt>
                <c:pt idx="3811">
                  <c:v>33122.0</c:v>
                </c:pt>
                <c:pt idx="3812">
                  <c:v>33123.0</c:v>
                </c:pt>
                <c:pt idx="3813">
                  <c:v>33124.0</c:v>
                </c:pt>
                <c:pt idx="3814">
                  <c:v>33125.0</c:v>
                </c:pt>
                <c:pt idx="3815">
                  <c:v>33126.0</c:v>
                </c:pt>
                <c:pt idx="3816">
                  <c:v>33127.0</c:v>
                </c:pt>
                <c:pt idx="3817">
                  <c:v>33128.0</c:v>
                </c:pt>
                <c:pt idx="3818">
                  <c:v>33129.0</c:v>
                </c:pt>
                <c:pt idx="3819">
                  <c:v>33130.0</c:v>
                </c:pt>
                <c:pt idx="3820">
                  <c:v>33131.0</c:v>
                </c:pt>
                <c:pt idx="3821">
                  <c:v>33132.0</c:v>
                </c:pt>
                <c:pt idx="3822">
                  <c:v>33133.0</c:v>
                </c:pt>
                <c:pt idx="3823">
                  <c:v>33134.0</c:v>
                </c:pt>
                <c:pt idx="3824">
                  <c:v>33135.0</c:v>
                </c:pt>
                <c:pt idx="3825">
                  <c:v>33136.0</c:v>
                </c:pt>
                <c:pt idx="3826">
                  <c:v>33137.0</c:v>
                </c:pt>
                <c:pt idx="3827">
                  <c:v>33138.0</c:v>
                </c:pt>
                <c:pt idx="3828">
                  <c:v>33139.0</c:v>
                </c:pt>
                <c:pt idx="3829">
                  <c:v>33140.0</c:v>
                </c:pt>
                <c:pt idx="3830">
                  <c:v>33141.0</c:v>
                </c:pt>
                <c:pt idx="3831">
                  <c:v>33142.0</c:v>
                </c:pt>
                <c:pt idx="3832">
                  <c:v>33143.0</c:v>
                </c:pt>
                <c:pt idx="3833">
                  <c:v>33144.0</c:v>
                </c:pt>
                <c:pt idx="3834">
                  <c:v>33145.0</c:v>
                </c:pt>
                <c:pt idx="3835">
                  <c:v>33146.0</c:v>
                </c:pt>
                <c:pt idx="3836">
                  <c:v>33147.0</c:v>
                </c:pt>
                <c:pt idx="3837">
                  <c:v>33148.0</c:v>
                </c:pt>
                <c:pt idx="3838">
                  <c:v>33149.0</c:v>
                </c:pt>
                <c:pt idx="3839">
                  <c:v>33150.0</c:v>
                </c:pt>
                <c:pt idx="3840">
                  <c:v>33151.0</c:v>
                </c:pt>
                <c:pt idx="3841">
                  <c:v>33152.0</c:v>
                </c:pt>
                <c:pt idx="3842">
                  <c:v>33153.0</c:v>
                </c:pt>
                <c:pt idx="3843">
                  <c:v>33154.0</c:v>
                </c:pt>
                <c:pt idx="3844">
                  <c:v>33155.0</c:v>
                </c:pt>
                <c:pt idx="3845">
                  <c:v>33156.0</c:v>
                </c:pt>
                <c:pt idx="3846">
                  <c:v>33157.0</c:v>
                </c:pt>
                <c:pt idx="3847">
                  <c:v>33158.0</c:v>
                </c:pt>
                <c:pt idx="3848">
                  <c:v>33159.0</c:v>
                </c:pt>
                <c:pt idx="3849">
                  <c:v>33160.0</c:v>
                </c:pt>
                <c:pt idx="3850">
                  <c:v>33161.0</c:v>
                </c:pt>
                <c:pt idx="3851">
                  <c:v>33162.0</c:v>
                </c:pt>
                <c:pt idx="3852">
                  <c:v>33163.0</c:v>
                </c:pt>
                <c:pt idx="3853">
                  <c:v>33164.0</c:v>
                </c:pt>
                <c:pt idx="3854">
                  <c:v>33165.0</c:v>
                </c:pt>
                <c:pt idx="3855">
                  <c:v>33166.0</c:v>
                </c:pt>
                <c:pt idx="3856">
                  <c:v>33167.0</c:v>
                </c:pt>
                <c:pt idx="3857">
                  <c:v>33168.0</c:v>
                </c:pt>
                <c:pt idx="3858">
                  <c:v>33169.0</c:v>
                </c:pt>
                <c:pt idx="3859">
                  <c:v>33170.0</c:v>
                </c:pt>
                <c:pt idx="3860">
                  <c:v>33171.0</c:v>
                </c:pt>
                <c:pt idx="3861">
                  <c:v>33172.0</c:v>
                </c:pt>
                <c:pt idx="3862">
                  <c:v>33173.0</c:v>
                </c:pt>
                <c:pt idx="3863">
                  <c:v>33174.0</c:v>
                </c:pt>
                <c:pt idx="3864">
                  <c:v>33175.0</c:v>
                </c:pt>
                <c:pt idx="3865">
                  <c:v>33176.0</c:v>
                </c:pt>
                <c:pt idx="3866">
                  <c:v>33177.0</c:v>
                </c:pt>
                <c:pt idx="3867">
                  <c:v>33178.0</c:v>
                </c:pt>
                <c:pt idx="3868">
                  <c:v>33179.0</c:v>
                </c:pt>
                <c:pt idx="3869">
                  <c:v>33180.0</c:v>
                </c:pt>
                <c:pt idx="3870">
                  <c:v>33181.0</c:v>
                </c:pt>
                <c:pt idx="3871">
                  <c:v>33182.0</c:v>
                </c:pt>
                <c:pt idx="3872">
                  <c:v>33183.0</c:v>
                </c:pt>
                <c:pt idx="3873">
                  <c:v>33184.0</c:v>
                </c:pt>
                <c:pt idx="3874">
                  <c:v>33185.0</c:v>
                </c:pt>
                <c:pt idx="3875">
                  <c:v>33186.0</c:v>
                </c:pt>
                <c:pt idx="3876">
                  <c:v>33187.0</c:v>
                </c:pt>
                <c:pt idx="3877">
                  <c:v>33188.0</c:v>
                </c:pt>
                <c:pt idx="3878">
                  <c:v>33189.0</c:v>
                </c:pt>
                <c:pt idx="3879">
                  <c:v>33190.0</c:v>
                </c:pt>
                <c:pt idx="3880">
                  <c:v>33191.0</c:v>
                </c:pt>
                <c:pt idx="3881">
                  <c:v>33192.0</c:v>
                </c:pt>
                <c:pt idx="3882">
                  <c:v>33193.0</c:v>
                </c:pt>
                <c:pt idx="3883">
                  <c:v>33194.0</c:v>
                </c:pt>
                <c:pt idx="3884">
                  <c:v>33195.0</c:v>
                </c:pt>
                <c:pt idx="3885">
                  <c:v>33196.0</c:v>
                </c:pt>
                <c:pt idx="3886">
                  <c:v>33197.0</c:v>
                </c:pt>
                <c:pt idx="3887">
                  <c:v>33198.0</c:v>
                </c:pt>
                <c:pt idx="3888">
                  <c:v>33199.0</c:v>
                </c:pt>
                <c:pt idx="3889">
                  <c:v>33200.0</c:v>
                </c:pt>
                <c:pt idx="3890">
                  <c:v>33201.0</c:v>
                </c:pt>
                <c:pt idx="3891">
                  <c:v>33202.0</c:v>
                </c:pt>
                <c:pt idx="3892">
                  <c:v>33203.0</c:v>
                </c:pt>
                <c:pt idx="3893">
                  <c:v>33204.0</c:v>
                </c:pt>
                <c:pt idx="3894">
                  <c:v>33205.0</c:v>
                </c:pt>
                <c:pt idx="3895">
                  <c:v>33206.0</c:v>
                </c:pt>
                <c:pt idx="3896">
                  <c:v>33207.0</c:v>
                </c:pt>
                <c:pt idx="3897">
                  <c:v>33208.0</c:v>
                </c:pt>
                <c:pt idx="3898">
                  <c:v>33209.0</c:v>
                </c:pt>
                <c:pt idx="3899">
                  <c:v>33210.0</c:v>
                </c:pt>
                <c:pt idx="3900">
                  <c:v>33211.0</c:v>
                </c:pt>
                <c:pt idx="3901">
                  <c:v>33212.0</c:v>
                </c:pt>
                <c:pt idx="3902">
                  <c:v>33213.0</c:v>
                </c:pt>
                <c:pt idx="3903">
                  <c:v>33214.0</c:v>
                </c:pt>
                <c:pt idx="3904">
                  <c:v>33215.0</c:v>
                </c:pt>
                <c:pt idx="3905">
                  <c:v>33216.0</c:v>
                </c:pt>
                <c:pt idx="3906">
                  <c:v>33217.0</c:v>
                </c:pt>
                <c:pt idx="3907">
                  <c:v>33218.0</c:v>
                </c:pt>
                <c:pt idx="3908">
                  <c:v>33219.0</c:v>
                </c:pt>
                <c:pt idx="3909">
                  <c:v>33220.0</c:v>
                </c:pt>
                <c:pt idx="3910">
                  <c:v>33221.0</c:v>
                </c:pt>
                <c:pt idx="3911">
                  <c:v>33222.0</c:v>
                </c:pt>
                <c:pt idx="3912">
                  <c:v>33223.0</c:v>
                </c:pt>
                <c:pt idx="3913">
                  <c:v>33224.0</c:v>
                </c:pt>
                <c:pt idx="3914">
                  <c:v>33225.0</c:v>
                </c:pt>
                <c:pt idx="3915">
                  <c:v>33226.0</c:v>
                </c:pt>
                <c:pt idx="3916">
                  <c:v>33227.0</c:v>
                </c:pt>
                <c:pt idx="3917">
                  <c:v>33228.0</c:v>
                </c:pt>
                <c:pt idx="3918">
                  <c:v>33229.0</c:v>
                </c:pt>
                <c:pt idx="3919">
                  <c:v>33230.0</c:v>
                </c:pt>
                <c:pt idx="3920">
                  <c:v>33231.0</c:v>
                </c:pt>
                <c:pt idx="3921">
                  <c:v>33232.0</c:v>
                </c:pt>
                <c:pt idx="3922">
                  <c:v>33233.0</c:v>
                </c:pt>
                <c:pt idx="3923">
                  <c:v>33234.0</c:v>
                </c:pt>
                <c:pt idx="3924">
                  <c:v>33235.0</c:v>
                </c:pt>
                <c:pt idx="3925">
                  <c:v>33236.0</c:v>
                </c:pt>
                <c:pt idx="3926">
                  <c:v>33237.0</c:v>
                </c:pt>
                <c:pt idx="3927">
                  <c:v>33238.0</c:v>
                </c:pt>
                <c:pt idx="3928">
                  <c:v>33239.0</c:v>
                </c:pt>
                <c:pt idx="3929">
                  <c:v>33240.0</c:v>
                </c:pt>
                <c:pt idx="3930">
                  <c:v>33241.0</c:v>
                </c:pt>
                <c:pt idx="3931">
                  <c:v>33242.0</c:v>
                </c:pt>
                <c:pt idx="3932">
                  <c:v>33243.0</c:v>
                </c:pt>
                <c:pt idx="3933">
                  <c:v>33244.0</c:v>
                </c:pt>
                <c:pt idx="3934">
                  <c:v>33245.0</c:v>
                </c:pt>
                <c:pt idx="3935">
                  <c:v>33246.0</c:v>
                </c:pt>
                <c:pt idx="3936">
                  <c:v>33247.0</c:v>
                </c:pt>
                <c:pt idx="3937">
                  <c:v>33248.0</c:v>
                </c:pt>
                <c:pt idx="3938">
                  <c:v>33249.0</c:v>
                </c:pt>
                <c:pt idx="3939">
                  <c:v>33250.0</c:v>
                </c:pt>
                <c:pt idx="3940">
                  <c:v>33251.0</c:v>
                </c:pt>
                <c:pt idx="3941">
                  <c:v>33252.0</c:v>
                </c:pt>
                <c:pt idx="3942">
                  <c:v>33253.0</c:v>
                </c:pt>
                <c:pt idx="3943">
                  <c:v>33254.0</c:v>
                </c:pt>
                <c:pt idx="3944">
                  <c:v>33255.0</c:v>
                </c:pt>
                <c:pt idx="3945">
                  <c:v>33256.0</c:v>
                </c:pt>
                <c:pt idx="3946">
                  <c:v>33257.0</c:v>
                </c:pt>
                <c:pt idx="3947">
                  <c:v>33258.0</c:v>
                </c:pt>
                <c:pt idx="3948">
                  <c:v>33259.0</c:v>
                </c:pt>
                <c:pt idx="3949">
                  <c:v>33260.0</c:v>
                </c:pt>
                <c:pt idx="3950">
                  <c:v>33261.0</c:v>
                </c:pt>
                <c:pt idx="3951">
                  <c:v>33262.0</c:v>
                </c:pt>
                <c:pt idx="3952">
                  <c:v>33263.0</c:v>
                </c:pt>
                <c:pt idx="3953">
                  <c:v>33264.0</c:v>
                </c:pt>
                <c:pt idx="3954">
                  <c:v>33265.0</c:v>
                </c:pt>
                <c:pt idx="3955">
                  <c:v>33266.0</c:v>
                </c:pt>
                <c:pt idx="3956">
                  <c:v>33267.0</c:v>
                </c:pt>
                <c:pt idx="3957">
                  <c:v>33268.0</c:v>
                </c:pt>
                <c:pt idx="3958">
                  <c:v>33269.0</c:v>
                </c:pt>
                <c:pt idx="3959">
                  <c:v>33270.0</c:v>
                </c:pt>
                <c:pt idx="3960">
                  <c:v>33271.0</c:v>
                </c:pt>
                <c:pt idx="3961">
                  <c:v>33272.0</c:v>
                </c:pt>
                <c:pt idx="3962">
                  <c:v>33273.0</c:v>
                </c:pt>
                <c:pt idx="3963">
                  <c:v>33274.0</c:v>
                </c:pt>
                <c:pt idx="3964">
                  <c:v>33275.0</c:v>
                </c:pt>
                <c:pt idx="3965">
                  <c:v>33276.0</c:v>
                </c:pt>
                <c:pt idx="3966">
                  <c:v>33277.0</c:v>
                </c:pt>
                <c:pt idx="3967">
                  <c:v>33278.0</c:v>
                </c:pt>
                <c:pt idx="3968">
                  <c:v>33279.0</c:v>
                </c:pt>
                <c:pt idx="3969">
                  <c:v>33280.0</c:v>
                </c:pt>
                <c:pt idx="3970">
                  <c:v>33281.0</c:v>
                </c:pt>
                <c:pt idx="3971">
                  <c:v>33282.0</c:v>
                </c:pt>
                <c:pt idx="3972">
                  <c:v>33283.0</c:v>
                </c:pt>
                <c:pt idx="3973">
                  <c:v>33284.0</c:v>
                </c:pt>
                <c:pt idx="3974">
                  <c:v>33285.0</c:v>
                </c:pt>
                <c:pt idx="3975">
                  <c:v>33286.0</c:v>
                </c:pt>
                <c:pt idx="3976">
                  <c:v>33287.0</c:v>
                </c:pt>
                <c:pt idx="3977">
                  <c:v>33288.0</c:v>
                </c:pt>
                <c:pt idx="3978">
                  <c:v>33289.0</c:v>
                </c:pt>
                <c:pt idx="3979">
                  <c:v>33290.0</c:v>
                </c:pt>
                <c:pt idx="3980">
                  <c:v>33291.0</c:v>
                </c:pt>
                <c:pt idx="3981">
                  <c:v>33292.0</c:v>
                </c:pt>
                <c:pt idx="3982">
                  <c:v>33293.0</c:v>
                </c:pt>
                <c:pt idx="3983">
                  <c:v>33294.0</c:v>
                </c:pt>
                <c:pt idx="3984">
                  <c:v>33295.0</c:v>
                </c:pt>
                <c:pt idx="3985">
                  <c:v>33296.0</c:v>
                </c:pt>
                <c:pt idx="3986">
                  <c:v>33297.0</c:v>
                </c:pt>
                <c:pt idx="3987">
                  <c:v>33298.0</c:v>
                </c:pt>
                <c:pt idx="3988">
                  <c:v>33299.0</c:v>
                </c:pt>
                <c:pt idx="3989">
                  <c:v>33300.0</c:v>
                </c:pt>
                <c:pt idx="3990">
                  <c:v>33301.0</c:v>
                </c:pt>
                <c:pt idx="3991">
                  <c:v>33302.0</c:v>
                </c:pt>
                <c:pt idx="3992">
                  <c:v>33303.0</c:v>
                </c:pt>
                <c:pt idx="3993">
                  <c:v>33304.0</c:v>
                </c:pt>
                <c:pt idx="3994">
                  <c:v>33305.0</c:v>
                </c:pt>
                <c:pt idx="3995">
                  <c:v>33306.0</c:v>
                </c:pt>
                <c:pt idx="3996">
                  <c:v>33307.0</c:v>
                </c:pt>
                <c:pt idx="3997">
                  <c:v>33308.0</c:v>
                </c:pt>
                <c:pt idx="3998">
                  <c:v>33309.0</c:v>
                </c:pt>
                <c:pt idx="3999">
                  <c:v>33310.0</c:v>
                </c:pt>
                <c:pt idx="4000">
                  <c:v>33311.0</c:v>
                </c:pt>
                <c:pt idx="4001">
                  <c:v>33312.0</c:v>
                </c:pt>
                <c:pt idx="4002">
                  <c:v>33313.0</c:v>
                </c:pt>
                <c:pt idx="4003">
                  <c:v>33314.0</c:v>
                </c:pt>
                <c:pt idx="4004">
                  <c:v>33315.0</c:v>
                </c:pt>
                <c:pt idx="4005">
                  <c:v>33316.0</c:v>
                </c:pt>
                <c:pt idx="4006">
                  <c:v>33317.0</c:v>
                </c:pt>
                <c:pt idx="4007">
                  <c:v>33318.0</c:v>
                </c:pt>
                <c:pt idx="4008">
                  <c:v>33319.0</c:v>
                </c:pt>
                <c:pt idx="4009">
                  <c:v>33320.0</c:v>
                </c:pt>
                <c:pt idx="4010">
                  <c:v>33321.0</c:v>
                </c:pt>
                <c:pt idx="4011">
                  <c:v>33322.0</c:v>
                </c:pt>
                <c:pt idx="4012">
                  <c:v>33323.0</c:v>
                </c:pt>
                <c:pt idx="4013">
                  <c:v>33324.0</c:v>
                </c:pt>
                <c:pt idx="4014">
                  <c:v>33325.0</c:v>
                </c:pt>
                <c:pt idx="4015">
                  <c:v>33326.0</c:v>
                </c:pt>
                <c:pt idx="4016">
                  <c:v>33327.0</c:v>
                </c:pt>
                <c:pt idx="4017">
                  <c:v>33328.0</c:v>
                </c:pt>
                <c:pt idx="4018">
                  <c:v>33329.0</c:v>
                </c:pt>
                <c:pt idx="4019">
                  <c:v>33330.0</c:v>
                </c:pt>
                <c:pt idx="4020">
                  <c:v>33331.0</c:v>
                </c:pt>
                <c:pt idx="4021">
                  <c:v>33332.0</c:v>
                </c:pt>
                <c:pt idx="4022">
                  <c:v>33333.0</c:v>
                </c:pt>
                <c:pt idx="4023">
                  <c:v>33334.0</c:v>
                </c:pt>
                <c:pt idx="4024">
                  <c:v>33335.0</c:v>
                </c:pt>
                <c:pt idx="4025">
                  <c:v>33336.0</c:v>
                </c:pt>
                <c:pt idx="4026">
                  <c:v>33337.0</c:v>
                </c:pt>
                <c:pt idx="4027">
                  <c:v>33338.0</c:v>
                </c:pt>
                <c:pt idx="4028">
                  <c:v>33339.0</c:v>
                </c:pt>
                <c:pt idx="4029">
                  <c:v>33340.0</c:v>
                </c:pt>
                <c:pt idx="4030">
                  <c:v>33341.0</c:v>
                </c:pt>
                <c:pt idx="4031">
                  <c:v>33342.0</c:v>
                </c:pt>
                <c:pt idx="4032">
                  <c:v>33343.0</c:v>
                </c:pt>
                <c:pt idx="4033">
                  <c:v>33344.0</c:v>
                </c:pt>
                <c:pt idx="4034">
                  <c:v>33345.0</c:v>
                </c:pt>
                <c:pt idx="4035">
                  <c:v>33346.0</c:v>
                </c:pt>
                <c:pt idx="4036">
                  <c:v>33347.0</c:v>
                </c:pt>
                <c:pt idx="4037">
                  <c:v>33348.0</c:v>
                </c:pt>
                <c:pt idx="4038">
                  <c:v>33349.0</c:v>
                </c:pt>
                <c:pt idx="4039">
                  <c:v>33350.0</c:v>
                </c:pt>
                <c:pt idx="4040">
                  <c:v>33351.0</c:v>
                </c:pt>
                <c:pt idx="4041">
                  <c:v>33352.0</c:v>
                </c:pt>
                <c:pt idx="4042">
                  <c:v>33353.0</c:v>
                </c:pt>
                <c:pt idx="4043">
                  <c:v>33354.0</c:v>
                </c:pt>
                <c:pt idx="4044">
                  <c:v>33355.0</c:v>
                </c:pt>
                <c:pt idx="4045">
                  <c:v>33356.0</c:v>
                </c:pt>
                <c:pt idx="4046">
                  <c:v>33357.0</c:v>
                </c:pt>
                <c:pt idx="4047">
                  <c:v>33358.0</c:v>
                </c:pt>
                <c:pt idx="4048">
                  <c:v>33359.0</c:v>
                </c:pt>
                <c:pt idx="4049">
                  <c:v>33360.0</c:v>
                </c:pt>
                <c:pt idx="4050">
                  <c:v>33361.0</c:v>
                </c:pt>
                <c:pt idx="4051">
                  <c:v>33362.0</c:v>
                </c:pt>
                <c:pt idx="4052">
                  <c:v>33363.0</c:v>
                </c:pt>
                <c:pt idx="4053">
                  <c:v>33364.0</c:v>
                </c:pt>
                <c:pt idx="4054">
                  <c:v>33365.0</c:v>
                </c:pt>
                <c:pt idx="4055">
                  <c:v>33366.0</c:v>
                </c:pt>
                <c:pt idx="4056">
                  <c:v>33367.0</c:v>
                </c:pt>
                <c:pt idx="4057">
                  <c:v>33368.0</c:v>
                </c:pt>
                <c:pt idx="4058">
                  <c:v>33369.0</c:v>
                </c:pt>
                <c:pt idx="4059">
                  <c:v>33370.0</c:v>
                </c:pt>
                <c:pt idx="4060">
                  <c:v>33371.0</c:v>
                </c:pt>
                <c:pt idx="4061">
                  <c:v>33372.0</c:v>
                </c:pt>
                <c:pt idx="4062">
                  <c:v>33373.0</c:v>
                </c:pt>
                <c:pt idx="4063">
                  <c:v>33374.0</c:v>
                </c:pt>
                <c:pt idx="4064">
                  <c:v>33375.0</c:v>
                </c:pt>
                <c:pt idx="4065">
                  <c:v>33376.0</c:v>
                </c:pt>
                <c:pt idx="4066">
                  <c:v>33377.0</c:v>
                </c:pt>
                <c:pt idx="4067">
                  <c:v>33378.0</c:v>
                </c:pt>
                <c:pt idx="4068">
                  <c:v>33379.0</c:v>
                </c:pt>
                <c:pt idx="4069">
                  <c:v>33380.0</c:v>
                </c:pt>
                <c:pt idx="4070">
                  <c:v>33381.0</c:v>
                </c:pt>
                <c:pt idx="4071">
                  <c:v>33382.0</c:v>
                </c:pt>
                <c:pt idx="4072">
                  <c:v>33383.0</c:v>
                </c:pt>
                <c:pt idx="4073">
                  <c:v>33384.0</c:v>
                </c:pt>
                <c:pt idx="4074">
                  <c:v>33385.0</c:v>
                </c:pt>
                <c:pt idx="4075">
                  <c:v>33386.0</c:v>
                </c:pt>
                <c:pt idx="4076">
                  <c:v>33387.0</c:v>
                </c:pt>
                <c:pt idx="4077">
                  <c:v>33388.0</c:v>
                </c:pt>
                <c:pt idx="4078">
                  <c:v>33389.0</c:v>
                </c:pt>
                <c:pt idx="4079">
                  <c:v>33390.0</c:v>
                </c:pt>
                <c:pt idx="4080">
                  <c:v>33391.0</c:v>
                </c:pt>
                <c:pt idx="4081">
                  <c:v>33392.0</c:v>
                </c:pt>
                <c:pt idx="4082">
                  <c:v>33393.0</c:v>
                </c:pt>
                <c:pt idx="4083">
                  <c:v>33394.0</c:v>
                </c:pt>
                <c:pt idx="4084">
                  <c:v>33395.0</c:v>
                </c:pt>
                <c:pt idx="4085">
                  <c:v>33396.0</c:v>
                </c:pt>
                <c:pt idx="4086">
                  <c:v>33397.0</c:v>
                </c:pt>
                <c:pt idx="4087">
                  <c:v>33398.0</c:v>
                </c:pt>
                <c:pt idx="4088">
                  <c:v>33399.0</c:v>
                </c:pt>
                <c:pt idx="4089">
                  <c:v>33400.0</c:v>
                </c:pt>
                <c:pt idx="4090">
                  <c:v>33401.0</c:v>
                </c:pt>
                <c:pt idx="4091">
                  <c:v>33402.0</c:v>
                </c:pt>
                <c:pt idx="4092">
                  <c:v>33403.0</c:v>
                </c:pt>
                <c:pt idx="4093">
                  <c:v>33404.0</c:v>
                </c:pt>
                <c:pt idx="4094">
                  <c:v>33405.0</c:v>
                </c:pt>
                <c:pt idx="4095">
                  <c:v>33406.0</c:v>
                </c:pt>
                <c:pt idx="4096">
                  <c:v>33407.0</c:v>
                </c:pt>
                <c:pt idx="4097">
                  <c:v>33408.0</c:v>
                </c:pt>
                <c:pt idx="4098">
                  <c:v>33409.0</c:v>
                </c:pt>
                <c:pt idx="4099">
                  <c:v>33410.0</c:v>
                </c:pt>
                <c:pt idx="4100">
                  <c:v>33411.0</c:v>
                </c:pt>
                <c:pt idx="4101">
                  <c:v>33412.0</c:v>
                </c:pt>
                <c:pt idx="4102">
                  <c:v>33413.0</c:v>
                </c:pt>
                <c:pt idx="4103">
                  <c:v>33414.0</c:v>
                </c:pt>
                <c:pt idx="4104">
                  <c:v>33415.0</c:v>
                </c:pt>
                <c:pt idx="4105">
                  <c:v>33416.0</c:v>
                </c:pt>
                <c:pt idx="4106">
                  <c:v>33417.0</c:v>
                </c:pt>
                <c:pt idx="4107">
                  <c:v>33418.0</c:v>
                </c:pt>
                <c:pt idx="4108">
                  <c:v>33419.0</c:v>
                </c:pt>
                <c:pt idx="4109">
                  <c:v>33420.0</c:v>
                </c:pt>
                <c:pt idx="4110">
                  <c:v>33421.0</c:v>
                </c:pt>
                <c:pt idx="4111">
                  <c:v>33422.0</c:v>
                </c:pt>
                <c:pt idx="4112">
                  <c:v>33423.0</c:v>
                </c:pt>
                <c:pt idx="4113">
                  <c:v>33424.0</c:v>
                </c:pt>
                <c:pt idx="4114">
                  <c:v>33425.0</c:v>
                </c:pt>
                <c:pt idx="4115">
                  <c:v>33426.0</c:v>
                </c:pt>
                <c:pt idx="4116">
                  <c:v>33427.0</c:v>
                </c:pt>
                <c:pt idx="4117">
                  <c:v>33428.0</c:v>
                </c:pt>
                <c:pt idx="4118">
                  <c:v>33429.0</c:v>
                </c:pt>
                <c:pt idx="4119">
                  <c:v>33430.0</c:v>
                </c:pt>
                <c:pt idx="4120">
                  <c:v>33431.0</c:v>
                </c:pt>
                <c:pt idx="4121">
                  <c:v>33432.0</c:v>
                </c:pt>
                <c:pt idx="4122">
                  <c:v>33433.0</c:v>
                </c:pt>
                <c:pt idx="4123">
                  <c:v>33434.0</c:v>
                </c:pt>
                <c:pt idx="4124">
                  <c:v>33435.0</c:v>
                </c:pt>
                <c:pt idx="4125">
                  <c:v>33436.0</c:v>
                </c:pt>
                <c:pt idx="4126">
                  <c:v>33437.0</c:v>
                </c:pt>
                <c:pt idx="4127">
                  <c:v>33438.0</c:v>
                </c:pt>
                <c:pt idx="4128">
                  <c:v>33439.0</c:v>
                </c:pt>
                <c:pt idx="4129">
                  <c:v>33440.0</c:v>
                </c:pt>
                <c:pt idx="4130">
                  <c:v>33441.0</c:v>
                </c:pt>
                <c:pt idx="4131">
                  <c:v>33442.0</c:v>
                </c:pt>
                <c:pt idx="4132">
                  <c:v>33443.0</c:v>
                </c:pt>
                <c:pt idx="4133">
                  <c:v>33444.0</c:v>
                </c:pt>
                <c:pt idx="4134">
                  <c:v>33445.0</c:v>
                </c:pt>
                <c:pt idx="4135">
                  <c:v>33446.0</c:v>
                </c:pt>
                <c:pt idx="4136">
                  <c:v>33447.0</c:v>
                </c:pt>
                <c:pt idx="4137">
                  <c:v>33448.0</c:v>
                </c:pt>
                <c:pt idx="4138">
                  <c:v>33449.0</c:v>
                </c:pt>
                <c:pt idx="4139">
                  <c:v>33450.0</c:v>
                </c:pt>
                <c:pt idx="4140">
                  <c:v>33451.0</c:v>
                </c:pt>
                <c:pt idx="4141">
                  <c:v>33452.0</c:v>
                </c:pt>
                <c:pt idx="4142">
                  <c:v>33453.0</c:v>
                </c:pt>
                <c:pt idx="4143">
                  <c:v>33454.0</c:v>
                </c:pt>
                <c:pt idx="4144">
                  <c:v>33455.0</c:v>
                </c:pt>
                <c:pt idx="4145">
                  <c:v>33456.0</c:v>
                </c:pt>
                <c:pt idx="4146">
                  <c:v>33457.0</c:v>
                </c:pt>
                <c:pt idx="4147">
                  <c:v>33458.0</c:v>
                </c:pt>
                <c:pt idx="4148">
                  <c:v>33459.0</c:v>
                </c:pt>
                <c:pt idx="4149">
                  <c:v>33460.0</c:v>
                </c:pt>
                <c:pt idx="4150">
                  <c:v>33461.0</c:v>
                </c:pt>
                <c:pt idx="4151">
                  <c:v>33462.0</c:v>
                </c:pt>
                <c:pt idx="4152">
                  <c:v>33463.0</c:v>
                </c:pt>
                <c:pt idx="4153">
                  <c:v>33464.0</c:v>
                </c:pt>
                <c:pt idx="4154">
                  <c:v>33465.0</c:v>
                </c:pt>
                <c:pt idx="4155">
                  <c:v>33466.0</c:v>
                </c:pt>
                <c:pt idx="4156">
                  <c:v>33467.0</c:v>
                </c:pt>
                <c:pt idx="4157">
                  <c:v>33468.0</c:v>
                </c:pt>
                <c:pt idx="4158">
                  <c:v>33469.0</c:v>
                </c:pt>
                <c:pt idx="4159">
                  <c:v>33470.0</c:v>
                </c:pt>
                <c:pt idx="4160">
                  <c:v>33471.0</c:v>
                </c:pt>
                <c:pt idx="4161">
                  <c:v>33472.0</c:v>
                </c:pt>
                <c:pt idx="4162">
                  <c:v>33473.0</c:v>
                </c:pt>
                <c:pt idx="4163">
                  <c:v>33474.0</c:v>
                </c:pt>
                <c:pt idx="4164">
                  <c:v>33475.0</c:v>
                </c:pt>
                <c:pt idx="4165">
                  <c:v>33476.0</c:v>
                </c:pt>
                <c:pt idx="4166">
                  <c:v>33477.0</c:v>
                </c:pt>
                <c:pt idx="4167">
                  <c:v>33478.0</c:v>
                </c:pt>
                <c:pt idx="4168">
                  <c:v>33479.0</c:v>
                </c:pt>
                <c:pt idx="4169">
                  <c:v>33480.0</c:v>
                </c:pt>
                <c:pt idx="4170">
                  <c:v>33481.0</c:v>
                </c:pt>
                <c:pt idx="4171">
                  <c:v>33482.0</c:v>
                </c:pt>
                <c:pt idx="4172">
                  <c:v>33483.0</c:v>
                </c:pt>
                <c:pt idx="4173">
                  <c:v>33484.0</c:v>
                </c:pt>
                <c:pt idx="4174">
                  <c:v>33485.0</c:v>
                </c:pt>
                <c:pt idx="4175">
                  <c:v>33486.0</c:v>
                </c:pt>
                <c:pt idx="4176">
                  <c:v>33487.0</c:v>
                </c:pt>
                <c:pt idx="4177">
                  <c:v>33488.0</c:v>
                </c:pt>
                <c:pt idx="4178">
                  <c:v>33489.0</c:v>
                </c:pt>
                <c:pt idx="4179">
                  <c:v>33490.0</c:v>
                </c:pt>
                <c:pt idx="4180">
                  <c:v>33491.0</c:v>
                </c:pt>
                <c:pt idx="4181">
                  <c:v>33492.0</c:v>
                </c:pt>
                <c:pt idx="4182">
                  <c:v>33493.0</c:v>
                </c:pt>
                <c:pt idx="4183">
                  <c:v>33494.0</c:v>
                </c:pt>
                <c:pt idx="4184">
                  <c:v>33495.0</c:v>
                </c:pt>
                <c:pt idx="4185">
                  <c:v>33496.0</c:v>
                </c:pt>
                <c:pt idx="4186">
                  <c:v>33497.0</c:v>
                </c:pt>
                <c:pt idx="4187">
                  <c:v>33498.0</c:v>
                </c:pt>
                <c:pt idx="4188">
                  <c:v>33499.0</c:v>
                </c:pt>
                <c:pt idx="4189">
                  <c:v>33500.0</c:v>
                </c:pt>
                <c:pt idx="4190">
                  <c:v>33501.0</c:v>
                </c:pt>
                <c:pt idx="4191">
                  <c:v>33502.0</c:v>
                </c:pt>
                <c:pt idx="4192">
                  <c:v>33503.0</c:v>
                </c:pt>
                <c:pt idx="4193">
                  <c:v>33504.0</c:v>
                </c:pt>
                <c:pt idx="4194">
                  <c:v>33505.0</c:v>
                </c:pt>
                <c:pt idx="4195">
                  <c:v>33506.0</c:v>
                </c:pt>
                <c:pt idx="4196">
                  <c:v>33507.0</c:v>
                </c:pt>
                <c:pt idx="4197">
                  <c:v>33508.0</c:v>
                </c:pt>
                <c:pt idx="4198">
                  <c:v>33509.0</c:v>
                </c:pt>
                <c:pt idx="4199">
                  <c:v>33510.0</c:v>
                </c:pt>
                <c:pt idx="4200">
                  <c:v>33511.0</c:v>
                </c:pt>
                <c:pt idx="4201">
                  <c:v>33512.0</c:v>
                </c:pt>
                <c:pt idx="4202">
                  <c:v>33513.0</c:v>
                </c:pt>
                <c:pt idx="4203">
                  <c:v>33514.0</c:v>
                </c:pt>
                <c:pt idx="4204">
                  <c:v>33515.0</c:v>
                </c:pt>
                <c:pt idx="4205">
                  <c:v>33516.0</c:v>
                </c:pt>
                <c:pt idx="4206">
                  <c:v>33517.0</c:v>
                </c:pt>
                <c:pt idx="4207">
                  <c:v>33518.0</c:v>
                </c:pt>
                <c:pt idx="4208">
                  <c:v>33519.0</c:v>
                </c:pt>
                <c:pt idx="4209">
                  <c:v>33520.0</c:v>
                </c:pt>
                <c:pt idx="4210">
                  <c:v>33521.0</c:v>
                </c:pt>
                <c:pt idx="4211">
                  <c:v>33522.0</c:v>
                </c:pt>
                <c:pt idx="4212">
                  <c:v>33523.0</c:v>
                </c:pt>
                <c:pt idx="4213">
                  <c:v>33524.0</c:v>
                </c:pt>
                <c:pt idx="4214">
                  <c:v>33525.0</c:v>
                </c:pt>
                <c:pt idx="4215">
                  <c:v>33526.0</c:v>
                </c:pt>
                <c:pt idx="4216">
                  <c:v>33527.0</c:v>
                </c:pt>
                <c:pt idx="4217">
                  <c:v>33528.0</c:v>
                </c:pt>
                <c:pt idx="4218">
                  <c:v>33529.0</c:v>
                </c:pt>
                <c:pt idx="4219">
                  <c:v>33530.0</c:v>
                </c:pt>
                <c:pt idx="4220">
                  <c:v>33531.0</c:v>
                </c:pt>
                <c:pt idx="4221">
                  <c:v>33532.0</c:v>
                </c:pt>
                <c:pt idx="4222">
                  <c:v>33533.0</c:v>
                </c:pt>
                <c:pt idx="4223">
                  <c:v>33534.0</c:v>
                </c:pt>
                <c:pt idx="4224">
                  <c:v>33535.0</c:v>
                </c:pt>
                <c:pt idx="4225">
                  <c:v>33536.0</c:v>
                </c:pt>
                <c:pt idx="4226">
                  <c:v>33537.0</c:v>
                </c:pt>
                <c:pt idx="4227">
                  <c:v>33538.0</c:v>
                </c:pt>
                <c:pt idx="4228">
                  <c:v>33539.0</c:v>
                </c:pt>
                <c:pt idx="4229">
                  <c:v>33540.0</c:v>
                </c:pt>
                <c:pt idx="4230">
                  <c:v>33541.0</c:v>
                </c:pt>
                <c:pt idx="4231">
                  <c:v>33542.0</c:v>
                </c:pt>
                <c:pt idx="4232">
                  <c:v>33543.0</c:v>
                </c:pt>
                <c:pt idx="4233">
                  <c:v>33544.0</c:v>
                </c:pt>
                <c:pt idx="4234">
                  <c:v>33545.0</c:v>
                </c:pt>
                <c:pt idx="4235">
                  <c:v>33546.0</c:v>
                </c:pt>
                <c:pt idx="4236">
                  <c:v>33547.0</c:v>
                </c:pt>
                <c:pt idx="4237">
                  <c:v>33548.0</c:v>
                </c:pt>
                <c:pt idx="4238">
                  <c:v>33549.0</c:v>
                </c:pt>
                <c:pt idx="4239">
                  <c:v>33550.0</c:v>
                </c:pt>
                <c:pt idx="4240">
                  <c:v>33551.0</c:v>
                </c:pt>
                <c:pt idx="4241">
                  <c:v>33552.0</c:v>
                </c:pt>
                <c:pt idx="4242">
                  <c:v>33553.0</c:v>
                </c:pt>
                <c:pt idx="4243">
                  <c:v>33554.0</c:v>
                </c:pt>
                <c:pt idx="4244">
                  <c:v>33555.0</c:v>
                </c:pt>
                <c:pt idx="4245">
                  <c:v>33556.0</c:v>
                </c:pt>
                <c:pt idx="4246">
                  <c:v>33557.0</c:v>
                </c:pt>
                <c:pt idx="4247">
                  <c:v>33558.0</c:v>
                </c:pt>
                <c:pt idx="4248">
                  <c:v>33559.0</c:v>
                </c:pt>
                <c:pt idx="4249">
                  <c:v>33560.0</c:v>
                </c:pt>
                <c:pt idx="4250">
                  <c:v>33561.0</c:v>
                </c:pt>
                <c:pt idx="4251">
                  <c:v>33562.0</c:v>
                </c:pt>
                <c:pt idx="4252">
                  <c:v>33563.0</c:v>
                </c:pt>
                <c:pt idx="4253">
                  <c:v>33564.0</c:v>
                </c:pt>
                <c:pt idx="4254">
                  <c:v>33565.0</c:v>
                </c:pt>
                <c:pt idx="4255">
                  <c:v>33566.0</c:v>
                </c:pt>
                <c:pt idx="4256">
                  <c:v>33567.0</c:v>
                </c:pt>
                <c:pt idx="4257">
                  <c:v>33568.0</c:v>
                </c:pt>
                <c:pt idx="4258">
                  <c:v>33569.0</c:v>
                </c:pt>
                <c:pt idx="4259">
                  <c:v>33570.0</c:v>
                </c:pt>
                <c:pt idx="4260">
                  <c:v>33571.0</c:v>
                </c:pt>
                <c:pt idx="4261">
                  <c:v>33572.0</c:v>
                </c:pt>
                <c:pt idx="4262">
                  <c:v>33573.0</c:v>
                </c:pt>
                <c:pt idx="4263">
                  <c:v>33574.0</c:v>
                </c:pt>
                <c:pt idx="4264">
                  <c:v>33575.0</c:v>
                </c:pt>
                <c:pt idx="4265">
                  <c:v>33576.0</c:v>
                </c:pt>
                <c:pt idx="4266">
                  <c:v>33577.0</c:v>
                </c:pt>
                <c:pt idx="4267">
                  <c:v>33578.0</c:v>
                </c:pt>
                <c:pt idx="4268">
                  <c:v>33579.0</c:v>
                </c:pt>
                <c:pt idx="4269">
                  <c:v>33580.0</c:v>
                </c:pt>
                <c:pt idx="4270">
                  <c:v>33581.0</c:v>
                </c:pt>
                <c:pt idx="4271">
                  <c:v>33582.0</c:v>
                </c:pt>
                <c:pt idx="4272">
                  <c:v>33583.0</c:v>
                </c:pt>
                <c:pt idx="4273">
                  <c:v>33584.0</c:v>
                </c:pt>
                <c:pt idx="4274">
                  <c:v>33585.0</c:v>
                </c:pt>
                <c:pt idx="4275">
                  <c:v>33586.0</c:v>
                </c:pt>
                <c:pt idx="4276">
                  <c:v>33587.0</c:v>
                </c:pt>
                <c:pt idx="4277">
                  <c:v>33588.0</c:v>
                </c:pt>
                <c:pt idx="4278">
                  <c:v>33589.0</c:v>
                </c:pt>
                <c:pt idx="4279">
                  <c:v>33590.0</c:v>
                </c:pt>
                <c:pt idx="4280">
                  <c:v>33591.0</c:v>
                </c:pt>
                <c:pt idx="4281">
                  <c:v>33592.0</c:v>
                </c:pt>
                <c:pt idx="4282">
                  <c:v>33593.0</c:v>
                </c:pt>
                <c:pt idx="4283">
                  <c:v>33594.0</c:v>
                </c:pt>
                <c:pt idx="4284">
                  <c:v>33595.0</c:v>
                </c:pt>
                <c:pt idx="4285">
                  <c:v>33596.0</c:v>
                </c:pt>
                <c:pt idx="4286">
                  <c:v>33597.0</c:v>
                </c:pt>
                <c:pt idx="4287">
                  <c:v>33598.0</c:v>
                </c:pt>
                <c:pt idx="4288">
                  <c:v>33599.0</c:v>
                </c:pt>
                <c:pt idx="4289">
                  <c:v>33600.0</c:v>
                </c:pt>
                <c:pt idx="4290">
                  <c:v>33601.0</c:v>
                </c:pt>
                <c:pt idx="4291">
                  <c:v>33602.0</c:v>
                </c:pt>
                <c:pt idx="4292">
                  <c:v>33603.0</c:v>
                </c:pt>
                <c:pt idx="4293">
                  <c:v>33604.0</c:v>
                </c:pt>
                <c:pt idx="4294">
                  <c:v>33605.0</c:v>
                </c:pt>
                <c:pt idx="4295">
                  <c:v>33606.0</c:v>
                </c:pt>
                <c:pt idx="4296">
                  <c:v>33607.0</c:v>
                </c:pt>
                <c:pt idx="4297">
                  <c:v>33608.0</c:v>
                </c:pt>
                <c:pt idx="4298">
                  <c:v>33609.0</c:v>
                </c:pt>
                <c:pt idx="4299">
                  <c:v>33610.0</c:v>
                </c:pt>
                <c:pt idx="4300">
                  <c:v>33611.0</c:v>
                </c:pt>
                <c:pt idx="4301">
                  <c:v>33612.0</c:v>
                </c:pt>
                <c:pt idx="4302">
                  <c:v>33613.0</c:v>
                </c:pt>
                <c:pt idx="4303">
                  <c:v>33614.0</c:v>
                </c:pt>
                <c:pt idx="4304">
                  <c:v>33615.0</c:v>
                </c:pt>
                <c:pt idx="4305">
                  <c:v>33616.0</c:v>
                </c:pt>
                <c:pt idx="4306">
                  <c:v>33617.0</c:v>
                </c:pt>
                <c:pt idx="4307">
                  <c:v>33618.0</c:v>
                </c:pt>
                <c:pt idx="4308">
                  <c:v>33619.0</c:v>
                </c:pt>
                <c:pt idx="4309">
                  <c:v>33620.0</c:v>
                </c:pt>
                <c:pt idx="4310">
                  <c:v>33621.0</c:v>
                </c:pt>
                <c:pt idx="4311">
                  <c:v>33622.0</c:v>
                </c:pt>
                <c:pt idx="4312">
                  <c:v>33623.0</c:v>
                </c:pt>
                <c:pt idx="4313">
                  <c:v>33624.0</c:v>
                </c:pt>
                <c:pt idx="4314">
                  <c:v>33625.0</c:v>
                </c:pt>
                <c:pt idx="4315">
                  <c:v>33626.0</c:v>
                </c:pt>
                <c:pt idx="4316">
                  <c:v>33627.0</c:v>
                </c:pt>
                <c:pt idx="4317">
                  <c:v>33628.0</c:v>
                </c:pt>
                <c:pt idx="4318">
                  <c:v>33629.0</c:v>
                </c:pt>
                <c:pt idx="4319">
                  <c:v>33630.0</c:v>
                </c:pt>
                <c:pt idx="4320">
                  <c:v>33631.0</c:v>
                </c:pt>
                <c:pt idx="4321">
                  <c:v>33632.0</c:v>
                </c:pt>
                <c:pt idx="4322">
                  <c:v>33633.0</c:v>
                </c:pt>
                <c:pt idx="4323">
                  <c:v>33634.0</c:v>
                </c:pt>
                <c:pt idx="4324">
                  <c:v>33635.0</c:v>
                </c:pt>
                <c:pt idx="4325">
                  <c:v>33636.0</c:v>
                </c:pt>
                <c:pt idx="4326">
                  <c:v>33637.0</c:v>
                </c:pt>
                <c:pt idx="4327">
                  <c:v>33638.0</c:v>
                </c:pt>
                <c:pt idx="4328">
                  <c:v>33639.0</c:v>
                </c:pt>
                <c:pt idx="4329">
                  <c:v>33640.0</c:v>
                </c:pt>
                <c:pt idx="4330">
                  <c:v>33641.0</c:v>
                </c:pt>
                <c:pt idx="4331">
                  <c:v>33642.0</c:v>
                </c:pt>
                <c:pt idx="4332">
                  <c:v>33643.0</c:v>
                </c:pt>
                <c:pt idx="4333">
                  <c:v>33644.0</c:v>
                </c:pt>
                <c:pt idx="4334">
                  <c:v>33645.0</c:v>
                </c:pt>
                <c:pt idx="4335">
                  <c:v>33646.0</c:v>
                </c:pt>
                <c:pt idx="4336">
                  <c:v>33647.0</c:v>
                </c:pt>
                <c:pt idx="4337">
                  <c:v>33648.0</c:v>
                </c:pt>
                <c:pt idx="4338">
                  <c:v>33649.0</c:v>
                </c:pt>
                <c:pt idx="4339">
                  <c:v>33650.0</c:v>
                </c:pt>
                <c:pt idx="4340">
                  <c:v>33651.0</c:v>
                </c:pt>
                <c:pt idx="4341">
                  <c:v>33652.0</c:v>
                </c:pt>
                <c:pt idx="4342">
                  <c:v>33653.0</c:v>
                </c:pt>
                <c:pt idx="4343">
                  <c:v>33654.0</c:v>
                </c:pt>
                <c:pt idx="4344">
                  <c:v>33655.0</c:v>
                </c:pt>
                <c:pt idx="4345">
                  <c:v>33656.0</c:v>
                </c:pt>
                <c:pt idx="4346">
                  <c:v>33657.0</c:v>
                </c:pt>
                <c:pt idx="4347">
                  <c:v>33658.0</c:v>
                </c:pt>
                <c:pt idx="4348">
                  <c:v>33659.0</c:v>
                </c:pt>
                <c:pt idx="4349">
                  <c:v>33660.0</c:v>
                </c:pt>
                <c:pt idx="4350">
                  <c:v>33661.0</c:v>
                </c:pt>
                <c:pt idx="4351">
                  <c:v>33662.0</c:v>
                </c:pt>
                <c:pt idx="4352">
                  <c:v>33663.0</c:v>
                </c:pt>
                <c:pt idx="4353">
                  <c:v>33664.0</c:v>
                </c:pt>
                <c:pt idx="4354">
                  <c:v>33665.0</c:v>
                </c:pt>
                <c:pt idx="4355">
                  <c:v>33666.0</c:v>
                </c:pt>
                <c:pt idx="4356">
                  <c:v>33667.0</c:v>
                </c:pt>
                <c:pt idx="4357">
                  <c:v>33668.0</c:v>
                </c:pt>
                <c:pt idx="4358">
                  <c:v>33669.0</c:v>
                </c:pt>
                <c:pt idx="4359">
                  <c:v>33670.0</c:v>
                </c:pt>
                <c:pt idx="4360">
                  <c:v>33671.0</c:v>
                </c:pt>
                <c:pt idx="4361">
                  <c:v>33672.0</c:v>
                </c:pt>
                <c:pt idx="4362">
                  <c:v>33673.0</c:v>
                </c:pt>
                <c:pt idx="4363">
                  <c:v>33674.0</c:v>
                </c:pt>
                <c:pt idx="4364">
                  <c:v>33675.0</c:v>
                </c:pt>
                <c:pt idx="4365">
                  <c:v>33676.0</c:v>
                </c:pt>
                <c:pt idx="4366">
                  <c:v>33677.0</c:v>
                </c:pt>
                <c:pt idx="4367">
                  <c:v>33678.0</c:v>
                </c:pt>
                <c:pt idx="4368">
                  <c:v>33679.0</c:v>
                </c:pt>
                <c:pt idx="4369">
                  <c:v>33680.0</c:v>
                </c:pt>
                <c:pt idx="4370">
                  <c:v>33681.0</c:v>
                </c:pt>
                <c:pt idx="4371">
                  <c:v>33682.0</c:v>
                </c:pt>
                <c:pt idx="4372">
                  <c:v>33683.0</c:v>
                </c:pt>
                <c:pt idx="4373">
                  <c:v>33684.0</c:v>
                </c:pt>
                <c:pt idx="4374">
                  <c:v>33685.0</c:v>
                </c:pt>
                <c:pt idx="4375">
                  <c:v>33686.0</c:v>
                </c:pt>
                <c:pt idx="4376">
                  <c:v>33687.0</c:v>
                </c:pt>
                <c:pt idx="4377">
                  <c:v>33688.0</c:v>
                </c:pt>
                <c:pt idx="4378">
                  <c:v>33689.0</c:v>
                </c:pt>
                <c:pt idx="4379">
                  <c:v>33690.0</c:v>
                </c:pt>
                <c:pt idx="4380">
                  <c:v>33691.0</c:v>
                </c:pt>
                <c:pt idx="4381">
                  <c:v>33692.0</c:v>
                </c:pt>
                <c:pt idx="4382">
                  <c:v>33693.0</c:v>
                </c:pt>
                <c:pt idx="4383">
                  <c:v>33694.0</c:v>
                </c:pt>
                <c:pt idx="4384">
                  <c:v>33695.0</c:v>
                </c:pt>
                <c:pt idx="4385">
                  <c:v>33696.0</c:v>
                </c:pt>
                <c:pt idx="4386">
                  <c:v>33697.0</c:v>
                </c:pt>
                <c:pt idx="4387">
                  <c:v>33698.0</c:v>
                </c:pt>
                <c:pt idx="4388">
                  <c:v>33699.0</c:v>
                </c:pt>
                <c:pt idx="4389">
                  <c:v>33700.0</c:v>
                </c:pt>
                <c:pt idx="4390">
                  <c:v>33701.0</c:v>
                </c:pt>
                <c:pt idx="4391">
                  <c:v>33702.0</c:v>
                </c:pt>
                <c:pt idx="4392">
                  <c:v>33703.0</c:v>
                </c:pt>
                <c:pt idx="4393">
                  <c:v>33704.0</c:v>
                </c:pt>
                <c:pt idx="4394">
                  <c:v>33705.0</c:v>
                </c:pt>
                <c:pt idx="4395">
                  <c:v>33706.0</c:v>
                </c:pt>
                <c:pt idx="4396">
                  <c:v>33707.0</c:v>
                </c:pt>
                <c:pt idx="4397">
                  <c:v>33708.0</c:v>
                </c:pt>
                <c:pt idx="4398">
                  <c:v>33709.0</c:v>
                </c:pt>
                <c:pt idx="4399">
                  <c:v>33710.0</c:v>
                </c:pt>
                <c:pt idx="4400">
                  <c:v>33711.0</c:v>
                </c:pt>
                <c:pt idx="4401">
                  <c:v>33712.0</c:v>
                </c:pt>
                <c:pt idx="4402">
                  <c:v>33713.0</c:v>
                </c:pt>
                <c:pt idx="4403">
                  <c:v>33714.0</c:v>
                </c:pt>
                <c:pt idx="4404">
                  <c:v>33715.0</c:v>
                </c:pt>
                <c:pt idx="4405">
                  <c:v>33716.0</c:v>
                </c:pt>
                <c:pt idx="4406">
                  <c:v>33717.0</c:v>
                </c:pt>
                <c:pt idx="4407">
                  <c:v>33718.0</c:v>
                </c:pt>
                <c:pt idx="4408">
                  <c:v>33719.0</c:v>
                </c:pt>
                <c:pt idx="4409">
                  <c:v>33720.0</c:v>
                </c:pt>
                <c:pt idx="4410">
                  <c:v>33721.0</c:v>
                </c:pt>
                <c:pt idx="4411">
                  <c:v>33722.0</c:v>
                </c:pt>
                <c:pt idx="4412">
                  <c:v>33723.0</c:v>
                </c:pt>
                <c:pt idx="4413">
                  <c:v>33724.0</c:v>
                </c:pt>
                <c:pt idx="4414">
                  <c:v>33725.0</c:v>
                </c:pt>
                <c:pt idx="4415">
                  <c:v>33726.0</c:v>
                </c:pt>
                <c:pt idx="4416">
                  <c:v>33727.0</c:v>
                </c:pt>
                <c:pt idx="4417">
                  <c:v>33728.0</c:v>
                </c:pt>
                <c:pt idx="4418">
                  <c:v>33729.0</c:v>
                </c:pt>
                <c:pt idx="4419">
                  <c:v>33730.0</c:v>
                </c:pt>
                <c:pt idx="4420">
                  <c:v>33731.0</c:v>
                </c:pt>
                <c:pt idx="4421">
                  <c:v>33732.0</c:v>
                </c:pt>
                <c:pt idx="4422">
                  <c:v>33733.0</c:v>
                </c:pt>
                <c:pt idx="4423">
                  <c:v>33734.0</c:v>
                </c:pt>
                <c:pt idx="4424">
                  <c:v>33735.0</c:v>
                </c:pt>
                <c:pt idx="4425">
                  <c:v>33736.0</c:v>
                </c:pt>
                <c:pt idx="4426">
                  <c:v>33737.0</c:v>
                </c:pt>
                <c:pt idx="4427">
                  <c:v>33738.0</c:v>
                </c:pt>
                <c:pt idx="4428">
                  <c:v>33739.0</c:v>
                </c:pt>
                <c:pt idx="4429">
                  <c:v>33740.0</c:v>
                </c:pt>
                <c:pt idx="4430">
                  <c:v>33741.0</c:v>
                </c:pt>
                <c:pt idx="4431">
                  <c:v>33742.0</c:v>
                </c:pt>
                <c:pt idx="4432">
                  <c:v>33743.0</c:v>
                </c:pt>
                <c:pt idx="4433">
                  <c:v>33744.0</c:v>
                </c:pt>
                <c:pt idx="4434">
                  <c:v>33745.0</c:v>
                </c:pt>
                <c:pt idx="4435">
                  <c:v>33746.0</c:v>
                </c:pt>
                <c:pt idx="4436">
                  <c:v>33747.0</c:v>
                </c:pt>
                <c:pt idx="4437">
                  <c:v>33748.0</c:v>
                </c:pt>
                <c:pt idx="4438">
                  <c:v>33749.0</c:v>
                </c:pt>
                <c:pt idx="4439">
                  <c:v>33750.0</c:v>
                </c:pt>
                <c:pt idx="4440">
                  <c:v>33751.0</c:v>
                </c:pt>
                <c:pt idx="4441">
                  <c:v>33752.0</c:v>
                </c:pt>
                <c:pt idx="4442">
                  <c:v>33753.0</c:v>
                </c:pt>
                <c:pt idx="4443">
                  <c:v>33754.0</c:v>
                </c:pt>
                <c:pt idx="4444">
                  <c:v>33755.0</c:v>
                </c:pt>
                <c:pt idx="4445">
                  <c:v>33756.0</c:v>
                </c:pt>
                <c:pt idx="4446">
                  <c:v>33757.0</c:v>
                </c:pt>
                <c:pt idx="4447">
                  <c:v>33758.0</c:v>
                </c:pt>
                <c:pt idx="4448">
                  <c:v>33759.0</c:v>
                </c:pt>
                <c:pt idx="4449">
                  <c:v>33760.0</c:v>
                </c:pt>
                <c:pt idx="4450">
                  <c:v>33761.0</c:v>
                </c:pt>
                <c:pt idx="4451">
                  <c:v>33762.0</c:v>
                </c:pt>
                <c:pt idx="4452">
                  <c:v>33763.0</c:v>
                </c:pt>
                <c:pt idx="4453">
                  <c:v>33764.0</c:v>
                </c:pt>
                <c:pt idx="4454">
                  <c:v>33765.0</c:v>
                </c:pt>
                <c:pt idx="4455">
                  <c:v>33766.0</c:v>
                </c:pt>
                <c:pt idx="4456">
                  <c:v>33767.0</c:v>
                </c:pt>
                <c:pt idx="4457">
                  <c:v>33768.0</c:v>
                </c:pt>
                <c:pt idx="4458">
                  <c:v>33769.0</c:v>
                </c:pt>
                <c:pt idx="4459">
                  <c:v>33770.0</c:v>
                </c:pt>
                <c:pt idx="4460">
                  <c:v>33771.0</c:v>
                </c:pt>
                <c:pt idx="4461">
                  <c:v>33772.0</c:v>
                </c:pt>
                <c:pt idx="4462">
                  <c:v>33773.0</c:v>
                </c:pt>
                <c:pt idx="4463">
                  <c:v>33774.0</c:v>
                </c:pt>
                <c:pt idx="4464">
                  <c:v>33775.0</c:v>
                </c:pt>
                <c:pt idx="4465">
                  <c:v>33776.0</c:v>
                </c:pt>
                <c:pt idx="4466">
                  <c:v>33777.0</c:v>
                </c:pt>
                <c:pt idx="4467">
                  <c:v>33778.0</c:v>
                </c:pt>
                <c:pt idx="4468">
                  <c:v>33779.0</c:v>
                </c:pt>
                <c:pt idx="4469">
                  <c:v>33780.0</c:v>
                </c:pt>
                <c:pt idx="4470">
                  <c:v>33781.0</c:v>
                </c:pt>
                <c:pt idx="4471">
                  <c:v>33782.0</c:v>
                </c:pt>
                <c:pt idx="4472">
                  <c:v>33783.0</c:v>
                </c:pt>
                <c:pt idx="4473">
                  <c:v>33784.0</c:v>
                </c:pt>
                <c:pt idx="4474">
                  <c:v>33785.0</c:v>
                </c:pt>
                <c:pt idx="4475">
                  <c:v>33786.0</c:v>
                </c:pt>
                <c:pt idx="4476">
                  <c:v>33787.0</c:v>
                </c:pt>
                <c:pt idx="4477">
                  <c:v>33788.0</c:v>
                </c:pt>
                <c:pt idx="4478">
                  <c:v>33789.0</c:v>
                </c:pt>
                <c:pt idx="4479">
                  <c:v>33790.0</c:v>
                </c:pt>
                <c:pt idx="4480">
                  <c:v>33791.0</c:v>
                </c:pt>
                <c:pt idx="4481">
                  <c:v>33792.0</c:v>
                </c:pt>
                <c:pt idx="4482">
                  <c:v>33793.0</c:v>
                </c:pt>
                <c:pt idx="4483">
                  <c:v>33794.0</c:v>
                </c:pt>
                <c:pt idx="4484">
                  <c:v>33795.0</c:v>
                </c:pt>
                <c:pt idx="4485">
                  <c:v>33796.0</c:v>
                </c:pt>
                <c:pt idx="4486">
                  <c:v>33797.0</c:v>
                </c:pt>
                <c:pt idx="4487">
                  <c:v>33798.0</c:v>
                </c:pt>
                <c:pt idx="4488">
                  <c:v>33799.0</c:v>
                </c:pt>
                <c:pt idx="4489">
                  <c:v>33800.0</c:v>
                </c:pt>
                <c:pt idx="4490">
                  <c:v>33801.0</c:v>
                </c:pt>
                <c:pt idx="4491">
                  <c:v>33802.0</c:v>
                </c:pt>
                <c:pt idx="4492">
                  <c:v>33803.0</c:v>
                </c:pt>
                <c:pt idx="4493">
                  <c:v>33804.0</c:v>
                </c:pt>
                <c:pt idx="4494">
                  <c:v>33805.0</c:v>
                </c:pt>
                <c:pt idx="4495">
                  <c:v>33806.0</c:v>
                </c:pt>
                <c:pt idx="4496">
                  <c:v>33807.0</c:v>
                </c:pt>
                <c:pt idx="4497">
                  <c:v>33808.0</c:v>
                </c:pt>
                <c:pt idx="4498">
                  <c:v>33809.0</c:v>
                </c:pt>
                <c:pt idx="4499">
                  <c:v>33810.0</c:v>
                </c:pt>
                <c:pt idx="4500">
                  <c:v>33811.0</c:v>
                </c:pt>
                <c:pt idx="4501">
                  <c:v>33812.0</c:v>
                </c:pt>
                <c:pt idx="4502">
                  <c:v>33813.0</c:v>
                </c:pt>
                <c:pt idx="4503">
                  <c:v>33814.0</c:v>
                </c:pt>
                <c:pt idx="4504">
                  <c:v>33815.0</c:v>
                </c:pt>
                <c:pt idx="4505">
                  <c:v>33816.0</c:v>
                </c:pt>
                <c:pt idx="4506">
                  <c:v>33817.0</c:v>
                </c:pt>
                <c:pt idx="4507">
                  <c:v>33818.0</c:v>
                </c:pt>
                <c:pt idx="4508">
                  <c:v>33819.0</c:v>
                </c:pt>
                <c:pt idx="4509">
                  <c:v>33820.0</c:v>
                </c:pt>
                <c:pt idx="4510">
                  <c:v>33821.0</c:v>
                </c:pt>
                <c:pt idx="4511">
                  <c:v>33822.0</c:v>
                </c:pt>
                <c:pt idx="4512">
                  <c:v>33823.0</c:v>
                </c:pt>
                <c:pt idx="4513">
                  <c:v>33824.0</c:v>
                </c:pt>
                <c:pt idx="4514">
                  <c:v>33825.0</c:v>
                </c:pt>
                <c:pt idx="4515">
                  <c:v>33826.0</c:v>
                </c:pt>
                <c:pt idx="4516">
                  <c:v>33827.0</c:v>
                </c:pt>
                <c:pt idx="4517">
                  <c:v>33828.0</c:v>
                </c:pt>
                <c:pt idx="4518">
                  <c:v>33829.0</c:v>
                </c:pt>
                <c:pt idx="4519">
                  <c:v>33830.0</c:v>
                </c:pt>
                <c:pt idx="4520">
                  <c:v>33831.0</c:v>
                </c:pt>
                <c:pt idx="4521">
                  <c:v>33832.0</c:v>
                </c:pt>
                <c:pt idx="4522">
                  <c:v>33833.0</c:v>
                </c:pt>
                <c:pt idx="4523">
                  <c:v>33834.0</c:v>
                </c:pt>
                <c:pt idx="4524">
                  <c:v>33835.0</c:v>
                </c:pt>
                <c:pt idx="4525">
                  <c:v>33836.0</c:v>
                </c:pt>
                <c:pt idx="4526">
                  <c:v>33837.0</c:v>
                </c:pt>
                <c:pt idx="4527">
                  <c:v>33838.0</c:v>
                </c:pt>
                <c:pt idx="4528">
                  <c:v>33839.0</c:v>
                </c:pt>
                <c:pt idx="4529">
                  <c:v>33840.0</c:v>
                </c:pt>
                <c:pt idx="4530">
                  <c:v>33841.0</c:v>
                </c:pt>
                <c:pt idx="4531">
                  <c:v>33842.0</c:v>
                </c:pt>
                <c:pt idx="4532">
                  <c:v>33843.0</c:v>
                </c:pt>
                <c:pt idx="4533">
                  <c:v>33844.0</c:v>
                </c:pt>
                <c:pt idx="4534">
                  <c:v>33845.0</c:v>
                </c:pt>
                <c:pt idx="4535">
                  <c:v>33846.0</c:v>
                </c:pt>
                <c:pt idx="4536">
                  <c:v>33847.0</c:v>
                </c:pt>
                <c:pt idx="4537">
                  <c:v>33848.0</c:v>
                </c:pt>
                <c:pt idx="4538">
                  <c:v>33849.0</c:v>
                </c:pt>
                <c:pt idx="4539">
                  <c:v>33850.0</c:v>
                </c:pt>
                <c:pt idx="4540">
                  <c:v>33851.0</c:v>
                </c:pt>
                <c:pt idx="4541">
                  <c:v>33852.0</c:v>
                </c:pt>
                <c:pt idx="4542">
                  <c:v>33853.0</c:v>
                </c:pt>
                <c:pt idx="4543">
                  <c:v>33854.0</c:v>
                </c:pt>
                <c:pt idx="4544">
                  <c:v>33855.0</c:v>
                </c:pt>
                <c:pt idx="4545">
                  <c:v>33856.0</c:v>
                </c:pt>
                <c:pt idx="4546">
                  <c:v>33857.0</c:v>
                </c:pt>
                <c:pt idx="4547">
                  <c:v>33858.0</c:v>
                </c:pt>
                <c:pt idx="4548">
                  <c:v>33859.0</c:v>
                </c:pt>
                <c:pt idx="4549">
                  <c:v>33860.0</c:v>
                </c:pt>
                <c:pt idx="4550">
                  <c:v>33861.0</c:v>
                </c:pt>
                <c:pt idx="4551">
                  <c:v>33862.0</c:v>
                </c:pt>
                <c:pt idx="4552">
                  <c:v>33863.0</c:v>
                </c:pt>
                <c:pt idx="4553">
                  <c:v>33864.0</c:v>
                </c:pt>
                <c:pt idx="4554">
                  <c:v>33865.0</c:v>
                </c:pt>
                <c:pt idx="4555">
                  <c:v>33866.0</c:v>
                </c:pt>
                <c:pt idx="4556">
                  <c:v>33867.0</c:v>
                </c:pt>
                <c:pt idx="4557">
                  <c:v>33868.0</c:v>
                </c:pt>
                <c:pt idx="4558">
                  <c:v>33869.0</c:v>
                </c:pt>
                <c:pt idx="4559">
                  <c:v>33870.0</c:v>
                </c:pt>
                <c:pt idx="4560">
                  <c:v>33871.0</c:v>
                </c:pt>
                <c:pt idx="4561">
                  <c:v>33872.0</c:v>
                </c:pt>
                <c:pt idx="4562">
                  <c:v>33873.0</c:v>
                </c:pt>
                <c:pt idx="4563">
                  <c:v>33874.0</c:v>
                </c:pt>
                <c:pt idx="4564">
                  <c:v>33875.0</c:v>
                </c:pt>
                <c:pt idx="4565">
                  <c:v>33876.0</c:v>
                </c:pt>
                <c:pt idx="4566">
                  <c:v>33877.0</c:v>
                </c:pt>
                <c:pt idx="4567">
                  <c:v>33878.0</c:v>
                </c:pt>
                <c:pt idx="4568">
                  <c:v>33879.0</c:v>
                </c:pt>
                <c:pt idx="4569">
                  <c:v>33880.0</c:v>
                </c:pt>
                <c:pt idx="4570">
                  <c:v>33881.0</c:v>
                </c:pt>
                <c:pt idx="4571">
                  <c:v>33882.0</c:v>
                </c:pt>
                <c:pt idx="4572">
                  <c:v>33883.0</c:v>
                </c:pt>
                <c:pt idx="4573">
                  <c:v>33884.0</c:v>
                </c:pt>
                <c:pt idx="4574">
                  <c:v>33885.0</c:v>
                </c:pt>
                <c:pt idx="4575">
                  <c:v>33886.0</c:v>
                </c:pt>
                <c:pt idx="4576">
                  <c:v>33887.0</c:v>
                </c:pt>
                <c:pt idx="4577">
                  <c:v>33888.0</c:v>
                </c:pt>
                <c:pt idx="4578">
                  <c:v>33889.0</c:v>
                </c:pt>
                <c:pt idx="4579">
                  <c:v>33890.0</c:v>
                </c:pt>
                <c:pt idx="4580">
                  <c:v>33891.0</c:v>
                </c:pt>
                <c:pt idx="4581">
                  <c:v>33892.0</c:v>
                </c:pt>
                <c:pt idx="4582">
                  <c:v>33893.0</c:v>
                </c:pt>
                <c:pt idx="4583">
                  <c:v>33894.0</c:v>
                </c:pt>
                <c:pt idx="4584">
                  <c:v>33895.0</c:v>
                </c:pt>
                <c:pt idx="4585">
                  <c:v>33896.0</c:v>
                </c:pt>
                <c:pt idx="4586">
                  <c:v>33897.0</c:v>
                </c:pt>
                <c:pt idx="4587">
                  <c:v>33898.0</c:v>
                </c:pt>
                <c:pt idx="4588">
                  <c:v>33899.0</c:v>
                </c:pt>
                <c:pt idx="4589">
                  <c:v>33900.0</c:v>
                </c:pt>
                <c:pt idx="4590">
                  <c:v>33901.0</c:v>
                </c:pt>
                <c:pt idx="4591">
                  <c:v>33902.0</c:v>
                </c:pt>
                <c:pt idx="4592">
                  <c:v>33903.0</c:v>
                </c:pt>
                <c:pt idx="4593">
                  <c:v>33904.0</c:v>
                </c:pt>
                <c:pt idx="4594">
                  <c:v>33905.0</c:v>
                </c:pt>
                <c:pt idx="4595">
                  <c:v>33906.0</c:v>
                </c:pt>
                <c:pt idx="4596">
                  <c:v>33907.0</c:v>
                </c:pt>
                <c:pt idx="4597">
                  <c:v>33908.0</c:v>
                </c:pt>
                <c:pt idx="4598">
                  <c:v>33909.0</c:v>
                </c:pt>
                <c:pt idx="4599">
                  <c:v>33910.0</c:v>
                </c:pt>
                <c:pt idx="4600">
                  <c:v>33911.0</c:v>
                </c:pt>
                <c:pt idx="4601">
                  <c:v>33912.0</c:v>
                </c:pt>
                <c:pt idx="4602">
                  <c:v>33913.0</c:v>
                </c:pt>
                <c:pt idx="4603">
                  <c:v>33914.0</c:v>
                </c:pt>
                <c:pt idx="4604">
                  <c:v>33915.0</c:v>
                </c:pt>
                <c:pt idx="4605">
                  <c:v>33916.0</c:v>
                </c:pt>
                <c:pt idx="4606">
                  <c:v>33917.0</c:v>
                </c:pt>
                <c:pt idx="4607">
                  <c:v>33918.0</c:v>
                </c:pt>
                <c:pt idx="4608">
                  <c:v>33919.0</c:v>
                </c:pt>
                <c:pt idx="4609">
                  <c:v>33920.0</c:v>
                </c:pt>
                <c:pt idx="4610">
                  <c:v>33921.0</c:v>
                </c:pt>
                <c:pt idx="4611">
                  <c:v>33922.0</c:v>
                </c:pt>
                <c:pt idx="4612">
                  <c:v>33923.0</c:v>
                </c:pt>
                <c:pt idx="4613">
                  <c:v>33924.0</c:v>
                </c:pt>
                <c:pt idx="4614">
                  <c:v>33925.0</c:v>
                </c:pt>
                <c:pt idx="4615">
                  <c:v>33926.0</c:v>
                </c:pt>
                <c:pt idx="4616">
                  <c:v>33927.0</c:v>
                </c:pt>
                <c:pt idx="4617">
                  <c:v>33928.0</c:v>
                </c:pt>
                <c:pt idx="4618">
                  <c:v>33929.0</c:v>
                </c:pt>
                <c:pt idx="4619">
                  <c:v>33930.0</c:v>
                </c:pt>
                <c:pt idx="4620">
                  <c:v>33931.0</c:v>
                </c:pt>
                <c:pt idx="4621">
                  <c:v>33932.0</c:v>
                </c:pt>
                <c:pt idx="4622">
                  <c:v>33933.0</c:v>
                </c:pt>
                <c:pt idx="4623">
                  <c:v>33934.0</c:v>
                </c:pt>
                <c:pt idx="4624">
                  <c:v>33935.0</c:v>
                </c:pt>
                <c:pt idx="4625">
                  <c:v>33936.0</c:v>
                </c:pt>
                <c:pt idx="4626">
                  <c:v>33937.0</c:v>
                </c:pt>
                <c:pt idx="4627">
                  <c:v>33938.0</c:v>
                </c:pt>
                <c:pt idx="4628">
                  <c:v>33939.0</c:v>
                </c:pt>
                <c:pt idx="4629">
                  <c:v>33940.0</c:v>
                </c:pt>
                <c:pt idx="4630">
                  <c:v>33941.0</c:v>
                </c:pt>
                <c:pt idx="4631">
                  <c:v>33942.0</c:v>
                </c:pt>
                <c:pt idx="4632">
                  <c:v>33943.0</c:v>
                </c:pt>
                <c:pt idx="4633">
                  <c:v>33944.0</c:v>
                </c:pt>
                <c:pt idx="4634">
                  <c:v>33945.0</c:v>
                </c:pt>
                <c:pt idx="4635">
                  <c:v>33946.0</c:v>
                </c:pt>
                <c:pt idx="4636">
                  <c:v>33947.0</c:v>
                </c:pt>
                <c:pt idx="4637">
                  <c:v>33948.0</c:v>
                </c:pt>
                <c:pt idx="4638">
                  <c:v>33949.0</c:v>
                </c:pt>
                <c:pt idx="4639">
                  <c:v>33950.0</c:v>
                </c:pt>
                <c:pt idx="4640">
                  <c:v>33951.0</c:v>
                </c:pt>
                <c:pt idx="4641">
                  <c:v>33952.0</c:v>
                </c:pt>
                <c:pt idx="4642">
                  <c:v>33953.0</c:v>
                </c:pt>
                <c:pt idx="4643">
                  <c:v>33954.0</c:v>
                </c:pt>
                <c:pt idx="4644">
                  <c:v>33955.0</c:v>
                </c:pt>
                <c:pt idx="4645">
                  <c:v>33956.0</c:v>
                </c:pt>
                <c:pt idx="4646">
                  <c:v>33957.0</c:v>
                </c:pt>
                <c:pt idx="4647">
                  <c:v>33958.0</c:v>
                </c:pt>
                <c:pt idx="4648">
                  <c:v>33959.0</c:v>
                </c:pt>
                <c:pt idx="4649">
                  <c:v>33960.0</c:v>
                </c:pt>
                <c:pt idx="4650">
                  <c:v>33961.0</c:v>
                </c:pt>
                <c:pt idx="4651">
                  <c:v>33962.0</c:v>
                </c:pt>
                <c:pt idx="4652">
                  <c:v>33963.0</c:v>
                </c:pt>
                <c:pt idx="4653">
                  <c:v>33964.0</c:v>
                </c:pt>
                <c:pt idx="4654">
                  <c:v>33965.0</c:v>
                </c:pt>
                <c:pt idx="4655">
                  <c:v>33966.0</c:v>
                </c:pt>
                <c:pt idx="4656">
                  <c:v>33967.0</c:v>
                </c:pt>
                <c:pt idx="4657">
                  <c:v>33968.0</c:v>
                </c:pt>
                <c:pt idx="4658">
                  <c:v>33969.0</c:v>
                </c:pt>
                <c:pt idx="4659">
                  <c:v>33970.0</c:v>
                </c:pt>
                <c:pt idx="4660">
                  <c:v>33971.0</c:v>
                </c:pt>
                <c:pt idx="4661">
                  <c:v>33972.0</c:v>
                </c:pt>
                <c:pt idx="4662">
                  <c:v>33973.0</c:v>
                </c:pt>
                <c:pt idx="4663">
                  <c:v>33974.0</c:v>
                </c:pt>
                <c:pt idx="4664">
                  <c:v>33975.0</c:v>
                </c:pt>
                <c:pt idx="4665">
                  <c:v>33976.0</c:v>
                </c:pt>
                <c:pt idx="4666">
                  <c:v>33977.0</c:v>
                </c:pt>
                <c:pt idx="4667">
                  <c:v>33978.0</c:v>
                </c:pt>
                <c:pt idx="4668">
                  <c:v>33979.0</c:v>
                </c:pt>
                <c:pt idx="4669">
                  <c:v>33980.0</c:v>
                </c:pt>
                <c:pt idx="4670">
                  <c:v>33981.0</c:v>
                </c:pt>
                <c:pt idx="4671">
                  <c:v>33982.0</c:v>
                </c:pt>
                <c:pt idx="4672">
                  <c:v>33983.0</c:v>
                </c:pt>
                <c:pt idx="4673">
                  <c:v>33984.0</c:v>
                </c:pt>
                <c:pt idx="4674">
                  <c:v>33985.0</c:v>
                </c:pt>
                <c:pt idx="4675">
                  <c:v>33986.0</c:v>
                </c:pt>
                <c:pt idx="4676">
                  <c:v>33987.0</c:v>
                </c:pt>
                <c:pt idx="4677">
                  <c:v>33988.0</c:v>
                </c:pt>
                <c:pt idx="4678">
                  <c:v>33989.0</c:v>
                </c:pt>
                <c:pt idx="4679">
                  <c:v>33990.0</c:v>
                </c:pt>
                <c:pt idx="4680">
                  <c:v>33991.0</c:v>
                </c:pt>
                <c:pt idx="4681">
                  <c:v>33992.0</c:v>
                </c:pt>
                <c:pt idx="4682">
                  <c:v>33993.0</c:v>
                </c:pt>
                <c:pt idx="4683">
                  <c:v>33994.0</c:v>
                </c:pt>
                <c:pt idx="4684">
                  <c:v>33995.0</c:v>
                </c:pt>
                <c:pt idx="4685">
                  <c:v>33996.0</c:v>
                </c:pt>
                <c:pt idx="4686">
                  <c:v>33997.0</c:v>
                </c:pt>
                <c:pt idx="4687">
                  <c:v>33998.0</c:v>
                </c:pt>
                <c:pt idx="4688">
                  <c:v>33999.0</c:v>
                </c:pt>
                <c:pt idx="4689">
                  <c:v>34000.0</c:v>
                </c:pt>
                <c:pt idx="4690">
                  <c:v>34001.0</c:v>
                </c:pt>
                <c:pt idx="4691">
                  <c:v>34002.0</c:v>
                </c:pt>
                <c:pt idx="4692">
                  <c:v>34003.0</c:v>
                </c:pt>
                <c:pt idx="4693">
                  <c:v>34004.0</c:v>
                </c:pt>
                <c:pt idx="4694">
                  <c:v>34005.0</c:v>
                </c:pt>
                <c:pt idx="4695">
                  <c:v>34006.0</c:v>
                </c:pt>
                <c:pt idx="4696">
                  <c:v>34007.0</c:v>
                </c:pt>
                <c:pt idx="4697">
                  <c:v>34008.0</c:v>
                </c:pt>
                <c:pt idx="4698">
                  <c:v>34009.0</c:v>
                </c:pt>
                <c:pt idx="4699">
                  <c:v>34010.0</c:v>
                </c:pt>
                <c:pt idx="4700">
                  <c:v>34011.0</c:v>
                </c:pt>
                <c:pt idx="4701">
                  <c:v>34012.0</c:v>
                </c:pt>
                <c:pt idx="4702">
                  <c:v>34013.0</c:v>
                </c:pt>
                <c:pt idx="4703">
                  <c:v>34014.0</c:v>
                </c:pt>
                <c:pt idx="4704">
                  <c:v>34015.0</c:v>
                </c:pt>
                <c:pt idx="4705">
                  <c:v>34016.0</c:v>
                </c:pt>
                <c:pt idx="4706">
                  <c:v>34017.0</c:v>
                </c:pt>
                <c:pt idx="4707">
                  <c:v>34018.0</c:v>
                </c:pt>
                <c:pt idx="4708">
                  <c:v>34019.0</c:v>
                </c:pt>
                <c:pt idx="4709">
                  <c:v>34020.0</c:v>
                </c:pt>
                <c:pt idx="4710">
                  <c:v>34021.0</c:v>
                </c:pt>
                <c:pt idx="4711">
                  <c:v>34022.0</c:v>
                </c:pt>
                <c:pt idx="4712">
                  <c:v>34023.0</c:v>
                </c:pt>
                <c:pt idx="4713">
                  <c:v>34024.0</c:v>
                </c:pt>
                <c:pt idx="4714">
                  <c:v>34025.0</c:v>
                </c:pt>
                <c:pt idx="4715">
                  <c:v>34026.0</c:v>
                </c:pt>
                <c:pt idx="4716">
                  <c:v>34027.0</c:v>
                </c:pt>
                <c:pt idx="4717">
                  <c:v>34028.0</c:v>
                </c:pt>
                <c:pt idx="4718">
                  <c:v>34029.0</c:v>
                </c:pt>
                <c:pt idx="4719">
                  <c:v>34030.0</c:v>
                </c:pt>
                <c:pt idx="4720">
                  <c:v>34031.0</c:v>
                </c:pt>
                <c:pt idx="4721">
                  <c:v>34032.0</c:v>
                </c:pt>
                <c:pt idx="4722">
                  <c:v>34033.0</c:v>
                </c:pt>
                <c:pt idx="4723">
                  <c:v>34034.0</c:v>
                </c:pt>
                <c:pt idx="4724">
                  <c:v>34035.0</c:v>
                </c:pt>
                <c:pt idx="4725">
                  <c:v>34036.0</c:v>
                </c:pt>
                <c:pt idx="4726">
                  <c:v>34037.0</c:v>
                </c:pt>
                <c:pt idx="4727">
                  <c:v>34038.0</c:v>
                </c:pt>
                <c:pt idx="4728">
                  <c:v>34039.0</c:v>
                </c:pt>
                <c:pt idx="4729">
                  <c:v>34040.0</c:v>
                </c:pt>
                <c:pt idx="4730">
                  <c:v>34041.0</c:v>
                </c:pt>
                <c:pt idx="4731">
                  <c:v>34042.0</c:v>
                </c:pt>
                <c:pt idx="4732">
                  <c:v>34043.0</c:v>
                </c:pt>
                <c:pt idx="4733">
                  <c:v>34044.0</c:v>
                </c:pt>
                <c:pt idx="4734">
                  <c:v>34045.0</c:v>
                </c:pt>
                <c:pt idx="4735">
                  <c:v>34046.0</c:v>
                </c:pt>
                <c:pt idx="4736">
                  <c:v>34047.0</c:v>
                </c:pt>
                <c:pt idx="4737">
                  <c:v>34048.0</c:v>
                </c:pt>
                <c:pt idx="4738">
                  <c:v>34049.0</c:v>
                </c:pt>
                <c:pt idx="4739">
                  <c:v>34050.0</c:v>
                </c:pt>
                <c:pt idx="4740">
                  <c:v>34051.0</c:v>
                </c:pt>
                <c:pt idx="4741">
                  <c:v>34052.0</c:v>
                </c:pt>
                <c:pt idx="4742">
                  <c:v>34053.0</c:v>
                </c:pt>
                <c:pt idx="4743">
                  <c:v>34054.0</c:v>
                </c:pt>
                <c:pt idx="4744">
                  <c:v>34055.0</c:v>
                </c:pt>
                <c:pt idx="4745">
                  <c:v>34056.0</c:v>
                </c:pt>
                <c:pt idx="4746">
                  <c:v>34057.0</c:v>
                </c:pt>
                <c:pt idx="4747">
                  <c:v>34058.0</c:v>
                </c:pt>
                <c:pt idx="4748">
                  <c:v>34059.0</c:v>
                </c:pt>
                <c:pt idx="4749">
                  <c:v>34060.0</c:v>
                </c:pt>
                <c:pt idx="4750">
                  <c:v>34061.0</c:v>
                </c:pt>
                <c:pt idx="4751">
                  <c:v>34062.0</c:v>
                </c:pt>
                <c:pt idx="4752">
                  <c:v>34063.0</c:v>
                </c:pt>
                <c:pt idx="4753">
                  <c:v>34064.0</c:v>
                </c:pt>
                <c:pt idx="4754">
                  <c:v>34065.0</c:v>
                </c:pt>
                <c:pt idx="4755">
                  <c:v>34066.0</c:v>
                </c:pt>
                <c:pt idx="4756">
                  <c:v>34067.0</c:v>
                </c:pt>
                <c:pt idx="4757">
                  <c:v>34068.0</c:v>
                </c:pt>
                <c:pt idx="4758">
                  <c:v>34069.0</c:v>
                </c:pt>
                <c:pt idx="4759">
                  <c:v>34070.0</c:v>
                </c:pt>
                <c:pt idx="4760">
                  <c:v>34071.0</c:v>
                </c:pt>
                <c:pt idx="4761">
                  <c:v>34072.0</c:v>
                </c:pt>
                <c:pt idx="4762">
                  <c:v>34073.0</c:v>
                </c:pt>
                <c:pt idx="4763">
                  <c:v>34074.0</c:v>
                </c:pt>
                <c:pt idx="4764">
                  <c:v>34075.0</c:v>
                </c:pt>
                <c:pt idx="4765">
                  <c:v>34076.0</c:v>
                </c:pt>
                <c:pt idx="4766">
                  <c:v>34077.0</c:v>
                </c:pt>
                <c:pt idx="4767">
                  <c:v>34078.0</c:v>
                </c:pt>
                <c:pt idx="4768">
                  <c:v>34079.0</c:v>
                </c:pt>
                <c:pt idx="4769">
                  <c:v>34080.0</c:v>
                </c:pt>
                <c:pt idx="4770">
                  <c:v>34081.0</c:v>
                </c:pt>
                <c:pt idx="4771">
                  <c:v>34082.0</c:v>
                </c:pt>
                <c:pt idx="4772">
                  <c:v>34083.0</c:v>
                </c:pt>
                <c:pt idx="4773">
                  <c:v>34084.0</c:v>
                </c:pt>
                <c:pt idx="4774">
                  <c:v>34085.0</c:v>
                </c:pt>
                <c:pt idx="4775">
                  <c:v>34086.0</c:v>
                </c:pt>
                <c:pt idx="4776">
                  <c:v>34087.0</c:v>
                </c:pt>
                <c:pt idx="4777">
                  <c:v>34088.0</c:v>
                </c:pt>
                <c:pt idx="4778">
                  <c:v>34089.0</c:v>
                </c:pt>
                <c:pt idx="4779">
                  <c:v>34090.0</c:v>
                </c:pt>
                <c:pt idx="4780">
                  <c:v>34091.0</c:v>
                </c:pt>
                <c:pt idx="4781">
                  <c:v>34092.0</c:v>
                </c:pt>
                <c:pt idx="4782">
                  <c:v>34093.0</c:v>
                </c:pt>
                <c:pt idx="4783">
                  <c:v>34094.0</c:v>
                </c:pt>
                <c:pt idx="4784">
                  <c:v>34095.0</c:v>
                </c:pt>
                <c:pt idx="4785">
                  <c:v>34096.0</c:v>
                </c:pt>
                <c:pt idx="4786">
                  <c:v>34097.0</c:v>
                </c:pt>
                <c:pt idx="4787">
                  <c:v>34098.0</c:v>
                </c:pt>
                <c:pt idx="4788">
                  <c:v>34099.0</c:v>
                </c:pt>
                <c:pt idx="4789">
                  <c:v>34100.0</c:v>
                </c:pt>
                <c:pt idx="4790">
                  <c:v>34101.0</c:v>
                </c:pt>
                <c:pt idx="4791">
                  <c:v>34102.0</c:v>
                </c:pt>
                <c:pt idx="4792">
                  <c:v>34103.0</c:v>
                </c:pt>
                <c:pt idx="4793">
                  <c:v>34104.0</c:v>
                </c:pt>
                <c:pt idx="4794">
                  <c:v>34105.0</c:v>
                </c:pt>
                <c:pt idx="4795">
                  <c:v>34106.0</c:v>
                </c:pt>
                <c:pt idx="4796">
                  <c:v>34107.0</c:v>
                </c:pt>
                <c:pt idx="4797">
                  <c:v>34108.0</c:v>
                </c:pt>
                <c:pt idx="4798">
                  <c:v>34109.0</c:v>
                </c:pt>
                <c:pt idx="4799">
                  <c:v>34110.0</c:v>
                </c:pt>
                <c:pt idx="4800">
                  <c:v>34111.0</c:v>
                </c:pt>
                <c:pt idx="4801">
                  <c:v>34112.0</c:v>
                </c:pt>
                <c:pt idx="4802">
                  <c:v>34113.0</c:v>
                </c:pt>
                <c:pt idx="4803">
                  <c:v>34114.0</c:v>
                </c:pt>
                <c:pt idx="4804">
                  <c:v>34115.0</c:v>
                </c:pt>
                <c:pt idx="4805">
                  <c:v>34116.0</c:v>
                </c:pt>
                <c:pt idx="4806">
                  <c:v>34117.0</c:v>
                </c:pt>
                <c:pt idx="4807">
                  <c:v>34118.0</c:v>
                </c:pt>
                <c:pt idx="4808">
                  <c:v>34119.0</c:v>
                </c:pt>
                <c:pt idx="4809">
                  <c:v>34120.0</c:v>
                </c:pt>
                <c:pt idx="4810">
                  <c:v>34121.0</c:v>
                </c:pt>
                <c:pt idx="4811">
                  <c:v>34122.0</c:v>
                </c:pt>
                <c:pt idx="4812">
                  <c:v>34123.0</c:v>
                </c:pt>
                <c:pt idx="4813">
                  <c:v>34124.0</c:v>
                </c:pt>
                <c:pt idx="4814">
                  <c:v>34125.0</c:v>
                </c:pt>
                <c:pt idx="4815">
                  <c:v>34126.0</c:v>
                </c:pt>
                <c:pt idx="4816">
                  <c:v>34127.0</c:v>
                </c:pt>
                <c:pt idx="4817">
                  <c:v>34128.0</c:v>
                </c:pt>
                <c:pt idx="4818">
                  <c:v>34129.0</c:v>
                </c:pt>
                <c:pt idx="4819">
                  <c:v>34130.0</c:v>
                </c:pt>
                <c:pt idx="4820">
                  <c:v>34131.0</c:v>
                </c:pt>
                <c:pt idx="4821">
                  <c:v>34132.0</c:v>
                </c:pt>
                <c:pt idx="4822">
                  <c:v>34133.0</c:v>
                </c:pt>
                <c:pt idx="4823">
                  <c:v>34134.0</c:v>
                </c:pt>
                <c:pt idx="4824">
                  <c:v>34135.0</c:v>
                </c:pt>
                <c:pt idx="4825">
                  <c:v>34136.0</c:v>
                </c:pt>
                <c:pt idx="4826">
                  <c:v>34137.0</c:v>
                </c:pt>
                <c:pt idx="4827">
                  <c:v>34138.0</c:v>
                </c:pt>
                <c:pt idx="4828">
                  <c:v>34139.0</c:v>
                </c:pt>
                <c:pt idx="4829">
                  <c:v>34140.0</c:v>
                </c:pt>
                <c:pt idx="4830">
                  <c:v>34141.0</c:v>
                </c:pt>
                <c:pt idx="4831">
                  <c:v>34142.0</c:v>
                </c:pt>
                <c:pt idx="4832">
                  <c:v>34143.0</c:v>
                </c:pt>
                <c:pt idx="4833">
                  <c:v>34144.0</c:v>
                </c:pt>
                <c:pt idx="4834">
                  <c:v>34145.0</c:v>
                </c:pt>
                <c:pt idx="4835">
                  <c:v>34146.0</c:v>
                </c:pt>
                <c:pt idx="4836">
                  <c:v>34147.0</c:v>
                </c:pt>
                <c:pt idx="4837">
                  <c:v>34148.0</c:v>
                </c:pt>
                <c:pt idx="4838">
                  <c:v>34149.0</c:v>
                </c:pt>
                <c:pt idx="4839">
                  <c:v>34150.0</c:v>
                </c:pt>
                <c:pt idx="4840">
                  <c:v>34151.0</c:v>
                </c:pt>
                <c:pt idx="4841">
                  <c:v>34152.0</c:v>
                </c:pt>
                <c:pt idx="4842">
                  <c:v>34153.0</c:v>
                </c:pt>
                <c:pt idx="4843">
                  <c:v>34154.0</c:v>
                </c:pt>
                <c:pt idx="4844">
                  <c:v>34155.0</c:v>
                </c:pt>
                <c:pt idx="4845">
                  <c:v>34156.0</c:v>
                </c:pt>
                <c:pt idx="4846">
                  <c:v>34157.0</c:v>
                </c:pt>
                <c:pt idx="4847">
                  <c:v>34158.0</c:v>
                </c:pt>
                <c:pt idx="4848">
                  <c:v>34159.0</c:v>
                </c:pt>
                <c:pt idx="4849">
                  <c:v>34160.0</c:v>
                </c:pt>
                <c:pt idx="4850">
                  <c:v>34161.0</c:v>
                </c:pt>
                <c:pt idx="4851">
                  <c:v>34162.0</c:v>
                </c:pt>
                <c:pt idx="4852">
                  <c:v>34163.0</c:v>
                </c:pt>
                <c:pt idx="4853">
                  <c:v>34164.0</c:v>
                </c:pt>
                <c:pt idx="4854">
                  <c:v>34165.0</c:v>
                </c:pt>
                <c:pt idx="4855">
                  <c:v>34166.0</c:v>
                </c:pt>
                <c:pt idx="4856">
                  <c:v>34167.0</c:v>
                </c:pt>
                <c:pt idx="4857">
                  <c:v>34168.0</c:v>
                </c:pt>
                <c:pt idx="4858">
                  <c:v>34169.0</c:v>
                </c:pt>
                <c:pt idx="4859">
                  <c:v>34170.0</c:v>
                </c:pt>
                <c:pt idx="4860">
                  <c:v>34171.0</c:v>
                </c:pt>
                <c:pt idx="4861">
                  <c:v>34172.0</c:v>
                </c:pt>
                <c:pt idx="4862">
                  <c:v>34173.0</c:v>
                </c:pt>
                <c:pt idx="4863">
                  <c:v>34174.0</c:v>
                </c:pt>
                <c:pt idx="4864">
                  <c:v>34175.0</c:v>
                </c:pt>
                <c:pt idx="4865">
                  <c:v>34176.0</c:v>
                </c:pt>
                <c:pt idx="4866">
                  <c:v>34177.0</c:v>
                </c:pt>
                <c:pt idx="4867">
                  <c:v>34178.0</c:v>
                </c:pt>
                <c:pt idx="4868">
                  <c:v>34179.0</c:v>
                </c:pt>
                <c:pt idx="4869">
                  <c:v>34180.0</c:v>
                </c:pt>
                <c:pt idx="4870">
                  <c:v>34181.0</c:v>
                </c:pt>
                <c:pt idx="4871">
                  <c:v>34182.0</c:v>
                </c:pt>
                <c:pt idx="4872">
                  <c:v>34183.0</c:v>
                </c:pt>
                <c:pt idx="4873">
                  <c:v>34184.0</c:v>
                </c:pt>
                <c:pt idx="4874">
                  <c:v>34185.0</c:v>
                </c:pt>
                <c:pt idx="4875">
                  <c:v>34186.0</c:v>
                </c:pt>
                <c:pt idx="4876">
                  <c:v>34187.0</c:v>
                </c:pt>
                <c:pt idx="4877">
                  <c:v>34188.0</c:v>
                </c:pt>
                <c:pt idx="4878">
                  <c:v>34189.0</c:v>
                </c:pt>
                <c:pt idx="4879">
                  <c:v>34190.0</c:v>
                </c:pt>
                <c:pt idx="4880">
                  <c:v>34191.0</c:v>
                </c:pt>
                <c:pt idx="4881">
                  <c:v>34192.0</c:v>
                </c:pt>
                <c:pt idx="4882">
                  <c:v>34193.0</c:v>
                </c:pt>
                <c:pt idx="4883">
                  <c:v>34194.0</c:v>
                </c:pt>
                <c:pt idx="4884">
                  <c:v>34195.0</c:v>
                </c:pt>
                <c:pt idx="4885">
                  <c:v>34196.0</c:v>
                </c:pt>
                <c:pt idx="4886">
                  <c:v>34197.0</c:v>
                </c:pt>
                <c:pt idx="4887">
                  <c:v>34198.0</c:v>
                </c:pt>
                <c:pt idx="4888">
                  <c:v>34199.0</c:v>
                </c:pt>
                <c:pt idx="4889">
                  <c:v>34200.0</c:v>
                </c:pt>
                <c:pt idx="4890">
                  <c:v>34201.0</c:v>
                </c:pt>
                <c:pt idx="4891">
                  <c:v>34202.0</c:v>
                </c:pt>
                <c:pt idx="4892">
                  <c:v>34203.0</c:v>
                </c:pt>
                <c:pt idx="4893">
                  <c:v>34204.0</c:v>
                </c:pt>
                <c:pt idx="4894">
                  <c:v>34205.0</c:v>
                </c:pt>
                <c:pt idx="4895">
                  <c:v>34206.0</c:v>
                </c:pt>
                <c:pt idx="4896">
                  <c:v>34207.0</c:v>
                </c:pt>
                <c:pt idx="4897">
                  <c:v>34208.0</c:v>
                </c:pt>
                <c:pt idx="4898">
                  <c:v>34209.0</c:v>
                </c:pt>
                <c:pt idx="4899">
                  <c:v>34210.0</c:v>
                </c:pt>
                <c:pt idx="4900">
                  <c:v>34211.0</c:v>
                </c:pt>
                <c:pt idx="4901">
                  <c:v>34212.0</c:v>
                </c:pt>
                <c:pt idx="4902">
                  <c:v>34213.0</c:v>
                </c:pt>
                <c:pt idx="4903">
                  <c:v>34214.0</c:v>
                </c:pt>
                <c:pt idx="4904">
                  <c:v>34215.0</c:v>
                </c:pt>
                <c:pt idx="4905">
                  <c:v>34216.0</c:v>
                </c:pt>
                <c:pt idx="4906">
                  <c:v>34217.0</c:v>
                </c:pt>
                <c:pt idx="4907">
                  <c:v>34218.0</c:v>
                </c:pt>
                <c:pt idx="4908">
                  <c:v>34219.0</c:v>
                </c:pt>
                <c:pt idx="4909">
                  <c:v>34220.0</c:v>
                </c:pt>
                <c:pt idx="4910">
                  <c:v>34221.0</c:v>
                </c:pt>
                <c:pt idx="4911">
                  <c:v>34222.0</c:v>
                </c:pt>
                <c:pt idx="4912">
                  <c:v>34223.0</c:v>
                </c:pt>
                <c:pt idx="4913">
                  <c:v>34224.0</c:v>
                </c:pt>
                <c:pt idx="4914">
                  <c:v>34225.0</c:v>
                </c:pt>
                <c:pt idx="4915">
                  <c:v>34226.0</c:v>
                </c:pt>
                <c:pt idx="4916">
                  <c:v>34227.0</c:v>
                </c:pt>
                <c:pt idx="4917">
                  <c:v>34228.0</c:v>
                </c:pt>
                <c:pt idx="4918">
                  <c:v>34229.0</c:v>
                </c:pt>
                <c:pt idx="4919">
                  <c:v>34230.0</c:v>
                </c:pt>
                <c:pt idx="4920">
                  <c:v>34231.0</c:v>
                </c:pt>
                <c:pt idx="4921">
                  <c:v>34232.0</c:v>
                </c:pt>
                <c:pt idx="4922">
                  <c:v>34233.0</c:v>
                </c:pt>
                <c:pt idx="4923">
                  <c:v>34234.0</c:v>
                </c:pt>
                <c:pt idx="4924">
                  <c:v>34235.0</c:v>
                </c:pt>
                <c:pt idx="4925">
                  <c:v>34236.0</c:v>
                </c:pt>
                <c:pt idx="4926">
                  <c:v>34237.0</c:v>
                </c:pt>
                <c:pt idx="4927">
                  <c:v>34238.0</c:v>
                </c:pt>
                <c:pt idx="4928">
                  <c:v>34239.0</c:v>
                </c:pt>
                <c:pt idx="4929">
                  <c:v>34240.0</c:v>
                </c:pt>
                <c:pt idx="4930">
                  <c:v>34241.0</c:v>
                </c:pt>
                <c:pt idx="4931">
                  <c:v>34242.0</c:v>
                </c:pt>
                <c:pt idx="4932">
                  <c:v>34243.0</c:v>
                </c:pt>
                <c:pt idx="4933">
                  <c:v>34244.0</c:v>
                </c:pt>
                <c:pt idx="4934">
                  <c:v>34245.0</c:v>
                </c:pt>
                <c:pt idx="4935">
                  <c:v>34246.0</c:v>
                </c:pt>
                <c:pt idx="4936">
                  <c:v>34247.0</c:v>
                </c:pt>
                <c:pt idx="4937">
                  <c:v>34248.0</c:v>
                </c:pt>
                <c:pt idx="4938">
                  <c:v>34249.0</c:v>
                </c:pt>
                <c:pt idx="4939">
                  <c:v>34250.0</c:v>
                </c:pt>
                <c:pt idx="4940">
                  <c:v>34251.0</c:v>
                </c:pt>
                <c:pt idx="4941">
                  <c:v>34252.0</c:v>
                </c:pt>
                <c:pt idx="4942">
                  <c:v>34253.0</c:v>
                </c:pt>
                <c:pt idx="4943">
                  <c:v>34254.0</c:v>
                </c:pt>
                <c:pt idx="4944">
                  <c:v>34255.0</c:v>
                </c:pt>
                <c:pt idx="4945">
                  <c:v>34256.0</c:v>
                </c:pt>
                <c:pt idx="4946">
                  <c:v>34257.0</c:v>
                </c:pt>
                <c:pt idx="4947">
                  <c:v>34258.0</c:v>
                </c:pt>
                <c:pt idx="4948">
                  <c:v>34259.0</c:v>
                </c:pt>
                <c:pt idx="4949">
                  <c:v>34260.0</c:v>
                </c:pt>
                <c:pt idx="4950">
                  <c:v>34261.0</c:v>
                </c:pt>
                <c:pt idx="4951">
                  <c:v>34262.0</c:v>
                </c:pt>
                <c:pt idx="4952">
                  <c:v>34263.0</c:v>
                </c:pt>
                <c:pt idx="4953">
                  <c:v>34264.0</c:v>
                </c:pt>
                <c:pt idx="4954">
                  <c:v>34265.0</c:v>
                </c:pt>
                <c:pt idx="4955">
                  <c:v>34266.0</c:v>
                </c:pt>
                <c:pt idx="4956">
                  <c:v>34267.0</c:v>
                </c:pt>
                <c:pt idx="4957">
                  <c:v>34268.0</c:v>
                </c:pt>
                <c:pt idx="4958">
                  <c:v>34269.0</c:v>
                </c:pt>
                <c:pt idx="4959">
                  <c:v>34270.0</c:v>
                </c:pt>
                <c:pt idx="4960">
                  <c:v>34271.0</c:v>
                </c:pt>
                <c:pt idx="4961">
                  <c:v>34272.0</c:v>
                </c:pt>
                <c:pt idx="4962">
                  <c:v>34273.0</c:v>
                </c:pt>
                <c:pt idx="4963">
                  <c:v>34274.0</c:v>
                </c:pt>
                <c:pt idx="4964">
                  <c:v>34275.0</c:v>
                </c:pt>
                <c:pt idx="4965">
                  <c:v>34276.0</c:v>
                </c:pt>
                <c:pt idx="4966">
                  <c:v>34277.0</c:v>
                </c:pt>
                <c:pt idx="4967">
                  <c:v>34278.0</c:v>
                </c:pt>
                <c:pt idx="4968">
                  <c:v>34279.0</c:v>
                </c:pt>
                <c:pt idx="4969">
                  <c:v>34280.0</c:v>
                </c:pt>
                <c:pt idx="4970">
                  <c:v>34281.0</c:v>
                </c:pt>
                <c:pt idx="4971">
                  <c:v>34282.0</c:v>
                </c:pt>
                <c:pt idx="4972">
                  <c:v>34283.0</c:v>
                </c:pt>
                <c:pt idx="4973">
                  <c:v>34284.0</c:v>
                </c:pt>
                <c:pt idx="4974">
                  <c:v>34285.0</c:v>
                </c:pt>
                <c:pt idx="4975">
                  <c:v>34286.0</c:v>
                </c:pt>
                <c:pt idx="4976">
                  <c:v>34287.0</c:v>
                </c:pt>
                <c:pt idx="4977">
                  <c:v>34288.0</c:v>
                </c:pt>
                <c:pt idx="4978">
                  <c:v>34289.0</c:v>
                </c:pt>
                <c:pt idx="4979">
                  <c:v>34290.0</c:v>
                </c:pt>
                <c:pt idx="4980">
                  <c:v>34291.0</c:v>
                </c:pt>
                <c:pt idx="4981">
                  <c:v>34292.0</c:v>
                </c:pt>
                <c:pt idx="4982">
                  <c:v>34293.0</c:v>
                </c:pt>
                <c:pt idx="4983">
                  <c:v>34294.0</c:v>
                </c:pt>
                <c:pt idx="4984">
                  <c:v>34295.0</c:v>
                </c:pt>
                <c:pt idx="4985">
                  <c:v>34296.0</c:v>
                </c:pt>
                <c:pt idx="4986">
                  <c:v>34297.0</c:v>
                </c:pt>
                <c:pt idx="4987">
                  <c:v>34298.0</c:v>
                </c:pt>
                <c:pt idx="4988">
                  <c:v>34299.0</c:v>
                </c:pt>
                <c:pt idx="4989">
                  <c:v>34300.0</c:v>
                </c:pt>
                <c:pt idx="4990">
                  <c:v>34301.0</c:v>
                </c:pt>
                <c:pt idx="4991">
                  <c:v>34302.0</c:v>
                </c:pt>
                <c:pt idx="4992">
                  <c:v>34303.0</c:v>
                </c:pt>
                <c:pt idx="4993">
                  <c:v>34304.0</c:v>
                </c:pt>
                <c:pt idx="4994">
                  <c:v>34305.0</c:v>
                </c:pt>
                <c:pt idx="4995">
                  <c:v>34306.0</c:v>
                </c:pt>
                <c:pt idx="4996">
                  <c:v>34307.0</c:v>
                </c:pt>
                <c:pt idx="4997">
                  <c:v>34308.0</c:v>
                </c:pt>
                <c:pt idx="4998">
                  <c:v>34309.0</c:v>
                </c:pt>
                <c:pt idx="4999">
                  <c:v>34310.0</c:v>
                </c:pt>
                <c:pt idx="5000">
                  <c:v>34311.0</c:v>
                </c:pt>
                <c:pt idx="5001">
                  <c:v>34312.0</c:v>
                </c:pt>
                <c:pt idx="5002">
                  <c:v>34313.0</c:v>
                </c:pt>
                <c:pt idx="5003">
                  <c:v>34314.0</c:v>
                </c:pt>
                <c:pt idx="5004">
                  <c:v>34315.0</c:v>
                </c:pt>
                <c:pt idx="5005">
                  <c:v>34316.0</c:v>
                </c:pt>
                <c:pt idx="5006">
                  <c:v>34317.0</c:v>
                </c:pt>
                <c:pt idx="5007">
                  <c:v>34318.0</c:v>
                </c:pt>
                <c:pt idx="5008">
                  <c:v>34319.0</c:v>
                </c:pt>
                <c:pt idx="5009">
                  <c:v>34320.0</c:v>
                </c:pt>
                <c:pt idx="5010">
                  <c:v>34321.0</c:v>
                </c:pt>
                <c:pt idx="5011">
                  <c:v>34322.0</c:v>
                </c:pt>
                <c:pt idx="5012">
                  <c:v>34323.0</c:v>
                </c:pt>
                <c:pt idx="5013">
                  <c:v>34324.0</c:v>
                </c:pt>
                <c:pt idx="5014">
                  <c:v>34325.0</c:v>
                </c:pt>
                <c:pt idx="5015">
                  <c:v>34326.0</c:v>
                </c:pt>
                <c:pt idx="5016">
                  <c:v>34327.0</c:v>
                </c:pt>
                <c:pt idx="5017">
                  <c:v>34328.0</c:v>
                </c:pt>
                <c:pt idx="5018">
                  <c:v>34329.0</c:v>
                </c:pt>
                <c:pt idx="5019">
                  <c:v>34330.0</c:v>
                </c:pt>
                <c:pt idx="5020">
                  <c:v>34331.0</c:v>
                </c:pt>
                <c:pt idx="5021">
                  <c:v>34332.0</c:v>
                </c:pt>
                <c:pt idx="5022">
                  <c:v>34333.0</c:v>
                </c:pt>
                <c:pt idx="5023">
                  <c:v>34334.0</c:v>
                </c:pt>
                <c:pt idx="5024">
                  <c:v>34335.0</c:v>
                </c:pt>
                <c:pt idx="5025">
                  <c:v>34336.0</c:v>
                </c:pt>
                <c:pt idx="5026">
                  <c:v>34337.0</c:v>
                </c:pt>
                <c:pt idx="5027">
                  <c:v>34338.0</c:v>
                </c:pt>
                <c:pt idx="5028">
                  <c:v>34339.0</c:v>
                </c:pt>
                <c:pt idx="5029">
                  <c:v>34340.0</c:v>
                </c:pt>
                <c:pt idx="5030">
                  <c:v>34341.0</c:v>
                </c:pt>
                <c:pt idx="5031">
                  <c:v>34342.0</c:v>
                </c:pt>
                <c:pt idx="5032">
                  <c:v>34343.0</c:v>
                </c:pt>
                <c:pt idx="5033">
                  <c:v>34344.0</c:v>
                </c:pt>
                <c:pt idx="5034">
                  <c:v>34345.0</c:v>
                </c:pt>
                <c:pt idx="5035">
                  <c:v>34346.0</c:v>
                </c:pt>
                <c:pt idx="5036">
                  <c:v>34347.0</c:v>
                </c:pt>
                <c:pt idx="5037">
                  <c:v>34348.0</c:v>
                </c:pt>
                <c:pt idx="5038">
                  <c:v>34349.0</c:v>
                </c:pt>
                <c:pt idx="5039">
                  <c:v>34350.0</c:v>
                </c:pt>
                <c:pt idx="5040">
                  <c:v>34351.0</c:v>
                </c:pt>
                <c:pt idx="5041">
                  <c:v>34352.0</c:v>
                </c:pt>
                <c:pt idx="5042">
                  <c:v>34353.0</c:v>
                </c:pt>
                <c:pt idx="5043">
                  <c:v>34354.0</c:v>
                </c:pt>
                <c:pt idx="5044">
                  <c:v>34355.0</c:v>
                </c:pt>
                <c:pt idx="5045">
                  <c:v>34356.0</c:v>
                </c:pt>
                <c:pt idx="5046">
                  <c:v>34357.0</c:v>
                </c:pt>
                <c:pt idx="5047">
                  <c:v>34358.0</c:v>
                </c:pt>
                <c:pt idx="5048">
                  <c:v>34359.0</c:v>
                </c:pt>
                <c:pt idx="5049">
                  <c:v>34360.0</c:v>
                </c:pt>
                <c:pt idx="5050">
                  <c:v>34361.0</c:v>
                </c:pt>
                <c:pt idx="5051">
                  <c:v>34362.0</c:v>
                </c:pt>
                <c:pt idx="5052">
                  <c:v>34363.0</c:v>
                </c:pt>
                <c:pt idx="5053">
                  <c:v>34364.0</c:v>
                </c:pt>
                <c:pt idx="5054">
                  <c:v>34365.0</c:v>
                </c:pt>
                <c:pt idx="5055">
                  <c:v>34366.0</c:v>
                </c:pt>
                <c:pt idx="5056">
                  <c:v>34367.0</c:v>
                </c:pt>
                <c:pt idx="5057">
                  <c:v>34368.0</c:v>
                </c:pt>
                <c:pt idx="5058">
                  <c:v>34369.0</c:v>
                </c:pt>
                <c:pt idx="5059">
                  <c:v>34370.0</c:v>
                </c:pt>
                <c:pt idx="5060">
                  <c:v>34371.0</c:v>
                </c:pt>
                <c:pt idx="5061">
                  <c:v>34372.0</c:v>
                </c:pt>
                <c:pt idx="5062">
                  <c:v>34373.0</c:v>
                </c:pt>
                <c:pt idx="5063">
                  <c:v>34374.0</c:v>
                </c:pt>
                <c:pt idx="5064">
                  <c:v>34375.0</c:v>
                </c:pt>
                <c:pt idx="5065">
                  <c:v>34376.0</c:v>
                </c:pt>
                <c:pt idx="5066">
                  <c:v>34377.0</c:v>
                </c:pt>
                <c:pt idx="5067">
                  <c:v>34378.0</c:v>
                </c:pt>
                <c:pt idx="5068">
                  <c:v>34379.0</c:v>
                </c:pt>
                <c:pt idx="5069">
                  <c:v>34380.0</c:v>
                </c:pt>
                <c:pt idx="5070">
                  <c:v>34381.0</c:v>
                </c:pt>
                <c:pt idx="5071">
                  <c:v>34382.0</c:v>
                </c:pt>
                <c:pt idx="5072">
                  <c:v>34383.0</c:v>
                </c:pt>
                <c:pt idx="5073">
                  <c:v>34384.0</c:v>
                </c:pt>
                <c:pt idx="5074">
                  <c:v>34385.0</c:v>
                </c:pt>
                <c:pt idx="5075">
                  <c:v>34386.0</c:v>
                </c:pt>
                <c:pt idx="5076">
                  <c:v>34387.0</c:v>
                </c:pt>
                <c:pt idx="5077">
                  <c:v>34388.0</c:v>
                </c:pt>
                <c:pt idx="5078">
                  <c:v>34389.0</c:v>
                </c:pt>
                <c:pt idx="5079">
                  <c:v>34390.0</c:v>
                </c:pt>
                <c:pt idx="5080">
                  <c:v>34391.0</c:v>
                </c:pt>
                <c:pt idx="5081">
                  <c:v>34392.0</c:v>
                </c:pt>
                <c:pt idx="5082">
                  <c:v>34393.0</c:v>
                </c:pt>
                <c:pt idx="5083">
                  <c:v>34394.0</c:v>
                </c:pt>
                <c:pt idx="5084">
                  <c:v>34395.0</c:v>
                </c:pt>
                <c:pt idx="5085">
                  <c:v>34396.0</c:v>
                </c:pt>
                <c:pt idx="5086">
                  <c:v>34397.0</c:v>
                </c:pt>
                <c:pt idx="5087">
                  <c:v>34398.0</c:v>
                </c:pt>
                <c:pt idx="5088">
                  <c:v>34399.0</c:v>
                </c:pt>
                <c:pt idx="5089">
                  <c:v>34400.0</c:v>
                </c:pt>
                <c:pt idx="5090">
                  <c:v>34401.0</c:v>
                </c:pt>
                <c:pt idx="5091">
                  <c:v>34402.0</c:v>
                </c:pt>
                <c:pt idx="5092">
                  <c:v>34403.0</c:v>
                </c:pt>
                <c:pt idx="5093">
                  <c:v>34404.0</c:v>
                </c:pt>
                <c:pt idx="5094">
                  <c:v>34405.0</c:v>
                </c:pt>
                <c:pt idx="5095">
                  <c:v>34406.0</c:v>
                </c:pt>
                <c:pt idx="5096">
                  <c:v>34407.0</c:v>
                </c:pt>
                <c:pt idx="5097">
                  <c:v>34408.0</c:v>
                </c:pt>
                <c:pt idx="5098">
                  <c:v>34409.0</c:v>
                </c:pt>
                <c:pt idx="5099">
                  <c:v>34410.0</c:v>
                </c:pt>
                <c:pt idx="5100">
                  <c:v>34411.0</c:v>
                </c:pt>
                <c:pt idx="5101">
                  <c:v>34412.0</c:v>
                </c:pt>
                <c:pt idx="5102">
                  <c:v>34413.0</c:v>
                </c:pt>
                <c:pt idx="5103">
                  <c:v>34414.0</c:v>
                </c:pt>
                <c:pt idx="5104">
                  <c:v>34415.0</c:v>
                </c:pt>
                <c:pt idx="5105">
                  <c:v>34416.0</c:v>
                </c:pt>
                <c:pt idx="5106">
                  <c:v>34417.0</c:v>
                </c:pt>
                <c:pt idx="5107">
                  <c:v>34418.0</c:v>
                </c:pt>
                <c:pt idx="5108">
                  <c:v>34419.0</c:v>
                </c:pt>
                <c:pt idx="5109">
                  <c:v>34420.0</c:v>
                </c:pt>
                <c:pt idx="5110">
                  <c:v>34421.0</c:v>
                </c:pt>
                <c:pt idx="5111">
                  <c:v>34422.0</c:v>
                </c:pt>
                <c:pt idx="5112">
                  <c:v>34423.0</c:v>
                </c:pt>
                <c:pt idx="5113">
                  <c:v>34424.0</c:v>
                </c:pt>
                <c:pt idx="5114">
                  <c:v>34425.0</c:v>
                </c:pt>
                <c:pt idx="5115">
                  <c:v>34426.0</c:v>
                </c:pt>
                <c:pt idx="5116">
                  <c:v>34427.0</c:v>
                </c:pt>
                <c:pt idx="5117">
                  <c:v>34428.0</c:v>
                </c:pt>
                <c:pt idx="5118">
                  <c:v>34429.0</c:v>
                </c:pt>
                <c:pt idx="5119">
                  <c:v>34430.0</c:v>
                </c:pt>
                <c:pt idx="5120">
                  <c:v>34431.0</c:v>
                </c:pt>
                <c:pt idx="5121">
                  <c:v>34432.0</c:v>
                </c:pt>
                <c:pt idx="5122">
                  <c:v>34433.0</c:v>
                </c:pt>
                <c:pt idx="5123">
                  <c:v>34434.0</c:v>
                </c:pt>
                <c:pt idx="5124">
                  <c:v>34435.0</c:v>
                </c:pt>
                <c:pt idx="5125">
                  <c:v>34436.0</c:v>
                </c:pt>
                <c:pt idx="5126">
                  <c:v>34437.0</c:v>
                </c:pt>
                <c:pt idx="5127">
                  <c:v>34438.0</c:v>
                </c:pt>
                <c:pt idx="5128">
                  <c:v>34439.0</c:v>
                </c:pt>
                <c:pt idx="5129">
                  <c:v>34440.0</c:v>
                </c:pt>
                <c:pt idx="5130">
                  <c:v>34441.0</c:v>
                </c:pt>
                <c:pt idx="5131">
                  <c:v>34442.0</c:v>
                </c:pt>
                <c:pt idx="5132">
                  <c:v>34443.0</c:v>
                </c:pt>
                <c:pt idx="5133">
                  <c:v>34444.0</c:v>
                </c:pt>
                <c:pt idx="5134">
                  <c:v>34445.0</c:v>
                </c:pt>
                <c:pt idx="5135">
                  <c:v>34446.0</c:v>
                </c:pt>
                <c:pt idx="5136">
                  <c:v>34447.0</c:v>
                </c:pt>
                <c:pt idx="5137">
                  <c:v>34448.0</c:v>
                </c:pt>
                <c:pt idx="5138">
                  <c:v>34449.0</c:v>
                </c:pt>
                <c:pt idx="5139">
                  <c:v>34450.0</c:v>
                </c:pt>
                <c:pt idx="5140">
                  <c:v>34451.0</c:v>
                </c:pt>
                <c:pt idx="5141">
                  <c:v>34452.0</c:v>
                </c:pt>
                <c:pt idx="5142">
                  <c:v>34453.0</c:v>
                </c:pt>
                <c:pt idx="5143">
                  <c:v>34454.0</c:v>
                </c:pt>
                <c:pt idx="5144">
                  <c:v>34455.0</c:v>
                </c:pt>
                <c:pt idx="5145">
                  <c:v>34456.0</c:v>
                </c:pt>
                <c:pt idx="5146">
                  <c:v>34457.0</c:v>
                </c:pt>
                <c:pt idx="5147">
                  <c:v>34458.0</c:v>
                </c:pt>
                <c:pt idx="5148">
                  <c:v>34459.0</c:v>
                </c:pt>
                <c:pt idx="5149">
                  <c:v>34460.0</c:v>
                </c:pt>
                <c:pt idx="5150">
                  <c:v>34461.0</c:v>
                </c:pt>
                <c:pt idx="5151">
                  <c:v>34462.0</c:v>
                </c:pt>
                <c:pt idx="5152">
                  <c:v>34463.0</c:v>
                </c:pt>
                <c:pt idx="5153">
                  <c:v>34464.0</c:v>
                </c:pt>
                <c:pt idx="5154">
                  <c:v>34465.0</c:v>
                </c:pt>
                <c:pt idx="5155">
                  <c:v>34466.0</c:v>
                </c:pt>
                <c:pt idx="5156">
                  <c:v>34467.0</c:v>
                </c:pt>
                <c:pt idx="5157">
                  <c:v>34468.0</c:v>
                </c:pt>
                <c:pt idx="5158">
                  <c:v>34469.0</c:v>
                </c:pt>
                <c:pt idx="5159">
                  <c:v>34470.0</c:v>
                </c:pt>
                <c:pt idx="5160">
                  <c:v>34471.0</c:v>
                </c:pt>
                <c:pt idx="5161">
                  <c:v>34472.0</c:v>
                </c:pt>
                <c:pt idx="5162">
                  <c:v>34473.0</c:v>
                </c:pt>
                <c:pt idx="5163">
                  <c:v>34474.0</c:v>
                </c:pt>
                <c:pt idx="5164">
                  <c:v>34475.0</c:v>
                </c:pt>
                <c:pt idx="5165">
                  <c:v>34476.0</c:v>
                </c:pt>
                <c:pt idx="5166">
                  <c:v>34477.0</c:v>
                </c:pt>
                <c:pt idx="5167">
                  <c:v>34478.0</c:v>
                </c:pt>
                <c:pt idx="5168">
                  <c:v>34479.0</c:v>
                </c:pt>
                <c:pt idx="5169">
                  <c:v>34480.0</c:v>
                </c:pt>
                <c:pt idx="5170">
                  <c:v>34481.0</c:v>
                </c:pt>
                <c:pt idx="5171">
                  <c:v>34482.0</c:v>
                </c:pt>
                <c:pt idx="5172">
                  <c:v>34483.0</c:v>
                </c:pt>
                <c:pt idx="5173">
                  <c:v>34484.0</c:v>
                </c:pt>
                <c:pt idx="5174">
                  <c:v>34485.0</c:v>
                </c:pt>
                <c:pt idx="5175">
                  <c:v>34486.0</c:v>
                </c:pt>
                <c:pt idx="5176">
                  <c:v>34487.0</c:v>
                </c:pt>
                <c:pt idx="5177">
                  <c:v>34488.0</c:v>
                </c:pt>
                <c:pt idx="5178">
                  <c:v>34489.0</c:v>
                </c:pt>
                <c:pt idx="5179">
                  <c:v>34490.0</c:v>
                </c:pt>
                <c:pt idx="5180">
                  <c:v>34491.0</c:v>
                </c:pt>
                <c:pt idx="5181">
                  <c:v>34492.0</c:v>
                </c:pt>
                <c:pt idx="5182">
                  <c:v>34493.0</c:v>
                </c:pt>
                <c:pt idx="5183">
                  <c:v>34494.0</c:v>
                </c:pt>
                <c:pt idx="5184">
                  <c:v>34495.0</c:v>
                </c:pt>
                <c:pt idx="5185">
                  <c:v>34496.0</c:v>
                </c:pt>
                <c:pt idx="5186">
                  <c:v>34497.0</c:v>
                </c:pt>
                <c:pt idx="5187">
                  <c:v>34498.0</c:v>
                </c:pt>
                <c:pt idx="5188">
                  <c:v>34499.0</c:v>
                </c:pt>
                <c:pt idx="5189">
                  <c:v>34500.0</c:v>
                </c:pt>
                <c:pt idx="5190">
                  <c:v>34501.0</c:v>
                </c:pt>
                <c:pt idx="5191">
                  <c:v>34502.0</c:v>
                </c:pt>
                <c:pt idx="5192">
                  <c:v>34503.0</c:v>
                </c:pt>
                <c:pt idx="5193">
                  <c:v>34504.0</c:v>
                </c:pt>
                <c:pt idx="5194">
                  <c:v>34505.0</c:v>
                </c:pt>
                <c:pt idx="5195">
                  <c:v>34506.0</c:v>
                </c:pt>
                <c:pt idx="5196">
                  <c:v>34507.0</c:v>
                </c:pt>
                <c:pt idx="5197">
                  <c:v>34508.0</c:v>
                </c:pt>
                <c:pt idx="5198">
                  <c:v>34509.0</c:v>
                </c:pt>
                <c:pt idx="5199">
                  <c:v>34510.0</c:v>
                </c:pt>
                <c:pt idx="5200">
                  <c:v>34511.0</c:v>
                </c:pt>
                <c:pt idx="5201">
                  <c:v>34512.0</c:v>
                </c:pt>
                <c:pt idx="5202">
                  <c:v>34513.0</c:v>
                </c:pt>
                <c:pt idx="5203">
                  <c:v>34514.0</c:v>
                </c:pt>
                <c:pt idx="5204">
                  <c:v>34515.0</c:v>
                </c:pt>
                <c:pt idx="5205">
                  <c:v>34516.0</c:v>
                </c:pt>
                <c:pt idx="5206">
                  <c:v>34517.0</c:v>
                </c:pt>
                <c:pt idx="5207">
                  <c:v>34518.0</c:v>
                </c:pt>
                <c:pt idx="5208">
                  <c:v>34519.0</c:v>
                </c:pt>
                <c:pt idx="5209">
                  <c:v>34520.0</c:v>
                </c:pt>
                <c:pt idx="5210">
                  <c:v>34521.0</c:v>
                </c:pt>
                <c:pt idx="5211">
                  <c:v>34522.0</c:v>
                </c:pt>
                <c:pt idx="5212">
                  <c:v>34523.0</c:v>
                </c:pt>
                <c:pt idx="5213">
                  <c:v>34524.0</c:v>
                </c:pt>
                <c:pt idx="5214">
                  <c:v>34525.0</c:v>
                </c:pt>
                <c:pt idx="5215">
                  <c:v>34526.0</c:v>
                </c:pt>
                <c:pt idx="5216">
                  <c:v>34527.0</c:v>
                </c:pt>
                <c:pt idx="5217">
                  <c:v>34528.0</c:v>
                </c:pt>
                <c:pt idx="5218">
                  <c:v>34529.0</c:v>
                </c:pt>
                <c:pt idx="5219">
                  <c:v>34530.0</c:v>
                </c:pt>
                <c:pt idx="5220">
                  <c:v>34531.0</c:v>
                </c:pt>
                <c:pt idx="5221">
                  <c:v>34532.0</c:v>
                </c:pt>
                <c:pt idx="5222">
                  <c:v>34533.0</c:v>
                </c:pt>
                <c:pt idx="5223">
                  <c:v>34534.0</c:v>
                </c:pt>
                <c:pt idx="5224">
                  <c:v>34535.0</c:v>
                </c:pt>
                <c:pt idx="5225">
                  <c:v>34536.0</c:v>
                </c:pt>
                <c:pt idx="5226">
                  <c:v>34537.0</c:v>
                </c:pt>
                <c:pt idx="5227">
                  <c:v>34538.0</c:v>
                </c:pt>
                <c:pt idx="5228">
                  <c:v>34539.0</c:v>
                </c:pt>
                <c:pt idx="5229">
                  <c:v>34540.0</c:v>
                </c:pt>
                <c:pt idx="5230">
                  <c:v>34541.0</c:v>
                </c:pt>
                <c:pt idx="5231">
                  <c:v>34542.0</c:v>
                </c:pt>
                <c:pt idx="5232">
                  <c:v>34543.0</c:v>
                </c:pt>
                <c:pt idx="5233">
                  <c:v>34544.0</c:v>
                </c:pt>
                <c:pt idx="5234">
                  <c:v>34545.0</c:v>
                </c:pt>
                <c:pt idx="5235">
                  <c:v>34546.0</c:v>
                </c:pt>
                <c:pt idx="5236">
                  <c:v>34547.0</c:v>
                </c:pt>
                <c:pt idx="5237">
                  <c:v>34548.0</c:v>
                </c:pt>
                <c:pt idx="5238">
                  <c:v>34549.0</c:v>
                </c:pt>
                <c:pt idx="5239">
                  <c:v>34550.0</c:v>
                </c:pt>
                <c:pt idx="5240">
                  <c:v>34551.0</c:v>
                </c:pt>
                <c:pt idx="5241">
                  <c:v>34552.0</c:v>
                </c:pt>
                <c:pt idx="5242">
                  <c:v>34553.0</c:v>
                </c:pt>
                <c:pt idx="5243">
                  <c:v>34554.0</c:v>
                </c:pt>
                <c:pt idx="5244">
                  <c:v>34555.0</c:v>
                </c:pt>
                <c:pt idx="5245">
                  <c:v>34556.0</c:v>
                </c:pt>
                <c:pt idx="5246">
                  <c:v>34557.0</c:v>
                </c:pt>
                <c:pt idx="5247">
                  <c:v>34558.0</c:v>
                </c:pt>
                <c:pt idx="5248">
                  <c:v>34559.0</c:v>
                </c:pt>
                <c:pt idx="5249">
                  <c:v>34560.0</c:v>
                </c:pt>
                <c:pt idx="5250">
                  <c:v>34561.0</c:v>
                </c:pt>
                <c:pt idx="5251">
                  <c:v>34562.0</c:v>
                </c:pt>
                <c:pt idx="5252">
                  <c:v>34563.0</c:v>
                </c:pt>
                <c:pt idx="5253">
                  <c:v>34564.0</c:v>
                </c:pt>
                <c:pt idx="5254">
                  <c:v>34565.0</c:v>
                </c:pt>
                <c:pt idx="5255">
                  <c:v>34566.0</c:v>
                </c:pt>
                <c:pt idx="5256">
                  <c:v>34567.0</c:v>
                </c:pt>
                <c:pt idx="5257">
                  <c:v>34568.0</c:v>
                </c:pt>
                <c:pt idx="5258">
                  <c:v>34569.0</c:v>
                </c:pt>
                <c:pt idx="5259">
                  <c:v>34570.0</c:v>
                </c:pt>
                <c:pt idx="5260">
                  <c:v>34571.0</c:v>
                </c:pt>
                <c:pt idx="5261">
                  <c:v>34572.0</c:v>
                </c:pt>
                <c:pt idx="5262">
                  <c:v>34573.0</c:v>
                </c:pt>
                <c:pt idx="5263">
                  <c:v>34574.0</c:v>
                </c:pt>
                <c:pt idx="5264">
                  <c:v>34575.0</c:v>
                </c:pt>
                <c:pt idx="5265">
                  <c:v>34576.0</c:v>
                </c:pt>
                <c:pt idx="5266">
                  <c:v>34577.0</c:v>
                </c:pt>
                <c:pt idx="5267">
                  <c:v>34578.0</c:v>
                </c:pt>
                <c:pt idx="5268">
                  <c:v>34579.0</c:v>
                </c:pt>
                <c:pt idx="5269">
                  <c:v>34580.0</c:v>
                </c:pt>
                <c:pt idx="5270">
                  <c:v>34581.0</c:v>
                </c:pt>
                <c:pt idx="5271">
                  <c:v>34582.0</c:v>
                </c:pt>
                <c:pt idx="5272">
                  <c:v>34583.0</c:v>
                </c:pt>
                <c:pt idx="5273">
                  <c:v>34584.0</c:v>
                </c:pt>
                <c:pt idx="5274">
                  <c:v>34585.0</c:v>
                </c:pt>
                <c:pt idx="5275">
                  <c:v>34586.0</c:v>
                </c:pt>
                <c:pt idx="5276">
                  <c:v>34587.0</c:v>
                </c:pt>
                <c:pt idx="5277">
                  <c:v>34588.0</c:v>
                </c:pt>
                <c:pt idx="5278">
                  <c:v>34589.0</c:v>
                </c:pt>
                <c:pt idx="5279">
                  <c:v>34590.0</c:v>
                </c:pt>
                <c:pt idx="5280">
                  <c:v>34591.0</c:v>
                </c:pt>
                <c:pt idx="5281">
                  <c:v>34592.0</c:v>
                </c:pt>
                <c:pt idx="5282">
                  <c:v>34593.0</c:v>
                </c:pt>
                <c:pt idx="5283">
                  <c:v>34594.0</c:v>
                </c:pt>
                <c:pt idx="5284">
                  <c:v>34595.0</c:v>
                </c:pt>
                <c:pt idx="5285">
                  <c:v>34596.0</c:v>
                </c:pt>
                <c:pt idx="5286">
                  <c:v>34597.0</c:v>
                </c:pt>
                <c:pt idx="5287">
                  <c:v>34598.0</c:v>
                </c:pt>
                <c:pt idx="5288">
                  <c:v>34599.0</c:v>
                </c:pt>
                <c:pt idx="5289">
                  <c:v>34600.0</c:v>
                </c:pt>
                <c:pt idx="5290">
                  <c:v>34601.0</c:v>
                </c:pt>
                <c:pt idx="5291">
                  <c:v>34602.0</c:v>
                </c:pt>
                <c:pt idx="5292">
                  <c:v>34603.0</c:v>
                </c:pt>
                <c:pt idx="5293">
                  <c:v>34604.0</c:v>
                </c:pt>
                <c:pt idx="5294">
                  <c:v>34605.0</c:v>
                </c:pt>
                <c:pt idx="5295">
                  <c:v>34606.0</c:v>
                </c:pt>
                <c:pt idx="5296">
                  <c:v>34607.0</c:v>
                </c:pt>
                <c:pt idx="5297">
                  <c:v>34608.0</c:v>
                </c:pt>
                <c:pt idx="5298">
                  <c:v>34609.0</c:v>
                </c:pt>
                <c:pt idx="5299">
                  <c:v>34610.0</c:v>
                </c:pt>
                <c:pt idx="5300">
                  <c:v>34611.0</c:v>
                </c:pt>
                <c:pt idx="5301">
                  <c:v>34612.0</c:v>
                </c:pt>
                <c:pt idx="5302">
                  <c:v>34613.0</c:v>
                </c:pt>
                <c:pt idx="5303">
                  <c:v>34614.0</c:v>
                </c:pt>
                <c:pt idx="5304">
                  <c:v>34615.0</c:v>
                </c:pt>
                <c:pt idx="5305">
                  <c:v>34616.0</c:v>
                </c:pt>
                <c:pt idx="5306">
                  <c:v>34617.0</c:v>
                </c:pt>
                <c:pt idx="5307">
                  <c:v>34618.0</c:v>
                </c:pt>
                <c:pt idx="5308">
                  <c:v>34619.0</c:v>
                </c:pt>
                <c:pt idx="5309">
                  <c:v>34620.0</c:v>
                </c:pt>
                <c:pt idx="5310">
                  <c:v>34621.0</c:v>
                </c:pt>
                <c:pt idx="5311">
                  <c:v>34622.0</c:v>
                </c:pt>
                <c:pt idx="5312">
                  <c:v>34623.0</c:v>
                </c:pt>
                <c:pt idx="5313">
                  <c:v>34624.0</c:v>
                </c:pt>
                <c:pt idx="5314">
                  <c:v>34625.0</c:v>
                </c:pt>
                <c:pt idx="5315">
                  <c:v>34626.0</c:v>
                </c:pt>
                <c:pt idx="5316">
                  <c:v>34627.0</c:v>
                </c:pt>
                <c:pt idx="5317">
                  <c:v>34628.0</c:v>
                </c:pt>
                <c:pt idx="5318">
                  <c:v>34629.0</c:v>
                </c:pt>
                <c:pt idx="5319">
                  <c:v>34630.0</c:v>
                </c:pt>
                <c:pt idx="5320">
                  <c:v>34631.0</c:v>
                </c:pt>
                <c:pt idx="5321">
                  <c:v>34632.0</c:v>
                </c:pt>
                <c:pt idx="5322">
                  <c:v>34633.0</c:v>
                </c:pt>
                <c:pt idx="5323">
                  <c:v>34634.0</c:v>
                </c:pt>
                <c:pt idx="5324">
                  <c:v>34635.0</c:v>
                </c:pt>
                <c:pt idx="5325">
                  <c:v>34636.0</c:v>
                </c:pt>
                <c:pt idx="5326">
                  <c:v>34637.0</c:v>
                </c:pt>
                <c:pt idx="5327">
                  <c:v>34638.0</c:v>
                </c:pt>
                <c:pt idx="5328">
                  <c:v>34639.0</c:v>
                </c:pt>
                <c:pt idx="5329">
                  <c:v>34640.0</c:v>
                </c:pt>
                <c:pt idx="5330">
                  <c:v>34641.0</c:v>
                </c:pt>
                <c:pt idx="5331">
                  <c:v>34642.0</c:v>
                </c:pt>
                <c:pt idx="5332">
                  <c:v>34643.0</c:v>
                </c:pt>
                <c:pt idx="5333">
                  <c:v>34644.0</c:v>
                </c:pt>
                <c:pt idx="5334">
                  <c:v>34645.0</c:v>
                </c:pt>
                <c:pt idx="5335">
                  <c:v>34646.0</c:v>
                </c:pt>
                <c:pt idx="5336">
                  <c:v>34647.0</c:v>
                </c:pt>
                <c:pt idx="5337">
                  <c:v>34648.0</c:v>
                </c:pt>
                <c:pt idx="5338">
                  <c:v>34649.0</c:v>
                </c:pt>
                <c:pt idx="5339">
                  <c:v>34650.0</c:v>
                </c:pt>
                <c:pt idx="5340">
                  <c:v>34651.0</c:v>
                </c:pt>
                <c:pt idx="5341">
                  <c:v>34652.0</c:v>
                </c:pt>
                <c:pt idx="5342">
                  <c:v>34653.0</c:v>
                </c:pt>
                <c:pt idx="5343">
                  <c:v>34654.0</c:v>
                </c:pt>
                <c:pt idx="5344">
                  <c:v>34655.0</c:v>
                </c:pt>
                <c:pt idx="5345">
                  <c:v>34656.0</c:v>
                </c:pt>
                <c:pt idx="5346">
                  <c:v>34657.0</c:v>
                </c:pt>
                <c:pt idx="5347">
                  <c:v>34658.0</c:v>
                </c:pt>
                <c:pt idx="5348">
                  <c:v>34659.0</c:v>
                </c:pt>
                <c:pt idx="5349">
                  <c:v>34660.0</c:v>
                </c:pt>
                <c:pt idx="5350">
                  <c:v>34661.0</c:v>
                </c:pt>
                <c:pt idx="5351">
                  <c:v>34662.0</c:v>
                </c:pt>
                <c:pt idx="5352">
                  <c:v>34663.0</c:v>
                </c:pt>
                <c:pt idx="5353">
                  <c:v>34664.0</c:v>
                </c:pt>
                <c:pt idx="5354">
                  <c:v>34665.0</c:v>
                </c:pt>
                <c:pt idx="5355">
                  <c:v>34666.0</c:v>
                </c:pt>
                <c:pt idx="5356">
                  <c:v>34667.0</c:v>
                </c:pt>
                <c:pt idx="5357">
                  <c:v>34668.0</c:v>
                </c:pt>
                <c:pt idx="5358">
                  <c:v>34669.0</c:v>
                </c:pt>
                <c:pt idx="5359">
                  <c:v>34670.0</c:v>
                </c:pt>
                <c:pt idx="5360">
                  <c:v>34671.0</c:v>
                </c:pt>
                <c:pt idx="5361">
                  <c:v>34672.0</c:v>
                </c:pt>
                <c:pt idx="5362">
                  <c:v>34673.0</c:v>
                </c:pt>
                <c:pt idx="5363">
                  <c:v>34674.0</c:v>
                </c:pt>
                <c:pt idx="5364">
                  <c:v>34675.0</c:v>
                </c:pt>
                <c:pt idx="5365">
                  <c:v>34676.0</c:v>
                </c:pt>
                <c:pt idx="5366">
                  <c:v>34677.0</c:v>
                </c:pt>
                <c:pt idx="5367">
                  <c:v>34678.0</c:v>
                </c:pt>
                <c:pt idx="5368">
                  <c:v>34679.0</c:v>
                </c:pt>
                <c:pt idx="5369">
                  <c:v>34680.0</c:v>
                </c:pt>
                <c:pt idx="5370">
                  <c:v>34681.0</c:v>
                </c:pt>
                <c:pt idx="5371">
                  <c:v>34682.0</c:v>
                </c:pt>
                <c:pt idx="5372">
                  <c:v>34683.0</c:v>
                </c:pt>
                <c:pt idx="5373">
                  <c:v>34684.0</c:v>
                </c:pt>
                <c:pt idx="5374">
                  <c:v>34685.0</c:v>
                </c:pt>
                <c:pt idx="5375">
                  <c:v>34686.0</c:v>
                </c:pt>
                <c:pt idx="5376">
                  <c:v>34687.0</c:v>
                </c:pt>
                <c:pt idx="5377">
                  <c:v>34688.0</c:v>
                </c:pt>
                <c:pt idx="5378">
                  <c:v>34689.0</c:v>
                </c:pt>
                <c:pt idx="5379">
                  <c:v>34690.0</c:v>
                </c:pt>
                <c:pt idx="5380">
                  <c:v>34691.0</c:v>
                </c:pt>
                <c:pt idx="5381">
                  <c:v>34692.0</c:v>
                </c:pt>
                <c:pt idx="5382">
                  <c:v>34693.0</c:v>
                </c:pt>
                <c:pt idx="5383">
                  <c:v>34694.0</c:v>
                </c:pt>
                <c:pt idx="5384">
                  <c:v>34695.0</c:v>
                </c:pt>
                <c:pt idx="5385">
                  <c:v>34696.0</c:v>
                </c:pt>
                <c:pt idx="5386">
                  <c:v>34697.0</c:v>
                </c:pt>
                <c:pt idx="5387">
                  <c:v>34698.0</c:v>
                </c:pt>
                <c:pt idx="5388">
                  <c:v>34699.0</c:v>
                </c:pt>
                <c:pt idx="5389">
                  <c:v>34700.0</c:v>
                </c:pt>
                <c:pt idx="5390">
                  <c:v>34701.0</c:v>
                </c:pt>
                <c:pt idx="5391">
                  <c:v>34702.0</c:v>
                </c:pt>
                <c:pt idx="5392">
                  <c:v>34703.0</c:v>
                </c:pt>
                <c:pt idx="5393">
                  <c:v>34704.0</c:v>
                </c:pt>
                <c:pt idx="5394">
                  <c:v>34705.0</c:v>
                </c:pt>
                <c:pt idx="5395">
                  <c:v>34706.0</c:v>
                </c:pt>
                <c:pt idx="5396">
                  <c:v>34707.0</c:v>
                </c:pt>
                <c:pt idx="5397">
                  <c:v>34708.0</c:v>
                </c:pt>
                <c:pt idx="5398">
                  <c:v>34709.0</c:v>
                </c:pt>
                <c:pt idx="5399">
                  <c:v>34710.0</c:v>
                </c:pt>
                <c:pt idx="5400">
                  <c:v>34711.0</c:v>
                </c:pt>
                <c:pt idx="5401">
                  <c:v>34712.0</c:v>
                </c:pt>
                <c:pt idx="5402">
                  <c:v>34713.0</c:v>
                </c:pt>
                <c:pt idx="5403">
                  <c:v>34714.0</c:v>
                </c:pt>
                <c:pt idx="5404">
                  <c:v>34715.0</c:v>
                </c:pt>
                <c:pt idx="5405">
                  <c:v>34716.0</c:v>
                </c:pt>
                <c:pt idx="5406">
                  <c:v>34717.0</c:v>
                </c:pt>
                <c:pt idx="5407">
                  <c:v>34718.0</c:v>
                </c:pt>
                <c:pt idx="5408">
                  <c:v>34719.0</c:v>
                </c:pt>
                <c:pt idx="5409">
                  <c:v>34720.0</c:v>
                </c:pt>
                <c:pt idx="5410">
                  <c:v>34721.0</c:v>
                </c:pt>
                <c:pt idx="5411">
                  <c:v>34722.0</c:v>
                </c:pt>
                <c:pt idx="5412">
                  <c:v>34723.0</c:v>
                </c:pt>
                <c:pt idx="5413">
                  <c:v>34724.0</c:v>
                </c:pt>
                <c:pt idx="5414">
                  <c:v>34725.0</c:v>
                </c:pt>
                <c:pt idx="5415">
                  <c:v>34726.0</c:v>
                </c:pt>
                <c:pt idx="5416">
                  <c:v>34727.0</c:v>
                </c:pt>
                <c:pt idx="5417">
                  <c:v>34728.0</c:v>
                </c:pt>
                <c:pt idx="5418">
                  <c:v>34729.0</c:v>
                </c:pt>
                <c:pt idx="5419">
                  <c:v>34730.0</c:v>
                </c:pt>
                <c:pt idx="5420">
                  <c:v>34731.0</c:v>
                </c:pt>
                <c:pt idx="5421">
                  <c:v>34732.0</c:v>
                </c:pt>
                <c:pt idx="5422">
                  <c:v>34733.0</c:v>
                </c:pt>
                <c:pt idx="5423">
                  <c:v>34734.0</c:v>
                </c:pt>
                <c:pt idx="5424">
                  <c:v>34735.0</c:v>
                </c:pt>
                <c:pt idx="5425">
                  <c:v>34736.0</c:v>
                </c:pt>
                <c:pt idx="5426">
                  <c:v>34737.0</c:v>
                </c:pt>
                <c:pt idx="5427">
                  <c:v>34738.0</c:v>
                </c:pt>
                <c:pt idx="5428">
                  <c:v>34739.0</c:v>
                </c:pt>
                <c:pt idx="5429">
                  <c:v>34740.0</c:v>
                </c:pt>
                <c:pt idx="5430">
                  <c:v>34741.0</c:v>
                </c:pt>
                <c:pt idx="5431">
                  <c:v>34742.0</c:v>
                </c:pt>
                <c:pt idx="5432">
                  <c:v>34743.0</c:v>
                </c:pt>
                <c:pt idx="5433">
                  <c:v>34744.0</c:v>
                </c:pt>
                <c:pt idx="5434">
                  <c:v>34745.0</c:v>
                </c:pt>
                <c:pt idx="5435">
                  <c:v>34746.0</c:v>
                </c:pt>
                <c:pt idx="5436">
                  <c:v>34747.0</c:v>
                </c:pt>
                <c:pt idx="5437">
                  <c:v>34748.0</c:v>
                </c:pt>
                <c:pt idx="5438">
                  <c:v>34749.0</c:v>
                </c:pt>
                <c:pt idx="5439">
                  <c:v>34750.0</c:v>
                </c:pt>
                <c:pt idx="5440">
                  <c:v>34751.0</c:v>
                </c:pt>
                <c:pt idx="5441">
                  <c:v>34752.0</c:v>
                </c:pt>
                <c:pt idx="5442">
                  <c:v>34753.0</c:v>
                </c:pt>
                <c:pt idx="5443">
                  <c:v>34754.0</c:v>
                </c:pt>
                <c:pt idx="5444">
                  <c:v>34755.0</c:v>
                </c:pt>
                <c:pt idx="5445">
                  <c:v>34756.0</c:v>
                </c:pt>
                <c:pt idx="5446">
                  <c:v>34757.0</c:v>
                </c:pt>
                <c:pt idx="5447">
                  <c:v>34758.0</c:v>
                </c:pt>
                <c:pt idx="5448">
                  <c:v>34759.0</c:v>
                </c:pt>
                <c:pt idx="5449">
                  <c:v>34760.0</c:v>
                </c:pt>
                <c:pt idx="5450">
                  <c:v>34761.0</c:v>
                </c:pt>
                <c:pt idx="5451">
                  <c:v>34762.0</c:v>
                </c:pt>
                <c:pt idx="5452">
                  <c:v>34763.0</c:v>
                </c:pt>
                <c:pt idx="5453">
                  <c:v>34764.0</c:v>
                </c:pt>
                <c:pt idx="5454">
                  <c:v>34765.0</c:v>
                </c:pt>
                <c:pt idx="5455">
                  <c:v>34766.0</c:v>
                </c:pt>
                <c:pt idx="5456">
                  <c:v>34767.0</c:v>
                </c:pt>
                <c:pt idx="5457">
                  <c:v>34768.0</c:v>
                </c:pt>
                <c:pt idx="5458">
                  <c:v>34769.0</c:v>
                </c:pt>
                <c:pt idx="5459">
                  <c:v>34770.0</c:v>
                </c:pt>
                <c:pt idx="5460">
                  <c:v>34771.0</c:v>
                </c:pt>
                <c:pt idx="5461">
                  <c:v>34772.0</c:v>
                </c:pt>
                <c:pt idx="5462">
                  <c:v>34773.0</c:v>
                </c:pt>
                <c:pt idx="5463">
                  <c:v>34774.0</c:v>
                </c:pt>
                <c:pt idx="5464">
                  <c:v>34775.0</c:v>
                </c:pt>
                <c:pt idx="5465">
                  <c:v>34776.0</c:v>
                </c:pt>
                <c:pt idx="5466">
                  <c:v>34777.0</c:v>
                </c:pt>
                <c:pt idx="5467">
                  <c:v>34778.0</c:v>
                </c:pt>
                <c:pt idx="5468">
                  <c:v>34779.0</c:v>
                </c:pt>
                <c:pt idx="5469">
                  <c:v>34780.0</c:v>
                </c:pt>
                <c:pt idx="5470">
                  <c:v>34781.0</c:v>
                </c:pt>
                <c:pt idx="5471">
                  <c:v>34782.0</c:v>
                </c:pt>
                <c:pt idx="5472">
                  <c:v>34783.0</c:v>
                </c:pt>
                <c:pt idx="5473">
                  <c:v>34784.0</c:v>
                </c:pt>
                <c:pt idx="5474">
                  <c:v>34785.0</c:v>
                </c:pt>
                <c:pt idx="5475">
                  <c:v>34786.0</c:v>
                </c:pt>
                <c:pt idx="5476">
                  <c:v>34787.0</c:v>
                </c:pt>
                <c:pt idx="5477">
                  <c:v>34788.0</c:v>
                </c:pt>
                <c:pt idx="5478">
                  <c:v>34789.0</c:v>
                </c:pt>
                <c:pt idx="5479">
                  <c:v>34790.0</c:v>
                </c:pt>
                <c:pt idx="5480">
                  <c:v>34791.0</c:v>
                </c:pt>
                <c:pt idx="5481">
                  <c:v>34792.0</c:v>
                </c:pt>
                <c:pt idx="5482">
                  <c:v>34793.0</c:v>
                </c:pt>
                <c:pt idx="5483">
                  <c:v>34794.0</c:v>
                </c:pt>
                <c:pt idx="5484">
                  <c:v>34795.0</c:v>
                </c:pt>
                <c:pt idx="5485">
                  <c:v>34796.0</c:v>
                </c:pt>
                <c:pt idx="5486">
                  <c:v>34797.0</c:v>
                </c:pt>
                <c:pt idx="5487">
                  <c:v>34798.0</c:v>
                </c:pt>
                <c:pt idx="5488">
                  <c:v>34799.0</c:v>
                </c:pt>
                <c:pt idx="5489">
                  <c:v>34800.0</c:v>
                </c:pt>
                <c:pt idx="5490">
                  <c:v>34801.0</c:v>
                </c:pt>
                <c:pt idx="5491">
                  <c:v>34802.0</c:v>
                </c:pt>
                <c:pt idx="5492">
                  <c:v>34803.0</c:v>
                </c:pt>
                <c:pt idx="5493">
                  <c:v>34804.0</c:v>
                </c:pt>
                <c:pt idx="5494">
                  <c:v>34805.0</c:v>
                </c:pt>
                <c:pt idx="5495">
                  <c:v>34806.0</c:v>
                </c:pt>
                <c:pt idx="5496">
                  <c:v>34807.0</c:v>
                </c:pt>
                <c:pt idx="5497">
                  <c:v>34808.0</c:v>
                </c:pt>
                <c:pt idx="5498">
                  <c:v>34809.0</c:v>
                </c:pt>
                <c:pt idx="5499">
                  <c:v>34810.0</c:v>
                </c:pt>
                <c:pt idx="5500">
                  <c:v>34811.0</c:v>
                </c:pt>
                <c:pt idx="5501">
                  <c:v>34812.0</c:v>
                </c:pt>
                <c:pt idx="5502">
                  <c:v>34813.0</c:v>
                </c:pt>
                <c:pt idx="5503">
                  <c:v>34814.0</c:v>
                </c:pt>
                <c:pt idx="5504">
                  <c:v>34815.0</c:v>
                </c:pt>
                <c:pt idx="5505">
                  <c:v>34816.0</c:v>
                </c:pt>
                <c:pt idx="5506">
                  <c:v>34817.0</c:v>
                </c:pt>
                <c:pt idx="5507">
                  <c:v>34818.0</c:v>
                </c:pt>
                <c:pt idx="5508">
                  <c:v>34819.0</c:v>
                </c:pt>
                <c:pt idx="5509">
                  <c:v>34820.0</c:v>
                </c:pt>
                <c:pt idx="5510">
                  <c:v>34821.0</c:v>
                </c:pt>
                <c:pt idx="5511">
                  <c:v>34822.0</c:v>
                </c:pt>
                <c:pt idx="5512">
                  <c:v>34823.0</c:v>
                </c:pt>
                <c:pt idx="5513">
                  <c:v>34824.0</c:v>
                </c:pt>
                <c:pt idx="5514">
                  <c:v>34825.0</c:v>
                </c:pt>
                <c:pt idx="5515">
                  <c:v>34826.0</c:v>
                </c:pt>
                <c:pt idx="5516">
                  <c:v>34827.0</c:v>
                </c:pt>
                <c:pt idx="5517">
                  <c:v>34828.0</c:v>
                </c:pt>
                <c:pt idx="5518">
                  <c:v>34829.0</c:v>
                </c:pt>
                <c:pt idx="5519">
                  <c:v>34830.0</c:v>
                </c:pt>
                <c:pt idx="5520">
                  <c:v>34831.0</c:v>
                </c:pt>
                <c:pt idx="5521">
                  <c:v>34832.0</c:v>
                </c:pt>
                <c:pt idx="5522">
                  <c:v>34833.0</c:v>
                </c:pt>
                <c:pt idx="5523">
                  <c:v>34834.0</c:v>
                </c:pt>
                <c:pt idx="5524">
                  <c:v>34835.0</c:v>
                </c:pt>
                <c:pt idx="5525">
                  <c:v>34836.0</c:v>
                </c:pt>
                <c:pt idx="5526">
                  <c:v>34837.0</c:v>
                </c:pt>
                <c:pt idx="5527">
                  <c:v>34838.0</c:v>
                </c:pt>
                <c:pt idx="5528">
                  <c:v>34839.0</c:v>
                </c:pt>
                <c:pt idx="5529">
                  <c:v>34840.0</c:v>
                </c:pt>
                <c:pt idx="5530">
                  <c:v>34841.0</c:v>
                </c:pt>
                <c:pt idx="5531">
                  <c:v>34842.0</c:v>
                </c:pt>
                <c:pt idx="5532">
                  <c:v>34843.0</c:v>
                </c:pt>
                <c:pt idx="5533">
                  <c:v>34844.0</c:v>
                </c:pt>
                <c:pt idx="5534">
                  <c:v>34845.0</c:v>
                </c:pt>
                <c:pt idx="5535">
                  <c:v>34846.0</c:v>
                </c:pt>
                <c:pt idx="5536">
                  <c:v>34847.0</c:v>
                </c:pt>
                <c:pt idx="5537">
                  <c:v>34848.0</c:v>
                </c:pt>
                <c:pt idx="5538">
                  <c:v>34849.0</c:v>
                </c:pt>
                <c:pt idx="5539">
                  <c:v>34850.0</c:v>
                </c:pt>
                <c:pt idx="5540">
                  <c:v>34851.0</c:v>
                </c:pt>
                <c:pt idx="5541">
                  <c:v>34852.0</c:v>
                </c:pt>
                <c:pt idx="5542">
                  <c:v>34853.0</c:v>
                </c:pt>
                <c:pt idx="5543">
                  <c:v>34854.0</c:v>
                </c:pt>
                <c:pt idx="5544">
                  <c:v>34855.0</c:v>
                </c:pt>
                <c:pt idx="5545">
                  <c:v>34856.0</c:v>
                </c:pt>
                <c:pt idx="5546">
                  <c:v>34857.0</c:v>
                </c:pt>
                <c:pt idx="5547">
                  <c:v>34858.0</c:v>
                </c:pt>
                <c:pt idx="5548">
                  <c:v>34859.0</c:v>
                </c:pt>
                <c:pt idx="5549">
                  <c:v>34860.0</c:v>
                </c:pt>
                <c:pt idx="5550">
                  <c:v>34861.0</c:v>
                </c:pt>
                <c:pt idx="5551">
                  <c:v>34862.0</c:v>
                </c:pt>
                <c:pt idx="5552">
                  <c:v>34863.0</c:v>
                </c:pt>
                <c:pt idx="5553">
                  <c:v>34864.0</c:v>
                </c:pt>
                <c:pt idx="5554">
                  <c:v>34865.0</c:v>
                </c:pt>
                <c:pt idx="5555">
                  <c:v>34866.0</c:v>
                </c:pt>
                <c:pt idx="5556">
                  <c:v>34867.0</c:v>
                </c:pt>
                <c:pt idx="5557">
                  <c:v>34868.0</c:v>
                </c:pt>
                <c:pt idx="5558">
                  <c:v>34869.0</c:v>
                </c:pt>
                <c:pt idx="5559">
                  <c:v>34870.0</c:v>
                </c:pt>
                <c:pt idx="5560">
                  <c:v>34871.0</c:v>
                </c:pt>
                <c:pt idx="5561">
                  <c:v>34872.0</c:v>
                </c:pt>
                <c:pt idx="5562">
                  <c:v>34873.0</c:v>
                </c:pt>
                <c:pt idx="5563">
                  <c:v>34874.0</c:v>
                </c:pt>
                <c:pt idx="5564">
                  <c:v>34875.0</c:v>
                </c:pt>
                <c:pt idx="5565">
                  <c:v>34876.0</c:v>
                </c:pt>
                <c:pt idx="5566">
                  <c:v>34877.0</c:v>
                </c:pt>
                <c:pt idx="5567">
                  <c:v>34878.0</c:v>
                </c:pt>
                <c:pt idx="5568">
                  <c:v>34879.0</c:v>
                </c:pt>
                <c:pt idx="5569">
                  <c:v>34880.0</c:v>
                </c:pt>
                <c:pt idx="5570">
                  <c:v>34881.0</c:v>
                </c:pt>
                <c:pt idx="5571">
                  <c:v>34882.0</c:v>
                </c:pt>
                <c:pt idx="5572">
                  <c:v>34883.0</c:v>
                </c:pt>
                <c:pt idx="5573">
                  <c:v>34884.0</c:v>
                </c:pt>
                <c:pt idx="5574">
                  <c:v>34885.0</c:v>
                </c:pt>
                <c:pt idx="5575">
                  <c:v>34886.0</c:v>
                </c:pt>
                <c:pt idx="5576">
                  <c:v>34887.0</c:v>
                </c:pt>
                <c:pt idx="5577">
                  <c:v>34888.0</c:v>
                </c:pt>
                <c:pt idx="5578">
                  <c:v>34889.0</c:v>
                </c:pt>
                <c:pt idx="5579">
                  <c:v>34890.0</c:v>
                </c:pt>
                <c:pt idx="5580">
                  <c:v>34891.0</c:v>
                </c:pt>
                <c:pt idx="5581">
                  <c:v>34892.0</c:v>
                </c:pt>
                <c:pt idx="5582">
                  <c:v>34893.0</c:v>
                </c:pt>
                <c:pt idx="5583">
                  <c:v>34894.0</c:v>
                </c:pt>
                <c:pt idx="5584">
                  <c:v>34895.0</c:v>
                </c:pt>
                <c:pt idx="5585">
                  <c:v>34896.0</c:v>
                </c:pt>
                <c:pt idx="5586">
                  <c:v>34897.0</c:v>
                </c:pt>
                <c:pt idx="5587">
                  <c:v>34898.0</c:v>
                </c:pt>
                <c:pt idx="5588">
                  <c:v>34899.0</c:v>
                </c:pt>
                <c:pt idx="5589">
                  <c:v>34900.0</c:v>
                </c:pt>
                <c:pt idx="5590">
                  <c:v>34901.0</c:v>
                </c:pt>
                <c:pt idx="5591">
                  <c:v>34902.0</c:v>
                </c:pt>
                <c:pt idx="5592">
                  <c:v>34903.0</c:v>
                </c:pt>
                <c:pt idx="5593">
                  <c:v>34904.0</c:v>
                </c:pt>
                <c:pt idx="5594">
                  <c:v>34905.0</c:v>
                </c:pt>
                <c:pt idx="5595">
                  <c:v>34906.0</c:v>
                </c:pt>
                <c:pt idx="5596">
                  <c:v>34907.0</c:v>
                </c:pt>
                <c:pt idx="5597">
                  <c:v>34908.0</c:v>
                </c:pt>
                <c:pt idx="5598">
                  <c:v>34909.0</c:v>
                </c:pt>
                <c:pt idx="5599">
                  <c:v>34910.0</c:v>
                </c:pt>
                <c:pt idx="5600">
                  <c:v>34911.0</c:v>
                </c:pt>
                <c:pt idx="5601">
                  <c:v>34912.0</c:v>
                </c:pt>
                <c:pt idx="5602">
                  <c:v>34913.0</c:v>
                </c:pt>
                <c:pt idx="5603">
                  <c:v>34914.0</c:v>
                </c:pt>
                <c:pt idx="5604">
                  <c:v>34915.0</c:v>
                </c:pt>
                <c:pt idx="5605">
                  <c:v>34916.0</c:v>
                </c:pt>
                <c:pt idx="5606">
                  <c:v>34917.0</c:v>
                </c:pt>
                <c:pt idx="5607">
                  <c:v>34918.0</c:v>
                </c:pt>
                <c:pt idx="5608">
                  <c:v>34919.0</c:v>
                </c:pt>
                <c:pt idx="5609">
                  <c:v>34920.0</c:v>
                </c:pt>
                <c:pt idx="5610">
                  <c:v>34921.0</c:v>
                </c:pt>
                <c:pt idx="5611">
                  <c:v>34922.0</c:v>
                </c:pt>
                <c:pt idx="5612">
                  <c:v>34923.0</c:v>
                </c:pt>
                <c:pt idx="5613">
                  <c:v>34924.0</c:v>
                </c:pt>
                <c:pt idx="5614">
                  <c:v>34925.0</c:v>
                </c:pt>
                <c:pt idx="5615">
                  <c:v>34926.0</c:v>
                </c:pt>
                <c:pt idx="5616">
                  <c:v>34927.0</c:v>
                </c:pt>
                <c:pt idx="5617">
                  <c:v>34928.0</c:v>
                </c:pt>
                <c:pt idx="5618">
                  <c:v>34929.0</c:v>
                </c:pt>
                <c:pt idx="5619">
                  <c:v>34930.0</c:v>
                </c:pt>
                <c:pt idx="5620">
                  <c:v>34931.0</c:v>
                </c:pt>
                <c:pt idx="5621">
                  <c:v>34932.0</c:v>
                </c:pt>
                <c:pt idx="5622">
                  <c:v>34933.0</c:v>
                </c:pt>
                <c:pt idx="5623">
                  <c:v>34934.0</c:v>
                </c:pt>
                <c:pt idx="5624">
                  <c:v>34935.0</c:v>
                </c:pt>
                <c:pt idx="5625">
                  <c:v>34936.0</c:v>
                </c:pt>
                <c:pt idx="5626">
                  <c:v>34937.0</c:v>
                </c:pt>
                <c:pt idx="5627">
                  <c:v>34938.0</c:v>
                </c:pt>
                <c:pt idx="5628">
                  <c:v>34939.0</c:v>
                </c:pt>
                <c:pt idx="5629">
                  <c:v>34940.0</c:v>
                </c:pt>
                <c:pt idx="5630">
                  <c:v>34941.0</c:v>
                </c:pt>
                <c:pt idx="5631">
                  <c:v>34942.0</c:v>
                </c:pt>
                <c:pt idx="5632">
                  <c:v>34943.0</c:v>
                </c:pt>
                <c:pt idx="5633">
                  <c:v>34944.0</c:v>
                </c:pt>
                <c:pt idx="5634">
                  <c:v>34945.0</c:v>
                </c:pt>
                <c:pt idx="5635">
                  <c:v>34946.0</c:v>
                </c:pt>
                <c:pt idx="5636">
                  <c:v>34947.0</c:v>
                </c:pt>
                <c:pt idx="5637">
                  <c:v>34948.0</c:v>
                </c:pt>
                <c:pt idx="5638">
                  <c:v>34949.0</c:v>
                </c:pt>
                <c:pt idx="5639">
                  <c:v>34950.0</c:v>
                </c:pt>
                <c:pt idx="5640">
                  <c:v>34951.0</c:v>
                </c:pt>
                <c:pt idx="5641">
                  <c:v>34952.0</c:v>
                </c:pt>
                <c:pt idx="5642">
                  <c:v>34953.0</c:v>
                </c:pt>
                <c:pt idx="5643">
                  <c:v>34954.0</c:v>
                </c:pt>
                <c:pt idx="5644">
                  <c:v>34955.0</c:v>
                </c:pt>
                <c:pt idx="5645">
                  <c:v>34956.0</c:v>
                </c:pt>
                <c:pt idx="5646">
                  <c:v>34957.0</c:v>
                </c:pt>
                <c:pt idx="5647">
                  <c:v>34958.0</c:v>
                </c:pt>
                <c:pt idx="5648">
                  <c:v>34959.0</c:v>
                </c:pt>
                <c:pt idx="5649">
                  <c:v>34960.0</c:v>
                </c:pt>
                <c:pt idx="5650">
                  <c:v>34961.0</c:v>
                </c:pt>
                <c:pt idx="5651">
                  <c:v>34962.0</c:v>
                </c:pt>
                <c:pt idx="5652">
                  <c:v>34963.0</c:v>
                </c:pt>
                <c:pt idx="5653">
                  <c:v>34964.0</c:v>
                </c:pt>
                <c:pt idx="5654">
                  <c:v>34965.0</c:v>
                </c:pt>
                <c:pt idx="5655">
                  <c:v>34966.0</c:v>
                </c:pt>
                <c:pt idx="5656">
                  <c:v>34967.0</c:v>
                </c:pt>
                <c:pt idx="5657">
                  <c:v>34968.0</c:v>
                </c:pt>
                <c:pt idx="5658">
                  <c:v>34969.0</c:v>
                </c:pt>
                <c:pt idx="5659">
                  <c:v>34970.0</c:v>
                </c:pt>
                <c:pt idx="5660">
                  <c:v>34971.0</c:v>
                </c:pt>
                <c:pt idx="5661">
                  <c:v>34972.0</c:v>
                </c:pt>
                <c:pt idx="5662">
                  <c:v>34973.0</c:v>
                </c:pt>
                <c:pt idx="5663">
                  <c:v>34974.0</c:v>
                </c:pt>
                <c:pt idx="5664">
                  <c:v>34975.0</c:v>
                </c:pt>
                <c:pt idx="5665">
                  <c:v>34976.0</c:v>
                </c:pt>
                <c:pt idx="5666">
                  <c:v>34977.0</c:v>
                </c:pt>
                <c:pt idx="5667">
                  <c:v>34978.0</c:v>
                </c:pt>
                <c:pt idx="5668">
                  <c:v>34979.0</c:v>
                </c:pt>
                <c:pt idx="5669">
                  <c:v>34980.0</c:v>
                </c:pt>
                <c:pt idx="5670">
                  <c:v>34981.0</c:v>
                </c:pt>
                <c:pt idx="5671">
                  <c:v>34982.0</c:v>
                </c:pt>
                <c:pt idx="5672">
                  <c:v>34983.0</c:v>
                </c:pt>
                <c:pt idx="5673">
                  <c:v>34984.0</c:v>
                </c:pt>
                <c:pt idx="5674">
                  <c:v>34985.0</c:v>
                </c:pt>
                <c:pt idx="5675">
                  <c:v>34986.0</c:v>
                </c:pt>
                <c:pt idx="5676">
                  <c:v>34987.0</c:v>
                </c:pt>
                <c:pt idx="5677">
                  <c:v>34988.0</c:v>
                </c:pt>
                <c:pt idx="5678">
                  <c:v>34989.0</c:v>
                </c:pt>
                <c:pt idx="5679">
                  <c:v>34990.0</c:v>
                </c:pt>
                <c:pt idx="5680">
                  <c:v>34991.0</c:v>
                </c:pt>
                <c:pt idx="5681">
                  <c:v>34992.0</c:v>
                </c:pt>
                <c:pt idx="5682">
                  <c:v>34993.0</c:v>
                </c:pt>
                <c:pt idx="5683">
                  <c:v>34994.0</c:v>
                </c:pt>
                <c:pt idx="5684">
                  <c:v>34995.0</c:v>
                </c:pt>
                <c:pt idx="5685">
                  <c:v>34996.0</c:v>
                </c:pt>
                <c:pt idx="5686">
                  <c:v>34997.0</c:v>
                </c:pt>
                <c:pt idx="5687">
                  <c:v>34998.0</c:v>
                </c:pt>
                <c:pt idx="5688">
                  <c:v>34999.0</c:v>
                </c:pt>
                <c:pt idx="5689">
                  <c:v>35000.0</c:v>
                </c:pt>
                <c:pt idx="5690">
                  <c:v>35001.0</c:v>
                </c:pt>
                <c:pt idx="5691">
                  <c:v>35002.0</c:v>
                </c:pt>
                <c:pt idx="5692">
                  <c:v>35003.0</c:v>
                </c:pt>
                <c:pt idx="5693">
                  <c:v>35004.0</c:v>
                </c:pt>
                <c:pt idx="5694">
                  <c:v>35005.0</c:v>
                </c:pt>
                <c:pt idx="5695">
                  <c:v>35006.0</c:v>
                </c:pt>
                <c:pt idx="5696">
                  <c:v>35007.0</c:v>
                </c:pt>
                <c:pt idx="5697">
                  <c:v>35008.0</c:v>
                </c:pt>
                <c:pt idx="5698">
                  <c:v>35009.0</c:v>
                </c:pt>
                <c:pt idx="5699">
                  <c:v>35010.0</c:v>
                </c:pt>
                <c:pt idx="5700">
                  <c:v>35011.0</c:v>
                </c:pt>
                <c:pt idx="5701">
                  <c:v>35012.0</c:v>
                </c:pt>
                <c:pt idx="5702">
                  <c:v>35013.0</c:v>
                </c:pt>
                <c:pt idx="5703">
                  <c:v>35014.0</c:v>
                </c:pt>
                <c:pt idx="5704">
                  <c:v>35015.0</c:v>
                </c:pt>
                <c:pt idx="5705">
                  <c:v>35016.0</c:v>
                </c:pt>
                <c:pt idx="5706">
                  <c:v>35017.0</c:v>
                </c:pt>
                <c:pt idx="5707">
                  <c:v>35018.0</c:v>
                </c:pt>
                <c:pt idx="5708">
                  <c:v>35019.0</c:v>
                </c:pt>
                <c:pt idx="5709">
                  <c:v>35020.0</c:v>
                </c:pt>
                <c:pt idx="5710">
                  <c:v>35021.0</c:v>
                </c:pt>
                <c:pt idx="5711">
                  <c:v>35022.0</c:v>
                </c:pt>
                <c:pt idx="5712">
                  <c:v>35023.0</c:v>
                </c:pt>
                <c:pt idx="5713">
                  <c:v>35024.0</c:v>
                </c:pt>
                <c:pt idx="5714">
                  <c:v>35025.0</c:v>
                </c:pt>
                <c:pt idx="5715">
                  <c:v>35026.0</c:v>
                </c:pt>
                <c:pt idx="5716">
                  <c:v>35027.0</c:v>
                </c:pt>
                <c:pt idx="5717">
                  <c:v>35028.0</c:v>
                </c:pt>
                <c:pt idx="5718">
                  <c:v>35029.0</c:v>
                </c:pt>
                <c:pt idx="5719">
                  <c:v>35030.0</c:v>
                </c:pt>
                <c:pt idx="5720">
                  <c:v>35031.0</c:v>
                </c:pt>
                <c:pt idx="5721">
                  <c:v>35032.0</c:v>
                </c:pt>
                <c:pt idx="5722">
                  <c:v>35033.0</c:v>
                </c:pt>
                <c:pt idx="5723">
                  <c:v>35034.0</c:v>
                </c:pt>
                <c:pt idx="5724">
                  <c:v>35035.0</c:v>
                </c:pt>
                <c:pt idx="5725">
                  <c:v>35036.0</c:v>
                </c:pt>
                <c:pt idx="5726">
                  <c:v>35037.0</c:v>
                </c:pt>
                <c:pt idx="5727">
                  <c:v>35038.0</c:v>
                </c:pt>
                <c:pt idx="5728">
                  <c:v>35039.0</c:v>
                </c:pt>
                <c:pt idx="5729">
                  <c:v>35040.0</c:v>
                </c:pt>
                <c:pt idx="5730">
                  <c:v>35041.0</c:v>
                </c:pt>
                <c:pt idx="5731">
                  <c:v>35042.0</c:v>
                </c:pt>
                <c:pt idx="5732">
                  <c:v>35043.0</c:v>
                </c:pt>
                <c:pt idx="5733">
                  <c:v>35044.0</c:v>
                </c:pt>
                <c:pt idx="5734">
                  <c:v>35045.0</c:v>
                </c:pt>
                <c:pt idx="5735">
                  <c:v>35046.0</c:v>
                </c:pt>
                <c:pt idx="5736">
                  <c:v>35047.0</c:v>
                </c:pt>
                <c:pt idx="5737">
                  <c:v>35048.0</c:v>
                </c:pt>
                <c:pt idx="5738">
                  <c:v>35049.0</c:v>
                </c:pt>
                <c:pt idx="5739">
                  <c:v>35050.0</c:v>
                </c:pt>
                <c:pt idx="5740">
                  <c:v>35051.0</c:v>
                </c:pt>
                <c:pt idx="5741">
                  <c:v>35052.0</c:v>
                </c:pt>
                <c:pt idx="5742">
                  <c:v>35053.0</c:v>
                </c:pt>
                <c:pt idx="5743">
                  <c:v>35054.0</c:v>
                </c:pt>
                <c:pt idx="5744">
                  <c:v>35055.0</c:v>
                </c:pt>
                <c:pt idx="5745">
                  <c:v>35056.0</c:v>
                </c:pt>
                <c:pt idx="5746">
                  <c:v>35057.0</c:v>
                </c:pt>
                <c:pt idx="5747">
                  <c:v>35058.0</c:v>
                </c:pt>
                <c:pt idx="5748">
                  <c:v>35059.0</c:v>
                </c:pt>
                <c:pt idx="5749">
                  <c:v>35060.0</c:v>
                </c:pt>
                <c:pt idx="5750">
                  <c:v>35061.0</c:v>
                </c:pt>
                <c:pt idx="5751">
                  <c:v>35062.0</c:v>
                </c:pt>
                <c:pt idx="5752">
                  <c:v>35063.0</c:v>
                </c:pt>
                <c:pt idx="5753">
                  <c:v>35064.0</c:v>
                </c:pt>
                <c:pt idx="5754">
                  <c:v>35065.0</c:v>
                </c:pt>
                <c:pt idx="5755">
                  <c:v>35066.0</c:v>
                </c:pt>
                <c:pt idx="5756">
                  <c:v>35067.0</c:v>
                </c:pt>
                <c:pt idx="5757">
                  <c:v>35068.0</c:v>
                </c:pt>
                <c:pt idx="5758">
                  <c:v>35069.0</c:v>
                </c:pt>
                <c:pt idx="5759">
                  <c:v>35070.0</c:v>
                </c:pt>
                <c:pt idx="5760">
                  <c:v>35071.0</c:v>
                </c:pt>
                <c:pt idx="5761">
                  <c:v>35072.0</c:v>
                </c:pt>
                <c:pt idx="5762">
                  <c:v>35073.0</c:v>
                </c:pt>
                <c:pt idx="5763">
                  <c:v>35074.0</c:v>
                </c:pt>
                <c:pt idx="5764">
                  <c:v>35075.0</c:v>
                </c:pt>
                <c:pt idx="5765">
                  <c:v>35076.0</c:v>
                </c:pt>
                <c:pt idx="5766">
                  <c:v>35077.0</c:v>
                </c:pt>
                <c:pt idx="5767">
                  <c:v>35078.0</c:v>
                </c:pt>
                <c:pt idx="5768">
                  <c:v>35079.0</c:v>
                </c:pt>
                <c:pt idx="5769">
                  <c:v>35080.0</c:v>
                </c:pt>
                <c:pt idx="5770">
                  <c:v>35081.0</c:v>
                </c:pt>
                <c:pt idx="5771">
                  <c:v>35082.0</c:v>
                </c:pt>
                <c:pt idx="5772">
                  <c:v>35083.0</c:v>
                </c:pt>
                <c:pt idx="5773">
                  <c:v>35084.0</c:v>
                </c:pt>
                <c:pt idx="5774">
                  <c:v>35085.0</c:v>
                </c:pt>
                <c:pt idx="5775">
                  <c:v>35086.0</c:v>
                </c:pt>
                <c:pt idx="5776">
                  <c:v>35087.0</c:v>
                </c:pt>
                <c:pt idx="5777">
                  <c:v>35088.0</c:v>
                </c:pt>
                <c:pt idx="5778">
                  <c:v>35089.0</c:v>
                </c:pt>
                <c:pt idx="5779">
                  <c:v>35090.0</c:v>
                </c:pt>
                <c:pt idx="5780">
                  <c:v>35091.0</c:v>
                </c:pt>
                <c:pt idx="5781">
                  <c:v>35092.0</c:v>
                </c:pt>
                <c:pt idx="5782">
                  <c:v>35093.0</c:v>
                </c:pt>
                <c:pt idx="5783">
                  <c:v>35094.0</c:v>
                </c:pt>
                <c:pt idx="5784">
                  <c:v>35095.0</c:v>
                </c:pt>
                <c:pt idx="5785">
                  <c:v>35096.0</c:v>
                </c:pt>
                <c:pt idx="5786">
                  <c:v>35097.0</c:v>
                </c:pt>
                <c:pt idx="5787">
                  <c:v>35098.0</c:v>
                </c:pt>
                <c:pt idx="5788">
                  <c:v>35099.0</c:v>
                </c:pt>
                <c:pt idx="5789">
                  <c:v>35100.0</c:v>
                </c:pt>
                <c:pt idx="5790">
                  <c:v>35101.0</c:v>
                </c:pt>
                <c:pt idx="5791">
                  <c:v>35102.0</c:v>
                </c:pt>
                <c:pt idx="5792">
                  <c:v>35103.0</c:v>
                </c:pt>
                <c:pt idx="5793">
                  <c:v>35104.0</c:v>
                </c:pt>
                <c:pt idx="5794">
                  <c:v>35105.0</c:v>
                </c:pt>
                <c:pt idx="5795">
                  <c:v>35106.0</c:v>
                </c:pt>
                <c:pt idx="5796">
                  <c:v>35107.0</c:v>
                </c:pt>
                <c:pt idx="5797">
                  <c:v>35108.0</c:v>
                </c:pt>
                <c:pt idx="5798">
                  <c:v>35109.0</c:v>
                </c:pt>
                <c:pt idx="5799">
                  <c:v>35110.0</c:v>
                </c:pt>
                <c:pt idx="5800">
                  <c:v>35111.0</c:v>
                </c:pt>
                <c:pt idx="5801">
                  <c:v>35112.0</c:v>
                </c:pt>
                <c:pt idx="5802">
                  <c:v>35113.0</c:v>
                </c:pt>
                <c:pt idx="5803">
                  <c:v>35114.0</c:v>
                </c:pt>
                <c:pt idx="5804">
                  <c:v>35115.0</c:v>
                </c:pt>
                <c:pt idx="5805">
                  <c:v>35116.0</c:v>
                </c:pt>
                <c:pt idx="5806">
                  <c:v>35117.0</c:v>
                </c:pt>
                <c:pt idx="5807">
                  <c:v>35118.0</c:v>
                </c:pt>
                <c:pt idx="5808">
                  <c:v>35119.0</c:v>
                </c:pt>
                <c:pt idx="5809">
                  <c:v>35120.0</c:v>
                </c:pt>
                <c:pt idx="5810">
                  <c:v>35121.0</c:v>
                </c:pt>
                <c:pt idx="5811">
                  <c:v>35122.0</c:v>
                </c:pt>
                <c:pt idx="5812">
                  <c:v>35123.0</c:v>
                </c:pt>
                <c:pt idx="5813">
                  <c:v>35124.0</c:v>
                </c:pt>
                <c:pt idx="5814">
                  <c:v>35125.0</c:v>
                </c:pt>
                <c:pt idx="5815">
                  <c:v>35126.0</c:v>
                </c:pt>
                <c:pt idx="5816">
                  <c:v>35127.0</c:v>
                </c:pt>
                <c:pt idx="5817">
                  <c:v>35128.0</c:v>
                </c:pt>
                <c:pt idx="5818">
                  <c:v>35129.0</c:v>
                </c:pt>
                <c:pt idx="5819">
                  <c:v>35130.0</c:v>
                </c:pt>
                <c:pt idx="5820">
                  <c:v>35131.0</c:v>
                </c:pt>
                <c:pt idx="5821">
                  <c:v>35132.0</c:v>
                </c:pt>
                <c:pt idx="5822">
                  <c:v>35133.0</c:v>
                </c:pt>
                <c:pt idx="5823">
                  <c:v>35134.0</c:v>
                </c:pt>
                <c:pt idx="5824">
                  <c:v>35135.0</c:v>
                </c:pt>
                <c:pt idx="5825">
                  <c:v>35136.0</c:v>
                </c:pt>
                <c:pt idx="5826">
                  <c:v>35137.0</c:v>
                </c:pt>
                <c:pt idx="5827">
                  <c:v>35138.0</c:v>
                </c:pt>
                <c:pt idx="5828">
                  <c:v>35139.0</c:v>
                </c:pt>
                <c:pt idx="5829">
                  <c:v>35140.0</c:v>
                </c:pt>
                <c:pt idx="5830">
                  <c:v>35141.0</c:v>
                </c:pt>
                <c:pt idx="5831">
                  <c:v>35142.0</c:v>
                </c:pt>
                <c:pt idx="5832">
                  <c:v>35143.0</c:v>
                </c:pt>
                <c:pt idx="5833">
                  <c:v>35144.0</c:v>
                </c:pt>
                <c:pt idx="5834">
                  <c:v>35145.0</c:v>
                </c:pt>
                <c:pt idx="5835">
                  <c:v>35146.0</c:v>
                </c:pt>
                <c:pt idx="5836">
                  <c:v>35147.0</c:v>
                </c:pt>
                <c:pt idx="5837">
                  <c:v>35148.0</c:v>
                </c:pt>
                <c:pt idx="5838">
                  <c:v>35149.0</c:v>
                </c:pt>
                <c:pt idx="5839">
                  <c:v>35150.0</c:v>
                </c:pt>
                <c:pt idx="5840">
                  <c:v>35151.0</c:v>
                </c:pt>
                <c:pt idx="5841">
                  <c:v>35152.0</c:v>
                </c:pt>
                <c:pt idx="5842">
                  <c:v>35153.0</c:v>
                </c:pt>
                <c:pt idx="5843">
                  <c:v>35154.0</c:v>
                </c:pt>
                <c:pt idx="5844">
                  <c:v>35155.0</c:v>
                </c:pt>
                <c:pt idx="5845">
                  <c:v>35156.0</c:v>
                </c:pt>
                <c:pt idx="5846">
                  <c:v>35157.0</c:v>
                </c:pt>
                <c:pt idx="5847">
                  <c:v>35158.0</c:v>
                </c:pt>
                <c:pt idx="5848">
                  <c:v>35159.0</c:v>
                </c:pt>
                <c:pt idx="5849">
                  <c:v>35160.0</c:v>
                </c:pt>
                <c:pt idx="5850">
                  <c:v>35161.0</c:v>
                </c:pt>
                <c:pt idx="5851">
                  <c:v>35162.0</c:v>
                </c:pt>
                <c:pt idx="5852">
                  <c:v>35163.0</c:v>
                </c:pt>
                <c:pt idx="5853">
                  <c:v>35164.0</c:v>
                </c:pt>
                <c:pt idx="5854">
                  <c:v>35165.0</c:v>
                </c:pt>
                <c:pt idx="5855">
                  <c:v>35166.0</c:v>
                </c:pt>
                <c:pt idx="5856">
                  <c:v>35167.0</c:v>
                </c:pt>
                <c:pt idx="5857">
                  <c:v>35168.0</c:v>
                </c:pt>
                <c:pt idx="5858">
                  <c:v>35169.0</c:v>
                </c:pt>
                <c:pt idx="5859">
                  <c:v>35170.0</c:v>
                </c:pt>
                <c:pt idx="5860">
                  <c:v>35171.0</c:v>
                </c:pt>
                <c:pt idx="5861">
                  <c:v>35172.0</c:v>
                </c:pt>
                <c:pt idx="5862">
                  <c:v>35173.0</c:v>
                </c:pt>
                <c:pt idx="5863">
                  <c:v>35174.0</c:v>
                </c:pt>
                <c:pt idx="5864">
                  <c:v>35175.0</c:v>
                </c:pt>
                <c:pt idx="5865">
                  <c:v>35176.0</c:v>
                </c:pt>
                <c:pt idx="5866">
                  <c:v>35177.0</c:v>
                </c:pt>
                <c:pt idx="5867">
                  <c:v>35178.0</c:v>
                </c:pt>
                <c:pt idx="5868">
                  <c:v>35179.0</c:v>
                </c:pt>
                <c:pt idx="5869">
                  <c:v>35180.0</c:v>
                </c:pt>
                <c:pt idx="5870">
                  <c:v>35181.0</c:v>
                </c:pt>
                <c:pt idx="5871">
                  <c:v>35182.0</c:v>
                </c:pt>
                <c:pt idx="5872">
                  <c:v>35183.0</c:v>
                </c:pt>
                <c:pt idx="5873">
                  <c:v>35184.0</c:v>
                </c:pt>
                <c:pt idx="5874">
                  <c:v>35185.0</c:v>
                </c:pt>
                <c:pt idx="5875">
                  <c:v>35186.0</c:v>
                </c:pt>
                <c:pt idx="5876">
                  <c:v>35187.0</c:v>
                </c:pt>
                <c:pt idx="5877">
                  <c:v>35188.0</c:v>
                </c:pt>
                <c:pt idx="5878">
                  <c:v>35189.0</c:v>
                </c:pt>
                <c:pt idx="5879">
                  <c:v>35190.0</c:v>
                </c:pt>
                <c:pt idx="5880">
                  <c:v>35191.0</c:v>
                </c:pt>
                <c:pt idx="5881">
                  <c:v>35192.0</c:v>
                </c:pt>
                <c:pt idx="5882">
                  <c:v>35193.0</c:v>
                </c:pt>
                <c:pt idx="5883">
                  <c:v>35194.0</c:v>
                </c:pt>
                <c:pt idx="5884">
                  <c:v>35195.0</c:v>
                </c:pt>
                <c:pt idx="5885">
                  <c:v>35196.0</c:v>
                </c:pt>
                <c:pt idx="5886">
                  <c:v>35197.0</c:v>
                </c:pt>
                <c:pt idx="5887">
                  <c:v>35198.0</c:v>
                </c:pt>
                <c:pt idx="5888">
                  <c:v>35199.0</c:v>
                </c:pt>
                <c:pt idx="5889">
                  <c:v>35200.0</c:v>
                </c:pt>
                <c:pt idx="5890">
                  <c:v>35201.0</c:v>
                </c:pt>
                <c:pt idx="5891">
                  <c:v>35202.0</c:v>
                </c:pt>
                <c:pt idx="5892">
                  <c:v>35203.0</c:v>
                </c:pt>
                <c:pt idx="5893">
                  <c:v>35204.0</c:v>
                </c:pt>
                <c:pt idx="5894">
                  <c:v>35205.0</c:v>
                </c:pt>
                <c:pt idx="5895">
                  <c:v>35206.0</c:v>
                </c:pt>
                <c:pt idx="5896">
                  <c:v>35207.0</c:v>
                </c:pt>
                <c:pt idx="5897">
                  <c:v>35208.0</c:v>
                </c:pt>
                <c:pt idx="5898">
                  <c:v>35209.0</c:v>
                </c:pt>
                <c:pt idx="5899">
                  <c:v>35210.0</c:v>
                </c:pt>
                <c:pt idx="5900">
                  <c:v>35211.0</c:v>
                </c:pt>
                <c:pt idx="5901">
                  <c:v>35212.0</c:v>
                </c:pt>
                <c:pt idx="5902">
                  <c:v>35213.0</c:v>
                </c:pt>
                <c:pt idx="5903">
                  <c:v>35214.0</c:v>
                </c:pt>
                <c:pt idx="5904">
                  <c:v>35215.0</c:v>
                </c:pt>
                <c:pt idx="5905">
                  <c:v>35216.0</c:v>
                </c:pt>
                <c:pt idx="5906">
                  <c:v>35217.0</c:v>
                </c:pt>
                <c:pt idx="5907">
                  <c:v>35218.0</c:v>
                </c:pt>
                <c:pt idx="5908">
                  <c:v>35219.0</c:v>
                </c:pt>
                <c:pt idx="5909">
                  <c:v>35220.0</c:v>
                </c:pt>
                <c:pt idx="5910">
                  <c:v>35221.0</c:v>
                </c:pt>
                <c:pt idx="5911">
                  <c:v>35222.0</c:v>
                </c:pt>
                <c:pt idx="5912">
                  <c:v>35223.0</c:v>
                </c:pt>
                <c:pt idx="5913">
                  <c:v>35224.0</c:v>
                </c:pt>
                <c:pt idx="5914">
                  <c:v>35225.0</c:v>
                </c:pt>
                <c:pt idx="5915">
                  <c:v>35226.0</c:v>
                </c:pt>
                <c:pt idx="5916">
                  <c:v>35227.0</c:v>
                </c:pt>
                <c:pt idx="5917">
                  <c:v>35228.0</c:v>
                </c:pt>
                <c:pt idx="5918">
                  <c:v>35229.0</c:v>
                </c:pt>
                <c:pt idx="5919">
                  <c:v>35230.0</c:v>
                </c:pt>
                <c:pt idx="5920">
                  <c:v>35231.0</c:v>
                </c:pt>
                <c:pt idx="5921">
                  <c:v>35232.0</c:v>
                </c:pt>
                <c:pt idx="5922">
                  <c:v>35233.0</c:v>
                </c:pt>
                <c:pt idx="5923">
                  <c:v>35234.0</c:v>
                </c:pt>
                <c:pt idx="5924">
                  <c:v>35235.0</c:v>
                </c:pt>
                <c:pt idx="5925">
                  <c:v>35236.0</c:v>
                </c:pt>
                <c:pt idx="5926">
                  <c:v>35237.0</c:v>
                </c:pt>
                <c:pt idx="5927">
                  <c:v>35238.0</c:v>
                </c:pt>
                <c:pt idx="5928">
                  <c:v>35239.0</c:v>
                </c:pt>
                <c:pt idx="5929">
                  <c:v>35240.0</c:v>
                </c:pt>
                <c:pt idx="5930">
                  <c:v>35241.0</c:v>
                </c:pt>
                <c:pt idx="5931">
                  <c:v>35242.0</c:v>
                </c:pt>
                <c:pt idx="5932">
                  <c:v>35243.0</c:v>
                </c:pt>
                <c:pt idx="5933">
                  <c:v>35244.0</c:v>
                </c:pt>
                <c:pt idx="5934">
                  <c:v>35245.0</c:v>
                </c:pt>
                <c:pt idx="5935">
                  <c:v>35246.0</c:v>
                </c:pt>
                <c:pt idx="5936">
                  <c:v>35247.0</c:v>
                </c:pt>
                <c:pt idx="5937">
                  <c:v>35248.0</c:v>
                </c:pt>
                <c:pt idx="5938">
                  <c:v>35249.0</c:v>
                </c:pt>
                <c:pt idx="5939">
                  <c:v>35250.0</c:v>
                </c:pt>
                <c:pt idx="5940">
                  <c:v>35251.0</c:v>
                </c:pt>
                <c:pt idx="5941">
                  <c:v>35252.0</c:v>
                </c:pt>
                <c:pt idx="5942">
                  <c:v>35253.0</c:v>
                </c:pt>
                <c:pt idx="5943">
                  <c:v>35254.0</c:v>
                </c:pt>
                <c:pt idx="5944">
                  <c:v>35255.0</c:v>
                </c:pt>
                <c:pt idx="5945">
                  <c:v>35256.0</c:v>
                </c:pt>
                <c:pt idx="5946">
                  <c:v>35257.0</c:v>
                </c:pt>
                <c:pt idx="5947">
                  <c:v>35258.0</c:v>
                </c:pt>
                <c:pt idx="5948">
                  <c:v>35259.0</c:v>
                </c:pt>
                <c:pt idx="5949">
                  <c:v>35260.0</c:v>
                </c:pt>
                <c:pt idx="5950">
                  <c:v>35261.0</c:v>
                </c:pt>
                <c:pt idx="5951">
                  <c:v>35262.0</c:v>
                </c:pt>
                <c:pt idx="5952">
                  <c:v>35263.0</c:v>
                </c:pt>
                <c:pt idx="5953">
                  <c:v>35264.0</c:v>
                </c:pt>
                <c:pt idx="5954">
                  <c:v>35265.0</c:v>
                </c:pt>
                <c:pt idx="5955">
                  <c:v>35266.0</c:v>
                </c:pt>
                <c:pt idx="5956">
                  <c:v>35267.0</c:v>
                </c:pt>
                <c:pt idx="5957">
                  <c:v>35268.0</c:v>
                </c:pt>
                <c:pt idx="5958">
                  <c:v>35269.0</c:v>
                </c:pt>
                <c:pt idx="5959">
                  <c:v>35270.0</c:v>
                </c:pt>
                <c:pt idx="5960">
                  <c:v>35271.0</c:v>
                </c:pt>
                <c:pt idx="5961">
                  <c:v>35272.0</c:v>
                </c:pt>
                <c:pt idx="5962">
                  <c:v>35273.0</c:v>
                </c:pt>
                <c:pt idx="5963">
                  <c:v>35274.0</c:v>
                </c:pt>
                <c:pt idx="5964">
                  <c:v>35275.0</c:v>
                </c:pt>
                <c:pt idx="5965">
                  <c:v>35276.0</c:v>
                </c:pt>
                <c:pt idx="5966">
                  <c:v>35277.0</c:v>
                </c:pt>
                <c:pt idx="5967">
                  <c:v>35278.0</c:v>
                </c:pt>
                <c:pt idx="5968">
                  <c:v>35279.0</c:v>
                </c:pt>
                <c:pt idx="5969">
                  <c:v>35280.0</c:v>
                </c:pt>
                <c:pt idx="5970">
                  <c:v>35281.0</c:v>
                </c:pt>
                <c:pt idx="5971">
                  <c:v>35282.0</c:v>
                </c:pt>
                <c:pt idx="5972">
                  <c:v>35283.0</c:v>
                </c:pt>
                <c:pt idx="5973">
                  <c:v>35284.0</c:v>
                </c:pt>
                <c:pt idx="5974">
                  <c:v>35285.0</c:v>
                </c:pt>
                <c:pt idx="5975">
                  <c:v>35286.0</c:v>
                </c:pt>
                <c:pt idx="5976">
                  <c:v>35287.0</c:v>
                </c:pt>
                <c:pt idx="5977">
                  <c:v>35288.0</c:v>
                </c:pt>
                <c:pt idx="5978">
                  <c:v>35289.0</c:v>
                </c:pt>
                <c:pt idx="5979">
                  <c:v>35290.0</c:v>
                </c:pt>
                <c:pt idx="5980">
                  <c:v>35291.0</c:v>
                </c:pt>
                <c:pt idx="5981">
                  <c:v>35292.0</c:v>
                </c:pt>
                <c:pt idx="5982">
                  <c:v>35293.0</c:v>
                </c:pt>
                <c:pt idx="5983">
                  <c:v>35294.0</c:v>
                </c:pt>
                <c:pt idx="5984">
                  <c:v>35295.0</c:v>
                </c:pt>
                <c:pt idx="5985">
                  <c:v>35296.0</c:v>
                </c:pt>
                <c:pt idx="5986">
                  <c:v>35297.0</c:v>
                </c:pt>
                <c:pt idx="5987">
                  <c:v>35298.0</c:v>
                </c:pt>
                <c:pt idx="5988">
                  <c:v>35299.0</c:v>
                </c:pt>
                <c:pt idx="5989">
                  <c:v>35300.0</c:v>
                </c:pt>
                <c:pt idx="5990">
                  <c:v>35301.0</c:v>
                </c:pt>
                <c:pt idx="5991">
                  <c:v>35302.0</c:v>
                </c:pt>
                <c:pt idx="5992">
                  <c:v>35303.0</c:v>
                </c:pt>
                <c:pt idx="5993">
                  <c:v>35304.0</c:v>
                </c:pt>
                <c:pt idx="5994">
                  <c:v>35305.0</c:v>
                </c:pt>
                <c:pt idx="5995">
                  <c:v>35306.0</c:v>
                </c:pt>
                <c:pt idx="5996">
                  <c:v>35307.0</c:v>
                </c:pt>
                <c:pt idx="5997">
                  <c:v>35308.0</c:v>
                </c:pt>
                <c:pt idx="5998">
                  <c:v>35309.0</c:v>
                </c:pt>
                <c:pt idx="5999">
                  <c:v>35310.0</c:v>
                </c:pt>
                <c:pt idx="6000">
                  <c:v>35311.0</c:v>
                </c:pt>
                <c:pt idx="6001">
                  <c:v>35312.0</c:v>
                </c:pt>
                <c:pt idx="6002">
                  <c:v>35313.0</c:v>
                </c:pt>
                <c:pt idx="6003">
                  <c:v>35314.0</c:v>
                </c:pt>
                <c:pt idx="6004">
                  <c:v>35315.0</c:v>
                </c:pt>
                <c:pt idx="6005">
                  <c:v>35316.0</c:v>
                </c:pt>
                <c:pt idx="6006">
                  <c:v>35317.0</c:v>
                </c:pt>
                <c:pt idx="6007">
                  <c:v>35318.0</c:v>
                </c:pt>
                <c:pt idx="6008">
                  <c:v>35319.0</c:v>
                </c:pt>
                <c:pt idx="6009">
                  <c:v>35320.0</c:v>
                </c:pt>
                <c:pt idx="6010">
                  <c:v>35321.0</c:v>
                </c:pt>
                <c:pt idx="6011">
                  <c:v>35322.0</c:v>
                </c:pt>
                <c:pt idx="6012">
                  <c:v>35323.0</c:v>
                </c:pt>
                <c:pt idx="6013">
                  <c:v>35324.0</c:v>
                </c:pt>
                <c:pt idx="6014">
                  <c:v>35325.0</c:v>
                </c:pt>
                <c:pt idx="6015">
                  <c:v>35326.0</c:v>
                </c:pt>
                <c:pt idx="6016">
                  <c:v>35327.0</c:v>
                </c:pt>
                <c:pt idx="6017">
                  <c:v>35328.0</c:v>
                </c:pt>
                <c:pt idx="6018">
                  <c:v>35329.0</c:v>
                </c:pt>
                <c:pt idx="6019">
                  <c:v>35330.0</c:v>
                </c:pt>
                <c:pt idx="6020">
                  <c:v>35331.0</c:v>
                </c:pt>
                <c:pt idx="6021">
                  <c:v>35332.0</c:v>
                </c:pt>
                <c:pt idx="6022">
                  <c:v>35333.0</c:v>
                </c:pt>
                <c:pt idx="6023">
                  <c:v>35334.0</c:v>
                </c:pt>
                <c:pt idx="6024">
                  <c:v>35335.0</c:v>
                </c:pt>
                <c:pt idx="6025">
                  <c:v>35336.0</c:v>
                </c:pt>
                <c:pt idx="6026">
                  <c:v>35337.0</c:v>
                </c:pt>
                <c:pt idx="6027">
                  <c:v>35338.0</c:v>
                </c:pt>
                <c:pt idx="6028">
                  <c:v>35339.0</c:v>
                </c:pt>
                <c:pt idx="6029">
                  <c:v>35340.0</c:v>
                </c:pt>
                <c:pt idx="6030">
                  <c:v>35341.0</c:v>
                </c:pt>
                <c:pt idx="6031">
                  <c:v>35342.0</c:v>
                </c:pt>
                <c:pt idx="6032">
                  <c:v>35343.0</c:v>
                </c:pt>
                <c:pt idx="6033">
                  <c:v>35344.0</c:v>
                </c:pt>
                <c:pt idx="6034">
                  <c:v>35345.0</c:v>
                </c:pt>
                <c:pt idx="6035">
                  <c:v>35346.0</c:v>
                </c:pt>
                <c:pt idx="6036">
                  <c:v>35347.0</c:v>
                </c:pt>
                <c:pt idx="6037">
                  <c:v>35348.0</c:v>
                </c:pt>
                <c:pt idx="6038">
                  <c:v>35349.0</c:v>
                </c:pt>
                <c:pt idx="6039">
                  <c:v>35350.0</c:v>
                </c:pt>
                <c:pt idx="6040">
                  <c:v>35351.0</c:v>
                </c:pt>
                <c:pt idx="6041">
                  <c:v>35352.0</c:v>
                </c:pt>
                <c:pt idx="6042">
                  <c:v>35353.0</c:v>
                </c:pt>
                <c:pt idx="6043">
                  <c:v>35354.0</c:v>
                </c:pt>
                <c:pt idx="6044">
                  <c:v>35355.0</c:v>
                </c:pt>
                <c:pt idx="6045">
                  <c:v>35356.0</c:v>
                </c:pt>
                <c:pt idx="6046">
                  <c:v>35357.0</c:v>
                </c:pt>
                <c:pt idx="6047">
                  <c:v>35358.0</c:v>
                </c:pt>
                <c:pt idx="6048">
                  <c:v>35359.0</c:v>
                </c:pt>
                <c:pt idx="6049">
                  <c:v>35360.0</c:v>
                </c:pt>
                <c:pt idx="6050">
                  <c:v>35361.0</c:v>
                </c:pt>
                <c:pt idx="6051">
                  <c:v>35362.0</c:v>
                </c:pt>
                <c:pt idx="6052">
                  <c:v>35363.0</c:v>
                </c:pt>
                <c:pt idx="6053">
                  <c:v>35364.0</c:v>
                </c:pt>
                <c:pt idx="6054">
                  <c:v>35365.0</c:v>
                </c:pt>
                <c:pt idx="6055">
                  <c:v>35366.0</c:v>
                </c:pt>
                <c:pt idx="6056">
                  <c:v>35367.0</c:v>
                </c:pt>
                <c:pt idx="6057">
                  <c:v>35368.0</c:v>
                </c:pt>
                <c:pt idx="6058">
                  <c:v>35369.0</c:v>
                </c:pt>
                <c:pt idx="6059">
                  <c:v>35370.0</c:v>
                </c:pt>
                <c:pt idx="6060">
                  <c:v>35371.0</c:v>
                </c:pt>
                <c:pt idx="6061">
                  <c:v>35372.0</c:v>
                </c:pt>
                <c:pt idx="6062">
                  <c:v>35373.0</c:v>
                </c:pt>
                <c:pt idx="6063">
                  <c:v>35374.0</c:v>
                </c:pt>
                <c:pt idx="6064">
                  <c:v>35375.0</c:v>
                </c:pt>
                <c:pt idx="6065">
                  <c:v>35376.0</c:v>
                </c:pt>
                <c:pt idx="6066">
                  <c:v>35377.0</c:v>
                </c:pt>
                <c:pt idx="6067">
                  <c:v>35378.0</c:v>
                </c:pt>
                <c:pt idx="6068">
                  <c:v>35379.0</c:v>
                </c:pt>
                <c:pt idx="6069">
                  <c:v>35380.0</c:v>
                </c:pt>
                <c:pt idx="6070">
                  <c:v>35381.0</c:v>
                </c:pt>
                <c:pt idx="6071">
                  <c:v>35382.0</c:v>
                </c:pt>
                <c:pt idx="6072">
                  <c:v>35383.0</c:v>
                </c:pt>
                <c:pt idx="6073">
                  <c:v>35384.0</c:v>
                </c:pt>
                <c:pt idx="6074">
                  <c:v>35385.0</c:v>
                </c:pt>
                <c:pt idx="6075">
                  <c:v>35386.0</c:v>
                </c:pt>
                <c:pt idx="6076">
                  <c:v>35387.0</c:v>
                </c:pt>
                <c:pt idx="6077">
                  <c:v>35388.0</c:v>
                </c:pt>
                <c:pt idx="6078">
                  <c:v>35389.0</c:v>
                </c:pt>
                <c:pt idx="6079">
                  <c:v>35390.0</c:v>
                </c:pt>
                <c:pt idx="6080">
                  <c:v>35391.0</c:v>
                </c:pt>
                <c:pt idx="6081">
                  <c:v>35392.0</c:v>
                </c:pt>
                <c:pt idx="6082">
                  <c:v>35393.0</c:v>
                </c:pt>
                <c:pt idx="6083">
                  <c:v>35394.0</c:v>
                </c:pt>
                <c:pt idx="6084">
                  <c:v>35395.0</c:v>
                </c:pt>
                <c:pt idx="6085">
                  <c:v>35396.0</c:v>
                </c:pt>
                <c:pt idx="6086">
                  <c:v>35397.0</c:v>
                </c:pt>
                <c:pt idx="6087">
                  <c:v>35398.0</c:v>
                </c:pt>
                <c:pt idx="6088">
                  <c:v>35399.0</c:v>
                </c:pt>
                <c:pt idx="6089">
                  <c:v>35400.0</c:v>
                </c:pt>
                <c:pt idx="6090">
                  <c:v>35401.0</c:v>
                </c:pt>
                <c:pt idx="6091">
                  <c:v>35402.0</c:v>
                </c:pt>
                <c:pt idx="6092">
                  <c:v>35403.0</c:v>
                </c:pt>
                <c:pt idx="6093">
                  <c:v>35404.0</c:v>
                </c:pt>
                <c:pt idx="6094">
                  <c:v>35405.0</c:v>
                </c:pt>
                <c:pt idx="6095">
                  <c:v>35406.0</c:v>
                </c:pt>
                <c:pt idx="6096">
                  <c:v>35407.0</c:v>
                </c:pt>
                <c:pt idx="6097">
                  <c:v>35408.0</c:v>
                </c:pt>
                <c:pt idx="6098">
                  <c:v>35409.0</c:v>
                </c:pt>
                <c:pt idx="6099">
                  <c:v>35410.0</c:v>
                </c:pt>
                <c:pt idx="6100">
                  <c:v>35411.0</c:v>
                </c:pt>
                <c:pt idx="6101">
                  <c:v>35412.0</c:v>
                </c:pt>
                <c:pt idx="6102">
                  <c:v>35413.0</c:v>
                </c:pt>
                <c:pt idx="6103">
                  <c:v>35414.0</c:v>
                </c:pt>
                <c:pt idx="6104">
                  <c:v>35415.0</c:v>
                </c:pt>
                <c:pt idx="6105">
                  <c:v>35416.0</c:v>
                </c:pt>
                <c:pt idx="6106">
                  <c:v>35417.0</c:v>
                </c:pt>
                <c:pt idx="6107">
                  <c:v>35418.0</c:v>
                </c:pt>
                <c:pt idx="6108">
                  <c:v>35419.0</c:v>
                </c:pt>
                <c:pt idx="6109">
                  <c:v>35420.0</c:v>
                </c:pt>
                <c:pt idx="6110">
                  <c:v>35421.0</c:v>
                </c:pt>
                <c:pt idx="6111">
                  <c:v>35422.0</c:v>
                </c:pt>
                <c:pt idx="6112">
                  <c:v>35423.0</c:v>
                </c:pt>
                <c:pt idx="6113">
                  <c:v>35424.0</c:v>
                </c:pt>
                <c:pt idx="6114">
                  <c:v>35425.0</c:v>
                </c:pt>
                <c:pt idx="6115">
                  <c:v>35426.0</c:v>
                </c:pt>
                <c:pt idx="6116">
                  <c:v>35427.0</c:v>
                </c:pt>
                <c:pt idx="6117">
                  <c:v>35428.0</c:v>
                </c:pt>
                <c:pt idx="6118">
                  <c:v>35429.0</c:v>
                </c:pt>
                <c:pt idx="6119">
                  <c:v>35430.0</c:v>
                </c:pt>
                <c:pt idx="6120">
                  <c:v>35431.0</c:v>
                </c:pt>
                <c:pt idx="6121">
                  <c:v>35432.0</c:v>
                </c:pt>
                <c:pt idx="6122">
                  <c:v>35433.0</c:v>
                </c:pt>
                <c:pt idx="6123">
                  <c:v>35434.0</c:v>
                </c:pt>
                <c:pt idx="6124">
                  <c:v>35435.0</c:v>
                </c:pt>
                <c:pt idx="6125">
                  <c:v>35436.0</c:v>
                </c:pt>
                <c:pt idx="6126">
                  <c:v>35437.0</c:v>
                </c:pt>
                <c:pt idx="6127">
                  <c:v>35438.0</c:v>
                </c:pt>
                <c:pt idx="6128">
                  <c:v>35439.0</c:v>
                </c:pt>
                <c:pt idx="6129">
                  <c:v>35440.0</c:v>
                </c:pt>
                <c:pt idx="6130">
                  <c:v>35441.0</c:v>
                </c:pt>
                <c:pt idx="6131">
                  <c:v>35442.0</c:v>
                </c:pt>
                <c:pt idx="6132">
                  <c:v>35443.0</c:v>
                </c:pt>
                <c:pt idx="6133">
                  <c:v>35444.0</c:v>
                </c:pt>
                <c:pt idx="6134">
                  <c:v>35445.0</c:v>
                </c:pt>
                <c:pt idx="6135">
                  <c:v>35446.0</c:v>
                </c:pt>
                <c:pt idx="6136">
                  <c:v>35447.0</c:v>
                </c:pt>
                <c:pt idx="6137">
                  <c:v>35448.0</c:v>
                </c:pt>
                <c:pt idx="6138">
                  <c:v>35449.0</c:v>
                </c:pt>
                <c:pt idx="6139">
                  <c:v>35450.0</c:v>
                </c:pt>
                <c:pt idx="6140">
                  <c:v>35451.0</c:v>
                </c:pt>
                <c:pt idx="6141">
                  <c:v>35452.0</c:v>
                </c:pt>
                <c:pt idx="6142">
                  <c:v>35453.0</c:v>
                </c:pt>
                <c:pt idx="6143">
                  <c:v>35454.0</c:v>
                </c:pt>
                <c:pt idx="6144">
                  <c:v>35455.0</c:v>
                </c:pt>
                <c:pt idx="6145">
                  <c:v>35456.0</c:v>
                </c:pt>
                <c:pt idx="6146">
                  <c:v>35457.0</c:v>
                </c:pt>
                <c:pt idx="6147">
                  <c:v>35458.0</c:v>
                </c:pt>
                <c:pt idx="6148">
                  <c:v>35459.0</c:v>
                </c:pt>
                <c:pt idx="6149">
                  <c:v>35460.0</c:v>
                </c:pt>
                <c:pt idx="6150">
                  <c:v>35461.0</c:v>
                </c:pt>
                <c:pt idx="6151">
                  <c:v>35462.0</c:v>
                </c:pt>
                <c:pt idx="6152">
                  <c:v>35463.0</c:v>
                </c:pt>
                <c:pt idx="6153">
                  <c:v>35464.0</c:v>
                </c:pt>
                <c:pt idx="6154">
                  <c:v>35465.0</c:v>
                </c:pt>
                <c:pt idx="6155">
                  <c:v>35466.0</c:v>
                </c:pt>
                <c:pt idx="6156">
                  <c:v>35467.0</c:v>
                </c:pt>
                <c:pt idx="6157">
                  <c:v>35468.0</c:v>
                </c:pt>
                <c:pt idx="6158">
                  <c:v>35469.0</c:v>
                </c:pt>
                <c:pt idx="6159">
                  <c:v>35470.0</c:v>
                </c:pt>
                <c:pt idx="6160">
                  <c:v>35471.0</c:v>
                </c:pt>
                <c:pt idx="6161">
                  <c:v>35472.0</c:v>
                </c:pt>
                <c:pt idx="6162">
                  <c:v>35473.0</c:v>
                </c:pt>
                <c:pt idx="6163">
                  <c:v>35474.0</c:v>
                </c:pt>
                <c:pt idx="6164">
                  <c:v>35475.0</c:v>
                </c:pt>
                <c:pt idx="6165">
                  <c:v>35476.0</c:v>
                </c:pt>
                <c:pt idx="6166">
                  <c:v>35477.0</c:v>
                </c:pt>
                <c:pt idx="6167">
                  <c:v>35478.0</c:v>
                </c:pt>
                <c:pt idx="6168">
                  <c:v>35479.0</c:v>
                </c:pt>
                <c:pt idx="6169">
                  <c:v>35480.0</c:v>
                </c:pt>
                <c:pt idx="6170">
                  <c:v>35481.0</c:v>
                </c:pt>
                <c:pt idx="6171">
                  <c:v>35482.0</c:v>
                </c:pt>
                <c:pt idx="6172">
                  <c:v>35483.0</c:v>
                </c:pt>
                <c:pt idx="6173">
                  <c:v>35484.0</c:v>
                </c:pt>
                <c:pt idx="6174">
                  <c:v>35485.0</c:v>
                </c:pt>
                <c:pt idx="6175">
                  <c:v>35486.0</c:v>
                </c:pt>
                <c:pt idx="6176">
                  <c:v>35487.0</c:v>
                </c:pt>
                <c:pt idx="6177">
                  <c:v>35488.0</c:v>
                </c:pt>
                <c:pt idx="6178">
                  <c:v>35489.0</c:v>
                </c:pt>
                <c:pt idx="6179">
                  <c:v>35490.0</c:v>
                </c:pt>
                <c:pt idx="6180">
                  <c:v>35491.0</c:v>
                </c:pt>
                <c:pt idx="6181">
                  <c:v>35492.0</c:v>
                </c:pt>
                <c:pt idx="6182">
                  <c:v>35493.0</c:v>
                </c:pt>
                <c:pt idx="6183">
                  <c:v>35494.0</c:v>
                </c:pt>
                <c:pt idx="6184">
                  <c:v>35495.0</c:v>
                </c:pt>
                <c:pt idx="6185">
                  <c:v>35496.0</c:v>
                </c:pt>
                <c:pt idx="6186">
                  <c:v>35497.0</c:v>
                </c:pt>
                <c:pt idx="6187">
                  <c:v>35498.0</c:v>
                </c:pt>
                <c:pt idx="6188">
                  <c:v>35499.0</c:v>
                </c:pt>
                <c:pt idx="6189">
                  <c:v>35500.0</c:v>
                </c:pt>
                <c:pt idx="6190">
                  <c:v>35501.0</c:v>
                </c:pt>
                <c:pt idx="6191">
                  <c:v>35502.0</c:v>
                </c:pt>
                <c:pt idx="6192">
                  <c:v>35503.0</c:v>
                </c:pt>
                <c:pt idx="6193">
                  <c:v>35504.0</c:v>
                </c:pt>
                <c:pt idx="6194">
                  <c:v>35505.0</c:v>
                </c:pt>
                <c:pt idx="6195">
                  <c:v>35506.0</c:v>
                </c:pt>
                <c:pt idx="6196">
                  <c:v>35507.0</c:v>
                </c:pt>
                <c:pt idx="6197">
                  <c:v>35508.0</c:v>
                </c:pt>
                <c:pt idx="6198">
                  <c:v>35509.0</c:v>
                </c:pt>
                <c:pt idx="6199">
                  <c:v>35510.0</c:v>
                </c:pt>
                <c:pt idx="6200">
                  <c:v>35511.0</c:v>
                </c:pt>
                <c:pt idx="6201">
                  <c:v>35512.0</c:v>
                </c:pt>
                <c:pt idx="6202">
                  <c:v>35513.0</c:v>
                </c:pt>
                <c:pt idx="6203">
                  <c:v>35514.0</c:v>
                </c:pt>
                <c:pt idx="6204">
                  <c:v>35515.0</c:v>
                </c:pt>
                <c:pt idx="6205">
                  <c:v>35516.0</c:v>
                </c:pt>
                <c:pt idx="6206">
                  <c:v>35517.0</c:v>
                </c:pt>
                <c:pt idx="6207">
                  <c:v>35518.0</c:v>
                </c:pt>
                <c:pt idx="6208">
                  <c:v>35519.0</c:v>
                </c:pt>
                <c:pt idx="6209">
                  <c:v>35520.0</c:v>
                </c:pt>
                <c:pt idx="6210">
                  <c:v>35521.0</c:v>
                </c:pt>
                <c:pt idx="6211">
                  <c:v>35522.0</c:v>
                </c:pt>
                <c:pt idx="6212">
                  <c:v>35523.0</c:v>
                </c:pt>
                <c:pt idx="6213">
                  <c:v>35524.0</c:v>
                </c:pt>
                <c:pt idx="6214">
                  <c:v>35525.0</c:v>
                </c:pt>
                <c:pt idx="6215">
                  <c:v>35526.0</c:v>
                </c:pt>
                <c:pt idx="6216">
                  <c:v>35527.0</c:v>
                </c:pt>
                <c:pt idx="6217">
                  <c:v>35528.0</c:v>
                </c:pt>
                <c:pt idx="6218">
                  <c:v>35529.0</c:v>
                </c:pt>
                <c:pt idx="6219">
                  <c:v>35530.0</c:v>
                </c:pt>
                <c:pt idx="6220">
                  <c:v>35531.0</c:v>
                </c:pt>
                <c:pt idx="6221">
                  <c:v>35532.0</c:v>
                </c:pt>
                <c:pt idx="6222">
                  <c:v>35533.0</c:v>
                </c:pt>
                <c:pt idx="6223">
                  <c:v>35534.0</c:v>
                </c:pt>
                <c:pt idx="6224">
                  <c:v>35535.0</c:v>
                </c:pt>
                <c:pt idx="6225">
                  <c:v>35536.0</c:v>
                </c:pt>
                <c:pt idx="6226">
                  <c:v>35537.0</c:v>
                </c:pt>
                <c:pt idx="6227">
                  <c:v>35538.0</c:v>
                </c:pt>
                <c:pt idx="6228">
                  <c:v>35539.0</c:v>
                </c:pt>
                <c:pt idx="6229">
                  <c:v>35540.0</c:v>
                </c:pt>
                <c:pt idx="6230">
                  <c:v>35541.0</c:v>
                </c:pt>
                <c:pt idx="6231">
                  <c:v>35542.0</c:v>
                </c:pt>
                <c:pt idx="6232">
                  <c:v>35543.0</c:v>
                </c:pt>
                <c:pt idx="6233">
                  <c:v>35544.0</c:v>
                </c:pt>
                <c:pt idx="6234">
                  <c:v>35545.0</c:v>
                </c:pt>
                <c:pt idx="6235">
                  <c:v>35546.0</c:v>
                </c:pt>
                <c:pt idx="6236">
                  <c:v>35547.0</c:v>
                </c:pt>
                <c:pt idx="6237">
                  <c:v>35548.0</c:v>
                </c:pt>
                <c:pt idx="6238">
                  <c:v>35549.0</c:v>
                </c:pt>
                <c:pt idx="6239">
                  <c:v>35550.0</c:v>
                </c:pt>
                <c:pt idx="6240">
                  <c:v>35551.0</c:v>
                </c:pt>
                <c:pt idx="6241">
                  <c:v>35552.0</c:v>
                </c:pt>
                <c:pt idx="6242">
                  <c:v>35553.0</c:v>
                </c:pt>
                <c:pt idx="6243">
                  <c:v>35554.0</c:v>
                </c:pt>
                <c:pt idx="6244">
                  <c:v>35555.0</c:v>
                </c:pt>
                <c:pt idx="6245">
                  <c:v>35556.0</c:v>
                </c:pt>
                <c:pt idx="6246">
                  <c:v>35557.0</c:v>
                </c:pt>
                <c:pt idx="6247">
                  <c:v>35558.0</c:v>
                </c:pt>
                <c:pt idx="6248">
                  <c:v>35559.0</c:v>
                </c:pt>
                <c:pt idx="6249">
                  <c:v>35560.0</c:v>
                </c:pt>
                <c:pt idx="6250">
                  <c:v>35561.0</c:v>
                </c:pt>
                <c:pt idx="6251">
                  <c:v>35562.0</c:v>
                </c:pt>
                <c:pt idx="6252">
                  <c:v>35563.0</c:v>
                </c:pt>
                <c:pt idx="6253">
                  <c:v>35564.0</c:v>
                </c:pt>
                <c:pt idx="6254">
                  <c:v>35565.0</c:v>
                </c:pt>
                <c:pt idx="6255">
                  <c:v>35566.0</c:v>
                </c:pt>
                <c:pt idx="6256">
                  <c:v>35567.0</c:v>
                </c:pt>
                <c:pt idx="6257">
                  <c:v>35568.0</c:v>
                </c:pt>
                <c:pt idx="6258">
                  <c:v>35569.0</c:v>
                </c:pt>
                <c:pt idx="6259">
                  <c:v>35570.0</c:v>
                </c:pt>
                <c:pt idx="6260">
                  <c:v>35571.0</c:v>
                </c:pt>
                <c:pt idx="6261">
                  <c:v>35572.0</c:v>
                </c:pt>
                <c:pt idx="6262">
                  <c:v>35573.0</c:v>
                </c:pt>
                <c:pt idx="6263">
                  <c:v>35574.0</c:v>
                </c:pt>
                <c:pt idx="6264">
                  <c:v>35575.0</c:v>
                </c:pt>
                <c:pt idx="6265">
                  <c:v>35576.0</c:v>
                </c:pt>
                <c:pt idx="6266">
                  <c:v>35577.0</c:v>
                </c:pt>
                <c:pt idx="6267">
                  <c:v>35578.0</c:v>
                </c:pt>
                <c:pt idx="6268">
                  <c:v>35579.0</c:v>
                </c:pt>
                <c:pt idx="6269">
                  <c:v>35580.0</c:v>
                </c:pt>
                <c:pt idx="6270">
                  <c:v>35581.0</c:v>
                </c:pt>
                <c:pt idx="6271">
                  <c:v>35582.0</c:v>
                </c:pt>
                <c:pt idx="6272">
                  <c:v>35583.0</c:v>
                </c:pt>
                <c:pt idx="6273">
                  <c:v>35584.0</c:v>
                </c:pt>
                <c:pt idx="6274">
                  <c:v>35585.0</c:v>
                </c:pt>
                <c:pt idx="6275">
                  <c:v>35586.0</c:v>
                </c:pt>
                <c:pt idx="6276">
                  <c:v>35587.0</c:v>
                </c:pt>
                <c:pt idx="6277">
                  <c:v>35588.0</c:v>
                </c:pt>
                <c:pt idx="6278">
                  <c:v>35589.0</c:v>
                </c:pt>
                <c:pt idx="6279">
                  <c:v>35590.0</c:v>
                </c:pt>
                <c:pt idx="6280">
                  <c:v>35591.0</c:v>
                </c:pt>
                <c:pt idx="6281">
                  <c:v>35592.0</c:v>
                </c:pt>
                <c:pt idx="6282">
                  <c:v>35593.0</c:v>
                </c:pt>
                <c:pt idx="6283">
                  <c:v>35594.0</c:v>
                </c:pt>
                <c:pt idx="6284">
                  <c:v>35595.0</c:v>
                </c:pt>
                <c:pt idx="6285">
                  <c:v>35596.0</c:v>
                </c:pt>
                <c:pt idx="6286">
                  <c:v>35597.0</c:v>
                </c:pt>
                <c:pt idx="6287">
                  <c:v>35598.0</c:v>
                </c:pt>
                <c:pt idx="6288">
                  <c:v>35599.0</c:v>
                </c:pt>
                <c:pt idx="6289">
                  <c:v>35600.0</c:v>
                </c:pt>
                <c:pt idx="6290">
                  <c:v>35601.0</c:v>
                </c:pt>
                <c:pt idx="6291">
                  <c:v>35602.0</c:v>
                </c:pt>
                <c:pt idx="6292">
                  <c:v>35603.0</c:v>
                </c:pt>
                <c:pt idx="6293">
                  <c:v>35604.0</c:v>
                </c:pt>
                <c:pt idx="6294">
                  <c:v>35605.0</c:v>
                </c:pt>
                <c:pt idx="6295">
                  <c:v>35606.0</c:v>
                </c:pt>
                <c:pt idx="6296">
                  <c:v>35607.0</c:v>
                </c:pt>
                <c:pt idx="6297">
                  <c:v>35608.0</c:v>
                </c:pt>
                <c:pt idx="6298">
                  <c:v>35609.0</c:v>
                </c:pt>
                <c:pt idx="6299">
                  <c:v>35610.0</c:v>
                </c:pt>
                <c:pt idx="6300">
                  <c:v>35611.0</c:v>
                </c:pt>
                <c:pt idx="6301">
                  <c:v>35612.0</c:v>
                </c:pt>
                <c:pt idx="6302">
                  <c:v>35613.0</c:v>
                </c:pt>
                <c:pt idx="6303">
                  <c:v>35614.0</c:v>
                </c:pt>
                <c:pt idx="6304">
                  <c:v>35615.0</c:v>
                </c:pt>
                <c:pt idx="6305">
                  <c:v>35616.0</c:v>
                </c:pt>
                <c:pt idx="6306">
                  <c:v>35617.0</c:v>
                </c:pt>
                <c:pt idx="6307">
                  <c:v>35618.0</c:v>
                </c:pt>
                <c:pt idx="6308">
                  <c:v>35619.0</c:v>
                </c:pt>
                <c:pt idx="6309">
                  <c:v>35620.0</c:v>
                </c:pt>
                <c:pt idx="6310">
                  <c:v>35621.0</c:v>
                </c:pt>
                <c:pt idx="6311">
                  <c:v>35622.0</c:v>
                </c:pt>
                <c:pt idx="6312">
                  <c:v>35623.0</c:v>
                </c:pt>
                <c:pt idx="6313">
                  <c:v>35624.0</c:v>
                </c:pt>
                <c:pt idx="6314">
                  <c:v>35625.0</c:v>
                </c:pt>
                <c:pt idx="6315">
                  <c:v>35626.0</c:v>
                </c:pt>
                <c:pt idx="6316">
                  <c:v>35627.0</c:v>
                </c:pt>
                <c:pt idx="6317">
                  <c:v>35628.0</c:v>
                </c:pt>
                <c:pt idx="6318">
                  <c:v>35629.0</c:v>
                </c:pt>
                <c:pt idx="6319">
                  <c:v>35630.0</c:v>
                </c:pt>
                <c:pt idx="6320">
                  <c:v>35631.0</c:v>
                </c:pt>
                <c:pt idx="6321">
                  <c:v>35632.0</c:v>
                </c:pt>
                <c:pt idx="6322">
                  <c:v>35633.0</c:v>
                </c:pt>
                <c:pt idx="6323">
                  <c:v>35634.0</c:v>
                </c:pt>
                <c:pt idx="6324">
                  <c:v>35635.0</c:v>
                </c:pt>
                <c:pt idx="6325">
                  <c:v>35636.0</c:v>
                </c:pt>
                <c:pt idx="6326">
                  <c:v>35637.0</c:v>
                </c:pt>
                <c:pt idx="6327">
                  <c:v>35638.0</c:v>
                </c:pt>
                <c:pt idx="6328">
                  <c:v>35639.0</c:v>
                </c:pt>
                <c:pt idx="6329">
                  <c:v>35640.0</c:v>
                </c:pt>
                <c:pt idx="6330">
                  <c:v>35641.0</c:v>
                </c:pt>
                <c:pt idx="6331">
                  <c:v>35642.0</c:v>
                </c:pt>
                <c:pt idx="6332">
                  <c:v>35643.0</c:v>
                </c:pt>
                <c:pt idx="6333">
                  <c:v>35644.0</c:v>
                </c:pt>
                <c:pt idx="6334">
                  <c:v>35645.0</c:v>
                </c:pt>
                <c:pt idx="6335">
                  <c:v>35646.0</c:v>
                </c:pt>
                <c:pt idx="6336">
                  <c:v>35647.0</c:v>
                </c:pt>
                <c:pt idx="6337">
                  <c:v>35648.0</c:v>
                </c:pt>
                <c:pt idx="6338">
                  <c:v>35649.0</c:v>
                </c:pt>
                <c:pt idx="6339">
                  <c:v>35650.0</c:v>
                </c:pt>
                <c:pt idx="6340">
                  <c:v>35651.0</c:v>
                </c:pt>
                <c:pt idx="6341">
                  <c:v>35652.0</c:v>
                </c:pt>
                <c:pt idx="6342">
                  <c:v>35653.0</c:v>
                </c:pt>
                <c:pt idx="6343">
                  <c:v>35654.0</c:v>
                </c:pt>
                <c:pt idx="6344">
                  <c:v>35655.0</c:v>
                </c:pt>
                <c:pt idx="6345">
                  <c:v>35656.0</c:v>
                </c:pt>
                <c:pt idx="6346">
                  <c:v>35657.0</c:v>
                </c:pt>
                <c:pt idx="6347">
                  <c:v>35658.0</c:v>
                </c:pt>
                <c:pt idx="6348">
                  <c:v>35659.0</c:v>
                </c:pt>
                <c:pt idx="6349">
                  <c:v>35660.0</c:v>
                </c:pt>
                <c:pt idx="6350">
                  <c:v>35661.0</c:v>
                </c:pt>
                <c:pt idx="6351">
                  <c:v>35662.0</c:v>
                </c:pt>
                <c:pt idx="6352">
                  <c:v>35663.0</c:v>
                </c:pt>
                <c:pt idx="6353">
                  <c:v>35664.0</c:v>
                </c:pt>
                <c:pt idx="6354">
                  <c:v>35665.0</c:v>
                </c:pt>
                <c:pt idx="6355">
                  <c:v>35666.0</c:v>
                </c:pt>
                <c:pt idx="6356">
                  <c:v>35667.0</c:v>
                </c:pt>
                <c:pt idx="6357">
                  <c:v>35668.0</c:v>
                </c:pt>
                <c:pt idx="6358">
                  <c:v>35669.0</c:v>
                </c:pt>
                <c:pt idx="6359">
                  <c:v>35670.0</c:v>
                </c:pt>
                <c:pt idx="6360">
                  <c:v>35671.0</c:v>
                </c:pt>
                <c:pt idx="6361">
                  <c:v>35672.0</c:v>
                </c:pt>
                <c:pt idx="6362">
                  <c:v>35673.0</c:v>
                </c:pt>
                <c:pt idx="6363">
                  <c:v>35674.0</c:v>
                </c:pt>
                <c:pt idx="6364">
                  <c:v>35675.0</c:v>
                </c:pt>
                <c:pt idx="6365">
                  <c:v>35676.0</c:v>
                </c:pt>
                <c:pt idx="6366">
                  <c:v>35677.0</c:v>
                </c:pt>
                <c:pt idx="6367">
                  <c:v>35678.0</c:v>
                </c:pt>
                <c:pt idx="6368">
                  <c:v>35679.0</c:v>
                </c:pt>
                <c:pt idx="6369">
                  <c:v>35680.0</c:v>
                </c:pt>
                <c:pt idx="6370">
                  <c:v>35681.0</c:v>
                </c:pt>
                <c:pt idx="6371">
                  <c:v>35682.0</c:v>
                </c:pt>
                <c:pt idx="6372">
                  <c:v>35683.0</c:v>
                </c:pt>
                <c:pt idx="6373">
                  <c:v>35684.0</c:v>
                </c:pt>
                <c:pt idx="6374">
                  <c:v>35685.0</c:v>
                </c:pt>
                <c:pt idx="6375">
                  <c:v>35686.0</c:v>
                </c:pt>
                <c:pt idx="6376">
                  <c:v>35687.0</c:v>
                </c:pt>
                <c:pt idx="6377">
                  <c:v>35688.0</c:v>
                </c:pt>
                <c:pt idx="6378">
                  <c:v>35689.0</c:v>
                </c:pt>
                <c:pt idx="6379">
                  <c:v>35690.0</c:v>
                </c:pt>
                <c:pt idx="6380">
                  <c:v>35691.0</c:v>
                </c:pt>
                <c:pt idx="6381">
                  <c:v>35692.0</c:v>
                </c:pt>
                <c:pt idx="6382">
                  <c:v>35693.0</c:v>
                </c:pt>
                <c:pt idx="6383">
                  <c:v>35694.0</c:v>
                </c:pt>
                <c:pt idx="6384">
                  <c:v>35695.0</c:v>
                </c:pt>
                <c:pt idx="6385">
                  <c:v>35696.0</c:v>
                </c:pt>
                <c:pt idx="6386">
                  <c:v>35697.0</c:v>
                </c:pt>
                <c:pt idx="6387">
                  <c:v>35698.0</c:v>
                </c:pt>
                <c:pt idx="6388">
                  <c:v>35699.0</c:v>
                </c:pt>
                <c:pt idx="6389">
                  <c:v>35700.0</c:v>
                </c:pt>
                <c:pt idx="6390">
                  <c:v>35701.0</c:v>
                </c:pt>
                <c:pt idx="6391">
                  <c:v>35702.0</c:v>
                </c:pt>
                <c:pt idx="6392">
                  <c:v>35703.0</c:v>
                </c:pt>
                <c:pt idx="6393">
                  <c:v>35704.0</c:v>
                </c:pt>
                <c:pt idx="6394">
                  <c:v>35705.0</c:v>
                </c:pt>
                <c:pt idx="6395">
                  <c:v>35706.0</c:v>
                </c:pt>
                <c:pt idx="6396">
                  <c:v>35707.0</c:v>
                </c:pt>
                <c:pt idx="6397">
                  <c:v>35708.0</c:v>
                </c:pt>
                <c:pt idx="6398">
                  <c:v>35709.0</c:v>
                </c:pt>
                <c:pt idx="6399">
                  <c:v>35710.0</c:v>
                </c:pt>
                <c:pt idx="6400">
                  <c:v>35711.0</c:v>
                </c:pt>
                <c:pt idx="6401">
                  <c:v>35712.0</c:v>
                </c:pt>
                <c:pt idx="6402">
                  <c:v>35713.0</c:v>
                </c:pt>
                <c:pt idx="6403">
                  <c:v>35714.0</c:v>
                </c:pt>
                <c:pt idx="6404">
                  <c:v>35715.0</c:v>
                </c:pt>
                <c:pt idx="6405">
                  <c:v>35716.0</c:v>
                </c:pt>
                <c:pt idx="6406">
                  <c:v>35717.0</c:v>
                </c:pt>
                <c:pt idx="6407">
                  <c:v>35718.0</c:v>
                </c:pt>
                <c:pt idx="6408">
                  <c:v>35719.0</c:v>
                </c:pt>
                <c:pt idx="6409">
                  <c:v>35720.0</c:v>
                </c:pt>
                <c:pt idx="6410">
                  <c:v>35721.0</c:v>
                </c:pt>
                <c:pt idx="6411">
                  <c:v>35722.0</c:v>
                </c:pt>
                <c:pt idx="6412">
                  <c:v>35723.0</c:v>
                </c:pt>
                <c:pt idx="6413">
                  <c:v>35724.0</c:v>
                </c:pt>
                <c:pt idx="6414">
                  <c:v>35725.0</c:v>
                </c:pt>
                <c:pt idx="6415">
                  <c:v>35726.0</c:v>
                </c:pt>
                <c:pt idx="6416">
                  <c:v>35727.0</c:v>
                </c:pt>
                <c:pt idx="6417">
                  <c:v>35728.0</c:v>
                </c:pt>
                <c:pt idx="6418">
                  <c:v>35729.0</c:v>
                </c:pt>
                <c:pt idx="6419">
                  <c:v>35730.0</c:v>
                </c:pt>
                <c:pt idx="6420">
                  <c:v>35731.0</c:v>
                </c:pt>
                <c:pt idx="6421">
                  <c:v>35732.0</c:v>
                </c:pt>
                <c:pt idx="6422">
                  <c:v>35733.0</c:v>
                </c:pt>
                <c:pt idx="6423">
                  <c:v>35734.0</c:v>
                </c:pt>
                <c:pt idx="6424">
                  <c:v>35735.0</c:v>
                </c:pt>
                <c:pt idx="6425">
                  <c:v>35736.0</c:v>
                </c:pt>
                <c:pt idx="6426">
                  <c:v>35737.0</c:v>
                </c:pt>
                <c:pt idx="6427">
                  <c:v>35738.0</c:v>
                </c:pt>
                <c:pt idx="6428">
                  <c:v>35739.0</c:v>
                </c:pt>
                <c:pt idx="6429">
                  <c:v>35740.0</c:v>
                </c:pt>
                <c:pt idx="6430">
                  <c:v>35741.0</c:v>
                </c:pt>
                <c:pt idx="6431">
                  <c:v>35742.0</c:v>
                </c:pt>
                <c:pt idx="6432">
                  <c:v>35743.0</c:v>
                </c:pt>
                <c:pt idx="6433">
                  <c:v>35744.0</c:v>
                </c:pt>
                <c:pt idx="6434">
                  <c:v>35745.0</c:v>
                </c:pt>
                <c:pt idx="6435">
                  <c:v>35746.0</c:v>
                </c:pt>
                <c:pt idx="6436">
                  <c:v>35747.0</c:v>
                </c:pt>
                <c:pt idx="6437">
                  <c:v>35748.0</c:v>
                </c:pt>
                <c:pt idx="6438">
                  <c:v>35749.0</c:v>
                </c:pt>
                <c:pt idx="6439">
                  <c:v>35750.0</c:v>
                </c:pt>
                <c:pt idx="6440">
                  <c:v>35751.0</c:v>
                </c:pt>
                <c:pt idx="6441">
                  <c:v>35752.0</c:v>
                </c:pt>
                <c:pt idx="6442">
                  <c:v>35753.0</c:v>
                </c:pt>
                <c:pt idx="6443">
                  <c:v>35754.0</c:v>
                </c:pt>
                <c:pt idx="6444">
                  <c:v>35755.0</c:v>
                </c:pt>
                <c:pt idx="6445">
                  <c:v>35756.0</c:v>
                </c:pt>
                <c:pt idx="6446">
                  <c:v>35757.0</c:v>
                </c:pt>
                <c:pt idx="6447">
                  <c:v>35758.0</c:v>
                </c:pt>
                <c:pt idx="6448">
                  <c:v>35759.0</c:v>
                </c:pt>
                <c:pt idx="6449">
                  <c:v>35760.0</c:v>
                </c:pt>
                <c:pt idx="6450">
                  <c:v>35761.0</c:v>
                </c:pt>
                <c:pt idx="6451">
                  <c:v>35762.0</c:v>
                </c:pt>
                <c:pt idx="6452">
                  <c:v>35763.0</c:v>
                </c:pt>
                <c:pt idx="6453">
                  <c:v>35764.0</c:v>
                </c:pt>
                <c:pt idx="6454">
                  <c:v>35765.0</c:v>
                </c:pt>
                <c:pt idx="6455">
                  <c:v>35766.0</c:v>
                </c:pt>
                <c:pt idx="6456">
                  <c:v>35767.0</c:v>
                </c:pt>
                <c:pt idx="6457">
                  <c:v>35768.0</c:v>
                </c:pt>
                <c:pt idx="6458">
                  <c:v>35769.0</c:v>
                </c:pt>
                <c:pt idx="6459">
                  <c:v>35770.0</c:v>
                </c:pt>
                <c:pt idx="6460">
                  <c:v>35771.0</c:v>
                </c:pt>
                <c:pt idx="6461">
                  <c:v>35772.0</c:v>
                </c:pt>
                <c:pt idx="6462">
                  <c:v>35773.0</c:v>
                </c:pt>
                <c:pt idx="6463">
                  <c:v>35774.0</c:v>
                </c:pt>
                <c:pt idx="6464">
                  <c:v>35775.0</c:v>
                </c:pt>
                <c:pt idx="6465">
                  <c:v>35776.0</c:v>
                </c:pt>
                <c:pt idx="6466">
                  <c:v>35777.0</c:v>
                </c:pt>
                <c:pt idx="6467">
                  <c:v>35778.0</c:v>
                </c:pt>
                <c:pt idx="6468">
                  <c:v>35779.0</c:v>
                </c:pt>
                <c:pt idx="6469">
                  <c:v>35780.0</c:v>
                </c:pt>
                <c:pt idx="6470">
                  <c:v>35781.0</c:v>
                </c:pt>
                <c:pt idx="6471">
                  <c:v>35782.0</c:v>
                </c:pt>
                <c:pt idx="6472">
                  <c:v>35783.0</c:v>
                </c:pt>
                <c:pt idx="6473">
                  <c:v>35784.0</c:v>
                </c:pt>
                <c:pt idx="6474">
                  <c:v>35785.0</c:v>
                </c:pt>
                <c:pt idx="6475">
                  <c:v>35786.0</c:v>
                </c:pt>
                <c:pt idx="6476">
                  <c:v>35787.0</c:v>
                </c:pt>
                <c:pt idx="6477">
                  <c:v>35788.0</c:v>
                </c:pt>
                <c:pt idx="6478">
                  <c:v>35789.0</c:v>
                </c:pt>
                <c:pt idx="6479">
                  <c:v>35790.0</c:v>
                </c:pt>
                <c:pt idx="6480">
                  <c:v>35791.0</c:v>
                </c:pt>
                <c:pt idx="6481">
                  <c:v>35792.0</c:v>
                </c:pt>
                <c:pt idx="6482">
                  <c:v>35793.0</c:v>
                </c:pt>
                <c:pt idx="6483">
                  <c:v>35794.0</c:v>
                </c:pt>
                <c:pt idx="6484">
                  <c:v>35795.0</c:v>
                </c:pt>
                <c:pt idx="6485">
                  <c:v>35796.0</c:v>
                </c:pt>
                <c:pt idx="6486">
                  <c:v>35797.0</c:v>
                </c:pt>
                <c:pt idx="6487">
                  <c:v>35798.0</c:v>
                </c:pt>
                <c:pt idx="6488">
                  <c:v>35799.0</c:v>
                </c:pt>
                <c:pt idx="6489">
                  <c:v>35800.0</c:v>
                </c:pt>
                <c:pt idx="6490">
                  <c:v>35801.0</c:v>
                </c:pt>
                <c:pt idx="6491">
                  <c:v>35802.0</c:v>
                </c:pt>
                <c:pt idx="6492">
                  <c:v>35803.0</c:v>
                </c:pt>
                <c:pt idx="6493">
                  <c:v>35804.0</c:v>
                </c:pt>
                <c:pt idx="6494">
                  <c:v>35805.0</c:v>
                </c:pt>
                <c:pt idx="6495">
                  <c:v>35806.0</c:v>
                </c:pt>
                <c:pt idx="6496">
                  <c:v>35807.0</c:v>
                </c:pt>
                <c:pt idx="6497">
                  <c:v>35808.0</c:v>
                </c:pt>
                <c:pt idx="6498">
                  <c:v>35809.0</c:v>
                </c:pt>
                <c:pt idx="6499">
                  <c:v>35810.0</c:v>
                </c:pt>
                <c:pt idx="6500">
                  <c:v>35811.0</c:v>
                </c:pt>
                <c:pt idx="6501">
                  <c:v>35812.0</c:v>
                </c:pt>
                <c:pt idx="6502">
                  <c:v>35813.0</c:v>
                </c:pt>
                <c:pt idx="6503">
                  <c:v>35814.0</c:v>
                </c:pt>
                <c:pt idx="6504">
                  <c:v>35815.0</c:v>
                </c:pt>
                <c:pt idx="6505">
                  <c:v>35816.0</c:v>
                </c:pt>
                <c:pt idx="6506">
                  <c:v>35817.0</c:v>
                </c:pt>
                <c:pt idx="6507">
                  <c:v>35818.0</c:v>
                </c:pt>
                <c:pt idx="6508">
                  <c:v>35819.0</c:v>
                </c:pt>
                <c:pt idx="6509">
                  <c:v>35820.0</c:v>
                </c:pt>
                <c:pt idx="6510">
                  <c:v>35821.0</c:v>
                </c:pt>
                <c:pt idx="6511">
                  <c:v>35822.0</c:v>
                </c:pt>
                <c:pt idx="6512">
                  <c:v>35823.0</c:v>
                </c:pt>
                <c:pt idx="6513">
                  <c:v>35824.0</c:v>
                </c:pt>
                <c:pt idx="6514">
                  <c:v>35825.0</c:v>
                </c:pt>
                <c:pt idx="6515">
                  <c:v>35826.0</c:v>
                </c:pt>
                <c:pt idx="6516">
                  <c:v>35827.0</c:v>
                </c:pt>
                <c:pt idx="6517">
                  <c:v>35828.0</c:v>
                </c:pt>
                <c:pt idx="6518">
                  <c:v>35829.0</c:v>
                </c:pt>
                <c:pt idx="6519">
                  <c:v>35830.0</c:v>
                </c:pt>
                <c:pt idx="6520">
                  <c:v>35831.0</c:v>
                </c:pt>
                <c:pt idx="6521">
                  <c:v>35832.0</c:v>
                </c:pt>
                <c:pt idx="6522">
                  <c:v>35833.0</c:v>
                </c:pt>
                <c:pt idx="6523">
                  <c:v>35834.0</c:v>
                </c:pt>
                <c:pt idx="6524">
                  <c:v>35835.0</c:v>
                </c:pt>
                <c:pt idx="6525">
                  <c:v>35836.0</c:v>
                </c:pt>
                <c:pt idx="6526">
                  <c:v>35837.0</c:v>
                </c:pt>
                <c:pt idx="6527">
                  <c:v>35838.0</c:v>
                </c:pt>
                <c:pt idx="6528">
                  <c:v>35839.0</c:v>
                </c:pt>
                <c:pt idx="6529">
                  <c:v>35840.0</c:v>
                </c:pt>
                <c:pt idx="6530">
                  <c:v>35841.0</c:v>
                </c:pt>
                <c:pt idx="6531">
                  <c:v>35842.0</c:v>
                </c:pt>
                <c:pt idx="6532">
                  <c:v>35843.0</c:v>
                </c:pt>
                <c:pt idx="6533">
                  <c:v>35844.0</c:v>
                </c:pt>
                <c:pt idx="6534">
                  <c:v>35845.0</c:v>
                </c:pt>
                <c:pt idx="6535">
                  <c:v>35846.0</c:v>
                </c:pt>
                <c:pt idx="6536">
                  <c:v>35847.0</c:v>
                </c:pt>
                <c:pt idx="6537">
                  <c:v>35848.0</c:v>
                </c:pt>
                <c:pt idx="6538">
                  <c:v>35849.0</c:v>
                </c:pt>
                <c:pt idx="6539">
                  <c:v>35850.0</c:v>
                </c:pt>
                <c:pt idx="6540">
                  <c:v>35851.0</c:v>
                </c:pt>
                <c:pt idx="6541">
                  <c:v>35852.0</c:v>
                </c:pt>
                <c:pt idx="6542">
                  <c:v>35853.0</c:v>
                </c:pt>
                <c:pt idx="6543">
                  <c:v>35854.0</c:v>
                </c:pt>
                <c:pt idx="6544">
                  <c:v>35855.0</c:v>
                </c:pt>
                <c:pt idx="6545">
                  <c:v>35856.0</c:v>
                </c:pt>
                <c:pt idx="6546">
                  <c:v>35857.0</c:v>
                </c:pt>
                <c:pt idx="6547">
                  <c:v>35858.0</c:v>
                </c:pt>
                <c:pt idx="6548">
                  <c:v>35859.0</c:v>
                </c:pt>
                <c:pt idx="6549">
                  <c:v>35860.0</c:v>
                </c:pt>
                <c:pt idx="6550">
                  <c:v>35861.0</c:v>
                </c:pt>
                <c:pt idx="6551">
                  <c:v>35862.0</c:v>
                </c:pt>
                <c:pt idx="6552">
                  <c:v>35863.0</c:v>
                </c:pt>
                <c:pt idx="6553">
                  <c:v>35864.0</c:v>
                </c:pt>
                <c:pt idx="6554">
                  <c:v>35865.0</c:v>
                </c:pt>
                <c:pt idx="6555">
                  <c:v>35866.0</c:v>
                </c:pt>
                <c:pt idx="6556">
                  <c:v>35867.0</c:v>
                </c:pt>
                <c:pt idx="6557">
                  <c:v>35868.0</c:v>
                </c:pt>
                <c:pt idx="6558">
                  <c:v>35869.0</c:v>
                </c:pt>
                <c:pt idx="6559">
                  <c:v>35870.0</c:v>
                </c:pt>
                <c:pt idx="6560">
                  <c:v>35871.0</c:v>
                </c:pt>
                <c:pt idx="6561">
                  <c:v>35872.0</c:v>
                </c:pt>
                <c:pt idx="6562">
                  <c:v>35873.0</c:v>
                </c:pt>
                <c:pt idx="6563">
                  <c:v>35874.0</c:v>
                </c:pt>
                <c:pt idx="6564">
                  <c:v>35875.0</c:v>
                </c:pt>
                <c:pt idx="6565">
                  <c:v>35876.0</c:v>
                </c:pt>
                <c:pt idx="6566">
                  <c:v>35877.0</c:v>
                </c:pt>
                <c:pt idx="6567">
                  <c:v>35878.0</c:v>
                </c:pt>
                <c:pt idx="6568">
                  <c:v>35879.0</c:v>
                </c:pt>
                <c:pt idx="6569">
                  <c:v>35880.0</c:v>
                </c:pt>
                <c:pt idx="6570">
                  <c:v>35881.0</c:v>
                </c:pt>
                <c:pt idx="6571">
                  <c:v>35882.0</c:v>
                </c:pt>
                <c:pt idx="6572">
                  <c:v>35883.0</c:v>
                </c:pt>
                <c:pt idx="6573">
                  <c:v>35884.0</c:v>
                </c:pt>
                <c:pt idx="6574">
                  <c:v>35885.0</c:v>
                </c:pt>
                <c:pt idx="6575">
                  <c:v>35886.0</c:v>
                </c:pt>
                <c:pt idx="6576">
                  <c:v>35887.0</c:v>
                </c:pt>
                <c:pt idx="6577">
                  <c:v>35888.0</c:v>
                </c:pt>
                <c:pt idx="6578">
                  <c:v>35889.0</c:v>
                </c:pt>
                <c:pt idx="6579">
                  <c:v>35890.0</c:v>
                </c:pt>
                <c:pt idx="6580">
                  <c:v>35891.0</c:v>
                </c:pt>
                <c:pt idx="6581">
                  <c:v>35892.0</c:v>
                </c:pt>
                <c:pt idx="6582">
                  <c:v>35893.0</c:v>
                </c:pt>
                <c:pt idx="6583">
                  <c:v>35894.0</c:v>
                </c:pt>
                <c:pt idx="6584">
                  <c:v>35895.0</c:v>
                </c:pt>
                <c:pt idx="6585">
                  <c:v>35896.0</c:v>
                </c:pt>
                <c:pt idx="6586">
                  <c:v>35897.0</c:v>
                </c:pt>
                <c:pt idx="6587">
                  <c:v>35898.0</c:v>
                </c:pt>
                <c:pt idx="6588">
                  <c:v>35899.0</c:v>
                </c:pt>
                <c:pt idx="6589">
                  <c:v>35900.0</c:v>
                </c:pt>
                <c:pt idx="6590">
                  <c:v>35901.0</c:v>
                </c:pt>
                <c:pt idx="6591">
                  <c:v>35902.0</c:v>
                </c:pt>
                <c:pt idx="6592">
                  <c:v>35903.0</c:v>
                </c:pt>
                <c:pt idx="6593">
                  <c:v>35904.0</c:v>
                </c:pt>
                <c:pt idx="6594">
                  <c:v>35905.0</c:v>
                </c:pt>
                <c:pt idx="6595">
                  <c:v>35906.0</c:v>
                </c:pt>
                <c:pt idx="6596">
                  <c:v>35907.0</c:v>
                </c:pt>
                <c:pt idx="6597">
                  <c:v>35908.0</c:v>
                </c:pt>
                <c:pt idx="6598">
                  <c:v>35909.0</c:v>
                </c:pt>
                <c:pt idx="6599">
                  <c:v>35910.0</c:v>
                </c:pt>
                <c:pt idx="6600">
                  <c:v>35911.0</c:v>
                </c:pt>
                <c:pt idx="6601">
                  <c:v>35912.0</c:v>
                </c:pt>
                <c:pt idx="6602">
                  <c:v>35913.0</c:v>
                </c:pt>
                <c:pt idx="6603">
                  <c:v>35914.0</c:v>
                </c:pt>
                <c:pt idx="6604">
                  <c:v>35915.0</c:v>
                </c:pt>
                <c:pt idx="6605">
                  <c:v>35916.0</c:v>
                </c:pt>
                <c:pt idx="6606">
                  <c:v>35917.0</c:v>
                </c:pt>
                <c:pt idx="6607">
                  <c:v>35918.0</c:v>
                </c:pt>
                <c:pt idx="6608">
                  <c:v>35919.0</c:v>
                </c:pt>
                <c:pt idx="6609">
                  <c:v>35920.0</c:v>
                </c:pt>
                <c:pt idx="6610">
                  <c:v>35921.0</c:v>
                </c:pt>
                <c:pt idx="6611">
                  <c:v>35922.0</c:v>
                </c:pt>
                <c:pt idx="6612">
                  <c:v>35923.0</c:v>
                </c:pt>
                <c:pt idx="6613">
                  <c:v>35924.0</c:v>
                </c:pt>
                <c:pt idx="6614">
                  <c:v>35925.0</c:v>
                </c:pt>
                <c:pt idx="6615">
                  <c:v>35926.0</c:v>
                </c:pt>
                <c:pt idx="6616">
                  <c:v>35927.0</c:v>
                </c:pt>
                <c:pt idx="6617">
                  <c:v>35928.0</c:v>
                </c:pt>
                <c:pt idx="6618">
                  <c:v>35929.0</c:v>
                </c:pt>
                <c:pt idx="6619">
                  <c:v>35930.0</c:v>
                </c:pt>
                <c:pt idx="6620">
                  <c:v>35931.0</c:v>
                </c:pt>
                <c:pt idx="6621">
                  <c:v>35932.0</c:v>
                </c:pt>
                <c:pt idx="6622">
                  <c:v>35933.0</c:v>
                </c:pt>
                <c:pt idx="6623">
                  <c:v>35934.0</c:v>
                </c:pt>
                <c:pt idx="6624">
                  <c:v>35935.0</c:v>
                </c:pt>
                <c:pt idx="6625">
                  <c:v>35936.0</c:v>
                </c:pt>
                <c:pt idx="6626">
                  <c:v>35937.0</c:v>
                </c:pt>
                <c:pt idx="6627">
                  <c:v>35938.0</c:v>
                </c:pt>
                <c:pt idx="6628">
                  <c:v>35939.0</c:v>
                </c:pt>
                <c:pt idx="6629">
                  <c:v>35940.0</c:v>
                </c:pt>
                <c:pt idx="6630">
                  <c:v>35941.0</c:v>
                </c:pt>
                <c:pt idx="6631">
                  <c:v>35942.0</c:v>
                </c:pt>
                <c:pt idx="6632">
                  <c:v>35943.0</c:v>
                </c:pt>
                <c:pt idx="6633">
                  <c:v>35944.0</c:v>
                </c:pt>
                <c:pt idx="6634">
                  <c:v>35945.0</c:v>
                </c:pt>
                <c:pt idx="6635">
                  <c:v>35946.0</c:v>
                </c:pt>
                <c:pt idx="6636">
                  <c:v>35947.0</c:v>
                </c:pt>
                <c:pt idx="6637">
                  <c:v>35948.0</c:v>
                </c:pt>
                <c:pt idx="6638">
                  <c:v>35949.0</c:v>
                </c:pt>
                <c:pt idx="6639">
                  <c:v>35950.0</c:v>
                </c:pt>
                <c:pt idx="6640">
                  <c:v>35951.0</c:v>
                </c:pt>
                <c:pt idx="6641">
                  <c:v>35952.0</c:v>
                </c:pt>
                <c:pt idx="6642">
                  <c:v>35953.0</c:v>
                </c:pt>
                <c:pt idx="6643">
                  <c:v>35954.0</c:v>
                </c:pt>
                <c:pt idx="6644">
                  <c:v>35955.0</c:v>
                </c:pt>
                <c:pt idx="6645">
                  <c:v>35956.0</c:v>
                </c:pt>
                <c:pt idx="6646">
                  <c:v>35957.0</c:v>
                </c:pt>
                <c:pt idx="6647">
                  <c:v>35958.0</c:v>
                </c:pt>
                <c:pt idx="6648">
                  <c:v>35959.0</c:v>
                </c:pt>
                <c:pt idx="6649">
                  <c:v>35960.0</c:v>
                </c:pt>
                <c:pt idx="6650">
                  <c:v>35961.0</c:v>
                </c:pt>
                <c:pt idx="6651">
                  <c:v>35962.0</c:v>
                </c:pt>
                <c:pt idx="6652">
                  <c:v>35963.0</c:v>
                </c:pt>
                <c:pt idx="6653">
                  <c:v>35964.0</c:v>
                </c:pt>
                <c:pt idx="6654">
                  <c:v>35965.0</c:v>
                </c:pt>
                <c:pt idx="6655">
                  <c:v>35966.0</c:v>
                </c:pt>
                <c:pt idx="6656">
                  <c:v>35967.0</c:v>
                </c:pt>
                <c:pt idx="6657">
                  <c:v>35968.0</c:v>
                </c:pt>
                <c:pt idx="6658">
                  <c:v>35969.0</c:v>
                </c:pt>
                <c:pt idx="6659">
                  <c:v>35970.0</c:v>
                </c:pt>
                <c:pt idx="6660">
                  <c:v>35971.0</c:v>
                </c:pt>
                <c:pt idx="6661">
                  <c:v>35972.0</c:v>
                </c:pt>
                <c:pt idx="6662">
                  <c:v>35973.0</c:v>
                </c:pt>
                <c:pt idx="6663">
                  <c:v>35974.0</c:v>
                </c:pt>
                <c:pt idx="6664">
                  <c:v>35975.0</c:v>
                </c:pt>
                <c:pt idx="6665">
                  <c:v>35976.0</c:v>
                </c:pt>
                <c:pt idx="6666">
                  <c:v>35977.0</c:v>
                </c:pt>
                <c:pt idx="6667">
                  <c:v>35978.0</c:v>
                </c:pt>
                <c:pt idx="6668">
                  <c:v>35979.0</c:v>
                </c:pt>
                <c:pt idx="6669">
                  <c:v>35980.0</c:v>
                </c:pt>
                <c:pt idx="6670">
                  <c:v>35981.0</c:v>
                </c:pt>
                <c:pt idx="6671">
                  <c:v>35982.0</c:v>
                </c:pt>
                <c:pt idx="6672">
                  <c:v>35983.0</c:v>
                </c:pt>
                <c:pt idx="6673">
                  <c:v>35984.0</c:v>
                </c:pt>
                <c:pt idx="6674">
                  <c:v>35985.0</c:v>
                </c:pt>
                <c:pt idx="6675">
                  <c:v>35986.0</c:v>
                </c:pt>
                <c:pt idx="6676">
                  <c:v>35987.0</c:v>
                </c:pt>
                <c:pt idx="6677">
                  <c:v>35988.0</c:v>
                </c:pt>
                <c:pt idx="6678">
                  <c:v>35989.0</c:v>
                </c:pt>
                <c:pt idx="6679">
                  <c:v>35990.0</c:v>
                </c:pt>
                <c:pt idx="6680">
                  <c:v>35991.0</c:v>
                </c:pt>
                <c:pt idx="6681">
                  <c:v>35992.0</c:v>
                </c:pt>
                <c:pt idx="6682">
                  <c:v>35993.0</c:v>
                </c:pt>
                <c:pt idx="6683">
                  <c:v>35994.0</c:v>
                </c:pt>
                <c:pt idx="6684">
                  <c:v>35995.0</c:v>
                </c:pt>
                <c:pt idx="6685">
                  <c:v>35996.0</c:v>
                </c:pt>
                <c:pt idx="6686">
                  <c:v>35997.0</c:v>
                </c:pt>
                <c:pt idx="6687">
                  <c:v>35998.0</c:v>
                </c:pt>
                <c:pt idx="6688">
                  <c:v>35999.0</c:v>
                </c:pt>
                <c:pt idx="6689">
                  <c:v>36000.0</c:v>
                </c:pt>
                <c:pt idx="6690">
                  <c:v>36001.0</c:v>
                </c:pt>
                <c:pt idx="6691">
                  <c:v>36002.0</c:v>
                </c:pt>
                <c:pt idx="6692">
                  <c:v>36003.0</c:v>
                </c:pt>
                <c:pt idx="6693">
                  <c:v>36004.0</c:v>
                </c:pt>
                <c:pt idx="6694">
                  <c:v>36005.0</c:v>
                </c:pt>
                <c:pt idx="6695">
                  <c:v>36006.0</c:v>
                </c:pt>
                <c:pt idx="6696">
                  <c:v>36007.0</c:v>
                </c:pt>
                <c:pt idx="6697">
                  <c:v>36008.0</c:v>
                </c:pt>
                <c:pt idx="6698">
                  <c:v>36009.0</c:v>
                </c:pt>
                <c:pt idx="6699">
                  <c:v>36010.0</c:v>
                </c:pt>
                <c:pt idx="6700">
                  <c:v>36011.0</c:v>
                </c:pt>
                <c:pt idx="6701">
                  <c:v>36012.0</c:v>
                </c:pt>
                <c:pt idx="6702">
                  <c:v>36013.0</c:v>
                </c:pt>
                <c:pt idx="6703">
                  <c:v>36014.0</c:v>
                </c:pt>
                <c:pt idx="6704">
                  <c:v>36015.0</c:v>
                </c:pt>
                <c:pt idx="6705">
                  <c:v>36016.0</c:v>
                </c:pt>
                <c:pt idx="6706">
                  <c:v>36017.0</c:v>
                </c:pt>
                <c:pt idx="6707">
                  <c:v>36018.0</c:v>
                </c:pt>
                <c:pt idx="6708">
                  <c:v>36019.0</c:v>
                </c:pt>
                <c:pt idx="6709">
                  <c:v>36020.0</c:v>
                </c:pt>
                <c:pt idx="6710">
                  <c:v>36021.0</c:v>
                </c:pt>
                <c:pt idx="6711">
                  <c:v>36022.0</c:v>
                </c:pt>
                <c:pt idx="6712">
                  <c:v>36023.0</c:v>
                </c:pt>
                <c:pt idx="6713">
                  <c:v>36024.0</c:v>
                </c:pt>
                <c:pt idx="6714">
                  <c:v>36025.0</c:v>
                </c:pt>
                <c:pt idx="6715">
                  <c:v>36026.0</c:v>
                </c:pt>
                <c:pt idx="6716">
                  <c:v>36027.0</c:v>
                </c:pt>
                <c:pt idx="6717">
                  <c:v>36028.0</c:v>
                </c:pt>
                <c:pt idx="6718">
                  <c:v>36029.0</c:v>
                </c:pt>
                <c:pt idx="6719">
                  <c:v>36030.0</c:v>
                </c:pt>
                <c:pt idx="6720">
                  <c:v>36031.0</c:v>
                </c:pt>
                <c:pt idx="6721">
                  <c:v>36032.0</c:v>
                </c:pt>
                <c:pt idx="6722">
                  <c:v>36033.0</c:v>
                </c:pt>
                <c:pt idx="6723">
                  <c:v>36034.0</c:v>
                </c:pt>
                <c:pt idx="6724">
                  <c:v>36035.0</c:v>
                </c:pt>
                <c:pt idx="6725">
                  <c:v>36036.0</c:v>
                </c:pt>
                <c:pt idx="6726">
                  <c:v>36037.0</c:v>
                </c:pt>
                <c:pt idx="6727">
                  <c:v>36038.0</c:v>
                </c:pt>
                <c:pt idx="6728">
                  <c:v>36039.0</c:v>
                </c:pt>
                <c:pt idx="6729">
                  <c:v>36040.0</c:v>
                </c:pt>
                <c:pt idx="6730">
                  <c:v>36041.0</c:v>
                </c:pt>
                <c:pt idx="6731">
                  <c:v>36042.0</c:v>
                </c:pt>
                <c:pt idx="6732">
                  <c:v>36043.0</c:v>
                </c:pt>
                <c:pt idx="6733">
                  <c:v>36044.0</c:v>
                </c:pt>
                <c:pt idx="6734">
                  <c:v>36045.0</c:v>
                </c:pt>
                <c:pt idx="6735">
                  <c:v>36046.0</c:v>
                </c:pt>
                <c:pt idx="6736">
                  <c:v>36047.0</c:v>
                </c:pt>
                <c:pt idx="6737">
                  <c:v>36048.0</c:v>
                </c:pt>
                <c:pt idx="6738">
                  <c:v>36049.0</c:v>
                </c:pt>
                <c:pt idx="6739">
                  <c:v>36050.0</c:v>
                </c:pt>
                <c:pt idx="6740">
                  <c:v>36051.0</c:v>
                </c:pt>
                <c:pt idx="6741">
                  <c:v>36052.0</c:v>
                </c:pt>
                <c:pt idx="6742">
                  <c:v>36053.0</c:v>
                </c:pt>
                <c:pt idx="6743">
                  <c:v>36054.0</c:v>
                </c:pt>
                <c:pt idx="6744">
                  <c:v>36055.0</c:v>
                </c:pt>
                <c:pt idx="6745">
                  <c:v>36056.0</c:v>
                </c:pt>
                <c:pt idx="6746">
                  <c:v>36057.0</c:v>
                </c:pt>
                <c:pt idx="6747">
                  <c:v>36058.0</c:v>
                </c:pt>
                <c:pt idx="6748">
                  <c:v>36059.0</c:v>
                </c:pt>
                <c:pt idx="6749">
                  <c:v>36060.0</c:v>
                </c:pt>
                <c:pt idx="6750">
                  <c:v>36061.0</c:v>
                </c:pt>
                <c:pt idx="6751">
                  <c:v>36062.0</c:v>
                </c:pt>
                <c:pt idx="6752">
                  <c:v>36063.0</c:v>
                </c:pt>
                <c:pt idx="6753">
                  <c:v>36064.0</c:v>
                </c:pt>
                <c:pt idx="6754">
                  <c:v>36065.0</c:v>
                </c:pt>
                <c:pt idx="6755">
                  <c:v>36066.0</c:v>
                </c:pt>
                <c:pt idx="6756">
                  <c:v>36067.0</c:v>
                </c:pt>
                <c:pt idx="6757">
                  <c:v>36068.0</c:v>
                </c:pt>
                <c:pt idx="6758">
                  <c:v>36069.0</c:v>
                </c:pt>
                <c:pt idx="6759">
                  <c:v>36070.0</c:v>
                </c:pt>
                <c:pt idx="6760">
                  <c:v>36071.0</c:v>
                </c:pt>
                <c:pt idx="6761">
                  <c:v>36072.0</c:v>
                </c:pt>
                <c:pt idx="6762">
                  <c:v>36073.0</c:v>
                </c:pt>
                <c:pt idx="6763">
                  <c:v>36074.0</c:v>
                </c:pt>
                <c:pt idx="6764">
                  <c:v>36075.0</c:v>
                </c:pt>
                <c:pt idx="6765">
                  <c:v>36076.0</c:v>
                </c:pt>
                <c:pt idx="6766">
                  <c:v>36077.0</c:v>
                </c:pt>
                <c:pt idx="6767">
                  <c:v>36078.0</c:v>
                </c:pt>
                <c:pt idx="6768">
                  <c:v>36079.0</c:v>
                </c:pt>
                <c:pt idx="6769">
                  <c:v>36080.0</c:v>
                </c:pt>
                <c:pt idx="6770">
                  <c:v>36081.0</c:v>
                </c:pt>
                <c:pt idx="6771">
                  <c:v>36082.0</c:v>
                </c:pt>
                <c:pt idx="6772">
                  <c:v>36083.0</c:v>
                </c:pt>
                <c:pt idx="6773">
                  <c:v>36084.0</c:v>
                </c:pt>
                <c:pt idx="6774">
                  <c:v>36085.0</c:v>
                </c:pt>
                <c:pt idx="6775">
                  <c:v>36086.0</c:v>
                </c:pt>
                <c:pt idx="6776">
                  <c:v>36087.0</c:v>
                </c:pt>
                <c:pt idx="6777">
                  <c:v>36088.0</c:v>
                </c:pt>
                <c:pt idx="6778">
                  <c:v>36089.0</c:v>
                </c:pt>
                <c:pt idx="6779">
                  <c:v>36090.0</c:v>
                </c:pt>
                <c:pt idx="6780">
                  <c:v>36091.0</c:v>
                </c:pt>
                <c:pt idx="6781">
                  <c:v>36092.0</c:v>
                </c:pt>
                <c:pt idx="6782">
                  <c:v>36093.0</c:v>
                </c:pt>
                <c:pt idx="6783">
                  <c:v>36094.0</c:v>
                </c:pt>
                <c:pt idx="6784">
                  <c:v>36095.0</c:v>
                </c:pt>
                <c:pt idx="6785">
                  <c:v>36096.0</c:v>
                </c:pt>
                <c:pt idx="6786">
                  <c:v>36097.0</c:v>
                </c:pt>
                <c:pt idx="6787">
                  <c:v>36098.0</c:v>
                </c:pt>
                <c:pt idx="6788">
                  <c:v>36099.0</c:v>
                </c:pt>
                <c:pt idx="6789">
                  <c:v>36100.0</c:v>
                </c:pt>
                <c:pt idx="6790">
                  <c:v>36101.0</c:v>
                </c:pt>
                <c:pt idx="6791">
                  <c:v>36102.0</c:v>
                </c:pt>
                <c:pt idx="6792">
                  <c:v>36103.0</c:v>
                </c:pt>
                <c:pt idx="6793">
                  <c:v>36104.0</c:v>
                </c:pt>
                <c:pt idx="6794">
                  <c:v>36105.0</c:v>
                </c:pt>
                <c:pt idx="6795">
                  <c:v>36106.0</c:v>
                </c:pt>
                <c:pt idx="6796">
                  <c:v>36107.0</c:v>
                </c:pt>
                <c:pt idx="6797">
                  <c:v>36108.0</c:v>
                </c:pt>
                <c:pt idx="6798">
                  <c:v>36109.0</c:v>
                </c:pt>
                <c:pt idx="6799">
                  <c:v>36110.0</c:v>
                </c:pt>
                <c:pt idx="6800">
                  <c:v>36111.0</c:v>
                </c:pt>
                <c:pt idx="6801">
                  <c:v>36112.0</c:v>
                </c:pt>
                <c:pt idx="6802">
                  <c:v>36113.0</c:v>
                </c:pt>
                <c:pt idx="6803">
                  <c:v>36114.0</c:v>
                </c:pt>
                <c:pt idx="6804">
                  <c:v>36115.0</c:v>
                </c:pt>
                <c:pt idx="6805">
                  <c:v>36116.0</c:v>
                </c:pt>
                <c:pt idx="6806">
                  <c:v>36117.0</c:v>
                </c:pt>
                <c:pt idx="6807">
                  <c:v>36118.0</c:v>
                </c:pt>
                <c:pt idx="6808">
                  <c:v>36119.0</c:v>
                </c:pt>
                <c:pt idx="6809">
                  <c:v>36120.0</c:v>
                </c:pt>
                <c:pt idx="6810">
                  <c:v>36121.0</c:v>
                </c:pt>
                <c:pt idx="6811">
                  <c:v>36122.0</c:v>
                </c:pt>
                <c:pt idx="6812">
                  <c:v>36123.0</c:v>
                </c:pt>
                <c:pt idx="6813">
                  <c:v>36124.0</c:v>
                </c:pt>
                <c:pt idx="6814">
                  <c:v>36125.0</c:v>
                </c:pt>
                <c:pt idx="6815">
                  <c:v>36126.0</c:v>
                </c:pt>
                <c:pt idx="6816">
                  <c:v>36127.0</c:v>
                </c:pt>
                <c:pt idx="6817">
                  <c:v>36128.0</c:v>
                </c:pt>
                <c:pt idx="6818">
                  <c:v>36129.0</c:v>
                </c:pt>
                <c:pt idx="6819">
                  <c:v>36130.0</c:v>
                </c:pt>
                <c:pt idx="6820">
                  <c:v>36131.0</c:v>
                </c:pt>
                <c:pt idx="6821">
                  <c:v>36132.0</c:v>
                </c:pt>
                <c:pt idx="6822">
                  <c:v>36133.0</c:v>
                </c:pt>
                <c:pt idx="6823">
                  <c:v>36134.0</c:v>
                </c:pt>
                <c:pt idx="6824">
                  <c:v>36135.0</c:v>
                </c:pt>
                <c:pt idx="6825">
                  <c:v>36136.0</c:v>
                </c:pt>
                <c:pt idx="6826">
                  <c:v>36137.0</c:v>
                </c:pt>
                <c:pt idx="6827">
                  <c:v>36138.0</c:v>
                </c:pt>
                <c:pt idx="6828">
                  <c:v>36139.0</c:v>
                </c:pt>
                <c:pt idx="6829">
                  <c:v>36140.0</c:v>
                </c:pt>
                <c:pt idx="6830">
                  <c:v>36141.0</c:v>
                </c:pt>
                <c:pt idx="6831">
                  <c:v>36142.0</c:v>
                </c:pt>
                <c:pt idx="6832">
                  <c:v>36143.0</c:v>
                </c:pt>
                <c:pt idx="6833">
                  <c:v>36144.0</c:v>
                </c:pt>
                <c:pt idx="6834">
                  <c:v>36145.0</c:v>
                </c:pt>
                <c:pt idx="6835">
                  <c:v>36146.0</c:v>
                </c:pt>
                <c:pt idx="6836">
                  <c:v>36147.0</c:v>
                </c:pt>
                <c:pt idx="6837">
                  <c:v>36148.0</c:v>
                </c:pt>
                <c:pt idx="6838">
                  <c:v>36149.0</c:v>
                </c:pt>
                <c:pt idx="6839">
                  <c:v>36150.0</c:v>
                </c:pt>
                <c:pt idx="6840">
                  <c:v>36151.0</c:v>
                </c:pt>
                <c:pt idx="6841">
                  <c:v>36152.0</c:v>
                </c:pt>
                <c:pt idx="6842">
                  <c:v>36153.0</c:v>
                </c:pt>
                <c:pt idx="6843">
                  <c:v>36154.0</c:v>
                </c:pt>
                <c:pt idx="6844">
                  <c:v>36155.0</c:v>
                </c:pt>
                <c:pt idx="6845">
                  <c:v>36156.0</c:v>
                </c:pt>
                <c:pt idx="6846">
                  <c:v>36157.0</c:v>
                </c:pt>
                <c:pt idx="6847">
                  <c:v>36158.0</c:v>
                </c:pt>
                <c:pt idx="6848">
                  <c:v>36159.0</c:v>
                </c:pt>
                <c:pt idx="6849">
                  <c:v>36160.0</c:v>
                </c:pt>
                <c:pt idx="6850">
                  <c:v>36161.0</c:v>
                </c:pt>
                <c:pt idx="6851">
                  <c:v>36162.0</c:v>
                </c:pt>
                <c:pt idx="6852">
                  <c:v>36163.0</c:v>
                </c:pt>
                <c:pt idx="6853">
                  <c:v>36164.0</c:v>
                </c:pt>
                <c:pt idx="6854">
                  <c:v>36165.0</c:v>
                </c:pt>
                <c:pt idx="6855">
                  <c:v>36166.0</c:v>
                </c:pt>
                <c:pt idx="6856">
                  <c:v>36167.0</c:v>
                </c:pt>
                <c:pt idx="6857">
                  <c:v>36168.0</c:v>
                </c:pt>
                <c:pt idx="6858">
                  <c:v>36169.0</c:v>
                </c:pt>
                <c:pt idx="6859">
                  <c:v>36170.0</c:v>
                </c:pt>
                <c:pt idx="6860">
                  <c:v>36171.0</c:v>
                </c:pt>
                <c:pt idx="6861">
                  <c:v>36172.0</c:v>
                </c:pt>
                <c:pt idx="6862">
                  <c:v>36173.0</c:v>
                </c:pt>
                <c:pt idx="6863">
                  <c:v>36174.0</c:v>
                </c:pt>
                <c:pt idx="6864">
                  <c:v>36175.0</c:v>
                </c:pt>
                <c:pt idx="6865">
                  <c:v>36176.0</c:v>
                </c:pt>
                <c:pt idx="6866">
                  <c:v>36177.0</c:v>
                </c:pt>
                <c:pt idx="6867">
                  <c:v>36178.0</c:v>
                </c:pt>
                <c:pt idx="6868">
                  <c:v>36179.0</c:v>
                </c:pt>
                <c:pt idx="6869">
                  <c:v>36180.0</c:v>
                </c:pt>
                <c:pt idx="6870">
                  <c:v>36181.0</c:v>
                </c:pt>
                <c:pt idx="6871">
                  <c:v>36182.0</c:v>
                </c:pt>
                <c:pt idx="6872">
                  <c:v>36183.0</c:v>
                </c:pt>
                <c:pt idx="6873">
                  <c:v>36184.0</c:v>
                </c:pt>
                <c:pt idx="6874">
                  <c:v>36185.0</c:v>
                </c:pt>
                <c:pt idx="6875">
                  <c:v>36186.0</c:v>
                </c:pt>
                <c:pt idx="6876">
                  <c:v>36187.0</c:v>
                </c:pt>
                <c:pt idx="6877">
                  <c:v>36188.0</c:v>
                </c:pt>
                <c:pt idx="6878">
                  <c:v>36189.0</c:v>
                </c:pt>
                <c:pt idx="6879">
                  <c:v>36190.0</c:v>
                </c:pt>
                <c:pt idx="6880">
                  <c:v>36191.0</c:v>
                </c:pt>
                <c:pt idx="6881">
                  <c:v>36192.0</c:v>
                </c:pt>
                <c:pt idx="6882">
                  <c:v>36193.0</c:v>
                </c:pt>
                <c:pt idx="6883">
                  <c:v>36194.0</c:v>
                </c:pt>
                <c:pt idx="6884">
                  <c:v>36195.0</c:v>
                </c:pt>
                <c:pt idx="6885">
                  <c:v>36196.0</c:v>
                </c:pt>
                <c:pt idx="6886">
                  <c:v>36197.0</c:v>
                </c:pt>
                <c:pt idx="6887">
                  <c:v>36198.0</c:v>
                </c:pt>
                <c:pt idx="6888">
                  <c:v>36199.0</c:v>
                </c:pt>
                <c:pt idx="6889">
                  <c:v>36200.0</c:v>
                </c:pt>
                <c:pt idx="6890">
                  <c:v>36201.0</c:v>
                </c:pt>
                <c:pt idx="6891">
                  <c:v>36202.0</c:v>
                </c:pt>
                <c:pt idx="6892">
                  <c:v>36203.0</c:v>
                </c:pt>
                <c:pt idx="6893">
                  <c:v>36204.0</c:v>
                </c:pt>
                <c:pt idx="6894">
                  <c:v>36205.0</c:v>
                </c:pt>
                <c:pt idx="6895">
                  <c:v>36206.0</c:v>
                </c:pt>
                <c:pt idx="6896">
                  <c:v>36207.0</c:v>
                </c:pt>
                <c:pt idx="6897">
                  <c:v>36208.0</c:v>
                </c:pt>
                <c:pt idx="6898">
                  <c:v>36209.0</c:v>
                </c:pt>
                <c:pt idx="6899">
                  <c:v>36210.0</c:v>
                </c:pt>
                <c:pt idx="6900">
                  <c:v>36211.0</c:v>
                </c:pt>
                <c:pt idx="6901">
                  <c:v>36212.0</c:v>
                </c:pt>
                <c:pt idx="6902">
                  <c:v>36213.0</c:v>
                </c:pt>
                <c:pt idx="6903">
                  <c:v>36214.0</c:v>
                </c:pt>
                <c:pt idx="6904">
                  <c:v>36215.0</c:v>
                </c:pt>
                <c:pt idx="6905">
                  <c:v>36216.0</c:v>
                </c:pt>
                <c:pt idx="6906">
                  <c:v>36217.0</c:v>
                </c:pt>
                <c:pt idx="6907">
                  <c:v>36218.0</c:v>
                </c:pt>
                <c:pt idx="6908">
                  <c:v>36219.0</c:v>
                </c:pt>
                <c:pt idx="6909">
                  <c:v>36220.0</c:v>
                </c:pt>
                <c:pt idx="6910">
                  <c:v>36221.0</c:v>
                </c:pt>
                <c:pt idx="6911">
                  <c:v>36222.0</c:v>
                </c:pt>
                <c:pt idx="6912">
                  <c:v>36223.0</c:v>
                </c:pt>
                <c:pt idx="6913">
                  <c:v>36224.0</c:v>
                </c:pt>
                <c:pt idx="6914">
                  <c:v>36225.0</c:v>
                </c:pt>
                <c:pt idx="6915">
                  <c:v>36226.0</c:v>
                </c:pt>
                <c:pt idx="6916">
                  <c:v>36227.0</c:v>
                </c:pt>
                <c:pt idx="6917">
                  <c:v>36228.0</c:v>
                </c:pt>
                <c:pt idx="6918">
                  <c:v>36229.0</c:v>
                </c:pt>
                <c:pt idx="6919">
                  <c:v>36230.0</c:v>
                </c:pt>
                <c:pt idx="6920">
                  <c:v>36231.0</c:v>
                </c:pt>
                <c:pt idx="6921">
                  <c:v>36232.0</c:v>
                </c:pt>
                <c:pt idx="6922">
                  <c:v>36233.0</c:v>
                </c:pt>
                <c:pt idx="6923">
                  <c:v>36234.0</c:v>
                </c:pt>
                <c:pt idx="6924">
                  <c:v>36235.0</c:v>
                </c:pt>
                <c:pt idx="6925">
                  <c:v>36236.0</c:v>
                </c:pt>
                <c:pt idx="6926">
                  <c:v>36237.0</c:v>
                </c:pt>
                <c:pt idx="6927">
                  <c:v>36238.0</c:v>
                </c:pt>
                <c:pt idx="6928">
                  <c:v>36239.0</c:v>
                </c:pt>
                <c:pt idx="6929">
                  <c:v>36240.0</c:v>
                </c:pt>
                <c:pt idx="6930">
                  <c:v>36241.0</c:v>
                </c:pt>
                <c:pt idx="6931">
                  <c:v>36242.0</c:v>
                </c:pt>
                <c:pt idx="6932">
                  <c:v>36243.0</c:v>
                </c:pt>
                <c:pt idx="6933">
                  <c:v>36244.0</c:v>
                </c:pt>
                <c:pt idx="6934">
                  <c:v>36245.0</c:v>
                </c:pt>
                <c:pt idx="6935">
                  <c:v>36246.0</c:v>
                </c:pt>
                <c:pt idx="6936">
                  <c:v>36247.0</c:v>
                </c:pt>
                <c:pt idx="6937">
                  <c:v>36248.0</c:v>
                </c:pt>
                <c:pt idx="6938">
                  <c:v>36249.0</c:v>
                </c:pt>
                <c:pt idx="6939">
                  <c:v>36250.0</c:v>
                </c:pt>
                <c:pt idx="6940">
                  <c:v>36251.0</c:v>
                </c:pt>
                <c:pt idx="6941">
                  <c:v>36252.0</c:v>
                </c:pt>
                <c:pt idx="6942">
                  <c:v>36253.0</c:v>
                </c:pt>
                <c:pt idx="6943">
                  <c:v>36254.0</c:v>
                </c:pt>
                <c:pt idx="6944">
                  <c:v>36255.0</c:v>
                </c:pt>
                <c:pt idx="6945">
                  <c:v>36256.0</c:v>
                </c:pt>
                <c:pt idx="6946">
                  <c:v>36257.0</c:v>
                </c:pt>
                <c:pt idx="6947">
                  <c:v>36258.0</c:v>
                </c:pt>
                <c:pt idx="6948">
                  <c:v>36259.0</c:v>
                </c:pt>
                <c:pt idx="6949">
                  <c:v>36260.0</c:v>
                </c:pt>
                <c:pt idx="6950">
                  <c:v>36261.0</c:v>
                </c:pt>
                <c:pt idx="6951">
                  <c:v>36262.0</c:v>
                </c:pt>
                <c:pt idx="6952">
                  <c:v>36263.0</c:v>
                </c:pt>
                <c:pt idx="6953">
                  <c:v>36264.0</c:v>
                </c:pt>
                <c:pt idx="6954">
                  <c:v>36265.0</c:v>
                </c:pt>
                <c:pt idx="6955">
                  <c:v>36266.0</c:v>
                </c:pt>
                <c:pt idx="6956">
                  <c:v>36267.0</c:v>
                </c:pt>
                <c:pt idx="6957">
                  <c:v>36268.0</c:v>
                </c:pt>
                <c:pt idx="6958">
                  <c:v>36269.0</c:v>
                </c:pt>
                <c:pt idx="6959">
                  <c:v>36270.0</c:v>
                </c:pt>
                <c:pt idx="6960">
                  <c:v>36271.0</c:v>
                </c:pt>
                <c:pt idx="6961">
                  <c:v>36272.0</c:v>
                </c:pt>
                <c:pt idx="6962">
                  <c:v>36273.0</c:v>
                </c:pt>
                <c:pt idx="6963">
                  <c:v>36274.0</c:v>
                </c:pt>
                <c:pt idx="6964">
                  <c:v>36275.0</c:v>
                </c:pt>
                <c:pt idx="6965">
                  <c:v>36276.0</c:v>
                </c:pt>
                <c:pt idx="6966">
                  <c:v>36277.0</c:v>
                </c:pt>
                <c:pt idx="6967">
                  <c:v>36278.0</c:v>
                </c:pt>
                <c:pt idx="6968">
                  <c:v>36279.0</c:v>
                </c:pt>
                <c:pt idx="6969">
                  <c:v>36280.0</c:v>
                </c:pt>
                <c:pt idx="6970">
                  <c:v>36281.0</c:v>
                </c:pt>
                <c:pt idx="6971">
                  <c:v>36282.0</c:v>
                </c:pt>
                <c:pt idx="6972">
                  <c:v>36283.0</c:v>
                </c:pt>
                <c:pt idx="6973">
                  <c:v>36284.0</c:v>
                </c:pt>
                <c:pt idx="6974">
                  <c:v>36285.0</c:v>
                </c:pt>
                <c:pt idx="6975">
                  <c:v>36286.0</c:v>
                </c:pt>
                <c:pt idx="6976">
                  <c:v>36287.0</c:v>
                </c:pt>
                <c:pt idx="6977">
                  <c:v>36288.0</c:v>
                </c:pt>
                <c:pt idx="6978">
                  <c:v>36289.0</c:v>
                </c:pt>
                <c:pt idx="6979">
                  <c:v>36290.0</c:v>
                </c:pt>
                <c:pt idx="6980">
                  <c:v>36291.0</c:v>
                </c:pt>
                <c:pt idx="6981">
                  <c:v>36292.0</c:v>
                </c:pt>
                <c:pt idx="6982">
                  <c:v>36293.0</c:v>
                </c:pt>
                <c:pt idx="6983">
                  <c:v>36294.0</c:v>
                </c:pt>
                <c:pt idx="6984">
                  <c:v>36295.0</c:v>
                </c:pt>
                <c:pt idx="6985">
                  <c:v>36296.0</c:v>
                </c:pt>
                <c:pt idx="6986">
                  <c:v>36297.0</c:v>
                </c:pt>
                <c:pt idx="6987">
                  <c:v>36298.0</c:v>
                </c:pt>
                <c:pt idx="6988">
                  <c:v>36299.0</c:v>
                </c:pt>
                <c:pt idx="6989">
                  <c:v>36300.0</c:v>
                </c:pt>
                <c:pt idx="6990">
                  <c:v>36301.0</c:v>
                </c:pt>
                <c:pt idx="6991">
                  <c:v>36302.0</c:v>
                </c:pt>
                <c:pt idx="6992">
                  <c:v>36303.0</c:v>
                </c:pt>
                <c:pt idx="6993">
                  <c:v>36304.0</c:v>
                </c:pt>
                <c:pt idx="6994">
                  <c:v>36305.0</c:v>
                </c:pt>
                <c:pt idx="6995">
                  <c:v>36306.0</c:v>
                </c:pt>
                <c:pt idx="6996">
                  <c:v>36307.0</c:v>
                </c:pt>
                <c:pt idx="6997">
                  <c:v>36308.0</c:v>
                </c:pt>
                <c:pt idx="6998">
                  <c:v>36309.0</c:v>
                </c:pt>
                <c:pt idx="6999">
                  <c:v>36310.0</c:v>
                </c:pt>
                <c:pt idx="7000">
                  <c:v>36311.0</c:v>
                </c:pt>
                <c:pt idx="7001">
                  <c:v>36312.0</c:v>
                </c:pt>
                <c:pt idx="7002">
                  <c:v>36313.0</c:v>
                </c:pt>
                <c:pt idx="7003">
                  <c:v>36314.0</c:v>
                </c:pt>
                <c:pt idx="7004">
                  <c:v>36315.0</c:v>
                </c:pt>
                <c:pt idx="7005">
                  <c:v>36316.0</c:v>
                </c:pt>
                <c:pt idx="7006">
                  <c:v>36317.0</c:v>
                </c:pt>
                <c:pt idx="7007">
                  <c:v>36318.0</c:v>
                </c:pt>
                <c:pt idx="7008">
                  <c:v>36319.0</c:v>
                </c:pt>
                <c:pt idx="7009">
                  <c:v>36320.0</c:v>
                </c:pt>
                <c:pt idx="7010">
                  <c:v>36321.0</c:v>
                </c:pt>
                <c:pt idx="7011">
                  <c:v>36322.0</c:v>
                </c:pt>
                <c:pt idx="7012">
                  <c:v>36323.0</c:v>
                </c:pt>
                <c:pt idx="7013">
                  <c:v>36324.0</c:v>
                </c:pt>
                <c:pt idx="7014">
                  <c:v>36325.0</c:v>
                </c:pt>
                <c:pt idx="7015">
                  <c:v>36326.0</c:v>
                </c:pt>
                <c:pt idx="7016">
                  <c:v>36327.0</c:v>
                </c:pt>
                <c:pt idx="7017">
                  <c:v>36328.0</c:v>
                </c:pt>
                <c:pt idx="7018">
                  <c:v>36329.0</c:v>
                </c:pt>
                <c:pt idx="7019">
                  <c:v>36330.0</c:v>
                </c:pt>
                <c:pt idx="7020">
                  <c:v>36331.0</c:v>
                </c:pt>
                <c:pt idx="7021">
                  <c:v>36332.0</c:v>
                </c:pt>
                <c:pt idx="7022">
                  <c:v>36333.0</c:v>
                </c:pt>
                <c:pt idx="7023">
                  <c:v>36334.0</c:v>
                </c:pt>
                <c:pt idx="7024">
                  <c:v>36335.0</c:v>
                </c:pt>
                <c:pt idx="7025">
                  <c:v>36336.0</c:v>
                </c:pt>
                <c:pt idx="7026">
                  <c:v>36337.0</c:v>
                </c:pt>
                <c:pt idx="7027">
                  <c:v>36338.0</c:v>
                </c:pt>
                <c:pt idx="7028">
                  <c:v>36339.0</c:v>
                </c:pt>
                <c:pt idx="7029">
                  <c:v>36340.0</c:v>
                </c:pt>
                <c:pt idx="7030">
                  <c:v>36341.0</c:v>
                </c:pt>
                <c:pt idx="7031">
                  <c:v>36342.0</c:v>
                </c:pt>
                <c:pt idx="7032">
                  <c:v>36343.0</c:v>
                </c:pt>
                <c:pt idx="7033">
                  <c:v>36344.0</c:v>
                </c:pt>
                <c:pt idx="7034">
                  <c:v>36345.0</c:v>
                </c:pt>
                <c:pt idx="7035">
                  <c:v>36346.0</c:v>
                </c:pt>
                <c:pt idx="7036">
                  <c:v>36347.0</c:v>
                </c:pt>
                <c:pt idx="7037">
                  <c:v>36348.0</c:v>
                </c:pt>
                <c:pt idx="7038">
                  <c:v>36349.0</c:v>
                </c:pt>
                <c:pt idx="7039">
                  <c:v>36350.0</c:v>
                </c:pt>
                <c:pt idx="7040">
                  <c:v>36351.0</c:v>
                </c:pt>
                <c:pt idx="7041">
                  <c:v>36352.0</c:v>
                </c:pt>
                <c:pt idx="7042">
                  <c:v>36353.0</c:v>
                </c:pt>
                <c:pt idx="7043">
                  <c:v>36354.0</c:v>
                </c:pt>
                <c:pt idx="7044">
                  <c:v>36355.0</c:v>
                </c:pt>
                <c:pt idx="7045">
                  <c:v>36356.0</c:v>
                </c:pt>
                <c:pt idx="7046">
                  <c:v>36357.0</c:v>
                </c:pt>
                <c:pt idx="7047">
                  <c:v>36358.0</c:v>
                </c:pt>
                <c:pt idx="7048">
                  <c:v>36359.0</c:v>
                </c:pt>
                <c:pt idx="7049">
                  <c:v>36360.0</c:v>
                </c:pt>
                <c:pt idx="7050">
                  <c:v>36361.0</c:v>
                </c:pt>
                <c:pt idx="7051">
                  <c:v>36362.0</c:v>
                </c:pt>
                <c:pt idx="7052">
                  <c:v>36363.0</c:v>
                </c:pt>
                <c:pt idx="7053">
                  <c:v>36364.0</c:v>
                </c:pt>
                <c:pt idx="7054">
                  <c:v>36365.0</c:v>
                </c:pt>
                <c:pt idx="7055">
                  <c:v>36366.0</c:v>
                </c:pt>
                <c:pt idx="7056">
                  <c:v>36367.0</c:v>
                </c:pt>
                <c:pt idx="7057">
                  <c:v>36368.0</c:v>
                </c:pt>
                <c:pt idx="7058">
                  <c:v>36369.0</c:v>
                </c:pt>
                <c:pt idx="7059">
                  <c:v>36370.0</c:v>
                </c:pt>
                <c:pt idx="7060">
                  <c:v>36371.0</c:v>
                </c:pt>
                <c:pt idx="7061">
                  <c:v>36372.0</c:v>
                </c:pt>
                <c:pt idx="7062">
                  <c:v>36373.0</c:v>
                </c:pt>
                <c:pt idx="7063">
                  <c:v>36374.0</c:v>
                </c:pt>
                <c:pt idx="7064">
                  <c:v>36375.0</c:v>
                </c:pt>
                <c:pt idx="7065">
                  <c:v>36376.0</c:v>
                </c:pt>
                <c:pt idx="7066">
                  <c:v>36377.0</c:v>
                </c:pt>
                <c:pt idx="7067">
                  <c:v>36378.0</c:v>
                </c:pt>
                <c:pt idx="7068">
                  <c:v>36379.0</c:v>
                </c:pt>
                <c:pt idx="7069">
                  <c:v>36380.0</c:v>
                </c:pt>
                <c:pt idx="7070">
                  <c:v>36381.0</c:v>
                </c:pt>
                <c:pt idx="7071">
                  <c:v>36382.0</c:v>
                </c:pt>
                <c:pt idx="7072">
                  <c:v>36383.0</c:v>
                </c:pt>
                <c:pt idx="7073">
                  <c:v>36384.0</c:v>
                </c:pt>
                <c:pt idx="7074">
                  <c:v>36385.0</c:v>
                </c:pt>
                <c:pt idx="7075">
                  <c:v>36386.0</c:v>
                </c:pt>
                <c:pt idx="7076">
                  <c:v>36387.0</c:v>
                </c:pt>
                <c:pt idx="7077">
                  <c:v>36388.0</c:v>
                </c:pt>
                <c:pt idx="7078">
                  <c:v>36389.0</c:v>
                </c:pt>
                <c:pt idx="7079">
                  <c:v>36390.0</c:v>
                </c:pt>
                <c:pt idx="7080">
                  <c:v>36391.0</c:v>
                </c:pt>
                <c:pt idx="7081">
                  <c:v>36392.0</c:v>
                </c:pt>
                <c:pt idx="7082">
                  <c:v>36393.0</c:v>
                </c:pt>
                <c:pt idx="7083">
                  <c:v>36394.0</c:v>
                </c:pt>
                <c:pt idx="7084">
                  <c:v>36395.0</c:v>
                </c:pt>
                <c:pt idx="7085">
                  <c:v>36396.0</c:v>
                </c:pt>
                <c:pt idx="7086">
                  <c:v>36397.0</c:v>
                </c:pt>
                <c:pt idx="7087">
                  <c:v>36398.0</c:v>
                </c:pt>
                <c:pt idx="7088">
                  <c:v>36399.0</c:v>
                </c:pt>
                <c:pt idx="7089">
                  <c:v>36400.0</c:v>
                </c:pt>
                <c:pt idx="7090">
                  <c:v>36401.0</c:v>
                </c:pt>
                <c:pt idx="7091">
                  <c:v>36402.0</c:v>
                </c:pt>
                <c:pt idx="7092">
                  <c:v>36403.0</c:v>
                </c:pt>
                <c:pt idx="7093">
                  <c:v>36404.0</c:v>
                </c:pt>
                <c:pt idx="7094">
                  <c:v>36405.0</c:v>
                </c:pt>
                <c:pt idx="7095">
                  <c:v>36406.0</c:v>
                </c:pt>
                <c:pt idx="7096">
                  <c:v>36407.0</c:v>
                </c:pt>
                <c:pt idx="7097">
                  <c:v>36408.0</c:v>
                </c:pt>
                <c:pt idx="7098">
                  <c:v>36409.0</c:v>
                </c:pt>
                <c:pt idx="7099">
                  <c:v>36410.0</c:v>
                </c:pt>
                <c:pt idx="7100">
                  <c:v>36411.0</c:v>
                </c:pt>
                <c:pt idx="7101">
                  <c:v>36412.0</c:v>
                </c:pt>
                <c:pt idx="7102">
                  <c:v>36413.0</c:v>
                </c:pt>
                <c:pt idx="7103">
                  <c:v>36414.0</c:v>
                </c:pt>
                <c:pt idx="7104">
                  <c:v>36415.0</c:v>
                </c:pt>
                <c:pt idx="7105">
                  <c:v>36416.0</c:v>
                </c:pt>
                <c:pt idx="7106">
                  <c:v>36417.0</c:v>
                </c:pt>
                <c:pt idx="7107">
                  <c:v>36418.0</c:v>
                </c:pt>
                <c:pt idx="7108">
                  <c:v>36419.0</c:v>
                </c:pt>
                <c:pt idx="7109">
                  <c:v>36420.0</c:v>
                </c:pt>
                <c:pt idx="7110">
                  <c:v>36421.0</c:v>
                </c:pt>
                <c:pt idx="7111">
                  <c:v>36422.0</c:v>
                </c:pt>
                <c:pt idx="7112">
                  <c:v>36423.0</c:v>
                </c:pt>
                <c:pt idx="7113">
                  <c:v>36424.0</c:v>
                </c:pt>
                <c:pt idx="7114">
                  <c:v>36425.0</c:v>
                </c:pt>
                <c:pt idx="7115">
                  <c:v>36426.0</c:v>
                </c:pt>
                <c:pt idx="7116">
                  <c:v>36427.0</c:v>
                </c:pt>
                <c:pt idx="7117">
                  <c:v>36428.0</c:v>
                </c:pt>
                <c:pt idx="7118">
                  <c:v>36429.0</c:v>
                </c:pt>
                <c:pt idx="7119">
                  <c:v>36430.0</c:v>
                </c:pt>
                <c:pt idx="7120">
                  <c:v>36431.0</c:v>
                </c:pt>
                <c:pt idx="7121">
                  <c:v>36432.0</c:v>
                </c:pt>
                <c:pt idx="7122">
                  <c:v>36433.0</c:v>
                </c:pt>
                <c:pt idx="7123">
                  <c:v>36434.0</c:v>
                </c:pt>
                <c:pt idx="7124">
                  <c:v>36435.0</c:v>
                </c:pt>
                <c:pt idx="7125">
                  <c:v>36436.0</c:v>
                </c:pt>
                <c:pt idx="7126">
                  <c:v>36437.0</c:v>
                </c:pt>
                <c:pt idx="7127">
                  <c:v>36438.0</c:v>
                </c:pt>
                <c:pt idx="7128">
                  <c:v>36439.0</c:v>
                </c:pt>
                <c:pt idx="7129">
                  <c:v>36440.0</c:v>
                </c:pt>
                <c:pt idx="7130">
                  <c:v>36441.0</c:v>
                </c:pt>
                <c:pt idx="7131">
                  <c:v>36442.0</c:v>
                </c:pt>
                <c:pt idx="7132">
                  <c:v>36443.0</c:v>
                </c:pt>
                <c:pt idx="7133">
                  <c:v>36444.0</c:v>
                </c:pt>
                <c:pt idx="7134">
                  <c:v>36445.0</c:v>
                </c:pt>
                <c:pt idx="7135">
                  <c:v>36446.0</c:v>
                </c:pt>
                <c:pt idx="7136">
                  <c:v>36447.0</c:v>
                </c:pt>
                <c:pt idx="7137">
                  <c:v>36448.0</c:v>
                </c:pt>
                <c:pt idx="7138">
                  <c:v>36449.0</c:v>
                </c:pt>
                <c:pt idx="7139">
                  <c:v>36450.0</c:v>
                </c:pt>
                <c:pt idx="7140">
                  <c:v>36451.0</c:v>
                </c:pt>
                <c:pt idx="7141">
                  <c:v>36452.0</c:v>
                </c:pt>
                <c:pt idx="7142">
                  <c:v>36453.0</c:v>
                </c:pt>
                <c:pt idx="7143">
                  <c:v>36454.0</c:v>
                </c:pt>
                <c:pt idx="7144">
                  <c:v>36455.0</c:v>
                </c:pt>
                <c:pt idx="7145">
                  <c:v>36456.0</c:v>
                </c:pt>
                <c:pt idx="7146">
                  <c:v>36457.0</c:v>
                </c:pt>
                <c:pt idx="7147">
                  <c:v>36458.0</c:v>
                </c:pt>
                <c:pt idx="7148">
                  <c:v>36459.0</c:v>
                </c:pt>
                <c:pt idx="7149">
                  <c:v>36460.0</c:v>
                </c:pt>
                <c:pt idx="7150">
                  <c:v>36461.0</c:v>
                </c:pt>
                <c:pt idx="7151">
                  <c:v>36462.0</c:v>
                </c:pt>
                <c:pt idx="7152">
                  <c:v>36463.0</c:v>
                </c:pt>
                <c:pt idx="7153">
                  <c:v>36464.0</c:v>
                </c:pt>
                <c:pt idx="7154">
                  <c:v>36465.0</c:v>
                </c:pt>
                <c:pt idx="7155">
                  <c:v>36466.0</c:v>
                </c:pt>
                <c:pt idx="7156">
                  <c:v>36467.0</c:v>
                </c:pt>
                <c:pt idx="7157">
                  <c:v>36468.0</c:v>
                </c:pt>
                <c:pt idx="7158">
                  <c:v>36469.0</c:v>
                </c:pt>
                <c:pt idx="7159">
                  <c:v>36470.0</c:v>
                </c:pt>
                <c:pt idx="7160">
                  <c:v>36471.0</c:v>
                </c:pt>
                <c:pt idx="7161">
                  <c:v>36472.0</c:v>
                </c:pt>
                <c:pt idx="7162">
                  <c:v>36473.0</c:v>
                </c:pt>
                <c:pt idx="7163">
                  <c:v>36474.0</c:v>
                </c:pt>
                <c:pt idx="7164">
                  <c:v>36475.0</c:v>
                </c:pt>
                <c:pt idx="7165">
                  <c:v>36476.0</c:v>
                </c:pt>
                <c:pt idx="7166">
                  <c:v>36477.0</c:v>
                </c:pt>
                <c:pt idx="7167">
                  <c:v>36478.0</c:v>
                </c:pt>
                <c:pt idx="7168">
                  <c:v>36479.0</c:v>
                </c:pt>
                <c:pt idx="7169">
                  <c:v>36480.0</c:v>
                </c:pt>
                <c:pt idx="7170">
                  <c:v>36481.0</c:v>
                </c:pt>
                <c:pt idx="7171">
                  <c:v>36482.0</c:v>
                </c:pt>
                <c:pt idx="7172">
                  <c:v>36483.0</c:v>
                </c:pt>
                <c:pt idx="7173">
                  <c:v>36484.0</c:v>
                </c:pt>
                <c:pt idx="7174">
                  <c:v>36485.0</c:v>
                </c:pt>
                <c:pt idx="7175">
                  <c:v>36486.0</c:v>
                </c:pt>
                <c:pt idx="7176">
                  <c:v>36487.0</c:v>
                </c:pt>
                <c:pt idx="7177">
                  <c:v>36488.0</c:v>
                </c:pt>
                <c:pt idx="7178">
                  <c:v>36489.0</c:v>
                </c:pt>
                <c:pt idx="7179">
                  <c:v>36490.0</c:v>
                </c:pt>
                <c:pt idx="7180">
                  <c:v>36491.0</c:v>
                </c:pt>
                <c:pt idx="7181">
                  <c:v>36492.0</c:v>
                </c:pt>
                <c:pt idx="7182">
                  <c:v>36493.0</c:v>
                </c:pt>
                <c:pt idx="7183">
                  <c:v>36494.0</c:v>
                </c:pt>
                <c:pt idx="7184">
                  <c:v>36495.0</c:v>
                </c:pt>
                <c:pt idx="7185">
                  <c:v>36496.0</c:v>
                </c:pt>
                <c:pt idx="7186">
                  <c:v>36497.0</c:v>
                </c:pt>
                <c:pt idx="7187">
                  <c:v>36498.0</c:v>
                </c:pt>
                <c:pt idx="7188">
                  <c:v>36499.0</c:v>
                </c:pt>
                <c:pt idx="7189">
                  <c:v>36500.0</c:v>
                </c:pt>
                <c:pt idx="7190">
                  <c:v>36501.0</c:v>
                </c:pt>
                <c:pt idx="7191">
                  <c:v>36502.0</c:v>
                </c:pt>
                <c:pt idx="7192">
                  <c:v>36503.0</c:v>
                </c:pt>
                <c:pt idx="7193">
                  <c:v>36504.0</c:v>
                </c:pt>
                <c:pt idx="7194">
                  <c:v>36505.0</c:v>
                </c:pt>
                <c:pt idx="7195">
                  <c:v>36506.0</c:v>
                </c:pt>
                <c:pt idx="7196">
                  <c:v>36507.0</c:v>
                </c:pt>
                <c:pt idx="7197">
                  <c:v>36508.0</c:v>
                </c:pt>
                <c:pt idx="7198">
                  <c:v>36509.0</c:v>
                </c:pt>
                <c:pt idx="7199">
                  <c:v>36510.0</c:v>
                </c:pt>
                <c:pt idx="7200">
                  <c:v>36511.0</c:v>
                </c:pt>
                <c:pt idx="7201">
                  <c:v>36512.0</c:v>
                </c:pt>
                <c:pt idx="7202">
                  <c:v>36513.0</c:v>
                </c:pt>
                <c:pt idx="7203">
                  <c:v>36514.0</c:v>
                </c:pt>
                <c:pt idx="7204">
                  <c:v>36515.0</c:v>
                </c:pt>
                <c:pt idx="7205">
                  <c:v>36516.0</c:v>
                </c:pt>
                <c:pt idx="7206">
                  <c:v>36517.0</c:v>
                </c:pt>
                <c:pt idx="7207">
                  <c:v>36518.0</c:v>
                </c:pt>
                <c:pt idx="7208">
                  <c:v>36519.0</c:v>
                </c:pt>
                <c:pt idx="7209">
                  <c:v>36520.0</c:v>
                </c:pt>
                <c:pt idx="7210">
                  <c:v>36521.0</c:v>
                </c:pt>
                <c:pt idx="7211">
                  <c:v>36522.0</c:v>
                </c:pt>
                <c:pt idx="7212">
                  <c:v>36523.0</c:v>
                </c:pt>
                <c:pt idx="7213">
                  <c:v>36524.0</c:v>
                </c:pt>
                <c:pt idx="7214">
                  <c:v>36525.0</c:v>
                </c:pt>
                <c:pt idx="7215">
                  <c:v>36526.0</c:v>
                </c:pt>
                <c:pt idx="7216">
                  <c:v>36527.0</c:v>
                </c:pt>
                <c:pt idx="7217">
                  <c:v>36528.0</c:v>
                </c:pt>
                <c:pt idx="7218">
                  <c:v>36529.0</c:v>
                </c:pt>
                <c:pt idx="7219">
                  <c:v>36530.0</c:v>
                </c:pt>
                <c:pt idx="7220">
                  <c:v>36531.0</c:v>
                </c:pt>
                <c:pt idx="7221">
                  <c:v>36532.0</c:v>
                </c:pt>
                <c:pt idx="7222">
                  <c:v>36533.0</c:v>
                </c:pt>
                <c:pt idx="7223">
                  <c:v>36534.0</c:v>
                </c:pt>
                <c:pt idx="7224">
                  <c:v>36535.0</c:v>
                </c:pt>
                <c:pt idx="7225">
                  <c:v>36536.0</c:v>
                </c:pt>
                <c:pt idx="7226">
                  <c:v>36537.0</c:v>
                </c:pt>
                <c:pt idx="7227">
                  <c:v>36538.0</c:v>
                </c:pt>
                <c:pt idx="7228">
                  <c:v>36539.0</c:v>
                </c:pt>
                <c:pt idx="7229">
                  <c:v>36540.0</c:v>
                </c:pt>
                <c:pt idx="7230">
                  <c:v>36541.0</c:v>
                </c:pt>
                <c:pt idx="7231">
                  <c:v>36542.0</c:v>
                </c:pt>
                <c:pt idx="7232">
                  <c:v>36543.0</c:v>
                </c:pt>
                <c:pt idx="7233">
                  <c:v>36544.0</c:v>
                </c:pt>
                <c:pt idx="7234">
                  <c:v>36545.0</c:v>
                </c:pt>
                <c:pt idx="7235">
                  <c:v>36546.0</c:v>
                </c:pt>
                <c:pt idx="7236">
                  <c:v>36547.0</c:v>
                </c:pt>
                <c:pt idx="7237">
                  <c:v>36548.0</c:v>
                </c:pt>
                <c:pt idx="7238">
                  <c:v>36549.0</c:v>
                </c:pt>
                <c:pt idx="7239">
                  <c:v>36550.0</c:v>
                </c:pt>
                <c:pt idx="7240">
                  <c:v>36551.0</c:v>
                </c:pt>
                <c:pt idx="7241">
                  <c:v>36552.0</c:v>
                </c:pt>
                <c:pt idx="7242">
                  <c:v>36553.0</c:v>
                </c:pt>
                <c:pt idx="7243">
                  <c:v>36554.0</c:v>
                </c:pt>
                <c:pt idx="7244">
                  <c:v>36555.0</c:v>
                </c:pt>
                <c:pt idx="7245">
                  <c:v>36556.0</c:v>
                </c:pt>
                <c:pt idx="7246">
                  <c:v>36557.0</c:v>
                </c:pt>
                <c:pt idx="7247">
                  <c:v>36558.0</c:v>
                </c:pt>
                <c:pt idx="7248">
                  <c:v>36559.0</c:v>
                </c:pt>
                <c:pt idx="7249">
                  <c:v>36560.0</c:v>
                </c:pt>
                <c:pt idx="7250">
                  <c:v>36561.0</c:v>
                </c:pt>
                <c:pt idx="7251">
                  <c:v>36562.0</c:v>
                </c:pt>
                <c:pt idx="7252">
                  <c:v>36563.0</c:v>
                </c:pt>
                <c:pt idx="7253">
                  <c:v>36564.0</c:v>
                </c:pt>
                <c:pt idx="7254">
                  <c:v>36565.0</c:v>
                </c:pt>
                <c:pt idx="7255">
                  <c:v>36566.0</c:v>
                </c:pt>
                <c:pt idx="7256">
                  <c:v>36567.0</c:v>
                </c:pt>
                <c:pt idx="7257">
                  <c:v>36568.0</c:v>
                </c:pt>
                <c:pt idx="7258">
                  <c:v>36569.0</c:v>
                </c:pt>
                <c:pt idx="7259">
                  <c:v>36570.0</c:v>
                </c:pt>
                <c:pt idx="7260">
                  <c:v>36571.0</c:v>
                </c:pt>
                <c:pt idx="7261">
                  <c:v>36572.0</c:v>
                </c:pt>
                <c:pt idx="7262">
                  <c:v>36573.0</c:v>
                </c:pt>
                <c:pt idx="7263">
                  <c:v>36574.0</c:v>
                </c:pt>
                <c:pt idx="7264">
                  <c:v>36575.0</c:v>
                </c:pt>
                <c:pt idx="7265">
                  <c:v>36576.0</c:v>
                </c:pt>
                <c:pt idx="7266">
                  <c:v>36577.0</c:v>
                </c:pt>
                <c:pt idx="7267">
                  <c:v>36578.0</c:v>
                </c:pt>
                <c:pt idx="7268">
                  <c:v>36579.0</c:v>
                </c:pt>
                <c:pt idx="7269">
                  <c:v>36580.0</c:v>
                </c:pt>
                <c:pt idx="7270">
                  <c:v>36581.0</c:v>
                </c:pt>
                <c:pt idx="7271">
                  <c:v>36582.0</c:v>
                </c:pt>
                <c:pt idx="7272">
                  <c:v>36583.0</c:v>
                </c:pt>
                <c:pt idx="7273">
                  <c:v>36584.0</c:v>
                </c:pt>
                <c:pt idx="7274">
                  <c:v>36585.0</c:v>
                </c:pt>
                <c:pt idx="7275">
                  <c:v>36586.0</c:v>
                </c:pt>
                <c:pt idx="7276">
                  <c:v>36587.0</c:v>
                </c:pt>
                <c:pt idx="7277">
                  <c:v>36588.0</c:v>
                </c:pt>
                <c:pt idx="7278">
                  <c:v>36589.0</c:v>
                </c:pt>
                <c:pt idx="7279">
                  <c:v>36590.0</c:v>
                </c:pt>
                <c:pt idx="7280">
                  <c:v>36591.0</c:v>
                </c:pt>
                <c:pt idx="7281">
                  <c:v>36592.0</c:v>
                </c:pt>
                <c:pt idx="7282">
                  <c:v>36593.0</c:v>
                </c:pt>
                <c:pt idx="7283">
                  <c:v>36594.0</c:v>
                </c:pt>
                <c:pt idx="7284">
                  <c:v>36595.0</c:v>
                </c:pt>
                <c:pt idx="7285">
                  <c:v>36596.0</c:v>
                </c:pt>
                <c:pt idx="7286">
                  <c:v>36597.0</c:v>
                </c:pt>
                <c:pt idx="7287">
                  <c:v>36598.0</c:v>
                </c:pt>
                <c:pt idx="7288">
                  <c:v>36599.0</c:v>
                </c:pt>
                <c:pt idx="7289">
                  <c:v>36600.0</c:v>
                </c:pt>
                <c:pt idx="7290">
                  <c:v>36601.0</c:v>
                </c:pt>
                <c:pt idx="7291">
                  <c:v>36602.0</c:v>
                </c:pt>
                <c:pt idx="7292">
                  <c:v>36603.0</c:v>
                </c:pt>
                <c:pt idx="7293">
                  <c:v>36604.0</c:v>
                </c:pt>
                <c:pt idx="7294">
                  <c:v>36605.0</c:v>
                </c:pt>
                <c:pt idx="7295">
                  <c:v>36606.0</c:v>
                </c:pt>
                <c:pt idx="7296">
                  <c:v>36607.0</c:v>
                </c:pt>
                <c:pt idx="7297">
                  <c:v>36608.0</c:v>
                </c:pt>
                <c:pt idx="7298">
                  <c:v>36609.0</c:v>
                </c:pt>
                <c:pt idx="7299">
                  <c:v>36610.0</c:v>
                </c:pt>
                <c:pt idx="7300">
                  <c:v>36611.0</c:v>
                </c:pt>
                <c:pt idx="7301">
                  <c:v>36612.0</c:v>
                </c:pt>
                <c:pt idx="7302">
                  <c:v>36613.0</c:v>
                </c:pt>
                <c:pt idx="7303">
                  <c:v>36614.0</c:v>
                </c:pt>
                <c:pt idx="7304">
                  <c:v>36615.0</c:v>
                </c:pt>
                <c:pt idx="7305">
                  <c:v>36616.0</c:v>
                </c:pt>
                <c:pt idx="7306">
                  <c:v>36617.0</c:v>
                </c:pt>
                <c:pt idx="7307">
                  <c:v>36618.0</c:v>
                </c:pt>
                <c:pt idx="7308">
                  <c:v>36619.0</c:v>
                </c:pt>
                <c:pt idx="7309">
                  <c:v>36620.0</c:v>
                </c:pt>
                <c:pt idx="7310">
                  <c:v>36621.0</c:v>
                </c:pt>
                <c:pt idx="7311">
                  <c:v>36622.0</c:v>
                </c:pt>
                <c:pt idx="7312">
                  <c:v>36623.0</c:v>
                </c:pt>
                <c:pt idx="7313">
                  <c:v>36624.0</c:v>
                </c:pt>
                <c:pt idx="7314">
                  <c:v>36625.0</c:v>
                </c:pt>
                <c:pt idx="7315">
                  <c:v>36626.0</c:v>
                </c:pt>
                <c:pt idx="7316">
                  <c:v>36627.0</c:v>
                </c:pt>
                <c:pt idx="7317">
                  <c:v>36628.0</c:v>
                </c:pt>
                <c:pt idx="7318">
                  <c:v>36629.0</c:v>
                </c:pt>
                <c:pt idx="7319">
                  <c:v>36630.0</c:v>
                </c:pt>
                <c:pt idx="7320">
                  <c:v>36631.0</c:v>
                </c:pt>
                <c:pt idx="7321">
                  <c:v>36632.0</c:v>
                </c:pt>
                <c:pt idx="7322">
                  <c:v>36633.0</c:v>
                </c:pt>
                <c:pt idx="7323">
                  <c:v>36634.0</c:v>
                </c:pt>
                <c:pt idx="7324">
                  <c:v>36635.0</c:v>
                </c:pt>
                <c:pt idx="7325">
                  <c:v>36636.0</c:v>
                </c:pt>
                <c:pt idx="7326">
                  <c:v>36637.0</c:v>
                </c:pt>
                <c:pt idx="7327">
                  <c:v>36638.0</c:v>
                </c:pt>
                <c:pt idx="7328">
                  <c:v>36639.0</c:v>
                </c:pt>
                <c:pt idx="7329">
                  <c:v>36640.0</c:v>
                </c:pt>
                <c:pt idx="7330">
                  <c:v>36641.0</c:v>
                </c:pt>
                <c:pt idx="7331">
                  <c:v>36642.0</c:v>
                </c:pt>
                <c:pt idx="7332">
                  <c:v>36643.0</c:v>
                </c:pt>
                <c:pt idx="7333">
                  <c:v>36644.0</c:v>
                </c:pt>
                <c:pt idx="7334">
                  <c:v>36645.0</c:v>
                </c:pt>
                <c:pt idx="7335">
                  <c:v>36646.0</c:v>
                </c:pt>
                <c:pt idx="7336">
                  <c:v>36647.0</c:v>
                </c:pt>
                <c:pt idx="7337">
                  <c:v>36648.0</c:v>
                </c:pt>
                <c:pt idx="7338">
                  <c:v>36649.0</c:v>
                </c:pt>
                <c:pt idx="7339">
                  <c:v>36650.0</c:v>
                </c:pt>
                <c:pt idx="7340">
                  <c:v>36651.0</c:v>
                </c:pt>
                <c:pt idx="7341">
                  <c:v>36652.0</c:v>
                </c:pt>
                <c:pt idx="7342">
                  <c:v>36653.0</c:v>
                </c:pt>
                <c:pt idx="7343">
                  <c:v>36654.0</c:v>
                </c:pt>
                <c:pt idx="7344">
                  <c:v>36655.0</c:v>
                </c:pt>
                <c:pt idx="7345">
                  <c:v>36656.0</c:v>
                </c:pt>
                <c:pt idx="7346">
                  <c:v>36657.0</c:v>
                </c:pt>
                <c:pt idx="7347">
                  <c:v>36658.0</c:v>
                </c:pt>
                <c:pt idx="7348">
                  <c:v>36659.0</c:v>
                </c:pt>
                <c:pt idx="7349">
                  <c:v>36660.0</c:v>
                </c:pt>
                <c:pt idx="7350">
                  <c:v>36661.0</c:v>
                </c:pt>
                <c:pt idx="7351">
                  <c:v>36662.0</c:v>
                </c:pt>
                <c:pt idx="7352">
                  <c:v>36663.0</c:v>
                </c:pt>
                <c:pt idx="7353">
                  <c:v>36664.0</c:v>
                </c:pt>
                <c:pt idx="7354">
                  <c:v>36665.0</c:v>
                </c:pt>
                <c:pt idx="7355">
                  <c:v>36666.0</c:v>
                </c:pt>
                <c:pt idx="7356">
                  <c:v>36667.0</c:v>
                </c:pt>
                <c:pt idx="7357">
                  <c:v>36668.0</c:v>
                </c:pt>
                <c:pt idx="7358">
                  <c:v>36669.0</c:v>
                </c:pt>
                <c:pt idx="7359">
                  <c:v>36670.0</c:v>
                </c:pt>
                <c:pt idx="7360">
                  <c:v>36671.0</c:v>
                </c:pt>
                <c:pt idx="7361">
                  <c:v>36672.0</c:v>
                </c:pt>
                <c:pt idx="7362">
                  <c:v>36673.0</c:v>
                </c:pt>
                <c:pt idx="7363">
                  <c:v>36674.0</c:v>
                </c:pt>
                <c:pt idx="7364">
                  <c:v>36675.0</c:v>
                </c:pt>
                <c:pt idx="7365">
                  <c:v>36676.0</c:v>
                </c:pt>
                <c:pt idx="7366">
                  <c:v>36677.0</c:v>
                </c:pt>
                <c:pt idx="7367">
                  <c:v>36678.0</c:v>
                </c:pt>
                <c:pt idx="7368">
                  <c:v>36679.0</c:v>
                </c:pt>
                <c:pt idx="7369">
                  <c:v>36680.0</c:v>
                </c:pt>
                <c:pt idx="7370">
                  <c:v>36681.0</c:v>
                </c:pt>
                <c:pt idx="7371">
                  <c:v>36682.0</c:v>
                </c:pt>
                <c:pt idx="7372">
                  <c:v>36683.0</c:v>
                </c:pt>
                <c:pt idx="7373">
                  <c:v>36684.0</c:v>
                </c:pt>
                <c:pt idx="7374">
                  <c:v>36685.0</c:v>
                </c:pt>
                <c:pt idx="7375">
                  <c:v>36686.0</c:v>
                </c:pt>
                <c:pt idx="7376">
                  <c:v>36687.0</c:v>
                </c:pt>
                <c:pt idx="7377">
                  <c:v>36688.0</c:v>
                </c:pt>
                <c:pt idx="7378">
                  <c:v>36689.0</c:v>
                </c:pt>
                <c:pt idx="7379">
                  <c:v>36690.0</c:v>
                </c:pt>
                <c:pt idx="7380">
                  <c:v>36691.0</c:v>
                </c:pt>
                <c:pt idx="7381">
                  <c:v>36692.0</c:v>
                </c:pt>
                <c:pt idx="7382">
                  <c:v>36693.0</c:v>
                </c:pt>
                <c:pt idx="7383">
                  <c:v>36694.0</c:v>
                </c:pt>
                <c:pt idx="7384">
                  <c:v>36695.0</c:v>
                </c:pt>
                <c:pt idx="7385">
                  <c:v>36696.0</c:v>
                </c:pt>
                <c:pt idx="7386">
                  <c:v>36697.0</c:v>
                </c:pt>
                <c:pt idx="7387">
                  <c:v>36698.0</c:v>
                </c:pt>
                <c:pt idx="7388">
                  <c:v>36699.0</c:v>
                </c:pt>
                <c:pt idx="7389">
                  <c:v>36700.0</c:v>
                </c:pt>
                <c:pt idx="7390">
                  <c:v>36701.0</c:v>
                </c:pt>
                <c:pt idx="7391">
                  <c:v>36702.0</c:v>
                </c:pt>
                <c:pt idx="7392">
                  <c:v>36703.0</c:v>
                </c:pt>
                <c:pt idx="7393">
                  <c:v>36704.0</c:v>
                </c:pt>
                <c:pt idx="7394">
                  <c:v>36705.0</c:v>
                </c:pt>
                <c:pt idx="7395">
                  <c:v>36706.0</c:v>
                </c:pt>
                <c:pt idx="7396">
                  <c:v>36707.0</c:v>
                </c:pt>
                <c:pt idx="7397">
                  <c:v>36708.0</c:v>
                </c:pt>
                <c:pt idx="7398">
                  <c:v>36709.0</c:v>
                </c:pt>
                <c:pt idx="7399">
                  <c:v>36710.0</c:v>
                </c:pt>
                <c:pt idx="7400">
                  <c:v>36711.0</c:v>
                </c:pt>
                <c:pt idx="7401">
                  <c:v>36712.0</c:v>
                </c:pt>
                <c:pt idx="7402">
                  <c:v>36713.0</c:v>
                </c:pt>
                <c:pt idx="7403">
                  <c:v>36714.0</c:v>
                </c:pt>
                <c:pt idx="7404">
                  <c:v>36715.0</c:v>
                </c:pt>
                <c:pt idx="7405">
                  <c:v>36716.0</c:v>
                </c:pt>
                <c:pt idx="7406">
                  <c:v>36717.0</c:v>
                </c:pt>
                <c:pt idx="7407">
                  <c:v>36718.0</c:v>
                </c:pt>
                <c:pt idx="7408">
                  <c:v>36719.0</c:v>
                </c:pt>
                <c:pt idx="7409">
                  <c:v>36720.0</c:v>
                </c:pt>
                <c:pt idx="7410">
                  <c:v>36721.0</c:v>
                </c:pt>
                <c:pt idx="7411">
                  <c:v>36722.0</c:v>
                </c:pt>
                <c:pt idx="7412">
                  <c:v>36723.0</c:v>
                </c:pt>
                <c:pt idx="7413">
                  <c:v>36724.0</c:v>
                </c:pt>
                <c:pt idx="7414">
                  <c:v>36725.0</c:v>
                </c:pt>
                <c:pt idx="7415">
                  <c:v>36726.0</c:v>
                </c:pt>
                <c:pt idx="7416">
                  <c:v>36727.0</c:v>
                </c:pt>
                <c:pt idx="7417">
                  <c:v>36728.0</c:v>
                </c:pt>
                <c:pt idx="7418">
                  <c:v>36729.0</c:v>
                </c:pt>
                <c:pt idx="7419">
                  <c:v>36730.0</c:v>
                </c:pt>
                <c:pt idx="7420">
                  <c:v>36731.0</c:v>
                </c:pt>
                <c:pt idx="7421">
                  <c:v>36732.0</c:v>
                </c:pt>
                <c:pt idx="7422">
                  <c:v>36733.0</c:v>
                </c:pt>
                <c:pt idx="7423">
                  <c:v>36734.0</c:v>
                </c:pt>
                <c:pt idx="7424">
                  <c:v>36735.0</c:v>
                </c:pt>
                <c:pt idx="7425">
                  <c:v>36736.0</c:v>
                </c:pt>
                <c:pt idx="7426">
                  <c:v>36737.0</c:v>
                </c:pt>
                <c:pt idx="7427">
                  <c:v>36738.0</c:v>
                </c:pt>
                <c:pt idx="7428">
                  <c:v>36739.0</c:v>
                </c:pt>
                <c:pt idx="7429">
                  <c:v>36740.0</c:v>
                </c:pt>
                <c:pt idx="7430">
                  <c:v>36741.0</c:v>
                </c:pt>
                <c:pt idx="7431">
                  <c:v>36742.0</c:v>
                </c:pt>
                <c:pt idx="7432">
                  <c:v>36743.0</c:v>
                </c:pt>
                <c:pt idx="7433">
                  <c:v>36744.0</c:v>
                </c:pt>
                <c:pt idx="7434">
                  <c:v>36745.0</c:v>
                </c:pt>
                <c:pt idx="7435">
                  <c:v>36746.0</c:v>
                </c:pt>
                <c:pt idx="7436">
                  <c:v>36747.0</c:v>
                </c:pt>
                <c:pt idx="7437">
                  <c:v>36748.0</c:v>
                </c:pt>
                <c:pt idx="7438">
                  <c:v>36749.0</c:v>
                </c:pt>
                <c:pt idx="7439">
                  <c:v>36750.0</c:v>
                </c:pt>
                <c:pt idx="7440">
                  <c:v>36751.0</c:v>
                </c:pt>
                <c:pt idx="7441">
                  <c:v>36752.0</c:v>
                </c:pt>
                <c:pt idx="7442">
                  <c:v>36753.0</c:v>
                </c:pt>
                <c:pt idx="7443">
                  <c:v>36754.0</c:v>
                </c:pt>
                <c:pt idx="7444">
                  <c:v>36755.0</c:v>
                </c:pt>
                <c:pt idx="7445">
                  <c:v>36756.0</c:v>
                </c:pt>
                <c:pt idx="7446">
                  <c:v>36757.0</c:v>
                </c:pt>
                <c:pt idx="7447">
                  <c:v>36758.0</c:v>
                </c:pt>
                <c:pt idx="7448">
                  <c:v>36759.0</c:v>
                </c:pt>
                <c:pt idx="7449">
                  <c:v>36760.0</c:v>
                </c:pt>
                <c:pt idx="7450">
                  <c:v>36761.0</c:v>
                </c:pt>
                <c:pt idx="7451">
                  <c:v>36762.0</c:v>
                </c:pt>
                <c:pt idx="7452">
                  <c:v>36763.0</c:v>
                </c:pt>
                <c:pt idx="7453">
                  <c:v>36764.0</c:v>
                </c:pt>
                <c:pt idx="7454">
                  <c:v>36765.0</c:v>
                </c:pt>
                <c:pt idx="7455">
                  <c:v>36766.0</c:v>
                </c:pt>
                <c:pt idx="7456">
                  <c:v>36767.0</c:v>
                </c:pt>
                <c:pt idx="7457">
                  <c:v>36768.0</c:v>
                </c:pt>
                <c:pt idx="7458">
                  <c:v>36769.0</c:v>
                </c:pt>
                <c:pt idx="7459">
                  <c:v>36770.0</c:v>
                </c:pt>
                <c:pt idx="7460">
                  <c:v>36771.0</c:v>
                </c:pt>
                <c:pt idx="7461">
                  <c:v>36772.0</c:v>
                </c:pt>
                <c:pt idx="7462">
                  <c:v>36773.0</c:v>
                </c:pt>
                <c:pt idx="7463">
                  <c:v>36774.0</c:v>
                </c:pt>
                <c:pt idx="7464">
                  <c:v>36775.0</c:v>
                </c:pt>
                <c:pt idx="7465">
                  <c:v>36776.0</c:v>
                </c:pt>
                <c:pt idx="7466">
                  <c:v>36777.0</c:v>
                </c:pt>
                <c:pt idx="7467">
                  <c:v>36778.0</c:v>
                </c:pt>
                <c:pt idx="7468">
                  <c:v>36779.0</c:v>
                </c:pt>
                <c:pt idx="7469">
                  <c:v>36780.0</c:v>
                </c:pt>
                <c:pt idx="7470">
                  <c:v>36781.0</c:v>
                </c:pt>
                <c:pt idx="7471">
                  <c:v>36782.0</c:v>
                </c:pt>
                <c:pt idx="7472">
                  <c:v>36783.0</c:v>
                </c:pt>
                <c:pt idx="7473">
                  <c:v>36784.0</c:v>
                </c:pt>
                <c:pt idx="7474">
                  <c:v>36785.0</c:v>
                </c:pt>
                <c:pt idx="7475">
                  <c:v>36786.0</c:v>
                </c:pt>
                <c:pt idx="7476">
                  <c:v>36787.0</c:v>
                </c:pt>
                <c:pt idx="7477">
                  <c:v>36788.0</c:v>
                </c:pt>
                <c:pt idx="7478">
                  <c:v>36789.0</c:v>
                </c:pt>
                <c:pt idx="7479">
                  <c:v>36790.0</c:v>
                </c:pt>
                <c:pt idx="7480">
                  <c:v>36791.0</c:v>
                </c:pt>
                <c:pt idx="7481">
                  <c:v>36792.0</c:v>
                </c:pt>
                <c:pt idx="7482">
                  <c:v>36793.0</c:v>
                </c:pt>
                <c:pt idx="7483">
                  <c:v>36794.0</c:v>
                </c:pt>
                <c:pt idx="7484">
                  <c:v>36795.0</c:v>
                </c:pt>
                <c:pt idx="7485">
                  <c:v>36796.0</c:v>
                </c:pt>
                <c:pt idx="7486">
                  <c:v>36797.0</c:v>
                </c:pt>
                <c:pt idx="7487">
                  <c:v>36798.0</c:v>
                </c:pt>
                <c:pt idx="7488">
                  <c:v>36799.0</c:v>
                </c:pt>
                <c:pt idx="7489">
                  <c:v>36800.0</c:v>
                </c:pt>
                <c:pt idx="7490">
                  <c:v>36801.0</c:v>
                </c:pt>
                <c:pt idx="7491">
                  <c:v>36802.0</c:v>
                </c:pt>
                <c:pt idx="7492">
                  <c:v>36803.0</c:v>
                </c:pt>
                <c:pt idx="7493">
                  <c:v>36804.0</c:v>
                </c:pt>
                <c:pt idx="7494">
                  <c:v>36805.0</c:v>
                </c:pt>
                <c:pt idx="7495">
                  <c:v>36806.0</c:v>
                </c:pt>
                <c:pt idx="7496">
                  <c:v>36807.0</c:v>
                </c:pt>
                <c:pt idx="7497">
                  <c:v>36808.0</c:v>
                </c:pt>
                <c:pt idx="7498">
                  <c:v>36809.0</c:v>
                </c:pt>
                <c:pt idx="7499">
                  <c:v>36810.0</c:v>
                </c:pt>
                <c:pt idx="7500">
                  <c:v>36811.0</c:v>
                </c:pt>
                <c:pt idx="7501">
                  <c:v>36812.0</c:v>
                </c:pt>
                <c:pt idx="7502">
                  <c:v>36813.0</c:v>
                </c:pt>
                <c:pt idx="7503">
                  <c:v>36814.0</c:v>
                </c:pt>
                <c:pt idx="7504">
                  <c:v>36815.0</c:v>
                </c:pt>
                <c:pt idx="7505">
                  <c:v>36816.0</c:v>
                </c:pt>
                <c:pt idx="7506">
                  <c:v>36817.0</c:v>
                </c:pt>
                <c:pt idx="7507">
                  <c:v>36818.0</c:v>
                </c:pt>
                <c:pt idx="7508">
                  <c:v>36819.0</c:v>
                </c:pt>
                <c:pt idx="7509">
                  <c:v>36820.0</c:v>
                </c:pt>
                <c:pt idx="7510">
                  <c:v>36821.0</c:v>
                </c:pt>
                <c:pt idx="7511">
                  <c:v>36822.0</c:v>
                </c:pt>
                <c:pt idx="7512">
                  <c:v>36823.0</c:v>
                </c:pt>
                <c:pt idx="7513">
                  <c:v>36824.0</c:v>
                </c:pt>
                <c:pt idx="7514">
                  <c:v>36825.0</c:v>
                </c:pt>
                <c:pt idx="7515">
                  <c:v>36826.0</c:v>
                </c:pt>
                <c:pt idx="7516">
                  <c:v>36827.0</c:v>
                </c:pt>
                <c:pt idx="7517">
                  <c:v>36828.0</c:v>
                </c:pt>
                <c:pt idx="7518">
                  <c:v>36829.0</c:v>
                </c:pt>
                <c:pt idx="7519">
                  <c:v>36830.0</c:v>
                </c:pt>
                <c:pt idx="7520">
                  <c:v>36831.0</c:v>
                </c:pt>
                <c:pt idx="7521">
                  <c:v>36832.0</c:v>
                </c:pt>
                <c:pt idx="7522">
                  <c:v>36833.0</c:v>
                </c:pt>
                <c:pt idx="7523">
                  <c:v>36834.0</c:v>
                </c:pt>
                <c:pt idx="7524">
                  <c:v>36835.0</c:v>
                </c:pt>
                <c:pt idx="7525">
                  <c:v>36836.0</c:v>
                </c:pt>
                <c:pt idx="7526">
                  <c:v>36837.0</c:v>
                </c:pt>
                <c:pt idx="7527">
                  <c:v>36838.0</c:v>
                </c:pt>
                <c:pt idx="7528">
                  <c:v>36839.0</c:v>
                </c:pt>
                <c:pt idx="7529">
                  <c:v>36840.0</c:v>
                </c:pt>
                <c:pt idx="7530">
                  <c:v>36841.0</c:v>
                </c:pt>
                <c:pt idx="7531">
                  <c:v>36842.0</c:v>
                </c:pt>
                <c:pt idx="7532">
                  <c:v>36843.0</c:v>
                </c:pt>
                <c:pt idx="7533">
                  <c:v>36844.0</c:v>
                </c:pt>
                <c:pt idx="7534">
                  <c:v>36845.0</c:v>
                </c:pt>
                <c:pt idx="7535">
                  <c:v>36846.0</c:v>
                </c:pt>
                <c:pt idx="7536">
                  <c:v>36847.0</c:v>
                </c:pt>
                <c:pt idx="7537">
                  <c:v>36848.0</c:v>
                </c:pt>
                <c:pt idx="7538">
                  <c:v>36849.0</c:v>
                </c:pt>
                <c:pt idx="7539">
                  <c:v>36850.0</c:v>
                </c:pt>
                <c:pt idx="7540">
                  <c:v>36851.0</c:v>
                </c:pt>
                <c:pt idx="7541">
                  <c:v>36852.0</c:v>
                </c:pt>
                <c:pt idx="7542">
                  <c:v>36853.0</c:v>
                </c:pt>
                <c:pt idx="7543">
                  <c:v>36854.0</c:v>
                </c:pt>
                <c:pt idx="7544">
                  <c:v>36855.0</c:v>
                </c:pt>
                <c:pt idx="7545">
                  <c:v>36856.0</c:v>
                </c:pt>
                <c:pt idx="7546">
                  <c:v>36857.0</c:v>
                </c:pt>
                <c:pt idx="7547">
                  <c:v>36858.0</c:v>
                </c:pt>
                <c:pt idx="7548">
                  <c:v>36859.0</c:v>
                </c:pt>
                <c:pt idx="7549">
                  <c:v>36860.0</c:v>
                </c:pt>
                <c:pt idx="7550">
                  <c:v>36861.0</c:v>
                </c:pt>
                <c:pt idx="7551">
                  <c:v>36862.0</c:v>
                </c:pt>
                <c:pt idx="7552">
                  <c:v>36863.0</c:v>
                </c:pt>
                <c:pt idx="7553">
                  <c:v>36864.0</c:v>
                </c:pt>
                <c:pt idx="7554">
                  <c:v>36865.0</c:v>
                </c:pt>
                <c:pt idx="7555">
                  <c:v>36866.0</c:v>
                </c:pt>
                <c:pt idx="7556">
                  <c:v>36867.0</c:v>
                </c:pt>
                <c:pt idx="7557">
                  <c:v>36868.0</c:v>
                </c:pt>
                <c:pt idx="7558">
                  <c:v>36869.0</c:v>
                </c:pt>
                <c:pt idx="7559">
                  <c:v>36870.0</c:v>
                </c:pt>
                <c:pt idx="7560">
                  <c:v>36871.0</c:v>
                </c:pt>
                <c:pt idx="7561">
                  <c:v>36872.0</c:v>
                </c:pt>
                <c:pt idx="7562">
                  <c:v>36873.0</c:v>
                </c:pt>
                <c:pt idx="7563">
                  <c:v>36874.0</c:v>
                </c:pt>
                <c:pt idx="7564">
                  <c:v>36875.0</c:v>
                </c:pt>
                <c:pt idx="7565">
                  <c:v>36876.0</c:v>
                </c:pt>
                <c:pt idx="7566">
                  <c:v>36877.0</c:v>
                </c:pt>
                <c:pt idx="7567">
                  <c:v>36878.0</c:v>
                </c:pt>
                <c:pt idx="7568">
                  <c:v>36879.0</c:v>
                </c:pt>
                <c:pt idx="7569">
                  <c:v>36880.0</c:v>
                </c:pt>
                <c:pt idx="7570">
                  <c:v>36881.0</c:v>
                </c:pt>
                <c:pt idx="7571">
                  <c:v>36882.0</c:v>
                </c:pt>
                <c:pt idx="7572">
                  <c:v>36883.0</c:v>
                </c:pt>
                <c:pt idx="7573">
                  <c:v>36884.0</c:v>
                </c:pt>
                <c:pt idx="7574">
                  <c:v>36885.0</c:v>
                </c:pt>
                <c:pt idx="7575">
                  <c:v>36886.0</c:v>
                </c:pt>
                <c:pt idx="7576">
                  <c:v>36887.0</c:v>
                </c:pt>
                <c:pt idx="7577">
                  <c:v>36888.0</c:v>
                </c:pt>
                <c:pt idx="7578">
                  <c:v>36889.0</c:v>
                </c:pt>
                <c:pt idx="7579">
                  <c:v>36890.0</c:v>
                </c:pt>
                <c:pt idx="7580">
                  <c:v>36891.0</c:v>
                </c:pt>
                <c:pt idx="7581">
                  <c:v>36892.0</c:v>
                </c:pt>
                <c:pt idx="7582">
                  <c:v>36893.0</c:v>
                </c:pt>
                <c:pt idx="7583">
                  <c:v>36894.0</c:v>
                </c:pt>
                <c:pt idx="7584">
                  <c:v>36895.0</c:v>
                </c:pt>
                <c:pt idx="7585">
                  <c:v>36896.0</c:v>
                </c:pt>
                <c:pt idx="7586">
                  <c:v>36897.0</c:v>
                </c:pt>
                <c:pt idx="7587">
                  <c:v>36898.0</c:v>
                </c:pt>
                <c:pt idx="7588">
                  <c:v>36899.0</c:v>
                </c:pt>
                <c:pt idx="7589">
                  <c:v>36900.0</c:v>
                </c:pt>
                <c:pt idx="7590">
                  <c:v>36901.0</c:v>
                </c:pt>
                <c:pt idx="7591">
                  <c:v>36902.0</c:v>
                </c:pt>
                <c:pt idx="7592">
                  <c:v>36903.0</c:v>
                </c:pt>
                <c:pt idx="7593">
                  <c:v>36904.0</c:v>
                </c:pt>
                <c:pt idx="7594">
                  <c:v>36905.0</c:v>
                </c:pt>
                <c:pt idx="7595">
                  <c:v>36906.0</c:v>
                </c:pt>
                <c:pt idx="7596">
                  <c:v>36907.0</c:v>
                </c:pt>
                <c:pt idx="7597">
                  <c:v>36908.0</c:v>
                </c:pt>
                <c:pt idx="7598">
                  <c:v>36909.0</c:v>
                </c:pt>
                <c:pt idx="7599">
                  <c:v>36910.0</c:v>
                </c:pt>
                <c:pt idx="7600">
                  <c:v>36911.0</c:v>
                </c:pt>
                <c:pt idx="7601">
                  <c:v>36912.0</c:v>
                </c:pt>
                <c:pt idx="7602">
                  <c:v>36913.0</c:v>
                </c:pt>
                <c:pt idx="7603">
                  <c:v>36914.0</c:v>
                </c:pt>
                <c:pt idx="7604">
                  <c:v>36915.0</c:v>
                </c:pt>
                <c:pt idx="7605">
                  <c:v>36916.0</c:v>
                </c:pt>
                <c:pt idx="7606">
                  <c:v>36917.0</c:v>
                </c:pt>
                <c:pt idx="7607">
                  <c:v>36918.0</c:v>
                </c:pt>
                <c:pt idx="7608">
                  <c:v>36919.0</c:v>
                </c:pt>
                <c:pt idx="7609">
                  <c:v>36920.0</c:v>
                </c:pt>
                <c:pt idx="7610">
                  <c:v>36921.0</c:v>
                </c:pt>
                <c:pt idx="7611">
                  <c:v>36922.0</c:v>
                </c:pt>
                <c:pt idx="7612">
                  <c:v>36923.0</c:v>
                </c:pt>
                <c:pt idx="7613">
                  <c:v>36924.0</c:v>
                </c:pt>
                <c:pt idx="7614">
                  <c:v>36925.0</c:v>
                </c:pt>
                <c:pt idx="7615">
                  <c:v>36926.0</c:v>
                </c:pt>
                <c:pt idx="7616">
                  <c:v>36927.0</c:v>
                </c:pt>
                <c:pt idx="7617">
                  <c:v>36928.0</c:v>
                </c:pt>
                <c:pt idx="7618">
                  <c:v>36929.0</c:v>
                </c:pt>
                <c:pt idx="7619">
                  <c:v>36930.0</c:v>
                </c:pt>
                <c:pt idx="7620">
                  <c:v>36931.0</c:v>
                </c:pt>
                <c:pt idx="7621">
                  <c:v>36932.0</c:v>
                </c:pt>
                <c:pt idx="7622">
                  <c:v>36933.0</c:v>
                </c:pt>
                <c:pt idx="7623">
                  <c:v>36934.0</c:v>
                </c:pt>
                <c:pt idx="7624">
                  <c:v>36935.0</c:v>
                </c:pt>
                <c:pt idx="7625">
                  <c:v>36936.0</c:v>
                </c:pt>
                <c:pt idx="7626">
                  <c:v>36937.0</c:v>
                </c:pt>
                <c:pt idx="7627">
                  <c:v>36938.0</c:v>
                </c:pt>
                <c:pt idx="7628">
                  <c:v>36939.0</c:v>
                </c:pt>
                <c:pt idx="7629">
                  <c:v>36940.0</c:v>
                </c:pt>
                <c:pt idx="7630">
                  <c:v>36941.0</c:v>
                </c:pt>
                <c:pt idx="7631">
                  <c:v>36942.0</c:v>
                </c:pt>
                <c:pt idx="7632">
                  <c:v>36943.0</c:v>
                </c:pt>
                <c:pt idx="7633">
                  <c:v>36944.0</c:v>
                </c:pt>
                <c:pt idx="7634">
                  <c:v>36945.0</c:v>
                </c:pt>
                <c:pt idx="7635">
                  <c:v>36946.0</c:v>
                </c:pt>
                <c:pt idx="7636">
                  <c:v>36947.0</c:v>
                </c:pt>
                <c:pt idx="7637">
                  <c:v>36948.0</c:v>
                </c:pt>
                <c:pt idx="7638">
                  <c:v>36949.0</c:v>
                </c:pt>
                <c:pt idx="7639">
                  <c:v>36950.0</c:v>
                </c:pt>
                <c:pt idx="7640">
                  <c:v>36951.0</c:v>
                </c:pt>
                <c:pt idx="7641">
                  <c:v>36952.0</c:v>
                </c:pt>
                <c:pt idx="7642">
                  <c:v>36953.0</c:v>
                </c:pt>
                <c:pt idx="7643">
                  <c:v>36954.0</c:v>
                </c:pt>
                <c:pt idx="7644">
                  <c:v>36955.0</c:v>
                </c:pt>
                <c:pt idx="7645">
                  <c:v>36956.0</c:v>
                </c:pt>
                <c:pt idx="7646">
                  <c:v>36957.0</c:v>
                </c:pt>
                <c:pt idx="7647">
                  <c:v>36958.0</c:v>
                </c:pt>
                <c:pt idx="7648">
                  <c:v>36959.0</c:v>
                </c:pt>
                <c:pt idx="7649">
                  <c:v>36960.0</c:v>
                </c:pt>
                <c:pt idx="7650">
                  <c:v>36961.0</c:v>
                </c:pt>
                <c:pt idx="7651">
                  <c:v>36962.0</c:v>
                </c:pt>
                <c:pt idx="7652">
                  <c:v>36963.0</c:v>
                </c:pt>
                <c:pt idx="7653">
                  <c:v>36964.0</c:v>
                </c:pt>
                <c:pt idx="7654">
                  <c:v>36965.0</c:v>
                </c:pt>
                <c:pt idx="7655">
                  <c:v>36966.0</c:v>
                </c:pt>
                <c:pt idx="7656">
                  <c:v>36967.0</c:v>
                </c:pt>
                <c:pt idx="7657">
                  <c:v>36968.0</c:v>
                </c:pt>
                <c:pt idx="7658">
                  <c:v>36969.0</c:v>
                </c:pt>
                <c:pt idx="7659">
                  <c:v>36970.0</c:v>
                </c:pt>
                <c:pt idx="7660">
                  <c:v>36971.0</c:v>
                </c:pt>
                <c:pt idx="7661">
                  <c:v>36972.0</c:v>
                </c:pt>
                <c:pt idx="7662">
                  <c:v>36973.0</c:v>
                </c:pt>
                <c:pt idx="7663">
                  <c:v>36974.0</c:v>
                </c:pt>
                <c:pt idx="7664">
                  <c:v>36975.0</c:v>
                </c:pt>
                <c:pt idx="7665">
                  <c:v>36976.0</c:v>
                </c:pt>
                <c:pt idx="7666">
                  <c:v>36977.0</c:v>
                </c:pt>
                <c:pt idx="7667">
                  <c:v>36978.0</c:v>
                </c:pt>
                <c:pt idx="7668">
                  <c:v>36979.0</c:v>
                </c:pt>
                <c:pt idx="7669">
                  <c:v>36980.0</c:v>
                </c:pt>
                <c:pt idx="7670">
                  <c:v>36981.0</c:v>
                </c:pt>
                <c:pt idx="7671">
                  <c:v>36982.0</c:v>
                </c:pt>
                <c:pt idx="7672">
                  <c:v>36983.0</c:v>
                </c:pt>
                <c:pt idx="7673">
                  <c:v>36984.0</c:v>
                </c:pt>
                <c:pt idx="7674">
                  <c:v>36985.0</c:v>
                </c:pt>
                <c:pt idx="7675">
                  <c:v>36986.0</c:v>
                </c:pt>
                <c:pt idx="7676">
                  <c:v>36987.0</c:v>
                </c:pt>
                <c:pt idx="7677">
                  <c:v>36988.0</c:v>
                </c:pt>
                <c:pt idx="7678">
                  <c:v>36989.0</c:v>
                </c:pt>
                <c:pt idx="7679">
                  <c:v>36990.0</c:v>
                </c:pt>
                <c:pt idx="7680">
                  <c:v>36991.0</c:v>
                </c:pt>
                <c:pt idx="7681">
                  <c:v>36992.0</c:v>
                </c:pt>
                <c:pt idx="7682">
                  <c:v>36993.0</c:v>
                </c:pt>
                <c:pt idx="7683">
                  <c:v>36994.0</c:v>
                </c:pt>
                <c:pt idx="7684">
                  <c:v>36995.0</c:v>
                </c:pt>
                <c:pt idx="7685">
                  <c:v>36996.0</c:v>
                </c:pt>
                <c:pt idx="7686">
                  <c:v>36997.0</c:v>
                </c:pt>
                <c:pt idx="7687">
                  <c:v>36998.0</c:v>
                </c:pt>
                <c:pt idx="7688">
                  <c:v>36999.0</c:v>
                </c:pt>
                <c:pt idx="7689">
                  <c:v>37000.0</c:v>
                </c:pt>
                <c:pt idx="7690">
                  <c:v>37001.0</c:v>
                </c:pt>
                <c:pt idx="7691">
                  <c:v>37002.0</c:v>
                </c:pt>
                <c:pt idx="7692">
                  <c:v>37003.0</c:v>
                </c:pt>
                <c:pt idx="7693">
                  <c:v>37004.0</c:v>
                </c:pt>
                <c:pt idx="7694">
                  <c:v>37005.0</c:v>
                </c:pt>
                <c:pt idx="7695">
                  <c:v>37006.0</c:v>
                </c:pt>
                <c:pt idx="7696">
                  <c:v>37007.0</c:v>
                </c:pt>
                <c:pt idx="7697">
                  <c:v>37008.0</c:v>
                </c:pt>
                <c:pt idx="7698">
                  <c:v>37009.0</c:v>
                </c:pt>
                <c:pt idx="7699">
                  <c:v>37010.0</c:v>
                </c:pt>
                <c:pt idx="7700">
                  <c:v>37011.0</c:v>
                </c:pt>
                <c:pt idx="7701">
                  <c:v>37012.0</c:v>
                </c:pt>
                <c:pt idx="7702">
                  <c:v>37013.0</c:v>
                </c:pt>
                <c:pt idx="7703">
                  <c:v>37014.0</c:v>
                </c:pt>
                <c:pt idx="7704">
                  <c:v>37015.0</c:v>
                </c:pt>
                <c:pt idx="7705">
                  <c:v>37016.0</c:v>
                </c:pt>
                <c:pt idx="7706">
                  <c:v>37017.0</c:v>
                </c:pt>
                <c:pt idx="7707">
                  <c:v>37018.0</c:v>
                </c:pt>
                <c:pt idx="7708">
                  <c:v>37019.0</c:v>
                </c:pt>
                <c:pt idx="7709">
                  <c:v>37020.0</c:v>
                </c:pt>
                <c:pt idx="7710">
                  <c:v>37021.0</c:v>
                </c:pt>
                <c:pt idx="7711">
                  <c:v>37022.0</c:v>
                </c:pt>
                <c:pt idx="7712">
                  <c:v>37023.0</c:v>
                </c:pt>
                <c:pt idx="7713">
                  <c:v>37024.0</c:v>
                </c:pt>
                <c:pt idx="7714">
                  <c:v>37025.0</c:v>
                </c:pt>
                <c:pt idx="7715">
                  <c:v>37026.0</c:v>
                </c:pt>
                <c:pt idx="7716">
                  <c:v>37027.0</c:v>
                </c:pt>
                <c:pt idx="7717">
                  <c:v>37028.0</c:v>
                </c:pt>
                <c:pt idx="7718">
                  <c:v>37029.0</c:v>
                </c:pt>
                <c:pt idx="7719">
                  <c:v>37030.0</c:v>
                </c:pt>
                <c:pt idx="7720">
                  <c:v>37031.0</c:v>
                </c:pt>
                <c:pt idx="7721">
                  <c:v>37032.0</c:v>
                </c:pt>
                <c:pt idx="7722">
                  <c:v>37033.0</c:v>
                </c:pt>
                <c:pt idx="7723">
                  <c:v>37034.0</c:v>
                </c:pt>
                <c:pt idx="7724">
                  <c:v>37035.0</c:v>
                </c:pt>
                <c:pt idx="7725">
                  <c:v>37036.0</c:v>
                </c:pt>
                <c:pt idx="7726">
                  <c:v>37037.0</c:v>
                </c:pt>
                <c:pt idx="7727">
                  <c:v>37038.0</c:v>
                </c:pt>
                <c:pt idx="7728">
                  <c:v>37039.0</c:v>
                </c:pt>
                <c:pt idx="7729">
                  <c:v>37040.0</c:v>
                </c:pt>
                <c:pt idx="7730">
                  <c:v>37041.0</c:v>
                </c:pt>
                <c:pt idx="7731">
                  <c:v>37042.0</c:v>
                </c:pt>
                <c:pt idx="7732">
                  <c:v>37043.0</c:v>
                </c:pt>
                <c:pt idx="7733">
                  <c:v>37044.0</c:v>
                </c:pt>
                <c:pt idx="7734">
                  <c:v>37045.0</c:v>
                </c:pt>
                <c:pt idx="7735">
                  <c:v>37046.0</c:v>
                </c:pt>
                <c:pt idx="7736">
                  <c:v>37047.0</c:v>
                </c:pt>
                <c:pt idx="7737">
                  <c:v>37048.0</c:v>
                </c:pt>
                <c:pt idx="7738">
                  <c:v>37049.0</c:v>
                </c:pt>
                <c:pt idx="7739">
                  <c:v>37050.0</c:v>
                </c:pt>
                <c:pt idx="7740">
                  <c:v>37051.0</c:v>
                </c:pt>
                <c:pt idx="7741">
                  <c:v>37052.0</c:v>
                </c:pt>
                <c:pt idx="7742">
                  <c:v>37053.0</c:v>
                </c:pt>
                <c:pt idx="7743">
                  <c:v>37054.0</c:v>
                </c:pt>
                <c:pt idx="7744">
                  <c:v>37055.0</c:v>
                </c:pt>
                <c:pt idx="7745">
                  <c:v>37056.0</c:v>
                </c:pt>
                <c:pt idx="7746">
                  <c:v>37057.0</c:v>
                </c:pt>
                <c:pt idx="7747">
                  <c:v>37058.0</c:v>
                </c:pt>
                <c:pt idx="7748">
                  <c:v>37059.0</c:v>
                </c:pt>
                <c:pt idx="7749">
                  <c:v>37060.0</c:v>
                </c:pt>
                <c:pt idx="7750">
                  <c:v>37061.0</c:v>
                </c:pt>
                <c:pt idx="7751">
                  <c:v>37062.0</c:v>
                </c:pt>
                <c:pt idx="7752">
                  <c:v>37063.0</c:v>
                </c:pt>
                <c:pt idx="7753">
                  <c:v>37064.0</c:v>
                </c:pt>
                <c:pt idx="7754">
                  <c:v>37065.0</c:v>
                </c:pt>
                <c:pt idx="7755">
                  <c:v>37066.0</c:v>
                </c:pt>
                <c:pt idx="7756">
                  <c:v>37067.0</c:v>
                </c:pt>
                <c:pt idx="7757">
                  <c:v>37068.0</c:v>
                </c:pt>
                <c:pt idx="7758">
                  <c:v>37069.0</c:v>
                </c:pt>
                <c:pt idx="7759">
                  <c:v>37070.0</c:v>
                </c:pt>
                <c:pt idx="7760">
                  <c:v>37071.0</c:v>
                </c:pt>
                <c:pt idx="7761">
                  <c:v>37072.0</c:v>
                </c:pt>
                <c:pt idx="7762">
                  <c:v>37073.0</c:v>
                </c:pt>
                <c:pt idx="7763">
                  <c:v>37074.0</c:v>
                </c:pt>
                <c:pt idx="7764">
                  <c:v>37075.0</c:v>
                </c:pt>
                <c:pt idx="7765">
                  <c:v>37076.0</c:v>
                </c:pt>
                <c:pt idx="7766">
                  <c:v>37077.0</c:v>
                </c:pt>
                <c:pt idx="7767">
                  <c:v>37078.0</c:v>
                </c:pt>
                <c:pt idx="7768">
                  <c:v>37079.0</c:v>
                </c:pt>
                <c:pt idx="7769">
                  <c:v>37080.0</c:v>
                </c:pt>
                <c:pt idx="7770">
                  <c:v>37081.0</c:v>
                </c:pt>
                <c:pt idx="7771">
                  <c:v>37082.0</c:v>
                </c:pt>
                <c:pt idx="7772">
                  <c:v>37083.0</c:v>
                </c:pt>
                <c:pt idx="7773">
                  <c:v>37084.0</c:v>
                </c:pt>
                <c:pt idx="7774">
                  <c:v>37085.0</c:v>
                </c:pt>
                <c:pt idx="7775">
                  <c:v>37086.0</c:v>
                </c:pt>
                <c:pt idx="7776">
                  <c:v>37087.0</c:v>
                </c:pt>
                <c:pt idx="7777">
                  <c:v>37088.0</c:v>
                </c:pt>
                <c:pt idx="7778">
                  <c:v>37089.0</c:v>
                </c:pt>
                <c:pt idx="7779">
                  <c:v>37090.0</c:v>
                </c:pt>
                <c:pt idx="7780">
                  <c:v>37091.0</c:v>
                </c:pt>
                <c:pt idx="7781">
                  <c:v>37092.0</c:v>
                </c:pt>
                <c:pt idx="7782">
                  <c:v>37093.0</c:v>
                </c:pt>
                <c:pt idx="7783">
                  <c:v>37094.0</c:v>
                </c:pt>
                <c:pt idx="7784">
                  <c:v>37095.0</c:v>
                </c:pt>
                <c:pt idx="7785">
                  <c:v>37096.0</c:v>
                </c:pt>
                <c:pt idx="7786">
                  <c:v>37097.0</c:v>
                </c:pt>
                <c:pt idx="7787">
                  <c:v>37098.0</c:v>
                </c:pt>
                <c:pt idx="7788">
                  <c:v>37099.0</c:v>
                </c:pt>
                <c:pt idx="7789">
                  <c:v>37100.0</c:v>
                </c:pt>
                <c:pt idx="7790">
                  <c:v>37101.0</c:v>
                </c:pt>
                <c:pt idx="7791">
                  <c:v>37102.0</c:v>
                </c:pt>
                <c:pt idx="7792">
                  <c:v>37103.0</c:v>
                </c:pt>
                <c:pt idx="7793">
                  <c:v>37104.0</c:v>
                </c:pt>
                <c:pt idx="7794">
                  <c:v>37105.0</c:v>
                </c:pt>
                <c:pt idx="7795">
                  <c:v>37106.0</c:v>
                </c:pt>
                <c:pt idx="7796">
                  <c:v>37107.0</c:v>
                </c:pt>
                <c:pt idx="7797">
                  <c:v>37108.0</c:v>
                </c:pt>
                <c:pt idx="7798">
                  <c:v>37109.0</c:v>
                </c:pt>
                <c:pt idx="7799">
                  <c:v>37110.0</c:v>
                </c:pt>
                <c:pt idx="7800">
                  <c:v>37111.0</c:v>
                </c:pt>
                <c:pt idx="7801">
                  <c:v>37112.0</c:v>
                </c:pt>
                <c:pt idx="7802">
                  <c:v>37113.0</c:v>
                </c:pt>
                <c:pt idx="7803">
                  <c:v>37114.0</c:v>
                </c:pt>
                <c:pt idx="7804">
                  <c:v>37115.0</c:v>
                </c:pt>
                <c:pt idx="7805">
                  <c:v>37116.0</c:v>
                </c:pt>
                <c:pt idx="7806">
                  <c:v>37117.0</c:v>
                </c:pt>
                <c:pt idx="7807">
                  <c:v>37118.0</c:v>
                </c:pt>
                <c:pt idx="7808">
                  <c:v>37119.0</c:v>
                </c:pt>
                <c:pt idx="7809">
                  <c:v>37120.0</c:v>
                </c:pt>
                <c:pt idx="7810">
                  <c:v>37121.0</c:v>
                </c:pt>
                <c:pt idx="7811">
                  <c:v>37122.0</c:v>
                </c:pt>
                <c:pt idx="7812">
                  <c:v>37123.0</c:v>
                </c:pt>
                <c:pt idx="7813">
                  <c:v>37124.0</c:v>
                </c:pt>
                <c:pt idx="7814">
                  <c:v>37125.0</c:v>
                </c:pt>
                <c:pt idx="7815">
                  <c:v>37126.0</c:v>
                </c:pt>
                <c:pt idx="7816">
                  <c:v>37127.0</c:v>
                </c:pt>
                <c:pt idx="7817">
                  <c:v>37128.0</c:v>
                </c:pt>
                <c:pt idx="7818">
                  <c:v>37129.0</c:v>
                </c:pt>
                <c:pt idx="7819">
                  <c:v>37130.0</c:v>
                </c:pt>
                <c:pt idx="7820">
                  <c:v>37131.0</c:v>
                </c:pt>
                <c:pt idx="7821">
                  <c:v>37132.0</c:v>
                </c:pt>
                <c:pt idx="7822">
                  <c:v>37133.0</c:v>
                </c:pt>
                <c:pt idx="7823">
                  <c:v>37134.0</c:v>
                </c:pt>
                <c:pt idx="7824">
                  <c:v>37135.0</c:v>
                </c:pt>
                <c:pt idx="7825">
                  <c:v>37136.0</c:v>
                </c:pt>
                <c:pt idx="7826">
                  <c:v>37137.0</c:v>
                </c:pt>
                <c:pt idx="7827">
                  <c:v>37138.0</c:v>
                </c:pt>
                <c:pt idx="7828">
                  <c:v>37139.0</c:v>
                </c:pt>
                <c:pt idx="7829">
                  <c:v>37140.0</c:v>
                </c:pt>
                <c:pt idx="7830">
                  <c:v>37141.0</c:v>
                </c:pt>
                <c:pt idx="7831">
                  <c:v>37142.0</c:v>
                </c:pt>
                <c:pt idx="7832">
                  <c:v>37143.0</c:v>
                </c:pt>
                <c:pt idx="7833">
                  <c:v>37144.0</c:v>
                </c:pt>
                <c:pt idx="7834">
                  <c:v>37145.0</c:v>
                </c:pt>
                <c:pt idx="7835">
                  <c:v>37146.0</c:v>
                </c:pt>
                <c:pt idx="7836">
                  <c:v>37147.0</c:v>
                </c:pt>
                <c:pt idx="7837">
                  <c:v>37148.0</c:v>
                </c:pt>
                <c:pt idx="7838">
                  <c:v>37149.0</c:v>
                </c:pt>
                <c:pt idx="7839">
                  <c:v>37150.0</c:v>
                </c:pt>
                <c:pt idx="7840">
                  <c:v>37151.0</c:v>
                </c:pt>
                <c:pt idx="7841">
                  <c:v>37152.0</c:v>
                </c:pt>
                <c:pt idx="7842">
                  <c:v>37153.0</c:v>
                </c:pt>
                <c:pt idx="7843">
                  <c:v>37154.0</c:v>
                </c:pt>
                <c:pt idx="7844">
                  <c:v>37155.0</c:v>
                </c:pt>
                <c:pt idx="7845">
                  <c:v>37156.0</c:v>
                </c:pt>
                <c:pt idx="7846">
                  <c:v>37157.0</c:v>
                </c:pt>
                <c:pt idx="7847">
                  <c:v>37158.0</c:v>
                </c:pt>
                <c:pt idx="7848">
                  <c:v>37159.0</c:v>
                </c:pt>
                <c:pt idx="7849">
                  <c:v>37160.0</c:v>
                </c:pt>
                <c:pt idx="7850">
                  <c:v>37161.0</c:v>
                </c:pt>
                <c:pt idx="7851">
                  <c:v>37162.0</c:v>
                </c:pt>
                <c:pt idx="7852">
                  <c:v>37163.0</c:v>
                </c:pt>
                <c:pt idx="7853">
                  <c:v>37164.0</c:v>
                </c:pt>
                <c:pt idx="7854">
                  <c:v>37165.0</c:v>
                </c:pt>
                <c:pt idx="7855">
                  <c:v>37166.0</c:v>
                </c:pt>
                <c:pt idx="7856">
                  <c:v>37167.0</c:v>
                </c:pt>
                <c:pt idx="7857">
                  <c:v>37168.0</c:v>
                </c:pt>
                <c:pt idx="7858">
                  <c:v>37169.0</c:v>
                </c:pt>
                <c:pt idx="7859">
                  <c:v>37170.0</c:v>
                </c:pt>
                <c:pt idx="7860">
                  <c:v>37171.0</c:v>
                </c:pt>
                <c:pt idx="7861">
                  <c:v>37172.0</c:v>
                </c:pt>
                <c:pt idx="7862">
                  <c:v>37173.0</c:v>
                </c:pt>
                <c:pt idx="7863">
                  <c:v>37174.0</c:v>
                </c:pt>
                <c:pt idx="7864">
                  <c:v>37175.0</c:v>
                </c:pt>
                <c:pt idx="7865">
                  <c:v>37176.0</c:v>
                </c:pt>
                <c:pt idx="7866">
                  <c:v>37177.0</c:v>
                </c:pt>
                <c:pt idx="7867">
                  <c:v>37178.0</c:v>
                </c:pt>
                <c:pt idx="7868">
                  <c:v>37179.0</c:v>
                </c:pt>
                <c:pt idx="7869">
                  <c:v>37180.0</c:v>
                </c:pt>
                <c:pt idx="7870">
                  <c:v>37181.0</c:v>
                </c:pt>
                <c:pt idx="7871">
                  <c:v>37182.0</c:v>
                </c:pt>
                <c:pt idx="7872">
                  <c:v>37183.0</c:v>
                </c:pt>
                <c:pt idx="7873">
                  <c:v>37184.0</c:v>
                </c:pt>
                <c:pt idx="7874">
                  <c:v>37185.0</c:v>
                </c:pt>
                <c:pt idx="7875">
                  <c:v>37186.0</c:v>
                </c:pt>
                <c:pt idx="7876">
                  <c:v>37187.0</c:v>
                </c:pt>
                <c:pt idx="7877">
                  <c:v>37188.0</c:v>
                </c:pt>
                <c:pt idx="7878">
                  <c:v>37189.0</c:v>
                </c:pt>
                <c:pt idx="7879">
                  <c:v>37190.0</c:v>
                </c:pt>
                <c:pt idx="7880">
                  <c:v>37191.0</c:v>
                </c:pt>
                <c:pt idx="7881">
                  <c:v>37192.0</c:v>
                </c:pt>
                <c:pt idx="7882">
                  <c:v>37193.0</c:v>
                </c:pt>
                <c:pt idx="7883">
                  <c:v>37194.0</c:v>
                </c:pt>
                <c:pt idx="7884">
                  <c:v>37195.0</c:v>
                </c:pt>
                <c:pt idx="7885">
                  <c:v>37196.0</c:v>
                </c:pt>
                <c:pt idx="7886">
                  <c:v>37197.0</c:v>
                </c:pt>
                <c:pt idx="7887">
                  <c:v>37198.0</c:v>
                </c:pt>
                <c:pt idx="7888">
                  <c:v>37199.0</c:v>
                </c:pt>
                <c:pt idx="7889">
                  <c:v>37200.0</c:v>
                </c:pt>
                <c:pt idx="7890">
                  <c:v>37201.0</c:v>
                </c:pt>
                <c:pt idx="7891">
                  <c:v>37202.0</c:v>
                </c:pt>
                <c:pt idx="7892">
                  <c:v>37203.0</c:v>
                </c:pt>
                <c:pt idx="7893">
                  <c:v>37204.0</c:v>
                </c:pt>
                <c:pt idx="7894">
                  <c:v>37205.0</c:v>
                </c:pt>
                <c:pt idx="7895">
                  <c:v>37206.0</c:v>
                </c:pt>
                <c:pt idx="7896">
                  <c:v>37207.0</c:v>
                </c:pt>
                <c:pt idx="7897">
                  <c:v>37208.0</c:v>
                </c:pt>
                <c:pt idx="7898">
                  <c:v>37209.0</c:v>
                </c:pt>
                <c:pt idx="7899">
                  <c:v>37210.0</c:v>
                </c:pt>
                <c:pt idx="7900">
                  <c:v>37211.0</c:v>
                </c:pt>
                <c:pt idx="7901">
                  <c:v>37212.0</c:v>
                </c:pt>
                <c:pt idx="7902">
                  <c:v>37213.0</c:v>
                </c:pt>
                <c:pt idx="7903">
                  <c:v>37214.0</c:v>
                </c:pt>
                <c:pt idx="7904">
                  <c:v>37215.0</c:v>
                </c:pt>
                <c:pt idx="7905">
                  <c:v>37216.0</c:v>
                </c:pt>
                <c:pt idx="7906">
                  <c:v>37217.0</c:v>
                </c:pt>
                <c:pt idx="7907">
                  <c:v>37218.0</c:v>
                </c:pt>
                <c:pt idx="7908">
                  <c:v>37219.0</c:v>
                </c:pt>
                <c:pt idx="7909">
                  <c:v>37220.0</c:v>
                </c:pt>
                <c:pt idx="7910">
                  <c:v>37221.0</c:v>
                </c:pt>
                <c:pt idx="7911">
                  <c:v>37222.0</c:v>
                </c:pt>
                <c:pt idx="7912">
                  <c:v>37223.0</c:v>
                </c:pt>
                <c:pt idx="7913">
                  <c:v>37224.0</c:v>
                </c:pt>
                <c:pt idx="7914">
                  <c:v>37225.0</c:v>
                </c:pt>
                <c:pt idx="7915">
                  <c:v>37226.0</c:v>
                </c:pt>
                <c:pt idx="7916">
                  <c:v>37227.0</c:v>
                </c:pt>
                <c:pt idx="7917">
                  <c:v>37228.0</c:v>
                </c:pt>
                <c:pt idx="7918">
                  <c:v>37229.0</c:v>
                </c:pt>
                <c:pt idx="7919">
                  <c:v>37230.0</c:v>
                </c:pt>
                <c:pt idx="7920">
                  <c:v>37231.0</c:v>
                </c:pt>
                <c:pt idx="7921">
                  <c:v>37232.0</c:v>
                </c:pt>
                <c:pt idx="7922">
                  <c:v>37233.0</c:v>
                </c:pt>
                <c:pt idx="7923">
                  <c:v>37234.0</c:v>
                </c:pt>
                <c:pt idx="7924">
                  <c:v>37235.0</c:v>
                </c:pt>
                <c:pt idx="7925">
                  <c:v>37236.0</c:v>
                </c:pt>
                <c:pt idx="7926">
                  <c:v>37237.0</c:v>
                </c:pt>
                <c:pt idx="7927">
                  <c:v>37238.0</c:v>
                </c:pt>
                <c:pt idx="7928">
                  <c:v>37239.0</c:v>
                </c:pt>
                <c:pt idx="7929">
                  <c:v>37240.0</c:v>
                </c:pt>
                <c:pt idx="7930">
                  <c:v>37241.0</c:v>
                </c:pt>
                <c:pt idx="7931">
                  <c:v>37242.0</c:v>
                </c:pt>
                <c:pt idx="7932">
                  <c:v>37243.0</c:v>
                </c:pt>
                <c:pt idx="7933">
                  <c:v>37244.0</c:v>
                </c:pt>
                <c:pt idx="7934">
                  <c:v>37245.0</c:v>
                </c:pt>
                <c:pt idx="7935">
                  <c:v>37246.0</c:v>
                </c:pt>
                <c:pt idx="7936">
                  <c:v>37247.0</c:v>
                </c:pt>
                <c:pt idx="7937">
                  <c:v>37248.0</c:v>
                </c:pt>
                <c:pt idx="7938">
                  <c:v>37249.0</c:v>
                </c:pt>
                <c:pt idx="7939">
                  <c:v>37250.0</c:v>
                </c:pt>
                <c:pt idx="7940">
                  <c:v>37251.0</c:v>
                </c:pt>
                <c:pt idx="7941">
                  <c:v>37252.0</c:v>
                </c:pt>
                <c:pt idx="7942">
                  <c:v>37253.0</c:v>
                </c:pt>
                <c:pt idx="7943">
                  <c:v>37254.0</c:v>
                </c:pt>
                <c:pt idx="7944">
                  <c:v>37255.0</c:v>
                </c:pt>
                <c:pt idx="7945">
                  <c:v>37256.0</c:v>
                </c:pt>
                <c:pt idx="7946">
                  <c:v>37257.0</c:v>
                </c:pt>
                <c:pt idx="7947">
                  <c:v>37258.0</c:v>
                </c:pt>
                <c:pt idx="7948">
                  <c:v>37259.0</c:v>
                </c:pt>
                <c:pt idx="7949">
                  <c:v>37260.0</c:v>
                </c:pt>
                <c:pt idx="7950">
                  <c:v>37261.0</c:v>
                </c:pt>
                <c:pt idx="7951">
                  <c:v>37262.0</c:v>
                </c:pt>
                <c:pt idx="7952">
                  <c:v>37263.0</c:v>
                </c:pt>
                <c:pt idx="7953">
                  <c:v>37264.0</c:v>
                </c:pt>
                <c:pt idx="7954">
                  <c:v>37265.0</c:v>
                </c:pt>
                <c:pt idx="7955">
                  <c:v>37266.0</c:v>
                </c:pt>
                <c:pt idx="7956">
                  <c:v>37267.0</c:v>
                </c:pt>
                <c:pt idx="7957">
                  <c:v>37268.0</c:v>
                </c:pt>
                <c:pt idx="7958">
                  <c:v>37269.0</c:v>
                </c:pt>
                <c:pt idx="7959">
                  <c:v>37270.0</c:v>
                </c:pt>
                <c:pt idx="7960">
                  <c:v>37271.0</c:v>
                </c:pt>
                <c:pt idx="7961">
                  <c:v>37272.0</c:v>
                </c:pt>
                <c:pt idx="7962">
                  <c:v>37273.0</c:v>
                </c:pt>
                <c:pt idx="7963">
                  <c:v>37274.0</c:v>
                </c:pt>
                <c:pt idx="7964">
                  <c:v>37275.0</c:v>
                </c:pt>
                <c:pt idx="7965">
                  <c:v>37276.0</c:v>
                </c:pt>
                <c:pt idx="7966">
                  <c:v>37277.0</c:v>
                </c:pt>
                <c:pt idx="7967">
                  <c:v>37278.0</c:v>
                </c:pt>
                <c:pt idx="7968">
                  <c:v>37279.0</c:v>
                </c:pt>
                <c:pt idx="7969">
                  <c:v>37280.0</c:v>
                </c:pt>
                <c:pt idx="7970">
                  <c:v>37281.0</c:v>
                </c:pt>
                <c:pt idx="7971">
                  <c:v>37282.0</c:v>
                </c:pt>
                <c:pt idx="7972">
                  <c:v>37283.0</c:v>
                </c:pt>
                <c:pt idx="7973">
                  <c:v>37284.0</c:v>
                </c:pt>
                <c:pt idx="7974">
                  <c:v>37285.0</c:v>
                </c:pt>
                <c:pt idx="7975">
                  <c:v>37286.0</c:v>
                </c:pt>
                <c:pt idx="7976">
                  <c:v>37287.0</c:v>
                </c:pt>
                <c:pt idx="7977">
                  <c:v>37288.0</c:v>
                </c:pt>
                <c:pt idx="7978">
                  <c:v>37289.0</c:v>
                </c:pt>
                <c:pt idx="7979">
                  <c:v>37290.0</c:v>
                </c:pt>
                <c:pt idx="7980">
                  <c:v>37291.0</c:v>
                </c:pt>
                <c:pt idx="7981">
                  <c:v>37292.0</c:v>
                </c:pt>
                <c:pt idx="7982">
                  <c:v>37293.0</c:v>
                </c:pt>
                <c:pt idx="7983">
                  <c:v>37294.0</c:v>
                </c:pt>
                <c:pt idx="7984">
                  <c:v>37295.0</c:v>
                </c:pt>
                <c:pt idx="7985">
                  <c:v>37296.0</c:v>
                </c:pt>
                <c:pt idx="7986">
                  <c:v>37297.0</c:v>
                </c:pt>
                <c:pt idx="7987">
                  <c:v>37298.0</c:v>
                </c:pt>
                <c:pt idx="7988">
                  <c:v>37299.0</c:v>
                </c:pt>
                <c:pt idx="7989">
                  <c:v>37300.0</c:v>
                </c:pt>
                <c:pt idx="7990">
                  <c:v>37301.0</c:v>
                </c:pt>
                <c:pt idx="7991">
                  <c:v>37302.0</c:v>
                </c:pt>
                <c:pt idx="7992">
                  <c:v>37303.0</c:v>
                </c:pt>
                <c:pt idx="7993">
                  <c:v>37304.0</c:v>
                </c:pt>
                <c:pt idx="7994">
                  <c:v>37305.0</c:v>
                </c:pt>
                <c:pt idx="7995">
                  <c:v>37306.0</c:v>
                </c:pt>
                <c:pt idx="7996">
                  <c:v>37307.0</c:v>
                </c:pt>
                <c:pt idx="7997">
                  <c:v>37308.0</c:v>
                </c:pt>
                <c:pt idx="7998">
                  <c:v>37309.0</c:v>
                </c:pt>
                <c:pt idx="7999">
                  <c:v>37310.0</c:v>
                </c:pt>
                <c:pt idx="8000">
                  <c:v>37311.0</c:v>
                </c:pt>
                <c:pt idx="8001">
                  <c:v>37312.0</c:v>
                </c:pt>
                <c:pt idx="8002">
                  <c:v>37313.0</c:v>
                </c:pt>
                <c:pt idx="8003">
                  <c:v>37314.0</c:v>
                </c:pt>
                <c:pt idx="8004">
                  <c:v>37315.0</c:v>
                </c:pt>
                <c:pt idx="8005">
                  <c:v>37316.0</c:v>
                </c:pt>
                <c:pt idx="8006">
                  <c:v>37317.0</c:v>
                </c:pt>
                <c:pt idx="8007">
                  <c:v>37318.0</c:v>
                </c:pt>
                <c:pt idx="8008">
                  <c:v>37319.0</c:v>
                </c:pt>
                <c:pt idx="8009">
                  <c:v>37320.0</c:v>
                </c:pt>
                <c:pt idx="8010">
                  <c:v>37321.0</c:v>
                </c:pt>
                <c:pt idx="8011">
                  <c:v>37322.0</c:v>
                </c:pt>
                <c:pt idx="8012">
                  <c:v>37323.0</c:v>
                </c:pt>
                <c:pt idx="8013">
                  <c:v>37324.0</c:v>
                </c:pt>
                <c:pt idx="8014">
                  <c:v>37325.0</c:v>
                </c:pt>
                <c:pt idx="8015">
                  <c:v>37326.0</c:v>
                </c:pt>
                <c:pt idx="8016">
                  <c:v>37327.0</c:v>
                </c:pt>
                <c:pt idx="8017">
                  <c:v>37328.0</c:v>
                </c:pt>
                <c:pt idx="8018">
                  <c:v>37329.0</c:v>
                </c:pt>
                <c:pt idx="8019">
                  <c:v>37330.0</c:v>
                </c:pt>
                <c:pt idx="8020">
                  <c:v>37331.0</c:v>
                </c:pt>
                <c:pt idx="8021">
                  <c:v>37332.0</c:v>
                </c:pt>
                <c:pt idx="8022">
                  <c:v>37333.0</c:v>
                </c:pt>
                <c:pt idx="8023">
                  <c:v>37334.0</c:v>
                </c:pt>
                <c:pt idx="8024">
                  <c:v>37335.0</c:v>
                </c:pt>
                <c:pt idx="8025">
                  <c:v>37336.0</c:v>
                </c:pt>
                <c:pt idx="8026">
                  <c:v>37337.0</c:v>
                </c:pt>
                <c:pt idx="8027">
                  <c:v>37338.0</c:v>
                </c:pt>
                <c:pt idx="8028">
                  <c:v>37339.0</c:v>
                </c:pt>
                <c:pt idx="8029">
                  <c:v>37340.0</c:v>
                </c:pt>
                <c:pt idx="8030">
                  <c:v>37341.0</c:v>
                </c:pt>
                <c:pt idx="8031">
                  <c:v>37342.0</c:v>
                </c:pt>
                <c:pt idx="8032">
                  <c:v>37343.0</c:v>
                </c:pt>
                <c:pt idx="8033">
                  <c:v>37344.0</c:v>
                </c:pt>
                <c:pt idx="8034">
                  <c:v>37345.0</c:v>
                </c:pt>
                <c:pt idx="8035">
                  <c:v>37346.0</c:v>
                </c:pt>
                <c:pt idx="8036">
                  <c:v>37347.0</c:v>
                </c:pt>
                <c:pt idx="8037">
                  <c:v>37348.0</c:v>
                </c:pt>
                <c:pt idx="8038">
                  <c:v>37349.0</c:v>
                </c:pt>
                <c:pt idx="8039">
                  <c:v>37350.0</c:v>
                </c:pt>
                <c:pt idx="8040">
                  <c:v>37351.0</c:v>
                </c:pt>
                <c:pt idx="8041">
                  <c:v>37352.0</c:v>
                </c:pt>
                <c:pt idx="8042">
                  <c:v>37353.0</c:v>
                </c:pt>
                <c:pt idx="8043">
                  <c:v>37354.0</c:v>
                </c:pt>
                <c:pt idx="8044">
                  <c:v>37355.0</c:v>
                </c:pt>
                <c:pt idx="8045">
                  <c:v>37356.0</c:v>
                </c:pt>
                <c:pt idx="8046">
                  <c:v>37357.0</c:v>
                </c:pt>
                <c:pt idx="8047">
                  <c:v>37358.0</c:v>
                </c:pt>
                <c:pt idx="8048">
                  <c:v>37359.0</c:v>
                </c:pt>
                <c:pt idx="8049">
                  <c:v>37360.0</c:v>
                </c:pt>
                <c:pt idx="8050">
                  <c:v>37361.0</c:v>
                </c:pt>
                <c:pt idx="8051">
                  <c:v>37362.0</c:v>
                </c:pt>
                <c:pt idx="8052">
                  <c:v>37363.0</c:v>
                </c:pt>
                <c:pt idx="8053">
                  <c:v>37364.0</c:v>
                </c:pt>
                <c:pt idx="8054">
                  <c:v>37365.0</c:v>
                </c:pt>
                <c:pt idx="8055">
                  <c:v>37366.0</c:v>
                </c:pt>
                <c:pt idx="8056">
                  <c:v>37367.0</c:v>
                </c:pt>
                <c:pt idx="8057">
                  <c:v>37368.0</c:v>
                </c:pt>
                <c:pt idx="8058">
                  <c:v>37369.0</c:v>
                </c:pt>
                <c:pt idx="8059">
                  <c:v>37370.0</c:v>
                </c:pt>
                <c:pt idx="8060">
                  <c:v>37371.0</c:v>
                </c:pt>
                <c:pt idx="8061">
                  <c:v>37372.0</c:v>
                </c:pt>
                <c:pt idx="8062">
                  <c:v>37373.0</c:v>
                </c:pt>
                <c:pt idx="8063">
                  <c:v>37374.0</c:v>
                </c:pt>
                <c:pt idx="8064">
                  <c:v>37375.0</c:v>
                </c:pt>
                <c:pt idx="8065">
                  <c:v>37376.0</c:v>
                </c:pt>
                <c:pt idx="8066">
                  <c:v>37377.0</c:v>
                </c:pt>
                <c:pt idx="8067">
                  <c:v>37378.0</c:v>
                </c:pt>
                <c:pt idx="8068">
                  <c:v>37379.0</c:v>
                </c:pt>
                <c:pt idx="8069">
                  <c:v>37380.0</c:v>
                </c:pt>
                <c:pt idx="8070">
                  <c:v>37381.0</c:v>
                </c:pt>
                <c:pt idx="8071">
                  <c:v>37382.0</c:v>
                </c:pt>
                <c:pt idx="8072">
                  <c:v>37383.0</c:v>
                </c:pt>
                <c:pt idx="8073">
                  <c:v>37384.0</c:v>
                </c:pt>
                <c:pt idx="8074">
                  <c:v>37385.0</c:v>
                </c:pt>
                <c:pt idx="8075">
                  <c:v>37386.0</c:v>
                </c:pt>
                <c:pt idx="8076">
                  <c:v>37387.0</c:v>
                </c:pt>
                <c:pt idx="8077">
                  <c:v>37388.0</c:v>
                </c:pt>
                <c:pt idx="8078">
                  <c:v>37389.0</c:v>
                </c:pt>
                <c:pt idx="8079">
                  <c:v>37390.0</c:v>
                </c:pt>
                <c:pt idx="8080">
                  <c:v>37391.0</c:v>
                </c:pt>
                <c:pt idx="8081">
                  <c:v>37392.0</c:v>
                </c:pt>
                <c:pt idx="8082">
                  <c:v>37393.0</c:v>
                </c:pt>
                <c:pt idx="8083">
                  <c:v>37394.0</c:v>
                </c:pt>
                <c:pt idx="8084">
                  <c:v>37395.0</c:v>
                </c:pt>
                <c:pt idx="8085">
                  <c:v>37396.0</c:v>
                </c:pt>
                <c:pt idx="8086">
                  <c:v>37397.0</c:v>
                </c:pt>
                <c:pt idx="8087">
                  <c:v>37398.0</c:v>
                </c:pt>
                <c:pt idx="8088">
                  <c:v>37399.0</c:v>
                </c:pt>
                <c:pt idx="8089">
                  <c:v>37400.0</c:v>
                </c:pt>
                <c:pt idx="8090">
                  <c:v>37401.0</c:v>
                </c:pt>
                <c:pt idx="8091">
                  <c:v>37402.0</c:v>
                </c:pt>
                <c:pt idx="8092">
                  <c:v>37403.0</c:v>
                </c:pt>
                <c:pt idx="8093">
                  <c:v>37404.0</c:v>
                </c:pt>
                <c:pt idx="8094">
                  <c:v>37405.0</c:v>
                </c:pt>
                <c:pt idx="8095">
                  <c:v>37406.0</c:v>
                </c:pt>
                <c:pt idx="8096">
                  <c:v>37407.0</c:v>
                </c:pt>
                <c:pt idx="8097">
                  <c:v>37408.0</c:v>
                </c:pt>
                <c:pt idx="8098">
                  <c:v>37409.0</c:v>
                </c:pt>
                <c:pt idx="8099">
                  <c:v>37410.0</c:v>
                </c:pt>
                <c:pt idx="8100">
                  <c:v>37411.0</c:v>
                </c:pt>
                <c:pt idx="8101">
                  <c:v>37412.0</c:v>
                </c:pt>
                <c:pt idx="8102">
                  <c:v>37413.0</c:v>
                </c:pt>
                <c:pt idx="8103">
                  <c:v>37414.0</c:v>
                </c:pt>
                <c:pt idx="8104">
                  <c:v>37415.0</c:v>
                </c:pt>
                <c:pt idx="8105">
                  <c:v>37416.0</c:v>
                </c:pt>
                <c:pt idx="8106">
                  <c:v>37417.0</c:v>
                </c:pt>
                <c:pt idx="8107">
                  <c:v>37418.0</c:v>
                </c:pt>
                <c:pt idx="8108">
                  <c:v>37419.0</c:v>
                </c:pt>
                <c:pt idx="8109">
                  <c:v>37420.0</c:v>
                </c:pt>
                <c:pt idx="8110">
                  <c:v>37421.0</c:v>
                </c:pt>
                <c:pt idx="8111">
                  <c:v>37422.0</c:v>
                </c:pt>
                <c:pt idx="8112">
                  <c:v>37423.0</c:v>
                </c:pt>
                <c:pt idx="8113">
                  <c:v>37424.0</c:v>
                </c:pt>
                <c:pt idx="8114">
                  <c:v>37425.0</c:v>
                </c:pt>
                <c:pt idx="8115">
                  <c:v>37426.0</c:v>
                </c:pt>
                <c:pt idx="8116">
                  <c:v>37427.0</c:v>
                </c:pt>
                <c:pt idx="8117">
                  <c:v>37428.0</c:v>
                </c:pt>
                <c:pt idx="8118">
                  <c:v>37429.0</c:v>
                </c:pt>
                <c:pt idx="8119">
                  <c:v>37430.0</c:v>
                </c:pt>
                <c:pt idx="8120">
                  <c:v>37431.0</c:v>
                </c:pt>
                <c:pt idx="8121">
                  <c:v>37432.0</c:v>
                </c:pt>
                <c:pt idx="8122">
                  <c:v>37433.0</c:v>
                </c:pt>
                <c:pt idx="8123">
                  <c:v>37434.0</c:v>
                </c:pt>
                <c:pt idx="8124">
                  <c:v>37435.0</c:v>
                </c:pt>
                <c:pt idx="8125">
                  <c:v>37436.0</c:v>
                </c:pt>
                <c:pt idx="8126">
                  <c:v>37437.0</c:v>
                </c:pt>
                <c:pt idx="8127">
                  <c:v>37438.0</c:v>
                </c:pt>
                <c:pt idx="8128">
                  <c:v>37439.0</c:v>
                </c:pt>
                <c:pt idx="8129">
                  <c:v>37440.0</c:v>
                </c:pt>
                <c:pt idx="8130">
                  <c:v>37441.0</c:v>
                </c:pt>
                <c:pt idx="8131">
                  <c:v>37442.0</c:v>
                </c:pt>
                <c:pt idx="8132">
                  <c:v>37443.0</c:v>
                </c:pt>
                <c:pt idx="8133">
                  <c:v>37444.0</c:v>
                </c:pt>
                <c:pt idx="8134">
                  <c:v>37445.0</c:v>
                </c:pt>
                <c:pt idx="8135">
                  <c:v>37446.0</c:v>
                </c:pt>
                <c:pt idx="8136">
                  <c:v>37447.0</c:v>
                </c:pt>
                <c:pt idx="8137">
                  <c:v>37448.0</c:v>
                </c:pt>
                <c:pt idx="8138">
                  <c:v>37449.0</c:v>
                </c:pt>
                <c:pt idx="8139">
                  <c:v>37450.0</c:v>
                </c:pt>
                <c:pt idx="8140">
                  <c:v>37451.0</c:v>
                </c:pt>
                <c:pt idx="8141">
                  <c:v>37452.0</c:v>
                </c:pt>
                <c:pt idx="8142">
                  <c:v>37453.0</c:v>
                </c:pt>
                <c:pt idx="8143">
                  <c:v>37454.0</c:v>
                </c:pt>
                <c:pt idx="8144">
                  <c:v>37455.0</c:v>
                </c:pt>
                <c:pt idx="8145">
                  <c:v>37456.0</c:v>
                </c:pt>
                <c:pt idx="8146">
                  <c:v>37457.0</c:v>
                </c:pt>
                <c:pt idx="8147">
                  <c:v>37458.0</c:v>
                </c:pt>
                <c:pt idx="8148">
                  <c:v>37459.0</c:v>
                </c:pt>
                <c:pt idx="8149">
                  <c:v>37460.0</c:v>
                </c:pt>
                <c:pt idx="8150">
                  <c:v>37461.0</c:v>
                </c:pt>
                <c:pt idx="8151">
                  <c:v>37462.0</c:v>
                </c:pt>
                <c:pt idx="8152">
                  <c:v>37463.0</c:v>
                </c:pt>
                <c:pt idx="8153">
                  <c:v>37464.0</c:v>
                </c:pt>
                <c:pt idx="8154">
                  <c:v>37465.0</c:v>
                </c:pt>
                <c:pt idx="8155">
                  <c:v>37466.0</c:v>
                </c:pt>
                <c:pt idx="8156">
                  <c:v>37467.0</c:v>
                </c:pt>
                <c:pt idx="8157">
                  <c:v>37468.0</c:v>
                </c:pt>
                <c:pt idx="8158">
                  <c:v>37469.0</c:v>
                </c:pt>
                <c:pt idx="8159">
                  <c:v>37470.0</c:v>
                </c:pt>
                <c:pt idx="8160">
                  <c:v>37471.0</c:v>
                </c:pt>
                <c:pt idx="8161">
                  <c:v>37472.0</c:v>
                </c:pt>
                <c:pt idx="8162">
                  <c:v>37473.0</c:v>
                </c:pt>
                <c:pt idx="8163">
                  <c:v>37474.0</c:v>
                </c:pt>
                <c:pt idx="8164">
                  <c:v>37475.0</c:v>
                </c:pt>
                <c:pt idx="8165">
                  <c:v>37476.0</c:v>
                </c:pt>
                <c:pt idx="8166">
                  <c:v>37477.0</c:v>
                </c:pt>
                <c:pt idx="8167">
                  <c:v>37478.0</c:v>
                </c:pt>
                <c:pt idx="8168">
                  <c:v>37479.0</c:v>
                </c:pt>
                <c:pt idx="8169">
                  <c:v>37480.0</c:v>
                </c:pt>
                <c:pt idx="8170">
                  <c:v>37481.0</c:v>
                </c:pt>
                <c:pt idx="8171">
                  <c:v>37482.0</c:v>
                </c:pt>
                <c:pt idx="8172">
                  <c:v>37483.0</c:v>
                </c:pt>
                <c:pt idx="8173">
                  <c:v>37484.0</c:v>
                </c:pt>
                <c:pt idx="8174">
                  <c:v>37485.0</c:v>
                </c:pt>
                <c:pt idx="8175">
                  <c:v>37486.0</c:v>
                </c:pt>
                <c:pt idx="8176">
                  <c:v>37487.0</c:v>
                </c:pt>
                <c:pt idx="8177">
                  <c:v>37488.0</c:v>
                </c:pt>
                <c:pt idx="8178">
                  <c:v>37489.0</c:v>
                </c:pt>
                <c:pt idx="8179">
                  <c:v>37490.0</c:v>
                </c:pt>
                <c:pt idx="8180">
                  <c:v>37491.0</c:v>
                </c:pt>
                <c:pt idx="8181">
                  <c:v>37492.0</c:v>
                </c:pt>
                <c:pt idx="8182">
                  <c:v>37493.0</c:v>
                </c:pt>
                <c:pt idx="8183">
                  <c:v>37494.0</c:v>
                </c:pt>
                <c:pt idx="8184">
                  <c:v>37495.0</c:v>
                </c:pt>
                <c:pt idx="8185">
                  <c:v>37496.0</c:v>
                </c:pt>
                <c:pt idx="8186">
                  <c:v>37497.0</c:v>
                </c:pt>
                <c:pt idx="8187">
                  <c:v>37498.0</c:v>
                </c:pt>
                <c:pt idx="8188">
                  <c:v>37499.0</c:v>
                </c:pt>
                <c:pt idx="8189">
                  <c:v>37500.0</c:v>
                </c:pt>
                <c:pt idx="8190">
                  <c:v>37501.0</c:v>
                </c:pt>
                <c:pt idx="8191">
                  <c:v>37502.0</c:v>
                </c:pt>
                <c:pt idx="8192">
                  <c:v>37503.0</c:v>
                </c:pt>
                <c:pt idx="8193">
                  <c:v>37504.0</c:v>
                </c:pt>
                <c:pt idx="8194">
                  <c:v>37505.0</c:v>
                </c:pt>
                <c:pt idx="8195">
                  <c:v>37506.0</c:v>
                </c:pt>
                <c:pt idx="8196">
                  <c:v>37507.0</c:v>
                </c:pt>
                <c:pt idx="8197">
                  <c:v>37508.0</c:v>
                </c:pt>
                <c:pt idx="8198">
                  <c:v>37509.0</c:v>
                </c:pt>
                <c:pt idx="8199">
                  <c:v>37510.0</c:v>
                </c:pt>
                <c:pt idx="8200">
                  <c:v>37511.0</c:v>
                </c:pt>
                <c:pt idx="8201">
                  <c:v>37512.0</c:v>
                </c:pt>
                <c:pt idx="8202">
                  <c:v>37513.0</c:v>
                </c:pt>
                <c:pt idx="8203">
                  <c:v>37514.0</c:v>
                </c:pt>
                <c:pt idx="8204">
                  <c:v>37515.0</c:v>
                </c:pt>
                <c:pt idx="8205">
                  <c:v>37516.0</c:v>
                </c:pt>
                <c:pt idx="8206">
                  <c:v>37517.0</c:v>
                </c:pt>
                <c:pt idx="8207">
                  <c:v>37518.0</c:v>
                </c:pt>
                <c:pt idx="8208">
                  <c:v>37519.0</c:v>
                </c:pt>
                <c:pt idx="8209">
                  <c:v>37520.0</c:v>
                </c:pt>
                <c:pt idx="8210">
                  <c:v>37521.0</c:v>
                </c:pt>
                <c:pt idx="8211">
                  <c:v>37522.0</c:v>
                </c:pt>
                <c:pt idx="8212">
                  <c:v>37523.0</c:v>
                </c:pt>
                <c:pt idx="8213">
                  <c:v>37524.0</c:v>
                </c:pt>
                <c:pt idx="8214">
                  <c:v>37525.0</c:v>
                </c:pt>
                <c:pt idx="8215">
                  <c:v>37526.0</c:v>
                </c:pt>
                <c:pt idx="8216">
                  <c:v>37527.0</c:v>
                </c:pt>
                <c:pt idx="8217">
                  <c:v>37528.0</c:v>
                </c:pt>
                <c:pt idx="8218">
                  <c:v>37529.0</c:v>
                </c:pt>
                <c:pt idx="8219">
                  <c:v>37530.0</c:v>
                </c:pt>
                <c:pt idx="8220">
                  <c:v>37531.0</c:v>
                </c:pt>
                <c:pt idx="8221">
                  <c:v>37532.0</c:v>
                </c:pt>
                <c:pt idx="8222">
                  <c:v>37533.0</c:v>
                </c:pt>
                <c:pt idx="8223">
                  <c:v>37534.0</c:v>
                </c:pt>
                <c:pt idx="8224">
                  <c:v>37535.0</c:v>
                </c:pt>
                <c:pt idx="8225">
                  <c:v>37536.0</c:v>
                </c:pt>
                <c:pt idx="8226">
                  <c:v>37537.0</c:v>
                </c:pt>
                <c:pt idx="8227">
                  <c:v>37538.0</c:v>
                </c:pt>
                <c:pt idx="8228">
                  <c:v>37539.0</c:v>
                </c:pt>
                <c:pt idx="8229">
                  <c:v>37540.0</c:v>
                </c:pt>
                <c:pt idx="8230">
                  <c:v>37541.0</c:v>
                </c:pt>
                <c:pt idx="8231">
                  <c:v>37542.0</c:v>
                </c:pt>
                <c:pt idx="8232">
                  <c:v>37543.0</c:v>
                </c:pt>
                <c:pt idx="8233">
                  <c:v>37544.0</c:v>
                </c:pt>
                <c:pt idx="8234">
                  <c:v>37545.0</c:v>
                </c:pt>
                <c:pt idx="8235">
                  <c:v>37546.0</c:v>
                </c:pt>
                <c:pt idx="8236">
                  <c:v>37547.0</c:v>
                </c:pt>
                <c:pt idx="8237">
                  <c:v>37548.0</c:v>
                </c:pt>
                <c:pt idx="8238">
                  <c:v>37549.0</c:v>
                </c:pt>
                <c:pt idx="8239">
                  <c:v>37550.0</c:v>
                </c:pt>
                <c:pt idx="8240">
                  <c:v>37551.0</c:v>
                </c:pt>
                <c:pt idx="8241">
                  <c:v>37552.0</c:v>
                </c:pt>
                <c:pt idx="8242">
                  <c:v>37553.0</c:v>
                </c:pt>
                <c:pt idx="8243">
                  <c:v>37554.0</c:v>
                </c:pt>
                <c:pt idx="8244">
                  <c:v>37555.0</c:v>
                </c:pt>
                <c:pt idx="8245">
                  <c:v>37556.0</c:v>
                </c:pt>
                <c:pt idx="8246">
                  <c:v>37557.0</c:v>
                </c:pt>
                <c:pt idx="8247">
                  <c:v>37558.0</c:v>
                </c:pt>
                <c:pt idx="8248">
                  <c:v>37559.0</c:v>
                </c:pt>
                <c:pt idx="8249">
                  <c:v>37560.0</c:v>
                </c:pt>
                <c:pt idx="8250">
                  <c:v>37561.0</c:v>
                </c:pt>
                <c:pt idx="8251">
                  <c:v>37562.0</c:v>
                </c:pt>
                <c:pt idx="8252">
                  <c:v>37563.0</c:v>
                </c:pt>
                <c:pt idx="8253">
                  <c:v>37564.0</c:v>
                </c:pt>
                <c:pt idx="8254">
                  <c:v>37565.0</c:v>
                </c:pt>
                <c:pt idx="8255">
                  <c:v>37566.0</c:v>
                </c:pt>
                <c:pt idx="8256">
                  <c:v>37567.0</c:v>
                </c:pt>
                <c:pt idx="8257">
                  <c:v>37568.0</c:v>
                </c:pt>
                <c:pt idx="8258">
                  <c:v>37569.0</c:v>
                </c:pt>
                <c:pt idx="8259">
                  <c:v>37570.0</c:v>
                </c:pt>
                <c:pt idx="8260">
                  <c:v>37571.0</c:v>
                </c:pt>
                <c:pt idx="8261">
                  <c:v>37572.0</c:v>
                </c:pt>
                <c:pt idx="8262">
                  <c:v>37573.0</c:v>
                </c:pt>
                <c:pt idx="8263">
                  <c:v>37574.0</c:v>
                </c:pt>
                <c:pt idx="8264">
                  <c:v>37575.0</c:v>
                </c:pt>
                <c:pt idx="8265">
                  <c:v>37576.0</c:v>
                </c:pt>
                <c:pt idx="8266">
                  <c:v>37577.0</c:v>
                </c:pt>
                <c:pt idx="8267">
                  <c:v>37578.0</c:v>
                </c:pt>
                <c:pt idx="8268">
                  <c:v>37579.0</c:v>
                </c:pt>
                <c:pt idx="8269">
                  <c:v>37580.0</c:v>
                </c:pt>
                <c:pt idx="8270">
                  <c:v>37581.0</c:v>
                </c:pt>
                <c:pt idx="8271">
                  <c:v>37582.0</c:v>
                </c:pt>
                <c:pt idx="8272">
                  <c:v>37583.0</c:v>
                </c:pt>
                <c:pt idx="8273">
                  <c:v>37584.0</c:v>
                </c:pt>
                <c:pt idx="8274">
                  <c:v>37585.0</c:v>
                </c:pt>
                <c:pt idx="8275">
                  <c:v>37586.0</c:v>
                </c:pt>
                <c:pt idx="8276">
                  <c:v>37587.0</c:v>
                </c:pt>
                <c:pt idx="8277">
                  <c:v>37588.0</c:v>
                </c:pt>
                <c:pt idx="8278">
                  <c:v>37589.0</c:v>
                </c:pt>
                <c:pt idx="8279">
                  <c:v>37590.0</c:v>
                </c:pt>
                <c:pt idx="8280">
                  <c:v>37591.0</c:v>
                </c:pt>
                <c:pt idx="8281">
                  <c:v>37592.0</c:v>
                </c:pt>
                <c:pt idx="8282">
                  <c:v>37593.0</c:v>
                </c:pt>
                <c:pt idx="8283">
                  <c:v>37594.0</c:v>
                </c:pt>
                <c:pt idx="8284">
                  <c:v>37595.0</c:v>
                </c:pt>
                <c:pt idx="8285">
                  <c:v>37596.0</c:v>
                </c:pt>
                <c:pt idx="8286">
                  <c:v>37597.0</c:v>
                </c:pt>
                <c:pt idx="8287">
                  <c:v>37598.0</c:v>
                </c:pt>
                <c:pt idx="8288">
                  <c:v>37599.0</c:v>
                </c:pt>
                <c:pt idx="8289">
                  <c:v>37600.0</c:v>
                </c:pt>
                <c:pt idx="8290">
                  <c:v>37601.0</c:v>
                </c:pt>
                <c:pt idx="8291">
                  <c:v>37602.0</c:v>
                </c:pt>
                <c:pt idx="8292">
                  <c:v>37603.0</c:v>
                </c:pt>
                <c:pt idx="8293">
                  <c:v>37604.0</c:v>
                </c:pt>
                <c:pt idx="8294">
                  <c:v>37605.0</c:v>
                </c:pt>
                <c:pt idx="8295">
                  <c:v>37606.0</c:v>
                </c:pt>
                <c:pt idx="8296">
                  <c:v>37607.0</c:v>
                </c:pt>
                <c:pt idx="8297">
                  <c:v>37608.0</c:v>
                </c:pt>
                <c:pt idx="8298">
                  <c:v>37609.0</c:v>
                </c:pt>
                <c:pt idx="8299">
                  <c:v>37610.0</c:v>
                </c:pt>
                <c:pt idx="8300">
                  <c:v>37611.0</c:v>
                </c:pt>
                <c:pt idx="8301">
                  <c:v>37612.0</c:v>
                </c:pt>
                <c:pt idx="8302">
                  <c:v>37613.0</c:v>
                </c:pt>
                <c:pt idx="8303">
                  <c:v>37614.0</c:v>
                </c:pt>
                <c:pt idx="8304">
                  <c:v>37615.0</c:v>
                </c:pt>
                <c:pt idx="8305">
                  <c:v>37616.0</c:v>
                </c:pt>
                <c:pt idx="8306">
                  <c:v>37617.0</c:v>
                </c:pt>
                <c:pt idx="8307">
                  <c:v>37618.0</c:v>
                </c:pt>
                <c:pt idx="8308">
                  <c:v>37619.0</c:v>
                </c:pt>
                <c:pt idx="8309">
                  <c:v>37620.0</c:v>
                </c:pt>
                <c:pt idx="8310">
                  <c:v>37621.0</c:v>
                </c:pt>
                <c:pt idx="8311">
                  <c:v>37622.0</c:v>
                </c:pt>
                <c:pt idx="8312">
                  <c:v>37623.0</c:v>
                </c:pt>
                <c:pt idx="8313">
                  <c:v>37624.0</c:v>
                </c:pt>
                <c:pt idx="8314">
                  <c:v>37625.0</c:v>
                </c:pt>
                <c:pt idx="8315">
                  <c:v>37626.0</c:v>
                </c:pt>
                <c:pt idx="8316">
                  <c:v>37627.0</c:v>
                </c:pt>
                <c:pt idx="8317">
                  <c:v>37628.0</c:v>
                </c:pt>
                <c:pt idx="8318">
                  <c:v>37629.0</c:v>
                </c:pt>
                <c:pt idx="8319">
                  <c:v>37630.0</c:v>
                </c:pt>
                <c:pt idx="8320">
                  <c:v>37631.0</c:v>
                </c:pt>
                <c:pt idx="8321">
                  <c:v>37632.0</c:v>
                </c:pt>
                <c:pt idx="8322">
                  <c:v>37633.0</c:v>
                </c:pt>
                <c:pt idx="8323">
                  <c:v>37634.0</c:v>
                </c:pt>
                <c:pt idx="8324">
                  <c:v>37635.0</c:v>
                </c:pt>
                <c:pt idx="8325">
                  <c:v>37636.0</c:v>
                </c:pt>
                <c:pt idx="8326">
                  <c:v>37637.0</c:v>
                </c:pt>
                <c:pt idx="8327">
                  <c:v>37638.0</c:v>
                </c:pt>
                <c:pt idx="8328">
                  <c:v>37639.0</c:v>
                </c:pt>
                <c:pt idx="8329">
                  <c:v>37640.0</c:v>
                </c:pt>
                <c:pt idx="8330">
                  <c:v>37641.0</c:v>
                </c:pt>
                <c:pt idx="8331">
                  <c:v>37642.0</c:v>
                </c:pt>
                <c:pt idx="8332">
                  <c:v>37643.0</c:v>
                </c:pt>
                <c:pt idx="8333">
                  <c:v>37644.0</c:v>
                </c:pt>
                <c:pt idx="8334">
                  <c:v>37645.0</c:v>
                </c:pt>
                <c:pt idx="8335">
                  <c:v>37646.0</c:v>
                </c:pt>
                <c:pt idx="8336">
                  <c:v>37647.0</c:v>
                </c:pt>
                <c:pt idx="8337">
                  <c:v>37648.0</c:v>
                </c:pt>
                <c:pt idx="8338">
                  <c:v>37649.0</c:v>
                </c:pt>
                <c:pt idx="8339">
                  <c:v>37650.0</c:v>
                </c:pt>
                <c:pt idx="8340">
                  <c:v>37651.0</c:v>
                </c:pt>
                <c:pt idx="8341">
                  <c:v>37652.0</c:v>
                </c:pt>
                <c:pt idx="8342">
                  <c:v>37653.0</c:v>
                </c:pt>
                <c:pt idx="8343">
                  <c:v>37654.0</c:v>
                </c:pt>
                <c:pt idx="8344">
                  <c:v>37655.0</c:v>
                </c:pt>
                <c:pt idx="8345">
                  <c:v>37656.0</c:v>
                </c:pt>
                <c:pt idx="8346">
                  <c:v>37657.0</c:v>
                </c:pt>
                <c:pt idx="8347">
                  <c:v>37658.0</c:v>
                </c:pt>
                <c:pt idx="8348">
                  <c:v>37659.0</c:v>
                </c:pt>
                <c:pt idx="8349">
                  <c:v>37660.0</c:v>
                </c:pt>
                <c:pt idx="8350">
                  <c:v>37661.0</c:v>
                </c:pt>
                <c:pt idx="8351">
                  <c:v>37662.0</c:v>
                </c:pt>
                <c:pt idx="8352">
                  <c:v>37663.0</c:v>
                </c:pt>
                <c:pt idx="8353">
                  <c:v>37664.0</c:v>
                </c:pt>
                <c:pt idx="8354">
                  <c:v>37665.0</c:v>
                </c:pt>
                <c:pt idx="8355">
                  <c:v>37666.0</c:v>
                </c:pt>
                <c:pt idx="8356">
                  <c:v>37667.0</c:v>
                </c:pt>
                <c:pt idx="8357">
                  <c:v>37668.0</c:v>
                </c:pt>
                <c:pt idx="8358">
                  <c:v>37669.0</c:v>
                </c:pt>
                <c:pt idx="8359">
                  <c:v>37670.0</c:v>
                </c:pt>
                <c:pt idx="8360">
                  <c:v>37671.0</c:v>
                </c:pt>
                <c:pt idx="8361">
                  <c:v>37672.0</c:v>
                </c:pt>
                <c:pt idx="8362">
                  <c:v>37673.0</c:v>
                </c:pt>
                <c:pt idx="8363">
                  <c:v>37674.0</c:v>
                </c:pt>
                <c:pt idx="8364">
                  <c:v>37675.0</c:v>
                </c:pt>
                <c:pt idx="8365">
                  <c:v>37676.0</c:v>
                </c:pt>
                <c:pt idx="8366">
                  <c:v>37677.0</c:v>
                </c:pt>
                <c:pt idx="8367">
                  <c:v>37678.0</c:v>
                </c:pt>
                <c:pt idx="8368">
                  <c:v>37679.0</c:v>
                </c:pt>
                <c:pt idx="8369">
                  <c:v>37680.0</c:v>
                </c:pt>
                <c:pt idx="8370">
                  <c:v>37681.0</c:v>
                </c:pt>
                <c:pt idx="8371">
                  <c:v>37682.0</c:v>
                </c:pt>
                <c:pt idx="8372">
                  <c:v>37683.0</c:v>
                </c:pt>
                <c:pt idx="8373">
                  <c:v>37684.0</c:v>
                </c:pt>
                <c:pt idx="8374">
                  <c:v>37685.0</c:v>
                </c:pt>
                <c:pt idx="8375">
                  <c:v>37686.0</c:v>
                </c:pt>
                <c:pt idx="8376">
                  <c:v>37687.0</c:v>
                </c:pt>
                <c:pt idx="8377">
                  <c:v>37688.0</c:v>
                </c:pt>
                <c:pt idx="8378">
                  <c:v>37689.0</c:v>
                </c:pt>
                <c:pt idx="8379">
                  <c:v>37690.0</c:v>
                </c:pt>
                <c:pt idx="8380">
                  <c:v>37691.0</c:v>
                </c:pt>
                <c:pt idx="8381">
                  <c:v>37692.0</c:v>
                </c:pt>
                <c:pt idx="8382">
                  <c:v>37693.0</c:v>
                </c:pt>
                <c:pt idx="8383">
                  <c:v>37694.0</c:v>
                </c:pt>
                <c:pt idx="8384">
                  <c:v>37695.0</c:v>
                </c:pt>
                <c:pt idx="8385">
                  <c:v>37696.0</c:v>
                </c:pt>
                <c:pt idx="8386">
                  <c:v>37697.0</c:v>
                </c:pt>
                <c:pt idx="8387">
                  <c:v>37698.0</c:v>
                </c:pt>
                <c:pt idx="8388">
                  <c:v>37699.0</c:v>
                </c:pt>
                <c:pt idx="8389">
                  <c:v>37700.0</c:v>
                </c:pt>
                <c:pt idx="8390">
                  <c:v>37701.0</c:v>
                </c:pt>
                <c:pt idx="8391">
                  <c:v>37702.0</c:v>
                </c:pt>
                <c:pt idx="8392">
                  <c:v>37703.0</c:v>
                </c:pt>
                <c:pt idx="8393">
                  <c:v>37704.0</c:v>
                </c:pt>
                <c:pt idx="8394">
                  <c:v>37705.0</c:v>
                </c:pt>
                <c:pt idx="8395">
                  <c:v>37706.0</c:v>
                </c:pt>
                <c:pt idx="8396">
                  <c:v>37707.0</c:v>
                </c:pt>
                <c:pt idx="8397">
                  <c:v>37708.0</c:v>
                </c:pt>
                <c:pt idx="8398">
                  <c:v>37709.0</c:v>
                </c:pt>
                <c:pt idx="8399">
                  <c:v>37710.0</c:v>
                </c:pt>
                <c:pt idx="8400">
                  <c:v>37711.0</c:v>
                </c:pt>
                <c:pt idx="8401">
                  <c:v>37712.0</c:v>
                </c:pt>
                <c:pt idx="8402">
                  <c:v>37713.0</c:v>
                </c:pt>
                <c:pt idx="8403">
                  <c:v>37714.0</c:v>
                </c:pt>
                <c:pt idx="8404">
                  <c:v>37715.0</c:v>
                </c:pt>
                <c:pt idx="8405">
                  <c:v>37716.0</c:v>
                </c:pt>
                <c:pt idx="8406">
                  <c:v>37717.0</c:v>
                </c:pt>
                <c:pt idx="8407">
                  <c:v>37718.0</c:v>
                </c:pt>
                <c:pt idx="8408">
                  <c:v>37719.0</c:v>
                </c:pt>
                <c:pt idx="8409">
                  <c:v>37720.0</c:v>
                </c:pt>
                <c:pt idx="8410">
                  <c:v>37721.0</c:v>
                </c:pt>
                <c:pt idx="8411">
                  <c:v>37722.0</c:v>
                </c:pt>
                <c:pt idx="8412">
                  <c:v>37723.0</c:v>
                </c:pt>
                <c:pt idx="8413">
                  <c:v>37724.0</c:v>
                </c:pt>
                <c:pt idx="8414">
                  <c:v>37725.0</c:v>
                </c:pt>
                <c:pt idx="8415">
                  <c:v>37726.0</c:v>
                </c:pt>
                <c:pt idx="8416">
                  <c:v>37727.0</c:v>
                </c:pt>
                <c:pt idx="8417">
                  <c:v>37728.0</c:v>
                </c:pt>
                <c:pt idx="8418">
                  <c:v>37729.0</c:v>
                </c:pt>
                <c:pt idx="8419">
                  <c:v>37730.0</c:v>
                </c:pt>
                <c:pt idx="8420">
                  <c:v>37731.0</c:v>
                </c:pt>
                <c:pt idx="8421">
                  <c:v>37732.0</c:v>
                </c:pt>
                <c:pt idx="8422">
                  <c:v>37733.0</c:v>
                </c:pt>
                <c:pt idx="8423">
                  <c:v>37734.0</c:v>
                </c:pt>
                <c:pt idx="8424">
                  <c:v>37735.0</c:v>
                </c:pt>
                <c:pt idx="8425">
                  <c:v>37736.0</c:v>
                </c:pt>
                <c:pt idx="8426">
                  <c:v>37737.0</c:v>
                </c:pt>
                <c:pt idx="8427">
                  <c:v>37738.0</c:v>
                </c:pt>
                <c:pt idx="8428">
                  <c:v>37739.0</c:v>
                </c:pt>
                <c:pt idx="8429">
                  <c:v>37740.0</c:v>
                </c:pt>
                <c:pt idx="8430">
                  <c:v>37741.0</c:v>
                </c:pt>
                <c:pt idx="8431">
                  <c:v>37742.0</c:v>
                </c:pt>
                <c:pt idx="8432">
                  <c:v>37743.0</c:v>
                </c:pt>
                <c:pt idx="8433">
                  <c:v>37744.0</c:v>
                </c:pt>
                <c:pt idx="8434">
                  <c:v>37745.0</c:v>
                </c:pt>
                <c:pt idx="8435">
                  <c:v>37746.0</c:v>
                </c:pt>
                <c:pt idx="8436">
                  <c:v>37747.0</c:v>
                </c:pt>
                <c:pt idx="8437">
                  <c:v>37748.0</c:v>
                </c:pt>
                <c:pt idx="8438">
                  <c:v>37749.0</c:v>
                </c:pt>
                <c:pt idx="8439">
                  <c:v>37750.0</c:v>
                </c:pt>
                <c:pt idx="8440">
                  <c:v>37751.0</c:v>
                </c:pt>
                <c:pt idx="8441">
                  <c:v>37752.0</c:v>
                </c:pt>
                <c:pt idx="8442">
                  <c:v>37753.0</c:v>
                </c:pt>
                <c:pt idx="8443">
                  <c:v>37754.0</c:v>
                </c:pt>
                <c:pt idx="8444">
                  <c:v>37755.0</c:v>
                </c:pt>
                <c:pt idx="8445">
                  <c:v>37756.0</c:v>
                </c:pt>
                <c:pt idx="8446">
                  <c:v>37757.0</c:v>
                </c:pt>
                <c:pt idx="8447">
                  <c:v>37758.0</c:v>
                </c:pt>
                <c:pt idx="8448">
                  <c:v>37759.0</c:v>
                </c:pt>
                <c:pt idx="8449">
                  <c:v>37760.0</c:v>
                </c:pt>
                <c:pt idx="8450">
                  <c:v>37761.0</c:v>
                </c:pt>
                <c:pt idx="8451">
                  <c:v>37762.0</c:v>
                </c:pt>
                <c:pt idx="8452">
                  <c:v>37763.0</c:v>
                </c:pt>
                <c:pt idx="8453">
                  <c:v>37764.0</c:v>
                </c:pt>
                <c:pt idx="8454">
                  <c:v>37765.0</c:v>
                </c:pt>
                <c:pt idx="8455">
                  <c:v>37766.0</c:v>
                </c:pt>
                <c:pt idx="8456">
                  <c:v>37767.0</c:v>
                </c:pt>
                <c:pt idx="8457">
                  <c:v>37768.0</c:v>
                </c:pt>
                <c:pt idx="8458">
                  <c:v>37769.0</c:v>
                </c:pt>
                <c:pt idx="8459">
                  <c:v>37770.0</c:v>
                </c:pt>
                <c:pt idx="8460">
                  <c:v>37771.0</c:v>
                </c:pt>
                <c:pt idx="8461">
                  <c:v>37772.0</c:v>
                </c:pt>
                <c:pt idx="8462">
                  <c:v>37773.0</c:v>
                </c:pt>
                <c:pt idx="8463">
                  <c:v>37774.0</c:v>
                </c:pt>
                <c:pt idx="8464">
                  <c:v>37775.0</c:v>
                </c:pt>
                <c:pt idx="8465">
                  <c:v>37776.0</c:v>
                </c:pt>
                <c:pt idx="8466">
                  <c:v>37777.0</c:v>
                </c:pt>
                <c:pt idx="8467">
                  <c:v>37778.0</c:v>
                </c:pt>
                <c:pt idx="8468">
                  <c:v>37779.0</c:v>
                </c:pt>
                <c:pt idx="8469">
                  <c:v>37780.0</c:v>
                </c:pt>
                <c:pt idx="8470">
                  <c:v>37781.0</c:v>
                </c:pt>
                <c:pt idx="8471">
                  <c:v>37782.0</c:v>
                </c:pt>
                <c:pt idx="8472">
                  <c:v>37783.0</c:v>
                </c:pt>
                <c:pt idx="8473">
                  <c:v>37784.0</c:v>
                </c:pt>
                <c:pt idx="8474">
                  <c:v>37785.0</c:v>
                </c:pt>
                <c:pt idx="8475">
                  <c:v>37786.0</c:v>
                </c:pt>
                <c:pt idx="8476">
                  <c:v>37787.0</c:v>
                </c:pt>
                <c:pt idx="8477">
                  <c:v>37788.0</c:v>
                </c:pt>
                <c:pt idx="8478">
                  <c:v>37789.0</c:v>
                </c:pt>
                <c:pt idx="8479">
                  <c:v>37790.0</c:v>
                </c:pt>
                <c:pt idx="8480">
                  <c:v>37791.0</c:v>
                </c:pt>
                <c:pt idx="8481">
                  <c:v>37792.0</c:v>
                </c:pt>
                <c:pt idx="8482">
                  <c:v>37793.0</c:v>
                </c:pt>
                <c:pt idx="8483">
                  <c:v>37794.0</c:v>
                </c:pt>
                <c:pt idx="8484">
                  <c:v>37795.0</c:v>
                </c:pt>
                <c:pt idx="8485">
                  <c:v>37796.0</c:v>
                </c:pt>
                <c:pt idx="8486">
                  <c:v>37797.0</c:v>
                </c:pt>
                <c:pt idx="8487">
                  <c:v>37798.0</c:v>
                </c:pt>
                <c:pt idx="8488">
                  <c:v>37799.0</c:v>
                </c:pt>
                <c:pt idx="8489">
                  <c:v>37800.0</c:v>
                </c:pt>
                <c:pt idx="8490">
                  <c:v>37801.0</c:v>
                </c:pt>
                <c:pt idx="8491">
                  <c:v>37802.0</c:v>
                </c:pt>
                <c:pt idx="8492">
                  <c:v>37803.0</c:v>
                </c:pt>
                <c:pt idx="8493">
                  <c:v>37804.0</c:v>
                </c:pt>
                <c:pt idx="8494">
                  <c:v>37805.0</c:v>
                </c:pt>
                <c:pt idx="8495">
                  <c:v>37806.0</c:v>
                </c:pt>
                <c:pt idx="8496">
                  <c:v>37807.0</c:v>
                </c:pt>
                <c:pt idx="8497">
                  <c:v>37808.0</c:v>
                </c:pt>
                <c:pt idx="8498">
                  <c:v>37809.0</c:v>
                </c:pt>
                <c:pt idx="8499">
                  <c:v>37810.0</c:v>
                </c:pt>
                <c:pt idx="8500">
                  <c:v>37811.0</c:v>
                </c:pt>
                <c:pt idx="8501">
                  <c:v>37812.0</c:v>
                </c:pt>
                <c:pt idx="8502">
                  <c:v>37813.0</c:v>
                </c:pt>
                <c:pt idx="8503">
                  <c:v>37814.0</c:v>
                </c:pt>
                <c:pt idx="8504">
                  <c:v>37815.0</c:v>
                </c:pt>
                <c:pt idx="8505">
                  <c:v>37816.0</c:v>
                </c:pt>
                <c:pt idx="8506">
                  <c:v>37817.0</c:v>
                </c:pt>
                <c:pt idx="8507">
                  <c:v>37818.0</c:v>
                </c:pt>
                <c:pt idx="8508">
                  <c:v>37819.0</c:v>
                </c:pt>
                <c:pt idx="8509">
                  <c:v>37820.0</c:v>
                </c:pt>
                <c:pt idx="8510">
                  <c:v>37821.0</c:v>
                </c:pt>
                <c:pt idx="8511">
                  <c:v>37822.0</c:v>
                </c:pt>
                <c:pt idx="8512">
                  <c:v>37823.0</c:v>
                </c:pt>
                <c:pt idx="8513">
                  <c:v>37824.0</c:v>
                </c:pt>
                <c:pt idx="8514">
                  <c:v>37825.0</c:v>
                </c:pt>
                <c:pt idx="8515">
                  <c:v>37826.0</c:v>
                </c:pt>
                <c:pt idx="8516">
                  <c:v>37827.0</c:v>
                </c:pt>
                <c:pt idx="8517">
                  <c:v>37828.0</c:v>
                </c:pt>
                <c:pt idx="8518">
                  <c:v>37829.0</c:v>
                </c:pt>
                <c:pt idx="8519">
                  <c:v>37830.0</c:v>
                </c:pt>
                <c:pt idx="8520">
                  <c:v>37831.0</c:v>
                </c:pt>
                <c:pt idx="8521">
                  <c:v>37832.0</c:v>
                </c:pt>
                <c:pt idx="8522">
                  <c:v>37833.0</c:v>
                </c:pt>
                <c:pt idx="8523">
                  <c:v>37834.0</c:v>
                </c:pt>
                <c:pt idx="8524">
                  <c:v>37835.0</c:v>
                </c:pt>
                <c:pt idx="8525">
                  <c:v>37836.0</c:v>
                </c:pt>
                <c:pt idx="8526">
                  <c:v>37837.0</c:v>
                </c:pt>
                <c:pt idx="8527">
                  <c:v>37838.0</c:v>
                </c:pt>
                <c:pt idx="8528">
                  <c:v>37839.0</c:v>
                </c:pt>
                <c:pt idx="8529">
                  <c:v>37840.0</c:v>
                </c:pt>
                <c:pt idx="8530">
                  <c:v>37841.0</c:v>
                </c:pt>
                <c:pt idx="8531">
                  <c:v>37842.0</c:v>
                </c:pt>
                <c:pt idx="8532">
                  <c:v>37843.0</c:v>
                </c:pt>
                <c:pt idx="8533">
                  <c:v>37844.0</c:v>
                </c:pt>
                <c:pt idx="8534">
                  <c:v>37845.0</c:v>
                </c:pt>
                <c:pt idx="8535">
                  <c:v>37846.0</c:v>
                </c:pt>
                <c:pt idx="8536">
                  <c:v>37847.0</c:v>
                </c:pt>
                <c:pt idx="8537">
                  <c:v>37848.0</c:v>
                </c:pt>
                <c:pt idx="8538">
                  <c:v>37849.0</c:v>
                </c:pt>
                <c:pt idx="8539">
                  <c:v>37850.0</c:v>
                </c:pt>
                <c:pt idx="8540">
                  <c:v>37851.0</c:v>
                </c:pt>
                <c:pt idx="8541">
                  <c:v>37852.0</c:v>
                </c:pt>
                <c:pt idx="8542">
                  <c:v>37853.0</c:v>
                </c:pt>
                <c:pt idx="8543">
                  <c:v>37854.0</c:v>
                </c:pt>
                <c:pt idx="8544">
                  <c:v>37855.0</c:v>
                </c:pt>
                <c:pt idx="8545">
                  <c:v>37856.0</c:v>
                </c:pt>
                <c:pt idx="8546">
                  <c:v>37857.0</c:v>
                </c:pt>
                <c:pt idx="8547">
                  <c:v>37858.0</c:v>
                </c:pt>
                <c:pt idx="8548">
                  <c:v>37859.0</c:v>
                </c:pt>
                <c:pt idx="8549">
                  <c:v>37860.0</c:v>
                </c:pt>
                <c:pt idx="8550">
                  <c:v>37861.0</c:v>
                </c:pt>
                <c:pt idx="8551">
                  <c:v>37862.0</c:v>
                </c:pt>
                <c:pt idx="8552">
                  <c:v>37863.0</c:v>
                </c:pt>
                <c:pt idx="8553">
                  <c:v>37864.0</c:v>
                </c:pt>
                <c:pt idx="8554">
                  <c:v>37865.0</c:v>
                </c:pt>
                <c:pt idx="8555">
                  <c:v>37866.0</c:v>
                </c:pt>
                <c:pt idx="8556">
                  <c:v>37867.0</c:v>
                </c:pt>
                <c:pt idx="8557">
                  <c:v>37868.0</c:v>
                </c:pt>
                <c:pt idx="8558">
                  <c:v>37869.0</c:v>
                </c:pt>
                <c:pt idx="8559">
                  <c:v>37870.0</c:v>
                </c:pt>
                <c:pt idx="8560">
                  <c:v>37871.0</c:v>
                </c:pt>
                <c:pt idx="8561">
                  <c:v>37872.0</c:v>
                </c:pt>
                <c:pt idx="8562">
                  <c:v>37873.0</c:v>
                </c:pt>
                <c:pt idx="8563">
                  <c:v>37874.0</c:v>
                </c:pt>
                <c:pt idx="8564">
                  <c:v>37875.0</c:v>
                </c:pt>
                <c:pt idx="8565">
                  <c:v>37876.0</c:v>
                </c:pt>
                <c:pt idx="8566">
                  <c:v>37877.0</c:v>
                </c:pt>
                <c:pt idx="8567">
                  <c:v>37878.0</c:v>
                </c:pt>
                <c:pt idx="8568">
                  <c:v>37879.0</c:v>
                </c:pt>
                <c:pt idx="8569">
                  <c:v>37880.0</c:v>
                </c:pt>
                <c:pt idx="8570">
                  <c:v>37881.0</c:v>
                </c:pt>
                <c:pt idx="8571">
                  <c:v>37882.0</c:v>
                </c:pt>
                <c:pt idx="8572">
                  <c:v>37883.0</c:v>
                </c:pt>
                <c:pt idx="8573">
                  <c:v>37884.0</c:v>
                </c:pt>
                <c:pt idx="8574">
                  <c:v>37885.0</c:v>
                </c:pt>
                <c:pt idx="8575">
                  <c:v>37886.0</c:v>
                </c:pt>
                <c:pt idx="8576">
                  <c:v>37887.0</c:v>
                </c:pt>
                <c:pt idx="8577">
                  <c:v>37888.0</c:v>
                </c:pt>
                <c:pt idx="8578">
                  <c:v>37889.0</c:v>
                </c:pt>
                <c:pt idx="8579">
                  <c:v>37890.0</c:v>
                </c:pt>
                <c:pt idx="8580">
                  <c:v>37891.0</c:v>
                </c:pt>
                <c:pt idx="8581">
                  <c:v>37892.0</c:v>
                </c:pt>
                <c:pt idx="8582">
                  <c:v>37893.0</c:v>
                </c:pt>
                <c:pt idx="8583">
                  <c:v>37894.0</c:v>
                </c:pt>
                <c:pt idx="8584">
                  <c:v>37895.0</c:v>
                </c:pt>
                <c:pt idx="8585">
                  <c:v>37896.0</c:v>
                </c:pt>
                <c:pt idx="8586">
                  <c:v>37897.0</c:v>
                </c:pt>
                <c:pt idx="8587">
                  <c:v>37898.0</c:v>
                </c:pt>
                <c:pt idx="8588">
                  <c:v>37899.0</c:v>
                </c:pt>
                <c:pt idx="8589">
                  <c:v>37900.0</c:v>
                </c:pt>
                <c:pt idx="8590">
                  <c:v>37901.0</c:v>
                </c:pt>
                <c:pt idx="8591">
                  <c:v>37902.0</c:v>
                </c:pt>
                <c:pt idx="8592">
                  <c:v>37903.0</c:v>
                </c:pt>
                <c:pt idx="8593">
                  <c:v>37904.0</c:v>
                </c:pt>
                <c:pt idx="8594">
                  <c:v>37905.0</c:v>
                </c:pt>
                <c:pt idx="8595">
                  <c:v>37906.0</c:v>
                </c:pt>
                <c:pt idx="8596">
                  <c:v>37907.0</c:v>
                </c:pt>
                <c:pt idx="8597">
                  <c:v>37908.0</c:v>
                </c:pt>
                <c:pt idx="8598">
                  <c:v>37909.0</c:v>
                </c:pt>
                <c:pt idx="8599">
                  <c:v>37910.0</c:v>
                </c:pt>
                <c:pt idx="8600">
                  <c:v>37911.0</c:v>
                </c:pt>
                <c:pt idx="8601">
                  <c:v>37912.0</c:v>
                </c:pt>
                <c:pt idx="8602">
                  <c:v>37913.0</c:v>
                </c:pt>
                <c:pt idx="8603">
                  <c:v>37914.0</c:v>
                </c:pt>
                <c:pt idx="8604">
                  <c:v>37915.0</c:v>
                </c:pt>
                <c:pt idx="8605">
                  <c:v>37916.0</c:v>
                </c:pt>
                <c:pt idx="8606">
                  <c:v>37917.0</c:v>
                </c:pt>
                <c:pt idx="8607">
                  <c:v>37918.0</c:v>
                </c:pt>
                <c:pt idx="8608">
                  <c:v>37919.0</c:v>
                </c:pt>
                <c:pt idx="8609">
                  <c:v>37920.0</c:v>
                </c:pt>
                <c:pt idx="8610">
                  <c:v>37921.0</c:v>
                </c:pt>
                <c:pt idx="8611">
                  <c:v>37922.0</c:v>
                </c:pt>
                <c:pt idx="8612">
                  <c:v>37923.0</c:v>
                </c:pt>
                <c:pt idx="8613">
                  <c:v>37924.0</c:v>
                </c:pt>
                <c:pt idx="8614">
                  <c:v>37925.0</c:v>
                </c:pt>
                <c:pt idx="8615">
                  <c:v>37926.0</c:v>
                </c:pt>
                <c:pt idx="8616">
                  <c:v>37927.0</c:v>
                </c:pt>
                <c:pt idx="8617">
                  <c:v>37928.0</c:v>
                </c:pt>
                <c:pt idx="8618">
                  <c:v>37929.0</c:v>
                </c:pt>
                <c:pt idx="8619">
                  <c:v>37930.0</c:v>
                </c:pt>
                <c:pt idx="8620">
                  <c:v>37931.0</c:v>
                </c:pt>
                <c:pt idx="8621">
                  <c:v>37932.0</c:v>
                </c:pt>
                <c:pt idx="8622">
                  <c:v>37933.0</c:v>
                </c:pt>
                <c:pt idx="8623">
                  <c:v>37934.0</c:v>
                </c:pt>
                <c:pt idx="8624">
                  <c:v>37935.0</c:v>
                </c:pt>
                <c:pt idx="8625">
                  <c:v>37936.0</c:v>
                </c:pt>
                <c:pt idx="8626">
                  <c:v>37937.0</c:v>
                </c:pt>
                <c:pt idx="8627">
                  <c:v>37938.0</c:v>
                </c:pt>
                <c:pt idx="8628">
                  <c:v>37939.0</c:v>
                </c:pt>
                <c:pt idx="8629">
                  <c:v>37940.0</c:v>
                </c:pt>
                <c:pt idx="8630">
                  <c:v>37941.0</c:v>
                </c:pt>
                <c:pt idx="8631">
                  <c:v>37942.0</c:v>
                </c:pt>
                <c:pt idx="8632">
                  <c:v>37943.0</c:v>
                </c:pt>
                <c:pt idx="8633">
                  <c:v>37944.0</c:v>
                </c:pt>
                <c:pt idx="8634">
                  <c:v>37945.0</c:v>
                </c:pt>
                <c:pt idx="8635">
                  <c:v>37946.0</c:v>
                </c:pt>
                <c:pt idx="8636">
                  <c:v>37947.0</c:v>
                </c:pt>
                <c:pt idx="8637">
                  <c:v>37948.0</c:v>
                </c:pt>
                <c:pt idx="8638">
                  <c:v>37949.0</c:v>
                </c:pt>
                <c:pt idx="8639">
                  <c:v>37950.0</c:v>
                </c:pt>
                <c:pt idx="8640">
                  <c:v>37951.0</c:v>
                </c:pt>
                <c:pt idx="8641">
                  <c:v>37952.0</c:v>
                </c:pt>
                <c:pt idx="8642">
                  <c:v>37953.0</c:v>
                </c:pt>
                <c:pt idx="8643">
                  <c:v>37954.0</c:v>
                </c:pt>
                <c:pt idx="8644">
                  <c:v>37955.0</c:v>
                </c:pt>
                <c:pt idx="8645">
                  <c:v>37956.0</c:v>
                </c:pt>
                <c:pt idx="8646">
                  <c:v>37957.0</c:v>
                </c:pt>
                <c:pt idx="8647">
                  <c:v>37958.0</c:v>
                </c:pt>
                <c:pt idx="8648">
                  <c:v>37959.0</c:v>
                </c:pt>
                <c:pt idx="8649">
                  <c:v>37960.0</c:v>
                </c:pt>
                <c:pt idx="8650">
                  <c:v>37961.0</c:v>
                </c:pt>
                <c:pt idx="8651">
                  <c:v>37962.0</c:v>
                </c:pt>
                <c:pt idx="8652">
                  <c:v>37963.0</c:v>
                </c:pt>
                <c:pt idx="8653">
                  <c:v>37964.0</c:v>
                </c:pt>
                <c:pt idx="8654">
                  <c:v>37965.0</c:v>
                </c:pt>
                <c:pt idx="8655">
                  <c:v>37966.0</c:v>
                </c:pt>
                <c:pt idx="8656">
                  <c:v>37967.0</c:v>
                </c:pt>
                <c:pt idx="8657">
                  <c:v>37968.0</c:v>
                </c:pt>
                <c:pt idx="8658">
                  <c:v>37969.0</c:v>
                </c:pt>
                <c:pt idx="8659">
                  <c:v>37970.0</c:v>
                </c:pt>
                <c:pt idx="8660">
                  <c:v>37971.0</c:v>
                </c:pt>
                <c:pt idx="8661">
                  <c:v>37972.0</c:v>
                </c:pt>
                <c:pt idx="8662">
                  <c:v>37973.0</c:v>
                </c:pt>
                <c:pt idx="8663">
                  <c:v>37974.0</c:v>
                </c:pt>
                <c:pt idx="8664">
                  <c:v>37975.0</c:v>
                </c:pt>
                <c:pt idx="8665">
                  <c:v>37976.0</c:v>
                </c:pt>
                <c:pt idx="8666">
                  <c:v>37977.0</c:v>
                </c:pt>
                <c:pt idx="8667">
                  <c:v>37978.0</c:v>
                </c:pt>
                <c:pt idx="8668">
                  <c:v>37979.0</c:v>
                </c:pt>
                <c:pt idx="8669">
                  <c:v>37980.0</c:v>
                </c:pt>
                <c:pt idx="8670">
                  <c:v>37981.0</c:v>
                </c:pt>
                <c:pt idx="8671">
                  <c:v>37982.0</c:v>
                </c:pt>
                <c:pt idx="8672">
                  <c:v>37983.0</c:v>
                </c:pt>
                <c:pt idx="8673">
                  <c:v>37984.0</c:v>
                </c:pt>
                <c:pt idx="8674">
                  <c:v>37985.0</c:v>
                </c:pt>
                <c:pt idx="8675">
                  <c:v>37986.0</c:v>
                </c:pt>
                <c:pt idx="8676">
                  <c:v>37987.0</c:v>
                </c:pt>
                <c:pt idx="8677">
                  <c:v>37988.0</c:v>
                </c:pt>
                <c:pt idx="8678">
                  <c:v>37989.0</c:v>
                </c:pt>
                <c:pt idx="8679">
                  <c:v>37990.0</c:v>
                </c:pt>
                <c:pt idx="8680">
                  <c:v>37991.0</c:v>
                </c:pt>
                <c:pt idx="8681">
                  <c:v>37992.0</c:v>
                </c:pt>
                <c:pt idx="8682">
                  <c:v>37993.0</c:v>
                </c:pt>
                <c:pt idx="8683">
                  <c:v>37994.0</c:v>
                </c:pt>
                <c:pt idx="8684">
                  <c:v>37995.0</c:v>
                </c:pt>
                <c:pt idx="8685">
                  <c:v>37996.0</c:v>
                </c:pt>
                <c:pt idx="8686">
                  <c:v>37997.0</c:v>
                </c:pt>
                <c:pt idx="8687">
                  <c:v>37998.0</c:v>
                </c:pt>
                <c:pt idx="8688">
                  <c:v>37999.0</c:v>
                </c:pt>
                <c:pt idx="8689">
                  <c:v>38000.0</c:v>
                </c:pt>
                <c:pt idx="8690">
                  <c:v>38001.0</c:v>
                </c:pt>
                <c:pt idx="8691">
                  <c:v>38002.0</c:v>
                </c:pt>
                <c:pt idx="8692">
                  <c:v>38003.0</c:v>
                </c:pt>
                <c:pt idx="8693">
                  <c:v>38004.0</c:v>
                </c:pt>
                <c:pt idx="8694">
                  <c:v>38005.0</c:v>
                </c:pt>
                <c:pt idx="8695">
                  <c:v>38006.0</c:v>
                </c:pt>
                <c:pt idx="8696">
                  <c:v>38007.0</c:v>
                </c:pt>
                <c:pt idx="8697">
                  <c:v>38008.0</c:v>
                </c:pt>
                <c:pt idx="8698">
                  <c:v>38009.0</c:v>
                </c:pt>
                <c:pt idx="8699">
                  <c:v>38010.0</c:v>
                </c:pt>
                <c:pt idx="8700">
                  <c:v>38011.0</c:v>
                </c:pt>
                <c:pt idx="8701">
                  <c:v>38012.0</c:v>
                </c:pt>
                <c:pt idx="8702">
                  <c:v>38013.0</c:v>
                </c:pt>
                <c:pt idx="8703">
                  <c:v>38014.0</c:v>
                </c:pt>
                <c:pt idx="8704">
                  <c:v>38015.0</c:v>
                </c:pt>
                <c:pt idx="8705">
                  <c:v>38016.0</c:v>
                </c:pt>
                <c:pt idx="8706">
                  <c:v>38017.0</c:v>
                </c:pt>
                <c:pt idx="8707">
                  <c:v>38018.0</c:v>
                </c:pt>
                <c:pt idx="8708">
                  <c:v>38019.0</c:v>
                </c:pt>
                <c:pt idx="8709">
                  <c:v>38020.0</c:v>
                </c:pt>
                <c:pt idx="8710">
                  <c:v>38021.0</c:v>
                </c:pt>
                <c:pt idx="8711">
                  <c:v>38022.0</c:v>
                </c:pt>
                <c:pt idx="8712">
                  <c:v>38023.0</c:v>
                </c:pt>
                <c:pt idx="8713">
                  <c:v>38024.0</c:v>
                </c:pt>
                <c:pt idx="8714">
                  <c:v>38025.0</c:v>
                </c:pt>
                <c:pt idx="8715">
                  <c:v>38026.0</c:v>
                </c:pt>
                <c:pt idx="8716">
                  <c:v>38027.0</c:v>
                </c:pt>
                <c:pt idx="8717">
                  <c:v>38028.0</c:v>
                </c:pt>
                <c:pt idx="8718">
                  <c:v>38029.0</c:v>
                </c:pt>
                <c:pt idx="8719">
                  <c:v>38030.0</c:v>
                </c:pt>
                <c:pt idx="8720">
                  <c:v>38031.0</c:v>
                </c:pt>
                <c:pt idx="8721">
                  <c:v>38032.0</c:v>
                </c:pt>
                <c:pt idx="8722">
                  <c:v>38033.0</c:v>
                </c:pt>
                <c:pt idx="8723">
                  <c:v>38034.0</c:v>
                </c:pt>
                <c:pt idx="8724">
                  <c:v>38035.0</c:v>
                </c:pt>
                <c:pt idx="8725">
                  <c:v>38036.0</c:v>
                </c:pt>
                <c:pt idx="8726">
                  <c:v>38037.0</c:v>
                </c:pt>
                <c:pt idx="8727">
                  <c:v>38038.0</c:v>
                </c:pt>
                <c:pt idx="8728">
                  <c:v>38039.0</c:v>
                </c:pt>
                <c:pt idx="8729">
                  <c:v>38040.0</c:v>
                </c:pt>
                <c:pt idx="8730">
                  <c:v>38041.0</c:v>
                </c:pt>
                <c:pt idx="8731">
                  <c:v>38042.0</c:v>
                </c:pt>
                <c:pt idx="8732">
                  <c:v>38043.0</c:v>
                </c:pt>
                <c:pt idx="8733">
                  <c:v>38044.0</c:v>
                </c:pt>
                <c:pt idx="8734">
                  <c:v>38045.0</c:v>
                </c:pt>
                <c:pt idx="8735">
                  <c:v>38046.0</c:v>
                </c:pt>
                <c:pt idx="8736">
                  <c:v>38047.0</c:v>
                </c:pt>
                <c:pt idx="8737">
                  <c:v>38048.0</c:v>
                </c:pt>
                <c:pt idx="8738">
                  <c:v>38049.0</c:v>
                </c:pt>
                <c:pt idx="8739">
                  <c:v>38050.0</c:v>
                </c:pt>
                <c:pt idx="8740">
                  <c:v>38051.0</c:v>
                </c:pt>
                <c:pt idx="8741">
                  <c:v>38052.0</c:v>
                </c:pt>
                <c:pt idx="8742">
                  <c:v>38053.0</c:v>
                </c:pt>
                <c:pt idx="8743">
                  <c:v>38054.0</c:v>
                </c:pt>
                <c:pt idx="8744">
                  <c:v>38055.0</c:v>
                </c:pt>
                <c:pt idx="8745">
                  <c:v>38056.0</c:v>
                </c:pt>
                <c:pt idx="8746">
                  <c:v>38057.0</c:v>
                </c:pt>
                <c:pt idx="8747">
                  <c:v>38058.0</c:v>
                </c:pt>
                <c:pt idx="8748">
                  <c:v>38059.0</c:v>
                </c:pt>
                <c:pt idx="8749">
                  <c:v>38060.0</c:v>
                </c:pt>
                <c:pt idx="8750">
                  <c:v>38061.0</c:v>
                </c:pt>
                <c:pt idx="8751">
                  <c:v>38062.0</c:v>
                </c:pt>
                <c:pt idx="8752">
                  <c:v>38063.0</c:v>
                </c:pt>
                <c:pt idx="8753">
                  <c:v>38064.0</c:v>
                </c:pt>
                <c:pt idx="8754">
                  <c:v>38065.0</c:v>
                </c:pt>
                <c:pt idx="8755">
                  <c:v>38066.0</c:v>
                </c:pt>
                <c:pt idx="8756">
                  <c:v>38067.0</c:v>
                </c:pt>
                <c:pt idx="8757">
                  <c:v>38068.0</c:v>
                </c:pt>
                <c:pt idx="8758">
                  <c:v>38069.0</c:v>
                </c:pt>
                <c:pt idx="8759">
                  <c:v>38070.0</c:v>
                </c:pt>
                <c:pt idx="8760">
                  <c:v>38071.0</c:v>
                </c:pt>
                <c:pt idx="8761">
                  <c:v>38072.0</c:v>
                </c:pt>
                <c:pt idx="8762">
                  <c:v>38073.0</c:v>
                </c:pt>
                <c:pt idx="8763">
                  <c:v>38074.0</c:v>
                </c:pt>
                <c:pt idx="8764">
                  <c:v>38075.0</c:v>
                </c:pt>
                <c:pt idx="8765">
                  <c:v>38076.0</c:v>
                </c:pt>
                <c:pt idx="8766">
                  <c:v>38077.0</c:v>
                </c:pt>
                <c:pt idx="8767">
                  <c:v>38078.0</c:v>
                </c:pt>
                <c:pt idx="8768">
                  <c:v>38079.0</c:v>
                </c:pt>
                <c:pt idx="8769">
                  <c:v>38080.0</c:v>
                </c:pt>
                <c:pt idx="8770">
                  <c:v>38081.0</c:v>
                </c:pt>
                <c:pt idx="8771">
                  <c:v>38082.0</c:v>
                </c:pt>
                <c:pt idx="8772">
                  <c:v>38083.0</c:v>
                </c:pt>
                <c:pt idx="8773">
                  <c:v>38084.0</c:v>
                </c:pt>
                <c:pt idx="8774">
                  <c:v>38085.0</c:v>
                </c:pt>
                <c:pt idx="8775">
                  <c:v>38086.0</c:v>
                </c:pt>
                <c:pt idx="8776">
                  <c:v>38087.0</c:v>
                </c:pt>
                <c:pt idx="8777">
                  <c:v>38088.0</c:v>
                </c:pt>
                <c:pt idx="8778">
                  <c:v>38089.0</c:v>
                </c:pt>
                <c:pt idx="8779">
                  <c:v>38090.0</c:v>
                </c:pt>
                <c:pt idx="8780">
                  <c:v>38091.0</c:v>
                </c:pt>
                <c:pt idx="8781">
                  <c:v>38092.0</c:v>
                </c:pt>
                <c:pt idx="8782">
                  <c:v>38093.0</c:v>
                </c:pt>
                <c:pt idx="8783">
                  <c:v>38094.0</c:v>
                </c:pt>
                <c:pt idx="8784">
                  <c:v>38095.0</c:v>
                </c:pt>
                <c:pt idx="8785">
                  <c:v>38096.0</c:v>
                </c:pt>
                <c:pt idx="8786">
                  <c:v>38097.0</c:v>
                </c:pt>
                <c:pt idx="8787">
                  <c:v>38098.0</c:v>
                </c:pt>
                <c:pt idx="8788">
                  <c:v>38099.0</c:v>
                </c:pt>
                <c:pt idx="8789">
                  <c:v>38100.0</c:v>
                </c:pt>
                <c:pt idx="8790">
                  <c:v>38101.0</c:v>
                </c:pt>
                <c:pt idx="8791">
                  <c:v>38102.0</c:v>
                </c:pt>
                <c:pt idx="8792">
                  <c:v>38103.0</c:v>
                </c:pt>
                <c:pt idx="8793">
                  <c:v>38104.0</c:v>
                </c:pt>
                <c:pt idx="8794">
                  <c:v>38105.0</c:v>
                </c:pt>
                <c:pt idx="8795">
                  <c:v>38106.0</c:v>
                </c:pt>
                <c:pt idx="8796">
                  <c:v>38107.0</c:v>
                </c:pt>
                <c:pt idx="8797">
                  <c:v>38108.0</c:v>
                </c:pt>
                <c:pt idx="8798">
                  <c:v>38109.0</c:v>
                </c:pt>
                <c:pt idx="8799">
                  <c:v>38110.0</c:v>
                </c:pt>
                <c:pt idx="8800">
                  <c:v>38111.0</c:v>
                </c:pt>
                <c:pt idx="8801">
                  <c:v>38112.0</c:v>
                </c:pt>
                <c:pt idx="8802">
                  <c:v>38113.0</c:v>
                </c:pt>
                <c:pt idx="8803">
                  <c:v>38114.0</c:v>
                </c:pt>
                <c:pt idx="8804">
                  <c:v>38115.0</c:v>
                </c:pt>
                <c:pt idx="8805">
                  <c:v>38116.0</c:v>
                </c:pt>
                <c:pt idx="8806">
                  <c:v>38117.0</c:v>
                </c:pt>
                <c:pt idx="8807">
                  <c:v>38118.0</c:v>
                </c:pt>
                <c:pt idx="8808">
                  <c:v>38119.0</c:v>
                </c:pt>
                <c:pt idx="8809">
                  <c:v>38120.0</c:v>
                </c:pt>
                <c:pt idx="8810">
                  <c:v>38121.0</c:v>
                </c:pt>
                <c:pt idx="8811">
                  <c:v>38122.0</c:v>
                </c:pt>
                <c:pt idx="8812">
                  <c:v>38123.0</c:v>
                </c:pt>
                <c:pt idx="8813">
                  <c:v>38124.0</c:v>
                </c:pt>
                <c:pt idx="8814">
                  <c:v>38125.0</c:v>
                </c:pt>
                <c:pt idx="8815">
                  <c:v>38126.0</c:v>
                </c:pt>
                <c:pt idx="8816">
                  <c:v>38127.0</c:v>
                </c:pt>
                <c:pt idx="8817">
                  <c:v>38128.0</c:v>
                </c:pt>
                <c:pt idx="8818">
                  <c:v>38129.0</c:v>
                </c:pt>
                <c:pt idx="8819">
                  <c:v>38130.0</c:v>
                </c:pt>
                <c:pt idx="8820">
                  <c:v>38131.0</c:v>
                </c:pt>
                <c:pt idx="8821">
                  <c:v>38132.0</c:v>
                </c:pt>
                <c:pt idx="8822">
                  <c:v>38133.0</c:v>
                </c:pt>
                <c:pt idx="8823">
                  <c:v>38134.0</c:v>
                </c:pt>
                <c:pt idx="8824">
                  <c:v>38135.0</c:v>
                </c:pt>
                <c:pt idx="8825">
                  <c:v>38136.0</c:v>
                </c:pt>
                <c:pt idx="8826">
                  <c:v>38137.0</c:v>
                </c:pt>
                <c:pt idx="8827">
                  <c:v>38138.0</c:v>
                </c:pt>
                <c:pt idx="8828">
                  <c:v>38139.0</c:v>
                </c:pt>
                <c:pt idx="8829">
                  <c:v>38140.0</c:v>
                </c:pt>
                <c:pt idx="8830">
                  <c:v>38141.0</c:v>
                </c:pt>
                <c:pt idx="8831">
                  <c:v>38142.0</c:v>
                </c:pt>
                <c:pt idx="8832">
                  <c:v>38143.0</c:v>
                </c:pt>
                <c:pt idx="8833">
                  <c:v>38144.0</c:v>
                </c:pt>
                <c:pt idx="8834">
                  <c:v>38145.0</c:v>
                </c:pt>
                <c:pt idx="8835">
                  <c:v>38146.0</c:v>
                </c:pt>
                <c:pt idx="8836">
                  <c:v>38147.0</c:v>
                </c:pt>
                <c:pt idx="8837">
                  <c:v>38148.0</c:v>
                </c:pt>
                <c:pt idx="8838">
                  <c:v>38149.0</c:v>
                </c:pt>
                <c:pt idx="8839">
                  <c:v>38150.0</c:v>
                </c:pt>
                <c:pt idx="8840">
                  <c:v>38151.0</c:v>
                </c:pt>
                <c:pt idx="8841">
                  <c:v>38152.0</c:v>
                </c:pt>
                <c:pt idx="8842">
                  <c:v>38153.0</c:v>
                </c:pt>
                <c:pt idx="8843">
                  <c:v>38154.0</c:v>
                </c:pt>
                <c:pt idx="8844">
                  <c:v>38155.0</c:v>
                </c:pt>
                <c:pt idx="8845">
                  <c:v>38156.0</c:v>
                </c:pt>
                <c:pt idx="8846">
                  <c:v>38157.0</c:v>
                </c:pt>
                <c:pt idx="8847">
                  <c:v>38158.0</c:v>
                </c:pt>
                <c:pt idx="8848">
                  <c:v>38159.0</c:v>
                </c:pt>
                <c:pt idx="8849">
                  <c:v>38160.0</c:v>
                </c:pt>
                <c:pt idx="8850">
                  <c:v>38161.0</c:v>
                </c:pt>
                <c:pt idx="8851">
                  <c:v>38162.0</c:v>
                </c:pt>
                <c:pt idx="8852">
                  <c:v>38163.0</c:v>
                </c:pt>
                <c:pt idx="8853">
                  <c:v>38164.0</c:v>
                </c:pt>
                <c:pt idx="8854">
                  <c:v>38165.0</c:v>
                </c:pt>
                <c:pt idx="8855">
                  <c:v>38166.0</c:v>
                </c:pt>
                <c:pt idx="8856">
                  <c:v>38167.0</c:v>
                </c:pt>
                <c:pt idx="8857">
                  <c:v>38168.0</c:v>
                </c:pt>
                <c:pt idx="8858">
                  <c:v>38169.0</c:v>
                </c:pt>
                <c:pt idx="8859">
                  <c:v>38170.0</c:v>
                </c:pt>
                <c:pt idx="8860">
                  <c:v>38171.0</c:v>
                </c:pt>
                <c:pt idx="8861">
                  <c:v>38172.0</c:v>
                </c:pt>
                <c:pt idx="8862">
                  <c:v>38173.0</c:v>
                </c:pt>
                <c:pt idx="8863">
                  <c:v>38174.0</c:v>
                </c:pt>
                <c:pt idx="8864">
                  <c:v>38175.0</c:v>
                </c:pt>
                <c:pt idx="8865">
                  <c:v>38176.0</c:v>
                </c:pt>
                <c:pt idx="8866">
                  <c:v>38177.0</c:v>
                </c:pt>
                <c:pt idx="8867">
                  <c:v>38178.0</c:v>
                </c:pt>
                <c:pt idx="8868">
                  <c:v>38179.0</c:v>
                </c:pt>
                <c:pt idx="8869">
                  <c:v>38180.0</c:v>
                </c:pt>
                <c:pt idx="8870">
                  <c:v>38181.0</c:v>
                </c:pt>
                <c:pt idx="8871">
                  <c:v>38182.0</c:v>
                </c:pt>
                <c:pt idx="8872">
                  <c:v>38183.0</c:v>
                </c:pt>
                <c:pt idx="8873">
                  <c:v>38184.0</c:v>
                </c:pt>
                <c:pt idx="8874">
                  <c:v>38185.0</c:v>
                </c:pt>
                <c:pt idx="8875">
                  <c:v>38186.0</c:v>
                </c:pt>
                <c:pt idx="8876">
                  <c:v>38187.0</c:v>
                </c:pt>
                <c:pt idx="8877">
                  <c:v>38188.0</c:v>
                </c:pt>
                <c:pt idx="8878">
                  <c:v>38189.0</c:v>
                </c:pt>
                <c:pt idx="8879">
                  <c:v>38190.0</c:v>
                </c:pt>
                <c:pt idx="8880">
                  <c:v>38191.0</c:v>
                </c:pt>
                <c:pt idx="8881">
                  <c:v>38192.0</c:v>
                </c:pt>
                <c:pt idx="8882">
                  <c:v>38193.0</c:v>
                </c:pt>
                <c:pt idx="8883">
                  <c:v>38194.0</c:v>
                </c:pt>
                <c:pt idx="8884">
                  <c:v>38195.0</c:v>
                </c:pt>
                <c:pt idx="8885">
                  <c:v>38196.0</c:v>
                </c:pt>
                <c:pt idx="8886">
                  <c:v>38197.0</c:v>
                </c:pt>
                <c:pt idx="8887">
                  <c:v>38198.0</c:v>
                </c:pt>
                <c:pt idx="8888">
                  <c:v>38199.0</c:v>
                </c:pt>
                <c:pt idx="8889">
                  <c:v>38200.0</c:v>
                </c:pt>
                <c:pt idx="8890">
                  <c:v>38201.0</c:v>
                </c:pt>
                <c:pt idx="8891">
                  <c:v>38202.0</c:v>
                </c:pt>
                <c:pt idx="8892">
                  <c:v>38203.0</c:v>
                </c:pt>
                <c:pt idx="8893">
                  <c:v>38204.0</c:v>
                </c:pt>
                <c:pt idx="8894">
                  <c:v>38205.0</c:v>
                </c:pt>
                <c:pt idx="8895">
                  <c:v>38206.0</c:v>
                </c:pt>
                <c:pt idx="8896">
                  <c:v>38207.0</c:v>
                </c:pt>
                <c:pt idx="8897">
                  <c:v>38208.0</c:v>
                </c:pt>
                <c:pt idx="8898">
                  <c:v>38209.0</c:v>
                </c:pt>
                <c:pt idx="8899">
                  <c:v>38210.0</c:v>
                </c:pt>
                <c:pt idx="8900">
                  <c:v>38211.0</c:v>
                </c:pt>
                <c:pt idx="8901">
                  <c:v>38212.0</c:v>
                </c:pt>
                <c:pt idx="8902">
                  <c:v>38213.0</c:v>
                </c:pt>
                <c:pt idx="8903">
                  <c:v>38214.0</c:v>
                </c:pt>
                <c:pt idx="8904">
                  <c:v>38215.0</c:v>
                </c:pt>
                <c:pt idx="8905">
                  <c:v>38216.0</c:v>
                </c:pt>
                <c:pt idx="8906">
                  <c:v>38217.0</c:v>
                </c:pt>
                <c:pt idx="8907">
                  <c:v>38218.0</c:v>
                </c:pt>
                <c:pt idx="8908">
                  <c:v>38219.0</c:v>
                </c:pt>
                <c:pt idx="8909">
                  <c:v>38220.0</c:v>
                </c:pt>
                <c:pt idx="8910">
                  <c:v>38221.0</c:v>
                </c:pt>
                <c:pt idx="8911">
                  <c:v>38222.0</c:v>
                </c:pt>
                <c:pt idx="8912">
                  <c:v>38223.0</c:v>
                </c:pt>
                <c:pt idx="8913">
                  <c:v>38224.0</c:v>
                </c:pt>
                <c:pt idx="8914">
                  <c:v>38225.0</c:v>
                </c:pt>
                <c:pt idx="8915">
                  <c:v>38226.0</c:v>
                </c:pt>
                <c:pt idx="8916">
                  <c:v>38227.0</c:v>
                </c:pt>
                <c:pt idx="8917">
                  <c:v>38228.0</c:v>
                </c:pt>
                <c:pt idx="8918">
                  <c:v>38229.0</c:v>
                </c:pt>
                <c:pt idx="8919">
                  <c:v>38230.0</c:v>
                </c:pt>
                <c:pt idx="8920">
                  <c:v>38231.0</c:v>
                </c:pt>
                <c:pt idx="8921">
                  <c:v>38232.0</c:v>
                </c:pt>
                <c:pt idx="8922">
                  <c:v>38233.0</c:v>
                </c:pt>
                <c:pt idx="8923">
                  <c:v>38234.0</c:v>
                </c:pt>
                <c:pt idx="8924">
                  <c:v>38235.0</c:v>
                </c:pt>
                <c:pt idx="8925">
                  <c:v>38236.0</c:v>
                </c:pt>
                <c:pt idx="8926">
                  <c:v>38237.0</c:v>
                </c:pt>
                <c:pt idx="8927">
                  <c:v>38238.0</c:v>
                </c:pt>
                <c:pt idx="8928">
                  <c:v>38239.0</c:v>
                </c:pt>
                <c:pt idx="8929">
                  <c:v>38240.0</c:v>
                </c:pt>
                <c:pt idx="8930">
                  <c:v>38241.0</c:v>
                </c:pt>
                <c:pt idx="8931">
                  <c:v>38242.0</c:v>
                </c:pt>
                <c:pt idx="8932">
                  <c:v>38243.0</c:v>
                </c:pt>
                <c:pt idx="8933">
                  <c:v>38244.0</c:v>
                </c:pt>
                <c:pt idx="8934">
                  <c:v>38245.0</c:v>
                </c:pt>
                <c:pt idx="8935">
                  <c:v>38246.0</c:v>
                </c:pt>
                <c:pt idx="8936">
                  <c:v>38247.0</c:v>
                </c:pt>
                <c:pt idx="8937">
                  <c:v>38248.0</c:v>
                </c:pt>
                <c:pt idx="8938">
                  <c:v>38249.0</c:v>
                </c:pt>
                <c:pt idx="8939">
                  <c:v>38250.0</c:v>
                </c:pt>
                <c:pt idx="8940">
                  <c:v>38251.0</c:v>
                </c:pt>
                <c:pt idx="8941">
                  <c:v>38252.0</c:v>
                </c:pt>
                <c:pt idx="8942">
                  <c:v>38253.0</c:v>
                </c:pt>
                <c:pt idx="8943">
                  <c:v>38254.0</c:v>
                </c:pt>
                <c:pt idx="8944">
                  <c:v>38255.0</c:v>
                </c:pt>
                <c:pt idx="8945">
                  <c:v>38256.0</c:v>
                </c:pt>
                <c:pt idx="8946">
                  <c:v>38257.0</c:v>
                </c:pt>
                <c:pt idx="8947">
                  <c:v>38258.0</c:v>
                </c:pt>
                <c:pt idx="8948">
                  <c:v>38259.0</c:v>
                </c:pt>
                <c:pt idx="8949">
                  <c:v>38260.0</c:v>
                </c:pt>
                <c:pt idx="8950">
                  <c:v>38261.0</c:v>
                </c:pt>
                <c:pt idx="8951">
                  <c:v>38262.0</c:v>
                </c:pt>
                <c:pt idx="8952">
                  <c:v>38263.0</c:v>
                </c:pt>
                <c:pt idx="8953">
                  <c:v>38264.0</c:v>
                </c:pt>
                <c:pt idx="8954">
                  <c:v>38265.0</c:v>
                </c:pt>
                <c:pt idx="8955">
                  <c:v>38266.0</c:v>
                </c:pt>
                <c:pt idx="8956">
                  <c:v>38267.0</c:v>
                </c:pt>
                <c:pt idx="8957">
                  <c:v>38268.0</c:v>
                </c:pt>
                <c:pt idx="8958">
                  <c:v>38269.0</c:v>
                </c:pt>
                <c:pt idx="8959">
                  <c:v>38270.0</c:v>
                </c:pt>
                <c:pt idx="8960">
                  <c:v>38271.0</c:v>
                </c:pt>
                <c:pt idx="8961">
                  <c:v>38272.0</c:v>
                </c:pt>
                <c:pt idx="8962">
                  <c:v>38273.0</c:v>
                </c:pt>
                <c:pt idx="8963">
                  <c:v>38274.0</c:v>
                </c:pt>
                <c:pt idx="8964">
                  <c:v>38275.0</c:v>
                </c:pt>
                <c:pt idx="8965">
                  <c:v>38276.0</c:v>
                </c:pt>
                <c:pt idx="8966">
                  <c:v>38277.0</c:v>
                </c:pt>
                <c:pt idx="8967">
                  <c:v>38278.0</c:v>
                </c:pt>
                <c:pt idx="8968">
                  <c:v>38279.0</c:v>
                </c:pt>
                <c:pt idx="8969">
                  <c:v>38280.0</c:v>
                </c:pt>
                <c:pt idx="8970">
                  <c:v>38281.0</c:v>
                </c:pt>
                <c:pt idx="8971">
                  <c:v>38282.0</c:v>
                </c:pt>
                <c:pt idx="8972">
                  <c:v>38283.0</c:v>
                </c:pt>
                <c:pt idx="8973">
                  <c:v>38284.0</c:v>
                </c:pt>
                <c:pt idx="8974">
                  <c:v>38285.0</c:v>
                </c:pt>
                <c:pt idx="8975">
                  <c:v>38286.0</c:v>
                </c:pt>
                <c:pt idx="8976">
                  <c:v>38287.0</c:v>
                </c:pt>
                <c:pt idx="8977">
                  <c:v>38288.0</c:v>
                </c:pt>
                <c:pt idx="8978">
                  <c:v>38289.0</c:v>
                </c:pt>
                <c:pt idx="8979">
                  <c:v>38290.0</c:v>
                </c:pt>
                <c:pt idx="8980">
                  <c:v>38291.0</c:v>
                </c:pt>
                <c:pt idx="8981">
                  <c:v>38292.0</c:v>
                </c:pt>
                <c:pt idx="8982">
                  <c:v>38293.0</c:v>
                </c:pt>
                <c:pt idx="8983">
                  <c:v>38294.0</c:v>
                </c:pt>
                <c:pt idx="8984">
                  <c:v>38295.0</c:v>
                </c:pt>
                <c:pt idx="8985">
                  <c:v>38296.0</c:v>
                </c:pt>
                <c:pt idx="8986">
                  <c:v>38297.0</c:v>
                </c:pt>
                <c:pt idx="8987">
                  <c:v>38298.0</c:v>
                </c:pt>
                <c:pt idx="8988">
                  <c:v>38299.0</c:v>
                </c:pt>
                <c:pt idx="8989">
                  <c:v>38300.0</c:v>
                </c:pt>
                <c:pt idx="8990">
                  <c:v>38301.0</c:v>
                </c:pt>
                <c:pt idx="8991">
                  <c:v>38302.0</c:v>
                </c:pt>
                <c:pt idx="8992">
                  <c:v>38303.0</c:v>
                </c:pt>
                <c:pt idx="8993">
                  <c:v>38304.0</c:v>
                </c:pt>
                <c:pt idx="8994">
                  <c:v>38305.0</c:v>
                </c:pt>
                <c:pt idx="8995">
                  <c:v>38306.0</c:v>
                </c:pt>
                <c:pt idx="8996">
                  <c:v>38307.0</c:v>
                </c:pt>
                <c:pt idx="8997">
                  <c:v>38308.0</c:v>
                </c:pt>
                <c:pt idx="8998">
                  <c:v>38309.0</c:v>
                </c:pt>
                <c:pt idx="8999">
                  <c:v>38310.0</c:v>
                </c:pt>
                <c:pt idx="9000">
                  <c:v>38311.0</c:v>
                </c:pt>
                <c:pt idx="9001">
                  <c:v>38312.0</c:v>
                </c:pt>
                <c:pt idx="9002">
                  <c:v>38313.0</c:v>
                </c:pt>
                <c:pt idx="9003">
                  <c:v>38314.0</c:v>
                </c:pt>
                <c:pt idx="9004">
                  <c:v>38315.0</c:v>
                </c:pt>
                <c:pt idx="9005">
                  <c:v>38316.0</c:v>
                </c:pt>
                <c:pt idx="9006">
                  <c:v>38317.0</c:v>
                </c:pt>
                <c:pt idx="9007">
                  <c:v>38318.0</c:v>
                </c:pt>
                <c:pt idx="9008">
                  <c:v>38319.0</c:v>
                </c:pt>
                <c:pt idx="9009">
                  <c:v>38320.0</c:v>
                </c:pt>
                <c:pt idx="9010">
                  <c:v>38321.0</c:v>
                </c:pt>
                <c:pt idx="9011">
                  <c:v>38322.0</c:v>
                </c:pt>
                <c:pt idx="9012">
                  <c:v>38323.0</c:v>
                </c:pt>
                <c:pt idx="9013">
                  <c:v>38324.0</c:v>
                </c:pt>
                <c:pt idx="9014">
                  <c:v>38325.0</c:v>
                </c:pt>
                <c:pt idx="9015">
                  <c:v>38326.0</c:v>
                </c:pt>
                <c:pt idx="9016">
                  <c:v>38327.0</c:v>
                </c:pt>
                <c:pt idx="9017">
                  <c:v>38328.0</c:v>
                </c:pt>
                <c:pt idx="9018">
                  <c:v>38329.0</c:v>
                </c:pt>
                <c:pt idx="9019">
                  <c:v>38330.0</c:v>
                </c:pt>
                <c:pt idx="9020">
                  <c:v>38331.0</c:v>
                </c:pt>
                <c:pt idx="9021">
                  <c:v>38332.0</c:v>
                </c:pt>
                <c:pt idx="9022">
                  <c:v>38333.0</c:v>
                </c:pt>
                <c:pt idx="9023">
                  <c:v>38334.0</c:v>
                </c:pt>
                <c:pt idx="9024">
                  <c:v>38335.0</c:v>
                </c:pt>
                <c:pt idx="9025">
                  <c:v>38336.0</c:v>
                </c:pt>
                <c:pt idx="9026">
                  <c:v>38337.0</c:v>
                </c:pt>
                <c:pt idx="9027">
                  <c:v>38338.0</c:v>
                </c:pt>
                <c:pt idx="9028">
                  <c:v>38339.0</c:v>
                </c:pt>
                <c:pt idx="9029">
                  <c:v>38340.0</c:v>
                </c:pt>
                <c:pt idx="9030">
                  <c:v>38341.0</c:v>
                </c:pt>
                <c:pt idx="9031">
                  <c:v>38342.0</c:v>
                </c:pt>
                <c:pt idx="9032">
                  <c:v>38343.0</c:v>
                </c:pt>
                <c:pt idx="9033">
                  <c:v>38344.0</c:v>
                </c:pt>
                <c:pt idx="9034">
                  <c:v>38345.0</c:v>
                </c:pt>
                <c:pt idx="9035">
                  <c:v>38346.0</c:v>
                </c:pt>
                <c:pt idx="9036">
                  <c:v>38347.0</c:v>
                </c:pt>
                <c:pt idx="9037">
                  <c:v>38348.0</c:v>
                </c:pt>
                <c:pt idx="9038">
                  <c:v>38349.0</c:v>
                </c:pt>
                <c:pt idx="9039">
                  <c:v>38350.0</c:v>
                </c:pt>
                <c:pt idx="9040">
                  <c:v>38351.0</c:v>
                </c:pt>
                <c:pt idx="9041">
                  <c:v>38352.0</c:v>
                </c:pt>
                <c:pt idx="9042">
                  <c:v>38353.0</c:v>
                </c:pt>
                <c:pt idx="9043">
                  <c:v>38354.0</c:v>
                </c:pt>
                <c:pt idx="9044">
                  <c:v>38355.0</c:v>
                </c:pt>
                <c:pt idx="9045">
                  <c:v>38356.0</c:v>
                </c:pt>
                <c:pt idx="9046">
                  <c:v>38357.0</c:v>
                </c:pt>
                <c:pt idx="9047">
                  <c:v>38358.0</c:v>
                </c:pt>
                <c:pt idx="9048">
                  <c:v>38359.0</c:v>
                </c:pt>
                <c:pt idx="9049">
                  <c:v>38360.0</c:v>
                </c:pt>
                <c:pt idx="9050">
                  <c:v>38361.0</c:v>
                </c:pt>
                <c:pt idx="9051">
                  <c:v>38362.0</c:v>
                </c:pt>
                <c:pt idx="9052">
                  <c:v>38363.0</c:v>
                </c:pt>
                <c:pt idx="9053">
                  <c:v>38364.0</c:v>
                </c:pt>
                <c:pt idx="9054">
                  <c:v>38365.0</c:v>
                </c:pt>
                <c:pt idx="9055">
                  <c:v>38366.0</c:v>
                </c:pt>
                <c:pt idx="9056">
                  <c:v>38367.0</c:v>
                </c:pt>
                <c:pt idx="9057">
                  <c:v>38368.0</c:v>
                </c:pt>
                <c:pt idx="9058">
                  <c:v>38369.0</c:v>
                </c:pt>
                <c:pt idx="9059">
                  <c:v>38370.0</c:v>
                </c:pt>
                <c:pt idx="9060">
                  <c:v>38371.0</c:v>
                </c:pt>
                <c:pt idx="9061">
                  <c:v>38372.0</c:v>
                </c:pt>
                <c:pt idx="9062">
                  <c:v>38373.0</c:v>
                </c:pt>
                <c:pt idx="9063">
                  <c:v>38374.0</c:v>
                </c:pt>
                <c:pt idx="9064">
                  <c:v>38375.0</c:v>
                </c:pt>
                <c:pt idx="9065">
                  <c:v>38376.0</c:v>
                </c:pt>
                <c:pt idx="9066">
                  <c:v>38377.0</c:v>
                </c:pt>
                <c:pt idx="9067">
                  <c:v>38378.0</c:v>
                </c:pt>
                <c:pt idx="9068">
                  <c:v>38379.0</c:v>
                </c:pt>
                <c:pt idx="9069">
                  <c:v>38380.0</c:v>
                </c:pt>
                <c:pt idx="9070">
                  <c:v>38381.0</c:v>
                </c:pt>
                <c:pt idx="9071">
                  <c:v>38382.0</c:v>
                </c:pt>
                <c:pt idx="9072">
                  <c:v>38383.0</c:v>
                </c:pt>
                <c:pt idx="9073">
                  <c:v>38384.0</c:v>
                </c:pt>
                <c:pt idx="9074">
                  <c:v>38385.0</c:v>
                </c:pt>
                <c:pt idx="9075">
                  <c:v>38386.0</c:v>
                </c:pt>
                <c:pt idx="9076">
                  <c:v>38387.0</c:v>
                </c:pt>
                <c:pt idx="9077">
                  <c:v>38388.0</c:v>
                </c:pt>
                <c:pt idx="9078">
                  <c:v>38389.0</c:v>
                </c:pt>
                <c:pt idx="9079">
                  <c:v>38390.0</c:v>
                </c:pt>
                <c:pt idx="9080">
                  <c:v>38391.0</c:v>
                </c:pt>
                <c:pt idx="9081">
                  <c:v>38392.0</c:v>
                </c:pt>
                <c:pt idx="9082">
                  <c:v>38393.0</c:v>
                </c:pt>
                <c:pt idx="9083">
                  <c:v>38394.0</c:v>
                </c:pt>
                <c:pt idx="9084">
                  <c:v>38395.0</c:v>
                </c:pt>
                <c:pt idx="9085">
                  <c:v>38396.0</c:v>
                </c:pt>
                <c:pt idx="9086">
                  <c:v>38397.0</c:v>
                </c:pt>
                <c:pt idx="9087">
                  <c:v>38398.0</c:v>
                </c:pt>
                <c:pt idx="9088">
                  <c:v>38399.0</c:v>
                </c:pt>
                <c:pt idx="9089">
                  <c:v>38400.0</c:v>
                </c:pt>
                <c:pt idx="9090">
                  <c:v>38401.0</c:v>
                </c:pt>
                <c:pt idx="9091">
                  <c:v>38402.0</c:v>
                </c:pt>
                <c:pt idx="9092">
                  <c:v>38403.0</c:v>
                </c:pt>
                <c:pt idx="9093">
                  <c:v>38404.0</c:v>
                </c:pt>
                <c:pt idx="9094">
                  <c:v>38405.0</c:v>
                </c:pt>
                <c:pt idx="9095">
                  <c:v>38406.0</c:v>
                </c:pt>
                <c:pt idx="9096">
                  <c:v>38407.0</c:v>
                </c:pt>
                <c:pt idx="9097">
                  <c:v>38408.0</c:v>
                </c:pt>
                <c:pt idx="9098">
                  <c:v>38409.0</c:v>
                </c:pt>
                <c:pt idx="9099">
                  <c:v>38410.0</c:v>
                </c:pt>
                <c:pt idx="9100">
                  <c:v>38411.0</c:v>
                </c:pt>
                <c:pt idx="9101">
                  <c:v>38412.0</c:v>
                </c:pt>
                <c:pt idx="9102">
                  <c:v>38413.0</c:v>
                </c:pt>
                <c:pt idx="9103">
                  <c:v>38414.0</c:v>
                </c:pt>
                <c:pt idx="9104">
                  <c:v>38415.0</c:v>
                </c:pt>
                <c:pt idx="9105">
                  <c:v>38416.0</c:v>
                </c:pt>
                <c:pt idx="9106">
                  <c:v>38417.0</c:v>
                </c:pt>
                <c:pt idx="9107">
                  <c:v>38418.0</c:v>
                </c:pt>
                <c:pt idx="9108">
                  <c:v>38419.0</c:v>
                </c:pt>
                <c:pt idx="9109">
                  <c:v>38420.0</c:v>
                </c:pt>
                <c:pt idx="9110">
                  <c:v>38421.0</c:v>
                </c:pt>
                <c:pt idx="9111">
                  <c:v>38422.0</c:v>
                </c:pt>
                <c:pt idx="9112">
                  <c:v>38423.0</c:v>
                </c:pt>
                <c:pt idx="9113">
                  <c:v>38424.0</c:v>
                </c:pt>
                <c:pt idx="9114">
                  <c:v>38425.0</c:v>
                </c:pt>
                <c:pt idx="9115">
                  <c:v>38426.0</c:v>
                </c:pt>
                <c:pt idx="9116">
                  <c:v>38427.0</c:v>
                </c:pt>
                <c:pt idx="9117">
                  <c:v>38428.0</c:v>
                </c:pt>
                <c:pt idx="9118">
                  <c:v>38429.0</c:v>
                </c:pt>
                <c:pt idx="9119">
                  <c:v>38430.0</c:v>
                </c:pt>
                <c:pt idx="9120">
                  <c:v>38431.0</c:v>
                </c:pt>
                <c:pt idx="9121">
                  <c:v>38432.0</c:v>
                </c:pt>
                <c:pt idx="9122">
                  <c:v>38433.0</c:v>
                </c:pt>
                <c:pt idx="9123">
                  <c:v>38434.0</c:v>
                </c:pt>
                <c:pt idx="9124">
                  <c:v>38435.0</c:v>
                </c:pt>
                <c:pt idx="9125">
                  <c:v>38436.0</c:v>
                </c:pt>
                <c:pt idx="9126">
                  <c:v>38437.0</c:v>
                </c:pt>
                <c:pt idx="9127">
                  <c:v>38438.0</c:v>
                </c:pt>
                <c:pt idx="9128">
                  <c:v>38439.0</c:v>
                </c:pt>
                <c:pt idx="9129">
                  <c:v>38440.0</c:v>
                </c:pt>
                <c:pt idx="9130">
                  <c:v>38441.0</c:v>
                </c:pt>
                <c:pt idx="9131">
                  <c:v>38442.0</c:v>
                </c:pt>
                <c:pt idx="9132">
                  <c:v>38443.0</c:v>
                </c:pt>
                <c:pt idx="9133">
                  <c:v>38444.0</c:v>
                </c:pt>
                <c:pt idx="9134">
                  <c:v>38445.0</c:v>
                </c:pt>
                <c:pt idx="9135">
                  <c:v>38446.0</c:v>
                </c:pt>
                <c:pt idx="9136">
                  <c:v>38447.0</c:v>
                </c:pt>
                <c:pt idx="9137">
                  <c:v>38448.0</c:v>
                </c:pt>
                <c:pt idx="9138">
                  <c:v>38449.0</c:v>
                </c:pt>
                <c:pt idx="9139">
                  <c:v>38450.0</c:v>
                </c:pt>
                <c:pt idx="9140">
                  <c:v>38451.0</c:v>
                </c:pt>
                <c:pt idx="9141">
                  <c:v>38452.0</c:v>
                </c:pt>
                <c:pt idx="9142">
                  <c:v>38453.0</c:v>
                </c:pt>
                <c:pt idx="9143">
                  <c:v>38454.0</c:v>
                </c:pt>
                <c:pt idx="9144">
                  <c:v>38455.0</c:v>
                </c:pt>
                <c:pt idx="9145">
                  <c:v>38456.0</c:v>
                </c:pt>
                <c:pt idx="9146">
                  <c:v>38457.0</c:v>
                </c:pt>
                <c:pt idx="9147">
                  <c:v>38458.0</c:v>
                </c:pt>
                <c:pt idx="9148">
                  <c:v>38459.0</c:v>
                </c:pt>
                <c:pt idx="9149">
                  <c:v>38460.0</c:v>
                </c:pt>
                <c:pt idx="9150">
                  <c:v>38461.0</c:v>
                </c:pt>
                <c:pt idx="9151">
                  <c:v>38462.0</c:v>
                </c:pt>
                <c:pt idx="9152">
                  <c:v>38463.0</c:v>
                </c:pt>
                <c:pt idx="9153">
                  <c:v>38464.0</c:v>
                </c:pt>
                <c:pt idx="9154">
                  <c:v>38465.0</c:v>
                </c:pt>
                <c:pt idx="9155">
                  <c:v>38466.0</c:v>
                </c:pt>
                <c:pt idx="9156">
                  <c:v>38467.0</c:v>
                </c:pt>
                <c:pt idx="9157">
                  <c:v>38468.0</c:v>
                </c:pt>
                <c:pt idx="9158">
                  <c:v>38469.0</c:v>
                </c:pt>
                <c:pt idx="9159">
                  <c:v>38470.0</c:v>
                </c:pt>
                <c:pt idx="9160">
                  <c:v>38471.0</c:v>
                </c:pt>
                <c:pt idx="9161">
                  <c:v>38472.0</c:v>
                </c:pt>
                <c:pt idx="9162">
                  <c:v>38473.0</c:v>
                </c:pt>
                <c:pt idx="9163">
                  <c:v>38474.0</c:v>
                </c:pt>
                <c:pt idx="9164">
                  <c:v>38475.0</c:v>
                </c:pt>
                <c:pt idx="9165">
                  <c:v>38476.0</c:v>
                </c:pt>
                <c:pt idx="9166">
                  <c:v>38477.0</c:v>
                </c:pt>
                <c:pt idx="9167">
                  <c:v>38478.0</c:v>
                </c:pt>
                <c:pt idx="9168">
                  <c:v>38479.0</c:v>
                </c:pt>
                <c:pt idx="9169">
                  <c:v>38480.0</c:v>
                </c:pt>
                <c:pt idx="9170">
                  <c:v>38481.0</c:v>
                </c:pt>
                <c:pt idx="9171">
                  <c:v>38482.0</c:v>
                </c:pt>
                <c:pt idx="9172">
                  <c:v>38483.0</c:v>
                </c:pt>
                <c:pt idx="9173">
                  <c:v>38484.0</c:v>
                </c:pt>
                <c:pt idx="9174">
                  <c:v>38485.0</c:v>
                </c:pt>
                <c:pt idx="9175">
                  <c:v>38486.0</c:v>
                </c:pt>
                <c:pt idx="9176">
                  <c:v>38487.0</c:v>
                </c:pt>
                <c:pt idx="9177">
                  <c:v>38488.0</c:v>
                </c:pt>
                <c:pt idx="9178">
                  <c:v>38489.0</c:v>
                </c:pt>
                <c:pt idx="9179">
                  <c:v>38490.0</c:v>
                </c:pt>
                <c:pt idx="9180">
                  <c:v>38491.0</c:v>
                </c:pt>
                <c:pt idx="9181">
                  <c:v>38492.0</c:v>
                </c:pt>
                <c:pt idx="9182">
                  <c:v>38493.0</c:v>
                </c:pt>
                <c:pt idx="9183">
                  <c:v>38494.0</c:v>
                </c:pt>
                <c:pt idx="9184">
                  <c:v>38495.0</c:v>
                </c:pt>
                <c:pt idx="9185">
                  <c:v>38496.0</c:v>
                </c:pt>
                <c:pt idx="9186">
                  <c:v>38497.0</c:v>
                </c:pt>
                <c:pt idx="9187">
                  <c:v>38498.0</c:v>
                </c:pt>
                <c:pt idx="9188">
                  <c:v>38499.0</c:v>
                </c:pt>
                <c:pt idx="9189">
                  <c:v>38500.0</c:v>
                </c:pt>
                <c:pt idx="9190">
                  <c:v>38501.0</c:v>
                </c:pt>
                <c:pt idx="9191">
                  <c:v>38502.0</c:v>
                </c:pt>
                <c:pt idx="9192">
                  <c:v>38503.0</c:v>
                </c:pt>
                <c:pt idx="9193">
                  <c:v>38504.0</c:v>
                </c:pt>
                <c:pt idx="9194">
                  <c:v>38505.0</c:v>
                </c:pt>
                <c:pt idx="9195">
                  <c:v>38506.0</c:v>
                </c:pt>
                <c:pt idx="9196">
                  <c:v>38507.0</c:v>
                </c:pt>
                <c:pt idx="9197">
                  <c:v>38508.0</c:v>
                </c:pt>
                <c:pt idx="9198">
                  <c:v>38509.0</c:v>
                </c:pt>
                <c:pt idx="9199">
                  <c:v>38510.0</c:v>
                </c:pt>
                <c:pt idx="9200">
                  <c:v>38511.0</c:v>
                </c:pt>
                <c:pt idx="9201">
                  <c:v>38512.0</c:v>
                </c:pt>
                <c:pt idx="9202">
                  <c:v>38513.0</c:v>
                </c:pt>
                <c:pt idx="9203">
                  <c:v>38514.0</c:v>
                </c:pt>
                <c:pt idx="9204">
                  <c:v>38515.0</c:v>
                </c:pt>
                <c:pt idx="9205">
                  <c:v>38516.0</c:v>
                </c:pt>
                <c:pt idx="9206">
                  <c:v>38517.0</c:v>
                </c:pt>
                <c:pt idx="9207">
                  <c:v>38518.0</c:v>
                </c:pt>
                <c:pt idx="9208">
                  <c:v>38519.0</c:v>
                </c:pt>
                <c:pt idx="9209">
                  <c:v>38520.0</c:v>
                </c:pt>
                <c:pt idx="9210">
                  <c:v>38521.0</c:v>
                </c:pt>
                <c:pt idx="9211">
                  <c:v>38522.0</c:v>
                </c:pt>
                <c:pt idx="9212">
                  <c:v>38523.0</c:v>
                </c:pt>
                <c:pt idx="9213">
                  <c:v>38524.0</c:v>
                </c:pt>
                <c:pt idx="9214">
                  <c:v>38525.0</c:v>
                </c:pt>
                <c:pt idx="9215">
                  <c:v>38526.0</c:v>
                </c:pt>
                <c:pt idx="9216">
                  <c:v>38527.0</c:v>
                </c:pt>
                <c:pt idx="9217">
                  <c:v>38528.0</c:v>
                </c:pt>
                <c:pt idx="9218">
                  <c:v>38529.0</c:v>
                </c:pt>
                <c:pt idx="9219">
                  <c:v>38530.0</c:v>
                </c:pt>
                <c:pt idx="9220">
                  <c:v>38531.0</c:v>
                </c:pt>
                <c:pt idx="9221">
                  <c:v>38532.0</c:v>
                </c:pt>
                <c:pt idx="9222">
                  <c:v>38533.0</c:v>
                </c:pt>
                <c:pt idx="9223">
                  <c:v>38534.0</c:v>
                </c:pt>
                <c:pt idx="9224">
                  <c:v>38535.0</c:v>
                </c:pt>
                <c:pt idx="9225">
                  <c:v>38536.0</c:v>
                </c:pt>
                <c:pt idx="9226">
                  <c:v>38537.0</c:v>
                </c:pt>
                <c:pt idx="9227">
                  <c:v>38538.0</c:v>
                </c:pt>
                <c:pt idx="9228">
                  <c:v>38539.0</c:v>
                </c:pt>
                <c:pt idx="9229">
                  <c:v>38540.0</c:v>
                </c:pt>
                <c:pt idx="9230">
                  <c:v>38541.0</c:v>
                </c:pt>
                <c:pt idx="9231">
                  <c:v>38542.0</c:v>
                </c:pt>
                <c:pt idx="9232">
                  <c:v>38543.0</c:v>
                </c:pt>
                <c:pt idx="9233">
                  <c:v>38544.0</c:v>
                </c:pt>
                <c:pt idx="9234">
                  <c:v>38545.0</c:v>
                </c:pt>
                <c:pt idx="9235">
                  <c:v>38546.0</c:v>
                </c:pt>
                <c:pt idx="9236">
                  <c:v>38547.0</c:v>
                </c:pt>
                <c:pt idx="9237">
                  <c:v>38548.0</c:v>
                </c:pt>
                <c:pt idx="9238">
                  <c:v>38549.0</c:v>
                </c:pt>
                <c:pt idx="9239">
                  <c:v>38550.0</c:v>
                </c:pt>
                <c:pt idx="9240">
                  <c:v>38551.0</c:v>
                </c:pt>
                <c:pt idx="9241">
                  <c:v>38552.0</c:v>
                </c:pt>
                <c:pt idx="9242">
                  <c:v>38553.0</c:v>
                </c:pt>
                <c:pt idx="9243">
                  <c:v>38554.0</c:v>
                </c:pt>
                <c:pt idx="9244">
                  <c:v>38555.0</c:v>
                </c:pt>
                <c:pt idx="9245">
                  <c:v>38556.0</c:v>
                </c:pt>
                <c:pt idx="9246">
                  <c:v>38557.0</c:v>
                </c:pt>
                <c:pt idx="9247">
                  <c:v>38558.0</c:v>
                </c:pt>
                <c:pt idx="9248">
                  <c:v>38559.0</c:v>
                </c:pt>
                <c:pt idx="9249">
                  <c:v>38560.0</c:v>
                </c:pt>
                <c:pt idx="9250">
                  <c:v>38561.0</c:v>
                </c:pt>
                <c:pt idx="9251">
                  <c:v>38562.0</c:v>
                </c:pt>
                <c:pt idx="9252">
                  <c:v>38563.0</c:v>
                </c:pt>
                <c:pt idx="9253">
                  <c:v>38564.0</c:v>
                </c:pt>
                <c:pt idx="9254">
                  <c:v>38565.0</c:v>
                </c:pt>
                <c:pt idx="9255">
                  <c:v>38566.0</c:v>
                </c:pt>
                <c:pt idx="9256">
                  <c:v>38567.0</c:v>
                </c:pt>
                <c:pt idx="9257">
                  <c:v>38568.0</c:v>
                </c:pt>
                <c:pt idx="9258">
                  <c:v>38569.0</c:v>
                </c:pt>
                <c:pt idx="9259">
                  <c:v>38570.0</c:v>
                </c:pt>
                <c:pt idx="9260">
                  <c:v>38571.0</c:v>
                </c:pt>
                <c:pt idx="9261">
                  <c:v>38572.0</c:v>
                </c:pt>
                <c:pt idx="9262">
                  <c:v>38573.0</c:v>
                </c:pt>
                <c:pt idx="9263">
                  <c:v>38574.0</c:v>
                </c:pt>
                <c:pt idx="9264">
                  <c:v>38575.0</c:v>
                </c:pt>
                <c:pt idx="9265">
                  <c:v>38576.0</c:v>
                </c:pt>
                <c:pt idx="9266">
                  <c:v>38577.0</c:v>
                </c:pt>
                <c:pt idx="9267">
                  <c:v>38578.0</c:v>
                </c:pt>
                <c:pt idx="9268">
                  <c:v>38579.0</c:v>
                </c:pt>
                <c:pt idx="9269">
                  <c:v>38580.0</c:v>
                </c:pt>
                <c:pt idx="9270">
                  <c:v>38581.0</c:v>
                </c:pt>
                <c:pt idx="9271">
                  <c:v>38582.0</c:v>
                </c:pt>
                <c:pt idx="9272">
                  <c:v>38583.0</c:v>
                </c:pt>
                <c:pt idx="9273">
                  <c:v>38584.0</c:v>
                </c:pt>
                <c:pt idx="9274">
                  <c:v>38585.0</c:v>
                </c:pt>
                <c:pt idx="9275">
                  <c:v>38586.0</c:v>
                </c:pt>
                <c:pt idx="9276">
                  <c:v>38587.0</c:v>
                </c:pt>
                <c:pt idx="9277">
                  <c:v>38588.0</c:v>
                </c:pt>
                <c:pt idx="9278">
                  <c:v>38589.0</c:v>
                </c:pt>
                <c:pt idx="9279">
                  <c:v>38590.0</c:v>
                </c:pt>
                <c:pt idx="9280">
                  <c:v>38591.0</c:v>
                </c:pt>
                <c:pt idx="9281">
                  <c:v>38592.0</c:v>
                </c:pt>
                <c:pt idx="9282">
                  <c:v>38593.0</c:v>
                </c:pt>
                <c:pt idx="9283">
                  <c:v>38594.0</c:v>
                </c:pt>
                <c:pt idx="9284">
                  <c:v>38595.0</c:v>
                </c:pt>
                <c:pt idx="9285">
                  <c:v>38596.0</c:v>
                </c:pt>
                <c:pt idx="9286">
                  <c:v>38597.0</c:v>
                </c:pt>
                <c:pt idx="9287">
                  <c:v>38598.0</c:v>
                </c:pt>
                <c:pt idx="9288">
                  <c:v>38599.0</c:v>
                </c:pt>
                <c:pt idx="9289">
                  <c:v>38600.0</c:v>
                </c:pt>
                <c:pt idx="9290">
                  <c:v>38601.0</c:v>
                </c:pt>
                <c:pt idx="9291">
                  <c:v>38602.0</c:v>
                </c:pt>
                <c:pt idx="9292">
                  <c:v>38603.0</c:v>
                </c:pt>
                <c:pt idx="9293">
                  <c:v>38604.0</c:v>
                </c:pt>
                <c:pt idx="9294">
                  <c:v>38605.0</c:v>
                </c:pt>
                <c:pt idx="9295">
                  <c:v>38606.0</c:v>
                </c:pt>
                <c:pt idx="9296">
                  <c:v>38607.0</c:v>
                </c:pt>
                <c:pt idx="9297">
                  <c:v>38608.0</c:v>
                </c:pt>
                <c:pt idx="9298">
                  <c:v>38609.0</c:v>
                </c:pt>
                <c:pt idx="9299">
                  <c:v>38610.0</c:v>
                </c:pt>
                <c:pt idx="9300">
                  <c:v>38611.0</c:v>
                </c:pt>
                <c:pt idx="9301">
                  <c:v>38612.0</c:v>
                </c:pt>
                <c:pt idx="9302">
                  <c:v>38613.0</c:v>
                </c:pt>
                <c:pt idx="9303">
                  <c:v>38614.0</c:v>
                </c:pt>
                <c:pt idx="9304">
                  <c:v>38615.0</c:v>
                </c:pt>
                <c:pt idx="9305">
                  <c:v>38616.0</c:v>
                </c:pt>
                <c:pt idx="9306">
                  <c:v>38617.0</c:v>
                </c:pt>
                <c:pt idx="9307">
                  <c:v>38618.0</c:v>
                </c:pt>
                <c:pt idx="9308">
                  <c:v>38619.0</c:v>
                </c:pt>
                <c:pt idx="9309">
                  <c:v>38620.0</c:v>
                </c:pt>
                <c:pt idx="9310">
                  <c:v>38621.0</c:v>
                </c:pt>
                <c:pt idx="9311">
                  <c:v>38622.0</c:v>
                </c:pt>
                <c:pt idx="9312">
                  <c:v>38623.0</c:v>
                </c:pt>
                <c:pt idx="9313">
                  <c:v>38624.0</c:v>
                </c:pt>
                <c:pt idx="9314">
                  <c:v>38625.0</c:v>
                </c:pt>
                <c:pt idx="9315">
                  <c:v>38626.0</c:v>
                </c:pt>
                <c:pt idx="9316">
                  <c:v>38627.0</c:v>
                </c:pt>
                <c:pt idx="9317">
                  <c:v>38628.0</c:v>
                </c:pt>
                <c:pt idx="9318">
                  <c:v>38629.0</c:v>
                </c:pt>
                <c:pt idx="9319">
                  <c:v>38630.0</c:v>
                </c:pt>
                <c:pt idx="9320">
                  <c:v>38631.0</c:v>
                </c:pt>
                <c:pt idx="9321">
                  <c:v>38632.0</c:v>
                </c:pt>
                <c:pt idx="9322">
                  <c:v>38633.0</c:v>
                </c:pt>
                <c:pt idx="9323">
                  <c:v>38634.0</c:v>
                </c:pt>
                <c:pt idx="9324">
                  <c:v>38635.0</c:v>
                </c:pt>
                <c:pt idx="9325">
                  <c:v>38636.0</c:v>
                </c:pt>
                <c:pt idx="9326">
                  <c:v>38637.0</c:v>
                </c:pt>
                <c:pt idx="9327">
                  <c:v>38638.0</c:v>
                </c:pt>
                <c:pt idx="9328">
                  <c:v>38639.0</c:v>
                </c:pt>
                <c:pt idx="9329">
                  <c:v>38640.0</c:v>
                </c:pt>
                <c:pt idx="9330">
                  <c:v>38641.0</c:v>
                </c:pt>
                <c:pt idx="9331">
                  <c:v>38642.0</c:v>
                </c:pt>
                <c:pt idx="9332">
                  <c:v>38643.0</c:v>
                </c:pt>
                <c:pt idx="9333">
                  <c:v>38644.0</c:v>
                </c:pt>
                <c:pt idx="9334">
                  <c:v>38645.0</c:v>
                </c:pt>
                <c:pt idx="9335">
                  <c:v>38646.0</c:v>
                </c:pt>
                <c:pt idx="9336">
                  <c:v>38647.0</c:v>
                </c:pt>
                <c:pt idx="9337">
                  <c:v>38648.0</c:v>
                </c:pt>
                <c:pt idx="9338">
                  <c:v>38649.0</c:v>
                </c:pt>
                <c:pt idx="9339">
                  <c:v>38650.0</c:v>
                </c:pt>
                <c:pt idx="9340">
                  <c:v>38651.0</c:v>
                </c:pt>
                <c:pt idx="9341">
                  <c:v>38652.0</c:v>
                </c:pt>
                <c:pt idx="9342">
                  <c:v>38653.0</c:v>
                </c:pt>
                <c:pt idx="9343">
                  <c:v>38654.0</c:v>
                </c:pt>
                <c:pt idx="9344">
                  <c:v>38655.0</c:v>
                </c:pt>
                <c:pt idx="9345">
                  <c:v>38656.0</c:v>
                </c:pt>
                <c:pt idx="9346">
                  <c:v>38657.0</c:v>
                </c:pt>
                <c:pt idx="9347">
                  <c:v>38658.0</c:v>
                </c:pt>
                <c:pt idx="9348">
                  <c:v>38659.0</c:v>
                </c:pt>
                <c:pt idx="9349">
                  <c:v>38660.0</c:v>
                </c:pt>
                <c:pt idx="9350">
                  <c:v>38661.0</c:v>
                </c:pt>
                <c:pt idx="9351">
                  <c:v>38662.0</c:v>
                </c:pt>
                <c:pt idx="9352">
                  <c:v>38663.0</c:v>
                </c:pt>
                <c:pt idx="9353">
                  <c:v>38664.0</c:v>
                </c:pt>
                <c:pt idx="9354">
                  <c:v>38665.0</c:v>
                </c:pt>
                <c:pt idx="9355">
                  <c:v>38666.0</c:v>
                </c:pt>
                <c:pt idx="9356">
                  <c:v>38667.0</c:v>
                </c:pt>
                <c:pt idx="9357">
                  <c:v>38668.0</c:v>
                </c:pt>
                <c:pt idx="9358">
                  <c:v>38669.0</c:v>
                </c:pt>
                <c:pt idx="9359">
                  <c:v>38670.0</c:v>
                </c:pt>
                <c:pt idx="9360">
                  <c:v>38671.0</c:v>
                </c:pt>
                <c:pt idx="9361">
                  <c:v>38672.0</c:v>
                </c:pt>
                <c:pt idx="9362">
                  <c:v>38673.0</c:v>
                </c:pt>
                <c:pt idx="9363">
                  <c:v>38674.0</c:v>
                </c:pt>
                <c:pt idx="9364">
                  <c:v>38675.0</c:v>
                </c:pt>
                <c:pt idx="9365">
                  <c:v>38676.0</c:v>
                </c:pt>
                <c:pt idx="9366">
                  <c:v>38677.0</c:v>
                </c:pt>
                <c:pt idx="9367">
                  <c:v>38678.0</c:v>
                </c:pt>
                <c:pt idx="9368">
                  <c:v>38679.0</c:v>
                </c:pt>
                <c:pt idx="9369">
                  <c:v>38680.0</c:v>
                </c:pt>
                <c:pt idx="9370">
                  <c:v>38681.0</c:v>
                </c:pt>
                <c:pt idx="9371">
                  <c:v>38682.0</c:v>
                </c:pt>
                <c:pt idx="9372">
                  <c:v>38683.0</c:v>
                </c:pt>
                <c:pt idx="9373">
                  <c:v>38684.0</c:v>
                </c:pt>
                <c:pt idx="9374">
                  <c:v>38685.0</c:v>
                </c:pt>
                <c:pt idx="9375">
                  <c:v>38686.0</c:v>
                </c:pt>
                <c:pt idx="9376">
                  <c:v>38687.0</c:v>
                </c:pt>
                <c:pt idx="9377">
                  <c:v>38688.0</c:v>
                </c:pt>
                <c:pt idx="9378">
                  <c:v>38689.0</c:v>
                </c:pt>
                <c:pt idx="9379">
                  <c:v>38690.0</c:v>
                </c:pt>
                <c:pt idx="9380">
                  <c:v>38691.0</c:v>
                </c:pt>
                <c:pt idx="9381">
                  <c:v>38692.0</c:v>
                </c:pt>
                <c:pt idx="9382">
                  <c:v>38693.0</c:v>
                </c:pt>
                <c:pt idx="9383">
                  <c:v>38694.0</c:v>
                </c:pt>
                <c:pt idx="9384">
                  <c:v>38695.0</c:v>
                </c:pt>
                <c:pt idx="9385">
                  <c:v>38696.0</c:v>
                </c:pt>
                <c:pt idx="9386">
                  <c:v>38697.0</c:v>
                </c:pt>
                <c:pt idx="9387">
                  <c:v>38698.0</c:v>
                </c:pt>
                <c:pt idx="9388">
                  <c:v>38699.0</c:v>
                </c:pt>
                <c:pt idx="9389">
                  <c:v>38700.0</c:v>
                </c:pt>
                <c:pt idx="9390">
                  <c:v>38701.0</c:v>
                </c:pt>
                <c:pt idx="9391">
                  <c:v>38702.0</c:v>
                </c:pt>
                <c:pt idx="9392">
                  <c:v>38703.0</c:v>
                </c:pt>
                <c:pt idx="9393">
                  <c:v>38704.0</c:v>
                </c:pt>
                <c:pt idx="9394">
                  <c:v>38705.0</c:v>
                </c:pt>
                <c:pt idx="9395">
                  <c:v>38706.0</c:v>
                </c:pt>
                <c:pt idx="9396">
                  <c:v>38707.0</c:v>
                </c:pt>
                <c:pt idx="9397">
                  <c:v>38708.0</c:v>
                </c:pt>
                <c:pt idx="9398">
                  <c:v>38709.0</c:v>
                </c:pt>
                <c:pt idx="9399">
                  <c:v>38710.0</c:v>
                </c:pt>
                <c:pt idx="9400">
                  <c:v>38711.0</c:v>
                </c:pt>
                <c:pt idx="9401">
                  <c:v>38712.0</c:v>
                </c:pt>
                <c:pt idx="9402">
                  <c:v>38713.0</c:v>
                </c:pt>
                <c:pt idx="9403">
                  <c:v>38714.0</c:v>
                </c:pt>
                <c:pt idx="9404">
                  <c:v>38715.0</c:v>
                </c:pt>
                <c:pt idx="9405">
                  <c:v>38716.0</c:v>
                </c:pt>
                <c:pt idx="9406">
                  <c:v>38717.0</c:v>
                </c:pt>
                <c:pt idx="9407">
                  <c:v>38718.0</c:v>
                </c:pt>
                <c:pt idx="9408">
                  <c:v>38719.0</c:v>
                </c:pt>
                <c:pt idx="9409">
                  <c:v>38720.0</c:v>
                </c:pt>
                <c:pt idx="9410">
                  <c:v>38721.0</c:v>
                </c:pt>
                <c:pt idx="9411">
                  <c:v>38722.0</c:v>
                </c:pt>
                <c:pt idx="9412">
                  <c:v>38723.0</c:v>
                </c:pt>
                <c:pt idx="9413">
                  <c:v>38724.0</c:v>
                </c:pt>
                <c:pt idx="9414">
                  <c:v>38725.0</c:v>
                </c:pt>
                <c:pt idx="9415">
                  <c:v>38726.0</c:v>
                </c:pt>
                <c:pt idx="9416">
                  <c:v>38727.0</c:v>
                </c:pt>
                <c:pt idx="9417">
                  <c:v>38728.0</c:v>
                </c:pt>
                <c:pt idx="9418">
                  <c:v>38729.0</c:v>
                </c:pt>
                <c:pt idx="9419">
                  <c:v>38730.0</c:v>
                </c:pt>
                <c:pt idx="9420">
                  <c:v>38731.0</c:v>
                </c:pt>
                <c:pt idx="9421">
                  <c:v>38732.0</c:v>
                </c:pt>
                <c:pt idx="9422">
                  <c:v>38733.0</c:v>
                </c:pt>
                <c:pt idx="9423">
                  <c:v>38734.0</c:v>
                </c:pt>
                <c:pt idx="9424">
                  <c:v>38735.0</c:v>
                </c:pt>
                <c:pt idx="9425">
                  <c:v>38736.0</c:v>
                </c:pt>
                <c:pt idx="9426">
                  <c:v>38737.0</c:v>
                </c:pt>
                <c:pt idx="9427">
                  <c:v>38738.0</c:v>
                </c:pt>
                <c:pt idx="9428">
                  <c:v>38739.0</c:v>
                </c:pt>
                <c:pt idx="9429">
                  <c:v>38740.0</c:v>
                </c:pt>
                <c:pt idx="9430">
                  <c:v>38741.0</c:v>
                </c:pt>
                <c:pt idx="9431">
                  <c:v>38742.0</c:v>
                </c:pt>
                <c:pt idx="9432">
                  <c:v>38743.0</c:v>
                </c:pt>
                <c:pt idx="9433">
                  <c:v>38744.0</c:v>
                </c:pt>
                <c:pt idx="9434">
                  <c:v>38745.0</c:v>
                </c:pt>
                <c:pt idx="9435">
                  <c:v>38746.0</c:v>
                </c:pt>
                <c:pt idx="9436">
                  <c:v>38747.0</c:v>
                </c:pt>
                <c:pt idx="9437">
                  <c:v>38748.0</c:v>
                </c:pt>
                <c:pt idx="9438">
                  <c:v>38749.0</c:v>
                </c:pt>
                <c:pt idx="9439">
                  <c:v>38750.0</c:v>
                </c:pt>
                <c:pt idx="9440">
                  <c:v>38751.0</c:v>
                </c:pt>
                <c:pt idx="9441">
                  <c:v>38752.0</c:v>
                </c:pt>
                <c:pt idx="9442">
                  <c:v>38753.0</c:v>
                </c:pt>
                <c:pt idx="9443">
                  <c:v>38754.0</c:v>
                </c:pt>
                <c:pt idx="9444">
                  <c:v>38755.0</c:v>
                </c:pt>
                <c:pt idx="9445">
                  <c:v>38756.0</c:v>
                </c:pt>
                <c:pt idx="9446">
                  <c:v>38757.0</c:v>
                </c:pt>
                <c:pt idx="9447">
                  <c:v>38758.0</c:v>
                </c:pt>
                <c:pt idx="9448">
                  <c:v>38759.0</c:v>
                </c:pt>
                <c:pt idx="9449">
                  <c:v>38760.0</c:v>
                </c:pt>
                <c:pt idx="9450">
                  <c:v>38761.0</c:v>
                </c:pt>
                <c:pt idx="9451">
                  <c:v>38762.0</c:v>
                </c:pt>
                <c:pt idx="9452">
                  <c:v>38763.0</c:v>
                </c:pt>
                <c:pt idx="9453">
                  <c:v>38764.0</c:v>
                </c:pt>
                <c:pt idx="9454">
                  <c:v>38765.0</c:v>
                </c:pt>
                <c:pt idx="9455">
                  <c:v>38766.0</c:v>
                </c:pt>
                <c:pt idx="9456">
                  <c:v>38767.0</c:v>
                </c:pt>
                <c:pt idx="9457">
                  <c:v>38768.0</c:v>
                </c:pt>
                <c:pt idx="9458">
                  <c:v>38769.0</c:v>
                </c:pt>
                <c:pt idx="9459">
                  <c:v>38770.0</c:v>
                </c:pt>
                <c:pt idx="9460">
                  <c:v>38771.0</c:v>
                </c:pt>
                <c:pt idx="9461">
                  <c:v>38772.0</c:v>
                </c:pt>
                <c:pt idx="9462">
                  <c:v>38773.0</c:v>
                </c:pt>
                <c:pt idx="9463">
                  <c:v>38774.0</c:v>
                </c:pt>
                <c:pt idx="9464">
                  <c:v>38775.0</c:v>
                </c:pt>
                <c:pt idx="9465">
                  <c:v>38776.0</c:v>
                </c:pt>
                <c:pt idx="9466">
                  <c:v>38777.0</c:v>
                </c:pt>
                <c:pt idx="9467">
                  <c:v>38778.0</c:v>
                </c:pt>
                <c:pt idx="9468">
                  <c:v>38779.0</c:v>
                </c:pt>
                <c:pt idx="9469">
                  <c:v>38780.0</c:v>
                </c:pt>
                <c:pt idx="9470">
                  <c:v>38781.0</c:v>
                </c:pt>
                <c:pt idx="9471">
                  <c:v>38782.0</c:v>
                </c:pt>
                <c:pt idx="9472">
                  <c:v>38783.0</c:v>
                </c:pt>
                <c:pt idx="9473">
                  <c:v>38784.0</c:v>
                </c:pt>
                <c:pt idx="9474">
                  <c:v>38785.0</c:v>
                </c:pt>
                <c:pt idx="9475">
                  <c:v>38786.0</c:v>
                </c:pt>
                <c:pt idx="9476">
                  <c:v>38787.0</c:v>
                </c:pt>
                <c:pt idx="9477">
                  <c:v>38788.0</c:v>
                </c:pt>
                <c:pt idx="9478">
                  <c:v>38789.0</c:v>
                </c:pt>
                <c:pt idx="9479">
                  <c:v>38790.0</c:v>
                </c:pt>
                <c:pt idx="9480">
                  <c:v>38791.0</c:v>
                </c:pt>
                <c:pt idx="9481">
                  <c:v>38792.0</c:v>
                </c:pt>
                <c:pt idx="9482">
                  <c:v>38793.0</c:v>
                </c:pt>
                <c:pt idx="9483">
                  <c:v>38794.0</c:v>
                </c:pt>
                <c:pt idx="9484">
                  <c:v>38795.0</c:v>
                </c:pt>
                <c:pt idx="9485">
                  <c:v>38796.0</c:v>
                </c:pt>
                <c:pt idx="9486">
                  <c:v>38797.0</c:v>
                </c:pt>
                <c:pt idx="9487">
                  <c:v>38798.0</c:v>
                </c:pt>
                <c:pt idx="9488">
                  <c:v>38799.0</c:v>
                </c:pt>
                <c:pt idx="9489">
                  <c:v>38800.0</c:v>
                </c:pt>
                <c:pt idx="9490">
                  <c:v>38801.0</c:v>
                </c:pt>
                <c:pt idx="9491">
                  <c:v>38802.0</c:v>
                </c:pt>
                <c:pt idx="9492">
                  <c:v>38803.0</c:v>
                </c:pt>
                <c:pt idx="9493">
                  <c:v>38804.0</c:v>
                </c:pt>
                <c:pt idx="9494">
                  <c:v>38805.0</c:v>
                </c:pt>
                <c:pt idx="9495">
                  <c:v>38806.0</c:v>
                </c:pt>
                <c:pt idx="9496">
                  <c:v>38807.0</c:v>
                </c:pt>
                <c:pt idx="9497">
                  <c:v>38808.0</c:v>
                </c:pt>
                <c:pt idx="9498">
                  <c:v>38809.0</c:v>
                </c:pt>
                <c:pt idx="9499">
                  <c:v>38810.0</c:v>
                </c:pt>
                <c:pt idx="9500">
                  <c:v>38811.0</c:v>
                </c:pt>
                <c:pt idx="9501">
                  <c:v>38812.0</c:v>
                </c:pt>
                <c:pt idx="9502">
                  <c:v>38813.0</c:v>
                </c:pt>
                <c:pt idx="9503">
                  <c:v>38814.0</c:v>
                </c:pt>
                <c:pt idx="9504">
                  <c:v>38815.0</c:v>
                </c:pt>
                <c:pt idx="9505">
                  <c:v>38816.0</c:v>
                </c:pt>
                <c:pt idx="9506">
                  <c:v>38817.0</c:v>
                </c:pt>
                <c:pt idx="9507">
                  <c:v>38818.0</c:v>
                </c:pt>
                <c:pt idx="9508">
                  <c:v>38819.0</c:v>
                </c:pt>
                <c:pt idx="9509">
                  <c:v>38820.0</c:v>
                </c:pt>
                <c:pt idx="9510">
                  <c:v>38821.0</c:v>
                </c:pt>
                <c:pt idx="9511">
                  <c:v>38822.0</c:v>
                </c:pt>
                <c:pt idx="9512">
                  <c:v>38823.0</c:v>
                </c:pt>
                <c:pt idx="9513">
                  <c:v>38824.0</c:v>
                </c:pt>
                <c:pt idx="9514">
                  <c:v>38825.0</c:v>
                </c:pt>
                <c:pt idx="9515">
                  <c:v>38826.0</c:v>
                </c:pt>
                <c:pt idx="9516">
                  <c:v>38827.0</c:v>
                </c:pt>
                <c:pt idx="9517">
                  <c:v>38828.0</c:v>
                </c:pt>
                <c:pt idx="9518">
                  <c:v>38829.0</c:v>
                </c:pt>
                <c:pt idx="9519">
                  <c:v>38830.0</c:v>
                </c:pt>
                <c:pt idx="9520">
                  <c:v>38831.0</c:v>
                </c:pt>
                <c:pt idx="9521">
                  <c:v>38832.0</c:v>
                </c:pt>
                <c:pt idx="9522">
                  <c:v>38833.0</c:v>
                </c:pt>
                <c:pt idx="9523">
                  <c:v>38834.0</c:v>
                </c:pt>
                <c:pt idx="9524">
                  <c:v>38835.0</c:v>
                </c:pt>
                <c:pt idx="9525">
                  <c:v>38836.0</c:v>
                </c:pt>
                <c:pt idx="9526">
                  <c:v>38837.0</c:v>
                </c:pt>
                <c:pt idx="9527">
                  <c:v>38838.0</c:v>
                </c:pt>
                <c:pt idx="9528">
                  <c:v>38839.0</c:v>
                </c:pt>
                <c:pt idx="9529">
                  <c:v>38840.0</c:v>
                </c:pt>
                <c:pt idx="9530">
                  <c:v>38841.0</c:v>
                </c:pt>
                <c:pt idx="9531">
                  <c:v>38842.0</c:v>
                </c:pt>
                <c:pt idx="9532">
                  <c:v>38843.0</c:v>
                </c:pt>
                <c:pt idx="9533">
                  <c:v>38844.0</c:v>
                </c:pt>
                <c:pt idx="9534">
                  <c:v>38845.0</c:v>
                </c:pt>
                <c:pt idx="9535">
                  <c:v>38846.0</c:v>
                </c:pt>
                <c:pt idx="9536">
                  <c:v>38847.0</c:v>
                </c:pt>
                <c:pt idx="9537">
                  <c:v>38848.0</c:v>
                </c:pt>
                <c:pt idx="9538">
                  <c:v>38849.0</c:v>
                </c:pt>
                <c:pt idx="9539">
                  <c:v>38850.0</c:v>
                </c:pt>
                <c:pt idx="9540">
                  <c:v>38851.0</c:v>
                </c:pt>
                <c:pt idx="9541">
                  <c:v>38852.0</c:v>
                </c:pt>
                <c:pt idx="9542">
                  <c:v>38853.0</c:v>
                </c:pt>
                <c:pt idx="9543">
                  <c:v>38854.0</c:v>
                </c:pt>
                <c:pt idx="9544">
                  <c:v>38855.0</c:v>
                </c:pt>
                <c:pt idx="9545">
                  <c:v>38856.0</c:v>
                </c:pt>
                <c:pt idx="9546">
                  <c:v>38857.0</c:v>
                </c:pt>
                <c:pt idx="9547">
                  <c:v>38858.0</c:v>
                </c:pt>
                <c:pt idx="9548">
                  <c:v>38859.0</c:v>
                </c:pt>
                <c:pt idx="9549">
                  <c:v>38860.0</c:v>
                </c:pt>
                <c:pt idx="9550">
                  <c:v>38861.0</c:v>
                </c:pt>
                <c:pt idx="9551">
                  <c:v>38862.0</c:v>
                </c:pt>
                <c:pt idx="9552">
                  <c:v>38863.0</c:v>
                </c:pt>
                <c:pt idx="9553">
                  <c:v>38864.0</c:v>
                </c:pt>
                <c:pt idx="9554">
                  <c:v>38865.0</c:v>
                </c:pt>
                <c:pt idx="9555">
                  <c:v>38866.0</c:v>
                </c:pt>
                <c:pt idx="9556">
                  <c:v>38867.0</c:v>
                </c:pt>
                <c:pt idx="9557">
                  <c:v>38868.0</c:v>
                </c:pt>
                <c:pt idx="9558">
                  <c:v>38869.0</c:v>
                </c:pt>
                <c:pt idx="9559">
                  <c:v>38870.0</c:v>
                </c:pt>
                <c:pt idx="9560">
                  <c:v>38871.0</c:v>
                </c:pt>
                <c:pt idx="9561">
                  <c:v>38872.0</c:v>
                </c:pt>
                <c:pt idx="9562">
                  <c:v>38873.0</c:v>
                </c:pt>
                <c:pt idx="9563">
                  <c:v>38874.0</c:v>
                </c:pt>
                <c:pt idx="9564">
                  <c:v>38875.0</c:v>
                </c:pt>
                <c:pt idx="9565">
                  <c:v>38876.0</c:v>
                </c:pt>
                <c:pt idx="9566">
                  <c:v>38877.0</c:v>
                </c:pt>
                <c:pt idx="9567">
                  <c:v>38878.0</c:v>
                </c:pt>
                <c:pt idx="9568">
                  <c:v>38879.0</c:v>
                </c:pt>
                <c:pt idx="9569">
                  <c:v>38880.0</c:v>
                </c:pt>
                <c:pt idx="9570">
                  <c:v>38881.0</c:v>
                </c:pt>
                <c:pt idx="9571">
                  <c:v>38882.0</c:v>
                </c:pt>
                <c:pt idx="9572">
                  <c:v>38883.0</c:v>
                </c:pt>
                <c:pt idx="9573">
                  <c:v>38884.0</c:v>
                </c:pt>
                <c:pt idx="9574">
                  <c:v>38885.0</c:v>
                </c:pt>
                <c:pt idx="9575">
                  <c:v>38886.0</c:v>
                </c:pt>
                <c:pt idx="9576">
                  <c:v>38887.0</c:v>
                </c:pt>
                <c:pt idx="9577">
                  <c:v>38888.0</c:v>
                </c:pt>
                <c:pt idx="9578">
                  <c:v>38889.0</c:v>
                </c:pt>
                <c:pt idx="9579">
                  <c:v>38890.0</c:v>
                </c:pt>
                <c:pt idx="9580">
                  <c:v>38891.0</c:v>
                </c:pt>
                <c:pt idx="9581">
                  <c:v>38892.0</c:v>
                </c:pt>
                <c:pt idx="9582">
                  <c:v>38893.0</c:v>
                </c:pt>
                <c:pt idx="9583">
                  <c:v>38894.0</c:v>
                </c:pt>
                <c:pt idx="9584">
                  <c:v>38895.0</c:v>
                </c:pt>
                <c:pt idx="9585">
                  <c:v>38896.0</c:v>
                </c:pt>
                <c:pt idx="9586">
                  <c:v>38897.0</c:v>
                </c:pt>
                <c:pt idx="9587">
                  <c:v>38898.0</c:v>
                </c:pt>
                <c:pt idx="9588">
                  <c:v>38899.0</c:v>
                </c:pt>
                <c:pt idx="9589">
                  <c:v>38900.0</c:v>
                </c:pt>
                <c:pt idx="9590">
                  <c:v>38901.0</c:v>
                </c:pt>
                <c:pt idx="9591">
                  <c:v>38902.0</c:v>
                </c:pt>
                <c:pt idx="9592">
                  <c:v>38903.0</c:v>
                </c:pt>
                <c:pt idx="9593">
                  <c:v>38904.0</c:v>
                </c:pt>
                <c:pt idx="9594">
                  <c:v>38905.0</c:v>
                </c:pt>
                <c:pt idx="9595">
                  <c:v>38906.0</c:v>
                </c:pt>
                <c:pt idx="9596">
                  <c:v>38907.0</c:v>
                </c:pt>
                <c:pt idx="9597">
                  <c:v>38908.0</c:v>
                </c:pt>
                <c:pt idx="9598">
                  <c:v>38909.0</c:v>
                </c:pt>
                <c:pt idx="9599">
                  <c:v>38910.0</c:v>
                </c:pt>
                <c:pt idx="9600">
                  <c:v>38911.0</c:v>
                </c:pt>
                <c:pt idx="9601">
                  <c:v>38912.0</c:v>
                </c:pt>
                <c:pt idx="9602">
                  <c:v>38913.0</c:v>
                </c:pt>
                <c:pt idx="9603">
                  <c:v>38914.0</c:v>
                </c:pt>
                <c:pt idx="9604">
                  <c:v>38915.0</c:v>
                </c:pt>
                <c:pt idx="9605">
                  <c:v>38916.0</c:v>
                </c:pt>
                <c:pt idx="9606">
                  <c:v>38917.0</c:v>
                </c:pt>
                <c:pt idx="9607">
                  <c:v>38918.0</c:v>
                </c:pt>
                <c:pt idx="9608">
                  <c:v>38919.0</c:v>
                </c:pt>
                <c:pt idx="9609">
                  <c:v>38920.0</c:v>
                </c:pt>
                <c:pt idx="9610">
                  <c:v>38921.0</c:v>
                </c:pt>
                <c:pt idx="9611">
                  <c:v>38922.0</c:v>
                </c:pt>
                <c:pt idx="9612">
                  <c:v>38923.0</c:v>
                </c:pt>
                <c:pt idx="9613">
                  <c:v>38924.0</c:v>
                </c:pt>
                <c:pt idx="9614">
                  <c:v>38925.0</c:v>
                </c:pt>
                <c:pt idx="9615">
                  <c:v>38926.0</c:v>
                </c:pt>
                <c:pt idx="9616">
                  <c:v>38927.0</c:v>
                </c:pt>
                <c:pt idx="9617">
                  <c:v>38928.0</c:v>
                </c:pt>
                <c:pt idx="9618">
                  <c:v>38929.0</c:v>
                </c:pt>
                <c:pt idx="9619">
                  <c:v>38930.0</c:v>
                </c:pt>
                <c:pt idx="9620">
                  <c:v>38931.0</c:v>
                </c:pt>
                <c:pt idx="9621">
                  <c:v>38932.0</c:v>
                </c:pt>
                <c:pt idx="9622">
                  <c:v>38933.0</c:v>
                </c:pt>
                <c:pt idx="9623">
                  <c:v>38934.0</c:v>
                </c:pt>
                <c:pt idx="9624">
                  <c:v>38935.0</c:v>
                </c:pt>
                <c:pt idx="9625">
                  <c:v>38936.0</c:v>
                </c:pt>
                <c:pt idx="9626">
                  <c:v>38937.0</c:v>
                </c:pt>
                <c:pt idx="9627">
                  <c:v>38938.0</c:v>
                </c:pt>
                <c:pt idx="9628">
                  <c:v>38939.0</c:v>
                </c:pt>
                <c:pt idx="9629">
                  <c:v>38940.0</c:v>
                </c:pt>
                <c:pt idx="9630">
                  <c:v>38941.0</c:v>
                </c:pt>
                <c:pt idx="9631">
                  <c:v>38942.0</c:v>
                </c:pt>
                <c:pt idx="9632">
                  <c:v>38943.0</c:v>
                </c:pt>
                <c:pt idx="9633">
                  <c:v>38944.0</c:v>
                </c:pt>
                <c:pt idx="9634">
                  <c:v>38945.0</c:v>
                </c:pt>
                <c:pt idx="9635">
                  <c:v>38946.0</c:v>
                </c:pt>
                <c:pt idx="9636">
                  <c:v>38947.0</c:v>
                </c:pt>
                <c:pt idx="9637">
                  <c:v>38948.0</c:v>
                </c:pt>
                <c:pt idx="9638">
                  <c:v>38949.0</c:v>
                </c:pt>
                <c:pt idx="9639">
                  <c:v>38950.0</c:v>
                </c:pt>
                <c:pt idx="9640">
                  <c:v>38951.0</c:v>
                </c:pt>
                <c:pt idx="9641">
                  <c:v>38952.0</c:v>
                </c:pt>
                <c:pt idx="9642">
                  <c:v>38953.0</c:v>
                </c:pt>
                <c:pt idx="9643">
                  <c:v>38954.0</c:v>
                </c:pt>
                <c:pt idx="9644">
                  <c:v>38955.0</c:v>
                </c:pt>
                <c:pt idx="9645">
                  <c:v>38956.0</c:v>
                </c:pt>
                <c:pt idx="9646">
                  <c:v>38957.0</c:v>
                </c:pt>
                <c:pt idx="9647">
                  <c:v>38958.0</c:v>
                </c:pt>
                <c:pt idx="9648">
                  <c:v>38959.0</c:v>
                </c:pt>
                <c:pt idx="9649">
                  <c:v>38960.0</c:v>
                </c:pt>
                <c:pt idx="9650">
                  <c:v>38961.0</c:v>
                </c:pt>
                <c:pt idx="9651">
                  <c:v>38962.0</c:v>
                </c:pt>
                <c:pt idx="9652">
                  <c:v>38963.0</c:v>
                </c:pt>
                <c:pt idx="9653">
                  <c:v>38964.0</c:v>
                </c:pt>
                <c:pt idx="9654">
                  <c:v>38965.0</c:v>
                </c:pt>
                <c:pt idx="9655">
                  <c:v>38966.0</c:v>
                </c:pt>
                <c:pt idx="9656">
                  <c:v>38967.0</c:v>
                </c:pt>
                <c:pt idx="9657">
                  <c:v>38968.0</c:v>
                </c:pt>
                <c:pt idx="9658">
                  <c:v>38969.0</c:v>
                </c:pt>
                <c:pt idx="9659">
                  <c:v>38970.0</c:v>
                </c:pt>
                <c:pt idx="9660">
                  <c:v>38971.0</c:v>
                </c:pt>
                <c:pt idx="9661">
                  <c:v>38972.0</c:v>
                </c:pt>
                <c:pt idx="9662">
                  <c:v>38973.0</c:v>
                </c:pt>
                <c:pt idx="9663">
                  <c:v>38974.0</c:v>
                </c:pt>
                <c:pt idx="9664">
                  <c:v>38975.0</c:v>
                </c:pt>
                <c:pt idx="9665">
                  <c:v>38976.0</c:v>
                </c:pt>
                <c:pt idx="9666">
                  <c:v>38977.0</c:v>
                </c:pt>
                <c:pt idx="9667">
                  <c:v>38978.0</c:v>
                </c:pt>
                <c:pt idx="9668">
                  <c:v>38979.0</c:v>
                </c:pt>
                <c:pt idx="9669">
                  <c:v>38980.0</c:v>
                </c:pt>
                <c:pt idx="9670">
                  <c:v>38981.0</c:v>
                </c:pt>
                <c:pt idx="9671">
                  <c:v>38982.0</c:v>
                </c:pt>
                <c:pt idx="9672">
                  <c:v>38983.0</c:v>
                </c:pt>
                <c:pt idx="9673">
                  <c:v>38984.0</c:v>
                </c:pt>
                <c:pt idx="9674">
                  <c:v>38985.0</c:v>
                </c:pt>
                <c:pt idx="9675">
                  <c:v>38986.0</c:v>
                </c:pt>
                <c:pt idx="9676">
                  <c:v>38987.0</c:v>
                </c:pt>
                <c:pt idx="9677">
                  <c:v>38988.0</c:v>
                </c:pt>
                <c:pt idx="9678">
                  <c:v>38989.0</c:v>
                </c:pt>
                <c:pt idx="9679">
                  <c:v>38990.0</c:v>
                </c:pt>
                <c:pt idx="9680">
                  <c:v>38991.0</c:v>
                </c:pt>
                <c:pt idx="9681">
                  <c:v>38992.0</c:v>
                </c:pt>
                <c:pt idx="9682">
                  <c:v>38993.0</c:v>
                </c:pt>
                <c:pt idx="9683">
                  <c:v>38994.0</c:v>
                </c:pt>
                <c:pt idx="9684">
                  <c:v>38995.0</c:v>
                </c:pt>
                <c:pt idx="9685">
                  <c:v>38996.0</c:v>
                </c:pt>
                <c:pt idx="9686">
                  <c:v>38997.0</c:v>
                </c:pt>
                <c:pt idx="9687">
                  <c:v>38998.0</c:v>
                </c:pt>
                <c:pt idx="9688">
                  <c:v>38999.0</c:v>
                </c:pt>
                <c:pt idx="9689">
                  <c:v>39000.0</c:v>
                </c:pt>
                <c:pt idx="9690">
                  <c:v>39001.0</c:v>
                </c:pt>
                <c:pt idx="9691">
                  <c:v>39002.0</c:v>
                </c:pt>
                <c:pt idx="9692">
                  <c:v>39003.0</c:v>
                </c:pt>
                <c:pt idx="9693">
                  <c:v>39004.0</c:v>
                </c:pt>
                <c:pt idx="9694">
                  <c:v>39005.0</c:v>
                </c:pt>
                <c:pt idx="9695">
                  <c:v>39006.0</c:v>
                </c:pt>
                <c:pt idx="9696">
                  <c:v>39007.0</c:v>
                </c:pt>
                <c:pt idx="9697">
                  <c:v>39008.0</c:v>
                </c:pt>
                <c:pt idx="9698">
                  <c:v>39009.0</c:v>
                </c:pt>
                <c:pt idx="9699">
                  <c:v>39010.0</c:v>
                </c:pt>
                <c:pt idx="9700">
                  <c:v>39011.0</c:v>
                </c:pt>
                <c:pt idx="9701">
                  <c:v>39012.0</c:v>
                </c:pt>
                <c:pt idx="9702">
                  <c:v>39013.0</c:v>
                </c:pt>
                <c:pt idx="9703">
                  <c:v>39014.0</c:v>
                </c:pt>
                <c:pt idx="9704">
                  <c:v>39015.0</c:v>
                </c:pt>
                <c:pt idx="9705">
                  <c:v>39016.0</c:v>
                </c:pt>
                <c:pt idx="9706">
                  <c:v>39017.0</c:v>
                </c:pt>
                <c:pt idx="9707">
                  <c:v>39018.0</c:v>
                </c:pt>
                <c:pt idx="9708">
                  <c:v>39019.0</c:v>
                </c:pt>
                <c:pt idx="9709">
                  <c:v>39020.0</c:v>
                </c:pt>
                <c:pt idx="9710">
                  <c:v>39021.0</c:v>
                </c:pt>
                <c:pt idx="9711">
                  <c:v>39022.0</c:v>
                </c:pt>
                <c:pt idx="9712">
                  <c:v>39023.0</c:v>
                </c:pt>
                <c:pt idx="9713">
                  <c:v>39024.0</c:v>
                </c:pt>
                <c:pt idx="9714">
                  <c:v>39025.0</c:v>
                </c:pt>
                <c:pt idx="9715">
                  <c:v>39026.0</c:v>
                </c:pt>
                <c:pt idx="9716">
                  <c:v>39027.0</c:v>
                </c:pt>
                <c:pt idx="9717">
                  <c:v>39028.0</c:v>
                </c:pt>
                <c:pt idx="9718">
                  <c:v>39029.0</c:v>
                </c:pt>
                <c:pt idx="9719">
                  <c:v>39030.0</c:v>
                </c:pt>
                <c:pt idx="9720">
                  <c:v>39031.0</c:v>
                </c:pt>
                <c:pt idx="9721">
                  <c:v>39032.0</c:v>
                </c:pt>
                <c:pt idx="9722">
                  <c:v>39033.0</c:v>
                </c:pt>
                <c:pt idx="9723">
                  <c:v>39034.0</c:v>
                </c:pt>
                <c:pt idx="9724">
                  <c:v>39035.0</c:v>
                </c:pt>
                <c:pt idx="9725">
                  <c:v>39036.0</c:v>
                </c:pt>
                <c:pt idx="9726">
                  <c:v>39037.0</c:v>
                </c:pt>
                <c:pt idx="9727">
                  <c:v>39038.0</c:v>
                </c:pt>
                <c:pt idx="9728">
                  <c:v>39039.0</c:v>
                </c:pt>
                <c:pt idx="9729">
                  <c:v>39040.0</c:v>
                </c:pt>
                <c:pt idx="9730">
                  <c:v>39041.0</c:v>
                </c:pt>
                <c:pt idx="9731">
                  <c:v>39042.0</c:v>
                </c:pt>
                <c:pt idx="9732">
                  <c:v>39043.0</c:v>
                </c:pt>
                <c:pt idx="9733">
                  <c:v>39044.0</c:v>
                </c:pt>
                <c:pt idx="9734">
                  <c:v>39045.0</c:v>
                </c:pt>
                <c:pt idx="9735">
                  <c:v>39046.0</c:v>
                </c:pt>
                <c:pt idx="9736">
                  <c:v>39047.0</c:v>
                </c:pt>
                <c:pt idx="9737">
                  <c:v>39048.0</c:v>
                </c:pt>
                <c:pt idx="9738">
                  <c:v>39049.0</c:v>
                </c:pt>
                <c:pt idx="9739">
                  <c:v>39050.0</c:v>
                </c:pt>
                <c:pt idx="9740">
                  <c:v>39051.0</c:v>
                </c:pt>
                <c:pt idx="9741">
                  <c:v>39052.0</c:v>
                </c:pt>
                <c:pt idx="9742">
                  <c:v>39053.0</c:v>
                </c:pt>
                <c:pt idx="9743">
                  <c:v>39054.0</c:v>
                </c:pt>
                <c:pt idx="9744">
                  <c:v>39055.0</c:v>
                </c:pt>
                <c:pt idx="9745">
                  <c:v>39056.0</c:v>
                </c:pt>
                <c:pt idx="9746">
                  <c:v>39057.0</c:v>
                </c:pt>
                <c:pt idx="9747">
                  <c:v>39058.0</c:v>
                </c:pt>
                <c:pt idx="9748">
                  <c:v>39059.0</c:v>
                </c:pt>
                <c:pt idx="9749">
                  <c:v>39060.0</c:v>
                </c:pt>
                <c:pt idx="9750">
                  <c:v>39061.0</c:v>
                </c:pt>
                <c:pt idx="9751">
                  <c:v>39062.0</c:v>
                </c:pt>
                <c:pt idx="9752">
                  <c:v>39063.0</c:v>
                </c:pt>
                <c:pt idx="9753">
                  <c:v>39064.0</c:v>
                </c:pt>
                <c:pt idx="9754">
                  <c:v>39065.0</c:v>
                </c:pt>
                <c:pt idx="9755">
                  <c:v>39066.0</c:v>
                </c:pt>
                <c:pt idx="9756">
                  <c:v>39067.0</c:v>
                </c:pt>
                <c:pt idx="9757">
                  <c:v>39068.0</c:v>
                </c:pt>
                <c:pt idx="9758">
                  <c:v>39069.0</c:v>
                </c:pt>
                <c:pt idx="9759">
                  <c:v>39070.0</c:v>
                </c:pt>
                <c:pt idx="9760">
                  <c:v>39071.0</c:v>
                </c:pt>
                <c:pt idx="9761">
                  <c:v>39072.0</c:v>
                </c:pt>
                <c:pt idx="9762">
                  <c:v>39073.0</c:v>
                </c:pt>
                <c:pt idx="9763">
                  <c:v>39074.0</c:v>
                </c:pt>
                <c:pt idx="9764">
                  <c:v>39075.0</c:v>
                </c:pt>
                <c:pt idx="9765">
                  <c:v>39076.0</c:v>
                </c:pt>
                <c:pt idx="9766">
                  <c:v>39077.0</c:v>
                </c:pt>
                <c:pt idx="9767">
                  <c:v>39078.0</c:v>
                </c:pt>
                <c:pt idx="9768">
                  <c:v>39079.0</c:v>
                </c:pt>
                <c:pt idx="9769">
                  <c:v>39080.0</c:v>
                </c:pt>
                <c:pt idx="9770">
                  <c:v>39081.0</c:v>
                </c:pt>
                <c:pt idx="9771">
                  <c:v>39082.0</c:v>
                </c:pt>
                <c:pt idx="9772">
                  <c:v>39083.0</c:v>
                </c:pt>
                <c:pt idx="9773">
                  <c:v>39084.0</c:v>
                </c:pt>
                <c:pt idx="9774">
                  <c:v>39085.0</c:v>
                </c:pt>
                <c:pt idx="9775">
                  <c:v>39086.0</c:v>
                </c:pt>
                <c:pt idx="9776">
                  <c:v>39087.0</c:v>
                </c:pt>
                <c:pt idx="9777">
                  <c:v>39088.0</c:v>
                </c:pt>
                <c:pt idx="9778">
                  <c:v>39089.0</c:v>
                </c:pt>
                <c:pt idx="9779">
                  <c:v>39090.0</c:v>
                </c:pt>
                <c:pt idx="9780">
                  <c:v>39091.0</c:v>
                </c:pt>
                <c:pt idx="9781">
                  <c:v>39092.0</c:v>
                </c:pt>
                <c:pt idx="9782">
                  <c:v>39093.0</c:v>
                </c:pt>
                <c:pt idx="9783">
                  <c:v>39094.0</c:v>
                </c:pt>
                <c:pt idx="9784">
                  <c:v>39095.0</c:v>
                </c:pt>
                <c:pt idx="9785">
                  <c:v>39096.0</c:v>
                </c:pt>
                <c:pt idx="9786">
                  <c:v>39097.0</c:v>
                </c:pt>
                <c:pt idx="9787">
                  <c:v>39098.0</c:v>
                </c:pt>
                <c:pt idx="9788">
                  <c:v>39099.0</c:v>
                </c:pt>
                <c:pt idx="9789">
                  <c:v>39100.0</c:v>
                </c:pt>
                <c:pt idx="9790">
                  <c:v>39101.0</c:v>
                </c:pt>
                <c:pt idx="9791">
                  <c:v>39102.0</c:v>
                </c:pt>
                <c:pt idx="9792">
                  <c:v>39103.0</c:v>
                </c:pt>
                <c:pt idx="9793">
                  <c:v>39104.0</c:v>
                </c:pt>
                <c:pt idx="9794">
                  <c:v>39105.0</c:v>
                </c:pt>
                <c:pt idx="9795">
                  <c:v>39106.0</c:v>
                </c:pt>
                <c:pt idx="9796">
                  <c:v>39107.0</c:v>
                </c:pt>
                <c:pt idx="9797">
                  <c:v>39108.0</c:v>
                </c:pt>
                <c:pt idx="9798">
                  <c:v>39109.0</c:v>
                </c:pt>
                <c:pt idx="9799">
                  <c:v>39110.0</c:v>
                </c:pt>
                <c:pt idx="9800">
                  <c:v>39111.0</c:v>
                </c:pt>
                <c:pt idx="9801">
                  <c:v>39112.0</c:v>
                </c:pt>
                <c:pt idx="9802">
                  <c:v>39113.0</c:v>
                </c:pt>
                <c:pt idx="9803">
                  <c:v>39114.0</c:v>
                </c:pt>
                <c:pt idx="9804">
                  <c:v>39115.0</c:v>
                </c:pt>
                <c:pt idx="9805">
                  <c:v>39116.0</c:v>
                </c:pt>
                <c:pt idx="9806">
                  <c:v>39117.0</c:v>
                </c:pt>
                <c:pt idx="9807">
                  <c:v>39118.0</c:v>
                </c:pt>
                <c:pt idx="9808">
                  <c:v>39119.0</c:v>
                </c:pt>
                <c:pt idx="9809">
                  <c:v>39120.0</c:v>
                </c:pt>
                <c:pt idx="9810">
                  <c:v>39121.0</c:v>
                </c:pt>
                <c:pt idx="9811">
                  <c:v>39122.0</c:v>
                </c:pt>
                <c:pt idx="9812">
                  <c:v>39123.0</c:v>
                </c:pt>
                <c:pt idx="9813">
                  <c:v>39124.0</c:v>
                </c:pt>
                <c:pt idx="9814">
                  <c:v>39125.0</c:v>
                </c:pt>
                <c:pt idx="9815">
                  <c:v>39126.0</c:v>
                </c:pt>
                <c:pt idx="9816">
                  <c:v>39127.0</c:v>
                </c:pt>
                <c:pt idx="9817">
                  <c:v>39128.0</c:v>
                </c:pt>
                <c:pt idx="9818">
                  <c:v>39129.0</c:v>
                </c:pt>
                <c:pt idx="9819">
                  <c:v>39130.0</c:v>
                </c:pt>
                <c:pt idx="9820">
                  <c:v>39131.0</c:v>
                </c:pt>
                <c:pt idx="9821">
                  <c:v>39132.0</c:v>
                </c:pt>
                <c:pt idx="9822">
                  <c:v>39133.0</c:v>
                </c:pt>
                <c:pt idx="9823">
                  <c:v>39134.0</c:v>
                </c:pt>
                <c:pt idx="9824">
                  <c:v>39135.0</c:v>
                </c:pt>
                <c:pt idx="9825">
                  <c:v>39136.0</c:v>
                </c:pt>
                <c:pt idx="9826">
                  <c:v>39137.0</c:v>
                </c:pt>
                <c:pt idx="9827">
                  <c:v>39138.0</c:v>
                </c:pt>
                <c:pt idx="9828">
                  <c:v>39139.0</c:v>
                </c:pt>
                <c:pt idx="9829">
                  <c:v>39140.0</c:v>
                </c:pt>
                <c:pt idx="9830">
                  <c:v>39141.0</c:v>
                </c:pt>
                <c:pt idx="9831">
                  <c:v>39142.0</c:v>
                </c:pt>
                <c:pt idx="9832">
                  <c:v>39143.0</c:v>
                </c:pt>
                <c:pt idx="9833">
                  <c:v>39144.0</c:v>
                </c:pt>
                <c:pt idx="9834">
                  <c:v>39145.0</c:v>
                </c:pt>
                <c:pt idx="9835">
                  <c:v>39146.0</c:v>
                </c:pt>
                <c:pt idx="9836">
                  <c:v>39147.0</c:v>
                </c:pt>
                <c:pt idx="9837">
                  <c:v>39148.0</c:v>
                </c:pt>
                <c:pt idx="9838">
                  <c:v>39149.0</c:v>
                </c:pt>
                <c:pt idx="9839">
                  <c:v>39150.0</c:v>
                </c:pt>
                <c:pt idx="9840">
                  <c:v>39151.0</c:v>
                </c:pt>
                <c:pt idx="9841">
                  <c:v>39152.0</c:v>
                </c:pt>
                <c:pt idx="9842">
                  <c:v>39153.0</c:v>
                </c:pt>
                <c:pt idx="9843">
                  <c:v>39154.0</c:v>
                </c:pt>
                <c:pt idx="9844">
                  <c:v>39155.0</c:v>
                </c:pt>
                <c:pt idx="9845">
                  <c:v>39156.0</c:v>
                </c:pt>
                <c:pt idx="9846">
                  <c:v>39157.0</c:v>
                </c:pt>
                <c:pt idx="9847">
                  <c:v>39158.0</c:v>
                </c:pt>
                <c:pt idx="9848">
                  <c:v>39159.0</c:v>
                </c:pt>
                <c:pt idx="9849">
                  <c:v>39160.0</c:v>
                </c:pt>
                <c:pt idx="9850">
                  <c:v>39161.0</c:v>
                </c:pt>
                <c:pt idx="9851">
                  <c:v>39162.0</c:v>
                </c:pt>
                <c:pt idx="9852">
                  <c:v>39163.0</c:v>
                </c:pt>
                <c:pt idx="9853">
                  <c:v>39164.0</c:v>
                </c:pt>
                <c:pt idx="9854">
                  <c:v>39165.0</c:v>
                </c:pt>
                <c:pt idx="9855">
                  <c:v>39166.0</c:v>
                </c:pt>
                <c:pt idx="9856">
                  <c:v>39167.0</c:v>
                </c:pt>
                <c:pt idx="9857">
                  <c:v>39168.0</c:v>
                </c:pt>
                <c:pt idx="9858">
                  <c:v>39169.0</c:v>
                </c:pt>
                <c:pt idx="9859">
                  <c:v>39170.0</c:v>
                </c:pt>
                <c:pt idx="9860">
                  <c:v>39171.0</c:v>
                </c:pt>
                <c:pt idx="9861">
                  <c:v>39172.0</c:v>
                </c:pt>
                <c:pt idx="9862">
                  <c:v>39173.0</c:v>
                </c:pt>
                <c:pt idx="9863">
                  <c:v>39174.0</c:v>
                </c:pt>
                <c:pt idx="9864">
                  <c:v>39175.0</c:v>
                </c:pt>
                <c:pt idx="9865">
                  <c:v>39176.0</c:v>
                </c:pt>
                <c:pt idx="9866">
                  <c:v>39177.0</c:v>
                </c:pt>
                <c:pt idx="9867">
                  <c:v>39178.0</c:v>
                </c:pt>
                <c:pt idx="9868">
                  <c:v>39179.0</c:v>
                </c:pt>
                <c:pt idx="9869">
                  <c:v>39180.0</c:v>
                </c:pt>
                <c:pt idx="9870">
                  <c:v>39181.0</c:v>
                </c:pt>
                <c:pt idx="9871">
                  <c:v>39182.0</c:v>
                </c:pt>
                <c:pt idx="9872">
                  <c:v>39183.0</c:v>
                </c:pt>
                <c:pt idx="9873">
                  <c:v>39184.0</c:v>
                </c:pt>
                <c:pt idx="9874">
                  <c:v>39185.0</c:v>
                </c:pt>
                <c:pt idx="9875">
                  <c:v>39186.0</c:v>
                </c:pt>
                <c:pt idx="9876">
                  <c:v>39187.0</c:v>
                </c:pt>
                <c:pt idx="9877">
                  <c:v>39188.0</c:v>
                </c:pt>
                <c:pt idx="9878">
                  <c:v>39189.0</c:v>
                </c:pt>
                <c:pt idx="9879">
                  <c:v>39190.0</c:v>
                </c:pt>
                <c:pt idx="9880">
                  <c:v>39191.0</c:v>
                </c:pt>
                <c:pt idx="9881">
                  <c:v>39192.0</c:v>
                </c:pt>
                <c:pt idx="9882">
                  <c:v>39193.0</c:v>
                </c:pt>
                <c:pt idx="9883">
                  <c:v>39194.0</c:v>
                </c:pt>
                <c:pt idx="9884">
                  <c:v>39195.0</c:v>
                </c:pt>
                <c:pt idx="9885">
                  <c:v>39196.0</c:v>
                </c:pt>
                <c:pt idx="9886">
                  <c:v>39197.0</c:v>
                </c:pt>
                <c:pt idx="9887">
                  <c:v>39198.0</c:v>
                </c:pt>
                <c:pt idx="9888">
                  <c:v>39199.0</c:v>
                </c:pt>
                <c:pt idx="9889">
                  <c:v>39200.0</c:v>
                </c:pt>
                <c:pt idx="9890">
                  <c:v>39201.0</c:v>
                </c:pt>
                <c:pt idx="9891">
                  <c:v>39202.0</c:v>
                </c:pt>
                <c:pt idx="9892">
                  <c:v>39203.0</c:v>
                </c:pt>
                <c:pt idx="9893">
                  <c:v>39204.0</c:v>
                </c:pt>
                <c:pt idx="9894">
                  <c:v>39205.0</c:v>
                </c:pt>
                <c:pt idx="9895">
                  <c:v>39206.0</c:v>
                </c:pt>
                <c:pt idx="9896">
                  <c:v>39207.0</c:v>
                </c:pt>
                <c:pt idx="9897">
                  <c:v>39208.0</c:v>
                </c:pt>
                <c:pt idx="9898">
                  <c:v>39209.0</c:v>
                </c:pt>
                <c:pt idx="9899">
                  <c:v>39210.0</c:v>
                </c:pt>
                <c:pt idx="9900">
                  <c:v>39211.0</c:v>
                </c:pt>
                <c:pt idx="9901">
                  <c:v>39212.0</c:v>
                </c:pt>
                <c:pt idx="9902">
                  <c:v>39213.0</c:v>
                </c:pt>
                <c:pt idx="9903">
                  <c:v>39214.0</c:v>
                </c:pt>
                <c:pt idx="9904">
                  <c:v>39215.0</c:v>
                </c:pt>
                <c:pt idx="9905">
                  <c:v>39216.0</c:v>
                </c:pt>
                <c:pt idx="9906">
                  <c:v>39217.0</c:v>
                </c:pt>
                <c:pt idx="9907">
                  <c:v>39218.0</c:v>
                </c:pt>
                <c:pt idx="9908">
                  <c:v>39219.0</c:v>
                </c:pt>
                <c:pt idx="9909">
                  <c:v>39220.0</c:v>
                </c:pt>
                <c:pt idx="9910">
                  <c:v>39221.0</c:v>
                </c:pt>
                <c:pt idx="9911">
                  <c:v>39222.0</c:v>
                </c:pt>
                <c:pt idx="9912">
                  <c:v>39223.0</c:v>
                </c:pt>
                <c:pt idx="9913">
                  <c:v>39224.0</c:v>
                </c:pt>
                <c:pt idx="9914">
                  <c:v>39225.0</c:v>
                </c:pt>
                <c:pt idx="9915">
                  <c:v>39226.0</c:v>
                </c:pt>
                <c:pt idx="9916">
                  <c:v>39227.0</c:v>
                </c:pt>
                <c:pt idx="9917">
                  <c:v>39228.0</c:v>
                </c:pt>
                <c:pt idx="9918">
                  <c:v>39229.0</c:v>
                </c:pt>
                <c:pt idx="9919">
                  <c:v>39230.0</c:v>
                </c:pt>
                <c:pt idx="9920">
                  <c:v>39231.0</c:v>
                </c:pt>
                <c:pt idx="9921">
                  <c:v>39232.0</c:v>
                </c:pt>
                <c:pt idx="9922">
                  <c:v>39233.0</c:v>
                </c:pt>
                <c:pt idx="9923">
                  <c:v>39234.0</c:v>
                </c:pt>
                <c:pt idx="9924">
                  <c:v>39235.0</c:v>
                </c:pt>
                <c:pt idx="9925">
                  <c:v>39236.0</c:v>
                </c:pt>
                <c:pt idx="9926">
                  <c:v>39237.0</c:v>
                </c:pt>
                <c:pt idx="9927">
                  <c:v>39238.0</c:v>
                </c:pt>
                <c:pt idx="9928">
                  <c:v>39239.0</c:v>
                </c:pt>
                <c:pt idx="9929">
                  <c:v>39240.0</c:v>
                </c:pt>
                <c:pt idx="9930">
                  <c:v>39241.0</c:v>
                </c:pt>
                <c:pt idx="9931">
                  <c:v>39242.0</c:v>
                </c:pt>
                <c:pt idx="9932">
                  <c:v>39243.0</c:v>
                </c:pt>
                <c:pt idx="9933">
                  <c:v>39244.0</c:v>
                </c:pt>
                <c:pt idx="9934">
                  <c:v>39245.0</c:v>
                </c:pt>
                <c:pt idx="9935">
                  <c:v>39246.0</c:v>
                </c:pt>
                <c:pt idx="9936">
                  <c:v>39247.0</c:v>
                </c:pt>
                <c:pt idx="9937">
                  <c:v>39248.0</c:v>
                </c:pt>
                <c:pt idx="9938">
                  <c:v>39249.0</c:v>
                </c:pt>
                <c:pt idx="9939">
                  <c:v>39250.0</c:v>
                </c:pt>
                <c:pt idx="9940">
                  <c:v>39251.0</c:v>
                </c:pt>
                <c:pt idx="9941">
                  <c:v>39252.0</c:v>
                </c:pt>
                <c:pt idx="9942">
                  <c:v>39253.0</c:v>
                </c:pt>
                <c:pt idx="9943">
                  <c:v>39254.0</c:v>
                </c:pt>
                <c:pt idx="9944">
                  <c:v>39255.0</c:v>
                </c:pt>
                <c:pt idx="9945">
                  <c:v>39256.0</c:v>
                </c:pt>
                <c:pt idx="9946">
                  <c:v>39257.0</c:v>
                </c:pt>
                <c:pt idx="9947">
                  <c:v>39258.0</c:v>
                </c:pt>
                <c:pt idx="9948">
                  <c:v>39259.0</c:v>
                </c:pt>
                <c:pt idx="9949">
                  <c:v>39260.0</c:v>
                </c:pt>
                <c:pt idx="9950">
                  <c:v>39261.0</c:v>
                </c:pt>
                <c:pt idx="9951">
                  <c:v>39262.0</c:v>
                </c:pt>
                <c:pt idx="9952">
                  <c:v>39263.0</c:v>
                </c:pt>
                <c:pt idx="9953">
                  <c:v>39264.0</c:v>
                </c:pt>
                <c:pt idx="9954">
                  <c:v>39265.0</c:v>
                </c:pt>
                <c:pt idx="9955">
                  <c:v>39266.0</c:v>
                </c:pt>
                <c:pt idx="9956">
                  <c:v>39267.0</c:v>
                </c:pt>
                <c:pt idx="9957">
                  <c:v>39268.0</c:v>
                </c:pt>
                <c:pt idx="9958">
                  <c:v>39269.0</c:v>
                </c:pt>
                <c:pt idx="9959">
                  <c:v>39270.0</c:v>
                </c:pt>
                <c:pt idx="9960">
                  <c:v>39271.0</c:v>
                </c:pt>
                <c:pt idx="9961">
                  <c:v>39272.0</c:v>
                </c:pt>
                <c:pt idx="9962">
                  <c:v>39273.0</c:v>
                </c:pt>
                <c:pt idx="9963">
                  <c:v>39274.0</c:v>
                </c:pt>
                <c:pt idx="9964">
                  <c:v>39275.0</c:v>
                </c:pt>
                <c:pt idx="9965">
                  <c:v>39276.0</c:v>
                </c:pt>
                <c:pt idx="9966">
                  <c:v>39277.0</c:v>
                </c:pt>
                <c:pt idx="9967">
                  <c:v>39278.0</c:v>
                </c:pt>
                <c:pt idx="9968">
                  <c:v>39279.0</c:v>
                </c:pt>
                <c:pt idx="9969">
                  <c:v>39280.0</c:v>
                </c:pt>
                <c:pt idx="9970">
                  <c:v>39281.0</c:v>
                </c:pt>
                <c:pt idx="9971">
                  <c:v>39282.0</c:v>
                </c:pt>
                <c:pt idx="9972">
                  <c:v>39283.0</c:v>
                </c:pt>
                <c:pt idx="9973">
                  <c:v>39284.0</c:v>
                </c:pt>
                <c:pt idx="9974">
                  <c:v>39285.0</c:v>
                </c:pt>
                <c:pt idx="9975">
                  <c:v>39286.0</c:v>
                </c:pt>
                <c:pt idx="9976">
                  <c:v>39287.0</c:v>
                </c:pt>
                <c:pt idx="9977">
                  <c:v>39288.0</c:v>
                </c:pt>
                <c:pt idx="9978">
                  <c:v>39289.0</c:v>
                </c:pt>
                <c:pt idx="9979">
                  <c:v>39290.0</c:v>
                </c:pt>
                <c:pt idx="9980">
                  <c:v>39291.0</c:v>
                </c:pt>
                <c:pt idx="9981">
                  <c:v>39292.0</c:v>
                </c:pt>
                <c:pt idx="9982">
                  <c:v>39293.0</c:v>
                </c:pt>
                <c:pt idx="9983">
                  <c:v>39294.0</c:v>
                </c:pt>
                <c:pt idx="9984">
                  <c:v>39295.0</c:v>
                </c:pt>
                <c:pt idx="9985">
                  <c:v>39296.0</c:v>
                </c:pt>
                <c:pt idx="9986">
                  <c:v>39297.0</c:v>
                </c:pt>
                <c:pt idx="9987">
                  <c:v>39298.0</c:v>
                </c:pt>
                <c:pt idx="9988">
                  <c:v>39299.0</c:v>
                </c:pt>
                <c:pt idx="9989">
                  <c:v>39300.0</c:v>
                </c:pt>
                <c:pt idx="9990">
                  <c:v>39301.0</c:v>
                </c:pt>
                <c:pt idx="9991">
                  <c:v>39302.0</c:v>
                </c:pt>
                <c:pt idx="9992">
                  <c:v>39303.0</c:v>
                </c:pt>
                <c:pt idx="9993">
                  <c:v>39304.0</c:v>
                </c:pt>
                <c:pt idx="9994">
                  <c:v>39305.0</c:v>
                </c:pt>
                <c:pt idx="9995">
                  <c:v>39306.0</c:v>
                </c:pt>
                <c:pt idx="9996">
                  <c:v>39307.0</c:v>
                </c:pt>
                <c:pt idx="9997">
                  <c:v>39308.0</c:v>
                </c:pt>
                <c:pt idx="9998">
                  <c:v>39309.0</c:v>
                </c:pt>
                <c:pt idx="9999">
                  <c:v>39310.0</c:v>
                </c:pt>
                <c:pt idx="10000">
                  <c:v>39311.0</c:v>
                </c:pt>
                <c:pt idx="10001">
                  <c:v>39312.0</c:v>
                </c:pt>
                <c:pt idx="10002">
                  <c:v>39313.0</c:v>
                </c:pt>
                <c:pt idx="10003">
                  <c:v>39314.0</c:v>
                </c:pt>
                <c:pt idx="10004">
                  <c:v>39315.0</c:v>
                </c:pt>
                <c:pt idx="10005">
                  <c:v>39316.0</c:v>
                </c:pt>
                <c:pt idx="10006">
                  <c:v>39317.0</c:v>
                </c:pt>
                <c:pt idx="10007">
                  <c:v>39318.0</c:v>
                </c:pt>
                <c:pt idx="10008">
                  <c:v>39319.0</c:v>
                </c:pt>
                <c:pt idx="10009">
                  <c:v>39320.0</c:v>
                </c:pt>
                <c:pt idx="10010">
                  <c:v>39321.0</c:v>
                </c:pt>
                <c:pt idx="10011">
                  <c:v>39322.0</c:v>
                </c:pt>
                <c:pt idx="10012">
                  <c:v>39323.0</c:v>
                </c:pt>
                <c:pt idx="10013">
                  <c:v>39324.0</c:v>
                </c:pt>
                <c:pt idx="10014">
                  <c:v>39325.0</c:v>
                </c:pt>
                <c:pt idx="10015">
                  <c:v>39326.0</c:v>
                </c:pt>
                <c:pt idx="10016">
                  <c:v>39327.0</c:v>
                </c:pt>
                <c:pt idx="10017">
                  <c:v>39328.0</c:v>
                </c:pt>
                <c:pt idx="10018">
                  <c:v>39329.0</c:v>
                </c:pt>
                <c:pt idx="10019">
                  <c:v>39330.0</c:v>
                </c:pt>
                <c:pt idx="10020">
                  <c:v>39331.0</c:v>
                </c:pt>
                <c:pt idx="10021">
                  <c:v>39332.0</c:v>
                </c:pt>
                <c:pt idx="10022">
                  <c:v>39333.0</c:v>
                </c:pt>
                <c:pt idx="10023">
                  <c:v>39334.0</c:v>
                </c:pt>
                <c:pt idx="10024">
                  <c:v>39335.0</c:v>
                </c:pt>
                <c:pt idx="10025">
                  <c:v>39336.0</c:v>
                </c:pt>
                <c:pt idx="10026">
                  <c:v>39337.0</c:v>
                </c:pt>
                <c:pt idx="10027">
                  <c:v>39338.0</c:v>
                </c:pt>
                <c:pt idx="10028">
                  <c:v>39339.0</c:v>
                </c:pt>
                <c:pt idx="10029">
                  <c:v>39340.0</c:v>
                </c:pt>
                <c:pt idx="10030">
                  <c:v>39341.0</c:v>
                </c:pt>
                <c:pt idx="10031">
                  <c:v>39342.0</c:v>
                </c:pt>
                <c:pt idx="10032">
                  <c:v>39343.0</c:v>
                </c:pt>
                <c:pt idx="10033">
                  <c:v>39344.0</c:v>
                </c:pt>
                <c:pt idx="10034">
                  <c:v>39345.0</c:v>
                </c:pt>
                <c:pt idx="10035">
                  <c:v>39346.0</c:v>
                </c:pt>
                <c:pt idx="10036">
                  <c:v>39347.0</c:v>
                </c:pt>
                <c:pt idx="10037">
                  <c:v>39348.0</c:v>
                </c:pt>
                <c:pt idx="10038">
                  <c:v>39349.0</c:v>
                </c:pt>
                <c:pt idx="10039">
                  <c:v>39350.0</c:v>
                </c:pt>
                <c:pt idx="10040">
                  <c:v>39351.0</c:v>
                </c:pt>
                <c:pt idx="10041">
                  <c:v>39352.0</c:v>
                </c:pt>
                <c:pt idx="10042">
                  <c:v>39353.0</c:v>
                </c:pt>
                <c:pt idx="10043">
                  <c:v>39354.0</c:v>
                </c:pt>
                <c:pt idx="10044">
                  <c:v>39355.0</c:v>
                </c:pt>
                <c:pt idx="10045">
                  <c:v>39356.0</c:v>
                </c:pt>
                <c:pt idx="10046">
                  <c:v>39357.0</c:v>
                </c:pt>
                <c:pt idx="10047">
                  <c:v>39358.0</c:v>
                </c:pt>
                <c:pt idx="10048">
                  <c:v>39359.0</c:v>
                </c:pt>
                <c:pt idx="10049">
                  <c:v>39360.0</c:v>
                </c:pt>
                <c:pt idx="10050">
                  <c:v>39361.0</c:v>
                </c:pt>
                <c:pt idx="10051">
                  <c:v>39362.0</c:v>
                </c:pt>
                <c:pt idx="10052">
                  <c:v>39363.0</c:v>
                </c:pt>
                <c:pt idx="10053">
                  <c:v>39364.0</c:v>
                </c:pt>
                <c:pt idx="10054">
                  <c:v>39365.0</c:v>
                </c:pt>
                <c:pt idx="10055">
                  <c:v>39366.0</c:v>
                </c:pt>
                <c:pt idx="10056">
                  <c:v>39367.0</c:v>
                </c:pt>
                <c:pt idx="10057">
                  <c:v>39368.0</c:v>
                </c:pt>
                <c:pt idx="10058">
                  <c:v>39369.0</c:v>
                </c:pt>
                <c:pt idx="10059">
                  <c:v>39370.0</c:v>
                </c:pt>
                <c:pt idx="10060">
                  <c:v>39371.0</c:v>
                </c:pt>
                <c:pt idx="10061">
                  <c:v>39372.0</c:v>
                </c:pt>
                <c:pt idx="10062">
                  <c:v>39373.0</c:v>
                </c:pt>
                <c:pt idx="10063">
                  <c:v>39374.0</c:v>
                </c:pt>
                <c:pt idx="10064">
                  <c:v>39375.0</c:v>
                </c:pt>
                <c:pt idx="10065">
                  <c:v>39376.0</c:v>
                </c:pt>
                <c:pt idx="10066">
                  <c:v>39377.0</c:v>
                </c:pt>
                <c:pt idx="10067">
                  <c:v>39378.0</c:v>
                </c:pt>
                <c:pt idx="10068">
                  <c:v>39379.0</c:v>
                </c:pt>
                <c:pt idx="10069">
                  <c:v>39380.0</c:v>
                </c:pt>
                <c:pt idx="10070">
                  <c:v>39381.0</c:v>
                </c:pt>
                <c:pt idx="10071">
                  <c:v>39382.0</c:v>
                </c:pt>
                <c:pt idx="10072">
                  <c:v>39383.0</c:v>
                </c:pt>
                <c:pt idx="10073">
                  <c:v>39384.0</c:v>
                </c:pt>
                <c:pt idx="10074">
                  <c:v>39385.0</c:v>
                </c:pt>
                <c:pt idx="10075">
                  <c:v>39386.0</c:v>
                </c:pt>
                <c:pt idx="10076">
                  <c:v>39387.0</c:v>
                </c:pt>
                <c:pt idx="10077">
                  <c:v>39388.0</c:v>
                </c:pt>
                <c:pt idx="10078">
                  <c:v>39389.0</c:v>
                </c:pt>
                <c:pt idx="10079">
                  <c:v>39390.0</c:v>
                </c:pt>
                <c:pt idx="10080">
                  <c:v>39391.0</c:v>
                </c:pt>
                <c:pt idx="10081">
                  <c:v>39392.0</c:v>
                </c:pt>
                <c:pt idx="10082">
                  <c:v>39393.0</c:v>
                </c:pt>
                <c:pt idx="10083">
                  <c:v>39394.0</c:v>
                </c:pt>
                <c:pt idx="10084">
                  <c:v>39395.0</c:v>
                </c:pt>
                <c:pt idx="10085">
                  <c:v>39396.0</c:v>
                </c:pt>
                <c:pt idx="10086">
                  <c:v>39397.0</c:v>
                </c:pt>
                <c:pt idx="10087">
                  <c:v>39398.0</c:v>
                </c:pt>
                <c:pt idx="10088">
                  <c:v>39399.0</c:v>
                </c:pt>
                <c:pt idx="10089">
                  <c:v>39400.0</c:v>
                </c:pt>
                <c:pt idx="10090">
                  <c:v>39401.0</c:v>
                </c:pt>
                <c:pt idx="10091">
                  <c:v>39402.0</c:v>
                </c:pt>
                <c:pt idx="10092">
                  <c:v>39403.0</c:v>
                </c:pt>
                <c:pt idx="10093">
                  <c:v>39404.0</c:v>
                </c:pt>
                <c:pt idx="10094">
                  <c:v>39405.0</c:v>
                </c:pt>
                <c:pt idx="10095">
                  <c:v>39406.0</c:v>
                </c:pt>
                <c:pt idx="10096">
                  <c:v>39407.0</c:v>
                </c:pt>
                <c:pt idx="10097">
                  <c:v>39408.0</c:v>
                </c:pt>
                <c:pt idx="10098">
                  <c:v>39409.0</c:v>
                </c:pt>
                <c:pt idx="10099">
                  <c:v>39410.0</c:v>
                </c:pt>
                <c:pt idx="10100">
                  <c:v>39411.0</c:v>
                </c:pt>
                <c:pt idx="10101">
                  <c:v>39412.0</c:v>
                </c:pt>
                <c:pt idx="10102">
                  <c:v>39413.0</c:v>
                </c:pt>
                <c:pt idx="10103">
                  <c:v>39414.0</c:v>
                </c:pt>
                <c:pt idx="10104">
                  <c:v>39415.0</c:v>
                </c:pt>
                <c:pt idx="10105">
                  <c:v>39416.0</c:v>
                </c:pt>
                <c:pt idx="10106">
                  <c:v>39417.0</c:v>
                </c:pt>
                <c:pt idx="10107">
                  <c:v>39418.0</c:v>
                </c:pt>
                <c:pt idx="10108">
                  <c:v>39419.0</c:v>
                </c:pt>
                <c:pt idx="10109">
                  <c:v>39420.0</c:v>
                </c:pt>
                <c:pt idx="10110">
                  <c:v>39421.0</c:v>
                </c:pt>
                <c:pt idx="10111">
                  <c:v>39422.0</c:v>
                </c:pt>
                <c:pt idx="10112">
                  <c:v>39423.0</c:v>
                </c:pt>
                <c:pt idx="10113">
                  <c:v>39424.0</c:v>
                </c:pt>
                <c:pt idx="10114">
                  <c:v>39425.0</c:v>
                </c:pt>
                <c:pt idx="10115">
                  <c:v>39426.0</c:v>
                </c:pt>
                <c:pt idx="10116">
                  <c:v>39427.0</c:v>
                </c:pt>
                <c:pt idx="10117">
                  <c:v>39428.0</c:v>
                </c:pt>
                <c:pt idx="10118">
                  <c:v>39429.0</c:v>
                </c:pt>
                <c:pt idx="10119">
                  <c:v>39430.0</c:v>
                </c:pt>
                <c:pt idx="10120">
                  <c:v>39431.0</c:v>
                </c:pt>
                <c:pt idx="10121">
                  <c:v>39432.0</c:v>
                </c:pt>
                <c:pt idx="10122">
                  <c:v>39433.0</c:v>
                </c:pt>
                <c:pt idx="10123">
                  <c:v>39434.0</c:v>
                </c:pt>
                <c:pt idx="10124">
                  <c:v>39435.0</c:v>
                </c:pt>
                <c:pt idx="10125">
                  <c:v>39436.0</c:v>
                </c:pt>
                <c:pt idx="10126">
                  <c:v>39437.0</c:v>
                </c:pt>
                <c:pt idx="10127">
                  <c:v>39438.0</c:v>
                </c:pt>
                <c:pt idx="10128">
                  <c:v>39439.0</c:v>
                </c:pt>
                <c:pt idx="10129">
                  <c:v>39440.0</c:v>
                </c:pt>
                <c:pt idx="10130">
                  <c:v>39441.0</c:v>
                </c:pt>
                <c:pt idx="10131">
                  <c:v>39442.0</c:v>
                </c:pt>
                <c:pt idx="10132">
                  <c:v>39443.0</c:v>
                </c:pt>
                <c:pt idx="10133">
                  <c:v>39444.0</c:v>
                </c:pt>
                <c:pt idx="10134">
                  <c:v>39445.0</c:v>
                </c:pt>
                <c:pt idx="10135">
                  <c:v>39446.0</c:v>
                </c:pt>
                <c:pt idx="10136">
                  <c:v>39447.0</c:v>
                </c:pt>
                <c:pt idx="10137">
                  <c:v>39448.0</c:v>
                </c:pt>
                <c:pt idx="10138">
                  <c:v>39449.0</c:v>
                </c:pt>
                <c:pt idx="10139">
                  <c:v>39450.0</c:v>
                </c:pt>
                <c:pt idx="10140">
                  <c:v>39451.0</c:v>
                </c:pt>
                <c:pt idx="10141">
                  <c:v>39452.0</c:v>
                </c:pt>
                <c:pt idx="10142">
                  <c:v>39453.0</c:v>
                </c:pt>
                <c:pt idx="10143">
                  <c:v>39454.0</c:v>
                </c:pt>
                <c:pt idx="10144">
                  <c:v>39455.0</c:v>
                </c:pt>
                <c:pt idx="10145">
                  <c:v>39456.0</c:v>
                </c:pt>
                <c:pt idx="10146">
                  <c:v>39457.0</c:v>
                </c:pt>
                <c:pt idx="10147">
                  <c:v>39458.0</c:v>
                </c:pt>
                <c:pt idx="10148">
                  <c:v>39459.0</c:v>
                </c:pt>
                <c:pt idx="10149">
                  <c:v>39460.0</c:v>
                </c:pt>
                <c:pt idx="10150">
                  <c:v>39461.0</c:v>
                </c:pt>
                <c:pt idx="10151">
                  <c:v>39462.0</c:v>
                </c:pt>
                <c:pt idx="10152">
                  <c:v>39463.0</c:v>
                </c:pt>
                <c:pt idx="10153">
                  <c:v>39464.0</c:v>
                </c:pt>
                <c:pt idx="10154">
                  <c:v>39465.0</c:v>
                </c:pt>
                <c:pt idx="10155">
                  <c:v>39466.0</c:v>
                </c:pt>
                <c:pt idx="10156">
                  <c:v>39467.0</c:v>
                </c:pt>
                <c:pt idx="10157">
                  <c:v>39468.0</c:v>
                </c:pt>
                <c:pt idx="10158">
                  <c:v>39469.0</c:v>
                </c:pt>
                <c:pt idx="10159">
                  <c:v>39470.0</c:v>
                </c:pt>
                <c:pt idx="10160">
                  <c:v>39471.0</c:v>
                </c:pt>
                <c:pt idx="10161">
                  <c:v>39472.0</c:v>
                </c:pt>
                <c:pt idx="10162">
                  <c:v>39473.0</c:v>
                </c:pt>
                <c:pt idx="10163">
                  <c:v>39474.0</c:v>
                </c:pt>
                <c:pt idx="10164">
                  <c:v>39475.0</c:v>
                </c:pt>
                <c:pt idx="10165">
                  <c:v>39476.0</c:v>
                </c:pt>
                <c:pt idx="10166">
                  <c:v>39477.0</c:v>
                </c:pt>
                <c:pt idx="10167">
                  <c:v>39478.0</c:v>
                </c:pt>
                <c:pt idx="10168">
                  <c:v>39479.0</c:v>
                </c:pt>
                <c:pt idx="10169">
                  <c:v>39480.0</c:v>
                </c:pt>
                <c:pt idx="10170">
                  <c:v>39481.0</c:v>
                </c:pt>
                <c:pt idx="10171">
                  <c:v>39482.0</c:v>
                </c:pt>
                <c:pt idx="10172">
                  <c:v>39483.0</c:v>
                </c:pt>
                <c:pt idx="10173">
                  <c:v>39484.0</c:v>
                </c:pt>
                <c:pt idx="10174">
                  <c:v>39485.0</c:v>
                </c:pt>
                <c:pt idx="10175">
                  <c:v>39486.0</c:v>
                </c:pt>
                <c:pt idx="10176">
                  <c:v>39487.0</c:v>
                </c:pt>
                <c:pt idx="10177">
                  <c:v>39488.0</c:v>
                </c:pt>
                <c:pt idx="10178">
                  <c:v>39489.0</c:v>
                </c:pt>
                <c:pt idx="10179">
                  <c:v>39490.0</c:v>
                </c:pt>
                <c:pt idx="10180">
                  <c:v>39491.0</c:v>
                </c:pt>
                <c:pt idx="10181">
                  <c:v>39492.0</c:v>
                </c:pt>
                <c:pt idx="10182">
                  <c:v>39493.0</c:v>
                </c:pt>
                <c:pt idx="10183">
                  <c:v>39494.0</c:v>
                </c:pt>
                <c:pt idx="10184">
                  <c:v>39495.0</c:v>
                </c:pt>
                <c:pt idx="10185">
                  <c:v>39496.0</c:v>
                </c:pt>
                <c:pt idx="10186">
                  <c:v>39497.0</c:v>
                </c:pt>
                <c:pt idx="10187">
                  <c:v>39498.0</c:v>
                </c:pt>
                <c:pt idx="10188">
                  <c:v>39499.0</c:v>
                </c:pt>
                <c:pt idx="10189">
                  <c:v>39500.0</c:v>
                </c:pt>
                <c:pt idx="10190">
                  <c:v>39501.0</c:v>
                </c:pt>
                <c:pt idx="10191">
                  <c:v>39502.0</c:v>
                </c:pt>
                <c:pt idx="10192">
                  <c:v>39503.0</c:v>
                </c:pt>
                <c:pt idx="10193">
                  <c:v>39504.0</c:v>
                </c:pt>
                <c:pt idx="10194">
                  <c:v>39505.0</c:v>
                </c:pt>
                <c:pt idx="10195">
                  <c:v>39506.0</c:v>
                </c:pt>
                <c:pt idx="10196">
                  <c:v>39507.0</c:v>
                </c:pt>
                <c:pt idx="10197">
                  <c:v>39508.0</c:v>
                </c:pt>
                <c:pt idx="10198">
                  <c:v>39509.0</c:v>
                </c:pt>
                <c:pt idx="10199">
                  <c:v>39510.0</c:v>
                </c:pt>
                <c:pt idx="10200">
                  <c:v>39511.0</c:v>
                </c:pt>
                <c:pt idx="10201">
                  <c:v>39512.0</c:v>
                </c:pt>
                <c:pt idx="10202">
                  <c:v>39513.0</c:v>
                </c:pt>
                <c:pt idx="10203">
                  <c:v>39514.0</c:v>
                </c:pt>
                <c:pt idx="10204">
                  <c:v>39515.0</c:v>
                </c:pt>
                <c:pt idx="10205">
                  <c:v>39516.0</c:v>
                </c:pt>
                <c:pt idx="10206">
                  <c:v>39517.0</c:v>
                </c:pt>
                <c:pt idx="10207">
                  <c:v>39518.0</c:v>
                </c:pt>
                <c:pt idx="10208">
                  <c:v>39519.0</c:v>
                </c:pt>
                <c:pt idx="10209">
                  <c:v>39520.0</c:v>
                </c:pt>
                <c:pt idx="10210">
                  <c:v>39521.0</c:v>
                </c:pt>
                <c:pt idx="10211">
                  <c:v>39522.0</c:v>
                </c:pt>
                <c:pt idx="10212">
                  <c:v>39523.0</c:v>
                </c:pt>
                <c:pt idx="10213">
                  <c:v>39524.0</c:v>
                </c:pt>
                <c:pt idx="10214">
                  <c:v>39525.0</c:v>
                </c:pt>
                <c:pt idx="10215">
                  <c:v>39526.0</c:v>
                </c:pt>
                <c:pt idx="10216">
                  <c:v>39527.0</c:v>
                </c:pt>
                <c:pt idx="10217">
                  <c:v>39528.0</c:v>
                </c:pt>
                <c:pt idx="10218">
                  <c:v>39529.0</c:v>
                </c:pt>
                <c:pt idx="10219">
                  <c:v>39530.0</c:v>
                </c:pt>
                <c:pt idx="10220">
                  <c:v>39531.0</c:v>
                </c:pt>
                <c:pt idx="10221">
                  <c:v>39532.0</c:v>
                </c:pt>
                <c:pt idx="10222">
                  <c:v>39533.0</c:v>
                </c:pt>
                <c:pt idx="10223">
                  <c:v>39534.0</c:v>
                </c:pt>
                <c:pt idx="10224">
                  <c:v>39535.0</c:v>
                </c:pt>
                <c:pt idx="10225">
                  <c:v>39536.0</c:v>
                </c:pt>
                <c:pt idx="10226">
                  <c:v>39537.0</c:v>
                </c:pt>
                <c:pt idx="10227">
                  <c:v>39538.0</c:v>
                </c:pt>
                <c:pt idx="10228">
                  <c:v>39539.0</c:v>
                </c:pt>
                <c:pt idx="10229">
                  <c:v>39540.0</c:v>
                </c:pt>
                <c:pt idx="10230">
                  <c:v>39541.0</c:v>
                </c:pt>
                <c:pt idx="10231">
                  <c:v>39542.0</c:v>
                </c:pt>
                <c:pt idx="10232">
                  <c:v>39543.0</c:v>
                </c:pt>
                <c:pt idx="10233">
                  <c:v>39544.0</c:v>
                </c:pt>
                <c:pt idx="10234">
                  <c:v>39545.0</c:v>
                </c:pt>
                <c:pt idx="10235">
                  <c:v>39546.0</c:v>
                </c:pt>
                <c:pt idx="10236">
                  <c:v>39547.0</c:v>
                </c:pt>
                <c:pt idx="10237">
                  <c:v>39548.0</c:v>
                </c:pt>
                <c:pt idx="10238">
                  <c:v>39549.0</c:v>
                </c:pt>
                <c:pt idx="10239">
                  <c:v>39550.0</c:v>
                </c:pt>
                <c:pt idx="10240">
                  <c:v>39551.0</c:v>
                </c:pt>
                <c:pt idx="10241">
                  <c:v>39552.0</c:v>
                </c:pt>
                <c:pt idx="10242">
                  <c:v>39553.0</c:v>
                </c:pt>
                <c:pt idx="10243">
                  <c:v>39554.0</c:v>
                </c:pt>
                <c:pt idx="10244">
                  <c:v>39555.0</c:v>
                </c:pt>
                <c:pt idx="10245">
                  <c:v>39556.0</c:v>
                </c:pt>
                <c:pt idx="10246">
                  <c:v>39557.0</c:v>
                </c:pt>
                <c:pt idx="10247">
                  <c:v>39558.0</c:v>
                </c:pt>
                <c:pt idx="10248">
                  <c:v>39559.0</c:v>
                </c:pt>
                <c:pt idx="10249">
                  <c:v>39560.0</c:v>
                </c:pt>
                <c:pt idx="10250">
                  <c:v>39561.0</c:v>
                </c:pt>
                <c:pt idx="10251">
                  <c:v>39562.0</c:v>
                </c:pt>
                <c:pt idx="10252">
                  <c:v>39563.0</c:v>
                </c:pt>
                <c:pt idx="10253">
                  <c:v>39564.0</c:v>
                </c:pt>
                <c:pt idx="10254">
                  <c:v>39565.0</c:v>
                </c:pt>
                <c:pt idx="10255">
                  <c:v>39566.0</c:v>
                </c:pt>
                <c:pt idx="10256">
                  <c:v>39567.0</c:v>
                </c:pt>
                <c:pt idx="10257">
                  <c:v>39568.0</c:v>
                </c:pt>
                <c:pt idx="10258">
                  <c:v>39569.0</c:v>
                </c:pt>
                <c:pt idx="10259">
                  <c:v>39570.0</c:v>
                </c:pt>
                <c:pt idx="10260">
                  <c:v>39571.0</c:v>
                </c:pt>
                <c:pt idx="10261">
                  <c:v>39572.0</c:v>
                </c:pt>
                <c:pt idx="10262">
                  <c:v>39573.0</c:v>
                </c:pt>
                <c:pt idx="10263">
                  <c:v>39574.0</c:v>
                </c:pt>
                <c:pt idx="10264">
                  <c:v>39575.0</c:v>
                </c:pt>
                <c:pt idx="10265">
                  <c:v>39576.0</c:v>
                </c:pt>
                <c:pt idx="10266">
                  <c:v>39577.0</c:v>
                </c:pt>
                <c:pt idx="10267">
                  <c:v>39578.0</c:v>
                </c:pt>
                <c:pt idx="10268">
                  <c:v>39579.0</c:v>
                </c:pt>
                <c:pt idx="10269">
                  <c:v>39580.0</c:v>
                </c:pt>
                <c:pt idx="10270">
                  <c:v>39581.0</c:v>
                </c:pt>
                <c:pt idx="10271">
                  <c:v>39582.0</c:v>
                </c:pt>
                <c:pt idx="10272">
                  <c:v>39583.0</c:v>
                </c:pt>
                <c:pt idx="10273">
                  <c:v>39584.0</c:v>
                </c:pt>
                <c:pt idx="10274">
                  <c:v>39585.0</c:v>
                </c:pt>
                <c:pt idx="10275">
                  <c:v>39586.0</c:v>
                </c:pt>
                <c:pt idx="10276">
                  <c:v>39587.0</c:v>
                </c:pt>
                <c:pt idx="10277">
                  <c:v>39588.0</c:v>
                </c:pt>
                <c:pt idx="10278">
                  <c:v>39589.0</c:v>
                </c:pt>
                <c:pt idx="10279">
                  <c:v>39590.0</c:v>
                </c:pt>
                <c:pt idx="10280">
                  <c:v>39591.0</c:v>
                </c:pt>
                <c:pt idx="10281">
                  <c:v>39592.0</c:v>
                </c:pt>
                <c:pt idx="10282">
                  <c:v>39593.0</c:v>
                </c:pt>
                <c:pt idx="10283">
                  <c:v>39594.0</c:v>
                </c:pt>
                <c:pt idx="10284">
                  <c:v>39595.0</c:v>
                </c:pt>
                <c:pt idx="10285">
                  <c:v>39596.0</c:v>
                </c:pt>
                <c:pt idx="10286">
                  <c:v>39597.0</c:v>
                </c:pt>
                <c:pt idx="10287">
                  <c:v>39598.0</c:v>
                </c:pt>
                <c:pt idx="10288">
                  <c:v>39599.0</c:v>
                </c:pt>
                <c:pt idx="10289">
                  <c:v>39600.0</c:v>
                </c:pt>
                <c:pt idx="10290">
                  <c:v>39601.0</c:v>
                </c:pt>
                <c:pt idx="10291">
                  <c:v>39602.0</c:v>
                </c:pt>
                <c:pt idx="10292">
                  <c:v>39603.0</c:v>
                </c:pt>
                <c:pt idx="10293">
                  <c:v>39604.0</c:v>
                </c:pt>
                <c:pt idx="10294">
                  <c:v>39605.0</c:v>
                </c:pt>
                <c:pt idx="10295">
                  <c:v>39606.0</c:v>
                </c:pt>
                <c:pt idx="10296">
                  <c:v>39607.0</c:v>
                </c:pt>
                <c:pt idx="10297">
                  <c:v>39608.0</c:v>
                </c:pt>
                <c:pt idx="10298">
                  <c:v>39609.0</c:v>
                </c:pt>
                <c:pt idx="10299">
                  <c:v>39610.0</c:v>
                </c:pt>
                <c:pt idx="10300">
                  <c:v>39611.0</c:v>
                </c:pt>
                <c:pt idx="10301">
                  <c:v>39612.0</c:v>
                </c:pt>
                <c:pt idx="10302">
                  <c:v>39613.0</c:v>
                </c:pt>
                <c:pt idx="10303">
                  <c:v>39614.0</c:v>
                </c:pt>
                <c:pt idx="10304">
                  <c:v>39615.0</c:v>
                </c:pt>
                <c:pt idx="10305">
                  <c:v>39616.0</c:v>
                </c:pt>
                <c:pt idx="10306">
                  <c:v>39617.0</c:v>
                </c:pt>
                <c:pt idx="10307">
                  <c:v>39618.0</c:v>
                </c:pt>
                <c:pt idx="10308">
                  <c:v>39619.0</c:v>
                </c:pt>
                <c:pt idx="10309">
                  <c:v>39620.0</c:v>
                </c:pt>
                <c:pt idx="10310">
                  <c:v>39621.0</c:v>
                </c:pt>
                <c:pt idx="10311">
                  <c:v>39622.0</c:v>
                </c:pt>
                <c:pt idx="10312">
                  <c:v>39623.0</c:v>
                </c:pt>
                <c:pt idx="10313">
                  <c:v>39624.0</c:v>
                </c:pt>
                <c:pt idx="10314">
                  <c:v>39625.0</c:v>
                </c:pt>
                <c:pt idx="10315">
                  <c:v>39626.0</c:v>
                </c:pt>
                <c:pt idx="10316">
                  <c:v>39627.0</c:v>
                </c:pt>
                <c:pt idx="10317">
                  <c:v>39628.0</c:v>
                </c:pt>
                <c:pt idx="10318">
                  <c:v>39629.0</c:v>
                </c:pt>
                <c:pt idx="10319">
                  <c:v>39630.0</c:v>
                </c:pt>
                <c:pt idx="10320">
                  <c:v>39631.0</c:v>
                </c:pt>
                <c:pt idx="10321">
                  <c:v>39632.0</c:v>
                </c:pt>
                <c:pt idx="10322">
                  <c:v>39633.0</c:v>
                </c:pt>
                <c:pt idx="10323">
                  <c:v>39634.0</c:v>
                </c:pt>
                <c:pt idx="10324">
                  <c:v>39635.0</c:v>
                </c:pt>
                <c:pt idx="10325">
                  <c:v>39636.0</c:v>
                </c:pt>
                <c:pt idx="10326">
                  <c:v>39637.0</c:v>
                </c:pt>
                <c:pt idx="10327">
                  <c:v>39638.0</c:v>
                </c:pt>
                <c:pt idx="10328">
                  <c:v>39639.0</c:v>
                </c:pt>
                <c:pt idx="10329">
                  <c:v>39640.0</c:v>
                </c:pt>
                <c:pt idx="10330">
                  <c:v>39641.0</c:v>
                </c:pt>
                <c:pt idx="10331">
                  <c:v>39642.0</c:v>
                </c:pt>
                <c:pt idx="10332">
                  <c:v>39643.0</c:v>
                </c:pt>
                <c:pt idx="10333">
                  <c:v>39644.0</c:v>
                </c:pt>
                <c:pt idx="10334">
                  <c:v>39645.0</c:v>
                </c:pt>
                <c:pt idx="10335">
                  <c:v>39646.0</c:v>
                </c:pt>
                <c:pt idx="10336">
                  <c:v>39647.0</c:v>
                </c:pt>
                <c:pt idx="10337">
                  <c:v>39648.0</c:v>
                </c:pt>
                <c:pt idx="10338">
                  <c:v>39649.0</c:v>
                </c:pt>
                <c:pt idx="10339">
                  <c:v>39650.0</c:v>
                </c:pt>
                <c:pt idx="10340">
                  <c:v>39651.0</c:v>
                </c:pt>
                <c:pt idx="10341">
                  <c:v>39652.0</c:v>
                </c:pt>
                <c:pt idx="10342">
                  <c:v>39653.0</c:v>
                </c:pt>
                <c:pt idx="10343">
                  <c:v>39654.0</c:v>
                </c:pt>
                <c:pt idx="10344">
                  <c:v>39655.0</c:v>
                </c:pt>
                <c:pt idx="10345">
                  <c:v>39656.0</c:v>
                </c:pt>
                <c:pt idx="10346">
                  <c:v>39657.0</c:v>
                </c:pt>
                <c:pt idx="10347">
                  <c:v>39658.0</c:v>
                </c:pt>
                <c:pt idx="10348">
                  <c:v>39659.0</c:v>
                </c:pt>
                <c:pt idx="10349">
                  <c:v>39660.0</c:v>
                </c:pt>
                <c:pt idx="10350">
                  <c:v>39661.0</c:v>
                </c:pt>
                <c:pt idx="10351">
                  <c:v>39662.0</c:v>
                </c:pt>
                <c:pt idx="10352">
                  <c:v>39663.0</c:v>
                </c:pt>
                <c:pt idx="10353">
                  <c:v>39664.0</c:v>
                </c:pt>
                <c:pt idx="10354">
                  <c:v>39665.0</c:v>
                </c:pt>
                <c:pt idx="10355">
                  <c:v>39666.0</c:v>
                </c:pt>
                <c:pt idx="10356">
                  <c:v>39667.0</c:v>
                </c:pt>
                <c:pt idx="10357">
                  <c:v>39668.0</c:v>
                </c:pt>
                <c:pt idx="10358">
                  <c:v>39669.0</c:v>
                </c:pt>
                <c:pt idx="10359">
                  <c:v>39670.0</c:v>
                </c:pt>
                <c:pt idx="10360">
                  <c:v>39671.0</c:v>
                </c:pt>
                <c:pt idx="10361">
                  <c:v>39672.0</c:v>
                </c:pt>
                <c:pt idx="10362">
                  <c:v>39673.0</c:v>
                </c:pt>
                <c:pt idx="10363">
                  <c:v>39674.0</c:v>
                </c:pt>
                <c:pt idx="10364">
                  <c:v>39675.0</c:v>
                </c:pt>
                <c:pt idx="10365">
                  <c:v>39676.0</c:v>
                </c:pt>
                <c:pt idx="10366">
                  <c:v>39677.0</c:v>
                </c:pt>
                <c:pt idx="10367">
                  <c:v>39678.0</c:v>
                </c:pt>
                <c:pt idx="10368">
                  <c:v>39679.0</c:v>
                </c:pt>
                <c:pt idx="10369">
                  <c:v>39680.0</c:v>
                </c:pt>
                <c:pt idx="10370">
                  <c:v>39681.0</c:v>
                </c:pt>
                <c:pt idx="10371">
                  <c:v>39682.0</c:v>
                </c:pt>
                <c:pt idx="10372">
                  <c:v>39683.0</c:v>
                </c:pt>
                <c:pt idx="10373">
                  <c:v>39684.0</c:v>
                </c:pt>
                <c:pt idx="10374">
                  <c:v>39685.0</c:v>
                </c:pt>
                <c:pt idx="10375">
                  <c:v>39686.0</c:v>
                </c:pt>
                <c:pt idx="10376">
                  <c:v>39687.0</c:v>
                </c:pt>
                <c:pt idx="10377">
                  <c:v>39688.0</c:v>
                </c:pt>
                <c:pt idx="10378">
                  <c:v>39689.0</c:v>
                </c:pt>
                <c:pt idx="10379">
                  <c:v>39690.0</c:v>
                </c:pt>
                <c:pt idx="10380">
                  <c:v>39691.0</c:v>
                </c:pt>
                <c:pt idx="10381">
                  <c:v>39692.0</c:v>
                </c:pt>
                <c:pt idx="10382">
                  <c:v>39693.0</c:v>
                </c:pt>
                <c:pt idx="10383">
                  <c:v>39694.0</c:v>
                </c:pt>
                <c:pt idx="10384">
                  <c:v>39695.0</c:v>
                </c:pt>
                <c:pt idx="10385">
                  <c:v>39696.0</c:v>
                </c:pt>
                <c:pt idx="10386">
                  <c:v>39697.0</c:v>
                </c:pt>
                <c:pt idx="10387">
                  <c:v>39698.0</c:v>
                </c:pt>
                <c:pt idx="10388">
                  <c:v>39699.0</c:v>
                </c:pt>
                <c:pt idx="10389">
                  <c:v>39700.0</c:v>
                </c:pt>
                <c:pt idx="10390">
                  <c:v>39701.0</c:v>
                </c:pt>
                <c:pt idx="10391">
                  <c:v>39702.0</c:v>
                </c:pt>
                <c:pt idx="10392">
                  <c:v>39703.0</c:v>
                </c:pt>
                <c:pt idx="10393">
                  <c:v>39704.0</c:v>
                </c:pt>
                <c:pt idx="10394">
                  <c:v>39705.0</c:v>
                </c:pt>
                <c:pt idx="10395">
                  <c:v>39706.0</c:v>
                </c:pt>
                <c:pt idx="10396">
                  <c:v>39707.0</c:v>
                </c:pt>
                <c:pt idx="10397">
                  <c:v>39708.0</c:v>
                </c:pt>
                <c:pt idx="10398">
                  <c:v>39709.0</c:v>
                </c:pt>
                <c:pt idx="10399">
                  <c:v>39710.0</c:v>
                </c:pt>
                <c:pt idx="10400">
                  <c:v>39711.0</c:v>
                </c:pt>
                <c:pt idx="10401">
                  <c:v>39712.0</c:v>
                </c:pt>
                <c:pt idx="10402">
                  <c:v>39713.0</c:v>
                </c:pt>
                <c:pt idx="10403">
                  <c:v>39714.0</c:v>
                </c:pt>
                <c:pt idx="10404">
                  <c:v>39715.0</c:v>
                </c:pt>
                <c:pt idx="10405">
                  <c:v>39716.0</c:v>
                </c:pt>
                <c:pt idx="10406">
                  <c:v>39717.0</c:v>
                </c:pt>
                <c:pt idx="10407">
                  <c:v>39718.0</c:v>
                </c:pt>
                <c:pt idx="10408">
                  <c:v>39719.0</c:v>
                </c:pt>
                <c:pt idx="10409">
                  <c:v>39720.0</c:v>
                </c:pt>
                <c:pt idx="10410">
                  <c:v>39721.0</c:v>
                </c:pt>
                <c:pt idx="10411">
                  <c:v>39722.0</c:v>
                </c:pt>
                <c:pt idx="10412">
                  <c:v>39723.0</c:v>
                </c:pt>
                <c:pt idx="10413">
                  <c:v>39724.0</c:v>
                </c:pt>
                <c:pt idx="10414">
                  <c:v>39725.0</c:v>
                </c:pt>
                <c:pt idx="10415">
                  <c:v>39726.0</c:v>
                </c:pt>
                <c:pt idx="10416">
                  <c:v>39727.0</c:v>
                </c:pt>
                <c:pt idx="10417">
                  <c:v>39728.0</c:v>
                </c:pt>
                <c:pt idx="10418">
                  <c:v>39729.0</c:v>
                </c:pt>
                <c:pt idx="10419">
                  <c:v>39730.0</c:v>
                </c:pt>
                <c:pt idx="10420">
                  <c:v>39731.0</c:v>
                </c:pt>
                <c:pt idx="10421">
                  <c:v>39732.0</c:v>
                </c:pt>
                <c:pt idx="10422">
                  <c:v>39733.0</c:v>
                </c:pt>
                <c:pt idx="10423">
                  <c:v>39734.0</c:v>
                </c:pt>
                <c:pt idx="10424">
                  <c:v>39735.0</c:v>
                </c:pt>
                <c:pt idx="10425">
                  <c:v>39736.0</c:v>
                </c:pt>
                <c:pt idx="10426">
                  <c:v>39737.0</c:v>
                </c:pt>
                <c:pt idx="10427">
                  <c:v>39738.0</c:v>
                </c:pt>
                <c:pt idx="10428">
                  <c:v>39739.0</c:v>
                </c:pt>
                <c:pt idx="10429">
                  <c:v>39740.0</c:v>
                </c:pt>
                <c:pt idx="10430">
                  <c:v>39741.0</c:v>
                </c:pt>
                <c:pt idx="10431">
                  <c:v>39742.0</c:v>
                </c:pt>
                <c:pt idx="10432">
                  <c:v>39743.0</c:v>
                </c:pt>
                <c:pt idx="10433">
                  <c:v>39744.0</c:v>
                </c:pt>
                <c:pt idx="10434">
                  <c:v>39745.0</c:v>
                </c:pt>
                <c:pt idx="10435">
                  <c:v>39746.0</c:v>
                </c:pt>
                <c:pt idx="10436">
                  <c:v>39747.0</c:v>
                </c:pt>
                <c:pt idx="10437">
                  <c:v>39748.0</c:v>
                </c:pt>
                <c:pt idx="10438">
                  <c:v>39749.0</c:v>
                </c:pt>
                <c:pt idx="10439">
                  <c:v>39750.0</c:v>
                </c:pt>
                <c:pt idx="10440">
                  <c:v>39751.0</c:v>
                </c:pt>
                <c:pt idx="10441">
                  <c:v>39752.0</c:v>
                </c:pt>
                <c:pt idx="10442">
                  <c:v>39753.0</c:v>
                </c:pt>
                <c:pt idx="10443">
                  <c:v>39754.0</c:v>
                </c:pt>
                <c:pt idx="10444">
                  <c:v>39755.0</c:v>
                </c:pt>
                <c:pt idx="10445">
                  <c:v>39756.0</c:v>
                </c:pt>
                <c:pt idx="10446">
                  <c:v>39757.0</c:v>
                </c:pt>
                <c:pt idx="10447">
                  <c:v>39758.0</c:v>
                </c:pt>
                <c:pt idx="10448">
                  <c:v>39759.0</c:v>
                </c:pt>
                <c:pt idx="10449">
                  <c:v>39760.0</c:v>
                </c:pt>
                <c:pt idx="10450">
                  <c:v>39761.0</c:v>
                </c:pt>
                <c:pt idx="10451">
                  <c:v>39762.0</c:v>
                </c:pt>
                <c:pt idx="10452">
                  <c:v>39763.0</c:v>
                </c:pt>
                <c:pt idx="10453">
                  <c:v>39764.0</c:v>
                </c:pt>
                <c:pt idx="10454">
                  <c:v>39765.0</c:v>
                </c:pt>
                <c:pt idx="10455">
                  <c:v>39766.0</c:v>
                </c:pt>
                <c:pt idx="10456">
                  <c:v>39767.0</c:v>
                </c:pt>
                <c:pt idx="10457">
                  <c:v>39768.0</c:v>
                </c:pt>
                <c:pt idx="10458">
                  <c:v>39769.0</c:v>
                </c:pt>
                <c:pt idx="10459">
                  <c:v>39770.0</c:v>
                </c:pt>
                <c:pt idx="10460">
                  <c:v>39771.0</c:v>
                </c:pt>
                <c:pt idx="10461">
                  <c:v>39772.0</c:v>
                </c:pt>
                <c:pt idx="10462">
                  <c:v>39773.0</c:v>
                </c:pt>
                <c:pt idx="10463">
                  <c:v>39774.0</c:v>
                </c:pt>
                <c:pt idx="10464">
                  <c:v>39775.0</c:v>
                </c:pt>
                <c:pt idx="10465">
                  <c:v>39776.0</c:v>
                </c:pt>
                <c:pt idx="10466">
                  <c:v>39777.0</c:v>
                </c:pt>
                <c:pt idx="10467">
                  <c:v>39778.0</c:v>
                </c:pt>
                <c:pt idx="10468">
                  <c:v>39779.0</c:v>
                </c:pt>
                <c:pt idx="10469">
                  <c:v>39780.0</c:v>
                </c:pt>
                <c:pt idx="10470">
                  <c:v>39781.0</c:v>
                </c:pt>
                <c:pt idx="10471">
                  <c:v>39782.0</c:v>
                </c:pt>
                <c:pt idx="10472">
                  <c:v>39783.0</c:v>
                </c:pt>
                <c:pt idx="10473">
                  <c:v>39784.0</c:v>
                </c:pt>
                <c:pt idx="10474">
                  <c:v>39785.0</c:v>
                </c:pt>
                <c:pt idx="10475">
                  <c:v>39786.0</c:v>
                </c:pt>
                <c:pt idx="10476">
                  <c:v>39787.0</c:v>
                </c:pt>
                <c:pt idx="10477">
                  <c:v>39788.0</c:v>
                </c:pt>
                <c:pt idx="10478">
                  <c:v>39789.0</c:v>
                </c:pt>
                <c:pt idx="10479">
                  <c:v>39790.0</c:v>
                </c:pt>
                <c:pt idx="10480">
                  <c:v>39791.0</c:v>
                </c:pt>
                <c:pt idx="10481">
                  <c:v>39792.0</c:v>
                </c:pt>
                <c:pt idx="10482">
                  <c:v>39793.0</c:v>
                </c:pt>
                <c:pt idx="10483">
                  <c:v>39794.0</c:v>
                </c:pt>
                <c:pt idx="10484">
                  <c:v>39795.0</c:v>
                </c:pt>
                <c:pt idx="10485">
                  <c:v>39796.0</c:v>
                </c:pt>
                <c:pt idx="10486">
                  <c:v>39797.0</c:v>
                </c:pt>
                <c:pt idx="10487">
                  <c:v>39798.0</c:v>
                </c:pt>
                <c:pt idx="10488">
                  <c:v>39799.0</c:v>
                </c:pt>
                <c:pt idx="10489">
                  <c:v>39800.0</c:v>
                </c:pt>
                <c:pt idx="10490">
                  <c:v>39801.0</c:v>
                </c:pt>
                <c:pt idx="10491">
                  <c:v>39802.0</c:v>
                </c:pt>
                <c:pt idx="10492">
                  <c:v>39803.0</c:v>
                </c:pt>
                <c:pt idx="10493">
                  <c:v>39804.0</c:v>
                </c:pt>
                <c:pt idx="10494">
                  <c:v>39805.0</c:v>
                </c:pt>
                <c:pt idx="10495">
                  <c:v>39806.0</c:v>
                </c:pt>
                <c:pt idx="10496">
                  <c:v>39807.0</c:v>
                </c:pt>
                <c:pt idx="10497">
                  <c:v>39808.0</c:v>
                </c:pt>
                <c:pt idx="10498">
                  <c:v>39809.0</c:v>
                </c:pt>
                <c:pt idx="10499">
                  <c:v>39810.0</c:v>
                </c:pt>
                <c:pt idx="10500">
                  <c:v>39811.0</c:v>
                </c:pt>
                <c:pt idx="10501">
                  <c:v>39812.0</c:v>
                </c:pt>
                <c:pt idx="10502">
                  <c:v>39813.0</c:v>
                </c:pt>
                <c:pt idx="10503">
                  <c:v>39814.0</c:v>
                </c:pt>
                <c:pt idx="10504">
                  <c:v>39815.0</c:v>
                </c:pt>
                <c:pt idx="10505">
                  <c:v>39816.0</c:v>
                </c:pt>
                <c:pt idx="10506">
                  <c:v>39817.0</c:v>
                </c:pt>
                <c:pt idx="10507">
                  <c:v>39818.0</c:v>
                </c:pt>
                <c:pt idx="10508">
                  <c:v>39819.0</c:v>
                </c:pt>
                <c:pt idx="10509">
                  <c:v>39820.0</c:v>
                </c:pt>
                <c:pt idx="10510">
                  <c:v>39821.0</c:v>
                </c:pt>
                <c:pt idx="10511">
                  <c:v>39822.0</c:v>
                </c:pt>
                <c:pt idx="10512">
                  <c:v>39823.0</c:v>
                </c:pt>
                <c:pt idx="10513">
                  <c:v>39824.0</c:v>
                </c:pt>
                <c:pt idx="10514">
                  <c:v>39825.0</c:v>
                </c:pt>
                <c:pt idx="10515">
                  <c:v>39826.0</c:v>
                </c:pt>
                <c:pt idx="10516">
                  <c:v>39827.0</c:v>
                </c:pt>
                <c:pt idx="10517">
                  <c:v>39828.0</c:v>
                </c:pt>
                <c:pt idx="10518">
                  <c:v>39829.0</c:v>
                </c:pt>
                <c:pt idx="10519">
                  <c:v>39830.0</c:v>
                </c:pt>
                <c:pt idx="10520">
                  <c:v>39831.0</c:v>
                </c:pt>
                <c:pt idx="10521">
                  <c:v>39832.0</c:v>
                </c:pt>
                <c:pt idx="10522">
                  <c:v>39833.0</c:v>
                </c:pt>
                <c:pt idx="10523">
                  <c:v>39834.0</c:v>
                </c:pt>
                <c:pt idx="10524">
                  <c:v>39835.0</c:v>
                </c:pt>
                <c:pt idx="10525">
                  <c:v>39836.0</c:v>
                </c:pt>
                <c:pt idx="10526">
                  <c:v>39837.0</c:v>
                </c:pt>
                <c:pt idx="10527">
                  <c:v>39838.0</c:v>
                </c:pt>
                <c:pt idx="10528">
                  <c:v>39839.0</c:v>
                </c:pt>
                <c:pt idx="10529">
                  <c:v>39840.0</c:v>
                </c:pt>
                <c:pt idx="10530">
                  <c:v>39841.0</c:v>
                </c:pt>
                <c:pt idx="10531">
                  <c:v>39842.0</c:v>
                </c:pt>
                <c:pt idx="10532">
                  <c:v>39843.0</c:v>
                </c:pt>
                <c:pt idx="10533">
                  <c:v>39844.0</c:v>
                </c:pt>
                <c:pt idx="10534">
                  <c:v>39845.0</c:v>
                </c:pt>
                <c:pt idx="10535">
                  <c:v>39846.0</c:v>
                </c:pt>
                <c:pt idx="10536">
                  <c:v>39847.0</c:v>
                </c:pt>
                <c:pt idx="10537">
                  <c:v>39848.0</c:v>
                </c:pt>
                <c:pt idx="10538">
                  <c:v>39849.0</c:v>
                </c:pt>
                <c:pt idx="10539">
                  <c:v>39850.0</c:v>
                </c:pt>
                <c:pt idx="10540">
                  <c:v>39851.0</c:v>
                </c:pt>
                <c:pt idx="10541">
                  <c:v>39852.0</c:v>
                </c:pt>
                <c:pt idx="10542">
                  <c:v>39853.0</c:v>
                </c:pt>
                <c:pt idx="10543">
                  <c:v>39854.0</c:v>
                </c:pt>
                <c:pt idx="10544">
                  <c:v>39855.0</c:v>
                </c:pt>
                <c:pt idx="10545">
                  <c:v>39856.0</c:v>
                </c:pt>
                <c:pt idx="10546">
                  <c:v>39857.0</c:v>
                </c:pt>
                <c:pt idx="10547">
                  <c:v>39858.0</c:v>
                </c:pt>
                <c:pt idx="10548">
                  <c:v>39859.0</c:v>
                </c:pt>
                <c:pt idx="10549">
                  <c:v>39860.0</c:v>
                </c:pt>
                <c:pt idx="10550">
                  <c:v>39861.0</c:v>
                </c:pt>
                <c:pt idx="10551">
                  <c:v>39862.0</c:v>
                </c:pt>
                <c:pt idx="10552">
                  <c:v>39863.0</c:v>
                </c:pt>
                <c:pt idx="10553">
                  <c:v>39864.0</c:v>
                </c:pt>
                <c:pt idx="10554">
                  <c:v>39865.0</c:v>
                </c:pt>
                <c:pt idx="10555">
                  <c:v>39866.0</c:v>
                </c:pt>
                <c:pt idx="10556">
                  <c:v>39867.0</c:v>
                </c:pt>
                <c:pt idx="10557">
                  <c:v>39868.0</c:v>
                </c:pt>
                <c:pt idx="10558">
                  <c:v>39869.0</c:v>
                </c:pt>
                <c:pt idx="10559">
                  <c:v>39870.0</c:v>
                </c:pt>
                <c:pt idx="10560">
                  <c:v>39871.0</c:v>
                </c:pt>
                <c:pt idx="10561">
                  <c:v>39872.0</c:v>
                </c:pt>
                <c:pt idx="10562">
                  <c:v>39873.0</c:v>
                </c:pt>
                <c:pt idx="10563">
                  <c:v>39874.0</c:v>
                </c:pt>
                <c:pt idx="10564">
                  <c:v>39875.0</c:v>
                </c:pt>
                <c:pt idx="10565">
                  <c:v>39876.0</c:v>
                </c:pt>
                <c:pt idx="10566">
                  <c:v>39877.0</c:v>
                </c:pt>
                <c:pt idx="10567">
                  <c:v>39878.0</c:v>
                </c:pt>
                <c:pt idx="10568">
                  <c:v>39879.0</c:v>
                </c:pt>
                <c:pt idx="10569">
                  <c:v>39880.0</c:v>
                </c:pt>
                <c:pt idx="10570">
                  <c:v>39881.0</c:v>
                </c:pt>
                <c:pt idx="10571">
                  <c:v>39882.0</c:v>
                </c:pt>
                <c:pt idx="10572">
                  <c:v>39883.0</c:v>
                </c:pt>
                <c:pt idx="10573">
                  <c:v>39884.0</c:v>
                </c:pt>
                <c:pt idx="10574">
                  <c:v>39885.0</c:v>
                </c:pt>
                <c:pt idx="10575">
                  <c:v>39886.0</c:v>
                </c:pt>
                <c:pt idx="10576">
                  <c:v>39887.0</c:v>
                </c:pt>
                <c:pt idx="10577">
                  <c:v>39888.0</c:v>
                </c:pt>
                <c:pt idx="10578">
                  <c:v>39889.0</c:v>
                </c:pt>
                <c:pt idx="10579">
                  <c:v>39890.0</c:v>
                </c:pt>
                <c:pt idx="10580">
                  <c:v>39891.0</c:v>
                </c:pt>
                <c:pt idx="10581">
                  <c:v>39892.0</c:v>
                </c:pt>
                <c:pt idx="10582">
                  <c:v>39893.0</c:v>
                </c:pt>
                <c:pt idx="10583">
                  <c:v>39894.0</c:v>
                </c:pt>
                <c:pt idx="10584">
                  <c:v>39895.0</c:v>
                </c:pt>
                <c:pt idx="10585">
                  <c:v>39896.0</c:v>
                </c:pt>
                <c:pt idx="10586">
                  <c:v>39897.0</c:v>
                </c:pt>
                <c:pt idx="10587">
                  <c:v>39898.0</c:v>
                </c:pt>
                <c:pt idx="10588">
                  <c:v>39899.0</c:v>
                </c:pt>
                <c:pt idx="10589">
                  <c:v>39900.0</c:v>
                </c:pt>
                <c:pt idx="10590">
                  <c:v>39901.0</c:v>
                </c:pt>
                <c:pt idx="10591">
                  <c:v>39902.0</c:v>
                </c:pt>
                <c:pt idx="10592">
                  <c:v>39903.0</c:v>
                </c:pt>
                <c:pt idx="10593">
                  <c:v>39904.0</c:v>
                </c:pt>
                <c:pt idx="10594">
                  <c:v>39905.0</c:v>
                </c:pt>
                <c:pt idx="10595">
                  <c:v>39906.0</c:v>
                </c:pt>
                <c:pt idx="10596">
                  <c:v>39907.0</c:v>
                </c:pt>
                <c:pt idx="10597">
                  <c:v>39908.0</c:v>
                </c:pt>
                <c:pt idx="10598">
                  <c:v>39909.0</c:v>
                </c:pt>
                <c:pt idx="10599">
                  <c:v>39910.0</c:v>
                </c:pt>
                <c:pt idx="10600">
                  <c:v>39911.0</c:v>
                </c:pt>
                <c:pt idx="10601">
                  <c:v>39912.0</c:v>
                </c:pt>
                <c:pt idx="10602">
                  <c:v>39913.0</c:v>
                </c:pt>
                <c:pt idx="10603">
                  <c:v>39914.0</c:v>
                </c:pt>
                <c:pt idx="10604">
                  <c:v>39915.0</c:v>
                </c:pt>
                <c:pt idx="10605">
                  <c:v>39916.0</c:v>
                </c:pt>
                <c:pt idx="10606">
                  <c:v>39917.0</c:v>
                </c:pt>
                <c:pt idx="10607">
                  <c:v>39918.0</c:v>
                </c:pt>
                <c:pt idx="10608">
                  <c:v>39919.0</c:v>
                </c:pt>
                <c:pt idx="10609">
                  <c:v>39920.0</c:v>
                </c:pt>
                <c:pt idx="10610">
                  <c:v>39921.0</c:v>
                </c:pt>
                <c:pt idx="10611">
                  <c:v>39922.0</c:v>
                </c:pt>
                <c:pt idx="10612">
                  <c:v>39923.0</c:v>
                </c:pt>
                <c:pt idx="10613">
                  <c:v>39924.0</c:v>
                </c:pt>
                <c:pt idx="10614">
                  <c:v>39925.0</c:v>
                </c:pt>
                <c:pt idx="10615">
                  <c:v>39926.0</c:v>
                </c:pt>
                <c:pt idx="10616">
                  <c:v>39927.0</c:v>
                </c:pt>
                <c:pt idx="10617">
                  <c:v>39928.0</c:v>
                </c:pt>
                <c:pt idx="10618">
                  <c:v>39929.0</c:v>
                </c:pt>
                <c:pt idx="10619">
                  <c:v>39930.0</c:v>
                </c:pt>
                <c:pt idx="10620">
                  <c:v>39931.0</c:v>
                </c:pt>
                <c:pt idx="10621">
                  <c:v>39932.0</c:v>
                </c:pt>
                <c:pt idx="10622">
                  <c:v>39933.0</c:v>
                </c:pt>
                <c:pt idx="10623">
                  <c:v>39934.0</c:v>
                </c:pt>
                <c:pt idx="10624">
                  <c:v>39935.0</c:v>
                </c:pt>
                <c:pt idx="10625">
                  <c:v>39936.0</c:v>
                </c:pt>
                <c:pt idx="10626">
                  <c:v>39937.0</c:v>
                </c:pt>
                <c:pt idx="10627">
                  <c:v>39938.0</c:v>
                </c:pt>
                <c:pt idx="10628">
                  <c:v>39939.0</c:v>
                </c:pt>
                <c:pt idx="10629">
                  <c:v>39940.0</c:v>
                </c:pt>
                <c:pt idx="10630">
                  <c:v>39941.0</c:v>
                </c:pt>
                <c:pt idx="10631">
                  <c:v>39942.0</c:v>
                </c:pt>
                <c:pt idx="10632">
                  <c:v>39943.0</c:v>
                </c:pt>
                <c:pt idx="10633">
                  <c:v>39944.0</c:v>
                </c:pt>
                <c:pt idx="10634">
                  <c:v>39945.0</c:v>
                </c:pt>
                <c:pt idx="10635">
                  <c:v>39946.0</c:v>
                </c:pt>
                <c:pt idx="10636">
                  <c:v>39947.0</c:v>
                </c:pt>
                <c:pt idx="10637">
                  <c:v>39948.0</c:v>
                </c:pt>
                <c:pt idx="10638">
                  <c:v>39949.0</c:v>
                </c:pt>
                <c:pt idx="10639">
                  <c:v>39950.0</c:v>
                </c:pt>
                <c:pt idx="10640">
                  <c:v>39951.0</c:v>
                </c:pt>
                <c:pt idx="10641">
                  <c:v>39952.0</c:v>
                </c:pt>
                <c:pt idx="10642">
                  <c:v>39953.0</c:v>
                </c:pt>
                <c:pt idx="10643">
                  <c:v>39954.0</c:v>
                </c:pt>
                <c:pt idx="10644">
                  <c:v>39955.0</c:v>
                </c:pt>
                <c:pt idx="10645">
                  <c:v>39956.0</c:v>
                </c:pt>
                <c:pt idx="10646">
                  <c:v>39957.0</c:v>
                </c:pt>
                <c:pt idx="10647">
                  <c:v>39958.0</c:v>
                </c:pt>
                <c:pt idx="10648">
                  <c:v>39959.0</c:v>
                </c:pt>
                <c:pt idx="10649">
                  <c:v>39960.0</c:v>
                </c:pt>
                <c:pt idx="10650">
                  <c:v>39961.0</c:v>
                </c:pt>
                <c:pt idx="10651">
                  <c:v>39962.0</c:v>
                </c:pt>
                <c:pt idx="10652">
                  <c:v>39963.0</c:v>
                </c:pt>
                <c:pt idx="10653">
                  <c:v>39964.0</c:v>
                </c:pt>
                <c:pt idx="10654">
                  <c:v>39965.0</c:v>
                </c:pt>
                <c:pt idx="10655">
                  <c:v>39966.0</c:v>
                </c:pt>
                <c:pt idx="10656">
                  <c:v>39967.0</c:v>
                </c:pt>
                <c:pt idx="10657">
                  <c:v>39968.0</c:v>
                </c:pt>
                <c:pt idx="10658">
                  <c:v>39969.0</c:v>
                </c:pt>
                <c:pt idx="10659">
                  <c:v>39970.0</c:v>
                </c:pt>
                <c:pt idx="10660">
                  <c:v>39971.0</c:v>
                </c:pt>
                <c:pt idx="10661">
                  <c:v>39972.0</c:v>
                </c:pt>
                <c:pt idx="10662">
                  <c:v>39973.0</c:v>
                </c:pt>
                <c:pt idx="10663">
                  <c:v>39974.0</c:v>
                </c:pt>
                <c:pt idx="10664">
                  <c:v>39975.0</c:v>
                </c:pt>
                <c:pt idx="10665">
                  <c:v>39976.0</c:v>
                </c:pt>
                <c:pt idx="10666">
                  <c:v>39977.0</c:v>
                </c:pt>
                <c:pt idx="10667">
                  <c:v>39978.0</c:v>
                </c:pt>
                <c:pt idx="10668">
                  <c:v>39979.0</c:v>
                </c:pt>
                <c:pt idx="10669">
                  <c:v>39980.0</c:v>
                </c:pt>
                <c:pt idx="10670">
                  <c:v>39981.0</c:v>
                </c:pt>
                <c:pt idx="10671">
                  <c:v>39982.0</c:v>
                </c:pt>
                <c:pt idx="10672">
                  <c:v>39983.0</c:v>
                </c:pt>
                <c:pt idx="10673">
                  <c:v>39984.0</c:v>
                </c:pt>
                <c:pt idx="10674">
                  <c:v>39985.0</c:v>
                </c:pt>
                <c:pt idx="10675">
                  <c:v>39986.0</c:v>
                </c:pt>
                <c:pt idx="10676">
                  <c:v>39987.0</c:v>
                </c:pt>
                <c:pt idx="10677">
                  <c:v>39988.0</c:v>
                </c:pt>
                <c:pt idx="10678">
                  <c:v>39989.0</c:v>
                </c:pt>
                <c:pt idx="10679">
                  <c:v>39990.0</c:v>
                </c:pt>
                <c:pt idx="10680">
                  <c:v>39991.0</c:v>
                </c:pt>
                <c:pt idx="10681">
                  <c:v>39992.0</c:v>
                </c:pt>
                <c:pt idx="10682">
                  <c:v>39993.0</c:v>
                </c:pt>
                <c:pt idx="10683">
                  <c:v>39994.0</c:v>
                </c:pt>
                <c:pt idx="10684">
                  <c:v>39995.0</c:v>
                </c:pt>
                <c:pt idx="10685">
                  <c:v>39996.0</c:v>
                </c:pt>
                <c:pt idx="10686">
                  <c:v>39997.0</c:v>
                </c:pt>
                <c:pt idx="10687">
                  <c:v>39998.0</c:v>
                </c:pt>
                <c:pt idx="10688">
                  <c:v>39999.0</c:v>
                </c:pt>
                <c:pt idx="10689">
                  <c:v>40000.0</c:v>
                </c:pt>
                <c:pt idx="10690">
                  <c:v>40001.0</c:v>
                </c:pt>
                <c:pt idx="10691">
                  <c:v>40002.0</c:v>
                </c:pt>
                <c:pt idx="10692">
                  <c:v>40003.0</c:v>
                </c:pt>
                <c:pt idx="10693">
                  <c:v>40004.0</c:v>
                </c:pt>
                <c:pt idx="10694">
                  <c:v>40005.0</c:v>
                </c:pt>
                <c:pt idx="10695">
                  <c:v>40006.0</c:v>
                </c:pt>
                <c:pt idx="10696">
                  <c:v>40007.0</c:v>
                </c:pt>
                <c:pt idx="10697">
                  <c:v>40008.0</c:v>
                </c:pt>
                <c:pt idx="10698">
                  <c:v>40009.0</c:v>
                </c:pt>
                <c:pt idx="10699">
                  <c:v>40010.0</c:v>
                </c:pt>
                <c:pt idx="10700">
                  <c:v>40011.0</c:v>
                </c:pt>
                <c:pt idx="10701">
                  <c:v>40012.0</c:v>
                </c:pt>
                <c:pt idx="10702">
                  <c:v>40013.0</c:v>
                </c:pt>
                <c:pt idx="10703">
                  <c:v>40014.0</c:v>
                </c:pt>
                <c:pt idx="10704">
                  <c:v>40015.0</c:v>
                </c:pt>
                <c:pt idx="10705">
                  <c:v>40016.0</c:v>
                </c:pt>
                <c:pt idx="10706">
                  <c:v>40017.0</c:v>
                </c:pt>
                <c:pt idx="10707">
                  <c:v>40018.0</c:v>
                </c:pt>
                <c:pt idx="10708">
                  <c:v>40019.0</c:v>
                </c:pt>
                <c:pt idx="10709">
                  <c:v>40020.0</c:v>
                </c:pt>
                <c:pt idx="10710">
                  <c:v>40021.0</c:v>
                </c:pt>
                <c:pt idx="10711">
                  <c:v>40022.0</c:v>
                </c:pt>
                <c:pt idx="10712">
                  <c:v>40023.0</c:v>
                </c:pt>
                <c:pt idx="10713">
                  <c:v>40024.0</c:v>
                </c:pt>
                <c:pt idx="10714">
                  <c:v>40025.0</c:v>
                </c:pt>
                <c:pt idx="10715">
                  <c:v>40026.0</c:v>
                </c:pt>
                <c:pt idx="10716">
                  <c:v>40027.0</c:v>
                </c:pt>
                <c:pt idx="10717">
                  <c:v>40028.0</c:v>
                </c:pt>
                <c:pt idx="10718">
                  <c:v>40029.0</c:v>
                </c:pt>
                <c:pt idx="10719">
                  <c:v>40030.0</c:v>
                </c:pt>
                <c:pt idx="10720">
                  <c:v>40031.0</c:v>
                </c:pt>
                <c:pt idx="10721">
                  <c:v>40032.0</c:v>
                </c:pt>
                <c:pt idx="10722">
                  <c:v>40033.0</c:v>
                </c:pt>
                <c:pt idx="10723">
                  <c:v>40034.0</c:v>
                </c:pt>
                <c:pt idx="10724">
                  <c:v>40035.0</c:v>
                </c:pt>
                <c:pt idx="10725">
                  <c:v>40036.0</c:v>
                </c:pt>
                <c:pt idx="10726">
                  <c:v>40037.0</c:v>
                </c:pt>
                <c:pt idx="10727">
                  <c:v>40038.0</c:v>
                </c:pt>
                <c:pt idx="10728">
                  <c:v>40039.0</c:v>
                </c:pt>
                <c:pt idx="10729">
                  <c:v>40040.0</c:v>
                </c:pt>
                <c:pt idx="10730">
                  <c:v>40041.0</c:v>
                </c:pt>
                <c:pt idx="10731">
                  <c:v>40042.0</c:v>
                </c:pt>
                <c:pt idx="10732">
                  <c:v>40043.0</c:v>
                </c:pt>
                <c:pt idx="10733">
                  <c:v>40044.0</c:v>
                </c:pt>
                <c:pt idx="10734">
                  <c:v>40045.0</c:v>
                </c:pt>
                <c:pt idx="10735">
                  <c:v>40046.0</c:v>
                </c:pt>
                <c:pt idx="10736">
                  <c:v>40047.0</c:v>
                </c:pt>
                <c:pt idx="10737">
                  <c:v>40048.0</c:v>
                </c:pt>
                <c:pt idx="10738">
                  <c:v>40049.0</c:v>
                </c:pt>
                <c:pt idx="10739">
                  <c:v>40050.0</c:v>
                </c:pt>
                <c:pt idx="10740">
                  <c:v>40051.0</c:v>
                </c:pt>
                <c:pt idx="10741">
                  <c:v>40052.0</c:v>
                </c:pt>
                <c:pt idx="10742">
                  <c:v>40053.0</c:v>
                </c:pt>
                <c:pt idx="10743">
                  <c:v>40054.0</c:v>
                </c:pt>
                <c:pt idx="10744">
                  <c:v>40055.0</c:v>
                </c:pt>
                <c:pt idx="10745">
                  <c:v>40056.0</c:v>
                </c:pt>
                <c:pt idx="10746">
                  <c:v>40057.0</c:v>
                </c:pt>
                <c:pt idx="10747">
                  <c:v>40058.0</c:v>
                </c:pt>
                <c:pt idx="10748">
                  <c:v>40059.0</c:v>
                </c:pt>
                <c:pt idx="10749">
                  <c:v>40060.0</c:v>
                </c:pt>
                <c:pt idx="10750">
                  <c:v>40061.0</c:v>
                </c:pt>
                <c:pt idx="10751">
                  <c:v>40062.0</c:v>
                </c:pt>
                <c:pt idx="10752">
                  <c:v>40063.0</c:v>
                </c:pt>
                <c:pt idx="10753">
                  <c:v>40064.0</c:v>
                </c:pt>
                <c:pt idx="10754">
                  <c:v>40065.0</c:v>
                </c:pt>
                <c:pt idx="10755">
                  <c:v>40066.0</c:v>
                </c:pt>
                <c:pt idx="10756">
                  <c:v>40067.0</c:v>
                </c:pt>
                <c:pt idx="10757">
                  <c:v>40068.0</c:v>
                </c:pt>
                <c:pt idx="10758">
                  <c:v>40069.0</c:v>
                </c:pt>
                <c:pt idx="10759">
                  <c:v>40070.0</c:v>
                </c:pt>
                <c:pt idx="10760">
                  <c:v>40071.0</c:v>
                </c:pt>
                <c:pt idx="10761">
                  <c:v>40072.0</c:v>
                </c:pt>
                <c:pt idx="10762">
                  <c:v>40073.0</c:v>
                </c:pt>
                <c:pt idx="10763">
                  <c:v>40074.0</c:v>
                </c:pt>
                <c:pt idx="10764">
                  <c:v>40075.0</c:v>
                </c:pt>
                <c:pt idx="10765">
                  <c:v>40076.0</c:v>
                </c:pt>
                <c:pt idx="10766">
                  <c:v>40077.0</c:v>
                </c:pt>
                <c:pt idx="10767">
                  <c:v>40078.0</c:v>
                </c:pt>
                <c:pt idx="10768">
                  <c:v>40079.0</c:v>
                </c:pt>
                <c:pt idx="10769">
                  <c:v>40080.0</c:v>
                </c:pt>
                <c:pt idx="10770">
                  <c:v>40081.0</c:v>
                </c:pt>
                <c:pt idx="10771">
                  <c:v>40082.0</c:v>
                </c:pt>
                <c:pt idx="10772">
                  <c:v>40083.0</c:v>
                </c:pt>
                <c:pt idx="10773">
                  <c:v>40084.0</c:v>
                </c:pt>
                <c:pt idx="10774">
                  <c:v>40085.0</c:v>
                </c:pt>
                <c:pt idx="10775">
                  <c:v>40086.0</c:v>
                </c:pt>
                <c:pt idx="10776">
                  <c:v>40087.0</c:v>
                </c:pt>
                <c:pt idx="10777">
                  <c:v>40088.0</c:v>
                </c:pt>
                <c:pt idx="10778">
                  <c:v>40089.0</c:v>
                </c:pt>
                <c:pt idx="10779">
                  <c:v>40090.0</c:v>
                </c:pt>
                <c:pt idx="10780">
                  <c:v>40091.0</c:v>
                </c:pt>
                <c:pt idx="10781">
                  <c:v>40092.0</c:v>
                </c:pt>
                <c:pt idx="10782">
                  <c:v>40093.0</c:v>
                </c:pt>
                <c:pt idx="10783">
                  <c:v>40094.0</c:v>
                </c:pt>
                <c:pt idx="10784">
                  <c:v>40095.0</c:v>
                </c:pt>
                <c:pt idx="10785">
                  <c:v>40096.0</c:v>
                </c:pt>
                <c:pt idx="10786">
                  <c:v>40097.0</c:v>
                </c:pt>
                <c:pt idx="10787">
                  <c:v>40098.0</c:v>
                </c:pt>
                <c:pt idx="10788">
                  <c:v>40099.0</c:v>
                </c:pt>
                <c:pt idx="10789">
                  <c:v>40100.0</c:v>
                </c:pt>
                <c:pt idx="10790">
                  <c:v>40101.0</c:v>
                </c:pt>
                <c:pt idx="10791">
                  <c:v>40102.0</c:v>
                </c:pt>
                <c:pt idx="10792">
                  <c:v>40103.0</c:v>
                </c:pt>
                <c:pt idx="10793">
                  <c:v>40104.0</c:v>
                </c:pt>
                <c:pt idx="10794">
                  <c:v>40105.0</c:v>
                </c:pt>
                <c:pt idx="10795">
                  <c:v>40106.0</c:v>
                </c:pt>
                <c:pt idx="10796">
                  <c:v>40107.0</c:v>
                </c:pt>
                <c:pt idx="10797">
                  <c:v>40108.0</c:v>
                </c:pt>
                <c:pt idx="10798">
                  <c:v>40109.0</c:v>
                </c:pt>
                <c:pt idx="10799">
                  <c:v>40110.0</c:v>
                </c:pt>
                <c:pt idx="10800">
                  <c:v>40111.0</c:v>
                </c:pt>
                <c:pt idx="10801">
                  <c:v>40112.0</c:v>
                </c:pt>
                <c:pt idx="10802">
                  <c:v>40113.0</c:v>
                </c:pt>
                <c:pt idx="10803">
                  <c:v>40114.0</c:v>
                </c:pt>
                <c:pt idx="10804">
                  <c:v>40115.0</c:v>
                </c:pt>
                <c:pt idx="10805">
                  <c:v>40116.0</c:v>
                </c:pt>
                <c:pt idx="10806">
                  <c:v>40117.0</c:v>
                </c:pt>
                <c:pt idx="10807">
                  <c:v>40118.0</c:v>
                </c:pt>
                <c:pt idx="10808">
                  <c:v>40119.0</c:v>
                </c:pt>
                <c:pt idx="10809">
                  <c:v>40120.0</c:v>
                </c:pt>
                <c:pt idx="10810">
                  <c:v>40121.0</c:v>
                </c:pt>
                <c:pt idx="10811">
                  <c:v>40122.0</c:v>
                </c:pt>
                <c:pt idx="10812">
                  <c:v>40123.0</c:v>
                </c:pt>
                <c:pt idx="10813">
                  <c:v>40124.0</c:v>
                </c:pt>
                <c:pt idx="10814">
                  <c:v>40125.0</c:v>
                </c:pt>
                <c:pt idx="10815">
                  <c:v>40126.0</c:v>
                </c:pt>
                <c:pt idx="10816">
                  <c:v>40127.0</c:v>
                </c:pt>
                <c:pt idx="10817">
                  <c:v>40128.0</c:v>
                </c:pt>
                <c:pt idx="10818">
                  <c:v>40129.0</c:v>
                </c:pt>
                <c:pt idx="10819">
                  <c:v>40130.0</c:v>
                </c:pt>
                <c:pt idx="10820">
                  <c:v>40131.0</c:v>
                </c:pt>
                <c:pt idx="10821">
                  <c:v>40132.0</c:v>
                </c:pt>
                <c:pt idx="10822">
                  <c:v>40133.0</c:v>
                </c:pt>
                <c:pt idx="10823">
                  <c:v>40134.0</c:v>
                </c:pt>
                <c:pt idx="10824">
                  <c:v>40135.0</c:v>
                </c:pt>
                <c:pt idx="10825">
                  <c:v>40136.0</c:v>
                </c:pt>
                <c:pt idx="10826">
                  <c:v>40137.0</c:v>
                </c:pt>
                <c:pt idx="10827">
                  <c:v>40138.0</c:v>
                </c:pt>
                <c:pt idx="10828">
                  <c:v>40139.0</c:v>
                </c:pt>
                <c:pt idx="10829">
                  <c:v>40140.0</c:v>
                </c:pt>
                <c:pt idx="10830">
                  <c:v>40141.0</c:v>
                </c:pt>
                <c:pt idx="10831">
                  <c:v>40142.0</c:v>
                </c:pt>
                <c:pt idx="10832">
                  <c:v>40143.0</c:v>
                </c:pt>
                <c:pt idx="10833">
                  <c:v>40144.0</c:v>
                </c:pt>
                <c:pt idx="10834">
                  <c:v>40145.0</c:v>
                </c:pt>
                <c:pt idx="10835">
                  <c:v>40146.0</c:v>
                </c:pt>
                <c:pt idx="10836">
                  <c:v>40147.0</c:v>
                </c:pt>
                <c:pt idx="10837">
                  <c:v>40148.0</c:v>
                </c:pt>
                <c:pt idx="10838">
                  <c:v>40149.0</c:v>
                </c:pt>
                <c:pt idx="10839">
                  <c:v>40150.0</c:v>
                </c:pt>
                <c:pt idx="10840">
                  <c:v>40151.0</c:v>
                </c:pt>
                <c:pt idx="10841">
                  <c:v>40152.0</c:v>
                </c:pt>
                <c:pt idx="10842">
                  <c:v>40153.0</c:v>
                </c:pt>
                <c:pt idx="10843">
                  <c:v>40154.0</c:v>
                </c:pt>
                <c:pt idx="10844">
                  <c:v>40155.0</c:v>
                </c:pt>
                <c:pt idx="10845">
                  <c:v>40156.0</c:v>
                </c:pt>
                <c:pt idx="10846">
                  <c:v>40157.0</c:v>
                </c:pt>
                <c:pt idx="10847">
                  <c:v>40158.0</c:v>
                </c:pt>
                <c:pt idx="10848">
                  <c:v>40159.0</c:v>
                </c:pt>
                <c:pt idx="10849">
                  <c:v>40160.0</c:v>
                </c:pt>
                <c:pt idx="10850">
                  <c:v>40161.0</c:v>
                </c:pt>
                <c:pt idx="10851">
                  <c:v>40162.0</c:v>
                </c:pt>
                <c:pt idx="10852">
                  <c:v>40163.0</c:v>
                </c:pt>
                <c:pt idx="10853">
                  <c:v>40164.0</c:v>
                </c:pt>
                <c:pt idx="10854">
                  <c:v>40165.0</c:v>
                </c:pt>
                <c:pt idx="10855">
                  <c:v>40166.0</c:v>
                </c:pt>
                <c:pt idx="10856">
                  <c:v>40167.0</c:v>
                </c:pt>
                <c:pt idx="10857">
                  <c:v>40168.0</c:v>
                </c:pt>
                <c:pt idx="10858">
                  <c:v>40169.0</c:v>
                </c:pt>
                <c:pt idx="10859">
                  <c:v>40170.0</c:v>
                </c:pt>
                <c:pt idx="10860">
                  <c:v>40171.0</c:v>
                </c:pt>
                <c:pt idx="10861">
                  <c:v>40172.0</c:v>
                </c:pt>
                <c:pt idx="10862">
                  <c:v>40173.0</c:v>
                </c:pt>
                <c:pt idx="10863">
                  <c:v>40174.0</c:v>
                </c:pt>
                <c:pt idx="10864">
                  <c:v>40175.0</c:v>
                </c:pt>
                <c:pt idx="10865">
                  <c:v>40176.0</c:v>
                </c:pt>
                <c:pt idx="10866">
                  <c:v>40177.0</c:v>
                </c:pt>
                <c:pt idx="10867">
                  <c:v>40178.0</c:v>
                </c:pt>
                <c:pt idx="10868">
                  <c:v>40179.0</c:v>
                </c:pt>
                <c:pt idx="10869">
                  <c:v>40180.0</c:v>
                </c:pt>
                <c:pt idx="10870">
                  <c:v>40181.0</c:v>
                </c:pt>
                <c:pt idx="10871">
                  <c:v>40182.0</c:v>
                </c:pt>
                <c:pt idx="10872">
                  <c:v>40183.0</c:v>
                </c:pt>
                <c:pt idx="10873">
                  <c:v>40184.0</c:v>
                </c:pt>
                <c:pt idx="10874">
                  <c:v>40185.0</c:v>
                </c:pt>
                <c:pt idx="10875">
                  <c:v>40186.0</c:v>
                </c:pt>
                <c:pt idx="10876">
                  <c:v>40187.0</c:v>
                </c:pt>
                <c:pt idx="10877">
                  <c:v>40188.0</c:v>
                </c:pt>
                <c:pt idx="10878">
                  <c:v>40189.0</c:v>
                </c:pt>
                <c:pt idx="10879">
                  <c:v>40190.0</c:v>
                </c:pt>
                <c:pt idx="10880">
                  <c:v>40191.0</c:v>
                </c:pt>
                <c:pt idx="10881">
                  <c:v>40192.0</c:v>
                </c:pt>
                <c:pt idx="10882">
                  <c:v>40193.0</c:v>
                </c:pt>
                <c:pt idx="10883">
                  <c:v>40194.0</c:v>
                </c:pt>
                <c:pt idx="10884">
                  <c:v>40195.0</c:v>
                </c:pt>
                <c:pt idx="10885">
                  <c:v>40196.0</c:v>
                </c:pt>
                <c:pt idx="10886">
                  <c:v>40197.0</c:v>
                </c:pt>
                <c:pt idx="10887">
                  <c:v>40198.0</c:v>
                </c:pt>
                <c:pt idx="10888">
                  <c:v>40199.0</c:v>
                </c:pt>
                <c:pt idx="10889">
                  <c:v>40200.0</c:v>
                </c:pt>
                <c:pt idx="10890">
                  <c:v>40201.0</c:v>
                </c:pt>
                <c:pt idx="10891">
                  <c:v>40202.0</c:v>
                </c:pt>
                <c:pt idx="10892">
                  <c:v>40203.0</c:v>
                </c:pt>
                <c:pt idx="10893">
                  <c:v>40204.0</c:v>
                </c:pt>
                <c:pt idx="10894">
                  <c:v>40205.0</c:v>
                </c:pt>
                <c:pt idx="10895">
                  <c:v>40206.0</c:v>
                </c:pt>
                <c:pt idx="10896">
                  <c:v>40207.0</c:v>
                </c:pt>
                <c:pt idx="10897">
                  <c:v>40208.0</c:v>
                </c:pt>
                <c:pt idx="10898">
                  <c:v>40209.0</c:v>
                </c:pt>
                <c:pt idx="10899">
                  <c:v>40210.0</c:v>
                </c:pt>
                <c:pt idx="10900">
                  <c:v>40211.0</c:v>
                </c:pt>
                <c:pt idx="10901">
                  <c:v>40212.0</c:v>
                </c:pt>
                <c:pt idx="10902">
                  <c:v>40213.0</c:v>
                </c:pt>
                <c:pt idx="10903">
                  <c:v>40214.0</c:v>
                </c:pt>
                <c:pt idx="10904">
                  <c:v>40215.0</c:v>
                </c:pt>
                <c:pt idx="10905">
                  <c:v>40216.0</c:v>
                </c:pt>
                <c:pt idx="10906">
                  <c:v>40217.0</c:v>
                </c:pt>
                <c:pt idx="10907">
                  <c:v>40218.0</c:v>
                </c:pt>
                <c:pt idx="10908">
                  <c:v>40219.0</c:v>
                </c:pt>
                <c:pt idx="10909">
                  <c:v>40220.0</c:v>
                </c:pt>
                <c:pt idx="10910">
                  <c:v>40221.0</c:v>
                </c:pt>
                <c:pt idx="10911">
                  <c:v>40222.0</c:v>
                </c:pt>
                <c:pt idx="10912">
                  <c:v>40223.0</c:v>
                </c:pt>
                <c:pt idx="10913">
                  <c:v>40224.0</c:v>
                </c:pt>
                <c:pt idx="10914">
                  <c:v>40225.0</c:v>
                </c:pt>
                <c:pt idx="10915">
                  <c:v>40226.0</c:v>
                </c:pt>
                <c:pt idx="10916">
                  <c:v>40227.0</c:v>
                </c:pt>
                <c:pt idx="10917">
                  <c:v>40228.0</c:v>
                </c:pt>
                <c:pt idx="10918">
                  <c:v>40229.0</c:v>
                </c:pt>
                <c:pt idx="10919">
                  <c:v>40230.0</c:v>
                </c:pt>
                <c:pt idx="10920">
                  <c:v>40231.0</c:v>
                </c:pt>
                <c:pt idx="10921">
                  <c:v>40232.0</c:v>
                </c:pt>
                <c:pt idx="10922">
                  <c:v>40233.0</c:v>
                </c:pt>
                <c:pt idx="10923">
                  <c:v>40234.0</c:v>
                </c:pt>
                <c:pt idx="10924">
                  <c:v>40235.0</c:v>
                </c:pt>
                <c:pt idx="10925">
                  <c:v>40236.0</c:v>
                </c:pt>
                <c:pt idx="10926">
                  <c:v>40237.0</c:v>
                </c:pt>
                <c:pt idx="10927">
                  <c:v>40238.0</c:v>
                </c:pt>
                <c:pt idx="10928">
                  <c:v>40239.0</c:v>
                </c:pt>
                <c:pt idx="10929">
                  <c:v>40240.0</c:v>
                </c:pt>
                <c:pt idx="10930">
                  <c:v>40241.0</c:v>
                </c:pt>
                <c:pt idx="10931">
                  <c:v>40242.0</c:v>
                </c:pt>
                <c:pt idx="10932">
                  <c:v>40243.0</c:v>
                </c:pt>
                <c:pt idx="10933">
                  <c:v>40244.0</c:v>
                </c:pt>
                <c:pt idx="10934">
                  <c:v>40245.0</c:v>
                </c:pt>
                <c:pt idx="10935">
                  <c:v>40246.0</c:v>
                </c:pt>
                <c:pt idx="10936">
                  <c:v>40247.0</c:v>
                </c:pt>
                <c:pt idx="10937">
                  <c:v>40248.0</c:v>
                </c:pt>
                <c:pt idx="10938">
                  <c:v>40249.0</c:v>
                </c:pt>
                <c:pt idx="10939">
                  <c:v>40250.0</c:v>
                </c:pt>
                <c:pt idx="10940">
                  <c:v>40251.0</c:v>
                </c:pt>
                <c:pt idx="10941">
                  <c:v>40252.0</c:v>
                </c:pt>
                <c:pt idx="10942">
                  <c:v>40253.0</c:v>
                </c:pt>
                <c:pt idx="10943">
                  <c:v>40254.0</c:v>
                </c:pt>
                <c:pt idx="10944">
                  <c:v>40255.0</c:v>
                </c:pt>
                <c:pt idx="10945">
                  <c:v>40256.0</c:v>
                </c:pt>
                <c:pt idx="10946">
                  <c:v>40257.0</c:v>
                </c:pt>
                <c:pt idx="10947">
                  <c:v>40258.0</c:v>
                </c:pt>
                <c:pt idx="10948">
                  <c:v>40259.0</c:v>
                </c:pt>
                <c:pt idx="10949">
                  <c:v>40260.0</c:v>
                </c:pt>
                <c:pt idx="10950">
                  <c:v>40261.0</c:v>
                </c:pt>
                <c:pt idx="10951">
                  <c:v>40262.0</c:v>
                </c:pt>
                <c:pt idx="10952">
                  <c:v>40263.0</c:v>
                </c:pt>
                <c:pt idx="10953">
                  <c:v>40264.0</c:v>
                </c:pt>
                <c:pt idx="10954">
                  <c:v>40265.0</c:v>
                </c:pt>
                <c:pt idx="10955">
                  <c:v>40266.0</c:v>
                </c:pt>
                <c:pt idx="10956">
                  <c:v>40267.0</c:v>
                </c:pt>
                <c:pt idx="10957">
                  <c:v>40268.0</c:v>
                </c:pt>
                <c:pt idx="10958">
                  <c:v>40269.0</c:v>
                </c:pt>
                <c:pt idx="10959">
                  <c:v>40270.0</c:v>
                </c:pt>
                <c:pt idx="10960">
                  <c:v>40271.0</c:v>
                </c:pt>
                <c:pt idx="10961">
                  <c:v>40272.0</c:v>
                </c:pt>
                <c:pt idx="10962">
                  <c:v>40273.0</c:v>
                </c:pt>
                <c:pt idx="10963">
                  <c:v>40274.0</c:v>
                </c:pt>
                <c:pt idx="10964">
                  <c:v>40275.0</c:v>
                </c:pt>
                <c:pt idx="10965">
                  <c:v>40276.0</c:v>
                </c:pt>
                <c:pt idx="10966">
                  <c:v>40277.0</c:v>
                </c:pt>
                <c:pt idx="10967">
                  <c:v>40278.0</c:v>
                </c:pt>
                <c:pt idx="10968">
                  <c:v>40279.0</c:v>
                </c:pt>
                <c:pt idx="10969">
                  <c:v>40280.0</c:v>
                </c:pt>
                <c:pt idx="10970">
                  <c:v>40281.0</c:v>
                </c:pt>
                <c:pt idx="10971">
                  <c:v>40282.0</c:v>
                </c:pt>
                <c:pt idx="10972">
                  <c:v>40283.0</c:v>
                </c:pt>
                <c:pt idx="10973">
                  <c:v>40284.0</c:v>
                </c:pt>
                <c:pt idx="10974">
                  <c:v>40285.0</c:v>
                </c:pt>
                <c:pt idx="10975">
                  <c:v>40286.0</c:v>
                </c:pt>
                <c:pt idx="10976">
                  <c:v>40287.0</c:v>
                </c:pt>
                <c:pt idx="10977">
                  <c:v>40288.0</c:v>
                </c:pt>
                <c:pt idx="10978">
                  <c:v>40289.0</c:v>
                </c:pt>
                <c:pt idx="10979">
                  <c:v>40290.0</c:v>
                </c:pt>
                <c:pt idx="10980">
                  <c:v>40291.0</c:v>
                </c:pt>
                <c:pt idx="10981">
                  <c:v>40292.0</c:v>
                </c:pt>
                <c:pt idx="10982">
                  <c:v>40293.0</c:v>
                </c:pt>
                <c:pt idx="10983">
                  <c:v>40294.0</c:v>
                </c:pt>
                <c:pt idx="10984">
                  <c:v>40295.0</c:v>
                </c:pt>
                <c:pt idx="10985">
                  <c:v>40296.0</c:v>
                </c:pt>
                <c:pt idx="10986">
                  <c:v>40297.0</c:v>
                </c:pt>
                <c:pt idx="10987">
                  <c:v>40298.0</c:v>
                </c:pt>
                <c:pt idx="10988">
                  <c:v>40299.0</c:v>
                </c:pt>
                <c:pt idx="10989">
                  <c:v>40300.0</c:v>
                </c:pt>
                <c:pt idx="10990">
                  <c:v>40301.0</c:v>
                </c:pt>
                <c:pt idx="10991">
                  <c:v>40302.0</c:v>
                </c:pt>
                <c:pt idx="10992">
                  <c:v>40303.0</c:v>
                </c:pt>
                <c:pt idx="10993">
                  <c:v>40304.0</c:v>
                </c:pt>
                <c:pt idx="10994">
                  <c:v>40305.0</c:v>
                </c:pt>
                <c:pt idx="10995">
                  <c:v>40306.0</c:v>
                </c:pt>
                <c:pt idx="10996">
                  <c:v>40307.0</c:v>
                </c:pt>
                <c:pt idx="10997">
                  <c:v>40308.0</c:v>
                </c:pt>
                <c:pt idx="10998">
                  <c:v>40309.0</c:v>
                </c:pt>
                <c:pt idx="10999">
                  <c:v>40310.0</c:v>
                </c:pt>
                <c:pt idx="11000">
                  <c:v>40311.0</c:v>
                </c:pt>
                <c:pt idx="11001">
                  <c:v>40312.0</c:v>
                </c:pt>
                <c:pt idx="11002">
                  <c:v>40313.0</c:v>
                </c:pt>
                <c:pt idx="11003">
                  <c:v>40314.0</c:v>
                </c:pt>
                <c:pt idx="11004">
                  <c:v>40315.0</c:v>
                </c:pt>
                <c:pt idx="11005">
                  <c:v>40316.0</c:v>
                </c:pt>
                <c:pt idx="11006">
                  <c:v>40317.0</c:v>
                </c:pt>
                <c:pt idx="11007">
                  <c:v>40318.0</c:v>
                </c:pt>
                <c:pt idx="11008">
                  <c:v>40319.0</c:v>
                </c:pt>
                <c:pt idx="11009">
                  <c:v>40320.0</c:v>
                </c:pt>
                <c:pt idx="11010">
                  <c:v>40321.0</c:v>
                </c:pt>
                <c:pt idx="11011">
                  <c:v>40322.0</c:v>
                </c:pt>
                <c:pt idx="11012">
                  <c:v>40323.0</c:v>
                </c:pt>
                <c:pt idx="11013">
                  <c:v>40324.0</c:v>
                </c:pt>
                <c:pt idx="11014">
                  <c:v>40325.0</c:v>
                </c:pt>
                <c:pt idx="11015">
                  <c:v>40326.0</c:v>
                </c:pt>
                <c:pt idx="11016">
                  <c:v>40327.0</c:v>
                </c:pt>
                <c:pt idx="11017">
                  <c:v>40328.0</c:v>
                </c:pt>
                <c:pt idx="11018">
                  <c:v>40329.0</c:v>
                </c:pt>
                <c:pt idx="11019">
                  <c:v>40330.0</c:v>
                </c:pt>
                <c:pt idx="11020">
                  <c:v>40331.0</c:v>
                </c:pt>
                <c:pt idx="11021">
                  <c:v>40332.0</c:v>
                </c:pt>
                <c:pt idx="11022">
                  <c:v>40333.0</c:v>
                </c:pt>
                <c:pt idx="11023">
                  <c:v>40334.0</c:v>
                </c:pt>
                <c:pt idx="11024">
                  <c:v>40335.0</c:v>
                </c:pt>
                <c:pt idx="11025">
                  <c:v>40336.0</c:v>
                </c:pt>
                <c:pt idx="11026">
                  <c:v>40337.0</c:v>
                </c:pt>
                <c:pt idx="11027">
                  <c:v>40338.0</c:v>
                </c:pt>
                <c:pt idx="11028">
                  <c:v>40339.0</c:v>
                </c:pt>
                <c:pt idx="11029">
                  <c:v>40340.0</c:v>
                </c:pt>
                <c:pt idx="11030">
                  <c:v>40341.0</c:v>
                </c:pt>
                <c:pt idx="11031">
                  <c:v>40342.0</c:v>
                </c:pt>
                <c:pt idx="11032">
                  <c:v>40343.0</c:v>
                </c:pt>
                <c:pt idx="11033">
                  <c:v>40344.0</c:v>
                </c:pt>
                <c:pt idx="11034">
                  <c:v>40345.0</c:v>
                </c:pt>
                <c:pt idx="11035">
                  <c:v>40346.0</c:v>
                </c:pt>
                <c:pt idx="11036">
                  <c:v>40347.0</c:v>
                </c:pt>
                <c:pt idx="11037">
                  <c:v>40348.0</c:v>
                </c:pt>
                <c:pt idx="11038">
                  <c:v>40349.0</c:v>
                </c:pt>
                <c:pt idx="11039">
                  <c:v>40350.0</c:v>
                </c:pt>
                <c:pt idx="11040">
                  <c:v>40351.0</c:v>
                </c:pt>
                <c:pt idx="11041">
                  <c:v>40352.0</c:v>
                </c:pt>
                <c:pt idx="11042">
                  <c:v>40353.0</c:v>
                </c:pt>
                <c:pt idx="11043">
                  <c:v>40354.0</c:v>
                </c:pt>
                <c:pt idx="11044">
                  <c:v>40355.0</c:v>
                </c:pt>
                <c:pt idx="11045">
                  <c:v>40356.0</c:v>
                </c:pt>
                <c:pt idx="11046">
                  <c:v>40357.0</c:v>
                </c:pt>
                <c:pt idx="11047">
                  <c:v>40358.0</c:v>
                </c:pt>
                <c:pt idx="11048">
                  <c:v>40359.0</c:v>
                </c:pt>
                <c:pt idx="11049">
                  <c:v>40360.0</c:v>
                </c:pt>
                <c:pt idx="11050">
                  <c:v>40361.0</c:v>
                </c:pt>
                <c:pt idx="11051">
                  <c:v>40362.0</c:v>
                </c:pt>
                <c:pt idx="11052">
                  <c:v>40363.0</c:v>
                </c:pt>
                <c:pt idx="11053">
                  <c:v>40364.0</c:v>
                </c:pt>
                <c:pt idx="11054">
                  <c:v>40365.0</c:v>
                </c:pt>
                <c:pt idx="11055">
                  <c:v>40366.0</c:v>
                </c:pt>
                <c:pt idx="11056">
                  <c:v>40367.0</c:v>
                </c:pt>
                <c:pt idx="11057">
                  <c:v>40368.0</c:v>
                </c:pt>
                <c:pt idx="11058">
                  <c:v>40369.0</c:v>
                </c:pt>
                <c:pt idx="11059">
                  <c:v>40370.0</c:v>
                </c:pt>
                <c:pt idx="11060">
                  <c:v>40371.0</c:v>
                </c:pt>
                <c:pt idx="11061">
                  <c:v>40372.0</c:v>
                </c:pt>
                <c:pt idx="11062">
                  <c:v>40373.0</c:v>
                </c:pt>
                <c:pt idx="11063">
                  <c:v>40374.0</c:v>
                </c:pt>
                <c:pt idx="11064">
                  <c:v>40375.0</c:v>
                </c:pt>
                <c:pt idx="11065">
                  <c:v>40376.0</c:v>
                </c:pt>
                <c:pt idx="11066">
                  <c:v>40377.0</c:v>
                </c:pt>
                <c:pt idx="11067">
                  <c:v>40378.0</c:v>
                </c:pt>
                <c:pt idx="11068">
                  <c:v>40379.0</c:v>
                </c:pt>
                <c:pt idx="11069">
                  <c:v>40380.0</c:v>
                </c:pt>
                <c:pt idx="11070">
                  <c:v>40381.0</c:v>
                </c:pt>
                <c:pt idx="11071">
                  <c:v>40382.0</c:v>
                </c:pt>
                <c:pt idx="11072">
                  <c:v>40383.0</c:v>
                </c:pt>
                <c:pt idx="11073">
                  <c:v>40384.0</c:v>
                </c:pt>
                <c:pt idx="11074">
                  <c:v>40385.0</c:v>
                </c:pt>
                <c:pt idx="11075">
                  <c:v>40386.0</c:v>
                </c:pt>
                <c:pt idx="11076">
                  <c:v>40387.0</c:v>
                </c:pt>
                <c:pt idx="11077">
                  <c:v>40388.0</c:v>
                </c:pt>
                <c:pt idx="11078">
                  <c:v>40389.0</c:v>
                </c:pt>
                <c:pt idx="11079">
                  <c:v>40390.0</c:v>
                </c:pt>
                <c:pt idx="11080">
                  <c:v>40391.0</c:v>
                </c:pt>
                <c:pt idx="11081">
                  <c:v>40392.0</c:v>
                </c:pt>
                <c:pt idx="11082">
                  <c:v>40393.0</c:v>
                </c:pt>
                <c:pt idx="11083">
                  <c:v>40394.0</c:v>
                </c:pt>
                <c:pt idx="11084">
                  <c:v>40395.0</c:v>
                </c:pt>
                <c:pt idx="11085">
                  <c:v>40396.0</c:v>
                </c:pt>
                <c:pt idx="11086">
                  <c:v>40397.0</c:v>
                </c:pt>
                <c:pt idx="11087">
                  <c:v>40398.0</c:v>
                </c:pt>
                <c:pt idx="11088">
                  <c:v>40399.0</c:v>
                </c:pt>
                <c:pt idx="11089">
                  <c:v>40400.0</c:v>
                </c:pt>
                <c:pt idx="11090">
                  <c:v>40401.0</c:v>
                </c:pt>
                <c:pt idx="11091">
                  <c:v>40402.0</c:v>
                </c:pt>
                <c:pt idx="11092">
                  <c:v>40403.0</c:v>
                </c:pt>
                <c:pt idx="11093">
                  <c:v>40404.0</c:v>
                </c:pt>
                <c:pt idx="11094">
                  <c:v>40405.0</c:v>
                </c:pt>
                <c:pt idx="11095">
                  <c:v>40406.0</c:v>
                </c:pt>
                <c:pt idx="11096">
                  <c:v>40407.0</c:v>
                </c:pt>
                <c:pt idx="11097">
                  <c:v>40408.0</c:v>
                </c:pt>
                <c:pt idx="11098">
                  <c:v>40409.0</c:v>
                </c:pt>
                <c:pt idx="11099">
                  <c:v>40410.0</c:v>
                </c:pt>
                <c:pt idx="11100">
                  <c:v>40411.0</c:v>
                </c:pt>
                <c:pt idx="11101">
                  <c:v>40412.0</c:v>
                </c:pt>
                <c:pt idx="11102">
                  <c:v>40413.0</c:v>
                </c:pt>
                <c:pt idx="11103">
                  <c:v>40414.0</c:v>
                </c:pt>
                <c:pt idx="11104">
                  <c:v>40415.0</c:v>
                </c:pt>
                <c:pt idx="11105">
                  <c:v>40416.0</c:v>
                </c:pt>
                <c:pt idx="11106">
                  <c:v>40417.0</c:v>
                </c:pt>
                <c:pt idx="11107">
                  <c:v>40418.0</c:v>
                </c:pt>
                <c:pt idx="11108">
                  <c:v>40419.0</c:v>
                </c:pt>
                <c:pt idx="11109">
                  <c:v>40420.0</c:v>
                </c:pt>
                <c:pt idx="11110">
                  <c:v>40421.0</c:v>
                </c:pt>
                <c:pt idx="11111">
                  <c:v>40422.0</c:v>
                </c:pt>
                <c:pt idx="11112">
                  <c:v>40423.0</c:v>
                </c:pt>
                <c:pt idx="11113">
                  <c:v>40424.0</c:v>
                </c:pt>
                <c:pt idx="11114">
                  <c:v>40425.0</c:v>
                </c:pt>
                <c:pt idx="11115">
                  <c:v>40426.0</c:v>
                </c:pt>
                <c:pt idx="11116">
                  <c:v>40427.0</c:v>
                </c:pt>
                <c:pt idx="11117">
                  <c:v>40428.0</c:v>
                </c:pt>
                <c:pt idx="11118">
                  <c:v>40429.0</c:v>
                </c:pt>
                <c:pt idx="11119">
                  <c:v>40430.0</c:v>
                </c:pt>
                <c:pt idx="11120">
                  <c:v>40431.0</c:v>
                </c:pt>
                <c:pt idx="11121">
                  <c:v>40432.0</c:v>
                </c:pt>
                <c:pt idx="11122">
                  <c:v>40433.0</c:v>
                </c:pt>
                <c:pt idx="11123">
                  <c:v>40434.0</c:v>
                </c:pt>
                <c:pt idx="11124">
                  <c:v>40435.0</c:v>
                </c:pt>
                <c:pt idx="11125">
                  <c:v>40436.0</c:v>
                </c:pt>
                <c:pt idx="11126">
                  <c:v>40437.0</c:v>
                </c:pt>
                <c:pt idx="11127">
                  <c:v>40438.0</c:v>
                </c:pt>
                <c:pt idx="11128">
                  <c:v>40439.0</c:v>
                </c:pt>
                <c:pt idx="11129">
                  <c:v>40440.0</c:v>
                </c:pt>
                <c:pt idx="11130">
                  <c:v>40441.0</c:v>
                </c:pt>
                <c:pt idx="11131">
                  <c:v>40442.0</c:v>
                </c:pt>
                <c:pt idx="11132">
                  <c:v>40443.0</c:v>
                </c:pt>
                <c:pt idx="11133">
                  <c:v>40444.0</c:v>
                </c:pt>
                <c:pt idx="11134">
                  <c:v>40445.0</c:v>
                </c:pt>
                <c:pt idx="11135">
                  <c:v>40446.0</c:v>
                </c:pt>
                <c:pt idx="11136">
                  <c:v>40447.0</c:v>
                </c:pt>
                <c:pt idx="11137">
                  <c:v>40448.0</c:v>
                </c:pt>
                <c:pt idx="11138">
                  <c:v>40449.0</c:v>
                </c:pt>
                <c:pt idx="11139">
                  <c:v>40450.0</c:v>
                </c:pt>
                <c:pt idx="11140">
                  <c:v>40451.0</c:v>
                </c:pt>
                <c:pt idx="11141">
                  <c:v>40452.0</c:v>
                </c:pt>
                <c:pt idx="11142">
                  <c:v>40453.0</c:v>
                </c:pt>
                <c:pt idx="11143">
                  <c:v>40454.0</c:v>
                </c:pt>
                <c:pt idx="11144">
                  <c:v>40455.0</c:v>
                </c:pt>
                <c:pt idx="11145">
                  <c:v>40456.0</c:v>
                </c:pt>
                <c:pt idx="11146">
                  <c:v>40457.0</c:v>
                </c:pt>
                <c:pt idx="11147">
                  <c:v>40458.0</c:v>
                </c:pt>
                <c:pt idx="11148">
                  <c:v>40459.0</c:v>
                </c:pt>
                <c:pt idx="11149">
                  <c:v>40460.0</c:v>
                </c:pt>
                <c:pt idx="11150">
                  <c:v>40461.0</c:v>
                </c:pt>
                <c:pt idx="11151">
                  <c:v>40462.0</c:v>
                </c:pt>
                <c:pt idx="11152">
                  <c:v>40463.0</c:v>
                </c:pt>
                <c:pt idx="11153">
                  <c:v>40464.0</c:v>
                </c:pt>
                <c:pt idx="11154">
                  <c:v>40465.0</c:v>
                </c:pt>
                <c:pt idx="11155">
                  <c:v>40466.0</c:v>
                </c:pt>
                <c:pt idx="11156">
                  <c:v>40467.0</c:v>
                </c:pt>
                <c:pt idx="11157">
                  <c:v>40468.0</c:v>
                </c:pt>
                <c:pt idx="11158">
                  <c:v>40469.0</c:v>
                </c:pt>
                <c:pt idx="11159">
                  <c:v>40470.0</c:v>
                </c:pt>
                <c:pt idx="11160">
                  <c:v>40471.0</c:v>
                </c:pt>
                <c:pt idx="11161">
                  <c:v>40472.0</c:v>
                </c:pt>
                <c:pt idx="11162">
                  <c:v>40473.0</c:v>
                </c:pt>
                <c:pt idx="11163">
                  <c:v>40474.0</c:v>
                </c:pt>
                <c:pt idx="11164">
                  <c:v>40475.0</c:v>
                </c:pt>
                <c:pt idx="11165">
                  <c:v>40476.0</c:v>
                </c:pt>
                <c:pt idx="11166">
                  <c:v>40477.0</c:v>
                </c:pt>
                <c:pt idx="11167">
                  <c:v>40478.0</c:v>
                </c:pt>
                <c:pt idx="11168">
                  <c:v>40479.0</c:v>
                </c:pt>
                <c:pt idx="11169">
                  <c:v>40480.0</c:v>
                </c:pt>
                <c:pt idx="11170">
                  <c:v>40481.0</c:v>
                </c:pt>
                <c:pt idx="11171">
                  <c:v>40482.0</c:v>
                </c:pt>
                <c:pt idx="11172">
                  <c:v>40483.0</c:v>
                </c:pt>
                <c:pt idx="11173">
                  <c:v>40484.0</c:v>
                </c:pt>
                <c:pt idx="11174">
                  <c:v>40485.0</c:v>
                </c:pt>
                <c:pt idx="11175">
                  <c:v>40486.0</c:v>
                </c:pt>
                <c:pt idx="11176">
                  <c:v>40487.0</c:v>
                </c:pt>
                <c:pt idx="11177">
                  <c:v>40488.0</c:v>
                </c:pt>
                <c:pt idx="11178">
                  <c:v>40489.0</c:v>
                </c:pt>
                <c:pt idx="11179">
                  <c:v>40490.0</c:v>
                </c:pt>
                <c:pt idx="11180">
                  <c:v>40491.0</c:v>
                </c:pt>
                <c:pt idx="11181">
                  <c:v>40492.0</c:v>
                </c:pt>
                <c:pt idx="11182">
                  <c:v>40493.0</c:v>
                </c:pt>
                <c:pt idx="11183">
                  <c:v>40494.0</c:v>
                </c:pt>
                <c:pt idx="11184">
                  <c:v>40495.0</c:v>
                </c:pt>
                <c:pt idx="11185">
                  <c:v>40496.0</c:v>
                </c:pt>
                <c:pt idx="11186">
                  <c:v>40497.0</c:v>
                </c:pt>
                <c:pt idx="11187">
                  <c:v>40498.0</c:v>
                </c:pt>
                <c:pt idx="11188">
                  <c:v>40499.0</c:v>
                </c:pt>
                <c:pt idx="11189">
                  <c:v>40500.0</c:v>
                </c:pt>
                <c:pt idx="11190">
                  <c:v>40501.0</c:v>
                </c:pt>
                <c:pt idx="11191">
                  <c:v>40502.0</c:v>
                </c:pt>
                <c:pt idx="11192">
                  <c:v>40503.0</c:v>
                </c:pt>
                <c:pt idx="11193">
                  <c:v>40504.0</c:v>
                </c:pt>
                <c:pt idx="11194">
                  <c:v>40505.0</c:v>
                </c:pt>
                <c:pt idx="11195">
                  <c:v>40506.0</c:v>
                </c:pt>
                <c:pt idx="11196">
                  <c:v>40507.0</c:v>
                </c:pt>
                <c:pt idx="11197">
                  <c:v>40508.0</c:v>
                </c:pt>
                <c:pt idx="11198">
                  <c:v>40509.0</c:v>
                </c:pt>
                <c:pt idx="11199">
                  <c:v>40510.0</c:v>
                </c:pt>
                <c:pt idx="11200">
                  <c:v>40511.0</c:v>
                </c:pt>
                <c:pt idx="11201">
                  <c:v>40512.0</c:v>
                </c:pt>
                <c:pt idx="11202">
                  <c:v>40513.0</c:v>
                </c:pt>
                <c:pt idx="11203">
                  <c:v>40514.0</c:v>
                </c:pt>
                <c:pt idx="11204">
                  <c:v>40515.0</c:v>
                </c:pt>
                <c:pt idx="11205">
                  <c:v>40516.0</c:v>
                </c:pt>
                <c:pt idx="11206">
                  <c:v>40517.0</c:v>
                </c:pt>
                <c:pt idx="11207">
                  <c:v>40518.0</c:v>
                </c:pt>
                <c:pt idx="11208">
                  <c:v>40519.0</c:v>
                </c:pt>
                <c:pt idx="11209">
                  <c:v>40520.0</c:v>
                </c:pt>
                <c:pt idx="11210">
                  <c:v>40521.0</c:v>
                </c:pt>
                <c:pt idx="11211">
                  <c:v>40522.0</c:v>
                </c:pt>
                <c:pt idx="11212">
                  <c:v>40523.0</c:v>
                </c:pt>
                <c:pt idx="11213">
                  <c:v>40524.0</c:v>
                </c:pt>
                <c:pt idx="11214">
                  <c:v>40525.0</c:v>
                </c:pt>
                <c:pt idx="11215">
                  <c:v>40526.0</c:v>
                </c:pt>
                <c:pt idx="11216">
                  <c:v>40527.0</c:v>
                </c:pt>
                <c:pt idx="11217">
                  <c:v>40528.0</c:v>
                </c:pt>
                <c:pt idx="11218">
                  <c:v>40529.0</c:v>
                </c:pt>
                <c:pt idx="11219">
                  <c:v>40530.0</c:v>
                </c:pt>
                <c:pt idx="11220">
                  <c:v>40531.0</c:v>
                </c:pt>
                <c:pt idx="11221">
                  <c:v>40532.0</c:v>
                </c:pt>
                <c:pt idx="11222">
                  <c:v>40533.0</c:v>
                </c:pt>
                <c:pt idx="11223">
                  <c:v>40534.0</c:v>
                </c:pt>
                <c:pt idx="11224">
                  <c:v>40535.0</c:v>
                </c:pt>
                <c:pt idx="11225">
                  <c:v>40536.0</c:v>
                </c:pt>
                <c:pt idx="11226">
                  <c:v>40537.0</c:v>
                </c:pt>
                <c:pt idx="11227">
                  <c:v>40538.0</c:v>
                </c:pt>
                <c:pt idx="11228">
                  <c:v>40539.0</c:v>
                </c:pt>
                <c:pt idx="11229">
                  <c:v>40540.0</c:v>
                </c:pt>
                <c:pt idx="11230">
                  <c:v>40541.0</c:v>
                </c:pt>
                <c:pt idx="11231">
                  <c:v>40542.0</c:v>
                </c:pt>
                <c:pt idx="11232">
                  <c:v>40543.0</c:v>
                </c:pt>
                <c:pt idx="11233">
                  <c:v>40544.0</c:v>
                </c:pt>
                <c:pt idx="11234">
                  <c:v>40545.0</c:v>
                </c:pt>
                <c:pt idx="11235">
                  <c:v>40546.0</c:v>
                </c:pt>
                <c:pt idx="11236">
                  <c:v>40547.0</c:v>
                </c:pt>
                <c:pt idx="11237">
                  <c:v>40548.0</c:v>
                </c:pt>
                <c:pt idx="11238">
                  <c:v>40549.0</c:v>
                </c:pt>
                <c:pt idx="11239">
                  <c:v>40550.0</c:v>
                </c:pt>
                <c:pt idx="11240">
                  <c:v>40551.0</c:v>
                </c:pt>
                <c:pt idx="11241">
                  <c:v>40552.0</c:v>
                </c:pt>
                <c:pt idx="11242">
                  <c:v>40553.0</c:v>
                </c:pt>
                <c:pt idx="11243">
                  <c:v>40554.0</c:v>
                </c:pt>
                <c:pt idx="11244">
                  <c:v>40555.0</c:v>
                </c:pt>
                <c:pt idx="11245">
                  <c:v>40556.0</c:v>
                </c:pt>
                <c:pt idx="11246">
                  <c:v>40557.0</c:v>
                </c:pt>
                <c:pt idx="11247">
                  <c:v>40558.0</c:v>
                </c:pt>
                <c:pt idx="11248">
                  <c:v>40559.0</c:v>
                </c:pt>
                <c:pt idx="11249">
                  <c:v>40560.0</c:v>
                </c:pt>
                <c:pt idx="11250">
                  <c:v>40561.0</c:v>
                </c:pt>
                <c:pt idx="11251">
                  <c:v>40562.0</c:v>
                </c:pt>
                <c:pt idx="11252">
                  <c:v>40563.0</c:v>
                </c:pt>
                <c:pt idx="11253">
                  <c:v>40564.0</c:v>
                </c:pt>
                <c:pt idx="11254">
                  <c:v>40565.0</c:v>
                </c:pt>
                <c:pt idx="11255">
                  <c:v>40566.0</c:v>
                </c:pt>
                <c:pt idx="11256">
                  <c:v>40567.0</c:v>
                </c:pt>
                <c:pt idx="11257">
                  <c:v>40568.0</c:v>
                </c:pt>
                <c:pt idx="11258">
                  <c:v>40569.0</c:v>
                </c:pt>
                <c:pt idx="11259">
                  <c:v>40570.0</c:v>
                </c:pt>
                <c:pt idx="11260">
                  <c:v>40571.0</c:v>
                </c:pt>
                <c:pt idx="11261">
                  <c:v>40572.0</c:v>
                </c:pt>
                <c:pt idx="11262">
                  <c:v>40573.0</c:v>
                </c:pt>
                <c:pt idx="11263">
                  <c:v>40574.0</c:v>
                </c:pt>
                <c:pt idx="11264">
                  <c:v>40575.0</c:v>
                </c:pt>
                <c:pt idx="11265">
                  <c:v>40576.0</c:v>
                </c:pt>
                <c:pt idx="11266">
                  <c:v>40577.0</c:v>
                </c:pt>
                <c:pt idx="11267">
                  <c:v>40578.0</c:v>
                </c:pt>
                <c:pt idx="11268">
                  <c:v>40579.0</c:v>
                </c:pt>
                <c:pt idx="11269">
                  <c:v>40580.0</c:v>
                </c:pt>
                <c:pt idx="11270">
                  <c:v>40581.0</c:v>
                </c:pt>
                <c:pt idx="11271">
                  <c:v>40582.0</c:v>
                </c:pt>
                <c:pt idx="11272">
                  <c:v>40583.0</c:v>
                </c:pt>
                <c:pt idx="11273">
                  <c:v>40584.0</c:v>
                </c:pt>
                <c:pt idx="11274">
                  <c:v>40585.0</c:v>
                </c:pt>
                <c:pt idx="11275">
                  <c:v>40586.0</c:v>
                </c:pt>
                <c:pt idx="11276">
                  <c:v>40587.0</c:v>
                </c:pt>
                <c:pt idx="11277">
                  <c:v>40588.0</c:v>
                </c:pt>
                <c:pt idx="11278">
                  <c:v>40589.0</c:v>
                </c:pt>
                <c:pt idx="11279">
                  <c:v>40590.0</c:v>
                </c:pt>
                <c:pt idx="11280">
                  <c:v>40591.0</c:v>
                </c:pt>
                <c:pt idx="11281">
                  <c:v>40592.0</c:v>
                </c:pt>
                <c:pt idx="11282">
                  <c:v>40593.0</c:v>
                </c:pt>
                <c:pt idx="11283">
                  <c:v>40594.0</c:v>
                </c:pt>
                <c:pt idx="11284">
                  <c:v>40595.0</c:v>
                </c:pt>
                <c:pt idx="11285">
                  <c:v>40596.0</c:v>
                </c:pt>
                <c:pt idx="11286">
                  <c:v>40597.0</c:v>
                </c:pt>
                <c:pt idx="11287">
                  <c:v>40598.0</c:v>
                </c:pt>
                <c:pt idx="11288">
                  <c:v>40599.0</c:v>
                </c:pt>
                <c:pt idx="11289">
                  <c:v>40600.0</c:v>
                </c:pt>
                <c:pt idx="11290">
                  <c:v>40601.0</c:v>
                </c:pt>
                <c:pt idx="11291">
                  <c:v>40602.0</c:v>
                </c:pt>
                <c:pt idx="11292">
                  <c:v>40603.0</c:v>
                </c:pt>
                <c:pt idx="11293">
                  <c:v>40604.0</c:v>
                </c:pt>
                <c:pt idx="11294">
                  <c:v>40605.0</c:v>
                </c:pt>
                <c:pt idx="11295">
                  <c:v>40606.0</c:v>
                </c:pt>
                <c:pt idx="11296">
                  <c:v>40607.0</c:v>
                </c:pt>
                <c:pt idx="11297">
                  <c:v>40608.0</c:v>
                </c:pt>
                <c:pt idx="11298">
                  <c:v>40609.0</c:v>
                </c:pt>
                <c:pt idx="11299">
                  <c:v>40610.0</c:v>
                </c:pt>
                <c:pt idx="11300">
                  <c:v>40611.0</c:v>
                </c:pt>
                <c:pt idx="11301">
                  <c:v>40612.0</c:v>
                </c:pt>
                <c:pt idx="11302">
                  <c:v>40613.0</c:v>
                </c:pt>
                <c:pt idx="11303">
                  <c:v>40614.0</c:v>
                </c:pt>
                <c:pt idx="11304">
                  <c:v>40615.0</c:v>
                </c:pt>
                <c:pt idx="11305">
                  <c:v>40616.0</c:v>
                </c:pt>
                <c:pt idx="11306">
                  <c:v>40617.0</c:v>
                </c:pt>
                <c:pt idx="11307">
                  <c:v>40618.0</c:v>
                </c:pt>
                <c:pt idx="11308">
                  <c:v>40619.0</c:v>
                </c:pt>
                <c:pt idx="11309">
                  <c:v>40620.0</c:v>
                </c:pt>
                <c:pt idx="11310">
                  <c:v>40621.0</c:v>
                </c:pt>
                <c:pt idx="11311">
                  <c:v>40622.0</c:v>
                </c:pt>
                <c:pt idx="11312">
                  <c:v>40623.0</c:v>
                </c:pt>
                <c:pt idx="11313">
                  <c:v>40624.0</c:v>
                </c:pt>
                <c:pt idx="11314">
                  <c:v>40625.0</c:v>
                </c:pt>
                <c:pt idx="11315">
                  <c:v>40626.0</c:v>
                </c:pt>
                <c:pt idx="11316">
                  <c:v>40627.0</c:v>
                </c:pt>
                <c:pt idx="11317">
                  <c:v>40628.0</c:v>
                </c:pt>
                <c:pt idx="11318">
                  <c:v>40629.0</c:v>
                </c:pt>
                <c:pt idx="11319">
                  <c:v>40630.0</c:v>
                </c:pt>
                <c:pt idx="11320">
                  <c:v>40631.0</c:v>
                </c:pt>
                <c:pt idx="11321">
                  <c:v>40632.0</c:v>
                </c:pt>
                <c:pt idx="11322">
                  <c:v>40633.0</c:v>
                </c:pt>
                <c:pt idx="11323">
                  <c:v>40634.0</c:v>
                </c:pt>
                <c:pt idx="11324">
                  <c:v>40635.0</c:v>
                </c:pt>
                <c:pt idx="11325">
                  <c:v>40636.0</c:v>
                </c:pt>
                <c:pt idx="11326">
                  <c:v>40637.0</c:v>
                </c:pt>
                <c:pt idx="11327">
                  <c:v>40638.0</c:v>
                </c:pt>
                <c:pt idx="11328">
                  <c:v>40639.0</c:v>
                </c:pt>
                <c:pt idx="11329">
                  <c:v>40640.0</c:v>
                </c:pt>
                <c:pt idx="11330">
                  <c:v>40641.0</c:v>
                </c:pt>
                <c:pt idx="11331">
                  <c:v>40642.0</c:v>
                </c:pt>
                <c:pt idx="11332">
                  <c:v>40643.0</c:v>
                </c:pt>
                <c:pt idx="11333">
                  <c:v>40644.0</c:v>
                </c:pt>
                <c:pt idx="11334">
                  <c:v>40645.0</c:v>
                </c:pt>
                <c:pt idx="11335">
                  <c:v>40646.0</c:v>
                </c:pt>
                <c:pt idx="11336">
                  <c:v>40647.0</c:v>
                </c:pt>
                <c:pt idx="11337">
                  <c:v>40648.0</c:v>
                </c:pt>
                <c:pt idx="11338">
                  <c:v>40649.0</c:v>
                </c:pt>
                <c:pt idx="11339">
                  <c:v>40650.0</c:v>
                </c:pt>
                <c:pt idx="11340">
                  <c:v>40651.0</c:v>
                </c:pt>
                <c:pt idx="11341">
                  <c:v>40652.0</c:v>
                </c:pt>
                <c:pt idx="11342">
                  <c:v>40653.0</c:v>
                </c:pt>
                <c:pt idx="11343">
                  <c:v>40654.0</c:v>
                </c:pt>
                <c:pt idx="11344">
                  <c:v>40655.0</c:v>
                </c:pt>
                <c:pt idx="11345">
                  <c:v>40656.0</c:v>
                </c:pt>
                <c:pt idx="11346">
                  <c:v>40657.0</c:v>
                </c:pt>
                <c:pt idx="11347">
                  <c:v>40658.0</c:v>
                </c:pt>
                <c:pt idx="11348">
                  <c:v>40659.0</c:v>
                </c:pt>
                <c:pt idx="11349">
                  <c:v>40660.0</c:v>
                </c:pt>
                <c:pt idx="11350">
                  <c:v>40661.0</c:v>
                </c:pt>
                <c:pt idx="11351">
                  <c:v>40662.0</c:v>
                </c:pt>
                <c:pt idx="11352">
                  <c:v>40663.0</c:v>
                </c:pt>
                <c:pt idx="11353">
                  <c:v>40664.0</c:v>
                </c:pt>
                <c:pt idx="11354">
                  <c:v>40665.0</c:v>
                </c:pt>
                <c:pt idx="11355">
                  <c:v>40666.0</c:v>
                </c:pt>
                <c:pt idx="11356">
                  <c:v>40667.0</c:v>
                </c:pt>
                <c:pt idx="11357">
                  <c:v>40668.0</c:v>
                </c:pt>
                <c:pt idx="11358">
                  <c:v>40669.0</c:v>
                </c:pt>
                <c:pt idx="11359">
                  <c:v>40670.0</c:v>
                </c:pt>
                <c:pt idx="11360">
                  <c:v>40671.0</c:v>
                </c:pt>
                <c:pt idx="11361">
                  <c:v>40672.0</c:v>
                </c:pt>
                <c:pt idx="11362">
                  <c:v>40673.0</c:v>
                </c:pt>
                <c:pt idx="11363">
                  <c:v>40674.0</c:v>
                </c:pt>
                <c:pt idx="11364">
                  <c:v>40675.0</c:v>
                </c:pt>
                <c:pt idx="11365">
                  <c:v>40676.0</c:v>
                </c:pt>
                <c:pt idx="11366">
                  <c:v>40677.0</c:v>
                </c:pt>
                <c:pt idx="11367">
                  <c:v>40678.0</c:v>
                </c:pt>
                <c:pt idx="11368">
                  <c:v>40679.0</c:v>
                </c:pt>
                <c:pt idx="11369">
                  <c:v>40680.0</c:v>
                </c:pt>
                <c:pt idx="11370">
                  <c:v>40681.0</c:v>
                </c:pt>
                <c:pt idx="11371">
                  <c:v>40682.0</c:v>
                </c:pt>
                <c:pt idx="11372">
                  <c:v>40683.0</c:v>
                </c:pt>
                <c:pt idx="11373">
                  <c:v>40684.0</c:v>
                </c:pt>
                <c:pt idx="11374">
                  <c:v>40685.0</c:v>
                </c:pt>
                <c:pt idx="11375">
                  <c:v>40686.0</c:v>
                </c:pt>
                <c:pt idx="11376">
                  <c:v>40687.0</c:v>
                </c:pt>
                <c:pt idx="11377">
                  <c:v>40688.0</c:v>
                </c:pt>
                <c:pt idx="11378">
                  <c:v>40689.0</c:v>
                </c:pt>
                <c:pt idx="11379">
                  <c:v>40690.0</c:v>
                </c:pt>
                <c:pt idx="11380">
                  <c:v>40691.0</c:v>
                </c:pt>
                <c:pt idx="11381">
                  <c:v>40692.0</c:v>
                </c:pt>
                <c:pt idx="11382">
                  <c:v>40693.0</c:v>
                </c:pt>
                <c:pt idx="11383">
                  <c:v>40694.0</c:v>
                </c:pt>
                <c:pt idx="11384">
                  <c:v>40695.0</c:v>
                </c:pt>
                <c:pt idx="11385">
                  <c:v>40696.0</c:v>
                </c:pt>
                <c:pt idx="11386">
                  <c:v>40697.0</c:v>
                </c:pt>
                <c:pt idx="11387">
                  <c:v>40698.0</c:v>
                </c:pt>
                <c:pt idx="11388">
                  <c:v>40699.0</c:v>
                </c:pt>
                <c:pt idx="11389">
                  <c:v>40700.0</c:v>
                </c:pt>
                <c:pt idx="11390">
                  <c:v>40701.0</c:v>
                </c:pt>
                <c:pt idx="11391">
                  <c:v>40702.0</c:v>
                </c:pt>
                <c:pt idx="11392">
                  <c:v>40703.0</c:v>
                </c:pt>
                <c:pt idx="11393">
                  <c:v>40704.0</c:v>
                </c:pt>
                <c:pt idx="11394">
                  <c:v>40705.0</c:v>
                </c:pt>
                <c:pt idx="11395">
                  <c:v>40706.0</c:v>
                </c:pt>
                <c:pt idx="11396">
                  <c:v>40707.0</c:v>
                </c:pt>
                <c:pt idx="11397">
                  <c:v>40708.0</c:v>
                </c:pt>
                <c:pt idx="11398">
                  <c:v>40709.0</c:v>
                </c:pt>
                <c:pt idx="11399">
                  <c:v>40710.0</c:v>
                </c:pt>
                <c:pt idx="11400">
                  <c:v>40711.0</c:v>
                </c:pt>
                <c:pt idx="11401">
                  <c:v>40712.0</c:v>
                </c:pt>
                <c:pt idx="11402">
                  <c:v>40713.0</c:v>
                </c:pt>
                <c:pt idx="11403">
                  <c:v>40714.0</c:v>
                </c:pt>
                <c:pt idx="11404">
                  <c:v>40715.0</c:v>
                </c:pt>
                <c:pt idx="11405">
                  <c:v>40716.0</c:v>
                </c:pt>
                <c:pt idx="11406">
                  <c:v>40717.0</c:v>
                </c:pt>
                <c:pt idx="11407">
                  <c:v>40718.0</c:v>
                </c:pt>
                <c:pt idx="11408">
                  <c:v>40719.0</c:v>
                </c:pt>
                <c:pt idx="11409">
                  <c:v>40720.0</c:v>
                </c:pt>
                <c:pt idx="11410">
                  <c:v>40721.0</c:v>
                </c:pt>
                <c:pt idx="11411">
                  <c:v>40722.0</c:v>
                </c:pt>
                <c:pt idx="11412">
                  <c:v>40723.0</c:v>
                </c:pt>
                <c:pt idx="11413">
                  <c:v>40724.0</c:v>
                </c:pt>
                <c:pt idx="11414">
                  <c:v>40725.0</c:v>
                </c:pt>
                <c:pt idx="11415">
                  <c:v>40726.0</c:v>
                </c:pt>
                <c:pt idx="11416">
                  <c:v>40727.0</c:v>
                </c:pt>
                <c:pt idx="11417">
                  <c:v>40728.0</c:v>
                </c:pt>
                <c:pt idx="11418">
                  <c:v>40729.0</c:v>
                </c:pt>
                <c:pt idx="11419">
                  <c:v>40730.0</c:v>
                </c:pt>
                <c:pt idx="11420">
                  <c:v>40731.0</c:v>
                </c:pt>
                <c:pt idx="11421">
                  <c:v>40732.0</c:v>
                </c:pt>
                <c:pt idx="11422">
                  <c:v>40733.0</c:v>
                </c:pt>
                <c:pt idx="11423">
                  <c:v>40734.0</c:v>
                </c:pt>
                <c:pt idx="11424">
                  <c:v>40735.0</c:v>
                </c:pt>
                <c:pt idx="11425">
                  <c:v>40736.0</c:v>
                </c:pt>
                <c:pt idx="11426">
                  <c:v>40737.0</c:v>
                </c:pt>
                <c:pt idx="11427">
                  <c:v>40738.0</c:v>
                </c:pt>
                <c:pt idx="11428">
                  <c:v>40739.0</c:v>
                </c:pt>
                <c:pt idx="11429">
                  <c:v>40740.0</c:v>
                </c:pt>
                <c:pt idx="11430">
                  <c:v>40741.0</c:v>
                </c:pt>
                <c:pt idx="11431">
                  <c:v>40742.0</c:v>
                </c:pt>
                <c:pt idx="11432">
                  <c:v>40743.0</c:v>
                </c:pt>
                <c:pt idx="11433">
                  <c:v>40744.0</c:v>
                </c:pt>
                <c:pt idx="11434">
                  <c:v>40745.0</c:v>
                </c:pt>
                <c:pt idx="11435">
                  <c:v>40746.0</c:v>
                </c:pt>
                <c:pt idx="11436">
                  <c:v>40747.0</c:v>
                </c:pt>
                <c:pt idx="11437">
                  <c:v>40748.0</c:v>
                </c:pt>
                <c:pt idx="11438">
                  <c:v>40749.0</c:v>
                </c:pt>
                <c:pt idx="11439">
                  <c:v>40750.0</c:v>
                </c:pt>
                <c:pt idx="11440">
                  <c:v>40751.0</c:v>
                </c:pt>
                <c:pt idx="11441">
                  <c:v>40752.0</c:v>
                </c:pt>
                <c:pt idx="11442">
                  <c:v>40753.0</c:v>
                </c:pt>
                <c:pt idx="11443">
                  <c:v>40754.0</c:v>
                </c:pt>
                <c:pt idx="11444">
                  <c:v>40755.0</c:v>
                </c:pt>
                <c:pt idx="11445">
                  <c:v>40756.0</c:v>
                </c:pt>
                <c:pt idx="11446">
                  <c:v>40757.0</c:v>
                </c:pt>
                <c:pt idx="11447">
                  <c:v>40758.0</c:v>
                </c:pt>
                <c:pt idx="11448">
                  <c:v>40759.0</c:v>
                </c:pt>
                <c:pt idx="11449">
                  <c:v>40760.0</c:v>
                </c:pt>
                <c:pt idx="11450">
                  <c:v>40761.0</c:v>
                </c:pt>
                <c:pt idx="11451">
                  <c:v>40762.0</c:v>
                </c:pt>
                <c:pt idx="11452">
                  <c:v>40763.0</c:v>
                </c:pt>
                <c:pt idx="11453">
                  <c:v>40764.0</c:v>
                </c:pt>
                <c:pt idx="11454">
                  <c:v>40765.0</c:v>
                </c:pt>
                <c:pt idx="11455">
                  <c:v>40766.0</c:v>
                </c:pt>
                <c:pt idx="11456">
                  <c:v>40767.0</c:v>
                </c:pt>
                <c:pt idx="11457">
                  <c:v>40768.0</c:v>
                </c:pt>
                <c:pt idx="11458">
                  <c:v>40769.0</c:v>
                </c:pt>
                <c:pt idx="11459">
                  <c:v>40770.0</c:v>
                </c:pt>
                <c:pt idx="11460">
                  <c:v>40771.0</c:v>
                </c:pt>
                <c:pt idx="11461">
                  <c:v>40772.0</c:v>
                </c:pt>
                <c:pt idx="11462">
                  <c:v>40773.0</c:v>
                </c:pt>
                <c:pt idx="11463">
                  <c:v>40774.0</c:v>
                </c:pt>
                <c:pt idx="11464">
                  <c:v>40775.0</c:v>
                </c:pt>
                <c:pt idx="11465">
                  <c:v>40776.0</c:v>
                </c:pt>
                <c:pt idx="11466">
                  <c:v>40777.0</c:v>
                </c:pt>
                <c:pt idx="11467">
                  <c:v>40778.0</c:v>
                </c:pt>
                <c:pt idx="11468">
                  <c:v>40779.0</c:v>
                </c:pt>
                <c:pt idx="11469">
                  <c:v>40780.0</c:v>
                </c:pt>
                <c:pt idx="11470">
                  <c:v>40781.0</c:v>
                </c:pt>
                <c:pt idx="11471">
                  <c:v>40782.0</c:v>
                </c:pt>
                <c:pt idx="11472">
                  <c:v>40783.0</c:v>
                </c:pt>
                <c:pt idx="11473">
                  <c:v>40784.0</c:v>
                </c:pt>
                <c:pt idx="11474">
                  <c:v>40785.0</c:v>
                </c:pt>
                <c:pt idx="11475">
                  <c:v>40786.0</c:v>
                </c:pt>
                <c:pt idx="11476">
                  <c:v>40787.0</c:v>
                </c:pt>
                <c:pt idx="11477">
                  <c:v>40788.0</c:v>
                </c:pt>
                <c:pt idx="11478">
                  <c:v>40789.0</c:v>
                </c:pt>
                <c:pt idx="11479">
                  <c:v>40790.0</c:v>
                </c:pt>
                <c:pt idx="11480">
                  <c:v>40791.0</c:v>
                </c:pt>
                <c:pt idx="11481">
                  <c:v>40792.0</c:v>
                </c:pt>
                <c:pt idx="11482">
                  <c:v>40793.0</c:v>
                </c:pt>
                <c:pt idx="11483">
                  <c:v>40794.0</c:v>
                </c:pt>
                <c:pt idx="11484">
                  <c:v>40795.0</c:v>
                </c:pt>
                <c:pt idx="11485">
                  <c:v>40796.0</c:v>
                </c:pt>
                <c:pt idx="11486">
                  <c:v>40797.0</c:v>
                </c:pt>
                <c:pt idx="11487">
                  <c:v>40798.0</c:v>
                </c:pt>
                <c:pt idx="11488">
                  <c:v>40799.0</c:v>
                </c:pt>
                <c:pt idx="11489">
                  <c:v>40800.0</c:v>
                </c:pt>
                <c:pt idx="11490">
                  <c:v>40801.0</c:v>
                </c:pt>
                <c:pt idx="11491">
                  <c:v>40802.0</c:v>
                </c:pt>
                <c:pt idx="11492">
                  <c:v>40803.0</c:v>
                </c:pt>
                <c:pt idx="11493">
                  <c:v>40804.0</c:v>
                </c:pt>
                <c:pt idx="11494">
                  <c:v>40805.0</c:v>
                </c:pt>
                <c:pt idx="11495">
                  <c:v>40806.0</c:v>
                </c:pt>
                <c:pt idx="11496">
                  <c:v>40807.0</c:v>
                </c:pt>
                <c:pt idx="11497">
                  <c:v>40808.0</c:v>
                </c:pt>
                <c:pt idx="11498">
                  <c:v>40809.0</c:v>
                </c:pt>
                <c:pt idx="11499">
                  <c:v>40810.0</c:v>
                </c:pt>
                <c:pt idx="11500">
                  <c:v>40811.0</c:v>
                </c:pt>
                <c:pt idx="11501">
                  <c:v>40812.0</c:v>
                </c:pt>
                <c:pt idx="11502">
                  <c:v>40813.0</c:v>
                </c:pt>
                <c:pt idx="11503">
                  <c:v>40814.0</c:v>
                </c:pt>
                <c:pt idx="11504">
                  <c:v>40815.0</c:v>
                </c:pt>
                <c:pt idx="11505">
                  <c:v>40816.0</c:v>
                </c:pt>
                <c:pt idx="11506">
                  <c:v>40817.0</c:v>
                </c:pt>
                <c:pt idx="11507">
                  <c:v>40818.0</c:v>
                </c:pt>
                <c:pt idx="11508">
                  <c:v>40819.0</c:v>
                </c:pt>
                <c:pt idx="11509">
                  <c:v>40820.0</c:v>
                </c:pt>
                <c:pt idx="11510">
                  <c:v>40821.0</c:v>
                </c:pt>
                <c:pt idx="11511">
                  <c:v>40822.0</c:v>
                </c:pt>
                <c:pt idx="11512">
                  <c:v>40823.0</c:v>
                </c:pt>
                <c:pt idx="11513">
                  <c:v>40824.0</c:v>
                </c:pt>
                <c:pt idx="11514">
                  <c:v>40825.0</c:v>
                </c:pt>
                <c:pt idx="11515">
                  <c:v>40826.0</c:v>
                </c:pt>
                <c:pt idx="11516">
                  <c:v>40827.0</c:v>
                </c:pt>
                <c:pt idx="11517">
                  <c:v>40828.0</c:v>
                </c:pt>
                <c:pt idx="11518">
                  <c:v>40829.0</c:v>
                </c:pt>
                <c:pt idx="11519">
                  <c:v>40830.0</c:v>
                </c:pt>
                <c:pt idx="11520">
                  <c:v>40831.0</c:v>
                </c:pt>
                <c:pt idx="11521">
                  <c:v>40832.0</c:v>
                </c:pt>
                <c:pt idx="11522">
                  <c:v>40833.0</c:v>
                </c:pt>
                <c:pt idx="11523">
                  <c:v>40834.0</c:v>
                </c:pt>
                <c:pt idx="11524">
                  <c:v>40835.0</c:v>
                </c:pt>
                <c:pt idx="11525">
                  <c:v>40836.0</c:v>
                </c:pt>
                <c:pt idx="11526">
                  <c:v>40837.0</c:v>
                </c:pt>
                <c:pt idx="11527">
                  <c:v>40838.0</c:v>
                </c:pt>
                <c:pt idx="11528">
                  <c:v>40839.0</c:v>
                </c:pt>
                <c:pt idx="11529">
                  <c:v>40840.0</c:v>
                </c:pt>
                <c:pt idx="11530">
                  <c:v>40841.0</c:v>
                </c:pt>
                <c:pt idx="11531">
                  <c:v>40842.0</c:v>
                </c:pt>
                <c:pt idx="11532">
                  <c:v>40843.0</c:v>
                </c:pt>
                <c:pt idx="11533">
                  <c:v>40844.0</c:v>
                </c:pt>
                <c:pt idx="11534">
                  <c:v>40845.0</c:v>
                </c:pt>
                <c:pt idx="11535">
                  <c:v>40846.0</c:v>
                </c:pt>
                <c:pt idx="11536">
                  <c:v>40847.0</c:v>
                </c:pt>
                <c:pt idx="11537">
                  <c:v>40848.0</c:v>
                </c:pt>
                <c:pt idx="11538">
                  <c:v>40849.0</c:v>
                </c:pt>
                <c:pt idx="11539">
                  <c:v>40850.0</c:v>
                </c:pt>
                <c:pt idx="11540">
                  <c:v>40851.0</c:v>
                </c:pt>
                <c:pt idx="11541">
                  <c:v>40852.0</c:v>
                </c:pt>
                <c:pt idx="11542">
                  <c:v>40853.0</c:v>
                </c:pt>
                <c:pt idx="11543">
                  <c:v>40854.0</c:v>
                </c:pt>
                <c:pt idx="11544">
                  <c:v>40855.0</c:v>
                </c:pt>
                <c:pt idx="11545">
                  <c:v>40856.0</c:v>
                </c:pt>
                <c:pt idx="11546">
                  <c:v>40857.0</c:v>
                </c:pt>
                <c:pt idx="11547">
                  <c:v>40858.0</c:v>
                </c:pt>
                <c:pt idx="11548">
                  <c:v>40859.0</c:v>
                </c:pt>
                <c:pt idx="11549">
                  <c:v>40860.0</c:v>
                </c:pt>
                <c:pt idx="11550">
                  <c:v>40861.0</c:v>
                </c:pt>
                <c:pt idx="11551">
                  <c:v>40862.0</c:v>
                </c:pt>
                <c:pt idx="11552">
                  <c:v>40863.0</c:v>
                </c:pt>
                <c:pt idx="11553">
                  <c:v>40864.0</c:v>
                </c:pt>
                <c:pt idx="11554">
                  <c:v>40865.0</c:v>
                </c:pt>
                <c:pt idx="11555">
                  <c:v>40866.0</c:v>
                </c:pt>
                <c:pt idx="11556">
                  <c:v>40867.0</c:v>
                </c:pt>
                <c:pt idx="11557">
                  <c:v>40868.0</c:v>
                </c:pt>
                <c:pt idx="11558">
                  <c:v>40869.0</c:v>
                </c:pt>
                <c:pt idx="11559">
                  <c:v>40870.0</c:v>
                </c:pt>
                <c:pt idx="11560">
                  <c:v>40871.0</c:v>
                </c:pt>
                <c:pt idx="11561">
                  <c:v>40872.0</c:v>
                </c:pt>
                <c:pt idx="11562">
                  <c:v>40873.0</c:v>
                </c:pt>
                <c:pt idx="11563">
                  <c:v>40874.0</c:v>
                </c:pt>
                <c:pt idx="11564">
                  <c:v>40875.0</c:v>
                </c:pt>
                <c:pt idx="11565">
                  <c:v>40876.0</c:v>
                </c:pt>
                <c:pt idx="11566">
                  <c:v>40877.0</c:v>
                </c:pt>
                <c:pt idx="11567">
                  <c:v>40878.0</c:v>
                </c:pt>
                <c:pt idx="11568">
                  <c:v>40879.0</c:v>
                </c:pt>
                <c:pt idx="11569">
                  <c:v>40880.0</c:v>
                </c:pt>
                <c:pt idx="11570">
                  <c:v>40881.0</c:v>
                </c:pt>
                <c:pt idx="11571">
                  <c:v>40882.0</c:v>
                </c:pt>
                <c:pt idx="11572">
                  <c:v>40883.0</c:v>
                </c:pt>
                <c:pt idx="11573">
                  <c:v>40884.0</c:v>
                </c:pt>
                <c:pt idx="11574">
                  <c:v>40885.0</c:v>
                </c:pt>
                <c:pt idx="11575">
                  <c:v>40886.0</c:v>
                </c:pt>
                <c:pt idx="11576">
                  <c:v>40887.0</c:v>
                </c:pt>
                <c:pt idx="11577">
                  <c:v>40888.0</c:v>
                </c:pt>
                <c:pt idx="11578">
                  <c:v>40889.0</c:v>
                </c:pt>
                <c:pt idx="11579">
                  <c:v>40890.0</c:v>
                </c:pt>
                <c:pt idx="11580">
                  <c:v>40891.0</c:v>
                </c:pt>
                <c:pt idx="11581">
                  <c:v>40892.0</c:v>
                </c:pt>
                <c:pt idx="11582">
                  <c:v>40893.0</c:v>
                </c:pt>
                <c:pt idx="11583">
                  <c:v>40894.0</c:v>
                </c:pt>
                <c:pt idx="11584">
                  <c:v>40895.0</c:v>
                </c:pt>
                <c:pt idx="11585">
                  <c:v>40896.0</c:v>
                </c:pt>
                <c:pt idx="11586">
                  <c:v>40897.0</c:v>
                </c:pt>
                <c:pt idx="11587">
                  <c:v>40898.0</c:v>
                </c:pt>
                <c:pt idx="11588">
                  <c:v>40899.0</c:v>
                </c:pt>
                <c:pt idx="11589">
                  <c:v>40900.0</c:v>
                </c:pt>
                <c:pt idx="11590">
                  <c:v>40901.0</c:v>
                </c:pt>
                <c:pt idx="11591">
                  <c:v>40902.0</c:v>
                </c:pt>
                <c:pt idx="11592">
                  <c:v>40903.0</c:v>
                </c:pt>
                <c:pt idx="11593">
                  <c:v>40904.0</c:v>
                </c:pt>
                <c:pt idx="11594">
                  <c:v>40905.0</c:v>
                </c:pt>
                <c:pt idx="11595">
                  <c:v>40906.0</c:v>
                </c:pt>
                <c:pt idx="11596">
                  <c:v>40907.0</c:v>
                </c:pt>
                <c:pt idx="11597">
                  <c:v>40908.0</c:v>
                </c:pt>
                <c:pt idx="11598">
                  <c:v>40909.0</c:v>
                </c:pt>
                <c:pt idx="11599">
                  <c:v>40910.0</c:v>
                </c:pt>
                <c:pt idx="11600">
                  <c:v>40911.0</c:v>
                </c:pt>
                <c:pt idx="11601">
                  <c:v>40912.0</c:v>
                </c:pt>
                <c:pt idx="11602">
                  <c:v>40913.0</c:v>
                </c:pt>
                <c:pt idx="11603">
                  <c:v>40914.0</c:v>
                </c:pt>
                <c:pt idx="11604">
                  <c:v>40915.0</c:v>
                </c:pt>
                <c:pt idx="11605">
                  <c:v>40916.0</c:v>
                </c:pt>
                <c:pt idx="11606">
                  <c:v>40917.0</c:v>
                </c:pt>
                <c:pt idx="11607">
                  <c:v>40918.0</c:v>
                </c:pt>
                <c:pt idx="11608">
                  <c:v>40919.0</c:v>
                </c:pt>
                <c:pt idx="11609">
                  <c:v>40920.0</c:v>
                </c:pt>
                <c:pt idx="11610">
                  <c:v>40921.0</c:v>
                </c:pt>
                <c:pt idx="11611">
                  <c:v>40922.0</c:v>
                </c:pt>
                <c:pt idx="11612">
                  <c:v>40923.0</c:v>
                </c:pt>
                <c:pt idx="11613">
                  <c:v>40924.0</c:v>
                </c:pt>
                <c:pt idx="11614">
                  <c:v>40925.0</c:v>
                </c:pt>
                <c:pt idx="11615">
                  <c:v>40926.0</c:v>
                </c:pt>
                <c:pt idx="11616">
                  <c:v>40927.0</c:v>
                </c:pt>
                <c:pt idx="11617">
                  <c:v>40928.0</c:v>
                </c:pt>
                <c:pt idx="11618">
                  <c:v>40929.0</c:v>
                </c:pt>
                <c:pt idx="11619">
                  <c:v>40930.0</c:v>
                </c:pt>
                <c:pt idx="11620">
                  <c:v>40931.0</c:v>
                </c:pt>
                <c:pt idx="11621">
                  <c:v>40932.0</c:v>
                </c:pt>
                <c:pt idx="11622">
                  <c:v>40933.0</c:v>
                </c:pt>
                <c:pt idx="11623">
                  <c:v>40934.0</c:v>
                </c:pt>
                <c:pt idx="11624">
                  <c:v>40935.0</c:v>
                </c:pt>
                <c:pt idx="11625">
                  <c:v>40936.0</c:v>
                </c:pt>
                <c:pt idx="11626">
                  <c:v>40937.0</c:v>
                </c:pt>
                <c:pt idx="11627">
                  <c:v>40938.0</c:v>
                </c:pt>
                <c:pt idx="11628">
                  <c:v>40939.0</c:v>
                </c:pt>
                <c:pt idx="11629">
                  <c:v>40940.0</c:v>
                </c:pt>
                <c:pt idx="11630">
                  <c:v>40941.0</c:v>
                </c:pt>
                <c:pt idx="11631">
                  <c:v>40942.0</c:v>
                </c:pt>
                <c:pt idx="11632">
                  <c:v>40943.0</c:v>
                </c:pt>
                <c:pt idx="11633">
                  <c:v>40944.0</c:v>
                </c:pt>
                <c:pt idx="11634">
                  <c:v>40945.0</c:v>
                </c:pt>
                <c:pt idx="11635">
                  <c:v>40946.0</c:v>
                </c:pt>
                <c:pt idx="11636">
                  <c:v>40947.0</c:v>
                </c:pt>
                <c:pt idx="11637">
                  <c:v>40948.0</c:v>
                </c:pt>
                <c:pt idx="11638">
                  <c:v>40949.0</c:v>
                </c:pt>
                <c:pt idx="11639">
                  <c:v>40950.0</c:v>
                </c:pt>
                <c:pt idx="11640">
                  <c:v>40951.0</c:v>
                </c:pt>
                <c:pt idx="11641">
                  <c:v>40952.0</c:v>
                </c:pt>
                <c:pt idx="11642">
                  <c:v>40953.0</c:v>
                </c:pt>
                <c:pt idx="11643">
                  <c:v>40954.0</c:v>
                </c:pt>
                <c:pt idx="11644">
                  <c:v>40955.0</c:v>
                </c:pt>
                <c:pt idx="11645">
                  <c:v>40956.0</c:v>
                </c:pt>
                <c:pt idx="11646">
                  <c:v>40957.0</c:v>
                </c:pt>
                <c:pt idx="11647">
                  <c:v>40958.0</c:v>
                </c:pt>
                <c:pt idx="11648">
                  <c:v>40959.0</c:v>
                </c:pt>
                <c:pt idx="11649">
                  <c:v>40960.0</c:v>
                </c:pt>
                <c:pt idx="11650">
                  <c:v>40961.0</c:v>
                </c:pt>
                <c:pt idx="11651">
                  <c:v>40962.0</c:v>
                </c:pt>
                <c:pt idx="11652">
                  <c:v>40963.0</c:v>
                </c:pt>
                <c:pt idx="11653">
                  <c:v>40964.0</c:v>
                </c:pt>
                <c:pt idx="11654">
                  <c:v>40965.0</c:v>
                </c:pt>
                <c:pt idx="11655">
                  <c:v>40966.0</c:v>
                </c:pt>
                <c:pt idx="11656">
                  <c:v>40967.0</c:v>
                </c:pt>
                <c:pt idx="11657">
                  <c:v>40968.0</c:v>
                </c:pt>
                <c:pt idx="11658">
                  <c:v>40969.0</c:v>
                </c:pt>
                <c:pt idx="11659">
                  <c:v>40970.0</c:v>
                </c:pt>
                <c:pt idx="11660">
                  <c:v>40971.0</c:v>
                </c:pt>
                <c:pt idx="11661">
                  <c:v>40972.0</c:v>
                </c:pt>
                <c:pt idx="11662">
                  <c:v>40973.0</c:v>
                </c:pt>
                <c:pt idx="11663">
                  <c:v>40974.0</c:v>
                </c:pt>
                <c:pt idx="11664">
                  <c:v>40975.0</c:v>
                </c:pt>
                <c:pt idx="11665">
                  <c:v>40976.0</c:v>
                </c:pt>
                <c:pt idx="11666">
                  <c:v>40977.0</c:v>
                </c:pt>
                <c:pt idx="11667">
                  <c:v>40978.0</c:v>
                </c:pt>
                <c:pt idx="11668">
                  <c:v>40979.0</c:v>
                </c:pt>
                <c:pt idx="11669">
                  <c:v>40980.0</c:v>
                </c:pt>
                <c:pt idx="11670">
                  <c:v>40981.0</c:v>
                </c:pt>
                <c:pt idx="11671">
                  <c:v>40982.0</c:v>
                </c:pt>
                <c:pt idx="11672">
                  <c:v>40983.0</c:v>
                </c:pt>
                <c:pt idx="11673">
                  <c:v>40984.0</c:v>
                </c:pt>
                <c:pt idx="11674">
                  <c:v>40985.0</c:v>
                </c:pt>
                <c:pt idx="11675">
                  <c:v>40986.0</c:v>
                </c:pt>
                <c:pt idx="11676">
                  <c:v>40987.0</c:v>
                </c:pt>
                <c:pt idx="11677">
                  <c:v>40988.0</c:v>
                </c:pt>
                <c:pt idx="11678">
                  <c:v>40989.0</c:v>
                </c:pt>
                <c:pt idx="11679">
                  <c:v>40990.0</c:v>
                </c:pt>
                <c:pt idx="11680">
                  <c:v>40991.0</c:v>
                </c:pt>
                <c:pt idx="11681">
                  <c:v>40992.0</c:v>
                </c:pt>
                <c:pt idx="11682">
                  <c:v>40993.0</c:v>
                </c:pt>
                <c:pt idx="11683">
                  <c:v>40994.0</c:v>
                </c:pt>
                <c:pt idx="11684">
                  <c:v>40995.0</c:v>
                </c:pt>
                <c:pt idx="11685">
                  <c:v>40996.0</c:v>
                </c:pt>
                <c:pt idx="11686">
                  <c:v>40997.0</c:v>
                </c:pt>
                <c:pt idx="11687">
                  <c:v>40998.0</c:v>
                </c:pt>
                <c:pt idx="11688">
                  <c:v>40999.0</c:v>
                </c:pt>
                <c:pt idx="11689">
                  <c:v>41000.0</c:v>
                </c:pt>
                <c:pt idx="11690">
                  <c:v>41001.0</c:v>
                </c:pt>
                <c:pt idx="11691">
                  <c:v>41002.0</c:v>
                </c:pt>
                <c:pt idx="11692">
                  <c:v>41003.0</c:v>
                </c:pt>
                <c:pt idx="11693">
                  <c:v>41004.0</c:v>
                </c:pt>
                <c:pt idx="11694">
                  <c:v>41005.0</c:v>
                </c:pt>
                <c:pt idx="11695">
                  <c:v>41006.0</c:v>
                </c:pt>
                <c:pt idx="11696">
                  <c:v>41007.0</c:v>
                </c:pt>
                <c:pt idx="11697">
                  <c:v>41008.0</c:v>
                </c:pt>
                <c:pt idx="11698">
                  <c:v>41009.0</c:v>
                </c:pt>
                <c:pt idx="11699">
                  <c:v>41010.0</c:v>
                </c:pt>
                <c:pt idx="11700">
                  <c:v>41011.0</c:v>
                </c:pt>
                <c:pt idx="11701">
                  <c:v>41012.0</c:v>
                </c:pt>
                <c:pt idx="11702">
                  <c:v>41013.0</c:v>
                </c:pt>
                <c:pt idx="11703">
                  <c:v>41014.0</c:v>
                </c:pt>
                <c:pt idx="11704">
                  <c:v>41015.0</c:v>
                </c:pt>
                <c:pt idx="11705">
                  <c:v>41016.0</c:v>
                </c:pt>
                <c:pt idx="11706">
                  <c:v>41017.0</c:v>
                </c:pt>
                <c:pt idx="11707">
                  <c:v>41018.0</c:v>
                </c:pt>
                <c:pt idx="11708">
                  <c:v>41019.0</c:v>
                </c:pt>
                <c:pt idx="11709">
                  <c:v>41020.0</c:v>
                </c:pt>
                <c:pt idx="11710">
                  <c:v>41021.0</c:v>
                </c:pt>
                <c:pt idx="11711">
                  <c:v>41022.0</c:v>
                </c:pt>
                <c:pt idx="11712">
                  <c:v>41023.0</c:v>
                </c:pt>
                <c:pt idx="11713">
                  <c:v>41024.0</c:v>
                </c:pt>
                <c:pt idx="11714">
                  <c:v>41025.0</c:v>
                </c:pt>
                <c:pt idx="11715">
                  <c:v>41026.0</c:v>
                </c:pt>
                <c:pt idx="11716">
                  <c:v>41027.0</c:v>
                </c:pt>
                <c:pt idx="11717">
                  <c:v>41028.0</c:v>
                </c:pt>
                <c:pt idx="11718">
                  <c:v>41029.0</c:v>
                </c:pt>
                <c:pt idx="11719">
                  <c:v>41030.0</c:v>
                </c:pt>
                <c:pt idx="11720">
                  <c:v>41031.0</c:v>
                </c:pt>
                <c:pt idx="11721">
                  <c:v>41032.0</c:v>
                </c:pt>
                <c:pt idx="11722">
                  <c:v>41033.0</c:v>
                </c:pt>
                <c:pt idx="11723">
                  <c:v>41034.0</c:v>
                </c:pt>
                <c:pt idx="11724">
                  <c:v>41035.0</c:v>
                </c:pt>
                <c:pt idx="11725">
                  <c:v>41036.0</c:v>
                </c:pt>
                <c:pt idx="11726">
                  <c:v>41037.0</c:v>
                </c:pt>
                <c:pt idx="11727">
                  <c:v>41038.0</c:v>
                </c:pt>
                <c:pt idx="11728">
                  <c:v>41039.0</c:v>
                </c:pt>
                <c:pt idx="11729">
                  <c:v>41040.0</c:v>
                </c:pt>
                <c:pt idx="11730">
                  <c:v>41041.0</c:v>
                </c:pt>
                <c:pt idx="11731">
                  <c:v>41042.0</c:v>
                </c:pt>
                <c:pt idx="11732">
                  <c:v>41043.0</c:v>
                </c:pt>
                <c:pt idx="11733">
                  <c:v>41044.0</c:v>
                </c:pt>
                <c:pt idx="11734">
                  <c:v>41045.0</c:v>
                </c:pt>
                <c:pt idx="11735">
                  <c:v>41046.0</c:v>
                </c:pt>
                <c:pt idx="11736">
                  <c:v>41047.0</c:v>
                </c:pt>
                <c:pt idx="11737">
                  <c:v>41048.0</c:v>
                </c:pt>
                <c:pt idx="11738">
                  <c:v>41049.0</c:v>
                </c:pt>
                <c:pt idx="11739">
                  <c:v>41050.0</c:v>
                </c:pt>
                <c:pt idx="11740">
                  <c:v>41051.0</c:v>
                </c:pt>
                <c:pt idx="11741">
                  <c:v>41052.0</c:v>
                </c:pt>
                <c:pt idx="11742">
                  <c:v>41053.0</c:v>
                </c:pt>
                <c:pt idx="11743">
                  <c:v>41054.0</c:v>
                </c:pt>
                <c:pt idx="11744">
                  <c:v>41055.0</c:v>
                </c:pt>
                <c:pt idx="11745">
                  <c:v>41056.0</c:v>
                </c:pt>
                <c:pt idx="11746">
                  <c:v>41057.0</c:v>
                </c:pt>
                <c:pt idx="11747">
                  <c:v>41058.0</c:v>
                </c:pt>
                <c:pt idx="11748">
                  <c:v>41059.0</c:v>
                </c:pt>
                <c:pt idx="11749">
                  <c:v>41060.0</c:v>
                </c:pt>
                <c:pt idx="11750">
                  <c:v>41061.0</c:v>
                </c:pt>
                <c:pt idx="11751">
                  <c:v>41062.0</c:v>
                </c:pt>
                <c:pt idx="11752">
                  <c:v>41063.0</c:v>
                </c:pt>
                <c:pt idx="11753">
                  <c:v>41064.0</c:v>
                </c:pt>
                <c:pt idx="11754">
                  <c:v>41065.0</c:v>
                </c:pt>
                <c:pt idx="11755">
                  <c:v>41066.0</c:v>
                </c:pt>
                <c:pt idx="11756">
                  <c:v>41067.0</c:v>
                </c:pt>
                <c:pt idx="11757">
                  <c:v>41068.0</c:v>
                </c:pt>
                <c:pt idx="11758">
                  <c:v>41069.0</c:v>
                </c:pt>
                <c:pt idx="11759">
                  <c:v>41070.0</c:v>
                </c:pt>
                <c:pt idx="11760">
                  <c:v>41071.0</c:v>
                </c:pt>
                <c:pt idx="11761">
                  <c:v>41072.0</c:v>
                </c:pt>
                <c:pt idx="11762">
                  <c:v>41073.0</c:v>
                </c:pt>
                <c:pt idx="11763">
                  <c:v>41074.0</c:v>
                </c:pt>
                <c:pt idx="11764">
                  <c:v>41075.0</c:v>
                </c:pt>
                <c:pt idx="11765">
                  <c:v>41076.0</c:v>
                </c:pt>
                <c:pt idx="11766">
                  <c:v>41077.0</c:v>
                </c:pt>
                <c:pt idx="11767">
                  <c:v>41078.0</c:v>
                </c:pt>
                <c:pt idx="11768">
                  <c:v>41079.0</c:v>
                </c:pt>
                <c:pt idx="11769">
                  <c:v>41080.0</c:v>
                </c:pt>
                <c:pt idx="11770">
                  <c:v>41081.0</c:v>
                </c:pt>
                <c:pt idx="11771">
                  <c:v>41082.0</c:v>
                </c:pt>
                <c:pt idx="11772">
                  <c:v>41083.0</c:v>
                </c:pt>
                <c:pt idx="11773">
                  <c:v>41084.0</c:v>
                </c:pt>
                <c:pt idx="11774">
                  <c:v>41085.0</c:v>
                </c:pt>
                <c:pt idx="11775">
                  <c:v>41086.0</c:v>
                </c:pt>
                <c:pt idx="11776">
                  <c:v>41087.0</c:v>
                </c:pt>
                <c:pt idx="11777">
                  <c:v>41088.0</c:v>
                </c:pt>
                <c:pt idx="11778">
                  <c:v>41089.0</c:v>
                </c:pt>
                <c:pt idx="11779">
                  <c:v>41090.0</c:v>
                </c:pt>
                <c:pt idx="11780">
                  <c:v>41091.0</c:v>
                </c:pt>
                <c:pt idx="11781">
                  <c:v>41092.0</c:v>
                </c:pt>
                <c:pt idx="11782">
                  <c:v>41093.0</c:v>
                </c:pt>
                <c:pt idx="11783">
                  <c:v>41094.0</c:v>
                </c:pt>
                <c:pt idx="11784">
                  <c:v>41095.0</c:v>
                </c:pt>
                <c:pt idx="11785">
                  <c:v>41096.0</c:v>
                </c:pt>
                <c:pt idx="11786">
                  <c:v>41097.0</c:v>
                </c:pt>
                <c:pt idx="11787">
                  <c:v>41098.0</c:v>
                </c:pt>
                <c:pt idx="11788">
                  <c:v>41099.0</c:v>
                </c:pt>
                <c:pt idx="11789">
                  <c:v>41100.0</c:v>
                </c:pt>
                <c:pt idx="11790">
                  <c:v>41101.0</c:v>
                </c:pt>
                <c:pt idx="11791">
                  <c:v>41102.0</c:v>
                </c:pt>
                <c:pt idx="11792">
                  <c:v>41103.0</c:v>
                </c:pt>
                <c:pt idx="11793">
                  <c:v>41104.0</c:v>
                </c:pt>
                <c:pt idx="11794">
                  <c:v>41105.0</c:v>
                </c:pt>
                <c:pt idx="11795">
                  <c:v>41106.0</c:v>
                </c:pt>
                <c:pt idx="11796">
                  <c:v>41107.0</c:v>
                </c:pt>
                <c:pt idx="11797">
                  <c:v>41108.0</c:v>
                </c:pt>
                <c:pt idx="11798">
                  <c:v>41109.0</c:v>
                </c:pt>
                <c:pt idx="11799">
                  <c:v>41110.0</c:v>
                </c:pt>
                <c:pt idx="11800">
                  <c:v>41111.0</c:v>
                </c:pt>
                <c:pt idx="11801">
                  <c:v>41112.0</c:v>
                </c:pt>
                <c:pt idx="11802">
                  <c:v>41113.0</c:v>
                </c:pt>
                <c:pt idx="11803">
                  <c:v>41114.0</c:v>
                </c:pt>
                <c:pt idx="11804">
                  <c:v>41115.0</c:v>
                </c:pt>
                <c:pt idx="11805">
                  <c:v>41116.0</c:v>
                </c:pt>
                <c:pt idx="11806">
                  <c:v>41117.0</c:v>
                </c:pt>
                <c:pt idx="11807">
                  <c:v>41118.0</c:v>
                </c:pt>
                <c:pt idx="11808">
                  <c:v>41119.0</c:v>
                </c:pt>
                <c:pt idx="11809">
                  <c:v>41120.0</c:v>
                </c:pt>
                <c:pt idx="11810">
                  <c:v>41121.0</c:v>
                </c:pt>
                <c:pt idx="11811">
                  <c:v>41122.0</c:v>
                </c:pt>
                <c:pt idx="11812">
                  <c:v>41123.0</c:v>
                </c:pt>
                <c:pt idx="11813">
                  <c:v>41124.0</c:v>
                </c:pt>
                <c:pt idx="11814">
                  <c:v>41125.0</c:v>
                </c:pt>
                <c:pt idx="11815">
                  <c:v>41126.0</c:v>
                </c:pt>
                <c:pt idx="11816">
                  <c:v>41127.0</c:v>
                </c:pt>
                <c:pt idx="11817">
                  <c:v>41128.0</c:v>
                </c:pt>
                <c:pt idx="11818">
                  <c:v>41129.0</c:v>
                </c:pt>
                <c:pt idx="11819">
                  <c:v>41130.0</c:v>
                </c:pt>
                <c:pt idx="11820">
                  <c:v>41131.0</c:v>
                </c:pt>
                <c:pt idx="11821">
                  <c:v>41132.0</c:v>
                </c:pt>
                <c:pt idx="11822">
                  <c:v>41133.0</c:v>
                </c:pt>
                <c:pt idx="11823">
                  <c:v>41134.0</c:v>
                </c:pt>
                <c:pt idx="11824">
                  <c:v>41135.0</c:v>
                </c:pt>
                <c:pt idx="11825">
                  <c:v>41136.0</c:v>
                </c:pt>
                <c:pt idx="11826">
                  <c:v>41137.0</c:v>
                </c:pt>
                <c:pt idx="11827">
                  <c:v>41138.0</c:v>
                </c:pt>
                <c:pt idx="11828">
                  <c:v>41139.0</c:v>
                </c:pt>
                <c:pt idx="11829">
                  <c:v>41140.0</c:v>
                </c:pt>
                <c:pt idx="11830">
                  <c:v>41141.0</c:v>
                </c:pt>
                <c:pt idx="11831">
                  <c:v>41142.0</c:v>
                </c:pt>
                <c:pt idx="11832">
                  <c:v>41143.0</c:v>
                </c:pt>
                <c:pt idx="11833">
                  <c:v>41144.0</c:v>
                </c:pt>
                <c:pt idx="11834">
                  <c:v>41145.0</c:v>
                </c:pt>
                <c:pt idx="11835">
                  <c:v>41146.0</c:v>
                </c:pt>
                <c:pt idx="11836">
                  <c:v>41147.0</c:v>
                </c:pt>
                <c:pt idx="11837">
                  <c:v>41148.0</c:v>
                </c:pt>
                <c:pt idx="11838">
                  <c:v>41149.0</c:v>
                </c:pt>
                <c:pt idx="11839">
                  <c:v>41150.0</c:v>
                </c:pt>
                <c:pt idx="11840">
                  <c:v>41151.0</c:v>
                </c:pt>
                <c:pt idx="11841">
                  <c:v>41152.0</c:v>
                </c:pt>
                <c:pt idx="11842">
                  <c:v>41153.0</c:v>
                </c:pt>
                <c:pt idx="11843">
                  <c:v>41154.0</c:v>
                </c:pt>
                <c:pt idx="11844">
                  <c:v>41155.0</c:v>
                </c:pt>
                <c:pt idx="11845">
                  <c:v>41156.0</c:v>
                </c:pt>
                <c:pt idx="11846">
                  <c:v>41157.0</c:v>
                </c:pt>
                <c:pt idx="11847">
                  <c:v>41158.0</c:v>
                </c:pt>
                <c:pt idx="11848">
                  <c:v>41159.0</c:v>
                </c:pt>
                <c:pt idx="11849">
                  <c:v>41160.0</c:v>
                </c:pt>
                <c:pt idx="11850">
                  <c:v>41161.0</c:v>
                </c:pt>
                <c:pt idx="11851">
                  <c:v>41162.0</c:v>
                </c:pt>
                <c:pt idx="11852">
                  <c:v>41163.0</c:v>
                </c:pt>
                <c:pt idx="11853">
                  <c:v>41164.0</c:v>
                </c:pt>
                <c:pt idx="11854">
                  <c:v>41165.0</c:v>
                </c:pt>
                <c:pt idx="11855">
                  <c:v>41166.0</c:v>
                </c:pt>
                <c:pt idx="11856">
                  <c:v>41167.0</c:v>
                </c:pt>
                <c:pt idx="11857">
                  <c:v>41168.0</c:v>
                </c:pt>
                <c:pt idx="11858">
                  <c:v>41169.0</c:v>
                </c:pt>
                <c:pt idx="11859">
                  <c:v>41170.0</c:v>
                </c:pt>
                <c:pt idx="11860">
                  <c:v>41171.0</c:v>
                </c:pt>
                <c:pt idx="11861">
                  <c:v>41172.0</c:v>
                </c:pt>
                <c:pt idx="11862">
                  <c:v>41173.0</c:v>
                </c:pt>
                <c:pt idx="11863">
                  <c:v>41174.0</c:v>
                </c:pt>
                <c:pt idx="11864">
                  <c:v>41175.0</c:v>
                </c:pt>
                <c:pt idx="11865">
                  <c:v>41176.0</c:v>
                </c:pt>
                <c:pt idx="11866">
                  <c:v>41177.0</c:v>
                </c:pt>
                <c:pt idx="11867">
                  <c:v>41178.0</c:v>
                </c:pt>
                <c:pt idx="11868">
                  <c:v>41179.0</c:v>
                </c:pt>
                <c:pt idx="11869">
                  <c:v>41180.0</c:v>
                </c:pt>
                <c:pt idx="11870">
                  <c:v>41181.0</c:v>
                </c:pt>
                <c:pt idx="11871">
                  <c:v>41182.0</c:v>
                </c:pt>
                <c:pt idx="11872">
                  <c:v>41183.0</c:v>
                </c:pt>
                <c:pt idx="11873">
                  <c:v>41184.0</c:v>
                </c:pt>
                <c:pt idx="11874">
                  <c:v>41185.0</c:v>
                </c:pt>
                <c:pt idx="11875">
                  <c:v>41186.0</c:v>
                </c:pt>
                <c:pt idx="11876">
                  <c:v>41187.0</c:v>
                </c:pt>
                <c:pt idx="11877">
                  <c:v>41188.0</c:v>
                </c:pt>
                <c:pt idx="11878">
                  <c:v>41189.0</c:v>
                </c:pt>
                <c:pt idx="11879">
                  <c:v>41190.0</c:v>
                </c:pt>
                <c:pt idx="11880">
                  <c:v>41191.0</c:v>
                </c:pt>
                <c:pt idx="11881">
                  <c:v>41192.0</c:v>
                </c:pt>
                <c:pt idx="11882">
                  <c:v>41193.0</c:v>
                </c:pt>
                <c:pt idx="11883">
                  <c:v>41194.0</c:v>
                </c:pt>
                <c:pt idx="11884">
                  <c:v>41195.0</c:v>
                </c:pt>
                <c:pt idx="11885">
                  <c:v>41196.0</c:v>
                </c:pt>
                <c:pt idx="11886">
                  <c:v>41197.0</c:v>
                </c:pt>
                <c:pt idx="11887">
                  <c:v>41198.0</c:v>
                </c:pt>
                <c:pt idx="11888">
                  <c:v>41199.0</c:v>
                </c:pt>
                <c:pt idx="11889">
                  <c:v>41200.0</c:v>
                </c:pt>
                <c:pt idx="11890">
                  <c:v>41201.0</c:v>
                </c:pt>
                <c:pt idx="11891">
                  <c:v>41202.0</c:v>
                </c:pt>
                <c:pt idx="11892">
                  <c:v>41203.0</c:v>
                </c:pt>
                <c:pt idx="11893">
                  <c:v>41204.0</c:v>
                </c:pt>
                <c:pt idx="11894">
                  <c:v>41205.0</c:v>
                </c:pt>
                <c:pt idx="11895">
                  <c:v>41206.0</c:v>
                </c:pt>
                <c:pt idx="11896">
                  <c:v>41207.0</c:v>
                </c:pt>
                <c:pt idx="11897">
                  <c:v>41208.0</c:v>
                </c:pt>
                <c:pt idx="11898">
                  <c:v>41209.0</c:v>
                </c:pt>
                <c:pt idx="11899">
                  <c:v>41210.0</c:v>
                </c:pt>
                <c:pt idx="11900">
                  <c:v>41211.0</c:v>
                </c:pt>
                <c:pt idx="11901">
                  <c:v>41212.0</c:v>
                </c:pt>
                <c:pt idx="11902">
                  <c:v>41213.0</c:v>
                </c:pt>
                <c:pt idx="11903">
                  <c:v>41214.0</c:v>
                </c:pt>
                <c:pt idx="11904">
                  <c:v>41215.0</c:v>
                </c:pt>
                <c:pt idx="11905">
                  <c:v>41216.0</c:v>
                </c:pt>
                <c:pt idx="11906">
                  <c:v>41217.0</c:v>
                </c:pt>
                <c:pt idx="11907">
                  <c:v>41218.0</c:v>
                </c:pt>
                <c:pt idx="11908">
                  <c:v>41219.0</c:v>
                </c:pt>
                <c:pt idx="11909">
                  <c:v>41220.0</c:v>
                </c:pt>
                <c:pt idx="11910">
                  <c:v>41221.0</c:v>
                </c:pt>
                <c:pt idx="11911">
                  <c:v>41222.0</c:v>
                </c:pt>
                <c:pt idx="11912">
                  <c:v>41223.0</c:v>
                </c:pt>
                <c:pt idx="11913">
                  <c:v>41224.0</c:v>
                </c:pt>
                <c:pt idx="11914">
                  <c:v>41225.0</c:v>
                </c:pt>
                <c:pt idx="11915">
                  <c:v>41226.0</c:v>
                </c:pt>
                <c:pt idx="11916">
                  <c:v>41227.0</c:v>
                </c:pt>
                <c:pt idx="11917">
                  <c:v>41228.0</c:v>
                </c:pt>
                <c:pt idx="11918">
                  <c:v>41229.0</c:v>
                </c:pt>
                <c:pt idx="11919">
                  <c:v>41230.0</c:v>
                </c:pt>
                <c:pt idx="11920">
                  <c:v>41231.0</c:v>
                </c:pt>
                <c:pt idx="11921">
                  <c:v>41232.0</c:v>
                </c:pt>
                <c:pt idx="11922">
                  <c:v>41233.0</c:v>
                </c:pt>
                <c:pt idx="11923">
                  <c:v>41234.0</c:v>
                </c:pt>
                <c:pt idx="11924">
                  <c:v>41235.0</c:v>
                </c:pt>
                <c:pt idx="11925">
                  <c:v>41236.0</c:v>
                </c:pt>
                <c:pt idx="11926">
                  <c:v>41237.0</c:v>
                </c:pt>
                <c:pt idx="11927">
                  <c:v>41238.0</c:v>
                </c:pt>
                <c:pt idx="11928">
                  <c:v>41239.0</c:v>
                </c:pt>
                <c:pt idx="11929">
                  <c:v>41240.0</c:v>
                </c:pt>
                <c:pt idx="11930">
                  <c:v>41241.0</c:v>
                </c:pt>
                <c:pt idx="11931">
                  <c:v>41242.0</c:v>
                </c:pt>
                <c:pt idx="11932">
                  <c:v>41243.0</c:v>
                </c:pt>
                <c:pt idx="11933">
                  <c:v>41244.0</c:v>
                </c:pt>
                <c:pt idx="11934">
                  <c:v>41245.0</c:v>
                </c:pt>
                <c:pt idx="11935">
                  <c:v>41246.0</c:v>
                </c:pt>
                <c:pt idx="11936">
                  <c:v>41247.0</c:v>
                </c:pt>
                <c:pt idx="11937">
                  <c:v>41248.0</c:v>
                </c:pt>
                <c:pt idx="11938">
                  <c:v>41249.0</c:v>
                </c:pt>
                <c:pt idx="11939">
                  <c:v>41250.0</c:v>
                </c:pt>
                <c:pt idx="11940">
                  <c:v>41251.0</c:v>
                </c:pt>
                <c:pt idx="11941">
                  <c:v>41252.0</c:v>
                </c:pt>
                <c:pt idx="11942">
                  <c:v>41253.0</c:v>
                </c:pt>
                <c:pt idx="11943">
                  <c:v>41254.0</c:v>
                </c:pt>
                <c:pt idx="11944">
                  <c:v>41255.0</c:v>
                </c:pt>
                <c:pt idx="11945">
                  <c:v>41256.0</c:v>
                </c:pt>
                <c:pt idx="11946">
                  <c:v>41257.0</c:v>
                </c:pt>
                <c:pt idx="11947">
                  <c:v>41258.0</c:v>
                </c:pt>
                <c:pt idx="11948">
                  <c:v>41259.0</c:v>
                </c:pt>
                <c:pt idx="11949">
                  <c:v>41260.0</c:v>
                </c:pt>
                <c:pt idx="11950">
                  <c:v>41261.0</c:v>
                </c:pt>
                <c:pt idx="11951">
                  <c:v>41262.0</c:v>
                </c:pt>
                <c:pt idx="11952">
                  <c:v>41263.0</c:v>
                </c:pt>
                <c:pt idx="11953">
                  <c:v>41264.0</c:v>
                </c:pt>
                <c:pt idx="11954">
                  <c:v>41265.0</c:v>
                </c:pt>
                <c:pt idx="11955">
                  <c:v>41266.0</c:v>
                </c:pt>
                <c:pt idx="11956">
                  <c:v>41267.0</c:v>
                </c:pt>
                <c:pt idx="11957">
                  <c:v>41268.0</c:v>
                </c:pt>
                <c:pt idx="11958">
                  <c:v>41269.0</c:v>
                </c:pt>
                <c:pt idx="11959">
                  <c:v>41270.0</c:v>
                </c:pt>
                <c:pt idx="11960">
                  <c:v>41271.0</c:v>
                </c:pt>
                <c:pt idx="11961">
                  <c:v>41272.0</c:v>
                </c:pt>
                <c:pt idx="11962">
                  <c:v>41273.0</c:v>
                </c:pt>
                <c:pt idx="11963">
                  <c:v>41274.0</c:v>
                </c:pt>
                <c:pt idx="11964">
                  <c:v>41275.0</c:v>
                </c:pt>
                <c:pt idx="11965">
                  <c:v>41276.0</c:v>
                </c:pt>
                <c:pt idx="11966">
                  <c:v>41277.0</c:v>
                </c:pt>
                <c:pt idx="11967">
                  <c:v>41278.0</c:v>
                </c:pt>
                <c:pt idx="11968">
                  <c:v>41279.0</c:v>
                </c:pt>
                <c:pt idx="11969">
                  <c:v>41280.0</c:v>
                </c:pt>
                <c:pt idx="11970">
                  <c:v>41281.0</c:v>
                </c:pt>
                <c:pt idx="11971">
                  <c:v>41282.0</c:v>
                </c:pt>
                <c:pt idx="11972">
                  <c:v>41283.0</c:v>
                </c:pt>
                <c:pt idx="11973">
                  <c:v>41284.0</c:v>
                </c:pt>
                <c:pt idx="11974">
                  <c:v>41285.0</c:v>
                </c:pt>
                <c:pt idx="11975">
                  <c:v>41286.0</c:v>
                </c:pt>
                <c:pt idx="11976">
                  <c:v>41287.0</c:v>
                </c:pt>
                <c:pt idx="11977">
                  <c:v>41288.0</c:v>
                </c:pt>
                <c:pt idx="11978">
                  <c:v>41289.0</c:v>
                </c:pt>
                <c:pt idx="11979">
                  <c:v>41290.0</c:v>
                </c:pt>
                <c:pt idx="11980">
                  <c:v>41291.0</c:v>
                </c:pt>
                <c:pt idx="11981">
                  <c:v>41292.0</c:v>
                </c:pt>
                <c:pt idx="11982">
                  <c:v>41293.0</c:v>
                </c:pt>
                <c:pt idx="11983">
                  <c:v>41294.0</c:v>
                </c:pt>
                <c:pt idx="11984">
                  <c:v>41295.0</c:v>
                </c:pt>
                <c:pt idx="11985">
                  <c:v>41296.0</c:v>
                </c:pt>
                <c:pt idx="11986">
                  <c:v>41297.0</c:v>
                </c:pt>
                <c:pt idx="11987">
                  <c:v>41298.0</c:v>
                </c:pt>
                <c:pt idx="11988">
                  <c:v>41299.0</c:v>
                </c:pt>
                <c:pt idx="11989">
                  <c:v>41300.0</c:v>
                </c:pt>
                <c:pt idx="11990">
                  <c:v>41301.0</c:v>
                </c:pt>
                <c:pt idx="11991">
                  <c:v>41302.0</c:v>
                </c:pt>
                <c:pt idx="11992">
                  <c:v>41303.0</c:v>
                </c:pt>
                <c:pt idx="11993">
                  <c:v>41304.0</c:v>
                </c:pt>
                <c:pt idx="11994">
                  <c:v>41305.0</c:v>
                </c:pt>
                <c:pt idx="11995">
                  <c:v>41306.0</c:v>
                </c:pt>
                <c:pt idx="11996">
                  <c:v>41307.0</c:v>
                </c:pt>
                <c:pt idx="11997">
                  <c:v>41308.0</c:v>
                </c:pt>
                <c:pt idx="11998">
                  <c:v>41309.0</c:v>
                </c:pt>
                <c:pt idx="11999">
                  <c:v>41310.0</c:v>
                </c:pt>
                <c:pt idx="12000">
                  <c:v>41311.0</c:v>
                </c:pt>
                <c:pt idx="12001">
                  <c:v>41312.0</c:v>
                </c:pt>
                <c:pt idx="12002">
                  <c:v>41313.0</c:v>
                </c:pt>
                <c:pt idx="12003">
                  <c:v>41314.0</c:v>
                </c:pt>
                <c:pt idx="12004">
                  <c:v>41315.0</c:v>
                </c:pt>
                <c:pt idx="12005">
                  <c:v>41316.0</c:v>
                </c:pt>
                <c:pt idx="12006">
                  <c:v>41317.0</c:v>
                </c:pt>
                <c:pt idx="12007">
                  <c:v>41318.0</c:v>
                </c:pt>
                <c:pt idx="12008">
                  <c:v>41319.0</c:v>
                </c:pt>
                <c:pt idx="12009">
                  <c:v>41320.0</c:v>
                </c:pt>
                <c:pt idx="12010">
                  <c:v>41321.0</c:v>
                </c:pt>
                <c:pt idx="12011">
                  <c:v>41322.0</c:v>
                </c:pt>
                <c:pt idx="12012">
                  <c:v>41323.0</c:v>
                </c:pt>
                <c:pt idx="12013">
                  <c:v>41324.0</c:v>
                </c:pt>
                <c:pt idx="12014">
                  <c:v>41325.0</c:v>
                </c:pt>
                <c:pt idx="12015">
                  <c:v>41326.0</c:v>
                </c:pt>
                <c:pt idx="12016">
                  <c:v>41327.0</c:v>
                </c:pt>
                <c:pt idx="12017">
                  <c:v>41328.0</c:v>
                </c:pt>
                <c:pt idx="12018">
                  <c:v>41329.0</c:v>
                </c:pt>
                <c:pt idx="12019">
                  <c:v>41330.0</c:v>
                </c:pt>
                <c:pt idx="12020">
                  <c:v>41331.0</c:v>
                </c:pt>
                <c:pt idx="12021">
                  <c:v>41332.0</c:v>
                </c:pt>
                <c:pt idx="12022">
                  <c:v>41333.0</c:v>
                </c:pt>
                <c:pt idx="12023">
                  <c:v>41334.0</c:v>
                </c:pt>
                <c:pt idx="12024">
                  <c:v>41335.0</c:v>
                </c:pt>
                <c:pt idx="12025">
                  <c:v>41336.0</c:v>
                </c:pt>
                <c:pt idx="12026">
                  <c:v>41337.0</c:v>
                </c:pt>
                <c:pt idx="12027">
                  <c:v>41338.0</c:v>
                </c:pt>
                <c:pt idx="12028">
                  <c:v>41339.0</c:v>
                </c:pt>
                <c:pt idx="12029">
                  <c:v>41340.0</c:v>
                </c:pt>
                <c:pt idx="12030">
                  <c:v>41341.0</c:v>
                </c:pt>
                <c:pt idx="12031">
                  <c:v>41342.0</c:v>
                </c:pt>
                <c:pt idx="12032">
                  <c:v>41343.0</c:v>
                </c:pt>
                <c:pt idx="12033">
                  <c:v>41344.0</c:v>
                </c:pt>
                <c:pt idx="12034">
                  <c:v>41345.0</c:v>
                </c:pt>
                <c:pt idx="12035">
                  <c:v>41346.0</c:v>
                </c:pt>
                <c:pt idx="12036">
                  <c:v>41347.0</c:v>
                </c:pt>
                <c:pt idx="12037">
                  <c:v>41348.0</c:v>
                </c:pt>
                <c:pt idx="12038">
                  <c:v>41349.0</c:v>
                </c:pt>
                <c:pt idx="12039">
                  <c:v>41350.0</c:v>
                </c:pt>
                <c:pt idx="12040">
                  <c:v>41351.0</c:v>
                </c:pt>
                <c:pt idx="12041">
                  <c:v>41352.0</c:v>
                </c:pt>
                <c:pt idx="12042">
                  <c:v>41353.0</c:v>
                </c:pt>
                <c:pt idx="12043">
                  <c:v>41354.0</c:v>
                </c:pt>
                <c:pt idx="12044">
                  <c:v>41355.0</c:v>
                </c:pt>
                <c:pt idx="12045">
                  <c:v>41356.0</c:v>
                </c:pt>
                <c:pt idx="12046">
                  <c:v>41357.0</c:v>
                </c:pt>
                <c:pt idx="12047">
                  <c:v>41358.0</c:v>
                </c:pt>
                <c:pt idx="12048">
                  <c:v>41359.0</c:v>
                </c:pt>
                <c:pt idx="12049">
                  <c:v>41360.0</c:v>
                </c:pt>
                <c:pt idx="12050">
                  <c:v>41361.0</c:v>
                </c:pt>
                <c:pt idx="12051">
                  <c:v>41362.0</c:v>
                </c:pt>
                <c:pt idx="12052">
                  <c:v>41363.0</c:v>
                </c:pt>
                <c:pt idx="12053">
                  <c:v>41364.0</c:v>
                </c:pt>
                <c:pt idx="12054">
                  <c:v>41365.0</c:v>
                </c:pt>
                <c:pt idx="12055">
                  <c:v>41366.0</c:v>
                </c:pt>
                <c:pt idx="12056">
                  <c:v>41367.0</c:v>
                </c:pt>
                <c:pt idx="12057">
                  <c:v>41368.0</c:v>
                </c:pt>
                <c:pt idx="12058">
                  <c:v>41369.0</c:v>
                </c:pt>
                <c:pt idx="12059">
                  <c:v>41370.0</c:v>
                </c:pt>
                <c:pt idx="12060">
                  <c:v>41371.0</c:v>
                </c:pt>
                <c:pt idx="12061">
                  <c:v>41372.0</c:v>
                </c:pt>
                <c:pt idx="12062">
                  <c:v>41373.0</c:v>
                </c:pt>
                <c:pt idx="12063">
                  <c:v>41374.0</c:v>
                </c:pt>
                <c:pt idx="12064">
                  <c:v>41375.0</c:v>
                </c:pt>
                <c:pt idx="12065">
                  <c:v>41376.0</c:v>
                </c:pt>
                <c:pt idx="12066">
                  <c:v>41377.0</c:v>
                </c:pt>
                <c:pt idx="12067">
                  <c:v>41378.0</c:v>
                </c:pt>
                <c:pt idx="12068">
                  <c:v>41379.0</c:v>
                </c:pt>
                <c:pt idx="12069">
                  <c:v>41380.0</c:v>
                </c:pt>
                <c:pt idx="12070">
                  <c:v>41381.0</c:v>
                </c:pt>
                <c:pt idx="12071">
                  <c:v>41382.0</c:v>
                </c:pt>
                <c:pt idx="12072">
                  <c:v>41383.0</c:v>
                </c:pt>
                <c:pt idx="12073">
                  <c:v>41384.0</c:v>
                </c:pt>
                <c:pt idx="12074">
                  <c:v>41385.0</c:v>
                </c:pt>
                <c:pt idx="12075">
                  <c:v>41386.0</c:v>
                </c:pt>
                <c:pt idx="12076">
                  <c:v>41387.0</c:v>
                </c:pt>
                <c:pt idx="12077">
                  <c:v>41388.0</c:v>
                </c:pt>
                <c:pt idx="12078">
                  <c:v>41389.0</c:v>
                </c:pt>
                <c:pt idx="12079">
                  <c:v>41390.0</c:v>
                </c:pt>
                <c:pt idx="12080">
                  <c:v>41391.0</c:v>
                </c:pt>
                <c:pt idx="12081">
                  <c:v>41392.0</c:v>
                </c:pt>
                <c:pt idx="12082">
                  <c:v>41393.0</c:v>
                </c:pt>
                <c:pt idx="12083">
                  <c:v>41394.0</c:v>
                </c:pt>
                <c:pt idx="12084">
                  <c:v>41395.0</c:v>
                </c:pt>
                <c:pt idx="12085">
                  <c:v>41396.0</c:v>
                </c:pt>
                <c:pt idx="12086">
                  <c:v>41397.0</c:v>
                </c:pt>
                <c:pt idx="12087">
                  <c:v>41398.0</c:v>
                </c:pt>
                <c:pt idx="12088">
                  <c:v>41399.0</c:v>
                </c:pt>
                <c:pt idx="12089">
                  <c:v>41400.0</c:v>
                </c:pt>
                <c:pt idx="12090">
                  <c:v>41401.0</c:v>
                </c:pt>
                <c:pt idx="12091">
                  <c:v>41402.0</c:v>
                </c:pt>
                <c:pt idx="12092">
                  <c:v>41403.0</c:v>
                </c:pt>
                <c:pt idx="12093">
                  <c:v>41404.0</c:v>
                </c:pt>
                <c:pt idx="12094">
                  <c:v>41405.0</c:v>
                </c:pt>
                <c:pt idx="12095">
                  <c:v>41406.0</c:v>
                </c:pt>
                <c:pt idx="12096">
                  <c:v>41407.0</c:v>
                </c:pt>
                <c:pt idx="12097">
                  <c:v>41408.0</c:v>
                </c:pt>
                <c:pt idx="12098">
                  <c:v>41409.0</c:v>
                </c:pt>
                <c:pt idx="12099">
                  <c:v>41410.0</c:v>
                </c:pt>
                <c:pt idx="12100">
                  <c:v>41411.0</c:v>
                </c:pt>
                <c:pt idx="12101">
                  <c:v>41412.0</c:v>
                </c:pt>
                <c:pt idx="12102">
                  <c:v>41413.0</c:v>
                </c:pt>
                <c:pt idx="12103">
                  <c:v>41414.0</c:v>
                </c:pt>
                <c:pt idx="12104">
                  <c:v>41415.0</c:v>
                </c:pt>
                <c:pt idx="12105">
                  <c:v>41416.0</c:v>
                </c:pt>
                <c:pt idx="12106">
                  <c:v>41417.0</c:v>
                </c:pt>
                <c:pt idx="12107">
                  <c:v>41418.0</c:v>
                </c:pt>
                <c:pt idx="12108">
                  <c:v>41419.0</c:v>
                </c:pt>
                <c:pt idx="12109">
                  <c:v>41420.0</c:v>
                </c:pt>
                <c:pt idx="12110">
                  <c:v>41421.0</c:v>
                </c:pt>
                <c:pt idx="12111">
                  <c:v>41422.0</c:v>
                </c:pt>
                <c:pt idx="12112">
                  <c:v>41423.0</c:v>
                </c:pt>
                <c:pt idx="12113">
                  <c:v>41424.0</c:v>
                </c:pt>
                <c:pt idx="12114">
                  <c:v>41425.0</c:v>
                </c:pt>
                <c:pt idx="12115">
                  <c:v>41426.0</c:v>
                </c:pt>
                <c:pt idx="12116">
                  <c:v>41427.0</c:v>
                </c:pt>
                <c:pt idx="12117">
                  <c:v>41428.0</c:v>
                </c:pt>
                <c:pt idx="12118">
                  <c:v>41429.0</c:v>
                </c:pt>
                <c:pt idx="12119">
                  <c:v>41430.0</c:v>
                </c:pt>
                <c:pt idx="12120">
                  <c:v>41431.0</c:v>
                </c:pt>
                <c:pt idx="12121">
                  <c:v>41432.0</c:v>
                </c:pt>
                <c:pt idx="12122">
                  <c:v>41433.0</c:v>
                </c:pt>
                <c:pt idx="12123">
                  <c:v>41434.0</c:v>
                </c:pt>
                <c:pt idx="12124">
                  <c:v>41435.0</c:v>
                </c:pt>
                <c:pt idx="12125">
                  <c:v>41436.0</c:v>
                </c:pt>
                <c:pt idx="12126">
                  <c:v>41437.0</c:v>
                </c:pt>
                <c:pt idx="12127">
                  <c:v>41438.0</c:v>
                </c:pt>
                <c:pt idx="12128">
                  <c:v>41439.0</c:v>
                </c:pt>
                <c:pt idx="12129">
                  <c:v>41440.0</c:v>
                </c:pt>
                <c:pt idx="12130">
                  <c:v>41441.0</c:v>
                </c:pt>
                <c:pt idx="12131">
                  <c:v>41442.0</c:v>
                </c:pt>
                <c:pt idx="12132">
                  <c:v>41443.0</c:v>
                </c:pt>
                <c:pt idx="12133">
                  <c:v>41444.0</c:v>
                </c:pt>
                <c:pt idx="12134">
                  <c:v>41445.0</c:v>
                </c:pt>
                <c:pt idx="12135">
                  <c:v>41446.0</c:v>
                </c:pt>
                <c:pt idx="12136">
                  <c:v>41447.0</c:v>
                </c:pt>
                <c:pt idx="12137">
                  <c:v>41448.0</c:v>
                </c:pt>
                <c:pt idx="12138">
                  <c:v>41449.0</c:v>
                </c:pt>
                <c:pt idx="12139">
                  <c:v>41450.0</c:v>
                </c:pt>
                <c:pt idx="12140">
                  <c:v>41451.0</c:v>
                </c:pt>
                <c:pt idx="12141">
                  <c:v>41452.0</c:v>
                </c:pt>
                <c:pt idx="12142">
                  <c:v>41453.0</c:v>
                </c:pt>
                <c:pt idx="12143">
                  <c:v>41454.0</c:v>
                </c:pt>
                <c:pt idx="12144">
                  <c:v>41455.0</c:v>
                </c:pt>
                <c:pt idx="12145">
                  <c:v>41456.0</c:v>
                </c:pt>
                <c:pt idx="12146">
                  <c:v>41457.0</c:v>
                </c:pt>
                <c:pt idx="12147">
                  <c:v>41458.0</c:v>
                </c:pt>
                <c:pt idx="12148">
                  <c:v>41459.0</c:v>
                </c:pt>
                <c:pt idx="12149">
                  <c:v>41460.0</c:v>
                </c:pt>
                <c:pt idx="12150">
                  <c:v>41461.0</c:v>
                </c:pt>
                <c:pt idx="12151">
                  <c:v>41462.0</c:v>
                </c:pt>
                <c:pt idx="12152">
                  <c:v>41463.0</c:v>
                </c:pt>
                <c:pt idx="12153">
                  <c:v>41464.0</c:v>
                </c:pt>
                <c:pt idx="12154">
                  <c:v>41465.0</c:v>
                </c:pt>
                <c:pt idx="12155">
                  <c:v>41466.0</c:v>
                </c:pt>
                <c:pt idx="12156">
                  <c:v>41467.0</c:v>
                </c:pt>
                <c:pt idx="12157">
                  <c:v>41468.0</c:v>
                </c:pt>
                <c:pt idx="12158">
                  <c:v>41469.0</c:v>
                </c:pt>
                <c:pt idx="12159">
                  <c:v>41470.0</c:v>
                </c:pt>
                <c:pt idx="12160">
                  <c:v>41471.0</c:v>
                </c:pt>
                <c:pt idx="12161">
                  <c:v>41472.0</c:v>
                </c:pt>
                <c:pt idx="12162">
                  <c:v>41473.0</c:v>
                </c:pt>
                <c:pt idx="12163">
                  <c:v>41474.0</c:v>
                </c:pt>
                <c:pt idx="12164">
                  <c:v>41475.0</c:v>
                </c:pt>
                <c:pt idx="12165">
                  <c:v>41476.0</c:v>
                </c:pt>
                <c:pt idx="12166">
                  <c:v>41477.0</c:v>
                </c:pt>
                <c:pt idx="12167">
                  <c:v>41478.0</c:v>
                </c:pt>
                <c:pt idx="12168">
                  <c:v>41479.0</c:v>
                </c:pt>
                <c:pt idx="12169">
                  <c:v>41480.0</c:v>
                </c:pt>
                <c:pt idx="12170">
                  <c:v>41481.0</c:v>
                </c:pt>
                <c:pt idx="12171">
                  <c:v>41482.0</c:v>
                </c:pt>
                <c:pt idx="12172">
                  <c:v>41483.0</c:v>
                </c:pt>
                <c:pt idx="12173">
                  <c:v>41484.0</c:v>
                </c:pt>
                <c:pt idx="12174">
                  <c:v>41485.0</c:v>
                </c:pt>
                <c:pt idx="12175">
                  <c:v>41486.0</c:v>
                </c:pt>
                <c:pt idx="12176">
                  <c:v>41487.0</c:v>
                </c:pt>
                <c:pt idx="12177">
                  <c:v>41488.0</c:v>
                </c:pt>
                <c:pt idx="12178">
                  <c:v>41489.0</c:v>
                </c:pt>
                <c:pt idx="12179">
                  <c:v>41490.0</c:v>
                </c:pt>
                <c:pt idx="12180">
                  <c:v>41491.0</c:v>
                </c:pt>
                <c:pt idx="12181">
                  <c:v>41492.0</c:v>
                </c:pt>
                <c:pt idx="12182">
                  <c:v>41493.0</c:v>
                </c:pt>
                <c:pt idx="12183">
                  <c:v>41494.0</c:v>
                </c:pt>
                <c:pt idx="12184">
                  <c:v>41495.0</c:v>
                </c:pt>
                <c:pt idx="12185">
                  <c:v>41496.0</c:v>
                </c:pt>
                <c:pt idx="12186">
                  <c:v>41497.0</c:v>
                </c:pt>
                <c:pt idx="12187">
                  <c:v>41498.0</c:v>
                </c:pt>
                <c:pt idx="12188">
                  <c:v>41499.0</c:v>
                </c:pt>
                <c:pt idx="12189">
                  <c:v>41500.0</c:v>
                </c:pt>
                <c:pt idx="12190">
                  <c:v>41501.0</c:v>
                </c:pt>
                <c:pt idx="12191">
                  <c:v>41502.0</c:v>
                </c:pt>
                <c:pt idx="12192">
                  <c:v>41503.0</c:v>
                </c:pt>
                <c:pt idx="12193">
                  <c:v>41504.0</c:v>
                </c:pt>
                <c:pt idx="12194">
                  <c:v>41505.0</c:v>
                </c:pt>
                <c:pt idx="12195">
                  <c:v>41506.0</c:v>
                </c:pt>
                <c:pt idx="12196">
                  <c:v>41507.0</c:v>
                </c:pt>
                <c:pt idx="12197">
                  <c:v>41508.0</c:v>
                </c:pt>
                <c:pt idx="12198">
                  <c:v>41509.0</c:v>
                </c:pt>
                <c:pt idx="12199">
                  <c:v>41510.0</c:v>
                </c:pt>
                <c:pt idx="12200">
                  <c:v>41511.0</c:v>
                </c:pt>
                <c:pt idx="12201">
                  <c:v>41512.0</c:v>
                </c:pt>
                <c:pt idx="12202">
                  <c:v>41513.0</c:v>
                </c:pt>
                <c:pt idx="12203">
                  <c:v>41514.0</c:v>
                </c:pt>
                <c:pt idx="12204">
                  <c:v>41515.0</c:v>
                </c:pt>
                <c:pt idx="12205">
                  <c:v>41516.0</c:v>
                </c:pt>
                <c:pt idx="12206">
                  <c:v>41517.0</c:v>
                </c:pt>
                <c:pt idx="12207">
                  <c:v>41518.0</c:v>
                </c:pt>
                <c:pt idx="12208">
                  <c:v>41519.0</c:v>
                </c:pt>
                <c:pt idx="12209">
                  <c:v>41520.0</c:v>
                </c:pt>
                <c:pt idx="12210">
                  <c:v>41521.0</c:v>
                </c:pt>
                <c:pt idx="12211">
                  <c:v>41522.0</c:v>
                </c:pt>
                <c:pt idx="12212">
                  <c:v>41523.0</c:v>
                </c:pt>
                <c:pt idx="12213">
                  <c:v>41524.0</c:v>
                </c:pt>
                <c:pt idx="12214">
                  <c:v>41525.0</c:v>
                </c:pt>
                <c:pt idx="12215">
                  <c:v>41526.0</c:v>
                </c:pt>
                <c:pt idx="12216">
                  <c:v>41527.0</c:v>
                </c:pt>
                <c:pt idx="12217">
                  <c:v>41528.0</c:v>
                </c:pt>
                <c:pt idx="12218">
                  <c:v>41529.0</c:v>
                </c:pt>
                <c:pt idx="12219">
                  <c:v>41530.0</c:v>
                </c:pt>
                <c:pt idx="12220">
                  <c:v>41531.0</c:v>
                </c:pt>
                <c:pt idx="12221">
                  <c:v>41532.0</c:v>
                </c:pt>
                <c:pt idx="12222">
                  <c:v>41533.0</c:v>
                </c:pt>
                <c:pt idx="12223">
                  <c:v>41534.0</c:v>
                </c:pt>
                <c:pt idx="12224">
                  <c:v>41535.0</c:v>
                </c:pt>
                <c:pt idx="12225">
                  <c:v>41536.0</c:v>
                </c:pt>
                <c:pt idx="12226">
                  <c:v>41537.0</c:v>
                </c:pt>
                <c:pt idx="12227">
                  <c:v>41538.0</c:v>
                </c:pt>
                <c:pt idx="12228">
                  <c:v>41539.0</c:v>
                </c:pt>
                <c:pt idx="12229">
                  <c:v>41540.0</c:v>
                </c:pt>
                <c:pt idx="12230">
                  <c:v>41541.0</c:v>
                </c:pt>
                <c:pt idx="12231">
                  <c:v>41542.0</c:v>
                </c:pt>
                <c:pt idx="12232">
                  <c:v>41543.0</c:v>
                </c:pt>
                <c:pt idx="12233">
                  <c:v>41544.0</c:v>
                </c:pt>
                <c:pt idx="12234">
                  <c:v>41545.0</c:v>
                </c:pt>
                <c:pt idx="12235">
                  <c:v>41546.0</c:v>
                </c:pt>
                <c:pt idx="12236">
                  <c:v>41547.0</c:v>
                </c:pt>
                <c:pt idx="12237">
                  <c:v>41548.0</c:v>
                </c:pt>
                <c:pt idx="12238">
                  <c:v>41549.0</c:v>
                </c:pt>
                <c:pt idx="12239">
                  <c:v>41550.0</c:v>
                </c:pt>
                <c:pt idx="12240">
                  <c:v>41551.0</c:v>
                </c:pt>
                <c:pt idx="12241">
                  <c:v>41552.0</c:v>
                </c:pt>
                <c:pt idx="12242">
                  <c:v>41553.0</c:v>
                </c:pt>
                <c:pt idx="12243">
                  <c:v>41554.0</c:v>
                </c:pt>
                <c:pt idx="12244">
                  <c:v>41555.0</c:v>
                </c:pt>
                <c:pt idx="12245">
                  <c:v>41556.0</c:v>
                </c:pt>
                <c:pt idx="12246">
                  <c:v>41557.0</c:v>
                </c:pt>
                <c:pt idx="12247">
                  <c:v>41558.0</c:v>
                </c:pt>
                <c:pt idx="12248">
                  <c:v>41559.0</c:v>
                </c:pt>
                <c:pt idx="12249">
                  <c:v>41560.0</c:v>
                </c:pt>
                <c:pt idx="12250">
                  <c:v>41561.0</c:v>
                </c:pt>
                <c:pt idx="12251">
                  <c:v>41562.0</c:v>
                </c:pt>
                <c:pt idx="12252">
                  <c:v>41563.0</c:v>
                </c:pt>
                <c:pt idx="12253">
                  <c:v>41564.0</c:v>
                </c:pt>
                <c:pt idx="12254">
                  <c:v>41565.0</c:v>
                </c:pt>
                <c:pt idx="12255">
                  <c:v>41566.0</c:v>
                </c:pt>
                <c:pt idx="12256">
                  <c:v>41567.0</c:v>
                </c:pt>
                <c:pt idx="12257">
                  <c:v>41568.0</c:v>
                </c:pt>
                <c:pt idx="12258">
                  <c:v>41569.0</c:v>
                </c:pt>
                <c:pt idx="12259">
                  <c:v>41570.0</c:v>
                </c:pt>
                <c:pt idx="12260">
                  <c:v>41571.0</c:v>
                </c:pt>
                <c:pt idx="12261">
                  <c:v>41572.0</c:v>
                </c:pt>
                <c:pt idx="12262">
                  <c:v>41573.0</c:v>
                </c:pt>
                <c:pt idx="12263">
                  <c:v>41574.0</c:v>
                </c:pt>
                <c:pt idx="12264">
                  <c:v>41575.0</c:v>
                </c:pt>
                <c:pt idx="12265">
                  <c:v>41576.0</c:v>
                </c:pt>
                <c:pt idx="12266">
                  <c:v>41577.0</c:v>
                </c:pt>
                <c:pt idx="12267">
                  <c:v>41578.0</c:v>
                </c:pt>
                <c:pt idx="12268">
                  <c:v>41579.0</c:v>
                </c:pt>
                <c:pt idx="12269">
                  <c:v>41580.0</c:v>
                </c:pt>
                <c:pt idx="12270">
                  <c:v>41581.0</c:v>
                </c:pt>
                <c:pt idx="12271">
                  <c:v>41582.0</c:v>
                </c:pt>
                <c:pt idx="12272">
                  <c:v>41583.0</c:v>
                </c:pt>
                <c:pt idx="12273">
                  <c:v>41584.0</c:v>
                </c:pt>
                <c:pt idx="12274">
                  <c:v>41585.0</c:v>
                </c:pt>
                <c:pt idx="12275">
                  <c:v>41586.0</c:v>
                </c:pt>
                <c:pt idx="12276">
                  <c:v>41587.0</c:v>
                </c:pt>
                <c:pt idx="12277">
                  <c:v>41588.0</c:v>
                </c:pt>
                <c:pt idx="12278">
                  <c:v>41589.0</c:v>
                </c:pt>
                <c:pt idx="12279">
                  <c:v>41590.0</c:v>
                </c:pt>
                <c:pt idx="12280">
                  <c:v>41591.0</c:v>
                </c:pt>
                <c:pt idx="12281">
                  <c:v>41592.0</c:v>
                </c:pt>
                <c:pt idx="12282">
                  <c:v>41593.0</c:v>
                </c:pt>
                <c:pt idx="12283">
                  <c:v>41594.0</c:v>
                </c:pt>
                <c:pt idx="12284">
                  <c:v>41595.0</c:v>
                </c:pt>
                <c:pt idx="12285">
                  <c:v>41596.0</c:v>
                </c:pt>
                <c:pt idx="12286">
                  <c:v>41597.0</c:v>
                </c:pt>
                <c:pt idx="12287">
                  <c:v>41598.0</c:v>
                </c:pt>
                <c:pt idx="12288">
                  <c:v>41599.0</c:v>
                </c:pt>
                <c:pt idx="12289">
                  <c:v>41600.0</c:v>
                </c:pt>
                <c:pt idx="12290">
                  <c:v>41601.0</c:v>
                </c:pt>
                <c:pt idx="12291">
                  <c:v>41602.0</c:v>
                </c:pt>
                <c:pt idx="12292">
                  <c:v>41603.0</c:v>
                </c:pt>
                <c:pt idx="12293">
                  <c:v>41604.0</c:v>
                </c:pt>
                <c:pt idx="12294">
                  <c:v>41605.0</c:v>
                </c:pt>
                <c:pt idx="12295">
                  <c:v>41606.0</c:v>
                </c:pt>
                <c:pt idx="12296">
                  <c:v>41607.0</c:v>
                </c:pt>
                <c:pt idx="12297">
                  <c:v>41608.0</c:v>
                </c:pt>
                <c:pt idx="12298">
                  <c:v>41609.0</c:v>
                </c:pt>
                <c:pt idx="12299">
                  <c:v>41610.0</c:v>
                </c:pt>
                <c:pt idx="12300">
                  <c:v>41611.0</c:v>
                </c:pt>
                <c:pt idx="12301">
                  <c:v>41612.0</c:v>
                </c:pt>
                <c:pt idx="12302">
                  <c:v>41613.0</c:v>
                </c:pt>
                <c:pt idx="12303">
                  <c:v>41614.0</c:v>
                </c:pt>
                <c:pt idx="12304">
                  <c:v>41615.0</c:v>
                </c:pt>
                <c:pt idx="12305">
                  <c:v>41616.0</c:v>
                </c:pt>
                <c:pt idx="12306">
                  <c:v>41617.0</c:v>
                </c:pt>
                <c:pt idx="12307">
                  <c:v>41618.0</c:v>
                </c:pt>
                <c:pt idx="12308">
                  <c:v>41619.0</c:v>
                </c:pt>
                <c:pt idx="12309">
                  <c:v>41620.0</c:v>
                </c:pt>
                <c:pt idx="12310">
                  <c:v>41621.0</c:v>
                </c:pt>
                <c:pt idx="12311">
                  <c:v>41622.0</c:v>
                </c:pt>
                <c:pt idx="12312">
                  <c:v>41623.0</c:v>
                </c:pt>
                <c:pt idx="12313">
                  <c:v>41624.0</c:v>
                </c:pt>
                <c:pt idx="12314">
                  <c:v>41625.0</c:v>
                </c:pt>
                <c:pt idx="12315">
                  <c:v>41626.0</c:v>
                </c:pt>
                <c:pt idx="12316">
                  <c:v>41627.0</c:v>
                </c:pt>
                <c:pt idx="12317">
                  <c:v>41628.0</c:v>
                </c:pt>
                <c:pt idx="12318">
                  <c:v>41629.0</c:v>
                </c:pt>
                <c:pt idx="12319">
                  <c:v>41630.0</c:v>
                </c:pt>
                <c:pt idx="12320">
                  <c:v>41631.0</c:v>
                </c:pt>
                <c:pt idx="12321">
                  <c:v>41632.0</c:v>
                </c:pt>
                <c:pt idx="12322">
                  <c:v>41633.0</c:v>
                </c:pt>
                <c:pt idx="12323">
                  <c:v>41634.0</c:v>
                </c:pt>
                <c:pt idx="12324">
                  <c:v>41635.0</c:v>
                </c:pt>
                <c:pt idx="12325">
                  <c:v>41636.0</c:v>
                </c:pt>
                <c:pt idx="12326">
                  <c:v>41637.0</c:v>
                </c:pt>
                <c:pt idx="12327">
                  <c:v>41638.0</c:v>
                </c:pt>
                <c:pt idx="12328">
                  <c:v>41639.0</c:v>
                </c:pt>
                <c:pt idx="12329">
                  <c:v>41640.0</c:v>
                </c:pt>
                <c:pt idx="12330">
                  <c:v>41641.0</c:v>
                </c:pt>
                <c:pt idx="12331">
                  <c:v>41642.0</c:v>
                </c:pt>
                <c:pt idx="12332">
                  <c:v>41643.0</c:v>
                </c:pt>
                <c:pt idx="12333">
                  <c:v>41644.0</c:v>
                </c:pt>
                <c:pt idx="12334">
                  <c:v>41645.0</c:v>
                </c:pt>
                <c:pt idx="12335">
                  <c:v>41646.0</c:v>
                </c:pt>
                <c:pt idx="12336">
                  <c:v>41647.0</c:v>
                </c:pt>
                <c:pt idx="12337">
                  <c:v>41648.0</c:v>
                </c:pt>
                <c:pt idx="12338">
                  <c:v>41649.0</c:v>
                </c:pt>
                <c:pt idx="12339">
                  <c:v>41650.0</c:v>
                </c:pt>
                <c:pt idx="12340">
                  <c:v>41651.0</c:v>
                </c:pt>
                <c:pt idx="12341">
                  <c:v>41652.0</c:v>
                </c:pt>
                <c:pt idx="12342">
                  <c:v>41653.0</c:v>
                </c:pt>
                <c:pt idx="12343">
                  <c:v>41654.0</c:v>
                </c:pt>
                <c:pt idx="12344">
                  <c:v>41655.0</c:v>
                </c:pt>
                <c:pt idx="12345">
                  <c:v>41656.0</c:v>
                </c:pt>
                <c:pt idx="12346">
                  <c:v>41657.0</c:v>
                </c:pt>
                <c:pt idx="12347">
                  <c:v>41658.0</c:v>
                </c:pt>
                <c:pt idx="12348">
                  <c:v>41659.0</c:v>
                </c:pt>
                <c:pt idx="12349">
                  <c:v>41660.0</c:v>
                </c:pt>
                <c:pt idx="12350">
                  <c:v>41661.0</c:v>
                </c:pt>
                <c:pt idx="12351">
                  <c:v>41662.0</c:v>
                </c:pt>
                <c:pt idx="12352">
                  <c:v>41663.0</c:v>
                </c:pt>
                <c:pt idx="12353">
                  <c:v>41664.0</c:v>
                </c:pt>
                <c:pt idx="12354">
                  <c:v>41665.0</c:v>
                </c:pt>
                <c:pt idx="12355">
                  <c:v>41666.0</c:v>
                </c:pt>
                <c:pt idx="12356">
                  <c:v>41667.0</c:v>
                </c:pt>
                <c:pt idx="12357">
                  <c:v>41668.0</c:v>
                </c:pt>
                <c:pt idx="12358">
                  <c:v>41669.0</c:v>
                </c:pt>
                <c:pt idx="12359">
                  <c:v>41670.0</c:v>
                </c:pt>
                <c:pt idx="12360">
                  <c:v>41671.0</c:v>
                </c:pt>
                <c:pt idx="12361">
                  <c:v>41672.0</c:v>
                </c:pt>
                <c:pt idx="12362">
                  <c:v>41673.0</c:v>
                </c:pt>
                <c:pt idx="12363">
                  <c:v>41674.0</c:v>
                </c:pt>
                <c:pt idx="12364">
                  <c:v>41675.0</c:v>
                </c:pt>
                <c:pt idx="12365">
                  <c:v>41676.0</c:v>
                </c:pt>
                <c:pt idx="12366">
                  <c:v>41677.0</c:v>
                </c:pt>
                <c:pt idx="12367">
                  <c:v>41678.0</c:v>
                </c:pt>
                <c:pt idx="12368">
                  <c:v>41679.0</c:v>
                </c:pt>
                <c:pt idx="12369">
                  <c:v>41680.0</c:v>
                </c:pt>
                <c:pt idx="12370">
                  <c:v>41681.0</c:v>
                </c:pt>
                <c:pt idx="12371">
                  <c:v>41682.0</c:v>
                </c:pt>
                <c:pt idx="12372">
                  <c:v>41683.0</c:v>
                </c:pt>
                <c:pt idx="12373">
                  <c:v>41684.0</c:v>
                </c:pt>
                <c:pt idx="12374">
                  <c:v>41685.0</c:v>
                </c:pt>
                <c:pt idx="12375">
                  <c:v>41686.0</c:v>
                </c:pt>
                <c:pt idx="12376">
                  <c:v>41687.0</c:v>
                </c:pt>
                <c:pt idx="12377">
                  <c:v>41688.0</c:v>
                </c:pt>
                <c:pt idx="12378">
                  <c:v>41689.0</c:v>
                </c:pt>
                <c:pt idx="12379">
                  <c:v>41690.0</c:v>
                </c:pt>
                <c:pt idx="12380">
                  <c:v>41691.0</c:v>
                </c:pt>
                <c:pt idx="12381">
                  <c:v>41692.0</c:v>
                </c:pt>
                <c:pt idx="12382">
                  <c:v>41693.0</c:v>
                </c:pt>
                <c:pt idx="12383">
                  <c:v>41694.0</c:v>
                </c:pt>
                <c:pt idx="12384">
                  <c:v>41695.0</c:v>
                </c:pt>
                <c:pt idx="12385">
                  <c:v>41696.0</c:v>
                </c:pt>
                <c:pt idx="12386">
                  <c:v>41697.0</c:v>
                </c:pt>
                <c:pt idx="12387">
                  <c:v>41698.0</c:v>
                </c:pt>
                <c:pt idx="12388">
                  <c:v>41699.0</c:v>
                </c:pt>
                <c:pt idx="12389">
                  <c:v>41700.0</c:v>
                </c:pt>
                <c:pt idx="12390">
                  <c:v>41701.0</c:v>
                </c:pt>
                <c:pt idx="12391">
                  <c:v>41702.0</c:v>
                </c:pt>
                <c:pt idx="12392">
                  <c:v>41703.0</c:v>
                </c:pt>
                <c:pt idx="12393">
                  <c:v>41704.0</c:v>
                </c:pt>
                <c:pt idx="12394">
                  <c:v>41705.0</c:v>
                </c:pt>
                <c:pt idx="12395">
                  <c:v>41706.0</c:v>
                </c:pt>
                <c:pt idx="12396">
                  <c:v>41707.0</c:v>
                </c:pt>
                <c:pt idx="12397">
                  <c:v>41708.0</c:v>
                </c:pt>
                <c:pt idx="12398">
                  <c:v>41709.0</c:v>
                </c:pt>
                <c:pt idx="12399">
                  <c:v>41710.0</c:v>
                </c:pt>
                <c:pt idx="12400">
                  <c:v>41711.0</c:v>
                </c:pt>
                <c:pt idx="12401">
                  <c:v>41712.0</c:v>
                </c:pt>
                <c:pt idx="12402">
                  <c:v>41713.0</c:v>
                </c:pt>
                <c:pt idx="12403">
                  <c:v>41714.0</c:v>
                </c:pt>
                <c:pt idx="12404">
                  <c:v>41715.0</c:v>
                </c:pt>
                <c:pt idx="12405">
                  <c:v>41716.0</c:v>
                </c:pt>
                <c:pt idx="12406">
                  <c:v>41717.0</c:v>
                </c:pt>
                <c:pt idx="12407">
                  <c:v>41718.0</c:v>
                </c:pt>
                <c:pt idx="12408">
                  <c:v>41719.0</c:v>
                </c:pt>
                <c:pt idx="12409">
                  <c:v>41720.0</c:v>
                </c:pt>
                <c:pt idx="12410">
                  <c:v>41721.0</c:v>
                </c:pt>
                <c:pt idx="12411">
                  <c:v>41722.0</c:v>
                </c:pt>
                <c:pt idx="12412">
                  <c:v>41723.0</c:v>
                </c:pt>
                <c:pt idx="12413">
                  <c:v>41724.0</c:v>
                </c:pt>
                <c:pt idx="12414">
                  <c:v>41725.0</c:v>
                </c:pt>
                <c:pt idx="12415">
                  <c:v>41726.0</c:v>
                </c:pt>
                <c:pt idx="12416">
                  <c:v>41727.0</c:v>
                </c:pt>
                <c:pt idx="12417">
                  <c:v>41728.0</c:v>
                </c:pt>
                <c:pt idx="12418">
                  <c:v>41729.0</c:v>
                </c:pt>
                <c:pt idx="12419">
                  <c:v>41730.0</c:v>
                </c:pt>
                <c:pt idx="12420">
                  <c:v>41731.0</c:v>
                </c:pt>
                <c:pt idx="12421">
                  <c:v>41732.0</c:v>
                </c:pt>
                <c:pt idx="12422">
                  <c:v>41733.0</c:v>
                </c:pt>
                <c:pt idx="12423">
                  <c:v>41734.0</c:v>
                </c:pt>
                <c:pt idx="12424">
                  <c:v>41735.0</c:v>
                </c:pt>
                <c:pt idx="12425">
                  <c:v>41736.0</c:v>
                </c:pt>
                <c:pt idx="12426">
                  <c:v>41737.0</c:v>
                </c:pt>
                <c:pt idx="12427">
                  <c:v>41738.0</c:v>
                </c:pt>
                <c:pt idx="12428">
                  <c:v>41739.0</c:v>
                </c:pt>
                <c:pt idx="12429">
                  <c:v>41740.0</c:v>
                </c:pt>
                <c:pt idx="12430">
                  <c:v>41741.0</c:v>
                </c:pt>
                <c:pt idx="12431">
                  <c:v>41742.0</c:v>
                </c:pt>
                <c:pt idx="12432">
                  <c:v>41743.0</c:v>
                </c:pt>
                <c:pt idx="12433">
                  <c:v>41744.0</c:v>
                </c:pt>
                <c:pt idx="12434">
                  <c:v>41745.0</c:v>
                </c:pt>
                <c:pt idx="12435">
                  <c:v>41746.0</c:v>
                </c:pt>
                <c:pt idx="12436">
                  <c:v>41747.0</c:v>
                </c:pt>
                <c:pt idx="12437">
                  <c:v>41748.0</c:v>
                </c:pt>
                <c:pt idx="12438">
                  <c:v>41749.0</c:v>
                </c:pt>
                <c:pt idx="12439">
                  <c:v>41750.0</c:v>
                </c:pt>
                <c:pt idx="12440">
                  <c:v>41751.0</c:v>
                </c:pt>
                <c:pt idx="12441">
                  <c:v>41752.0</c:v>
                </c:pt>
                <c:pt idx="12442">
                  <c:v>41753.0</c:v>
                </c:pt>
                <c:pt idx="12443">
                  <c:v>41754.0</c:v>
                </c:pt>
                <c:pt idx="12444">
                  <c:v>41755.0</c:v>
                </c:pt>
                <c:pt idx="12445">
                  <c:v>41756.0</c:v>
                </c:pt>
                <c:pt idx="12446">
                  <c:v>41757.0</c:v>
                </c:pt>
                <c:pt idx="12447">
                  <c:v>41758.0</c:v>
                </c:pt>
                <c:pt idx="12448">
                  <c:v>41759.0</c:v>
                </c:pt>
                <c:pt idx="12449">
                  <c:v>41760.0</c:v>
                </c:pt>
                <c:pt idx="12450">
                  <c:v>41761.0</c:v>
                </c:pt>
                <c:pt idx="12451">
                  <c:v>41762.0</c:v>
                </c:pt>
                <c:pt idx="12452">
                  <c:v>41763.0</c:v>
                </c:pt>
                <c:pt idx="12453">
                  <c:v>41764.0</c:v>
                </c:pt>
                <c:pt idx="12454">
                  <c:v>41765.0</c:v>
                </c:pt>
                <c:pt idx="12455">
                  <c:v>41766.0</c:v>
                </c:pt>
                <c:pt idx="12456">
                  <c:v>41767.0</c:v>
                </c:pt>
                <c:pt idx="12457">
                  <c:v>41768.0</c:v>
                </c:pt>
                <c:pt idx="12458">
                  <c:v>41769.0</c:v>
                </c:pt>
                <c:pt idx="12459">
                  <c:v>41770.0</c:v>
                </c:pt>
                <c:pt idx="12460">
                  <c:v>41771.0</c:v>
                </c:pt>
                <c:pt idx="12461">
                  <c:v>41772.0</c:v>
                </c:pt>
                <c:pt idx="12462">
                  <c:v>41773.0</c:v>
                </c:pt>
                <c:pt idx="12463">
                  <c:v>41774.0</c:v>
                </c:pt>
                <c:pt idx="12464">
                  <c:v>41775.0</c:v>
                </c:pt>
                <c:pt idx="12465">
                  <c:v>41776.0</c:v>
                </c:pt>
                <c:pt idx="12466">
                  <c:v>41777.0</c:v>
                </c:pt>
                <c:pt idx="12467">
                  <c:v>41778.0</c:v>
                </c:pt>
                <c:pt idx="12468">
                  <c:v>41779.0</c:v>
                </c:pt>
                <c:pt idx="12469">
                  <c:v>41780.0</c:v>
                </c:pt>
                <c:pt idx="12470">
                  <c:v>41781.0</c:v>
                </c:pt>
                <c:pt idx="12471">
                  <c:v>41782.0</c:v>
                </c:pt>
                <c:pt idx="12472">
                  <c:v>41783.0</c:v>
                </c:pt>
                <c:pt idx="12473">
                  <c:v>41784.0</c:v>
                </c:pt>
                <c:pt idx="12474">
                  <c:v>41785.0</c:v>
                </c:pt>
                <c:pt idx="12475">
                  <c:v>41786.0</c:v>
                </c:pt>
                <c:pt idx="12476">
                  <c:v>41787.0</c:v>
                </c:pt>
                <c:pt idx="12477">
                  <c:v>41788.0</c:v>
                </c:pt>
                <c:pt idx="12478">
                  <c:v>41789.0</c:v>
                </c:pt>
                <c:pt idx="12479">
                  <c:v>41790.0</c:v>
                </c:pt>
                <c:pt idx="12480">
                  <c:v>41791.0</c:v>
                </c:pt>
                <c:pt idx="12481">
                  <c:v>41792.0</c:v>
                </c:pt>
                <c:pt idx="12482">
                  <c:v>41793.0</c:v>
                </c:pt>
                <c:pt idx="12483">
                  <c:v>41794.0</c:v>
                </c:pt>
                <c:pt idx="12484">
                  <c:v>41795.0</c:v>
                </c:pt>
                <c:pt idx="12485">
                  <c:v>41796.0</c:v>
                </c:pt>
                <c:pt idx="12486">
                  <c:v>41797.0</c:v>
                </c:pt>
                <c:pt idx="12487">
                  <c:v>41798.0</c:v>
                </c:pt>
                <c:pt idx="12488">
                  <c:v>41799.0</c:v>
                </c:pt>
                <c:pt idx="12489">
                  <c:v>41800.0</c:v>
                </c:pt>
                <c:pt idx="12490">
                  <c:v>41801.0</c:v>
                </c:pt>
                <c:pt idx="12491">
                  <c:v>41802.0</c:v>
                </c:pt>
                <c:pt idx="12492">
                  <c:v>41803.0</c:v>
                </c:pt>
                <c:pt idx="12493">
                  <c:v>41804.0</c:v>
                </c:pt>
                <c:pt idx="12494">
                  <c:v>41805.0</c:v>
                </c:pt>
                <c:pt idx="12495">
                  <c:v>41806.0</c:v>
                </c:pt>
                <c:pt idx="12496">
                  <c:v>41807.0</c:v>
                </c:pt>
                <c:pt idx="12497">
                  <c:v>41808.0</c:v>
                </c:pt>
                <c:pt idx="12498">
                  <c:v>41809.0</c:v>
                </c:pt>
                <c:pt idx="12499">
                  <c:v>41810.0</c:v>
                </c:pt>
                <c:pt idx="12500">
                  <c:v>41811.0</c:v>
                </c:pt>
                <c:pt idx="12501">
                  <c:v>41812.0</c:v>
                </c:pt>
                <c:pt idx="12502">
                  <c:v>41813.0</c:v>
                </c:pt>
                <c:pt idx="12503">
                  <c:v>41814.0</c:v>
                </c:pt>
                <c:pt idx="12504">
                  <c:v>41815.0</c:v>
                </c:pt>
                <c:pt idx="12505">
                  <c:v>41816.0</c:v>
                </c:pt>
                <c:pt idx="12506">
                  <c:v>41817.0</c:v>
                </c:pt>
                <c:pt idx="12507">
                  <c:v>41818.0</c:v>
                </c:pt>
                <c:pt idx="12508">
                  <c:v>41819.0</c:v>
                </c:pt>
                <c:pt idx="12509">
                  <c:v>41820.0</c:v>
                </c:pt>
                <c:pt idx="12510">
                  <c:v>41821.0</c:v>
                </c:pt>
                <c:pt idx="12511">
                  <c:v>41822.0</c:v>
                </c:pt>
                <c:pt idx="12512">
                  <c:v>41823.0</c:v>
                </c:pt>
                <c:pt idx="12513">
                  <c:v>41824.0</c:v>
                </c:pt>
                <c:pt idx="12514">
                  <c:v>41825.0</c:v>
                </c:pt>
                <c:pt idx="12515">
                  <c:v>41826.0</c:v>
                </c:pt>
                <c:pt idx="12516">
                  <c:v>41827.0</c:v>
                </c:pt>
                <c:pt idx="12517">
                  <c:v>41828.0</c:v>
                </c:pt>
                <c:pt idx="12518">
                  <c:v>41829.0</c:v>
                </c:pt>
                <c:pt idx="12519">
                  <c:v>41830.0</c:v>
                </c:pt>
                <c:pt idx="12520">
                  <c:v>41831.0</c:v>
                </c:pt>
                <c:pt idx="12521">
                  <c:v>41832.0</c:v>
                </c:pt>
                <c:pt idx="12522">
                  <c:v>41833.0</c:v>
                </c:pt>
                <c:pt idx="12523">
                  <c:v>41834.0</c:v>
                </c:pt>
                <c:pt idx="12524">
                  <c:v>41835.0</c:v>
                </c:pt>
                <c:pt idx="12525">
                  <c:v>41836.0</c:v>
                </c:pt>
                <c:pt idx="12526">
                  <c:v>41837.0</c:v>
                </c:pt>
                <c:pt idx="12527">
                  <c:v>41838.0</c:v>
                </c:pt>
                <c:pt idx="12528">
                  <c:v>41839.0</c:v>
                </c:pt>
                <c:pt idx="12529">
                  <c:v>41840.0</c:v>
                </c:pt>
                <c:pt idx="12530">
                  <c:v>41841.0</c:v>
                </c:pt>
                <c:pt idx="12531">
                  <c:v>41842.0</c:v>
                </c:pt>
                <c:pt idx="12532">
                  <c:v>41843.0</c:v>
                </c:pt>
                <c:pt idx="12533">
                  <c:v>41844.0</c:v>
                </c:pt>
                <c:pt idx="12534">
                  <c:v>41845.0</c:v>
                </c:pt>
                <c:pt idx="12535">
                  <c:v>41846.0</c:v>
                </c:pt>
                <c:pt idx="12536">
                  <c:v>41847.0</c:v>
                </c:pt>
                <c:pt idx="12537">
                  <c:v>41848.0</c:v>
                </c:pt>
                <c:pt idx="12538">
                  <c:v>41849.0</c:v>
                </c:pt>
                <c:pt idx="12539">
                  <c:v>41850.0</c:v>
                </c:pt>
                <c:pt idx="12540">
                  <c:v>41851.0</c:v>
                </c:pt>
                <c:pt idx="12541">
                  <c:v>41852.0</c:v>
                </c:pt>
                <c:pt idx="12542">
                  <c:v>41853.0</c:v>
                </c:pt>
                <c:pt idx="12543">
                  <c:v>41854.0</c:v>
                </c:pt>
                <c:pt idx="12544">
                  <c:v>41855.0</c:v>
                </c:pt>
                <c:pt idx="12545">
                  <c:v>41856.0</c:v>
                </c:pt>
                <c:pt idx="12546">
                  <c:v>41857.0</c:v>
                </c:pt>
                <c:pt idx="12547">
                  <c:v>41858.0</c:v>
                </c:pt>
                <c:pt idx="12548">
                  <c:v>41859.0</c:v>
                </c:pt>
                <c:pt idx="12549">
                  <c:v>41860.0</c:v>
                </c:pt>
                <c:pt idx="12550">
                  <c:v>41861.0</c:v>
                </c:pt>
                <c:pt idx="12551">
                  <c:v>41862.0</c:v>
                </c:pt>
                <c:pt idx="12552">
                  <c:v>41863.0</c:v>
                </c:pt>
                <c:pt idx="12553">
                  <c:v>41864.0</c:v>
                </c:pt>
                <c:pt idx="12554">
                  <c:v>41865.0</c:v>
                </c:pt>
                <c:pt idx="12555">
                  <c:v>41866.0</c:v>
                </c:pt>
                <c:pt idx="12556">
                  <c:v>41867.0</c:v>
                </c:pt>
                <c:pt idx="12557">
                  <c:v>41868.0</c:v>
                </c:pt>
                <c:pt idx="12558">
                  <c:v>41869.0</c:v>
                </c:pt>
                <c:pt idx="12559">
                  <c:v>41870.0</c:v>
                </c:pt>
                <c:pt idx="12560">
                  <c:v>41871.0</c:v>
                </c:pt>
                <c:pt idx="12561">
                  <c:v>41872.0</c:v>
                </c:pt>
                <c:pt idx="12562">
                  <c:v>41873.0</c:v>
                </c:pt>
                <c:pt idx="12563">
                  <c:v>41874.0</c:v>
                </c:pt>
                <c:pt idx="12564">
                  <c:v>41875.0</c:v>
                </c:pt>
                <c:pt idx="12565">
                  <c:v>41876.0</c:v>
                </c:pt>
                <c:pt idx="12566">
                  <c:v>41877.0</c:v>
                </c:pt>
                <c:pt idx="12567">
                  <c:v>41878.0</c:v>
                </c:pt>
                <c:pt idx="12568">
                  <c:v>41879.0</c:v>
                </c:pt>
                <c:pt idx="12569">
                  <c:v>41880.0</c:v>
                </c:pt>
                <c:pt idx="12570">
                  <c:v>41881.0</c:v>
                </c:pt>
                <c:pt idx="12571">
                  <c:v>41882.0</c:v>
                </c:pt>
                <c:pt idx="12572">
                  <c:v>41883.0</c:v>
                </c:pt>
                <c:pt idx="12573">
                  <c:v>41884.0</c:v>
                </c:pt>
                <c:pt idx="12574">
                  <c:v>41885.0</c:v>
                </c:pt>
                <c:pt idx="12575">
                  <c:v>41886.0</c:v>
                </c:pt>
                <c:pt idx="12576">
                  <c:v>41887.0</c:v>
                </c:pt>
                <c:pt idx="12577">
                  <c:v>41888.0</c:v>
                </c:pt>
                <c:pt idx="12578">
                  <c:v>41889.0</c:v>
                </c:pt>
                <c:pt idx="12579">
                  <c:v>41890.0</c:v>
                </c:pt>
                <c:pt idx="12580">
                  <c:v>41891.0</c:v>
                </c:pt>
                <c:pt idx="12581">
                  <c:v>41892.0</c:v>
                </c:pt>
                <c:pt idx="12582">
                  <c:v>41893.0</c:v>
                </c:pt>
                <c:pt idx="12583">
                  <c:v>41894.0</c:v>
                </c:pt>
                <c:pt idx="12584">
                  <c:v>41895.0</c:v>
                </c:pt>
                <c:pt idx="12585">
                  <c:v>41896.0</c:v>
                </c:pt>
                <c:pt idx="12586">
                  <c:v>41897.0</c:v>
                </c:pt>
                <c:pt idx="12587">
                  <c:v>41898.0</c:v>
                </c:pt>
                <c:pt idx="12588">
                  <c:v>41899.0</c:v>
                </c:pt>
                <c:pt idx="12589">
                  <c:v>41900.0</c:v>
                </c:pt>
                <c:pt idx="12590">
                  <c:v>41901.0</c:v>
                </c:pt>
                <c:pt idx="12591">
                  <c:v>41902.0</c:v>
                </c:pt>
                <c:pt idx="12592">
                  <c:v>41903.0</c:v>
                </c:pt>
                <c:pt idx="12593">
                  <c:v>41904.0</c:v>
                </c:pt>
                <c:pt idx="12594">
                  <c:v>41905.0</c:v>
                </c:pt>
                <c:pt idx="12595">
                  <c:v>41906.0</c:v>
                </c:pt>
                <c:pt idx="12596">
                  <c:v>41907.0</c:v>
                </c:pt>
                <c:pt idx="12597">
                  <c:v>41908.0</c:v>
                </c:pt>
                <c:pt idx="12598">
                  <c:v>41909.0</c:v>
                </c:pt>
                <c:pt idx="12599">
                  <c:v>41910.0</c:v>
                </c:pt>
                <c:pt idx="12600">
                  <c:v>41911.0</c:v>
                </c:pt>
                <c:pt idx="12601">
                  <c:v>41912.0</c:v>
                </c:pt>
                <c:pt idx="12602">
                  <c:v>41913.0</c:v>
                </c:pt>
                <c:pt idx="12603">
                  <c:v>41914.0</c:v>
                </c:pt>
                <c:pt idx="12604">
                  <c:v>41915.0</c:v>
                </c:pt>
                <c:pt idx="12605">
                  <c:v>41916.0</c:v>
                </c:pt>
                <c:pt idx="12606">
                  <c:v>41917.0</c:v>
                </c:pt>
                <c:pt idx="12607">
                  <c:v>41918.0</c:v>
                </c:pt>
                <c:pt idx="12608">
                  <c:v>41919.0</c:v>
                </c:pt>
                <c:pt idx="12609">
                  <c:v>41920.0</c:v>
                </c:pt>
                <c:pt idx="12610">
                  <c:v>41921.0</c:v>
                </c:pt>
                <c:pt idx="12611">
                  <c:v>41922.0</c:v>
                </c:pt>
                <c:pt idx="12612">
                  <c:v>41923.0</c:v>
                </c:pt>
                <c:pt idx="12613">
                  <c:v>41924.0</c:v>
                </c:pt>
                <c:pt idx="12614">
                  <c:v>41925.0</c:v>
                </c:pt>
                <c:pt idx="12615">
                  <c:v>41926.0</c:v>
                </c:pt>
                <c:pt idx="12616">
                  <c:v>41927.0</c:v>
                </c:pt>
                <c:pt idx="12617">
                  <c:v>41928.0</c:v>
                </c:pt>
                <c:pt idx="12618">
                  <c:v>41929.0</c:v>
                </c:pt>
                <c:pt idx="12619">
                  <c:v>41930.0</c:v>
                </c:pt>
                <c:pt idx="12620">
                  <c:v>41931.0</c:v>
                </c:pt>
                <c:pt idx="12621">
                  <c:v>41932.0</c:v>
                </c:pt>
                <c:pt idx="12622">
                  <c:v>41933.0</c:v>
                </c:pt>
                <c:pt idx="12623">
                  <c:v>41934.0</c:v>
                </c:pt>
                <c:pt idx="12624">
                  <c:v>41935.0</c:v>
                </c:pt>
                <c:pt idx="12625">
                  <c:v>41936.0</c:v>
                </c:pt>
                <c:pt idx="12626">
                  <c:v>41937.0</c:v>
                </c:pt>
                <c:pt idx="12627">
                  <c:v>41938.0</c:v>
                </c:pt>
                <c:pt idx="12628">
                  <c:v>41939.0</c:v>
                </c:pt>
                <c:pt idx="12629">
                  <c:v>41940.0</c:v>
                </c:pt>
                <c:pt idx="12630">
                  <c:v>41941.0</c:v>
                </c:pt>
                <c:pt idx="12631">
                  <c:v>41942.0</c:v>
                </c:pt>
                <c:pt idx="12632">
                  <c:v>41943.0</c:v>
                </c:pt>
                <c:pt idx="12633">
                  <c:v>41944.0</c:v>
                </c:pt>
                <c:pt idx="12634">
                  <c:v>41945.0</c:v>
                </c:pt>
                <c:pt idx="12635">
                  <c:v>41946.0</c:v>
                </c:pt>
                <c:pt idx="12636">
                  <c:v>41947.0</c:v>
                </c:pt>
                <c:pt idx="12637">
                  <c:v>41948.0</c:v>
                </c:pt>
                <c:pt idx="12638">
                  <c:v>41949.0</c:v>
                </c:pt>
                <c:pt idx="12639">
                  <c:v>41950.0</c:v>
                </c:pt>
                <c:pt idx="12640">
                  <c:v>41951.0</c:v>
                </c:pt>
                <c:pt idx="12641">
                  <c:v>41952.0</c:v>
                </c:pt>
                <c:pt idx="12642">
                  <c:v>41953.0</c:v>
                </c:pt>
                <c:pt idx="12643">
                  <c:v>41954.0</c:v>
                </c:pt>
                <c:pt idx="12644">
                  <c:v>41955.0</c:v>
                </c:pt>
                <c:pt idx="12645">
                  <c:v>41956.0</c:v>
                </c:pt>
                <c:pt idx="12646">
                  <c:v>41957.0</c:v>
                </c:pt>
                <c:pt idx="12647">
                  <c:v>41958.0</c:v>
                </c:pt>
                <c:pt idx="12648">
                  <c:v>41959.0</c:v>
                </c:pt>
                <c:pt idx="12649">
                  <c:v>41960.0</c:v>
                </c:pt>
                <c:pt idx="12650">
                  <c:v>41961.0</c:v>
                </c:pt>
                <c:pt idx="12651">
                  <c:v>41962.0</c:v>
                </c:pt>
                <c:pt idx="12652">
                  <c:v>41963.0</c:v>
                </c:pt>
                <c:pt idx="12653">
                  <c:v>41964.0</c:v>
                </c:pt>
                <c:pt idx="12654">
                  <c:v>41965.0</c:v>
                </c:pt>
                <c:pt idx="12655">
                  <c:v>41966.0</c:v>
                </c:pt>
                <c:pt idx="12656">
                  <c:v>41967.0</c:v>
                </c:pt>
                <c:pt idx="12657">
                  <c:v>41968.0</c:v>
                </c:pt>
                <c:pt idx="12658">
                  <c:v>41969.0</c:v>
                </c:pt>
                <c:pt idx="12659">
                  <c:v>41970.0</c:v>
                </c:pt>
                <c:pt idx="12660">
                  <c:v>41971.0</c:v>
                </c:pt>
                <c:pt idx="12661">
                  <c:v>41972.0</c:v>
                </c:pt>
                <c:pt idx="12662">
                  <c:v>41973.0</c:v>
                </c:pt>
                <c:pt idx="12663">
                  <c:v>41974.0</c:v>
                </c:pt>
                <c:pt idx="12664">
                  <c:v>41975.0</c:v>
                </c:pt>
                <c:pt idx="12665">
                  <c:v>41976.0</c:v>
                </c:pt>
                <c:pt idx="12666">
                  <c:v>41977.0</c:v>
                </c:pt>
                <c:pt idx="12667">
                  <c:v>41978.0</c:v>
                </c:pt>
                <c:pt idx="12668">
                  <c:v>41979.0</c:v>
                </c:pt>
                <c:pt idx="12669">
                  <c:v>41980.0</c:v>
                </c:pt>
                <c:pt idx="12670">
                  <c:v>41981.0</c:v>
                </c:pt>
                <c:pt idx="12671">
                  <c:v>41982.0</c:v>
                </c:pt>
                <c:pt idx="12672">
                  <c:v>41983.0</c:v>
                </c:pt>
                <c:pt idx="12673">
                  <c:v>41984.0</c:v>
                </c:pt>
                <c:pt idx="12674">
                  <c:v>41985.0</c:v>
                </c:pt>
                <c:pt idx="12675">
                  <c:v>41986.0</c:v>
                </c:pt>
                <c:pt idx="12676">
                  <c:v>41987.0</c:v>
                </c:pt>
                <c:pt idx="12677">
                  <c:v>41988.0</c:v>
                </c:pt>
                <c:pt idx="12678">
                  <c:v>41989.0</c:v>
                </c:pt>
                <c:pt idx="12679">
                  <c:v>41990.0</c:v>
                </c:pt>
                <c:pt idx="12680">
                  <c:v>41991.0</c:v>
                </c:pt>
                <c:pt idx="12681">
                  <c:v>41992.0</c:v>
                </c:pt>
                <c:pt idx="12682">
                  <c:v>41993.0</c:v>
                </c:pt>
                <c:pt idx="12683">
                  <c:v>41994.0</c:v>
                </c:pt>
                <c:pt idx="12684">
                  <c:v>41995.0</c:v>
                </c:pt>
                <c:pt idx="12685">
                  <c:v>41996.0</c:v>
                </c:pt>
                <c:pt idx="12686">
                  <c:v>41997.0</c:v>
                </c:pt>
                <c:pt idx="12687">
                  <c:v>41998.0</c:v>
                </c:pt>
                <c:pt idx="12688">
                  <c:v>41999.0</c:v>
                </c:pt>
                <c:pt idx="12689">
                  <c:v>42000.0</c:v>
                </c:pt>
                <c:pt idx="12690">
                  <c:v>42001.0</c:v>
                </c:pt>
                <c:pt idx="12691">
                  <c:v>42002.0</c:v>
                </c:pt>
                <c:pt idx="12692">
                  <c:v>42003.0</c:v>
                </c:pt>
                <c:pt idx="12693">
                  <c:v>42004.0</c:v>
                </c:pt>
                <c:pt idx="12694">
                  <c:v>42005.0</c:v>
                </c:pt>
                <c:pt idx="12695">
                  <c:v>42006.0</c:v>
                </c:pt>
                <c:pt idx="12696">
                  <c:v>42007.0</c:v>
                </c:pt>
                <c:pt idx="12697">
                  <c:v>42008.0</c:v>
                </c:pt>
                <c:pt idx="12698">
                  <c:v>42009.0</c:v>
                </c:pt>
                <c:pt idx="12699">
                  <c:v>42010.0</c:v>
                </c:pt>
                <c:pt idx="12700">
                  <c:v>42011.0</c:v>
                </c:pt>
                <c:pt idx="12701">
                  <c:v>42012.0</c:v>
                </c:pt>
                <c:pt idx="12702">
                  <c:v>42013.0</c:v>
                </c:pt>
                <c:pt idx="12703">
                  <c:v>42014.0</c:v>
                </c:pt>
                <c:pt idx="12704">
                  <c:v>42015.0</c:v>
                </c:pt>
                <c:pt idx="12705">
                  <c:v>42016.0</c:v>
                </c:pt>
                <c:pt idx="12706">
                  <c:v>42017.0</c:v>
                </c:pt>
                <c:pt idx="12707">
                  <c:v>42018.0</c:v>
                </c:pt>
                <c:pt idx="12708">
                  <c:v>42019.0</c:v>
                </c:pt>
                <c:pt idx="12709">
                  <c:v>42020.0</c:v>
                </c:pt>
                <c:pt idx="12710">
                  <c:v>42021.0</c:v>
                </c:pt>
                <c:pt idx="12711">
                  <c:v>42022.0</c:v>
                </c:pt>
                <c:pt idx="12712">
                  <c:v>42023.0</c:v>
                </c:pt>
                <c:pt idx="12713">
                  <c:v>42024.0</c:v>
                </c:pt>
                <c:pt idx="12714">
                  <c:v>42025.0</c:v>
                </c:pt>
                <c:pt idx="12715">
                  <c:v>42026.0</c:v>
                </c:pt>
                <c:pt idx="12716">
                  <c:v>42027.0</c:v>
                </c:pt>
                <c:pt idx="12717">
                  <c:v>42028.0</c:v>
                </c:pt>
                <c:pt idx="12718">
                  <c:v>42029.0</c:v>
                </c:pt>
                <c:pt idx="12719">
                  <c:v>42030.0</c:v>
                </c:pt>
                <c:pt idx="12720">
                  <c:v>42031.0</c:v>
                </c:pt>
                <c:pt idx="12721">
                  <c:v>42032.0</c:v>
                </c:pt>
                <c:pt idx="12722">
                  <c:v>42033.0</c:v>
                </c:pt>
                <c:pt idx="12723">
                  <c:v>42034.0</c:v>
                </c:pt>
                <c:pt idx="12724">
                  <c:v>42035.0</c:v>
                </c:pt>
                <c:pt idx="12725">
                  <c:v>42036.0</c:v>
                </c:pt>
                <c:pt idx="12726">
                  <c:v>42037.0</c:v>
                </c:pt>
                <c:pt idx="12727">
                  <c:v>42038.0</c:v>
                </c:pt>
                <c:pt idx="12728">
                  <c:v>42039.0</c:v>
                </c:pt>
                <c:pt idx="12729">
                  <c:v>42040.0</c:v>
                </c:pt>
                <c:pt idx="12730">
                  <c:v>42041.0</c:v>
                </c:pt>
                <c:pt idx="12731">
                  <c:v>42042.0</c:v>
                </c:pt>
                <c:pt idx="12732">
                  <c:v>42043.0</c:v>
                </c:pt>
                <c:pt idx="12733">
                  <c:v>42044.0</c:v>
                </c:pt>
                <c:pt idx="12734">
                  <c:v>42045.0</c:v>
                </c:pt>
                <c:pt idx="12735">
                  <c:v>42046.0</c:v>
                </c:pt>
                <c:pt idx="12736">
                  <c:v>42047.0</c:v>
                </c:pt>
                <c:pt idx="12737">
                  <c:v>42048.0</c:v>
                </c:pt>
                <c:pt idx="12738">
                  <c:v>42049.0</c:v>
                </c:pt>
                <c:pt idx="12739">
                  <c:v>42050.0</c:v>
                </c:pt>
                <c:pt idx="12740">
                  <c:v>42051.0</c:v>
                </c:pt>
                <c:pt idx="12741">
                  <c:v>42052.0</c:v>
                </c:pt>
                <c:pt idx="12742">
                  <c:v>42053.0</c:v>
                </c:pt>
                <c:pt idx="12743">
                  <c:v>42054.0</c:v>
                </c:pt>
                <c:pt idx="12744">
                  <c:v>42055.0</c:v>
                </c:pt>
                <c:pt idx="12745">
                  <c:v>42056.0</c:v>
                </c:pt>
                <c:pt idx="12746">
                  <c:v>42057.0</c:v>
                </c:pt>
                <c:pt idx="12747">
                  <c:v>42058.0</c:v>
                </c:pt>
                <c:pt idx="12748">
                  <c:v>42059.0</c:v>
                </c:pt>
                <c:pt idx="12749">
                  <c:v>42060.0</c:v>
                </c:pt>
                <c:pt idx="12750">
                  <c:v>42061.0</c:v>
                </c:pt>
                <c:pt idx="12751">
                  <c:v>42062.0</c:v>
                </c:pt>
                <c:pt idx="12752">
                  <c:v>42063.0</c:v>
                </c:pt>
                <c:pt idx="12753">
                  <c:v>42064.0</c:v>
                </c:pt>
                <c:pt idx="12754">
                  <c:v>42065.0</c:v>
                </c:pt>
                <c:pt idx="12755">
                  <c:v>42066.0</c:v>
                </c:pt>
                <c:pt idx="12756">
                  <c:v>42067.0</c:v>
                </c:pt>
                <c:pt idx="12757">
                  <c:v>42068.0</c:v>
                </c:pt>
                <c:pt idx="12758">
                  <c:v>42069.0</c:v>
                </c:pt>
                <c:pt idx="12759">
                  <c:v>42070.0</c:v>
                </c:pt>
                <c:pt idx="12760">
                  <c:v>42071.0</c:v>
                </c:pt>
                <c:pt idx="12761">
                  <c:v>42072.0</c:v>
                </c:pt>
                <c:pt idx="12762">
                  <c:v>42073.0</c:v>
                </c:pt>
                <c:pt idx="12763">
                  <c:v>42074.0</c:v>
                </c:pt>
                <c:pt idx="12764">
                  <c:v>42075.0</c:v>
                </c:pt>
                <c:pt idx="12765">
                  <c:v>42076.0</c:v>
                </c:pt>
                <c:pt idx="12766">
                  <c:v>42077.0</c:v>
                </c:pt>
                <c:pt idx="12767">
                  <c:v>42078.0</c:v>
                </c:pt>
                <c:pt idx="12768">
                  <c:v>42079.0</c:v>
                </c:pt>
                <c:pt idx="12769">
                  <c:v>42080.0</c:v>
                </c:pt>
                <c:pt idx="12770">
                  <c:v>42081.0</c:v>
                </c:pt>
                <c:pt idx="12771">
                  <c:v>42082.0</c:v>
                </c:pt>
                <c:pt idx="12772">
                  <c:v>42083.0</c:v>
                </c:pt>
                <c:pt idx="12773">
                  <c:v>42084.0</c:v>
                </c:pt>
                <c:pt idx="12774">
                  <c:v>42085.0</c:v>
                </c:pt>
                <c:pt idx="12775">
                  <c:v>42086.0</c:v>
                </c:pt>
                <c:pt idx="12776">
                  <c:v>42087.0</c:v>
                </c:pt>
                <c:pt idx="12777">
                  <c:v>42088.0</c:v>
                </c:pt>
                <c:pt idx="12778">
                  <c:v>42089.0</c:v>
                </c:pt>
                <c:pt idx="12779">
                  <c:v>42090.0</c:v>
                </c:pt>
                <c:pt idx="12780">
                  <c:v>42091.0</c:v>
                </c:pt>
                <c:pt idx="12781">
                  <c:v>42092.0</c:v>
                </c:pt>
                <c:pt idx="12782">
                  <c:v>42093.0</c:v>
                </c:pt>
                <c:pt idx="12783">
                  <c:v>42094.0</c:v>
                </c:pt>
                <c:pt idx="12784">
                  <c:v>42095.0</c:v>
                </c:pt>
                <c:pt idx="12785">
                  <c:v>42096.0</c:v>
                </c:pt>
                <c:pt idx="12786">
                  <c:v>42097.0</c:v>
                </c:pt>
                <c:pt idx="12787">
                  <c:v>42098.0</c:v>
                </c:pt>
                <c:pt idx="12788">
                  <c:v>42099.0</c:v>
                </c:pt>
                <c:pt idx="12789">
                  <c:v>42100.0</c:v>
                </c:pt>
                <c:pt idx="12790">
                  <c:v>42101.0</c:v>
                </c:pt>
                <c:pt idx="12791">
                  <c:v>42102.0</c:v>
                </c:pt>
                <c:pt idx="12792">
                  <c:v>42103.0</c:v>
                </c:pt>
                <c:pt idx="12793">
                  <c:v>42104.0</c:v>
                </c:pt>
                <c:pt idx="12794">
                  <c:v>42105.0</c:v>
                </c:pt>
                <c:pt idx="12795">
                  <c:v>42106.0</c:v>
                </c:pt>
                <c:pt idx="12796">
                  <c:v>42107.0</c:v>
                </c:pt>
                <c:pt idx="12797">
                  <c:v>42108.0</c:v>
                </c:pt>
                <c:pt idx="12798">
                  <c:v>42109.0</c:v>
                </c:pt>
                <c:pt idx="12799">
                  <c:v>42110.0</c:v>
                </c:pt>
                <c:pt idx="12800">
                  <c:v>42111.0</c:v>
                </c:pt>
                <c:pt idx="12801">
                  <c:v>42112.0</c:v>
                </c:pt>
                <c:pt idx="12802">
                  <c:v>42113.0</c:v>
                </c:pt>
                <c:pt idx="12803">
                  <c:v>42114.0</c:v>
                </c:pt>
                <c:pt idx="12804">
                  <c:v>42115.0</c:v>
                </c:pt>
                <c:pt idx="12805">
                  <c:v>42116.0</c:v>
                </c:pt>
                <c:pt idx="12806">
                  <c:v>42117.0</c:v>
                </c:pt>
                <c:pt idx="12807">
                  <c:v>42118.0</c:v>
                </c:pt>
                <c:pt idx="12808">
                  <c:v>42119.0</c:v>
                </c:pt>
                <c:pt idx="12809">
                  <c:v>42120.0</c:v>
                </c:pt>
                <c:pt idx="12810">
                  <c:v>42121.0</c:v>
                </c:pt>
                <c:pt idx="12811">
                  <c:v>42122.0</c:v>
                </c:pt>
                <c:pt idx="12812">
                  <c:v>42123.0</c:v>
                </c:pt>
                <c:pt idx="12813">
                  <c:v>42124.0</c:v>
                </c:pt>
                <c:pt idx="12814">
                  <c:v>42125.0</c:v>
                </c:pt>
                <c:pt idx="12815">
                  <c:v>42126.0</c:v>
                </c:pt>
                <c:pt idx="12816">
                  <c:v>42127.0</c:v>
                </c:pt>
                <c:pt idx="12817">
                  <c:v>42128.0</c:v>
                </c:pt>
                <c:pt idx="12818">
                  <c:v>42129.0</c:v>
                </c:pt>
                <c:pt idx="12819">
                  <c:v>42130.0</c:v>
                </c:pt>
                <c:pt idx="12820">
                  <c:v>42131.0</c:v>
                </c:pt>
                <c:pt idx="12821">
                  <c:v>42132.0</c:v>
                </c:pt>
                <c:pt idx="12822">
                  <c:v>42133.0</c:v>
                </c:pt>
                <c:pt idx="12823">
                  <c:v>42134.0</c:v>
                </c:pt>
                <c:pt idx="12824">
                  <c:v>42135.0</c:v>
                </c:pt>
                <c:pt idx="12825">
                  <c:v>42136.0</c:v>
                </c:pt>
                <c:pt idx="12826">
                  <c:v>42137.0</c:v>
                </c:pt>
                <c:pt idx="12827">
                  <c:v>42138.0</c:v>
                </c:pt>
                <c:pt idx="12828">
                  <c:v>42139.0</c:v>
                </c:pt>
                <c:pt idx="12829">
                  <c:v>42140.0</c:v>
                </c:pt>
                <c:pt idx="12830">
                  <c:v>42141.0</c:v>
                </c:pt>
                <c:pt idx="12831">
                  <c:v>42142.0</c:v>
                </c:pt>
                <c:pt idx="12832">
                  <c:v>42143.0</c:v>
                </c:pt>
                <c:pt idx="12833">
                  <c:v>42144.0</c:v>
                </c:pt>
                <c:pt idx="12834">
                  <c:v>42145.0</c:v>
                </c:pt>
                <c:pt idx="12835">
                  <c:v>42146.0</c:v>
                </c:pt>
                <c:pt idx="12836">
                  <c:v>42147.0</c:v>
                </c:pt>
                <c:pt idx="12837">
                  <c:v>42148.0</c:v>
                </c:pt>
                <c:pt idx="12838">
                  <c:v>42149.0</c:v>
                </c:pt>
                <c:pt idx="12839">
                  <c:v>42150.0</c:v>
                </c:pt>
                <c:pt idx="12840">
                  <c:v>42151.0</c:v>
                </c:pt>
                <c:pt idx="12841">
                  <c:v>42152.0</c:v>
                </c:pt>
                <c:pt idx="12842">
                  <c:v>42153.0</c:v>
                </c:pt>
                <c:pt idx="12843">
                  <c:v>42154.0</c:v>
                </c:pt>
                <c:pt idx="12844">
                  <c:v>42155.0</c:v>
                </c:pt>
                <c:pt idx="12845">
                  <c:v>42156.0</c:v>
                </c:pt>
                <c:pt idx="12846">
                  <c:v>42157.0</c:v>
                </c:pt>
                <c:pt idx="12847">
                  <c:v>42158.0</c:v>
                </c:pt>
                <c:pt idx="12848">
                  <c:v>42159.0</c:v>
                </c:pt>
                <c:pt idx="12849">
                  <c:v>42160.0</c:v>
                </c:pt>
                <c:pt idx="12850">
                  <c:v>42161.0</c:v>
                </c:pt>
                <c:pt idx="12851">
                  <c:v>42162.0</c:v>
                </c:pt>
                <c:pt idx="12852">
                  <c:v>42163.0</c:v>
                </c:pt>
                <c:pt idx="12853">
                  <c:v>42164.0</c:v>
                </c:pt>
                <c:pt idx="12854">
                  <c:v>42165.0</c:v>
                </c:pt>
                <c:pt idx="12855">
                  <c:v>42166.0</c:v>
                </c:pt>
                <c:pt idx="12856">
                  <c:v>42167.0</c:v>
                </c:pt>
                <c:pt idx="12857">
                  <c:v>42168.0</c:v>
                </c:pt>
                <c:pt idx="12858">
                  <c:v>42169.0</c:v>
                </c:pt>
                <c:pt idx="12859">
                  <c:v>42170.0</c:v>
                </c:pt>
                <c:pt idx="12860">
                  <c:v>42171.0</c:v>
                </c:pt>
                <c:pt idx="12861">
                  <c:v>42172.0</c:v>
                </c:pt>
                <c:pt idx="12862">
                  <c:v>42173.0</c:v>
                </c:pt>
                <c:pt idx="12863">
                  <c:v>42174.0</c:v>
                </c:pt>
                <c:pt idx="12864">
                  <c:v>42175.0</c:v>
                </c:pt>
                <c:pt idx="12865">
                  <c:v>42176.0</c:v>
                </c:pt>
                <c:pt idx="12866">
                  <c:v>42177.0</c:v>
                </c:pt>
                <c:pt idx="12867">
                  <c:v>42178.0</c:v>
                </c:pt>
                <c:pt idx="12868">
                  <c:v>42179.0</c:v>
                </c:pt>
                <c:pt idx="12869">
                  <c:v>42180.0</c:v>
                </c:pt>
                <c:pt idx="12870">
                  <c:v>42181.0</c:v>
                </c:pt>
                <c:pt idx="12871">
                  <c:v>42182.0</c:v>
                </c:pt>
                <c:pt idx="12872">
                  <c:v>42183.0</c:v>
                </c:pt>
                <c:pt idx="12873">
                  <c:v>42184.0</c:v>
                </c:pt>
                <c:pt idx="12874">
                  <c:v>42185.0</c:v>
                </c:pt>
                <c:pt idx="12875">
                  <c:v>42186.0</c:v>
                </c:pt>
                <c:pt idx="12876">
                  <c:v>42187.0</c:v>
                </c:pt>
                <c:pt idx="12877">
                  <c:v>42188.0</c:v>
                </c:pt>
                <c:pt idx="12878">
                  <c:v>42189.0</c:v>
                </c:pt>
                <c:pt idx="12879">
                  <c:v>42190.0</c:v>
                </c:pt>
                <c:pt idx="12880">
                  <c:v>42191.0</c:v>
                </c:pt>
                <c:pt idx="12881">
                  <c:v>42192.0</c:v>
                </c:pt>
                <c:pt idx="12882">
                  <c:v>42193.0</c:v>
                </c:pt>
                <c:pt idx="12883">
                  <c:v>42194.0</c:v>
                </c:pt>
                <c:pt idx="12884">
                  <c:v>42195.0</c:v>
                </c:pt>
                <c:pt idx="12885">
                  <c:v>42196.0</c:v>
                </c:pt>
                <c:pt idx="12886">
                  <c:v>42197.0</c:v>
                </c:pt>
                <c:pt idx="12887">
                  <c:v>42198.0</c:v>
                </c:pt>
                <c:pt idx="12888">
                  <c:v>42199.0</c:v>
                </c:pt>
                <c:pt idx="12889">
                  <c:v>42200.0</c:v>
                </c:pt>
                <c:pt idx="12890">
                  <c:v>42201.0</c:v>
                </c:pt>
                <c:pt idx="12891">
                  <c:v>42202.0</c:v>
                </c:pt>
                <c:pt idx="12892">
                  <c:v>42203.0</c:v>
                </c:pt>
                <c:pt idx="12893">
                  <c:v>42204.0</c:v>
                </c:pt>
                <c:pt idx="12894">
                  <c:v>42205.0</c:v>
                </c:pt>
                <c:pt idx="12895">
                  <c:v>42206.0</c:v>
                </c:pt>
                <c:pt idx="12896">
                  <c:v>42207.0</c:v>
                </c:pt>
                <c:pt idx="12897">
                  <c:v>42208.0</c:v>
                </c:pt>
                <c:pt idx="12898">
                  <c:v>42209.0</c:v>
                </c:pt>
                <c:pt idx="12899">
                  <c:v>42210.0</c:v>
                </c:pt>
                <c:pt idx="12900">
                  <c:v>42211.0</c:v>
                </c:pt>
                <c:pt idx="12901">
                  <c:v>42212.0</c:v>
                </c:pt>
                <c:pt idx="12902">
                  <c:v>42213.0</c:v>
                </c:pt>
                <c:pt idx="12903">
                  <c:v>42214.0</c:v>
                </c:pt>
                <c:pt idx="12904">
                  <c:v>42215.0</c:v>
                </c:pt>
                <c:pt idx="12905">
                  <c:v>42216.0</c:v>
                </c:pt>
                <c:pt idx="12906">
                  <c:v>42217.0</c:v>
                </c:pt>
                <c:pt idx="12907">
                  <c:v>42218.0</c:v>
                </c:pt>
                <c:pt idx="12908">
                  <c:v>42219.0</c:v>
                </c:pt>
                <c:pt idx="12909">
                  <c:v>42220.0</c:v>
                </c:pt>
                <c:pt idx="12910">
                  <c:v>42221.0</c:v>
                </c:pt>
                <c:pt idx="12911">
                  <c:v>42222.0</c:v>
                </c:pt>
                <c:pt idx="12912">
                  <c:v>42223.0</c:v>
                </c:pt>
                <c:pt idx="12913">
                  <c:v>42224.0</c:v>
                </c:pt>
                <c:pt idx="12914">
                  <c:v>42225.0</c:v>
                </c:pt>
                <c:pt idx="12915">
                  <c:v>42226.0</c:v>
                </c:pt>
                <c:pt idx="12916">
                  <c:v>42227.0</c:v>
                </c:pt>
                <c:pt idx="12917">
                  <c:v>42228.0</c:v>
                </c:pt>
                <c:pt idx="12918">
                  <c:v>42229.0</c:v>
                </c:pt>
                <c:pt idx="12919">
                  <c:v>42230.0</c:v>
                </c:pt>
                <c:pt idx="12920">
                  <c:v>42231.0</c:v>
                </c:pt>
                <c:pt idx="12921">
                  <c:v>42232.0</c:v>
                </c:pt>
                <c:pt idx="12922">
                  <c:v>42233.0</c:v>
                </c:pt>
                <c:pt idx="12923">
                  <c:v>42234.0</c:v>
                </c:pt>
                <c:pt idx="12924">
                  <c:v>42235.0</c:v>
                </c:pt>
                <c:pt idx="12925">
                  <c:v>42236.0</c:v>
                </c:pt>
                <c:pt idx="12926">
                  <c:v>42237.0</c:v>
                </c:pt>
                <c:pt idx="12927">
                  <c:v>42238.0</c:v>
                </c:pt>
                <c:pt idx="12928">
                  <c:v>42239.0</c:v>
                </c:pt>
                <c:pt idx="12929">
                  <c:v>42240.0</c:v>
                </c:pt>
                <c:pt idx="12930">
                  <c:v>42241.0</c:v>
                </c:pt>
                <c:pt idx="12931">
                  <c:v>42242.0</c:v>
                </c:pt>
                <c:pt idx="12932">
                  <c:v>42243.0</c:v>
                </c:pt>
                <c:pt idx="12933">
                  <c:v>42244.0</c:v>
                </c:pt>
                <c:pt idx="12934">
                  <c:v>42245.0</c:v>
                </c:pt>
                <c:pt idx="12935">
                  <c:v>42246.0</c:v>
                </c:pt>
                <c:pt idx="12936">
                  <c:v>42247.0</c:v>
                </c:pt>
                <c:pt idx="12937">
                  <c:v>42248.0</c:v>
                </c:pt>
                <c:pt idx="12938">
                  <c:v>42249.0</c:v>
                </c:pt>
                <c:pt idx="12939">
                  <c:v>42250.0</c:v>
                </c:pt>
                <c:pt idx="12940">
                  <c:v>42251.0</c:v>
                </c:pt>
                <c:pt idx="12941">
                  <c:v>42252.0</c:v>
                </c:pt>
                <c:pt idx="12942">
                  <c:v>42253.0</c:v>
                </c:pt>
                <c:pt idx="12943">
                  <c:v>42254.0</c:v>
                </c:pt>
                <c:pt idx="12944">
                  <c:v>42255.0</c:v>
                </c:pt>
                <c:pt idx="12945">
                  <c:v>42256.0</c:v>
                </c:pt>
                <c:pt idx="12946">
                  <c:v>42257.0</c:v>
                </c:pt>
                <c:pt idx="12947">
                  <c:v>42258.0</c:v>
                </c:pt>
                <c:pt idx="12948">
                  <c:v>42259.0</c:v>
                </c:pt>
                <c:pt idx="12949">
                  <c:v>42260.0</c:v>
                </c:pt>
                <c:pt idx="12950">
                  <c:v>42261.0</c:v>
                </c:pt>
                <c:pt idx="12951">
                  <c:v>42262.0</c:v>
                </c:pt>
                <c:pt idx="12952">
                  <c:v>42263.0</c:v>
                </c:pt>
                <c:pt idx="12953">
                  <c:v>42264.0</c:v>
                </c:pt>
                <c:pt idx="12954">
                  <c:v>42265.0</c:v>
                </c:pt>
                <c:pt idx="12955">
                  <c:v>42266.0</c:v>
                </c:pt>
                <c:pt idx="12956">
                  <c:v>42267.0</c:v>
                </c:pt>
                <c:pt idx="12957">
                  <c:v>42268.0</c:v>
                </c:pt>
                <c:pt idx="12958">
                  <c:v>42269.0</c:v>
                </c:pt>
                <c:pt idx="12959">
                  <c:v>42270.0</c:v>
                </c:pt>
                <c:pt idx="12960">
                  <c:v>42271.0</c:v>
                </c:pt>
                <c:pt idx="12961">
                  <c:v>42272.0</c:v>
                </c:pt>
                <c:pt idx="12962">
                  <c:v>42273.0</c:v>
                </c:pt>
                <c:pt idx="12963">
                  <c:v>42274.0</c:v>
                </c:pt>
                <c:pt idx="12964">
                  <c:v>42275.0</c:v>
                </c:pt>
                <c:pt idx="12965">
                  <c:v>42276.0</c:v>
                </c:pt>
                <c:pt idx="12966">
                  <c:v>42277.0</c:v>
                </c:pt>
                <c:pt idx="12967">
                  <c:v>42278.0</c:v>
                </c:pt>
                <c:pt idx="12968">
                  <c:v>42279.0</c:v>
                </c:pt>
                <c:pt idx="12969">
                  <c:v>42280.0</c:v>
                </c:pt>
                <c:pt idx="12970">
                  <c:v>42281.0</c:v>
                </c:pt>
                <c:pt idx="12971">
                  <c:v>42282.0</c:v>
                </c:pt>
                <c:pt idx="12972">
                  <c:v>42283.0</c:v>
                </c:pt>
                <c:pt idx="12973">
                  <c:v>42284.0</c:v>
                </c:pt>
                <c:pt idx="12974">
                  <c:v>42285.0</c:v>
                </c:pt>
                <c:pt idx="12975">
                  <c:v>42286.0</c:v>
                </c:pt>
                <c:pt idx="12976">
                  <c:v>42287.0</c:v>
                </c:pt>
                <c:pt idx="12977">
                  <c:v>42288.0</c:v>
                </c:pt>
                <c:pt idx="12978">
                  <c:v>42289.0</c:v>
                </c:pt>
                <c:pt idx="12979">
                  <c:v>42290.0</c:v>
                </c:pt>
                <c:pt idx="12980">
                  <c:v>42291.0</c:v>
                </c:pt>
                <c:pt idx="12981">
                  <c:v>42292.0</c:v>
                </c:pt>
                <c:pt idx="12982">
                  <c:v>42293.0</c:v>
                </c:pt>
                <c:pt idx="12983">
                  <c:v>42294.0</c:v>
                </c:pt>
                <c:pt idx="12984">
                  <c:v>42295.0</c:v>
                </c:pt>
                <c:pt idx="12985">
                  <c:v>42296.0</c:v>
                </c:pt>
                <c:pt idx="12986">
                  <c:v>42297.0</c:v>
                </c:pt>
                <c:pt idx="12987">
                  <c:v>42298.0</c:v>
                </c:pt>
                <c:pt idx="12988">
                  <c:v>42299.0</c:v>
                </c:pt>
                <c:pt idx="12989">
                  <c:v>42300.0</c:v>
                </c:pt>
                <c:pt idx="12990">
                  <c:v>42301.0</c:v>
                </c:pt>
                <c:pt idx="12991">
                  <c:v>42302.0</c:v>
                </c:pt>
                <c:pt idx="12992">
                  <c:v>42303.0</c:v>
                </c:pt>
                <c:pt idx="12993">
                  <c:v>42304.0</c:v>
                </c:pt>
                <c:pt idx="12994">
                  <c:v>42305.0</c:v>
                </c:pt>
                <c:pt idx="12995">
                  <c:v>42306.0</c:v>
                </c:pt>
                <c:pt idx="12996">
                  <c:v>42307.0</c:v>
                </c:pt>
                <c:pt idx="12997">
                  <c:v>42308.0</c:v>
                </c:pt>
                <c:pt idx="12998">
                  <c:v>42309.0</c:v>
                </c:pt>
                <c:pt idx="12999">
                  <c:v>42310.0</c:v>
                </c:pt>
                <c:pt idx="13000">
                  <c:v>42311.0</c:v>
                </c:pt>
                <c:pt idx="13001">
                  <c:v>42312.0</c:v>
                </c:pt>
                <c:pt idx="13002">
                  <c:v>42313.0</c:v>
                </c:pt>
                <c:pt idx="13003">
                  <c:v>42314.0</c:v>
                </c:pt>
                <c:pt idx="13004">
                  <c:v>42315.0</c:v>
                </c:pt>
                <c:pt idx="13005">
                  <c:v>42316.0</c:v>
                </c:pt>
                <c:pt idx="13006">
                  <c:v>42317.0</c:v>
                </c:pt>
                <c:pt idx="13007">
                  <c:v>42318.0</c:v>
                </c:pt>
                <c:pt idx="13008">
                  <c:v>42319.0</c:v>
                </c:pt>
                <c:pt idx="13009">
                  <c:v>42320.0</c:v>
                </c:pt>
                <c:pt idx="13010">
                  <c:v>42321.0</c:v>
                </c:pt>
                <c:pt idx="13011">
                  <c:v>42322.0</c:v>
                </c:pt>
                <c:pt idx="13012">
                  <c:v>42323.0</c:v>
                </c:pt>
                <c:pt idx="13013">
                  <c:v>42324.0</c:v>
                </c:pt>
                <c:pt idx="13014">
                  <c:v>42325.0</c:v>
                </c:pt>
                <c:pt idx="13015">
                  <c:v>42326.0</c:v>
                </c:pt>
                <c:pt idx="13016">
                  <c:v>42327.0</c:v>
                </c:pt>
                <c:pt idx="13017">
                  <c:v>42328.0</c:v>
                </c:pt>
                <c:pt idx="13018">
                  <c:v>42329.0</c:v>
                </c:pt>
                <c:pt idx="13019">
                  <c:v>42330.0</c:v>
                </c:pt>
                <c:pt idx="13020">
                  <c:v>42331.0</c:v>
                </c:pt>
                <c:pt idx="13021">
                  <c:v>42332.0</c:v>
                </c:pt>
                <c:pt idx="13022">
                  <c:v>42333.0</c:v>
                </c:pt>
                <c:pt idx="13023">
                  <c:v>42334.0</c:v>
                </c:pt>
                <c:pt idx="13024">
                  <c:v>42335.0</c:v>
                </c:pt>
                <c:pt idx="13025">
                  <c:v>42336.0</c:v>
                </c:pt>
                <c:pt idx="13026">
                  <c:v>42337.0</c:v>
                </c:pt>
                <c:pt idx="13027">
                  <c:v>42338.0</c:v>
                </c:pt>
                <c:pt idx="13028">
                  <c:v>42339.0</c:v>
                </c:pt>
                <c:pt idx="13029">
                  <c:v>42340.0</c:v>
                </c:pt>
                <c:pt idx="13030">
                  <c:v>42341.0</c:v>
                </c:pt>
                <c:pt idx="13031">
                  <c:v>42342.0</c:v>
                </c:pt>
                <c:pt idx="13032">
                  <c:v>42343.0</c:v>
                </c:pt>
                <c:pt idx="13033">
                  <c:v>42344.0</c:v>
                </c:pt>
                <c:pt idx="13034">
                  <c:v>42345.0</c:v>
                </c:pt>
                <c:pt idx="13035">
                  <c:v>42346.0</c:v>
                </c:pt>
                <c:pt idx="13036">
                  <c:v>42347.0</c:v>
                </c:pt>
                <c:pt idx="13037">
                  <c:v>42348.0</c:v>
                </c:pt>
                <c:pt idx="13038">
                  <c:v>42349.0</c:v>
                </c:pt>
                <c:pt idx="13039">
                  <c:v>42350.0</c:v>
                </c:pt>
                <c:pt idx="13040">
                  <c:v>42351.0</c:v>
                </c:pt>
                <c:pt idx="13041">
                  <c:v>42352.0</c:v>
                </c:pt>
                <c:pt idx="13042">
                  <c:v>42353.0</c:v>
                </c:pt>
                <c:pt idx="13043">
                  <c:v>42354.0</c:v>
                </c:pt>
                <c:pt idx="13044">
                  <c:v>42355.0</c:v>
                </c:pt>
                <c:pt idx="13045">
                  <c:v>42356.0</c:v>
                </c:pt>
                <c:pt idx="13046">
                  <c:v>42357.0</c:v>
                </c:pt>
                <c:pt idx="13047">
                  <c:v>42358.0</c:v>
                </c:pt>
                <c:pt idx="13048">
                  <c:v>42359.0</c:v>
                </c:pt>
                <c:pt idx="13049">
                  <c:v>42360.0</c:v>
                </c:pt>
                <c:pt idx="13050">
                  <c:v>42361.0</c:v>
                </c:pt>
                <c:pt idx="13051">
                  <c:v>42362.0</c:v>
                </c:pt>
                <c:pt idx="13052">
                  <c:v>42363.0</c:v>
                </c:pt>
                <c:pt idx="13053">
                  <c:v>42364.0</c:v>
                </c:pt>
                <c:pt idx="13054">
                  <c:v>42365.0</c:v>
                </c:pt>
                <c:pt idx="13055">
                  <c:v>42366.0</c:v>
                </c:pt>
                <c:pt idx="13056">
                  <c:v>42367.0</c:v>
                </c:pt>
                <c:pt idx="13057">
                  <c:v>42368.0</c:v>
                </c:pt>
                <c:pt idx="13058">
                  <c:v>42369.0</c:v>
                </c:pt>
                <c:pt idx="13059">
                  <c:v>42370.0</c:v>
                </c:pt>
                <c:pt idx="13060">
                  <c:v>42371.0</c:v>
                </c:pt>
                <c:pt idx="13061">
                  <c:v>42372.0</c:v>
                </c:pt>
                <c:pt idx="13062">
                  <c:v>42373.0</c:v>
                </c:pt>
                <c:pt idx="13063">
                  <c:v>42374.0</c:v>
                </c:pt>
                <c:pt idx="13064">
                  <c:v>42375.0</c:v>
                </c:pt>
                <c:pt idx="13065">
                  <c:v>42376.0</c:v>
                </c:pt>
                <c:pt idx="13066">
                  <c:v>42377.0</c:v>
                </c:pt>
                <c:pt idx="13067">
                  <c:v>42378.0</c:v>
                </c:pt>
                <c:pt idx="13068">
                  <c:v>42379.0</c:v>
                </c:pt>
                <c:pt idx="13069">
                  <c:v>42380.0</c:v>
                </c:pt>
                <c:pt idx="13070">
                  <c:v>42381.0</c:v>
                </c:pt>
                <c:pt idx="13071">
                  <c:v>42382.0</c:v>
                </c:pt>
                <c:pt idx="13072">
                  <c:v>42383.0</c:v>
                </c:pt>
                <c:pt idx="13073">
                  <c:v>42384.0</c:v>
                </c:pt>
                <c:pt idx="13074">
                  <c:v>42385.0</c:v>
                </c:pt>
                <c:pt idx="13075">
                  <c:v>42386.0</c:v>
                </c:pt>
                <c:pt idx="13076">
                  <c:v>42387.0</c:v>
                </c:pt>
                <c:pt idx="13077">
                  <c:v>42388.0</c:v>
                </c:pt>
                <c:pt idx="13078">
                  <c:v>42389.0</c:v>
                </c:pt>
                <c:pt idx="13079">
                  <c:v>42390.0</c:v>
                </c:pt>
                <c:pt idx="13080">
                  <c:v>42391.0</c:v>
                </c:pt>
                <c:pt idx="13081">
                  <c:v>42392.0</c:v>
                </c:pt>
                <c:pt idx="13082">
                  <c:v>42393.0</c:v>
                </c:pt>
                <c:pt idx="13083">
                  <c:v>42394.0</c:v>
                </c:pt>
                <c:pt idx="13084">
                  <c:v>42395.0</c:v>
                </c:pt>
                <c:pt idx="13085">
                  <c:v>42396.0</c:v>
                </c:pt>
                <c:pt idx="13086">
                  <c:v>42397.0</c:v>
                </c:pt>
                <c:pt idx="13087">
                  <c:v>42398.0</c:v>
                </c:pt>
                <c:pt idx="13088">
                  <c:v>42399.0</c:v>
                </c:pt>
                <c:pt idx="13089">
                  <c:v>42400.0</c:v>
                </c:pt>
                <c:pt idx="13090">
                  <c:v>42401.0</c:v>
                </c:pt>
                <c:pt idx="13091">
                  <c:v>42402.0</c:v>
                </c:pt>
                <c:pt idx="13092">
                  <c:v>42403.0</c:v>
                </c:pt>
                <c:pt idx="13093">
                  <c:v>42404.0</c:v>
                </c:pt>
                <c:pt idx="13094">
                  <c:v>42405.0</c:v>
                </c:pt>
                <c:pt idx="13095">
                  <c:v>42406.0</c:v>
                </c:pt>
                <c:pt idx="13096">
                  <c:v>42407.0</c:v>
                </c:pt>
                <c:pt idx="13097">
                  <c:v>42408.0</c:v>
                </c:pt>
                <c:pt idx="13098">
                  <c:v>42409.0</c:v>
                </c:pt>
                <c:pt idx="13099">
                  <c:v>42410.0</c:v>
                </c:pt>
                <c:pt idx="13100">
                  <c:v>42411.0</c:v>
                </c:pt>
                <c:pt idx="13101">
                  <c:v>42412.0</c:v>
                </c:pt>
                <c:pt idx="13102">
                  <c:v>42413.0</c:v>
                </c:pt>
                <c:pt idx="13103">
                  <c:v>42414.0</c:v>
                </c:pt>
                <c:pt idx="13104">
                  <c:v>42415.0</c:v>
                </c:pt>
                <c:pt idx="13105">
                  <c:v>42416.0</c:v>
                </c:pt>
                <c:pt idx="13106">
                  <c:v>42417.0</c:v>
                </c:pt>
                <c:pt idx="13107">
                  <c:v>42418.0</c:v>
                </c:pt>
                <c:pt idx="13108">
                  <c:v>42419.0</c:v>
                </c:pt>
                <c:pt idx="13109">
                  <c:v>42420.0</c:v>
                </c:pt>
                <c:pt idx="13110">
                  <c:v>42421.0</c:v>
                </c:pt>
                <c:pt idx="13111">
                  <c:v>42422.0</c:v>
                </c:pt>
                <c:pt idx="13112">
                  <c:v>42423.0</c:v>
                </c:pt>
                <c:pt idx="13113">
                  <c:v>42424.0</c:v>
                </c:pt>
                <c:pt idx="13114">
                  <c:v>42425.0</c:v>
                </c:pt>
                <c:pt idx="13115">
                  <c:v>42426.0</c:v>
                </c:pt>
                <c:pt idx="13116">
                  <c:v>42427.0</c:v>
                </c:pt>
                <c:pt idx="13117">
                  <c:v>42428.0</c:v>
                </c:pt>
                <c:pt idx="13118">
                  <c:v>42429.0</c:v>
                </c:pt>
                <c:pt idx="13119">
                  <c:v>42430.0</c:v>
                </c:pt>
                <c:pt idx="13120">
                  <c:v>42431.0</c:v>
                </c:pt>
                <c:pt idx="13121">
                  <c:v>42432.0</c:v>
                </c:pt>
                <c:pt idx="13122">
                  <c:v>42433.0</c:v>
                </c:pt>
                <c:pt idx="13123">
                  <c:v>42434.0</c:v>
                </c:pt>
                <c:pt idx="13124">
                  <c:v>42435.0</c:v>
                </c:pt>
                <c:pt idx="13125">
                  <c:v>42436.0</c:v>
                </c:pt>
                <c:pt idx="13126">
                  <c:v>42437.0</c:v>
                </c:pt>
                <c:pt idx="13127">
                  <c:v>42438.0</c:v>
                </c:pt>
                <c:pt idx="13128">
                  <c:v>42439.0</c:v>
                </c:pt>
                <c:pt idx="13129">
                  <c:v>42440.0</c:v>
                </c:pt>
                <c:pt idx="13130">
                  <c:v>42441.0</c:v>
                </c:pt>
                <c:pt idx="13131">
                  <c:v>42442.0</c:v>
                </c:pt>
                <c:pt idx="13132">
                  <c:v>42443.0</c:v>
                </c:pt>
                <c:pt idx="13133">
                  <c:v>42444.0</c:v>
                </c:pt>
                <c:pt idx="13134">
                  <c:v>42445.0</c:v>
                </c:pt>
                <c:pt idx="13135">
                  <c:v>42446.0</c:v>
                </c:pt>
                <c:pt idx="13136">
                  <c:v>42447.0</c:v>
                </c:pt>
                <c:pt idx="13137">
                  <c:v>42448.0</c:v>
                </c:pt>
                <c:pt idx="13138">
                  <c:v>42449.0</c:v>
                </c:pt>
                <c:pt idx="13139">
                  <c:v>42450.0</c:v>
                </c:pt>
                <c:pt idx="13140">
                  <c:v>42451.0</c:v>
                </c:pt>
                <c:pt idx="13141">
                  <c:v>42452.0</c:v>
                </c:pt>
                <c:pt idx="13142">
                  <c:v>42453.0</c:v>
                </c:pt>
                <c:pt idx="13143">
                  <c:v>42454.0</c:v>
                </c:pt>
                <c:pt idx="13144">
                  <c:v>42455.0</c:v>
                </c:pt>
                <c:pt idx="13145">
                  <c:v>42456.0</c:v>
                </c:pt>
                <c:pt idx="13146">
                  <c:v>42457.0</c:v>
                </c:pt>
                <c:pt idx="13147">
                  <c:v>42458.0</c:v>
                </c:pt>
                <c:pt idx="13148">
                  <c:v>42459.0</c:v>
                </c:pt>
                <c:pt idx="13149">
                  <c:v>42460.0</c:v>
                </c:pt>
                <c:pt idx="13150">
                  <c:v>42461.0</c:v>
                </c:pt>
                <c:pt idx="13151">
                  <c:v>42462.0</c:v>
                </c:pt>
                <c:pt idx="13152">
                  <c:v>42463.0</c:v>
                </c:pt>
                <c:pt idx="13153">
                  <c:v>42464.0</c:v>
                </c:pt>
                <c:pt idx="13154">
                  <c:v>42465.0</c:v>
                </c:pt>
                <c:pt idx="13155">
                  <c:v>42466.0</c:v>
                </c:pt>
                <c:pt idx="13156">
                  <c:v>42467.0</c:v>
                </c:pt>
                <c:pt idx="13157">
                  <c:v>42468.0</c:v>
                </c:pt>
                <c:pt idx="13158">
                  <c:v>42469.0</c:v>
                </c:pt>
                <c:pt idx="13159">
                  <c:v>42470.0</c:v>
                </c:pt>
                <c:pt idx="13160">
                  <c:v>42471.0</c:v>
                </c:pt>
                <c:pt idx="13161">
                  <c:v>42472.0</c:v>
                </c:pt>
                <c:pt idx="13162">
                  <c:v>42473.0</c:v>
                </c:pt>
                <c:pt idx="13163">
                  <c:v>42474.0</c:v>
                </c:pt>
                <c:pt idx="13164">
                  <c:v>42475.0</c:v>
                </c:pt>
                <c:pt idx="13165">
                  <c:v>42476.0</c:v>
                </c:pt>
                <c:pt idx="13166">
                  <c:v>42477.0</c:v>
                </c:pt>
                <c:pt idx="13167">
                  <c:v>42478.0</c:v>
                </c:pt>
                <c:pt idx="13168">
                  <c:v>42479.0</c:v>
                </c:pt>
                <c:pt idx="13169">
                  <c:v>42480.0</c:v>
                </c:pt>
                <c:pt idx="13170">
                  <c:v>42481.0</c:v>
                </c:pt>
                <c:pt idx="13171">
                  <c:v>42482.0</c:v>
                </c:pt>
                <c:pt idx="13172">
                  <c:v>42483.0</c:v>
                </c:pt>
                <c:pt idx="13173">
                  <c:v>42484.0</c:v>
                </c:pt>
                <c:pt idx="13174">
                  <c:v>42485.0</c:v>
                </c:pt>
                <c:pt idx="13175">
                  <c:v>42486.0</c:v>
                </c:pt>
                <c:pt idx="13176">
                  <c:v>42487.0</c:v>
                </c:pt>
                <c:pt idx="13177">
                  <c:v>42488.0</c:v>
                </c:pt>
                <c:pt idx="13178">
                  <c:v>42489.0</c:v>
                </c:pt>
                <c:pt idx="13179">
                  <c:v>42490.0</c:v>
                </c:pt>
                <c:pt idx="13180">
                  <c:v>42491.0</c:v>
                </c:pt>
                <c:pt idx="13181">
                  <c:v>42492.0</c:v>
                </c:pt>
                <c:pt idx="13182">
                  <c:v>42493.0</c:v>
                </c:pt>
                <c:pt idx="13183">
                  <c:v>42494.0</c:v>
                </c:pt>
                <c:pt idx="13184">
                  <c:v>42495.0</c:v>
                </c:pt>
                <c:pt idx="13185">
                  <c:v>42496.0</c:v>
                </c:pt>
                <c:pt idx="13186">
                  <c:v>42497.0</c:v>
                </c:pt>
                <c:pt idx="13187">
                  <c:v>42498.0</c:v>
                </c:pt>
                <c:pt idx="13188">
                  <c:v>42499.0</c:v>
                </c:pt>
                <c:pt idx="13189">
                  <c:v>42500.0</c:v>
                </c:pt>
                <c:pt idx="13190">
                  <c:v>42501.0</c:v>
                </c:pt>
                <c:pt idx="13191">
                  <c:v>42502.0</c:v>
                </c:pt>
                <c:pt idx="13192">
                  <c:v>42503.0</c:v>
                </c:pt>
                <c:pt idx="13193">
                  <c:v>42504.0</c:v>
                </c:pt>
                <c:pt idx="13194">
                  <c:v>42505.0</c:v>
                </c:pt>
                <c:pt idx="13195">
                  <c:v>42506.0</c:v>
                </c:pt>
                <c:pt idx="13196">
                  <c:v>42507.0</c:v>
                </c:pt>
                <c:pt idx="13197">
                  <c:v>42508.0</c:v>
                </c:pt>
                <c:pt idx="13198">
                  <c:v>42509.0</c:v>
                </c:pt>
                <c:pt idx="13199">
                  <c:v>42510.0</c:v>
                </c:pt>
                <c:pt idx="13200">
                  <c:v>42511.0</c:v>
                </c:pt>
                <c:pt idx="13201">
                  <c:v>42512.0</c:v>
                </c:pt>
                <c:pt idx="13202">
                  <c:v>42513.0</c:v>
                </c:pt>
                <c:pt idx="13203">
                  <c:v>42514.0</c:v>
                </c:pt>
                <c:pt idx="13204">
                  <c:v>42515.0</c:v>
                </c:pt>
                <c:pt idx="13205">
                  <c:v>42516.0</c:v>
                </c:pt>
                <c:pt idx="13206">
                  <c:v>42517.0</c:v>
                </c:pt>
                <c:pt idx="13207">
                  <c:v>42518.0</c:v>
                </c:pt>
                <c:pt idx="13208">
                  <c:v>42519.0</c:v>
                </c:pt>
                <c:pt idx="13209">
                  <c:v>42520.0</c:v>
                </c:pt>
                <c:pt idx="13210">
                  <c:v>42521.0</c:v>
                </c:pt>
                <c:pt idx="13211">
                  <c:v>42522.0</c:v>
                </c:pt>
                <c:pt idx="13212">
                  <c:v>42523.0</c:v>
                </c:pt>
                <c:pt idx="13213">
                  <c:v>42524.0</c:v>
                </c:pt>
                <c:pt idx="13214">
                  <c:v>42525.0</c:v>
                </c:pt>
                <c:pt idx="13215">
                  <c:v>42526.0</c:v>
                </c:pt>
                <c:pt idx="13216">
                  <c:v>42527.0</c:v>
                </c:pt>
                <c:pt idx="13217">
                  <c:v>42528.0</c:v>
                </c:pt>
                <c:pt idx="13218">
                  <c:v>42529.0</c:v>
                </c:pt>
                <c:pt idx="13219">
                  <c:v>42530.0</c:v>
                </c:pt>
                <c:pt idx="13220">
                  <c:v>42531.0</c:v>
                </c:pt>
                <c:pt idx="13221">
                  <c:v>42532.0</c:v>
                </c:pt>
                <c:pt idx="13222">
                  <c:v>42533.0</c:v>
                </c:pt>
                <c:pt idx="13223">
                  <c:v>42534.0</c:v>
                </c:pt>
                <c:pt idx="13224">
                  <c:v>42535.0</c:v>
                </c:pt>
                <c:pt idx="13225">
                  <c:v>42536.0</c:v>
                </c:pt>
                <c:pt idx="13226">
                  <c:v>42537.0</c:v>
                </c:pt>
                <c:pt idx="13227">
                  <c:v>42538.0</c:v>
                </c:pt>
                <c:pt idx="13228">
                  <c:v>42539.0</c:v>
                </c:pt>
                <c:pt idx="13229">
                  <c:v>42540.0</c:v>
                </c:pt>
                <c:pt idx="13230">
                  <c:v>42541.0</c:v>
                </c:pt>
                <c:pt idx="13231">
                  <c:v>42542.0</c:v>
                </c:pt>
                <c:pt idx="13232">
                  <c:v>42543.0</c:v>
                </c:pt>
                <c:pt idx="13233">
                  <c:v>42544.0</c:v>
                </c:pt>
                <c:pt idx="13234">
                  <c:v>42545.0</c:v>
                </c:pt>
                <c:pt idx="13235">
                  <c:v>42546.0</c:v>
                </c:pt>
                <c:pt idx="13236">
                  <c:v>42547.0</c:v>
                </c:pt>
                <c:pt idx="13237">
                  <c:v>42548.0</c:v>
                </c:pt>
                <c:pt idx="13238">
                  <c:v>42549.0</c:v>
                </c:pt>
                <c:pt idx="13239">
                  <c:v>42550.0</c:v>
                </c:pt>
                <c:pt idx="13240">
                  <c:v>42551.0</c:v>
                </c:pt>
                <c:pt idx="13241">
                  <c:v>42552.0</c:v>
                </c:pt>
                <c:pt idx="13242">
                  <c:v>42553.0</c:v>
                </c:pt>
                <c:pt idx="13243">
                  <c:v>42554.0</c:v>
                </c:pt>
                <c:pt idx="13244">
                  <c:v>42555.0</c:v>
                </c:pt>
                <c:pt idx="13245">
                  <c:v>42556.0</c:v>
                </c:pt>
                <c:pt idx="13246">
                  <c:v>42557.0</c:v>
                </c:pt>
                <c:pt idx="13247">
                  <c:v>42558.0</c:v>
                </c:pt>
                <c:pt idx="13248">
                  <c:v>42559.0</c:v>
                </c:pt>
                <c:pt idx="13249">
                  <c:v>42560.0</c:v>
                </c:pt>
                <c:pt idx="13250">
                  <c:v>42561.0</c:v>
                </c:pt>
                <c:pt idx="13251">
                  <c:v>42562.0</c:v>
                </c:pt>
                <c:pt idx="13252">
                  <c:v>42563.0</c:v>
                </c:pt>
                <c:pt idx="13253">
                  <c:v>42564.0</c:v>
                </c:pt>
                <c:pt idx="13254">
                  <c:v>42565.0</c:v>
                </c:pt>
                <c:pt idx="13255">
                  <c:v>42566.0</c:v>
                </c:pt>
                <c:pt idx="13256">
                  <c:v>42567.0</c:v>
                </c:pt>
                <c:pt idx="13257">
                  <c:v>42568.0</c:v>
                </c:pt>
                <c:pt idx="13258">
                  <c:v>42569.0</c:v>
                </c:pt>
                <c:pt idx="13259">
                  <c:v>42570.0</c:v>
                </c:pt>
                <c:pt idx="13260">
                  <c:v>42571.0</c:v>
                </c:pt>
                <c:pt idx="13261">
                  <c:v>42572.0</c:v>
                </c:pt>
                <c:pt idx="13262">
                  <c:v>42573.0</c:v>
                </c:pt>
                <c:pt idx="13263">
                  <c:v>42574.0</c:v>
                </c:pt>
                <c:pt idx="13264">
                  <c:v>42575.0</c:v>
                </c:pt>
                <c:pt idx="13265">
                  <c:v>42576.0</c:v>
                </c:pt>
                <c:pt idx="13266">
                  <c:v>42577.0</c:v>
                </c:pt>
                <c:pt idx="13267">
                  <c:v>42578.0</c:v>
                </c:pt>
                <c:pt idx="13268">
                  <c:v>42579.0</c:v>
                </c:pt>
                <c:pt idx="13269">
                  <c:v>42580.0</c:v>
                </c:pt>
                <c:pt idx="13270">
                  <c:v>42581.0</c:v>
                </c:pt>
                <c:pt idx="13271">
                  <c:v>42582.0</c:v>
                </c:pt>
                <c:pt idx="13272">
                  <c:v>42583.0</c:v>
                </c:pt>
                <c:pt idx="13273">
                  <c:v>42584.0</c:v>
                </c:pt>
                <c:pt idx="13274">
                  <c:v>42585.0</c:v>
                </c:pt>
                <c:pt idx="13275">
                  <c:v>42586.0</c:v>
                </c:pt>
                <c:pt idx="13276">
                  <c:v>42587.0</c:v>
                </c:pt>
                <c:pt idx="13277">
                  <c:v>42588.0</c:v>
                </c:pt>
                <c:pt idx="13278">
                  <c:v>42589.0</c:v>
                </c:pt>
                <c:pt idx="13279">
                  <c:v>42590.0</c:v>
                </c:pt>
                <c:pt idx="13280">
                  <c:v>42591.0</c:v>
                </c:pt>
                <c:pt idx="13281">
                  <c:v>42592.0</c:v>
                </c:pt>
                <c:pt idx="13282">
                  <c:v>42593.0</c:v>
                </c:pt>
                <c:pt idx="13283">
                  <c:v>42594.0</c:v>
                </c:pt>
                <c:pt idx="13284">
                  <c:v>42595.0</c:v>
                </c:pt>
                <c:pt idx="13285">
                  <c:v>42596.0</c:v>
                </c:pt>
                <c:pt idx="13286">
                  <c:v>42597.0</c:v>
                </c:pt>
                <c:pt idx="13287">
                  <c:v>42598.0</c:v>
                </c:pt>
                <c:pt idx="13288">
                  <c:v>42599.0</c:v>
                </c:pt>
                <c:pt idx="13289">
                  <c:v>42600.0</c:v>
                </c:pt>
                <c:pt idx="13290">
                  <c:v>42601.0</c:v>
                </c:pt>
                <c:pt idx="13291">
                  <c:v>42602.0</c:v>
                </c:pt>
                <c:pt idx="13292">
                  <c:v>42603.0</c:v>
                </c:pt>
                <c:pt idx="13293">
                  <c:v>42604.0</c:v>
                </c:pt>
                <c:pt idx="13294">
                  <c:v>42605.0</c:v>
                </c:pt>
                <c:pt idx="13295">
                  <c:v>42606.0</c:v>
                </c:pt>
                <c:pt idx="13296">
                  <c:v>42607.0</c:v>
                </c:pt>
                <c:pt idx="13297">
                  <c:v>42608.0</c:v>
                </c:pt>
                <c:pt idx="13298">
                  <c:v>42609.0</c:v>
                </c:pt>
                <c:pt idx="13299">
                  <c:v>42610.0</c:v>
                </c:pt>
                <c:pt idx="13300">
                  <c:v>42611.0</c:v>
                </c:pt>
                <c:pt idx="13301">
                  <c:v>42612.0</c:v>
                </c:pt>
                <c:pt idx="13302">
                  <c:v>42613.0</c:v>
                </c:pt>
                <c:pt idx="13303">
                  <c:v>42614.0</c:v>
                </c:pt>
                <c:pt idx="13304">
                  <c:v>42615.0</c:v>
                </c:pt>
                <c:pt idx="13305">
                  <c:v>42616.0</c:v>
                </c:pt>
                <c:pt idx="13306">
                  <c:v>42617.0</c:v>
                </c:pt>
                <c:pt idx="13307">
                  <c:v>42618.0</c:v>
                </c:pt>
                <c:pt idx="13308">
                  <c:v>42619.0</c:v>
                </c:pt>
                <c:pt idx="13309">
                  <c:v>42620.0</c:v>
                </c:pt>
                <c:pt idx="13310">
                  <c:v>42621.0</c:v>
                </c:pt>
                <c:pt idx="13311">
                  <c:v>42622.0</c:v>
                </c:pt>
                <c:pt idx="13312">
                  <c:v>42623.0</c:v>
                </c:pt>
                <c:pt idx="13313">
                  <c:v>42624.0</c:v>
                </c:pt>
                <c:pt idx="13314">
                  <c:v>42625.0</c:v>
                </c:pt>
                <c:pt idx="13315">
                  <c:v>42626.0</c:v>
                </c:pt>
                <c:pt idx="13316">
                  <c:v>42627.0</c:v>
                </c:pt>
                <c:pt idx="13317">
                  <c:v>42628.0</c:v>
                </c:pt>
                <c:pt idx="13318">
                  <c:v>42629.0</c:v>
                </c:pt>
                <c:pt idx="13319">
                  <c:v>42630.0</c:v>
                </c:pt>
                <c:pt idx="13320">
                  <c:v>42631.0</c:v>
                </c:pt>
                <c:pt idx="13321">
                  <c:v>42632.0</c:v>
                </c:pt>
                <c:pt idx="13322">
                  <c:v>42633.0</c:v>
                </c:pt>
                <c:pt idx="13323">
                  <c:v>42634.0</c:v>
                </c:pt>
                <c:pt idx="13324">
                  <c:v>42635.0</c:v>
                </c:pt>
                <c:pt idx="13325">
                  <c:v>42636.0</c:v>
                </c:pt>
                <c:pt idx="13326">
                  <c:v>42637.0</c:v>
                </c:pt>
                <c:pt idx="13327">
                  <c:v>42638.0</c:v>
                </c:pt>
                <c:pt idx="13328">
                  <c:v>42639.0</c:v>
                </c:pt>
                <c:pt idx="13329">
                  <c:v>42640.0</c:v>
                </c:pt>
                <c:pt idx="13330">
                  <c:v>42641.0</c:v>
                </c:pt>
                <c:pt idx="13331">
                  <c:v>42642.0</c:v>
                </c:pt>
                <c:pt idx="13332">
                  <c:v>42643.0</c:v>
                </c:pt>
                <c:pt idx="13333">
                  <c:v>42644.0</c:v>
                </c:pt>
                <c:pt idx="13334">
                  <c:v>42645.0</c:v>
                </c:pt>
                <c:pt idx="13335">
                  <c:v>42646.0</c:v>
                </c:pt>
                <c:pt idx="13336">
                  <c:v>42647.0</c:v>
                </c:pt>
                <c:pt idx="13337">
                  <c:v>42648.0</c:v>
                </c:pt>
                <c:pt idx="13338">
                  <c:v>42649.0</c:v>
                </c:pt>
                <c:pt idx="13339">
                  <c:v>42650.0</c:v>
                </c:pt>
                <c:pt idx="13340">
                  <c:v>42651.0</c:v>
                </c:pt>
                <c:pt idx="13341">
                  <c:v>42652.0</c:v>
                </c:pt>
                <c:pt idx="13342">
                  <c:v>42653.0</c:v>
                </c:pt>
                <c:pt idx="13343">
                  <c:v>42654.0</c:v>
                </c:pt>
                <c:pt idx="13344">
                  <c:v>42655.0</c:v>
                </c:pt>
                <c:pt idx="13345">
                  <c:v>42656.0</c:v>
                </c:pt>
                <c:pt idx="13346">
                  <c:v>42657.0</c:v>
                </c:pt>
                <c:pt idx="13347">
                  <c:v>42658.0</c:v>
                </c:pt>
                <c:pt idx="13348">
                  <c:v>42659.0</c:v>
                </c:pt>
                <c:pt idx="13349">
                  <c:v>42660.0</c:v>
                </c:pt>
                <c:pt idx="13350">
                  <c:v>42661.0</c:v>
                </c:pt>
                <c:pt idx="13351">
                  <c:v>42662.0</c:v>
                </c:pt>
                <c:pt idx="13352">
                  <c:v>42663.0</c:v>
                </c:pt>
                <c:pt idx="13353">
                  <c:v>42664.0</c:v>
                </c:pt>
                <c:pt idx="13354">
                  <c:v>42665.0</c:v>
                </c:pt>
                <c:pt idx="13355">
                  <c:v>42666.0</c:v>
                </c:pt>
                <c:pt idx="13356">
                  <c:v>42667.0</c:v>
                </c:pt>
                <c:pt idx="13357">
                  <c:v>42668.0</c:v>
                </c:pt>
                <c:pt idx="13358">
                  <c:v>42669.0</c:v>
                </c:pt>
                <c:pt idx="13359">
                  <c:v>42670.0</c:v>
                </c:pt>
                <c:pt idx="13360">
                  <c:v>42671.0</c:v>
                </c:pt>
                <c:pt idx="13361">
                  <c:v>42672.0</c:v>
                </c:pt>
                <c:pt idx="13362">
                  <c:v>42673.0</c:v>
                </c:pt>
                <c:pt idx="13363">
                  <c:v>42674.0</c:v>
                </c:pt>
                <c:pt idx="13364">
                  <c:v>42675.0</c:v>
                </c:pt>
                <c:pt idx="13365">
                  <c:v>42676.0</c:v>
                </c:pt>
                <c:pt idx="13366">
                  <c:v>42677.0</c:v>
                </c:pt>
                <c:pt idx="13367">
                  <c:v>42678.0</c:v>
                </c:pt>
                <c:pt idx="13368">
                  <c:v>42679.0</c:v>
                </c:pt>
                <c:pt idx="13369">
                  <c:v>42680.0</c:v>
                </c:pt>
                <c:pt idx="13370">
                  <c:v>42681.0</c:v>
                </c:pt>
                <c:pt idx="13371">
                  <c:v>42682.0</c:v>
                </c:pt>
                <c:pt idx="13372">
                  <c:v>42683.0</c:v>
                </c:pt>
                <c:pt idx="13373">
                  <c:v>42684.0</c:v>
                </c:pt>
                <c:pt idx="13374">
                  <c:v>42685.0</c:v>
                </c:pt>
                <c:pt idx="13375">
                  <c:v>42686.0</c:v>
                </c:pt>
                <c:pt idx="13376">
                  <c:v>42687.0</c:v>
                </c:pt>
                <c:pt idx="13377">
                  <c:v>42688.0</c:v>
                </c:pt>
                <c:pt idx="13378">
                  <c:v>42689.0</c:v>
                </c:pt>
                <c:pt idx="13379">
                  <c:v>42690.0</c:v>
                </c:pt>
                <c:pt idx="13380">
                  <c:v>42691.0</c:v>
                </c:pt>
                <c:pt idx="13381">
                  <c:v>42692.0</c:v>
                </c:pt>
                <c:pt idx="13382">
                  <c:v>42693.0</c:v>
                </c:pt>
                <c:pt idx="13383">
                  <c:v>42694.0</c:v>
                </c:pt>
                <c:pt idx="13384">
                  <c:v>42695.0</c:v>
                </c:pt>
                <c:pt idx="13385">
                  <c:v>42696.0</c:v>
                </c:pt>
                <c:pt idx="13386">
                  <c:v>42697.0</c:v>
                </c:pt>
                <c:pt idx="13387">
                  <c:v>42698.0</c:v>
                </c:pt>
                <c:pt idx="13388">
                  <c:v>42699.0</c:v>
                </c:pt>
                <c:pt idx="13389">
                  <c:v>42700.0</c:v>
                </c:pt>
                <c:pt idx="13390">
                  <c:v>42701.0</c:v>
                </c:pt>
                <c:pt idx="13391">
                  <c:v>42702.0</c:v>
                </c:pt>
                <c:pt idx="13392">
                  <c:v>42703.0</c:v>
                </c:pt>
                <c:pt idx="13393">
                  <c:v>42704.0</c:v>
                </c:pt>
                <c:pt idx="13394">
                  <c:v>42705.0</c:v>
                </c:pt>
                <c:pt idx="13395">
                  <c:v>42706.0</c:v>
                </c:pt>
                <c:pt idx="13396">
                  <c:v>42707.0</c:v>
                </c:pt>
                <c:pt idx="13397">
                  <c:v>42708.0</c:v>
                </c:pt>
                <c:pt idx="13398">
                  <c:v>42709.0</c:v>
                </c:pt>
                <c:pt idx="13399">
                  <c:v>42710.0</c:v>
                </c:pt>
                <c:pt idx="13400">
                  <c:v>42711.0</c:v>
                </c:pt>
                <c:pt idx="13401">
                  <c:v>42712.0</c:v>
                </c:pt>
                <c:pt idx="13402">
                  <c:v>42713.0</c:v>
                </c:pt>
                <c:pt idx="13403">
                  <c:v>42714.0</c:v>
                </c:pt>
                <c:pt idx="13404">
                  <c:v>42715.0</c:v>
                </c:pt>
                <c:pt idx="13405">
                  <c:v>42716.0</c:v>
                </c:pt>
                <c:pt idx="13406">
                  <c:v>42717.0</c:v>
                </c:pt>
                <c:pt idx="13407">
                  <c:v>42718.0</c:v>
                </c:pt>
                <c:pt idx="13408">
                  <c:v>42719.0</c:v>
                </c:pt>
                <c:pt idx="13409">
                  <c:v>42720.0</c:v>
                </c:pt>
                <c:pt idx="13410">
                  <c:v>42721.0</c:v>
                </c:pt>
                <c:pt idx="13411">
                  <c:v>42722.0</c:v>
                </c:pt>
                <c:pt idx="13412">
                  <c:v>42723.0</c:v>
                </c:pt>
                <c:pt idx="13413">
                  <c:v>42724.0</c:v>
                </c:pt>
                <c:pt idx="13414">
                  <c:v>42725.0</c:v>
                </c:pt>
                <c:pt idx="13415">
                  <c:v>42726.0</c:v>
                </c:pt>
                <c:pt idx="13416">
                  <c:v>42727.0</c:v>
                </c:pt>
                <c:pt idx="13417">
                  <c:v>42728.0</c:v>
                </c:pt>
                <c:pt idx="13418">
                  <c:v>42729.0</c:v>
                </c:pt>
                <c:pt idx="13419">
                  <c:v>42730.0</c:v>
                </c:pt>
                <c:pt idx="13420">
                  <c:v>42731.0</c:v>
                </c:pt>
                <c:pt idx="13421">
                  <c:v>42732.0</c:v>
                </c:pt>
                <c:pt idx="13422">
                  <c:v>42733.0</c:v>
                </c:pt>
                <c:pt idx="13423">
                  <c:v>42734.0</c:v>
                </c:pt>
                <c:pt idx="13424">
                  <c:v>42735.0</c:v>
                </c:pt>
                <c:pt idx="13425">
                  <c:v>42736.0</c:v>
                </c:pt>
                <c:pt idx="13426">
                  <c:v>42737.0</c:v>
                </c:pt>
                <c:pt idx="13427">
                  <c:v>42738.0</c:v>
                </c:pt>
                <c:pt idx="13428">
                  <c:v>42739.0</c:v>
                </c:pt>
                <c:pt idx="13429">
                  <c:v>42740.0</c:v>
                </c:pt>
                <c:pt idx="13430">
                  <c:v>42741.0</c:v>
                </c:pt>
                <c:pt idx="13431">
                  <c:v>42742.0</c:v>
                </c:pt>
                <c:pt idx="13432">
                  <c:v>42743.0</c:v>
                </c:pt>
                <c:pt idx="13433">
                  <c:v>42744.0</c:v>
                </c:pt>
                <c:pt idx="13434">
                  <c:v>42745.0</c:v>
                </c:pt>
                <c:pt idx="13435">
                  <c:v>42746.0</c:v>
                </c:pt>
                <c:pt idx="13436">
                  <c:v>42747.0</c:v>
                </c:pt>
                <c:pt idx="13437">
                  <c:v>42748.0</c:v>
                </c:pt>
                <c:pt idx="13438">
                  <c:v>42749.0</c:v>
                </c:pt>
                <c:pt idx="13439">
                  <c:v>42750.0</c:v>
                </c:pt>
                <c:pt idx="13440">
                  <c:v>42751.0</c:v>
                </c:pt>
                <c:pt idx="13441">
                  <c:v>42752.0</c:v>
                </c:pt>
                <c:pt idx="13442">
                  <c:v>42753.0</c:v>
                </c:pt>
                <c:pt idx="13443">
                  <c:v>42754.0</c:v>
                </c:pt>
                <c:pt idx="13444">
                  <c:v>42755.0</c:v>
                </c:pt>
                <c:pt idx="13445">
                  <c:v>42756.0</c:v>
                </c:pt>
                <c:pt idx="13446">
                  <c:v>42757.0</c:v>
                </c:pt>
                <c:pt idx="13447">
                  <c:v>42758.0</c:v>
                </c:pt>
                <c:pt idx="13448">
                  <c:v>42759.0</c:v>
                </c:pt>
                <c:pt idx="13449">
                  <c:v>42760.0</c:v>
                </c:pt>
                <c:pt idx="13450">
                  <c:v>42761.0</c:v>
                </c:pt>
                <c:pt idx="13451">
                  <c:v>42762.0</c:v>
                </c:pt>
                <c:pt idx="13452">
                  <c:v>42763.0</c:v>
                </c:pt>
                <c:pt idx="13453">
                  <c:v>42764.0</c:v>
                </c:pt>
                <c:pt idx="13454">
                  <c:v>42765.0</c:v>
                </c:pt>
                <c:pt idx="13455">
                  <c:v>42766.0</c:v>
                </c:pt>
                <c:pt idx="13456">
                  <c:v>42767.0</c:v>
                </c:pt>
                <c:pt idx="13457">
                  <c:v>42768.0</c:v>
                </c:pt>
                <c:pt idx="13458">
                  <c:v>42769.0</c:v>
                </c:pt>
                <c:pt idx="13459">
                  <c:v>42770.0</c:v>
                </c:pt>
                <c:pt idx="13460">
                  <c:v>42771.0</c:v>
                </c:pt>
                <c:pt idx="13461">
                  <c:v>42772.0</c:v>
                </c:pt>
                <c:pt idx="13462">
                  <c:v>42773.0</c:v>
                </c:pt>
                <c:pt idx="13463">
                  <c:v>42774.0</c:v>
                </c:pt>
                <c:pt idx="13464">
                  <c:v>42775.0</c:v>
                </c:pt>
                <c:pt idx="13465">
                  <c:v>42776.0</c:v>
                </c:pt>
                <c:pt idx="13466">
                  <c:v>42777.0</c:v>
                </c:pt>
                <c:pt idx="13467">
                  <c:v>42778.0</c:v>
                </c:pt>
                <c:pt idx="13468">
                  <c:v>42779.0</c:v>
                </c:pt>
                <c:pt idx="13469">
                  <c:v>42780.0</c:v>
                </c:pt>
                <c:pt idx="13470">
                  <c:v>42781.0</c:v>
                </c:pt>
                <c:pt idx="13471">
                  <c:v>42782.0</c:v>
                </c:pt>
                <c:pt idx="13472">
                  <c:v>42783.0</c:v>
                </c:pt>
                <c:pt idx="13473">
                  <c:v>42784.0</c:v>
                </c:pt>
                <c:pt idx="13474">
                  <c:v>42785.0</c:v>
                </c:pt>
                <c:pt idx="13475">
                  <c:v>42786.0</c:v>
                </c:pt>
                <c:pt idx="13476">
                  <c:v>42787.0</c:v>
                </c:pt>
                <c:pt idx="13477">
                  <c:v>42788.0</c:v>
                </c:pt>
                <c:pt idx="13478">
                  <c:v>42789.0</c:v>
                </c:pt>
                <c:pt idx="13479">
                  <c:v>42790.0</c:v>
                </c:pt>
                <c:pt idx="13480">
                  <c:v>42791.0</c:v>
                </c:pt>
                <c:pt idx="13481">
                  <c:v>42792.0</c:v>
                </c:pt>
                <c:pt idx="13482">
                  <c:v>42793.0</c:v>
                </c:pt>
                <c:pt idx="13483">
                  <c:v>42794.0</c:v>
                </c:pt>
                <c:pt idx="13484">
                  <c:v>42795.0</c:v>
                </c:pt>
                <c:pt idx="13485">
                  <c:v>42796.0</c:v>
                </c:pt>
                <c:pt idx="13486">
                  <c:v>42797.0</c:v>
                </c:pt>
                <c:pt idx="13487">
                  <c:v>42798.0</c:v>
                </c:pt>
                <c:pt idx="13488">
                  <c:v>42799.0</c:v>
                </c:pt>
                <c:pt idx="13489">
                  <c:v>42800.0</c:v>
                </c:pt>
                <c:pt idx="13490">
                  <c:v>42801.0</c:v>
                </c:pt>
                <c:pt idx="13491">
                  <c:v>42802.0</c:v>
                </c:pt>
                <c:pt idx="13492">
                  <c:v>42803.0</c:v>
                </c:pt>
                <c:pt idx="13493">
                  <c:v>42804.0</c:v>
                </c:pt>
                <c:pt idx="13494">
                  <c:v>42805.0</c:v>
                </c:pt>
                <c:pt idx="13495">
                  <c:v>42806.0</c:v>
                </c:pt>
                <c:pt idx="13496">
                  <c:v>42807.0</c:v>
                </c:pt>
                <c:pt idx="13497">
                  <c:v>42808.0</c:v>
                </c:pt>
                <c:pt idx="13498">
                  <c:v>42809.0</c:v>
                </c:pt>
                <c:pt idx="13499">
                  <c:v>42810.0</c:v>
                </c:pt>
                <c:pt idx="13500">
                  <c:v>42811.0</c:v>
                </c:pt>
                <c:pt idx="13501">
                  <c:v>42812.0</c:v>
                </c:pt>
                <c:pt idx="13502">
                  <c:v>42813.0</c:v>
                </c:pt>
                <c:pt idx="13503">
                  <c:v>42814.0</c:v>
                </c:pt>
                <c:pt idx="13504">
                  <c:v>42815.0</c:v>
                </c:pt>
                <c:pt idx="13505">
                  <c:v>42816.0</c:v>
                </c:pt>
                <c:pt idx="13506">
                  <c:v>42817.0</c:v>
                </c:pt>
                <c:pt idx="13507">
                  <c:v>42818.0</c:v>
                </c:pt>
                <c:pt idx="13508">
                  <c:v>42819.0</c:v>
                </c:pt>
                <c:pt idx="13509">
                  <c:v>42820.0</c:v>
                </c:pt>
                <c:pt idx="13510">
                  <c:v>42821.0</c:v>
                </c:pt>
                <c:pt idx="13511">
                  <c:v>42822.0</c:v>
                </c:pt>
                <c:pt idx="13512">
                  <c:v>42823.0</c:v>
                </c:pt>
                <c:pt idx="13513">
                  <c:v>42824.0</c:v>
                </c:pt>
                <c:pt idx="13514">
                  <c:v>42825.0</c:v>
                </c:pt>
                <c:pt idx="13515">
                  <c:v>42826.0</c:v>
                </c:pt>
                <c:pt idx="13516">
                  <c:v>42827.0</c:v>
                </c:pt>
                <c:pt idx="13517">
                  <c:v>42828.0</c:v>
                </c:pt>
                <c:pt idx="13518">
                  <c:v>42829.0</c:v>
                </c:pt>
                <c:pt idx="13519">
                  <c:v>42830.0</c:v>
                </c:pt>
                <c:pt idx="13520">
                  <c:v>42831.0</c:v>
                </c:pt>
                <c:pt idx="13521">
                  <c:v>42832.0</c:v>
                </c:pt>
                <c:pt idx="13522">
                  <c:v>42833.0</c:v>
                </c:pt>
                <c:pt idx="13523">
                  <c:v>42834.0</c:v>
                </c:pt>
                <c:pt idx="13524">
                  <c:v>42835.0</c:v>
                </c:pt>
                <c:pt idx="13525">
                  <c:v>42836.0</c:v>
                </c:pt>
                <c:pt idx="13526">
                  <c:v>42837.0</c:v>
                </c:pt>
                <c:pt idx="13527">
                  <c:v>42838.0</c:v>
                </c:pt>
                <c:pt idx="13528">
                  <c:v>42839.0</c:v>
                </c:pt>
                <c:pt idx="13529">
                  <c:v>42840.0</c:v>
                </c:pt>
                <c:pt idx="13530">
                  <c:v>42841.0</c:v>
                </c:pt>
                <c:pt idx="13531">
                  <c:v>42842.0</c:v>
                </c:pt>
                <c:pt idx="13532">
                  <c:v>42843.0</c:v>
                </c:pt>
                <c:pt idx="13533">
                  <c:v>42844.0</c:v>
                </c:pt>
                <c:pt idx="13534">
                  <c:v>42845.0</c:v>
                </c:pt>
                <c:pt idx="13535">
                  <c:v>42846.0</c:v>
                </c:pt>
                <c:pt idx="13536">
                  <c:v>42847.0</c:v>
                </c:pt>
                <c:pt idx="13537">
                  <c:v>42848.0</c:v>
                </c:pt>
                <c:pt idx="13538">
                  <c:v>42849.0</c:v>
                </c:pt>
                <c:pt idx="13539">
                  <c:v>42850.0</c:v>
                </c:pt>
                <c:pt idx="13540">
                  <c:v>42851.0</c:v>
                </c:pt>
                <c:pt idx="13541">
                  <c:v>42852.0</c:v>
                </c:pt>
                <c:pt idx="13542">
                  <c:v>42853.0</c:v>
                </c:pt>
                <c:pt idx="13543">
                  <c:v>42854.0</c:v>
                </c:pt>
                <c:pt idx="13544">
                  <c:v>42855.0</c:v>
                </c:pt>
                <c:pt idx="13545">
                  <c:v>42856.0</c:v>
                </c:pt>
                <c:pt idx="13546">
                  <c:v>42857.0</c:v>
                </c:pt>
                <c:pt idx="13547">
                  <c:v>42858.0</c:v>
                </c:pt>
                <c:pt idx="13548">
                  <c:v>42859.0</c:v>
                </c:pt>
                <c:pt idx="13549">
                  <c:v>42860.0</c:v>
                </c:pt>
                <c:pt idx="13550">
                  <c:v>42861.0</c:v>
                </c:pt>
                <c:pt idx="13551">
                  <c:v>42862.0</c:v>
                </c:pt>
                <c:pt idx="13552">
                  <c:v>42863.0</c:v>
                </c:pt>
                <c:pt idx="13553">
                  <c:v>42864.0</c:v>
                </c:pt>
                <c:pt idx="13554">
                  <c:v>42865.0</c:v>
                </c:pt>
                <c:pt idx="13555">
                  <c:v>42866.0</c:v>
                </c:pt>
                <c:pt idx="13556">
                  <c:v>42867.0</c:v>
                </c:pt>
                <c:pt idx="13557">
                  <c:v>42868.0</c:v>
                </c:pt>
                <c:pt idx="13558">
                  <c:v>42869.0</c:v>
                </c:pt>
                <c:pt idx="13559">
                  <c:v>42870.0</c:v>
                </c:pt>
                <c:pt idx="13560">
                  <c:v>42871.0</c:v>
                </c:pt>
                <c:pt idx="13561">
                  <c:v>42872.0</c:v>
                </c:pt>
                <c:pt idx="13562">
                  <c:v>42873.0</c:v>
                </c:pt>
                <c:pt idx="13563">
                  <c:v>42874.0</c:v>
                </c:pt>
                <c:pt idx="13564">
                  <c:v>42875.0</c:v>
                </c:pt>
                <c:pt idx="13565">
                  <c:v>42876.0</c:v>
                </c:pt>
                <c:pt idx="13566">
                  <c:v>42877.0</c:v>
                </c:pt>
                <c:pt idx="13567">
                  <c:v>42878.0</c:v>
                </c:pt>
                <c:pt idx="13568">
                  <c:v>42879.0</c:v>
                </c:pt>
                <c:pt idx="13569">
                  <c:v>42880.0</c:v>
                </c:pt>
                <c:pt idx="13570">
                  <c:v>42881.0</c:v>
                </c:pt>
                <c:pt idx="13571">
                  <c:v>42882.0</c:v>
                </c:pt>
                <c:pt idx="13572">
                  <c:v>42883.0</c:v>
                </c:pt>
                <c:pt idx="13573">
                  <c:v>42884.0</c:v>
                </c:pt>
                <c:pt idx="13574">
                  <c:v>42885.0</c:v>
                </c:pt>
                <c:pt idx="13575">
                  <c:v>42886.0</c:v>
                </c:pt>
                <c:pt idx="13576">
                  <c:v>42887.0</c:v>
                </c:pt>
                <c:pt idx="13577">
                  <c:v>42888.0</c:v>
                </c:pt>
                <c:pt idx="13578">
                  <c:v>42889.0</c:v>
                </c:pt>
                <c:pt idx="13579">
                  <c:v>42890.0</c:v>
                </c:pt>
                <c:pt idx="13580">
                  <c:v>42891.0</c:v>
                </c:pt>
                <c:pt idx="13581">
                  <c:v>42892.0</c:v>
                </c:pt>
                <c:pt idx="13582">
                  <c:v>42893.0</c:v>
                </c:pt>
                <c:pt idx="13583">
                  <c:v>42894.0</c:v>
                </c:pt>
                <c:pt idx="13584">
                  <c:v>42895.0</c:v>
                </c:pt>
                <c:pt idx="13585">
                  <c:v>42896.0</c:v>
                </c:pt>
                <c:pt idx="13586">
                  <c:v>42897.0</c:v>
                </c:pt>
                <c:pt idx="13587">
                  <c:v>42898.0</c:v>
                </c:pt>
                <c:pt idx="13588">
                  <c:v>42899.0</c:v>
                </c:pt>
                <c:pt idx="13589">
                  <c:v>42900.0</c:v>
                </c:pt>
                <c:pt idx="13590">
                  <c:v>42901.0</c:v>
                </c:pt>
                <c:pt idx="13591">
                  <c:v>42902.0</c:v>
                </c:pt>
                <c:pt idx="13592">
                  <c:v>42903.0</c:v>
                </c:pt>
                <c:pt idx="13593">
                  <c:v>42904.0</c:v>
                </c:pt>
                <c:pt idx="13594">
                  <c:v>42905.0</c:v>
                </c:pt>
                <c:pt idx="13595">
                  <c:v>42906.0</c:v>
                </c:pt>
                <c:pt idx="13596">
                  <c:v>42907.0</c:v>
                </c:pt>
                <c:pt idx="13597">
                  <c:v>42908.0</c:v>
                </c:pt>
                <c:pt idx="13598">
                  <c:v>42909.0</c:v>
                </c:pt>
                <c:pt idx="13599">
                  <c:v>42910.0</c:v>
                </c:pt>
                <c:pt idx="13600">
                  <c:v>42911.0</c:v>
                </c:pt>
                <c:pt idx="13601">
                  <c:v>42912.0</c:v>
                </c:pt>
                <c:pt idx="13602">
                  <c:v>42913.0</c:v>
                </c:pt>
                <c:pt idx="13603">
                  <c:v>42914.0</c:v>
                </c:pt>
                <c:pt idx="13604">
                  <c:v>42915.0</c:v>
                </c:pt>
                <c:pt idx="13605">
                  <c:v>42916.0</c:v>
                </c:pt>
                <c:pt idx="13606">
                  <c:v>42917.0</c:v>
                </c:pt>
                <c:pt idx="13607">
                  <c:v>42918.0</c:v>
                </c:pt>
                <c:pt idx="13608">
                  <c:v>42919.0</c:v>
                </c:pt>
                <c:pt idx="13609">
                  <c:v>42920.0</c:v>
                </c:pt>
                <c:pt idx="13610">
                  <c:v>42921.0</c:v>
                </c:pt>
                <c:pt idx="13611">
                  <c:v>42922.0</c:v>
                </c:pt>
                <c:pt idx="13612">
                  <c:v>42923.0</c:v>
                </c:pt>
                <c:pt idx="13613">
                  <c:v>42924.0</c:v>
                </c:pt>
                <c:pt idx="13614">
                  <c:v>42925.0</c:v>
                </c:pt>
                <c:pt idx="13615">
                  <c:v>42926.0</c:v>
                </c:pt>
                <c:pt idx="13616">
                  <c:v>42927.0</c:v>
                </c:pt>
                <c:pt idx="13617">
                  <c:v>42928.0</c:v>
                </c:pt>
                <c:pt idx="13618">
                  <c:v>42929.0</c:v>
                </c:pt>
                <c:pt idx="13619">
                  <c:v>42930.0</c:v>
                </c:pt>
                <c:pt idx="13620">
                  <c:v>42931.0</c:v>
                </c:pt>
                <c:pt idx="13621">
                  <c:v>42932.0</c:v>
                </c:pt>
                <c:pt idx="13622">
                  <c:v>42933.0</c:v>
                </c:pt>
                <c:pt idx="13623">
                  <c:v>42934.0</c:v>
                </c:pt>
                <c:pt idx="13624">
                  <c:v>42935.0</c:v>
                </c:pt>
                <c:pt idx="13625">
                  <c:v>42936.0</c:v>
                </c:pt>
                <c:pt idx="13626">
                  <c:v>42937.0</c:v>
                </c:pt>
                <c:pt idx="13627">
                  <c:v>42938.0</c:v>
                </c:pt>
                <c:pt idx="13628">
                  <c:v>42939.0</c:v>
                </c:pt>
                <c:pt idx="13629">
                  <c:v>42940.0</c:v>
                </c:pt>
                <c:pt idx="13630">
                  <c:v>42941.0</c:v>
                </c:pt>
                <c:pt idx="13631">
                  <c:v>42942.0</c:v>
                </c:pt>
                <c:pt idx="13632">
                  <c:v>42943.0</c:v>
                </c:pt>
                <c:pt idx="13633">
                  <c:v>42944.0</c:v>
                </c:pt>
                <c:pt idx="13634">
                  <c:v>42945.0</c:v>
                </c:pt>
                <c:pt idx="13635">
                  <c:v>42946.0</c:v>
                </c:pt>
                <c:pt idx="13636">
                  <c:v>42947.0</c:v>
                </c:pt>
                <c:pt idx="13637">
                  <c:v>42948.0</c:v>
                </c:pt>
                <c:pt idx="13638">
                  <c:v>42949.0</c:v>
                </c:pt>
                <c:pt idx="13639">
                  <c:v>42950.0</c:v>
                </c:pt>
                <c:pt idx="13640">
                  <c:v>42951.0</c:v>
                </c:pt>
                <c:pt idx="13641">
                  <c:v>42952.0</c:v>
                </c:pt>
                <c:pt idx="13642">
                  <c:v>42953.0</c:v>
                </c:pt>
                <c:pt idx="13643">
                  <c:v>42954.0</c:v>
                </c:pt>
                <c:pt idx="13644">
                  <c:v>42955.0</c:v>
                </c:pt>
                <c:pt idx="13645">
                  <c:v>42956.0</c:v>
                </c:pt>
                <c:pt idx="13646">
                  <c:v>42957.0</c:v>
                </c:pt>
                <c:pt idx="13647">
                  <c:v>42958.0</c:v>
                </c:pt>
                <c:pt idx="13648">
                  <c:v>42959.0</c:v>
                </c:pt>
                <c:pt idx="13649">
                  <c:v>42960.0</c:v>
                </c:pt>
                <c:pt idx="13650">
                  <c:v>42961.0</c:v>
                </c:pt>
                <c:pt idx="13651">
                  <c:v>42962.0</c:v>
                </c:pt>
                <c:pt idx="13652">
                  <c:v>42963.0</c:v>
                </c:pt>
                <c:pt idx="13653">
                  <c:v>42964.0</c:v>
                </c:pt>
                <c:pt idx="13654">
                  <c:v>42965.0</c:v>
                </c:pt>
                <c:pt idx="13655">
                  <c:v>42966.0</c:v>
                </c:pt>
                <c:pt idx="13656">
                  <c:v>42967.0</c:v>
                </c:pt>
                <c:pt idx="13657">
                  <c:v>42968.0</c:v>
                </c:pt>
                <c:pt idx="13658">
                  <c:v>42969.0</c:v>
                </c:pt>
                <c:pt idx="13659">
                  <c:v>42970.0</c:v>
                </c:pt>
                <c:pt idx="13660">
                  <c:v>42971.0</c:v>
                </c:pt>
                <c:pt idx="13661">
                  <c:v>42972.0</c:v>
                </c:pt>
                <c:pt idx="13662">
                  <c:v>42973.0</c:v>
                </c:pt>
                <c:pt idx="13663">
                  <c:v>42974.0</c:v>
                </c:pt>
                <c:pt idx="13664">
                  <c:v>42975.0</c:v>
                </c:pt>
                <c:pt idx="13665">
                  <c:v>42976.0</c:v>
                </c:pt>
                <c:pt idx="13666">
                  <c:v>42977.0</c:v>
                </c:pt>
                <c:pt idx="13667">
                  <c:v>42978.0</c:v>
                </c:pt>
                <c:pt idx="13668">
                  <c:v>42979.0</c:v>
                </c:pt>
                <c:pt idx="13669">
                  <c:v>42980.0</c:v>
                </c:pt>
                <c:pt idx="13670">
                  <c:v>42981.0</c:v>
                </c:pt>
                <c:pt idx="13671">
                  <c:v>42982.0</c:v>
                </c:pt>
                <c:pt idx="13672">
                  <c:v>42983.0</c:v>
                </c:pt>
                <c:pt idx="13673">
                  <c:v>42984.0</c:v>
                </c:pt>
                <c:pt idx="13674">
                  <c:v>42985.0</c:v>
                </c:pt>
                <c:pt idx="13675">
                  <c:v>42986.0</c:v>
                </c:pt>
                <c:pt idx="13676">
                  <c:v>42987.0</c:v>
                </c:pt>
                <c:pt idx="13677">
                  <c:v>42988.0</c:v>
                </c:pt>
                <c:pt idx="13678">
                  <c:v>42989.0</c:v>
                </c:pt>
                <c:pt idx="13679">
                  <c:v>42990.0</c:v>
                </c:pt>
                <c:pt idx="13680">
                  <c:v>42991.0</c:v>
                </c:pt>
                <c:pt idx="13681">
                  <c:v>42992.0</c:v>
                </c:pt>
                <c:pt idx="13682">
                  <c:v>42993.0</c:v>
                </c:pt>
                <c:pt idx="13683">
                  <c:v>42994.0</c:v>
                </c:pt>
                <c:pt idx="13684">
                  <c:v>42995.0</c:v>
                </c:pt>
                <c:pt idx="13685">
                  <c:v>42996.0</c:v>
                </c:pt>
                <c:pt idx="13686">
                  <c:v>42997.0</c:v>
                </c:pt>
                <c:pt idx="13687">
                  <c:v>42998.0</c:v>
                </c:pt>
                <c:pt idx="13688">
                  <c:v>42999.0</c:v>
                </c:pt>
                <c:pt idx="13689">
                  <c:v>43000.0</c:v>
                </c:pt>
                <c:pt idx="13690">
                  <c:v>43001.0</c:v>
                </c:pt>
                <c:pt idx="13691">
                  <c:v>43002.0</c:v>
                </c:pt>
                <c:pt idx="13692">
                  <c:v>43003.0</c:v>
                </c:pt>
                <c:pt idx="13693">
                  <c:v>43004.0</c:v>
                </c:pt>
                <c:pt idx="13694">
                  <c:v>43005.0</c:v>
                </c:pt>
                <c:pt idx="13695">
                  <c:v>43006.0</c:v>
                </c:pt>
                <c:pt idx="13696">
                  <c:v>43007.0</c:v>
                </c:pt>
                <c:pt idx="13697">
                  <c:v>43008.0</c:v>
                </c:pt>
                <c:pt idx="13698">
                  <c:v>43009.0</c:v>
                </c:pt>
                <c:pt idx="13699">
                  <c:v>43010.0</c:v>
                </c:pt>
                <c:pt idx="13700">
                  <c:v>43011.0</c:v>
                </c:pt>
                <c:pt idx="13701">
                  <c:v>43012.0</c:v>
                </c:pt>
                <c:pt idx="13702">
                  <c:v>43013.0</c:v>
                </c:pt>
                <c:pt idx="13703">
                  <c:v>43014.0</c:v>
                </c:pt>
                <c:pt idx="13704">
                  <c:v>43015.0</c:v>
                </c:pt>
                <c:pt idx="13705">
                  <c:v>43016.0</c:v>
                </c:pt>
                <c:pt idx="13706">
                  <c:v>43017.0</c:v>
                </c:pt>
                <c:pt idx="13707">
                  <c:v>43018.0</c:v>
                </c:pt>
                <c:pt idx="13708">
                  <c:v>43019.0</c:v>
                </c:pt>
                <c:pt idx="13709">
                  <c:v>43020.0</c:v>
                </c:pt>
                <c:pt idx="13710">
                  <c:v>43021.0</c:v>
                </c:pt>
                <c:pt idx="13711">
                  <c:v>43022.0</c:v>
                </c:pt>
                <c:pt idx="13712">
                  <c:v>43023.0</c:v>
                </c:pt>
                <c:pt idx="13713">
                  <c:v>43024.0</c:v>
                </c:pt>
                <c:pt idx="13714">
                  <c:v>43025.0</c:v>
                </c:pt>
                <c:pt idx="13715">
                  <c:v>43026.0</c:v>
                </c:pt>
                <c:pt idx="13716">
                  <c:v>43027.0</c:v>
                </c:pt>
                <c:pt idx="13717">
                  <c:v>43028.0</c:v>
                </c:pt>
                <c:pt idx="13718">
                  <c:v>43029.0</c:v>
                </c:pt>
                <c:pt idx="13719">
                  <c:v>43030.0</c:v>
                </c:pt>
                <c:pt idx="13720">
                  <c:v>43031.0</c:v>
                </c:pt>
                <c:pt idx="13721">
                  <c:v>43032.0</c:v>
                </c:pt>
                <c:pt idx="13722">
                  <c:v>43033.0</c:v>
                </c:pt>
                <c:pt idx="13723">
                  <c:v>43034.0</c:v>
                </c:pt>
                <c:pt idx="13724">
                  <c:v>43035.0</c:v>
                </c:pt>
                <c:pt idx="13725">
                  <c:v>43036.0</c:v>
                </c:pt>
                <c:pt idx="13726">
                  <c:v>43037.0</c:v>
                </c:pt>
                <c:pt idx="13727">
                  <c:v>43038.0</c:v>
                </c:pt>
                <c:pt idx="13728">
                  <c:v>43039.0</c:v>
                </c:pt>
                <c:pt idx="13729">
                  <c:v>43040.0</c:v>
                </c:pt>
                <c:pt idx="13730">
                  <c:v>43041.0</c:v>
                </c:pt>
                <c:pt idx="13731">
                  <c:v>43042.0</c:v>
                </c:pt>
                <c:pt idx="13732">
                  <c:v>43043.0</c:v>
                </c:pt>
                <c:pt idx="13733">
                  <c:v>43044.0</c:v>
                </c:pt>
                <c:pt idx="13734">
                  <c:v>43045.0</c:v>
                </c:pt>
                <c:pt idx="13735">
                  <c:v>43046.0</c:v>
                </c:pt>
                <c:pt idx="13736">
                  <c:v>43047.0</c:v>
                </c:pt>
                <c:pt idx="13737">
                  <c:v>43048.0</c:v>
                </c:pt>
                <c:pt idx="13738">
                  <c:v>43049.0</c:v>
                </c:pt>
                <c:pt idx="13739">
                  <c:v>43050.0</c:v>
                </c:pt>
                <c:pt idx="13740">
                  <c:v>43051.0</c:v>
                </c:pt>
                <c:pt idx="13741">
                  <c:v>43052.0</c:v>
                </c:pt>
                <c:pt idx="13742">
                  <c:v>43053.0</c:v>
                </c:pt>
                <c:pt idx="13743">
                  <c:v>43054.0</c:v>
                </c:pt>
                <c:pt idx="13744">
                  <c:v>43055.0</c:v>
                </c:pt>
                <c:pt idx="13745">
                  <c:v>43056.0</c:v>
                </c:pt>
                <c:pt idx="13746">
                  <c:v>43057.0</c:v>
                </c:pt>
                <c:pt idx="13747">
                  <c:v>43058.0</c:v>
                </c:pt>
                <c:pt idx="13748">
                  <c:v>43059.0</c:v>
                </c:pt>
                <c:pt idx="13749">
                  <c:v>43060.0</c:v>
                </c:pt>
                <c:pt idx="13750">
                  <c:v>43061.0</c:v>
                </c:pt>
                <c:pt idx="13751">
                  <c:v>43062.0</c:v>
                </c:pt>
                <c:pt idx="13752">
                  <c:v>43063.0</c:v>
                </c:pt>
                <c:pt idx="13753">
                  <c:v>43064.0</c:v>
                </c:pt>
                <c:pt idx="13754">
                  <c:v>43065.0</c:v>
                </c:pt>
                <c:pt idx="13755">
                  <c:v>43066.0</c:v>
                </c:pt>
                <c:pt idx="13756">
                  <c:v>43067.0</c:v>
                </c:pt>
                <c:pt idx="13757">
                  <c:v>43068.0</c:v>
                </c:pt>
                <c:pt idx="13758">
                  <c:v>43069.0</c:v>
                </c:pt>
                <c:pt idx="13759">
                  <c:v>43070.0</c:v>
                </c:pt>
                <c:pt idx="13760">
                  <c:v>43071.0</c:v>
                </c:pt>
                <c:pt idx="13761">
                  <c:v>43072.0</c:v>
                </c:pt>
                <c:pt idx="13762">
                  <c:v>43073.0</c:v>
                </c:pt>
                <c:pt idx="13763">
                  <c:v>43074.0</c:v>
                </c:pt>
                <c:pt idx="13764">
                  <c:v>43075.0</c:v>
                </c:pt>
                <c:pt idx="13765">
                  <c:v>43076.0</c:v>
                </c:pt>
                <c:pt idx="13766">
                  <c:v>43077.0</c:v>
                </c:pt>
                <c:pt idx="13767">
                  <c:v>43078.0</c:v>
                </c:pt>
                <c:pt idx="13768">
                  <c:v>43079.0</c:v>
                </c:pt>
                <c:pt idx="13769">
                  <c:v>43080.0</c:v>
                </c:pt>
                <c:pt idx="13770">
                  <c:v>43081.0</c:v>
                </c:pt>
                <c:pt idx="13771">
                  <c:v>43082.0</c:v>
                </c:pt>
                <c:pt idx="13772">
                  <c:v>43083.0</c:v>
                </c:pt>
                <c:pt idx="13773">
                  <c:v>43084.0</c:v>
                </c:pt>
                <c:pt idx="13774">
                  <c:v>43085.0</c:v>
                </c:pt>
                <c:pt idx="13775">
                  <c:v>43086.0</c:v>
                </c:pt>
                <c:pt idx="13776">
                  <c:v>43087.0</c:v>
                </c:pt>
                <c:pt idx="13777">
                  <c:v>43088.0</c:v>
                </c:pt>
                <c:pt idx="13778">
                  <c:v>43089.0</c:v>
                </c:pt>
                <c:pt idx="13779">
                  <c:v>43090.0</c:v>
                </c:pt>
                <c:pt idx="13780">
                  <c:v>43091.0</c:v>
                </c:pt>
                <c:pt idx="13781">
                  <c:v>43092.0</c:v>
                </c:pt>
                <c:pt idx="13782">
                  <c:v>43093.0</c:v>
                </c:pt>
                <c:pt idx="13783">
                  <c:v>43094.0</c:v>
                </c:pt>
                <c:pt idx="13784">
                  <c:v>43095.0</c:v>
                </c:pt>
                <c:pt idx="13785">
                  <c:v>43096.0</c:v>
                </c:pt>
                <c:pt idx="13786">
                  <c:v>43097.0</c:v>
                </c:pt>
                <c:pt idx="13787">
                  <c:v>43098.0</c:v>
                </c:pt>
                <c:pt idx="13788">
                  <c:v>43099.0</c:v>
                </c:pt>
                <c:pt idx="13789">
                  <c:v>43100.0</c:v>
                </c:pt>
                <c:pt idx="13790">
                  <c:v>43101.0</c:v>
                </c:pt>
                <c:pt idx="13791">
                  <c:v>43102.0</c:v>
                </c:pt>
                <c:pt idx="13792">
                  <c:v>43103.0</c:v>
                </c:pt>
                <c:pt idx="13793">
                  <c:v>43104.0</c:v>
                </c:pt>
                <c:pt idx="13794">
                  <c:v>43105.0</c:v>
                </c:pt>
                <c:pt idx="13795">
                  <c:v>43106.0</c:v>
                </c:pt>
                <c:pt idx="13796">
                  <c:v>43107.0</c:v>
                </c:pt>
                <c:pt idx="13797">
                  <c:v>43108.0</c:v>
                </c:pt>
                <c:pt idx="13798">
                  <c:v>43109.0</c:v>
                </c:pt>
                <c:pt idx="13799">
                  <c:v>43110.0</c:v>
                </c:pt>
                <c:pt idx="13800">
                  <c:v>43111.0</c:v>
                </c:pt>
                <c:pt idx="13801">
                  <c:v>43112.0</c:v>
                </c:pt>
                <c:pt idx="13802">
                  <c:v>43113.0</c:v>
                </c:pt>
                <c:pt idx="13803">
                  <c:v>43114.0</c:v>
                </c:pt>
                <c:pt idx="13804">
                  <c:v>43115.0</c:v>
                </c:pt>
                <c:pt idx="13805">
                  <c:v>43116.0</c:v>
                </c:pt>
                <c:pt idx="13806">
                  <c:v>43117.0</c:v>
                </c:pt>
                <c:pt idx="13807">
                  <c:v>43118.0</c:v>
                </c:pt>
                <c:pt idx="13808">
                  <c:v>43119.0</c:v>
                </c:pt>
                <c:pt idx="13809">
                  <c:v>43120.0</c:v>
                </c:pt>
                <c:pt idx="13810">
                  <c:v>43121.0</c:v>
                </c:pt>
                <c:pt idx="13811">
                  <c:v>43122.0</c:v>
                </c:pt>
                <c:pt idx="13812">
                  <c:v>43123.0</c:v>
                </c:pt>
                <c:pt idx="13813">
                  <c:v>43124.0</c:v>
                </c:pt>
                <c:pt idx="13814">
                  <c:v>43125.0</c:v>
                </c:pt>
                <c:pt idx="13815">
                  <c:v>43126.0</c:v>
                </c:pt>
                <c:pt idx="13816">
                  <c:v>43127.0</c:v>
                </c:pt>
                <c:pt idx="13817">
                  <c:v>43128.0</c:v>
                </c:pt>
                <c:pt idx="13818">
                  <c:v>43129.0</c:v>
                </c:pt>
                <c:pt idx="13819">
                  <c:v>43130.0</c:v>
                </c:pt>
                <c:pt idx="13820">
                  <c:v>43131.0</c:v>
                </c:pt>
                <c:pt idx="13821">
                  <c:v>43132.0</c:v>
                </c:pt>
                <c:pt idx="13822">
                  <c:v>43133.0</c:v>
                </c:pt>
                <c:pt idx="13823">
                  <c:v>43134.0</c:v>
                </c:pt>
                <c:pt idx="13824">
                  <c:v>43135.0</c:v>
                </c:pt>
                <c:pt idx="13825">
                  <c:v>43136.0</c:v>
                </c:pt>
                <c:pt idx="13826">
                  <c:v>43137.0</c:v>
                </c:pt>
                <c:pt idx="13827">
                  <c:v>43138.0</c:v>
                </c:pt>
                <c:pt idx="13828">
                  <c:v>43139.0</c:v>
                </c:pt>
                <c:pt idx="13829">
                  <c:v>43140.0</c:v>
                </c:pt>
                <c:pt idx="13830">
                  <c:v>43141.0</c:v>
                </c:pt>
                <c:pt idx="13831">
                  <c:v>43142.0</c:v>
                </c:pt>
                <c:pt idx="13832">
                  <c:v>43143.0</c:v>
                </c:pt>
                <c:pt idx="13833">
                  <c:v>43144.0</c:v>
                </c:pt>
                <c:pt idx="13834">
                  <c:v>43145.0</c:v>
                </c:pt>
                <c:pt idx="13835">
                  <c:v>43146.0</c:v>
                </c:pt>
                <c:pt idx="13836">
                  <c:v>43147.0</c:v>
                </c:pt>
                <c:pt idx="13837">
                  <c:v>43148.0</c:v>
                </c:pt>
                <c:pt idx="13838">
                  <c:v>43149.0</c:v>
                </c:pt>
                <c:pt idx="13839">
                  <c:v>43150.0</c:v>
                </c:pt>
                <c:pt idx="13840">
                  <c:v>43151.0</c:v>
                </c:pt>
                <c:pt idx="13841">
                  <c:v>43152.0</c:v>
                </c:pt>
                <c:pt idx="13842">
                  <c:v>43153.0</c:v>
                </c:pt>
                <c:pt idx="13843">
                  <c:v>43154.0</c:v>
                </c:pt>
                <c:pt idx="13844">
                  <c:v>43155.0</c:v>
                </c:pt>
                <c:pt idx="13845">
                  <c:v>43156.0</c:v>
                </c:pt>
                <c:pt idx="13846">
                  <c:v>43157.0</c:v>
                </c:pt>
                <c:pt idx="13847">
                  <c:v>43158.0</c:v>
                </c:pt>
                <c:pt idx="13848">
                  <c:v>43159.0</c:v>
                </c:pt>
                <c:pt idx="13849">
                  <c:v>43160.0</c:v>
                </c:pt>
                <c:pt idx="13850">
                  <c:v>43161.0</c:v>
                </c:pt>
                <c:pt idx="13851">
                  <c:v>43162.0</c:v>
                </c:pt>
                <c:pt idx="13852">
                  <c:v>43163.0</c:v>
                </c:pt>
                <c:pt idx="13853">
                  <c:v>43164.0</c:v>
                </c:pt>
                <c:pt idx="13854">
                  <c:v>43165.0</c:v>
                </c:pt>
                <c:pt idx="13855">
                  <c:v>43166.0</c:v>
                </c:pt>
                <c:pt idx="13856">
                  <c:v>43167.0</c:v>
                </c:pt>
                <c:pt idx="13857">
                  <c:v>43168.0</c:v>
                </c:pt>
                <c:pt idx="13858">
                  <c:v>43169.0</c:v>
                </c:pt>
                <c:pt idx="13859">
                  <c:v>43170.0</c:v>
                </c:pt>
                <c:pt idx="13860">
                  <c:v>43171.0</c:v>
                </c:pt>
                <c:pt idx="13861">
                  <c:v>43172.0</c:v>
                </c:pt>
                <c:pt idx="13862">
                  <c:v>43173.0</c:v>
                </c:pt>
                <c:pt idx="13863">
                  <c:v>43174.0</c:v>
                </c:pt>
                <c:pt idx="13864">
                  <c:v>43175.0</c:v>
                </c:pt>
                <c:pt idx="13865">
                  <c:v>43176.0</c:v>
                </c:pt>
                <c:pt idx="13866">
                  <c:v>43177.0</c:v>
                </c:pt>
                <c:pt idx="13867">
                  <c:v>43178.0</c:v>
                </c:pt>
                <c:pt idx="13868">
                  <c:v>43179.0</c:v>
                </c:pt>
                <c:pt idx="13869">
                  <c:v>43180.0</c:v>
                </c:pt>
                <c:pt idx="13870">
                  <c:v>43181.0</c:v>
                </c:pt>
                <c:pt idx="13871">
                  <c:v>43182.0</c:v>
                </c:pt>
                <c:pt idx="13872">
                  <c:v>43183.0</c:v>
                </c:pt>
                <c:pt idx="13873">
                  <c:v>43184.0</c:v>
                </c:pt>
                <c:pt idx="13874">
                  <c:v>43185.0</c:v>
                </c:pt>
                <c:pt idx="13875">
                  <c:v>43186.0</c:v>
                </c:pt>
                <c:pt idx="13876">
                  <c:v>43187.0</c:v>
                </c:pt>
                <c:pt idx="13877">
                  <c:v>43188.0</c:v>
                </c:pt>
                <c:pt idx="13878">
                  <c:v>43189.0</c:v>
                </c:pt>
                <c:pt idx="13879">
                  <c:v>43190.0</c:v>
                </c:pt>
                <c:pt idx="13880">
                  <c:v>43191.0</c:v>
                </c:pt>
                <c:pt idx="13881">
                  <c:v>43192.0</c:v>
                </c:pt>
                <c:pt idx="13882">
                  <c:v>43193.0</c:v>
                </c:pt>
                <c:pt idx="13883">
                  <c:v>43194.0</c:v>
                </c:pt>
                <c:pt idx="13884">
                  <c:v>43195.0</c:v>
                </c:pt>
                <c:pt idx="13885">
                  <c:v>43196.0</c:v>
                </c:pt>
                <c:pt idx="13886">
                  <c:v>43197.0</c:v>
                </c:pt>
                <c:pt idx="13887">
                  <c:v>43198.0</c:v>
                </c:pt>
                <c:pt idx="13888">
                  <c:v>43199.0</c:v>
                </c:pt>
                <c:pt idx="13889">
                  <c:v>43200.0</c:v>
                </c:pt>
                <c:pt idx="13890">
                  <c:v>43201.0</c:v>
                </c:pt>
                <c:pt idx="13891">
                  <c:v>43202.0</c:v>
                </c:pt>
                <c:pt idx="13892">
                  <c:v>43203.0</c:v>
                </c:pt>
                <c:pt idx="13893">
                  <c:v>43204.0</c:v>
                </c:pt>
                <c:pt idx="13894">
                  <c:v>43205.0</c:v>
                </c:pt>
                <c:pt idx="13895">
                  <c:v>43206.0</c:v>
                </c:pt>
                <c:pt idx="13896">
                  <c:v>43207.0</c:v>
                </c:pt>
                <c:pt idx="13897">
                  <c:v>43208.0</c:v>
                </c:pt>
                <c:pt idx="13898">
                  <c:v>43209.0</c:v>
                </c:pt>
                <c:pt idx="13899">
                  <c:v>43210.0</c:v>
                </c:pt>
                <c:pt idx="13900">
                  <c:v>43211.0</c:v>
                </c:pt>
                <c:pt idx="13901">
                  <c:v>43212.0</c:v>
                </c:pt>
                <c:pt idx="13902">
                  <c:v>43213.0</c:v>
                </c:pt>
                <c:pt idx="13903">
                  <c:v>43214.0</c:v>
                </c:pt>
                <c:pt idx="13904">
                  <c:v>43215.0</c:v>
                </c:pt>
                <c:pt idx="13905">
                  <c:v>43216.0</c:v>
                </c:pt>
                <c:pt idx="13906">
                  <c:v>43217.0</c:v>
                </c:pt>
                <c:pt idx="13907">
                  <c:v>43218.0</c:v>
                </c:pt>
                <c:pt idx="13908">
                  <c:v>43219.0</c:v>
                </c:pt>
                <c:pt idx="13909">
                  <c:v>43220.0</c:v>
                </c:pt>
                <c:pt idx="13910">
                  <c:v>43221.0</c:v>
                </c:pt>
                <c:pt idx="13911">
                  <c:v>43222.0</c:v>
                </c:pt>
                <c:pt idx="13912">
                  <c:v>43223.0</c:v>
                </c:pt>
                <c:pt idx="13913">
                  <c:v>43224.0</c:v>
                </c:pt>
                <c:pt idx="13914">
                  <c:v>43225.0</c:v>
                </c:pt>
                <c:pt idx="13915">
                  <c:v>43226.0</c:v>
                </c:pt>
                <c:pt idx="13916">
                  <c:v>43227.0</c:v>
                </c:pt>
                <c:pt idx="13917">
                  <c:v>43228.0</c:v>
                </c:pt>
                <c:pt idx="13918">
                  <c:v>43229.0</c:v>
                </c:pt>
                <c:pt idx="13919">
                  <c:v>43230.0</c:v>
                </c:pt>
                <c:pt idx="13920">
                  <c:v>43231.0</c:v>
                </c:pt>
                <c:pt idx="13921">
                  <c:v>43232.0</c:v>
                </c:pt>
                <c:pt idx="13922">
                  <c:v>43233.0</c:v>
                </c:pt>
                <c:pt idx="13923">
                  <c:v>43234.0</c:v>
                </c:pt>
                <c:pt idx="13924">
                  <c:v>43235.0</c:v>
                </c:pt>
                <c:pt idx="13925">
                  <c:v>43236.0</c:v>
                </c:pt>
                <c:pt idx="13926">
                  <c:v>43237.0</c:v>
                </c:pt>
                <c:pt idx="13927">
                  <c:v>43238.0</c:v>
                </c:pt>
                <c:pt idx="13928">
                  <c:v>43239.0</c:v>
                </c:pt>
                <c:pt idx="13929">
                  <c:v>43240.0</c:v>
                </c:pt>
                <c:pt idx="13930">
                  <c:v>43241.0</c:v>
                </c:pt>
                <c:pt idx="13931">
                  <c:v>43242.0</c:v>
                </c:pt>
                <c:pt idx="13932">
                  <c:v>43243.0</c:v>
                </c:pt>
                <c:pt idx="13933">
                  <c:v>43244.0</c:v>
                </c:pt>
                <c:pt idx="13934">
                  <c:v>43245.0</c:v>
                </c:pt>
                <c:pt idx="13935">
                  <c:v>43246.0</c:v>
                </c:pt>
                <c:pt idx="13936">
                  <c:v>43247.0</c:v>
                </c:pt>
                <c:pt idx="13937">
                  <c:v>43248.0</c:v>
                </c:pt>
                <c:pt idx="13938">
                  <c:v>43249.0</c:v>
                </c:pt>
                <c:pt idx="13939">
                  <c:v>43250.0</c:v>
                </c:pt>
                <c:pt idx="13940">
                  <c:v>43251.0</c:v>
                </c:pt>
                <c:pt idx="13941">
                  <c:v>43252.0</c:v>
                </c:pt>
                <c:pt idx="13942">
                  <c:v>43253.0</c:v>
                </c:pt>
                <c:pt idx="13943">
                  <c:v>43254.0</c:v>
                </c:pt>
                <c:pt idx="13944">
                  <c:v>43255.0</c:v>
                </c:pt>
                <c:pt idx="13945">
                  <c:v>43256.0</c:v>
                </c:pt>
                <c:pt idx="13946">
                  <c:v>43257.0</c:v>
                </c:pt>
                <c:pt idx="13947">
                  <c:v>43258.0</c:v>
                </c:pt>
                <c:pt idx="13948">
                  <c:v>43259.0</c:v>
                </c:pt>
                <c:pt idx="13949">
                  <c:v>43260.0</c:v>
                </c:pt>
                <c:pt idx="13950">
                  <c:v>43261.0</c:v>
                </c:pt>
                <c:pt idx="13951">
                  <c:v>43262.0</c:v>
                </c:pt>
                <c:pt idx="13952">
                  <c:v>43263.0</c:v>
                </c:pt>
                <c:pt idx="13953">
                  <c:v>43264.0</c:v>
                </c:pt>
                <c:pt idx="13954">
                  <c:v>43265.0</c:v>
                </c:pt>
                <c:pt idx="13955">
                  <c:v>43266.0</c:v>
                </c:pt>
                <c:pt idx="13956">
                  <c:v>43267.0</c:v>
                </c:pt>
                <c:pt idx="13957">
                  <c:v>43268.0</c:v>
                </c:pt>
                <c:pt idx="13958">
                  <c:v>43269.0</c:v>
                </c:pt>
                <c:pt idx="13959">
                  <c:v>43270.0</c:v>
                </c:pt>
                <c:pt idx="13960">
                  <c:v>43271.0</c:v>
                </c:pt>
                <c:pt idx="13961">
                  <c:v>43272.0</c:v>
                </c:pt>
                <c:pt idx="13962">
                  <c:v>43273.0</c:v>
                </c:pt>
                <c:pt idx="13963">
                  <c:v>43274.0</c:v>
                </c:pt>
                <c:pt idx="13964">
                  <c:v>43275.0</c:v>
                </c:pt>
                <c:pt idx="13965">
                  <c:v>43276.0</c:v>
                </c:pt>
                <c:pt idx="13966">
                  <c:v>43277.0</c:v>
                </c:pt>
                <c:pt idx="13967">
                  <c:v>43278.0</c:v>
                </c:pt>
                <c:pt idx="13968">
                  <c:v>43279.0</c:v>
                </c:pt>
                <c:pt idx="13969">
                  <c:v>43280.0</c:v>
                </c:pt>
                <c:pt idx="13970">
                  <c:v>43281.0</c:v>
                </c:pt>
                <c:pt idx="13971">
                  <c:v>43282.0</c:v>
                </c:pt>
                <c:pt idx="13972">
                  <c:v>43283.0</c:v>
                </c:pt>
                <c:pt idx="13973">
                  <c:v>43284.0</c:v>
                </c:pt>
                <c:pt idx="13974">
                  <c:v>43285.0</c:v>
                </c:pt>
                <c:pt idx="13975">
                  <c:v>43286.0</c:v>
                </c:pt>
                <c:pt idx="13976">
                  <c:v>43287.0</c:v>
                </c:pt>
                <c:pt idx="13977">
                  <c:v>43288.0</c:v>
                </c:pt>
                <c:pt idx="13978">
                  <c:v>43289.0</c:v>
                </c:pt>
                <c:pt idx="13979">
                  <c:v>43290.0</c:v>
                </c:pt>
                <c:pt idx="13980">
                  <c:v>43291.0</c:v>
                </c:pt>
                <c:pt idx="13981">
                  <c:v>43292.0</c:v>
                </c:pt>
                <c:pt idx="13982">
                  <c:v>43293.0</c:v>
                </c:pt>
                <c:pt idx="13983">
                  <c:v>43294.0</c:v>
                </c:pt>
                <c:pt idx="13984">
                  <c:v>43295.0</c:v>
                </c:pt>
                <c:pt idx="13985">
                  <c:v>43296.0</c:v>
                </c:pt>
                <c:pt idx="13986">
                  <c:v>43297.0</c:v>
                </c:pt>
                <c:pt idx="13987">
                  <c:v>43298.0</c:v>
                </c:pt>
                <c:pt idx="13988">
                  <c:v>43299.0</c:v>
                </c:pt>
                <c:pt idx="13989">
                  <c:v>43300.0</c:v>
                </c:pt>
                <c:pt idx="13990">
                  <c:v>43301.0</c:v>
                </c:pt>
                <c:pt idx="13991">
                  <c:v>43302.0</c:v>
                </c:pt>
                <c:pt idx="13992">
                  <c:v>43303.0</c:v>
                </c:pt>
                <c:pt idx="13993">
                  <c:v>43304.0</c:v>
                </c:pt>
                <c:pt idx="13994">
                  <c:v>43305.0</c:v>
                </c:pt>
                <c:pt idx="13995">
                  <c:v>43306.0</c:v>
                </c:pt>
                <c:pt idx="13996">
                  <c:v>43307.0</c:v>
                </c:pt>
                <c:pt idx="13997">
                  <c:v>43308.0</c:v>
                </c:pt>
                <c:pt idx="13998">
                  <c:v>43309.0</c:v>
                </c:pt>
                <c:pt idx="13999">
                  <c:v>43310.0</c:v>
                </c:pt>
                <c:pt idx="14000">
                  <c:v>43311.0</c:v>
                </c:pt>
                <c:pt idx="14001">
                  <c:v>43312.0</c:v>
                </c:pt>
                <c:pt idx="14002">
                  <c:v>43313.0</c:v>
                </c:pt>
                <c:pt idx="14003">
                  <c:v>43314.0</c:v>
                </c:pt>
                <c:pt idx="14004">
                  <c:v>43315.0</c:v>
                </c:pt>
                <c:pt idx="14005">
                  <c:v>43316.0</c:v>
                </c:pt>
                <c:pt idx="14006">
                  <c:v>43317.0</c:v>
                </c:pt>
                <c:pt idx="14007">
                  <c:v>43318.0</c:v>
                </c:pt>
                <c:pt idx="14008">
                  <c:v>43319.0</c:v>
                </c:pt>
                <c:pt idx="14009">
                  <c:v>43320.0</c:v>
                </c:pt>
                <c:pt idx="14010">
                  <c:v>43321.0</c:v>
                </c:pt>
                <c:pt idx="14011">
                  <c:v>43322.0</c:v>
                </c:pt>
                <c:pt idx="14012">
                  <c:v>43323.0</c:v>
                </c:pt>
                <c:pt idx="14013">
                  <c:v>43324.0</c:v>
                </c:pt>
                <c:pt idx="14014">
                  <c:v>43325.0</c:v>
                </c:pt>
                <c:pt idx="14015">
                  <c:v>43326.0</c:v>
                </c:pt>
                <c:pt idx="14016">
                  <c:v>43327.0</c:v>
                </c:pt>
                <c:pt idx="14017">
                  <c:v>43328.0</c:v>
                </c:pt>
                <c:pt idx="14018">
                  <c:v>43329.0</c:v>
                </c:pt>
                <c:pt idx="14019">
                  <c:v>43330.0</c:v>
                </c:pt>
                <c:pt idx="14020">
                  <c:v>43331.0</c:v>
                </c:pt>
                <c:pt idx="14021">
                  <c:v>43332.0</c:v>
                </c:pt>
                <c:pt idx="14022">
                  <c:v>43333.0</c:v>
                </c:pt>
                <c:pt idx="14023">
                  <c:v>43334.0</c:v>
                </c:pt>
                <c:pt idx="14024">
                  <c:v>43335.0</c:v>
                </c:pt>
                <c:pt idx="14025">
                  <c:v>43336.0</c:v>
                </c:pt>
                <c:pt idx="14026">
                  <c:v>43337.0</c:v>
                </c:pt>
                <c:pt idx="14027">
                  <c:v>43338.0</c:v>
                </c:pt>
                <c:pt idx="14028">
                  <c:v>43339.0</c:v>
                </c:pt>
                <c:pt idx="14029">
                  <c:v>43340.0</c:v>
                </c:pt>
                <c:pt idx="14030">
                  <c:v>43341.0</c:v>
                </c:pt>
                <c:pt idx="14031">
                  <c:v>43342.0</c:v>
                </c:pt>
                <c:pt idx="14032">
                  <c:v>43343.0</c:v>
                </c:pt>
                <c:pt idx="14033">
                  <c:v>43344.0</c:v>
                </c:pt>
                <c:pt idx="14034">
                  <c:v>43345.0</c:v>
                </c:pt>
                <c:pt idx="14035">
                  <c:v>43346.0</c:v>
                </c:pt>
                <c:pt idx="14036">
                  <c:v>43347.0</c:v>
                </c:pt>
                <c:pt idx="14037">
                  <c:v>43348.0</c:v>
                </c:pt>
                <c:pt idx="14038">
                  <c:v>43349.0</c:v>
                </c:pt>
                <c:pt idx="14039">
                  <c:v>43350.0</c:v>
                </c:pt>
                <c:pt idx="14040">
                  <c:v>43351.0</c:v>
                </c:pt>
                <c:pt idx="14041">
                  <c:v>43352.0</c:v>
                </c:pt>
                <c:pt idx="14042">
                  <c:v>43353.0</c:v>
                </c:pt>
                <c:pt idx="14043">
                  <c:v>43354.0</c:v>
                </c:pt>
                <c:pt idx="14044">
                  <c:v>43355.0</c:v>
                </c:pt>
                <c:pt idx="14045">
                  <c:v>43356.0</c:v>
                </c:pt>
                <c:pt idx="14046">
                  <c:v>43357.0</c:v>
                </c:pt>
                <c:pt idx="14047">
                  <c:v>43358.0</c:v>
                </c:pt>
                <c:pt idx="14048">
                  <c:v>43359.0</c:v>
                </c:pt>
                <c:pt idx="14049">
                  <c:v>43360.0</c:v>
                </c:pt>
                <c:pt idx="14050">
                  <c:v>43361.0</c:v>
                </c:pt>
                <c:pt idx="14051">
                  <c:v>43362.0</c:v>
                </c:pt>
                <c:pt idx="14052">
                  <c:v>43363.0</c:v>
                </c:pt>
                <c:pt idx="14053">
                  <c:v>43364.0</c:v>
                </c:pt>
                <c:pt idx="14054">
                  <c:v>43365.0</c:v>
                </c:pt>
                <c:pt idx="14055">
                  <c:v>43366.0</c:v>
                </c:pt>
                <c:pt idx="14056">
                  <c:v>43367.0</c:v>
                </c:pt>
                <c:pt idx="14057">
                  <c:v>43368.0</c:v>
                </c:pt>
                <c:pt idx="14058">
                  <c:v>43369.0</c:v>
                </c:pt>
                <c:pt idx="14059">
                  <c:v>43370.0</c:v>
                </c:pt>
                <c:pt idx="14060">
                  <c:v>43371.0</c:v>
                </c:pt>
                <c:pt idx="14061">
                  <c:v>43372.0</c:v>
                </c:pt>
                <c:pt idx="14062">
                  <c:v>43373.0</c:v>
                </c:pt>
                <c:pt idx="14063">
                  <c:v>43374.0</c:v>
                </c:pt>
                <c:pt idx="14064">
                  <c:v>43375.0</c:v>
                </c:pt>
                <c:pt idx="14065">
                  <c:v>43376.0</c:v>
                </c:pt>
                <c:pt idx="14066">
                  <c:v>43377.0</c:v>
                </c:pt>
                <c:pt idx="14067">
                  <c:v>43378.0</c:v>
                </c:pt>
                <c:pt idx="14068">
                  <c:v>43379.0</c:v>
                </c:pt>
                <c:pt idx="14069">
                  <c:v>43380.0</c:v>
                </c:pt>
                <c:pt idx="14070">
                  <c:v>43381.0</c:v>
                </c:pt>
                <c:pt idx="14071">
                  <c:v>43382.0</c:v>
                </c:pt>
                <c:pt idx="14072">
                  <c:v>43383.0</c:v>
                </c:pt>
                <c:pt idx="14073">
                  <c:v>43384.0</c:v>
                </c:pt>
                <c:pt idx="14074">
                  <c:v>43385.0</c:v>
                </c:pt>
                <c:pt idx="14075">
                  <c:v>43386.0</c:v>
                </c:pt>
                <c:pt idx="14076">
                  <c:v>43387.0</c:v>
                </c:pt>
                <c:pt idx="14077">
                  <c:v>43388.0</c:v>
                </c:pt>
                <c:pt idx="14078">
                  <c:v>43389.0</c:v>
                </c:pt>
                <c:pt idx="14079">
                  <c:v>43390.0</c:v>
                </c:pt>
                <c:pt idx="14080">
                  <c:v>43391.0</c:v>
                </c:pt>
                <c:pt idx="14081">
                  <c:v>43392.0</c:v>
                </c:pt>
                <c:pt idx="14082">
                  <c:v>43393.0</c:v>
                </c:pt>
                <c:pt idx="14083">
                  <c:v>43394.0</c:v>
                </c:pt>
                <c:pt idx="14084">
                  <c:v>43395.0</c:v>
                </c:pt>
                <c:pt idx="14085">
                  <c:v>43396.0</c:v>
                </c:pt>
                <c:pt idx="14086">
                  <c:v>43397.0</c:v>
                </c:pt>
                <c:pt idx="14087">
                  <c:v>43398.0</c:v>
                </c:pt>
                <c:pt idx="14088">
                  <c:v>43399.0</c:v>
                </c:pt>
                <c:pt idx="14089">
                  <c:v>43400.0</c:v>
                </c:pt>
                <c:pt idx="14090">
                  <c:v>43401.0</c:v>
                </c:pt>
                <c:pt idx="14091">
                  <c:v>43402.0</c:v>
                </c:pt>
                <c:pt idx="14092">
                  <c:v>43403.0</c:v>
                </c:pt>
                <c:pt idx="14093">
                  <c:v>43404.0</c:v>
                </c:pt>
                <c:pt idx="14094">
                  <c:v>43405.0</c:v>
                </c:pt>
                <c:pt idx="14095">
                  <c:v>43406.0</c:v>
                </c:pt>
                <c:pt idx="14096">
                  <c:v>43407.0</c:v>
                </c:pt>
                <c:pt idx="14097">
                  <c:v>43408.0</c:v>
                </c:pt>
                <c:pt idx="14098">
                  <c:v>43409.0</c:v>
                </c:pt>
                <c:pt idx="14099">
                  <c:v>43410.0</c:v>
                </c:pt>
                <c:pt idx="14100">
                  <c:v>43411.0</c:v>
                </c:pt>
                <c:pt idx="14101">
                  <c:v>43412.0</c:v>
                </c:pt>
                <c:pt idx="14102">
                  <c:v>43413.0</c:v>
                </c:pt>
                <c:pt idx="14103">
                  <c:v>43414.0</c:v>
                </c:pt>
                <c:pt idx="14104">
                  <c:v>43415.0</c:v>
                </c:pt>
                <c:pt idx="14105">
                  <c:v>43416.0</c:v>
                </c:pt>
                <c:pt idx="14106">
                  <c:v>43417.0</c:v>
                </c:pt>
                <c:pt idx="14107">
                  <c:v>43418.0</c:v>
                </c:pt>
                <c:pt idx="14108">
                  <c:v>43419.0</c:v>
                </c:pt>
                <c:pt idx="14109">
                  <c:v>43420.0</c:v>
                </c:pt>
                <c:pt idx="14110">
                  <c:v>43421.0</c:v>
                </c:pt>
                <c:pt idx="14111">
                  <c:v>43422.0</c:v>
                </c:pt>
                <c:pt idx="14112">
                  <c:v>43423.0</c:v>
                </c:pt>
                <c:pt idx="14113">
                  <c:v>43424.0</c:v>
                </c:pt>
                <c:pt idx="14114">
                  <c:v>43425.0</c:v>
                </c:pt>
                <c:pt idx="14115">
                  <c:v>43426.0</c:v>
                </c:pt>
                <c:pt idx="14116">
                  <c:v>43427.0</c:v>
                </c:pt>
                <c:pt idx="14117">
                  <c:v>43428.0</c:v>
                </c:pt>
                <c:pt idx="14118">
                  <c:v>43429.0</c:v>
                </c:pt>
                <c:pt idx="14119">
                  <c:v>43430.0</c:v>
                </c:pt>
                <c:pt idx="14120">
                  <c:v>43431.0</c:v>
                </c:pt>
                <c:pt idx="14121">
                  <c:v>43432.0</c:v>
                </c:pt>
                <c:pt idx="14122">
                  <c:v>43433.0</c:v>
                </c:pt>
                <c:pt idx="14123">
                  <c:v>43434.0</c:v>
                </c:pt>
                <c:pt idx="14124">
                  <c:v>43435.0</c:v>
                </c:pt>
                <c:pt idx="14125">
                  <c:v>43436.0</c:v>
                </c:pt>
                <c:pt idx="14126">
                  <c:v>43437.0</c:v>
                </c:pt>
                <c:pt idx="14127">
                  <c:v>43438.0</c:v>
                </c:pt>
                <c:pt idx="14128">
                  <c:v>43439.0</c:v>
                </c:pt>
                <c:pt idx="14129">
                  <c:v>43440.0</c:v>
                </c:pt>
                <c:pt idx="14130">
                  <c:v>43441.0</c:v>
                </c:pt>
                <c:pt idx="14131">
                  <c:v>43442.0</c:v>
                </c:pt>
                <c:pt idx="14132">
                  <c:v>43443.0</c:v>
                </c:pt>
                <c:pt idx="14133">
                  <c:v>43444.0</c:v>
                </c:pt>
                <c:pt idx="14134">
                  <c:v>43445.0</c:v>
                </c:pt>
                <c:pt idx="14135">
                  <c:v>43446.0</c:v>
                </c:pt>
                <c:pt idx="14136">
                  <c:v>43447.0</c:v>
                </c:pt>
                <c:pt idx="14137">
                  <c:v>43448.0</c:v>
                </c:pt>
                <c:pt idx="14138">
                  <c:v>43449.0</c:v>
                </c:pt>
                <c:pt idx="14139">
                  <c:v>43450.0</c:v>
                </c:pt>
                <c:pt idx="14140">
                  <c:v>43451.0</c:v>
                </c:pt>
                <c:pt idx="14141">
                  <c:v>43452.0</c:v>
                </c:pt>
                <c:pt idx="14142">
                  <c:v>43453.0</c:v>
                </c:pt>
                <c:pt idx="14143">
                  <c:v>43454.0</c:v>
                </c:pt>
                <c:pt idx="14144">
                  <c:v>43455.0</c:v>
                </c:pt>
                <c:pt idx="14145">
                  <c:v>43456.0</c:v>
                </c:pt>
                <c:pt idx="14146">
                  <c:v>43457.0</c:v>
                </c:pt>
                <c:pt idx="14147">
                  <c:v>43458.0</c:v>
                </c:pt>
                <c:pt idx="14148">
                  <c:v>43459.0</c:v>
                </c:pt>
                <c:pt idx="14149">
                  <c:v>43460.0</c:v>
                </c:pt>
                <c:pt idx="14150">
                  <c:v>43461.0</c:v>
                </c:pt>
                <c:pt idx="14151">
                  <c:v>43462.0</c:v>
                </c:pt>
                <c:pt idx="14152">
                  <c:v>43463.0</c:v>
                </c:pt>
                <c:pt idx="14153">
                  <c:v>43464.0</c:v>
                </c:pt>
                <c:pt idx="14154">
                  <c:v>43465.0</c:v>
                </c:pt>
                <c:pt idx="14155">
                  <c:v>43466.0</c:v>
                </c:pt>
                <c:pt idx="14156">
                  <c:v>43467.0</c:v>
                </c:pt>
                <c:pt idx="14157">
                  <c:v>43468.0</c:v>
                </c:pt>
                <c:pt idx="14158">
                  <c:v>43469.0</c:v>
                </c:pt>
                <c:pt idx="14159">
                  <c:v>43470.0</c:v>
                </c:pt>
                <c:pt idx="14160">
                  <c:v>43471.0</c:v>
                </c:pt>
                <c:pt idx="14161">
                  <c:v>43472.0</c:v>
                </c:pt>
                <c:pt idx="14162">
                  <c:v>43473.0</c:v>
                </c:pt>
                <c:pt idx="14163">
                  <c:v>43474.0</c:v>
                </c:pt>
                <c:pt idx="14164">
                  <c:v>43475.0</c:v>
                </c:pt>
                <c:pt idx="14165">
                  <c:v>43476.0</c:v>
                </c:pt>
                <c:pt idx="14166">
                  <c:v>43477.0</c:v>
                </c:pt>
                <c:pt idx="14167">
                  <c:v>43478.0</c:v>
                </c:pt>
                <c:pt idx="14168">
                  <c:v>43479.0</c:v>
                </c:pt>
                <c:pt idx="14169">
                  <c:v>43480.0</c:v>
                </c:pt>
                <c:pt idx="14170">
                  <c:v>43481.0</c:v>
                </c:pt>
                <c:pt idx="14171">
                  <c:v>43482.0</c:v>
                </c:pt>
                <c:pt idx="14172">
                  <c:v>43483.0</c:v>
                </c:pt>
                <c:pt idx="14173">
                  <c:v>43484.0</c:v>
                </c:pt>
                <c:pt idx="14174">
                  <c:v>43485.0</c:v>
                </c:pt>
                <c:pt idx="14175">
                  <c:v>43486.0</c:v>
                </c:pt>
                <c:pt idx="14176">
                  <c:v>43487.0</c:v>
                </c:pt>
                <c:pt idx="14177">
                  <c:v>43488.0</c:v>
                </c:pt>
                <c:pt idx="14178">
                  <c:v>43489.0</c:v>
                </c:pt>
                <c:pt idx="14179">
                  <c:v>43490.0</c:v>
                </c:pt>
                <c:pt idx="14180">
                  <c:v>43491.0</c:v>
                </c:pt>
                <c:pt idx="14181">
                  <c:v>43492.0</c:v>
                </c:pt>
                <c:pt idx="14182">
                  <c:v>43493.0</c:v>
                </c:pt>
                <c:pt idx="14183">
                  <c:v>43494.0</c:v>
                </c:pt>
                <c:pt idx="14184">
                  <c:v>43495.0</c:v>
                </c:pt>
                <c:pt idx="14185">
                  <c:v>43496.0</c:v>
                </c:pt>
                <c:pt idx="14186">
                  <c:v>43497.0</c:v>
                </c:pt>
                <c:pt idx="14187">
                  <c:v>43498.0</c:v>
                </c:pt>
                <c:pt idx="14188">
                  <c:v>43499.0</c:v>
                </c:pt>
                <c:pt idx="14189">
                  <c:v>43500.0</c:v>
                </c:pt>
                <c:pt idx="14190">
                  <c:v>43501.0</c:v>
                </c:pt>
                <c:pt idx="14191">
                  <c:v>43502.0</c:v>
                </c:pt>
                <c:pt idx="14192">
                  <c:v>43503.0</c:v>
                </c:pt>
                <c:pt idx="14193">
                  <c:v>43504.0</c:v>
                </c:pt>
                <c:pt idx="14194">
                  <c:v>43505.0</c:v>
                </c:pt>
                <c:pt idx="14195">
                  <c:v>43506.0</c:v>
                </c:pt>
                <c:pt idx="14196">
                  <c:v>43507.0</c:v>
                </c:pt>
                <c:pt idx="14197">
                  <c:v>43508.0</c:v>
                </c:pt>
                <c:pt idx="14198">
                  <c:v>43509.0</c:v>
                </c:pt>
                <c:pt idx="14199">
                  <c:v>43510.0</c:v>
                </c:pt>
                <c:pt idx="14200">
                  <c:v>43511.0</c:v>
                </c:pt>
                <c:pt idx="14201">
                  <c:v>43512.0</c:v>
                </c:pt>
                <c:pt idx="14202">
                  <c:v>43513.0</c:v>
                </c:pt>
                <c:pt idx="14203">
                  <c:v>43514.0</c:v>
                </c:pt>
                <c:pt idx="14204">
                  <c:v>43515.0</c:v>
                </c:pt>
                <c:pt idx="14205">
                  <c:v>43516.0</c:v>
                </c:pt>
                <c:pt idx="14206">
                  <c:v>43517.0</c:v>
                </c:pt>
                <c:pt idx="14207">
                  <c:v>43518.0</c:v>
                </c:pt>
                <c:pt idx="14208">
                  <c:v>43519.0</c:v>
                </c:pt>
                <c:pt idx="14209">
                  <c:v>43520.0</c:v>
                </c:pt>
                <c:pt idx="14210">
                  <c:v>43521.0</c:v>
                </c:pt>
                <c:pt idx="14211">
                  <c:v>43522.0</c:v>
                </c:pt>
                <c:pt idx="14212">
                  <c:v>43523.0</c:v>
                </c:pt>
                <c:pt idx="14213">
                  <c:v>43524.0</c:v>
                </c:pt>
                <c:pt idx="14214">
                  <c:v>43525.0</c:v>
                </c:pt>
                <c:pt idx="14215">
                  <c:v>43526.0</c:v>
                </c:pt>
                <c:pt idx="14216">
                  <c:v>43527.0</c:v>
                </c:pt>
                <c:pt idx="14217">
                  <c:v>43528.0</c:v>
                </c:pt>
                <c:pt idx="14218">
                  <c:v>43529.0</c:v>
                </c:pt>
                <c:pt idx="14219">
                  <c:v>43530.0</c:v>
                </c:pt>
                <c:pt idx="14220">
                  <c:v>43531.0</c:v>
                </c:pt>
                <c:pt idx="14221">
                  <c:v>43532.0</c:v>
                </c:pt>
                <c:pt idx="14222">
                  <c:v>43533.0</c:v>
                </c:pt>
                <c:pt idx="14223">
                  <c:v>43534.0</c:v>
                </c:pt>
                <c:pt idx="14224">
                  <c:v>43535.0</c:v>
                </c:pt>
                <c:pt idx="14225">
                  <c:v>43536.0</c:v>
                </c:pt>
                <c:pt idx="14226">
                  <c:v>43537.0</c:v>
                </c:pt>
                <c:pt idx="14227">
                  <c:v>43538.0</c:v>
                </c:pt>
                <c:pt idx="14228">
                  <c:v>43539.0</c:v>
                </c:pt>
                <c:pt idx="14229">
                  <c:v>43540.0</c:v>
                </c:pt>
                <c:pt idx="14230">
                  <c:v>43541.0</c:v>
                </c:pt>
                <c:pt idx="14231">
                  <c:v>43542.0</c:v>
                </c:pt>
                <c:pt idx="14232">
                  <c:v>43543.0</c:v>
                </c:pt>
                <c:pt idx="14233">
                  <c:v>43544.0</c:v>
                </c:pt>
                <c:pt idx="14234">
                  <c:v>43545.0</c:v>
                </c:pt>
                <c:pt idx="14235">
                  <c:v>43546.0</c:v>
                </c:pt>
                <c:pt idx="14236">
                  <c:v>43547.0</c:v>
                </c:pt>
                <c:pt idx="14237">
                  <c:v>43548.0</c:v>
                </c:pt>
                <c:pt idx="14238">
                  <c:v>43549.0</c:v>
                </c:pt>
                <c:pt idx="14239">
                  <c:v>43550.0</c:v>
                </c:pt>
                <c:pt idx="14240">
                  <c:v>43551.0</c:v>
                </c:pt>
                <c:pt idx="14241">
                  <c:v>43552.0</c:v>
                </c:pt>
                <c:pt idx="14242">
                  <c:v>43553.0</c:v>
                </c:pt>
                <c:pt idx="14243">
                  <c:v>43554.0</c:v>
                </c:pt>
                <c:pt idx="14244">
                  <c:v>43555.0</c:v>
                </c:pt>
                <c:pt idx="14245">
                  <c:v>43556.0</c:v>
                </c:pt>
                <c:pt idx="14246">
                  <c:v>43557.0</c:v>
                </c:pt>
                <c:pt idx="14247">
                  <c:v>43558.0</c:v>
                </c:pt>
                <c:pt idx="14248">
                  <c:v>43559.0</c:v>
                </c:pt>
                <c:pt idx="14249">
                  <c:v>43560.0</c:v>
                </c:pt>
                <c:pt idx="14250">
                  <c:v>43561.0</c:v>
                </c:pt>
                <c:pt idx="14251">
                  <c:v>43562.0</c:v>
                </c:pt>
                <c:pt idx="14252">
                  <c:v>43563.0</c:v>
                </c:pt>
                <c:pt idx="14253">
                  <c:v>43564.0</c:v>
                </c:pt>
                <c:pt idx="14254">
                  <c:v>43565.0</c:v>
                </c:pt>
                <c:pt idx="14255">
                  <c:v>43566.0</c:v>
                </c:pt>
                <c:pt idx="14256">
                  <c:v>43567.0</c:v>
                </c:pt>
                <c:pt idx="14257">
                  <c:v>43568.0</c:v>
                </c:pt>
                <c:pt idx="14258">
                  <c:v>43569.0</c:v>
                </c:pt>
                <c:pt idx="14259">
                  <c:v>43570.0</c:v>
                </c:pt>
                <c:pt idx="14260">
                  <c:v>43571.0</c:v>
                </c:pt>
                <c:pt idx="14261">
                  <c:v>43572.0</c:v>
                </c:pt>
                <c:pt idx="14262">
                  <c:v>43573.0</c:v>
                </c:pt>
                <c:pt idx="14263">
                  <c:v>43574.0</c:v>
                </c:pt>
                <c:pt idx="14264">
                  <c:v>43575.0</c:v>
                </c:pt>
                <c:pt idx="14265">
                  <c:v>43576.0</c:v>
                </c:pt>
                <c:pt idx="14266">
                  <c:v>43577.0</c:v>
                </c:pt>
                <c:pt idx="14267">
                  <c:v>43578.0</c:v>
                </c:pt>
                <c:pt idx="14268">
                  <c:v>43579.0</c:v>
                </c:pt>
                <c:pt idx="14269">
                  <c:v>43580.0</c:v>
                </c:pt>
                <c:pt idx="14270">
                  <c:v>43581.0</c:v>
                </c:pt>
                <c:pt idx="14271">
                  <c:v>43582.0</c:v>
                </c:pt>
                <c:pt idx="14272">
                  <c:v>43583.0</c:v>
                </c:pt>
                <c:pt idx="14273">
                  <c:v>43584.0</c:v>
                </c:pt>
                <c:pt idx="14274">
                  <c:v>43585.0</c:v>
                </c:pt>
                <c:pt idx="14275">
                  <c:v>43586.0</c:v>
                </c:pt>
                <c:pt idx="14276">
                  <c:v>43587.0</c:v>
                </c:pt>
                <c:pt idx="14277">
                  <c:v>43588.0</c:v>
                </c:pt>
                <c:pt idx="14278">
                  <c:v>43589.0</c:v>
                </c:pt>
                <c:pt idx="14279">
                  <c:v>43590.0</c:v>
                </c:pt>
                <c:pt idx="14280">
                  <c:v>43591.0</c:v>
                </c:pt>
                <c:pt idx="14281">
                  <c:v>43592.0</c:v>
                </c:pt>
                <c:pt idx="14282">
                  <c:v>43593.0</c:v>
                </c:pt>
                <c:pt idx="14283">
                  <c:v>43594.0</c:v>
                </c:pt>
                <c:pt idx="14284">
                  <c:v>43595.0</c:v>
                </c:pt>
                <c:pt idx="14285">
                  <c:v>43596.0</c:v>
                </c:pt>
                <c:pt idx="14286">
                  <c:v>43597.0</c:v>
                </c:pt>
                <c:pt idx="14287">
                  <c:v>43598.0</c:v>
                </c:pt>
                <c:pt idx="14288">
                  <c:v>43599.0</c:v>
                </c:pt>
                <c:pt idx="14289">
                  <c:v>43600.0</c:v>
                </c:pt>
                <c:pt idx="14290">
                  <c:v>43601.0</c:v>
                </c:pt>
                <c:pt idx="14291">
                  <c:v>43602.0</c:v>
                </c:pt>
                <c:pt idx="14292">
                  <c:v>43603.0</c:v>
                </c:pt>
                <c:pt idx="14293">
                  <c:v>43604.0</c:v>
                </c:pt>
                <c:pt idx="14294">
                  <c:v>43605.0</c:v>
                </c:pt>
                <c:pt idx="14295">
                  <c:v>43606.0</c:v>
                </c:pt>
                <c:pt idx="14296">
                  <c:v>43607.0</c:v>
                </c:pt>
                <c:pt idx="14297">
                  <c:v>43608.0</c:v>
                </c:pt>
                <c:pt idx="14298">
                  <c:v>43609.0</c:v>
                </c:pt>
                <c:pt idx="14299">
                  <c:v>43610.0</c:v>
                </c:pt>
                <c:pt idx="14300">
                  <c:v>43611.0</c:v>
                </c:pt>
                <c:pt idx="14301">
                  <c:v>43612.0</c:v>
                </c:pt>
                <c:pt idx="14302">
                  <c:v>43613.0</c:v>
                </c:pt>
                <c:pt idx="14303">
                  <c:v>43614.0</c:v>
                </c:pt>
                <c:pt idx="14304">
                  <c:v>43615.0</c:v>
                </c:pt>
                <c:pt idx="14305">
                  <c:v>43616.0</c:v>
                </c:pt>
                <c:pt idx="14306">
                  <c:v>43617.0</c:v>
                </c:pt>
                <c:pt idx="14307">
                  <c:v>43618.0</c:v>
                </c:pt>
                <c:pt idx="14308">
                  <c:v>43619.0</c:v>
                </c:pt>
                <c:pt idx="14309">
                  <c:v>43620.0</c:v>
                </c:pt>
                <c:pt idx="14310">
                  <c:v>43621.0</c:v>
                </c:pt>
                <c:pt idx="14311">
                  <c:v>43622.0</c:v>
                </c:pt>
                <c:pt idx="14312">
                  <c:v>43623.0</c:v>
                </c:pt>
                <c:pt idx="14313">
                  <c:v>43624.0</c:v>
                </c:pt>
                <c:pt idx="14314">
                  <c:v>43625.0</c:v>
                </c:pt>
                <c:pt idx="14315">
                  <c:v>43626.0</c:v>
                </c:pt>
                <c:pt idx="14316">
                  <c:v>43627.0</c:v>
                </c:pt>
                <c:pt idx="14317">
                  <c:v>43628.0</c:v>
                </c:pt>
                <c:pt idx="14318">
                  <c:v>43629.0</c:v>
                </c:pt>
                <c:pt idx="14319">
                  <c:v>43630.0</c:v>
                </c:pt>
                <c:pt idx="14320">
                  <c:v>43631.0</c:v>
                </c:pt>
                <c:pt idx="14321">
                  <c:v>43632.0</c:v>
                </c:pt>
                <c:pt idx="14322">
                  <c:v>43633.0</c:v>
                </c:pt>
                <c:pt idx="14323">
                  <c:v>43634.0</c:v>
                </c:pt>
                <c:pt idx="14324">
                  <c:v>43635.0</c:v>
                </c:pt>
                <c:pt idx="14325">
                  <c:v>43636.0</c:v>
                </c:pt>
                <c:pt idx="14326">
                  <c:v>43637.0</c:v>
                </c:pt>
                <c:pt idx="14327">
                  <c:v>43638.0</c:v>
                </c:pt>
                <c:pt idx="14328">
                  <c:v>43639.0</c:v>
                </c:pt>
                <c:pt idx="14329">
                  <c:v>43640.0</c:v>
                </c:pt>
                <c:pt idx="14330">
                  <c:v>43641.0</c:v>
                </c:pt>
                <c:pt idx="14331">
                  <c:v>43642.0</c:v>
                </c:pt>
                <c:pt idx="14332">
                  <c:v>43643.0</c:v>
                </c:pt>
                <c:pt idx="14333">
                  <c:v>43644.0</c:v>
                </c:pt>
                <c:pt idx="14334">
                  <c:v>43645.0</c:v>
                </c:pt>
                <c:pt idx="14335">
                  <c:v>43646.0</c:v>
                </c:pt>
                <c:pt idx="14336">
                  <c:v>43647.0</c:v>
                </c:pt>
                <c:pt idx="14337">
                  <c:v>43648.0</c:v>
                </c:pt>
                <c:pt idx="14338">
                  <c:v>43649.0</c:v>
                </c:pt>
                <c:pt idx="14339">
                  <c:v>43650.0</c:v>
                </c:pt>
                <c:pt idx="14340">
                  <c:v>43651.0</c:v>
                </c:pt>
                <c:pt idx="14341">
                  <c:v>43652.0</c:v>
                </c:pt>
                <c:pt idx="14342">
                  <c:v>43653.0</c:v>
                </c:pt>
                <c:pt idx="14343">
                  <c:v>43654.0</c:v>
                </c:pt>
                <c:pt idx="14344">
                  <c:v>43655.0</c:v>
                </c:pt>
                <c:pt idx="14345">
                  <c:v>43656.0</c:v>
                </c:pt>
                <c:pt idx="14346">
                  <c:v>43657.0</c:v>
                </c:pt>
                <c:pt idx="14347">
                  <c:v>43658.0</c:v>
                </c:pt>
                <c:pt idx="14348">
                  <c:v>43659.0</c:v>
                </c:pt>
                <c:pt idx="14349">
                  <c:v>43660.0</c:v>
                </c:pt>
                <c:pt idx="14350">
                  <c:v>43661.0</c:v>
                </c:pt>
                <c:pt idx="14351">
                  <c:v>43662.0</c:v>
                </c:pt>
                <c:pt idx="14352">
                  <c:v>43663.0</c:v>
                </c:pt>
                <c:pt idx="14353">
                  <c:v>43664.0</c:v>
                </c:pt>
                <c:pt idx="14354">
                  <c:v>43665.0</c:v>
                </c:pt>
                <c:pt idx="14355">
                  <c:v>43666.0</c:v>
                </c:pt>
                <c:pt idx="14356">
                  <c:v>43667.0</c:v>
                </c:pt>
                <c:pt idx="14357">
                  <c:v>43668.0</c:v>
                </c:pt>
                <c:pt idx="14358">
                  <c:v>43669.0</c:v>
                </c:pt>
                <c:pt idx="14359">
                  <c:v>43670.0</c:v>
                </c:pt>
                <c:pt idx="14360">
                  <c:v>43671.0</c:v>
                </c:pt>
                <c:pt idx="14361">
                  <c:v>43672.0</c:v>
                </c:pt>
                <c:pt idx="14362">
                  <c:v>43673.0</c:v>
                </c:pt>
                <c:pt idx="14363">
                  <c:v>43674.0</c:v>
                </c:pt>
                <c:pt idx="14364">
                  <c:v>43675.0</c:v>
                </c:pt>
                <c:pt idx="14365">
                  <c:v>43676.0</c:v>
                </c:pt>
                <c:pt idx="14366">
                  <c:v>43677.0</c:v>
                </c:pt>
                <c:pt idx="14367">
                  <c:v>43678.0</c:v>
                </c:pt>
                <c:pt idx="14368">
                  <c:v>43679.0</c:v>
                </c:pt>
                <c:pt idx="14369">
                  <c:v>43680.0</c:v>
                </c:pt>
                <c:pt idx="14370">
                  <c:v>43681.0</c:v>
                </c:pt>
                <c:pt idx="14371">
                  <c:v>43682.0</c:v>
                </c:pt>
                <c:pt idx="14372">
                  <c:v>43683.0</c:v>
                </c:pt>
                <c:pt idx="14373">
                  <c:v>43684.0</c:v>
                </c:pt>
                <c:pt idx="14374">
                  <c:v>43685.0</c:v>
                </c:pt>
                <c:pt idx="14375">
                  <c:v>43686.0</c:v>
                </c:pt>
                <c:pt idx="14376">
                  <c:v>43687.0</c:v>
                </c:pt>
                <c:pt idx="14377">
                  <c:v>43688.0</c:v>
                </c:pt>
                <c:pt idx="14378">
                  <c:v>43689.0</c:v>
                </c:pt>
                <c:pt idx="14379">
                  <c:v>43690.0</c:v>
                </c:pt>
                <c:pt idx="14380">
                  <c:v>43691.0</c:v>
                </c:pt>
                <c:pt idx="14381">
                  <c:v>43692.0</c:v>
                </c:pt>
                <c:pt idx="14382">
                  <c:v>43693.0</c:v>
                </c:pt>
                <c:pt idx="14383">
                  <c:v>43694.0</c:v>
                </c:pt>
                <c:pt idx="14384">
                  <c:v>43695.0</c:v>
                </c:pt>
                <c:pt idx="14385">
                  <c:v>43696.0</c:v>
                </c:pt>
                <c:pt idx="14386">
                  <c:v>43697.0</c:v>
                </c:pt>
                <c:pt idx="14387">
                  <c:v>43698.0</c:v>
                </c:pt>
                <c:pt idx="14388">
                  <c:v>43699.0</c:v>
                </c:pt>
                <c:pt idx="14389">
                  <c:v>43700.0</c:v>
                </c:pt>
                <c:pt idx="14390">
                  <c:v>43701.0</c:v>
                </c:pt>
                <c:pt idx="14391">
                  <c:v>43702.0</c:v>
                </c:pt>
                <c:pt idx="14392">
                  <c:v>43703.0</c:v>
                </c:pt>
                <c:pt idx="14393">
                  <c:v>43704.0</c:v>
                </c:pt>
                <c:pt idx="14394">
                  <c:v>43705.0</c:v>
                </c:pt>
                <c:pt idx="14395">
                  <c:v>43706.0</c:v>
                </c:pt>
                <c:pt idx="14396">
                  <c:v>43707.0</c:v>
                </c:pt>
                <c:pt idx="14397">
                  <c:v>43708.0</c:v>
                </c:pt>
                <c:pt idx="14398">
                  <c:v>43709.0</c:v>
                </c:pt>
                <c:pt idx="14399">
                  <c:v>43710.0</c:v>
                </c:pt>
                <c:pt idx="14400">
                  <c:v>43711.0</c:v>
                </c:pt>
                <c:pt idx="14401">
                  <c:v>43712.0</c:v>
                </c:pt>
                <c:pt idx="14402">
                  <c:v>43713.0</c:v>
                </c:pt>
                <c:pt idx="14403">
                  <c:v>43714.0</c:v>
                </c:pt>
                <c:pt idx="14404">
                  <c:v>43715.0</c:v>
                </c:pt>
                <c:pt idx="14405">
                  <c:v>43716.0</c:v>
                </c:pt>
                <c:pt idx="14406">
                  <c:v>43717.0</c:v>
                </c:pt>
                <c:pt idx="14407">
                  <c:v>43718.0</c:v>
                </c:pt>
                <c:pt idx="14408">
                  <c:v>43719.0</c:v>
                </c:pt>
                <c:pt idx="14409">
                  <c:v>43720.0</c:v>
                </c:pt>
                <c:pt idx="14410">
                  <c:v>43721.0</c:v>
                </c:pt>
                <c:pt idx="14411">
                  <c:v>43722.0</c:v>
                </c:pt>
                <c:pt idx="14412">
                  <c:v>43723.0</c:v>
                </c:pt>
                <c:pt idx="14413">
                  <c:v>43724.0</c:v>
                </c:pt>
                <c:pt idx="14414">
                  <c:v>43725.0</c:v>
                </c:pt>
                <c:pt idx="14415">
                  <c:v>43726.0</c:v>
                </c:pt>
                <c:pt idx="14416">
                  <c:v>43727.0</c:v>
                </c:pt>
                <c:pt idx="14417">
                  <c:v>43728.0</c:v>
                </c:pt>
                <c:pt idx="14418">
                  <c:v>43729.0</c:v>
                </c:pt>
                <c:pt idx="14419">
                  <c:v>43730.0</c:v>
                </c:pt>
                <c:pt idx="14420">
                  <c:v>43731.0</c:v>
                </c:pt>
                <c:pt idx="14421">
                  <c:v>43732.0</c:v>
                </c:pt>
                <c:pt idx="14422">
                  <c:v>43733.0</c:v>
                </c:pt>
                <c:pt idx="14423">
                  <c:v>43734.0</c:v>
                </c:pt>
                <c:pt idx="14424">
                  <c:v>43735.0</c:v>
                </c:pt>
                <c:pt idx="14425">
                  <c:v>43736.0</c:v>
                </c:pt>
                <c:pt idx="14426">
                  <c:v>43737.0</c:v>
                </c:pt>
                <c:pt idx="14427">
                  <c:v>43738.0</c:v>
                </c:pt>
                <c:pt idx="14428">
                  <c:v>43739.0</c:v>
                </c:pt>
                <c:pt idx="14429">
                  <c:v>43740.0</c:v>
                </c:pt>
                <c:pt idx="14430">
                  <c:v>43741.0</c:v>
                </c:pt>
                <c:pt idx="14431">
                  <c:v>43742.0</c:v>
                </c:pt>
                <c:pt idx="14432">
                  <c:v>43743.0</c:v>
                </c:pt>
                <c:pt idx="14433">
                  <c:v>43744.0</c:v>
                </c:pt>
                <c:pt idx="14434">
                  <c:v>43745.0</c:v>
                </c:pt>
                <c:pt idx="14435">
                  <c:v>43746.0</c:v>
                </c:pt>
                <c:pt idx="14436">
                  <c:v>43747.0</c:v>
                </c:pt>
                <c:pt idx="14437">
                  <c:v>43748.0</c:v>
                </c:pt>
                <c:pt idx="14438">
                  <c:v>43749.0</c:v>
                </c:pt>
                <c:pt idx="14439">
                  <c:v>43750.0</c:v>
                </c:pt>
                <c:pt idx="14440">
                  <c:v>43751.0</c:v>
                </c:pt>
                <c:pt idx="14441">
                  <c:v>43752.0</c:v>
                </c:pt>
                <c:pt idx="14442">
                  <c:v>43753.0</c:v>
                </c:pt>
                <c:pt idx="14443">
                  <c:v>43754.0</c:v>
                </c:pt>
                <c:pt idx="14444">
                  <c:v>43755.0</c:v>
                </c:pt>
                <c:pt idx="14445">
                  <c:v>43756.0</c:v>
                </c:pt>
                <c:pt idx="14446">
                  <c:v>43757.0</c:v>
                </c:pt>
                <c:pt idx="14447">
                  <c:v>43758.0</c:v>
                </c:pt>
                <c:pt idx="14448">
                  <c:v>43759.0</c:v>
                </c:pt>
                <c:pt idx="14449">
                  <c:v>43760.0</c:v>
                </c:pt>
                <c:pt idx="14450">
                  <c:v>43761.0</c:v>
                </c:pt>
                <c:pt idx="14451">
                  <c:v>43762.0</c:v>
                </c:pt>
                <c:pt idx="14452">
                  <c:v>43763.0</c:v>
                </c:pt>
                <c:pt idx="14453">
                  <c:v>43764.0</c:v>
                </c:pt>
                <c:pt idx="14454">
                  <c:v>43765.0</c:v>
                </c:pt>
                <c:pt idx="14455">
                  <c:v>43766.0</c:v>
                </c:pt>
                <c:pt idx="14456">
                  <c:v>43767.0</c:v>
                </c:pt>
                <c:pt idx="14457">
                  <c:v>43768.0</c:v>
                </c:pt>
                <c:pt idx="14458">
                  <c:v>43769.0</c:v>
                </c:pt>
                <c:pt idx="14459">
                  <c:v>43770.0</c:v>
                </c:pt>
                <c:pt idx="14460">
                  <c:v>43771.0</c:v>
                </c:pt>
                <c:pt idx="14461">
                  <c:v>43772.0</c:v>
                </c:pt>
                <c:pt idx="14462">
                  <c:v>43773.0</c:v>
                </c:pt>
                <c:pt idx="14463">
                  <c:v>43774.0</c:v>
                </c:pt>
                <c:pt idx="14464">
                  <c:v>43775.0</c:v>
                </c:pt>
                <c:pt idx="14465">
                  <c:v>43776.0</c:v>
                </c:pt>
                <c:pt idx="14466">
                  <c:v>43777.0</c:v>
                </c:pt>
                <c:pt idx="14467">
                  <c:v>43778.0</c:v>
                </c:pt>
                <c:pt idx="14468">
                  <c:v>43779.0</c:v>
                </c:pt>
                <c:pt idx="14469">
                  <c:v>43780.0</c:v>
                </c:pt>
                <c:pt idx="14470">
                  <c:v>43781.0</c:v>
                </c:pt>
                <c:pt idx="14471">
                  <c:v>43782.0</c:v>
                </c:pt>
                <c:pt idx="14472">
                  <c:v>43783.0</c:v>
                </c:pt>
                <c:pt idx="14473">
                  <c:v>43784.0</c:v>
                </c:pt>
                <c:pt idx="14474">
                  <c:v>43785.0</c:v>
                </c:pt>
                <c:pt idx="14475">
                  <c:v>43786.0</c:v>
                </c:pt>
                <c:pt idx="14476">
                  <c:v>43787.0</c:v>
                </c:pt>
                <c:pt idx="14477">
                  <c:v>43788.0</c:v>
                </c:pt>
                <c:pt idx="14478">
                  <c:v>43789.0</c:v>
                </c:pt>
                <c:pt idx="14479">
                  <c:v>43790.0</c:v>
                </c:pt>
                <c:pt idx="14480">
                  <c:v>43791.0</c:v>
                </c:pt>
                <c:pt idx="14481">
                  <c:v>43792.0</c:v>
                </c:pt>
                <c:pt idx="14482">
                  <c:v>43793.0</c:v>
                </c:pt>
                <c:pt idx="14483">
                  <c:v>43794.0</c:v>
                </c:pt>
                <c:pt idx="14484">
                  <c:v>43795.0</c:v>
                </c:pt>
                <c:pt idx="14485">
                  <c:v>43796.0</c:v>
                </c:pt>
                <c:pt idx="14486">
                  <c:v>43797.0</c:v>
                </c:pt>
                <c:pt idx="14487">
                  <c:v>43798.0</c:v>
                </c:pt>
                <c:pt idx="14488">
                  <c:v>43799.0</c:v>
                </c:pt>
                <c:pt idx="14489">
                  <c:v>43800.0</c:v>
                </c:pt>
                <c:pt idx="14490">
                  <c:v>43801.0</c:v>
                </c:pt>
                <c:pt idx="14491">
                  <c:v>43802.0</c:v>
                </c:pt>
                <c:pt idx="14492">
                  <c:v>43803.0</c:v>
                </c:pt>
                <c:pt idx="14493">
                  <c:v>43804.0</c:v>
                </c:pt>
                <c:pt idx="14494">
                  <c:v>43805.0</c:v>
                </c:pt>
                <c:pt idx="14495">
                  <c:v>43806.0</c:v>
                </c:pt>
                <c:pt idx="14496">
                  <c:v>43807.0</c:v>
                </c:pt>
                <c:pt idx="14497">
                  <c:v>43808.0</c:v>
                </c:pt>
                <c:pt idx="14498">
                  <c:v>43809.0</c:v>
                </c:pt>
                <c:pt idx="14499">
                  <c:v>43810.0</c:v>
                </c:pt>
                <c:pt idx="14500">
                  <c:v>43811.0</c:v>
                </c:pt>
                <c:pt idx="14501">
                  <c:v>43812.0</c:v>
                </c:pt>
                <c:pt idx="14502">
                  <c:v>43813.0</c:v>
                </c:pt>
                <c:pt idx="14503">
                  <c:v>43814.0</c:v>
                </c:pt>
                <c:pt idx="14504">
                  <c:v>43815.0</c:v>
                </c:pt>
                <c:pt idx="14505">
                  <c:v>43816.0</c:v>
                </c:pt>
                <c:pt idx="14506">
                  <c:v>43817.0</c:v>
                </c:pt>
                <c:pt idx="14507">
                  <c:v>43818.0</c:v>
                </c:pt>
                <c:pt idx="14508">
                  <c:v>43819.0</c:v>
                </c:pt>
                <c:pt idx="14509">
                  <c:v>43820.0</c:v>
                </c:pt>
                <c:pt idx="14510">
                  <c:v>43821.0</c:v>
                </c:pt>
                <c:pt idx="14511">
                  <c:v>43822.0</c:v>
                </c:pt>
                <c:pt idx="14512">
                  <c:v>43823.0</c:v>
                </c:pt>
                <c:pt idx="14513">
                  <c:v>43824.0</c:v>
                </c:pt>
                <c:pt idx="14514">
                  <c:v>43825.0</c:v>
                </c:pt>
                <c:pt idx="14515">
                  <c:v>43826.0</c:v>
                </c:pt>
                <c:pt idx="14516">
                  <c:v>43827.0</c:v>
                </c:pt>
                <c:pt idx="14517">
                  <c:v>43828.0</c:v>
                </c:pt>
                <c:pt idx="14518">
                  <c:v>43829.0</c:v>
                </c:pt>
                <c:pt idx="14519">
                  <c:v>43830.0</c:v>
                </c:pt>
              </c:numCache>
            </c:numRef>
          </c:cat>
          <c:val>
            <c:numRef>
              <c:f>Sheet1!$G$2:$G$14521</c:f>
              <c:numCache>
                <c:formatCode>General</c:formatCode>
                <c:ptCount val="14520"/>
                <c:pt idx="0">
                  <c:v>#N/A</c:v>
                </c:pt>
                <c:pt idx="1">
                  <c:v>#N/A</c:v>
                </c:pt>
                <c:pt idx="2">
                  <c:v>#N/A</c:v>
                </c:pt>
                <c:pt idx="3">
                  <c:v>#N/A</c:v>
                </c:pt>
                <c:pt idx="4">
                  <c:v>#N/A</c:v>
                </c:pt>
                <c:pt idx="5">
                  <c:v>#N/A</c:v>
                </c:pt>
                <c:pt idx="6">
                  <c:v>#N/A</c:v>
                </c:pt>
                <c:pt idx="7">
                  <c:v>#N/A</c:v>
                </c:pt>
                <c:pt idx="8">
                  <c:v>#N/A</c:v>
                </c:pt>
                <c:pt idx="9">
                  <c:v>#N/A</c:v>
                </c:pt>
                <c:pt idx="10">
                  <c:v>#N/A</c:v>
                </c:pt>
                <c:pt idx="11">
                  <c:v>#N/A</c:v>
                </c:pt>
                <c:pt idx="12">
                  <c:v>#N/A</c:v>
                </c:pt>
                <c:pt idx="13">
                  <c:v>#N/A</c:v>
                </c:pt>
                <c:pt idx="14">
                  <c:v>#N/A</c:v>
                </c:pt>
                <c:pt idx="15">
                  <c:v>#N/A</c:v>
                </c:pt>
                <c:pt idx="16">
                  <c:v>#N/A</c:v>
                </c:pt>
                <c:pt idx="17">
                  <c:v>#N/A</c:v>
                </c:pt>
                <c:pt idx="18">
                  <c:v>#N/A</c:v>
                </c:pt>
                <c:pt idx="19">
                  <c:v>#N/A</c:v>
                </c:pt>
                <c:pt idx="20">
                  <c:v>#N/A</c:v>
                </c:pt>
                <c:pt idx="21">
                  <c:v>#N/A</c:v>
                </c:pt>
                <c:pt idx="22">
                  <c:v>#N/A</c:v>
                </c:pt>
                <c:pt idx="23">
                  <c:v>#N/A</c:v>
                </c:pt>
                <c:pt idx="24">
                  <c:v>#N/A</c:v>
                </c:pt>
                <c:pt idx="25">
                  <c:v>#N/A</c:v>
                </c:pt>
                <c:pt idx="26">
                  <c:v>#N/A</c:v>
                </c:pt>
                <c:pt idx="27">
                  <c:v>#N/A</c:v>
                </c:pt>
                <c:pt idx="28">
                  <c:v>#N/A</c:v>
                </c:pt>
                <c:pt idx="29">
                  <c:v>#N/A</c:v>
                </c:pt>
                <c:pt idx="30">
                  <c:v>#N/A</c:v>
                </c:pt>
                <c:pt idx="31">
                  <c:v>#N/A</c:v>
                </c:pt>
                <c:pt idx="32">
                  <c:v>#N/A</c:v>
                </c:pt>
                <c:pt idx="33">
                  <c:v>#N/A</c:v>
                </c:pt>
                <c:pt idx="34">
                  <c:v>#N/A</c:v>
                </c:pt>
                <c:pt idx="35">
                  <c:v>#N/A</c:v>
                </c:pt>
                <c:pt idx="36">
                  <c:v>#N/A</c:v>
                </c:pt>
                <c:pt idx="37">
                  <c:v>#N/A</c:v>
                </c:pt>
                <c:pt idx="38">
                  <c:v>#N/A</c:v>
                </c:pt>
                <c:pt idx="39">
                  <c:v>#N/A</c:v>
                </c:pt>
                <c:pt idx="40">
                  <c:v>#N/A</c:v>
                </c:pt>
                <c:pt idx="41">
                  <c:v>#N/A</c:v>
                </c:pt>
                <c:pt idx="42">
                  <c:v>#N/A</c:v>
                </c:pt>
                <c:pt idx="43">
                  <c:v>#N/A</c:v>
                </c:pt>
                <c:pt idx="44">
                  <c:v>#N/A</c:v>
                </c:pt>
                <c:pt idx="45">
                  <c:v>#N/A</c:v>
                </c:pt>
                <c:pt idx="46">
                  <c:v>#N/A</c:v>
                </c:pt>
                <c:pt idx="47">
                  <c:v>#N/A</c:v>
                </c:pt>
                <c:pt idx="48">
                  <c:v>#N/A</c:v>
                </c:pt>
                <c:pt idx="49">
                  <c:v>#N/A</c:v>
                </c:pt>
                <c:pt idx="50">
                  <c:v>#N/A</c:v>
                </c:pt>
                <c:pt idx="51">
                  <c:v>#N/A</c:v>
                </c:pt>
                <c:pt idx="52">
                  <c:v>#N/A</c:v>
                </c:pt>
                <c:pt idx="53">
                  <c:v>#N/A</c:v>
                </c:pt>
                <c:pt idx="54">
                  <c:v>#N/A</c:v>
                </c:pt>
                <c:pt idx="55">
                  <c:v>#N/A</c:v>
                </c:pt>
                <c:pt idx="56">
                  <c:v>#N/A</c:v>
                </c:pt>
                <c:pt idx="57">
                  <c:v>#N/A</c:v>
                </c:pt>
                <c:pt idx="58">
                  <c:v>#N/A</c:v>
                </c:pt>
                <c:pt idx="59">
                  <c:v>#N/A</c:v>
                </c:pt>
                <c:pt idx="60">
                  <c:v>#N/A</c:v>
                </c:pt>
                <c:pt idx="61">
                  <c:v>#N/A</c:v>
                </c:pt>
                <c:pt idx="62">
                  <c:v>#N/A</c:v>
                </c:pt>
                <c:pt idx="63">
                  <c:v>#N/A</c:v>
                </c:pt>
                <c:pt idx="64">
                  <c:v>#N/A</c:v>
                </c:pt>
                <c:pt idx="65">
                  <c:v>#N/A</c:v>
                </c:pt>
                <c:pt idx="66">
                  <c:v>#N/A</c:v>
                </c:pt>
                <c:pt idx="67">
                  <c:v>#N/A</c:v>
                </c:pt>
                <c:pt idx="68">
                  <c:v>#N/A</c:v>
                </c:pt>
                <c:pt idx="69">
                  <c:v>#N/A</c:v>
                </c:pt>
                <c:pt idx="70">
                  <c:v>#N/A</c:v>
                </c:pt>
                <c:pt idx="71">
                  <c:v>#N/A</c:v>
                </c:pt>
                <c:pt idx="72">
                  <c:v>#N/A</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pt idx="89">
                  <c:v>#N/A</c:v>
                </c:pt>
                <c:pt idx="90">
                  <c:v>#N/A</c:v>
                </c:pt>
                <c:pt idx="91">
                  <c:v>#N/A</c:v>
                </c:pt>
                <c:pt idx="92">
                  <c:v>#N/A</c:v>
                </c:pt>
                <c:pt idx="93">
                  <c:v>#N/A</c:v>
                </c:pt>
                <c:pt idx="94">
                  <c:v>#N/A</c:v>
                </c:pt>
                <c:pt idx="95">
                  <c:v>#N/A</c:v>
                </c:pt>
                <c:pt idx="96">
                  <c:v>#N/A</c:v>
                </c:pt>
                <c:pt idx="97">
                  <c:v>#N/A</c:v>
                </c:pt>
                <c:pt idx="98">
                  <c:v>#N/A</c:v>
                </c:pt>
                <c:pt idx="99">
                  <c:v>#N/A</c:v>
                </c:pt>
                <c:pt idx="100">
                  <c:v>#N/A</c:v>
                </c:pt>
                <c:pt idx="101">
                  <c:v>#N/A</c:v>
                </c:pt>
                <c:pt idx="102">
                  <c:v>#N/A</c:v>
                </c:pt>
                <c:pt idx="103">
                  <c:v>#N/A</c:v>
                </c:pt>
                <c:pt idx="104">
                  <c:v>#N/A</c:v>
                </c:pt>
                <c:pt idx="105">
                  <c:v>#N/A</c:v>
                </c:pt>
                <c:pt idx="106">
                  <c:v>#N/A</c:v>
                </c:pt>
                <c:pt idx="107">
                  <c:v>#N/A</c:v>
                </c:pt>
                <c:pt idx="108">
                  <c:v>#N/A</c:v>
                </c:pt>
                <c:pt idx="109">
                  <c:v>#N/A</c:v>
                </c:pt>
                <c:pt idx="110">
                  <c:v>#N/A</c:v>
                </c:pt>
                <c:pt idx="111">
                  <c:v>#N/A</c:v>
                </c:pt>
                <c:pt idx="112">
                  <c:v>#N/A</c:v>
                </c:pt>
                <c:pt idx="113">
                  <c:v>#N/A</c:v>
                </c:pt>
                <c:pt idx="114">
                  <c:v>#N/A</c:v>
                </c:pt>
                <c:pt idx="115">
                  <c:v>#N/A</c:v>
                </c:pt>
                <c:pt idx="116">
                  <c:v>#N/A</c:v>
                </c:pt>
                <c:pt idx="117">
                  <c:v>#N/A</c:v>
                </c:pt>
                <c:pt idx="118">
                  <c:v>#N/A</c:v>
                </c:pt>
                <c:pt idx="119">
                  <c:v>#N/A</c:v>
                </c:pt>
                <c:pt idx="120">
                  <c:v>#N/A</c:v>
                </c:pt>
                <c:pt idx="121">
                  <c:v>#N/A</c:v>
                </c:pt>
                <c:pt idx="122">
                  <c:v>#N/A</c:v>
                </c:pt>
                <c:pt idx="123">
                  <c:v>#N/A</c:v>
                </c:pt>
                <c:pt idx="124">
                  <c:v>#N/A</c:v>
                </c:pt>
                <c:pt idx="125">
                  <c:v>#N/A</c:v>
                </c:pt>
                <c:pt idx="126">
                  <c:v>#N/A</c:v>
                </c:pt>
                <c:pt idx="127">
                  <c:v>#N/A</c:v>
                </c:pt>
                <c:pt idx="128">
                  <c:v>#N/A</c:v>
                </c:pt>
                <c:pt idx="129">
                  <c:v>#N/A</c:v>
                </c:pt>
                <c:pt idx="130">
                  <c:v>#N/A</c:v>
                </c:pt>
                <c:pt idx="131">
                  <c:v>#N/A</c:v>
                </c:pt>
                <c:pt idx="132">
                  <c:v>#N/A</c:v>
                </c:pt>
                <c:pt idx="133">
                  <c:v>#N/A</c:v>
                </c:pt>
                <c:pt idx="134">
                  <c:v>#N/A</c:v>
                </c:pt>
                <c:pt idx="135">
                  <c:v>#N/A</c:v>
                </c:pt>
                <c:pt idx="136">
                  <c:v>#N/A</c:v>
                </c:pt>
                <c:pt idx="137">
                  <c:v>#N/A</c:v>
                </c:pt>
                <c:pt idx="138">
                  <c:v>#N/A</c:v>
                </c:pt>
                <c:pt idx="139">
                  <c:v>#N/A</c:v>
                </c:pt>
                <c:pt idx="140">
                  <c:v>#N/A</c:v>
                </c:pt>
                <c:pt idx="141">
                  <c:v>#N/A</c:v>
                </c:pt>
                <c:pt idx="142">
                  <c:v>#N/A</c:v>
                </c:pt>
                <c:pt idx="143">
                  <c:v>#N/A</c:v>
                </c:pt>
                <c:pt idx="144">
                  <c:v>#N/A</c:v>
                </c:pt>
                <c:pt idx="145">
                  <c:v>#N/A</c:v>
                </c:pt>
                <c:pt idx="146">
                  <c:v>#N/A</c:v>
                </c:pt>
                <c:pt idx="147">
                  <c:v>#N/A</c:v>
                </c:pt>
                <c:pt idx="148">
                  <c:v>#N/A</c:v>
                </c:pt>
                <c:pt idx="149">
                  <c:v>#N/A</c:v>
                </c:pt>
                <c:pt idx="150">
                  <c:v>#N/A</c:v>
                </c:pt>
                <c:pt idx="151">
                  <c:v>#N/A</c:v>
                </c:pt>
                <c:pt idx="152">
                  <c:v>#N/A</c:v>
                </c:pt>
                <c:pt idx="153">
                  <c:v>#N/A</c:v>
                </c:pt>
                <c:pt idx="154">
                  <c:v>#N/A</c:v>
                </c:pt>
                <c:pt idx="155">
                  <c:v>#N/A</c:v>
                </c:pt>
                <c:pt idx="156">
                  <c:v>#N/A</c:v>
                </c:pt>
                <c:pt idx="157">
                  <c:v>#N/A</c:v>
                </c:pt>
                <c:pt idx="158">
                  <c:v>#N/A</c:v>
                </c:pt>
                <c:pt idx="159">
                  <c:v>#N/A</c:v>
                </c:pt>
                <c:pt idx="160">
                  <c:v>#N/A</c:v>
                </c:pt>
                <c:pt idx="161">
                  <c:v>#N/A</c:v>
                </c:pt>
                <c:pt idx="162">
                  <c:v>#N/A</c:v>
                </c:pt>
                <c:pt idx="163">
                  <c:v>#N/A</c:v>
                </c:pt>
                <c:pt idx="164">
                  <c:v>#N/A</c:v>
                </c:pt>
                <c:pt idx="165">
                  <c:v>#N/A</c:v>
                </c:pt>
                <c:pt idx="166">
                  <c:v>#N/A</c:v>
                </c:pt>
                <c:pt idx="167">
                  <c:v>#N/A</c:v>
                </c:pt>
                <c:pt idx="168">
                  <c:v>#N/A</c:v>
                </c:pt>
                <c:pt idx="169">
                  <c:v>#N/A</c:v>
                </c:pt>
                <c:pt idx="170">
                  <c:v>#N/A</c:v>
                </c:pt>
                <c:pt idx="171">
                  <c:v>#N/A</c:v>
                </c:pt>
                <c:pt idx="172">
                  <c:v>#N/A</c:v>
                </c:pt>
                <c:pt idx="173">
                  <c:v>#N/A</c:v>
                </c:pt>
                <c:pt idx="174">
                  <c:v>#N/A</c:v>
                </c:pt>
                <c:pt idx="175">
                  <c:v>#N/A</c:v>
                </c:pt>
                <c:pt idx="176">
                  <c:v>#N/A</c:v>
                </c:pt>
                <c:pt idx="177">
                  <c:v>#N/A</c:v>
                </c:pt>
                <c:pt idx="178">
                  <c:v>#N/A</c:v>
                </c:pt>
                <c:pt idx="179">
                  <c:v>#N/A</c:v>
                </c:pt>
                <c:pt idx="180">
                  <c:v>#N/A</c:v>
                </c:pt>
                <c:pt idx="181">
                  <c:v>#N/A</c:v>
                </c:pt>
                <c:pt idx="182">
                  <c:v>#N/A</c:v>
                </c:pt>
                <c:pt idx="183">
                  <c:v>#N/A</c:v>
                </c:pt>
                <c:pt idx="184">
                  <c:v>#N/A</c:v>
                </c:pt>
                <c:pt idx="185">
                  <c:v>#N/A</c:v>
                </c:pt>
                <c:pt idx="186">
                  <c:v>#N/A</c:v>
                </c:pt>
                <c:pt idx="187">
                  <c:v>#N/A</c:v>
                </c:pt>
                <c:pt idx="188">
                  <c:v>#N/A</c:v>
                </c:pt>
                <c:pt idx="189">
                  <c:v>#N/A</c:v>
                </c:pt>
                <c:pt idx="190">
                  <c:v>#N/A</c:v>
                </c:pt>
                <c:pt idx="191">
                  <c:v>#N/A</c:v>
                </c:pt>
                <c:pt idx="192">
                  <c:v>#N/A</c:v>
                </c:pt>
                <c:pt idx="193">
                  <c:v>#N/A</c:v>
                </c:pt>
                <c:pt idx="194">
                  <c:v>#N/A</c:v>
                </c:pt>
                <c:pt idx="195">
                  <c:v>#N/A</c:v>
                </c:pt>
                <c:pt idx="196">
                  <c:v>#N/A</c:v>
                </c:pt>
                <c:pt idx="197">
                  <c:v>#N/A</c:v>
                </c:pt>
                <c:pt idx="198">
                  <c:v>#N/A</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pt idx="229">
                  <c:v>#N/A</c:v>
                </c:pt>
                <c:pt idx="230">
                  <c:v>#N/A</c:v>
                </c:pt>
                <c:pt idx="231">
                  <c:v>#N/A</c:v>
                </c:pt>
                <c:pt idx="232">
                  <c:v>#N/A</c:v>
                </c:pt>
                <c:pt idx="233">
                  <c:v>#N/A</c:v>
                </c:pt>
                <c:pt idx="234">
                  <c:v>#N/A</c:v>
                </c:pt>
                <c:pt idx="235">
                  <c:v>#N/A</c:v>
                </c:pt>
                <c:pt idx="236">
                  <c:v>#N/A</c:v>
                </c:pt>
                <c:pt idx="237">
                  <c:v>#N/A</c:v>
                </c:pt>
                <c:pt idx="238">
                  <c:v>#N/A</c:v>
                </c:pt>
                <c:pt idx="239">
                  <c:v>#N/A</c:v>
                </c:pt>
                <c:pt idx="240">
                  <c:v>#N/A</c:v>
                </c:pt>
                <c:pt idx="241">
                  <c:v>#N/A</c:v>
                </c:pt>
                <c:pt idx="242">
                  <c:v>#N/A</c:v>
                </c:pt>
                <c:pt idx="243">
                  <c:v>#N/A</c:v>
                </c:pt>
                <c:pt idx="244">
                  <c:v>#N/A</c:v>
                </c:pt>
                <c:pt idx="245">
                  <c:v>#N/A</c:v>
                </c:pt>
                <c:pt idx="246">
                  <c:v>#N/A</c:v>
                </c:pt>
                <c:pt idx="247">
                  <c:v>#N/A</c:v>
                </c:pt>
                <c:pt idx="248">
                  <c:v>#N/A</c:v>
                </c:pt>
                <c:pt idx="249">
                  <c:v>#N/A</c:v>
                </c:pt>
                <c:pt idx="250">
                  <c:v>#N/A</c:v>
                </c:pt>
                <c:pt idx="251">
                  <c:v>#N/A</c:v>
                </c:pt>
                <c:pt idx="252">
                  <c:v>#N/A</c:v>
                </c:pt>
                <c:pt idx="253">
                  <c:v>#N/A</c:v>
                </c:pt>
                <c:pt idx="254">
                  <c:v>#N/A</c:v>
                </c:pt>
                <c:pt idx="255">
                  <c:v>#N/A</c:v>
                </c:pt>
                <c:pt idx="256">
                  <c:v>#N/A</c:v>
                </c:pt>
                <c:pt idx="257">
                  <c:v>#N/A</c:v>
                </c:pt>
                <c:pt idx="258">
                  <c:v>#N/A</c:v>
                </c:pt>
                <c:pt idx="259">
                  <c:v>#N/A</c:v>
                </c:pt>
                <c:pt idx="260">
                  <c:v>#N/A</c:v>
                </c:pt>
                <c:pt idx="261">
                  <c:v>#N/A</c:v>
                </c:pt>
                <c:pt idx="262">
                  <c:v>#N/A</c:v>
                </c:pt>
                <c:pt idx="263">
                  <c:v>#N/A</c:v>
                </c:pt>
                <c:pt idx="264">
                  <c:v>#N/A</c:v>
                </c:pt>
                <c:pt idx="265">
                  <c:v>#N/A</c:v>
                </c:pt>
                <c:pt idx="266">
                  <c:v>#N/A</c:v>
                </c:pt>
                <c:pt idx="267">
                  <c:v>#N/A</c:v>
                </c:pt>
                <c:pt idx="268">
                  <c:v>#N/A</c:v>
                </c:pt>
                <c:pt idx="269">
                  <c:v>#N/A</c:v>
                </c:pt>
                <c:pt idx="270">
                  <c:v>#N/A</c:v>
                </c:pt>
                <c:pt idx="271">
                  <c:v>#N/A</c:v>
                </c:pt>
                <c:pt idx="272">
                  <c:v>#N/A</c:v>
                </c:pt>
                <c:pt idx="273">
                  <c:v>#N/A</c:v>
                </c:pt>
                <c:pt idx="274">
                  <c:v>#N/A</c:v>
                </c:pt>
                <c:pt idx="275">
                  <c:v>#N/A</c:v>
                </c:pt>
                <c:pt idx="276">
                  <c:v>#N/A</c:v>
                </c:pt>
                <c:pt idx="277">
                  <c:v>#N/A</c:v>
                </c:pt>
                <c:pt idx="278">
                  <c:v>#N/A</c:v>
                </c:pt>
                <c:pt idx="279">
                  <c:v>#N/A</c:v>
                </c:pt>
                <c:pt idx="280">
                  <c:v>#N/A</c:v>
                </c:pt>
                <c:pt idx="281">
                  <c:v>#N/A</c:v>
                </c:pt>
                <c:pt idx="282">
                  <c:v>#N/A</c:v>
                </c:pt>
                <c:pt idx="283">
                  <c:v>#N/A</c:v>
                </c:pt>
                <c:pt idx="284">
                  <c:v>#N/A</c:v>
                </c:pt>
                <c:pt idx="285">
                  <c:v>#N/A</c:v>
                </c:pt>
                <c:pt idx="286">
                  <c:v>#N/A</c:v>
                </c:pt>
                <c:pt idx="287">
                  <c:v>#N/A</c:v>
                </c:pt>
                <c:pt idx="288">
                  <c:v>#N/A</c:v>
                </c:pt>
                <c:pt idx="289">
                  <c:v>#N/A</c:v>
                </c:pt>
                <c:pt idx="290">
                  <c:v>#N/A</c:v>
                </c:pt>
                <c:pt idx="291">
                  <c:v>#N/A</c:v>
                </c:pt>
                <c:pt idx="292">
                  <c:v>#N/A</c:v>
                </c:pt>
                <c:pt idx="293">
                  <c:v>#N/A</c:v>
                </c:pt>
                <c:pt idx="294">
                  <c:v>#N/A</c:v>
                </c:pt>
                <c:pt idx="295">
                  <c:v>#N/A</c:v>
                </c:pt>
                <c:pt idx="296">
                  <c:v>#N/A</c:v>
                </c:pt>
                <c:pt idx="297">
                  <c:v>#N/A</c:v>
                </c:pt>
                <c:pt idx="298">
                  <c:v>#N/A</c:v>
                </c:pt>
                <c:pt idx="299">
                  <c:v>#N/A</c:v>
                </c:pt>
                <c:pt idx="300">
                  <c:v>#N/A</c:v>
                </c:pt>
                <c:pt idx="301">
                  <c:v>#N/A</c:v>
                </c:pt>
                <c:pt idx="302">
                  <c:v>#N/A</c:v>
                </c:pt>
                <c:pt idx="303">
                  <c:v>#N/A</c:v>
                </c:pt>
                <c:pt idx="304">
                  <c:v>#N/A</c:v>
                </c:pt>
                <c:pt idx="305">
                  <c:v>#N/A</c:v>
                </c:pt>
                <c:pt idx="306">
                  <c:v>#N/A</c:v>
                </c:pt>
                <c:pt idx="307">
                  <c:v>#N/A</c:v>
                </c:pt>
                <c:pt idx="308">
                  <c:v>#N/A</c:v>
                </c:pt>
                <c:pt idx="309">
                  <c:v>#N/A</c:v>
                </c:pt>
                <c:pt idx="310">
                  <c:v>#N/A</c:v>
                </c:pt>
                <c:pt idx="311">
                  <c:v>#N/A</c:v>
                </c:pt>
                <c:pt idx="312">
                  <c:v>#N/A</c:v>
                </c:pt>
                <c:pt idx="313">
                  <c:v>#N/A</c:v>
                </c:pt>
                <c:pt idx="314">
                  <c:v>#N/A</c:v>
                </c:pt>
                <c:pt idx="315">
                  <c:v>#N/A</c:v>
                </c:pt>
                <c:pt idx="316">
                  <c:v>#N/A</c:v>
                </c:pt>
                <c:pt idx="317">
                  <c:v>#N/A</c:v>
                </c:pt>
                <c:pt idx="318">
                  <c:v>#N/A</c:v>
                </c:pt>
                <c:pt idx="319">
                  <c:v>#N/A</c:v>
                </c:pt>
                <c:pt idx="320">
                  <c:v>#N/A</c:v>
                </c:pt>
                <c:pt idx="321">
                  <c:v>#N/A</c:v>
                </c:pt>
                <c:pt idx="322">
                  <c:v>#N/A</c:v>
                </c:pt>
                <c:pt idx="323">
                  <c:v>#N/A</c:v>
                </c:pt>
                <c:pt idx="324">
                  <c:v>#N/A</c:v>
                </c:pt>
                <c:pt idx="325">
                  <c:v>#N/A</c:v>
                </c:pt>
                <c:pt idx="326">
                  <c:v>#N/A</c:v>
                </c:pt>
                <c:pt idx="327">
                  <c:v>#N/A</c:v>
                </c:pt>
                <c:pt idx="328">
                  <c:v>#N/A</c:v>
                </c:pt>
                <c:pt idx="329">
                  <c:v>#N/A</c:v>
                </c:pt>
                <c:pt idx="330">
                  <c:v>#N/A</c:v>
                </c:pt>
                <c:pt idx="331">
                  <c:v>#N/A</c:v>
                </c:pt>
                <c:pt idx="332">
                  <c:v>#N/A</c:v>
                </c:pt>
                <c:pt idx="333">
                  <c:v>#N/A</c:v>
                </c:pt>
                <c:pt idx="334">
                  <c:v>#N/A</c:v>
                </c:pt>
                <c:pt idx="335">
                  <c:v>#N/A</c:v>
                </c:pt>
                <c:pt idx="336">
                  <c:v>#N/A</c:v>
                </c:pt>
                <c:pt idx="337">
                  <c:v>#N/A</c:v>
                </c:pt>
                <c:pt idx="338">
                  <c:v>#N/A</c:v>
                </c:pt>
                <c:pt idx="339">
                  <c:v>#N/A</c:v>
                </c:pt>
                <c:pt idx="340">
                  <c:v>#N/A</c:v>
                </c:pt>
                <c:pt idx="341">
                  <c:v>#N/A</c:v>
                </c:pt>
                <c:pt idx="342">
                  <c:v>#N/A</c:v>
                </c:pt>
                <c:pt idx="343">
                  <c:v>#N/A</c:v>
                </c:pt>
                <c:pt idx="344">
                  <c:v>#N/A</c:v>
                </c:pt>
                <c:pt idx="345">
                  <c:v>#N/A</c:v>
                </c:pt>
                <c:pt idx="346">
                  <c:v>#N/A</c:v>
                </c:pt>
                <c:pt idx="347">
                  <c:v>#N/A</c:v>
                </c:pt>
                <c:pt idx="348">
                  <c:v>#N/A</c:v>
                </c:pt>
                <c:pt idx="349">
                  <c:v>#N/A</c:v>
                </c:pt>
                <c:pt idx="350">
                  <c:v>#N/A</c:v>
                </c:pt>
                <c:pt idx="351">
                  <c:v>#N/A</c:v>
                </c:pt>
                <c:pt idx="352">
                  <c:v>#N/A</c:v>
                </c:pt>
                <c:pt idx="353">
                  <c:v>#N/A</c:v>
                </c:pt>
                <c:pt idx="354">
                  <c:v>#N/A</c:v>
                </c:pt>
                <c:pt idx="355">
                  <c:v>#N/A</c:v>
                </c:pt>
                <c:pt idx="356">
                  <c:v>#N/A</c:v>
                </c:pt>
                <c:pt idx="357">
                  <c:v>#N/A</c:v>
                </c:pt>
                <c:pt idx="358">
                  <c:v>#N/A</c:v>
                </c:pt>
                <c:pt idx="359">
                  <c:v>#N/A</c:v>
                </c:pt>
                <c:pt idx="360">
                  <c:v>#N/A</c:v>
                </c:pt>
                <c:pt idx="361">
                  <c:v>#N/A</c:v>
                </c:pt>
                <c:pt idx="362">
                  <c:v>#N/A</c:v>
                </c:pt>
                <c:pt idx="363">
                  <c:v>#N/A</c:v>
                </c:pt>
                <c:pt idx="364">
                  <c:v>#N/A</c:v>
                </c:pt>
                <c:pt idx="365">
                  <c:v>#N/A</c:v>
                </c:pt>
                <c:pt idx="366">
                  <c:v>#N/A</c:v>
                </c:pt>
                <c:pt idx="367">
                  <c:v>#N/A</c:v>
                </c:pt>
                <c:pt idx="368">
                  <c:v>#N/A</c:v>
                </c:pt>
                <c:pt idx="369">
                  <c:v>#N/A</c:v>
                </c:pt>
                <c:pt idx="370">
                  <c:v>#N/A</c:v>
                </c:pt>
                <c:pt idx="371">
                  <c:v>#N/A</c:v>
                </c:pt>
                <c:pt idx="372">
                  <c:v>#N/A</c:v>
                </c:pt>
                <c:pt idx="373">
                  <c:v>#N/A</c:v>
                </c:pt>
                <c:pt idx="374">
                  <c:v>#N/A</c:v>
                </c:pt>
                <c:pt idx="375">
                  <c:v>#N/A</c:v>
                </c:pt>
                <c:pt idx="376">
                  <c:v>#N/A</c:v>
                </c:pt>
                <c:pt idx="377">
                  <c:v>#N/A</c:v>
                </c:pt>
                <c:pt idx="378">
                  <c:v>#N/A</c:v>
                </c:pt>
                <c:pt idx="379">
                  <c:v>#N/A</c:v>
                </c:pt>
                <c:pt idx="380">
                  <c:v>#N/A</c:v>
                </c:pt>
                <c:pt idx="381">
                  <c:v>#N/A</c:v>
                </c:pt>
                <c:pt idx="382">
                  <c:v>#N/A</c:v>
                </c:pt>
                <c:pt idx="383">
                  <c:v>#N/A</c:v>
                </c:pt>
                <c:pt idx="384">
                  <c:v>#N/A</c:v>
                </c:pt>
                <c:pt idx="385">
                  <c:v>#N/A</c:v>
                </c:pt>
                <c:pt idx="386">
                  <c:v>#N/A</c:v>
                </c:pt>
                <c:pt idx="387">
                  <c:v>#N/A</c:v>
                </c:pt>
                <c:pt idx="388">
                  <c:v>#N/A</c:v>
                </c:pt>
                <c:pt idx="389">
                  <c:v>#N/A</c:v>
                </c:pt>
                <c:pt idx="390">
                  <c:v>#N/A</c:v>
                </c:pt>
                <c:pt idx="391">
                  <c:v>#N/A</c:v>
                </c:pt>
                <c:pt idx="392">
                  <c:v>#N/A</c:v>
                </c:pt>
                <c:pt idx="393">
                  <c:v>#N/A</c:v>
                </c:pt>
                <c:pt idx="394">
                  <c:v>#N/A</c:v>
                </c:pt>
                <c:pt idx="395">
                  <c:v>#N/A</c:v>
                </c:pt>
                <c:pt idx="396">
                  <c:v>#N/A</c:v>
                </c:pt>
                <c:pt idx="397">
                  <c:v>#N/A</c:v>
                </c:pt>
                <c:pt idx="398">
                  <c:v>#N/A</c:v>
                </c:pt>
                <c:pt idx="399">
                  <c:v>#N/A</c:v>
                </c:pt>
                <c:pt idx="400">
                  <c:v>#N/A</c:v>
                </c:pt>
                <c:pt idx="401">
                  <c:v>#N/A</c:v>
                </c:pt>
                <c:pt idx="402">
                  <c:v>#N/A</c:v>
                </c:pt>
                <c:pt idx="403">
                  <c:v>#N/A</c:v>
                </c:pt>
                <c:pt idx="404">
                  <c:v>#N/A</c:v>
                </c:pt>
                <c:pt idx="405">
                  <c:v>#N/A</c:v>
                </c:pt>
                <c:pt idx="406">
                  <c:v>#N/A</c:v>
                </c:pt>
                <c:pt idx="407">
                  <c:v>#N/A</c:v>
                </c:pt>
                <c:pt idx="408">
                  <c:v>#N/A</c:v>
                </c:pt>
                <c:pt idx="409">
                  <c:v>#N/A</c:v>
                </c:pt>
                <c:pt idx="410">
                  <c:v>#N/A</c:v>
                </c:pt>
                <c:pt idx="411">
                  <c:v>#N/A</c:v>
                </c:pt>
                <c:pt idx="412">
                  <c:v>#N/A</c:v>
                </c:pt>
                <c:pt idx="413">
                  <c:v>#N/A</c:v>
                </c:pt>
                <c:pt idx="414">
                  <c:v>#N/A</c:v>
                </c:pt>
                <c:pt idx="415">
                  <c:v>#N/A</c:v>
                </c:pt>
                <c:pt idx="416">
                  <c:v>#N/A</c:v>
                </c:pt>
                <c:pt idx="417">
                  <c:v>#N/A</c:v>
                </c:pt>
                <c:pt idx="418">
                  <c:v>#N/A</c:v>
                </c:pt>
                <c:pt idx="419">
                  <c:v>#N/A</c:v>
                </c:pt>
                <c:pt idx="420">
                  <c:v>#N/A</c:v>
                </c:pt>
                <c:pt idx="421">
                  <c:v>#N/A</c:v>
                </c:pt>
                <c:pt idx="422">
                  <c:v>#N/A</c:v>
                </c:pt>
                <c:pt idx="423">
                  <c:v>#N/A</c:v>
                </c:pt>
                <c:pt idx="424">
                  <c:v>#N/A</c:v>
                </c:pt>
                <c:pt idx="425">
                  <c:v>#N/A</c:v>
                </c:pt>
                <c:pt idx="426">
                  <c:v>#N/A</c:v>
                </c:pt>
                <c:pt idx="427">
                  <c:v>#N/A</c:v>
                </c:pt>
                <c:pt idx="428">
                  <c:v>#N/A</c:v>
                </c:pt>
                <c:pt idx="429">
                  <c:v>#N/A</c:v>
                </c:pt>
                <c:pt idx="430">
                  <c:v>#N/A</c:v>
                </c:pt>
                <c:pt idx="431">
                  <c:v>#N/A</c:v>
                </c:pt>
                <c:pt idx="432">
                  <c:v>#N/A</c:v>
                </c:pt>
                <c:pt idx="433">
                  <c:v>#N/A</c:v>
                </c:pt>
                <c:pt idx="434">
                  <c:v>#N/A</c:v>
                </c:pt>
                <c:pt idx="435">
                  <c:v>#N/A</c:v>
                </c:pt>
                <c:pt idx="436">
                  <c:v>#N/A</c:v>
                </c:pt>
                <c:pt idx="437">
                  <c:v>#N/A</c:v>
                </c:pt>
                <c:pt idx="438">
                  <c:v>#N/A</c:v>
                </c:pt>
                <c:pt idx="439">
                  <c:v>#N/A</c:v>
                </c:pt>
                <c:pt idx="440">
                  <c:v>#N/A</c:v>
                </c:pt>
                <c:pt idx="441">
                  <c:v>#N/A</c:v>
                </c:pt>
                <c:pt idx="442">
                  <c:v>#N/A</c:v>
                </c:pt>
                <c:pt idx="443">
                  <c:v>#N/A</c:v>
                </c:pt>
                <c:pt idx="444">
                  <c:v>#N/A</c:v>
                </c:pt>
                <c:pt idx="445">
                  <c:v>#N/A</c:v>
                </c:pt>
                <c:pt idx="446">
                  <c:v>#N/A</c:v>
                </c:pt>
                <c:pt idx="447">
                  <c:v>#N/A</c:v>
                </c:pt>
                <c:pt idx="448">
                  <c:v>#N/A</c:v>
                </c:pt>
                <c:pt idx="449">
                  <c:v>#N/A</c:v>
                </c:pt>
                <c:pt idx="450">
                  <c:v>#N/A</c:v>
                </c:pt>
                <c:pt idx="451">
                  <c:v>#N/A</c:v>
                </c:pt>
                <c:pt idx="452">
                  <c:v>#N/A</c:v>
                </c:pt>
                <c:pt idx="453">
                  <c:v>#N/A</c:v>
                </c:pt>
                <c:pt idx="454">
                  <c:v>#N/A</c:v>
                </c:pt>
                <c:pt idx="455">
                  <c:v>#N/A</c:v>
                </c:pt>
                <c:pt idx="456">
                  <c:v>#N/A</c:v>
                </c:pt>
                <c:pt idx="457">
                  <c:v>#N/A</c:v>
                </c:pt>
                <c:pt idx="458">
                  <c:v>#N/A</c:v>
                </c:pt>
                <c:pt idx="459">
                  <c:v>#N/A</c:v>
                </c:pt>
                <c:pt idx="460">
                  <c:v>#N/A</c:v>
                </c:pt>
                <c:pt idx="461">
                  <c:v>#N/A</c:v>
                </c:pt>
                <c:pt idx="462">
                  <c:v>#N/A</c:v>
                </c:pt>
                <c:pt idx="463">
                  <c:v>#N/A</c:v>
                </c:pt>
                <c:pt idx="464">
                  <c:v>#N/A</c:v>
                </c:pt>
                <c:pt idx="465">
                  <c:v>#N/A</c:v>
                </c:pt>
                <c:pt idx="466">
                  <c:v>#N/A</c:v>
                </c:pt>
                <c:pt idx="467">
                  <c:v>#N/A</c:v>
                </c:pt>
                <c:pt idx="468">
                  <c:v>#N/A</c:v>
                </c:pt>
                <c:pt idx="469">
                  <c:v>#N/A</c:v>
                </c:pt>
                <c:pt idx="470">
                  <c:v>#N/A</c:v>
                </c:pt>
                <c:pt idx="471">
                  <c:v>#N/A</c:v>
                </c:pt>
                <c:pt idx="472">
                  <c:v>#N/A</c:v>
                </c:pt>
                <c:pt idx="473">
                  <c:v>#N/A</c:v>
                </c:pt>
                <c:pt idx="474">
                  <c:v>#N/A</c:v>
                </c:pt>
                <c:pt idx="475">
                  <c:v>#N/A</c:v>
                </c:pt>
                <c:pt idx="476">
                  <c:v>#N/A</c:v>
                </c:pt>
                <c:pt idx="477">
                  <c:v>#N/A</c:v>
                </c:pt>
                <c:pt idx="478">
                  <c:v>#N/A</c:v>
                </c:pt>
                <c:pt idx="479">
                  <c:v>#N/A</c:v>
                </c:pt>
                <c:pt idx="480">
                  <c:v>#N/A</c:v>
                </c:pt>
                <c:pt idx="481">
                  <c:v>#N/A</c:v>
                </c:pt>
                <c:pt idx="482">
                  <c:v>#N/A</c:v>
                </c:pt>
                <c:pt idx="483">
                  <c:v>#N/A</c:v>
                </c:pt>
                <c:pt idx="484">
                  <c:v>#N/A</c:v>
                </c:pt>
                <c:pt idx="485">
                  <c:v>#N/A</c:v>
                </c:pt>
                <c:pt idx="486">
                  <c:v>#N/A</c:v>
                </c:pt>
                <c:pt idx="487">
                  <c:v>#N/A</c:v>
                </c:pt>
                <c:pt idx="488">
                  <c:v>#N/A</c:v>
                </c:pt>
                <c:pt idx="489">
                  <c:v>#N/A</c:v>
                </c:pt>
                <c:pt idx="490">
                  <c:v>#N/A</c:v>
                </c:pt>
                <c:pt idx="491">
                  <c:v>#N/A</c:v>
                </c:pt>
                <c:pt idx="492">
                  <c:v>#N/A</c:v>
                </c:pt>
                <c:pt idx="493">
                  <c:v>#N/A</c:v>
                </c:pt>
                <c:pt idx="494">
                  <c:v>#N/A</c:v>
                </c:pt>
                <c:pt idx="495">
                  <c:v>#N/A</c:v>
                </c:pt>
                <c:pt idx="496">
                  <c:v>#N/A</c:v>
                </c:pt>
                <c:pt idx="497">
                  <c:v>#N/A</c:v>
                </c:pt>
                <c:pt idx="498">
                  <c:v>#N/A</c:v>
                </c:pt>
                <c:pt idx="499">
                  <c:v>#N/A</c:v>
                </c:pt>
                <c:pt idx="500">
                  <c:v>#N/A</c:v>
                </c:pt>
                <c:pt idx="501">
                  <c:v>#N/A</c:v>
                </c:pt>
                <c:pt idx="502">
                  <c:v>#N/A</c:v>
                </c:pt>
                <c:pt idx="503">
                  <c:v>#N/A</c:v>
                </c:pt>
                <c:pt idx="504">
                  <c:v>#N/A</c:v>
                </c:pt>
                <c:pt idx="505">
                  <c:v>#N/A</c:v>
                </c:pt>
                <c:pt idx="506">
                  <c:v>#N/A</c:v>
                </c:pt>
                <c:pt idx="507">
                  <c:v>#N/A</c:v>
                </c:pt>
                <c:pt idx="508">
                  <c:v>#N/A</c:v>
                </c:pt>
                <c:pt idx="509">
                  <c:v>#N/A</c:v>
                </c:pt>
                <c:pt idx="510">
                  <c:v>#N/A</c:v>
                </c:pt>
                <c:pt idx="511">
                  <c:v>#N/A</c:v>
                </c:pt>
                <c:pt idx="512">
                  <c:v>#N/A</c:v>
                </c:pt>
                <c:pt idx="513">
                  <c:v>#N/A</c:v>
                </c:pt>
                <c:pt idx="514">
                  <c:v>#N/A</c:v>
                </c:pt>
                <c:pt idx="515">
                  <c:v>#N/A</c:v>
                </c:pt>
                <c:pt idx="516">
                  <c:v>#N/A</c:v>
                </c:pt>
                <c:pt idx="517">
                  <c:v>#N/A</c:v>
                </c:pt>
                <c:pt idx="518">
                  <c:v>#N/A</c:v>
                </c:pt>
                <c:pt idx="519">
                  <c:v>#N/A</c:v>
                </c:pt>
                <c:pt idx="520">
                  <c:v>#N/A</c:v>
                </c:pt>
                <c:pt idx="521">
                  <c:v>#N/A</c:v>
                </c:pt>
                <c:pt idx="522">
                  <c:v>#N/A</c:v>
                </c:pt>
                <c:pt idx="523">
                  <c:v>#N/A</c:v>
                </c:pt>
                <c:pt idx="524">
                  <c:v>#N/A</c:v>
                </c:pt>
                <c:pt idx="525">
                  <c:v>#N/A</c:v>
                </c:pt>
                <c:pt idx="526">
                  <c:v>#N/A</c:v>
                </c:pt>
                <c:pt idx="527">
                  <c:v>#N/A</c:v>
                </c:pt>
                <c:pt idx="528">
                  <c:v>#N/A</c:v>
                </c:pt>
                <c:pt idx="529">
                  <c:v>#N/A</c:v>
                </c:pt>
                <c:pt idx="530">
                  <c:v>#N/A</c:v>
                </c:pt>
                <c:pt idx="531">
                  <c:v>#N/A</c:v>
                </c:pt>
                <c:pt idx="532">
                  <c:v>#N/A</c:v>
                </c:pt>
                <c:pt idx="533">
                  <c:v>#N/A</c:v>
                </c:pt>
                <c:pt idx="534">
                  <c:v>#N/A</c:v>
                </c:pt>
                <c:pt idx="535">
                  <c:v>#N/A</c:v>
                </c:pt>
                <c:pt idx="536">
                  <c:v>#N/A</c:v>
                </c:pt>
                <c:pt idx="537">
                  <c:v>#N/A</c:v>
                </c:pt>
                <c:pt idx="538">
                  <c:v>#N/A</c:v>
                </c:pt>
                <c:pt idx="539">
                  <c:v>#N/A</c:v>
                </c:pt>
                <c:pt idx="540">
                  <c:v>#N/A</c:v>
                </c:pt>
                <c:pt idx="541">
                  <c:v>#N/A</c:v>
                </c:pt>
                <c:pt idx="542">
                  <c:v>#N/A</c:v>
                </c:pt>
                <c:pt idx="543">
                  <c:v>#N/A</c:v>
                </c:pt>
                <c:pt idx="544">
                  <c:v>#N/A</c:v>
                </c:pt>
                <c:pt idx="545">
                  <c:v>#N/A</c:v>
                </c:pt>
                <c:pt idx="546">
                  <c:v>#N/A</c:v>
                </c:pt>
                <c:pt idx="547">
                  <c:v>#N/A</c:v>
                </c:pt>
                <c:pt idx="548">
                  <c:v>#N/A</c:v>
                </c:pt>
                <c:pt idx="549">
                  <c:v>#N/A</c:v>
                </c:pt>
                <c:pt idx="550">
                  <c:v>#N/A</c:v>
                </c:pt>
                <c:pt idx="551">
                  <c:v>#N/A</c:v>
                </c:pt>
                <c:pt idx="552">
                  <c:v>#N/A</c:v>
                </c:pt>
                <c:pt idx="553">
                  <c:v>#N/A</c:v>
                </c:pt>
                <c:pt idx="554">
                  <c:v>#N/A</c:v>
                </c:pt>
                <c:pt idx="555">
                  <c:v>#N/A</c:v>
                </c:pt>
                <c:pt idx="556">
                  <c:v>#N/A</c:v>
                </c:pt>
                <c:pt idx="557">
                  <c:v>#N/A</c:v>
                </c:pt>
                <c:pt idx="558">
                  <c:v>#N/A</c:v>
                </c:pt>
                <c:pt idx="559">
                  <c:v>#N/A</c:v>
                </c:pt>
                <c:pt idx="560">
                  <c:v>#N/A</c:v>
                </c:pt>
                <c:pt idx="561">
                  <c:v>#N/A</c:v>
                </c:pt>
                <c:pt idx="562">
                  <c:v>#N/A</c:v>
                </c:pt>
                <c:pt idx="563">
                  <c:v>#N/A</c:v>
                </c:pt>
                <c:pt idx="564">
                  <c:v>#N/A</c:v>
                </c:pt>
                <c:pt idx="565">
                  <c:v>#N/A</c:v>
                </c:pt>
                <c:pt idx="566">
                  <c:v>#N/A</c:v>
                </c:pt>
                <c:pt idx="567">
                  <c:v>#N/A</c:v>
                </c:pt>
                <c:pt idx="568">
                  <c:v>#N/A</c:v>
                </c:pt>
                <c:pt idx="569">
                  <c:v>#N/A</c:v>
                </c:pt>
                <c:pt idx="570">
                  <c:v>#N/A</c:v>
                </c:pt>
                <c:pt idx="571">
                  <c:v>#N/A</c:v>
                </c:pt>
                <c:pt idx="572">
                  <c:v>#N/A</c:v>
                </c:pt>
                <c:pt idx="573">
                  <c:v>#N/A</c:v>
                </c:pt>
                <c:pt idx="574">
                  <c:v>#N/A</c:v>
                </c:pt>
                <c:pt idx="575">
                  <c:v>#N/A</c:v>
                </c:pt>
                <c:pt idx="576">
                  <c:v>#N/A</c:v>
                </c:pt>
                <c:pt idx="577">
                  <c:v>#N/A</c:v>
                </c:pt>
                <c:pt idx="578">
                  <c:v>#N/A</c:v>
                </c:pt>
                <c:pt idx="579">
                  <c:v>#N/A</c:v>
                </c:pt>
                <c:pt idx="580">
                  <c:v>#N/A</c:v>
                </c:pt>
                <c:pt idx="581">
                  <c:v>#N/A</c:v>
                </c:pt>
                <c:pt idx="582">
                  <c:v>#N/A</c:v>
                </c:pt>
                <c:pt idx="583">
                  <c:v>#N/A</c:v>
                </c:pt>
                <c:pt idx="584">
                  <c:v>#N/A</c:v>
                </c:pt>
                <c:pt idx="585">
                  <c:v>#N/A</c:v>
                </c:pt>
                <c:pt idx="586">
                  <c:v>#N/A</c:v>
                </c:pt>
                <c:pt idx="587">
                  <c:v>#N/A</c:v>
                </c:pt>
                <c:pt idx="588">
                  <c:v>#N/A</c:v>
                </c:pt>
                <c:pt idx="589">
                  <c:v>#N/A</c:v>
                </c:pt>
                <c:pt idx="590">
                  <c:v>#N/A</c:v>
                </c:pt>
                <c:pt idx="591">
                  <c:v>#N/A</c:v>
                </c:pt>
                <c:pt idx="592">
                  <c:v>#N/A</c:v>
                </c:pt>
                <c:pt idx="593">
                  <c:v>#N/A</c:v>
                </c:pt>
                <c:pt idx="594">
                  <c:v>#N/A</c:v>
                </c:pt>
                <c:pt idx="595">
                  <c:v>#N/A</c:v>
                </c:pt>
                <c:pt idx="596">
                  <c:v>#N/A</c:v>
                </c:pt>
                <c:pt idx="597">
                  <c:v>#N/A</c:v>
                </c:pt>
                <c:pt idx="598">
                  <c:v>#N/A</c:v>
                </c:pt>
                <c:pt idx="599">
                  <c:v>#N/A</c:v>
                </c:pt>
                <c:pt idx="600">
                  <c:v>#N/A</c:v>
                </c:pt>
                <c:pt idx="601">
                  <c:v>#N/A</c:v>
                </c:pt>
                <c:pt idx="602">
                  <c:v>#N/A</c:v>
                </c:pt>
                <c:pt idx="603">
                  <c:v>#N/A</c:v>
                </c:pt>
                <c:pt idx="604">
                  <c:v>#N/A</c:v>
                </c:pt>
                <c:pt idx="605">
                  <c:v>#N/A</c:v>
                </c:pt>
                <c:pt idx="606">
                  <c:v>#N/A</c:v>
                </c:pt>
                <c:pt idx="607">
                  <c:v>#N/A</c:v>
                </c:pt>
                <c:pt idx="608">
                  <c:v>#N/A</c:v>
                </c:pt>
                <c:pt idx="609">
                  <c:v>#N/A</c:v>
                </c:pt>
                <c:pt idx="610">
                  <c:v>#N/A</c:v>
                </c:pt>
                <c:pt idx="611">
                  <c:v>#N/A</c:v>
                </c:pt>
                <c:pt idx="612">
                  <c:v>#N/A</c:v>
                </c:pt>
                <c:pt idx="613">
                  <c:v>#N/A</c:v>
                </c:pt>
                <c:pt idx="614">
                  <c:v>#N/A</c:v>
                </c:pt>
                <c:pt idx="615">
                  <c:v>#N/A</c:v>
                </c:pt>
                <c:pt idx="616">
                  <c:v>#N/A</c:v>
                </c:pt>
                <c:pt idx="617">
                  <c:v>#N/A</c:v>
                </c:pt>
                <c:pt idx="618">
                  <c:v>#N/A</c:v>
                </c:pt>
                <c:pt idx="619">
                  <c:v>#N/A</c:v>
                </c:pt>
                <c:pt idx="620">
                  <c:v>#N/A</c:v>
                </c:pt>
                <c:pt idx="621">
                  <c:v>#N/A</c:v>
                </c:pt>
                <c:pt idx="622">
                  <c:v>#N/A</c:v>
                </c:pt>
                <c:pt idx="623">
                  <c:v>#N/A</c:v>
                </c:pt>
                <c:pt idx="624">
                  <c:v>#N/A</c:v>
                </c:pt>
                <c:pt idx="625">
                  <c:v>#N/A</c:v>
                </c:pt>
                <c:pt idx="626">
                  <c:v>#N/A</c:v>
                </c:pt>
                <c:pt idx="627">
                  <c:v>#N/A</c:v>
                </c:pt>
                <c:pt idx="628">
                  <c:v>#N/A</c:v>
                </c:pt>
                <c:pt idx="629">
                  <c:v>#N/A</c:v>
                </c:pt>
                <c:pt idx="630">
                  <c:v>#N/A</c:v>
                </c:pt>
                <c:pt idx="631">
                  <c:v>#N/A</c:v>
                </c:pt>
                <c:pt idx="632">
                  <c:v>#N/A</c:v>
                </c:pt>
                <c:pt idx="633">
                  <c:v>#N/A</c:v>
                </c:pt>
                <c:pt idx="634">
                  <c:v>#N/A</c:v>
                </c:pt>
                <c:pt idx="635">
                  <c:v>#N/A</c:v>
                </c:pt>
                <c:pt idx="636">
                  <c:v>#N/A</c:v>
                </c:pt>
                <c:pt idx="637">
                  <c:v>#N/A</c:v>
                </c:pt>
                <c:pt idx="638">
                  <c:v>#N/A</c:v>
                </c:pt>
                <c:pt idx="639">
                  <c:v>#N/A</c:v>
                </c:pt>
                <c:pt idx="640">
                  <c:v>#N/A</c:v>
                </c:pt>
                <c:pt idx="641">
                  <c:v>#N/A</c:v>
                </c:pt>
                <c:pt idx="642">
                  <c:v>#N/A</c:v>
                </c:pt>
                <c:pt idx="643">
                  <c:v>#N/A</c:v>
                </c:pt>
                <c:pt idx="644">
                  <c:v>#N/A</c:v>
                </c:pt>
                <c:pt idx="645">
                  <c:v>#N/A</c:v>
                </c:pt>
                <c:pt idx="646">
                  <c:v>#N/A</c:v>
                </c:pt>
                <c:pt idx="647">
                  <c:v>#N/A</c:v>
                </c:pt>
                <c:pt idx="648">
                  <c:v>#N/A</c:v>
                </c:pt>
                <c:pt idx="649">
                  <c:v>#N/A</c:v>
                </c:pt>
                <c:pt idx="650">
                  <c:v>#N/A</c:v>
                </c:pt>
                <c:pt idx="651">
                  <c:v>#N/A</c:v>
                </c:pt>
                <c:pt idx="652">
                  <c:v>#N/A</c:v>
                </c:pt>
                <c:pt idx="653">
                  <c:v>#N/A</c:v>
                </c:pt>
                <c:pt idx="654">
                  <c:v>#N/A</c:v>
                </c:pt>
                <c:pt idx="655">
                  <c:v>#N/A</c:v>
                </c:pt>
                <c:pt idx="656">
                  <c:v>#N/A</c:v>
                </c:pt>
                <c:pt idx="657">
                  <c:v>#N/A</c:v>
                </c:pt>
                <c:pt idx="658">
                  <c:v>#N/A</c:v>
                </c:pt>
                <c:pt idx="659">
                  <c:v>#N/A</c:v>
                </c:pt>
                <c:pt idx="660">
                  <c:v>#N/A</c:v>
                </c:pt>
                <c:pt idx="661">
                  <c:v>#N/A</c:v>
                </c:pt>
                <c:pt idx="662">
                  <c:v>#N/A</c:v>
                </c:pt>
                <c:pt idx="663">
                  <c:v>#N/A</c:v>
                </c:pt>
                <c:pt idx="664">
                  <c:v>#N/A</c:v>
                </c:pt>
                <c:pt idx="665">
                  <c:v>#N/A</c:v>
                </c:pt>
                <c:pt idx="666">
                  <c:v>#N/A</c:v>
                </c:pt>
                <c:pt idx="667">
                  <c:v>#N/A</c:v>
                </c:pt>
                <c:pt idx="668">
                  <c:v>#N/A</c:v>
                </c:pt>
                <c:pt idx="669">
                  <c:v>#N/A</c:v>
                </c:pt>
                <c:pt idx="670">
                  <c:v>#N/A</c:v>
                </c:pt>
                <c:pt idx="671">
                  <c:v>#N/A</c:v>
                </c:pt>
                <c:pt idx="672">
                  <c:v>#N/A</c:v>
                </c:pt>
                <c:pt idx="673">
                  <c:v>#N/A</c:v>
                </c:pt>
                <c:pt idx="674">
                  <c:v>#N/A</c:v>
                </c:pt>
                <c:pt idx="675">
                  <c:v>#N/A</c:v>
                </c:pt>
                <c:pt idx="676">
                  <c:v>#N/A</c:v>
                </c:pt>
                <c:pt idx="677">
                  <c:v>#N/A</c:v>
                </c:pt>
                <c:pt idx="678">
                  <c:v>#N/A</c:v>
                </c:pt>
                <c:pt idx="679">
                  <c:v>#N/A</c:v>
                </c:pt>
                <c:pt idx="680">
                  <c:v>#N/A</c:v>
                </c:pt>
                <c:pt idx="681">
                  <c:v>#N/A</c:v>
                </c:pt>
                <c:pt idx="682">
                  <c:v>#N/A</c:v>
                </c:pt>
                <c:pt idx="683">
                  <c:v>#N/A</c:v>
                </c:pt>
                <c:pt idx="684">
                  <c:v>#N/A</c:v>
                </c:pt>
                <c:pt idx="685">
                  <c:v>#N/A</c:v>
                </c:pt>
                <c:pt idx="686">
                  <c:v>#N/A</c:v>
                </c:pt>
                <c:pt idx="687">
                  <c:v>#N/A</c:v>
                </c:pt>
                <c:pt idx="688">
                  <c:v>#N/A</c:v>
                </c:pt>
                <c:pt idx="689">
                  <c:v>#N/A</c:v>
                </c:pt>
                <c:pt idx="690">
                  <c:v>#N/A</c:v>
                </c:pt>
                <c:pt idx="691">
                  <c:v>#N/A</c:v>
                </c:pt>
                <c:pt idx="692">
                  <c:v>#N/A</c:v>
                </c:pt>
                <c:pt idx="693">
                  <c:v>#N/A</c:v>
                </c:pt>
                <c:pt idx="694">
                  <c:v>#N/A</c:v>
                </c:pt>
                <c:pt idx="695">
                  <c:v>#N/A</c:v>
                </c:pt>
                <c:pt idx="696">
                  <c:v>#N/A</c:v>
                </c:pt>
                <c:pt idx="697">
                  <c:v>#N/A</c:v>
                </c:pt>
                <c:pt idx="698">
                  <c:v>#N/A</c:v>
                </c:pt>
                <c:pt idx="699">
                  <c:v>#N/A</c:v>
                </c:pt>
                <c:pt idx="700">
                  <c:v>#N/A</c:v>
                </c:pt>
                <c:pt idx="701">
                  <c:v>#N/A</c:v>
                </c:pt>
                <c:pt idx="702">
                  <c:v>#N/A</c:v>
                </c:pt>
                <c:pt idx="703">
                  <c:v>#N/A</c:v>
                </c:pt>
                <c:pt idx="704">
                  <c:v>#N/A</c:v>
                </c:pt>
                <c:pt idx="705">
                  <c:v>#N/A</c:v>
                </c:pt>
                <c:pt idx="706">
                  <c:v>#N/A</c:v>
                </c:pt>
                <c:pt idx="707">
                  <c:v>#N/A</c:v>
                </c:pt>
                <c:pt idx="708">
                  <c:v>#N/A</c:v>
                </c:pt>
                <c:pt idx="709">
                  <c:v>#N/A</c:v>
                </c:pt>
                <c:pt idx="710">
                  <c:v>#N/A</c:v>
                </c:pt>
                <c:pt idx="711">
                  <c:v>#N/A</c:v>
                </c:pt>
                <c:pt idx="712">
                  <c:v>#N/A</c:v>
                </c:pt>
                <c:pt idx="713">
                  <c:v>#N/A</c:v>
                </c:pt>
                <c:pt idx="714">
                  <c:v>#N/A</c:v>
                </c:pt>
                <c:pt idx="715">
                  <c:v>#N/A</c:v>
                </c:pt>
                <c:pt idx="716">
                  <c:v>#N/A</c:v>
                </c:pt>
                <c:pt idx="717">
                  <c:v>#N/A</c:v>
                </c:pt>
                <c:pt idx="718">
                  <c:v>#N/A</c:v>
                </c:pt>
                <c:pt idx="719">
                  <c:v>#N/A</c:v>
                </c:pt>
                <c:pt idx="720">
                  <c:v>#N/A</c:v>
                </c:pt>
                <c:pt idx="721">
                  <c:v>#N/A</c:v>
                </c:pt>
                <c:pt idx="722">
                  <c:v>#N/A</c:v>
                </c:pt>
                <c:pt idx="723">
                  <c:v>#N/A</c:v>
                </c:pt>
                <c:pt idx="724">
                  <c:v>#N/A</c:v>
                </c:pt>
                <c:pt idx="725">
                  <c:v>#N/A</c:v>
                </c:pt>
                <c:pt idx="726">
                  <c:v>#N/A</c:v>
                </c:pt>
                <c:pt idx="727">
                  <c:v>#N/A</c:v>
                </c:pt>
                <c:pt idx="728">
                  <c:v>#N/A</c:v>
                </c:pt>
                <c:pt idx="729">
                  <c:v>#N/A</c:v>
                </c:pt>
                <c:pt idx="730">
                  <c:v>#N/A</c:v>
                </c:pt>
                <c:pt idx="731">
                  <c:v>#N/A</c:v>
                </c:pt>
                <c:pt idx="732">
                  <c:v>#N/A</c:v>
                </c:pt>
                <c:pt idx="733">
                  <c:v>#N/A</c:v>
                </c:pt>
                <c:pt idx="734">
                  <c:v>#N/A</c:v>
                </c:pt>
                <c:pt idx="735">
                  <c:v>#N/A</c:v>
                </c:pt>
                <c:pt idx="736">
                  <c:v>#N/A</c:v>
                </c:pt>
                <c:pt idx="737">
                  <c:v>#N/A</c:v>
                </c:pt>
                <c:pt idx="738">
                  <c:v>#N/A</c:v>
                </c:pt>
                <c:pt idx="739">
                  <c:v>#N/A</c:v>
                </c:pt>
                <c:pt idx="740">
                  <c:v>#N/A</c:v>
                </c:pt>
                <c:pt idx="741">
                  <c:v>#N/A</c:v>
                </c:pt>
                <c:pt idx="742">
                  <c:v>#N/A</c:v>
                </c:pt>
                <c:pt idx="743">
                  <c:v>#N/A</c:v>
                </c:pt>
                <c:pt idx="744">
                  <c:v>#N/A</c:v>
                </c:pt>
                <c:pt idx="745">
                  <c:v>#N/A</c:v>
                </c:pt>
                <c:pt idx="746">
                  <c:v>#N/A</c:v>
                </c:pt>
                <c:pt idx="747">
                  <c:v>#N/A</c:v>
                </c:pt>
                <c:pt idx="748">
                  <c:v>#N/A</c:v>
                </c:pt>
                <c:pt idx="749">
                  <c:v>#N/A</c:v>
                </c:pt>
                <c:pt idx="750">
                  <c:v>#N/A</c:v>
                </c:pt>
                <c:pt idx="751">
                  <c:v>#N/A</c:v>
                </c:pt>
                <c:pt idx="752">
                  <c:v>#N/A</c:v>
                </c:pt>
                <c:pt idx="753">
                  <c:v>#N/A</c:v>
                </c:pt>
                <c:pt idx="754">
                  <c:v>#N/A</c:v>
                </c:pt>
                <c:pt idx="755">
                  <c:v>#N/A</c:v>
                </c:pt>
                <c:pt idx="756">
                  <c:v>#N/A</c:v>
                </c:pt>
                <c:pt idx="757">
                  <c:v>#N/A</c:v>
                </c:pt>
                <c:pt idx="758">
                  <c:v>#N/A</c:v>
                </c:pt>
                <c:pt idx="759">
                  <c:v>#N/A</c:v>
                </c:pt>
                <c:pt idx="760">
                  <c:v>#N/A</c:v>
                </c:pt>
                <c:pt idx="761">
                  <c:v>#N/A</c:v>
                </c:pt>
                <c:pt idx="762">
                  <c:v>#N/A</c:v>
                </c:pt>
                <c:pt idx="763">
                  <c:v>#N/A</c:v>
                </c:pt>
                <c:pt idx="764">
                  <c:v>#N/A</c:v>
                </c:pt>
                <c:pt idx="765">
                  <c:v>#N/A</c:v>
                </c:pt>
                <c:pt idx="766">
                  <c:v>#N/A</c:v>
                </c:pt>
                <c:pt idx="767">
                  <c:v>#N/A</c:v>
                </c:pt>
                <c:pt idx="768">
                  <c:v>#N/A</c:v>
                </c:pt>
                <c:pt idx="769">
                  <c:v>#N/A</c:v>
                </c:pt>
                <c:pt idx="770">
                  <c:v>#N/A</c:v>
                </c:pt>
                <c:pt idx="771">
                  <c:v>#N/A</c:v>
                </c:pt>
                <c:pt idx="772">
                  <c:v>#N/A</c:v>
                </c:pt>
                <c:pt idx="773">
                  <c:v>#N/A</c:v>
                </c:pt>
                <c:pt idx="774">
                  <c:v>#N/A</c:v>
                </c:pt>
                <c:pt idx="775">
                  <c:v>#N/A</c:v>
                </c:pt>
                <c:pt idx="776">
                  <c:v>#N/A</c:v>
                </c:pt>
                <c:pt idx="777">
                  <c:v>#N/A</c:v>
                </c:pt>
                <c:pt idx="778">
                  <c:v>#N/A</c:v>
                </c:pt>
                <c:pt idx="779">
                  <c:v>#N/A</c:v>
                </c:pt>
                <c:pt idx="780">
                  <c:v>#N/A</c:v>
                </c:pt>
                <c:pt idx="781">
                  <c:v>#N/A</c:v>
                </c:pt>
                <c:pt idx="782">
                  <c:v>#N/A</c:v>
                </c:pt>
                <c:pt idx="783">
                  <c:v>#N/A</c:v>
                </c:pt>
                <c:pt idx="784">
                  <c:v>#N/A</c:v>
                </c:pt>
                <c:pt idx="785">
                  <c:v>#N/A</c:v>
                </c:pt>
                <c:pt idx="786">
                  <c:v>#N/A</c:v>
                </c:pt>
                <c:pt idx="787">
                  <c:v>#N/A</c:v>
                </c:pt>
                <c:pt idx="788">
                  <c:v>#N/A</c:v>
                </c:pt>
                <c:pt idx="789">
                  <c:v>#N/A</c:v>
                </c:pt>
                <c:pt idx="790">
                  <c:v>#N/A</c:v>
                </c:pt>
                <c:pt idx="791">
                  <c:v>#N/A</c:v>
                </c:pt>
                <c:pt idx="792">
                  <c:v>#N/A</c:v>
                </c:pt>
                <c:pt idx="793">
                  <c:v>#N/A</c:v>
                </c:pt>
                <c:pt idx="794">
                  <c:v>#N/A</c:v>
                </c:pt>
                <c:pt idx="795">
                  <c:v>#N/A</c:v>
                </c:pt>
                <c:pt idx="796">
                  <c:v>#N/A</c:v>
                </c:pt>
                <c:pt idx="797">
                  <c:v>#N/A</c:v>
                </c:pt>
                <c:pt idx="798">
                  <c:v>#N/A</c:v>
                </c:pt>
                <c:pt idx="799">
                  <c:v>#N/A</c:v>
                </c:pt>
                <c:pt idx="800">
                  <c:v>#N/A</c:v>
                </c:pt>
                <c:pt idx="801">
                  <c:v>#N/A</c:v>
                </c:pt>
                <c:pt idx="802">
                  <c:v>#N/A</c:v>
                </c:pt>
                <c:pt idx="803">
                  <c:v>#N/A</c:v>
                </c:pt>
                <c:pt idx="804">
                  <c:v>#N/A</c:v>
                </c:pt>
                <c:pt idx="805">
                  <c:v>#N/A</c:v>
                </c:pt>
                <c:pt idx="806">
                  <c:v>#N/A</c:v>
                </c:pt>
                <c:pt idx="807">
                  <c:v>#N/A</c:v>
                </c:pt>
                <c:pt idx="808">
                  <c:v>#N/A</c:v>
                </c:pt>
                <c:pt idx="809">
                  <c:v>#N/A</c:v>
                </c:pt>
                <c:pt idx="810">
                  <c:v>#N/A</c:v>
                </c:pt>
                <c:pt idx="811">
                  <c:v>#N/A</c:v>
                </c:pt>
                <c:pt idx="812">
                  <c:v>#N/A</c:v>
                </c:pt>
                <c:pt idx="813">
                  <c:v>#N/A</c:v>
                </c:pt>
                <c:pt idx="814">
                  <c:v>#N/A</c:v>
                </c:pt>
                <c:pt idx="815">
                  <c:v>#N/A</c:v>
                </c:pt>
                <c:pt idx="816">
                  <c:v>#N/A</c:v>
                </c:pt>
                <c:pt idx="817">
                  <c:v>#N/A</c:v>
                </c:pt>
                <c:pt idx="818">
                  <c:v>#N/A</c:v>
                </c:pt>
                <c:pt idx="819">
                  <c:v>#N/A</c:v>
                </c:pt>
                <c:pt idx="820">
                  <c:v>#N/A</c:v>
                </c:pt>
                <c:pt idx="821">
                  <c:v>#N/A</c:v>
                </c:pt>
                <c:pt idx="822">
                  <c:v>#N/A</c:v>
                </c:pt>
                <c:pt idx="823">
                  <c:v>#N/A</c:v>
                </c:pt>
                <c:pt idx="824">
                  <c:v>#N/A</c:v>
                </c:pt>
                <c:pt idx="825">
                  <c:v>#N/A</c:v>
                </c:pt>
                <c:pt idx="826">
                  <c:v>#N/A</c:v>
                </c:pt>
                <c:pt idx="827">
                  <c:v>#N/A</c:v>
                </c:pt>
                <c:pt idx="828">
                  <c:v>#N/A</c:v>
                </c:pt>
                <c:pt idx="829">
                  <c:v>#N/A</c:v>
                </c:pt>
                <c:pt idx="830">
                  <c:v>#N/A</c:v>
                </c:pt>
                <c:pt idx="831">
                  <c:v>#N/A</c:v>
                </c:pt>
                <c:pt idx="832">
                  <c:v>#N/A</c:v>
                </c:pt>
                <c:pt idx="833">
                  <c:v>#N/A</c:v>
                </c:pt>
                <c:pt idx="834">
                  <c:v>#N/A</c:v>
                </c:pt>
                <c:pt idx="835">
                  <c:v>#N/A</c:v>
                </c:pt>
                <c:pt idx="836">
                  <c:v>#N/A</c:v>
                </c:pt>
                <c:pt idx="837">
                  <c:v>#N/A</c:v>
                </c:pt>
                <c:pt idx="838">
                  <c:v>#N/A</c:v>
                </c:pt>
                <c:pt idx="839">
                  <c:v>#N/A</c:v>
                </c:pt>
                <c:pt idx="840">
                  <c:v>#N/A</c:v>
                </c:pt>
                <c:pt idx="841">
                  <c:v>#N/A</c:v>
                </c:pt>
                <c:pt idx="842">
                  <c:v>#N/A</c:v>
                </c:pt>
                <c:pt idx="843">
                  <c:v>#N/A</c:v>
                </c:pt>
                <c:pt idx="844">
                  <c:v>#N/A</c:v>
                </c:pt>
                <c:pt idx="845">
                  <c:v>#N/A</c:v>
                </c:pt>
                <c:pt idx="846">
                  <c:v>#N/A</c:v>
                </c:pt>
                <c:pt idx="847">
                  <c:v>#N/A</c:v>
                </c:pt>
                <c:pt idx="848">
                  <c:v>#N/A</c:v>
                </c:pt>
                <c:pt idx="849">
                  <c:v>#N/A</c:v>
                </c:pt>
                <c:pt idx="850">
                  <c:v>#N/A</c:v>
                </c:pt>
                <c:pt idx="851">
                  <c:v>#N/A</c:v>
                </c:pt>
                <c:pt idx="852">
                  <c:v>#N/A</c:v>
                </c:pt>
                <c:pt idx="853">
                  <c:v>#N/A</c:v>
                </c:pt>
                <c:pt idx="854">
                  <c:v>#N/A</c:v>
                </c:pt>
                <c:pt idx="855">
                  <c:v>#N/A</c:v>
                </c:pt>
                <c:pt idx="856">
                  <c:v>#N/A</c:v>
                </c:pt>
                <c:pt idx="857">
                  <c:v>#N/A</c:v>
                </c:pt>
                <c:pt idx="858">
                  <c:v>#N/A</c:v>
                </c:pt>
                <c:pt idx="859">
                  <c:v>#N/A</c:v>
                </c:pt>
                <c:pt idx="860">
                  <c:v>#N/A</c:v>
                </c:pt>
                <c:pt idx="861">
                  <c:v>#N/A</c:v>
                </c:pt>
                <c:pt idx="862">
                  <c:v>#N/A</c:v>
                </c:pt>
                <c:pt idx="863">
                  <c:v>#N/A</c:v>
                </c:pt>
                <c:pt idx="864">
                  <c:v>#N/A</c:v>
                </c:pt>
                <c:pt idx="865">
                  <c:v>#N/A</c:v>
                </c:pt>
                <c:pt idx="866">
                  <c:v>#N/A</c:v>
                </c:pt>
                <c:pt idx="867">
                  <c:v>#N/A</c:v>
                </c:pt>
                <c:pt idx="868">
                  <c:v>#N/A</c:v>
                </c:pt>
                <c:pt idx="869">
                  <c:v>#N/A</c:v>
                </c:pt>
                <c:pt idx="870">
                  <c:v>#N/A</c:v>
                </c:pt>
                <c:pt idx="871">
                  <c:v>#N/A</c:v>
                </c:pt>
                <c:pt idx="872">
                  <c:v>#N/A</c:v>
                </c:pt>
                <c:pt idx="873">
                  <c:v>#N/A</c:v>
                </c:pt>
                <c:pt idx="874">
                  <c:v>#N/A</c:v>
                </c:pt>
                <c:pt idx="875">
                  <c:v>#N/A</c:v>
                </c:pt>
                <c:pt idx="876">
                  <c:v>#N/A</c:v>
                </c:pt>
                <c:pt idx="877">
                  <c:v>#N/A</c:v>
                </c:pt>
                <c:pt idx="878">
                  <c:v>#N/A</c:v>
                </c:pt>
                <c:pt idx="879">
                  <c:v>#N/A</c:v>
                </c:pt>
                <c:pt idx="880">
                  <c:v>#N/A</c:v>
                </c:pt>
                <c:pt idx="881">
                  <c:v>#N/A</c:v>
                </c:pt>
                <c:pt idx="882">
                  <c:v>#N/A</c:v>
                </c:pt>
                <c:pt idx="883">
                  <c:v>#N/A</c:v>
                </c:pt>
                <c:pt idx="884">
                  <c:v>#N/A</c:v>
                </c:pt>
                <c:pt idx="885">
                  <c:v>#N/A</c:v>
                </c:pt>
                <c:pt idx="886">
                  <c:v>#N/A</c:v>
                </c:pt>
                <c:pt idx="887">
                  <c:v>#N/A</c:v>
                </c:pt>
                <c:pt idx="888">
                  <c:v>#N/A</c:v>
                </c:pt>
                <c:pt idx="889">
                  <c:v>#N/A</c:v>
                </c:pt>
                <c:pt idx="890">
                  <c:v>#N/A</c:v>
                </c:pt>
                <c:pt idx="891">
                  <c:v>#N/A</c:v>
                </c:pt>
                <c:pt idx="892">
                  <c:v>#N/A</c:v>
                </c:pt>
                <c:pt idx="893">
                  <c:v>#N/A</c:v>
                </c:pt>
                <c:pt idx="894">
                  <c:v>#N/A</c:v>
                </c:pt>
                <c:pt idx="895">
                  <c:v>#N/A</c:v>
                </c:pt>
                <c:pt idx="896">
                  <c:v>#N/A</c:v>
                </c:pt>
                <c:pt idx="897">
                  <c:v>#N/A</c:v>
                </c:pt>
                <c:pt idx="898">
                  <c:v>#N/A</c:v>
                </c:pt>
                <c:pt idx="899">
                  <c:v>#N/A</c:v>
                </c:pt>
                <c:pt idx="900">
                  <c:v>#N/A</c:v>
                </c:pt>
                <c:pt idx="901">
                  <c:v>#N/A</c:v>
                </c:pt>
                <c:pt idx="902">
                  <c:v>#N/A</c:v>
                </c:pt>
                <c:pt idx="903">
                  <c:v>#N/A</c:v>
                </c:pt>
                <c:pt idx="904">
                  <c:v>#N/A</c:v>
                </c:pt>
                <c:pt idx="905">
                  <c:v>#N/A</c:v>
                </c:pt>
                <c:pt idx="906">
                  <c:v>#N/A</c:v>
                </c:pt>
                <c:pt idx="907">
                  <c:v>#N/A</c:v>
                </c:pt>
                <c:pt idx="908">
                  <c:v>#N/A</c:v>
                </c:pt>
                <c:pt idx="909">
                  <c:v>#N/A</c:v>
                </c:pt>
                <c:pt idx="910">
                  <c:v>#N/A</c:v>
                </c:pt>
                <c:pt idx="911">
                  <c:v>#N/A</c:v>
                </c:pt>
                <c:pt idx="912">
                  <c:v>#N/A</c:v>
                </c:pt>
                <c:pt idx="913">
                  <c:v>#N/A</c:v>
                </c:pt>
                <c:pt idx="914">
                  <c:v>#N/A</c:v>
                </c:pt>
                <c:pt idx="915">
                  <c:v>#N/A</c:v>
                </c:pt>
                <c:pt idx="916">
                  <c:v>#N/A</c:v>
                </c:pt>
                <c:pt idx="917">
                  <c:v>#N/A</c:v>
                </c:pt>
                <c:pt idx="918">
                  <c:v>#N/A</c:v>
                </c:pt>
                <c:pt idx="919">
                  <c:v>#N/A</c:v>
                </c:pt>
                <c:pt idx="920">
                  <c:v>#N/A</c:v>
                </c:pt>
                <c:pt idx="921">
                  <c:v>#N/A</c:v>
                </c:pt>
                <c:pt idx="922">
                  <c:v>#N/A</c:v>
                </c:pt>
                <c:pt idx="923">
                  <c:v>#N/A</c:v>
                </c:pt>
                <c:pt idx="924">
                  <c:v>#N/A</c:v>
                </c:pt>
                <c:pt idx="925">
                  <c:v>#N/A</c:v>
                </c:pt>
                <c:pt idx="926">
                  <c:v>#N/A</c:v>
                </c:pt>
                <c:pt idx="927">
                  <c:v>#N/A</c:v>
                </c:pt>
                <c:pt idx="928">
                  <c:v>#N/A</c:v>
                </c:pt>
                <c:pt idx="929">
                  <c:v>#N/A</c:v>
                </c:pt>
                <c:pt idx="930">
                  <c:v>#N/A</c:v>
                </c:pt>
                <c:pt idx="931">
                  <c:v>#N/A</c:v>
                </c:pt>
                <c:pt idx="932">
                  <c:v>#N/A</c:v>
                </c:pt>
                <c:pt idx="933">
                  <c:v>#N/A</c:v>
                </c:pt>
                <c:pt idx="934">
                  <c:v>#N/A</c:v>
                </c:pt>
                <c:pt idx="935">
                  <c:v>#N/A</c:v>
                </c:pt>
                <c:pt idx="936">
                  <c:v>#N/A</c:v>
                </c:pt>
                <c:pt idx="937">
                  <c:v>#N/A</c:v>
                </c:pt>
                <c:pt idx="938">
                  <c:v>#N/A</c:v>
                </c:pt>
                <c:pt idx="939">
                  <c:v>#N/A</c:v>
                </c:pt>
                <c:pt idx="940">
                  <c:v>#N/A</c:v>
                </c:pt>
                <c:pt idx="941">
                  <c:v>#N/A</c:v>
                </c:pt>
                <c:pt idx="942">
                  <c:v>#N/A</c:v>
                </c:pt>
                <c:pt idx="943">
                  <c:v>#N/A</c:v>
                </c:pt>
                <c:pt idx="944">
                  <c:v>#N/A</c:v>
                </c:pt>
                <c:pt idx="945">
                  <c:v>#N/A</c:v>
                </c:pt>
                <c:pt idx="946">
                  <c:v>#N/A</c:v>
                </c:pt>
                <c:pt idx="947">
                  <c:v>#N/A</c:v>
                </c:pt>
                <c:pt idx="948">
                  <c:v>#N/A</c:v>
                </c:pt>
                <c:pt idx="949">
                  <c:v>#N/A</c:v>
                </c:pt>
                <c:pt idx="950">
                  <c:v>#N/A</c:v>
                </c:pt>
                <c:pt idx="951">
                  <c:v>#N/A</c:v>
                </c:pt>
                <c:pt idx="952">
                  <c:v>#N/A</c:v>
                </c:pt>
                <c:pt idx="953">
                  <c:v>#N/A</c:v>
                </c:pt>
                <c:pt idx="954">
                  <c:v>#N/A</c:v>
                </c:pt>
                <c:pt idx="955">
                  <c:v>#N/A</c:v>
                </c:pt>
                <c:pt idx="956">
                  <c:v>#N/A</c:v>
                </c:pt>
                <c:pt idx="957">
                  <c:v>#N/A</c:v>
                </c:pt>
                <c:pt idx="958">
                  <c:v>#N/A</c:v>
                </c:pt>
                <c:pt idx="959">
                  <c:v>#N/A</c:v>
                </c:pt>
                <c:pt idx="960">
                  <c:v>#N/A</c:v>
                </c:pt>
                <c:pt idx="961">
                  <c:v>#N/A</c:v>
                </c:pt>
                <c:pt idx="962">
                  <c:v>#N/A</c:v>
                </c:pt>
                <c:pt idx="963">
                  <c:v>#N/A</c:v>
                </c:pt>
                <c:pt idx="964">
                  <c:v>#N/A</c:v>
                </c:pt>
                <c:pt idx="965">
                  <c:v>#N/A</c:v>
                </c:pt>
                <c:pt idx="966">
                  <c:v>#N/A</c:v>
                </c:pt>
                <c:pt idx="967">
                  <c:v>#N/A</c:v>
                </c:pt>
                <c:pt idx="968">
                  <c:v>#N/A</c:v>
                </c:pt>
                <c:pt idx="969">
                  <c:v>#N/A</c:v>
                </c:pt>
                <c:pt idx="970">
                  <c:v>#N/A</c:v>
                </c:pt>
                <c:pt idx="971">
                  <c:v>#N/A</c:v>
                </c:pt>
                <c:pt idx="972">
                  <c:v>#N/A</c:v>
                </c:pt>
                <c:pt idx="973">
                  <c:v>#N/A</c:v>
                </c:pt>
                <c:pt idx="974">
                  <c:v>#N/A</c:v>
                </c:pt>
                <c:pt idx="975">
                  <c:v>#N/A</c:v>
                </c:pt>
                <c:pt idx="976">
                  <c:v>#N/A</c:v>
                </c:pt>
                <c:pt idx="977">
                  <c:v>#N/A</c:v>
                </c:pt>
                <c:pt idx="978">
                  <c:v>#N/A</c:v>
                </c:pt>
                <c:pt idx="979">
                  <c:v>#N/A</c:v>
                </c:pt>
                <c:pt idx="980">
                  <c:v>#N/A</c:v>
                </c:pt>
                <c:pt idx="981">
                  <c:v>#N/A</c:v>
                </c:pt>
                <c:pt idx="982">
                  <c:v>#N/A</c:v>
                </c:pt>
                <c:pt idx="983">
                  <c:v>#N/A</c:v>
                </c:pt>
                <c:pt idx="984">
                  <c:v>#N/A</c:v>
                </c:pt>
                <c:pt idx="985">
                  <c:v>#N/A</c:v>
                </c:pt>
                <c:pt idx="986">
                  <c:v>#N/A</c:v>
                </c:pt>
                <c:pt idx="987">
                  <c:v>#N/A</c:v>
                </c:pt>
                <c:pt idx="988">
                  <c:v>#N/A</c:v>
                </c:pt>
                <c:pt idx="989">
                  <c:v>#N/A</c:v>
                </c:pt>
                <c:pt idx="990">
                  <c:v>#N/A</c:v>
                </c:pt>
                <c:pt idx="991">
                  <c:v>#N/A</c:v>
                </c:pt>
                <c:pt idx="992">
                  <c:v>#N/A</c:v>
                </c:pt>
                <c:pt idx="993">
                  <c:v>#N/A</c:v>
                </c:pt>
                <c:pt idx="994">
                  <c:v>#N/A</c:v>
                </c:pt>
                <c:pt idx="995">
                  <c:v>#N/A</c:v>
                </c:pt>
                <c:pt idx="996">
                  <c:v>#N/A</c:v>
                </c:pt>
                <c:pt idx="997">
                  <c:v>#N/A</c:v>
                </c:pt>
                <c:pt idx="998">
                  <c:v>#N/A</c:v>
                </c:pt>
                <c:pt idx="999">
                  <c:v>#N/A</c:v>
                </c:pt>
                <c:pt idx="1000">
                  <c:v>#N/A</c:v>
                </c:pt>
                <c:pt idx="1001">
                  <c:v>#N/A</c:v>
                </c:pt>
                <c:pt idx="1002">
                  <c:v>#N/A</c:v>
                </c:pt>
                <c:pt idx="1003">
                  <c:v>#N/A</c:v>
                </c:pt>
                <c:pt idx="1004">
                  <c:v>#N/A</c:v>
                </c:pt>
                <c:pt idx="1005">
                  <c:v>#N/A</c:v>
                </c:pt>
                <c:pt idx="1006">
                  <c:v>#N/A</c:v>
                </c:pt>
                <c:pt idx="1007">
                  <c:v>#N/A</c:v>
                </c:pt>
                <c:pt idx="1008">
                  <c:v>#N/A</c:v>
                </c:pt>
                <c:pt idx="1009">
                  <c:v>#N/A</c:v>
                </c:pt>
                <c:pt idx="1010">
                  <c:v>#N/A</c:v>
                </c:pt>
                <c:pt idx="1011">
                  <c:v>#N/A</c:v>
                </c:pt>
                <c:pt idx="1012">
                  <c:v>#N/A</c:v>
                </c:pt>
                <c:pt idx="1013">
                  <c:v>#N/A</c:v>
                </c:pt>
                <c:pt idx="1014">
                  <c:v>#N/A</c:v>
                </c:pt>
                <c:pt idx="1015">
                  <c:v>#N/A</c:v>
                </c:pt>
                <c:pt idx="1016">
                  <c:v>#N/A</c:v>
                </c:pt>
                <c:pt idx="1017">
                  <c:v>#N/A</c:v>
                </c:pt>
                <c:pt idx="1018">
                  <c:v>#N/A</c:v>
                </c:pt>
                <c:pt idx="1019">
                  <c:v>#N/A</c:v>
                </c:pt>
                <c:pt idx="1020">
                  <c:v>#N/A</c:v>
                </c:pt>
                <c:pt idx="1021">
                  <c:v>#N/A</c:v>
                </c:pt>
                <c:pt idx="1022">
                  <c:v>#N/A</c:v>
                </c:pt>
                <c:pt idx="1023">
                  <c:v>#N/A</c:v>
                </c:pt>
                <c:pt idx="1024">
                  <c:v>#N/A</c:v>
                </c:pt>
                <c:pt idx="1025">
                  <c:v>#N/A</c:v>
                </c:pt>
                <c:pt idx="1026">
                  <c:v>#N/A</c:v>
                </c:pt>
                <c:pt idx="1027">
                  <c:v>#N/A</c:v>
                </c:pt>
                <c:pt idx="1028">
                  <c:v>#N/A</c:v>
                </c:pt>
                <c:pt idx="1029">
                  <c:v>#N/A</c:v>
                </c:pt>
                <c:pt idx="1030">
                  <c:v>#N/A</c:v>
                </c:pt>
                <c:pt idx="1031">
                  <c:v>#N/A</c:v>
                </c:pt>
                <c:pt idx="1032">
                  <c:v>#N/A</c:v>
                </c:pt>
                <c:pt idx="1033">
                  <c:v>#N/A</c:v>
                </c:pt>
                <c:pt idx="1034">
                  <c:v>#N/A</c:v>
                </c:pt>
                <c:pt idx="1035">
                  <c:v>#N/A</c:v>
                </c:pt>
                <c:pt idx="1036">
                  <c:v>#N/A</c:v>
                </c:pt>
                <c:pt idx="1037">
                  <c:v>#N/A</c:v>
                </c:pt>
                <c:pt idx="1038">
                  <c:v>#N/A</c:v>
                </c:pt>
                <c:pt idx="1039">
                  <c:v>#N/A</c:v>
                </c:pt>
                <c:pt idx="1040">
                  <c:v>#N/A</c:v>
                </c:pt>
                <c:pt idx="1041">
                  <c:v>#N/A</c:v>
                </c:pt>
                <c:pt idx="1042">
                  <c:v>#N/A</c:v>
                </c:pt>
                <c:pt idx="1043">
                  <c:v>#N/A</c:v>
                </c:pt>
                <c:pt idx="1044">
                  <c:v>#N/A</c:v>
                </c:pt>
                <c:pt idx="1045">
                  <c:v>#N/A</c:v>
                </c:pt>
                <c:pt idx="1046">
                  <c:v>#N/A</c:v>
                </c:pt>
                <c:pt idx="1047">
                  <c:v>#N/A</c:v>
                </c:pt>
                <c:pt idx="1048">
                  <c:v>#N/A</c:v>
                </c:pt>
                <c:pt idx="1049">
                  <c:v>#N/A</c:v>
                </c:pt>
                <c:pt idx="1050">
                  <c:v>#N/A</c:v>
                </c:pt>
                <c:pt idx="1051">
                  <c:v>#N/A</c:v>
                </c:pt>
                <c:pt idx="1052">
                  <c:v>#N/A</c:v>
                </c:pt>
                <c:pt idx="1053">
                  <c:v>#N/A</c:v>
                </c:pt>
                <c:pt idx="1054">
                  <c:v>#N/A</c:v>
                </c:pt>
                <c:pt idx="1055">
                  <c:v>#N/A</c:v>
                </c:pt>
                <c:pt idx="1056">
                  <c:v>#N/A</c:v>
                </c:pt>
                <c:pt idx="1057">
                  <c:v>#N/A</c:v>
                </c:pt>
                <c:pt idx="1058">
                  <c:v>#N/A</c:v>
                </c:pt>
                <c:pt idx="1059">
                  <c:v>#N/A</c:v>
                </c:pt>
                <c:pt idx="1060">
                  <c:v>#N/A</c:v>
                </c:pt>
                <c:pt idx="1061">
                  <c:v>#N/A</c:v>
                </c:pt>
                <c:pt idx="1062">
                  <c:v>#N/A</c:v>
                </c:pt>
                <c:pt idx="1063">
                  <c:v>#N/A</c:v>
                </c:pt>
                <c:pt idx="1064">
                  <c:v>#N/A</c:v>
                </c:pt>
                <c:pt idx="1065">
                  <c:v>#N/A</c:v>
                </c:pt>
                <c:pt idx="1066">
                  <c:v>#N/A</c:v>
                </c:pt>
                <c:pt idx="1067">
                  <c:v>#N/A</c:v>
                </c:pt>
                <c:pt idx="1068">
                  <c:v>#N/A</c:v>
                </c:pt>
                <c:pt idx="1069">
                  <c:v>#N/A</c:v>
                </c:pt>
                <c:pt idx="1070">
                  <c:v>#N/A</c:v>
                </c:pt>
                <c:pt idx="1071">
                  <c:v>#N/A</c:v>
                </c:pt>
                <c:pt idx="1072">
                  <c:v>#N/A</c:v>
                </c:pt>
                <c:pt idx="1073">
                  <c:v>#N/A</c:v>
                </c:pt>
                <c:pt idx="1074">
                  <c:v>#N/A</c:v>
                </c:pt>
                <c:pt idx="1075">
                  <c:v>#N/A</c:v>
                </c:pt>
                <c:pt idx="1076">
                  <c:v>#N/A</c:v>
                </c:pt>
                <c:pt idx="1077">
                  <c:v>#N/A</c:v>
                </c:pt>
                <c:pt idx="1078">
                  <c:v>#N/A</c:v>
                </c:pt>
                <c:pt idx="1079">
                  <c:v>#N/A</c:v>
                </c:pt>
                <c:pt idx="1080">
                  <c:v>#N/A</c:v>
                </c:pt>
                <c:pt idx="1081">
                  <c:v>#N/A</c:v>
                </c:pt>
                <c:pt idx="1082">
                  <c:v>#N/A</c:v>
                </c:pt>
                <c:pt idx="1083">
                  <c:v>#N/A</c:v>
                </c:pt>
                <c:pt idx="1084">
                  <c:v>#N/A</c:v>
                </c:pt>
                <c:pt idx="1085">
                  <c:v>#N/A</c:v>
                </c:pt>
                <c:pt idx="1086">
                  <c:v>#N/A</c:v>
                </c:pt>
                <c:pt idx="1087">
                  <c:v>#N/A</c:v>
                </c:pt>
                <c:pt idx="1088">
                  <c:v>#N/A</c:v>
                </c:pt>
                <c:pt idx="1089">
                  <c:v>#N/A</c:v>
                </c:pt>
                <c:pt idx="1090">
                  <c:v>#N/A</c:v>
                </c:pt>
                <c:pt idx="1091">
                  <c:v>#N/A</c:v>
                </c:pt>
                <c:pt idx="1092">
                  <c:v>#N/A</c:v>
                </c:pt>
                <c:pt idx="1093">
                  <c:v>#N/A</c:v>
                </c:pt>
                <c:pt idx="1094">
                  <c:v>#N/A</c:v>
                </c:pt>
                <c:pt idx="1095">
                  <c:v>#N/A</c:v>
                </c:pt>
                <c:pt idx="1096">
                  <c:v>#N/A</c:v>
                </c:pt>
                <c:pt idx="1097">
                  <c:v>#N/A</c:v>
                </c:pt>
                <c:pt idx="1098">
                  <c:v>#N/A</c:v>
                </c:pt>
                <c:pt idx="1099">
                  <c:v>#N/A</c:v>
                </c:pt>
                <c:pt idx="1100">
                  <c:v>#N/A</c:v>
                </c:pt>
                <c:pt idx="1101">
                  <c:v>#N/A</c:v>
                </c:pt>
                <c:pt idx="1102">
                  <c:v>#N/A</c:v>
                </c:pt>
                <c:pt idx="1103">
                  <c:v>#N/A</c:v>
                </c:pt>
                <c:pt idx="1104">
                  <c:v>#N/A</c:v>
                </c:pt>
                <c:pt idx="1105">
                  <c:v>#N/A</c:v>
                </c:pt>
                <c:pt idx="1106">
                  <c:v>#N/A</c:v>
                </c:pt>
                <c:pt idx="1107">
                  <c:v>#N/A</c:v>
                </c:pt>
                <c:pt idx="1108">
                  <c:v>#N/A</c:v>
                </c:pt>
                <c:pt idx="1109">
                  <c:v>#N/A</c:v>
                </c:pt>
                <c:pt idx="1110">
                  <c:v>#N/A</c:v>
                </c:pt>
                <c:pt idx="1111">
                  <c:v>#N/A</c:v>
                </c:pt>
                <c:pt idx="1112">
                  <c:v>#N/A</c:v>
                </c:pt>
                <c:pt idx="1113">
                  <c:v>#N/A</c:v>
                </c:pt>
                <c:pt idx="1114">
                  <c:v>#N/A</c:v>
                </c:pt>
                <c:pt idx="1115">
                  <c:v>#N/A</c:v>
                </c:pt>
                <c:pt idx="1116">
                  <c:v>#N/A</c:v>
                </c:pt>
                <c:pt idx="1117">
                  <c:v>#N/A</c:v>
                </c:pt>
                <c:pt idx="1118">
                  <c:v>#N/A</c:v>
                </c:pt>
                <c:pt idx="1119">
                  <c:v>#N/A</c:v>
                </c:pt>
                <c:pt idx="1120">
                  <c:v>#N/A</c:v>
                </c:pt>
                <c:pt idx="1121">
                  <c:v>#N/A</c:v>
                </c:pt>
                <c:pt idx="1122">
                  <c:v>#N/A</c:v>
                </c:pt>
                <c:pt idx="1123">
                  <c:v>#N/A</c:v>
                </c:pt>
                <c:pt idx="1124">
                  <c:v>#N/A</c:v>
                </c:pt>
                <c:pt idx="1125">
                  <c:v>#N/A</c:v>
                </c:pt>
                <c:pt idx="1126">
                  <c:v>#N/A</c:v>
                </c:pt>
                <c:pt idx="1127">
                  <c:v>#N/A</c:v>
                </c:pt>
                <c:pt idx="1128">
                  <c:v>#N/A</c:v>
                </c:pt>
                <c:pt idx="1129">
                  <c:v>#N/A</c:v>
                </c:pt>
                <c:pt idx="1130">
                  <c:v>#N/A</c:v>
                </c:pt>
                <c:pt idx="1131">
                  <c:v>#N/A</c:v>
                </c:pt>
                <c:pt idx="1132">
                  <c:v>#N/A</c:v>
                </c:pt>
                <c:pt idx="1133">
                  <c:v>#N/A</c:v>
                </c:pt>
                <c:pt idx="1134">
                  <c:v>#N/A</c:v>
                </c:pt>
                <c:pt idx="1135">
                  <c:v>#N/A</c:v>
                </c:pt>
                <c:pt idx="1136">
                  <c:v>#N/A</c:v>
                </c:pt>
                <c:pt idx="1137">
                  <c:v>#N/A</c:v>
                </c:pt>
                <c:pt idx="1138">
                  <c:v>#N/A</c:v>
                </c:pt>
                <c:pt idx="1139">
                  <c:v>#N/A</c:v>
                </c:pt>
                <c:pt idx="1140">
                  <c:v>#N/A</c:v>
                </c:pt>
                <c:pt idx="1141">
                  <c:v>#N/A</c:v>
                </c:pt>
                <c:pt idx="1142">
                  <c:v>#N/A</c:v>
                </c:pt>
                <c:pt idx="1143">
                  <c:v>#N/A</c:v>
                </c:pt>
                <c:pt idx="1144">
                  <c:v>#N/A</c:v>
                </c:pt>
                <c:pt idx="1145">
                  <c:v>#N/A</c:v>
                </c:pt>
                <c:pt idx="1146">
                  <c:v>#N/A</c:v>
                </c:pt>
                <c:pt idx="1147">
                  <c:v>#N/A</c:v>
                </c:pt>
                <c:pt idx="1148">
                  <c:v>#N/A</c:v>
                </c:pt>
                <c:pt idx="1149">
                  <c:v>#N/A</c:v>
                </c:pt>
                <c:pt idx="1150">
                  <c:v>#N/A</c:v>
                </c:pt>
                <c:pt idx="1151">
                  <c:v>#N/A</c:v>
                </c:pt>
                <c:pt idx="1152">
                  <c:v>#N/A</c:v>
                </c:pt>
                <c:pt idx="1153">
                  <c:v>#N/A</c:v>
                </c:pt>
                <c:pt idx="1154">
                  <c:v>#N/A</c:v>
                </c:pt>
                <c:pt idx="1155">
                  <c:v>#N/A</c:v>
                </c:pt>
                <c:pt idx="1156">
                  <c:v>#N/A</c:v>
                </c:pt>
                <c:pt idx="1157">
                  <c:v>#N/A</c:v>
                </c:pt>
                <c:pt idx="1158">
                  <c:v>#N/A</c:v>
                </c:pt>
                <c:pt idx="1159">
                  <c:v>#N/A</c:v>
                </c:pt>
                <c:pt idx="1160">
                  <c:v>#N/A</c:v>
                </c:pt>
                <c:pt idx="1161">
                  <c:v>#N/A</c:v>
                </c:pt>
                <c:pt idx="1162">
                  <c:v>#N/A</c:v>
                </c:pt>
                <c:pt idx="1163">
                  <c:v>#N/A</c:v>
                </c:pt>
                <c:pt idx="1164">
                  <c:v>#N/A</c:v>
                </c:pt>
                <c:pt idx="1165">
                  <c:v>#N/A</c:v>
                </c:pt>
                <c:pt idx="1166">
                  <c:v>#N/A</c:v>
                </c:pt>
                <c:pt idx="1167">
                  <c:v>#N/A</c:v>
                </c:pt>
                <c:pt idx="1168">
                  <c:v>#N/A</c:v>
                </c:pt>
                <c:pt idx="1169">
                  <c:v>#N/A</c:v>
                </c:pt>
                <c:pt idx="1170">
                  <c:v>#N/A</c:v>
                </c:pt>
                <c:pt idx="1171">
                  <c:v>#N/A</c:v>
                </c:pt>
                <c:pt idx="1172">
                  <c:v>#N/A</c:v>
                </c:pt>
                <c:pt idx="1173">
                  <c:v>#N/A</c:v>
                </c:pt>
                <c:pt idx="1174">
                  <c:v>#N/A</c:v>
                </c:pt>
                <c:pt idx="1175">
                  <c:v>#N/A</c:v>
                </c:pt>
                <c:pt idx="1176">
                  <c:v>#N/A</c:v>
                </c:pt>
                <c:pt idx="1177">
                  <c:v>#N/A</c:v>
                </c:pt>
                <c:pt idx="1178">
                  <c:v>#N/A</c:v>
                </c:pt>
                <c:pt idx="1179">
                  <c:v>#N/A</c:v>
                </c:pt>
                <c:pt idx="1180">
                  <c:v>#N/A</c:v>
                </c:pt>
                <c:pt idx="1181">
                  <c:v>#N/A</c:v>
                </c:pt>
                <c:pt idx="1182">
                  <c:v>#N/A</c:v>
                </c:pt>
                <c:pt idx="1183">
                  <c:v>#N/A</c:v>
                </c:pt>
                <c:pt idx="1184">
                  <c:v>#N/A</c:v>
                </c:pt>
                <c:pt idx="1185">
                  <c:v>#N/A</c:v>
                </c:pt>
                <c:pt idx="1186">
                  <c:v>#N/A</c:v>
                </c:pt>
                <c:pt idx="1187">
                  <c:v>#N/A</c:v>
                </c:pt>
                <c:pt idx="1188">
                  <c:v>#N/A</c:v>
                </c:pt>
                <c:pt idx="1189">
                  <c:v>#N/A</c:v>
                </c:pt>
                <c:pt idx="1190">
                  <c:v>#N/A</c:v>
                </c:pt>
                <c:pt idx="1191">
                  <c:v>#N/A</c:v>
                </c:pt>
                <c:pt idx="1192">
                  <c:v>#N/A</c:v>
                </c:pt>
                <c:pt idx="1193">
                  <c:v>#N/A</c:v>
                </c:pt>
                <c:pt idx="1194">
                  <c:v>#N/A</c:v>
                </c:pt>
                <c:pt idx="1195">
                  <c:v>#N/A</c:v>
                </c:pt>
                <c:pt idx="1196">
                  <c:v>#N/A</c:v>
                </c:pt>
                <c:pt idx="1197">
                  <c:v>#N/A</c:v>
                </c:pt>
                <c:pt idx="1198">
                  <c:v>#N/A</c:v>
                </c:pt>
                <c:pt idx="1199">
                  <c:v>#N/A</c:v>
                </c:pt>
                <c:pt idx="1200">
                  <c:v>#N/A</c:v>
                </c:pt>
                <c:pt idx="1201">
                  <c:v>#N/A</c:v>
                </c:pt>
                <c:pt idx="1202">
                  <c:v>#N/A</c:v>
                </c:pt>
                <c:pt idx="1203">
                  <c:v>#N/A</c:v>
                </c:pt>
                <c:pt idx="1204">
                  <c:v>#N/A</c:v>
                </c:pt>
                <c:pt idx="1205">
                  <c:v>#N/A</c:v>
                </c:pt>
                <c:pt idx="1206">
                  <c:v>#N/A</c:v>
                </c:pt>
                <c:pt idx="1207">
                  <c:v>#N/A</c:v>
                </c:pt>
                <c:pt idx="1208">
                  <c:v>#N/A</c:v>
                </c:pt>
                <c:pt idx="1209">
                  <c:v>#N/A</c:v>
                </c:pt>
                <c:pt idx="1210">
                  <c:v>#N/A</c:v>
                </c:pt>
                <c:pt idx="1211">
                  <c:v>#N/A</c:v>
                </c:pt>
                <c:pt idx="1212">
                  <c:v>#N/A</c:v>
                </c:pt>
                <c:pt idx="1213">
                  <c:v>#N/A</c:v>
                </c:pt>
                <c:pt idx="1214">
                  <c:v>#N/A</c:v>
                </c:pt>
                <c:pt idx="1215">
                  <c:v>#N/A</c:v>
                </c:pt>
                <c:pt idx="1216">
                  <c:v>#N/A</c:v>
                </c:pt>
                <c:pt idx="1217">
                  <c:v>#N/A</c:v>
                </c:pt>
                <c:pt idx="1218">
                  <c:v>#N/A</c:v>
                </c:pt>
                <c:pt idx="1219">
                  <c:v>#N/A</c:v>
                </c:pt>
                <c:pt idx="1220">
                  <c:v>#N/A</c:v>
                </c:pt>
                <c:pt idx="1221">
                  <c:v>#N/A</c:v>
                </c:pt>
                <c:pt idx="1222">
                  <c:v>#N/A</c:v>
                </c:pt>
                <c:pt idx="1223">
                  <c:v>#N/A</c:v>
                </c:pt>
                <c:pt idx="1224">
                  <c:v>#N/A</c:v>
                </c:pt>
                <c:pt idx="1225">
                  <c:v>#N/A</c:v>
                </c:pt>
                <c:pt idx="1226">
                  <c:v>#N/A</c:v>
                </c:pt>
                <c:pt idx="1227">
                  <c:v>#N/A</c:v>
                </c:pt>
                <c:pt idx="1228">
                  <c:v>#N/A</c:v>
                </c:pt>
                <c:pt idx="1229">
                  <c:v>#N/A</c:v>
                </c:pt>
                <c:pt idx="1230">
                  <c:v>#N/A</c:v>
                </c:pt>
                <c:pt idx="1231">
                  <c:v>#N/A</c:v>
                </c:pt>
                <c:pt idx="1232">
                  <c:v>#N/A</c:v>
                </c:pt>
                <c:pt idx="1233">
                  <c:v>#N/A</c:v>
                </c:pt>
                <c:pt idx="1234">
                  <c:v>#N/A</c:v>
                </c:pt>
                <c:pt idx="1235">
                  <c:v>#N/A</c:v>
                </c:pt>
                <c:pt idx="1236">
                  <c:v>#N/A</c:v>
                </c:pt>
                <c:pt idx="1237">
                  <c:v>#N/A</c:v>
                </c:pt>
                <c:pt idx="1238">
                  <c:v>#N/A</c:v>
                </c:pt>
                <c:pt idx="1239">
                  <c:v>#N/A</c:v>
                </c:pt>
                <c:pt idx="1240">
                  <c:v>#N/A</c:v>
                </c:pt>
                <c:pt idx="1241">
                  <c:v>#N/A</c:v>
                </c:pt>
                <c:pt idx="1242">
                  <c:v>#N/A</c:v>
                </c:pt>
                <c:pt idx="1243">
                  <c:v>#N/A</c:v>
                </c:pt>
                <c:pt idx="1244">
                  <c:v>#N/A</c:v>
                </c:pt>
                <c:pt idx="1245">
                  <c:v>#N/A</c:v>
                </c:pt>
                <c:pt idx="1246">
                  <c:v>#N/A</c:v>
                </c:pt>
                <c:pt idx="1247">
                  <c:v>#N/A</c:v>
                </c:pt>
                <c:pt idx="1248">
                  <c:v>#N/A</c:v>
                </c:pt>
                <c:pt idx="1249">
                  <c:v>#N/A</c:v>
                </c:pt>
                <c:pt idx="1250">
                  <c:v>#N/A</c:v>
                </c:pt>
                <c:pt idx="1251">
                  <c:v>#N/A</c:v>
                </c:pt>
                <c:pt idx="1252">
                  <c:v>#N/A</c:v>
                </c:pt>
                <c:pt idx="1253">
                  <c:v>#N/A</c:v>
                </c:pt>
                <c:pt idx="1254">
                  <c:v>#N/A</c:v>
                </c:pt>
                <c:pt idx="1255">
                  <c:v>#N/A</c:v>
                </c:pt>
                <c:pt idx="1256">
                  <c:v>#N/A</c:v>
                </c:pt>
                <c:pt idx="1257">
                  <c:v>#N/A</c:v>
                </c:pt>
                <c:pt idx="1258">
                  <c:v>#N/A</c:v>
                </c:pt>
                <c:pt idx="1259">
                  <c:v>#N/A</c:v>
                </c:pt>
                <c:pt idx="1260">
                  <c:v>#N/A</c:v>
                </c:pt>
                <c:pt idx="1261">
                  <c:v>#N/A</c:v>
                </c:pt>
                <c:pt idx="1262">
                  <c:v>#N/A</c:v>
                </c:pt>
                <c:pt idx="1263">
                  <c:v>#N/A</c:v>
                </c:pt>
                <c:pt idx="1264">
                  <c:v>#N/A</c:v>
                </c:pt>
                <c:pt idx="1265">
                  <c:v>#N/A</c:v>
                </c:pt>
                <c:pt idx="1266">
                  <c:v>#N/A</c:v>
                </c:pt>
                <c:pt idx="1267">
                  <c:v>#N/A</c:v>
                </c:pt>
                <c:pt idx="1268">
                  <c:v>#N/A</c:v>
                </c:pt>
                <c:pt idx="1269">
                  <c:v>#N/A</c:v>
                </c:pt>
                <c:pt idx="1270">
                  <c:v>#N/A</c:v>
                </c:pt>
                <c:pt idx="1271">
                  <c:v>#N/A</c:v>
                </c:pt>
                <c:pt idx="1272">
                  <c:v>#N/A</c:v>
                </c:pt>
                <c:pt idx="1273">
                  <c:v>#N/A</c:v>
                </c:pt>
                <c:pt idx="1274">
                  <c:v>#N/A</c:v>
                </c:pt>
                <c:pt idx="1275">
                  <c:v>#N/A</c:v>
                </c:pt>
                <c:pt idx="1276">
                  <c:v>#N/A</c:v>
                </c:pt>
                <c:pt idx="1277">
                  <c:v>#N/A</c:v>
                </c:pt>
                <c:pt idx="1278">
                  <c:v>#N/A</c:v>
                </c:pt>
                <c:pt idx="1279">
                  <c:v>#N/A</c:v>
                </c:pt>
                <c:pt idx="1280">
                  <c:v>#N/A</c:v>
                </c:pt>
                <c:pt idx="1281">
                  <c:v>#N/A</c:v>
                </c:pt>
                <c:pt idx="1282">
                  <c:v>#N/A</c:v>
                </c:pt>
                <c:pt idx="1283">
                  <c:v>#N/A</c:v>
                </c:pt>
                <c:pt idx="1284">
                  <c:v>#N/A</c:v>
                </c:pt>
                <c:pt idx="1285">
                  <c:v>#N/A</c:v>
                </c:pt>
                <c:pt idx="1286">
                  <c:v>#N/A</c:v>
                </c:pt>
                <c:pt idx="1287">
                  <c:v>#N/A</c:v>
                </c:pt>
                <c:pt idx="1288">
                  <c:v>#N/A</c:v>
                </c:pt>
                <c:pt idx="1289">
                  <c:v>#N/A</c:v>
                </c:pt>
                <c:pt idx="1290">
                  <c:v>#N/A</c:v>
                </c:pt>
                <c:pt idx="1291">
                  <c:v>#N/A</c:v>
                </c:pt>
                <c:pt idx="1292">
                  <c:v>#N/A</c:v>
                </c:pt>
                <c:pt idx="1293">
                  <c:v>#N/A</c:v>
                </c:pt>
                <c:pt idx="1294">
                  <c:v>#N/A</c:v>
                </c:pt>
                <c:pt idx="1295">
                  <c:v>#N/A</c:v>
                </c:pt>
                <c:pt idx="1296">
                  <c:v>#N/A</c:v>
                </c:pt>
                <c:pt idx="1297">
                  <c:v>#N/A</c:v>
                </c:pt>
                <c:pt idx="1298">
                  <c:v>#N/A</c:v>
                </c:pt>
                <c:pt idx="1299">
                  <c:v>#N/A</c:v>
                </c:pt>
                <c:pt idx="1300">
                  <c:v>#N/A</c:v>
                </c:pt>
                <c:pt idx="1301">
                  <c:v>#N/A</c:v>
                </c:pt>
                <c:pt idx="1302">
                  <c:v>#N/A</c:v>
                </c:pt>
                <c:pt idx="1303">
                  <c:v>#N/A</c:v>
                </c:pt>
                <c:pt idx="1304">
                  <c:v>#N/A</c:v>
                </c:pt>
                <c:pt idx="1305">
                  <c:v>#N/A</c:v>
                </c:pt>
                <c:pt idx="1306">
                  <c:v>#N/A</c:v>
                </c:pt>
                <c:pt idx="1307">
                  <c:v>#N/A</c:v>
                </c:pt>
                <c:pt idx="1308">
                  <c:v>#N/A</c:v>
                </c:pt>
                <c:pt idx="1309">
                  <c:v>#N/A</c:v>
                </c:pt>
                <c:pt idx="1310">
                  <c:v>#N/A</c:v>
                </c:pt>
                <c:pt idx="1311">
                  <c:v>#N/A</c:v>
                </c:pt>
                <c:pt idx="1312">
                  <c:v>#N/A</c:v>
                </c:pt>
                <c:pt idx="1313">
                  <c:v>#N/A</c:v>
                </c:pt>
                <c:pt idx="1314">
                  <c:v>#N/A</c:v>
                </c:pt>
                <c:pt idx="1315">
                  <c:v>#N/A</c:v>
                </c:pt>
                <c:pt idx="1316">
                  <c:v>#N/A</c:v>
                </c:pt>
                <c:pt idx="1317">
                  <c:v>#N/A</c:v>
                </c:pt>
                <c:pt idx="1318">
                  <c:v>#N/A</c:v>
                </c:pt>
                <c:pt idx="1319">
                  <c:v>#N/A</c:v>
                </c:pt>
                <c:pt idx="1320">
                  <c:v>#N/A</c:v>
                </c:pt>
                <c:pt idx="1321">
                  <c:v>#N/A</c:v>
                </c:pt>
                <c:pt idx="1322">
                  <c:v>#N/A</c:v>
                </c:pt>
                <c:pt idx="1323">
                  <c:v>#N/A</c:v>
                </c:pt>
                <c:pt idx="1324">
                  <c:v>#N/A</c:v>
                </c:pt>
                <c:pt idx="1325">
                  <c:v>#N/A</c:v>
                </c:pt>
                <c:pt idx="1326">
                  <c:v>#N/A</c:v>
                </c:pt>
                <c:pt idx="1327">
                  <c:v>#N/A</c:v>
                </c:pt>
                <c:pt idx="1328">
                  <c:v>#N/A</c:v>
                </c:pt>
                <c:pt idx="1329">
                  <c:v>#N/A</c:v>
                </c:pt>
                <c:pt idx="1330">
                  <c:v>#N/A</c:v>
                </c:pt>
                <c:pt idx="1331">
                  <c:v>#N/A</c:v>
                </c:pt>
                <c:pt idx="1332">
                  <c:v>#N/A</c:v>
                </c:pt>
                <c:pt idx="1333">
                  <c:v>#N/A</c:v>
                </c:pt>
                <c:pt idx="1334">
                  <c:v>#N/A</c:v>
                </c:pt>
                <c:pt idx="1335">
                  <c:v>#N/A</c:v>
                </c:pt>
                <c:pt idx="1336">
                  <c:v>#N/A</c:v>
                </c:pt>
                <c:pt idx="1337">
                  <c:v>#N/A</c:v>
                </c:pt>
                <c:pt idx="1338">
                  <c:v>#N/A</c:v>
                </c:pt>
                <c:pt idx="1339">
                  <c:v>#N/A</c:v>
                </c:pt>
                <c:pt idx="1340">
                  <c:v>#N/A</c:v>
                </c:pt>
                <c:pt idx="1341">
                  <c:v>#N/A</c:v>
                </c:pt>
                <c:pt idx="1342">
                  <c:v>#N/A</c:v>
                </c:pt>
                <c:pt idx="1343">
                  <c:v>#N/A</c:v>
                </c:pt>
                <c:pt idx="1344">
                  <c:v>#N/A</c:v>
                </c:pt>
                <c:pt idx="1345">
                  <c:v>#N/A</c:v>
                </c:pt>
                <c:pt idx="1346">
                  <c:v>#N/A</c:v>
                </c:pt>
                <c:pt idx="1347">
                  <c:v>#N/A</c:v>
                </c:pt>
                <c:pt idx="1348">
                  <c:v>#N/A</c:v>
                </c:pt>
                <c:pt idx="1349">
                  <c:v>#N/A</c:v>
                </c:pt>
                <c:pt idx="1350">
                  <c:v>#N/A</c:v>
                </c:pt>
                <c:pt idx="1351">
                  <c:v>#N/A</c:v>
                </c:pt>
                <c:pt idx="1352">
                  <c:v>#N/A</c:v>
                </c:pt>
                <c:pt idx="1353">
                  <c:v>#N/A</c:v>
                </c:pt>
                <c:pt idx="1354">
                  <c:v>#N/A</c:v>
                </c:pt>
                <c:pt idx="1355">
                  <c:v>#N/A</c:v>
                </c:pt>
                <c:pt idx="1356">
                  <c:v>#N/A</c:v>
                </c:pt>
                <c:pt idx="1357">
                  <c:v>#N/A</c:v>
                </c:pt>
                <c:pt idx="1358">
                  <c:v>#N/A</c:v>
                </c:pt>
                <c:pt idx="1359">
                  <c:v>#N/A</c:v>
                </c:pt>
                <c:pt idx="1360">
                  <c:v>#N/A</c:v>
                </c:pt>
                <c:pt idx="1361">
                  <c:v>#N/A</c:v>
                </c:pt>
                <c:pt idx="1362">
                  <c:v>#N/A</c:v>
                </c:pt>
                <c:pt idx="1363">
                  <c:v>#N/A</c:v>
                </c:pt>
                <c:pt idx="1364">
                  <c:v>#N/A</c:v>
                </c:pt>
                <c:pt idx="1365">
                  <c:v>#N/A</c:v>
                </c:pt>
                <c:pt idx="1366">
                  <c:v>#N/A</c:v>
                </c:pt>
                <c:pt idx="1367">
                  <c:v>#N/A</c:v>
                </c:pt>
                <c:pt idx="1368">
                  <c:v>#N/A</c:v>
                </c:pt>
                <c:pt idx="1369">
                  <c:v>#N/A</c:v>
                </c:pt>
                <c:pt idx="1370">
                  <c:v>#N/A</c:v>
                </c:pt>
                <c:pt idx="1371">
                  <c:v>#N/A</c:v>
                </c:pt>
                <c:pt idx="1372">
                  <c:v>#N/A</c:v>
                </c:pt>
                <c:pt idx="1373">
                  <c:v>#N/A</c:v>
                </c:pt>
                <c:pt idx="1374">
                  <c:v>#N/A</c:v>
                </c:pt>
                <c:pt idx="1375">
                  <c:v>#N/A</c:v>
                </c:pt>
                <c:pt idx="1376">
                  <c:v>#N/A</c:v>
                </c:pt>
                <c:pt idx="1377">
                  <c:v>#N/A</c:v>
                </c:pt>
                <c:pt idx="1378">
                  <c:v>#N/A</c:v>
                </c:pt>
                <c:pt idx="1379">
                  <c:v>#N/A</c:v>
                </c:pt>
                <c:pt idx="1380">
                  <c:v>#N/A</c:v>
                </c:pt>
                <c:pt idx="1381">
                  <c:v>#N/A</c:v>
                </c:pt>
                <c:pt idx="1382">
                  <c:v>#N/A</c:v>
                </c:pt>
                <c:pt idx="1383">
                  <c:v>#N/A</c:v>
                </c:pt>
                <c:pt idx="1384">
                  <c:v>#N/A</c:v>
                </c:pt>
                <c:pt idx="1385">
                  <c:v>#N/A</c:v>
                </c:pt>
                <c:pt idx="1386">
                  <c:v>#N/A</c:v>
                </c:pt>
                <c:pt idx="1387">
                  <c:v>#N/A</c:v>
                </c:pt>
                <c:pt idx="1388">
                  <c:v>#N/A</c:v>
                </c:pt>
                <c:pt idx="1389">
                  <c:v>#N/A</c:v>
                </c:pt>
                <c:pt idx="1390">
                  <c:v>#N/A</c:v>
                </c:pt>
                <c:pt idx="1391">
                  <c:v>#N/A</c:v>
                </c:pt>
                <c:pt idx="1392">
                  <c:v>#N/A</c:v>
                </c:pt>
                <c:pt idx="1393">
                  <c:v>#N/A</c:v>
                </c:pt>
                <c:pt idx="1394">
                  <c:v>#N/A</c:v>
                </c:pt>
                <c:pt idx="1395">
                  <c:v>#N/A</c:v>
                </c:pt>
                <c:pt idx="1396">
                  <c:v>#N/A</c:v>
                </c:pt>
                <c:pt idx="1397">
                  <c:v>#N/A</c:v>
                </c:pt>
                <c:pt idx="1398">
                  <c:v>#N/A</c:v>
                </c:pt>
                <c:pt idx="1399">
                  <c:v>#N/A</c:v>
                </c:pt>
                <c:pt idx="1400">
                  <c:v>#N/A</c:v>
                </c:pt>
                <c:pt idx="1401">
                  <c:v>#N/A</c:v>
                </c:pt>
                <c:pt idx="1402">
                  <c:v>#N/A</c:v>
                </c:pt>
                <c:pt idx="1403">
                  <c:v>#N/A</c:v>
                </c:pt>
                <c:pt idx="1404">
                  <c:v>#N/A</c:v>
                </c:pt>
                <c:pt idx="1405">
                  <c:v>#N/A</c:v>
                </c:pt>
                <c:pt idx="1406">
                  <c:v>#N/A</c:v>
                </c:pt>
                <c:pt idx="1407">
                  <c:v>#N/A</c:v>
                </c:pt>
                <c:pt idx="1408">
                  <c:v>#N/A</c:v>
                </c:pt>
                <c:pt idx="1409">
                  <c:v>#N/A</c:v>
                </c:pt>
                <c:pt idx="1410">
                  <c:v>#N/A</c:v>
                </c:pt>
                <c:pt idx="1411">
                  <c:v>#N/A</c:v>
                </c:pt>
                <c:pt idx="1412">
                  <c:v>#N/A</c:v>
                </c:pt>
                <c:pt idx="1413">
                  <c:v>#N/A</c:v>
                </c:pt>
                <c:pt idx="1414">
                  <c:v>#N/A</c:v>
                </c:pt>
                <c:pt idx="1415">
                  <c:v>#N/A</c:v>
                </c:pt>
                <c:pt idx="1416">
                  <c:v>#N/A</c:v>
                </c:pt>
                <c:pt idx="1417">
                  <c:v>#N/A</c:v>
                </c:pt>
                <c:pt idx="1418">
                  <c:v>#N/A</c:v>
                </c:pt>
                <c:pt idx="1419">
                  <c:v>#N/A</c:v>
                </c:pt>
                <c:pt idx="1420">
                  <c:v>#N/A</c:v>
                </c:pt>
                <c:pt idx="1421">
                  <c:v>#N/A</c:v>
                </c:pt>
                <c:pt idx="1422">
                  <c:v>#N/A</c:v>
                </c:pt>
                <c:pt idx="1423">
                  <c:v>#N/A</c:v>
                </c:pt>
                <c:pt idx="1424">
                  <c:v>#N/A</c:v>
                </c:pt>
                <c:pt idx="1425">
                  <c:v>#N/A</c:v>
                </c:pt>
                <c:pt idx="1426">
                  <c:v>#N/A</c:v>
                </c:pt>
                <c:pt idx="1427">
                  <c:v>#N/A</c:v>
                </c:pt>
                <c:pt idx="1428">
                  <c:v>#N/A</c:v>
                </c:pt>
                <c:pt idx="1429">
                  <c:v>#N/A</c:v>
                </c:pt>
                <c:pt idx="1430">
                  <c:v>#N/A</c:v>
                </c:pt>
                <c:pt idx="1431">
                  <c:v>#N/A</c:v>
                </c:pt>
                <c:pt idx="1432">
                  <c:v>#N/A</c:v>
                </c:pt>
                <c:pt idx="1433">
                  <c:v>#N/A</c:v>
                </c:pt>
                <c:pt idx="1434">
                  <c:v>#N/A</c:v>
                </c:pt>
                <c:pt idx="1435">
                  <c:v>#N/A</c:v>
                </c:pt>
                <c:pt idx="1436">
                  <c:v>#N/A</c:v>
                </c:pt>
                <c:pt idx="1437">
                  <c:v>#N/A</c:v>
                </c:pt>
                <c:pt idx="1438">
                  <c:v>#N/A</c:v>
                </c:pt>
                <c:pt idx="1439">
                  <c:v>#N/A</c:v>
                </c:pt>
                <c:pt idx="1440">
                  <c:v>#N/A</c:v>
                </c:pt>
                <c:pt idx="1441">
                  <c:v>#N/A</c:v>
                </c:pt>
                <c:pt idx="1442">
                  <c:v>#N/A</c:v>
                </c:pt>
                <c:pt idx="1443">
                  <c:v>#N/A</c:v>
                </c:pt>
                <c:pt idx="1444">
                  <c:v>#N/A</c:v>
                </c:pt>
                <c:pt idx="1445">
                  <c:v>#N/A</c:v>
                </c:pt>
                <c:pt idx="1446">
                  <c:v>#N/A</c:v>
                </c:pt>
                <c:pt idx="1447">
                  <c:v>#N/A</c:v>
                </c:pt>
                <c:pt idx="1448">
                  <c:v>#N/A</c:v>
                </c:pt>
                <c:pt idx="1449">
                  <c:v>#N/A</c:v>
                </c:pt>
                <c:pt idx="1450">
                  <c:v>#N/A</c:v>
                </c:pt>
                <c:pt idx="1451">
                  <c:v>#N/A</c:v>
                </c:pt>
                <c:pt idx="1452">
                  <c:v>#N/A</c:v>
                </c:pt>
                <c:pt idx="1453">
                  <c:v>#N/A</c:v>
                </c:pt>
                <c:pt idx="1454">
                  <c:v>#N/A</c:v>
                </c:pt>
                <c:pt idx="1455">
                  <c:v>#N/A</c:v>
                </c:pt>
                <c:pt idx="1456">
                  <c:v>#N/A</c:v>
                </c:pt>
                <c:pt idx="1457">
                  <c:v>#N/A</c:v>
                </c:pt>
                <c:pt idx="1458">
                  <c:v>#N/A</c:v>
                </c:pt>
                <c:pt idx="1459">
                  <c:v>#N/A</c:v>
                </c:pt>
                <c:pt idx="1460">
                  <c:v>#N/A</c:v>
                </c:pt>
                <c:pt idx="1461">
                  <c:v>#N/A</c:v>
                </c:pt>
                <c:pt idx="1462">
                  <c:v>#N/A</c:v>
                </c:pt>
                <c:pt idx="1463">
                  <c:v>#N/A</c:v>
                </c:pt>
                <c:pt idx="1464">
                  <c:v>#N/A</c:v>
                </c:pt>
                <c:pt idx="1465">
                  <c:v>#N/A</c:v>
                </c:pt>
                <c:pt idx="1466">
                  <c:v>#N/A</c:v>
                </c:pt>
                <c:pt idx="1467">
                  <c:v>#N/A</c:v>
                </c:pt>
                <c:pt idx="1468">
                  <c:v>#N/A</c:v>
                </c:pt>
                <c:pt idx="1469">
                  <c:v>#N/A</c:v>
                </c:pt>
                <c:pt idx="1470">
                  <c:v>#N/A</c:v>
                </c:pt>
                <c:pt idx="1471">
                  <c:v>#N/A</c:v>
                </c:pt>
                <c:pt idx="1472">
                  <c:v>#N/A</c:v>
                </c:pt>
                <c:pt idx="1473">
                  <c:v>#N/A</c:v>
                </c:pt>
                <c:pt idx="1474">
                  <c:v>#N/A</c:v>
                </c:pt>
                <c:pt idx="1475">
                  <c:v>#N/A</c:v>
                </c:pt>
                <c:pt idx="1476">
                  <c:v>#N/A</c:v>
                </c:pt>
                <c:pt idx="1477">
                  <c:v>#N/A</c:v>
                </c:pt>
                <c:pt idx="1478">
                  <c:v>#N/A</c:v>
                </c:pt>
                <c:pt idx="1479">
                  <c:v>#N/A</c:v>
                </c:pt>
                <c:pt idx="1480">
                  <c:v>#N/A</c:v>
                </c:pt>
                <c:pt idx="1481">
                  <c:v>#N/A</c:v>
                </c:pt>
                <c:pt idx="1482">
                  <c:v>#N/A</c:v>
                </c:pt>
                <c:pt idx="1483">
                  <c:v>#N/A</c:v>
                </c:pt>
                <c:pt idx="1484">
                  <c:v>#N/A</c:v>
                </c:pt>
                <c:pt idx="1485">
                  <c:v>#N/A</c:v>
                </c:pt>
                <c:pt idx="1486">
                  <c:v>#N/A</c:v>
                </c:pt>
                <c:pt idx="1487">
                  <c:v>#N/A</c:v>
                </c:pt>
                <c:pt idx="1488">
                  <c:v>#N/A</c:v>
                </c:pt>
                <c:pt idx="1489">
                  <c:v>#N/A</c:v>
                </c:pt>
                <c:pt idx="1490">
                  <c:v>#N/A</c:v>
                </c:pt>
                <c:pt idx="1491">
                  <c:v>#N/A</c:v>
                </c:pt>
                <c:pt idx="1492">
                  <c:v>#N/A</c:v>
                </c:pt>
                <c:pt idx="1493">
                  <c:v>#N/A</c:v>
                </c:pt>
                <c:pt idx="1494">
                  <c:v>#N/A</c:v>
                </c:pt>
                <c:pt idx="1495">
                  <c:v>#N/A</c:v>
                </c:pt>
                <c:pt idx="1496">
                  <c:v>#N/A</c:v>
                </c:pt>
                <c:pt idx="1497">
                  <c:v>#N/A</c:v>
                </c:pt>
                <c:pt idx="1498">
                  <c:v>#N/A</c:v>
                </c:pt>
                <c:pt idx="1499">
                  <c:v>#N/A</c:v>
                </c:pt>
                <c:pt idx="1500">
                  <c:v>#N/A</c:v>
                </c:pt>
                <c:pt idx="1501">
                  <c:v>#N/A</c:v>
                </c:pt>
                <c:pt idx="1502">
                  <c:v>#N/A</c:v>
                </c:pt>
                <c:pt idx="1503">
                  <c:v>#N/A</c:v>
                </c:pt>
                <c:pt idx="1504">
                  <c:v>#N/A</c:v>
                </c:pt>
                <c:pt idx="1505">
                  <c:v>#N/A</c:v>
                </c:pt>
                <c:pt idx="1506">
                  <c:v>#N/A</c:v>
                </c:pt>
                <c:pt idx="1507">
                  <c:v>#N/A</c:v>
                </c:pt>
                <c:pt idx="1508">
                  <c:v>#N/A</c:v>
                </c:pt>
                <c:pt idx="1509">
                  <c:v>#N/A</c:v>
                </c:pt>
                <c:pt idx="1510">
                  <c:v>#N/A</c:v>
                </c:pt>
                <c:pt idx="1511">
                  <c:v>#N/A</c:v>
                </c:pt>
                <c:pt idx="1512">
                  <c:v>#N/A</c:v>
                </c:pt>
                <c:pt idx="1513">
                  <c:v>#N/A</c:v>
                </c:pt>
                <c:pt idx="1514">
                  <c:v>#N/A</c:v>
                </c:pt>
                <c:pt idx="1515">
                  <c:v>#N/A</c:v>
                </c:pt>
                <c:pt idx="1516">
                  <c:v>#N/A</c:v>
                </c:pt>
                <c:pt idx="1517">
                  <c:v>#N/A</c:v>
                </c:pt>
                <c:pt idx="1518">
                  <c:v>#N/A</c:v>
                </c:pt>
                <c:pt idx="1519">
                  <c:v>#N/A</c:v>
                </c:pt>
                <c:pt idx="1520">
                  <c:v>#N/A</c:v>
                </c:pt>
                <c:pt idx="1521">
                  <c:v>#N/A</c:v>
                </c:pt>
                <c:pt idx="1522">
                  <c:v>#N/A</c:v>
                </c:pt>
                <c:pt idx="1523">
                  <c:v>#N/A</c:v>
                </c:pt>
                <c:pt idx="1524">
                  <c:v>#N/A</c:v>
                </c:pt>
                <c:pt idx="1525">
                  <c:v>#N/A</c:v>
                </c:pt>
                <c:pt idx="1526">
                  <c:v>#N/A</c:v>
                </c:pt>
                <c:pt idx="1527">
                  <c:v>#N/A</c:v>
                </c:pt>
                <c:pt idx="1528">
                  <c:v>#N/A</c:v>
                </c:pt>
                <c:pt idx="1529">
                  <c:v>#N/A</c:v>
                </c:pt>
                <c:pt idx="1530">
                  <c:v>#N/A</c:v>
                </c:pt>
                <c:pt idx="1531">
                  <c:v>#N/A</c:v>
                </c:pt>
                <c:pt idx="1532">
                  <c:v>#N/A</c:v>
                </c:pt>
                <c:pt idx="1533">
                  <c:v>#N/A</c:v>
                </c:pt>
                <c:pt idx="1534">
                  <c:v>#N/A</c:v>
                </c:pt>
                <c:pt idx="1535">
                  <c:v>#N/A</c:v>
                </c:pt>
                <c:pt idx="1536">
                  <c:v>#N/A</c:v>
                </c:pt>
                <c:pt idx="1537">
                  <c:v>#N/A</c:v>
                </c:pt>
                <c:pt idx="1538">
                  <c:v>#N/A</c:v>
                </c:pt>
                <c:pt idx="1539">
                  <c:v>#N/A</c:v>
                </c:pt>
                <c:pt idx="1540">
                  <c:v>#N/A</c:v>
                </c:pt>
                <c:pt idx="1541">
                  <c:v>#N/A</c:v>
                </c:pt>
                <c:pt idx="1542">
                  <c:v>#N/A</c:v>
                </c:pt>
                <c:pt idx="1543">
                  <c:v>#N/A</c:v>
                </c:pt>
                <c:pt idx="1544">
                  <c:v>#N/A</c:v>
                </c:pt>
                <c:pt idx="1545">
                  <c:v>#N/A</c:v>
                </c:pt>
                <c:pt idx="1546">
                  <c:v>#N/A</c:v>
                </c:pt>
                <c:pt idx="1547">
                  <c:v>#N/A</c:v>
                </c:pt>
                <c:pt idx="1548">
                  <c:v>#N/A</c:v>
                </c:pt>
                <c:pt idx="1549">
                  <c:v>#N/A</c:v>
                </c:pt>
                <c:pt idx="1550">
                  <c:v>#N/A</c:v>
                </c:pt>
                <c:pt idx="1551">
                  <c:v>#N/A</c:v>
                </c:pt>
                <c:pt idx="1552">
                  <c:v>#N/A</c:v>
                </c:pt>
                <c:pt idx="1553">
                  <c:v>#N/A</c:v>
                </c:pt>
                <c:pt idx="1554">
                  <c:v>#N/A</c:v>
                </c:pt>
                <c:pt idx="1555">
                  <c:v>#N/A</c:v>
                </c:pt>
                <c:pt idx="1556">
                  <c:v>#N/A</c:v>
                </c:pt>
                <c:pt idx="1557">
                  <c:v>#N/A</c:v>
                </c:pt>
                <c:pt idx="1558">
                  <c:v>#N/A</c:v>
                </c:pt>
                <c:pt idx="1559">
                  <c:v>#N/A</c:v>
                </c:pt>
                <c:pt idx="1560">
                  <c:v>#N/A</c:v>
                </c:pt>
                <c:pt idx="1561">
                  <c:v>#N/A</c:v>
                </c:pt>
                <c:pt idx="1562">
                  <c:v>#N/A</c:v>
                </c:pt>
                <c:pt idx="1563">
                  <c:v>#N/A</c:v>
                </c:pt>
                <c:pt idx="1564">
                  <c:v>#N/A</c:v>
                </c:pt>
                <c:pt idx="1565">
                  <c:v>#N/A</c:v>
                </c:pt>
                <c:pt idx="1566">
                  <c:v>#N/A</c:v>
                </c:pt>
                <c:pt idx="1567">
                  <c:v>#N/A</c:v>
                </c:pt>
                <c:pt idx="1568">
                  <c:v>#N/A</c:v>
                </c:pt>
                <c:pt idx="1569">
                  <c:v>#N/A</c:v>
                </c:pt>
                <c:pt idx="1570">
                  <c:v>#N/A</c:v>
                </c:pt>
                <c:pt idx="1571">
                  <c:v>#N/A</c:v>
                </c:pt>
                <c:pt idx="1572">
                  <c:v>#N/A</c:v>
                </c:pt>
                <c:pt idx="1573">
                  <c:v>#N/A</c:v>
                </c:pt>
                <c:pt idx="1574">
                  <c:v>#N/A</c:v>
                </c:pt>
                <c:pt idx="1575">
                  <c:v>#N/A</c:v>
                </c:pt>
                <c:pt idx="1576">
                  <c:v>#N/A</c:v>
                </c:pt>
                <c:pt idx="1577">
                  <c:v>#N/A</c:v>
                </c:pt>
                <c:pt idx="1578">
                  <c:v>#N/A</c:v>
                </c:pt>
                <c:pt idx="1579">
                  <c:v>#N/A</c:v>
                </c:pt>
                <c:pt idx="1580">
                  <c:v>#N/A</c:v>
                </c:pt>
                <c:pt idx="1581">
                  <c:v>#N/A</c:v>
                </c:pt>
                <c:pt idx="1582">
                  <c:v>#N/A</c:v>
                </c:pt>
                <c:pt idx="1583">
                  <c:v>#N/A</c:v>
                </c:pt>
                <c:pt idx="1584">
                  <c:v>#N/A</c:v>
                </c:pt>
                <c:pt idx="1585">
                  <c:v>#N/A</c:v>
                </c:pt>
                <c:pt idx="1586">
                  <c:v>#N/A</c:v>
                </c:pt>
                <c:pt idx="1587">
                  <c:v>#N/A</c:v>
                </c:pt>
                <c:pt idx="1588">
                  <c:v>#N/A</c:v>
                </c:pt>
                <c:pt idx="1589">
                  <c:v>#N/A</c:v>
                </c:pt>
                <c:pt idx="1590">
                  <c:v>#N/A</c:v>
                </c:pt>
                <c:pt idx="1591">
                  <c:v>#N/A</c:v>
                </c:pt>
                <c:pt idx="1592">
                  <c:v>#N/A</c:v>
                </c:pt>
                <c:pt idx="1593">
                  <c:v>#N/A</c:v>
                </c:pt>
                <c:pt idx="1594">
                  <c:v>#N/A</c:v>
                </c:pt>
                <c:pt idx="1595">
                  <c:v>#N/A</c:v>
                </c:pt>
                <c:pt idx="1596">
                  <c:v>#N/A</c:v>
                </c:pt>
                <c:pt idx="1597">
                  <c:v>#N/A</c:v>
                </c:pt>
                <c:pt idx="1598">
                  <c:v>#N/A</c:v>
                </c:pt>
                <c:pt idx="1599">
                  <c:v>#N/A</c:v>
                </c:pt>
                <c:pt idx="1600">
                  <c:v>#N/A</c:v>
                </c:pt>
                <c:pt idx="1601">
                  <c:v>#N/A</c:v>
                </c:pt>
                <c:pt idx="1602">
                  <c:v>#N/A</c:v>
                </c:pt>
                <c:pt idx="1603">
                  <c:v>#N/A</c:v>
                </c:pt>
                <c:pt idx="1604">
                  <c:v>#N/A</c:v>
                </c:pt>
                <c:pt idx="1605">
                  <c:v>#N/A</c:v>
                </c:pt>
                <c:pt idx="1606">
                  <c:v>#N/A</c:v>
                </c:pt>
                <c:pt idx="1607">
                  <c:v>#N/A</c:v>
                </c:pt>
                <c:pt idx="1608">
                  <c:v>#N/A</c:v>
                </c:pt>
                <c:pt idx="1609">
                  <c:v>#N/A</c:v>
                </c:pt>
                <c:pt idx="1610">
                  <c:v>#N/A</c:v>
                </c:pt>
                <c:pt idx="1611">
                  <c:v>#N/A</c:v>
                </c:pt>
                <c:pt idx="1612">
                  <c:v>#N/A</c:v>
                </c:pt>
                <c:pt idx="1613">
                  <c:v>#N/A</c:v>
                </c:pt>
                <c:pt idx="1614">
                  <c:v>#N/A</c:v>
                </c:pt>
                <c:pt idx="1615">
                  <c:v>#N/A</c:v>
                </c:pt>
                <c:pt idx="1616">
                  <c:v>#N/A</c:v>
                </c:pt>
                <c:pt idx="1617">
                  <c:v>#N/A</c:v>
                </c:pt>
                <c:pt idx="1618">
                  <c:v>#N/A</c:v>
                </c:pt>
                <c:pt idx="1619">
                  <c:v>#N/A</c:v>
                </c:pt>
                <c:pt idx="1620">
                  <c:v>#N/A</c:v>
                </c:pt>
                <c:pt idx="1621">
                  <c:v>#N/A</c:v>
                </c:pt>
                <c:pt idx="1622">
                  <c:v>#N/A</c:v>
                </c:pt>
                <c:pt idx="1623">
                  <c:v>#N/A</c:v>
                </c:pt>
                <c:pt idx="1624">
                  <c:v>#N/A</c:v>
                </c:pt>
                <c:pt idx="1625">
                  <c:v>#N/A</c:v>
                </c:pt>
                <c:pt idx="1626">
                  <c:v>#N/A</c:v>
                </c:pt>
                <c:pt idx="1627">
                  <c:v>#N/A</c:v>
                </c:pt>
                <c:pt idx="1628">
                  <c:v>#N/A</c:v>
                </c:pt>
                <c:pt idx="1629">
                  <c:v>#N/A</c:v>
                </c:pt>
                <c:pt idx="1630">
                  <c:v>#N/A</c:v>
                </c:pt>
                <c:pt idx="1631">
                  <c:v>#N/A</c:v>
                </c:pt>
                <c:pt idx="1632">
                  <c:v>#N/A</c:v>
                </c:pt>
                <c:pt idx="1633">
                  <c:v>#N/A</c:v>
                </c:pt>
                <c:pt idx="1634">
                  <c:v>#N/A</c:v>
                </c:pt>
                <c:pt idx="1635">
                  <c:v>#N/A</c:v>
                </c:pt>
                <c:pt idx="1636">
                  <c:v>#N/A</c:v>
                </c:pt>
                <c:pt idx="1637">
                  <c:v>#N/A</c:v>
                </c:pt>
                <c:pt idx="1638">
                  <c:v>#N/A</c:v>
                </c:pt>
                <c:pt idx="1639">
                  <c:v>#N/A</c:v>
                </c:pt>
                <c:pt idx="1640">
                  <c:v>#N/A</c:v>
                </c:pt>
                <c:pt idx="1641">
                  <c:v>#N/A</c:v>
                </c:pt>
                <c:pt idx="1642">
                  <c:v>#N/A</c:v>
                </c:pt>
                <c:pt idx="1643">
                  <c:v>#N/A</c:v>
                </c:pt>
                <c:pt idx="1644">
                  <c:v>#N/A</c:v>
                </c:pt>
                <c:pt idx="1645">
                  <c:v>#N/A</c:v>
                </c:pt>
                <c:pt idx="1646">
                  <c:v>#N/A</c:v>
                </c:pt>
                <c:pt idx="1647">
                  <c:v>#N/A</c:v>
                </c:pt>
                <c:pt idx="1648">
                  <c:v>#N/A</c:v>
                </c:pt>
                <c:pt idx="1649">
                  <c:v>#N/A</c:v>
                </c:pt>
                <c:pt idx="1650">
                  <c:v>#N/A</c:v>
                </c:pt>
                <c:pt idx="1651">
                  <c:v>#N/A</c:v>
                </c:pt>
                <c:pt idx="1652">
                  <c:v>#N/A</c:v>
                </c:pt>
                <c:pt idx="1653">
                  <c:v>#N/A</c:v>
                </c:pt>
                <c:pt idx="1654">
                  <c:v>#N/A</c:v>
                </c:pt>
                <c:pt idx="1655">
                  <c:v>#N/A</c:v>
                </c:pt>
                <c:pt idx="1656">
                  <c:v>#N/A</c:v>
                </c:pt>
                <c:pt idx="1657">
                  <c:v>#N/A</c:v>
                </c:pt>
                <c:pt idx="1658">
                  <c:v>#N/A</c:v>
                </c:pt>
                <c:pt idx="1659">
                  <c:v>#N/A</c:v>
                </c:pt>
                <c:pt idx="1660">
                  <c:v>#N/A</c:v>
                </c:pt>
                <c:pt idx="1661">
                  <c:v>#N/A</c:v>
                </c:pt>
                <c:pt idx="1662">
                  <c:v>#N/A</c:v>
                </c:pt>
                <c:pt idx="1663">
                  <c:v>#N/A</c:v>
                </c:pt>
                <c:pt idx="1664">
                  <c:v>#N/A</c:v>
                </c:pt>
                <c:pt idx="1665">
                  <c:v>#N/A</c:v>
                </c:pt>
                <c:pt idx="1666">
                  <c:v>#N/A</c:v>
                </c:pt>
                <c:pt idx="1667">
                  <c:v>#N/A</c:v>
                </c:pt>
                <c:pt idx="1668">
                  <c:v>#N/A</c:v>
                </c:pt>
                <c:pt idx="1669">
                  <c:v>#N/A</c:v>
                </c:pt>
                <c:pt idx="1670">
                  <c:v>#N/A</c:v>
                </c:pt>
                <c:pt idx="1671">
                  <c:v>#N/A</c:v>
                </c:pt>
                <c:pt idx="1672">
                  <c:v>#N/A</c:v>
                </c:pt>
                <c:pt idx="1673">
                  <c:v>#N/A</c:v>
                </c:pt>
                <c:pt idx="1674">
                  <c:v>#N/A</c:v>
                </c:pt>
                <c:pt idx="1675">
                  <c:v>#N/A</c:v>
                </c:pt>
                <c:pt idx="1676">
                  <c:v>#N/A</c:v>
                </c:pt>
                <c:pt idx="1677">
                  <c:v>#N/A</c:v>
                </c:pt>
                <c:pt idx="1678">
                  <c:v>#N/A</c:v>
                </c:pt>
                <c:pt idx="1679">
                  <c:v>#N/A</c:v>
                </c:pt>
                <c:pt idx="1680">
                  <c:v>#N/A</c:v>
                </c:pt>
                <c:pt idx="1681">
                  <c:v>#N/A</c:v>
                </c:pt>
                <c:pt idx="1682">
                  <c:v>#N/A</c:v>
                </c:pt>
                <c:pt idx="1683">
                  <c:v>#N/A</c:v>
                </c:pt>
                <c:pt idx="1684">
                  <c:v>#N/A</c:v>
                </c:pt>
                <c:pt idx="1685">
                  <c:v>#N/A</c:v>
                </c:pt>
                <c:pt idx="1686">
                  <c:v>#N/A</c:v>
                </c:pt>
                <c:pt idx="1687">
                  <c:v>#N/A</c:v>
                </c:pt>
                <c:pt idx="1688">
                  <c:v>#N/A</c:v>
                </c:pt>
                <c:pt idx="1689">
                  <c:v>#N/A</c:v>
                </c:pt>
                <c:pt idx="1690">
                  <c:v>#N/A</c:v>
                </c:pt>
                <c:pt idx="1691">
                  <c:v>#N/A</c:v>
                </c:pt>
                <c:pt idx="1692">
                  <c:v>#N/A</c:v>
                </c:pt>
                <c:pt idx="1693">
                  <c:v>#N/A</c:v>
                </c:pt>
                <c:pt idx="1694">
                  <c:v>#N/A</c:v>
                </c:pt>
                <c:pt idx="1695">
                  <c:v>#N/A</c:v>
                </c:pt>
                <c:pt idx="1696">
                  <c:v>#N/A</c:v>
                </c:pt>
                <c:pt idx="1697">
                  <c:v>#N/A</c:v>
                </c:pt>
                <c:pt idx="1698">
                  <c:v>#N/A</c:v>
                </c:pt>
                <c:pt idx="1699">
                  <c:v>#N/A</c:v>
                </c:pt>
                <c:pt idx="1700">
                  <c:v>#N/A</c:v>
                </c:pt>
                <c:pt idx="1701">
                  <c:v>#N/A</c:v>
                </c:pt>
                <c:pt idx="1702">
                  <c:v>#N/A</c:v>
                </c:pt>
                <c:pt idx="1703">
                  <c:v>#N/A</c:v>
                </c:pt>
                <c:pt idx="1704">
                  <c:v>#N/A</c:v>
                </c:pt>
                <c:pt idx="1705">
                  <c:v>#N/A</c:v>
                </c:pt>
                <c:pt idx="1706">
                  <c:v>#N/A</c:v>
                </c:pt>
                <c:pt idx="1707">
                  <c:v>#N/A</c:v>
                </c:pt>
                <c:pt idx="1708">
                  <c:v>#N/A</c:v>
                </c:pt>
                <c:pt idx="1709">
                  <c:v>#N/A</c:v>
                </c:pt>
                <c:pt idx="1710">
                  <c:v>#N/A</c:v>
                </c:pt>
                <c:pt idx="1711">
                  <c:v>#N/A</c:v>
                </c:pt>
                <c:pt idx="1712">
                  <c:v>#N/A</c:v>
                </c:pt>
                <c:pt idx="1713">
                  <c:v>#N/A</c:v>
                </c:pt>
                <c:pt idx="1714">
                  <c:v>#N/A</c:v>
                </c:pt>
                <c:pt idx="1715">
                  <c:v>#N/A</c:v>
                </c:pt>
                <c:pt idx="1716">
                  <c:v>#N/A</c:v>
                </c:pt>
                <c:pt idx="1717">
                  <c:v>#N/A</c:v>
                </c:pt>
                <c:pt idx="1718">
                  <c:v>#N/A</c:v>
                </c:pt>
                <c:pt idx="1719">
                  <c:v>#N/A</c:v>
                </c:pt>
                <c:pt idx="1720">
                  <c:v>#N/A</c:v>
                </c:pt>
                <c:pt idx="1721">
                  <c:v>#N/A</c:v>
                </c:pt>
                <c:pt idx="1722">
                  <c:v>#N/A</c:v>
                </c:pt>
                <c:pt idx="1723">
                  <c:v>#N/A</c:v>
                </c:pt>
                <c:pt idx="1724">
                  <c:v>#N/A</c:v>
                </c:pt>
                <c:pt idx="1725">
                  <c:v>#N/A</c:v>
                </c:pt>
                <c:pt idx="1726">
                  <c:v>#N/A</c:v>
                </c:pt>
                <c:pt idx="1727">
                  <c:v>#N/A</c:v>
                </c:pt>
                <c:pt idx="1728">
                  <c:v>#N/A</c:v>
                </c:pt>
                <c:pt idx="1729">
                  <c:v>#N/A</c:v>
                </c:pt>
                <c:pt idx="1730">
                  <c:v>#N/A</c:v>
                </c:pt>
                <c:pt idx="1731">
                  <c:v>#N/A</c:v>
                </c:pt>
                <c:pt idx="1732">
                  <c:v>#N/A</c:v>
                </c:pt>
                <c:pt idx="1733">
                  <c:v>#N/A</c:v>
                </c:pt>
                <c:pt idx="1734">
                  <c:v>#N/A</c:v>
                </c:pt>
                <c:pt idx="1735">
                  <c:v>#N/A</c:v>
                </c:pt>
                <c:pt idx="1736">
                  <c:v>#N/A</c:v>
                </c:pt>
                <c:pt idx="1737">
                  <c:v>#N/A</c:v>
                </c:pt>
                <c:pt idx="1738">
                  <c:v>#N/A</c:v>
                </c:pt>
                <c:pt idx="1739">
                  <c:v>#N/A</c:v>
                </c:pt>
                <c:pt idx="1740">
                  <c:v>#N/A</c:v>
                </c:pt>
                <c:pt idx="1741">
                  <c:v>#N/A</c:v>
                </c:pt>
                <c:pt idx="1742">
                  <c:v>#N/A</c:v>
                </c:pt>
                <c:pt idx="1743">
                  <c:v>#N/A</c:v>
                </c:pt>
                <c:pt idx="1744">
                  <c:v>#N/A</c:v>
                </c:pt>
                <c:pt idx="1745">
                  <c:v>#N/A</c:v>
                </c:pt>
                <c:pt idx="1746">
                  <c:v>#N/A</c:v>
                </c:pt>
                <c:pt idx="1747">
                  <c:v>#N/A</c:v>
                </c:pt>
                <c:pt idx="1748">
                  <c:v>#N/A</c:v>
                </c:pt>
                <c:pt idx="1749">
                  <c:v>#N/A</c:v>
                </c:pt>
                <c:pt idx="1750">
                  <c:v>#N/A</c:v>
                </c:pt>
                <c:pt idx="1751">
                  <c:v>#N/A</c:v>
                </c:pt>
                <c:pt idx="1752">
                  <c:v>#N/A</c:v>
                </c:pt>
                <c:pt idx="1753">
                  <c:v>#N/A</c:v>
                </c:pt>
                <c:pt idx="1754">
                  <c:v>#N/A</c:v>
                </c:pt>
                <c:pt idx="1755">
                  <c:v>#N/A</c:v>
                </c:pt>
                <c:pt idx="1756">
                  <c:v>#N/A</c:v>
                </c:pt>
                <c:pt idx="1757">
                  <c:v>#N/A</c:v>
                </c:pt>
                <c:pt idx="1758">
                  <c:v>#N/A</c:v>
                </c:pt>
                <c:pt idx="1759">
                  <c:v>#N/A</c:v>
                </c:pt>
                <c:pt idx="1760">
                  <c:v>#N/A</c:v>
                </c:pt>
                <c:pt idx="1761">
                  <c:v>#N/A</c:v>
                </c:pt>
                <c:pt idx="1762">
                  <c:v>#N/A</c:v>
                </c:pt>
                <c:pt idx="1763">
                  <c:v>#N/A</c:v>
                </c:pt>
                <c:pt idx="1764">
                  <c:v>#N/A</c:v>
                </c:pt>
                <c:pt idx="1765">
                  <c:v>#N/A</c:v>
                </c:pt>
                <c:pt idx="1766">
                  <c:v>#N/A</c:v>
                </c:pt>
                <c:pt idx="1767">
                  <c:v>#N/A</c:v>
                </c:pt>
                <c:pt idx="1768">
                  <c:v>#N/A</c:v>
                </c:pt>
                <c:pt idx="1769">
                  <c:v>#N/A</c:v>
                </c:pt>
                <c:pt idx="1770">
                  <c:v>#N/A</c:v>
                </c:pt>
                <c:pt idx="1771">
                  <c:v>#N/A</c:v>
                </c:pt>
                <c:pt idx="1772">
                  <c:v>#N/A</c:v>
                </c:pt>
                <c:pt idx="1773">
                  <c:v>#N/A</c:v>
                </c:pt>
                <c:pt idx="1774">
                  <c:v>#N/A</c:v>
                </c:pt>
                <c:pt idx="1775">
                  <c:v>#N/A</c:v>
                </c:pt>
                <c:pt idx="1776">
                  <c:v>#N/A</c:v>
                </c:pt>
                <c:pt idx="1777">
                  <c:v>#N/A</c:v>
                </c:pt>
                <c:pt idx="1778">
                  <c:v>#N/A</c:v>
                </c:pt>
                <c:pt idx="1779">
                  <c:v>#N/A</c:v>
                </c:pt>
                <c:pt idx="1780">
                  <c:v>#N/A</c:v>
                </c:pt>
                <c:pt idx="1781">
                  <c:v>#N/A</c:v>
                </c:pt>
                <c:pt idx="1782">
                  <c:v>#N/A</c:v>
                </c:pt>
                <c:pt idx="1783">
                  <c:v>#N/A</c:v>
                </c:pt>
                <c:pt idx="1784">
                  <c:v>#N/A</c:v>
                </c:pt>
                <c:pt idx="1785">
                  <c:v>#N/A</c:v>
                </c:pt>
                <c:pt idx="1786">
                  <c:v>#N/A</c:v>
                </c:pt>
                <c:pt idx="1787">
                  <c:v>#N/A</c:v>
                </c:pt>
                <c:pt idx="1788">
                  <c:v>#N/A</c:v>
                </c:pt>
                <c:pt idx="1789">
                  <c:v>#N/A</c:v>
                </c:pt>
                <c:pt idx="1790">
                  <c:v>#N/A</c:v>
                </c:pt>
                <c:pt idx="1791">
                  <c:v>#N/A</c:v>
                </c:pt>
                <c:pt idx="1792">
                  <c:v>#N/A</c:v>
                </c:pt>
                <c:pt idx="1793">
                  <c:v>#N/A</c:v>
                </c:pt>
                <c:pt idx="1794">
                  <c:v>#N/A</c:v>
                </c:pt>
                <c:pt idx="1795">
                  <c:v>#N/A</c:v>
                </c:pt>
                <c:pt idx="1796">
                  <c:v>#N/A</c:v>
                </c:pt>
                <c:pt idx="1797">
                  <c:v>#N/A</c:v>
                </c:pt>
                <c:pt idx="1798">
                  <c:v>#N/A</c:v>
                </c:pt>
                <c:pt idx="1799">
                  <c:v>#N/A</c:v>
                </c:pt>
                <c:pt idx="1800">
                  <c:v>#N/A</c:v>
                </c:pt>
                <c:pt idx="1801">
                  <c:v>#N/A</c:v>
                </c:pt>
                <c:pt idx="1802">
                  <c:v>#N/A</c:v>
                </c:pt>
                <c:pt idx="1803">
                  <c:v>#N/A</c:v>
                </c:pt>
                <c:pt idx="1804">
                  <c:v>#N/A</c:v>
                </c:pt>
                <c:pt idx="1805">
                  <c:v>#N/A</c:v>
                </c:pt>
                <c:pt idx="1806">
                  <c:v>#N/A</c:v>
                </c:pt>
                <c:pt idx="1807">
                  <c:v>#N/A</c:v>
                </c:pt>
                <c:pt idx="1808">
                  <c:v>#N/A</c:v>
                </c:pt>
                <c:pt idx="1809">
                  <c:v>#N/A</c:v>
                </c:pt>
                <c:pt idx="1810">
                  <c:v>#N/A</c:v>
                </c:pt>
                <c:pt idx="1811">
                  <c:v>#N/A</c:v>
                </c:pt>
                <c:pt idx="1812">
                  <c:v>#N/A</c:v>
                </c:pt>
                <c:pt idx="1813">
                  <c:v>#N/A</c:v>
                </c:pt>
                <c:pt idx="1814">
                  <c:v>#N/A</c:v>
                </c:pt>
                <c:pt idx="1815">
                  <c:v>#N/A</c:v>
                </c:pt>
                <c:pt idx="1816">
                  <c:v>#N/A</c:v>
                </c:pt>
                <c:pt idx="1817">
                  <c:v>#N/A</c:v>
                </c:pt>
                <c:pt idx="1818">
                  <c:v>#N/A</c:v>
                </c:pt>
                <c:pt idx="1819">
                  <c:v>#N/A</c:v>
                </c:pt>
                <c:pt idx="1820">
                  <c:v>#N/A</c:v>
                </c:pt>
                <c:pt idx="1821">
                  <c:v>#N/A</c:v>
                </c:pt>
                <c:pt idx="1822">
                  <c:v>#N/A</c:v>
                </c:pt>
                <c:pt idx="1823">
                  <c:v>#N/A</c:v>
                </c:pt>
                <c:pt idx="1824">
                  <c:v>#N/A</c:v>
                </c:pt>
                <c:pt idx="1825">
                  <c:v>#N/A</c:v>
                </c:pt>
                <c:pt idx="1826">
                  <c:v>#N/A</c:v>
                </c:pt>
                <c:pt idx="1827">
                  <c:v>#N/A</c:v>
                </c:pt>
                <c:pt idx="1828">
                  <c:v>#N/A</c:v>
                </c:pt>
                <c:pt idx="1829">
                  <c:v>#N/A</c:v>
                </c:pt>
                <c:pt idx="1830">
                  <c:v>#N/A</c:v>
                </c:pt>
                <c:pt idx="1831">
                  <c:v>#N/A</c:v>
                </c:pt>
                <c:pt idx="1832">
                  <c:v>#N/A</c:v>
                </c:pt>
                <c:pt idx="1833">
                  <c:v>#N/A</c:v>
                </c:pt>
                <c:pt idx="1834">
                  <c:v>#N/A</c:v>
                </c:pt>
                <c:pt idx="1835">
                  <c:v>#N/A</c:v>
                </c:pt>
                <c:pt idx="1836">
                  <c:v>#N/A</c:v>
                </c:pt>
                <c:pt idx="1837">
                  <c:v>#N/A</c:v>
                </c:pt>
                <c:pt idx="1838">
                  <c:v>#N/A</c:v>
                </c:pt>
                <c:pt idx="1839">
                  <c:v>#N/A</c:v>
                </c:pt>
                <c:pt idx="1840">
                  <c:v>#N/A</c:v>
                </c:pt>
                <c:pt idx="1841">
                  <c:v>#N/A</c:v>
                </c:pt>
                <c:pt idx="1842">
                  <c:v>#N/A</c:v>
                </c:pt>
                <c:pt idx="1843">
                  <c:v>#N/A</c:v>
                </c:pt>
                <c:pt idx="1844">
                  <c:v>#N/A</c:v>
                </c:pt>
                <c:pt idx="1845">
                  <c:v>#N/A</c:v>
                </c:pt>
                <c:pt idx="1846">
                  <c:v>#N/A</c:v>
                </c:pt>
                <c:pt idx="1847">
                  <c:v>#N/A</c:v>
                </c:pt>
                <c:pt idx="1848">
                  <c:v>#N/A</c:v>
                </c:pt>
                <c:pt idx="1849">
                  <c:v>#N/A</c:v>
                </c:pt>
                <c:pt idx="1850">
                  <c:v>#N/A</c:v>
                </c:pt>
                <c:pt idx="1851">
                  <c:v>#N/A</c:v>
                </c:pt>
                <c:pt idx="1852">
                  <c:v>#N/A</c:v>
                </c:pt>
                <c:pt idx="1853">
                  <c:v>#N/A</c:v>
                </c:pt>
                <c:pt idx="1854">
                  <c:v>#N/A</c:v>
                </c:pt>
                <c:pt idx="1855">
                  <c:v>#N/A</c:v>
                </c:pt>
                <c:pt idx="1856">
                  <c:v>#N/A</c:v>
                </c:pt>
                <c:pt idx="1857">
                  <c:v>#N/A</c:v>
                </c:pt>
                <c:pt idx="1858">
                  <c:v>#N/A</c:v>
                </c:pt>
                <c:pt idx="1859">
                  <c:v>#N/A</c:v>
                </c:pt>
                <c:pt idx="1860">
                  <c:v>#N/A</c:v>
                </c:pt>
                <c:pt idx="1861">
                  <c:v>#N/A</c:v>
                </c:pt>
                <c:pt idx="1862">
                  <c:v>#N/A</c:v>
                </c:pt>
                <c:pt idx="1863">
                  <c:v>#N/A</c:v>
                </c:pt>
                <c:pt idx="1864">
                  <c:v>#N/A</c:v>
                </c:pt>
                <c:pt idx="1865">
                  <c:v>#N/A</c:v>
                </c:pt>
                <c:pt idx="1866">
                  <c:v>#N/A</c:v>
                </c:pt>
                <c:pt idx="1867">
                  <c:v>#N/A</c:v>
                </c:pt>
                <c:pt idx="1868">
                  <c:v>#N/A</c:v>
                </c:pt>
                <c:pt idx="1869">
                  <c:v>#N/A</c:v>
                </c:pt>
                <c:pt idx="1870">
                  <c:v>#N/A</c:v>
                </c:pt>
                <c:pt idx="1871">
                  <c:v>#N/A</c:v>
                </c:pt>
                <c:pt idx="1872">
                  <c:v>#N/A</c:v>
                </c:pt>
                <c:pt idx="1873">
                  <c:v>#N/A</c:v>
                </c:pt>
                <c:pt idx="1874">
                  <c:v>#N/A</c:v>
                </c:pt>
                <c:pt idx="1875">
                  <c:v>#N/A</c:v>
                </c:pt>
                <c:pt idx="1876">
                  <c:v>#N/A</c:v>
                </c:pt>
                <c:pt idx="1877">
                  <c:v>#N/A</c:v>
                </c:pt>
                <c:pt idx="1878">
                  <c:v>#N/A</c:v>
                </c:pt>
                <c:pt idx="1879">
                  <c:v>#N/A</c:v>
                </c:pt>
                <c:pt idx="1880">
                  <c:v>#N/A</c:v>
                </c:pt>
                <c:pt idx="1881">
                  <c:v>#N/A</c:v>
                </c:pt>
                <c:pt idx="1882">
                  <c:v>#N/A</c:v>
                </c:pt>
                <c:pt idx="1883">
                  <c:v>#N/A</c:v>
                </c:pt>
                <c:pt idx="1884">
                  <c:v>#N/A</c:v>
                </c:pt>
                <c:pt idx="1885">
                  <c:v>#N/A</c:v>
                </c:pt>
                <c:pt idx="1886">
                  <c:v>#N/A</c:v>
                </c:pt>
                <c:pt idx="1887">
                  <c:v>#N/A</c:v>
                </c:pt>
                <c:pt idx="1888">
                  <c:v>#N/A</c:v>
                </c:pt>
                <c:pt idx="1889">
                  <c:v>#N/A</c:v>
                </c:pt>
                <c:pt idx="1890">
                  <c:v>#N/A</c:v>
                </c:pt>
                <c:pt idx="1891">
                  <c:v>#N/A</c:v>
                </c:pt>
                <c:pt idx="1892">
                  <c:v>#N/A</c:v>
                </c:pt>
                <c:pt idx="1893">
                  <c:v>#N/A</c:v>
                </c:pt>
                <c:pt idx="1894">
                  <c:v>#N/A</c:v>
                </c:pt>
                <c:pt idx="1895">
                  <c:v>#N/A</c:v>
                </c:pt>
                <c:pt idx="1896">
                  <c:v>#N/A</c:v>
                </c:pt>
                <c:pt idx="1897">
                  <c:v>#N/A</c:v>
                </c:pt>
                <c:pt idx="1898">
                  <c:v>#N/A</c:v>
                </c:pt>
                <c:pt idx="1899">
                  <c:v>#N/A</c:v>
                </c:pt>
                <c:pt idx="1900">
                  <c:v>#N/A</c:v>
                </c:pt>
                <c:pt idx="1901">
                  <c:v>#N/A</c:v>
                </c:pt>
                <c:pt idx="1902">
                  <c:v>#N/A</c:v>
                </c:pt>
                <c:pt idx="1903">
                  <c:v>#N/A</c:v>
                </c:pt>
                <c:pt idx="1904">
                  <c:v>#N/A</c:v>
                </c:pt>
                <c:pt idx="1905">
                  <c:v>#N/A</c:v>
                </c:pt>
                <c:pt idx="1906">
                  <c:v>#N/A</c:v>
                </c:pt>
                <c:pt idx="1907">
                  <c:v>#N/A</c:v>
                </c:pt>
                <c:pt idx="1908">
                  <c:v>#N/A</c:v>
                </c:pt>
                <c:pt idx="1909">
                  <c:v>#N/A</c:v>
                </c:pt>
                <c:pt idx="1910">
                  <c:v>#N/A</c:v>
                </c:pt>
                <c:pt idx="1911">
                  <c:v>#N/A</c:v>
                </c:pt>
                <c:pt idx="1912">
                  <c:v>#N/A</c:v>
                </c:pt>
                <c:pt idx="1913">
                  <c:v>#N/A</c:v>
                </c:pt>
                <c:pt idx="1914">
                  <c:v>#N/A</c:v>
                </c:pt>
                <c:pt idx="1915">
                  <c:v>#N/A</c:v>
                </c:pt>
                <c:pt idx="1916">
                  <c:v>#N/A</c:v>
                </c:pt>
                <c:pt idx="1917">
                  <c:v>#N/A</c:v>
                </c:pt>
                <c:pt idx="1918">
                  <c:v>#N/A</c:v>
                </c:pt>
                <c:pt idx="1919">
                  <c:v>#N/A</c:v>
                </c:pt>
                <c:pt idx="1920">
                  <c:v>#N/A</c:v>
                </c:pt>
                <c:pt idx="1921">
                  <c:v>#N/A</c:v>
                </c:pt>
                <c:pt idx="1922">
                  <c:v>#N/A</c:v>
                </c:pt>
                <c:pt idx="1923">
                  <c:v>#N/A</c:v>
                </c:pt>
                <c:pt idx="1924">
                  <c:v>#N/A</c:v>
                </c:pt>
                <c:pt idx="1925">
                  <c:v>#N/A</c:v>
                </c:pt>
                <c:pt idx="1926">
                  <c:v>#N/A</c:v>
                </c:pt>
                <c:pt idx="1927">
                  <c:v>#N/A</c:v>
                </c:pt>
                <c:pt idx="1928">
                  <c:v>#N/A</c:v>
                </c:pt>
                <c:pt idx="1929">
                  <c:v>#N/A</c:v>
                </c:pt>
                <c:pt idx="1930">
                  <c:v>#N/A</c:v>
                </c:pt>
                <c:pt idx="1931">
                  <c:v>#N/A</c:v>
                </c:pt>
                <c:pt idx="1932">
                  <c:v>#N/A</c:v>
                </c:pt>
                <c:pt idx="1933">
                  <c:v>#N/A</c:v>
                </c:pt>
                <c:pt idx="1934">
                  <c:v>#N/A</c:v>
                </c:pt>
                <c:pt idx="1935">
                  <c:v>#N/A</c:v>
                </c:pt>
                <c:pt idx="1936">
                  <c:v>#N/A</c:v>
                </c:pt>
                <c:pt idx="1937">
                  <c:v>#N/A</c:v>
                </c:pt>
                <c:pt idx="1938">
                  <c:v>#N/A</c:v>
                </c:pt>
                <c:pt idx="1939">
                  <c:v>#N/A</c:v>
                </c:pt>
                <c:pt idx="1940">
                  <c:v>#N/A</c:v>
                </c:pt>
                <c:pt idx="1941">
                  <c:v>#N/A</c:v>
                </c:pt>
                <c:pt idx="1942">
                  <c:v>#N/A</c:v>
                </c:pt>
                <c:pt idx="1943">
                  <c:v>#N/A</c:v>
                </c:pt>
                <c:pt idx="1944">
                  <c:v>#N/A</c:v>
                </c:pt>
                <c:pt idx="1945">
                  <c:v>#N/A</c:v>
                </c:pt>
                <c:pt idx="1946">
                  <c:v>#N/A</c:v>
                </c:pt>
                <c:pt idx="1947">
                  <c:v>#N/A</c:v>
                </c:pt>
                <c:pt idx="1948">
                  <c:v>#N/A</c:v>
                </c:pt>
                <c:pt idx="1949">
                  <c:v>#N/A</c:v>
                </c:pt>
                <c:pt idx="1950">
                  <c:v>#N/A</c:v>
                </c:pt>
                <c:pt idx="1951">
                  <c:v>#N/A</c:v>
                </c:pt>
                <c:pt idx="1952">
                  <c:v>#N/A</c:v>
                </c:pt>
                <c:pt idx="1953">
                  <c:v>#N/A</c:v>
                </c:pt>
                <c:pt idx="1954">
                  <c:v>#N/A</c:v>
                </c:pt>
                <c:pt idx="1955">
                  <c:v>#N/A</c:v>
                </c:pt>
                <c:pt idx="1956">
                  <c:v>#N/A</c:v>
                </c:pt>
                <c:pt idx="1957">
                  <c:v>#N/A</c:v>
                </c:pt>
                <c:pt idx="1958">
                  <c:v>#N/A</c:v>
                </c:pt>
                <c:pt idx="1959">
                  <c:v>#N/A</c:v>
                </c:pt>
                <c:pt idx="1960">
                  <c:v>#N/A</c:v>
                </c:pt>
                <c:pt idx="1961">
                  <c:v>#N/A</c:v>
                </c:pt>
                <c:pt idx="1962">
                  <c:v>#N/A</c:v>
                </c:pt>
                <c:pt idx="1963">
                  <c:v>#N/A</c:v>
                </c:pt>
                <c:pt idx="1964">
                  <c:v>#N/A</c:v>
                </c:pt>
                <c:pt idx="1965">
                  <c:v>#N/A</c:v>
                </c:pt>
                <c:pt idx="1966">
                  <c:v>#N/A</c:v>
                </c:pt>
                <c:pt idx="1967">
                  <c:v>#N/A</c:v>
                </c:pt>
                <c:pt idx="1968">
                  <c:v>#N/A</c:v>
                </c:pt>
                <c:pt idx="1969">
                  <c:v>#N/A</c:v>
                </c:pt>
                <c:pt idx="1970">
                  <c:v>#N/A</c:v>
                </c:pt>
                <c:pt idx="1971">
                  <c:v>#N/A</c:v>
                </c:pt>
                <c:pt idx="1972">
                  <c:v>#N/A</c:v>
                </c:pt>
                <c:pt idx="1973">
                  <c:v>#N/A</c:v>
                </c:pt>
                <c:pt idx="1974">
                  <c:v>#N/A</c:v>
                </c:pt>
                <c:pt idx="1975">
                  <c:v>#N/A</c:v>
                </c:pt>
                <c:pt idx="1976">
                  <c:v>#N/A</c:v>
                </c:pt>
                <c:pt idx="1977">
                  <c:v>#N/A</c:v>
                </c:pt>
                <c:pt idx="1978">
                  <c:v>#N/A</c:v>
                </c:pt>
                <c:pt idx="1979">
                  <c:v>#N/A</c:v>
                </c:pt>
                <c:pt idx="1980">
                  <c:v>#N/A</c:v>
                </c:pt>
                <c:pt idx="1981">
                  <c:v>#N/A</c:v>
                </c:pt>
                <c:pt idx="1982">
                  <c:v>#N/A</c:v>
                </c:pt>
                <c:pt idx="1983">
                  <c:v>#N/A</c:v>
                </c:pt>
                <c:pt idx="1984">
                  <c:v>#N/A</c:v>
                </c:pt>
                <c:pt idx="1985">
                  <c:v>#N/A</c:v>
                </c:pt>
                <c:pt idx="1986">
                  <c:v>#N/A</c:v>
                </c:pt>
                <c:pt idx="1987">
                  <c:v>#N/A</c:v>
                </c:pt>
                <c:pt idx="1988">
                  <c:v>#N/A</c:v>
                </c:pt>
                <c:pt idx="1989">
                  <c:v>#N/A</c:v>
                </c:pt>
                <c:pt idx="1990">
                  <c:v>#N/A</c:v>
                </c:pt>
                <c:pt idx="1991">
                  <c:v>#N/A</c:v>
                </c:pt>
                <c:pt idx="1992">
                  <c:v>#N/A</c:v>
                </c:pt>
                <c:pt idx="1993">
                  <c:v>#N/A</c:v>
                </c:pt>
                <c:pt idx="1994">
                  <c:v>#N/A</c:v>
                </c:pt>
                <c:pt idx="1995">
                  <c:v>#N/A</c:v>
                </c:pt>
                <c:pt idx="1996">
                  <c:v>#N/A</c:v>
                </c:pt>
                <c:pt idx="1997">
                  <c:v>#N/A</c:v>
                </c:pt>
                <c:pt idx="1998">
                  <c:v>#N/A</c:v>
                </c:pt>
                <c:pt idx="1999">
                  <c:v>#N/A</c:v>
                </c:pt>
                <c:pt idx="2000">
                  <c:v>#N/A</c:v>
                </c:pt>
                <c:pt idx="2001">
                  <c:v>#N/A</c:v>
                </c:pt>
                <c:pt idx="2002">
                  <c:v>#N/A</c:v>
                </c:pt>
                <c:pt idx="2003">
                  <c:v>#N/A</c:v>
                </c:pt>
                <c:pt idx="2004">
                  <c:v>#N/A</c:v>
                </c:pt>
                <c:pt idx="2005">
                  <c:v>#N/A</c:v>
                </c:pt>
                <c:pt idx="2006">
                  <c:v>#N/A</c:v>
                </c:pt>
                <c:pt idx="2007">
                  <c:v>#N/A</c:v>
                </c:pt>
                <c:pt idx="2008">
                  <c:v>#N/A</c:v>
                </c:pt>
                <c:pt idx="2009">
                  <c:v>#N/A</c:v>
                </c:pt>
                <c:pt idx="2010">
                  <c:v>#N/A</c:v>
                </c:pt>
                <c:pt idx="2011">
                  <c:v>#N/A</c:v>
                </c:pt>
                <c:pt idx="2012">
                  <c:v>#N/A</c:v>
                </c:pt>
                <c:pt idx="2013">
                  <c:v>#N/A</c:v>
                </c:pt>
                <c:pt idx="2014">
                  <c:v>#N/A</c:v>
                </c:pt>
                <c:pt idx="2015">
                  <c:v>#N/A</c:v>
                </c:pt>
                <c:pt idx="2016">
                  <c:v>#N/A</c:v>
                </c:pt>
                <c:pt idx="2017">
                  <c:v>#N/A</c:v>
                </c:pt>
                <c:pt idx="2018">
                  <c:v>#N/A</c:v>
                </c:pt>
                <c:pt idx="2019">
                  <c:v>#N/A</c:v>
                </c:pt>
                <c:pt idx="2020">
                  <c:v>#N/A</c:v>
                </c:pt>
                <c:pt idx="2021">
                  <c:v>#N/A</c:v>
                </c:pt>
                <c:pt idx="2022">
                  <c:v>#N/A</c:v>
                </c:pt>
                <c:pt idx="2023">
                  <c:v>#N/A</c:v>
                </c:pt>
                <c:pt idx="2024">
                  <c:v>#N/A</c:v>
                </c:pt>
                <c:pt idx="2025">
                  <c:v>#N/A</c:v>
                </c:pt>
                <c:pt idx="2026">
                  <c:v>#N/A</c:v>
                </c:pt>
                <c:pt idx="2027">
                  <c:v>#N/A</c:v>
                </c:pt>
                <c:pt idx="2028">
                  <c:v>#N/A</c:v>
                </c:pt>
                <c:pt idx="2029">
                  <c:v>#N/A</c:v>
                </c:pt>
                <c:pt idx="2030">
                  <c:v>#N/A</c:v>
                </c:pt>
                <c:pt idx="2031">
                  <c:v>#N/A</c:v>
                </c:pt>
                <c:pt idx="2032">
                  <c:v>#N/A</c:v>
                </c:pt>
                <c:pt idx="2033">
                  <c:v>#N/A</c:v>
                </c:pt>
                <c:pt idx="2034">
                  <c:v>#N/A</c:v>
                </c:pt>
                <c:pt idx="2035">
                  <c:v>#N/A</c:v>
                </c:pt>
                <c:pt idx="2036">
                  <c:v>#N/A</c:v>
                </c:pt>
                <c:pt idx="2037">
                  <c:v>#N/A</c:v>
                </c:pt>
                <c:pt idx="2038">
                  <c:v>#N/A</c:v>
                </c:pt>
                <c:pt idx="2039">
                  <c:v>#N/A</c:v>
                </c:pt>
                <c:pt idx="2040">
                  <c:v>#N/A</c:v>
                </c:pt>
                <c:pt idx="2041">
                  <c:v>#N/A</c:v>
                </c:pt>
                <c:pt idx="2042">
                  <c:v>#N/A</c:v>
                </c:pt>
                <c:pt idx="2043">
                  <c:v>#N/A</c:v>
                </c:pt>
                <c:pt idx="2044">
                  <c:v>#N/A</c:v>
                </c:pt>
                <c:pt idx="2045">
                  <c:v>#N/A</c:v>
                </c:pt>
                <c:pt idx="2046">
                  <c:v>#N/A</c:v>
                </c:pt>
                <c:pt idx="2047">
                  <c:v>#N/A</c:v>
                </c:pt>
                <c:pt idx="2048">
                  <c:v>#N/A</c:v>
                </c:pt>
                <c:pt idx="2049">
                  <c:v>#N/A</c:v>
                </c:pt>
                <c:pt idx="2050">
                  <c:v>#N/A</c:v>
                </c:pt>
                <c:pt idx="2051">
                  <c:v>#N/A</c:v>
                </c:pt>
                <c:pt idx="2052">
                  <c:v>#N/A</c:v>
                </c:pt>
                <c:pt idx="2053">
                  <c:v>#N/A</c:v>
                </c:pt>
                <c:pt idx="2054">
                  <c:v>#N/A</c:v>
                </c:pt>
                <c:pt idx="2055">
                  <c:v>#N/A</c:v>
                </c:pt>
                <c:pt idx="2056">
                  <c:v>#N/A</c:v>
                </c:pt>
                <c:pt idx="2057">
                  <c:v>#N/A</c:v>
                </c:pt>
                <c:pt idx="2058">
                  <c:v>#N/A</c:v>
                </c:pt>
                <c:pt idx="2059">
                  <c:v>#N/A</c:v>
                </c:pt>
                <c:pt idx="2060">
                  <c:v>#N/A</c:v>
                </c:pt>
                <c:pt idx="2061">
                  <c:v>#N/A</c:v>
                </c:pt>
                <c:pt idx="2062">
                  <c:v>#N/A</c:v>
                </c:pt>
                <c:pt idx="2063">
                  <c:v>#N/A</c:v>
                </c:pt>
                <c:pt idx="2064">
                  <c:v>#N/A</c:v>
                </c:pt>
                <c:pt idx="2065">
                  <c:v>#N/A</c:v>
                </c:pt>
                <c:pt idx="2066">
                  <c:v>#N/A</c:v>
                </c:pt>
                <c:pt idx="2067">
                  <c:v>#N/A</c:v>
                </c:pt>
                <c:pt idx="2068">
                  <c:v>#N/A</c:v>
                </c:pt>
                <c:pt idx="2069">
                  <c:v>#N/A</c:v>
                </c:pt>
                <c:pt idx="2070">
                  <c:v>#N/A</c:v>
                </c:pt>
                <c:pt idx="2071">
                  <c:v>#N/A</c:v>
                </c:pt>
                <c:pt idx="2072">
                  <c:v>#N/A</c:v>
                </c:pt>
                <c:pt idx="2073">
                  <c:v>#N/A</c:v>
                </c:pt>
                <c:pt idx="2074">
                  <c:v>#N/A</c:v>
                </c:pt>
                <c:pt idx="2075">
                  <c:v>#N/A</c:v>
                </c:pt>
                <c:pt idx="2076">
                  <c:v>#N/A</c:v>
                </c:pt>
                <c:pt idx="2077">
                  <c:v>#N/A</c:v>
                </c:pt>
                <c:pt idx="2078">
                  <c:v>#N/A</c:v>
                </c:pt>
                <c:pt idx="2079">
                  <c:v>#N/A</c:v>
                </c:pt>
                <c:pt idx="2080">
                  <c:v>#N/A</c:v>
                </c:pt>
                <c:pt idx="2081">
                  <c:v>#N/A</c:v>
                </c:pt>
                <c:pt idx="2082">
                  <c:v>#N/A</c:v>
                </c:pt>
                <c:pt idx="2083">
                  <c:v>#N/A</c:v>
                </c:pt>
                <c:pt idx="2084">
                  <c:v>#N/A</c:v>
                </c:pt>
                <c:pt idx="2085">
                  <c:v>#N/A</c:v>
                </c:pt>
                <c:pt idx="2086">
                  <c:v>#N/A</c:v>
                </c:pt>
                <c:pt idx="2087">
                  <c:v>#N/A</c:v>
                </c:pt>
                <c:pt idx="2088">
                  <c:v>#N/A</c:v>
                </c:pt>
                <c:pt idx="2089">
                  <c:v>#N/A</c:v>
                </c:pt>
                <c:pt idx="2090">
                  <c:v>#N/A</c:v>
                </c:pt>
                <c:pt idx="2091">
                  <c:v>#N/A</c:v>
                </c:pt>
                <c:pt idx="2092">
                  <c:v>#N/A</c:v>
                </c:pt>
                <c:pt idx="2093">
                  <c:v>#N/A</c:v>
                </c:pt>
                <c:pt idx="2094">
                  <c:v>#N/A</c:v>
                </c:pt>
                <c:pt idx="2095">
                  <c:v>#N/A</c:v>
                </c:pt>
                <c:pt idx="2096">
                  <c:v>#N/A</c:v>
                </c:pt>
                <c:pt idx="2097">
                  <c:v>#N/A</c:v>
                </c:pt>
                <c:pt idx="2098">
                  <c:v>#N/A</c:v>
                </c:pt>
                <c:pt idx="2099">
                  <c:v>#N/A</c:v>
                </c:pt>
                <c:pt idx="2100">
                  <c:v>#N/A</c:v>
                </c:pt>
                <c:pt idx="2101">
                  <c:v>#N/A</c:v>
                </c:pt>
                <c:pt idx="2102">
                  <c:v>#N/A</c:v>
                </c:pt>
                <c:pt idx="2103">
                  <c:v>#N/A</c:v>
                </c:pt>
                <c:pt idx="2104">
                  <c:v>#N/A</c:v>
                </c:pt>
                <c:pt idx="2105">
                  <c:v>#N/A</c:v>
                </c:pt>
                <c:pt idx="2106">
                  <c:v>#N/A</c:v>
                </c:pt>
                <c:pt idx="2107">
                  <c:v>#N/A</c:v>
                </c:pt>
                <c:pt idx="2108">
                  <c:v>#N/A</c:v>
                </c:pt>
                <c:pt idx="2109">
                  <c:v>#N/A</c:v>
                </c:pt>
                <c:pt idx="2110">
                  <c:v>#N/A</c:v>
                </c:pt>
                <c:pt idx="2111">
                  <c:v>#N/A</c:v>
                </c:pt>
                <c:pt idx="2112">
                  <c:v>#N/A</c:v>
                </c:pt>
                <c:pt idx="2113">
                  <c:v>#N/A</c:v>
                </c:pt>
                <c:pt idx="2114">
                  <c:v>#N/A</c:v>
                </c:pt>
                <c:pt idx="2115">
                  <c:v>#N/A</c:v>
                </c:pt>
                <c:pt idx="2116">
                  <c:v>#N/A</c:v>
                </c:pt>
                <c:pt idx="2117">
                  <c:v>#N/A</c:v>
                </c:pt>
                <c:pt idx="2118">
                  <c:v>#N/A</c:v>
                </c:pt>
                <c:pt idx="2119">
                  <c:v>#N/A</c:v>
                </c:pt>
                <c:pt idx="2120">
                  <c:v>#N/A</c:v>
                </c:pt>
                <c:pt idx="2121">
                  <c:v>#N/A</c:v>
                </c:pt>
                <c:pt idx="2122">
                  <c:v>#N/A</c:v>
                </c:pt>
                <c:pt idx="2123">
                  <c:v>#N/A</c:v>
                </c:pt>
                <c:pt idx="2124">
                  <c:v>#N/A</c:v>
                </c:pt>
                <c:pt idx="2125">
                  <c:v>#N/A</c:v>
                </c:pt>
                <c:pt idx="2126">
                  <c:v>#N/A</c:v>
                </c:pt>
                <c:pt idx="2127">
                  <c:v>#N/A</c:v>
                </c:pt>
                <c:pt idx="2128">
                  <c:v>#N/A</c:v>
                </c:pt>
                <c:pt idx="2129">
                  <c:v>#N/A</c:v>
                </c:pt>
                <c:pt idx="2130">
                  <c:v>#N/A</c:v>
                </c:pt>
                <c:pt idx="2131">
                  <c:v>#N/A</c:v>
                </c:pt>
                <c:pt idx="2132">
                  <c:v>#N/A</c:v>
                </c:pt>
                <c:pt idx="2133">
                  <c:v>#N/A</c:v>
                </c:pt>
                <c:pt idx="2134">
                  <c:v>#N/A</c:v>
                </c:pt>
                <c:pt idx="2135">
                  <c:v>#N/A</c:v>
                </c:pt>
                <c:pt idx="2136">
                  <c:v>#N/A</c:v>
                </c:pt>
                <c:pt idx="2137">
                  <c:v>#N/A</c:v>
                </c:pt>
                <c:pt idx="2138">
                  <c:v>#N/A</c:v>
                </c:pt>
                <c:pt idx="2139">
                  <c:v>#N/A</c:v>
                </c:pt>
                <c:pt idx="2140">
                  <c:v>#N/A</c:v>
                </c:pt>
                <c:pt idx="2141">
                  <c:v>#N/A</c:v>
                </c:pt>
                <c:pt idx="2142">
                  <c:v>#N/A</c:v>
                </c:pt>
                <c:pt idx="2143">
                  <c:v>#N/A</c:v>
                </c:pt>
                <c:pt idx="2144">
                  <c:v>#N/A</c:v>
                </c:pt>
                <c:pt idx="2145">
                  <c:v>#N/A</c:v>
                </c:pt>
                <c:pt idx="2146">
                  <c:v>#N/A</c:v>
                </c:pt>
                <c:pt idx="2147">
                  <c:v>#N/A</c:v>
                </c:pt>
                <c:pt idx="2148">
                  <c:v>#N/A</c:v>
                </c:pt>
                <c:pt idx="2149">
                  <c:v>#N/A</c:v>
                </c:pt>
                <c:pt idx="2150">
                  <c:v>#N/A</c:v>
                </c:pt>
                <c:pt idx="2151">
                  <c:v>#N/A</c:v>
                </c:pt>
                <c:pt idx="2152">
                  <c:v>#N/A</c:v>
                </c:pt>
                <c:pt idx="2153">
                  <c:v>#N/A</c:v>
                </c:pt>
                <c:pt idx="2154">
                  <c:v>#N/A</c:v>
                </c:pt>
                <c:pt idx="2155">
                  <c:v>#N/A</c:v>
                </c:pt>
                <c:pt idx="2156">
                  <c:v>#N/A</c:v>
                </c:pt>
                <c:pt idx="2157">
                  <c:v>#N/A</c:v>
                </c:pt>
                <c:pt idx="2158">
                  <c:v>#N/A</c:v>
                </c:pt>
                <c:pt idx="2159">
                  <c:v>#N/A</c:v>
                </c:pt>
                <c:pt idx="2160">
                  <c:v>#N/A</c:v>
                </c:pt>
                <c:pt idx="2161">
                  <c:v>#N/A</c:v>
                </c:pt>
                <c:pt idx="2162">
                  <c:v>#N/A</c:v>
                </c:pt>
                <c:pt idx="2163">
                  <c:v>#N/A</c:v>
                </c:pt>
                <c:pt idx="2164">
                  <c:v>#N/A</c:v>
                </c:pt>
                <c:pt idx="2165">
                  <c:v>#N/A</c:v>
                </c:pt>
                <c:pt idx="2166">
                  <c:v>#N/A</c:v>
                </c:pt>
                <c:pt idx="2167">
                  <c:v>#N/A</c:v>
                </c:pt>
                <c:pt idx="2168">
                  <c:v>#N/A</c:v>
                </c:pt>
                <c:pt idx="2169">
                  <c:v>#N/A</c:v>
                </c:pt>
                <c:pt idx="2170">
                  <c:v>#N/A</c:v>
                </c:pt>
                <c:pt idx="2171">
                  <c:v>#N/A</c:v>
                </c:pt>
                <c:pt idx="2172">
                  <c:v>#N/A</c:v>
                </c:pt>
                <c:pt idx="2173">
                  <c:v>#N/A</c:v>
                </c:pt>
                <c:pt idx="2174">
                  <c:v>#N/A</c:v>
                </c:pt>
                <c:pt idx="2175">
                  <c:v>#N/A</c:v>
                </c:pt>
                <c:pt idx="2176">
                  <c:v>#N/A</c:v>
                </c:pt>
                <c:pt idx="2177">
                  <c:v>#N/A</c:v>
                </c:pt>
                <c:pt idx="2178">
                  <c:v>#N/A</c:v>
                </c:pt>
                <c:pt idx="2179">
                  <c:v>#N/A</c:v>
                </c:pt>
                <c:pt idx="2180">
                  <c:v>#N/A</c:v>
                </c:pt>
                <c:pt idx="2181">
                  <c:v>#N/A</c:v>
                </c:pt>
                <c:pt idx="2182">
                  <c:v>#N/A</c:v>
                </c:pt>
                <c:pt idx="2183">
                  <c:v>#N/A</c:v>
                </c:pt>
                <c:pt idx="2184">
                  <c:v>#N/A</c:v>
                </c:pt>
                <c:pt idx="2185">
                  <c:v>#N/A</c:v>
                </c:pt>
                <c:pt idx="2186">
                  <c:v>#N/A</c:v>
                </c:pt>
                <c:pt idx="2187">
                  <c:v>#N/A</c:v>
                </c:pt>
                <c:pt idx="2188">
                  <c:v>#N/A</c:v>
                </c:pt>
                <c:pt idx="2189">
                  <c:v>#N/A</c:v>
                </c:pt>
                <c:pt idx="2190">
                  <c:v>#N/A</c:v>
                </c:pt>
                <c:pt idx="2191">
                  <c:v>#N/A</c:v>
                </c:pt>
                <c:pt idx="2192">
                  <c:v>#N/A</c:v>
                </c:pt>
                <c:pt idx="2193">
                  <c:v>#N/A</c:v>
                </c:pt>
                <c:pt idx="2194">
                  <c:v>#N/A</c:v>
                </c:pt>
                <c:pt idx="2195">
                  <c:v>#N/A</c:v>
                </c:pt>
                <c:pt idx="2196">
                  <c:v>#N/A</c:v>
                </c:pt>
                <c:pt idx="2197">
                  <c:v>#N/A</c:v>
                </c:pt>
                <c:pt idx="2198">
                  <c:v>#N/A</c:v>
                </c:pt>
                <c:pt idx="2199">
                  <c:v>#N/A</c:v>
                </c:pt>
                <c:pt idx="2200">
                  <c:v>#N/A</c:v>
                </c:pt>
                <c:pt idx="2201">
                  <c:v>#N/A</c:v>
                </c:pt>
                <c:pt idx="2202">
                  <c:v>#N/A</c:v>
                </c:pt>
                <c:pt idx="2203">
                  <c:v>#N/A</c:v>
                </c:pt>
                <c:pt idx="2204">
                  <c:v>#N/A</c:v>
                </c:pt>
                <c:pt idx="2205">
                  <c:v>#N/A</c:v>
                </c:pt>
                <c:pt idx="2206">
                  <c:v>#N/A</c:v>
                </c:pt>
                <c:pt idx="2207">
                  <c:v>#N/A</c:v>
                </c:pt>
                <c:pt idx="2208">
                  <c:v>#N/A</c:v>
                </c:pt>
                <c:pt idx="2209">
                  <c:v>#N/A</c:v>
                </c:pt>
                <c:pt idx="2210">
                  <c:v>#N/A</c:v>
                </c:pt>
                <c:pt idx="2211">
                  <c:v>#N/A</c:v>
                </c:pt>
                <c:pt idx="2212">
                  <c:v>#N/A</c:v>
                </c:pt>
                <c:pt idx="2213">
                  <c:v>#N/A</c:v>
                </c:pt>
                <c:pt idx="2214">
                  <c:v>#N/A</c:v>
                </c:pt>
                <c:pt idx="2215">
                  <c:v>#N/A</c:v>
                </c:pt>
                <c:pt idx="2216">
                  <c:v>#N/A</c:v>
                </c:pt>
                <c:pt idx="2217">
                  <c:v>#N/A</c:v>
                </c:pt>
                <c:pt idx="2218">
                  <c:v>#N/A</c:v>
                </c:pt>
                <c:pt idx="2219">
                  <c:v>#N/A</c:v>
                </c:pt>
                <c:pt idx="2220">
                  <c:v>#N/A</c:v>
                </c:pt>
                <c:pt idx="2221">
                  <c:v>#N/A</c:v>
                </c:pt>
                <c:pt idx="2222">
                  <c:v>#N/A</c:v>
                </c:pt>
                <c:pt idx="2223">
                  <c:v>#N/A</c:v>
                </c:pt>
                <c:pt idx="2224">
                  <c:v>#N/A</c:v>
                </c:pt>
                <c:pt idx="2225">
                  <c:v>#N/A</c:v>
                </c:pt>
                <c:pt idx="2226">
                  <c:v>#N/A</c:v>
                </c:pt>
                <c:pt idx="2227">
                  <c:v>#N/A</c:v>
                </c:pt>
                <c:pt idx="2228">
                  <c:v>#N/A</c:v>
                </c:pt>
                <c:pt idx="2229">
                  <c:v>#N/A</c:v>
                </c:pt>
                <c:pt idx="2230">
                  <c:v>#N/A</c:v>
                </c:pt>
                <c:pt idx="2231">
                  <c:v>#N/A</c:v>
                </c:pt>
                <c:pt idx="2232">
                  <c:v>#N/A</c:v>
                </c:pt>
                <c:pt idx="2233">
                  <c:v>#N/A</c:v>
                </c:pt>
                <c:pt idx="2234">
                  <c:v>#N/A</c:v>
                </c:pt>
                <c:pt idx="2235">
                  <c:v>#N/A</c:v>
                </c:pt>
                <c:pt idx="2236">
                  <c:v>#N/A</c:v>
                </c:pt>
                <c:pt idx="2237">
                  <c:v>#N/A</c:v>
                </c:pt>
                <c:pt idx="2238">
                  <c:v>#N/A</c:v>
                </c:pt>
                <c:pt idx="2239">
                  <c:v>#N/A</c:v>
                </c:pt>
                <c:pt idx="2240">
                  <c:v>#N/A</c:v>
                </c:pt>
                <c:pt idx="2241">
                  <c:v>#N/A</c:v>
                </c:pt>
                <c:pt idx="2242">
                  <c:v>#N/A</c:v>
                </c:pt>
                <c:pt idx="2243">
                  <c:v>#N/A</c:v>
                </c:pt>
                <c:pt idx="2244">
                  <c:v>#N/A</c:v>
                </c:pt>
                <c:pt idx="2245">
                  <c:v>#N/A</c:v>
                </c:pt>
                <c:pt idx="2246">
                  <c:v>#N/A</c:v>
                </c:pt>
                <c:pt idx="2247">
                  <c:v>#N/A</c:v>
                </c:pt>
                <c:pt idx="2248">
                  <c:v>#N/A</c:v>
                </c:pt>
                <c:pt idx="2249">
                  <c:v>#N/A</c:v>
                </c:pt>
                <c:pt idx="2250">
                  <c:v>#N/A</c:v>
                </c:pt>
                <c:pt idx="2251">
                  <c:v>#N/A</c:v>
                </c:pt>
                <c:pt idx="2252">
                  <c:v>#N/A</c:v>
                </c:pt>
                <c:pt idx="2253">
                  <c:v>#N/A</c:v>
                </c:pt>
                <c:pt idx="2254">
                  <c:v>#N/A</c:v>
                </c:pt>
                <c:pt idx="2255">
                  <c:v>#N/A</c:v>
                </c:pt>
                <c:pt idx="2256">
                  <c:v>#N/A</c:v>
                </c:pt>
                <c:pt idx="2257">
                  <c:v>#N/A</c:v>
                </c:pt>
                <c:pt idx="2258">
                  <c:v>#N/A</c:v>
                </c:pt>
                <c:pt idx="2259">
                  <c:v>#N/A</c:v>
                </c:pt>
                <c:pt idx="2260">
                  <c:v>#N/A</c:v>
                </c:pt>
                <c:pt idx="2261">
                  <c:v>#N/A</c:v>
                </c:pt>
                <c:pt idx="2262">
                  <c:v>#N/A</c:v>
                </c:pt>
                <c:pt idx="2263">
                  <c:v>#N/A</c:v>
                </c:pt>
                <c:pt idx="2264">
                  <c:v>#N/A</c:v>
                </c:pt>
                <c:pt idx="2265">
                  <c:v>#N/A</c:v>
                </c:pt>
                <c:pt idx="2266">
                  <c:v>#N/A</c:v>
                </c:pt>
                <c:pt idx="2267">
                  <c:v>#N/A</c:v>
                </c:pt>
                <c:pt idx="2268">
                  <c:v>#N/A</c:v>
                </c:pt>
                <c:pt idx="2269">
                  <c:v>#N/A</c:v>
                </c:pt>
                <c:pt idx="2270">
                  <c:v>#N/A</c:v>
                </c:pt>
                <c:pt idx="2271">
                  <c:v>#N/A</c:v>
                </c:pt>
                <c:pt idx="2272">
                  <c:v>#N/A</c:v>
                </c:pt>
                <c:pt idx="2273">
                  <c:v>#N/A</c:v>
                </c:pt>
                <c:pt idx="2274">
                  <c:v>#N/A</c:v>
                </c:pt>
                <c:pt idx="2275">
                  <c:v>#N/A</c:v>
                </c:pt>
                <c:pt idx="2276">
                  <c:v>#N/A</c:v>
                </c:pt>
                <c:pt idx="2277">
                  <c:v>#N/A</c:v>
                </c:pt>
                <c:pt idx="2278">
                  <c:v>#N/A</c:v>
                </c:pt>
                <c:pt idx="2279">
                  <c:v>#N/A</c:v>
                </c:pt>
                <c:pt idx="2280">
                  <c:v>#N/A</c:v>
                </c:pt>
                <c:pt idx="2281">
                  <c:v>#N/A</c:v>
                </c:pt>
                <c:pt idx="2282">
                  <c:v>#N/A</c:v>
                </c:pt>
                <c:pt idx="2283">
                  <c:v>#N/A</c:v>
                </c:pt>
                <c:pt idx="2284">
                  <c:v>#N/A</c:v>
                </c:pt>
                <c:pt idx="2285">
                  <c:v>#N/A</c:v>
                </c:pt>
                <c:pt idx="2286">
                  <c:v>#N/A</c:v>
                </c:pt>
                <c:pt idx="2287">
                  <c:v>#N/A</c:v>
                </c:pt>
                <c:pt idx="2288">
                  <c:v>#N/A</c:v>
                </c:pt>
                <c:pt idx="2289">
                  <c:v>#N/A</c:v>
                </c:pt>
                <c:pt idx="2290">
                  <c:v>#N/A</c:v>
                </c:pt>
                <c:pt idx="2291">
                  <c:v>#N/A</c:v>
                </c:pt>
                <c:pt idx="2292">
                  <c:v>#N/A</c:v>
                </c:pt>
                <c:pt idx="2293">
                  <c:v>#N/A</c:v>
                </c:pt>
                <c:pt idx="2294">
                  <c:v>#N/A</c:v>
                </c:pt>
                <c:pt idx="2295">
                  <c:v>#N/A</c:v>
                </c:pt>
                <c:pt idx="2296">
                  <c:v>#N/A</c:v>
                </c:pt>
                <c:pt idx="2297">
                  <c:v>#N/A</c:v>
                </c:pt>
                <c:pt idx="2298">
                  <c:v>#N/A</c:v>
                </c:pt>
                <c:pt idx="2299">
                  <c:v>#N/A</c:v>
                </c:pt>
                <c:pt idx="2300">
                  <c:v>#N/A</c:v>
                </c:pt>
                <c:pt idx="2301">
                  <c:v>#N/A</c:v>
                </c:pt>
                <c:pt idx="2302">
                  <c:v>#N/A</c:v>
                </c:pt>
                <c:pt idx="2303">
                  <c:v>#N/A</c:v>
                </c:pt>
                <c:pt idx="2304">
                  <c:v>#N/A</c:v>
                </c:pt>
                <c:pt idx="2305">
                  <c:v>#N/A</c:v>
                </c:pt>
                <c:pt idx="2306">
                  <c:v>#N/A</c:v>
                </c:pt>
                <c:pt idx="2307">
                  <c:v>#N/A</c:v>
                </c:pt>
                <c:pt idx="2308">
                  <c:v>#N/A</c:v>
                </c:pt>
                <c:pt idx="2309">
                  <c:v>#N/A</c:v>
                </c:pt>
                <c:pt idx="2310">
                  <c:v>#N/A</c:v>
                </c:pt>
                <c:pt idx="2311">
                  <c:v>#N/A</c:v>
                </c:pt>
                <c:pt idx="2312">
                  <c:v>#N/A</c:v>
                </c:pt>
                <c:pt idx="2313">
                  <c:v>#N/A</c:v>
                </c:pt>
                <c:pt idx="2314">
                  <c:v>#N/A</c:v>
                </c:pt>
                <c:pt idx="2315">
                  <c:v>#N/A</c:v>
                </c:pt>
                <c:pt idx="2316">
                  <c:v>#N/A</c:v>
                </c:pt>
                <c:pt idx="2317">
                  <c:v>#N/A</c:v>
                </c:pt>
                <c:pt idx="2318">
                  <c:v>#N/A</c:v>
                </c:pt>
                <c:pt idx="2319">
                  <c:v>#N/A</c:v>
                </c:pt>
                <c:pt idx="2320">
                  <c:v>#N/A</c:v>
                </c:pt>
                <c:pt idx="2321">
                  <c:v>#N/A</c:v>
                </c:pt>
                <c:pt idx="2322">
                  <c:v>#N/A</c:v>
                </c:pt>
                <c:pt idx="2323">
                  <c:v>#N/A</c:v>
                </c:pt>
                <c:pt idx="2324">
                  <c:v>#N/A</c:v>
                </c:pt>
                <c:pt idx="2325">
                  <c:v>#N/A</c:v>
                </c:pt>
                <c:pt idx="2326">
                  <c:v>#N/A</c:v>
                </c:pt>
                <c:pt idx="2327">
                  <c:v>#N/A</c:v>
                </c:pt>
                <c:pt idx="2328">
                  <c:v>#N/A</c:v>
                </c:pt>
                <c:pt idx="2329">
                  <c:v>#N/A</c:v>
                </c:pt>
                <c:pt idx="2330">
                  <c:v>#N/A</c:v>
                </c:pt>
                <c:pt idx="2331">
                  <c:v>#N/A</c:v>
                </c:pt>
                <c:pt idx="2332">
                  <c:v>#N/A</c:v>
                </c:pt>
                <c:pt idx="2333">
                  <c:v>#N/A</c:v>
                </c:pt>
                <c:pt idx="2334">
                  <c:v>#N/A</c:v>
                </c:pt>
                <c:pt idx="2335">
                  <c:v>#N/A</c:v>
                </c:pt>
                <c:pt idx="2336">
                  <c:v>#N/A</c:v>
                </c:pt>
                <c:pt idx="2337">
                  <c:v>#N/A</c:v>
                </c:pt>
                <c:pt idx="2338">
                  <c:v>#N/A</c:v>
                </c:pt>
                <c:pt idx="2339">
                  <c:v>#N/A</c:v>
                </c:pt>
                <c:pt idx="2340">
                  <c:v>#N/A</c:v>
                </c:pt>
                <c:pt idx="2341">
                  <c:v>#N/A</c:v>
                </c:pt>
                <c:pt idx="2342">
                  <c:v>#N/A</c:v>
                </c:pt>
                <c:pt idx="2343">
                  <c:v>#N/A</c:v>
                </c:pt>
                <c:pt idx="2344">
                  <c:v>#N/A</c:v>
                </c:pt>
                <c:pt idx="2345">
                  <c:v>#N/A</c:v>
                </c:pt>
                <c:pt idx="2346">
                  <c:v>#N/A</c:v>
                </c:pt>
                <c:pt idx="2347">
                  <c:v>#N/A</c:v>
                </c:pt>
                <c:pt idx="2348">
                  <c:v>#N/A</c:v>
                </c:pt>
                <c:pt idx="2349">
                  <c:v>#N/A</c:v>
                </c:pt>
                <c:pt idx="2350">
                  <c:v>#N/A</c:v>
                </c:pt>
                <c:pt idx="2351">
                  <c:v>#N/A</c:v>
                </c:pt>
                <c:pt idx="2352">
                  <c:v>#N/A</c:v>
                </c:pt>
                <c:pt idx="2353">
                  <c:v>#N/A</c:v>
                </c:pt>
                <c:pt idx="2354">
                  <c:v>#N/A</c:v>
                </c:pt>
                <c:pt idx="2355">
                  <c:v>#N/A</c:v>
                </c:pt>
                <c:pt idx="2356">
                  <c:v>#N/A</c:v>
                </c:pt>
                <c:pt idx="2357">
                  <c:v>#N/A</c:v>
                </c:pt>
                <c:pt idx="2358">
                  <c:v>#N/A</c:v>
                </c:pt>
                <c:pt idx="2359">
                  <c:v>#N/A</c:v>
                </c:pt>
                <c:pt idx="2360">
                  <c:v>#N/A</c:v>
                </c:pt>
                <c:pt idx="2361">
                  <c:v>#N/A</c:v>
                </c:pt>
                <c:pt idx="2362">
                  <c:v>#N/A</c:v>
                </c:pt>
                <c:pt idx="2363">
                  <c:v>#N/A</c:v>
                </c:pt>
                <c:pt idx="2364">
                  <c:v>#N/A</c:v>
                </c:pt>
                <c:pt idx="2365">
                  <c:v>#N/A</c:v>
                </c:pt>
                <c:pt idx="2366">
                  <c:v>#N/A</c:v>
                </c:pt>
                <c:pt idx="2367">
                  <c:v>#N/A</c:v>
                </c:pt>
                <c:pt idx="2368">
                  <c:v>#N/A</c:v>
                </c:pt>
                <c:pt idx="2369">
                  <c:v>#N/A</c:v>
                </c:pt>
                <c:pt idx="2370">
                  <c:v>#N/A</c:v>
                </c:pt>
                <c:pt idx="2371">
                  <c:v>#N/A</c:v>
                </c:pt>
                <c:pt idx="2372">
                  <c:v>#N/A</c:v>
                </c:pt>
                <c:pt idx="2373">
                  <c:v>#N/A</c:v>
                </c:pt>
                <c:pt idx="2374">
                  <c:v>#N/A</c:v>
                </c:pt>
                <c:pt idx="2375">
                  <c:v>#N/A</c:v>
                </c:pt>
                <c:pt idx="2376">
                  <c:v>#N/A</c:v>
                </c:pt>
                <c:pt idx="2377">
                  <c:v>#N/A</c:v>
                </c:pt>
                <c:pt idx="2378">
                  <c:v>#N/A</c:v>
                </c:pt>
                <c:pt idx="2379">
                  <c:v>#N/A</c:v>
                </c:pt>
                <c:pt idx="2380">
                  <c:v>#N/A</c:v>
                </c:pt>
                <c:pt idx="2381">
                  <c:v>#N/A</c:v>
                </c:pt>
                <c:pt idx="2382">
                  <c:v>#N/A</c:v>
                </c:pt>
                <c:pt idx="2383">
                  <c:v>#N/A</c:v>
                </c:pt>
                <c:pt idx="2384">
                  <c:v>#N/A</c:v>
                </c:pt>
                <c:pt idx="2385">
                  <c:v>#N/A</c:v>
                </c:pt>
                <c:pt idx="2386">
                  <c:v>#N/A</c:v>
                </c:pt>
                <c:pt idx="2387">
                  <c:v>#N/A</c:v>
                </c:pt>
                <c:pt idx="2388">
                  <c:v>#N/A</c:v>
                </c:pt>
                <c:pt idx="2389">
                  <c:v>#N/A</c:v>
                </c:pt>
                <c:pt idx="2390">
                  <c:v>#N/A</c:v>
                </c:pt>
                <c:pt idx="2391">
                  <c:v>#N/A</c:v>
                </c:pt>
                <c:pt idx="2392">
                  <c:v>#N/A</c:v>
                </c:pt>
                <c:pt idx="2393">
                  <c:v>#N/A</c:v>
                </c:pt>
                <c:pt idx="2394">
                  <c:v>#N/A</c:v>
                </c:pt>
                <c:pt idx="2395">
                  <c:v>#N/A</c:v>
                </c:pt>
                <c:pt idx="2396">
                  <c:v>#N/A</c:v>
                </c:pt>
                <c:pt idx="2397">
                  <c:v>#N/A</c:v>
                </c:pt>
                <c:pt idx="2398">
                  <c:v>#N/A</c:v>
                </c:pt>
                <c:pt idx="2399">
                  <c:v>#N/A</c:v>
                </c:pt>
                <c:pt idx="2400">
                  <c:v>#N/A</c:v>
                </c:pt>
                <c:pt idx="2401">
                  <c:v>#N/A</c:v>
                </c:pt>
                <c:pt idx="2402">
                  <c:v>#N/A</c:v>
                </c:pt>
                <c:pt idx="2403">
                  <c:v>#N/A</c:v>
                </c:pt>
                <c:pt idx="2404">
                  <c:v>#N/A</c:v>
                </c:pt>
                <c:pt idx="2405">
                  <c:v>#N/A</c:v>
                </c:pt>
                <c:pt idx="2406">
                  <c:v>#N/A</c:v>
                </c:pt>
                <c:pt idx="2407">
                  <c:v>#N/A</c:v>
                </c:pt>
                <c:pt idx="2408">
                  <c:v>#N/A</c:v>
                </c:pt>
                <c:pt idx="2409">
                  <c:v>#N/A</c:v>
                </c:pt>
                <c:pt idx="2410">
                  <c:v>#N/A</c:v>
                </c:pt>
                <c:pt idx="2411">
                  <c:v>#N/A</c:v>
                </c:pt>
                <c:pt idx="2412">
                  <c:v>#N/A</c:v>
                </c:pt>
                <c:pt idx="2413">
                  <c:v>#N/A</c:v>
                </c:pt>
                <c:pt idx="2414">
                  <c:v>#N/A</c:v>
                </c:pt>
                <c:pt idx="2415">
                  <c:v>#N/A</c:v>
                </c:pt>
                <c:pt idx="2416">
                  <c:v>#N/A</c:v>
                </c:pt>
                <c:pt idx="2417">
                  <c:v>#N/A</c:v>
                </c:pt>
                <c:pt idx="2418">
                  <c:v>#N/A</c:v>
                </c:pt>
                <c:pt idx="2419">
                  <c:v>#N/A</c:v>
                </c:pt>
                <c:pt idx="2420">
                  <c:v>#N/A</c:v>
                </c:pt>
                <c:pt idx="2421">
                  <c:v>#N/A</c:v>
                </c:pt>
                <c:pt idx="2422">
                  <c:v>#N/A</c:v>
                </c:pt>
                <c:pt idx="2423">
                  <c:v>#N/A</c:v>
                </c:pt>
                <c:pt idx="2424">
                  <c:v>#N/A</c:v>
                </c:pt>
                <c:pt idx="2425">
                  <c:v>#N/A</c:v>
                </c:pt>
                <c:pt idx="2426">
                  <c:v>#N/A</c:v>
                </c:pt>
                <c:pt idx="2427">
                  <c:v>#N/A</c:v>
                </c:pt>
                <c:pt idx="2428">
                  <c:v>#N/A</c:v>
                </c:pt>
                <c:pt idx="2429">
                  <c:v>#N/A</c:v>
                </c:pt>
                <c:pt idx="2430">
                  <c:v>#N/A</c:v>
                </c:pt>
                <c:pt idx="2431">
                  <c:v>#N/A</c:v>
                </c:pt>
                <c:pt idx="2432">
                  <c:v>#N/A</c:v>
                </c:pt>
                <c:pt idx="2433">
                  <c:v>#N/A</c:v>
                </c:pt>
                <c:pt idx="2434">
                  <c:v>#N/A</c:v>
                </c:pt>
                <c:pt idx="2435">
                  <c:v>#N/A</c:v>
                </c:pt>
                <c:pt idx="2436">
                  <c:v>#N/A</c:v>
                </c:pt>
                <c:pt idx="2437">
                  <c:v>#N/A</c:v>
                </c:pt>
                <c:pt idx="2438">
                  <c:v>#N/A</c:v>
                </c:pt>
                <c:pt idx="2439">
                  <c:v>#N/A</c:v>
                </c:pt>
                <c:pt idx="2440">
                  <c:v>#N/A</c:v>
                </c:pt>
                <c:pt idx="2441">
                  <c:v>#N/A</c:v>
                </c:pt>
                <c:pt idx="2442">
                  <c:v>#N/A</c:v>
                </c:pt>
                <c:pt idx="2443">
                  <c:v>#N/A</c:v>
                </c:pt>
                <c:pt idx="2444">
                  <c:v>#N/A</c:v>
                </c:pt>
                <c:pt idx="2445">
                  <c:v>#N/A</c:v>
                </c:pt>
                <c:pt idx="2446">
                  <c:v>#N/A</c:v>
                </c:pt>
                <c:pt idx="2447">
                  <c:v>#N/A</c:v>
                </c:pt>
                <c:pt idx="2448">
                  <c:v>#N/A</c:v>
                </c:pt>
                <c:pt idx="2449">
                  <c:v>#N/A</c:v>
                </c:pt>
                <c:pt idx="2450">
                  <c:v>#N/A</c:v>
                </c:pt>
                <c:pt idx="2451">
                  <c:v>#N/A</c:v>
                </c:pt>
                <c:pt idx="2452">
                  <c:v>#N/A</c:v>
                </c:pt>
                <c:pt idx="2453">
                  <c:v>#N/A</c:v>
                </c:pt>
                <c:pt idx="2454">
                  <c:v>#N/A</c:v>
                </c:pt>
                <c:pt idx="2455">
                  <c:v>#N/A</c:v>
                </c:pt>
                <c:pt idx="2456">
                  <c:v>#N/A</c:v>
                </c:pt>
                <c:pt idx="2457">
                  <c:v>#N/A</c:v>
                </c:pt>
                <c:pt idx="2458">
                  <c:v>#N/A</c:v>
                </c:pt>
                <c:pt idx="2459">
                  <c:v>#N/A</c:v>
                </c:pt>
                <c:pt idx="2460">
                  <c:v>#N/A</c:v>
                </c:pt>
                <c:pt idx="2461">
                  <c:v>#N/A</c:v>
                </c:pt>
                <c:pt idx="2462">
                  <c:v>#N/A</c:v>
                </c:pt>
                <c:pt idx="2463">
                  <c:v>#N/A</c:v>
                </c:pt>
                <c:pt idx="2464">
                  <c:v>#N/A</c:v>
                </c:pt>
                <c:pt idx="2465">
                  <c:v>#N/A</c:v>
                </c:pt>
                <c:pt idx="2466">
                  <c:v>#N/A</c:v>
                </c:pt>
                <c:pt idx="2467">
                  <c:v>#N/A</c:v>
                </c:pt>
                <c:pt idx="2468">
                  <c:v>#N/A</c:v>
                </c:pt>
                <c:pt idx="2469">
                  <c:v>#N/A</c:v>
                </c:pt>
                <c:pt idx="2470">
                  <c:v>#N/A</c:v>
                </c:pt>
                <c:pt idx="2471">
                  <c:v>#N/A</c:v>
                </c:pt>
                <c:pt idx="2472">
                  <c:v>#N/A</c:v>
                </c:pt>
                <c:pt idx="2473">
                  <c:v>#N/A</c:v>
                </c:pt>
                <c:pt idx="2474">
                  <c:v>#N/A</c:v>
                </c:pt>
                <c:pt idx="2475">
                  <c:v>#N/A</c:v>
                </c:pt>
                <c:pt idx="2476">
                  <c:v>#N/A</c:v>
                </c:pt>
                <c:pt idx="2477">
                  <c:v>#N/A</c:v>
                </c:pt>
                <c:pt idx="2478">
                  <c:v>#N/A</c:v>
                </c:pt>
                <c:pt idx="2479">
                  <c:v>#N/A</c:v>
                </c:pt>
                <c:pt idx="2480">
                  <c:v>#N/A</c:v>
                </c:pt>
                <c:pt idx="2481">
                  <c:v>#N/A</c:v>
                </c:pt>
                <c:pt idx="2482">
                  <c:v>#N/A</c:v>
                </c:pt>
                <c:pt idx="2483">
                  <c:v>#N/A</c:v>
                </c:pt>
                <c:pt idx="2484">
                  <c:v>#N/A</c:v>
                </c:pt>
                <c:pt idx="2485">
                  <c:v>#N/A</c:v>
                </c:pt>
                <c:pt idx="2486">
                  <c:v>#N/A</c:v>
                </c:pt>
                <c:pt idx="2487">
                  <c:v>#N/A</c:v>
                </c:pt>
                <c:pt idx="2488">
                  <c:v>#N/A</c:v>
                </c:pt>
                <c:pt idx="2489">
                  <c:v>#N/A</c:v>
                </c:pt>
                <c:pt idx="2490">
                  <c:v>#N/A</c:v>
                </c:pt>
                <c:pt idx="2491">
                  <c:v>#N/A</c:v>
                </c:pt>
                <c:pt idx="2492">
                  <c:v>#N/A</c:v>
                </c:pt>
                <c:pt idx="2493">
                  <c:v>#N/A</c:v>
                </c:pt>
                <c:pt idx="2494">
                  <c:v>#N/A</c:v>
                </c:pt>
                <c:pt idx="2495">
                  <c:v>#N/A</c:v>
                </c:pt>
                <c:pt idx="2496">
                  <c:v>#N/A</c:v>
                </c:pt>
                <c:pt idx="2497">
                  <c:v>#N/A</c:v>
                </c:pt>
                <c:pt idx="2498">
                  <c:v>#N/A</c:v>
                </c:pt>
                <c:pt idx="2499">
                  <c:v>#N/A</c:v>
                </c:pt>
                <c:pt idx="2500">
                  <c:v>#N/A</c:v>
                </c:pt>
                <c:pt idx="2501">
                  <c:v>#N/A</c:v>
                </c:pt>
                <c:pt idx="2502">
                  <c:v>#N/A</c:v>
                </c:pt>
                <c:pt idx="2503">
                  <c:v>#N/A</c:v>
                </c:pt>
                <c:pt idx="2504">
                  <c:v>#N/A</c:v>
                </c:pt>
                <c:pt idx="2505">
                  <c:v>#N/A</c:v>
                </c:pt>
                <c:pt idx="2506">
                  <c:v>#N/A</c:v>
                </c:pt>
                <c:pt idx="2507">
                  <c:v>#N/A</c:v>
                </c:pt>
                <c:pt idx="2508">
                  <c:v>#N/A</c:v>
                </c:pt>
                <c:pt idx="2509">
                  <c:v>#N/A</c:v>
                </c:pt>
                <c:pt idx="2510">
                  <c:v>#N/A</c:v>
                </c:pt>
                <c:pt idx="2511">
                  <c:v>#N/A</c:v>
                </c:pt>
                <c:pt idx="2512">
                  <c:v>#N/A</c:v>
                </c:pt>
                <c:pt idx="2513">
                  <c:v>#N/A</c:v>
                </c:pt>
                <c:pt idx="2514">
                  <c:v>#N/A</c:v>
                </c:pt>
                <c:pt idx="2515">
                  <c:v>#N/A</c:v>
                </c:pt>
                <c:pt idx="2516">
                  <c:v>#N/A</c:v>
                </c:pt>
                <c:pt idx="2517">
                  <c:v>#N/A</c:v>
                </c:pt>
                <c:pt idx="2518">
                  <c:v>#N/A</c:v>
                </c:pt>
                <c:pt idx="2519">
                  <c:v>#N/A</c:v>
                </c:pt>
                <c:pt idx="2520">
                  <c:v>#N/A</c:v>
                </c:pt>
                <c:pt idx="2521">
                  <c:v>#N/A</c:v>
                </c:pt>
                <c:pt idx="2522">
                  <c:v>#N/A</c:v>
                </c:pt>
                <c:pt idx="2523">
                  <c:v>#N/A</c:v>
                </c:pt>
                <c:pt idx="2524">
                  <c:v>#N/A</c:v>
                </c:pt>
                <c:pt idx="2525">
                  <c:v>#N/A</c:v>
                </c:pt>
                <c:pt idx="2526">
                  <c:v>#N/A</c:v>
                </c:pt>
                <c:pt idx="2527">
                  <c:v>#N/A</c:v>
                </c:pt>
                <c:pt idx="2528">
                  <c:v>#N/A</c:v>
                </c:pt>
                <c:pt idx="2529">
                  <c:v>#N/A</c:v>
                </c:pt>
                <c:pt idx="2530">
                  <c:v>#N/A</c:v>
                </c:pt>
                <c:pt idx="2531">
                  <c:v>#N/A</c:v>
                </c:pt>
                <c:pt idx="2532">
                  <c:v>#N/A</c:v>
                </c:pt>
                <c:pt idx="2533">
                  <c:v>#N/A</c:v>
                </c:pt>
                <c:pt idx="2534">
                  <c:v>#N/A</c:v>
                </c:pt>
                <c:pt idx="2535">
                  <c:v>#N/A</c:v>
                </c:pt>
                <c:pt idx="2536">
                  <c:v>#N/A</c:v>
                </c:pt>
                <c:pt idx="2537">
                  <c:v>#N/A</c:v>
                </c:pt>
                <c:pt idx="2538">
                  <c:v>#N/A</c:v>
                </c:pt>
                <c:pt idx="2539">
                  <c:v>#N/A</c:v>
                </c:pt>
                <c:pt idx="2540">
                  <c:v>#N/A</c:v>
                </c:pt>
                <c:pt idx="2541">
                  <c:v>#N/A</c:v>
                </c:pt>
                <c:pt idx="2542">
                  <c:v>#N/A</c:v>
                </c:pt>
                <c:pt idx="2543">
                  <c:v>#N/A</c:v>
                </c:pt>
                <c:pt idx="2544">
                  <c:v>#N/A</c:v>
                </c:pt>
                <c:pt idx="2545">
                  <c:v>#N/A</c:v>
                </c:pt>
                <c:pt idx="2546">
                  <c:v>#N/A</c:v>
                </c:pt>
                <c:pt idx="2547">
                  <c:v>#N/A</c:v>
                </c:pt>
                <c:pt idx="2548">
                  <c:v>#N/A</c:v>
                </c:pt>
                <c:pt idx="2549">
                  <c:v>#N/A</c:v>
                </c:pt>
                <c:pt idx="2550">
                  <c:v>#N/A</c:v>
                </c:pt>
                <c:pt idx="2551">
                  <c:v>#N/A</c:v>
                </c:pt>
                <c:pt idx="2552">
                  <c:v>#N/A</c:v>
                </c:pt>
                <c:pt idx="2553">
                  <c:v>#N/A</c:v>
                </c:pt>
                <c:pt idx="2554">
                  <c:v>#N/A</c:v>
                </c:pt>
                <c:pt idx="2555">
                  <c:v>#N/A</c:v>
                </c:pt>
                <c:pt idx="2556">
                  <c:v>#N/A</c:v>
                </c:pt>
                <c:pt idx="2557">
                  <c:v>#N/A</c:v>
                </c:pt>
                <c:pt idx="2558">
                  <c:v>#N/A</c:v>
                </c:pt>
                <c:pt idx="2559">
                  <c:v>#N/A</c:v>
                </c:pt>
                <c:pt idx="2560">
                  <c:v>#N/A</c:v>
                </c:pt>
                <c:pt idx="2561">
                  <c:v>#N/A</c:v>
                </c:pt>
                <c:pt idx="2562">
                  <c:v>#N/A</c:v>
                </c:pt>
                <c:pt idx="2563">
                  <c:v>#N/A</c:v>
                </c:pt>
                <c:pt idx="2564">
                  <c:v>#N/A</c:v>
                </c:pt>
                <c:pt idx="2565">
                  <c:v>#N/A</c:v>
                </c:pt>
                <c:pt idx="2566">
                  <c:v>#N/A</c:v>
                </c:pt>
                <c:pt idx="2567">
                  <c:v>#N/A</c:v>
                </c:pt>
                <c:pt idx="2568">
                  <c:v>#N/A</c:v>
                </c:pt>
                <c:pt idx="2569">
                  <c:v>#N/A</c:v>
                </c:pt>
                <c:pt idx="2570">
                  <c:v>#N/A</c:v>
                </c:pt>
                <c:pt idx="2571">
                  <c:v>#N/A</c:v>
                </c:pt>
                <c:pt idx="2572">
                  <c:v>#N/A</c:v>
                </c:pt>
                <c:pt idx="2573">
                  <c:v>#N/A</c:v>
                </c:pt>
                <c:pt idx="2574">
                  <c:v>#N/A</c:v>
                </c:pt>
                <c:pt idx="2575">
                  <c:v>#N/A</c:v>
                </c:pt>
                <c:pt idx="2576">
                  <c:v>#N/A</c:v>
                </c:pt>
                <c:pt idx="2577">
                  <c:v>#N/A</c:v>
                </c:pt>
                <c:pt idx="2578">
                  <c:v>#N/A</c:v>
                </c:pt>
                <c:pt idx="2579">
                  <c:v>#N/A</c:v>
                </c:pt>
                <c:pt idx="2580">
                  <c:v>#N/A</c:v>
                </c:pt>
                <c:pt idx="2581">
                  <c:v>#N/A</c:v>
                </c:pt>
                <c:pt idx="2582">
                  <c:v>#N/A</c:v>
                </c:pt>
                <c:pt idx="2583">
                  <c:v>#N/A</c:v>
                </c:pt>
                <c:pt idx="2584">
                  <c:v>#N/A</c:v>
                </c:pt>
                <c:pt idx="2585">
                  <c:v>#N/A</c:v>
                </c:pt>
                <c:pt idx="2586">
                  <c:v>#N/A</c:v>
                </c:pt>
                <c:pt idx="2587">
                  <c:v>#N/A</c:v>
                </c:pt>
                <c:pt idx="2588">
                  <c:v>#N/A</c:v>
                </c:pt>
                <c:pt idx="2589">
                  <c:v>#N/A</c:v>
                </c:pt>
                <c:pt idx="2590">
                  <c:v>#N/A</c:v>
                </c:pt>
                <c:pt idx="2591">
                  <c:v>#N/A</c:v>
                </c:pt>
                <c:pt idx="2592">
                  <c:v>#N/A</c:v>
                </c:pt>
                <c:pt idx="2593">
                  <c:v>#N/A</c:v>
                </c:pt>
                <c:pt idx="2594">
                  <c:v>#N/A</c:v>
                </c:pt>
                <c:pt idx="2595">
                  <c:v>#N/A</c:v>
                </c:pt>
                <c:pt idx="2596">
                  <c:v>#N/A</c:v>
                </c:pt>
                <c:pt idx="2597">
                  <c:v>#N/A</c:v>
                </c:pt>
                <c:pt idx="2598">
                  <c:v>#N/A</c:v>
                </c:pt>
                <c:pt idx="2599">
                  <c:v>#N/A</c:v>
                </c:pt>
                <c:pt idx="2600">
                  <c:v>#N/A</c:v>
                </c:pt>
                <c:pt idx="2601">
                  <c:v>#N/A</c:v>
                </c:pt>
                <c:pt idx="2602">
                  <c:v>#N/A</c:v>
                </c:pt>
                <c:pt idx="2603">
                  <c:v>#N/A</c:v>
                </c:pt>
                <c:pt idx="2604">
                  <c:v>#N/A</c:v>
                </c:pt>
                <c:pt idx="2605">
                  <c:v>#N/A</c:v>
                </c:pt>
                <c:pt idx="2606">
                  <c:v>#N/A</c:v>
                </c:pt>
                <c:pt idx="2607">
                  <c:v>#N/A</c:v>
                </c:pt>
                <c:pt idx="2608">
                  <c:v>#N/A</c:v>
                </c:pt>
                <c:pt idx="2609">
                  <c:v>#N/A</c:v>
                </c:pt>
                <c:pt idx="2610">
                  <c:v>#N/A</c:v>
                </c:pt>
                <c:pt idx="2611">
                  <c:v>#N/A</c:v>
                </c:pt>
                <c:pt idx="2612">
                  <c:v>#N/A</c:v>
                </c:pt>
                <c:pt idx="2613">
                  <c:v>#N/A</c:v>
                </c:pt>
                <c:pt idx="2614">
                  <c:v>#N/A</c:v>
                </c:pt>
                <c:pt idx="2615">
                  <c:v>#N/A</c:v>
                </c:pt>
                <c:pt idx="2616">
                  <c:v>#N/A</c:v>
                </c:pt>
                <c:pt idx="2617">
                  <c:v>#N/A</c:v>
                </c:pt>
                <c:pt idx="2618">
                  <c:v>#N/A</c:v>
                </c:pt>
                <c:pt idx="2619">
                  <c:v>#N/A</c:v>
                </c:pt>
                <c:pt idx="2620">
                  <c:v>#N/A</c:v>
                </c:pt>
                <c:pt idx="2621">
                  <c:v>#N/A</c:v>
                </c:pt>
                <c:pt idx="2622">
                  <c:v>#N/A</c:v>
                </c:pt>
                <c:pt idx="2623">
                  <c:v>#N/A</c:v>
                </c:pt>
                <c:pt idx="2624">
                  <c:v>#N/A</c:v>
                </c:pt>
                <c:pt idx="2625">
                  <c:v>#N/A</c:v>
                </c:pt>
                <c:pt idx="2626">
                  <c:v>#N/A</c:v>
                </c:pt>
                <c:pt idx="2627">
                  <c:v>#N/A</c:v>
                </c:pt>
                <c:pt idx="2628">
                  <c:v>#N/A</c:v>
                </c:pt>
                <c:pt idx="2629">
                  <c:v>#N/A</c:v>
                </c:pt>
                <c:pt idx="2630">
                  <c:v>#N/A</c:v>
                </c:pt>
                <c:pt idx="2631">
                  <c:v>#N/A</c:v>
                </c:pt>
                <c:pt idx="2632">
                  <c:v>#N/A</c:v>
                </c:pt>
                <c:pt idx="2633">
                  <c:v>#N/A</c:v>
                </c:pt>
                <c:pt idx="2634">
                  <c:v>#N/A</c:v>
                </c:pt>
                <c:pt idx="2635">
                  <c:v>#N/A</c:v>
                </c:pt>
                <c:pt idx="2636">
                  <c:v>#N/A</c:v>
                </c:pt>
                <c:pt idx="2637">
                  <c:v>#N/A</c:v>
                </c:pt>
                <c:pt idx="2638">
                  <c:v>#N/A</c:v>
                </c:pt>
                <c:pt idx="2639">
                  <c:v>#N/A</c:v>
                </c:pt>
                <c:pt idx="2640">
                  <c:v>#N/A</c:v>
                </c:pt>
                <c:pt idx="2641">
                  <c:v>#N/A</c:v>
                </c:pt>
                <c:pt idx="2642">
                  <c:v>#N/A</c:v>
                </c:pt>
                <c:pt idx="2643">
                  <c:v>#N/A</c:v>
                </c:pt>
                <c:pt idx="2644">
                  <c:v>#N/A</c:v>
                </c:pt>
                <c:pt idx="2645">
                  <c:v>#N/A</c:v>
                </c:pt>
                <c:pt idx="2646">
                  <c:v>#N/A</c:v>
                </c:pt>
                <c:pt idx="2647">
                  <c:v>#N/A</c:v>
                </c:pt>
                <c:pt idx="2648">
                  <c:v>#N/A</c:v>
                </c:pt>
                <c:pt idx="2649">
                  <c:v>#N/A</c:v>
                </c:pt>
                <c:pt idx="2650">
                  <c:v>#N/A</c:v>
                </c:pt>
                <c:pt idx="2651">
                  <c:v>#N/A</c:v>
                </c:pt>
                <c:pt idx="2652">
                  <c:v>#N/A</c:v>
                </c:pt>
                <c:pt idx="2653">
                  <c:v>#N/A</c:v>
                </c:pt>
                <c:pt idx="2654">
                  <c:v>#N/A</c:v>
                </c:pt>
                <c:pt idx="2655">
                  <c:v>#N/A</c:v>
                </c:pt>
                <c:pt idx="2656">
                  <c:v>#N/A</c:v>
                </c:pt>
                <c:pt idx="2657">
                  <c:v>#N/A</c:v>
                </c:pt>
                <c:pt idx="2658">
                  <c:v>#N/A</c:v>
                </c:pt>
                <c:pt idx="2659">
                  <c:v>#N/A</c:v>
                </c:pt>
                <c:pt idx="2660">
                  <c:v>#N/A</c:v>
                </c:pt>
                <c:pt idx="2661">
                  <c:v>#N/A</c:v>
                </c:pt>
                <c:pt idx="2662">
                  <c:v>#N/A</c:v>
                </c:pt>
                <c:pt idx="2663">
                  <c:v>#N/A</c:v>
                </c:pt>
                <c:pt idx="2664">
                  <c:v>#N/A</c:v>
                </c:pt>
                <c:pt idx="2665">
                  <c:v>#N/A</c:v>
                </c:pt>
                <c:pt idx="2666">
                  <c:v>#N/A</c:v>
                </c:pt>
                <c:pt idx="2667">
                  <c:v>#N/A</c:v>
                </c:pt>
                <c:pt idx="2668">
                  <c:v>#N/A</c:v>
                </c:pt>
                <c:pt idx="2669">
                  <c:v>#N/A</c:v>
                </c:pt>
                <c:pt idx="2670">
                  <c:v>#N/A</c:v>
                </c:pt>
                <c:pt idx="2671">
                  <c:v>#N/A</c:v>
                </c:pt>
                <c:pt idx="2672">
                  <c:v>#N/A</c:v>
                </c:pt>
                <c:pt idx="2673">
                  <c:v>#N/A</c:v>
                </c:pt>
                <c:pt idx="2674">
                  <c:v>#N/A</c:v>
                </c:pt>
                <c:pt idx="2675">
                  <c:v>#N/A</c:v>
                </c:pt>
                <c:pt idx="2676">
                  <c:v>#N/A</c:v>
                </c:pt>
                <c:pt idx="2677">
                  <c:v>#N/A</c:v>
                </c:pt>
                <c:pt idx="2678">
                  <c:v>#N/A</c:v>
                </c:pt>
                <c:pt idx="2679">
                  <c:v>#N/A</c:v>
                </c:pt>
                <c:pt idx="2680">
                  <c:v>#N/A</c:v>
                </c:pt>
                <c:pt idx="2681">
                  <c:v>#N/A</c:v>
                </c:pt>
                <c:pt idx="2682">
                  <c:v>#N/A</c:v>
                </c:pt>
                <c:pt idx="2683">
                  <c:v>#N/A</c:v>
                </c:pt>
                <c:pt idx="2684">
                  <c:v>#N/A</c:v>
                </c:pt>
                <c:pt idx="2685">
                  <c:v>#N/A</c:v>
                </c:pt>
                <c:pt idx="2686">
                  <c:v>#N/A</c:v>
                </c:pt>
                <c:pt idx="2687">
                  <c:v>#N/A</c:v>
                </c:pt>
                <c:pt idx="2688">
                  <c:v>#N/A</c:v>
                </c:pt>
                <c:pt idx="2689">
                  <c:v>#N/A</c:v>
                </c:pt>
                <c:pt idx="2690">
                  <c:v>#N/A</c:v>
                </c:pt>
                <c:pt idx="2691">
                  <c:v>#N/A</c:v>
                </c:pt>
                <c:pt idx="2692">
                  <c:v>#N/A</c:v>
                </c:pt>
                <c:pt idx="2693">
                  <c:v>#N/A</c:v>
                </c:pt>
                <c:pt idx="2694">
                  <c:v>#N/A</c:v>
                </c:pt>
                <c:pt idx="2695">
                  <c:v>#N/A</c:v>
                </c:pt>
                <c:pt idx="2696">
                  <c:v>#N/A</c:v>
                </c:pt>
                <c:pt idx="2697">
                  <c:v>#N/A</c:v>
                </c:pt>
                <c:pt idx="2698">
                  <c:v>#N/A</c:v>
                </c:pt>
                <c:pt idx="2699">
                  <c:v>#N/A</c:v>
                </c:pt>
                <c:pt idx="2700">
                  <c:v>#N/A</c:v>
                </c:pt>
                <c:pt idx="2701">
                  <c:v>#N/A</c:v>
                </c:pt>
                <c:pt idx="2702">
                  <c:v>#N/A</c:v>
                </c:pt>
                <c:pt idx="2703">
                  <c:v>#N/A</c:v>
                </c:pt>
                <c:pt idx="2704">
                  <c:v>#N/A</c:v>
                </c:pt>
                <c:pt idx="2705">
                  <c:v>#N/A</c:v>
                </c:pt>
                <c:pt idx="2706">
                  <c:v>#N/A</c:v>
                </c:pt>
                <c:pt idx="2707">
                  <c:v>#N/A</c:v>
                </c:pt>
                <c:pt idx="2708">
                  <c:v>#N/A</c:v>
                </c:pt>
                <c:pt idx="2709">
                  <c:v>#N/A</c:v>
                </c:pt>
                <c:pt idx="2710">
                  <c:v>#N/A</c:v>
                </c:pt>
                <c:pt idx="2711">
                  <c:v>#N/A</c:v>
                </c:pt>
                <c:pt idx="2712">
                  <c:v>#N/A</c:v>
                </c:pt>
                <c:pt idx="2713">
                  <c:v>#N/A</c:v>
                </c:pt>
                <c:pt idx="2714">
                  <c:v>#N/A</c:v>
                </c:pt>
                <c:pt idx="2715">
                  <c:v>#N/A</c:v>
                </c:pt>
                <c:pt idx="2716">
                  <c:v>#N/A</c:v>
                </c:pt>
                <c:pt idx="2717">
                  <c:v>#N/A</c:v>
                </c:pt>
                <c:pt idx="2718">
                  <c:v>#N/A</c:v>
                </c:pt>
                <c:pt idx="2719">
                  <c:v>#N/A</c:v>
                </c:pt>
                <c:pt idx="2720">
                  <c:v>#N/A</c:v>
                </c:pt>
                <c:pt idx="2721">
                  <c:v>#N/A</c:v>
                </c:pt>
                <c:pt idx="2722">
                  <c:v>#N/A</c:v>
                </c:pt>
                <c:pt idx="2723">
                  <c:v>#N/A</c:v>
                </c:pt>
                <c:pt idx="2724">
                  <c:v>#N/A</c:v>
                </c:pt>
                <c:pt idx="2725">
                  <c:v>#N/A</c:v>
                </c:pt>
                <c:pt idx="2726">
                  <c:v>#N/A</c:v>
                </c:pt>
                <c:pt idx="2727">
                  <c:v>#N/A</c:v>
                </c:pt>
                <c:pt idx="2728">
                  <c:v>#N/A</c:v>
                </c:pt>
                <c:pt idx="2729">
                  <c:v>#N/A</c:v>
                </c:pt>
                <c:pt idx="2730">
                  <c:v>#N/A</c:v>
                </c:pt>
                <c:pt idx="2731">
                  <c:v>#N/A</c:v>
                </c:pt>
                <c:pt idx="2732">
                  <c:v>#N/A</c:v>
                </c:pt>
                <c:pt idx="2733">
                  <c:v>#N/A</c:v>
                </c:pt>
                <c:pt idx="2734">
                  <c:v>#N/A</c:v>
                </c:pt>
                <c:pt idx="2735">
                  <c:v>#N/A</c:v>
                </c:pt>
                <c:pt idx="2736">
                  <c:v>#N/A</c:v>
                </c:pt>
                <c:pt idx="2737">
                  <c:v>#N/A</c:v>
                </c:pt>
                <c:pt idx="2738">
                  <c:v>#N/A</c:v>
                </c:pt>
                <c:pt idx="2739">
                  <c:v>#N/A</c:v>
                </c:pt>
                <c:pt idx="2740">
                  <c:v>#N/A</c:v>
                </c:pt>
                <c:pt idx="2741">
                  <c:v>#N/A</c:v>
                </c:pt>
                <c:pt idx="2742">
                  <c:v>#N/A</c:v>
                </c:pt>
                <c:pt idx="2743">
                  <c:v>#N/A</c:v>
                </c:pt>
                <c:pt idx="2744">
                  <c:v>#N/A</c:v>
                </c:pt>
                <c:pt idx="2745">
                  <c:v>#N/A</c:v>
                </c:pt>
                <c:pt idx="2746">
                  <c:v>#N/A</c:v>
                </c:pt>
                <c:pt idx="2747">
                  <c:v>#N/A</c:v>
                </c:pt>
                <c:pt idx="2748">
                  <c:v>#N/A</c:v>
                </c:pt>
                <c:pt idx="2749">
                  <c:v>#N/A</c:v>
                </c:pt>
                <c:pt idx="2750">
                  <c:v>#N/A</c:v>
                </c:pt>
                <c:pt idx="2751">
                  <c:v>#N/A</c:v>
                </c:pt>
                <c:pt idx="2752">
                  <c:v>#N/A</c:v>
                </c:pt>
                <c:pt idx="2753">
                  <c:v>#N/A</c:v>
                </c:pt>
                <c:pt idx="2754">
                  <c:v>#N/A</c:v>
                </c:pt>
                <c:pt idx="2755">
                  <c:v>#N/A</c:v>
                </c:pt>
                <c:pt idx="2756">
                  <c:v>#N/A</c:v>
                </c:pt>
                <c:pt idx="2757">
                  <c:v>#N/A</c:v>
                </c:pt>
                <c:pt idx="2758">
                  <c:v>#N/A</c:v>
                </c:pt>
                <c:pt idx="2759">
                  <c:v>#N/A</c:v>
                </c:pt>
                <c:pt idx="2760">
                  <c:v>#N/A</c:v>
                </c:pt>
                <c:pt idx="2761">
                  <c:v>#N/A</c:v>
                </c:pt>
                <c:pt idx="2762">
                  <c:v>#N/A</c:v>
                </c:pt>
                <c:pt idx="2763">
                  <c:v>#N/A</c:v>
                </c:pt>
                <c:pt idx="2764">
                  <c:v>#N/A</c:v>
                </c:pt>
                <c:pt idx="2765">
                  <c:v>#N/A</c:v>
                </c:pt>
                <c:pt idx="2766">
                  <c:v>#N/A</c:v>
                </c:pt>
                <c:pt idx="2767">
                  <c:v>#N/A</c:v>
                </c:pt>
                <c:pt idx="2768">
                  <c:v>#N/A</c:v>
                </c:pt>
                <c:pt idx="2769">
                  <c:v>#N/A</c:v>
                </c:pt>
                <c:pt idx="2770">
                  <c:v>#N/A</c:v>
                </c:pt>
                <c:pt idx="2771">
                  <c:v>#N/A</c:v>
                </c:pt>
                <c:pt idx="2772">
                  <c:v>#N/A</c:v>
                </c:pt>
                <c:pt idx="2773">
                  <c:v>#N/A</c:v>
                </c:pt>
                <c:pt idx="2774">
                  <c:v>#N/A</c:v>
                </c:pt>
                <c:pt idx="2775">
                  <c:v>#N/A</c:v>
                </c:pt>
                <c:pt idx="2776">
                  <c:v>#N/A</c:v>
                </c:pt>
                <c:pt idx="2777">
                  <c:v>#N/A</c:v>
                </c:pt>
                <c:pt idx="2778">
                  <c:v>#N/A</c:v>
                </c:pt>
                <c:pt idx="2779">
                  <c:v>#N/A</c:v>
                </c:pt>
                <c:pt idx="2780">
                  <c:v>#N/A</c:v>
                </c:pt>
                <c:pt idx="2781">
                  <c:v>#N/A</c:v>
                </c:pt>
                <c:pt idx="2782">
                  <c:v>#N/A</c:v>
                </c:pt>
                <c:pt idx="2783">
                  <c:v>#N/A</c:v>
                </c:pt>
                <c:pt idx="2784">
                  <c:v>#N/A</c:v>
                </c:pt>
                <c:pt idx="2785">
                  <c:v>#N/A</c:v>
                </c:pt>
                <c:pt idx="2786">
                  <c:v>#N/A</c:v>
                </c:pt>
                <c:pt idx="2787">
                  <c:v>#N/A</c:v>
                </c:pt>
                <c:pt idx="2788">
                  <c:v>#N/A</c:v>
                </c:pt>
                <c:pt idx="2789">
                  <c:v>#N/A</c:v>
                </c:pt>
                <c:pt idx="2790">
                  <c:v>#N/A</c:v>
                </c:pt>
                <c:pt idx="2791">
                  <c:v>#N/A</c:v>
                </c:pt>
                <c:pt idx="2792">
                  <c:v>#N/A</c:v>
                </c:pt>
                <c:pt idx="2793">
                  <c:v>#N/A</c:v>
                </c:pt>
                <c:pt idx="2794">
                  <c:v>#N/A</c:v>
                </c:pt>
                <c:pt idx="2795">
                  <c:v>#N/A</c:v>
                </c:pt>
                <c:pt idx="2796">
                  <c:v>#N/A</c:v>
                </c:pt>
                <c:pt idx="2797">
                  <c:v>#N/A</c:v>
                </c:pt>
                <c:pt idx="2798">
                  <c:v>#N/A</c:v>
                </c:pt>
                <c:pt idx="2799">
                  <c:v>#N/A</c:v>
                </c:pt>
                <c:pt idx="2800">
                  <c:v>#N/A</c:v>
                </c:pt>
                <c:pt idx="2801">
                  <c:v>#N/A</c:v>
                </c:pt>
                <c:pt idx="2802">
                  <c:v>#N/A</c:v>
                </c:pt>
                <c:pt idx="2803">
                  <c:v>#N/A</c:v>
                </c:pt>
                <c:pt idx="2804">
                  <c:v>#N/A</c:v>
                </c:pt>
                <c:pt idx="2805">
                  <c:v>#N/A</c:v>
                </c:pt>
                <c:pt idx="2806">
                  <c:v>#N/A</c:v>
                </c:pt>
                <c:pt idx="2807">
                  <c:v>#N/A</c:v>
                </c:pt>
                <c:pt idx="2808">
                  <c:v>#N/A</c:v>
                </c:pt>
                <c:pt idx="2809">
                  <c:v>#N/A</c:v>
                </c:pt>
                <c:pt idx="2810">
                  <c:v>#N/A</c:v>
                </c:pt>
                <c:pt idx="2811">
                  <c:v>#N/A</c:v>
                </c:pt>
                <c:pt idx="2812">
                  <c:v>#N/A</c:v>
                </c:pt>
                <c:pt idx="2813">
                  <c:v>#N/A</c:v>
                </c:pt>
                <c:pt idx="2814">
                  <c:v>#N/A</c:v>
                </c:pt>
                <c:pt idx="2815">
                  <c:v>#N/A</c:v>
                </c:pt>
                <c:pt idx="2816">
                  <c:v>#N/A</c:v>
                </c:pt>
                <c:pt idx="2817">
                  <c:v>#N/A</c:v>
                </c:pt>
                <c:pt idx="2818">
                  <c:v>#N/A</c:v>
                </c:pt>
                <c:pt idx="2819">
                  <c:v>#N/A</c:v>
                </c:pt>
                <c:pt idx="2820">
                  <c:v>#N/A</c:v>
                </c:pt>
                <c:pt idx="2821">
                  <c:v>#N/A</c:v>
                </c:pt>
                <c:pt idx="2822">
                  <c:v>#N/A</c:v>
                </c:pt>
                <c:pt idx="2823">
                  <c:v>#N/A</c:v>
                </c:pt>
                <c:pt idx="2824">
                  <c:v>#N/A</c:v>
                </c:pt>
                <c:pt idx="2825">
                  <c:v>#N/A</c:v>
                </c:pt>
                <c:pt idx="2826">
                  <c:v>#N/A</c:v>
                </c:pt>
                <c:pt idx="2827">
                  <c:v>#N/A</c:v>
                </c:pt>
                <c:pt idx="2828">
                  <c:v>#N/A</c:v>
                </c:pt>
                <c:pt idx="2829">
                  <c:v>#N/A</c:v>
                </c:pt>
                <c:pt idx="2830">
                  <c:v>#N/A</c:v>
                </c:pt>
                <c:pt idx="2831">
                  <c:v>#N/A</c:v>
                </c:pt>
                <c:pt idx="2832">
                  <c:v>#N/A</c:v>
                </c:pt>
                <c:pt idx="2833">
                  <c:v>#N/A</c:v>
                </c:pt>
                <c:pt idx="2834">
                  <c:v>#N/A</c:v>
                </c:pt>
                <c:pt idx="2835">
                  <c:v>#N/A</c:v>
                </c:pt>
                <c:pt idx="2836">
                  <c:v>#N/A</c:v>
                </c:pt>
                <c:pt idx="2837">
                  <c:v>#N/A</c:v>
                </c:pt>
                <c:pt idx="2838">
                  <c:v>#N/A</c:v>
                </c:pt>
                <c:pt idx="2839">
                  <c:v>#N/A</c:v>
                </c:pt>
                <c:pt idx="2840">
                  <c:v>#N/A</c:v>
                </c:pt>
                <c:pt idx="2841">
                  <c:v>#N/A</c:v>
                </c:pt>
                <c:pt idx="2842">
                  <c:v>#N/A</c:v>
                </c:pt>
                <c:pt idx="2843">
                  <c:v>#N/A</c:v>
                </c:pt>
                <c:pt idx="2844">
                  <c:v>#N/A</c:v>
                </c:pt>
                <c:pt idx="2845">
                  <c:v>#N/A</c:v>
                </c:pt>
                <c:pt idx="2846">
                  <c:v>#N/A</c:v>
                </c:pt>
                <c:pt idx="2847">
                  <c:v>#N/A</c:v>
                </c:pt>
                <c:pt idx="2848">
                  <c:v>#N/A</c:v>
                </c:pt>
                <c:pt idx="2849">
                  <c:v>#N/A</c:v>
                </c:pt>
                <c:pt idx="2850">
                  <c:v>#N/A</c:v>
                </c:pt>
                <c:pt idx="2851">
                  <c:v>#N/A</c:v>
                </c:pt>
                <c:pt idx="2852">
                  <c:v>#N/A</c:v>
                </c:pt>
                <c:pt idx="2853">
                  <c:v>#N/A</c:v>
                </c:pt>
                <c:pt idx="2854">
                  <c:v>#N/A</c:v>
                </c:pt>
                <c:pt idx="2855">
                  <c:v>#N/A</c:v>
                </c:pt>
                <c:pt idx="2856">
                  <c:v>#N/A</c:v>
                </c:pt>
                <c:pt idx="2857">
                  <c:v>#N/A</c:v>
                </c:pt>
                <c:pt idx="2858">
                  <c:v>#N/A</c:v>
                </c:pt>
                <c:pt idx="2859">
                  <c:v>#N/A</c:v>
                </c:pt>
                <c:pt idx="2860">
                  <c:v>#N/A</c:v>
                </c:pt>
                <c:pt idx="2861">
                  <c:v>#N/A</c:v>
                </c:pt>
                <c:pt idx="2862">
                  <c:v>#N/A</c:v>
                </c:pt>
                <c:pt idx="2863">
                  <c:v>#N/A</c:v>
                </c:pt>
                <c:pt idx="2864">
                  <c:v>#N/A</c:v>
                </c:pt>
                <c:pt idx="2865">
                  <c:v>#N/A</c:v>
                </c:pt>
                <c:pt idx="2866">
                  <c:v>#N/A</c:v>
                </c:pt>
                <c:pt idx="2867">
                  <c:v>#N/A</c:v>
                </c:pt>
                <c:pt idx="2868">
                  <c:v>#N/A</c:v>
                </c:pt>
                <c:pt idx="2869">
                  <c:v>#N/A</c:v>
                </c:pt>
                <c:pt idx="2870">
                  <c:v>#N/A</c:v>
                </c:pt>
                <c:pt idx="2871">
                  <c:v>#N/A</c:v>
                </c:pt>
                <c:pt idx="2872">
                  <c:v>#N/A</c:v>
                </c:pt>
                <c:pt idx="2873">
                  <c:v>#N/A</c:v>
                </c:pt>
                <c:pt idx="2874">
                  <c:v>#N/A</c:v>
                </c:pt>
                <c:pt idx="2875">
                  <c:v>#N/A</c:v>
                </c:pt>
                <c:pt idx="2876">
                  <c:v>#N/A</c:v>
                </c:pt>
                <c:pt idx="2877">
                  <c:v>#N/A</c:v>
                </c:pt>
                <c:pt idx="2878">
                  <c:v>#N/A</c:v>
                </c:pt>
                <c:pt idx="2879">
                  <c:v>#N/A</c:v>
                </c:pt>
                <c:pt idx="2880">
                  <c:v>#N/A</c:v>
                </c:pt>
                <c:pt idx="2881">
                  <c:v>#N/A</c:v>
                </c:pt>
                <c:pt idx="2882">
                  <c:v>#N/A</c:v>
                </c:pt>
                <c:pt idx="2883">
                  <c:v>#N/A</c:v>
                </c:pt>
                <c:pt idx="2884">
                  <c:v>#N/A</c:v>
                </c:pt>
                <c:pt idx="2885">
                  <c:v>#N/A</c:v>
                </c:pt>
                <c:pt idx="2886">
                  <c:v>#N/A</c:v>
                </c:pt>
                <c:pt idx="2887">
                  <c:v>#N/A</c:v>
                </c:pt>
                <c:pt idx="2888">
                  <c:v>#N/A</c:v>
                </c:pt>
                <c:pt idx="2889">
                  <c:v>#N/A</c:v>
                </c:pt>
                <c:pt idx="2890">
                  <c:v>#N/A</c:v>
                </c:pt>
                <c:pt idx="2891">
                  <c:v>#N/A</c:v>
                </c:pt>
                <c:pt idx="2892">
                  <c:v>#N/A</c:v>
                </c:pt>
                <c:pt idx="2893">
                  <c:v>#N/A</c:v>
                </c:pt>
                <c:pt idx="2894">
                  <c:v>#N/A</c:v>
                </c:pt>
                <c:pt idx="2895">
                  <c:v>#N/A</c:v>
                </c:pt>
                <c:pt idx="2896">
                  <c:v>#N/A</c:v>
                </c:pt>
                <c:pt idx="2897">
                  <c:v>#N/A</c:v>
                </c:pt>
                <c:pt idx="2898">
                  <c:v>#N/A</c:v>
                </c:pt>
                <c:pt idx="2899">
                  <c:v>#N/A</c:v>
                </c:pt>
                <c:pt idx="2900">
                  <c:v>#N/A</c:v>
                </c:pt>
                <c:pt idx="2901">
                  <c:v>#N/A</c:v>
                </c:pt>
                <c:pt idx="2902">
                  <c:v>#N/A</c:v>
                </c:pt>
                <c:pt idx="2903">
                  <c:v>#N/A</c:v>
                </c:pt>
                <c:pt idx="2904">
                  <c:v>#N/A</c:v>
                </c:pt>
                <c:pt idx="2905">
                  <c:v>#N/A</c:v>
                </c:pt>
                <c:pt idx="2906">
                  <c:v>#N/A</c:v>
                </c:pt>
                <c:pt idx="2907">
                  <c:v>#N/A</c:v>
                </c:pt>
                <c:pt idx="2908">
                  <c:v>#N/A</c:v>
                </c:pt>
                <c:pt idx="2909">
                  <c:v>#N/A</c:v>
                </c:pt>
                <c:pt idx="2910">
                  <c:v>#N/A</c:v>
                </c:pt>
                <c:pt idx="2911">
                  <c:v>#N/A</c:v>
                </c:pt>
                <c:pt idx="2912">
                  <c:v>#N/A</c:v>
                </c:pt>
                <c:pt idx="2913">
                  <c:v>#N/A</c:v>
                </c:pt>
                <c:pt idx="2914">
                  <c:v>#N/A</c:v>
                </c:pt>
                <c:pt idx="2915">
                  <c:v>#N/A</c:v>
                </c:pt>
                <c:pt idx="2916">
                  <c:v>#N/A</c:v>
                </c:pt>
                <c:pt idx="2917">
                  <c:v>#N/A</c:v>
                </c:pt>
                <c:pt idx="2918">
                  <c:v>#N/A</c:v>
                </c:pt>
                <c:pt idx="2919">
                  <c:v>#N/A</c:v>
                </c:pt>
                <c:pt idx="2920">
                  <c:v>#N/A</c:v>
                </c:pt>
                <c:pt idx="2921">
                  <c:v>#N/A</c:v>
                </c:pt>
                <c:pt idx="2922">
                  <c:v>#N/A</c:v>
                </c:pt>
                <c:pt idx="2923">
                  <c:v>#N/A</c:v>
                </c:pt>
                <c:pt idx="2924">
                  <c:v>#N/A</c:v>
                </c:pt>
                <c:pt idx="2925">
                  <c:v>#N/A</c:v>
                </c:pt>
                <c:pt idx="2926">
                  <c:v>#N/A</c:v>
                </c:pt>
                <c:pt idx="2927">
                  <c:v>#N/A</c:v>
                </c:pt>
                <c:pt idx="2928">
                  <c:v>#N/A</c:v>
                </c:pt>
                <c:pt idx="2929">
                  <c:v>#N/A</c:v>
                </c:pt>
                <c:pt idx="2930">
                  <c:v>#N/A</c:v>
                </c:pt>
                <c:pt idx="2931">
                  <c:v>#N/A</c:v>
                </c:pt>
                <c:pt idx="2932">
                  <c:v>#N/A</c:v>
                </c:pt>
                <c:pt idx="2933">
                  <c:v>#N/A</c:v>
                </c:pt>
                <c:pt idx="2934">
                  <c:v>#N/A</c:v>
                </c:pt>
                <c:pt idx="2935">
                  <c:v>#N/A</c:v>
                </c:pt>
                <c:pt idx="2936">
                  <c:v>#N/A</c:v>
                </c:pt>
                <c:pt idx="2937">
                  <c:v>#N/A</c:v>
                </c:pt>
                <c:pt idx="2938">
                  <c:v>#N/A</c:v>
                </c:pt>
                <c:pt idx="2939">
                  <c:v>#N/A</c:v>
                </c:pt>
                <c:pt idx="2940">
                  <c:v>#N/A</c:v>
                </c:pt>
                <c:pt idx="2941">
                  <c:v>#N/A</c:v>
                </c:pt>
                <c:pt idx="2942">
                  <c:v>#N/A</c:v>
                </c:pt>
                <c:pt idx="2943">
                  <c:v>#N/A</c:v>
                </c:pt>
                <c:pt idx="2944">
                  <c:v>#N/A</c:v>
                </c:pt>
                <c:pt idx="2945">
                  <c:v>#N/A</c:v>
                </c:pt>
                <c:pt idx="2946">
                  <c:v>#N/A</c:v>
                </c:pt>
                <c:pt idx="2947">
                  <c:v>#N/A</c:v>
                </c:pt>
                <c:pt idx="2948">
                  <c:v>#N/A</c:v>
                </c:pt>
                <c:pt idx="2949">
                  <c:v>#N/A</c:v>
                </c:pt>
                <c:pt idx="2950">
                  <c:v>#N/A</c:v>
                </c:pt>
                <c:pt idx="2951">
                  <c:v>#N/A</c:v>
                </c:pt>
                <c:pt idx="2952">
                  <c:v>#N/A</c:v>
                </c:pt>
                <c:pt idx="2953">
                  <c:v>#N/A</c:v>
                </c:pt>
                <c:pt idx="2954">
                  <c:v>#N/A</c:v>
                </c:pt>
                <c:pt idx="2955">
                  <c:v>#N/A</c:v>
                </c:pt>
                <c:pt idx="2956">
                  <c:v>#N/A</c:v>
                </c:pt>
                <c:pt idx="2957">
                  <c:v>#N/A</c:v>
                </c:pt>
                <c:pt idx="2958">
                  <c:v>#N/A</c:v>
                </c:pt>
                <c:pt idx="2959">
                  <c:v>#N/A</c:v>
                </c:pt>
                <c:pt idx="2960">
                  <c:v>#N/A</c:v>
                </c:pt>
                <c:pt idx="2961">
                  <c:v>#N/A</c:v>
                </c:pt>
                <c:pt idx="2962">
                  <c:v>#N/A</c:v>
                </c:pt>
                <c:pt idx="2963">
                  <c:v>#N/A</c:v>
                </c:pt>
                <c:pt idx="2964">
                  <c:v>#N/A</c:v>
                </c:pt>
                <c:pt idx="2965">
                  <c:v>#N/A</c:v>
                </c:pt>
                <c:pt idx="2966">
                  <c:v>#N/A</c:v>
                </c:pt>
                <c:pt idx="2967">
                  <c:v>#N/A</c:v>
                </c:pt>
                <c:pt idx="2968">
                  <c:v>#N/A</c:v>
                </c:pt>
                <c:pt idx="2969">
                  <c:v>#N/A</c:v>
                </c:pt>
                <c:pt idx="2970">
                  <c:v>#N/A</c:v>
                </c:pt>
                <c:pt idx="2971">
                  <c:v>#N/A</c:v>
                </c:pt>
                <c:pt idx="2972">
                  <c:v>#N/A</c:v>
                </c:pt>
                <c:pt idx="2973">
                  <c:v>#N/A</c:v>
                </c:pt>
                <c:pt idx="2974">
                  <c:v>#N/A</c:v>
                </c:pt>
                <c:pt idx="2975">
                  <c:v>#N/A</c:v>
                </c:pt>
                <c:pt idx="2976">
                  <c:v>#N/A</c:v>
                </c:pt>
                <c:pt idx="2977">
                  <c:v>#N/A</c:v>
                </c:pt>
                <c:pt idx="2978">
                  <c:v>#N/A</c:v>
                </c:pt>
                <c:pt idx="2979">
                  <c:v>#N/A</c:v>
                </c:pt>
                <c:pt idx="2980">
                  <c:v>#N/A</c:v>
                </c:pt>
                <c:pt idx="2981">
                  <c:v>#N/A</c:v>
                </c:pt>
                <c:pt idx="2982">
                  <c:v>#N/A</c:v>
                </c:pt>
                <c:pt idx="2983">
                  <c:v>#N/A</c:v>
                </c:pt>
                <c:pt idx="2984">
                  <c:v>#N/A</c:v>
                </c:pt>
                <c:pt idx="2985">
                  <c:v>#N/A</c:v>
                </c:pt>
                <c:pt idx="2986">
                  <c:v>#N/A</c:v>
                </c:pt>
                <c:pt idx="2987">
                  <c:v>#N/A</c:v>
                </c:pt>
                <c:pt idx="2988">
                  <c:v>#N/A</c:v>
                </c:pt>
                <c:pt idx="2989">
                  <c:v>#N/A</c:v>
                </c:pt>
                <c:pt idx="2990">
                  <c:v>#N/A</c:v>
                </c:pt>
                <c:pt idx="2991">
                  <c:v>#N/A</c:v>
                </c:pt>
                <c:pt idx="2992">
                  <c:v>#N/A</c:v>
                </c:pt>
                <c:pt idx="2993">
                  <c:v>#N/A</c:v>
                </c:pt>
                <c:pt idx="2994">
                  <c:v>#N/A</c:v>
                </c:pt>
                <c:pt idx="2995">
                  <c:v>#N/A</c:v>
                </c:pt>
                <c:pt idx="2996">
                  <c:v>#N/A</c:v>
                </c:pt>
                <c:pt idx="2997">
                  <c:v>#N/A</c:v>
                </c:pt>
                <c:pt idx="2998">
                  <c:v>#N/A</c:v>
                </c:pt>
                <c:pt idx="2999">
                  <c:v>#N/A</c:v>
                </c:pt>
                <c:pt idx="3000">
                  <c:v>#N/A</c:v>
                </c:pt>
                <c:pt idx="3001">
                  <c:v>#N/A</c:v>
                </c:pt>
                <c:pt idx="3002">
                  <c:v>#N/A</c:v>
                </c:pt>
                <c:pt idx="3003">
                  <c:v>#N/A</c:v>
                </c:pt>
                <c:pt idx="3004">
                  <c:v>#N/A</c:v>
                </c:pt>
                <c:pt idx="3005">
                  <c:v>#N/A</c:v>
                </c:pt>
                <c:pt idx="3006">
                  <c:v>#N/A</c:v>
                </c:pt>
                <c:pt idx="3007">
                  <c:v>#N/A</c:v>
                </c:pt>
                <c:pt idx="3008">
                  <c:v>#N/A</c:v>
                </c:pt>
                <c:pt idx="3009">
                  <c:v>#N/A</c:v>
                </c:pt>
                <c:pt idx="3010">
                  <c:v>#N/A</c:v>
                </c:pt>
                <c:pt idx="3011">
                  <c:v>#N/A</c:v>
                </c:pt>
                <c:pt idx="3012">
                  <c:v>#N/A</c:v>
                </c:pt>
                <c:pt idx="3013">
                  <c:v>#N/A</c:v>
                </c:pt>
                <c:pt idx="3014">
                  <c:v>#N/A</c:v>
                </c:pt>
                <c:pt idx="3015">
                  <c:v>#N/A</c:v>
                </c:pt>
                <c:pt idx="3016">
                  <c:v>#N/A</c:v>
                </c:pt>
                <c:pt idx="3017">
                  <c:v>#N/A</c:v>
                </c:pt>
                <c:pt idx="3018">
                  <c:v>#N/A</c:v>
                </c:pt>
                <c:pt idx="3019">
                  <c:v>#N/A</c:v>
                </c:pt>
                <c:pt idx="3020">
                  <c:v>#N/A</c:v>
                </c:pt>
                <c:pt idx="3021">
                  <c:v>#N/A</c:v>
                </c:pt>
                <c:pt idx="3022">
                  <c:v>#N/A</c:v>
                </c:pt>
                <c:pt idx="3023">
                  <c:v>#N/A</c:v>
                </c:pt>
                <c:pt idx="3024">
                  <c:v>#N/A</c:v>
                </c:pt>
                <c:pt idx="3025">
                  <c:v>#N/A</c:v>
                </c:pt>
                <c:pt idx="3026">
                  <c:v>#N/A</c:v>
                </c:pt>
                <c:pt idx="3027">
                  <c:v>#N/A</c:v>
                </c:pt>
                <c:pt idx="3028">
                  <c:v>#N/A</c:v>
                </c:pt>
                <c:pt idx="3029">
                  <c:v>#N/A</c:v>
                </c:pt>
                <c:pt idx="3030">
                  <c:v>#N/A</c:v>
                </c:pt>
                <c:pt idx="3031">
                  <c:v>#N/A</c:v>
                </c:pt>
                <c:pt idx="3032">
                  <c:v>#N/A</c:v>
                </c:pt>
                <c:pt idx="3033">
                  <c:v>#N/A</c:v>
                </c:pt>
                <c:pt idx="3034">
                  <c:v>#N/A</c:v>
                </c:pt>
                <c:pt idx="3035">
                  <c:v>#N/A</c:v>
                </c:pt>
                <c:pt idx="3036">
                  <c:v>#N/A</c:v>
                </c:pt>
                <c:pt idx="3037">
                  <c:v>#N/A</c:v>
                </c:pt>
                <c:pt idx="3038">
                  <c:v>#N/A</c:v>
                </c:pt>
                <c:pt idx="3039">
                  <c:v>#N/A</c:v>
                </c:pt>
                <c:pt idx="3040">
                  <c:v>#N/A</c:v>
                </c:pt>
                <c:pt idx="3041">
                  <c:v>#N/A</c:v>
                </c:pt>
                <c:pt idx="3042">
                  <c:v>#N/A</c:v>
                </c:pt>
                <c:pt idx="3043">
                  <c:v>#N/A</c:v>
                </c:pt>
                <c:pt idx="3044">
                  <c:v>#N/A</c:v>
                </c:pt>
                <c:pt idx="3045">
                  <c:v>#N/A</c:v>
                </c:pt>
                <c:pt idx="3046">
                  <c:v>#N/A</c:v>
                </c:pt>
                <c:pt idx="3047">
                  <c:v>#N/A</c:v>
                </c:pt>
                <c:pt idx="3048">
                  <c:v>#N/A</c:v>
                </c:pt>
                <c:pt idx="3049">
                  <c:v>#N/A</c:v>
                </c:pt>
                <c:pt idx="3050">
                  <c:v>#N/A</c:v>
                </c:pt>
                <c:pt idx="3051">
                  <c:v>#N/A</c:v>
                </c:pt>
                <c:pt idx="3052">
                  <c:v>#N/A</c:v>
                </c:pt>
                <c:pt idx="3053">
                  <c:v>#N/A</c:v>
                </c:pt>
                <c:pt idx="3054">
                  <c:v>#N/A</c:v>
                </c:pt>
                <c:pt idx="3055">
                  <c:v>#N/A</c:v>
                </c:pt>
                <c:pt idx="3056">
                  <c:v>#N/A</c:v>
                </c:pt>
                <c:pt idx="3057">
                  <c:v>#N/A</c:v>
                </c:pt>
                <c:pt idx="3058">
                  <c:v>#N/A</c:v>
                </c:pt>
                <c:pt idx="3059">
                  <c:v>#N/A</c:v>
                </c:pt>
                <c:pt idx="3060">
                  <c:v>#N/A</c:v>
                </c:pt>
                <c:pt idx="3061">
                  <c:v>#N/A</c:v>
                </c:pt>
                <c:pt idx="3062">
                  <c:v>#N/A</c:v>
                </c:pt>
                <c:pt idx="3063">
                  <c:v>#N/A</c:v>
                </c:pt>
                <c:pt idx="3064">
                  <c:v>#N/A</c:v>
                </c:pt>
                <c:pt idx="3065">
                  <c:v>#N/A</c:v>
                </c:pt>
                <c:pt idx="3066">
                  <c:v>#N/A</c:v>
                </c:pt>
                <c:pt idx="3067">
                  <c:v>#N/A</c:v>
                </c:pt>
                <c:pt idx="3068">
                  <c:v>#N/A</c:v>
                </c:pt>
                <c:pt idx="3069">
                  <c:v>#N/A</c:v>
                </c:pt>
                <c:pt idx="3070">
                  <c:v>#N/A</c:v>
                </c:pt>
                <c:pt idx="3071">
                  <c:v>#N/A</c:v>
                </c:pt>
                <c:pt idx="3072">
                  <c:v>#N/A</c:v>
                </c:pt>
                <c:pt idx="3073">
                  <c:v>#N/A</c:v>
                </c:pt>
                <c:pt idx="3074">
                  <c:v>#N/A</c:v>
                </c:pt>
                <c:pt idx="3075">
                  <c:v>#N/A</c:v>
                </c:pt>
                <c:pt idx="3076">
                  <c:v>#N/A</c:v>
                </c:pt>
                <c:pt idx="3077">
                  <c:v>#N/A</c:v>
                </c:pt>
                <c:pt idx="3078">
                  <c:v>#N/A</c:v>
                </c:pt>
                <c:pt idx="3079">
                  <c:v>#N/A</c:v>
                </c:pt>
                <c:pt idx="3080">
                  <c:v>#N/A</c:v>
                </c:pt>
                <c:pt idx="3081">
                  <c:v>#N/A</c:v>
                </c:pt>
                <c:pt idx="3082">
                  <c:v>#N/A</c:v>
                </c:pt>
                <c:pt idx="3083">
                  <c:v>#N/A</c:v>
                </c:pt>
                <c:pt idx="3084">
                  <c:v>#N/A</c:v>
                </c:pt>
                <c:pt idx="3085">
                  <c:v>#N/A</c:v>
                </c:pt>
                <c:pt idx="3086">
                  <c:v>#N/A</c:v>
                </c:pt>
                <c:pt idx="3087">
                  <c:v>#N/A</c:v>
                </c:pt>
                <c:pt idx="3088">
                  <c:v>#N/A</c:v>
                </c:pt>
                <c:pt idx="3089">
                  <c:v>#N/A</c:v>
                </c:pt>
                <c:pt idx="3090">
                  <c:v>#N/A</c:v>
                </c:pt>
                <c:pt idx="3091">
                  <c:v>#N/A</c:v>
                </c:pt>
                <c:pt idx="3092">
                  <c:v>#N/A</c:v>
                </c:pt>
                <c:pt idx="3093">
                  <c:v>#N/A</c:v>
                </c:pt>
                <c:pt idx="3094">
                  <c:v>#N/A</c:v>
                </c:pt>
                <c:pt idx="3095">
                  <c:v>#N/A</c:v>
                </c:pt>
                <c:pt idx="3096">
                  <c:v>#N/A</c:v>
                </c:pt>
                <c:pt idx="3097">
                  <c:v>#N/A</c:v>
                </c:pt>
                <c:pt idx="3098">
                  <c:v>#N/A</c:v>
                </c:pt>
                <c:pt idx="3099">
                  <c:v>#N/A</c:v>
                </c:pt>
                <c:pt idx="3100">
                  <c:v>#N/A</c:v>
                </c:pt>
                <c:pt idx="3101">
                  <c:v>#N/A</c:v>
                </c:pt>
                <c:pt idx="3102">
                  <c:v>#N/A</c:v>
                </c:pt>
                <c:pt idx="3103">
                  <c:v>#N/A</c:v>
                </c:pt>
                <c:pt idx="3104">
                  <c:v>#N/A</c:v>
                </c:pt>
                <c:pt idx="3105">
                  <c:v>#N/A</c:v>
                </c:pt>
                <c:pt idx="3106">
                  <c:v>#N/A</c:v>
                </c:pt>
                <c:pt idx="3107">
                  <c:v>#N/A</c:v>
                </c:pt>
                <c:pt idx="3108">
                  <c:v>#N/A</c:v>
                </c:pt>
                <c:pt idx="3109">
                  <c:v>#N/A</c:v>
                </c:pt>
                <c:pt idx="3110">
                  <c:v>#N/A</c:v>
                </c:pt>
                <c:pt idx="3111">
                  <c:v>#N/A</c:v>
                </c:pt>
                <c:pt idx="3112">
                  <c:v>#N/A</c:v>
                </c:pt>
                <c:pt idx="3113">
                  <c:v>#N/A</c:v>
                </c:pt>
                <c:pt idx="3114">
                  <c:v>#N/A</c:v>
                </c:pt>
                <c:pt idx="3115">
                  <c:v>#N/A</c:v>
                </c:pt>
                <c:pt idx="3116">
                  <c:v>#N/A</c:v>
                </c:pt>
                <c:pt idx="3117">
                  <c:v>#N/A</c:v>
                </c:pt>
                <c:pt idx="3118">
                  <c:v>#N/A</c:v>
                </c:pt>
                <c:pt idx="3119">
                  <c:v>#N/A</c:v>
                </c:pt>
                <c:pt idx="3120">
                  <c:v>#N/A</c:v>
                </c:pt>
                <c:pt idx="3121">
                  <c:v>#N/A</c:v>
                </c:pt>
                <c:pt idx="3122">
                  <c:v>#N/A</c:v>
                </c:pt>
                <c:pt idx="3123">
                  <c:v>#N/A</c:v>
                </c:pt>
                <c:pt idx="3124">
                  <c:v>#N/A</c:v>
                </c:pt>
                <c:pt idx="3125">
                  <c:v>#N/A</c:v>
                </c:pt>
                <c:pt idx="3126">
                  <c:v>#N/A</c:v>
                </c:pt>
                <c:pt idx="3127">
                  <c:v>#N/A</c:v>
                </c:pt>
                <c:pt idx="3128">
                  <c:v>#N/A</c:v>
                </c:pt>
                <c:pt idx="3129">
                  <c:v>#N/A</c:v>
                </c:pt>
                <c:pt idx="3130">
                  <c:v>#N/A</c:v>
                </c:pt>
                <c:pt idx="3131">
                  <c:v>#N/A</c:v>
                </c:pt>
                <c:pt idx="3132">
                  <c:v>#N/A</c:v>
                </c:pt>
                <c:pt idx="3133">
                  <c:v>#N/A</c:v>
                </c:pt>
                <c:pt idx="3134">
                  <c:v>#N/A</c:v>
                </c:pt>
                <c:pt idx="3135">
                  <c:v>#N/A</c:v>
                </c:pt>
                <c:pt idx="3136">
                  <c:v>#N/A</c:v>
                </c:pt>
                <c:pt idx="3137">
                  <c:v>#N/A</c:v>
                </c:pt>
                <c:pt idx="3138">
                  <c:v>#N/A</c:v>
                </c:pt>
                <c:pt idx="3139">
                  <c:v>#N/A</c:v>
                </c:pt>
                <c:pt idx="3140">
                  <c:v>#N/A</c:v>
                </c:pt>
                <c:pt idx="3141">
                  <c:v>#N/A</c:v>
                </c:pt>
                <c:pt idx="3142">
                  <c:v>#N/A</c:v>
                </c:pt>
                <c:pt idx="3143">
                  <c:v>#N/A</c:v>
                </c:pt>
                <c:pt idx="3144">
                  <c:v>#N/A</c:v>
                </c:pt>
                <c:pt idx="3145">
                  <c:v>#N/A</c:v>
                </c:pt>
                <c:pt idx="3146">
                  <c:v>#N/A</c:v>
                </c:pt>
                <c:pt idx="3147">
                  <c:v>#N/A</c:v>
                </c:pt>
                <c:pt idx="3148">
                  <c:v>#N/A</c:v>
                </c:pt>
                <c:pt idx="3149">
                  <c:v>#N/A</c:v>
                </c:pt>
                <c:pt idx="3150">
                  <c:v>#N/A</c:v>
                </c:pt>
                <c:pt idx="3151">
                  <c:v>#N/A</c:v>
                </c:pt>
                <c:pt idx="3152">
                  <c:v>#N/A</c:v>
                </c:pt>
                <c:pt idx="3153">
                  <c:v>#N/A</c:v>
                </c:pt>
                <c:pt idx="3154">
                  <c:v>#N/A</c:v>
                </c:pt>
                <c:pt idx="3155">
                  <c:v>#N/A</c:v>
                </c:pt>
                <c:pt idx="3156">
                  <c:v>#N/A</c:v>
                </c:pt>
                <c:pt idx="3157">
                  <c:v>#N/A</c:v>
                </c:pt>
                <c:pt idx="3158">
                  <c:v>#N/A</c:v>
                </c:pt>
                <c:pt idx="3159">
                  <c:v>#N/A</c:v>
                </c:pt>
                <c:pt idx="3160">
                  <c:v>#N/A</c:v>
                </c:pt>
                <c:pt idx="3161">
                  <c:v>#N/A</c:v>
                </c:pt>
                <c:pt idx="3162">
                  <c:v>#N/A</c:v>
                </c:pt>
                <c:pt idx="3163">
                  <c:v>#N/A</c:v>
                </c:pt>
                <c:pt idx="3164">
                  <c:v>#N/A</c:v>
                </c:pt>
                <c:pt idx="3165">
                  <c:v>#N/A</c:v>
                </c:pt>
                <c:pt idx="3166">
                  <c:v>#N/A</c:v>
                </c:pt>
                <c:pt idx="3167">
                  <c:v>#N/A</c:v>
                </c:pt>
                <c:pt idx="3168">
                  <c:v>#N/A</c:v>
                </c:pt>
                <c:pt idx="3169">
                  <c:v>#N/A</c:v>
                </c:pt>
                <c:pt idx="3170">
                  <c:v>#N/A</c:v>
                </c:pt>
                <c:pt idx="3171">
                  <c:v>#N/A</c:v>
                </c:pt>
                <c:pt idx="3172">
                  <c:v>#N/A</c:v>
                </c:pt>
                <c:pt idx="3173">
                  <c:v>#N/A</c:v>
                </c:pt>
                <c:pt idx="3174">
                  <c:v>#N/A</c:v>
                </c:pt>
                <c:pt idx="3175">
                  <c:v>#N/A</c:v>
                </c:pt>
                <c:pt idx="3176">
                  <c:v>#N/A</c:v>
                </c:pt>
                <c:pt idx="3177">
                  <c:v>#N/A</c:v>
                </c:pt>
                <c:pt idx="3178">
                  <c:v>#N/A</c:v>
                </c:pt>
                <c:pt idx="3179">
                  <c:v>#N/A</c:v>
                </c:pt>
                <c:pt idx="3180">
                  <c:v>#N/A</c:v>
                </c:pt>
                <c:pt idx="3181">
                  <c:v>#N/A</c:v>
                </c:pt>
                <c:pt idx="3182">
                  <c:v>#N/A</c:v>
                </c:pt>
                <c:pt idx="3183">
                  <c:v>#N/A</c:v>
                </c:pt>
                <c:pt idx="3184">
                  <c:v>#N/A</c:v>
                </c:pt>
                <c:pt idx="3185">
                  <c:v>#N/A</c:v>
                </c:pt>
                <c:pt idx="3186">
                  <c:v>#N/A</c:v>
                </c:pt>
                <c:pt idx="3187">
                  <c:v>#N/A</c:v>
                </c:pt>
                <c:pt idx="3188">
                  <c:v>#N/A</c:v>
                </c:pt>
                <c:pt idx="3189">
                  <c:v>#N/A</c:v>
                </c:pt>
                <c:pt idx="3190">
                  <c:v>#N/A</c:v>
                </c:pt>
                <c:pt idx="3191">
                  <c:v>#N/A</c:v>
                </c:pt>
                <c:pt idx="3192">
                  <c:v>#N/A</c:v>
                </c:pt>
                <c:pt idx="3193">
                  <c:v>#N/A</c:v>
                </c:pt>
                <c:pt idx="3194">
                  <c:v>#N/A</c:v>
                </c:pt>
                <c:pt idx="3195">
                  <c:v>#N/A</c:v>
                </c:pt>
                <c:pt idx="3196">
                  <c:v>#N/A</c:v>
                </c:pt>
                <c:pt idx="3197">
                  <c:v>#N/A</c:v>
                </c:pt>
                <c:pt idx="3198">
                  <c:v>#N/A</c:v>
                </c:pt>
                <c:pt idx="3199">
                  <c:v>#N/A</c:v>
                </c:pt>
                <c:pt idx="3200">
                  <c:v>#N/A</c:v>
                </c:pt>
                <c:pt idx="3201">
                  <c:v>#N/A</c:v>
                </c:pt>
                <c:pt idx="3202">
                  <c:v>#N/A</c:v>
                </c:pt>
                <c:pt idx="3203">
                  <c:v>#N/A</c:v>
                </c:pt>
                <c:pt idx="3204">
                  <c:v>#N/A</c:v>
                </c:pt>
                <c:pt idx="3205">
                  <c:v>#N/A</c:v>
                </c:pt>
                <c:pt idx="3206">
                  <c:v>#N/A</c:v>
                </c:pt>
                <c:pt idx="3207">
                  <c:v>#N/A</c:v>
                </c:pt>
                <c:pt idx="3208">
                  <c:v>#N/A</c:v>
                </c:pt>
                <c:pt idx="3209">
                  <c:v>#N/A</c:v>
                </c:pt>
                <c:pt idx="3210">
                  <c:v>#N/A</c:v>
                </c:pt>
                <c:pt idx="3211">
                  <c:v>#N/A</c:v>
                </c:pt>
                <c:pt idx="3212">
                  <c:v>#N/A</c:v>
                </c:pt>
                <c:pt idx="3213">
                  <c:v>#N/A</c:v>
                </c:pt>
                <c:pt idx="3214">
                  <c:v>#N/A</c:v>
                </c:pt>
                <c:pt idx="3215">
                  <c:v>#N/A</c:v>
                </c:pt>
                <c:pt idx="3216">
                  <c:v>#N/A</c:v>
                </c:pt>
                <c:pt idx="3217">
                  <c:v>#N/A</c:v>
                </c:pt>
                <c:pt idx="3218">
                  <c:v>#N/A</c:v>
                </c:pt>
                <c:pt idx="3219">
                  <c:v>#N/A</c:v>
                </c:pt>
                <c:pt idx="3220">
                  <c:v>#N/A</c:v>
                </c:pt>
                <c:pt idx="3221">
                  <c:v>#N/A</c:v>
                </c:pt>
                <c:pt idx="3222">
                  <c:v>#N/A</c:v>
                </c:pt>
                <c:pt idx="3223">
                  <c:v>#N/A</c:v>
                </c:pt>
                <c:pt idx="3224">
                  <c:v>#N/A</c:v>
                </c:pt>
                <c:pt idx="3225">
                  <c:v>#N/A</c:v>
                </c:pt>
                <c:pt idx="3226">
                  <c:v>#N/A</c:v>
                </c:pt>
                <c:pt idx="3227">
                  <c:v>#N/A</c:v>
                </c:pt>
                <c:pt idx="3228">
                  <c:v>#N/A</c:v>
                </c:pt>
                <c:pt idx="3229">
                  <c:v>#N/A</c:v>
                </c:pt>
                <c:pt idx="3230">
                  <c:v>#N/A</c:v>
                </c:pt>
                <c:pt idx="3231">
                  <c:v>#N/A</c:v>
                </c:pt>
                <c:pt idx="3232">
                  <c:v>#N/A</c:v>
                </c:pt>
                <c:pt idx="3233">
                  <c:v>#N/A</c:v>
                </c:pt>
                <c:pt idx="3234">
                  <c:v>#N/A</c:v>
                </c:pt>
                <c:pt idx="3235">
                  <c:v>#N/A</c:v>
                </c:pt>
                <c:pt idx="3236">
                  <c:v>#N/A</c:v>
                </c:pt>
                <c:pt idx="3237">
                  <c:v>#N/A</c:v>
                </c:pt>
                <c:pt idx="3238">
                  <c:v>#N/A</c:v>
                </c:pt>
                <c:pt idx="3239">
                  <c:v>#N/A</c:v>
                </c:pt>
                <c:pt idx="3240">
                  <c:v>#N/A</c:v>
                </c:pt>
                <c:pt idx="3241">
                  <c:v>#N/A</c:v>
                </c:pt>
                <c:pt idx="3242">
                  <c:v>#N/A</c:v>
                </c:pt>
                <c:pt idx="3243">
                  <c:v>#N/A</c:v>
                </c:pt>
                <c:pt idx="3244">
                  <c:v>#N/A</c:v>
                </c:pt>
                <c:pt idx="3245">
                  <c:v>#N/A</c:v>
                </c:pt>
                <c:pt idx="3246">
                  <c:v>#N/A</c:v>
                </c:pt>
                <c:pt idx="3247">
                  <c:v>#N/A</c:v>
                </c:pt>
                <c:pt idx="3248">
                  <c:v>#N/A</c:v>
                </c:pt>
                <c:pt idx="3249">
                  <c:v>#N/A</c:v>
                </c:pt>
                <c:pt idx="3250">
                  <c:v>#N/A</c:v>
                </c:pt>
                <c:pt idx="3251">
                  <c:v>#N/A</c:v>
                </c:pt>
                <c:pt idx="3252">
                  <c:v>#N/A</c:v>
                </c:pt>
                <c:pt idx="3253">
                  <c:v>#N/A</c:v>
                </c:pt>
                <c:pt idx="3254">
                  <c:v>#N/A</c:v>
                </c:pt>
                <c:pt idx="3255">
                  <c:v>#N/A</c:v>
                </c:pt>
                <c:pt idx="3256">
                  <c:v>#N/A</c:v>
                </c:pt>
                <c:pt idx="3257">
                  <c:v>#N/A</c:v>
                </c:pt>
                <c:pt idx="3258">
                  <c:v>#N/A</c:v>
                </c:pt>
                <c:pt idx="3259">
                  <c:v>#N/A</c:v>
                </c:pt>
                <c:pt idx="3260">
                  <c:v>#N/A</c:v>
                </c:pt>
                <c:pt idx="3261">
                  <c:v>#N/A</c:v>
                </c:pt>
                <c:pt idx="3262">
                  <c:v>#N/A</c:v>
                </c:pt>
                <c:pt idx="3263">
                  <c:v>#N/A</c:v>
                </c:pt>
                <c:pt idx="3264">
                  <c:v>#N/A</c:v>
                </c:pt>
                <c:pt idx="3265">
                  <c:v>#N/A</c:v>
                </c:pt>
                <c:pt idx="3266">
                  <c:v>#N/A</c:v>
                </c:pt>
                <c:pt idx="3267">
                  <c:v>#N/A</c:v>
                </c:pt>
                <c:pt idx="3268">
                  <c:v>#N/A</c:v>
                </c:pt>
                <c:pt idx="3269">
                  <c:v>#N/A</c:v>
                </c:pt>
                <c:pt idx="3270">
                  <c:v>#N/A</c:v>
                </c:pt>
                <c:pt idx="3271">
                  <c:v>#N/A</c:v>
                </c:pt>
                <c:pt idx="3272">
                  <c:v>#N/A</c:v>
                </c:pt>
                <c:pt idx="3273">
                  <c:v>#N/A</c:v>
                </c:pt>
                <c:pt idx="3274">
                  <c:v>#N/A</c:v>
                </c:pt>
                <c:pt idx="3275">
                  <c:v>#N/A</c:v>
                </c:pt>
                <c:pt idx="3276">
                  <c:v>#N/A</c:v>
                </c:pt>
                <c:pt idx="3277">
                  <c:v>#N/A</c:v>
                </c:pt>
                <c:pt idx="3278">
                  <c:v>#N/A</c:v>
                </c:pt>
                <c:pt idx="3279">
                  <c:v>#N/A</c:v>
                </c:pt>
                <c:pt idx="3280">
                  <c:v>#N/A</c:v>
                </c:pt>
                <c:pt idx="3281">
                  <c:v>#N/A</c:v>
                </c:pt>
                <c:pt idx="3282">
                  <c:v>#N/A</c:v>
                </c:pt>
                <c:pt idx="3283">
                  <c:v>#N/A</c:v>
                </c:pt>
                <c:pt idx="3284">
                  <c:v>#N/A</c:v>
                </c:pt>
                <c:pt idx="3285">
                  <c:v>#N/A</c:v>
                </c:pt>
                <c:pt idx="3286">
                  <c:v>#N/A</c:v>
                </c:pt>
                <c:pt idx="3287">
                  <c:v>#N/A</c:v>
                </c:pt>
                <c:pt idx="3288">
                  <c:v>#N/A</c:v>
                </c:pt>
                <c:pt idx="3289">
                  <c:v>#N/A</c:v>
                </c:pt>
                <c:pt idx="3290">
                  <c:v>#N/A</c:v>
                </c:pt>
                <c:pt idx="3291">
                  <c:v>#N/A</c:v>
                </c:pt>
                <c:pt idx="3292">
                  <c:v>#N/A</c:v>
                </c:pt>
                <c:pt idx="3293">
                  <c:v>#N/A</c:v>
                </c:pt>
                <c:pt idx="3294">
                  <c:v>#N/A</c:v>
                </c:pt>
                <c:pt idx="3295">
                  <c:v>#N/A</c:v>
                </c:pt>
                <c:pt idx="3296">
                  <c:v>#N/A</c:v>
                </c:pt>
                <c:pt idx="3297">
                  <c:v>#N/A</c:v>
                </c:pt>
                <c:pt idx="3298">
                  <c:v>#N/A</c:v>
                </c:pt>
                <c:pt idx="3299">
                  <c:v>#N/A</c:v>
                </c:pt>
                <c:pt idx="3300">
                  <c:v>#N/A</c:v>
                </c:pt>
                <c:pt idx="3301">
                  <c:v>#N/A</c:v>
                </c:pt>
                <c:pt idx="3302">
                  <c:v>#N/A</c:v>
                </c:pt>
                <c:pt idx="3303">
                  <c:v>#N/A</c:v>
                </c:pt>
                <c:pt idx="3304">
                  <c:v>#N/A</c:v>
                </c:pt>
                <c:pt idx="3305">
                  <c:v>#N/A</c:v>
                </c:pt>
                <c:pt idx="3306">
                  <c:v>#N/A</c:v>
                </c:pt>
                <c:pt idx="3307">
                  <c:v>#N/A</c:v>
                </c:pt>
                <c:pt idx="3308">
                  <c:v>#N/A</c:v>
                </c:pt>
                <c:pt idx="3309">
                  <c:v>#N/A</c:v>
                </c:pt>
                <c:pt idx="3310">
                  <c:v>#N/A</c:v>
                </c:pt>
                <c:pt idx="3311">
                  <c:v>#N/A</c:v>
                </c:pt>
                <c:pt idx="3312">
                  <c:v>#N/A</c:v>
                </c:pt>
                <c:pt idx="3313">
                  <c:v>#N/A</c:v>
                </c:pt>
                <c:pt idx="3314">
                  <c:v>#N/A</c:v>
                </c:pt>
                <c:pt idx="3315">
                  <c:v>#N/A</c:v>
                </c:pt>
                <c:pt idx="3316">
                  <c:v>#N/A</c:v>
                </c:pt>
                <c:pt idx="3317">
                  <c:v>#N/A</c:v>
                </c:pt>
                <c:pt idx="3318">
                  <c:v>#N/A</c:v>
                </c:pt>
                <c:pt idx="3319">
                  <c:v>#N/A</c:v>
                </c:pt>
                <c:pt idx="3320">
                  <c:v>#N/A</c:v>
                </c:pt>
                <c:pt idx="3321">
                  <c:v>#N/A</c:v>
                </c:pt>
                <c:pt idx="3322">
                  <c:v>#N/A</c:v>
                </c:pt>
                <c:pt idx="3323">
                  <c:v>#N/A</c:v>
                </c:pt>
                <c:pt idx="3324">
                  <c:v>#N/A</c:v>
                </c:pt>
                <c:pt idx="3325">
                  <c:v>#N/A</c:v>
                </c:pt>
                <c:pt idx="3326">
                  <c:v>#N/A</c:v>
                </c:pt>
                <c:pt idx="3327">
                  <c:v>#N/A</c:v>
                </c:pt>
                <c:pt idx="3328">
                  <c:v>#N/A</c:v>
                </c:pt>
                <c:pt idx="3329">
                  <c:v>#N/A</c:v>
                </c:pt>
                <c:pt idx="3330">
                  <c:v>#N/A</c:v>
                </c:pt>
                <c:pt idx="3331">
                  <c:v>#N/A</c:v>
                </c:pt>
                <c:pt idx="3332">
                  <c:v>#N/A</c:v>
                </c:pt>
                <c:pt idx="3333">
                  <c:v>#N/A</c:v>
                </c:pt>
                <c:pt idx="3334">
                  <c:v>#N/A</c:v>
                </c:pt>
                <c:pt idx="3335">
                  <c:v>#N/A</c:v>
                </c:pt>
                <c:pt idx="3336">
                  <c:v>#N/A</c:v>
                </c:pt>
                <c:pt idx="3337">
                  <c:v>#N/A</c:v>
                </c:pt>
                <c:pt idx="3338">
                  <c:v>#N/A</c:v>
                </c:pt>
                <c:pt idx="3339">
                  <c:v>#N/A</c:v>
                </c:pt>
                <c:pt idx="3340">
                  <c:v>#N/A</c:v>
                </c:pt>
                <c:pt idx="3341">
                  <c:v>#N/A</c:v>
                </c:pt>
                <c:pt idx="3342">
                  <c:v>#N/A</c:v>
                </c:pt>
                <c:pt idx="3343">
                  <c:v>#N/A</c:v>
                </c:pt>
                <c:pt idx="3344">
                  <c:v>#N/A</c:v>
                </c:pt>
                <c:pt idx="3345">
                  <c:v>#N/A</c:v>
                </c:pt>
                <c:pt idx="3346">
                  <c:v>#N/A</c:v>
                </c:pt>
                <c:pt idx="3347">
                  <c:v>#N/A</c:v>
                </c:pt>
                <c:pt idx="3348">
                  <c:v>#N/A</c:v>
                </c:pt>
                <c:pt idx="3349">
                  <c:v>#N/A</c:v>
                </c:pt>
                <c:pt idx="3350">
                  <c:v>#N/A</c:v>
                </c:pt>
                <c:pt idx="3351">
                  <c:v>#N/A</c:v>
                </c:pt>
                <c:pt idx="3352">
                  <c:v>#N/A</c:v>
                </c:pt>
                <c:pt idx="3353">
                  <c:v>#N/A</c:v>
                </c:pt>
                <c:pt idx="3354">
                  <c:v>#N/A</c:v>
                </c:pt>
                <c:pt idx="3355">
                  <c:v>#N/A</c:v>
                </c:pt>
                <c:pt idx="3356">
                  <c:v>#N/A</c:v>
                </c:pt>
                <c:pt idx="3357">
                  <c:v>#N/A</c:v>
                </c:pt>
                <c:pt idx="3358">
                  <c:v>#N/A</c:v>
                </c:pt>
                <c:pt idx="3359">
                  <c:v>#N/A</c:v>
                </c:pt>
                <c:pt idx="3360">
                  <c:v>#N/A</c:v>
                </c:pt>
                <c:pt idx="3361">
                  <c:v>#N/A</c:v>
                </c:pt>
                <c:pt idx="3362">
                  <c:v>#N/A</c:v>
                </c:pt>
                <c:pt idx="3363">
                  <c:v>#N/A</c:v>
                </c:pt>
                <c:pt idx="3364">
                  <c:v>#N/A</c:v>
                </c:pt>
                <c:pt idx="3365">
                  <c:v>#N/A</c:v>
                </c:pt>
                <c:pt idx="3366">
                  <c:v>#N/A</c:v>
                </c:pt>
                <c:pt idx="3367">
                  <c:v>#N/A</c:v>
                </c:pt>
                <c:pt idx="3368">
                  <c:v>#N/A</c:v>
                </c:pt>
                <c:pt idx="3369">
                  <c:v>#N/A</c:v>
                </c:pt>
                <c:pt idx="3370">
                  <c:v>#N/A</c:v>
                </c:pt>
                <c:pt idx="3371">
                  <c:v>#N/A</c:v>
                </c:pt>
                <c:pt idx="3372">
                  <c:v>#N/A</c:v>
                </c:pt>
                <c:pt idx="3373">
                  <c:v>#N/A</c:v>
                </c:pt>
                <c:pt idx="3374">
                  <c:v>#N/A</c:v>
                </c:pt>
                <c:pt idx="3375">
                  <c:v>#N/A</c:v>
                </c:pt>
                <c:pt idx="3376">
                  <c:v>#N/A</c:v>
                </c:pt>
                <c:pt idx="3377">
                  <c:v>#N/A</c:v>
                </c:pt>
                <c:pt idx="3378">
                  <c:v>#N/A</c:v>
                </c:pt>
                <c:pt idx="3379">
                  <c:v>#N/A</c:v>
                </c:pt>
                <c:pt idx="3380">
                  <c:v>#N/A</c:v>
                </c:pt>
                <c:pt idx="3381">
                  <c:v>#N/A</c:v>
                </c:pt>
                <c:pt idx="3382">
                  <c:v>#N/A</c:v>
                </c:pt>
                <c:pt idx="3383">
                  <c:v>#N/A</c:v>
                </c:pt>
                <c:pt idx="3384">
                  <c:v>#N/A</c:v>
                </c:pt>
                <c:pt idx="3385">
                  <c:v>#N/A</c:v>
                </c:pt>
                <c:pt idx="3386">
                  <c:v>#N/A</c:v>
                </c:pt>
                <c:pt idx="3387">
                  <c:v>#N/A</c:v>
                </c:pt>
                <c:pt idx="3388">
                  <c:v>#N/A</c:v>
                </c:pt>
                <c:pt idx="3389">
                  <c:v>#N/A</c:v>
                </c:pt>
                <c:pt idx="3390">
                  <c:v>#N/A</c:v>
                </c:pt>
                <c:pt idx="3391">
                  <c:v>#N/A</c:v>
                </c:pt>
                <c:pt idx="3392">
                  <c:v>#N/A</c:v>
                </c:pt>
                <c:pt idx="3393">
                  <c:v>#N/A</c:v>
                </c:pt>
                <c:pt idx="3394">
                  <c:v>#N/A</c:v>
                </c:pt>
                <c:pt idx="3395">
                  <c:v>#N/A</c:v>
                </c:pt>
                <c:pt idx="3396">
                  <c:v>#N/A</c:v>
                </c:pt>
                <c:pt idx="3397">
                  <c:v>#N/A</c:v>
                </c:pt>
                <c:pt idx="3398">
                  <c:v>#N/A</c:v>
                </c:pt>
                <c:pt idx="3399">
                  <c:v>#N/A</c:v>
                </c:pt>
                <c:pt idx="3400">
                  <c:v>#N/A</c:v>
                </c:pt>
                <c:pt idx="3401">
                  <c:v>#N/A</c:v>
                </c:pt>
                <c:pt idx="3402">
                  <c:v>#N/A</c:v>
                </c:pt>
                <c:pt idx="3403">
                  <c:v>#N/A</c:v>
                </c:pt>
                <c:pt idx="3404">
                  <c:v>#N/A</c:v>
                </c:pt>
                <c:pt idx="3405">
                  <c:v>#N/A</c:v>
                </c:pt>
                <c:pt idx="3406">
                  <c:v>#N/A</c:v>
                </c:pt>
                <c:pt idx="3407">
                  <c:v>#N/A</c:v>
                </c:pt>
                <c:pt idx="3408">
                  <c:v>#N/A</c:v>
                </c:pt>
                <c:pt idx="3409">
                  <c:v>#N/A</c:v>
                </c:pt>
                <c:pt idx="3410">
                  <c:v>#N/A</c:v>
                </c:pt>
                <c:pt idx="3411">
                  <c:v>#N/A</c:v>
                </c:pt>
                <c:pt idx="3412">
                  <c:v>#N/A</c:v>
                </c:pt>
                <c:pt idx="3413">
                  <c:v>#N/A</c:v>
                </c:pt>
                <c:pt idx="3414">
                  <c:v>#N/A</c:v>
                </c:pt>
                <c:pt idx="3415">
                  <c:v>#N/A</c:v>
                </c:pt>
                <c:pt idx="3416">
                  <c:v>#N/A</c:v>
                </c:pt>
                <c:pt idx="3417">
                  <c:v>#N/A</c:v>
                </c:pt>
                <c:pt idx="3418">
                  <c:v>#N/A</c:v>
                </c:pt>
                <c:pt idx="3419">
                  <c:v>#N/A</c:v>
                </c:pt>
                <c:pt idx="3420">
                  <c:v>#N/A</c:v>
                </c:pt>
                <c:pt idx="3421">
                  <c:v>#N/A</c:v>
                </c:pt>
                <c:pt idx="3422">
                  <c:v>#N/A</c:v>
                </c:pt>
                <c:pt idx="3423">
                  <c:v>#N/A</c:v>
                </c:pt>
                <c:pt idx="3424">
                  <c:v>#N/A</c:v>
                </c:pt>
                <c:pt idx="3425">
                  <c:v>#N/A</c:v>
                </c:pt>
                <c:pt idx="3426">
                  <c:v>#N/A</c:v>
                </c:pt>
                <c:pt idx="3427">
                  <c:v>#N/A</c:v>
                </c:pt>
                <c:pt idx="3428">
                  <c:v>#N/A</c:v>
                </c:pt>
                <c:pt idx="3429">
                  <c:v>#N/A</c:v>
                </c:pt>
                <c:pt idx="3430">
                  <c:v>#N/A</c:v>
                </c:pt>
                <c:pt idx="3431">
                  <c:v>#N/A</c:v>
                </c:pt>
                <c:pt idx="3432">
                  <c:v>#N/A</c:v>
                </c:pt>
                <c:pt idx="3433">
                  <c:v>#N/A</c:v>
                </c:pt>
                <c:pt idx="3434">
                  <c:v>#N/A</c:v>
                </c:pt>
                <c:pt idx="3435">
                  <c:v>#N/A</c:v>
                </c:pt>
                <c:pt idx="3436">
                  <c:v>#N/A</c:v>
                </c:pt>
                <c:pt idx="3437">
                  <c:v>#N/A</c:v>
                </c:pt>
                <c:pt idx="3438">
                  <c:v>#N/A</c:v>
                </c:pt>
                <c:pt idx="3439">
                  <c:v>#N/A</c:v>
                </c:pt>
                <c:pt idx="3440">
                  <c:v>#N/A</c:v>
                </c:pt>
                <c:pt idx="3441">
                  <c:v>#N/A</c:v>
                </c:pt>
                <c:pt idx="3442">
                  <c:v>#N/A</c:v>
                </c:pt>
                <c:pt idx="3443">
                  <c:v>#N/A</c:v>
                </c:pt>
                <c:pt idx="3444">
                  <c:v>#N/A</c:v>
                </c:pt>
                <c:pt idx="3445">
                  <c:v>#N/A</c:v>
                </c:pt>
                <c:pt idx="3446">
                  <c:v>#N/A</c:v>
                </c:pt>
                <c:pt idx="3447">
                  <c:v>#N/A</c:v>
                </c:pt>
                <c:pt idx="3448">
                  <c:v>#N/A</c:v>
                </c:pt>
                <c:pt idx="3449">
                  <c:v>#N/A</c:v>
                </c:pt>
                <c:pt idx="3450">
                  <c:v>#N/A</c:v>
                </c:pt>
                <c:pt idx="3451">
                  <c:v>#N/A</c:v>
                </c:pt>
                <c:pt idx="3452">
                  <c:v>#N/A</c:v>
                </c:pt>
                <c:pt idx="3453">
                  <c:v>#N/A</c:v>
                </c:pt>
                <c:pt idx="3454">
                  <c:v>#N/A</c:v>
                </c:pt>
                <c:pt idx="3455">
                  <c:v>#N/A</c:v>
                </c:pt>
                <c:pt idx="3456">
                  <c:v>#N/A</c:v>
                </c:pt>
                <c:pt idx="3457">
                  <c:v>#N/A</c:v>
                </c:pt>
                <c:pt idx="3458">
                  <c:v>#N/A</c:v>
                </c:pt>
                <c:pt idx="3459">
                  <c:v>#N/A</c:v>
                </c:pt>
                <c:pt idx="3460">
                  <c:v>#N/A</c:v>
                </c:pt>
                <c:pt idx="3461">
                  <c:v>#N/A</c:v>
                </c:pt>
                <c:pt idx="3462">
                  <c:v>#N/A</c:v>
                </c:pt>
                <c:pt idx="3463">
                  <c:v>#N/A</c:v>
                </c:pt>
                <c:pt idx="3464">
                  <c:v>#N/A</c:v>
                </c:pt>
                <c:pt idx="3465">
                  <c:v>#N/A</c:v>
                </c:pt>
                <c:pt idx="3466">
                  <c:v>#N/A</c:v>
                </c:pt>
                <c:pt idx="3467">
                  <c:v>#N/A</c:v>
                </c:pt>
                <c:pt idx="3468">
                  <c:v>#N/A</c:v>
                </c:pt>
                <c:pt idx="3469">
                  <c:v>#N/A</c:v>
                </c:pt>
                <c:pt idx="3470">
                  <c:v>#N/A</c:v>
                </c:pt>
                <c:pt idx="3471">
                  <c:v>#N/A</c:v>
                </c:pt>
                <c:pt idx="3472">
                  <c:v>#N/A</c:v>
                </c:pt>
                <c:pt idx="3473">
                  <c:v>#N/A</c:v>
                </c:pt>
                <c:pt idx="3474">
                  <c:v>#N/A</c:v>
                </c:pt>
                <c:pt idx="3475">
                  <c:v>#N/A</c:v>
                </c:pt>
                <c:pt idx="3476">
                  <c:v>#N/A</c:v>
                </c:pt>
                <c:pt idx="3477">
                  <c:v>#N/A</c:v>
                </c:pt>
                <c:pt idx="3478">
                  <c:v>#N/A</c:v>
                </c:pt>
                <c:pt idx="3479">
                  <c:v>#N/A</c:v>
                </c:pt>
                <c:pt idx="3480">
                  <c:v>#N/A</c:v>
                </c:pt>
                <c:pt idx="3481">
                  <c:v>#N/A</c:v>
                </c:pt>
                <c:pt idx="3482">
                  <c:v>#N/A</c:v>
                </c:pt>
                <c:pt idx="3483">
                  <c:v>#N/A</c:v>
                </c:pt>
                <c:pt idx="3484">
                  <c:v>#N/A</c:v>
                </c:pt>
                <c:pt idx="3485">
                  <c:v>#N/A</c:v>
                </c:pt>
                <c:pt idx="3486">
                  <c:v>#N/A</c:v>
                </c:pt>
                <c:pt idx="3487">
                  <c:v>#N/A</c:v>
                </c:pt>
                <c:pt idx="3488">
                  <c:v>#N/A</c:v>
                </c:pt>
                <c:pt idx="3489">
                  <c:v>#N/A</c:v>
                </c:pt>
                <c:pt idx="3490">
                  <c:v>#N/A</c:v>
                </c:pt>
                <c:pt idx="3491">
                  <c:v>#N/A</c:v>
                </c:pt>
                <c:pt idx="3492">
                  <c:v>#N/A</c:v>
                </c:pt>
                <c:pt idx="3493">
                  <c:v>#N/A</c:v>
                </c:pt>
                <c:pt idx="3494">
                  <c:v>#N/A</c:v>
                </c:pt>
                <c:pt idx="3495">
                  <c:v>#N/A</c:v>
                </c:pt>
                <c:pt idx="3496">
                  <c:v>#N/A</c:v>
                </c:pt>
                <c:pt idx="3497">
                  <c:v>#N/A</c:v>
                </c:pt>
                <c:pt idx="3498">
                  <c:v>#N/A</c:v>
                </c:pt>
                <c:pt idx="3499">
                  <c:v>#N/A</c:v>
                </c:pt>
                <c:pt idx="3500">
                  <c:v>#N/A</c:v>
                </c:pt>
                <c:pt idx="3501">
                  <c:v>#N/A</c:v>
                </c:pt>
                <c:pt idx="3502">
                  <c:v>#N/A</c:v>
                </c:pt>
                <c:pt idx="3503">
                  <c:v>#N/A</c:v>
                </c:pt>
                <c:pt idx="3504">
                  <c:v>#N/A</c:v>
                </c:pt>
                <c:pt idx="3505">
                  <c:v>#N/A</c:v>
                </c:pt>
                <c:pt idx="3506">
                  <c:v>#N/A</c:v>
                </c:pt>
                <c:pt idx="3507">
                  <c:v>#N/A</c:v>
                </c:pt>
                <c:pt idx="3508">
                  <c:v>#N/A</c:v>
                </c:pt>
                <c:pt idx="3509">
                  <c:v>#N/A</c:v>
                </c:pt>
                <c:pt idx="3510">
                  <c:v>#N/A</c:v>
                </c:pt>
                <c:pt idx="3511">
                  <c:v>#N/A</c:v>
                </c:pt>
                <c:pt idx="3512">
                  <c:v>#N/A</c:v>
                </c:pt>
                <c:pt idx="3513">
                  <c:v>#N/A</c:v>
                </c:pt>
                <c:pt idx="3514">
                  <c:v>#N/A</c:v>
                </c:pt>
                <c:pt idx="3515">
                  <c:v>#N/A</c:v>
                </c:pt>
                <c:pt idx="3516">
                  <c:v>#N/A</c:v>
                </c:pt>
                <c:pt idx="3517">
                  <c:v>#N/A</c:v>
                </c:pt>
                <c:pt idx="3518">
                  <c:v>#N/A</c:v>
                </c:pt>
                <c:pt idx="3519">
                  <c:v>#N/A</c:v>
                </c:pt>
                <c:pt idx="3520">
                  <c:v>#N/A</c:v>
                </c:pt>
                <c:pt idx="3521">
                  <c:v>#N/A</c:v>
                </c:pt>
                <c:pt idx="3522">
                  <c:v>#N/A</c:v>
                </c:pt>
                <c:pt idx="3523">
                  <c:v>#N/A</c:v>
                </c:pt>
                <c:pt idx="3524">
                  <c:v>#N/A</c:v>
                </c:pt>
                <c:pt idx="3525">
                  <c:v>#N/A</c:v>
                </c:pt>
                <c:pt idx="3526">
                  <c:v>#N/A</c:v>
                </c:pt>
                <c:pt idx="3527">
                  <c:v>#N/A</c:v>
                </c:pt>
                <c:pt idx="3528">
                  <c:v>#N/A</c:v>
                </c:pt>
                <c:pt idx="3529">
                  <c:v>#N/A</c:v>
                </c:pt>
                <c:pt idx="3530">
                  <c:v>#N/A</c:v>
                </c:pt>
                <c:pt idx="3531">
                  <c:v>#N/A</c:v>
                </c:pt>
                <c:pt idx="3532">
                  <c:v>#N/A</c:v>
                </c:pt>
                <c:pt idx="3533">
                  <c:v>#N/A</c:v>
                </c:pt>
                <c:pt idx="3534">
                  <c:v>#N/A</c:v>
                </c:pt>
                <c:pt idx="3535">
                  <c:v>#N/A</c:v>
                </c:pt>
                <c:pt idx="3536">
                  <c:v>#N/A</c:v>
                </c:pt>
                <c:pt idx="3537">
                  <c:v>#N/A</c:v>
                </c:pt>
                <c:pt idx="3538">
                  <c:v>#N/A</c:v>
                </c:pt>
                <c:pt idx="3539">
                  <c:v>#N/A</c:v>
                </c:pt>
                <c:pt idx="3540">
                  <c:v>#N/A</c:v>
                </c:pt>
                <c:pt idx="3541">
                  <c:v>#N/A</c:v>
                </c:pt>
                <c:pt idx="3542">
                  <c:v>#N/A</c:v>
                </c:pt>
                <c:pt idx="3543">
                  <c:v>#N/A</c:v>
                </c:pt>
                <c:pt idx="3544">
                  <c:v>#N/A</c:v>
                </c:pt>
                <c:pt idx="3545">
                  <c:v>#N/A</c:v>
                </c:pt>
                <c:pt idx="3546">
                  <c:v>#N/A</c:v>
                </c:pt>
                <c:pt idx="3547">
                  <c:v>#N/A</c:v>
                </c:pt>
                <c:pt idx="3548">
                  <c:v>#N/A</c:v>
                </c:pt>
                <c:pt idx="3549">
                  <c:v>#N/A</c:v>
                </c:pt>
                <c:pt idx="3550">
                  <c:v>#N/A</c:v>
                </c:pt>
                <c:pt idx="3551">
                  <c:v>#N/A</c:v>
                </c:pt>
                <c:pt idx="3552">
                  <c:v>#N/A</c:v>
                </c:pt>
                <c:pt idx="3553">
                  <c:v>#N/A</c:v>
                </c:pt>
                <c:pt idx="3554">
                  <c:v>#N/A</c:v>
                </c:pt>
                <c:pt idx="3555">
                  <c:v>#N/A</c:v>
                </c:pt>
                <c:pt idx="3556">
                  <c:v>#N/A</c:v>
                </c:pt>
                <c:pt idx="3557">
                  <c:v>#N/A</c:v>
                </c:pt>
                <c:pt idx="3558">
                  <c:v>#N/A</c:v>
                </c:pt>
                <c:pt idx="3559">
                  <c:v>#N/A</c:v>
                </c:pt>
                <c:pt idx="3560">
                  <c:v>#N/A</c:v>
                </c:pt>
                <c:pt idx="3561">
                  <c:v>#N/A</c:v>
                </c:pt>
                <c:pt idx="3562">
                  <c:v>#N/A</c:v>
                </c:pt>
                <c:pt idx="3563">
                  <c:v>#N/A</c:v>
                </c:pt>
                <c:pt idx="3564">
                  <c:v>#N/A</c:v>
                </c:pt>
                <c:pt idx="3565">
                  <c:v>#N/A</c:v>
                </c:pt>
                <c:pt idx="3566">
                  <c:v>#N/A</c:v>
                </c:pt>
                <c:pt idx="3567">
                  <c:v>#N/A</c:v>
                </c:pt>
                <c:pt idx="3568">
                  <c:v>#N/A</c:v>
                </c:pt>
                <c:pt idx="3569">
                  <c:v>#N/A</c:v>
                </c:pt>
                <c:pt idx="3570">
                  <c:v>#N/A</c:v>
                </c:pt>
                <c:pt idx="3571">
                  <c:v>#N/A</c:v>
                </c:pt>
                <c:pt idx="3572">
                  <c:v>#N/A</c:v>
                </c:pt>
                <c:pt idx="3573">
                  <c:v>#N/A</c:v>
                </c:pt>
                <c:pt idx="3574">
                  <c:v>#N/A</c:v>
                </c:pt>
                <c:pt idx="3575">
                  <c:v>#N/A</c:v>
                </c:pt>
                <c:pt idx="3576">
                  <c:v>#N/A</c:v>
                </c:pt>
                <c:pt idx="3577">
                  <c:v>#N/A</c:v>
                </c:pt>
                <c:pt idx="3578">
                  <c:v>#N/A</c:v>
                </c:pt>
                <c:pt idx="3579">
                  <c:v>#N/A</c:v>
                </c:pt>
                <c:pt idx="3580">
                  <c:v>#N/A</c:v>
                </c:pt>
                <c:pt idx="3581">
                  <c:v>#N/A</c:v>
                </c:pt>
                <c:pt idx="3582">
                  <c:v>#N/A</c:v>
                </c:pt>
                <c:pt idx="3583">
                  <c:v>#N/A</c:v>
                </c:pt>
                <c:pt idx="3584">
                  <c:v>#N/A</c:v>
                </c:pt>
                <c:pt idx="3585">
                  <c:v>#N/A</c:v>
                </c:pt>
                <c:pt idx="3586">
                  <c:v>#N/A</c:v>
                </c:pt>
                <c:pt idx="3587">
                  <c:v>#N/A</c:v>
                </c:pt>
                <c:pt idx="3588">
                  <c:v>#N/A</c:v>
                </c:pt>
                <c:pt idx="3589">
                  <c:v>#N/A</c:v>
                </c:pt>
                <c:pt idx="3590">
                  <c:v>#N/A</c:v>
                </c:pt>
                <c:pt idx="3591">
                  <c:v>#N/A</c:v>
                </c:pt>
                <c:pt idx="3592">
                  <c:v>#N/A</c:v>
                </c:pt>
                <c:pt idx="3593">
                  <c:v>#N/A</c:v>
                </c:pt>
                <c:pt idx="3594">
                  <c:v>#N/A</c:v>
                </c:pt>
                <c:pt idx="3595">
                  <c:v>#N/A</c:v>
                </c:pt>
                <c:pt idx="3596">
                  <c:v>#N/A</c:v>
                </c:pt>
                <c:pt idx="3597">
                  <c:v>#N/A</c:v>
                </c:pt>
                <c:pt idx="3598">
                  <c:v>#N/A</c:v>
                </c:pt>
                <c:pt idx="3599">
                  <c:v>#N/A</c:v>
                </c:pt>
                <c:pt idx="3600">
                  <c:v>#N/A</c:v>
                </c:pt>
                <c:pt idx="3601">
                  <c:v>#N/A</c:v>
                </c:pt>
                <c:pt idx="3602">
                  <c:v>#N/A</c:v>
                </c:pt>
                <c:pt idx="3603">
                  <c:v>#N/A</c:v>
                </c:pt>
                <c:pt idx="3604">
                  <c:v>#N/A</c:v>
                </c:pt>
                <c:pt idx="3605">
                  <c:v>#N/A</c:v>
                </c:pt>
                <c:pt idx="3606">
                  <c:v>#N/A</c:v>
                </c:pt>
                <c:pt idx="3607">
                  <c:v>#N/A</c:v>
                </c:pt>
                <c:pt idx="3608">
                  <c:v>#N/A</c:v>
                </c:pt>
                <c:pt idx="3609">
                  <c:v>#N/A</c:v>
                </c:pt>
                <c:pt idx="3610">
                  <c:v>#N/A</c:v>
                </c:pt>
                <c:pt idx="3611">
                  <c:v>#N/A</c:v>
                </c:pt>
                <c:pt idx="3612">
                  <c:v>#N/A</c:v>
                </c:pt>
                <c:pt idx="3613">
                  <c:v>#N/A</c:v>
                </c:pt>
                <c:pt idx="3614">
                  <c:v>#N/A</c:v>
                </c:pt>
                <c:pt idx="3615">
                  <c:v>#N/A</c:v>
                </c:pt>
                <c:pt idx="3616">
                  <c:v>#N/A</c:v>
                </c:pt>
                <c:pt idx="3617">
                  <c:v>#N/A</c:v>
                </c:pt>
                <c:pt idx="3618">
                  <c:v>#N/A</c:v>
                </c:pt>
                <c:pt idx="3619">
                  <c:v>#N/A</c:v>
                </c:pt>
                <c:pt idx="3620">
                  <c:v>#N/A</c:v>
                </c:pt>
                <c:pt idx="3621">
                  <c:v>#N/A</c:v>
                </c:pt>
                <c:pt idx="3622">
                  <c:v>#N/A</c:v>
                </c:pt>
                <c:pt idx="3623">
                  <c:v>#N/A</c:v>
                </c:pt>
                <c:pt idx="3624">
                  <c:v>#N/A</c:v>
                </c:pt>
                <c:pt idx="3625">
                  <c:v>#N/A</c:v>
                </c:pt>
                <c:pt idx="3626">
                  <c:v>#N/A</c:v>
                </c:pt>
                <c:pt idx="3627">
                  <c:v>#N/A</c:v>
                </c:pt>
                <c:pt idx="3628">
                  <c:v>#N/A</c:v>
                </c:pt>
                <c:pt idx="3629">
                  <c:v>#N/A</c:v>
                </c:pt>
                <c:pt idx="3630">
                  <c:v>#N/A</c:v>
                </c:pt>
                <c:pt idx="3631">
                  <c:v>#N/A</c:v>
                </c:pt>
                <c:pt idx="3632">
                  <c:v>#N/A</c:v>
                </c:pt>
                <c:pt idx="3633">
                  <c:v>#N/A</c:v>
                </c:pt>
                <c:pt idx="3634">
                  <c:v>#N/A</c:v>
                </c:pt>
                <c:pt idx="3635">
                  <c:v>#N/A</c:v>
                </c:pt>
                <c:pt idx="3636">
                  <c:v>#N/A</c:v>
                </c:pt>
                <c:pt idx="3637">
                  <c:v>#N/A</c:v>
                </c:pt>
                <c:pt idx="3638">
                  <c:v>#N/A</c:v>
                </c:pt>
                <c:pt idx="3639">
                  <c:v>#N/A</c:v>
                </c:pt>
                <c:pt idx="3640">
                  <c:v>#N/A</c:v>
                </c:pt>
                <c:pt idx="3641">
                  <c:v>#N/A</c:v>
                </c:pt>
                <c:pt idx="3642">
                  <c:v>#N/A</c:v>
                </c:pt>
                <c:pt idx="3643">
                  <c:v>#N/A</c:v>
                </c:pt>
                <c:pt idx="3644">
                  <c:v>#N/A</c:v>
                </c:pt>
                <c:pt idx="3645">
                  <c:v>#N/A</c:v>
                </c:pt>
                <c:pt idx="3646">
                  <c:v>#N/A</c:v>
                </c:pt>
                <c:pt idx="3647">
                  <c:v>#N/A</c:v>
                </c:pt>
                <c:pt idx="3648">
                  <c:v>#N/A</c:v>
                </c:pt>
                <c:pt idx="3649">
                  <c:v>#N/A</c:v>
                </c:pt>
                <c:pt idx="3650">
                  <c:v>#N/A</c:v>
                </c:pt>
                <c:pt idx="3651">
                  <c:v>#N/A</c:v>
                </c:pt>
                <c:pt idx="3652">
                  <c:v>#N/A</c:v>
                </c:pt>
                <c:pt idx="3653">
                  <c:v>#N/A</c:v>
                </c:pt>
                <c:pt idx="3654">
                  <c:v>#N/A</c:v>
                </c:pt>
                <c:pt idx="3655">
                  <c:v>#N/A</c:v>
                </c:pt>
                <c:pt idx="3656">
                  <c:v>#N/A</c:v>
                </c:pt>
                <c:pt idx="3657">
                  <c:v>#N/A</c:v>
                </c:pt>
                <c:pt idx="3658">
                  <c:v>#N/A</c:v>
                </c:pt>
                <c:pt idx="3659">
                  <c:v>#N/A</c:v>
                </c:pt>
                <c:pt idx="3660">
                  <c:v>#N/A</c:v>
                </c:pt>
                <c:pt idx="3661">
                  <c:v>#N/A</c:v>
                </c:pt>
                <c:pt idx="3662">
                  <c:v>#N/A</c:v>
                </c:pt>
                <c:pt idx="3663">
                  <c:v>#N/A</c:v>
                </c:pt>
                <c:pt idx="3664">
                  <c:v>#N/A</c:v>
                </c:pt>
                <c:pt idx="3665">
                  <c:v>#N/A</c:v>
                </c:pt>
                <c:pt idx="3666">
                  <c:v>#N/A</c:v>
                </c:pt>
                <c:pt idx="3667">
                  <c:v>#N/A</c:v>
                </c:pt>
                <c:pt idx="3668">
                  <c:v>#N/A</c:v>
                </c:pt>
                <c:pt idx="3669">
                  <c:v>#N/A</c:v>
                </c:pt>
                <c:pt idx="3670">
                  <c:v>#N/A</c:v>
                </c:pt>
                <c:pt idx="3671">
                  <c:v>#N/A</c:v>
                </c:pt>
                <c:pt idx="3672">
                  <c:v>#N/A</c:v>
                </c:pt>
                <c:pt idx="3673">
                  <c:v>#N/A</c:v>
                </c:pt>
                <c:pt idx="3674">
                  <c:v>#N/A</c:v>
                </c:pt>
                <c:pt idx="3675">
                  <c:v>#N/A</c:v>
                </c:pt>
                <c:pt idx="3676">
                  <c:v>#N/A</c:v>
                </c:pt>
                <c:pt idx="3677">
                  <c:v>#N/A</c:v>
                </c:pt>
                <c:pt idx="3678">
                  <c:v>#N/A</c:v>
                </c:pt>
                <c:pt idx="3679">
                  <c:v>#N/A</c:v>
                </c:pt>
                <c:pt idx="3680">
                  <c:v>#N/A</c:v>
                </c:pt>
                <c:pt idx="3681">
                  <c:v>#N/A</c:v>
                </c:pt>
                <c:pt idx="3682">
                  <c:v>#N/A</c:v>
                </c:pt>
                <c:pt idx="3683">
                  <c:v>#N/A</c:v>
                </c:pt>
                <c:pt idx="3684">
                  <c:v>#N/A</c:v>
                </c:pt>
                <c:pt idx="3685">
                  <c:v>#N/A</c:v>
                </c:pt>
                <c:pt idx="3686">
                  <c:v>#N/A</c:v>
                </c:pt>
                <c:pt idx="3687">
                  <c:v>#N/A</c:v>
                </c:pt>
                <c:pt idx="3688">
                  <c:v>#N/A</c:v>
                </c:pt>
                <c:pt idx="3689">
                  <c:v>#N/A</c:v>
                </c:pt>
                <c:pt idx="3690">
                  <c:v>#N/A</c:v>
                </c:pt>
                <c:pt idx="3691">
                  <c:v>#N/A</c:v>
                </c:pt>
                <c:pt idx="3692">
                  <c:v>#N/A</c:v>
                </c:pt>
                <c:pt idx="3693">
                  <c:v>#N/A</c:v>
                </c:pt>
                <c:pt idx="3694">
                  <c:v>#N/A</c:v>
                </c:pt>
                <c:pt idx="3695">
                  <c:v>#N/A</c:v>
                </c:pt>
                <c:pt idx="3696">
                  <c:v>#N/A</c:v>
                </c:pt>
                <c:pt idx="3697">
                  <c:v>#N/A</c:v>
                </c:pt>
                <c:pt idx="3698">
                  <c:v>#N/A</c:v>
                </c:pt>
                <c:pt idx="3699">
                  <c:v>#N/A</c:v>
                </c:pt>
                <c:pt idx="3700">
                  <c:v>#N/A</c:v>
                </c:pt>
                <c:pt idx="3701">
                  <c:v>#N/A</c:v>
                </c:pt>
                <c:pt idx="3702">
                  <c:v>#N/A</c:v>
                </c:pt>
                <c:pt idx="3703">
                  <c:v>#N/A</c:v>
                </c:pt>
                <c:pt idx="3704">
                  <c:v>#N/A</c:v>
                </c:pt>
                <c:pt idx="3705">
                  <c:v>#N/A</c:v>
                </c:pt>
                <c:pt idx="3706">
                  <c:v>#N/A</c:v>
                </c:pt>
                <c:pt idx="3707">
                  <c:v>#N/A</c:v>
                </c:pt>
                <c:pt idx="3708">
                  <c:v>#N/A</c:v>
                </c:pt>
                <c:pt idx="3709">
                  <c:v>#N/A</c:v>
                </c:pt>
                <c:pt idx="3710">
                  <c:v>#N/A</c:v>
                </c:pt>
                <c:pt idx="3711">
                  <c:v>#N/A</c:v>
                </c:pt>
                <c:pt idx="3712">
                  <c:v>#N/A</c:v>
                </c:pt>
                <c:pt idx="3713">
                  <c:v>#N/A</c:v>
                </c:pt>
                <c:pt idx="3714">
                  <c:v>#N/A</c:v>
                </c:pt>
                <c:pt idx="3715">
                  <c:v>#N/A</c:v>
                </c:pt>
                <c:pt idx="3716">
                  <c:v>#N/A</c:v>
                </c:pt>
                <c:pt idx="3717">
                  <c:v>#N/A</c:v>
                </c:pt>
                <c:pt idx="3718">
                  <c:v>#N/A</c:v>
                </c:pt>
                <c:pt idx="3719">
                  <c:v>#N/A</c:v>
                </c:pt>
                <c:pt idx="3720">
                  <c:v>#N/A</c:v>
                </c:pt>
                <c:pt idx="3721">
                  <c:v>#N/A</c:v>
                </c:pt>
                <c:pt idx="3722">
                  <c:v>#N/A</c:v>
                </c:pt>
                <c:pt idx="3723">
                  <c:v>#N/A</c:v>
                </c:pt>
                <c:pt idx="3724">
                  <c:v>#N/A</c:v>
                </c:pt>
                <c:pt idx="3725">
                  <c:v>#N/A</c:v>
                </c:pt>
                <c:pt idx="3726">
                  <c:v>#N/A</c:v>
                </c:pt>
                <c:pt idx="3727">
                  <c:v>#N/A</c:v>
                </c:pt>
                <c:pt idx="3728">
                  <c:v>#N/A</c:v>
                </c:pt>
                <c:pt idx="3729">
                  <c:v>#N/A</c:v>
                </c:pt>
                <c:pt idx="3730">
                  <c:v>#N/A</c:v>
                </c:pt>
                <c:pt idx="3731">
                  <c:v>#N/A</c:v>
                </c:pt>
                <c:pt idx="3732">
                  <c:v>#N/A</c:v>
                </c:pt>
                <c:pt idx="3733">
                  <c:v>#N/A</c:v>
                </c:pt>
                <c:pt idx="3734">
                  <c:v>#N/A</c:v>
                </c:pt>
                <c:pt idx="3735">
                  <c:v>#N/A</c:v>
                </c:pt>
                <c:pt idx="3736">
                  <c:v>#N/A</c:v>
                </c:pt>
                <c:pt idx="3737">
                  <c:v>#N/A</c:v>
                </c:pt>
                <c:pt idx="3738">
                  <c:v>#N/A</c:v>
                </c:pt>
                <c:pt idx="3739">
                  <c:v>#N/A</c:v>
                </c:pt>
                <c:pt idx="3740">
                  <c:v>#N/A</c:v>
                </c:pt>
                <c:pt idx="3741">
                  <c:v>#N/A</c:v>
                </c:pt>
                <c:pt idx="3742">
                  <c:v>#N/A</c:v>
                </c:pt>
                <c:pt idx="3743">
                  <c:v>#N/A</c:v>
                </c:pt>
                <c:pt idx="3744">
                  <c:v>#N/A</c:v>
                </c:pt>
                <c:pt idx="3745">
                  <c:v>#N/A</c:v>
                </c:pt>
                <c:pt idx="3746">
                  <c:v>#N/A</c:v>
                </c:pt>
                <c:pt idx="3747">
                  <c:v>#N/A</c:v>
                </c:pt>
                <c:pt idx="3748">
                  <c:v>#N/A</c:v>
                </c:pt>
                <c:pt idx="3749">
                  <c:v>#N/A</c:v>
                </c:pt>
                <c:pt idx="3750">
                  <c:v>#N/A</c:v>
                </c:pt>
                <c:pt idx="3751">
                  <c:v>#N/A</c:v>
                </c:pt>
                <c:pt idx="3752">
                  <c:v>#N/A</c:v>
                </c:pt>
                <c:pt idx="3753">
                  <c:v>#N/A</c:v>
                </c:pt>
                <c:pt idx="3754">
                  <c:v>#N/A</c:v>
                </c:pt>
                <c:pt idx="3755">
                  <c:v>#N/A</c:v>
                </c:pt>
                <c:pt idx="3756">
                  <c:v>#N/A</c:v>
                </c:pt>
                <c:pt idx="3757">
                  <c:v>#N/A</c:v>
                </c:pt>
                <c:pt idx="3758">
                  <c:v>#N/A</c:v>
                </c:pt>
                <c:pt idx="3759">
                  <c:v>#N/A</c:v>
                </c:pt>
                <c:pt idx="3760">
                  <c:v>#N/A</c:v>
                </c:pt>
                <c:pt idx="3761">
                  <c:v>#N/A</c:v>
                </c:pt>
                <c:pt idx="3762">
                  <c:v>#N/A</c:v>
                </c:pt>
                <c:pt idx="3763">
                  <c:v>#N/A</c:v>
                </c:pt>
                <c:pt idx="3764">
                  <c:v>#N/A</c:v>
                </c:pt>
                <c:pt idx="3765">
                  <c:v>#N/A</c:v>
                </c:pt>
                <c:pt idx="3766">
                  <c:v>#N/A</c:v>
                </c:pt>
                <c:pt idx="3767">
                  <c:v>#N/A</c:v>
                </c:pt>
                <c:pt idx="3768">
                  <c:v>#N/A</c:v>
                </c:pt>
                <c:pt idx="3769">
                  <c:v>#N/A</c:v>
                </c:pt>
                <c:pt idx="3770">
                  <c:v>#N/A</c:v>
                </c:pt>
                <c:pt idx="3771">
                  <c:v>#N/A</c:v>
                </c:pt>
                <c:pt idx="3772">
                  <c:v>#N/A</c:v>
                </c:pt>
                <c:pt idx="3773">
                  <c:v>#N/A</c:v>
                </c:pt>
                <c:pt idx="3774">
                  <c:v>#N/A</c:v>
                </c:pt>
                <c:pt idx="3775">
                  <c:v>#N/A</c:v>
                </c:pt>
                <c:pt idx="3776">
                  <c:v>#N/A</c:v>
                </c:pt>
                <c:pt idx="3777">
                  <c:v>#N/A</c:v>
                </c:pt>
                <c:pt idx="3778">
                  <c:v>#N/A</c:v>
                </c:pt>
                <c:pt idx="3779">
                  <c:v>#N/A</c:v>
                </c:pt>
                <c:pt idx="3780">
                  <c:v>#N/A</c:v>
                </c:pt>
                <c:pt idx="3781">
                  <c:v>#N/A</c:v>
                </c:pt>
                <c:pt idx="3782">
                  <c:v>#N/A</c:v>
                </c:pt>
                <c:pt idx="3783">
                  <c:v>#N/A</c:v>
                </c:pt>
                <c:pt idx="3784">
                  <c:v>#N/A</c:v>
                </c:pt>
                <c:pt idx="3785">
                  <c:v>#N/A</c:v>
                </c:pt>
                <c:pt idx="3786">
                  <c:v>#N/A</c:v>
                </c:pt>
                <c:pt idx="3787">
                  <c:v>#N/A</c:v>
                </c:pt>
                <c:pt idx="3788">
                  <c:v>#N/A</c:v>
                </c:pt>
                <c:pt idx="3789">
                  <c:v>#N/A</c:v>
                </c:pt>
                <c:pt idx="3790">
                  <c:v>#N/A</c:v>
                </c:pt>
                <c:pt idx="3791">
                  <c:v>#N/A</c:v>
                </c:pt>
                <c:pt idx="3792">
                  <c:v>#N/A</c:v>
                </c:pt>
                <c:pt idx="3793">
                  <c:v>#N/A</c:v>
                </c:pt>
                <c:pt idx="3794">
                  <c:v>#N/A</c:v>
                </c:pt>
                <c:pt idx="3795">
                  <c:v>#N/A</c:v>
                </c:pt>
                <c:pt idx="3796">
                  <c:v>#N/A</c:v>
                </c:pt>
                <c:pt idx="3797">
                  <c:v>#N/A</c:v>
                </c:pt>
                <c:pt idx="3798">
                  <c:v>#N/A</c:v>
                </c:pt>
                <c:pt idx="3799">
                  <c:v>#N/A</c:v>
                </c:pt>
                <c:pt idx="3800">
                  <c:v>#N/A</c:v>
                </c:pt>
                <c:pt idx="3801">
                  <c:v>#N/A</c:v>
                </c:pt>
                <c:pt idx="3802">
                  <c:v>#N/A</c:v>
                </c:pt>
                <c:pt idx="3803">
                  <c:v>#N/A</c:v>
                </c:pt>
                <c:pt idx="3804">
                  <c:v>#N/A</c:v>
                </c:pt>
                <c:pt idx="3805">
                  <c:v>#N/A</c:v>
                </c:pt>
                <c:pt idx="3806">
                  <c:v>#N/A</c:v>
                </c:pt>
                <c:pt idx="3807">
                  <c:v>#N/A</c:v>
                </c:pt>
                <c:pt idx="3808">
                  <c:v>#N/A</c:v>
                </c:pt>
                <c:pt idx="3809">
                  <c:v>#N/A</c:v>
                </c:pt>
                <c:pt idx="3810">
                  <c:v>#N/A</c:v>
                </c:pt>
                <c:pt idx="3811">
                  <c:v>#N/A</c:v>
                </c:pt>
                <c:pt idx="3812">
                  <c:v>#N/A</c:v>
                </c:pt>
                <c:pt idx="3813">
                  <c:v>#N/A</c:v>
                </c:pt>
                <c:pt idx="3814">
                  <c:v>#N/A</c:v>
                </c:pt>
                <c:pt idx="3815">
                  <c:v>#N/A</c:v>
                </c:pt>
                <c:pt idx="3816">
                  <c:v>#N/A</c:v>
                </c:pt>
                <c:pt idx="3817">
                  <c:v>#N/A</c:v>
                </c:pt>
                <c:pt idx="3818">
                  <c:v>#N/A</c:v>
                </c:pt>
                <c:pt idx="3819">
                  <c:v>#N/A</c:v>
                </c:pt>
                <c:pt idx="3820">
                  <c:v>#N/A</c:v>
                </c:pt>
                <c:pt idx="3821">
                  <c:v>#N/A</c:v>
                </c:pt>
                <c:pt idx="3822">
                  <c:v>#N/A</c:v>
                </c:pt>
                <c:pt idx="3823">
                  <c:v>#N/A</c:v>
                </c:pt>
                <c:pt idx="3824">
                  <c:v>#N/A</c:v>
                </c:pt>
                <c:pt idx="3825">
                  <c:v>#N/A</c:v>
                </c:pt>
                <c:pt idx="3826">
                  <c:v>#N/A</c:v>
                </c:pt>
                <c:pt idx="3827">
                  <c:v>#N/A</c:v>
                </c:pt>
                <c:pt idx="3828">
                  <c:v>#N/A</c:v>
                </c:pt>
                <c:pt idx="3829">
                  <c:v>#N/A</c:v>
                </c:pt>
                <c:pt idx="3830">
                  <c:v>#N/A</c:v>
                </c:pt>
                <c:pt idx="3831">
                  <c:v>#N/A</c:v>
                </c:pt>
                <c:pt idx="3832">
                  <c:v>#N/A</c:v>
                </c:pt>
                <c:pt idx="3833">
                  <c:v>#N/A</c:v>
                </c:pt>
                <c:pt idx="3834">
                  <c:v>#N/A</c:v>
                </c:pt>
                <c:pt idx="3835">
                  <c:v>#N/A</c:v>
                </c:pt>
                <c:pt idx="3836">
                  <c:v>#N/A</c:v>
                </c:pt>
                <c:pt idx="3837">
                  <c:v>#N/A</c:v>
                </c:pt>
                <c:pt idx="3838">
                  <c:v>#N/A</c:v>
                </c:pt>
                <c:pt idx="3839">
                  <c:v>#N/A</c:v>
                </c:pt>
                <c:pt idx="3840">
                  <c:v>#N/A</c:v>
                </c:pt>
                <c:pt idx="3841">
                  <c:v>#N/A</c:v>
                </c:pt>
                <c:pt idx="3842">
                  <c:v>#N/A</c:v>
                </c:pt>
                <c:pt idx="3843">
                  <c:v>#N/A</c:v>
                </c:pt>
                <c:pt idx="3844">
                  <c:v>#N/A</c:v>
                </c:pt>
                <c:pt idx="3845">
                  <c:v>#N/A</c:v>
                </c:pt>
                <c:pt idx="3846">
                  <c:v>#N/A</c:v>
                </c:pt>
                <c:pt idx="3847">
                  <c:v>#N/A</c:v>
                </c:pt>
                <c:pt idx="3848">
                  <c:v>#N/A</c:v>
                </c:pt>
                <c:pt idx="3849">
                  <c:v>#N/A</c:v>
                </c:pt>
                <c:pt idx="3850">
                  <c:v>#N/A</c:v>
                </c:pt>
                <c:pt idx="3851">
                  <c:v>#N/A</c:v>
                </c:pt>
                <c:pt idx="3852">
                  <c:v>#N/A</c:v>
                </c:pt>
                <c:pt idx="3853">
                  <c:v>#N/A</c:v>
                </c:pt>
                <c:pt idx="3854">
                  <c:v>#N/A</c:v>
                </c:pt>
                <c:pt idx="3855">
                  <c:v>#N/A</c:v>
                </c:pt>
                <c:pt idx="3856">
                  <c:v>#N/A</c:v>
                </c:pt>
                <c:pt idx="3857">
                  <c:v>#N/A</c:v>
                </c:pt>
                <c:pt idx="3858">
                  <c:v>#N/A</c:v>
                </c:pt>
                <c:pt idx="3859">
                  <c:v>#N/A</c:v>
                </c:pt>
                <c:pt idx="3860">
                  <c:v>#N/A</c:v>
                </c:pt>
                <c:pt idx="3861">
                  <c:v>#N/A</c:v>
                </c:pt>
                <c:pt idx="3862">
                  <c:v>#N/A</c:v>
                </c:pt>
                <c:pt idx="3863">
                  <c:v>#N/A</c:v>
                </c:pt>
                <c:pt idx="3864">
                  <c:v>#N/A</c:v>
                </c:pt>
                <c:pt idx="3865">
                  <c:v>#N/A</c:v>
                </c:pt>
                <c:pt idx="3866">
                  <c:v>#N/A</c:v>
                </c:pt>
                <c:pt idx="3867">
                  <c:v>#N/A</c:v>
                </c:pt>
                <c:pt idx="3868">
                  <c:v>#N/A</c:v>
                </c:pt>
                <c:pt idx="3869">
                  <c:v>#N/A</c:v>
                </c:pt>
                <c:pt idx="3870">
                  <c:v>#N/A</c:v>
                </c:pt>
                <c:pt idx="3871">
                  <c:v>#N/A</c:v>
                </c:pt>
                <c:pt idx="3872">
                  <c:v>#N/A</c:v>
                </c:pt>
                <c:pt idx="3873">
                  <c:v>#N/A</c:v>
                </c:pt>
                <c:pt idx="3874">
                  <c:v>#N/A</c:v>
                </c:pt>
                <c:pt idx="3875">
                  <c:v>#N/A</c:v>
                </c:pt>
                <c:pt idx="3876">
                  <c:v>#N/A</c:v>
                </c:pt>
                <c:pt idx="3877">
                  <c:v>#N/A</c:v>
                </c:pt>
                <c:pt idx="3878">
                  <c:v>#N/A</c:v>
                </c:pt>
                <c:pt idx="3879">
                  <c:v>#N/A</c:v>
                </c:pt>
                <c:pt idx="3880">
                  <c:v>#N/A</c:v>
                </c:pt>
                <c:pt idx="3881">
                  <c:v>#N/A</c:v>
                </c:pt>
                <c:pt idx="3882">
                  <c:v>#N/A</c:v>
                </c:pt>
                <c:pt idx="3883">
                  <c:v>#N/A</c:v>
                </c:pt>
                <c:pt idx="3884">
                  <c:v>#N/A</c:v>
                </c:pt>
                <c:pt idx="3885">
                  <c:v>#N/A</c:v>
                </c:pt>
                <c:pt idx="3886">
                  <c:v>#N/A</c:v>
                </c:pt>
                <c:pt idx="3887">
                  <c:v>#N/A</c:v>
                </c:pt>
                <c:pt idx="3888">
                  <c:v>#N/A</c:v>
                </c:pt>
                <c:pt idx="3889">
                  <c:v>#N/A</c:v>
                </c:pt>
                <c:pt idx="3890">
                  <c:v>#N/A</c:v>
                </c:pt>
                <c:pt idx="3891">
                  <c:v>#N/A</c:v>
                </c:pt>
                <c:pt idx="3892">
                  <c:v>#N/A</c:v>
                </c:pt>
                <c:pt idx="3893">
                  <c:v>#N/A</c:v>
                </c:pt>
                <c:pt idx="3894">
                  <c:v>#N/A</c:v>
                </c:pt>
                <c:pt idx="3895">
                  <c:v>#N/A</c:v>
                </c:pt>
                <c:pt idx="3896">
                  <c:v>#N/A</c:v>
                </c:pt>
                <c:pt idx="3897">
                  <c:v>#N/A</c:v>
                </c:pt>
                <c:pt idx="3898">
                  <c:v>#N/A</c:v>
                </c:pt>
                <c:pt idx="3899">
                  <c:v>#N/A</c:v>
                </c:pt>
                <c:pt idx="3900">
                  <c:v>#N/A</c:v>
                </c:pt>
                <c:pt idx="3901">
                  <c:v>#N/A</c:v>
                </c:pt>
                <c:pt idx="3902">
                  <c:v>#N/A</c:v>
                </c:pt>
                <c:pt idx="3903">
                  <c:v>#N/A</c:v>
                </c:pt>
                <c:pt idx="3904">
                  <c:v>#N/A</c:v>
                </c:pt>
                <c:pt idx="3905">
                  <c:v>#N/A</c:v>
                </c:pt>
                <c:pt idx="3906">
                  <c:v>#N/A</c:v>
                </c:pt>
                <c:pt idx="3907">
                  <c:v>#N/A</c:v>
                </c:pt>
                <c:pt idx="3908">
                  <c:v>#N/A</c:v>
                </c:pt>
                <c:pt idx="3909">
                  <c:v>#N/A</c:v>
                </c:pt>
                <c:pt idx="3910">
                  <c:v>#N/A</c:v>
                </c:pt>
                <c:pt idx="3911">
                  <c:v>#N/A</c:v>
                </c:pt>
                <c:pt idx="3912">
                  <c:v>#N/A</c:v>
                </c:pt>
                <c:pt idx="3913">
                  <c:v>#N/A</c:v>
                </c:pt>
                <c:pt idx="3914">
                  <c:v>#N/A</c:v>
                </c:pt>
                <c:pt idx="3915">
                  <c:v>#N/A</c:v>
                </c:pt>
                <c:pt idx="3916">
                  <c:v>#N/A</c:v>
                </c:pt>
                <c:pt idx="3917">
                  <c:v>#N/A</c:v>
                </c:pt>
                <c:pt idx="3918">
                  <c:v>#N/A</c:v>
                </c:pt>
                <c:pt idx="3919">
                  <c:v>#N/A</c:v>
                </c:pt>
                <c:pt idx="3920">
                  <c:v>#N/A</c:v>
                </c:pt>
                <c:pt idx="3921">
                  <c:v>#N/A</c:v>
                </c:pt>
                <c:pt idx="3922">
                  <c:v>#N/A</c:v>
                </c:pt>
                <c:pt idx="3923">
                  <c:v>#N/A</c:v>
                </c:pt>
                <c:pt idx="3924">
                  <c:v>#N/A</c:v>
                </c:pt>
                <c:pt idx="3925">
                  <c:v>#N/A</c:v>
                </c:pt>
                <c:pt idx="3926">
                  <c:v>#N/A</c:v>
                </c:pt>
                <c:pt idx="3927">
                  <c:v>#N/A</c:v>
                </c:pt>
                <c:pt idx="3928">
                  <c:v>#N/A</c:v>
                </c:pt>
                <c:pt idx="3929">
                  <c:v>#N/A</c:v>
                </c:pt>
                <c:pt idx="3930">
                  <c:v>#N/A</c:v>
                </c:pt>
                <c:pt idx="3931">
                  <c:v>#N/A</c:v>
                </c:pt>
                <c:pt idx="3932">
                  <c:v>#N/A</c:v>
                </c:pt>
                <c:pt idx="3933">
                  <c:v>#N/A</c:v>
                </c:pt>
                <c:pt idx="3934">
                  <c:v>#N/A</c:v>
                </c:pt>
                <c:pt idx="3935">
                  <c:v>#N/A</c:v>
                </c:pt>
                <c:pt idx="3936">
                  <c:v>#N/A</c:v>
                </c:pt>
                <c:pt idx="3937">
                  <c:v>#N/A</c:v>
                </c:pt>
                <c:pt idx="3938">
                  <c:v>#N/A</c:v>
                </c:pt>
                <c:pt idx="3939">
                  <c:v>#N/A</c:v>
                </c:pt>
                <c:pt idx="3940">
                  <c:v>#N/A</c:v>
                </c:pt>
                <c:pt idx="3941">
                  <c:v>#N/A</c:v>
                </c:pt>
                <c:pt idx="3942">
                  <c:v>#N/A</c:v>
                </c:pt>
                <c:pt idx="3943">
                  <c:v>#N/A</c:v>
                </c:pt>
                <c:pt idx="3944">
                  <c:v>#N/A</c:v>
                </c:pt>
                <c:pt idx="3945">
                  <c:v>#N/A</c:v>
                </c:pt>
                <c:pt idx="3946">
                  <c:v>#N/A</c:v>
                </c:pt>
                <c:pt idx="3947">
                  <c:v>#N/A</c:v>
                </c:pt>
                <c:pt idx="3948">
                  <c:v>#N/A</c:v>
                </c:pt>
                <c:pt idx="3949">
                  <c:v>#N/A</c:v>
                </c:pt>
                <c:pt idx="3950">
                  <c:v>#N/A</c:v>
                </c:pt>
                <c:pt idx="3951">
                  <c:v>#N/A</c:v>
                </c:pt>
                <c:pt idx="3952">
                  <c:v>#N/A</c:v>
                </c:pt>
                <c:pt idx="3953">
                  <c:v>#N/A</c:v>
                </c:pt>
                <c:pt idx="3954">
                  <c:v>#N/A</c:v>
                </c:pt>
                <c:pt idx="3955">
                  <c:v>#N/A</c:v>
                </c:pt>
                <c:pt idx="3956">
                  <c:v>#N/A</c:v>
                </c:pt>
                <c:pt idx="3957">
                  <c:v>#N/A</c:v>
                </c:pt>
                <c:pt idx="3958">
                  <c:v>#N/A</c:v>
                </c:pt>
                <c:pt idx="3959">
                  <c:v>#N/A</c:v>
                </c:pt>
                <c:pt idx="3960">
                  <c:v>#N/A</c:v>
                </c:pt>
                <c:pt idx="3961">
                  <c:v>#N/A</c:v>
                </c:pt>
                <c:pt idx="3962">
                  <c:v>#N/A</c:v>
                </c:pt>
                <c:pt idx="3963">
                  <c:v>#N/A</c:v>
                </c:pt>
                <c:pt idx="3964">
                  <c:v>#N/A</c:v>
                </c:pt>
                <c:pt idx="3965">
                  <c:v>#N/A</c:v>
                </c:pt>
                <c:pt idx="3966">
                  <c:v>#N/A</c:v>
                </c:pt>
                <c:pt idx="3967">
                  <c:v>#N/A</c:v>
                </c:pt>
                <c:pt idx="3968">
                  <c:v>#N/A</c:v>
                </c:pt>
                <c:pt idx="3969">
                  <c:v>#N/A</c:v>
                </c:pt>
                <c:pt idx="3970">
                  <c:v>#N/A</c:v>
                </c:pt>
                <c:pt idx="3971">
                  <c:v>#N/A</c:v>
                </c:pt>
                <c:pt idx="3972">
                  <c:v>#N/A</c:v>
                </c:pt>
                <c:pt idx="3973">
                  <c:v>#N/A</c:v>
                </c:pt>
                <c:pt idx="3974">
                  <c:v>#N/A</c:v>
                </c:pt>
                <c:pt idx="3975">
                  <c:v>#N/A</c:v>
                </c:pt>
                <c:pt idx="3976">
                  <c:v>#N/A</c:v>
                </c:pt>
                <c:pt idx="3977">
                  <c:v>#N/A</c:v>
                </c:pt>
                <c:pt idx="3978">
                  <c:v>#N/A</c:v>
                </c:pt>
                <c:pt idx="3979">
                  <c:v>#N/A</c:v>
                </c:pt>
                <c:pt idx="3980">
                  <c:v>#N/A</c:v>
                </c:pt>
                <c:pt idx="3981">
                  <c:v>#N/A</c:v>
                </c:pt>
                <c:pt idx="3982">
                  <c:v>#N/A</c:v>
                </c:pt>
                <c:pt idx="3983">
                  <c:v>#N/A</c:v>
                </c:pt>
                <c:pt idx="3984">
                  <c:v>#N/A</c:v>
                </c:pt>
                <c:pt idx="3985">
                  <c:v>#N/A</c:v>
                </c:pt>
                <c:pt idx="3986">
                  <c:v>#N/A</c:v>
                </c:pt>
                <c:pt idx="3987">
                  <c:v>#N/A</c:v>
                </c:pt>
                <c:pt idx="3988">
                  <c:v>#N/A</c:v>
                </c:pt>
                <c:pt idx="3989">
                  <c:v>#N/A</c:v>
                </c:pt>
                <c:pt idx="3990">
                  <c:v>#N/A</c:v>
                </c:pt>
                <c:pt idx="3991">
                  <c:v>#N/A</c:v>
                </c:pt>
                <c:pt idx="3992">
                  <c:v>#N/A</c:v>
                </c:pt>
                <c:pt idx="3993">
                  <c:v>#N/A</c:v>
                </c:pt>
                <c:pt idx="3994">
                  <c:v>#N/A</c:v>
                </c:pt>
                <c:pt idx="3995">
                  <c:v>#N/A</c:v>
                </c:pt>
                <c:pt idx="3996">
                  <c:v>#N/A</c:v>
                </c:pt>
                <c:pt idx="3997">
                  <c:v>#N/A</c:v>
                </c:pt>
                <c:pt idx="3998">
                  <c:v>#N/A</c:v>
                </c:pt>
                <c:pt idx="3999">
                  <c:v>#N/A</c:v>
                </c:pt>
                <c:pt idx="4000">
                  <c:v>#N/A</c:v>
                </c:pt>
                <c:pt idx="4001">
                  <c:v>#N/A</c:v>
                </c:pt>
                <c:pt idx="4002">
                  <c:v>#N/A</c:v>
                </c:pt>
                <c:pt idx="4003">
                  <c:v>#N/A</c:v>
                </c:pt>
                <c:pt idx="4004">
                  <c:v>#N/A</c:v>
                </c:pt>
                <c:pt idx="4005">
                  <c:v>#N/A</c:v>
                </c:pt>
                <c:pt idx="4006">
                  <c:v>#N/A</c:v>
                </c:pt>
                <c:pt idx="4007">
                  <c:v>#N/A</c:v>
                </c:pt>
                <c:pt idx="4008">
                  <c:v>#N/A</c:v>
                </c:pt>
                <c:pt idx="4009">
                  <c:v>#N/A</c:v>
                </c:pt>
                <c:pt idx="4010">
                  <c:v>#N/A</c:v>
                </c:pt>
                <c:pt idx="4011">
                  <c:v>#N/A</c:v>
                </c:pt>
                <c:pt idx="4012">
                  <c:v>#N/A</c:v>
                </c:pt>
                <c:pt idx="4013">
                  <c:v>#N/A</c:v>
                </c:pt>
                <c:pt idx="4014">
                  <c:v>#N/A</c:v>
                </c:pt>
                <c:pt idx="4015">
                  <c:v>#N/A</c:v>
                </c:pt>
                <c:pt idx="4016">
                  <c:v>#N/A</c:v>
                </c:pt>
                <c:pt idx="4017">
                  <c:v>#N/A</c:v>
                </c:pt>
                <c:pt idx="4018">
                  <c:v>#N/A</c:v>
                </c:pt>
                <c:pt idx="4019">
                  <c:v>#N/A</c:v>
                </c:pt>
                <c:pt idx="4020">
                  <c:v>#N/A</c:v>
                </c:pt>
                <c:pt idx="4021">
                  <c:v>#N/A</c:v>
                </c:pt>
                <c:pt idx="4022">
                  <c:v>#N/A</c:v>
                </c:pt>
                <c:pt idx="4023">
                  <c:v>#N/A</c:v>
                </c:pt>
                <c:pt idx="4024">
                  <c:v>#N/A</c:v>
                </c:pt>
                <c:pt idx="4025">
                  <c:v>#N/A</c:v>
                </c:pt>
                <c:pt idx="4026">
                  <c:v>#N/A</c:v>
                </c:pt>
                <c:pt idx="4027">
                  <c:v>#N/A</c:v>
                </c:pt>
                <c:pt idx="4028">
                  <c:v>#N/A</c:v>
                </c:pt>
                <c:pt idx="4029">
                  <c:v>#N/A</c:v>
                </c:pt>
                <c:pt idx="4030">
                  <c:v>#N/A</c:v>
                </c:pt>
                <c:pt idx="4031">
                  <c:v>#N/A</c:v>
                </c:pt>
                <c:pt idx="4032">
                  <c:v>#N/A</c:v>
                </c:pt>
                <c:pt idx="4033">
                  <c:v>#N/A</c:v>
                </c:pt>
                <c:pt idx="4034">
                  <c:v>#N/A</c:v>
                </c:pt>
                <c:pt idx="4035">
                  <c:v>#N/A</c:v>
                </c:pt>
                <c:pt idx="4036">
                  <c:v>#N/A</c:v>
                </c:pt>
                <c:pt idx="4037">
                  <c:v>#N/A</c:v>
                </c:pt>
                <c:pt idx="4038">
                  <c:v>#N/A</c:v>
                </c:pt>
                <c:pt idx="4039">
                  <c:v>#N/A</c:v>
                </c:pt>
                <c:pt idx="4040">
                  <c:v>#N/A</c:v>
                </c:pt>
                <c:pt idx="4041">
                  <c:v>#N/A</c:v>
                </c:pt>
                <c:pt idx="4042">
                  <c:v>#N/A</c:v>
                </c:pt>
                <c:pt idx="4043">
                  <c:v>#N/A</c:v>
                </c:pt>
                <c:pt idx="4044">
                  <c:v>#N/A</c:v>
                </c:pt>
                <c:pt idx="4045">
                  <c:v>#N/A</c:v>
                </c:pt>
                <c:pt idx="4046">
                  <c:v>#N/A</c:v>
                </c:pt>
                <c:pt idx="4047">
                  <c:v>#N/A</c:v>
                </c:pt>
                <c:pt idx="4048">
                  <c:v>#N/A</c:v>
                </c:pt>
                <c:pt idx="4049">
                  <c:v>#N/A</c:v>
                </c:pt>
                <c:pt idx="4050">
                  <c:v>#N/A</c:v>
                </c:pt>
                <c:pt idx="4051">
                  <c:v>#N/A</c:v>
                </c:pt>
                <c:pt idx="4052">
                  <c:v>#N/A</c:v>
                </c:pt>
                <c:pt idx="4053">
                  <c:v>#N/A</c:v>
                </c:pt>
                <c:pt idx="4054">
                  <c:v>#N/A</c:v>
                </c:pt>
                <c:pt idx="4055">
                  <c:v>#N/A</c:v>
                </c:pt>
                <c:pt idx="4056">
                  <c:v>#N/A</c:v>
                </c:pt>
                <c:pt idx="4057">
                  <c:v>#N/A</c:v>
                </c:pt>
                <c:pt idx="4058">
                  <c:v>#N/A</c:v>
                </c:pt>
                <c:pt idx="4059">
                  <c:v>#N/A</c:v>
                </c:pt>
                <c:pt idx="4060">
                  <c:v>#N/A</c:v>
                </c:pt>
                <c:pt idx="4061">
                  <c:v>#N/A</c:v>
                </c:pt>
                <c:pt idx="4062">
                  <c:v>#N/A</c:v>
                </c:pt>
                <c:pt idx="4063">
                  <c:v>#N/A</c:v>
                </c:pt>
                <c:pt idx="4064">
                  <c:v>#N/A</c:v>
                </c:pt>
                <c:pt idx="4065">
                  <c:v>#N/A</c:v>
                </c:pt>
                <c:pt idx="4066">
                  <c:v>#N/A</c:v>
                </c:pt>
                <c:pt idx="4067">
                  <c:v>#N/A</c:v>
                </c:pt>
                <c:pt idx="4068">
                  <c:v>#N/A</c:v>
                </c:pt>
                <c:pt idx="4069">
                  <c:v>#N/A</c:v>
                </c:pt>
                <c:pt idx="4070">
                  <c:v>#N/A</c:v>
                </c:pt>
                <c:pt idx="4071">
                  <c:v>#N/A</c:v>
                </c:pt>
                <c:pt idx="4072">
                  <c:v>#N/A</c:v>
                </c:pt>
                <c:pt idx="4073">
                  <c:v>#N/A</c:v>
                </c:pt>
                <c:pt idx="4074">
                  <c:v>#N/A</c:v>
                </c:pt>
                <c:pt idx="4075">
                  <c:v>#N/A</c:v>
                </c:pt>
                <c:pt idx="4076">
                  <c:v>#N/A</c:v>
                </c:pt>
                <c:pt idx="4077">
                  <c:v>#N/A</c:v>
                </c:pt>
                <c:pt idx="4078">
                  <c:v>#N/A</c:v>
                </c:pt>
                <c:pt idx="4079">
                  <c:v>#N/A</c:v>
                </c:pt>
                <c:pt idx="4080">
                  <c:v>#N/A</c:v>
                </c:pt>
                <c:pt idx="4081">
                  <c:v>#N/A</c:v>
                </c:pt>
                <c:pt idx="4082">
                  <c:v>#N/A</c:v>
                </c:pt>
                <c:pt idx="4083">
                  <c:v>#N/A</c:v>
                </c:pt>
                <c:pt idx="4084">
                  <c:v>#N/A</c:v>
                </c:pt>
                <c:pt idx="4085">
                  <c:v>#N/A</c:v>
                </c:pt>
                <c:pt idx="4086">
                  <c:v>#N/A</c:v>
                </c:pt>
                <c:pt idx="4087">
                  <c:v>#N/A</c:v>
                </c:pt>
                <c:pt idx="4088">
                  <c:v>#N/A</c:v>
                </c:pt>
                <c:pt idx="4089">
                  <c:v>#N/A</c:v>
                </c:pt>
                <c:pt idx="4090">
                  <c:v>#N/A</c:v>
                </c:pt>
                <c:pt idx="4091">
                  <c:v>#N/A</c:v>
                </c:pt>
                <c:pt idx="4092">
                  <c:v>#N/A</c:v>
                </c:pt>
                <c:pt idx="4093">
                  <c:v>#N/A</c:v>
                </c:pt>
                <c:pt idx="4094">
                  <c:v>#N/A</c:v>
                </c:pt>
                <c:pt idx="4095">
                  <c:v>#N/A</c:v>
                </c:pt>
                <c:pt idx="4096">
                  <c:v>#N/A</c:v>
                </c:pt>
                <c:pt idx="4097">
                  <c:v>#N/A</c:v>
                </c:pt>
                <c:pt idx="4098">
                  <c:v>#N/A</c:v>
                </c:pt>
                <c:pt idx="4099">
                  <c:v>#N/A</c:v>
                </c:pt>
                <c:pt idx="4100">
                  <c:v>#N/A</c:v>
                </c:pt>
                <c:pt idx="4101">
                  <c:v>#N/A</c:v>
                </c:pt>
                <c:pt idx="4102">
                  <c:v>#N/A</c:v>
                </c:pt>
                <c:pt idx="4103">
                  <c:v>#N/A</c:v>
                </c:pt>
                <c:pt idx="4104">
                  <c:v>#N/A</c:v>
                </c:pt>
                <c:pt idx="4105">
                  <c:v>#N/A</c:v>
                </c:pt>
                <c:pt idx="4106">
                  <c:v>#N/A</c:v>
                </c:pt>
                <c:pt idx="4107">
                  <c:v>#N/A</c:v>
                </c:pt>
                <c:pt idx="4108">
                  <c:v>#N/A</c:v>
                </c:pt>
                <c:pt idx="4109">
                  <c:v>#N/A</c:v>
                </c:pt>
                <c:pt idx="4110">
                  <c:v>#N/A</c:v>
                </c:pt>
                <c:pt idx="4111">
                  <c:v>#N/A</c:v>
                </c:pt>
                <c:pt idx="4112">
                  <c:v>#N/A</c:v>
                </c:pt>
                <c:pt idx="4113">
                  <c:v>#N/A</c:v>
                </c:pt>
                <c:pt idx="4114">
                  <c:v>#N/A</c:v>
                </c:pt>
                <c:pt idx="4115">
                  <c:v>#N/A</c:v>
                </c:pt>
                <c:pt idx="4116">
                  <c:v>#N/A</c:v>
                </c:pt>
                <c:pt idx="4117">
                  <c:v>#N/A</c:v>
                </c:pt>
                <c:pt idx="4118">
                  <c:v>#N/A</c:v>
                </c:pt>
                <c:pt idx="4119">
                  <c:v>#N/A</c:v>
                </c:pt>
                <c:pt idx="4120">
                  <c:v>#N/A</c:v>
                </c:pt>
                <c:pt idx="4121">
                  <c:v>#N/A</c:v>
                </c:pt>
                <c:pt idx="4122">
                  <c:v>#N/A</c:v>
                </c:pt>
                <c:pt idx="4123">
                  <c:v>#N/A</c:v>
                </c:pt>
                <c:pt idx="4124">
                  <c:v>#N/A</c:v>
                </c:pt>
                <c:pt idx="4125">
                  <c:v>#N/A</c:v>
                </c:pt>
                <c:pt idx="4126">
                  <c:v>#N/A</c:v>
                </c:pt>
                <c:pt idx="4127">
                  <c:v>#N/A</c:v>
                </c:pt>
                <c:pt idx="4128">
                  <c:v>#N/A</c:v>
                </c:pt>
                <c:pt idx="4129">
                  <c:v>#N/A</c:v>
                </c:pt>
                <c:pt idx="4130">
                  <c:v>#N/A</c:v>
                </c:pt>
                <c:pt idx="4131">
                  <c:v>#N/A</c:v>
                </c:pt>
                <c:pt idx="4132">
                  <c:v>#N/A</c:v>
                </c:pt>
                <c:pt idx="4133">
                  <c:v>#N/A</c:v>
                </c:pt>
                <c:pt idx="4134">
                  <c:v>#N/A</c:v>
                </c:pt>
                <c:pt idx="4135">
                  <c:v>#N/A</c:v>
                </c:pt>
                <c:pt idx="4136">
                  <c:v>#N/A</c:v>
                </c:pt>
                <c:pt idx="4137">
                  <c:v>#N/A</c:v>
                </c:pt>
                <c:pt idx="4138">
                  <c:v>#N/A</c:v>
                </c:pt>
                <c:pt idx="4139">
                  <c:v>#N/A</c:v>
                </c:pt>
                <c:pt idx="4140">
                  <c:v>#N/A</c:v>
                </c:pt>
                <c:pt idx="4141">
                  <c:v>#N/A</c:v>
                </c:pt>
                <c:pt idx="4142">
                  <c:v>#N/A</c:v>
                </c:pt>
                <c:pt idx="4143">
                  <c:v>#N/A</c:v>
                </c:pt>
                <c:pt idx="4144">
                  <c:v>#N/A</c:v>
                </c:pt>
                <c:pt idx="4145">
                  <c:v>#N/A</c:v>
                </c:pt>
                <c:pt idx="4146">
                  <c:v>#N/A</c:v>
                </c:pt>
                <c:pt idx="4147">
                  <c:v>#N/A</c:v>
                </c:pt>
                <c:pt idx="4148">
                  <c:v>#N/A</c:v>
                </c:pt>
                <c:pt idx="4149">
                  <c:v>#N/A</c:v>
                </c:pt>
                <c:pt idx="4150">
                  <c:v>#N/A</c:v>
                </c:pt>
                <c:pt idx="4151">
                  <c:v>#N/A</c:v>
                </c:pt>
                <c:pt idx="4152">
                  <c:v>#N/A</c:v>
                </c:pt>
                <c:pt idx="4153">
                  <c:v>#N/A</c:v>
                </c:pt>
                <c:pt idx="4154">
                  <c:v>#N/A</c:v>
                </c:pt>
                <c:pt idx="4155">
                  <c:v>#N/A</c:v>
                </c:pt>
                <c:pt idx="4156">
                  <c:v>#N/A</c:v>
                </c:pt>
                <c:pt idx="4157">
                  <c:v>#N/A</c:v>
                </c:pt>
                <c:pt idx="4158">
                  <c:v>#N/A</c:v>
                </c:pt>
                <c:pt idx="4159">
                  <c:v>#N/A</c:v>
                </c:pt>
                <c:pt idx="4160">
                  <c:v>#N/A</c:v>
                </c:pt>
                <c:pt idx="4161">
                  <c:v>#N/A</c:v>
                </c:pt>
                <c:pt idx="4162">
                  <c:v>#N/A</c:v>
                </c:pt>
                <c:pt idx="4163">
                  <c:v>#N/A</c:v>
                </c:pt>
                <c:pt idx="4164">
                  <c:v>#N/A</c:v>
                </c:pt>
                <c:pt idx="4165">
                  <c:v>#N/A</c:v>
                </c:pt>
                <c:pt idx="4166">
                  <c:v>#N/A</c:v>
                </c:pt>
                <c:pt idx="4167">
                  <c:v>#N/A</c:v>
                </c:pt>
                <c:pt idx="4168">
                  <c:v>#N/A</c:v>
                </c:pt>
                <c:pt idx="4169">
                  <c:v>#N/A</c:v>
                </c:pt>
                <c:pt idx="4170">
                  <c:v>#N/A</c:v>
                </c:pt>
                <c:pt idx="4171">
                  <c:v>#N/A</c:v>
                </c:pt>
                <c:pt idx="4172">
                  <c:v>#N/A</c:v>
                </c:pt>
                <c:pt idx="4173">
                  <c:v>#N/A</c:v>
                </c:pt>
                <c:pt idx="4174">
                  <c:v>#N/A</c:v>
                </c:pt>
                <c:pt idx="4175">
                  <c:v>#N/A</c:v>
                </c:pt>
                <c:pt idx="4176">
                  <c:v>#N/A</c:v>
                </c:pt>
                <c:pt idx="4177">
                  <c:v>#N/A</c:v>
                </c:pt>
                <c:pt idx="4178">
                  <c:v>#N/A</c:v>
                </c:pt>
                <c:pt idx="4179">
                  <c:v>#N/A</c:v>
                </c:pt>
                <c:pt idx="4180">
                  <c:v>#N/A</c:v>
                </c:pt>
                <c:pt idx="4181">
                  <c:v>#N/A</c:v>
                </c:pt>
                <c:pt idx="4182">
                  <c:v>#N/A</c:v>
                </c:pt>
                <c:pt idx="4183">
                  <c:v>#N/A</c:v>
                </c:pt>
                <c:pt idx="4184">
                  <c:v>#N/A</c:v>
                </c:pt>
                <c:pt idx="4185">
                  <c:v>#N/A</c:v>
                </c:pt>
                <c:pt idx="4186">
                  <c:v>#N/A</c:v>
                </c:pt>
                <c:pt idx="4187">
                  <c:v>#N/A</c:v>
                </c:pt>
                <c:pt idx="4188">
                  <c:v>#N/A</c:v>
                </c:pt>
                <c:pt idx="4189">
                  <c:v>#N/A</c:v>
                </c:pt>
                <c:pt idx="4190">
                  <c:v>#N/A</c:v>
                </c:pt>
                <c:pt idx="4191">
                  <c:v>#N/A</c:v>
                </c:pt>
                <c:pt idx="4192">
                  <c:v>#N/A</c:v>
                </c:pt>
                <c:pt idx="4193">
                  <c:v>#N/A</c:v>
                </c:pt>
                <c:pt idx="4194">
                  <c:v>#N/A</c:v>
                </c:pt>
                <c:pt idx="4195">
                  <c:v>#N/A</c:v>
                </c:pt>
                <c:pt idx="4196">
                  <c:v>#N/A</c:v>
                </c:pt>
                <c:pt idx="4197">
                  <c:v>#N/A</c:v>
                </c:pt>
                <c:pt idx="4198">
                  <c:v>#N/A</c:v>
                </c:pt>
                <c:pt idx="4199">
                  <c:v>#N/A</c:v>
                </c:pt>
                <c:pt idx="4200">
                  <c:v>#N/A</c:v>
                </c:pt>
                <c:pt idx="4201">
                  <c:v>#N/A</c:v>
                </c:pt>
                <c:pt idx="4202">
                  <c:v>#N/A</c:v>
                </c:pt>
                <c:pt idx="4203">
                  <c:v>#N/A</c:v>
                </c:pt>
                <c:pt idx="4204">
                  <c:v>#N/A</c:v>
                </c:pt>
                <c:pt idx="4205">
                  <c:v>#N/A</c:v>
                </c:pt>
                <c:pt idx="4206">
                  <c:v>#N/A</c:v>
                </c:pt>
                <c:pt idx="4207">
                  <c:v>#N/A</c:v>
                </c:pt>
                <c:pt idx="4208">
                  <c:v>#N/A</c:v>
                </c:pt>
                <c:pt idx="4209">
                  <c:v>#N/A</c:v>
                </c:pt>
                <c:pt idx="4210">
                  <c:v>#N/A</c:v>
                </c:pt>
                <c:pt idx="4211">
                  <c:v>#N/A</c:v>
                </c:pt>
                <c:pt idx="4212">
                  <c:v>#N/A</c:v>
                </c:pt>
                <c:pt idx="4213">
                  <c:v>#N/A</c:v>
                </c:pt>
                <c:pt idx="4214">
                  <c:v>#N/A</c:v>
                </c:pt>
                <c:pt idx="4215">
                  <c:v>#N/A</c:v>
                </c:pt>
                <c:pt idx="4216">
                  <c:v>#N/A</c:v>
                </c:pt>
                <c:pt idx="4217">
                  <c:v>#N/A</c:v>
                </c:pt>
                <c:pt idx="4218">
                  <c:v>#N/A</c:v>
                </c:pt>
                <c:pt idx="4219">
                  <c:v>#N/A</c:v>
                </c:pt>
                <c:pt idx="4220">
                  <c:v>#N/A</c:v>
                </c:pt>
                <c:pt idx="4221">
                  <c:v>#N/A</c:v>
                </c:pt>
                <c:pt idx="4222">
                  <c:v>#N/A</c:v>
                </c:pt>
                <c:pt idx="4223">
                  <c:v>#N/A</c:v>
                </c:pt>
                <c:pt idx="4224">
                  <c:v>#N/A</c:v>
                </c:pt>
                <c:pt idx="4225">
                  <c:v>#N/A</c:v>
                </c:pt>
                <c:pt idx="4226">
                  <c:v>#N/A</c:v>
                </c:pt>
                <c:pt idx="4227">
                  <c:v>#N/A</c:v>
                </c:pt>
                <c:pt idx="4228">
                  <c:v>#N/A</c:v>
                </c:pt>
                <c:pt idx="4229">
                  <c:v>#N/A</c:v>
                </c:pt>
                <c:pt idx="4230">
                  <c:v>#N/A</c:v>
                </c:pt>
                <c:pt idx="4231">
                  <c:v>#N/A</c:v>
                </c:pt>
                <c:pt idx="4232">
                  <c:v>#N/A</c:v>
                </c:pt>
                <c:pt idx="4233">
                  <c:v>#N/A</c:v>
                </c:pt>
                <c:pt idx="4234">
                  <c:v>#N/A</c:v>
                </c:pt>
                <c:pt idx="4235">
                  <c:v>#N/A</c:v>
                </c:pt>
                <c:pt idx="4236">
                  <c:v>#N/A</c:v>
                </c:pt>
                <c:pt idx="4237">
                  <c:v>#N/A</c:v>
                </c:pt>
                <c:pt idx="4238">
                  <c:v>#N/A</c:v>
                </c:pt>
                <c:pt idx="4239">
                  <c:v>#N/A</c:v>
                </c:pt>
                <c:pt idx="4240">
                  <c:v>#N/A</c:v>
                </c:pt>
                <c:pt idx="4241">
                  <c:v>#N/A</c:v>
                </c:pt>
                <c:pt idx="4242">
                  <c:v>#N/A</c:v>
                </c:pt>
                <c:pt idx="4243">
                  <c:v>#N/A</c:v>
                </c:pt>
                <c:pt idx="4244">
                  <c:v>#N/A</c:v>
                </c:pt>
                <c:pt idx="4245">
                  <c:v>#N/A</c:v>
                </c:pt>
                <c:pt idx="4246">
                  <c:v>#N/A</c:v>
                </c:pt>
                <c:pt idx="4247">
                  <c:v>#N/A</c:v>
                </c:pt>
                <c:pt idx="4248">
                  <c:v>#N/A</c:v>
                </c:pt>
                <c:pt idx="4249">
                  <c:v>#N/A</c:v>
                </c:pt>
                <c:pt idx="4250">
                  <c:v>#N/A</c:v>
                </c:pt>
                <c:pt idx="4251">
                  <c:v>#N/A</c:v>
                </c:pt>
                <c:pt idx="4252">
                  <c:v>#N/A</c:v>
                </c:pt>
                <c:pt idx="4253">
                  <c:v>#N/A</c:v>
                </c:pt>
                <c:pt idx="4254">
                  <c:v>#N/A</c:v>
                </c:pt>
                <c:pt idx="4255">
                  <c:v>#N/A</c:v>
                </c:pt>
                <c:pt idx="4256">
                  <c:v>#N/A</c:v>
                </c:pt>
                <c:pt idx="4257">
                  <c:v>#N/A</c:v>
                </c:pt>
                <c:pt idx="4258">
                  <c:v>#N/A</c:v>
                </c:pt>
                <c:pt idx="4259">
                  <c:v>#N/A</c:v>
                </c:pt>
                <c:pt idx="4260">
                  <c:v>#N/A</c:v>
                </c:pt>
                <c:pt idx="4261">
                  <c:v>#N/A</c:v>
                </c:pt>
                <c:pt idx="4262">
                  <c:v>#N/A</c:v>
                </c:pt>
                <c:pt idx="4263">
                  <c:v>#N/A</c:v>
                </c:pt>
                <c:pt idx="4264">
                  <c:v>#N/A</c:v>
                </c:pt>
                <c:pt idx="4265">
                  <c:v>#N/A</c:v>
                </c:pt>
                <c:pt idx="4266">
                  <c:v>#N/A</c:v>
                </c:pt>
                <c:pt idx="4267">
                  <c:v>#N/A</c:v>
                </c:pt>
                <c:pt idx="4268">
                  <c:v>#N/A</c:v>
                </c:pt>
                <c:pt idx="4269">
                  <c:v>#N/A</c:v>
                </c:pt>
                <c:pt idx="4270">
                  <c:v>#N/A</c:v>
                </c:pt>
                <c:pt idx="4271">
                  <c:v>#N/A</c:v>
                </c:pt>
                <c:pt idx="4272">
                  <c:v>#N/A</c:v>
                </c:pt>
                <c:pt idx="4273">
                  <c:v>#N/A</c:v>
                </c:pt>
                <c:pt idx="4274">
                  <c:v>#N/A</c:v>
                </c:pt>
                <c:pt idx="4275">
                  <c:v>#N/A</c:v>
                </c:pt>
                <c:pt idx="4276">
                  <c:v>#N/A</c:v>
                </c:pt>
                <c:pt idx="4277">
                  <c:v>#N/A</c:v>
                </c:pt>
                <c:pt idx="4278">
                  <c:v>#N/A</c:v>
                </c:pt>
                <c:pt idx="4279">
                  <c:v>#N/A</c:v>
                </c:pt>
                <c:pt idx="4280">
                  <c:v>#N/A</c:v>
                </c:pt>
                <c:pt idx="4281">
                  <c:v>#N/A</c:v>
                </c:pt>
                <c:pt idx="4282">
                  <c:v>#N/A</c:v>
                </c:pt>
                <c:pt idx="4283">
                  <c:v>#N/A</c:v>
                </c:pt>
                <c:pt idx="4284">
                  <c:v>#N/A</c:v>
                </c:pt>
                <c:pt idx="4285">
                  <c:v>#N/A</c:v>
                </c:pt>
                <c:pt idx="4286">
                  <c:v>#N/A</c:v>
                </c:pt>
                <c:pt idx="4287">
                  <c:v>#N/A</c:v>
                </c:pt>
                <c:pt idx="4288">
                  <c:v>#N/A</c:v>
                </c:pt>
                <c:pt idx="4289">
                  <c:v>#N/A</c:v>
                </c:pt>
                <c:pt idx="4290">
                  <c:v>#N/A</c:v>
                </c:pt>
                <c:pt idx="4291">
                  <c:v>#N/A</c:v>
                </c:pt>
                <c:pt idx="4292">
                  <c:v>#N/A</c:v>
                </c:pt>
                <c:pt idx="4293">
                  <c:v>#N/A</c:v>
                </c:pt>
                <c:pt idx="4294">
                  <c:v>#N/A</c:v>
                </c:pt>
                <c:pt idx="4295">
                  <c:v>#N/A</c:v>
                </c:pt>
                <c:pt idx="4296">
                  <c:v>#N/A</c:v>
                </c:pt>
                <c:pt idx="4297">
                  <c:v>#N/A</c:v>
                </c:pt>
                <c:pt idx="4298">
                  <c:v>#N/A</c:v>
                </c:pt>
                <c:pt idx="4299">
                  <c:v>#N/A</c:v>
                </c:pt>
                <c:pt idx="4300">
                  <c:v>#N/A</c:v>
                </c:pt>
                <c:pt idx="4301">
                  <c:v>#N/A</c:v>
                </c:pt>
                <c:pt idx="4302">
                  <c:v>#N/A</c:v>
                </c:pt>
                <c:pt idx="4303">
                  <c:v>#N/A</c:v>
                </c:pt>
                <c:pt idx="4304">
                  <c:v>#N/A</c:v>
                </c:pt>
                <c:pt idx="4305">
                  <c:v>#N/A</c:v>
                </c:pt>
                <c:pt idx="4306">
                  <c:v>#N/A</c:v>
                </c:pt>
                <c:pt idx="4307">
                  <c:v>#N/A</c:v>
                </c:pt>
                <c:pt idx="4308">
                  <c:v>#N/A</c:v>
                </c:pt>
                <c:pt idx="4309">
                  <c:v>#N/A</c:v>
                </c:pt>
                <c:pt idx="4310">
                  <c:v>#N/A</c:v>
                </c:pt>
                <c:pt idx="4311">
                  <c:v>#N/A</c:v>
                </c:pt>
                <c:pt idx="4312">
                  <c:v>#N/A</c:v>
                </c:pt>
                <c:pt idx="4313">
                  <c:v>#N/A</c:v>
                </c:pt>
                <c:pt idx="4314">
                  <c:v>#N/A</c:v>
                </c:pt>
                <c:pt idx="4315">
                  <c:v>#N/A</c:v>
                </c:pt>
                <c:pt idx="4316">
                  <c:v>#N/A</c:v>
                </c:pt>
                <c:pt idx="4317">
                  <c:v>#N/A</c:v>
                </c:pt>
                <c:pt idx="4318">
                  <c:v>#N/A</c:v>
                </c:pt>
                <c:pt idx="4319">
                  <c:v>#N/A</c:v>
                </c:pt>
                <c:pt idx="4320">
                  <c:v>#N/A</c:v>
                </c:pt>
                <c:pt idx="4321">
                  <c:v>#N/A</c:v>
                </c:pt>
                <c:pt idx="4322">
                  <c:v>#N/A</c:v>
                </c:pt>
                <c:pt idx="4323">
                  <c:v>#N/A</c:v>
                </c:pt>
                <c:pt idx="4324">
                  <c:v>#N/A</c:v>
                </c:pt>
                <c:pt idx="4325">
                  <c:v>#N/A</c:v>
                </c:pt>
                <c:pt idx="4326">
                  <c:v>#N/A</c:v>
                </c:pt>
                <c:pt idx="4327">
                  <c:v>#N/A</c:v>
                </c:pt>
                <c:pt idx="4328">
                  <c:v>#N/A</c:v>
                </c:pt>
                <c:pt idx="4329">
                  <c:v>#N/A</c:v>
                </c:pt>
                <c:pt idx="4330">
                  <c:v>#N/A</c:v>
                </c:pt>
                <c:pt idx="4331">
                  <c:v>#N/A</c:v>
                </c:pt>
                <c:pt idx="4332">
                  <c:v>#N/A</c:v>
                </c:pt>
                <c:pt idx="4333">
                  <c:v>#N/A</c:v>
                </c:pt>
                <c:pt idx="4334">
                  <c:v>#N/A</c:v>
                </c:pt>
                <c:pt idx="4335">
                  <c:v>#N/A</c:v>
                </c:pt>
                <c:pt idx="4336">
                  <c:v>#N/A</c:v>
                </c:pt>
                <c:pt idx="4337">
                  <c:v>#N/A</c:v>
                </c:pt>
                <c:pt idx="4338">
                  <c:v>#N/A</c:v>
                </c:pt>
                <c:pt idx="4339">
                  <c:v>#N/A</c:v>
                </c:pt>
                <c:pt idx="4340">
                  <c:v>#N/A</c:v>
                </c:pt>
                <c:pt idx="4341">
                  <c:v>#N/A</c:v>
                </c:pt>
                <c:pt idx="4342">
                  <c:v>#N/A</c:v>
                </c:pt>
                <c:pt idx="4343">
                  <c:v>#N/A</c:v>
                </c:pt>
                <c:pt idx="4344">
                  <c:v>#N/A</c:v>
                </c:pt>
                <c:pt idx="4345">
                  <c:v>#N/A</c:v>
                </c:pt>
                <c:pt idx="4346">
                  <c:v>#N/A</c:v>
                </c:pt>
                <c:pt idx="4347">
                  <c:v>#N/A</c:v>
                </c:pt>
                <c:pt idx="4348">
                  <c:v>#N/A</c:v>
                </c:pt>
                <c:pt idx="4349">
                  <c:v>#N/A</c:v>
                </c:pt>
                <c:pt idx="4350">
                  <c:v>#N/A</c:v>
                </c:pt>
                <c:pt idx="4351">
                  <c:v>#N/A</c:v>
                </c:pt>
                <c:pt idx="4352">
                  <c:v>#N/A</c:v>
                </c:pt>
                <c:pt idx="4353">
                  <c:v>#N/A</c:v>
                </c:pt>
                <c:pt idx="4354">
                  <c:v>#N/A</c:v>
                </c:pt>
                <c:pt idx="4355">
                  <c:v>#N/A</c:v>
                </c:pt>
                <c:pt idx="4356">
                  <c:v>#N/A</c:v>
                </c:pt>
                <c:pt idx="4357">
                  <c:v>#N/A</c:v>
                </c:pt>
                <c:pt idx="4358">
                  <c:v>#N/A</c:v>
                </c:pt>
                <c:pt idx="4359">
                  <c:v>#N/A</c:v>
                </c:pt>
                <c:pt idx="4360">
                  <c:v>#N/A</c:v>
                </c:pt>
                <c:pt idx="4361">
                  <c:v>#N/A</c:v>
                </c:pt>
                <c:pt idx="4362">
                  <c:v>#N/A</c:v>
                </c:pt>
                <c:pt idx="4363">
                  <c:v>#N/A</c:v>
                </c:pt>
                <c:pt idx="4364">
                  <c:v>#N/A</c:v>
                </c:pt>
                <c:pt idx="4365">
                  <c:v>#N/A</c:v>
                </c:pt>
                <c:pt idx="4366">
                  <c:v>#N/A</c:v>
                </c:pt>
                <c:pt idx="4367">
                  <c:v>#N/A</c:v>
                </c:pt>
                <c:pt idx="4368">
                  <c:v>#N/A</c:v>
                </c:pt>
                <c:pt idx="4369">
                  <c:v>#N/A</c:v>
                </c:pt>
                <c:pt idx="4370">
                  <c:v>#N/A</c:v>
                </c:pt>
                <c:pt idx="4371">
                  <c:v>#N/A</c:v>
                </c:pt>
                <c:pt idx="4372">
                  <c:v>#N/A</c:v>
                </c:pt>
                <c:pt idx="4373">
                  <c:v>#N/A</c:v>
                </c:pt>
                <c:pt idx="4374">
                  <c:v>#N/A</c:v>
                </c:pt>
                <c:pt idx="4375">
                  <c:v>#N/A</c:v>
                </c:pt>
                <c:pt idx="4376">
                  <c:v>#N/A</c:v>
                </c:pt>
                <c:pt idx="4377">
                  <c:v>#N/A</c:v>
                </c:pt>
                <c:pt idx="4378">
                  <c:v>#N/A</c:v>
                </c:pt>
                <c:pt idx="4379">
                  <c:v>#N/A</c:v>
                </c:pt>
                <c:pt idx="4380">
                  <c:v>#N/A</c:v>
                </c:pt>
                <c:pt idx="4381">
                  <c:v>#N/A</c:v>
                </c:pt>
                <c:pt idx="4382">
                  <c:v>#N/A</c:v>
                </c:pt>
                <c:pt idx="4383">
                  <c:v>#N/A</c:v>
                </c:pt>
                <c:pt idx="4384">
                  <c:v>#N/A</c:v>
                </c:pt>
                <c:pt idx="4385">
                  <c:v>#N/A</c:v>
                </c:pt>
                <c:pt idx="4386">
                  <c:v>#N/A</c:v>
                </c:pt>
                <c:pt idx="4387">
                  <c:v>#N/A</c:v>
                </c:pt>
                <c:pt idx="4388">
                  <c:v>#N/A</c:v>
                </c:pt>
                <c:pt idx="4389">
                  <c:v>#N/A</c:v>
                </c:pt>
                <c:pt idx="4390">
                  <c:v>#N/A</c:v>
                </c:pt>
                <c:pt idx="4391">
                  <c:v>#N/A</c:v>
                </c:pt>
                <c:pt idx="4392">
                  <c:v>#N/A</c:v>
                </c:pt>
                <c:pt idx="4393">
                  <c:v>#N/A</c:v>
                </c:pt>
                <c:pt idx="4394">
                  <c:v>#N/A</c:v>
                </c:pt>
                <c:pt idx="4395">
                  <c:v>#N/A</c:v>
                </c:pt>
                <c:pt idx="4396">
                  <c:v>#N/A</c:v>
                </c:pt>
                <c:pt idx="4397">
                  <c:v>#N/A</c:v>
                </c:pt>
                <c:pt idx="4398">
                  <c:v>#N/A</c:v>
                </c:pt>
                <c:pt idx="4399">
                  <c:v>#N/A</c:v>
                </c:pt>
                <c:pt idx="4400">
                  <c:v>#N/A</c:v>
                </c:pt>
                <c:pt idx="4401">
                  <c:v>#N/A</c:v>
                </c:pt>
                <c:pt idx="4402">
                  <c:v>#N/A</c:v>
                </c:pt>
                <c:pt idx="4403">
                  <c:v>#N/A</c:v>
                </c:pt>
                <c:pt idx="4404">
                  <c:v>#N/A</c:v>
                </c:pt>
                <c:pt idx="4405">
                  <c:v>#N/A</c:v>
                </c:pt>
                <c:pt idx="4406">
                  <c:v>#N/A</c:v>
                </c:pt>
                <c:pt idx="4407">
                  <c:v>#N/A</c:v>
                </c:pt>
                <c:pt idx="4408">
                  <c:v>#N/A</c:v>
                </c:pt>
                <c:pt idx="4409">
                  <c:v>#N/A</c:v>
                </c:pt>
                <c:pt idx="4410">
                  <c:v>#N/A</c:v>
                </c:pt>
                <c:pt idx="4411">
                  <c:v>#N/A</c:v>
                </c:pt>
                <c:pt idx="4412">
                  <c:v>#N/A</c:v>
                </c:pt>
                <c:pt idx="4413">
                  <c:v>#N/A</c:v>
                </c:pt>
                <c:pt idx="4414">
                  <c:v>#N/A</c:v>
                </c:pt>
                <c:pt idx="4415">
                  <c:v>#N/A</c:v>
                </c:pt>
                <c:pt idx="4416">
                  <c:v>#N/A</c:v>
                </c:pt>
                <c:pt idx="4417">
                  <c:v>#N/A</c:v>
                </c:pt>
                <c:pt idx="4418">
                  <c:v>#N/A</c:v>
                </c:pt>
                <c:pt idx="4419">
                  <c:v>#N/A</c:v>
                </c:pt>
                <c:pt idx="4420">
                  <c:v>#N/A</c:v>
                </c:pt>
                <c:pt idx="4421">
                  <c:v>#N/A</c:v>
                </c:pt>
                <c:pt idx="4422">
                  <c:v>#N/A</c:v>
                </c:pt>
                <c:pt idx="4423">
                  <c:v>#N/A</c:v>
                </c:pt>
                <c:pt idx="4424">
                  <c:v>#N/A</c:v>
                </c:pt>
                <c:pt idx="4425">
                  <c:v>#N/A</c:v>
                </c:pt>
                <c:pt idx="4426">
                  <c:v>#N/A</c:v>
                </c:pt>
                <c:pt idx="4427">
                  <c:v>#N/A</c:v>
                </c:pt>
                <c:pt idx="4428">
                  <c:v>#N/A</c:v>
                </c:pt>
                <c:pt idx="4429">
                  <c:v>#N/A</c:v>
                </c:pt>
                <c:pt idx="4430">
                  <c:v>#N/A</c:v>
                </c:pt>
                <c:pt idx="4431">
                  <c:v>#N/A</c:v>
                </c:pt>
                <c:pt idx="4432">
                  <c:v>#N/A</c:v>
                </c:pt>
                <c:pt idx="4433">
                  <c:v>#N/A</c:v>
                </c:pt>
                <c:pt idx="4434">
                  <c:v>#N/A</c:v>
                </c:pt>
                <c:pt idx="4435">
                  <c:v>#N/A</c:v>
                </c:pt>
                <c:pt idx="4436">
                  <c:v>#N/A</c:v>
                </c:pt>
                <c:pt idx="4437">
                  <c:v>#N/A</c:v>
                </c:pt>
                <c:pt idx="4438">
                  <c:v>#N/A</c:v>
                </c:pt>
                <c:pt idx="4439">
                  <c:v>#N/A</c:v>
                </c:pt>
                <c:pt idx="4440">
                  <c:v>#N/A</c:v>
                </c:pt>
                <c:pt idx="4441">
                  <c:v>#N/A</c:v>
                </c:pt>
                <c:pt idx="4442">
                  <c:v>#N/A</c:v>
                </c:pt>
                <c:pt idx="4443">
                  <c:v>#N/A</c:v>
                </c:pt>
                <c:pt idx="4444">
                  <c:v>#N/A</c:v>
                </c:pt>
                <c:pt idx="4445">
                  <c:v>#N/A</c:v>
                </c:pt>
                <c:pt idx="4446">
                  <c:v>#N/A</c:v>
                </c:pt>
                <c:pt idx="4447">
                  <c:v>#N/A</c:v>
                </c:pt>
                <c:pt idx="4448">
                  <c:v>#N/A</c:v>
                </c:pt>
                <c:pt idx="4449">
                  <c:v>#N/A</c:v>
                </c:pt>
                <c:pt idx="4450">
                  <c:v>#N/A</c:v>
                </c:pt>
                <c:pt idx="4451">
                  <c:v>#N/A</c:v>
                </c:pt>
                <c:pt idx="4452">
                  <c:v>#N/A</c:v>
                </c:pt>
                <c:pt idx="4453">
                  <c:v>#N/A</c:v>
                </c:pt>
                <c:pt idx="4454">
                  <c:v>#N/A</c:v>
                </c:pt>
                <c:pt idx="4455">
                  <c:v>#N/A</c:v>
                </c:pt>
                <c:pt idx="4456">
                  <c:v>#N/A</c:v>
                </c:pt>
                <c:pt idx="4457">
                  <c:v>#N/A</c:v>
                </c:pt>
                <c:pt idx="4458">
                  <c:v>#N/A</c:v>
                </c:pt>
                <c:pt idx="4459">
                  <c:v>#N/A</c:v>
                </c:pt>
                <c:pt idx="4460">
                  <c:v>#N/A</c:v>
                </c:pt>
                <c:pt idx="4461">
                  <c:v>#N/A</c:v>
                </c:pt>
                <c:pt idx="4462">
                  <c:v>#N/A</c:v>
                </c:pt>
                <c:pt idx="4463">
                  <c:v>#N/A</c:v>
                </c:pt>
                <c:pt idx="4464">
                  <c:v>#N/A</c:v>
                </c:pt>
                <c:pt idx="4465">
                  <c:v>#N/A</c:v>
                </c:pt>
                <c:pt idx="4466">
                  <c:v>#N/A</c:v>
                </c:pt>
                <c:pt idx="4467">
                  <c:v>#N/A</c:v>
                </c:pt>
                <c:pt idx="4468">
                  <c:v>#N/A</c:v>
                </c:pt>
                <c:pt idx="4469">
                  <c:v>#N/A</c:v>
                </c:pt>
                <c:pt idx="4470">
                  <c:v>#N/A</c:v>
                </c:pt>
                <c:pt idx="4471">
                  <c:v>#N/A</c:v>
                </c:pt>
                <c:pt idx="4472">
                  <c:v>#N/A</c:v>
                </c:pt>
                <c:pt idx="4473">
                  <c:v>#N/A</c:v>
                </c:pt>
                <c:pt idx="4474">
                  <c:v>#N/A</c:v>
                </c:pt>
                <c:pt idx="4475">
                  <c:v>#N/A</c:v>
                </c:pt>
                <c:pt idx="4476">
                  <c:v>#N/A</c:v>
                </c:pt>
                <c:pt idx="4477">
                  <c:v>#N/A</c:v>
                </c:pt>
                <c:pt idx="4478">
                  <c:v>#N/A</c:v>
                </c:pt>
                <c:pt idx="4479">
                  <c:v>#N/A</c:v>
                </c:pt>
                <c:pt idx="4480">
                  <c:v>#N/A</c:v>
                </c:pt>
                <c:pt idx="4481">
                  <c:v>#N/A</c:v>
                </c:pt>
                <c:pt idx="4482">
                  <c:v>#N/A</c:v>
                </c:pt>
                <c:pt idx="4483">
                  <c:v>#N/A</c:v>
                </c:pt>
                <c:pt idx="4484">
                  <c:v>#N/A</c:v>
                </c:pt>
                <c:pt idx="4485">
                  <c:v>#N/A</c:v>
                </c:pt>
                <c:pt idx="4486">
                  <c:v>#N/A</c:v>
                </c:pt>
                <c:pt idx="4487">
                  <c:v>#N/A</c:v>
                </c:pt>
                <c:pt idx="4488">
                  <c:v>#N/A</c:v>
                </c:pt>
                <c:pt idx="4489">
                  <c:v>#N/A</c:v>
                </c:pt>
                <c:pt idx="4490">
                  <c:v>#N/A</c:v>
                </c:pt>
                <c:pt idx="4491">
                  <c:v>#N/A</c:v>
                </c:pt>
                <c:pt idx="4492">
                  <c:v>#N/A</c:v>
                </c:pt>
                <c:pt idx="4493">
                  <c:v>#N/A</c:v>
                </c:pt>
                <c:pt idx="4494">
                  <c:v>#N/A</c:v>
                </c:pt>
                <c:pt idx="4495">
                  <c:v>#N/A</c:v>
                </c:pt>
                <c:pt idx="4496">
                  <c:v>#N/A</c:v>
                </c:pt>
                <c:pt idx="4497">
                  <c:v>#N/A</c:v>
                </c:pt>
                <c:pt idx="4498">
                  <c:v>#N/A</c:v>
                </c:pt>
                <c:pt idx="4499">
                  <c:v>#N/A</c:v>
                </c:pt>
                <c:pt idx="4500">
                  <c:v>#N/A</c:v>
                </c:pt>
                <c:pt idx="4501">
                  <c:v>#N/A</c:v>
                </c:pt>
                <c:pt idx="4502">
                  <c:v>#N/A</c:v>
                </c:pt>
                <c:pt idx="4503">
                  <c:v>#N/A</c:v>
                </c:pt>
                <c:pt idx="4504">
                  <c:v>#N/A</c:v>
                </c:pt>
                <c:pt idx="4505">
                  <c:v>#N/A</c:v>
                </c:pt>
                <c:pt idx="4506">
                  <c:v>#N/A</c:v>
                </c:pt>
                <c:pt idx="4507">
                  <c:v>#N/A</c:v>
                </c:pt>
                <c:pt idx="4508">
                  <c:v>#N/A</c:v>
                </c:pt>
                <c:pt idx="4509">
                  <c:v>#N/A</c:v>
                </c:pt>
                <c:pt idx="4510">
                  <c:v>#N/A</c:v>
                </c:pt>
                <c:pt idx="4511">
                  <c:v>#N/A</c:v>
                </c:pt>
                <c:pt idx="4512">
                  <c:v>#N/A</c:v>
                </c:pt>
                <c:pt idx="4513">
                  <c:v>#N/A</c:v>
                </c:pt>
                <c:pt idx="4514">
                  <c:v>#N/A</c:v>
                </c:pt>
                <c:pt idx="4515">
                  <c:v>#N/A</c:v>
                </c:pt>
                <c:pt idx="4516">
                  <c:v>#N/A</c:v>
                </c:pt>
                <c:pt idx="4517">
                  <c:v>#N/A</c:v>
                </c:pt>
                <c:pt idx="4518">
                  <c:v>#N/A</c:v>
                </c:pt>
                <c:pt idx="4519">
                  <c:v>#N/A</c:v>
                </c:pt>
                <c:pt idx="4520">
                  <c:v>#N/A</c:v>
                </c:pt>
                <c:pt idx="4521">
                  <c:v>#N/A</c:v>
                </c:pt>
                <c:pt idx="4522">
                  <c:v>#N/A</c:v>
                </c:pt>
                <c:pt idx="4523">
                  <c:v>#N/A</c:v>
                </c:pt>
                <c:pt idx="4524">
                  <c:v>#N/A</c:v>
                </c:pt>
                <c:pt idx="4525">
                  <c:v>#N/A</c:v>
                </c:pt>
                <c:pt idx="4526">
                  <c:v>#N/A</c:v>
                </c:pt>
                <c:pt idx="4527">
                  <c:v>#N/A</c:v>
                </c:pt>
                <c:pt idx="4528">
                  <c:v>#N/A</c:v>
                </c:pt>
                <c:pt idx="4529">
                  <c:v>#N/A</c:v>
                </c:pt>
                <c:pt idx="4530">
                  <c:v>#N/A</c:v>
                </c:pt>
                <c:pt idx="4531">
                  <c:v>#N/A</c:v>
                </c:pt>
                <c:pt idx="4532">
                  <c:v>#N/A</c:v>
                </c:pt>
                <c:pt idx="4533">
                  <c:v>#N/A</c:v>
                </c:pt>
                <c:pt idx="4534">
                  <c:v>#N/A</c:v>
                </c:pt>
                <c:pt idx="4535">
                  <c:v>#N/A</c:v>
                </c:pt>
                <c:pt idx="4536">
                  <c:v>#N/A</c:v>
                </c:pt>
                <c:pt idx="4537">
                  <c:v>#N/A</c:v>
                </c:pt>
                <c:pt idx="4538">
                  <c:v>#N/A</c:v>
                </c:pt>
                <c:pt idx="4539">
                  <c:v>#N/A</c:v>
                </c:pt>
                <c:pt idx="4540">
                  <c:v>#N/A</c:v>
                </c:pt>
                <c:pt idx="4541">
                  <c:v>#N/A</c:v>
                </c:pt>
                <c:pt idx="4542">
                  <c:v>#N/A</c:v>
                </c:pt>
                <c:pt idx="4543">
                  <c:v>#N/A</c:v>
                </c:pt>
                <c:pt idx="4544">
                  <c:v>#N/A</c:v>
                </c:pt>
                <c:pt idx="4545">
                  <c:v>#N/A</c:v>
                </c:pt>
                <c:pt idx="4546">
                  <c:v>#N/A</c:v>
                </c:pt>
                <c:pt idx="4547">
                  <c:v>#N/A</c:v>
                </c:pt>
                <c:pt idx="4548">
                  <c:v>#N/A</c:v>
                </c:pt>
                <c:pt idx="4549">
                  <c:v>#N/A</c:v>
                </c:pt>
                <c:pt idx="4550">
                  <c:v>#N/A</c:v>
                </c:pt>
                <c:pt idx="4551">
                  <c:v>#N/A</c:v>
                </c:pt>
                <c:pt idx="4552">
                  <c:v>#N/A</c:v>
                </c:pt>
                <c:pt idx="4553">
                  <c:v>#N/A</c:v>
                </c:pt>
                <c:pt idx="4554">
                  <c:v>#N/A</c:v>
                </c:pt>
                <c:pt idx="4555">
                  <c:v>#N/A</c:v>
                </c:pt>
                <c:pt idx="4556">
                  <c:v>#N/A</c:v>
                </c:pt>
                <c:pt idx="4557">
                  <c:v>#N/A</c:v>
                </c:pt>
                <c:pt idx="4558">
                  <c:v>#N/A</c:v>
                </c:pt>
                <c:pt idx="4559">
                  <c:v>#N/A</c:v>
                </c:pt>
                <c:pt idx="4560">
                  <c:v>#N/A</c:v>
                </c:pt>
                <c:pt idx="4561">
                  <c:v>#N/A</c:v>
                </c:pt>
                <c:pt idx="4562">
                  <c:v>#N/A</c:v>
                </c:pt>
                <c:pt idx="4563">
                  <c:v>#N/A</c:v>
                </c:pt>
                <c:pt idx="4564">
                  <c:v>#N/A</c:v>
                </c:pt>
                <c:pt idx="4565">
                  <c:v>#N/A</c:v>
                </c:pt>
                <c:pt idx="4566">
                  <c:v>#N/A</c:v>
                </c:pt>
                <c:pt idx="4567">
                  <c:v>#N/A</c:v>
                </c:pt>
                <c:pt idx="4568">
                  <c:v>#N/A</c:v>
                </c:pt>
                <c:pt idx="4569">
                  <c:v>#N/A</c:v>
                </c:pt>
                <c:pt idx="4570">
                  <c:v>#N/A</c:v>
                </c:pt>
                <c:pt idx="4571">
                  <c:v>#N/A</c:v>
                </c:pt>
                <c:pt idx="4572">
                  <c:v>#N/A</c:v>
                </c:pt>
                <c:pt idx="4573">
                  <c:v>#N/A</c:v>
                </c:pt>
                <c:pt idx="4574">
                  <c:v>#N/A</c:v>
                </c:pt>
                <c:pt idx="4575">
                  <c:v>#N/A</c:v>
                </c:pt>
                <c:pt idx="4576">
                  <c:v>#N/A</c:v>
                </c:pt>
                <c:pt idx="4577">
                  <c:v>#N/A</c:v>
                </c:pt>
                <c:pt idx="4578">
                  <c:v>#N/A</c:v>
                </c:pt>
                <c:pt idx="4579">
                  <c:v>#N/A</c:v>
                </c:pt>
                <c:pt idx="4580">
                  <c:v>#N/A</c:v>
                </c:pt>
                <c:pt idx="4581">
                  <c:v>#N/A</c:v>
                </c:pt>
                <c:pt idx="4582">
                  <c:v>#N/A</c:v>
                </c:pt>
                <c:pt idx="4583">
                  <c:v>#N/A</c:v>
                </c:pt>
                <c:pt idx="4584">
                  <c:v>#N/A</c:v>
                </c:pt>
                <c:pt idx="4585">
                  <c:v>#N/A</c:v>
                </c:pt>
                <c:pt idx="4586">
                  <c:v>#N/A</c:v>
                </c:pt>
                <c:pt idx="4587">
                  <c:v>#N/A</c:v>
                </c:pt>
                <c:pt idx="4588">
                  <c:v>#N/A</c:v>
                </c:pt>
                <c:pt idx="4589">
                  <c:v>#N/A</c:v>
                </c:pt>
                <c:pt idx="4590">
                  <c:v>#N/A</c:v>
                </c:pt>
                <c:pt idx="4591">
                  <c:v>#N/A</c:v>
                </c:pt>
                <c:pt idx="4592">
                  <c:v>#N/A</c:v>
                </c:pt>
                <c:pt idx="4593">
                  <c:v>#N/A</c:v>
                </c:pt>
                <c:pt idx="4594">
                  <c:v>#N/A</c:v>
                </c:pt>
                <c:pt idx="4595">
                  <c:v>#N/A</c:v>
                </c:pt>
                <c:pt idx="4596">
                  <c:v>#N/A</c:v>
                </c:pt>
                <c:pt idx="4597">
                  <c:v>#N/A</c:v>
                </c:pt>
                <c:pt idx="4598">
                  <c:v>#N/A</c:v>
                </c:pt>
                <c:pt idx="4599">
                  <c:v>#N/A</c:v>
                </c:pt>
                <c:pt idx="4600">
                  <c:v>#N/A</c:v>
                </c:pt>
                <c:pt idx="4601">
                  <c:v>#N/A</c:v>
                </c:pt>
                <c:pt idx="4602">
                  <c:v>#N/A</c:v>
                </c:pt>
                <c:pt idx="4603">
                  <c:v>#N/A</c:v>
                </c:pt>
                <c:pt idx="4604">
                  <c:v>#N/A</c:v>
                </c:pt>
                <c:pt idx="4605">
                  <c:v>#N/A</c:v>
                </c:pt>
                <c:pt idx="4606">
                  <c:v>#N/A</c:v>
                </c:pt>
                <c:pt idx="4607">
                  <c:v>#N/A</c:v>
                </c:pt>
                <c:pt idx="4608">
                  <c:v>#N/A</c:v>
                </c:pt>
                <c:pt idx="4609">
                  <c:v>#N/A</c:v>
                </c:pt>
                <c:pt idx="4610">
                  <c:v>#N/A</c:v>
                </c:pt>
                <c:pt idx="4611">
                  <c:v>#N/A</c:v>
                </c:pt>
                <c:pt idx="4612">
                  <c:v>#N/A</c:v>
                </c:pt>
                <c:pt idx="4613">
                  <c:v>#N/A</c:v>
                </c:pt>
                <c:pt idx="4614">
                  <c:v>#N/A</c:v>
                </c:pt>
                <c:pt idx="4615">
                  <c:v>#N/A</c:v>
                </c:pt>
                <c:pt idx="4616">
                  <c:v>#N/A</c:v>
                </c:pt>
                <c:pt idx="4617">
                  <c:v>#N/A</c:v>
                </c:pt>
                <c:pt idx="4618">
                  <c:v>#N/A</c:v>
                </c:pt>
                <c:pt idx="4619">
                  <c:v>#N/A</c:v>
                </c:pt>
                <c:pt idx="4620">
                  <c:v>#N/A</c:v>
                </c:pt>
                <c:pt idx="4621">
                  <c:v>#N/A</c:v>
                </c:pt>
                <c:pt idx="4622">
                  <c:v>#N/A</c:v>
                </c:pt>
                <c:pt idx="4623">
                  <c:v>#N/A</c:v>
                </c:pt>
                <c:pt idx="4624">
                  <c:v>#N/A</c:v>
                </c:pt>
                <c:pt idx="4625">
                  <c:v>#N/A</c:v>
                </c:pt>
                <c:pt idx="4626">
                  <c:v>#N/A</c:v>
                </c:pt>
                <c:pt idx="4627">
                  <c:v>#N/A</c:v>
                </c:pt>
                <c:pt idx="4628">
                  <c:v>#N/A</c:v>
                </c:pt>
                <c:pt idx="4629">
                  <c:v>#N/A</c:v>
                </c:pt>
                <c:pt idx="4630">
                  <c:v>#N/A</c:v>
                </c:pt>
                <c:pt idx="4631">
                  <c:v>#N/A</c:v>
                </c:pt>
                <c:pt idx="4632">
                  <c:v>#N/A</c:v>
                </c:pt>
                <c:pt idx="4633">
                  <c:v>#N/A</c:v>
                </c:pt>
                <c:pt idx="4634">
                  <c:v>#N/A</c:v>
                </c:pt>
                <c:pt idx="4635">
                  <c:v>#N/A</c:v>
                </c:pt>
                <c:pt idx="4636">
                  <c:v>#N/A</c:v>
                </c:pt>
                <c:pt idx="4637">
                  <c:v>#N/A</c:v>
                </c:pt>
                <c:pt idx="4638">
                  <c:v>#N/A</c:v>
                </c:pt>
                <c:pt idx="4639">
                  <c:v>#N/A</c:v>
                </c:pt>
                <c:pt idx="4640">
                  <c:v>#N/A</c:v>
                </c:pt>
                <c:pt idx="4641">
                  <c:v>#N/A</c:v>
                </c:pt>
                <c:pt idx="4642">
                  <c:v>#N/A</c:v>
                </c:pt>
                <c:pt idx="4643">
                  <c:v>#N/A</c:v>
                </c:pt>
                <c:pt idx="4644">
                  <c:v>#N/A</c:v>
                </c:pt>
                <c:pt idx="4645">
                  <c:v>#N/A</c:v>
                </c:pt>
                <c:pt idx="4646">
                  <c:v>#N/A</c:v>
                </c:pt>
                <c:pt idx="4647">
                  <c:v>#N/A</c:v>
                </c:pt>
                <c:pt idx="4648">
                  <c:v>#N/A</c:v>
                </c:pt>
                <c:pt idx="4649">
                  <c:v>#N/A</c:v>
                </c:pt>
                <c:pt idx="4650">
                  <c:v>#N/A</c:v>
                </c:pt>
                <c:pt idx="4651">
                  <c:v>#N/A</c:v>
                </c:pt>
                <c:pt idx="4652">
                  <c:v>#N/A</c:v>
                </c:pt>
                <c:pt idx="4653">
                  <c:v>#N/A</c:v>
                </c:pt>
                <c:pt idx="4654">
                  <c:v>#N/A</c:v>
                </c:pt>
                <c:pt idx="4655">
                  <c:v>#N/A</c:v>
                </c:pt>
                <c:pt idx="4656">
                  <c:v>#N/A</c:v>
                </c:pt>
                <c:pt idx="4657">
                  <c:v>#N/A</c:v>
                </c:pt>
                <c:pt idx="4658">
                  <c:v>#N/A</c:v>
                </c:pt>
                <c:pt idx="4659">
                  <c:v>#N/A</c:v>
                </c:pt>
                <c:pt idx="4660">
                  <c:v>#N/A</c:v>
                </c:pt>
                <c:pt idx="4661">
                  <c:v>#N/A</c:v>
                </c:pt>
                <c:pt idx="4662">
                  <c:v>#N/A</c:v>
                </c:pt>
                <c:pt idx="4663">
                  <c:v>#N/A</c:v>
                </c:pt>
                <c:pt idx="4664">
                  <c:v>#N/A</c:v>
                </c:pt>
                <c:pt idx="4665">
                  <c:v>#N/A</c:v>
                </c:pt>
                <c:pt idx="4666">
                  <c:v>#N/A</c:v>
                </c:pt>
                <c:pt idx="4667">
                  <c:v>#N/A</c:v>
                </c:pt>
                <c:pt idx="4668">
                  <c:v>#N/A</c:v>
                </c:pt>
                <c:pt idx="4669">
                  <c:v>#N/A</c:v>
                </c:pt>
                <c:pt idx="4670">
                  <c:v>#N/A</c:v>
                </c:pt>
                <c:pt idx="4671">
                  <c:v>#N/A</c:v>
                </c:pt>
                <c:pt idx="4672">
                  <c:v>#N/A</c:v>
                </c:pt>
                <c:pt idx="4673">
                  <c:v>#N/A</c:v>
                </c:pt>
                <c:pt idx="4674">
                  <c:v>#N/A</c:v>
                </c:pt>
                <c:pt idx="4675">
                  <c:v>#N/A</c:v>
                </c:pt>
                <c:pt idx="4676">
                  <c:v>#N/A</c:v>
                </c:pt>
                <c:pt idx="4677">
                  <c:v>#N/A</c:v>
                </c:pt>
                <c:pt idx="4678">
                  <c:v>#N/A</c:v>
                </c:pt>
                <c:pt idx="4679">
                  <c:v>#N/A</c:v>
                </c:pt>
                <c:pt idx="4680">
                  <c:v>#N/A</c:v>
                </c:pt>
                <c:pt idx="4681">
                  <c:v>#N/A</c:v>
                </c:pt>
                <c:pt idx="4682">
                  <c:v>#N/A</c:v>
                </c:pt>
                <c:pt idx="4683">
                  <c:v>#N/A</c:v>
                </c:pt>
                <c:pt idx="4684">
                  <c:v>#N/A</c:v>
                </c:pt>
                <c:pt idx="4685">
                  <c:v>#N/A</c:v>
                </c:pt>
                <c:pt idx="4686">
                  <c:v>#N/A</c:v>
                </c:pt>
                <c:pt idx="4687">
                  <c:v>#N/A</c:v>
                </c:pt>
                <c:pt idx="4688">
                  <c:v>#N/A</c:v>
                </c:pt>
                <c:pt idx="4689">
                  <c:v>#N/A</c:v>
                </c:pt>
                <c:pt idx="4690">
                  <c:v>#N/A</c:v>
                </c:pt>
                <c:pt idx="4691">
                  <c:v>#N/A</c:v>
                </c:pt>
                <c:pt idx="4692">
                  <c:v>#N/A</c:v>
                </c:pt>
                <c:pt idx="4693">
                  <c:v>#N/A</c:v>
                </c:pt>
                <c:pt idx="4694">
                  <c:v>#N/A</c:v>
                </c:pt>
                <c:pt idx="4695">
                  <c:v>#N/A</c:v>
                </c:pt>
                <c:pt idx="4696">
                  <c:v>#N/A</c:v>
                </c:pt>
                <c:pt idx="4697">
                  <c:v>#N/A</c:v>
                </c:pt>
                <c:pt idx="4698">
                  <c:v>#N/A</c:v>
                </c:pt>
                <c:pt idx="4699">
                  <c:v>#N/A</c:v>
                </c:pt>
                <c:pt idx="4700">
                  <c:v>#N/A</c:v>
                </c:pt>
                <c:pt idx="4701">
                  <c:v>#N/A</c:v>
                </c:pt>
                <c:pt idx="4702">
                  <c:v>#N/A</c:v>
                </c:pt>
                <c:pt idx="4703">
                  <c:v>#N/A</c:v>
                </c:pt>
                <c:pt idx="4704">
                  <c:v>#N/A</c:v>
                </c:pt>
                <c:pt idx="4705">
                  <c:v>#N/A</c:v>
                </c:pt>
                <c:pt idx="4706">
                  <c:v>#N/A</c:v>
                </c:pt>
                <c:pt idx="4707">
                  <c:v>#N/A</c:v>
                </c:pt>
                <c:pt idx="4708">
                  <c:v>#N/A</c:v>
                </c:pt>
                <c:pt idx="4709">
                  <c:v>#N/A</c:v>
                </c:pt>
                <c:pt idx="4710">
                  <c:v>#N/A</c:v>
                </c:pt>
                <c:pt idx="4711">
                  <c:v>#N/A</c:v>
                </c:pt>
                <c:pt idx="4712">
                  <c:v>#N/A</c:v>
                </c:pt>
                <c:pt idx="4713">
                  <c:v>#N/A</c:v>
                </c:pt>
                <c:pt idx="4714">
                  <c:v>#N/A</c:v>
                </c:pt>
                <c:pt idx="4715">
                  <c:v>#N/A</c:v>
                </c:pt>
                <c:pt idx="4716">
                  <c:v>#N/A</c:v>
                </c:pt>
                <c:pt idx="4717">
                  <c:v>#N/A</c:v>
                </c:pt>
                <c:pt idx="4718">
                  <c:v>#N/A</c:v>
                </c:pt>
                <c:pt idx="4719">
                  <c:v>#N/A</c:v>
                </c:pt>
                <c:pt idx="4720">
                  <c:v>#N/A</c:v>
                </c:pt>
                <c:pt idx="4721">
                  <c:v>#N/A</c:v>
                </c:pt>
                <c:pt idx="4722">
                  <c:v>#N/A</c:v>
                </c:pt>
                <c:pt idx="4723">
                  <c:v>#N/A</c:v>
                </c:pt>
                <c:pt idx="4724">
                  <c:v>#N/A</c:v>
                </c:pt>
                <c:pt idx="4725">
                  <c:v>#N/A</c:v>
                </c:pt>
                <c:pt idx="4726">
                  <c:v>#N/A</c:v>
                </c:pt>
                <c:pt idx="4727">
                  <c:v>#N/A</c:v>
                </c:pt>
                <c:pt idx="4728">
                  <c:v>#N/A</c:v>
                </c:pt>
                <c:pt idx="4729">
                  <c:v>#N/A</c:v>
                </c:pt>
                <c:pt idx="4730">
                  <c:v>#N/A</c:v>
                </c:pt>
                <c:pt idx="4731">
                  <c:v>#N/A</c:v>
                </c:pt>
                <c:pt idx="4732">
                  <c:v>#N/A</c:v>
                </c:pt>
                <c:pt idx="4733">
                  <c:v>#N/A</c:v>
                </c:pt>
                <c:pt idx="4734">
                  <c:v>#N/A</c:v>
                </c:pt>
                <c:pt idx="4735">
                  <c:v>#N/A</c:v>
                </c:pt>
                <c:pt idx="4736">
                  <c:v>#N/A</c:v>
                </c:pt>
                <c:pt idx="4737">
                  <c:v>#N/A</c:v>
                </c:pt>
                <c:pt idx="4738">
                  <c:v>#N/A</c:v>
                </c:pt>
                <c:pt idx="4739">
                  <c:v>#N/A</c:v>
                </c:pt>
                <c:pt idx="4740">
                  <c:v>#N/A</c:v>
                </c:pt>
                <c:pt idx="4741">
                  <c:v>#N/A</c:v>
                </c:pt>
                <c:pt idx="4742">
                  <c:v>#N/A</c:v>
                </c:pt>
                <c:pt idx="4743">
                  <c:v>#N/A</c:v>
                </c:pt>
                <c:pt idx="4744">
                  <c:v>#N/A</c:v>
                </c:pt>
                <c:pt idx="4745">
                  <c:v>#N/A</c:v>
                </c:pt>
                <c:pt idx="4746">
                  <c:v>#N/A</c:v>
                </c:pt>
                <c:pt idx="4747">
                  <c:v>#N/A</c:v>
                </c:pt>
                <c:pt idx="4748">
                  <c:v>#N/A</c:v>
                </c:pt>
                <c:pt idx="4749">
                  <c:v>#N/A</c:v>
                </c:pt>
                <c:pt idx="4750">
                  <c:v>#N/A</c:v>
                </c:pt>
                <c:pt idx="4751">
                  <c:v>#N/A</c:v>
                </c:pt>
                <c:pt idx="4752">
                  <c:v>#N/A</c:v>
                </c:pt>
                <c:pt idx="4753">
                  <c:v>#N/A</c:v>
                </c:pt>
                <c:pt idx="4754">
                  <c:v>#N/A</c:v>
                </c:pt>
                <c:pt idx="4755">
                  <c:v>#N/A</c:v>
                </c:pt>
                <c:pt idx="4756">
                  <c:v>#N/A</c:v>
                </c:pt>
                <c:pt idx="4757">
                  <c:v>#N/A</c:v>
                </c:pt>
                <c:pt idx="4758">
                  <c:v>#N/A</c:v>
                </c:pt>
                <c:pt idx="4759">
                  <c:v>#N/A</c:v>
                </c:pt>
                <c:pt idx="4760">
                  <c:v>#N/A</c:v>
                </c:pt>
                <c:pt idx="4761">
                  <c:v>#N/A</c:v>
                </c:pt>
                <c:pt idx="4762">
                  <c:v>#N/A</c:v>
                </c:pt>
                <c:pt idx="4763">
                  <c:v>#N/A</c:v>
                </c:pt>
                <c:pt idx="4764">
                  <c:v>#N/A</c:v>
                </c:pt>
                <c:pt idx="4765">
                  <c:v>#N/A</c:v>
                </c:pt>
                <c:pt idx="4766">
                  <c:v>#N/A</c:v>
                </c:pt>
                <c:pt idx="4767">
                  <c:v>#N/A</c:v>
                </c:pt>
                <c:pt idx="4768">
                  <c:v>#N/A</c:v>
                </c:pt>
                <c:pt idx="4769">
                  <c:v>#N/A</c:v>
                </c:pt>
                <c:pt idx="4770">
                  <c:v>#N/A</c:v>
                </c:pt>
                <c:pt idx="4771">
                  <c:v>#N/A</c:v>
                </c:pt>
                <c:pt idx="4772">
                  <c:v>#N/A</c:v>
                </c:pt>
                <c:pt idx="4773">
                  <c:v>#N/A</c:v>
                </c:pt>
                <c:pt idx="4774">
                  <c:v>#N/A</c:v>
                </c:pt>
                <c:pt idx="4775">
                  <c:v>#N/A</c:v>
                </c:pt>
                <c:pt idx="4776">
                  <c:v>#N/A</c:v>
                </c:pt>
                <c:pt idx="4777">
                  <c:v>#N/A</c:v>
                </c:pt>
                <c:pt idx="4778">
                  <c:v>#N/A</c:v>
                </c:pt>
                <c:pt idx="4779">
                  <c:v>#N/A</c:v>
                </c:pt>
                <c:pt idx="4780">
                  <c:v>#N/A</c:v>
                </c:pt>
                <c:pt idx="4781">
                  <c:v>#N/A</c:v>
                </c:pt>
                <c:pt idx="4782">
                  <c:v>#N/A</c:v>
                </c:pt>
                <c:pt idx="4783">
                  <c:v>#N/A</c:v>
                </c:pt>
                <c:pt idx="4784">
                  <c:v>#N/A</c:v>
                </c:pt>
                <c:pt idx="4785">
                  <c:v>#N/A</c:v>
                </c:pt>
                <c:pt idx="4786">
                  <c:v>#N/A</c:v>
                </c:pt>
                <c:pt idx="4787">
                  <c:v>#N/A</c:v>
                </c:pt>
                <c:pt idx="4788">
                  <c:v>#N/A</c:v>
                </c:pt>
                <c:pt idx="4789">
                  <c:v>#N/A</c:v>
                </c:pt>
                <c:pt idx="4790">
                  <c:v>#N/A</c:v>
                </c:pt>
                <c:pt idx="4791">
                  <c:v>#N/A</c:v>
                </c:pt>
                <c:pt idx="4792">
                  <c:v>#N/A</c:v>
                </c:pt>
                <c:pt idx="4793">
                  <c:v>#N/A</c:v>
                </c:pt>
                <c:pt idx="4794">
                  <c:v>#N/A</c:v>
                </c:pt>
                <c:pt idx="4795">
                  <c:v>#N/A</c:v>
                </c:pt>
                <c:pt idx="4796">
                  <c:v>#N/A</c:v>
                </c:pt>
                <c:pt idx="4797">
                  <c:v>#N/A</c:v>
                </c:pt>
                <c:pt idx="4798">
                  <c:v>#N/A</c:v>
                </c:pt>
                <c:pt idx="4799">
                  <c:v>#N/A</c:v>
                </c:pt>
                <c:pt idx="4800">
                  <c:v>#N/A</c:v>
                </c:pt>
                <c:pt idx="4801">
                  <c:v>#N/A</c:v>
                </c:pt>
                <c:pt idx="4802">
                  <c:v>#N/A</c:v>
                </c:pt>
                <c:pt idx="4803">
                  <c:v>#N/A</c:v>
                </c:pt>
                <c:pt idx="4804">
                  <c:v>#N/A</c:v>
                </c:pt>
                <c:pt idx="4805">
                  <c:v>#N/A</c:v>
                </c:pt>
                <c:pt idx="4806">
                  <c:v>#N/A</c:v>
                </c:pt>
                <c:pt idx="4807">
                  <c:v>#N/A</c:v>
                </c:pt>
                <c:pt idx="4808">
                  <c:v>#N/A</c:v>
                </c:pt>
                <c:pt idx="4809">
                  <c:v>#N/A</c:v>
                </c:pt>
                <c:pt idx="4810">
                  <c:v>#N/A</c:v>
                </c:pt>
                <c:pt idx="4811">
                  <c:v>#N/A</c:v>
                </c:pt>
                <c:pt idx="4812">
                  <c:v>#N/A</c:v>
                </c:pt>
                <c:pt idx="4813">
                  <c:v>#N/A</c:v>
                </c:pt>
                <c:pt idx="4814">
                  <c:v>#N/A</c:v>
                </c:pt>
                <c:pt idx="4815">
                  <c:v>#N/A</c:v>
                </c:pt>
                <c:pt idx="4816">
                  <c:v>#N/A</c:v>
                </c:pt>
                <c:pt idx="4817">
                  <c:v>#N/A</c:v>
                </c:pt>
                <c:pt idx="4818">
                  <c:v>#N/A</c:v>
                </c:pt>
                <c:pt idx="4819">
                  <c:v>#N/A</c:v>
                </c:pt>
                <c:pt idx="4820">
                  <c:v>#N/A</c:v>
                </c:pt>
                <c:pt idx="4821">
                  <c:v>#N/A</c:v>
                </c:pt>
                <c:pt idx="4822">
                  <c:v>#N/A</c:v>
                </c:pt>
                <c:pt idx="4823">
                  <c:v>#N/A</c:v>
                </c:pt>
                <c:pt idx="4824">
                  <c:v>#N/A</c:v>
                </c:pt>
                <c:pt idx="4825">
                  <c:v>#N/A</c:v>
                </c:pt>
                <c:pt idx="4826">
                  <c:v>#N/A</c:v>
                </c:pt>
                <c:pt idx="4827">
                  <c:v>#N/A</c:v>
                </c:pt>
                <c:pt idx="4828">
                  <c:v>#N/A</c:v>
                </c:pt>
                <c:pt idx="4829">
                  <c:v>#N/A</c:v>
                </c:pt>
                <c:pt idx="4830">
                  <c:v>#N/A</c:v>
                </c:pt>
                <c:pt idx="4831">
                  <c:v>#N/A</c:v>
                </c:pt>
                <c:pt idx="4832">
                  <c:v>#N/A</c:v>
                </c:pt>
                <c:pt idx="4833">
                  <c:v>#N/A</c:v>
                </c:pt>
                <c:pt idx="4834">
                  <c:v>#N/A</c:v>
                </c:pt>
                <c:pt idx="4835">
                  <c:v>#N/A</c:v>
                </c:pt>
                <c:pt idx="4836">
                  <c:v>#N/A</c:v>
                </c:pt>
                <c:pt idx="4837">
                  <c:v>#N/A</c:v>
                </c:pt>
                <c:pt idx="4838">
                  <c:v>#N/A</c:v>
                </c:pt>
                <c:pt idx="4839">
                  <c:v>#N/A</c:v>
                </c:pt>
                <c:pt idx="4840">
                  <c:v>#N/A</c:v>
                </c:pt>
                <c:pt idx="4841">
                  <c:v>#N/A</c:v>
                </c:pt>
                <c:pt idx="4842">
                  <c:v>#N/A</c:v>
                </c:pt>
                <c:pt idx="4843">
                  <c:v>#N/A</c:v>
                </c:pt>
                <c:pt idx="4844">
                  <c:v>#N/A</c:v>
                </c:pt>
                <c:pt idx="4845">
                  <c:v>#N/A</c:v>
                </c:pt>
                <c:pt idx="4846">
                  <c:v>#N/A</c:v>
                </c:pt>
                <c:pt idx="4847">
                  <c:v>#N/A</c:v>
                </c:pt>
                <c:pt idx="4848">
                  <c:v>#N/A</c:v>
                </c:pt>
                <c:pt idx="4849">
                  <c:v>#N/A</c:v>
                </c:pt>
                <c:pt idx="4850">
                  <c:v>#N/A</c:v>
                </c:pt>
                <c:pt idx="4851">
                  <c:v>#N/A</c:v>
                </c:pt>
                <c:pt idx="4852">
                  <c:v>#N/A</c:v>
                </c:pt>
                <c:pt idx="4853">
                  <c:v>#N/A</c:v>
                </c:pt>
                <c:pt idx="4854">
                  <c:v>#N/A</c:v>
                </c:pt>
                <c:pt idx="4855">
                  <c:v>#N/A</c:v>
                </c:pt>
                <c:pt idx="4856">
                  <c:v>#N/A</c:v>
                </c:pt>
                <c:pt idx="4857">
                  <c:v>#N/A</c:v>
                </c:pt>
                <c:pt idx="4858">
                  <c:v>#N/A</c:v>
                </c:pt>
                <c:pt idx="4859">
                  <c:v>#N/A</c:v>
                </c:pt>
                <c:pt idx="4860">
                  <c:v>#N/A</c:v>
                </c:pt>
                <c:pt idx="4861">
                  <c:v>#N/A</c:v>
                </c:pt>
                <c:pt idx="4862">
                  <c:v>#N/A</c:v>
                </c:pt>
                <c:pt idx="4863">
                  <c:v>#N/A</c:v>
                </c:pt>
                <c:pt idx="4864">
                  <c:v>#N/A</c:v>
                </c:pt>
                <c:pt idx="4865">
                  <c:v>#N/A</c:v>
                </c:pt>
                <c:pt idx="4866">
                  <c:v>#N/A</c:v>
                </c:pt>
                <c:pt idx="4867">
                  <c:v>#N/A</c:v>
                </c:pt>
                <c:pt idx="4868">
                  <c:v>#N/A</c:v>
                </c:pt>
                <c:pt idx="4869">
                  <c:v>#N/A</c:v>
                </c:pt>
                <c:pt idx="4870">
                  <c:v>#N/A</c:v>
                </c:pt>
                <c:pt idx="4871">
                  <c:v>#N/A</c:v>
                </c:pt>
                <c:pt idx="4872">
                  <c:v>#N/A</c:v>
                </c:pt>
                <c:pt idx="4873">
                  <c:v>#N/A</c:v>
                </c:pt>
                <c:pt idx="4874">
                  <c:v>#N/A</c:v>
                </c:pt>
                <c:pt idx="4875">
                  <c:v>#N/A</c:v>
                </c:pt>
                <c:pt idx="4876">
                  <c:v>#N/A</c:v>
                </c:pt>
                <c:pt idx="4877">
                  <c:v>#N/A</c:v>
                </c:pt>
                <c:pt idx="4878">
                  <c:v>#N/A</c:v>
                </c:pt>
                <c:pt idx="4879">
                  <c:v>#N/A</c:v>
                </c:pt>
                <c:pt idx="4880">
                  <c:v>#N/A</c:v>
                </c:pt>
                <c:pt idx="4881">
                  <c:v>#N/A</c:v>
                </c:pt>
                <c:pt idx="4882">
                  <c:v>#N/A</c:v>
                </c:pt>
                <c:pt idx="4883">
                  <c:v>#N/A</c:v>
                </c:pt>
                <c:pt idx="4884">
                  <c:v>#N/A</c:v>
                </c:pt>
                <c:pt idx="4885">
                  <c:v>#N/A</c:v>
                </c:pt>
                <c:pt idx="4886">
                  <c:v>#N/A</c:v>
                </c:pt>
                <c:pt idx="4887">
                  <c:v>#N/A</c:v>
                </c:pt>
                <c:pt idx="4888">
                  <c:v>#N/A</c:v>
                </c:pt>
                <c:pt idx="4889">
                  <c:v>#N/A</c:v>
                </c:pt>
                <c:pt idx="4890">
                  <c:v>#N/A</c:v>
                </c:pt>
                <c:pt idx="4891">
                  <c:v>#N/A</c:v>
                </c:pt>
                <c:pt idx="4892">
                  <c:v>#N/A</c:v>
                </c:pt>
                <c:pt idx="4893">
                  <c:v>#N/A</c:v>
                </c:pt>
                <c:pt idx="4894">
                  <c:v>#N/A</c:v>
                </c:pt>
                <c:pt idx="4895">
                  <c:v>#N/A</c:v>
                </c:pt>
                <c:pt idx="4896">
                  <c:v>#N/A</c:v>
                </c:pt>
                <c:pt idx="4897">
                  <c:v>#N/A</c:v>
                </c:pt>
                <c:pt idx="4898">
                  <c:v>#N/A</c:v>
                </c:pt>
                <c:pt idx="4899">
                  <c:v>#N/A</c:v>
                </c:pt>
                <c:pt idx="4900">
                  <c:v>#N/A</c:v>
                </c:pt>
                <c:pt idx="4901">
                  <c:v>#N/A</c:v>
                </c:pt>
                <c:pt idx="4902">
                  <c:v>#N/A</c:v>
                </c:pt>
                <c:pt idx="4903">
                  <c:v>#N/A</c:v>
                </c:pt>
                <c:pt idx="4904">
                  <c:v>#N/A</c:v>
                </c:pt>
                <c:pt idx="4905">
                  <c:v>#N/A</c:v>
                </c:pt>
                <c:pt idx="4906">
                  <c:v>#N/A</c:v>
                </c:pt>
                <c:pt idx="4907">
                  <c:v>#N/A</c:v>
                </c:pt>
                <c:pt idx="4908">
                  <c:v>#N/A</c:v>
                </c:pt>
                <c:pt idx="4909">
                  <c:v>#N/A</c:v>
                </c:pt>
                <c:pt idx="4910">
                  <c:v>#N/A</c:v>
                </c:pt>
                <c:pt idx="4911">
                  <c:v>#N/A</c:v>
                </c:pt>
                <c:pt idx="4912">
                  <c:v>#N/A</c:v>
                </c:pt>
                <c:pt idx="4913">
                  <c:v>#N/A</c:v>
                </c:pt>
                <c:pt idx="4914">
                  <c:v>#N/A</c:v>
                </c:pt>
                <c:pt idx="4915">
                  <c:v>#N/A</c:v>
                </c:pt>
                <c:pt idx="4916">
                  <c:v>#N/A</c:v>
                </c:pt>
                <c:pt idx="4917">
                  <c:v>#N/A</c:v>
                </c:pt>
                <c:pt idx="4918">
                  <c:v>#N/A</c:v>
                </c:pt>
                <c:pt idx="4919">
                  <c:v>#N/A</c:v>
                </c:pt>
                <c:pt idx="4920">
                  <c:v>#N/A</c:v>
                </c:pt>
                <c:pt idx="4921">
                  <c:v>#N/A</c:v>
                </c:pt>
                <c:pt idx="4922">
                  <c:v>#N/A</c:v>
                </c:pt>
                <c:pt idx="4923">
                  <c:v>#N/A</c:v>
                </c:pt>
                <c:pt idx="4924">
                  <c:v>#N/A</c:v>
                </c:pt>
                <c:pt idx="4925">
                  <c:v>#N/A</c:v>
                </c:pt>
                <c:pt idx="4926">
                  <c:v>#N/A</c:v>
                </c:pt>
                <c:pt idx="4927">
                  <c:v>#N/A</c:v>
                </c:pt>
                <c:pt idx="4928">
                  <c:v>#N/A</c:v>
                </c:pt>
                <c:pt idx="4929">
                  <c:v>#N/A</c:v>
                </c:pt>
                <c:pt idx="4930">
                  <c:v>#N/A</c:v>
                </c:pt>
                <c:pt idx="4931">
                  <c:v>#N/A</c:v>
                </c:pt>
                <c:pt idx="4932">
                  <c:v>#N/A</c:v>
                </c:pt>
                <c:pt idx="4933">
                  <c:v>#N/A</c:v>
                </c:pt>
                <c:pt idx="4934">
                  <c:v>#N/A</c:v>
                </c:pt>
                <c:pt idx="4935">
                  <c:v>#N/A</c:v>
                </c:pt>
                <c:pt idx="4936">
                  <c:v>#N/A</c:v>
                </c:pt>
                <c:pt idx="4937">
                  <c:v>#N/A</c:v>
                </c:pt>
                <c:pt idx="4938">
                  <c:v>#N/A</c:v>
                </c:pt>
                <c:pt idx="4939">
                  <c:v>#N/A</c:v>
                </c:pt>
                <c:pt idx="4940">
                  <c:v>#N/A</c:v>
                </c:pt>
                <c:pt idx="4941">
                  <c:v>#N/A</c:v>
                </c:pt>
                <c:pt idx="4942">
                  <c:v>#N/A</c:v>
                </c:pt>
                <c:pt idx="4943">
                  <c:v>#N/A</c:v>
                </c:pt>
                <c:pt idx="4944">
                  <c:v>#N/A</c:v>
                </c:pt>
                <c:pt idx="4945">
                  <c:v>#N/A</c:v>
                </c:pt>
                <c:pt idx="4946">
                  <c:v>#N/A</c:v>
                </c:pt>
                <c:pt idx="4947">
                  <c:v>#N/A</c:v>
                </c:pt>
                <c:pt idx="4948">
                  <c:v>#N/A</c:v>
                </c:pt>
                <c:pt idx="4949">
                  <c:v>#N/A</c:v>
                </c:pt>
                <c:pt idx="4950">
                  <c:v>#N/A</c:v>
                </c:pt>
                <c:pt idx="4951">
                  <c:v>#N/A</c:v>
                </c:pt>
                <c:pt idx="4952">
                  <c:v>#N/A</c:v>
                </c:pt>
                <c:pt idx="4953">
                  <c:v>#N/A</c:v>
                </c:pt>
                <c:pt idx="4954">
                  <c:v>#N/A</c:v>
                </c:pt>
                <c:pt idx="4955">
                  <c:v>#N/A</c:v>
                </c:pt>
                <c:pt idx="4956">
                  <c:v>#N/A</c:v>
                </c:pt>
                <c:pt idx="4957">
                  <c:v>#N/A</c:v>
                </c:pt>
                <c:pt idx="4958">
                  <c:v>#N/A</c:v>
                </c:pt>
                <c:pt idx="4959">
                  <c:v>#N/A</c:v>
                </c:pt>
                <c:pt idx="4960">
                  <c:v>#N/A</c:v>
                </c:pt>
                <c:pt idx="4961">
                  <c:v>#N/A</c:v>
                </c:pt>
                <c:pt idx="4962">
                  <c:v>#N/A</c:v>
                </c:pt>
                <c:pt idx="4963">
                  <c:v>#N/A</c:v>
                </c:pt>
                <c:pt idx="4964">
                  <c:v>#N/A</c:v>
                </c:pt>
                <c:pt idx="4965">
                  <c:v>#N/A</c:v>
                </c:pt>
                <c:pt idx="4966">
                  <c:v>#N/A</c:v>
                </c:pt>
                <c:pt idx="4967">
                  <c:v>#N/A</c:v>
                </c:pt>
                <c:pt idx="4968">
                  <c:v>#N/A</c:v>
                </c:pt>
                <c:pt idx="4969">
                  <c:v>#N/A</c:v>
                </c:pt>
                <c:pt idx="4970">
                  <c:v>#N/A</c:v>
                </c:pt>
                <c:pt idx="4971">
                  <c:v>#N/A</c:v>
                </c:pt>
                <c:pt idx="4972">
                  <c:v>#N/A</c:v>
                </c:pt>
                <c:pt idx="4973">
                  <c:v>#N/A</c:v>
                </c:pt>
                <c:pt idx="4974">
                  <c:v>#N/A</c:v>
                </c:pt>
                <c:pt idx="4975">
                  <c:v>#N/A</c:v>
                </c:pt>
                <c:pt idx="4976">
                  <c:v>#N/A</c:v>
                </c:pt>
                <c:pt idx="4977">
                  <c:v>#N/A</c:v>
                </c:pt>
                <c:pt idx="4978">
                  <c:v>#N/A</c:v>
                </c:pt>
                <c:pt idx="4979">
                  <c:v>#N/A</c:v>
                </c:pt>
                <c:pt idx="4980">
                  <c:v>#N/A</c:v>
                </c:pt>
                <c:pt idx="4981">
                  <c:v>#N/A</c:v>
                </c:pt>
                <c:pt idx="4982">
                  <c:v>#N/A</c:v>
                </c:pt>
                <c:pt idx="4983">
                  <c:v>#N/A</c:v>
                </c:pt>
                <c:pt idx="4984">
                  <c:v>#N/A</c:v>
                </c:pt>
                <c:pt idx="4985">
                  <c:v>#N/A</c:v>
                </c:pt>
                <c:pt idx="4986">
                  <c:v>#N/A</c:v>
                </c:pt>
                <c:pt idx="4987">
                  <c:v>#N/A</c:v>
                </c:pt>
                <c:pt idx="4988">
                  <c:v>#N/A</c:v>
                </c:pt>
                <c:pt idx="4989">
                  <c:v>#N/A</c:v>
                </c:pt>
                <c:pt idx="4990">
                  <c:v>#N/A</c:v>
                </c:pt>
                <c:pt idx="4991">
                  <c:v>#N/A</c:v>
                </c:pt>
                <c:pt idx="4992">
                  <c:v>#N/A</c:v>
                </c:pt>
                <c:pt idx="4993">
                  <c:v>#N/A</c:v>
                </c:pt>
                <c:pt idx="4994">
                  <c:v>#N/A</c:v>
                </c:pt>
                <c:pt idx="4995">
                  <c:v>#N/A</c:v>
                </c:pt>
                <c:pt idx="4996">
                  <c:v>#N/A</c:v>
                </c:pt>
                <c:pt idx="4997">
                  <c:v>#N/A</c:v>
                </c:pt>
                <c:pt idx="4998">
                  <c:v>#N/A</c:v>
                </c:pt>
                <c:pt idx="4999">
                  <c:v>#N/A</c:v>
                </c:pt>
                <c:pt idx="5000">
                  <c:v>#N/A</c:v>
                </c:pt>
                <c:pt idx="5001">
                  <c:v>#N/A</c:v>
                </c:pt>
                <c:pt idx="5002">
                  <c:v>#N/A</c:v>
                </c:pt>
                <c:pt idx="5003">
                  <c:v>#N/A</c:v>
                </c:pt>
                <c:pt idx="5004">
                  <c:v>#N/A</c:v>
                </c:pt>
                <c:pt idx="5005">
                  <c:v>#N/A</c:v>
                </c:pt>
                <c:pt idx="5006">
                  <c:v>#N/A</c:v>
                </c:pt>
                <c:pt idx="5007">
                  <c:v>#N/A</c:v>
                </c:pt>
                <c:pt idx="5008">
                  <c:v>#N/A</c:v>
                </c:pt>
                <c:pt idx="5009">
                  <c:v>#N/A</c:v>
                </c:pt>
                <c:pt idx="5010">
                  <c:v>#N/A</c:v>
                </c:pt>
                <c:pt idx="5011">
                  <c:v>#N/A</c:v>
                </c:pt>
                <c:pt idx="5012">
                  <c:v>#N/A</c:v>
                </c:pt>
                <c:pt idx="5013">
                  <c:v>#N/A</c:v>
                </c:pt>
                <c:pt idx="5014">
                  <c:v>#N/A</c:v>
                </c:pt>
                <c:pt idx="5015">
                  <c:v>#N/A</c:v>
                </c:pt>
                <c:pt idx="5016">
                  <c:v>#N/A</c:v>
                </c:pt>
                <c:pt idx="5017">
                  <c:v>#N/A</c:v>
                </c:pt>
                <c:pt idx="5018">
                  <c:v>#N/A</c:v>
                </c:pt>
                <c:pt idx="5019">
                  <c:v>#N/A</c:v>
                </c:pt>
                <c:pt idx="5020">
                  <c:v>#N/A</c:v>
                </c:pt>
                <c:pt idx="5021">
                  <c:v>#N/A</c:v>
                </c:pt>
                <c:pt idx="5022">
                  <c:v>#N/A</c:v>
                </c:pt>
                <c:pt idx="5023">
                  <c:v>#N/A</c:v>
                </c:pt>
                <c:pt idx="5024">
                  <c:v>#N/A</c:v>
                </c:pt>
                <c:pt idx="5025">
                  <c:v>#N/A</c:v>
                </c:pt>
                <c:pt idx="5026">
                  <c:v>#N/A</c:v>
                </c:pt>
                <c:pt idx="5027">
                  <c:v>#N/A</c:v>
                </c:pt>
                <c:pt idx="5028">
                  <c:v>#N/A</c:v>
                </c:pt>
                <c:pt idx="5029">
                  <c:v>#N/A</c:v>
                </c:pt>
                <c:pt idx="5030">
                  <c:v>#N/A</c:v>
                </c:pt>
                <c:pt idx="5031">
                  <c:v>#N/A</c:v>
                </c:pt>
                <c:pt idx="5032">
                  <c:v>#N/A</c:v>
                </c:pt>
                <c:pt idx="5033">
                  <c:v>#N/A</c:v>
                </c:pt>
                <c:pt idx="5034">
                  <c:v>#N/A</c:v>
                </c:pt>
                <c:pt idx="5035">
                  <c:v>#N/A</c:v>
                </c:pt>
                <c:pt idx="5036">
                  <c:v>#N/A</c:v>
                </c:pt>
                <c:pt idx="5037">
                  <c:v>#N/A</c:v>
                </c:pt>
                <c:pt idx="5038">
                  <c:v>#N/A</c:v>
                </c:pt>
                <c:pt idx="5039">
                  <c:v>#N/A</c:v>
                </c:pt>
                <c:pt idx="5040">
                  <c:v>#N/A</c:v>
                </c:pt>
                <c:pt idx="5041">
                  <c:v>#N/A</c:v>
                </c:pt>
                <c:pt idx="5042">
                  <c:v>#N/A</c:v>
                </c:pt>
                <c:pt idx="5043">
                  <c:v>#N/A</c:v>
                </c:pt>
                <c:pt idx="5044">
                  <c:v>#N/A</c:v>
                </c:pt>
                <c:pt idx="5045">
                  <c:v>#N/A</c:v>
                </c:pt>
                <c:pt idx="5046">
                  <c:v>#N/A</c:v>
                </c:pt>
                <c:pt idx="5047">
                  <c:v>#N/A</c:v>
                </c:pt>
                <c:pt idx="5048">
                  <c:v>#N/A</c:v>
                </c:pt>
                <c:pt idx="5049">
                  <c:v>#N/A</c:v>
                </c:pt>
                <c:pt idx="5050">
                  <c:v>#N/A</c:v>
                </c:pt>
                <c:pt idx="5051">
                  <c:v>#N/A</c:v>
                </c:pt>
                <c:pt idx="5052">
                  <c:v>#N/A</c:v>
                </c:pt>
                <c:pt idx="5053">
                  <c:v>#N/A</c:v>
                </c:pt>
                <c:pt idx="5054">
                  <c:v>#N/A</c:v>
                </c:pt>
                <c:pt idx="5055">
                  <c:v>#N/A</c:v>
                </c:pt>
                <c:pt idx="5056">
                  <c:v>#N/A</c:v>
                </c:pt>
                <c:pt idx="5057">
                  <c:v>#N/A</c:v>
                </c:pt>
                <c:pt idx="5058">
                  <c:v>#N/A</c:v>
                </c:pt>
                <c:pt idx="5059">
                  <c:v>#N/A</c:v>
                </c:pt>
                <c:pt idx="5060">
                  <c:v>#N/A</c:v>
                </c:pt>
                <c:pt idx="5061">
                  <c:v>#N/A</c:v>
                </c:pt>
                <c:pt idx="5062">
                  <c:v>#N/A</c:v>
                </c:pt>
                <c:pt idx="5063">
                  <c:v>#N/A</c:v>
                </c:pt>
                <c:pt idx="5064">
                  <c:v>#N/A</c:v>
                </c:pt>
                <c:pt idx="5065">
                  <c:v>#N/A</c:v>
                </c:pt>
                <c:pt idx="5066">
                  <c:v>#N/A</c:v>
                </c:pt>
                <c:pt idx="5067">
                  <c:v>#N/A</c:v>
                </c:pt>
                <c:pt idx="5068">
                  <c:v>#N/A</c:v>
                </c:pt>
                <c:pt idx="5069">
                  <c:v>#N/A</c:v>
                </c:pt>
                <c:pt idx="5070">
                  <c:v>#N/A</c:v>
                </c:pt>
                <c:pt idx="5071">
                  <c:v>#N/A</c:v>
                </c:pt>
                <c:pt idx="5072">
                  <c:v>#N/A</c:v>
                </c:pt>
                <c:pt idx="5073">
                  <c:v>#N/A</c:v>
                </c:pt>
                <c:pt idx="5074">
                  <c:v>#N/A</c:v>
                </c:pt>
                <c:pt idx="5075">
                  <c:v>#N/A</c:v>
                </c:pt>
                <c:pt idx="5076">
                  <c:v>#N/A</c:v>
                </c:pt>
                <c:pt idx="5077">
                  <c:v>#N/A</c:v>
                </c:pt>
                <c:pt idx="5078">
                  <c:v>#N/A</c:v>
                </c:pt>
                <c:pt idx="5079">
                  <c:v>#N/A</c:v>
                </c:pt>
                <c:pt idx="5080">
                  <c:v>#N/A</c:v>
                </c:pt>
                <c:pt idx="5081">
                  <c:v>#N/A</c:v>
                </c:pt>
                <c:pt idx="5082">
                  <c:v>#N/A</c:v>
                </c:pt>
                <c:pt idx="5083">
                  <c:v>#N/A</c:v>
                </c:pt>
                <c:pt idx="5084">
                  <c:v>#N/A</c:v>
                </c:pt>
                <c:pt idx="5085">
                  <c:v>#N/A</c:v>
                </c:pt>
                <c:pt idx="5086">
                  <c:v>#N/A</c:v>
                </c:pt>
                <c:pt idx="5087">
                  <c:v>#N/A</c:v>
                </c:pt>
                <c:pt idx="5088">
                  <c:v>#N/A</c:v>
                </c:pt>
                <c:pt idx="5089">
                  <c:v>#N/A</c:v>
                </c:pt>
                <c:pt idx="5090">
                  <c:v>#N/A</c:v>
                </c:pt>
                <c:pt idx="5091">
                  <c:v>#N/A</c:v>
                </c:pt>
                <c:pt idx="5092">
                  <c:v>#N/A</c:v>
                </c:pt>
                <c:pt idx="5093">
                  <c:v>#N/A</c:v>
                </c:pt>
                <c:pt idx="5094">
                  <c:v>#N/A</c:v>
                </c:pt>
                <c:pt idx="5095">
                  <c:v>#N/A</c:v>
                </c:pt>
                <c:pt idx="5096">
                  <c:v>#N/A</c:v>
                </c:pt>
                <c:pt idx="5097">
                  <c:v>#N/A</c:v>
                </c:pt>
                <c:pt idx="5098">
                  <c:v>#N/A</c:v>
                </c:pt>
                <c:pt idx="5099">
                  <c:v>#N/A</c:v>
                </c:pt>
                <c:pt idx="5100">
                  <c:v>#N/A</c:v>
                </c:pt>
                <c:pt idx="5101">
                  <c:v>#N/A</c:v>
                </c:pt>
                <c:pt idx="5102">
                  <c:v>#N/A</c:v>
                </c:pt>
                <c:pt idx="5103">
                  <c:v>#N/A</c:v>
                </c:pt>
                <c:pt idx="5104">
                  <c:v>#N/A</c:v>
                </c:pt>
                <c:pt idx="5105">
                  <c:v>#N/A</c:v>
                </c:pt>
                <c:pt idx="5106">
                  <c:v>#N/A</c:v>
                </c:pt>
                <c:pt idx="5107">
                  <c:v>#N/A</c:v>
                </c:pt>
                <c:pt idx="5108">
                  <c:v>#N/A</c:v>
                </c:pt>
                <c:pt idx="5109">
                  <c:v>#N/A</c:v>
                </c:pt>
                <c:pt idx="5110">
                  <c:v>#N/A</c:v>
                </c:pt>
                <c:pt idx="5111">
                  <c:v>#N/A</c:v>
                </c:pt>
                <c:pt idx="5112">
                  <c:v>#N/A</c:v>
                </c:pt>
                <c:pt idx="5113">
                  <c:v>#N/A</c:v>
                </c:pt>
                <c:pt idx="5114">
                  <c:v>#N/A</c:v>
                </c:pt>
                <c:pt idx="5115">
                  <c:v>#N/A</c:v>
                </c:pt>
                <c:pt idx="5116">
                  <c:v>#N/A</c:v>
                </c:pt>
                <c:pt idx="5117">
                  <c:v>#N/A</c:v>
                </c:pt>
                <c:pt idx="5118">
                  <c:v>#N/A</c:v>
                </c:pt>
                <c:pt idx="5119">
                  <c:v>#N/A</c:v>
                </c:pt>
                <c:pt idx="5120">
                  <c:v>#N/A</c:v>
                </c:pt>
                <c:pt idx="5121">
                  <c:v>#N/A</c:v>
                </c:pt>
                <c:pt idx="5122">
                  <c:v>#N/A</c:v>
                </c:pt>
                <c:pt idx="5123">
                  <c:v>#N/A</c:v>
                </c:pt>
                <c:pt idx="5124">
                  <c:v>#N/A</c:v>
                </c:pt>
                <c:pt idx="5125">
                  <c:v>#N/A</c:v>
                </c:pt>
                <c:pt idx="5126">
                  <c:v>#N/A</c:v>
                </c:pt>
                <c:pt idx="5127">
                  <c:v>#N/A</c:v>
                </c:pt>
                <c:pt idx="5128">
                  <c:v>#N/A</c:v>
                </c:pt>
                <c:pt idx="5129">
                  <c:v>#N/A</c:v>
                </c:pt>
                <c:pt idx="5130">
                  <c:v>#N/A</c:v>
                </c:pt>
                <c:pt idx="5131">
                  <c:v>#N/A</c:v>
                </c:pt>
                <c:pt idx="5132">
                  <c:v>#N/A</c:v>
                </c:pt>
                <c:pt idx="5133">
                  <c:v>#N/A</c:v>
                </c:pt>
                <c:pt idx="5134">
                  <c:v>#N/A</c:v>
                </c:pt>
                <c:pt idx="5135">
                  <c:v>#N/A</c:v>
                </c:pt>
                <c:pt idx="5136">
                  <c:v>#N/A</c:v>
                </c:pt>
                <c:pt idx="5137">
                  <c:v>#N/A</c:v>
                </c:pt>
                <c:pt idx="5138">
                  <c:v>#N/A</c:v>
                </c:pt>
                <c:pt idx="5139">
                  <c:v>#N/A</c:v>
                </c:pt>
                <c:pt idx="5140">
                  <c:v>#N/A</c:v>
                </c:pt>
                <c:pt idx="5141">
                  <c:v>#N/A</c:v>
                </c:pt>
                <c:pt idx="5142">
                  <c:v>#N/A</c:v>
                </c:pt>
                <c:pt idx="5143">
                  <c:v>#N/A</c:v>
                </c:pt>
                <c:pt idx="5144">
                  <c:v>#N/A</c:v>
                </c:pt>
                <c:pt idx="5145">
                  <c:v>#N/A</c:v>
                </c:pt>
                <c:pt idx="5146">
                  <c:v>#N/A</c:v>
                </c:pt>
                <c:pt idx="5147">
                  <c:v>#N/A</c:v>
                </c:pt>
                <c:pt idx="5148">
                  <c:v>#N/A</c:v>
                </c:pt>
                <c:pt idx="5149">
                  <c:v>#N/A</c:v>
                </c:pt>
                <c:pt idx="5150">
                  <c:v>#N/A</c:v>
                </c:pt>
                <c:pt idx="5151">
                  <c:v>#N/A</c:v>
                </c:pt>
                <c:pt idx="5152">
                  <c:v>#N/A</c:v>
                </c:pt>
                <c:pt idx="5153">
                  <c:v>#N/A</c:v>
                </c:pt>
                <c:pt idx="5154">
                  <c:v>#N/A</c:v>
                </c:pt>
                <c:pt idx="5155">
                  <c:v>#N/A</c:v>
                </c:pt>
                <c:pt idx="5156">
                  <c:v>#N/A</c:v>
                </c:pt>
                <c:pt idx="5157">
                  <c:v>#N/A</c:v>
                </c:pt>
                <c:pt idx="5158">
                  <c:v>#N/A</c:v>
                </c:pt>
                <c:pt idx="5159">
                  <c:v>#N/A</c:v>
                </c:pt>
                <c:pt idx="5160">
                  <c:v>#N/A</c:v>
                </c:pt>
                <c:pt idx="5161">
                  <c:v>#N/A</c:v>
                </c:pt>
                <c:pt idx="5162">
                  <c:v>#N/A</c:v>
                </c:pt>
                <c:pt idx="5163">
                  <c:v>#N/A</c:v>
                </c:pt>
                <c:pt idx="5164">
                  <c:v>#N/A</c:v>
                </c:pt>
                <c:pt idx="5165">
                  <c:v>#N/A</c:v>
                </c:pt>
                <c:pt idx="5166">
                  <c:v>#N/A</c:v>
                </c:pt>
                <c:pt idx="5167">
                  <c:v>#N/A</c:v>
                </c:pt>
                <c:pt idx="5168">
                  <c:v>#N/A</c:v>
                </c:pt>
                <c:pt idx="5169">
                  <c:v>#N/A</c:v>
                </c:pt>
                <c:pt idx="5170">
                  <c:v>#N/A</c:v>
                </c:pt>
                <c:pt idx="5171">
                  <c:v>#N/A</c:v>
                </c:pt>
                <c:pt idx="5172">
                  <c:v>#N/A</c:v>
                </c:pt>
                <c:pt idx="5173">
                  <c:v>#N/A</c:v>
                </c:pt>
                <c:pt idx="5174">
                  <c:v>#N/A</c:v>
                </c:pt>
                <c:pt idx="5175">
                  <c:v>#N/A</c:v>
                </c:pt>
                <c:pt idx="5176">
                  <c:v>#N/A</c:v>
                </c:pt>
                <c:pt idx="5177">
                  <c:v>#N/A</c:v>
                </c:pt>
                <c:pt idx="5178">
                  <c:v>#N/A</c:v>
                </c:pt>
                <c:pt idx="5179">
                  <c:v>#N/A</c:v>
                </c:pt>
                <c:pt idx="5180">
                  <c:v>#N/A</c:v>
                </c:pt>
                <c:pt idx="5181">
                  <c:v>#N/A</c:v>
                </c:pt>
                <c:pt idx="5182">
                  <c:v>#N/A</c:v>
                </c:pt>
                <c:pt idx="5183">
                  <c:v>#N/A</c:v>
                </c:pt>
                <c:pt idx="5184">
                  <c:v>#N/A</c:v>
                </c:pt>
                <c:pt idx="5185">
                  <c:v>#N/A</c:v>
                </c:pt>
                <c:pt idx="5186">
                  <c:v>#N/A</c:v>
                </c:pt>
                <c:pt idx="5187">
                  <c:v>#N/A</c:v>
                </c:pt>
                <c:pt idx="5188">
                  <c:v>#N/A</c:v>
                </c:pt>
                <c:pt idx="5189">
                  <c:v>#N/A</c:v>
                </c:pt>
                <c:pt idx="5190">
                  <c:v>#N/A</c:v>
                </c:pt>
                <c:pt idx="5191">
                  <c:v>#N/A</c:v>
                </c:pt>
                <c:pt idx="5192">
                  <c:v>#N/A</c:v>
                </c:pt>
                <c:pt idx="5193">
                  <c:v>#N/A</c:v>
                </c:pt>
                <c:pt idx="5194">
                  <c:v>#N/A</c:v>
                </c:pt>
                <c:pt idx="5195">
                  <c:v>#N/A</c:v>
                </c:pt>
                <c:pt idx="5196">
                  <c:v>#N/A</c:v>
                </c:pt>
                <c:pt idx="5197">
                  <c:v>#N/A</c:v>
                </c:pt>
                <c:pt idx="5198">
                  <c:v>#N/A</c:v>
                </c:pt>
                <c:pt idx="5199">
                  <c:v>#N/A</c:v>
                </c:pt>
                <c:pt idx="5200">
                  <c:v>#N/A</c:v>
                </c:pt>
                <c:pt idx="5201">
                  <c:v>#N/A</c:v>
                </c:pt>
                <c:pt idx="5202">
                  <c:v>#N/A</c:v>
                </c:pt>
                <c:pt idx="5203">
                  <c:v>#N/A</c:v>
                </c:pt>
                <c:pt idx="5204">
                  <c:v>#N/A</c:v>
                </c:pt>
                <c:pt idx="5205">
                  <c:v>#N/A</c:v>
                </c:pt>
                <c:pt idx="5206">
                  <c:v>#N/A</c:v>
                </c:pt>
                <c:pt idx="5207">
                  <c:v>#N/A</c:v>
                </c:pt>
                <c:pt idx="5208">
                  <c:v>#N/A</c:v>
                </c:pt>
                <c:pt idx="5209">
                  <c:v>#N/A</c:v>
                </c:pt>
                <c:pt idx="5210">
                  <c:v>#N/A</c:v>
                </c:pt>
                <c:pt idx="5211">
                  <c:v>#N/A</c:v>
                </c:pt>
                <c:pt idx="5212">
                  <c:v>#N/A</c:v>
                </c:pt>
                <c:pt idx="5213">
                  <c:v>#N/A</c:v>
                </c:pt>
                <c:pt idx="5214">
                  <c:v>#N/A</c:v>
                </c:pt>
                <c:pt idx="5215">
                  <c:v>#N/A</c:v>
                </c:pt>
                <c:pt idx="5216">
                  <c:v>#N/A</c:v>
                </c:pt>
                <c:pt idx="5217">
                  <c:v>#N/A</c:v>
                </c:pt>
                <c:pt idx="5218">
                  <c:v>#N/A</c:v>
                </c:pt>
                <c:pt idx="5219">
                  <c:v>#N/A</c:v>
                </c:pt>
                <c:pt idx="5220">
                  <c:v>#N/A</c:v>
                </c:pt>
                <c:pt idx="5221">
                  <c:v>#N/A</c:v>
                </c:pt>
                <c:pt idx="5222">
                  <c:v>#N/A</c:v>
                </c:pt>
                <c:pt idx="5223">
                  <c:v>#N/A</c:v>
                </c:pt>
                <c:pt idx="5224">
                  <c:v>#N/A</c:v>
                </c:pt>
                <c:pt idx="5225">
                  <c:v>#N/A</c:v>
                </c:pt>
                <c:pt idx="5226">
                  <c:v>#N/A</c:v>
                </c:pt>
                <c:pt idx="5227">
                  <c:v>#N/A</c:v>
                </c:pt>
                <c:pt idx="5228">
                  <c:v>#N/A</c:v>
                </c:pt>
                <c:pt idx="5229">
                  <c:v>#N/A</c:v>
                </c:pt>
                <c:pt idx="5230">
                  <c:v>#N/A</c:v>
                </c:pt>
                <c:pt idx="5231">
                  <c:v>#N/A</c:v>
                </c:pt>
                <c:pt idx="5232">
                  <c:v>#N/A</c:v>
                </c:pt>
                <c:pt idx="5233">
                  <c:v>#N/A</c:v>
                </c:pt>
                <c:pt idx="5234">
                  <c:v>#N/A</c:v>
                </c:pt>
                <c:pt idx="5235">
                  <c:v>#N/A</c:v>
                </c:pt>
                <c:pt idx="5236">
                  <c:v>#N/A</c:v>
                </c:pt>
                <c:pt idx="5237">
                  <c:v>#N/A</c:v>
                </c:pt>
                <c:pt idx="5238">
                  <c:v>#N/A</c:v>
                </c:pt>
                <c:pt idx="5239">
                  <c:v>#N/A</c:v>
                </c:pt>
                <c:pt idx="5240">
                  <c:v>#N/A</c:v>
                </c:pt>
                <c:pt idx="5241">
                  <c:v>#N/A</c:v>
                </c:pt>
                <c:pt idx="5242">
                  <c:v>#N/A</c:v>
                </c:pt>
                <c:pt idx="5243">
                  <c:v>#N/A</c:v>
                </c:pt>
                <c:pt idx="5244">
                  <c:v>#N/A</c:v>
                </c:pt>
                <c:pt idx="5245">
                  <c:v>#N/A</c:v>
                </c:pt>
                <c:pt idx="5246">
                  <c:v>#N/A</c:v>
                </c:pt>
                <c:pt idx="5247">
                  <c:v>#N/A</c:v>
                </c:pt>
                <c:pt idx="5248">
                  <c:v>#N/A</c:v>
                </c:pt>
                <c:pt idx="5249">
                  <c:v>#N/A</c:v>
                </c:pt>
                <c:pt idx="5250">
                  <c:v>#N/A</c:v>
                </c:pt>
                <c:pt idx="5251">
                  <c:v>#N/A</c:v>
                </c:pt>
                <c:pt idx="5252">
                  <c:v>#N/A</c:v>
                </c:pt>
                <c:pt idx="5253">
                  <c:v>#N/A</c:v>
                </c:pt>
                <c:pt idx="5254">
                  <c:v>#N/A</c:v>
                </c:pt>
                <c:pt idx="5255">
                  <c:v>#N/A</c:v>
                </c:pt>
                <c:pt idx="5256">
                  <c:v>#N/A</c:v>
                </c:pt>
                <c:pt idx="5257">
                  <c:v>#N/A</c:v>
                </c:pt>
                <c:pt idx="5258">
                  <c:v>#N/A</c:v>
                </c:pt>
                <c:pt idx="5259">
                  <c:v>#N/A</c:v>
                </c:pt>
                <c:pt idx="5260">
                  <c:v>#N/A</c:v>
                </c:pt>
                <c:pt idx="5261">
                  <c:v>#N/A</c:v>
                </c:pt>
                <c:pt idx="5262">
                  <c:v>#N/A</c:v>
                </c:pt>
                <c:pt idx="5263">
                  <c:v>#N/A</c:v>
                </c:pt>
                <c:pt idx="5264">
                  <c:v>#N/A</c:v>
                </c:pt>
                <c:pt idx="5265">
                  <c:v>#N/A</c:v>
                </c:pt>
                <c:pt idx="5266">
                  <c:v>#N/A</c:v>
                </c:pt>
                <c:pt idx="5267">
                  <c:v>#N/A</c:v>
                </c:pt>
                <c:pt idx="5268">
                  <c:v>#N/A</c:v>
                </c:pt>
                <c:pt idx="5269">
                  <c:v>#N/A</c:v>
                </c:pt>
                <c:pt idx="5270">
                  <c:v>#N/A</c:v>
                </c:pt>
                <c:pt idx="5271">
                  <c:v>#N/A</c:v>
                </c:pt>
                <c:pt idx="5272">
                  <c:v>#N/A</c:v>
                </c:pt>
                <c:pt idx="5273">
                  <c:v>#N/A</c:v>
                </c:pt>
                <c:pt idx="5274">
                  <c:v>#N/A</c:v>
                </c:pt>
                <c:pt idx="5275">
                  <c:v>#N/A</c:v>
                </c:pt>
                <c:pt idx="5276">
                  <c:v>#N/A</c:v>
                </c:pt>
                <c:pt idx="5277">
                  <c:v>#N/A</c:v>
                </c:pt>
                <c:pt idx="5278">
                  <c:v>#N/A</c:v>
                </c:pt>
                <c:pt idx="5279">
                  <c:v>#N/A</c:v>
                </c:pt>
                <c:pt idx="5280">
                  <c:v>#N/A</c:v>
                </c:pt>
                <c:pt idx="5281">
                  <c:v>#N/A</c:v>
                </c:pt>
                <c:pt idx="5282">
                  <c:v>#N/A</c:v>
                </c:pt>
                <c:pt idx="5283">
                  <c:v>#N/A</c:v>
                </c:pt>
                <c:pt idx="5284">
                  <c:v>#N/A</c:v>
                </c:pt>
                <c:pt idx="5285">
                  <c:v>#N/A</c:v>
                </c:pt>
                <c:pt idx="5286">
                  <c:v>#N/A</c:v>
                </c:pt>
                <c:pt idx="5287">
                  <c:v>#N/A</c:v>
                </c:pt>
                <c:pt idx="5288">
                  <c:v>#N/A</c:v>
                </c:pt>
                <c:pt idx="5289">
                  <c:v>#N/A</c:v>
                </c:pt>
                <c:pt idx="5290">
                  <c:v>#N/A</c:v>
                </c:pt>
                <c:pt idx="5291">
                  <c:v>#N/A</c:v>
                </c:pt>
                <c:pt idx="5292">
                  <c:v>#N/A</c:v>
                </c:pt>
                <c:pt idx="5293">
                  <c:v>#N/A</c:v>
                </c:pt>
                <c:pt idx="5294">
                  <c:v>#N/A</c:v>
                </c:pt>
                <c:pt idx="5295">
                  <c:v>#N/A</c:v>
                </c:pt>
                <c:pt idx="5296">
                  <c:v>#N/A</c:v>
                </c:pt>
                <c:pt idx="5297">
                  <c:v>#N/A</c:v>
                </c:pt>
                <c:pt idx="5298">
                  <c:v>#N/A</c:v>
                </c:pt>
                <c:pt idx="5299">
                  <c:v>#N/A</c:v>
                </c:pt>
                <c:pt idx="5300">
                  <c:v>#N/A</c:v>
                </c:pt>
                <c:pt idx="5301">
                  <c:v>#N/A</c:v>
                </c:pt>
                <c:pt idx="5302">
                  <c:v>#N/A</c:v>
                </c:pt>
                <c:pt idx="5303">
                  <c:v>#N/A</c:v>
                </c:pt>
                <c:pt idx="5304">
                  <c:v>#N/A</c:v>
                </c:pt>
                <c:pt idx="5305">
                  <c:v>#N/A</c:v>
                </c:pt>
                <c:pt idx="5306">
                  <c:v>#N/A</c:v>
                </c:pt>
                <c:pt idx="5307">
                  <c:v>#N/A</c:v>
                </c:pt>
                <c:pt idx="5308">
                  <c:v>#N/A</c:v>
                </c:pt>
                <c:pt idx="5309">
                  <c:v>#N/A</c:v>
                </c:pt>
                <c:pt idx="5310">
                  <c:v>#N/A</c:v>
                </c:pt>
                <c:pt idx="5311">
                  <c:v>#N/A</c:v>
                </c:pt>
                <c:pt idx="5312">
                  <c:v>#N/A</c:v>
                </c:pt>
                <c:pt idx="5313">
                  <c:v>#N/A</c:v>
                </c:pt>
                <c:pt idx="5314">
                  <c:v>#N/A</c:v>
                </c:pt>
                <c:pt idx="5315">
                  <c:v>#N/A</c:v>
                </c:pt>
                <c:pt idx="5316">
                  <c:v>#N/A</c:v>
                </c:pt>
                <c:pt idx="5317">
                  <c:v>#N/A</c:v>
                </c:pt>
                <c:pt idx="5318">
                  <c:v>#N/A</c:v>
                </c:pt>
                <c:pt idx="5319">
                  <c:v>#N/A</c:v>
                </c:pt>
                <c:pt idx="5320">
                  <c:v>#N/A</c:v>
                </c:pt>
                <c:pt idx="5321">
                  <c:v>#N/A</c:v>
                </c:pt>
                <c:pt idx="5322">
                  <c:v>#N/A</c:v>
                </c:pt>
                <c:pt idx="5323">
                  <c:v>#N/A</c:v>
                </c:pt>
                <c:pt idx="5324">
                  <c:v>#N/A</c:v>
                </c:pt>
                <c:pt idx="5325">
                  <c:v>#N/A</c:v>
                </c:pt>
                <c:pt idx="5326">
                  <c:v>#N/A</c:v>
                </c:pt>
                <c:pt idx="5327">
                  <c:v>#N/A</c:v>
                </c:pt>
                <c:pt idx="5328">
                  <c:v>#N/A</c:v>
                </c:pt>
                <c:pt idx="5329">
                  <c:v>#N/A</c:v>
                </c:pt>
                <c:pt idx="5330">
                  <c:v>#N/A</c:v>
                </c:pt>
                <c:pt idx="5331">
                  <c:v>#N/A</c:v>
                </c:pt>
                <c:pt idx="5332">
                  <c:v>#N/A</c:v>
                </c:pt>
                <c:pt idx="5333">
                  <c:v>#N/A</c:v>
                </c:pt>
                <c:pt idx="5334">
                  <c:v>#N/A</c:v>
                </c:pt>
                <c:pt idx="5335">
                  <c:v>#N/A</c:v>
                </c:pt>
                <c:pt idx="5336">
                  <c:v>#N/A</c:v>
                </c:pt>
                <c:pt idx="5337">
                  <c:v>#N/A</c:v>
                </c:pt>
                <c:pt idx="5338">
                  <c:v>#N/A</c:v>
                </c:pt>
                <c:pt idx="5339">
                  <c:v>#N/A</c:v>
                </c:pt>
                <c:pt idx="5340">
                  <c:v>#N/A</c:v>
                </c:pt>
                <c:pt idx="5341">
                  <c:v>#N/A</c:v>
                </c:pt>
                <c:pt idx="5342">
                  <c:v>#N/A</c:v>
                </c:pt>
                <c:pt idx="5343">
                  <c:v>#N/A</c:v>
                </c:pt>
                <c:pt idx="5344">
                  <c:v>#N/A</c:v>
                </c:pt>
                <c:pt idx="5345">
                  <c:v>#N/A</c:v>
                </c:pt>
                <c:pt idx="5346">
                  <c:v>#N/A</c:v>
                </c:pt>
                <c:pt idx="5347">
                  <c:v>#N/A</c:v>
                </c:pt>
                <c:pt idx="5348">
                  <c:v>#N/A</c:v>
                </c:pt>
                <c:pt idx="5349">
                  <c:v>#N/A</c:v>
                </c:pt>
                <c:pt idx="5350">
                  <c:v>#N/A</c:v>
                </c:pt>
                <c:pt idx="5351">
                  <c:v>#N/A</c:v>
                </c:pt>
                <c:pt idx="5352">
                  <c:v>#N/A</c:v>
                </c:pt>
                <c:pt idx="5353">
                  <c:v>#N/A</c:v>
                </c:pt>
                <c:pt idx="5354">
                  <c:v>#N/A</c:v>
                </c:pt>
                <c:pt idx="5355">
                  <c:v>#N/A</c:v>
                </c:pt>
                <c:pt idx="5356">
                  <c:v>#N/A</c:v>
                </c:pt>
                <c:pt idx="5357">
                  <c:v>#N/A</c:v>
                </c:pt>
                <c:pt idx="5358">
                  <c:v>#N/A</c:v>
                </c:pt>
                <c:pt idx="5359">
                  <c:v>#N/A</c:v>
                </c:pt>
                <c:pt idx="5360">
                  <c:v>#N/A</c:v>
                </c:pt>
                <c:pt idx="5361">
                  <c:v>#N/A</c:v>
                </c:pt>
                <c:pt idx="5362">
                  <c:v>#N/A</c:v>
                </c:pt>
                <c:pt idx="5363">
                  <c:v>#N/A</c:v>
                </c:pt>
                <c:pt idx="5364">
                  <c:v>#N/A</c:v>
                </c:pt>
                <c:pt idx="5365">
                  <c:v>#N/A</c:v>
                </c:pt>
                <c:pt idx="5366">
                  <c:v>#N/A</c:v>
                </c:pt>
                <c:pt idx="5367">
                  <c:v>#N/A</c:v>
                </c:pt>
                <c:pt idx="5368">
                  <c:v>#N/A</c:v>
                </c:pt>
                <c:pt idx="5369">
                  <c:v>#N/A</c:v>
                </c:pt>
                <c:pt idx="5370">
                  <c:v>#N/A</c:v>
                </c:pt>
                <c:pt idx="5371">
                  <c:v>#N/A</c:v>
                </c:pt>
                <c:pt idx="5372">
                  <c:v>#N/A</c:v>
                </c:pt>
                <c:pt idx="5373">
                  <c:v>#N/A</c:v>
                </c:pt>
                <c:pt idx="5374">
                  <c:v>#N/A</c:v>
                </c:pt>
                <c:pt idx="5375">
                  <c:v>#N/A</c:v>
                </c:pt>
                <c:pt idx="5376">
                  <c:v>#N/A</c:v>
                </c:pt>
                <c:pt idx="5377">
                  <c:v>#N/A</c:v>
                </c:pt>
                <c:pt idx="5378">
                  <c:v>#N/A</c:v>
                </c:pt>
                <c:pt idx="5379">
                  <c:v>#N/A</c:v>
                </c:pt>
                <c:pt idx="5380">
                  <c:v>#N/A</c:v>
                </c:pt>
                <c:pt idx="5381">
                  <c:v>#N/A</c:v>
                </c:pt>
                <c:pt idx="5382">
                  <c:v>#N/A</c:v>
                </c:pt>
                <c:pt idx="5383">
                  <c:v>#N/A</c:v>
                </c:pt>
                <c:pt idx="5384">
                  <c:v>#N/A</c:v>
                </c:pt>
                <c:pt idx="5385">
                  <c:v>#N/A</c:v>
                </c:pt>
                <c:pt idx="5386">
                  <c:v>#N/A</c:v>
                </c:pt>
                <c:pt idx="5387">
                  <c:v>#N/A</c:v>
                </c:pt>
                <c:pt idx="5388">
                  <c:v>#N/A</c:v>
                </c:pt>
                <c:pt idx="5389">
                  <c:v>#N/A</c:v>
                </c:pt>
                <c:pt idx="5390">
                  <c:v>#N/A</c:v>
                </c:pt>
                <c:pt idx="5391">
                  <c:v>#N/A</c:v>
                </c:pt>
                <c:pt idx="5392">
                  <c:v>#N/A</c:v>
                </c:pt>
                <c:pt idx="5393">
                  <c:v>#N/A</c:v>
                </c:pt>
                <c:pt idx="5394">
                  <c:v>#N/A</c:v>
                </c:pt>
                <c:pt idx="5395">
                  <c:v>#N/A</c:v>
                </c:pt>
                <c:pt idx="5396">
                  <c:v>#N/A</c:v>
                </c:pt>
                <c:pt idx="5397">
                  <c:v>#N/A</c:v>
                </c:pt>
                <c:pt idx="5398">
                  <c:v>#N/A</c:v>
                </c:pt>
                <c:pt idx="5399">
                  <c:v>#N/A</c:v>
                </c:pt>
                <c:pt idx="5400">
                  <c:v>#N/A</c:v>
                </c:pt>
                <c:pt idx="5401">
                  <c:v>#N/A</c:v>
                </c:pt>
                <c:pt idx="5402">
                  <c:v>#N/A</c:v>
                </c:pt>
                <c:pt idx="5403">
                  <c:v>#N/A</c:v>
                </c:pt>
                <c:pt idx="5404">
                  <c:v>#N/A</c:v>
                </c:pt>
                <c:pt idx="5405">
                  <c:v>#N/A</c:v>
                </c:pt>
                <c:pt idx="5406">
                  <c:v>#N/A</c:v>
                </c:pt>
                <c:pt idx="5407">
                  <c:v>#N/A</c:v>
                </c:pt>
                <c:pt idx="5408">
                  <c:v>#N/A</c:v>
                </c:pt>
                <c:pt idx="5409">
                  <c:v>#N/A</c:v>
                </c:pt>
                <c:pt idx="5410">
                  <c:v>#N/A</c:v>
                </c:pt>
                <c:pt idx="5411">
                  <c:v>#N/A</c:v>
                </c:pt>
                <c:pt idx="5412">
                  <c:v>#N/A</c:v>
                </c:pt>
                <c:pt idx="5413">
                  <c:v>#N/A</c:v>
                </c:pt>
                <c:pt idx="5414">
                  <c:v>#N/A</c:v>
                </c:pt>
                <c:pt idx="5415">
                  <c:v>#N/A</c:v>
                </c:pt>
                <c:pt idx="5416">
                  <c:v>#N/A</c:v>
                </c:pt>
                <c:pt idx="5417">
                  <c:v>#N/A</c:v>
                </c:pt>
                <c:pt idx="5418">
                  <c:v>#N/A</c:v>
                </c:pt>
                <c:pt idx="5419">
                  <c:v>#N/A</c:v>
                </c:pt>
                <c:pt idx="5420">
                  <c:v>#N/A</c:v>
                </c:pt>
                <c:pt idx="5421">
                  <c:v>#N/A</c:v>
                </c:pt>
                <c:pt idx="5422">
                  <c:v>#N/A</c:v>
                </c:pt>
                <c:pt idx="5423">
                  <c:v>#N/A</c:v>
                </c:pt>
                <c:pt idx="5424">
                  <c:v>#N/A</c:v>
                </c:pt>
                <c:pt idx="5425">
                  <c:v>#N/A</c:v>
                </c:pt>
                <c:pt idx="5426">
                  <c:v>#N/A</c:v>
                </c:pt>
                <c:pt idx="5427">
                  <c:v>#N/A</c:v>
                </c:pt>
                <c:pt idx="5428">
                  <c:v>#N/A</c:v>
                </c:pt>
                <c:pt idx="5429">
                  <c:v>#N/A</c:v>
                </c:pt>
                <c:pt idx="5430">
                  <c:v>#N/A</c:v>
                </c:pt>
                <c:pt idx="5431">
                  <c:v>#N/A</c:v>
                </c:pt>
                <c:pt idx="5432">
                  <c:v>#N/A</c:v>
                </c:pt>
                <c:pt idx="5433">
                  <c:v>#N/A</c:v>
                </c:pt>
                <c:pt idx="5434">
                  <c:v>#N/A</c:v>
                </c:pt>
                <c:pt idx="5435">
                  <c:v>#N/A</c:v>
                </c:pt>
                <c:pt idx="5436">
                  <c:v>#N/A</c:v>
                </c:pt>
                <c:pt idx="5437">
                  <c:v>#N/A</c:v>
                </c:pt>
                <c:pt idx="5438">
                  <c:v>#N/A</c:v>
                </c:pt>
                <c:pt idx="5439">
                  <c:v>#N/A</c:v>
                </c:pt>
                <c:pt idx="5440">
                  <c:v>#N/A</c:v>
                </c:pt>
                <c:pt idx="5441">
                  <c:v>#N/A</c:v>
                </c:pt>
                <c:pt idx="5442">
                  <c:v>#N/A</c:v>
                </c:pt>
                <c:pt idx="5443">
                  <c:v>#N/A</c:v>
                </c:pt>
                <c:pt idx="5444">
                  <c:v>#N/A</c:v>
                </c:pt>
                <c:pt idx="5445">
                  <c:v>#N/A</c:v>
                </c:pt>
                <c:pt idx="5446">
                  <c:v>#N/A</c:v>
                </c:pt>
                <c:pt idx="5447">
                  <c:v>#N/A</c:v>
                </c:pt>
                <c:pt idx="5448">
                  <c:v>#N/A</c:v>
                </c:pt>
                <c:pt idx="5449">
                  <c:v>#N/A</c:v>
                </c:pt>
                <c:pt idx="5450">
                  <c:v>#N/A</c:v>
                </c:pt>
                <c:pt idx="5451">
                  <c:v>#N/A</c:v>
                </c:pt>
                <c:pt idx="5452">
                  <c:v>#N/A</c:v>
                </c:pt>
                <c:pt idx="5453">
                  <c:v>#N/A</c:v>
                </c:pt>
                <c:pt idx="5454">
                  <c:v>#N/A</c:v>
                </c:pt>
                <c:pt idx="5455">
                  <c:v>#N/A</c:v>
                </c:pt>
                <c:pt idx="5456">
                  <c:v>#N/A</c:v>
                </c:pt>
                <c:pt idx="5457">
                  <c:v>#N/A</c:v>
                </c:pt>
                <c:pt idx="5458">
                  <c:v>#N/A</c:v>
                </c:pt>
                <c:pt idx="5459">
                  <c:v>#N/A</c:v>
                </c:pt>
                <c:pt idx="5460">
                  <c:v>#N/A</c:v>
                </c:pt>
                <c:pt idx="5461">
                  <c:v>#N/A</c:v>
                </c:pt>
                <c:pt idx="5462">
                  <c:v>#N/A</c:v>
                </c:pt>
                <c:pt idx="5463">
                  <c:v>#N/A</c:v>
                </c:pt>
                <c:pt idx="5464">
                  <c:v>#N/A</c:v>
                </c:pt>
                <c:pt idx="5465">
                  <c:v>#N/A</c:v>
                </c:pt>
                <c:pt idx="5466">
                  <c:v>#N/A</c:v>
                </c:pt>
                <c:pt idx="5467">
                  <c:v>#N/A</c:v>
                </c:pt>
                <c:pt idx="5468">
                  <c:v>#N/A</c:v>
                </c:pt>
                <c:pt idx="5469">
                  <c:v>#N/A</c:v>
                </c:pt>
                <c:pt idx="5470">
                  <c:v>#N/A</c:v>
                </c:pt>
                <c:pt idx="5471">
                  <c:v>#N/A</c:v>
                </c:pt>
                <c:pt idx="5472">
                  <c:v>#N/A</c:v>
                </c:pt>
                <c:pt idx="5473">
                  <c:v>#N/A</c:v>
                </c:pt>
                <c:pt idx="5474">
                  <c:v>#N/A</c:v>
                </c:pt>
                <c:pt idx="5475">
                  <c:v>#N/A</c:v>
                </c:pt>
                <c:pt idx="5476">
                  <c:v>#N/A</c:v>
                </c:pt>
                <c:pt idx="5477">
                  <c:v>#N/A</c:v>
                </c:pt>
                <c:pt idx="5478">
                  <c:v>#N/A</c:v>
                </c:pt>
                <c:pt idx="5479">
                  <c:v>#N/A</c:v>
                </c:pt>
                <c:pt idx="5480">
                  <c:v>#N/A</c:v>
                </c:pt>
                <c:pt idx="5481">
                  <c:v>#N/A</c:v>
                </c:pt>
                <c:pt idx="5482">
                  <c:v>#N/A</c:v>
                </c:pt>
                <c:pt idx="5483">
                  <c:v>#N/A</c:v>
                </c:pt>
                <c:pt idx="5484">
                  <c:v>#N/A</c:v>
                </c:pt>
                <c:pt idx="5485">
                  <c:v>#N/A</c:v>
                </c:pt>
                <c:pt idx="5486">
                  <c:v>#N/A</c:v>
                </c:pt>
                <c:pt idx="5487">
                  <c:v>#N/A</c:v>
                </c:pt>
                <c:pt idx="5488">
                  <c:v>#N/A</c:v>
                </c:pt>
                <c:pt idx="5489">
                  <c:v>#N/A</c:v>
                </c:pt>
                <c:pt idx="5490">
                  <c:v>#N/A</c:v>
                </c:pt>
                <c:pt idx="5491">
                  <c:v>#N/A</c:v>
                </c:pt>
                <c:pt idx="5492">
                  <c:v>#N/A</c:v>
                </c:pt>
                <c:pt idx="5493">
                  <c:v>#N/A</c:v>
                </c:pt>
                <c:pt idx="5494">
                  <c:v>#N/A</c:v>
                </c:pt>
                <c:pt idx="5495">
                  <c:v>#N/A</c:v>
                </c:pt>
                <c:pt idx="5496">
                  <c:v>#N/A</c:v>
                </c:pt>
                <c:pt idx="5497">
                  <c:v>#N/A</c:v>
                </c:pt>
                <c:pt idx="5498">
                  <c:v>#N/A</c:v>
                </c:pt>
                <c:pt idx="5499">
                  <c:v>#N/A</c:v>
                </c:pt>
                <c:pt idx="5500">
                  <c:v>#N/A</c:v>
                </c:pt>
                <c:pt idx="5501">
                  <c:v>#N/A</c:v>
                </c:pt>
                <c:pt idx="5502">
                  <c:v>#N/A</c:v>
                </c:pt>
                <c:pt idx="5503">
                  <c:v>#N/A</c:v>
                </c:pt>
                <c:pt idx="5504">
                  <c:v>#N/A</c:v>
                </c:pt>
                <c:pt idx="5505">
                  <c:v>#N/A</c:v>
                </c:pt>
                <c:pt idx="5506">
                  <c:v>#N/A</c:v>
                </c:pt>
                <c:pt idx="5507">
                  <c:v>#N/A</c:v>
                </c:pt>
                <c:pt idx="5508">
                  <c:v>#N/A</c:v>
                </c:pt>
                <c:pt idx="5509">
                  <c:v>#N/A</c:v>
                </c:pt>
                <c:pt idx="5510">
                  <c:v>#N/A</c:v>
                </c:pt>
                <c:pt idx="5511">
                  <c:v>#N/A</c:v>
                </c:pt>
                <c:pt idx="5512">
                  <c:v>#N/A</c:v>
                </c:pt>
                <c:pt idx="5513">
                  <c:v>#N/A</c:v>
                </c:pt>
                <c:pt idx="5514">
                  <c:v>#N/A</c:v>
                </c:pt>
                <c:pt idx="5515">
                  <c:v>#N/A</c:v>
                </c:pt>
                <c:pt idx="5516">
                  <c:v>#N/A</c:v>
                </c:pt>
                <c:pt idx="5517">
                  <c:v>#N/A</c:v>
                </c:pt>
                <c:pt idx="5518">
                  <c:v>#N/A</c:v>
                </c:pt>
                <c:pt idx="5519">
                  <c:v>#N/A</c:v>
                </c:pt>
                <c:pt idx="5520">
                  <c:v>#N/A</c:v>
                </c:pt>
                <c:pt idx="5521">
                  <c:v>#N/A</c:v>
                </c:pt>
                <c:pt idx="5522">
                  <c:v>#N/A</c:v>
                </c:pt>
                <c:pt idx="5523">
                  <c:v>#N/A</c:v>
                </c:pt>
                <c:pt idx="5524">
                  <c:v>#N/A</c:v>
                </c:pt>
                <c:pt idx="5525">
                  <c:v>#N/A</c:v>
                </c:pt>
                <c:pt idx="5526">
                  <c:v>#N/A</c:v>
                </c:pt>
                <c:pt idx="5527">
                  <c:v>#N/A</c:v>
                </c:pt>
                <c:pt idx="5528">
                  <c:v>#N/A</c:v>
                </c:pt>
                <c:pt idx="5529">
                  <c:v>#N/A</c:v>
                </c:pt>
                <c:pt idx="5530">
                  <c:v>#N/A</c:v>
                </c:pt>
                <c:pt idx="5531">
                  <c:v>#N/A</c:v>
                </c:pt>
                <c:pt idx="5532">
                  <c:v>#N/A</c:v>
                </c:pt>
                <c:pt idx="5533">
                  <c:v>#N/A</c:v>
                </c:pt>
                <c:pt idx="5534">
                  <c:v>#N/A</c:v>
                </c:pt>
                <c:pt idx="5535">
                  <c:v>#N/A</c:v>
                </c:pt>
                <c:pt idx="5536">
                  <c:v>#N/A</c:v>
                </c:pt>
                <c:pt idx="5537">
                  <c:v>#N/A</c:v>
                </c:pt>
                <c:pt idx="5538">
                  <c:v>#N/A</c:v>
                </c:pt>
                <c:pt idx="5539">
                  <c:v>#N/A</c:v>
                </c:pt>
                <c:pt idx="5540">
                  <c:v>#N/A</c:v>
                </c:pt>
                <c:pt idx="5541">
                  <c:v>#N/A</c:v>
                </c:pt>
                <c:pt idx="5542">
                  <c:v>#N/A</c:v>
                </c:pt>
                <c:pt idx="5543">
                  <c:v>#N/A</c:v>
                </c:pt>
                <c:pt idx="5544">
                  <c:v>#N/A</c:v>
                </c:pt>
                <c:pt idx="5545">
                  <c:v>#N/A</c:v>
                </c:pt>
                <c:pt idx="5546">
                  <c:v>#N/A</c:v>
                </c:pt>
                <c:pt idx="5547">
                  <c:v>#N/A</c:v>
                </c:pt>
                <c:pt idx="5548">
                  <c:v>#N/A</c:v>
                </c:pt>
                <c:pt idx="5549">
                  <c:v>#N/A</c:v>
                </c:pt>
                <c:pt idx="5550">
                  <c:v>#N/A</c:v>
                </c:pt>
                <c:pt idx="5551">
                  <c:v>#N/A</c:v>
                </c:pt>
                <c:pt idx="5552">
                  <c:v>#N/A</c:v>
                </c:pt>
                <c:pt idx="5553">
                  <c:v>#N/A</c:v>
                </c:pt>
                <c:pt idx="5554">
                  <c:v>#N/A</c:v>
                </c:pt>
                <c:pt idx="5555">
                  <c:v>#N/A</c:v>
                </c:pt>
                <c:pt idx="5556">
                  <c:v>#N/A</c:v>
                </c:pt>
                <c:pt idx="5557">
                  <c:v>#N/A</c:v>
                </c:pt>
                <c:pt idx="5558">
                  <c:v>#N/A</c:v>
                </c:pt>
                <c:pt idx="5559">
                  <c:v>#N/A</c:v>
                </c:pt>
                <c:pt idx="5560">
                  <c:v>#N/A</c:v>
                </c:pt>
                <c:pt idx="5561">
                  <c:v>#N/A</c:v>
                </c:pt>
                <c:pt idx="5562">
                  <c:v>#N/A</c:v>
                </c:pt>
                <c:pt idx="5563">
                  <c:v>#N/A</c:v>
                </c:pt>
                <c:pt idx="5564">
                  <c:v>#N/A</c:v>
                </c:pt>
                <c:pt idx="5565">
                  <c:v>#N/A</c:v>
                </c:pt>
                <c:pt idx="5566">
                  <c:v>#N/A</c:v>
                </c:pt>
                <c:pt idx="5567">
                  <c:v>#N/A</c:v>
                </c:pt>
                <c:pt idx="5568">
                  <c:v>#N/A</c:v>
                </c:pt>
                <c:pt idx="5569">
                  <c:v>#N/A</c:v>
                </c:pt>
                <c:pt idx="5570">
                  <c:v>#N/A</c:v>
                </c:pt>
                <c:pt idx="5571">
                  <c:v>#N/A</c:v>
                </c:pt>
                <c:pt idx="5572">
                  <c:v>#N/A</c:v>
                </c:pt>
                <c:pt idx="5573">
                  <c:v>#N/A</c:v>
                </c:pt>
                <c:pt idx="5574">
                  <c:v>#N/A</c:v>
                </c:pt>
                <c:pt idx="5575">
                  <c:v>#N/A</c:v>
                </c:pt>
                <c:pt idx="5576">
                  <c:v>#N/A</c:v>
                </c:pt>
                <c:pt idx="5577">
                  <c:v>#N/A</c:v>
                </c:pt>
                <c:pt idx="5578">
                  <c:v>#N/A</c:v>
                </c:pt>
                <c:pt idx="5579">
                  <c:v>#N/A</c:v>
                </c:pt>
                <c:pt idx="5580">
                  <c:v>#N/A</c:v>
                </c:pt>
                <c:pt idx="5581">
                  <c:v>#N/A</c:v>
                </c:pt>
                <c:pt idx="5582">
                  <c:v>#N/A</c:v>
                </c:pt>
                <c:pt idx="5583">
                  <c:v>#N/A</c:v>
                </c:pt>
                <c:pt idx="5584">
                  <c:v>#N/A</c:v>
                </c:pt>
                <c:pt idx="5585">
                  <c:v>#N/A</c:v>
                </c:pt>
                <c:pt idx="5586">
                  <c:v>#N/A</c:v>
                </c:pt>
                <c:pt idx="5587">
                  <c:v>#N/A</c:v>
                </c:pt>
                <c:pt idx="5588">
                  <c:v>#N/A</c:v>
                </c:pt>
                <c:pt idx="5589">
                  <c:v>#N/A</c:v>
                </c:pt>
                <c:pt idx="5590">
                  <c:v>#N/A</c:v>
                </c:pt>
                <c:pt idx="5591">
                  <c:v>#N/A</c:v>
                </c:pt>
                <c:pt idx="5592">
                  <c:v>#N/A</c:v>
                </c:pt>
                <c:pt idx="5593">
                  <c:v>#N/A</c:v>
                </c:pt>
                <c:pt idx="5594">
                  <c:v>#N/A</c:v>
                </c:pt>
                <c:pt idx="5595">
                  <c:v>#N/A</c:v>
                </c:pt>
                <c:pt idx="5596">
                  <c:v>#N/A</c:v>
                </c:pt>
                <c:pt idx="5597">
                  <c:v>#N/A</c:v>
                </c:pt>
                <c:pt idx="5598">
                  <c:v>#N/A</c:v>
                </c:pt>
                <c:pt idx="5599">
                  <c:v>#N/A</c:v>
                </c:pt>
                <c:pt idx="5600">
                  <c:v>#N/A</c:v>
                </c:pt>
                <c:pt idx="5601">
                  <c:v>#N/A</c:v>
                </c:pt>
                <c:pt idx="5602">
                  <c:v>#N/A</c:v>
                </c:pt>
                <c:pt idx="5603">
                  <c:v>#N/A</c:v>
                </c:pt>
                <c:pt idx="5604">
                  <c:v>#N/A</c:v>
                </c:pt>
                <c:pt idx="5605">
                  <c:v>#N/A</c:v>
                </c:pt>
                <c:pt idx="5606">
                  <c:v>#N/A</c:v>
                </c:pt>
                <c:pt idx="5607">
                  <c:v>#N/A</c:v>
                </c:pt>
                <c:pt idx="5608">
                  <c:v>#N/A</c:v>
                </c:pt>
                <c:pt idx="5609">
                  <c:v>#N/A</c:v>
                </c:pt>
                <c:pt idx="5610">
                  <c:v>#N/A</c:v>
                </c:pt>
                <c:pt idx="5611">
                  <c:v>#N/A</c:v>
                </c:pt>
                <c:pt idx="5612">
                  <c:v>#N/A</c:v>
                </c:pt>
                <c:pt idx="5613">
                  <c:v>#N/A</c:v>
                </c:pt>
                <c:pt idx="5614">
                  <c:v>#N/A</c:v>
                </c:pt>
                <c:pt idx="5615">
                  <c:v>#N/A</c:v>
                </c:pt>
                <c:pt idx="5616">
                  <c:v>#N/A</c:v>
                </c:pt>
                <c:pt idx="5617">
                  <c:v>#N/A</c:v>
                </c:pt>
                <c:pt idx="5618">
                  <c:v>#N/A</c:v>
                </c:pt>
                <c:pt idx="5619">
                  <c:v>#N/A</c:v>
                </c:pt>
                <c:pt idx="5620">
                  <c:v>#N/A</c:v>
                </c:pt>
                <c:pt idx="5621">
                  <c:v>#N/A</c:v>
                </c:pt>
                <c:pt idx="5622">
                  <c:v>#N/A</c:v>
                </c:pt>
                <c:pt idx="5623">
                  <c:v>#N/A</c:v>
                </c:pt>
                <c:pt idx="5624">
                  <c:v>#N/A</c:v>
                </c:pt>
                <c:pt idx="5625">
                  <c:v>#N/A</c:v>
                </c:pt>
                <c:pt idx="5626">
                  <c:v>#N/A</c:v>
                </c:pt>
                <c:pt idx="5627">
                  <c:v>#N/A</c:v>
                </c:pt>
                <c:pt idx="5628">
                  <c:v>#N/A</c:v>
                </c:pt>
                <c:pt idx="5629">
                  <c:v>#N/A</c:v>
                </c:pt>
                <c:pt idx="5630">
                  <c:v>#N/A</c:v>
                </c:pt>
                <c:pt idx="5631">
                  <c:v>#N/A</c:v>
                </c:pt>
                <c:pt idx="5632">
                  <c:v>#N/A</c:v>
                </c:pt>
                <c:pt idx="5633">
                  <c:v>#N/A</c:v>
                </c:pt>
                <c:pt idx="5634">
                  <c:v>#N/A</c:v>
                </c:pt>
                <c:pt idx="5635">
                  <c:v>#N/A</c:v>
                </c:pt>
                <c:pt idx="5636">
                  <c:v>#N/A</c:v>
                </c:pt>
                <c:pt idx="5637">
                  <c:v>#N/A</c:v>
                </c:pt>
                <c:pt idx="5638">
                  <c:v>#N/A</c:v>
                </c:pt>
                <c:pt idx="5639">
                  <c:v>#N/A</c:v>
                </c:pt>
                <c:pt idx="5640">
                  <c:v>#N/A</c:v>
                </c:pt>
                <c:pt idx="5641">
                  <c:v>#N/A</c:v>
                </c:pt>
                <c:pt idx="5642">
                  <c:v>#N/A</c:v>
                </c:pt>
                <c:pt idx="5643">
                  <c:v>#N/A</c:v>
                </c:pt>
                <c:pt idx="5644">
                  <c:v>#N/A</c:v>
                </c:pt>
                <c:pt idx="5645">
                  <c:v>#N/A</c:v>
                </c:pt>
                <c:pt idx="5646">
                  <c:v>#N/A</c:v>
                </c:pt>
                <c:pt idx="5647">
                  <c:v>#N/A</c:v>
                </c:pt>
                <c:pt idx="5648">
                  <c:v>#N/A</c:v>
                </c:pt>
                <c:pt idx="5649">
                  <c:v>#N/A</c:v>
                </c:pt>
                <c:pt idx="5650">
                  <c:v>#N/A</c:v>
                </c:pt>
                <c:pt idx="5651">
                  <c:v>#N/A</c:v>
                </c:pt>
                <c:pt idx="5652">
                  <c:v>#N/A</c:v>
                </c:pt>
                <c:pt idx="5653">
                  <c:v>#N/A</c:v>
                </c:pt>
                <c:pt idx="5654">
                  <c:v>#N/A</c:v>
                </c:pt>
                <c:pt idx="5655">
                  <c:v>#N/A</c:v>
                </c:pt>
                <c:pt idx="5656">
                  <c:v>#N/A</c:v>
                </c:pt>
                <c:pt idx="5657">
                  <c:v>#N/A</c:v>
                </c:pt>
                <c:pt idx="5658">
                  <c:v>#N/A</c:v>
                </c:pt>
                <c:pt idx="5659">
                  <c:v>#N/A</c:v>
                </c:pt>
                <c:pt idx="5660">
                  <c:v>#N/A</c:v>
                </c:pt>
                <c:pt idx="5661">
                  <c:v>#N/A</c:v>
                </c:pt>
                <c:pt idx="5662">
                  <c:v>#N/A</c:v>
                </c:pt>
                <c:pt idx="5663">
                  <c:v>#N/A</c:v>
                </c:pt>
                <c:pt idx="5664">
                  <c:v>#N/A</c:v>
                </c:pt>
                <c:pt idx="5665">
                  <c:v>#N/A</c:v>
                </c:pt>
                <c:pt idx="5666">
                  <c:v>#N/A</c:v>
                </c:pt>
                <c:pt idx="5667">
                  <c:v>#N/A</c:v>
                </c:pt>
                <c:pt idx="5668">
                  <c:v>#N/A</c:v>
                </c:pt>
                <c:pt idx="5669">
                  <c:v>#N/A</c:v>
                </c:pt>
                <c:pt idx="5670">
                  <c:v>#N/A</c:v>
                </c:pt>
                <c:pt idx="5671">
                  <c:v>#N/A</c:v>
                </c:pt>
                <c:pt idx="5672">
                  <c:v>#N/A</c:v>
                </c:pt>
                <c:pt idx="5673">
                  <c:v>#N/A</c:v>
                </c:pt>
                <c:pt idx="5674">
                  <c:v>#N/A</c:v>
                </c:pt>
                <c:pt idx="5675">
                  <c:v>#N/A</c:v>
                </c:pt>
                <c:pt idx="5676">
                  <c:v>#N/A</c:v>
                </c:pt>
                <c:pt idx="5677">
                  <c:v>#N/A</c:v>
                </c:pt>
                <c:pt idx="5678">
                  <c:v>#N/A</c:v>
                </c:pt>
                <c:pt idx="5679">
                  <c:v>#N/A</c:v>
                </c:pt>
                <c:pt idx="5680">
                  <c:v>#N/A</c:v>
                </c:pt>
                <c:pt idx="5681">
                  <c:v>#N/A</c:v>
                </c:pt>
                <c:pt idx="5682">
                  <c:v>#N/A</c:v>
                </c:pt>
                <c:pt idx="5683">
                  <c:v>#N/A</c:v>
                </c:pt>
                <c:pt idx="5684">
                  <c:v>#N/A</c:v>
                </c:pt>
                <c:pt idx="5685">
                  <c:v>#N/A</c:v>
                </c:pt>
                <c:pt idx="5686">
                  <c:v>#N/A</c:v>
                </c:pt>
                <c:pt idx="5687">
                  <c:v>#N/A</c:v>
                </c:pt>
                <c:pt idx="5688">
                  <c:v>#N/A</c:v>
                </c:pt>
                <c:pt idx="5689">
                  <c:v>#N/A</c:v>
                </c:pt>
                <c:pt idx="5690">
                  <c:v>#N/A</c:v>
                </c:pt>
                <c:pt idx="5691">
                  <c:v>#N/A</c:v>
                </c:pt>
                <c:pt idx="5692">
                  <c:v>#N/A</c:v>
                </c:pt>
                <c:pt idx="5693">
                  <c:v>#N/A</c:v>
                </c:pt>
                <c:pt idx="5694">
                  <c:v>#N/A</c:v>
                </c:pt>
                <c:pt idx="5695">
                  <c:v>#N/A</c:v>
                </c:pt>
                <c:pt idx="5696">
                  <c:v>#N/A</c:v>
                </c:pt>
                <c:pt idx="5697">
                  <c:v>#N/A</c:v>
                </c:pt>
                <c:pt idx="5698">
                  <c:v>#N/A</c:v>
                </c:pt>
                <c:pt idx="5699">
                  <c:v>#N/A</c:v>
                </c:pt>
                <c:pt idx="5700">
                  <c:v>#N/A</c:v>
                </c:pt>
                <c:pt idx="5701">
                  <c:v>#N/A</c:v>
                </c:pt>
                <c:pt idx="5702">
                  <c:v>#N/A</c:v>
                </c:pt>
                <c:pt idx="5703">
                  <c:v>#N/A</c:v>
                </c:pt>
                <c:pt idx="5704">
                  <c:v>#N/A</c:v>
                </c:pt>
                <c:pt idx="5705">
                  <c:v>#N/A</c:v>
                </c:pt>
                <c:pt idx="5706">
                  <c:v>#N/A</c:v>
                </c:pt>
                <c:pt idx="5707">
                  <c:v>#N/A</c:v>
                </c:pt>
                <c:pt idx="5708">
                  <c:v>#N/A</c:v>
                </c:pt>
                <c:pt idx="5709">
                  <c:v>#N/A</c:v>
                </c:pt>
                <c:pt idx="5710">
                  <c:v>#N/A</c:v>
                </c:pt>
                <c:pt idx="5711">
                  <c:v>#N/A</c:v>
                </c:pt>
                <c:pt idx="5712">
                  <c:v>#N/A</c:v>
                </c:pt>
                <c:pt idx="5713">
                  <c:v>#N/A</c:v>
                </c:pt>
                <c:pt idx="5714">
                  <c:v>#N/A</c:v>
                </c:pt>
                <c:pt idx="5715">
                  <c:v>#N/A</c:v>
                </c:pt>
                <c:pt idx="5716">
                  <c:v>#N/A</c:v>
                </c:pt>
                <c:pt idx="5717">
                  <c:v>#N/A</c:v>
                </c:pt>
                <c:pt idx="5718">
                  <c:v>#N/A</c:v>
                </c:pt>
                <c:pt idx="5719">
                  <c:v>#N/A</c:v>
                </c:pt>
                <c:pt idx="5720">
                  <c:v>#N/A</c:v>
                </c:pt>
                <c:pt idx="5721">
                  <c:v>#N/A</c:v>
                </c:pt>
                <c:pt idx="5722">
                  <c:v>#N/A</c:v>
                </c:pt>
                <c:pt idx="5723">
                  <c:v>#N/A</c:v>
                </c:pt>
                <c:pt idx="5724">
                  <c:v>#N/A</c:v>
                </c:pt>
                <c:pt idx="5725">
                  <c:v>#N/A</c:v>
                </c:pt>
                <c:pt idx="5726">
                  <c:v>#N/A</c:v>
                </c:pt>
                <c:pt idx="5727">
                  <c:v>#N/A</c:v>
                </c:pt>
                <c:pt idx="5728">
                  <c:v>#N/A</c:v>
                </c:pt>
                <c:pt idx="5729">
                  <c:v>#N/A</c:v>
                </c:pt>
                <c:pt idx="5730">
                  <c:v>#N/A</c:v>
                </c:pt>
                <c:pt idx="5731">
                  <c:v>#N/A</c:v>
                </c:pt>
                <c:pt idx="5732">
                  <c:v>#N/A</c:v>
                </c:pt>
                <c:pt idx="5733">
                  <c:v>#N/A</c:v>
                </c:pt>
                <c:pt idx="5734">
                  <c:v>#N/A</c:v>
                </c:pt>
                <c:pt idx="5735">
                  <c:v>#N/A</c:v>
                </c:pt>
                <c:pt idx="5736">
                  <c:v>#N/A</c:v>
                </c:pt>
                <c:pt idx="5737">
                  <c:v>#N/A</c:v>
                </c:pt>
                <c:pt idx="5738">
                  <c:v>#N/A</c:v>
                </c:pt>
                <c:pt idx="5739">
                  <c:v>#N/A</c:v>
                </c:pt>
                <c:pt idx="5740">
                  <c:v>#N/A</c:v>
                </c:pt>
                <c:pt idx="5741">
                  <c:v>#N/A</c:v>
                </c:pt>
                <c:pt idx="5742">
                  <c:v>#N/A</c:v>
                </c:pt>
                <c:pt idx="5743">
                  <c:v>#N/A</c:v>
                </c:pt>
                <c:pt idx="5744">
                  <c:v>#N/A</c:v>
                </c:pt>
                <c:pt idx="5745">
                  <c:v>#N/A</c:v>
                </c:pt>
                <c:pt idx="5746">
                  <c:v>#N/A</c:v>
                </c:pt>
                <c:pt idx="5747">
                  <c:v>#N/A</c:v>
                </c:pt>
                <c:pt idx="5748">
                  <c:v>#N/A</c:v>
                </c:pt>
                <c:pt idx="5749">
                  <c:v>#N/A</c:v>
                </c:pt>
                <c:pt idx="5750">
                  <c:v>#N/A</c:v>
                </c:pt>
                <c:pt idx="5751">
                  <c:v>#N/A</c:v>
                </c:pt>
                <c:pt idx="5752">
                  <c:v>#N/A</c:v>
                </c:pt>
                <c:pt idx="5753">
                  <c:v>#N/A</c:v>
                </c:pt>
                <c:pt idx="5754">
                  <c:v>#N/A</c:v>
                </c:pt>
                <c:pt idx="5755">
                  <c:v>#N/A</c:v>
                </c:pt>
                <c:pt idx="5756">
                  <c:v>#N/A</c:v>
                </c:pt>
                <c:pt idx="5757">
                  <c:v>#N/A</c:v>
                </c:pt>
                <c:pt idx="5758">
                  <c:v>#N/A</c:v>
                </c:pt>
                <c:pt idx="5759">
                  <c:v>#N/A</c:v>
                </c:pt>
                <c:pt idx="5760">
                  <c:v>#N/A</c:v>
                </c:pt>
                <c:pt idx="5761">
                  <c:v>#N/A</c:v>
                </c:pt>
                <c:pt idx="5762">
                  <c:v>#N/A</c:v>
                </c:pt>
                <c:pt idx="5763">
                  <c:v>#N/A</c:v>
                </c:pt>
                <c:pt idx="5764">
                  <c:v>#N/A</c:v>
                </c:pt>
                <c:pt idx="5765">
                  <c:v>#N/A</c:v>
                </c:pt>
                <c:pt idx="5766">
                  <c:v>#N/A</c:v>
                </c:pt>
                <c:pt idx="5767">
                  <c:v>#N/A</c:v>
                </c:pt>
                <c:pt idx="5768">
                  <c:v>#N/A</c:v>
                </c:pt>
                <c:pt idx="5769">
                  <c:v>#N/A</c:v>
                </c:pt>
                <c:pt idx="5770">
                  <c:v>#N/A</c:v>
                </c:pt>
                <c:pt idx="5771">
                  <c:v>#N/A</c:v>
                </c:pt>
                <c:pt idx="5772">
                  <c:v>#N/A</c:v>
                </c:pt>
                <c:pt idx="5773">
                  <c:v>#N/A</c:v>
                </c:pt>
                <c:pt idx="5774">
                  <c:v>#N/A</c:v>
                </c:pt>
                <c:pt idx="5775">
                  <c:v>#N/A</c:v>
                </c:pt>
                <c:pt idx="5776">
                  <c:v>#N/A</c:v>
                </c:pt>
                <c:pt idx="5777">
                  <c:v>#N/A</c:v>
                </c:pt>
                <c:pt idx="5778">
                  <c:v>#N/A</c:v>
                </c:pt>
                <c:pt idx="5779">
                  <c:v>#N/A</c:v>
                </c:pt>
                <c:pt idx="5780">
                  <c:v>#N/A</c:v>
                </c:pt>
                <c:pt idx="5781">
                  <c:v>#N/A</c:v>
                </c:pt>
                <c:pt idx="5782">
                  <c:v>#N/A</c:v>
                </c:pt>
                <c:pt idx="5783">
                  <c:v>#N/A</c:v>
                </c:pt>
                <c:pt idx="5784">
                  <c:v>#N/A</c:v>
                </c:pt>
                <c:pt idx="5785">
                  <c:v>#N/A</c:v>
                </c:pt>
                <c:pt idx="5786">
                  <c:v>#N/A</c:v>
                </c:pt>
                <c:pt idx="5787">
                  <c:v>#N/A</c:v>
                </c:pt>
                <c:pt idx="5788">
                  <c:v>#N/A</c:v>
                </c:pt>
                <c:pt idx="5789">
                  <c:v>#N/A</c:v>
                </c:pt>
                <c:pt idx="5790">
                  <c:v>#N/A</c:v>
                </c:pt>
                <c:pt idx="5791">
                  <c:v>#N/A</c:v>
                </c:pt>
                <c:pt idx="5792">
                  <c:v>#N/A</c:v>
                </c:pt>
                <c:pt idx="5793">
                  <c:v>#N/A</c:v>
                </c:pt>
                <c:pt idx="5794">
                  <c:v>#N/A</c:v>
                </c:pt>
                <c:pt idx="5795">
                  <c:v>#N/A</c:v>
                </c:pt>
                <c:pt idx="5796">
                  <c:v>#N/A</c:v>
                </c:pt>
                <c:pt idx="5797">
                  <c:v>#N/A</c:v>
                </c:pt>
                <c:pt idx="5798">
                  <c:v>#N/A</c:v>
                </c:pt>
                <c:pt idx="5799">
                  <c:v>#N/A</c:v>
                </c:pt>
                <c:pt idx="5800">
                  <c:v>#N/A</c:v>
                </c:pt>
                <c:pt idx="5801">
                  <c:v>#N/A</c:v>
                </c:pt>
                <c:pt idx="5802">
                  <c:v>#N/A</c:v>
                </c:pt>
                <c:pt idx="5803">
                  <c:v>#N/A</c:v>
                </c:pt>
                <c:pt idx="5804">
                  <c:v>#N/A</c:v>
                </c:pt>
                <c:pt idx="5805">
                  <c:v>#N/A</c:v>
                </c:pt>
                <c:pt idx="5806">
                  <c:v>#N/A</c:v>
                </c:pt>
                <c:pt idx="5807">
                  <c:v>#N/A</c:v>
                </c:pt>
                <c:pt idx="5808">
                  <c:v>#N/A</c:v>
                </c:pt>
                <c:pt idx="5809">
                  <c:v>#N/A</c:v>
                </c:pt>
                <c:pt idx="5810">
                  <c:v>#N/A</c:v>
                </c:pt>
                <c:pt idx="5811">
                  <c:v>#N/A</c:v>
                </c:pt>
                <c:pt idx="5812">
                  <c:v>#N/A</c:v>
                </c:pt>
                <c:pt idx="5813">
                  <c:v>#N/A</c:v>
                </c:pt>
                <c:pt idx="5814">
                  <c:v>#N/A</c:v>
                </c:pt>
                <c:pt idx="5815">
                  <c:v>#N/A</c:v>
                </c:pt>
                <c:pt idx="5816">
                  <c:v>#N/A</c:v>
                </c:pt>
                <c:pt idx="5817">
                  <c:v>#N/A</c:v>
                </c:pt>
                <c:pt idx="5818">
                  <c:v>#N/A</c:v>
                </c:pt>
                <c:pt idx="5819">
                  <c:v>#N/A</c:v>
                </c:pt>
                <c:pt idx="5820">
                  <c:v>#N/A</c:v>
                </c:pt>
                <c:pt idx="5821">
                  <c:v>#N/A</c:v>
                </c:pt>
                <c:pt idx="5822">
                  <c:v>#N/A</c:v>
                </c:pt>
                <c:pt idx="5823">
                  <c:v>#N/A</c:v>
                </c:pt>
                <c:pt idx="5824">
                  <c:v>#N/A</c:v>
                </c:pt>
                <c:pt idx="5825">
                  <c:v>#N/A</c:v>
                </c:pt>
                <c:pt idx="5826">
                  <c:v>#N/A</c:v>
                </c:pt>
                <c:pt idx="5827">
                  <c:v>#N/A</c:v>
                </c:pt>
                <c:pt idx="5828">
                  <c:v>#N/A</c:v>
                </c:pt>
                <c:pt idx="5829">
                  <c:v>#N/A</c:v>
                </c:pt>
                <c:pt idx="5830">
                  <c:v>#N/A</c:v>
                </c:pt>
                <c:pt idx="5831">
                  <c:v>#N/A</c:v>
                </c:pt>
                <c:pt idx="5832">
                  <c:v>#N/A</c:v>
                </c:pt>
                <c:pt idx="5833">
                  <c:v>#N/A</c:v>
                </c:pt>
                <c:pt idx="5834">
                  <c:v>#N/A</c:v>
                </c:pt>
                <c:pt idx="5835">
                  <c:v>#N/A</c:v>
                </c:pt>
                <c:pt idx="5836">
                  <c:v>#N/A</c:v>
                </c:pt>
                <c:pt idx="5837">
                  <c:v>#N/A</c:v>
                </c:pt>
                <c:pt idx="5838">
                  <c:v>#N/A</c:v>
                </c:pt>
                <c:pt idx="5839">
                  <c:v>#N/A</c:v>
                </c:pt>
                <c:pt idx="5840">
                  <c:v>#N/A</c:v>
                </c:pt>
                <c:pt idx="5841">
                  <c:v>#N/A</c:v>
                </c:pt>
                <c:pt idx="5842">
                  <c:v>#N/A</c:v>
                </c:pt>
                <c:pt idx="5843">
                  <c:v>#N/A</c:v>
                </c:pt>
                <c:pt idx="5844">
                  <c:v>#N/A</c:v>
                </c:pt>
                <c:pt idx="5845">
                  <c:v>#N/A</c:v>
                </c:pt>
                <c:pt idx="5846">
                  <c:v>#N/A</c:v>
                </c:pt>
                <c:pt idx="5847">
                  <c:v>#N/A</c:v>
                </c:pt>
                <c:pt idx="5848">
                  <c:v>#N/A</c:v>
                </c:pt>
                <c:pt idx="5849">
                  <c:v>#N/A</c:v>
                </c:pt>
                <c:pt idx="5850">
                  <c:v>#N/A</c:v>
                </c:pt>
                <c:pt idx="5851">
                  <c:v>#N/A</c:v>
                </c:pt>
                <c:pt idx="5852">
                  <c:v>#N/A</c:v>
                </c:pt>
                <c:pt idx="5853">
                  <c:v>#N/A</c:v>
                </c:pt>
                <c:pt idx="5854">
                  <c:v>#N/A</c:v>
                </c:pt>
                <c:pt idx="5855">
                  <c:v>#N/A</c:v>
                </c:pt>
                <c:pt idx="5856">
                  <c:v>#N/A</c:v>
                </c:pt>
                <c:pt idx="5857">
                  <c:v>#N/A</c:v>
                </c:pt>
                <c:pt idx="5858">
                  <c:v>#N/A</c:v>
                </c:pt>
                <c:pt idx="5859">
                  <c:v>#N/A</c:v>
                </c:pt>
                <c:pt idx="5860">
                  <c:v>#N/A</c:v>
                </c:pt>
                <c:pt idx="5861">
                  <c:v>#N/A</c:v>
                </c:pt>
                <c:pt idx="5862">
                  <c:v>#N/A</c:v>
                </c:pt>
                <c:pt idx="5863">
                  <c:v>#N/A</c:v>
                </c:pt>
                <c:pt idx="5864">
                  <c:v>#N/A</c:v>
                </c:pt>
                <c:pt idx="5865">
                  <c:v>#N/A</c:v>
                </c:pt>
                <c:pt idx="5866">
                  <c:v>#N/A</c:v>
                </c:pt>
                <c:pt idx="5867">
                  <c:v>#N/A</c:v>
                </c:pt>
                <c:pt idx="5868">
                  <c:v>#N/A</c:v>
                </c:pt>
                <c:pt idx="5869">
                  <c:v>#N/A</c:v>
                </c:pt>
                <c:pt idx="5870">
                  <c:v>#N/A</c:v>
                </c:pt>
                <c:pt idx="5871">
                  <c:v>#N/A</c:v>
                </c:pt>
                <c:pt idx="5872">
                  <c:v>#N/A</c:v>
                </c:pt>
                <c:pt idx="5873">
                  <c:v>#N/A</c:v>
                </c:pt>
                <c:pt idx="5874">
                  <c:v>#N/A</c:v>
                </c:pt>
                <c:pt idx="5875">
                  <c:v>#N/A</c:v>
                </c:pt>
                <c:pt idx="5876">
                  <c:v>#N/A</c:v>
                </c:pt>
                <c:pt idx="5877">
                  <c:v>#N/A</c:v>
                </c:pt>
                <c:pt idx="5878">
                  <c:v>#N/A</c:v>
                </c:pt>
                <c:pt idx="5879">
                  <c:v>#N/A</c:v>
                </c:pt>
                <c:pt idx="5880">
                  <c:v>#N/A</c:v>
                </c:pt>
                <c:pt idx="5881">
                  <c:v>#N/A</c:v>
                </c:pt>
                <c:pt idx="5882">
                  <c:v>#N/A</c:v>
                </c:pt>
                <c:pt idx="5883">
                  <c:v>#N/A</c:v>
                </c:pt>
                <c:pt idx="5884">
                  <c:v>#N/A</c:v>
                </c:pt>
                <c:pt idx="5885">
                  <c:v>#N/A</c:v>
                </c:pt>
                <c:pt idx="5886">
                  <c:v>#N/A</c:v>
                </c:pt>
                <c:pt idx="5887">
                  <c:v>#N/A</c:v>
                </c:pt>
                <c:pt idx="5888">
                  <c:v>#N/A</c:v>
                </c:pt>
                <c:pt idx="5889">
                  <c:v>#N/A</c:v>
                </c:pt>
                <c:pt idx="5890">
                  <c:v>#N/A</c:v>
                </c:pt>
                <c:pt idx="5891">
                  <c:v>#N/A</c:v>
                </c:pt>
                <c:pt idx="5892">
                  <c:v>#N/A</c:v>
                </c:pt>
                <c:pt idx="5893">
                  <c:v>#N/A</c:v>
                </c:pt>
                <c:pt idx="5894">
                  <c:v>#N/A</c:v>
                </c:pt>
                <c:pt idx="5895">
                  <c:v>#N/A</c:v>
                </c:pt>
                <c:pt idx="5896">
                  <c:v>#N/A</c:v>
                </c:pt>
                <c:pt idx="5897">
                  <c:v>#N/A</c:v>
                </c:pt>
                <c:pt idx="5898">
                  <c:v>#N/A</c:v>
                </c:pt>
                <c:pt idx="5899">
                  <c:v>#N/A</c:v>
                </c:pt>
                <c:pt idx="5900">
                  <c:v>#N/A</c:v>
                </c:pt>
                <c:pt idx="5901">
                  <c:v>#N/A</c:v>
                </c:pt>
                <c:pt idx="5902">
                  <c:v>#N/A</c:v>
                </c:pt>
                <c:pt idx="5903">
                  <c:v>#N/A</c:v>
                </c:pt>
                <c:pt idx="5904">
                  <c:v>#N/A</c:v>
                </c:pt>
                <c:pt idx="5905">
                  <c:v>#N/A</c:v>
                </c:pt>
                <c:pt idx="5906">
                  <c:v>#N/A</c:v>
                </c:pt>
                <c:pt idx="5907">
                  <c:v>#N/A</c:v>
                </c:pt>
                <c:pt idx="5908">
                  <c:v>#N/A</c:v>
                </c:pt>
                <c:pt idx="5909">
                  <c:v>#N/A</c:v>
                </c:pt>
                <c:pt idx="5910">
                  <c:v>#N/A</c:v>
                </c:pt>
                <c:pt idx="5911">
                  <c:v>#N/A</c:v>
                </c:pt>
                <c:pt idx="5912">
                  <c:v>#N/A</c:v>
                </c:pt>
                <c:pt idx="5913">
                  <c:v>#N/A</c:v>
                </c:pt>
                <c:pt idx="5914">
                  <c:v>#N/A</c:v>
                </c:pt>
                <c:pt idx="5915">
                  <c:v>#N/A</c:v>
                </c:pt>
                <c:pt idx="5916">
                  <c:v>#N/A</c:v>
                </c:pt>
                <c:pt idx="5917">
                  <c:v>#N/A</c:v>
                </c:pt>
                <c:pt idx="5918">
                  <c:v>#N/A</c:v>
                </c:pt>
                <c:pt idx="5919">
                  <c:v>#N/A</c:v>
                </c:pt>
                <c:pt idx="5920">
                  <c:v>#N/A</c:v>
                </c:pt>
                <c:pt idx="5921">
                  <c:v>#N/A</c:v>
                </c:pt>
                <c:pt idx="5922">
                  <c:v>#N/A</c:v>
                </c:pt>
                <c:pt idx="5923">
                  <c:v>#N/A</c:v>
                </c:pt>
                <c:pt idx="5924">
                  <c:v>#N/A</c:v>
                </c:pt>
                <c:pt idx="5925">
                  <c:v>#N/A</c:v>
                </c:pt>
                <c:pt idx="5926">
                  <c:v>#N/A</c:v>
                </c:pt>
                <c:pt idx="5927">
                  <c:v>#N/A</c:v>
                </c:pt>
                <c:pt idx="5928">
                  <c:v>#N/A</c:v>
                </c:pt>
                <c:pt idx="5929">
                  <c:v>#N/A</c:v>
                </c:pt>
                <c:pt idx="5930">
                  <c:v>#N/A</c:v>
                </c:pt>
                <c:pt idx="5931">
                  <c:v>#N/A</c:v>
                </c:pt>
                <c:pt idx="5932">
                  <c:v>#N/A</c:v>
                </c:pt>
                <c:pt idx="5933">
                  <c:v>#N/A</c:v>
                </c:pt>
                <c:pt idx="5934">
                  <c:v>#N/A</c:v>
                </c:pt>
                <c:pt idx="5935">
                  <c:v>#N/A</c:v>
                </c:pt>
                <c:pt idx="5936">
                  <c:v>#N/A</c:v>
                </c:pt>
                <c:pt idx="5937">
                  <c:v>#N/A</c:v>
                </c:pt>
                <c:pt idx="5938">
                  <c:v>#N/A</c:v>
                </c:pt>
                <c:pt idx="5939">
                  <c:v>#N/A</c:v>
                </c:pt>
                <c:pt idx="5940">
                  <c:v>#N/A</c:v>
                </c:pt>
                <c:pt idx="5941">
                  <c:v>#N/A</c:v>
                </c:pt>
                <c:pt idx="5942">
                  <c:v>#N/A</c:v>
                </c:pt>
                <c:pt idx="5943">
                  <c:v>#N/A</c:v>
                </c:pt>
                <c:pt idx="5944">
                  <c:v>#N/A</c:v>
                </c:pt>
                <c:pt idx="5945">
                  <c:v>#N/A</c:v>
                </c:pt>
                <c:pt idx="5946">
                  <c:v>#N/A</c:v>
                </c:pt>
                <c:pt idx="5947">
                  <c:v>#N/A</c:v>
                </c:pt>
                <c:pt idx="5948">
                  <c:v>#N/A</c:v>
                </c:pt>
                <c:pt idx="5949">
                  <c:v>#N/A</c:v>
                </c:pt>
                <c:pt idx="5950">
                  <c:v>#N/A</c:v>
                </c:pt>
                <c:pt idx="5951">
                  <c:v>#N/A</c:v>
                </c:pt>
                <c:pt idx="5952">
                  <c:v>#N/A</c:v>
                </c:pt>
                <c:pt idx="5953">
                  <c:v>#N/A</c:v>
                </c:pt>
                <c:pt idx="5954">
                  <c:v>#N/A</c:v>
                </c:pt>
                <c:pt idx="5955">
                  <c:v>#N/A</c:v>
                </c:pt>
                <c:pt idx="5956">
                  <c:v>#N/A</c:v>
                </c:pt>
                <c:pt idx="5957">
                  <c:v>#N/A</c:v>
                </c:pt>
                <c:pt idx="5958">
                  <c:v>#N/A</c:v>
                </c:pt>
                <c:pt idx="5959">
                  <c:v>#N/A</c:v>
                </c:pt>
                <c:pt idx="5960">
                  <c:v>#N/A</c:v>
                </c:pt>
                <c:pt idx="5961">
                  <c:v>#N/A</c:v>
                </c:pt>
                <c:pt idx="5962">
                  <c:v>#N/A</c:v>
                </c:pt>
                <c:pt idx="5963">
                  <c:v>#N/A</c:v>
                </c:pt>
                <c:pt idx="5964">
                  <c:v>#N/A</c:v>
                </c:pt>
                <c:pt idx="5965">
                  <c:v>#N/A</c:v>
                </c:pt>
                <c:pt idx="5966">
                  <c:v>#N/A</c:v>
                </c:pt>
                <c:pt idx="5967">
                  <c:v>#N/A</c:v>
                </c:pt>
                <c:pt idx="5968">
                  <c:v>#N/A</c:v>
                </c:pt>
                <c:pt idx="5969">
                  <c:v>#N/A</c:v>
                </c:pt>
                <c:pt idx="5970">
                  <c:v>#N/A</c:v>
                </c:pt>
                <c:pt idx="5971">
                  <c:v>#N/A</c:v>
                </c:pt>
                <c:pt idx="5972">
                  <c:v>#N/A</c:v>
                </c:pt>
                <c:pt idx="5973">
                  <c:v>#N/A</c:v>
                </c:pt>
                <c:pt idx="5974">
                  <c:v>#N/A</c:v>
                </c:pt>
                <c:pt idx="5975">
                  <c:v>#N/A</c:v>
                </c:pt>
                <c:pt idx="5976">
                  <c:v>#N/A</c:v>
                </c:pt>
                <c:pt idx="5977">
                  <c:v>#N/A</c:v>
                </c:pt>
                <c:pt idx="5978">
                  <c:v>#N/A</c:v>
                </c:pt>
                <c:pt idx="5979">
                  <c:v>#N/A</c:v>
                </c:pt>
                <c:pt idx="5980">
                  <c:v>#N/A</c:v>
                </c:pt>
                <c:pt idx="5981">
                  <c:v>#N/A</c:v>
                </c:pt>
                <c:pt idx="5982">
                  <c:v>#N/A</c:v>
                </c:pt>
                <c:pt idx="5983">
                  <c:v>#N/A</c:v>
                </c:pt>
                <c:pt idx="5984">
                  <c:v>#N/A</c:v>
                </c:pt>
                <c:pt idx="5985">
                  <c:v>#N/A</c:v>
                </c:pt>
                <c:pt idx="5986">
                  <c:v>#N/A</c:v>
                </c:pt>
                <c:pt idx="5987">
                  <c:v>#N/A</c:v>
                </c:pt>
                <c:pt idx="5988">
                  <c:v>#N/A</c:v>
                </c:pt>
                <c:pt idx="5989">
                  <c:v>#N/A</c:v>
                </c:pt>
                <c:pt idx="5990">
                  <c:v>#N/A</c:v>
                </c:pt>
                <c:pt idx="5991">
                  <c:v>#N/A</c:v>
                </c:pt>
                <c:pt idx="5992">
                  <c:v>#N/A</c:v>
                </c:pt>
                <c:pt idx="5993">
                  <c:v>#N/A</c:v>
                </c:pt>
                <c:pt idx="5994">
                  <c:v>#N/A</c:v>
                </c:pt>
                <c:pt idx="5995">
                  <c:v>#N/A</c:v>
                </c:pt>
                <c:pt idx="5996">
                  <c:v>#N/A</c:v>
                </c:pt>
                <c:pt idx="5997">
                  <c:v>#N/A</c:v>
                </c:pt>
                <c:pt idx="5998">
                  <c:v>#N/A</c:v>
                </c:pt>
                <c:pt idx="5999">
                  <c:v>#N/A</c:v>
                </c:pt>
                <c:pt idx="6000">
                  <c:v>#N/A</c:v>
                </c:pt>
                <c:pt idx="6001">
                  <c:v>#N/A</c:v>
                </c:pt>
                <c:pt idx="6002">
                  <c:v>#N/A</c:v>
                </c:pt>
                <c:pt idx="6003">
                  <c:v>#N/A</c:v>
                </c:pt>
                <c:pt idx="6004">
                  <c:v>#N/A</c:v>
                </c:pt>
                <c:pt idx="6005">
                  <c:v>#N/A</c:v>
                </c:pt>
                <c:pt idx="6006">
                  <c:v>#N/A</c:v>
                </c:pt>
                <c:pt idx="6007">
                  <c:v>#N/A</c:v>
                </c:pt>
                <c:pt idx="6008">
                  <c:v>#N/A</c:v>
                </c:pt>
                <c:pt idx="6009">
                  <c:v>#N/A</c:v>
                </c:pt>
                <c:pt idx="6010">
                  <c:v>#N/A</c:v>
                </c:pt>
                <c:pt idx="6011">
                  <c:v>#N/A</c:v>
                </c:pt>
                <c:pt idx="6012">
                  <c:v>#N/A</c:v>
                </c:pt>
                <c:pt idx="6013">
                  <c:v>#N/A</c:v>
                </c:pt>
                <c:pt idx="6014">
                  <c:v>#N/A</c:v>
                </c:pt>
                <c:pt idx="6015">
                  <c:v>#N/A</c:v>
                </c:pt>
                <c:pt idx="6016">
                  <c:v>#N/A</c:v>
                </c:pt>
                <c:pt idx="6017">
                  <c:v>#N/A</c:v>
                </c:pt>
                <c:pt idx="6018">
                  <c:v>#N/A</c:v>
                </c:pt>
                <c:pt idx="6019">
                  <c:v>#N/A</c:v>
                </c:pt>
                <c:pt idx="6020">
                  <c:v>#N/A</c:v>
                </c:pt>
                <c:pt idx="6021">
                  <c:v>#N/A</c:v>
                </c:pt>
                <c:pt idx="6022">
                  <c:v>#N/A</c:v>
                </c:pt>
                <c:pt idx="6023">
                  <c:v>#N/A</c:v>
                </c:pt>
                <c:pt idx="6024">
                  <c:v>#N/A</c:v>
                </c:pt>
                <c:pt idx="6025">
                  <c:v>#N/A</c:v>
                </c:pt>
                <c:pt idx="6026">
                  <c:v>#N/A</c:v>
                </c:pt>
                <c:pt idx="6027">
                  <c:v>#N/A</c:v>
                </c:pt>
                <c:pt idx="6028">
                  <c:v>#N/A</c:v>
                </c:pt>
                <c:pt idx="6029">
                  <c:v>#N/A</c:v>
                </c:pt>
                <c:pt idx="6030">
                  <c:v>#N/A</c:v>
                </c:pt>
                <c:pt idx="6031">
                  <c:v>#N/A</c:v>
                </c:pt>
                <c:pt idx="6032">
                  <c:v>#N/A</c:v>
                </c:pt>
                <c:pt idx="6033">
                  <c:v>#N/A</c:v>
                </c:pt>
                <c:pt idx="6034">
                  <c:v>#N/A</c:v>
                </c:pt>
                <c:pt idx="6035">
                  <c:v>#N/A</c:v>
                </c:pt>
                <c:pt idx="6036">
                  <c:v>#N/A</c:v>
                </c:pt>
                <c:pt idx="6037">
                  <c:v>#N/A</c:v>
                </c:pt>
                <c:pt idx="6038">
                  <c:v>#N/A</c:v>
                </c:pt>
                <c:pt idx="6039">
                  <c:v>#N/A</c:v>
                </c:pt>
                <c:pt idx="6040">
                  <c:v>#N/A</c:v>
                </c:pt>
                <c:pt idx="6041">
                  <c:v>#N/A</c:v>
                </c:pt>
                <c:pt idx="6042">
                  <c:v>#N/A</c:v>
                </c:pt>
                <c:pt idx="6043">
                  <c:v>#N/A</c:v>
                </c:pt>
                <c:pt idx="6044">
                  <c:v>#N/A</c:v>
                </c:pt>
                <c:pt idx="6045">
                  <c:v>#N/A</c:v>
                </c:pt>
                <c:pt idx="6046">
                  <c:v>#N/A</c:v>
                </c:pt>
                <c:pt idx="6047">
                  <c:v>#N/A</c:v>
                </c:pt>
                <c:pt idx="6048">
                  <c:v>#N/A</c:v>
                </c:pt>
                <c:pt idx="6049">
                  <c:v>#N/A</c:v>
                </c:pt>
                <c:pt idx="6050">
                  <c:v>#N/A</c:v>
                </c:pt>
                <c:pt idx="6051">
                  <c:v>#N/A</c:v>
                </c:pt>
                <c:pt idx="6052">
                  <c:v>#N/A</c:v>
                </c:pt>
                <c:pt idx="6053">
                  <c:v>#N/A</c:v>
                </c:pt>
                <c:pt idx="6054">
                  <c:v>#N/A</c:v>
                </c:pt>
                <c:pt idx="6055">
                  <c:v>#N/A</c:v>
                </c:pt>
                <c:pt idx="6056">
                  <c:v>#N/A</c:v>
                </c:pt>
                <c:pt idx="6057">
                  <c:v>#N/A</c:v>
                </c:pt>
                <c:pt idx="6058">
                  <c:v>#N/A</c:v>
                </c:pt>
                <c:pt idx="6059">
                  <c:v>#N/A</c:v>
                </c:pt>
                <c:pt idx="6060">
                  <c:v>#N/A</c:v>
                </c:pt>
                <c:pt idx="6061">
                  <c:v>#N/A</c:v>
                </c:pt>
                <c:pt idx="6062">
                  <c:v>#N/A</c:v>
                </c:pt>
                <c:pt idx="6063">
                  <c:v>#N/A</c:v>
                </c:pt>
                <c:pt idx="6064">
                  <c:v>#N/A</c:v>
                </c:pt>
                <c:pt idx="6065">
                  <c:v>#N/A</c:v>
                </c:pt>
                <c:pt idx="6066">
                  <c:v>#N/A</c:v>
                </c:pt>
                <c:pt idx="6067">
                  <c:v>#N/A</c:v>
                </c:pt>
                <c:pt idx="6068">
                  <c:v>#N/A</c:v>
                </c:pt>
                <c:pt idx="6069">
                  <c:v>#N/A</c:v>
                </c:pt>
                <c:pt idx="6070">
                  <c:v>#N/A</c:v>
                </c:pt>
                <c:pt idx="6071">
                  <c:v>#N/A</c:v>
                </c:pt>
                <c:pt idx="6072">
                  <c:v>#N/A</c:v>
                </c:pt>
                <c:pt idx="6073">
                  <c:v>#N/A</c:v>
                </c:pt>
                <c:pt idx="6074">
                  <c:v>#N/A</c:v>
                </c:pt>
                <c:pt idx="6075">
                  <c:v>#N/A</c:v>
                </c:pt>
                <c:pt idx="6076">
                  <c:v>#N/A</c:v>
                </c:pt>
                <c:pt idx="6077">
                  <c:v>#N/A</c:v>
                </c:pt>
                <c:pt idx="6078">
                  <c:v>#N/A</c:v>
                </c:pt>
                <c:pt idx="6079">
                  <c:v>#N/A</c:v>
                </c:pt>
                <c:pt idx="6080">
                  <c:v>#N/A</c:v>
                </c:pt>
                <c:pt idx="6081">
                  <c:v>#N/A</c:v>
                </c:pt>
                <c:pt idx="6082">
                  <c:v>#N/A</c:v>
                </c:pt>
                <c:pt idx="6083">
                  <c:v>#N/A</c:v>
                </c:pt>
                <c:pt idx="6084">
                  <c:v>#N/A</c:v>
                </c:pt>
                <c:pt idx="6085">
                  <c:v>#N/A</c:v>
                </c:pt>
                <c:pt idx="6086">
                  <c:v>#N/A</c:v>
                </c:pt>
                <c:pt idx="6087">
                  <c:v>#N/A</c:v>
                </c:pt>
                <c:pt idx="6088">
                  <c:v>#N/A</c:v>
                </c:pt>
                <c:pt idx="6089">
                  <c:v>#N/A</c:v>
                </c:pt>
                <c:pt idx="6090">
                  <c:v>#N/A</c:v>
                </c:pt>
                <c:pt idx="6091">
                  <c:v>#N/A</c:v>
                </c:pt>
                <c:pt idx="6092">
                  <c:v>#N/A</c:v>
                </c:pt>
                <c:pt idx="6093">
                  <c:v>#N/A</c:v>
                </c:pt>
                <c:pt idx="6094">
                  <c:v>#N/A</c:v>
                </c:pt>
                <c:pt idx="6095">
                  <c:v>#N/A</c:v>
                </c:pt>
                <c:pt idx="6096">
                  <c:v>#N/A</c:v>
                </c:pt>
                <c:pt idx="6097">
                  <c:v>#N/A</c:v>
                </c:pt>
                <c:pt idx="6098">
                  <c:v>#N/A</c:v>
                </c:pt>
                <c:pt idx="6099">
                  <c:v>#N/A</c:v>
                </c:pt>
                <c:pt idx="6100">
                  <c:v>#N/A</c:v>
                </c:pt>
                <c:pt idx="6101">
                  <c:v>#N/A</c:v>
                </c:pt>
                <c:pt idx="6102">
                  <c:v>#N/A</c:v>
                </c:pt>
                <c:pt idx="6103">
                  <c:v>#N/A</c:v>
                </c:pt>
                <c:pt idx="6104">
                  <c:v>#N/A</c:v>
                </c:pt>
                <c:pt idx="6105">
                  <c:v>#N/A</c:v>
                </c:pt>
                <c:pt idx="6106">
                  <c:v>#N/A</c:v>
                </c:pt>
                <c:pt idx="6107">
                  <c:v>#N/A</c:v>
                </c:pt>
                <c:pt idx="6108">
                  <c:v>#N/A</c:v>
                </c:pt>
                <c:pt idx="6109">
                  <c:v>#N/A</c:v>
                </c:pt>
                <c:pt idx="6110">
                  <c:v>#N/A</c:v>
                </c:pt>
                <c:pt idx="6111">
                  <c:v>#N/A</c:v>
                </c:pt>
                <c:pt idx="6112">
                  <c:v>#N/A</c:v>
                </c:pt>
                <c:pt idx="6113">
                  <c:v>#N/A</c:v>
                </c:pt>
                <c:pt idx="6114">
                  <c:v>#N/A</c:v>
                </c:pt>
                <c:pt idx="6115">
                  <c:v>#N/A</c:v>
                </c:pt>
                <c:pt idx="6116">
                  <c:v>#N/A</c:v>
                </c:pt>
                <c:pt idx="6117">
                  <c:v>#N/A</c:v>
                </c:pt>
                <c:pt idx="6118">
                  <c:v>#N/A</c:v>
                </c:pt>
                <c:pt idx="6119">
                  <c:v>#N/A</c:v>
                </c:pt>
                <c:pt idx="6120">
                  <c:v>#N/A</c:v>
                </c:pt>
                <c:pt idx="6121">
                  <c:v>#N/A</c:v>
                </c:pt>
                <c:pt idx="6122">
                  <c:v>#N/A</c:v>
                </c:pt>
                <c:pt idx="6123">
                  <c:v>#N/A</c:v>
                </c:pt>
                <c:pt idx="6124">
                  <c:v>#N/A</c:v>
                </c:pt>
                <c:pt idx="6125">
                  <c:v>#N/A</c:v>
                </c:pt>
                <c:pt idx="6126">
                  <c:v>#N/A</c:v>
                </c:pt>
                <c:pt idx="6127">
                  <c:v>#N/A</c:v>
                </c:pt>
                <c:pt idx="6128">
                  <c:v>#N/A</c:v>
                </c:pt>
                <c:pt idx="6129">
                  <c:v>#N/A</c:v>
                </c:pt>
                <c:pt idx="6130">
                  <c:v>#N/A</c:v>
                </c:pt>
                <c:pt idx="6131">
                  <c:v>#N/A</c:v>
                </c:pt>
                <c:pt idx="6132">
                  <c:v>#N/A</c:v>
                </c:pt>
                <c:pt idx="6133">
                  <c:v>#N/A</c:v>
                </c:pt>
                <c:pt idx="6134">
                  <c:v>#N/A</c:v>
                </c:pt>
                <c:pt idx="6135">
                  <c:v>#N/A</c:v>
                </c:pt>
                <c:pt idx="6136">
                  <c:v>#N/A</c:v>
                </c:pt>
                <c:pt idx="6137">
                  <c:v>#N/A</c:v>
                </c:pt>
                <c:pt idx="6138">
                  <c:v>#N/A</c:v>
                </c:pt>
                <c:pt idx="6139">
                  <c:v>#N/A</c:v>
                </c:pt>
                <c:pt idx="6140">
                  <c:v>#N/A</c:v>
                </c:pt>
                <c:pt idx="6141">
                  <c:v>#N/A</c:v>
                </c:pt>
                <c:pt idx="6142">
                  <c:v>#N/A</c:v>
                </c:pt>
                <c:pt idx="6143">
                  <c:v>#N/A</c:v>
                </c:pt>
                <c:pt idx="6144">
                  <c:v>#N/A</c:v>
                </c:pt>
                <c:pt idx="6145">
                  <c:v>#N/A</c:v>
                </c:pt>
                <c:pt idx="6146">
                  <c:v>#N/A</c:v>
                </c:pt>
                <c:pt idx="6147">
                  <c:v>#N/A</c:v>
                </c:pt>
                <c:pt idx="6148">
                  <c:v>#N/A</c:v>
                </c:pt>
                <c:pt idx="6149">
                  <c:v>#N/A</c:v>
                </c:pt>
                <c:pt idx="6150">
                  <c:v>#N/A</c:v>
                </c:pt>
                <c:pt idx="6151">
                  <c:v>#N/A</c:v>
                </c:pt>
                <c:pt idx="6152">
                  <c:v>#N/A</c:v>
                </c:pt>
                <c:pt idx="6153">
                  <c:v>#N/A</c:v>
                </c:pt>
                <c:pt idx="6154">
                  <c:v>#N/A</c:v>
                </c:pt>
                <c:pt idx="6155">
                  <c:v>#N/A</c:v>
                </c:pt>
                <c:pt idx="6156">
                  <c:v>#N/A</c:v>
                </c:pt>
                <c:pt idx="6157">
                  <c:v>#N/A</c:v>
                </c:pt>
                <c:pt idx="6158">
                  <c:v>#N/A</c:v>
                </c:pt>
                <c:pt idx="6159">
                  <c:v>#N/A</c:v>
                </c:pt>
                <c:pt idx="6160">
                  <c:v>#N/A</c:v>
                </c:pt>
                <c:pt idx="6161">
                  <c:v>#N/A</c:v>
                </c:pt>
                <c:pt idx="6162">
                  <c:v>#N/A</c:v>
                </c:pt>
                <c:pt idx="6163">
                  <c:v>#N/A</c:v>
                </c:pt>
                <c:pt idx="6164">
                  <c:v>#N/A</c:v>
                </c:pt>
                <c:pt idx="6165">
                  <c:v>#N/A</c:v>
                </c:pt>
                <c:pt idx="6166">
                  <c:v>#N/A</c:v>
                </c:pt>
                <c:pt idx="6167">
                  <c:v>#N/A</c:v>
                </c:pt>
                <c:pt idx="6168">
                  <c:v>#N/A</c:v>
                </c:pt>
                <c:pt idx="6169">
                  <c:v>#N/A</c:v>
                </c:pt>
                <c:pt idx="6170">
                  <c:v>#N/A</c:v>
                </c:pt>
                <c:pt idx="6171">
                  <c:v>#N/A</c:v>
                </c:pt>
                <c:pt idx="6172">
                  <c:v>#N/A</c:v>
                </c:pt>
                <c:pt idx="6173">
                  <c:v>#N/A</c:v>
                </c:pt>
                <c:pt idx="6174">
                  <c:v>#N/A</c:v>
                </c:pt>
                <c:pt idx="6175">
                  <c:v>#N/A</c:v>
                </c:pt>
                <c:pt idx="6176">
                  <c:v>#N/A</c:v>
                </c:pt>
                <c:pt idx="6177">
                  <c:v>#N/A</c:v>
                </c:pt>
                <c:pt idx="6178">
                  <c:v>#N/A</c:v>
                </c:pt>
                <c:pt idx="6179">
                  <c:v>#N/A</c:v>
                </c:pt>
                <c:pt idx="6180">
                  <c:v>#N/A</c:v>
                </c:pt>
                <c:pt idx="6181">
                  <c:v>#N/A</c:v>
                </c:pt>
                <c:pt idx="6182">
                  <c:v>#N/A</c:v>
                </c:pt>
                <c:pt idx="6183">
                  <c:v>#N/A</c:v>
                </c:pt>
                <c:pt idx="6184">
                  <c:v>#N/A</c:v>
                </c:pt>
                <c:pt idx="6185">
                  <c:v>#N/A</c:v>
                </c:pt>
                <c:pt idx="6186">
                  <c:v>#N/A</c:v>
                </c:pt>
                <c:pt idx="6187">
                  <c:v>#N/A</c:v>
                </c:pt>
                <c:pt idx="6188">
                  <c:v>#N/A</c:v>
                </c:pt>
                <c:pt idx="6189">
                  <c:v>#N/A</c:v>
                </c:pt>
                <c:pt idx="6190">
                  <c:v>#N/A</c:v>
                </c:pt>
                <c:pt idx="6191">
                  <c:v>#N/A</c:v>
                </c:pt>
                <c:pt idx="6192">
                  <c:v>#N/A</c:v>
                </c:pt>
                <c:pt idx="6193">
                  <c:v>#N/A</c:v>
                </c:pt>
                <c:pt idx="6194">
                  <c:v>#N/A</c:v>
                </c:pt>
                <c:pt idx="6195">
                  <c:v>#N/A</c:v>
                </c:pt>
                <c:pt idx="6196">
                  <c:v>#N/A</c:v>
                </c:pt>
                <c:pt idx="6197">
                  <c:v>#N/A</c:v>
                </c:pt>
                <c:pt idx="6198">
                  <c:v>#N/A</c:v>
                </c:pt>
                <c:pt idx="6199">
                  <c:v>#N/A</c:v>
                </c:pt>
                <c:pt idx="6200">
                  <c:v>#N/A</c:v>
                </c:pt>
                <c:pt idx="6201">
                  <c:v>#N/A</c:v>
                </c:pt>
                <c:pt idx="6202">
                  <c:v>#N/A</c:v>
                </c:pt>
                <c:pt idx="6203">
                  <c:v>#N/A</c:v>
                </c:pt>
                <c:pt idx="6204">
                  <c:v>#N/A</c:v>
                </c:pt>
                <c:pt idx="6205">
                  <c:v>#N/A</c:v>
                </c:pt>
                <c:pt idx="6206">
                  <c:v>#N/A</c:v>
                </c:pt>
                <c:pt idx="6207">
                  <c:v>#N/A</c:v>
                </c:pt>
                <c:pt idx="6208">
                  <c:v>#N/A</c:v>
                </c:pt>
                <c:pt idx="6209">
                  <c:v>#N/A</c:v>
                </c:pt>
                <c:pt idx="6210">
                  <c:v>#N/A</c:v>
                </c:pt>
                <c:pt idx="6211">
                  <c:v>#N/A</c:v>
                </c:pt>
                <c:pt idx="6212">
                  <c:v>#N/A</c:v>
                </c:pt>
                <c:pt idx="6213">
                  <c:v>#N/A</c:v>
                </c:pt>
                <c:pt idx="6214">
                  <c:v>#N/A</c:v>
                </c:pt>
                <c:pt idx="6215">
                  <c:v>#N/A</c:v>
                </c:pt>
                <c:pt idx="6216">
                  <c:v>#N/A</c:v>
                </c:pt>
                <c:pt idx="6217">
                  <c:v>#N/A</c:v>
                </c:pt>
                <c:pt idx="6218">
                  <c:v>#N/A</c:v>
                </c:pt>
                <c:pt idx="6219">
                  <c:v>#N/A</c:v>
                </c:pt>
                <c:pt idx="6220">
                  <c:v>#N/A</c:v>
                </c:pt>
                <c:pt idx="6221">
                  <c:v>#N/A</c:v>
                </c:pt>
                <c:pt idx="6222">
                  <c:v>#N/A</c:v>
                </c:pt>
                <c:pt idx="6223">
                  <c:v>#N/A</c:v>
                </c:pt>
                <c:pt idx="6224">
                  <c:v>#N/A</c:v>
                </c:pt>
                <c:pt idx="6225">
                  <c:v>#N/A</c:v>
                </c:pt>
                <c:pt idx="6226">
                  <c:v>#N/A</c:v>
                </c:pt>
                <c:pt idx="6227">
                  <c:v>#N/A</c:v>
                </c:pt>
                <c:pt idx="6228">
                  <c:v>#N/A</c:v>
                </c:pt>
                <c:pt idx="6229">
                  <c:v>#N/A</c:v>
                </c:pt>
                <c:pt idx="6230">
                  <c:v>#N/A</c:v>
                </c:pt>
                <c:pt idx="6231">
                  <c:v>#N/A</c:v>
                </c:pt>
                <c:pt idx="6232">
                  <c:v>#N/A</c:v>
                </c:pt>
                <c:pt idx="6233">
                  <c:v>#N/A</c:v>
                </c:pt>
                <c:pt idx="6234">
                  <c:v>#N/A</c:v>
                </c:pt>
                <c:pt idx="6235">
                  <c:v>#N/A</c:v>
                </c:pt>
                <c:pt idx="6236">
                  <c:v>#N/A</c:v>
                </c:pt>
                <c:pt idx="6237">
                  <c:v>#N/A</c:v>
                </c:pt>
                <c:pt idx="6238">
                  <c:v>#N/A</c:v>
                </c:pt>
                <c:pt idx="6239">
                  <c:v>#N/A</c:v>
                </c:pt>
                <c:pt idx="6240">
                  <c:v>#N/A</c:v>
                </c:pt>
                <c:pt idx="6241">
                  <c:v>#N/A</c:v>
                </c:pt>
                <c:pt idx="6242">
                  <c:v>#N/A</c:v>
                </c:pt>
                <c:pt idx="6243">
                  <c:v>#N/A</c:v>
                </c:pt>
                <c:pt idx="6244">
                  <c:v>#N/A</c:v>
                </c:pt>
                <c:pt idx="6245">
                  <c:v>#N/A</c:v>
                </c:pt>
                <c:pt idx="6246">
                  <c:v>#N/A</c:v>
                </c:pt>
                <c:pt idx="6247">
                  <c:v>#N/A</c:v>
                </c:pt>
                <c:pt idx="6248">
                  <c:v>#N/A</c:v>
                </c:pt>
                <c:pt idx="6249">
                  <c:v>#N/A</c:v>
                </c:pt>
                <c:pt idx="6250">
                  <c:v>#N/A</c:v>
                </c:pt>
                <c:pt idx="6251">
                  <c:v>#N/A</c:v>
                </c:pt>
                <c:pt idx="6252">
                  <c:v>#N/A</c:v>
                </c:pt>
                <c:pt idx="6253">
                  <c:v>#N/A</c:v>
                </c:pt>
                <c:pt idx="6254">
                  <c:v>#N/A</c:v>
                </c:pt>
                <c:pt idx="6255">
                  <c:v>#N/A</c:v>
                </c:pt>
                <c:pt idx="6256">
                  <c:v>#N/A</c:v>
                </c:pt>
                <c:pt idx="6257">
                  <c:v>#N/A</c:v>
                </c:pt>
                <c:pt idx="6258">
                  <c:v>#N/A</c:v>
                </c:pt>
                <c:pt idx="6259">
                  <c:v>#N/A</c:v>
                </c:pt>
                <c:pt idx="6260">
                  <c:v>#N/A</c:v>
                </c:pt>
                <c:pt idx="6261">
                  <c:v>#N/A</c:v>
                </c:pt>
                <c:pt idx="6262">
                  <c:v>#N/A</c:v>
                </c:pt>
                <c:pt idx="6263">
                  <c:v>#N/A</c:v>
                </c:pt>
                <c:pt idx="6264">
                  <c:v>#N/A</c:v>
                </c:pt>
                <c:pt idx="6265">
                  <c:v>#N/A</c:v>
                </c:pt>
                <c:pt idx="6266">
                  <c:v>#N/A</c:v>
                </c:pt>
                <c:pt idx="6267">
                  <c:v>#N/A</c:v>
                </c:pt>
                <c:pt idx="6268">
                  <c:v>#N/A</c:v>
                </c:pt>
                <c:pt idx="6269">
                  <c:v>#N/A</c:v>
                </c:pt>
                <c:pt idx="6270">
                  <c:v>#N/A</c:v>
                </c:pt>
                <c:pt idx="6271">
                  <c:v>#N/A</c:v>
                </c:pt>
                <c:pt idx="6272">
                  <c:v>#N/A</c:v>
                </c:pt>
                <c:pt idx="6273">
                  <c:v>#N/A</c:v>
                </c:pt>
                <c:pt idx="6274">
                  <c:v>#N/A</c:v>
                </c:pt>
                <c:pt idx="6275">
                  <c:v>#N/A</c:v>
                </c:pt>
                <c:pt idx="6276">
                  <c:v>#N/A</c:v>
                </c:pt>
                <c:pt idx="6277">
                  <c:v>#N/A</c:v>
                </c:pt>
                <c:pt idx="6278">
                  <c:v>#N/A</c:v>
                </c:pt>
                <c:pt idx="6279">
                  <c:v>#N/A</c:v>
                </c:pt>
                <c:pt idx="6280">
                  <c:v>#N/A</c:v>
                </c:pt>
                <c:pt idx="6281">
                  <c:v>#N/A</c:v>
                </c:pt>
                <c:pt idx="6282">
                  <c:v>#N/A</c:v>
                </c:pt>
                <c:pt idx="6283">
                  <c:v>#N/A</c:v>
                </c:pt>
                <c:pt idx="6284">
                  <c:v>#N/A</c:v>
                </c:pt>
                <c:pt idx="6285">
                  <c:v>#N/A</c:v>
                </c:pt>
                <c:pt idx="6286">
                  <c:v>#N/A</c:v>
                </c:pt>
                <c:pt idx="6287">
                  <c:v>#N/A</c:v>
                </c:pt>
                <c:pt idx="6288">
                  <c:v>#N/A</c:v>
                </c:pt>
                <c:pt idx="6289">
                  <c:v>#N/A</c:v>
                </c:pt>
                <c:pt idx="6290">
                  <c:v>#N/A</c:v>
                </c:pt>
                <c:pt idx="6291">
                  <c:v>#N/A</c:v>
                </c:pt>
                <c:pt idx="6292">
                  <c:v>#N/A</c:v>
                </c:pt>
                <c:pt idx="6293">
                  <c:v>#N/A</c:v>
                </c:pt>
                <c:pt idx="6294">
                  <c:v>#N/A</c:v>
                </c:pt>
                <c:pt idx="6295">
                  <c:v>#N/A</c:v>
                </c:pt>
                <c:pt idx="6296">
                  <c:v>#N/A</c:v>
                </c:pt>
                <c:pt idx="6297">
                  <c:v>#N/A</c:v>
                </c:pt>
                <c:pt idx="6298">
                  <c:v>#N/A</c:v>
                </c:pt>
                <c:pt idx="6299">
                  <c:v>#N/A</c:v>
                </c:pt>
                <c:pt idx="6300">
                  <c:v>#N/A</c:v>
                </c:pt>
                <c:pt idx="6301">
                  <c:v>#N/A</c:v>
                </c:pt>
                <c:pt idx="6302">
                  <c:v>#N/A</c:v>
                </c:pt>
                <c:pt idx="6303">
                  <c:v>#N/A</c:v>
                </c:pt>
                <c:pt idx="6304">
                  <c:v>#N/A</c:v>
                </c:pt>
                <c:pt idx="6305">
                  <c:v>#N/A</c:v>
                </c:pt>
                <c:pt idx="6306">
                  <c:v>#N/A</c:v>
                </c:pt>
                <c:pt idx="6307">
                  <c:v>#N/A</c:v>
                </c:pt>
                <c:pt idx="6308">
                  <c:v>#N/A</c:v>
                </c:pt>
                <c:pt idx="6309">
                  <c:v>#N/A</c:v>
                </c:pt>
                <c:pt idx="6310">
                  <c:v>#N/A</c:v>
                </c:pt>
                <c:pt idx="6311">
                  <c:v>#N/A</c:v>
                </c:pt>
                <c:pt idx="6312">
                  <c:v>#N/A</c:v>
                </c:pt>
                <c:pt idx="6313">
                  <c:v>#N/A</c:v>
                </c:pt>
                <c:pt idx="6314">
                  <c:v>#N/A</c:v>
                </c:pt>
                <c:pt idx="6315">
                  <c:v>#N/A</c:v>
                </c:pt>
                <c:pt idx="6316">
                  <c:v>#N/A</c:v>
                </c:pt>
                <c:pt idx="6317">
                  <c:v>#N/A</c:v>
                </c:pt>
                <c:pt idx="6318">
                  <c:v>#N/A</c:v>
                </c:pt>
                <c:pt idx="6319">
                  <c:v>#N/A</c:v>
                </c:pt>
                <c:pt idx="6320">
                  <c:v>#N/A</c:v>
                </c:pt>
                <c:pt idx="6321">
                  <c:v>#N/A</c:v>
                </c:pt>
                <c:pt idx="6322">
                  <c:v>#N/A</c:v>
                </c:pt>
                <c:pt idx="6323">
                  <c:v>#N/A</c:v>
                </c:pt>
                <c:pt idx="6324">
                  <c:v>#N/A</c:v>
                </c:pt>
                <c:pt idx="6325">
                  <c:v>#N/A</c:v>
                </c:pt>
                <c:pt idx="6326">
                  <c:v>#N/A</c:v>
                </c:pt>
                <c:pt idx="6327">
                  <c:v>#N/A</c:v>
                </c:pt>
                <c:pt idx="6328">
                  <c:v>#N/A</c:v>
                </c:pt>
                <c:pt idx="6329">
                  <c:v>#N/A</c:v>
                </c:pt>
                <c:pt idx="6330">
                  <c:v>#N/A</c:v>
                </c:pt>
                <c:pt idx="6331">
                  <c:v>#N/A</c:v>
                </c:pt>
                <c:pt idx="6332">
                  <c:v>#N/A</c:v>
                </c:pt>
                <c:pt idx="6333">
                  <c:v>#N/A</c:v>
                </c:pt>
                <c:pt idx="6334">
                  <c:v>#N/A</c:v>
                </c:pt>
                <c:pt idx="6335">
                  <c:v>#N/A</c:v>
                </c:pt>
                <c:pt idx="6336">
                  <c:v>#N/A</c:v>
                </c:pt>
                <c:pt idx="6337">
                  <c:v>#N/A</c:v>
                </c:pt>
                <c:pt idx="6338">
                  <c:v>#N/A</c:v>
                </c:pt>
                <c:pt idx="6339">
                  <c:v>#N/A</c:v>
                </c:pt>
                <c:pt idx="6340">
                  <c:v>#N/A</c:v>
                </c:pt>
                <c:pt idx="6341">
                  <c:v>#N/A</c:v>
                </c:pt>
                <c:pt idx="6342">
                  <c:v>#N/A</c:v>
                </c:pt>
                <c:pt idx="6343">
                  <c:v>#N/A</c:v>
                </c:pt>
                <c:pt idx="6344">
                  <c:v>#N/A</c:v>
                </c:pt>
                <c:pt idx="6345">
                  <c:v>#N/A</c:v>
                </c:pt>
                <c:pt idx="6346">
                  <c:v>#N/A</c:v>
                </c:pt>
                <c:pt idx="6347">
                  <c:v>#N/A</c:v>
                </c:pt>
                <c:pt idx="6348">
                  <c:v>#N/A</c:v>
                </c:pt>
                <c:pt idx="6349">
                  <c:v>#N/A</c:v>
                </c:pt>
                <c:pt idx="6350">
                  <c:v>#N/A</c:v>
                </c:pt>
                <c:pt idx="6351">
                  <c:v>#N/A</c:v>
                </c:pt>
                <c:pt idx="6352">
                  <c:v>#N/A</c:v>
                </c:pt>
                <c:pt idx="6353">
                  <c:v>#N/A</c:v>
                </c:pt>
                <c:pt idx="6354">
                  <c:v>#N/A</c:v>
                </c:pt>
                <c:pt idx="6355">
                  <c:v>#N/A</c:v>
                </c:pt>
                <c:pt idx="6356">
                  <c:v>#N/A</c:v>
                </c:pt>
                <c:pt idx="6357">
                  <c:v>#N/A</c:v>
                </c:pt>
                <c:pt idx="6358">
                  <c:v>#N/A</c:v>
                </c:pt>
                <c:pt idx="6359">
                  <c:v>#N/A</c:v>
                </c:pt>
                <c:pt idx="6360">
                  <c:v>#N/A</c:v>
                </c:pt>
                <c:pt idx="6361">
                  <c:v>#N/A</c:v>
                </c:pt>
                <c:pt idx="6362">
                  <c:v>#N/A</c:v>
                </c:pt>
                <c:pt idx="6363">
                  <c:v>#N/A</c:v>
                </c:pt>
                <c:pt idx="6364">
                  <c:v>#N/A</c:v>
                </c:pt>
                <c:pt idx="6365">
                  <c:v>#N/A</c:v>
                </c:pt>
                <c:pt idx="6366">
                  <c:v>#N/A</c:v>
                </c:pt>
                <c:pt idx="6367">
                  <c:v>#N/A</c:v>
                </c:pt>
                <c:pt idx="6368">
                  <c:v>#N/A</c:v>
                </c:pt>
                <c:pt idx="6369">
                  <c:v>#N/A</c:v>
                </c:pt>
                <c:pt idx="6370">
                  <c:v>#N/A</c:v>
                </c:pt>
                <c:pt idx="6371">
                  <c:v>#N/A</c:v>
                </c:pt>
                <c:pt idx="6372">
                  <c:v>#N/A</c:v>
                </c:pt>
                <c:pt idx="6373">
                  <c:v>#N/A</c:v>
                </c:pt>
                <c:pt idx="6374">
                  <c:v>#N/A</c:v>
                </c:pt>
                <c:pt idx="6375">
                  <c:v>#N/A</c:v>
                </c:pt>
                <c:pt idx="6376">
                  <c:v>#N/A</c:v>
                </c:pt>
                <c:pt idx="6377">
                  <c:v>#N/A</c:v>
                </c:pt>
                <c:pt idx="6378">
                  <c:v>#N/A</c:v>
                </c:pt>
                <c:pt idx="6379">
                  <c:v>#N/A</c:v>
                </c:pt>
                <c:pt idx="6380">
                  <c:v>#N/A</c:v>
                </c:pt>
                <c:pt idx="6381">
                  <c:v>#N/A</c:v>
                </c:pt>
                <c:pt idx="6382">
                  <c:v>#N/A</c:v>
                </c:pt>
                <c:pt idx="6383">
                  <c:v>#N/A</c:v>
                </c:pt>
                <c:pt idx="6384">
                  <c:v>#N/A</c:v>
                </c:pt>
                <c:pt idx="6385">
                  <c:v>#N/A</c:v>
                </c:pt>
                <c:pt idx="6386">
                  <c:v>#N/A</c:v>
                </c:pt>
                <c:pt idx="6387">
                  <c:v>#N/A</c:v>
                </c:pt>
                <c:pt idx="6388">
                  <c:v>#N/A</c:v>
                </c:pt>
                <c:pt idx="6389">
                  <c:v>#N/A</c:v>
                </c:pt>
                <c:pt idx="6390">
                  <c:v>#N/A</c:v>
                </c:pt>
                <c:pt idx="6391">
                  <c:v>#N/A</c:v>
                </c:pt>
                <c:pt idx="6392">
                  <c:v>#N/A</c:v>
                </c:pt>
                <c:pt idx="6393">
                  <c:v>#N/A</c:v>
                </c:pt>
                <c:pt idx="6394">
                  <c:v>#N/A</c:v>
                </c:pt>
                <c:pt idx="6395">
                  <c:v>#N/A</c:v>
                </c:pt>
                <c:pt idx="6396">
                  <c:v>#N/A</c:v>
                </c:pt>
                <c:pt idx="6397">
                  <c:v>#N/A</c:v>
                </c:pt>
                <c:pt idx="6398">
                  <c:v>#N/A</c:v>
                </c:pt>
                <c:pt idx="6399">
                  <c:v>#N/A</c:v>
                </c:pt>
                <c:pt idx="6400">
                  <c:v>#N/A</c:v>
                </c:pt>
                <c:pt idx="6401">
                  <c:v>#N/A</c:v>
                </c:pt>
                <c:pt idx="6402">
                  <c:v>#N/A</c:v>
                </c:pt>
                <c:pt idx="6403">
                  <c:v>#N/A</c:v>
                </c:pt>
                <c:pt idx="6404">
                  <c:v>#N/A</c:v>
                </c:pt>
                <c:pt idx="6405">
                  <c:v>#N/A</c:v>
                </c:pt>
                <c:pt idx="6406">
                  <c:v>#N/A</c:v>
                </c:pt>
                <c:pt idx="6407">
                  <c:v>#N/A</c:v>
                </c:pt>
                <c:pt idx="6408">
                  <c:v>#N/A</c:v>
                </c:pt>
                <c:pt idx="6409">
                  <c:v>#N/A</c:v>
                </c:pt>
                <c:pt idx="6410">
                  <c:v>#N/A</c:v>
                </c:pt>
                <c:pt idx="6411">
                  <c:v>#N/A</c:v>
                </c:pt>
                <c:pt idx="6412">
                  <c:v>#N/A</c:v>
                </c:pt>
                <c:pt idx="6413">
                  <c:v>#N/A</c:v>
                </c:pt>
                <c:pt idx="6414">
                  <c:v>#N/A</c:v>
                </c:pt>
                <c:pt idx="6415">
                  <c:v>#N/A</c:v>
                </c:pt>
                <c:pt idx="6416">
                  <c:v>#N/A</c:v>
                </c:pt>
                <c:pt idx="6417">
                  <c:v>#N/A</c:v>
                </c:pt>
                <c:pt idx="6418">
                  <c:v>#N/A</c:v>
                </c:pt>
                <c:pt idx="6419">
                  <c:v>#N/A</c:v>
                </c:pt>
                <c:pt idx="6420">
                  <c:v>#N/A</c:v>
                </c:pt>
                <c:pt idx="6421">
                  <c:v>#N/A</c:v>
                </c:pt>
                <c:pt idx="6422">
                  <c:v>#N/A</c:v>
                </c:pt>
                <c:pt idx="6423">
                  <c:v>#N/A</c:v>
                </c:pt>
                <c:pt idx="6424">
                  <c:v>#N/A</c:v>
                </c:pt>
                <c:pt idx="6425">
                  <c:v>#N/A</c:v>
                </c:pt>
                <c:pt idx="6426">
                  <c:v>#N/A</c:v>
                </c:pt>
                <c:pt idx="6427">
                  <c:v>#N/A</c:v>
                </c:pt>
                <c:pt idx="6428">
                  <c:v>#N/A</c:v>
                </c:pt>
                <c:pt idx="6429">
                  <c:v>#N/A</c:v>
                </c:pt>
                <c:pt idx="6430">
                  <c:v>#N/A</c:v>
                </c:pt>
                <c:pt idx="6431">
                  <c:v>#N/A</c:v>
                </c:pt>
                <c:pt idx="6432">
                  <c:v>#N/A</c:v>
                </c:pt>
                <c:pt idx="6433">
                  <c:v>#N/A</c:v>
                </c:pt>
                <c:pt idx="6434">
                  <c:v>#N/A</c:v>
                </c:pt>
                <c:pt idx="6435">
                  <c:v>#N/A</c:v>
                </c:pt>
                <c:pt idx="6436">
                  <c:v>#N/A</c:v>
                </c:pt>
                <c:pt idx="6437">
                  <c:v>#N/A</c:v>
                </c:pt>
                <c:pt idx="6438">
                  <c:v>#N/A</c:v>
                </c:pt>
                <c:pt idx="6439">
                  <c:v>#N/A</c:v>
                </c:pt>
                <c:pt idx="6440">
                  <c:v>#N/A</c:v>
                </c:pt>
                <c:pt idx="6441">
                  <c:v>#N/A</c:v>
                </c:pt>
                <c:pt idx="6442">
                  <c:v>#N/A</c:v>
                </c:pt>
                <c:pt idx="6443">
                  <c:v>#N/A</c:v>
                </c:pt>
                <c:pt idx="6444">
                  <c:v>#N/A</c:v>
                </c:pt>
                <c:pt idx="6445">
                  <c:v>#N/A</c:v>
                </c:pt>
                <c:pt idx="6446">
                  <c:v>#N/A</c:v>
                </c:pt>
                <c:pt idx="6447">
                  <c:v>#N/A</c:v>
                </c:pt>
                <c:pt idx="6448">
                  <c:v>#N/A</c:v>
                </c:pt>
                <c:pt idx="6449">
                  <c:v>#N/A</c:v>
                </c:pt>
                <c:pt idx="6450">
                  <c:v>#N/A</c:v>
                </c:pt>
                <c:pt idx="6451">
                  <c:v>#N/A</c:v>
                </c:pt>
                <c:pt idx="6452">
                  <c:v>#N/A</c:v>
                </c:pt>
                <c:pt idx="6453">
                  <c:v>#N/A</c:v>
                </c:pt>
                <c:pt idx="6454">
                  <c:v>#N/A</c:v>
                </c:pt>
                <c:pt idx="6455">
                  <c:v>#N/A</c:v>
                </c:pt>
                <c:pt idx="6456">
                  <c:v>#N/A</c:v>
                </c:pt>
                <c:pt idx="6457">
                  <c:v>#N/A</c:v>
                </c:pt>
                <c:pt idx="6458">
                  <c:v>#N/A</c:v>
                </c:pt>
                <c:pt idx="6459">
                  <c:v>#N/A</c:v>
                </c:pt>
                <c:pt idx="6460">
                  <c:v>#N/A</c:v>
                </c:pt>
                <c:pt idx="6461">
                  <c:v>#N/A</c:v>
                </c:pt>
                <c:pt idx="6462">
                  <c:v>#N/A</c:v>
                </c:pt>
                <c:pt idx="6463">
                  <c:v>#N/A</c:v>
                </c:pt>
                <c:pt idx="6464">
                  <c:v>#N/A</c:v>
                </c:pt>
                <c:pt idx="6465">
                  <c:v>#N/A</c:v>
                </c:pt>
                <c:pt idx="6466">
                  <c:v>#N/A</c:v>
                </c:pt>
                <c:pt idx="6467">
                  <c:v>#N/A</c:v>
                </c:pt>
                <c:pt idx="6468">
                  <c:v>#N/A</c:v>
                </c:pt>
                <c:pt idx="6469">
                  <c:v>#N/A</c:v>
                </c:pt>
                <c:pt idx="6470">
                  <c:v>#N/A</c:v>
                </c:pt>
                <c:pt idx="6471">
                  <c:v>#N/A</c:v>
                </c:pt>
                <c:pt idx="6472">
                  <c:v>#N/A</c:v>
                </c:pt>
                <c:pt idx="6473">
                  <c:v>#N/A</c:v>
                </c:pt>
                <c:pt idx="6474">
                  <c:v>#N/A</c:v>
                </c:pt>
                <c:pt idx="6475">
                  <c:v>#N/A</c:v>
                </c:pt>
                <c:pt idx="6476">
                  <c:v>#N/A</c:v>
                </c:pt>
                <c:pt idx="6477">
                  <c:v>#N/A</c:v>
                </c:pt>
                <c:pt idx="6478">
                  <c:v>#N/A</c:v>
                </c:pt>
                <c:pt idx="6479">
                  <c:v>#N/A</c:v>
                </c:pt>
                <c:pt idx="6480">
                  <c:v>#N/A</c:v>
                </c:pt>
                <c:pt idx="6481">
                  <c:v>#N/A</c:v>
                </c:pt>
                <c:pt idx="6482">
                  <c:v>#N/A</c:v>
                </c:pt>
                <c:pt idx="6483">
                  <c:v>#N/A</c:v>
                </c:pt>
                <c:pt idx="6484">
                  <c:v>#N/A</c:v>
                </c:pt>
                <c:pt idx="6485">
                  <c:v>#N/A</c:v>
                </c:pt>
                <c:pt idx="6486">
                  <c:v>#N/A</c:v>
                </c:pt>
                <c:pt idx="6487">
                  <c:v>#N/A</c:v>
                </c:pt>
                <c:pt idx="6488">
                  <c:v>#N/A</c:v>
                </c:pt>
                <c:pt idx="6489">
                  <c:v>#N/A</c:v>
                </c:pt>
                <c:pt idx="6490">
                  <c:v>#N/A</c:v>
                </c:pt>
                <c:pt idx="6491">
                  <c:v>#N/A</c:v>
                </c:pt>
                <c:pt idx="6492">
                  <c:v>#N/A</c:v>
                </c:pt>
                <c:pt idx="6493">
                  <c:v>#N/A</c:v>
                </c:pt>
                <c:pt idx="6494">
                  <c:v>#N/A</c:v>
                </c:pt>
                <c:pt idx="6495">
                  <c:v>#N/A</c:v>
                </c:pt>
                <c:pt idx="6496">
                  <c:v>#N/A</c:v>
                </c:pt>
                <c:pt idx="6497">
                  <c:v>#N/A</c:v>
                </c:pt>
                <c:pt idx="6498">
                  <c:v>#N/A</c:v>
                </c:pt>
                <c:pt idx="6499">
                  <c:v>#N/A</c:v>
                </c:pt>
                <c:pt idx="6500">
                  <c:v>#N/A</c:v>
                </c:pt>
                <c:pt idx="6501">
                  <c:v>#N/A</c:v>
                </c:pt>
                <c:pt idx="6502">
                  <c:v>#N/A</c:v>
                </c:pt>
                <c:pt idx="6503">
                  <c:v>#N/A</c:v>
                </c:pt>
                <c:pt idx="6504">
                  <c:v>#N/A</c:v>
                </c:pt>
                <c:pt idx="6505">
                  <c:v>#N/A</c:v>
                </c:pt>
                <c:pt idx="6506">
                  <c:v>#N/A</c:v>
                </c:pt>
                <c:pt idx="6507">
                  <c:v>#N/A</c:v>
                </c:pt>
                <c:pt idx="6508">
                  <c:v>#N/A</c:v>
                </c:pt>
                <c:pt idx="6509">
                  <c:v>#N/A</c:v>
                </c:pt>
                <c:pt idx="6510">
                  <c:v>#N/A</c:v>
                </c:pt>
                <c:pt idx="6511">
                  <c:v>#N/A</c:v>
                </c:pt>
                <c:pt idx="6512">
                  <c:v>#N/A</c:v>
                </c:pt>
                <c:pt idx="6513">
                  <c:v>#N/A</c:v>
                </c:pt>
                <c:pt idx="6514">
                  <c:v>#N/A</c:v>
                </c:pt>
                <c:pt idx="6515">
                  <c:v>#N/A</c:v>
                </c:pt>
                <c:pt idx="6516">
                  <c:v>#N/A</c:v>
                </c:pt>
                <c:pt idx="6517">
                  <c:v>#N/A</c:v>
                </c:pt>
                <c:pt idx="6518">
                  <c:v>#N/A</c:v>
                </c:pt>
                <c:pt idx="6519">
                  <c:v>#N/A</c:v>
                </c:pt>
                <c:pt idx="6520">
                  <c:v>#N/A</c:v>
                </c:pt>
                <c:pt idx="6521">
                  <c:v>#N/A</c:v>
                </c:pt>
                <c:pt idx="6522">
                  <c:v>#N/A</c:v>
                </c:pt>
                <c:pt idx="6523">
                  <c:v>#N/A</c:v>
                </c:pt>
                <c:pt idx="6524">
                  <c:v>#N/A</c:v>
                </c:pt>
                <c:pt idx="6525">
                  <c:v>#N/A</c:v>
                </c:pt>
                <c:pt idx="6526">
                  <c:v>#N/A</c:v>
                </c:pt>
                <c:pt idx="6527">
                  <c:v>#N/A</c:v>
                </c:pt>
                <c:pt idx="6528">
                  <c:v>#N/A</c:v>
                </c:pt>
                <c:pt idx="6529">
                  <c:v>#N/A</c:v>
                </c:pt>
                <c:pt idx="6530">
                  <c:v>#N/A</c:v>
                </c:pt>
                <c:pt idx="6531">
                  <c:v>#N/A</c:v>
                </c:pt>
                <c:pt idx="6532">
                  <c:v>#N/A</c:v>
                </c:pt>
                <c:pt idx="6533">
                  <c:v>#N/A</c:v>
                </c:pt>
                <c:pt idx="6534">
                  <c:v>#N/A</c:v>
                </c:pt>
                <c:pt idx="6535">
                  <c:v>#N/A</c:v>
                </c:pt>
                <c:pt idx="6536">
                  <c:v>#N/A</c:v>
                </c:pt>
                <c:pt idx="6537">
                  <c:v>#N/A</c:v>
                </c:pt>
                <c:pt idx="6538">
                  <c:v>#N/A</c:v>
                </c:pt>
                <c:pt idx="6539">
                  <c:v>#N/A</c:v>
                </c:pt>
                <c:pt idx="6540">
                  <c:v>#N/A</c:v>
                </c:pt>
                <c:pt idx="6541">
                  <c:v>#N/A</c:v>
                </c:pt>
                <c:pt idx="6542">
                  <c:v>#N/A</c:v>
                </c:pt>
                <c:pt idx="6543">
                  <c:v>#N/A</c:v>
                </c:pt>
                <c:pt idx="6544">
                  <c:v>#N/A</c:v>
                </c:pt>
                <c:pt idx="6545">
                  <c:v>#N/A</c:v>
                </c:pt>
                <c:pt idx="6546">
                  <c:v>#N/A</c:v>
                </c:pt>
                <c:pt idx="6547">
                  <c:v>#N/A</c:v>
                </c:pt>
                <c:pt idx="6548">
                  <c:v>#N/A</c:v>
                </c:pt>
                <c:pt idx="6549">
                  <c:v>#N/A</c:v>
                </c:pt>
                <c:pt idx="6550">
                  <c:v>#N/A</c:v>
                </c:pt>
                <c:pt idx="6551">
                  <c:v>#N/A</c:v>
                </c:pt>
                <c:pt idx="6552">
                  <c:v>#N/A</c:v>
                </c:pt>
                <c:pt idx="6553">
                  <c:v>#N/A</c:v>
                </c:pt>
                <c:pt idx="6554">
                  <c:v>#N/A</c:v>
                </c:pt>
                <c:pt idx="6555">
                  <c:v>#N/A</c:v>
                </c:pt>
                <c:pt idx="6556">
                  <c:v>#N/A</c:v>
                </c:pt>
                <c:pt idx="6557">
                  <c:v>#N/A</c:v>
                </c:pt>
                <c:pt idx="6558">
                  <c:v>#N/A</c:v>
                </c:pt>
                <c:pt idx="6559">
                  <c:v>#N/A</c:v>
                </c:pt>
                <c:pt idx="6560">
                  <c:v>#N/A</c:v>
                </c:pt>
                <c:pt idx="6561">
                  <c:v>#N/A</c:v>
                </c:pt>
                <c:pt idx="6562">
                  <c:v>#N/A</c:v>
                </c:pt>
                <c:pt idx="6563">
                  <c:v>#N/A</c:v>
                </c:pt>
                <c:pt idx="6564">
                  <c:v>#N/A</c:v>
                </c:pt>
                <c:pt idx="6565">
                  <c:v>#N/A</c:v>
                </c:pt>
                <c:pt idx="6566">
                  <c:v>#N/A</c:v>
                </c:pt>
                <c:pt idx="6567">
                  <c:v>#N/A</c:v>
                </c:pt>
                <c:pt idx="6568">
                  <c:v>#N/A</c:v>
                </c:pt>
                <c:pt idx="6569">
                  <c:v>#N/A</c:v>
                </c:pt>
                <c:pt idx="6570">
                  <c:v>#N/A</c:v>
                </c:pt>
                <c:pt idx="6571">
                  <c:v>#N/A</c:v>
                </c:pt>
                <c:pt idx="6572">
                  <c:v>#N/A</c:v>
                </c:pt>
                <c:pt idx="6573">
                  <c:v>#N/A</c:v>
                </c:pt>
                <c:pt idx="6574">
                  <c:v>#N/A</c:v>
                </c:pt>
                <c:pt idx="6575">
                  <c:v>#N/A</c:v>
                </c:pt>
                <c:pt idx="6576">
                  <c:v>#N/A</c:v>
                </c:pt>
                <c:pt idx="6577">
                  <c:v>#N/A</c:v>
                </c:pt>
                <c:pt idx="6578">
                  <c:v>#N/A</c:v>
                </c:pt>
                <c:pt idx="6579">
                  <c:v>#N/A</c:v>
                </c:pt>
                <c:pt idx="6580">
                  <c:v>#N/A</c:v>
                </c:pt>
                <c:pt idx="6581">
                  <c:v>#N/A</c:v>
                </c:pt>
                <c:pt idx="6582">
                  <c:v>#N/A</c:v>
                </c:pt>
                <c:pt idx="6583">
                  <c:v>#N/A</c:v>
                </c:pt>
                <c:pt idx="6584">
                  <c:v>#N/A</c:v>
                </c:pt>
                <c:pt idx="6585">
                  <c:v>#N/A</c:v>
                </c:pt>
                <c:pt idx="6586">
                  <c:v>#N/A</c:v>
                </c:pt>
                <c:pt idx="6587">
                  <c:v>#N/A</c:v>
                </c:pt>
                <c:pt idx="6588">
                  <c:v>#N/A</c:v>
                </c:pt>
                <c:pt idx="6589">
                  <c:v>#N/A</c:v>
                </c:pt>
                <c:pt idx="6590">
                  <c:v>#N/A</c:v>
                </c:pt>
                <c:pt idx="6591">
                  <c:v>#N/A</c:v>
                </c:pt>
                <c:pt idx="6592">
                  <c:v>#N/A</c:v>
                </c:pt>
                <c:pt idx="6593">
                  <c:v>#N/A</c:v>
                </c:pt>
                <c:pt idx="6594">
                  <c:v>#N/A</c:v>
                </c:pt>
                <c:pt idx="6595">
                  <c:v>#N/A</c:v>
                </c:pt>
                <c:pt idx="6596">
                  <c:v>#N/A</c:v>
                </c:pt>
                <c:pt idx="6597">
                  <c:v>#N/A</c:v>
                </c:pt>
                <c:pt idx="6598">
                  <c:v>#N/A</c:v>
                </c:pt>
                <c:pt idx="6599">
                  <c:v>#N/A</c:v>
                </c:pt>
                <c:pt idx="6600">
                  <c:v>#N/A</c:v>
                </c:pt>
                <c:pt idx="6601">
                  <c:v>#N/A</c:v>
                </c:pt>
                <c:pt idx="6602">
                  <c:v>#N/A</c:v>
                </c:pt>
                <c:pt idx="6603">
                  <c:v>#N/A</c:v>
                </c:pt>
                <c:pt idx="6604">
                  <c:v>#N/A</c:v>
                </c:pt>
                <c:pt idx="6605">
                  <c:v>#N/A</c:v>
                </c:pt>
                <c:pt idx="6606">
                  <c:v>#N/A</c:v>
                </c:pt>
                <c:pt idx="6607">
                  <c:v>#N/A</c:v>
                </c:pt>
                <c:pt idx="6608">
                  <c:v>#N/A</c:v>
                </c:pt>
                <c:pt idx="6609">
                  <c:v>#N/A</c:v>
                </c:pt>
                <c:pt idx="6610">
                  <c:v>#N/A</c:v>
                </c:pt>
                <c:pt idx="6611">
                  <c:v>#N/A</c:v>
                </c:pt>
                <c:pt idx="6612">
                  <c:v>#N/A</c:v>
                </c:pt>
                <c:pt idx="6613">
                  <c:v>#N/A</c:v>
                </c:pt>
                <c:pt idx="6614">
                  <c:v>#N/A</c:v>
                </c:pt>
                <c:pt idx="6615">
                  <c:v>#N/A</c:v>
                </c:pt>
                <c:pt idx="6616">
                  <c:v>#N/A</c:v>
                </c:pt>
                <c:pt idx="6617">
                  <c:v>#N/A</c:v>
                </c:pt>
                <c:pt idx="6618">
                  <c:v>#N/A</c:v>
                </c:pt>
                <c:pt idx="6619">
                  <c:v>#N/A</c:v>
                </c:pt>
                <c:pt idx="6620">
                  <c:v>#N/A</c:v>
                </c:pt>
                <c:pt idx="6621">
                  <c:v>#N/A</c:v>
                </c:pt>
                <c:pt idx="6622">
                  <c:v>#N/A</c:v>
                </c:pt>
                <c:pt idx="6623">
                  <c:v>#N/A</c:v>
                </c:pt>
                <c:pt idx="6624">
                  <c:v>#N/A</c:v>
                </c:pt>
                <c:pt idx="6625">
                  <c:v>#N/A</c:v>
                </c:pt>
                <c:pt idx="6626">
                  <c:v>#N/A</c:v>
                </c:pt>
                <c:pt idx="6627">
                  <c:v>#N/A</c:v>
                </c:pt>
                <c:pt idx="6628">
                  <c:v>#N/A</c:v>
                </c:pt>
                <c:pt idx="6629">
                  <c:v>#N/A</c:v>
                </c:pt>
                <c:pt idx="6630">
                  <c:v>#N/A</c:v>
                </c:pt>
                <c:pt idx="6631">
                  <c:v>#N/A</c:v>
                </c:pt>
                <c:pt idx="6632">
                  <c:v>#N/A</c:v>
                </c:pt>
                <c:pt idx="6633">
                  <c:v>#N/A</c:v>
                </c:pt>
                <c:pt idx="6634">
                  <c:v>#N/A</c:v>
                </c:pt>
                <c:pt idx="6635">
                  <c:v>#N/A</c:v>
                </c:pt>
                <c:pt idx="6636">
                  <c:v>#N/A</c:v>
                </c:pt>
                <c:pt idx="6637">
                  <c:v>#N/A</c:v>
                </c:pt>
                <c:pt idx="6638">
                  <c:v>#N/A</c:v>
                </c:pt>
                <c:pt idx="6639">
                  <c:v>#N/A</c:v>
                </c:pt>
                <c:pt idx="6640">
                  <c:v>#N/A</c:v>
                </c:pt>
                <c:pt idx="6641">
                  <c:v>#N/A</c:v>
                </c:pt>
                <c:pt idx="6642">
                  <c:v>#N/A</c:v>
                </c:pt>
                <c:pt idx="6643">
                  <c:v>#N/A</c:v>
                </c:pt>
                <c:pt idx="6644">
                  <c:v>#N/A</c:v>
                </c:pt>
                <c:pt idx="6645">
                  <c:v>#N/A</c:v>
                </c:pt>
                <c:pt idx="6646">
                  <c:v>#N/A</c:v>
                </c:pt>
                <c:pt idx="6647">
                  <c:v>#N/A</c:v>
                </c:pt>
                <c:pt idx="6648">
                  <c:v>#N/A</c:v>
                </c:pt>
                <c:pt idx="6649">
                  <c:v>#N/A</c:v>
                </c:pt>
                <c:pt idx="6650">
                  <c:v>#N/A</c:v>
                </c:pt>
                <c:pt idx="6651">
                  <c:v>#N/A</c:v>
                </c:pt>
                <c:pt idx="6652">
                  <c:v>#N/A</c:v>
                </c:pt>
                <c:pt idx="6653">
                  <c:v>#N/A</c:v>
                </c:pt>
                <c:pt idx="6654">
                  <c:v>#N/A</c:v>
                </c:pt>
                <c:pt idx="6655">
                  <c:v>#N/A</c:v>
                </c:pt>
                <c:pt idx="6656">
                  <c:v>#N/A</c:v>
                </c:pt>
                <c:pt idx="6657">
                  <c:v>#N/A</c:v>
                </c:pt>
                <c:pt idx="6658">
                  <c:v>#N/A</c:v>
                </c:pt>
                <c:pt idx="6659">
                  <c:v>#N/A</c:v>
                </c:pt>
                <c:pt idx="6660">
                  <c:v>#N/A</c:v>
                </c:pt>
                <c:pt idx="6661">
                  <c:v>#N/A</c:v>
                </c:pt>
                <c:pt idx="6662">
                  <c:v>#N/A</c:v>
                </c:pt>
                <c:pt idx="6663">
                  <c:v>#N/A</c:v>
                </c:pt>
                <c:pt idx="6664">
                  <c:v>#N/A</c:v>
                </c:pt>
                <c:pt idx="6665">
                  <c:v>#N/A</c:v>
                </c:pt>
                <c:pt idx="6666">
                  <c:v>#N/A</c:v>
                </c:pt>
                <c:pt idx="6667">
                  <c:v>#N/A</c:v>
                </c:pt>
                <c:pt idx="6668">
                  <c:v>#N/A</c:v>
                </c:pt>
                <c:pt idx="6669">
                  <c:v>#N/A</c:v>
                </c:pt>
                <c:pt idx="6670">
                  <c:v>#N/A</c:v>
                </c:pt>
                <c:pt idx="6671">
                  <c:v>#N/A</c:v>
                </c:pt>
                <c:pt idx="6672">
                  <c:v>#N/A</c:v>
                </c:pt>
                <c:pt idx="6673">
                  <c:v>#N/A</c:v>
                </c:pt>
                <c:pt idx="6674">
                  <c:v>#N/A</c:v>
                </c:pt>
                <c:pt idx="6675">
                  <c:v>#N/A</c:v>
                </c:pt>
                <c:pt idx="6676">
                  <c:v>#N/A</c:v>
                </c:pt>
                <c:pt idx="6677">
                  <c:v>#N/A</c:v>
                </c:pt>
                <c:pt idx="6678">
                  <c:v>#N/A</c:v>
                </c:pt>
                <c:pt idx="6679">
                  <c:v>#N/A</c:v>
                </c:pt>
                <c:pt idx="6680">
                  <c:v>#N/A</c:v>
                </c:pt>
                <c:pt idx="6681">
                  <c:v>#N/A</c:v>
                </c:pt>
                <c:pt idx="6682">
                  <c:v>#N/A</c:v>
                </c:pt>
                <c:pt idx="6683">
                  <c:v>#N/A</c:v>
                </c:pt>
                <c:pt idx="6684">
                  <c:v>#N/A</c:v>
                </c:pt>
                <c:pt idx="6685">
                  <c:v>#N/A</c:v>
                </c:pt>
                <c:pt idx="6686">
                  <c:v>#N/A</c:v>
                </c:pt>
                <c:pt idx="6687">
                  <c:v>#N/A</c:v>
                </c:pt>
                <c:pt idx="6688">
                  <c:v>#N/A</c:v>
                </c:pt>
                <c:pt idx="6689">
                  <c:v>#N/A</c:v>
                </c:pt>
                <c:pt idx="6690">
                  <c:v>#N/A</c:v>
                </c:pt>
                <c:pt idx="6691">
                  <c:v>#N/A</c:v>
                </c:pt>
                <c:pt idx="6692">
                  <c:v>#N/A</c:v>
                </c:pt>
                <c:pt idx="6693">
                  <c:v>#N/A</c:v>
                </c:pt>
                <c:pt idx="6694">
                  <c:v>#N/A</c:v>
                </c:pt>
                <c:pt idx="6695">
                  <c:v>#N/A</c:v>
                </c:pt>
                <c:pt idx="6696">
                  <c:v>#N/A</c:v>
                </c:pt>
                <c:pt idx="6697">
                  <c:v>#N/A</c:v>
                </c:pt>
                <c:pt idx="6698">
                  <c:v>#N/A</c:v>
                </c:pt>
                <c:pt idx="6699">
                  <c:v>#N/A</c:v>
                </c:pt>
                <c:pt idx="6700">
                  <c:v>#N/A</c:v>
                </c:pt>
                <c:pt idx="6701">
                  <c:v>#N/A</c:v>
                </c:pt>
                <c:pt idx="6702">
                  <c:v>#N/A</c:v>
                </c:pt>
                <c:pt idx="6703">
                  <c:v>#N/A</c:v>
                </c:pt>
                <c:pt idx="6704">
                  <c:v>#N/A</c:v>
                </c:pt>
                <c:pt idx="6705">
                  <c:v>#N/A</c:v>
                </c:pt>
                <c:pt idx="6706">
                  <c:v>#N/A</c:v>
                </c:pt>
                <c:pt idx="6707">
                  <c:v>#N/A</c:v>
                </c:pt>
                <c:pt idx="6708">
                  <c:v>#N/A</c:v>
                </c:pt>
                <c:pt idx="6709">
                  <c:v>#N/A</c:v>
                </c:pt>
                <c:pt idx="6710">
                  <c:v>#N/A</c:v>
                </c:pt>
                <c:pt idx="6711">
                  <c:v>#N/A</c:v>
                </c:pt>
                <c:pt idx="6712">
                  <c:v>#N/A</c:v>
                </c:pt>
                <c:pt idx="6713">
                  <c:v>#N/A</c:v>
                </c:pt>
                <c:pt idx="6714">
                  <c:v>#N/A</c:v>
                </c:pt>
                <c:pt idx="6715">
                  <c:v>#N/A</c:v>
                </c:pt>
                <c:pt idx="6716">
                  <c:v>#N/A</c:v>
                </c:pt>
                <c:pt idx="6717">
                  <c:v>#N/A</c:v>
                </c:pt>
                <c:pt idx="6718">
                  <c:v>#N/A</c:v>
                </c:pt>
                <c:pt idx="6719">
                  <c:v>#N/A</c:v>
                </c:pt>
                <c:pt idx="6720">
                  <c:v>#N/A</c:v>
                </c:pt>
                <c:pt idx="6721">
                  <c:v>#N/A</c:v>
                </c:pt>
                <c:pt idx="6722">
                  <c:v>#N/A</c:v>
                </c:pt>
                <c:pt idx="6723">
                  <c:v>#N/A</c:v>
                </c:pt>
                <c:pt idx="6724">
                  <c:v>#N/A</c:v>
                </c:pt>
                <c:pt idx="6725">
                  <c:v>#N/A</c:v>
                </c:pt>
                <c:pt idx="6726">
                  <c:v>#N/A</c:v>
                </c:pt>
                <c:pt idx="6727">
                  <c:v>#N/A</c:v>
                </c:pt>
                <c:pt idx="6728">
                  <c:v>#N/A</c:v>
                </c:pt>
                <c:pt idx="6729">
                  <c:v>#N/A</c:v>
                </c:pt>
                <c:pt idx="6730">
                  <c:v>#N/A</c:v>
                </c:pt>
                <c:pt idx="6731">
                  <c:v>#N/A</c:v>
                </c:pt>
                <c:pt idx="6732">
                  <c:v>#N/A</c:v>
                </c:pt>
                <c:pt idx="6733">
                  <c:v>#N/A</c:v>
                </c:pt>
                <c:pt idx="6734">
                  <c:v>#N/A</c:v>
                </c:pt>
                <c:pt idx="6735">
                  <c:v>#N/A</c:v>
                </c:pt>
                <c:pt idx="6736">
                  <c:v>#N/A</c:v>
                </c:pt>
                <c:pt idx="6737">
                  <c:v>#N/A</c:v>
                </c:pt>
                <c:pt idx="6738">
                  <c:v>#N/A</c:v>
                </c:pt>
                <c:pt idx="6739">
                  <c:v>#N/A</c:v>
                </c:pt>
                <c:pt idx="6740">
                  <c:v>#N/A</c:v>
                </c:pt>
                <c:pt idx="6741">
                  <c:v>#N/A</c:v>
                </c:pt>
                <c:pt idx="6742">
                  <c:v>#N/A</c:v>
                </c:pt>
                <c:pt idx="6743">
                  <c:v>#N/A</c:v>
                </c:pt>
                <c:pt idx="6744">
                  <c:v>#N/A</c:v>
                </c:pt>
                <c:pt idx="6745">
                  <c:v>#N/A</c:v>
                </c:pt>
                <c:pt idx="6746">
                  <c:v>#N/A</c:v>
                </c:pt>
                <c:pt idx="6747">
                  <c:v>#N/A</c:v>
                </c:pt>
                <c:pt idx="6748">
                  <c:v>#N/A</c:v>
                </c:pt>
                <c:pt idx="6749">
                  <c:v>#N/A</c:v>
                </c:pt>
                <c:pt idx="6750">
                  <c:v>#N/A</c:v>
                </c:pt>
                <c:pt idx="6751">
                  <c:v>#N/A</c:v>
                </c:pt>
                <c:pt idx="6752">
                  <c:v>#N/A</c:v>
                </c:pt>
                <c:pt idx="6753">
                  <c:v>#N/A</c:v>
                </c:pt>
                <c:pt idx="6754">
                  <c:v>#N/A</c:v>
                </c:pt>
                <c:pt idx="6755">
                  <c:v>#N/A</c:v>
                </c:pt>
                <c:pt idx="6756">
                  <c:v>#N/A</c:v>
                </c:pt>
                <c:pt idx="6757">
                  <c:v>#N/A</c:v>
                </c:pt>
                <c:pt idx="6758">
                  <c:v>#N/A</c:v>
                </c:pt>
                <c:pt idx="6759">
                  <c:v>#N/A</c:v>
                </c:pt>
                <c:pt idx="6760">
                  <c:v>#N/A</c:v>
                </c:pt>
                <c:pt idx="6761">
                  <c:v>#N/A</c:v>
                </c:pt>
                <c:pt idx="6762">
                  <c:v>#N/A</c:v>
                </c:pt>
                <c:pt idx="6763">
                  <c:v>#N/A</c:v>
                </c:pt>
                <c:pt idx="6764">
                  <c:v>#N/A</c:v>
                </c:pt>
                <c:pt idx="6765">
                  <c:v>#N/A</c:v>
                </c:pt>
                <c:pt idx="6766">
                  <c:v>#N/A</c:v>
                </c:pt>
                <c:pt idx="6767">
                  <c:v>#N/A</c:v>
                </c:pt>
                <c:pt idx="6768">
                  <c:v>#N/A</c:v>
                </c:pt>
                <c:pt idx="6769">
                  <c:v>#N/A</c:v>
                </c:pt>
                <c:pt idx="6770">
                  <c:v>#N/A</c:v>
                </c:pt>
                <c:pt idx="6771">
                  <c:v>#N/A</c:v>
                </c:pt>
                <c:pt idx="6772">
                  <c:v>#N/A</c:v>
                </c:pt>
                <c:pt idx="6773">
                  <c:v>#N/A</c:v>
                </c:pt>
                <c:pt idx="6774">
                  <c:v>#N/A</c:v>
                </c:pt>
                <c:pt idx="6775">
                  <c:v>#N/A</c:v>
                </c:pt>
                <c:pt idx="6776">
                  <c:v>#N/A</c:v>
                </c:pt>
                <c:pt idx="6777">
                  <c:v>#N/A</c:v>
                </c:pt>
                <c:pt idx="6778">
                  <c:v>#N/A</c:v>
                </c:pt>
                <c:pt idx="6779">
                  <c:v>#N/A</c:v>
                </c:pt>
                <c:pt idx="6780">
                  <c:v>#N/A</c:v>
                </c:pt>
                <c:pt idx="6781">
                  <c:v>#N/A</c:v>
                </c:pt>
                <c:pt idx="6782">
                  <c:v>#N/A</c:v>
                </c:pt>
                <c:pt idx="6783">
                  <c:v>#N/A</c:v>
                </c:pt>
                <c:pt idx="6784">
                  <c:v>#N/A</c:v>
                </c:pt>
                <c:pt idx="6785">
                  <c:v>#N/A</c:v>
                </c:pt>
                <c:pt idx="6786">
                  <c:v>#N/A</c:v>
                </c:pt>
                <c:pt idx="6787">
                  <c:v>#N/A</c:v>
                </c:pt>
                <c:pt idx="6788">
                  <c:v>#N/A</c:v>
                </c:pt>
                <c:pt idx="6789">
                  <c:v>#N/A</c:v>
                </c:pt>
                <c:pt idx="6790">
                  <c:v>#N/A</c:v>
                </c:pt>
                <c:pt idx="6791">
                  <c:v>#N/A</c:v>
                </c:pt>
                <c:pt idx="6792">
                  <c:v>#N/A</c:v>
                </c:pt>
                <c:pt idx="6793">
                  <c:v>#N/A</c:v>
                </c:pt>
                <c:pt idx="6794">
                  <c:v>#N/A</c:v>
                </c:pt>
                <c:pt idx="6795">
                  <c:v>#N/A</c:v>
                </c:pt>
                <c:pt idx="6796">
                  <c:v>#N/A</c:v>
                </c:pt>
                <c:pt idx="6797">
                  <c:v>#N/A</c:v>
                </c:pt>
                <c:pt idx="6798">
                  <c:v>#N/A</c:v>
                </c:pt>
                <c:pt idx="6799">
                  <c:v>#N/A</c:v>
                </c:pt>
                <c:pt idx="6800">
                  <c:v>#N/A</c:v>
                </c:pt>
                <c:pt idx="6801">
                  <c:v>#N/A</c:v>
                </c:pt>
                <c:pt idx="6802">
                  <c:v>#N/A</c:v>
                </c:pt>
                <c:pt idx="6803">
                  <c:v>#N/A</c:v>
                </c:pt>
                <c:pt idx="6804">
                  <c:v>#N/A</c:v>
                </c:pt>
                <c:pt idx="6805">
                  <c:v>#N/A</c:v>
                </c:pt>
                <c:pt idx="6806">
                  <c:v>#N/A</c:v>
                </c:pt>
                <c:pt idx="6807">
                  <c:v>#N/A</c:v>
                </c:pt>
                <c:pt idx="6808">
                  <c:v>#N/A</c:v>
                </c:pt>
                <c:pt idx="6809">
                  <c:v>#N/A</c:v>
                </c:pt>
                <c:pt idx="6810">
                  <c:v>#N/A</c:v>
                </c:pt>
                <c:pt idx="6811">
                  <c:v>#N/A</c:v>
                </c:pt>
                <c:pt idx="6812">
                  <c:v>#N/A</c:v>
                </c:pt>
                <c:pt idx="6813">
                  <c:v>#N/A</c:v>
                </c:pt>
                <c:pt idx="6814">
                  <c:v>#N/A</c:v>
                </c:pt>
                <c:pt idx="6815">
                  <c:v>#N/A</c:v>
                </c:pt>
                <c:pt idx="6816">
                  <c:v>#N/A</c:v>
                </c:pt>
                <c:pt idx="6817">
                  <c:v>#N/A</c:v>
                </c:pt>
                <c:pt idx="6818">
                  <c:v>#N/A</c:v>
                </c:pt>
                <c:pt idx="6819">
                  <c:v>#N/A</c:v>
                </c:pt>
                <c:pt idx="6820">
                  <c:v>#N/A</c:v>
                </c:pt>
                <c:pt idx="6821">
                  <c:v>#N/A</c:v>
                </c:pt>
                <c:pt idx="6822">
                  <c:v>#N/A</c:v>
                </c:pt>
                <c:pt idx="6823">
                  <c:v>#N/A</c:v>
                </c:pt>
                <c:pt idx="6824">
                  <c:v>#N/A</c:v>
                </c:pt>
                <c:pt idx="6825">
                  <c:v>#N/A</c:v>
                </c:pt>
                <c:pt idx="6826">
                  <c:v>#N/A</c:v>
                </c:pt>
                <c:pt idx="6827">
                  <c:v>#N/A</c:v>
                </c:pt>
                <c:pt idx="6828">
                  <c:v>#N/A</c:v>
                </c:pt>
                <c:pt idx="6829">
                  <c:v>#N/A</c:v>
                </c:pt>
                <c:pt idx="6830">
                  <c:v>#N/A</c:v>
                </c:pt>
                <c:pt idx="6831">
                  <c:v>#N/A</c:v>
                </c:pt>
                <c:pt idx="6832">
                  <c:v>#N/A</c:v>
                </c:pt>
                <c:pt idx="6833">
                  <c:v>#N/A</c:v>
                </c:pt>
                <c:pt idx="6834">
                  <c:v>#N/A</c:v>
                </c:pt>
                <c:pt idx="6835">
                  <c:v>#N/A</c:v>
                </c:pt>
                <c:pt idx="6836">
                  <c:v>#N/A</c:v>
                </c:pt>
                <c:pt idx="6837">
                  <c:v>#N/A</c:v>
                </c:pt>
                <c:pt idx="6838">
                  <c:v>#N/A</c:v>
                </c:pt>
                <c:pt idx="6839">
                  <c:v>#N/A</c:v>
                </c:pt>
                <c:pt idx="6840">
                  <c:v>#N/A</c:v>
                </c:pt>
                <c:pt idx="6841">
                  <c:v>#N/A</c:v>
                </c:pt>
                <c:pt idx="6842">
                  <c:v>#N/A</c:v>
                </c:pt>
                <c:pt idx="6843">
                  <c:v>#N/A</c:v>
                </c:pt>
                <c:pt idx="6844">
                  <c:v>#N/A</c:v>
                </c:pt>
                <c:pt idx="6845">
                  <c:v>#N/A</c:v>
                </c:pt>
                <c:pt idx="6846">
                  <c:v>#N/A</c:v>
                </c:pt>
                <c:pt idx="6847">
                  <c:v>#N/A</c:v>
                </c:pt>
                <c:pt idx="6848">
                  <c:v>#N/A</c:v>
                </c:pt>
                <c:pt idx="6849">
                  <c:v>#N/A</c:v>
                </c:pt>
                <c:pt idx="6850">
                  <c:v>#N/A</c:v>
                </c:pt>
                <c:pt idx="6851">
                  <c:v>#N/A</c:v>
                </c:pt>
                <c:pt idx="6852">
                  <c:v>#N/A</c:v>
                </c:pt>
                <c:pt idx="6853">
                  <c:v>#N/A</c:v>
                </c:pt>
                <c:pt idx="6854">
                  <c:v>#N/A</c:v>
                </c:pt>
                <c:pt idx="6855">
                  <c:v>#N/A</c:v>
                </c:pt>
                <c:pt idx="6856">
                  <c:v>#N/A</c:v>
                </c:pt>
                <c:pt idx="6857">
                  <c:v>#N/A</c:v>
                </c:pt>
                <c:pt idx="6858">
                  <c:v>#N/A</c:v>
                </c:pt>
                <c:pt idx="6859">
                  <c:v>#N/A</c:v>
                </c:pt>
                <c:pt idx="6860">
                  <c:v>#N/A</c:v>
                </c:pt>
                <c:pt idx="6861">
                  <c:v>#N/A</c:v>
                </c:pt>
                <c:pt idx="6862">
                  <c:v>#N/A</c:v>
                </c:pt>
                <c:pt idx="6863">
                  <c:v>#N/A</c:v>
                </c:pt>
                <c:pt idx="6864">
                  <c:v>#N/A</c:v>
                </c:pt>
                <c:pt idx="6865">
                  <c:v>#N/A</c:v>
                </c:pt>
                <c:pt idx="6866">
                  <c:v>#N/A</c:v>
                </c:pt>
                <c:pt idx="6867">
                  <c:v>#N/A</c:v>
                </c:pt>
                <c:pt idx="6868">
                  <c:v>#N/A</c:v>
                </c:pt>
                <c:pt idx="6869">
                  <c:v>#N/A</c:v>
                </c:pt>
                <c:pt idx="6870">
                  <c:v>#N/A</c:v>
                </c:pt>
                <c:pt idx="6871">
                  <c:v>#N/A</c:v>
                </c:pt>
                <c:pt idx="6872">
                  <c:v>#N/A</c:v>
                </c:pt>
                <c:pt idx="6873">
                  <c:v>#N/A</c:v>
                </c:pt>
                <c:pt idx="6874">
                  <c:v>#N/A</c:v>
                </c:pt>
                <c:pt idx="6875">
                  <c:v>#N/A</c:v>
                </c:pt>
                <c:pt idx="6876">
                  <c:v>#N/A</c:v>
                </c:pt>
                <c:pt idx="6877">
                  <c:v>#N/A</c:v>
                </c:pt>
                <c:pt idx="6878">
                  <c:v>#N/A</c:v>
                </c:pt>
                <c:pt idx="6879">
                  <c:v>#N/A</c:v>
                </c:pt>
                <c:pt idx="6880">
                  <c:v>#N/A</c:v>
                </c:pt>
                <c:pt idx="6881">
                  <c:v>#N/A</c:v>
                </c:pt>
                <c:pt idx="6882">
                  <c:v>#N/A</c:v>
                </c:pt>
                <c:pt idx="6883">
                  <c:v>#N/A</c:v>
                </c:pt>
                <c:pt idx="6884">
                  <c:v>#N/A</c:v>
                </c:pt>
                <c:pt idx="6885">
                  <c:v>#N/A</c:v>
                </c:pt>
                <c:pt idx="6886">
                  <c:v>#N/A</c:v>
                </c:pt>
                <c:pt idx="6887">
                  <c:v>#N/A</c:v>
                </c:pt>
                <c:pt idx="6888">
                  <c:v>#N/A</c:v>
                </c:pt>
                <c:pt idx="6889">
                  <c:v>#N/A</c:v>
                </c:pt>
                <c:pt idx="6890">
                  <c:v>#N/A</c:v>
                </c:pt>
                <c:pt idx="6891">
                  <c:v>#N/A</c:v>
                </c:pt>
                <c:pt idx="6892">
                  <c:v>#N/A</c:v>
                </c:pt>
                <c:pt idx="6893">
                  <c:v>#N/A</c:v>
                </c:pt>
                <c:pt idx="6894">
                  <c:v>#N/A</c:v>
                </c:pt>
                <c:pt idx="6895">
                  <c:v>#N/A</c:v>
                </c:pt>
                <c:pt idx="6896">
                  <c:v>#N/A</c:v>
                </c:pt>
                <c:pt idx="6897">
                  <c:v>#N/A</c:v>
                </c:pt>
                <c:pt idx="6898">
                  <c:v>#N/A</c:v>
                </c:pt>
                <c:pt idx="6899">
                  <c:v>#N/A</c:v>
                </c:pt>
                <c:pt idx="6900">
                  <c:v>#N/A</c:v>
                </c:pt>
                <c:pt idx="6901">
                  <c:v>#N/A</c:v>
                </c:pt>
                <c:pt idx="6902">
                  <c:v>#N/A</c:v>
                </c:pt>
                <c:pt idx="6903">
                  <c:v>#N/A</c:v>
                </c:pt>
                <c:pt idx="6904">
                  <c:v>#N/A</c:v>
                </c:pt>
                <c:pt idx="6905">
                  <c:v>#N/A</c:v>
                </c:pt>
                <c:pt idx="6906">
                  <c:v>#N/A</c:v>
                </c:pt>
                <c:pt idx="6907">
                  <c:v>#N/A</c:v>
                </c:pt>
                <c:pt idx="6908">
                  <c:v>#N/A</c:v>
                </c:pt>
                <c:pt idx="6909">
                  <c:v>#N/A</c:v>
                </c:pt>
                <c:pt idx="6910">
                  <c:v>#N/A</c:v>
                </c:pt>
                <c:pt idx="6911">
                  <c:v>#N/A</c:v>
                </c:pt>
                <c:pt idx="6912">
                  <c:v>#N/A</c:v>
                </c:pt>
                <c:pt idx="6913">
                  <c:v>#N/A</c:v>
                </c:pt>
                <c:pt idx="6914">
                  <c:v>#N/A</c:v>
                </c:pt>
                <c:pt idx="6915">
                  <c:v>#N/A</c:v>
                </c:pt>
                <c:pt idx="6916">
                  <c:v>#N/A</c:v>
                </c:pt>
                <c:pt idx="6917">
                  <c:v>#N/A</c:v>
                </c:pt>
                <c:pt idx="6918">
                  <c:v>#N/A</c:v>
                </c:pt>
                <c:pt idx="6919">
                  <c:v>#N/A</c:v>
                </c:pt>
                <c:pt idx="6920">
                  <c:v>#N/A</c:v>
                </c:pt>
                <c:pt idx="6921">
                  <c:v>#N/A</c:v>
                </c:pt>
                <c:pt idx="6922">
                  <c:v>#N/A</c:v>
                </c:pt>
                <c:pt idx="6923">
                  <c:v>#N/A</c:v>
                </c:pt>
                <c:pt idx="6924">
                  <c:v>#N/A</c:v>
                </c:pt>
                <c:pt idx="6925">
                  <c:v>#N/A</c:v>
                </c:pt>
                <c:pt idx="6926">
                  <c:v>#N/A</c:v>
                </c:pt>
                <c:pt idx="6927">
                  <c:v>#N/A</c:v>
                </c:pt>
                <c:pt idx="6928">
                  <c:v>#N/A</c:v>
                </c:pt>
                <c:pt idx="6929">
                  <c:v>#N/A</c:v>
                </c:pt>
                <c:pt idx="6930">
                  <c:v>#N/A</c:v>
                </c:pt>
                <c:pt idx="6931">
                  <c:v>#N/A</c:v>
                </c:pt>
                <c:pt idx="6932">
                  <c:v>#N/A</c:v>
                </c:pt>
                <c:pt idx="6933">
                  <c:v>#N/A</c:v>
                </c:pt>
                <c:pt idx="6934">
                  <c:v>#N/A</c:v>
                </c:pt>
                <c:pt idx="6935">
                  <c:v>#N/A</c:v>
                </c:pt>
                <c:pt idx="6936">
                  <c:v>#N/A</c:v>
                </c:pt>
                <c:pt idx="6937">
                  <c:v>#N/A</c:v>
                </c:pt>
                <c:pt idx="6938">
                  <c:v>#N/A</c:v>
                </c:pt>
                <c:pt idx="6939">
                  <c:v>#N/A</c:v>
                </c:pt>
                <c:pt idx="6940">
                  <c:v>#N/A</c:v>
                </c:pt>
                <c:pt idx="6941">
                  <c:v>#N/A</c:v>
                </c:pt>
                <c:pt idx="6942">
                  <c:v>#N/A</c:v>
                </c:pt>
                <c:pt idx="6943">
                  <c:v>#N/A</c:v>
                </c:pt>
                <c:pt idx="6944">
                  <c:v>#N/A</c:v>
                </c:pt>
                <c:pt idx="6945">
                  <c:v>#N/A</c:v>
                </c:pt>
                <c:pt idx="6946">
                  <c:v>#N/A</c:v>
                </c:pt>
                <c:pt idx="6947">
                  <c:v>#N/A</c:v>
                </c:pt>
                <c:pt idx="6948">
                  <c:v>#N/A</c:v>
                </c:pt>
                <c:pt idx="6949">
                  <c:v>#N/A</c:v>
                </c:pt>
                <c:pt idx="6950">
                  <c:v>#N/A</c:v>
                </c:pt>
                <c:pt idx="6951">
                  <c:v>#N/A</c:v>
                </c:pt>
                <c:pt idx="6952">
                  <c:v>#N/A</c:v>
                </c:pt>
                <c:pt idx="6953">
                  <c:v>#N/A</c:v>
                </c:pt>
                <c:pt idx="6954">
                  <c:v>#N/A</c:v>
                </c:pt>
                <c:pt idx="6955">
                  <c:v>#N/A</c:v>
                </c:pt>
                <c:pt idx="6956">
                  <c:v>#N/A</c:v>
                </c:pt>
                <c:pt idx="6957">
                  <c:v>#N/A</c:v>
                </c:pt>
                <c:pt idx="6958">
                  <c:v>#N/A</c:v>
                </c:pt>
                <c:pt idx="6959">
                  <c:v>#N/A</c:v>
                </c:pt>
                <c:pt idx="6960">
                  <c:v>#N/A</c:v>
                </c:pt>
                <c:pt idx="6961">
                  <c:v>#N/A</c:v>
                </c:pt>
                <c:pt idx="6962">
                  <c:v>#N/A</c:v>
                </c:pt>
                <c:pt idx="6963">
                  <c:v>#N/A</c:v>
                </c:pt>
                <c:pt idx="6964">
                  <c:v>#N/A</c:v>
                </c:pt>
                <c:pt idx="6965">
                  <c:v>#N/A</c:v>
                </c:pt>
                <c:pt idx="6966">
                  <c:v>#N/A</c:v>
                </c:pt>
                <c:pt idx="6967">
                  <c:v>#N/A</c:v>
                </c:pt>
                <c:pt idx="6968">
                  <c:v>#N/A</c:v>
                </c:pt>
                <c:pt idx="6969">
                  <c:v>#N/A</c:v>
                </c:pt>
                <c:pt idx="6970">
                  <c:v>#N/A</c:v>
                </c:pt>
                <c:pt idx="6971">
                  <c:v>#N/A</c:v>
                </c:pt>
                <c:pt idx="6972">
                  <c:v>#N/A</c:v>
                </c:pt>
                <c:pt idx="6973">
                  <c:v>#N/A</c:v>
                </c:pt>
                <c:pt idx="6974">
                  <c:v>#N/A</c:v>
                </c:pt>
                <c:pt idx="6975">
                  <c:v>#N/A</c:v>
                </c:pt>
                <c:pt idx="6976">
                  <c:v>#N/A</c:v>
                </c:pt>
                <c:pt idx="6977">
                  <c:v>#N/A</c:v>
                </c:pt>
                <c:pt idx="6978">
                  <c:v>#N/A</c:v>
                </c:pt>
                <c:pt idx="6979">
                  <c:v>#N/A</c:v>
                </c:pt>
                <c:pt idx="6980">
                  <c:v>#N/A</c:v>
                </c:pt>
                <c:pt idx="6981">
                  <c:v>#N/A</c:v>
                </c:pt>
                <c:pt idx="6982">
                  <c:v>#N/A</c:v>
                </c:pt>
                <c:pt idx="6983">
                  <c:v>#N/A</c:v>
                </c:pt>
                <c:pt idx="6984">
                  <c:v>#N/A</c:v>
                </c:pt>
                <c:pt idx="6985">
                  <c:v>#N/A</c:v>
                </c:pt>
                <c:pt idx="6986">
                  <c:v>#N/A</c:v>
                </c:pt>
                <c:pt idx="6987">
                  <c:v>#N/A</c:v>
                </c:pt>
                <c:pt idx="6988">
                  <c:v>#N/A</c:v>
                </c:pt>
                <c:pt idx="6989">
                  <c:v>#N/A</c:v>
                </c:pt>
                <c:pt idx="6990">
                  <c:v>#N/A</c:v>
                </c:pt>
                <c:pt idx="6991">
                  <c:v>#N/A</c:v>
                </c:pt>
                <c:pt idx="6992">
                  <c:v>#N/A</c:v>
                </c:pt>
                <c:pt idx="6993">
                  <c:v>#N/A</c:v>
                </c:pt>
                <c:pt idx="6994">
                  <c:v>#N/A</c:v>
                </c:pt>
                <c:pt idx="6995">
                  <c:v>#N/A</c:v>
                </c:pt>
                <c:pt idx="6996">
                  <c:v>#N/A</c:v>
                </c:pt>
                <c:pt idx="6997">
                  <c:v>#N/A</c:v>
                </c:pt>
                <c:pt idx="6998">
                  <c:v>#N/A</c:v>
                </c:pt>
                <c:pt idx="6999">
                  <c:v>#N/A</c:v>
                </c:pt>
                <c:pt idx="7000">
                  <c:v>#N/A</c:v>
                </c:pt>
                <c:pt idx="7001">
                  <c:v>#N/A</c:v>
                </c:pt>
                <c:pt idx="7002">
                  <c:v>#N/A</c:v>
                </c:pt>
                <c:pt idx="7003">
                  <c:v>#N/A</c:v>
                </c:pt>
                <c:pt idx="7004">
                  <c:v>#N/A</c:v>
                </c:pt>
                <c:pt idx="7005">
                  <c:v>#N/A</c:v>
                </c:pt>
                <c:pt idx="7006">
                  <c:v>#N/A</c:v>
                </c:pt>
                <c:pt idx="7007">
                  <c:v>#N/A</c:v>
                </c:pt>
                <c:pt idx="7008">
                  <c:v>#N/A</c:v>
                </c:pt>
                <c:pt idx="7009">
                  <c:v>#N/A</c:v>
                </c:pt>
                <c:pt idx="7010">
                  <c:v>#N/A</c:v>
                </c:pt>
                <c:pt idx="7011">
                  <c:v>#N/A</c:v>
                </c:pt>
                <c:pt idx="7012">
                  <c:v>#N/A</c:v>
                </c:pt>
                <c:pt idx="7013">
                  <c:v>#N/A</c:v>
                </c:pt>
                <c:pt idx="7014">
                  <c:v>#N/A</c:v>
                </c:pt>
                <c:pt idx="7015">
                  <c:v>#N/A</c:v>
                </c:pt>
                <c:pt idx="7016">
                  <c:v>#N/A</c:v>
                </c:pt>
                <c:pt idx="7017">
                  <c:v>#N/A</c:v>
                </c:pt>
                <c:pt idx="7018">
                  <c:v>#N/A</c:v>
                </c:pt>
                <c:pt idx="7019">
                  <c:v>#N/A</c:v>
                </c:pt>
                <c:pt idx="7020">
                  <c:v>#N/A</c:v>
                </c:pt>
                <c:pt idx="7021">
                  <c:v>#N/A</c:v>
                </c:pt>
                <c:pt idx="7022">
                  <c:v>#N/A</c:v>
                </c:pt>
                <c:pt idx="7023">
                  <c:v>#N/A</c:v>
                </c:pt>
                <c:pt idx="7024">
                  <c:v>#N/A</c:v>
                </c:pt>
                <c:pt idx="7025">
                  <c:v>#N/A</c:v>
                </c:pt>
                <c:pt idx="7026">
                  <c:v>#N/A</c:v>
                </c:pt>
                <c:pt idx="7027">
                  <c:v>#N/A</c:v>
                </c:pt>
                <c:pt idx="7028">
                  <c:v>#N/A</c:v>
                </c:pt>
                <c:pt idx="7029">
                  <c:v>#N/A</c:v>
                </c:pt>
                <c:pt idx="7030">
                  <c:v>#N/A</c:v>
                </c:pt>
                <c:pt idx="7031">
                  <c:v>#N/A</c:v>
                </c:pt>
                <c:pt idx="7032">
                  <c:v>#N/A</c:v>
                </c:pt>
                <c:pt idx="7033">
                  <c:v>#N/A</c:v>
                </c:pt>
                <c:pt idx="7034">
                  <c:v>#N/A</c:v>
                </c:pt>
                <c:pt idx="7035">
                  <c:v>#N/A</c:v>
                </c:pt>
                <c:pt idx="7036">
                  <c:v>#N/A</c:v>
                </c:pt>
                <c:pt idx="7037">
                  <c:v>#N/A</c:v>
                </c:pt>
                <c:pt idx="7038">
                  <c:v>#N/A</c:v>
                </c:pt>
                <c:pt idx="7039">
                  <c:v>#N/A</c:v>
                </c:pt>
                <c:pt idx="7040">
                  <c:v>#N/A</c:v>
                </c:pt>
                <c:pt idx="7041">
                  <c:v>#N/A</c:v>
                </c:pt>
                <c:pt idx="7042">
                  <c:v>#N/A</c:v>
                </c:pt>
                <c:pt idx="7043">
                  <c:v>#N/A</c:v>
                </c:pt>
                <c:pt idx="7044">
                  <c:v>#N/A</c:v>
                </c:pt>
                <c:pt idx="7045">
                  <c:v>#N/A</c:v>
                </c:pt>
                <c:pt idx="7046">
                  <c:v>#N/A</c:v>
                </c:pt>
                <c:pt idx="7047">
                  <c:v>#N/A</c:v>
                </c:pt>
                <c:pt idx="7048">
                  <c:v>#N/A</c:v>
                </c:pt>
                <c:pt idx="7049">
                  <c:v>#N/A</c:v>
                </c:pt>
                <c:pt idx="7050">
                  <c:v>#N/A</c:v>
                </c:pt>
                <c:pt idx="7051">
                  <c:v>#N/A</c:v>
                </c:pt>
                <c:pt idx="7052">
                  <c:v>#N/A</c:v>
                </c:pt>
                <c:pt idx="7053">
                  <c:v>#N/A</c:v>
                </c:pt>
                <c:pt idx="7054">
                  <c:v>#N/A</c:v>
                </c:pt>
                <c:pt idx="7055">
                  <c:v>#N/A</c:v>
                </c:pt>
                <c:pt idx="7056">
                  <c:v>#N/A</c:v>
                </c:pt>
                <c:pt idx="7057">
                  <c:v>#N/A</c:v>
                </c:pt>
                <c:pt idx="7058">
                  <c:v>#N/A</c:v>
                </c:pt>
                <c:pt idx="7059">
                  <c:v>#N/A</c:v>
                </c:pt>
                <c:pt idx="7060">
                  <c:v>#N/A</c:v>
                </c:pt>
                <c:pt idx="7061">
                  <c:v>#N/A</c:v>
                </c:pt>
                <c:pt idx="7062">
                  <c:v>#N/A</c:v>
                </c:pt>
                <c:pt idx="7063">
                  <c:v>#N/A</c:v>
                </c:pt>
                <c:pt idx="7064">
                  <c:v>#N/A</c:v>
                </c:pt>
                <c:pt idx="7065">
                  <c:v>#N/A</c:v>
                </c:pt>
                <c:pt idx="7066">
                  <c:v>#N/A</c:v>
                </c:pt>
                <c:pt idx="7067">
                  <c:v>#N/A</c:v>
                </c:pt>
                <c:pt idx="7068">
                  <c:v>#N/A</c:v>
                </c:pt>
                <c:pt idx="7069">
                  <c:v>#N/A</c:v>
                </c:pt>
                <c:pt idx="7070">
                  <c:v>#N/A</c:v>
                </c:pt>
                <c:pt idx="7071">
                  <c:v>#N/A</c:v>
                </c:pt>
                <c:pt idx="7072">
                  <c:v>#N/A</c:v>
                </c:pt>
                <c:pt idx="7073">
                  <c:v>#N/A</c:v>
                </c:pt>
                <c:pt idx="7074">
                  <c:v>#N/A</c:v>
                </c:pt>
                <c:pt idx="7075">
                  <c:v>#N/A</c:v>
                </c:pt>
                <c:pt idx="7076">
                  <c:v>#N/A</c:v>
                </c:pt>
                <c:pt idx="7077">
                  <c:v>#N/A</c:v>
                </c:pt>
                <c:pt idx="7078">
                  <c:v>#N/A</c:v>
                </c:pt>
                <c:pt idx="7079">
                  <c:v>#N/A</c:v>
                </c:pt>
                <c:pt idx="7080">
                  <c:v>#N/A</c:v>
                </c:pt>
                <c:pt idx="7081">
                  <c:v>#N/A</c:v>
                </c:pt>
                <c:pt idx="7082">
                  <c:v>#N/A</c:v>
                </c:pt>
                <c:pt idx="7083">
                  <c:v>#N/A</c:v>
                </c:pt>
                <c:pt idx="7084">
                  <c:v>#N/A</c:v>
                </c:pt>
                <c:pt idx="7085">
                  <c:v>#N/A</c:v>
                </c:pt>
                <c:pt idx="7086">
                  <c:v>#N/A</c:v>
                </c:pt>
                <c:pt idx="7087">
                  <c:v>#N/A</c:v>
                </c:pt>
                <c:pt idx="7088">
                  <c:v>#N/A</c:v>
                </c:pt>
                <c:pt idx="7089">
                  <c:v>#N/A</c:v>
                </c:pt>
                <c:pt idx="7090">
                  <c:v>#N/A</c:v>
                </c:pt>
                <c:pt idx="7091">
                  <c:v>#N/A</c:v>
                </c:pt>
                <c:pt idx="7092">
                  <c:v>#N/A</c:v>
                </c:pt>
                <c:pt idx="7093">
                  <c:v>#N/A</c:v>
                </c:pt>
                <c:pt idx="7094">
                  <c:v>#N/A</c:v>
                </c:pt>
                <c:pt idx="7095">
                  <c:v>#N/A</c:v>
                </c:pt>
                <c:pt idx="7096">
                  <c:v>#N/A</c:v>
                </c:pt>
                <c:pt idx="7097">
                  <c:v>#N/A</c:v>
                </c:pt>
                <c:pt idx="7098">
                  <c:v>#N/A</c:v>
                </c:pt>
                <c:pt idx="7099">
                  <c:v>#N/A</c:v>
                </c:pt>
                <c:pt idx="7100">
                  <c:v>#N/A</c:v>
                </c:pt>
                <c:pt idx="7101">
                  <c:v>#N/A</c:v>
                </c:pt>
                <c:pt idx="7102">
                  <c:v>#N/A</c:v>
                </c:pt>
                <c:pt idx="7103">
                  <c:v>#N/A</c:v>
                </c:pt>
                <c:pt idx="7104">
                  <c:v>#N/A</c:v>
                </c:pt>
                <c:pt idx="7105">
                  <c:v>#N/A</c:v>
                </c:pt>
                <c:pt idx="7106">
                  <c:v>#N/A</c:v>
                </c:pt>
                <c:pt idx="7107">
                  <c:v>#N/A</c:v>
                </c:pt>
                <c:pt idx="7108">
                  <c:v>#N/A</c:v>
                </c:pt>
                <c:pt idx="7109">
                  <c:v>#N/A</c:v>
                </c:pt>
                <c:pt idx="7110">
                  <c:v>#N/A</c:v>
                </c:pt>
                <c:pt idx="7111">
                  <c:v>#N/A</c:v>
                </c:pt>
                <c:pt idx="7112">
                  <c:v>#N/A</c:v>
                </c:pt>
                <c:pt idx="7113">
                  <c:v>#N/A</c:v>
                </c:pt>
                <c:pt idx="7114">
                  <c:v>#N/A</c:v>
                </c:pt>
                <c:pt idx="7115">
                  <c:v>#N/A</c:v>
                </c:pt>
                <c:pt idx="7116">
                  <c:v>#N/A</c:v>
                </c:pt>
                <c:pt idx="7117">
                  <c:v>#N/A</c:v>
                </c:pt>
                <c:pt idx="7118">
                  <c:v>#N/A</c:v>
                </c:pt>
                <c:pt idx="7119">
                  <c:v>#N/A</c:v>
                </c:pt>
                <c:pt idx="7120">
                  <c:v>#N/A</c:v>
                </c:pt>
                <c:pt idx="7121">
                  <c:v>#N/A</c:v>
                </c:pt>
                <c:pt idx="7122">
                  <c:v>#N/A</c:v>
                </c:pt>
                <c:pt idx="7123">
                  <c:v>#N/A</c:v>
                </c:pt>
                <c:pt idx="7124">
                  <c:v>#N/A</c:v>
                </c:pt>
                <c:pt idx="7125">
                  <c:v>#N/A</c:v>
                </c:pt>
                <c:pt idx="7126">
                  <c:v>#N/A</c:v>
                </c:pt>
                <c:pt idx="7127">
                  <c:v>#N/A</c:v>
                </c:pt>
                <c:pt idx="7128">
                  <c:v>#N/A</c:v>
                </c:pt>
                <c:pt idx="7129">
                  <c:v>#N/A</c:v>
                </c:pt>
                <c:pt idx="7130">
                  <c:v>#N/A</c:v>
                </c:pt>
                <c:pt idx="7131">
                  <c:v>#N/A</c:v>
                </c:pt>
                <c:pt idx="7132">
                  <c:v>#N/A</c:v>
                </c:pt>
                <c:pt idx="7133">
                  <c:v>#N/A</c:v>
                </c:pt>
                <c:pt idx="7134">
                  <c:v>#N/A</c:v>
                </c:pt>
                <c:pt idx="7135">
                  <c:v>#N/A</c:v>
                </c:pt>
                <c:pt idx="7136">
                  <c:v>#N/A</c:v>
                </c:pt>
                <c:pt idx="7137">
                  <c:v>#N/A</c:v>
                </c:pt>
                <c:pt idx="7138">
                  <c:v>#N/A</c:v>
                </c:pt>
                <c:pt idx="7139">
                  <c:v>#N/A</c:v>
                </c:pt>
                <c:pt idx="7140">
                  <c:v>#N/A</c:v>
                </c:pt>
                <c:pt idx="7141">
                  <c:v>#N/A</c:v>
                </c:pt>
                <c:pt idx="7142">
                  <c:v>#N/A</c:v>
                </c:pt>
                <c:pt idx="7143">
                  <c:v>#N/A</c:v>
                </c:pt>
                <c:pt idx="7144">
                  <c:v>#N/A</c:v>
                </c:pt>
                <c:pt idx="7145">
                  <c:v>#N/A</c:v>
                </c:pt>
                <c:pt idx="7146">
                  <c:v>#N/A</c:v>
                </c:pt>
                <c:pt idx="7147">
                  <c:v>#N/A</c:v>
                </c:pt>
                <c:pt idx="7148">
                  <c:v>#N/A</c:v>
                </c:pt>
                <c:pt idx="7149">
                  <c:v>#N/A</c:v>
                </c:pt>
                <c:pt idx="7150">
                  <c:v>#N/A</c:v>
                </c:pt>
                <c:pt idx="7151">
                  <c:v>#N/A</c:v>
                </c:pt>
                <c:pt idx="7152">
                  <c:v>#N/A</c:v>
                </c:pt>
                <c:pt idx="7153">
                  <c:v>#N/A</c:v>
                </c:pt>
                <c:pt idx="7154">
                  <c:v>#N/A</c:v>
                </c:pt>
                <c:pt idx="7155">
                  <c:v>#N/A</c:v>
                </c:pt>
                <c:pt idx="7156">
                  <c:v>#N/A</c:v>
                </c:pt>
                <c:pt idx="7157">
                  <c:v>#N/A</c:v>
                </c:pt>
                <c:pt idx="7158">
                  <c:v>#N/A</c:v>
                </c:pt>
                <c:pt idx="7159">
                  <c:v>#N/A</c:v>
                </c:pt>
                <c:pt idx="7160">
                  <c:v>#N/A</c:v>
                </c:pt>
                <c:pt idx="7161">
                  <c:v>#N/A</c:v>
                </c:pt>
                <c:pt idx="7162">
                  <c:v>#N/A</c:v>
                </c:pt>
                <c:pt idx="7163">
                  <c:v>#N/A</c:v>
                </c:pt>
                <c:pt idx="7164">
                  <c:v>#N/A</c:v>
                </c:pt>
                <c:pt idx="7165">
                  <c:v>#N/A</c:v>
                </c:pt>
                <c:pt idx="7166">
                  <c:v>#N/A</c:v>
                </c:pt>
                <c:pt idx="7167">
                  <c:v>#N/A</c:v>
                </c:pt>
                <c:pt idx="7168">
                  <c:v>#N/A</c:v>
                </c:pt>
                <c:pt idx="7169">
                  <c:v>#N/A</c:v>
                </c:pt>
                <c:pt idx="7170">
                  <c:v>#N/A</c:v>
                </c:pt>
                <c:pt idx="7171">
                  <c:v>#N/A</c:v>
                </c:pt>
                <c:pt idx="7172">
                  <c:v>#N/A</c:v>
                </c:pt>
                <c:pt idx="7173">
                  <c:v>#N/A</c:v>
                </c:pt>
                <c:pt idx="7174">
                  <c:v>#N/A</c:v>
                </c:pt>
                <c:pt idx="7175">
                  <c:v>#N/A</c:v>
                </c:pt>
                <c:pt idx="7176">
                  <c:v>#N/A</c:v>
                </c:pt>
                <c:pt idx="7177">
                  <c:v>#N/A</c:v>
                </c:pt>
                <c:pt idx="7178">
                  <c:v>#N/A</c:v>
                </c:pt>
                <c:pt idx="7179">
                  <c:v>#N/A</c:v>
                </c:pt>
                <c:pt idx="7180">
                  <c:v>#N/A</c:v>
                </c:pt>
                <c:pt idx="7181">
                  <c:v>#N/A</c:v>
                </c:pt>
                <c:pt idx="7182">
                  <c:v>#N/A</c:v>
                </c:pt>
                <c:pt idx="7183">
                  <c:v>#N/A</c:v>
                </c:pt>
                <c:pt idx="7184">
                  <c:v>#N/A</c:v>
                </c:pt>
                <c:pt idx="7185">
                  <c:v>#N/A</c:v>
                </c:pt>
                <c:pt idx="7186">
                  <c:v>#N/A</c:v>
                </c:pt>
                <c:pt idx="7187">
                  <c:v>#N/A</c:v>
                </c:pt>
                <c:pt idx="7188">
                  <c:v>#N/A</c:v>
                </c:pt>
                <c:pt idx="7189">
                  <c:v>#N/A</c:v>
                </c:pt>
                <c:pt idx="7190">
                  <c:v>#N/A</c:v>
                </c:pt>
                <c:pt idx="7191">
                  <c:v>#N/A</c:v>
                </c:pt>
                <c:pt idx="7192">
                  <c:v>#N/A</c:v>
                </c:pt>
                <c:pt idx="7193">
                  <c:v>#N/A</c:v>
                </c:pt>
                <c:pt idx="7194">
                  <c:v>#N/A</c:v>
                </c:pt>
                <c:pt idx="7195">
                  <c:v>#N/A</c:v>
                </c:pt>
                <c:pt idx="7196">
                  <c:v>#N/A</c:v>
                </c:pt>
                <c:pt idx="7197">
                  <c:v>#N/A</c:v>
                </c:pt>
                <c:pt idx="7198">
                  <c:v>#N/A</c:v>
                </c:pt>
                <c:pt idx="7199">
                  <c:v>#N/A</c:v>
                </c:pt>
                <c:pt idx="7200">
                  <c:v>#N/A</c:v>
                </c:pt>
                <c:pt idx="7201">
                  <c:v>#N/A</c:v>
                </c:pt>
                <c:pt idx="7202">
                  <c:v>#N/A</c:v>
                </c:pt>
                <c:pt idx="7203">
                  <c:v>#N/A</c:v>
                </c:pt>
                <c:pt idx="7204">
                  <c:v>#N/A</c:v>
                </c:pt>
                <c:pt idx="7205">
                  <c:v>#N/A</c:v>
                </c:pt>
                <c:pt idx="7206">
                  <c:v>#N/A</c:v>
                </c:pt>
                <c:pt idx="7207">
                  <c:v>#N/A</c:v>
                </c:pt>
                <c:pt idx="7208">
                  <c:v>#N/A</c:v>
                </c:pt>
                <c:pt idx="7209">
                  <c:v>#N/A</c:v>
                </c:pt>
                <c:pt idx="7210">
                  <c:v>#N/A</c:v>
                </c:pt>
                <c:pt idx="7211">
                  <c:v>#N/A</c:v>
                </c:pt>
                <c:pt idx="7212">
                  <c:v>#N/A</c:v>
                </c:pt>
                <c:pt idx="7213">
                  <c:v>#N/A</c:v>
                </c:pt>
                <c:pt idx="7214">
                  <c:v>#N/A</c:v>
                </c:pt>
                <c:pt idx="7215">
                  <c:v>#N/A</c:v>
                </c:pt>
                <c:pt idx="7216">
                  <c:v>#N/A</c:v>
                </c:pt>
                <c:pt idx="7217">
                  <c:v>#N/A</c:v>
                </c:pt>
                <c:pt idx="7218">
                  <c:v>#N/A</c:v>
                </c:pt>
                <c:pt idx="7219">
                  <c:v>#N/A</c:v>
                </c:pt>
                <c:pt idx="7220">
                  <c:v>#N/A</c:v>
                </c:pt>
                <c:pt idx="7221">
                  <c:v>#N/A</c:v>
                </c:pt>
                <c:pt idx="7222">
                  <c:v>#N/A</c:v>
                </c:pt>
                <c:pt idx="7223">
                  <c:v>#N/A</c:v>
                </c:pt>
                <c:pt idx="7224">
                  <c:v>#N/A</c:v>
                </c:pt>
                <c:pt idx="7225">
                  <c:v>#N/A</c:v>
                </c:pt>
                <c:pt idx="7226">
                  <c:v>#N/A</c:v>
                </c:pt>
                <c:pt idx="7227">
                  <c:v>#N/A</c:v>
                </c:pt>
                <c:pt idx="7228">
                  <c:v>#N/A</c:v>
                </c:pt>
                <c:pt idx="7229">
                  <c:v>#N/A</c:v>
                </c:pt>
                <c:pt idx="7230">
                  <c:v>#N/A</c:v>
                </c:pt>
                <c:pt idx="7231">
                  <c:v>#N/A</c:v>
                </c:pt>
                <c:pt idx="7232">
                  <c:v>#N/A</c:v>
                </c:pt>
                <c:pt idx="7233">
                  <c:v>#N/A</c:v>
                </c:pt>
                <c:pt idx="7234">
                  <c:v>#N/A</c:v>
                </c:pt>
                <c:pt idx="7235">
                  <c:v>#N/A</c:v>
                </c:pt>
                <c:pt idx="7236">
                  <c:v>#N/A</c:v>
                </c:pt>
                <c:pt idx="7237">
                  <c:v>#N/A</c:v>
                </c:pt>
                <c:pt idx="7238">
                  <c:v>#N/A</c:v>
                </c:pt>
                <c:pt idx="7239">
                  <c:v>#N/A</c:v>
                </c:pt>
                <c:pt idx="7240">
                  <c:v>#N/A</c:v>
                </c:pt>
                <c:pt idx="7241">
                  <c:v>#N/A</c:v>
                </c:pt>
                <c:pt idx="7242">
                  <c:v>#N/A</c:v>
                </c:pt>
                <c:pt idx="7243">
                  <c:v>#N/A</c:v>
                </c:pt>
                <c:pt idx="7244">
                  <c:v>#N/A</c:v>
                </c:pt>
                <c:pt idx="7245">
                  <c:v>#N/A</c:v>
                </c:pt>
                <c:pt idx="7246">
                  <c:v>#N/A</c:v>
                </c:pt>
                <c:pt idx="7247">
                  <c:v>#N/A</c:v>
                </c:pt>
                <c:pt idx="7248">
                  <c:v>#N/A</c:v>
                </c:pt>
                <c:pt idx="7249">
                  <c:v>#N/A</c:v>
                </c:pt>
                <c:pt idx="7250">
                  <c:v>#N/A</c:v>
                </c:pt>
                <c:pt idx="7251">
                  <c:v>#N/A</c:v>
                </c:pt>
                <c:pt idx="7252">
                  <c:v>#N/A</c:v>
                </c:pt>
                <c:pt idx="7253">
                  <c:v>#N/A</c:v>
                </c:pt>
                <c:pt idx="7254">
                  <c:v>#N/A</c:v>
                </c:pt>
                <c:pt idx="7255">
                  <c:v>#N/A</c:v>
                </c:pt>
                <c:pt idx="7256">
                  <c:v>#N/A</c:v>
                </c:pt>
                <c:pt idx="7257">
                  <c:v>#N/A</c:v>
                </c:pt>
                <c:pt idx="7258">
                  <c:v>#N/A</c:v>
                </c:pt>
                <c:pt idx="7259">
                  <c:v>#N/A</c:v>
                </c:pt>
                <c:pt idx="7260">
                  <c:v>#N/A</c:v>
                </c:pt>
                <c:pt idx="7261">
                  <c:v>#N/A</c:v>
                </c:pt>
                <c:pt idx="7262">
                  <c:v>#N/A</c:v>
                </c:pt>
                <c:pt idx="7263">
                  <c:v>#N/A</c:v>
                </c:pt>
                <c:pt idx="7264">
                  <c:v>#N/A</c:v>
                </c:pt>
                <c:pt idx="7265">
                  <c:v>#N/A</c:v>
                </c:pt>
                <c:pt idx="7266">
                  <c:v>#N/A</c:v>
                </c:pt>
                <c:pt idx="7267">
                  <c:v>#N/A</c:v>
                </c:pt>
                <c:pt idx="7268">
                  <c:v>#N/A</c:v>
                </c:pt>
                <c:pt idx="7269">
                  <c:v>#N/A</c:v>
                </c:pt>
                <c:pt idx="7270">
                  <c:v>#N/A</c:v>
                </c:pt>
                <c:pt idx="7271">
                  <c:v>#N/A</c:v>
                </c:pt>
                <c:pt idx="7272">
                  <c:v>#N/A</c:v>
                </c:pt>
                <c:pt idx="7273">
                  <c:v>#N/A</c:v>
                </c:pt>
                <c:pt idx="7274">
                  <c:v>#N/A</c:v>
                </c:pt>
                <c:pt idx="7275">
                  <c:v>#N/A</c:v>
                </c:pt>
                <c:pt idx="7276">
                  <c:v>#N/A</c:v>
                </c:pt>
                <c:pt idx="7277">
                  <c:v>#N/A</c:v>
                </c:pt>
                <c:pt idx="7278">
                  <c:v>#N/A</c:v>
                </c:pt>
                <c:pt idx="7279">
                  <c:v>#N/A</c:v>
                </c:pt>
                <c:pt idx="7280">
                  <c:v>#N/A</c:v>
                </c:pt>
                <c:pt idx="7281">
                  <c:v>#N/A</c:v>
                </c:pt>
                <c:pt idx="7282">
                  <c:v>#N/A</c:v>
                </c:pt>
                <c:pt idx="7283">
                  <c:v>#N/A</c:v>
                </c:pt>
                <c:pt idx="7284">
                  <c:v>#N/A</c:v>
                </c:pt>
                <c:pt idx="7285">
                  <c:v>#N/A</c:v>
                </c:pt>
                <c:pt idx="7286">
                  <c:v>#N/A</c:v>
                </c:pt>
                <c:pt idx="7287">
                  <c:v>#N/A</c:v>
                </c:pt>
                <c:pt idx="7288">
                  <c:v>#N/A</c:v>
                </c:pt>
                <c:pt idx="7289">
                  <c:v>#N/A</c:v>
                </c:pt>
                <c:pt idx="7290">
                  <c:v>#N/A</c:v>
                </c:pt>
                <c:pt idx="7291">
                  <c:v>#N/A</c:v>
                </c:pt>
                <c:pt idx="7292">
                  <c:v>#N/A</c:v>
                </c:pt>
                <c:pt idx="7293">
                  <c:v>#N/A</c:v>
                </c:pt>
                <c:pt idx="7294">
                  <c:v>#N/A</c:v>
                </c:pt>
                <c:pt idx="7295">
                  <c:v>#N/A</c:v>
                </c:pt>
                <c:pt idx="7296">
                  <c:v>#N/A</c:v>
                </c:pt>
                <c:pt idx="7297">
                  <c:v>#N/A</c:v>
                </c:pt>
                <c:pt idx="7298">
                  <c:v>#N/A</c:v>
                </c:pt>
                <c:pt idx="7299">
                  <c:v>#N/A</c:v>
                </c:pt>
                <c:pt idx="7300">
                  <c:v>#N/A</c:v>
                </c:pt>
                <c:pt idx="7301">
                  <c:v>#N/A</c:v>
                </c:pt>
                <c:pt idx="7302">
                  <c:v>#N/A</c:v>
                </c:pt>
                <c:pt idx="7303">
                  <c:v>#N/A</c:v>
                </c:pt>
                <c:pt idx="7304">
                  <c:v>#N/A</c:v>
                </c:pt>
                <c:pt idx="7305">
                  <c:v>#N/A</c:v>
                </c:pt>
                <c:pt idx="7306">
                  <c:v>#N/A</c:v>
                </c:pt>
                <c:pt idx="7307">
                  <c:v>#N/A</c:v>
                </c:pt>
                <c:pt idx="7308">
                  <c:v>#N/A</c:v>
                </c:pt>
                <c:pt idx="7309">
                  <c:v>#N/A</c:v>
                </c:pt>
                <c:pt idx="7310">
                  <c:v>#N/A</c:v>
                </c:pt>
                <c:pt idx="7311">
                  <c:v>#N/A</c:v>
                </c:pt>
                <c:pt idx="7312">
                  <c:v>#N/A</c:v>
                </c:pt>
                <c:pt idx="7313">
                  <c:v>#N/A</c:v>
                </c:pt>
                <c:pt idx="7314">
                  <c:v>#N/A</c:v>
                </c:pt>
                <c:pt idx="7315">
                  <c:v>#N/A</c:v>
                </c:pt>
                <c:pt idx="7316">
                  <c:v>#N/A</c:v>
                </c:pt>
                <c:pt idx="7317">
                  <c:v>#N/A</c:v>
                </c:pt>
                <c:pt idx="7318">
                  <c:v>#N/A</c:v>
                </c:pt>
                <c:pt idx="7319">
                  <c:v>#N/A</c:v>
                </c:pt>
                <c:pt idx="7320">
                  <c:v>#N/A</c:v>
                </c:pt>
                <c:pt idx="7321">
                  <c:v>#N/A</c:v>
                </c:pt>
                <c:pt idx="7322">
                  <c:v>#N/A</c:v>
                </c:pt>
                <c:pt idx="7323">
                  <c:v>#N/A</c:v>
                </c:pt>
                <c:pt idx="7324">
                  <c:v>#N/A</c:v>
                </c:pt>
                <c:pt idx="7325">
                  <c:v>#N/A</c:v>
                </c:pt>
                <c:pt idx="7326">
                  <c:v>#N/A</c:v>
                </c:pt>
                <c:pt idx="7327">
                  <c:v>#N/A</c:v>
                </c:pt>
                <c:pt idx="7328">
                  <c:v>#N/A</c:v>
                </c:pt>
                <c:pt idx="7329">
                  <c:v>#N/A</c:v>
                </c:pt>
                <c:pt idx="7330">
                  <c:v>#N/A</c:v>
                </c:pt>
                <c:pt idx="7331">
                  <c:v>#N/A</c:v>
                </c:pt>
                <c:pt idx="7332">
                  <c:v>#N/A</c:v>
                </c:pt>
                <c:pt idx="7333">
                  <c:v>#N/A</c:v>
                </c:pt>
                <c:pt idx="7334">
                  <c:v>#N/A</c:v>
                </c:pt>
                <c:pt idx="7335">
                  <c:v>#N/A</c:v>
                </c:pt>
                <c:pt idx="7336">
                  <c:v>#N/A</c:v>
                </c:pt>
                <c:pt idx="7337">
                  <c:v>#N/A</c:v>
                </c:pt>
                <c:pt idx="7338">
                  <c:v>#N/A</c:v>
                </c:pt>
                <c:pt idx="7339">
                  <c:v>#N/A</c:v>
                </c:pt>
                <c:pt idx="7340">
                  <c:v>#N/A</c:v>
                </c:pt>
                <c:pt idx="7341">
                  <c:v>#N/A</c:v>
                </c:pt>
                <c:pt idx="7342">
                  <c:v>#N/A</c:v>
                </c:pt>
                <c:pt idx="7343">
                  <c:v>#N/A</c:v>
                </c:pt>
                <c:pt idx="7344">
                  <c:v>#N/A</c:v>
                </c:pt>
                <c:pt idx="7345">
                  <c:v>#N/A</c:v>
                </c:pt>
                <c:pt idx="7346">
                  <c:v>#N/A</c:v>
                </c:pt>
                <c:pt idx="7347">
                  <c:v>#N/A</c:v>
                </c:pt>
                <c:pt idx="7348">
                  <c:v>#N/A</c:v>
                </c:pt>
                <c:pt idx="7349">
                  <c:v>#N/A</c:v>
                </c:pt>
                <c:pt idx="7350">
                  <c:v>#N/A</c:v>
                </c:pt>
                <c:pt idx="7351">
                  <c:v>#N/A</c:v>
                </c:pt>
                <c:pt idx="7352">
                  <c:v>#N/A</c:v>
                </c:pt>
                <c:pt idx="7353">
                  <c:v>#N/A</c:v>
                </c:pt>
                <c:pt idx="7354">
                  <c:v>#N/A</c:v>
                </c:pt>
                <c:pt idx="7355">
                  <c:v>#N/A</c:v>
                </c:pt>
                <c:pt idx="7356">
                  <c:v>#N/A</c:v>
                </c:pt>
                <c:pt idx="7357">
                  <c:v>#N/A</c:v>
                </c:pt>
                <c:pt idx="7358">
                  <c:v>#N/A</c:v>
                </c:pt>
                <c:pt idx="7359">
                  <c:v>#N/A</c:v>
                </c:pt>
                <c:pt idx="7360">
                  <c:v>#N/A</c:v>
                </c:pt>
                <c:pt idx="7361">
                  <c:v>#N/A</c:v>
                </c:pt>
                <c:pt idx="7362">
                  <c:v>#N/A</c:v>
                </c:pt>
                <c:pt idx="7363">
                  <c:v>#N/A</c:v>
                </c:pt>
                <c:pt idx="7364">
                  <c:v>#N/A</c:v>
                </c:pt>
                <c:pt idx="7365">
                  <c:v>#N/A</c:v>
                </c:pt>
                <c:pt idx="7366">
                  <c:v>#N/A</c:v>
                </c:pt>
                <c:pt idx="7367">
                  <c:v>#N/A</c:v>
                </c:pt>
                <c:pt idx="7368">
                  <c:v>#N/A</c:v>
                </c:pt>
                <c:pt idx="7369">
                  <c:v>#N/A</c:v>
                </c:pt>
                <c:pt idx="7370">
                  <c:v>#N/A</c:v>
                </c:pt>
                <c:pt idx="7371">
                  <c:v>#N/A</c:v>
                </c:pt>
                <c:pt idx="7372">
                  <c:v>#N/A</c:v>
                </c:pt>
                <c:pt idx="7373">
                  <c:v>#N/A</c:v>
                </c:pt>
                <c:pt idx="7374">
                  <c:v>#N/A</c:v>
                </c:pt>
                <c:pt idx="7375">
                  <c:v>#N/A</c:v>
                </c:pt>
                <c:pt idx="7376">
                  <c:v>#N/A</c:v>
                </c:pt>
                <c:pt idx="7377">
                  <c:v>#N/A</c:v>
                </c:pt>
                <c:pt idx="7378">
                  <c:v>#N/A</c:v>
                </c:pt>
                <c:pt idx="7379">
                  <c:v>#N/A</c:v>
                </c:pt>
                <c:pt idx="7380">
                  <c:v>#N/A</c:v>
                </c:pt>
                <c:pt idx="7381">
                  <c:v>#N/A</c:v>
                </c:pt>
                <c:pt idx="7382">
                  <c:v>#N/A</c:v>
                </c:pt>
                <c:pt idx="7383">
                  <c:v>#N/A</c:v>
                </c:pt>
                <c:pt idx="7384">
                  <c:v>#N/A</c:v>
                </c:pt>
                <c:pt idx="7385">
                  <c:v>#N/A</c:v>
                </c:pt>
                <c:pt idx="7386">
                  <c:v>#N/A</c:v>
                </c:pt>
                <c:pt idx="7387">
                  <c:v>#N/A</c:v>
                </c:pt>
                <c:pt idx="7388">
                  <c:v>#N/A</c:v>
                </c:pt>
                <c:pt idx="7389">
                  <c:v>#N/A</c:v>
                </c:pt>
                <c:pt idx="7390">
                  <c:v>#N/A</c:v>
                </c:pt>
                <c:pt idx="7391">
                  <c:v>#N/A</c:v>
                </c:pt>
                <c:pt idx="7392">
                  <c:v>#N/A</c:v>
                </c:pt>
                <c:pt idx="7393">
                  <c:v>#N/A</c:v>
                </c:pt>
                <c:pt idx="7394">
                  <c:v>#N/A</c:v>
                </c:pt>
                <c:pt idx="7395">
                  <c:v>#N/A</c:v>
                </c:pt>
                <c:pt idx="7396">
                  <c:v>#N/A</c:v>
                </c:pt>
                <c:pt idx="7397">
                  <c:v>#N/A</c:v>
                </c:pt>
                <c:pt idx="7398">
                  <c:v>#N/A</c:v>
                </c:pt>
                <c:pt idx="7399">
                  <c:v>#N/A</c:v>
                </c:pt>
                <c:pt idx="7400">
                  <c:v>#N/A</c:v>
                </c:pt>
                <c:pt idx="7401">
                  <c:v>#N/A</c:v>
                </c:pt>
                <c:pt idx="7402">
                  <c:v>#N/A</c:v>
                </c:pt>
                <c:pt idx="7403">
                  <c:v>#N/A</c:v>
                </c:pt>
                <c:pt idx="7404">
                  <c:v>#N/A</c:v>
                </c:pt>
                <c:pt idx="7405">
                  <c:v>#N/A</c:v>
                </c:pt>
                <c:pt idx="7406">
                  <c:v>#N/A</c:v>
                </c:pt>
                <c:pt idx="7407">
                  <c:v>#N/A</c:v>
                </c:pt>
                <c:pt idx="7408">
                  <c:v>#N/A</c:v>
                </c:pt>
                <c:pt idx="7409">
                  <c:v>#N/A</c:v>
                </c:pt>
                <c:pt idx="7410">
                  <c:v>#N/A</c:v>
                </c:pt>
                <c:pt idx="7411">
                  <c:v>#N/A</c:v>
                </c:pt>
                <c:pt idx="7412">
                  <c:v>#N/A</c:v>
                </c:pt>
                <c:pt idx="7413">
                  <c:v>#N/A</c:v>
                </c:pt>
                <c:pt idx="7414">
                  <c:v>#N/A</c:v>
                </c:pt>
                <c:pt idx="7415">
                  <c:v>#N/A</c:v>
                </c:pt>
                <c:pt idx="7416">
                  <c:v>#N/A</c:v>
                </c:pt>
                <c:pt idx="7417">
                  <c:v>#N/A</c:v>
                </c:pt>
                <c:pt idx="7418">
                  <c:v>#N/A</c:v>
                </c:pt>
                <c:pt idx="7419">
                  <c:v>#N/A</c:v>
                </c:pt>
                <c:pt idx="7420">
                  <c:v>#N/A</c:v>
                </c:pt>
                <c:pt idx="7421">
                  <c:v>#N/A</c:v>
                </c:pt>
                <c:pt idx="7422">
                  <c:v>#N/A</c:v>
                </c:pt>
                <c:pt idx="7423">
                  <c:v>#N/A</c:v>
                </c:pt>
                <c:pt idx="7424">
                  <c:v>#N/A</c:v>
                </c:pt>
                <c:pt idx="7425">
                  <c:v>#N/A</c:v>
                </c:pt>
                <c:pt idx="7426">
                  <c:v>#N/A</c:v>
                </c:pt>
                <c:pt idx="7427">
                  <c:v>#N/A</c:v>
                </c:pt>
                <c:pt idx="7428">
                  <c:v>#N/A</c:v>
                </c:pt>
                <c:pt idx="7429">
                  <c:v>#N/A</c:v>
                </c:pt>
                <c:pt idx="7430">
                  <c:v>#N/A</c:v>
                </c:pt>
                <c:pt idx="7431">
                  <c:v>#N/A</c:v>
                </c:pt>
                <c:pt idx="7432">
                  <c:v>#N/A</c:v>
                </c:pt>
                <c:pt idx="7433">
                  <c:v>#N/A</c:v>
                </c:pt>
                <c:pt idx="7434">
                  <c:v>#N/A</c:v>
                </c:pt>
                <c:pt idx="7435">
                  <c:v>#N/A</c:v>
                </c:pt>
                <c:pt idx="7436">
                  <c:v>#N/A</c:v>
                </c:pt>
                <c:pt idx="7437">
                  <c:v>#N/A</c:v>
                </c:pt>
                <c:pt idx="7438">
                  <c:v>#N/A</c:v>
                </c:pt>
                <c:pt idx="7439">
                  <c:v>#N/A</c:v>
                </c:pt>
                <c:pt idx="7440">
                  <c:v>#N/A</c:v>
                </c:pt>
                <c:pt idx="7441">
                  <c:v>#N/A</c:v>
                </c:pt>
                <c:pt idx="7442">
                  <c:v>#N/A</c:v>
                </c:pt>
                <c:pt idx="7443">
                  <c:v>#N/A</c:v>
                </c:pt>
                <c:pt idx="7444">
                  <c:v>#N/A</c:v>
                </c:pt>
                <c:pt idx="7445">
                  <c:v>#N/A</c:v>
                </c:pt>
                <c:pt idx="7446">
                  <c:v>#N/A</c:v>
                </c:pt>
                <c:pt idx="7447">
                  <c:v>#N/A</c:v>
                </c:pt>
                <c:pt idx="7448">
                  <c:v>#N/A</c:v>
                </c:pt>
                <c:pt idx="7449">
                  <c:v>#N/A</c:v>
                </c:pt>
                <c:pt idx="7450">
                  <c:v>#N/A</c:v>
                </c:pt>
                <c:pt idx="7451">
                  <c:v>#N/A</c:v>
                </c:pt>
                <c:pt idx="7452">
                  <c:v>#N/A</c:v>
                </c:pt>
                <c:pt idx="7453">
                  <c:v>#N/A</c:v>
                </c:pt>
                <c:pt idx="7454">
                  <c:v>#N/A</c:v>
                </c:pt>
                <c:pt idx="7455">
                  <c:v>#N/A</c:v>
                </c:pt>
                <c:pt idx="7456">
                  <c:v>#N/A</c:v>
                </c:pt>
                <c:pt idx="7457">
                  <c:v>#N/A</c:v>
                </c:pt>
                <c:pt idx="7458">
                  <c:v>#N/A</c:v>
                </c:pt>
                <c:pt idx="7459">
                  <c:v>#N/A</c:v>
                </c:pt>
                <c:pt idx="7460">
                  <c:v>#N/A</c:v>
                </c:pt>
                <c:pt idx="7461">
                  <c:v>#N/A</c:v>
                </c:pt>
                <c:pt idx="7462">
                  <c:v>#N/A</c:v>
                </c:pt>
                <c:pt idx="7463">
                  <c:v>#N/A</c:v>
                </c:pt>
                <c:pt idx="7464">
                  <c:v>#N/A</c:v>
                </c:pt>
                <c:pt idx="7465">
                  <c:v>#N/A</c:v>
                </c:pt>
                <c:pt idx="7466">
                  <c:v>#N/A</c:v>
                </c:pt>
                <c:pt idx="7467">
                  <c:v>#N/A</c:v>
                </c:pt>
                <c:pt idx="7468">
                  <c:v>#N/A</c:v>
                </c:pt>
                <c:pt idx="7469">
                  <c:v>#N/A</c:v>
                </c:pt>
                <c:pt idx="7470">
                  <c:v>#N/A</c:v>
                </c:pt>
                <c:pt idx="7471">
                  <c:v>#N/A</c:v>
                </c:pt>
                <c:pt idx="7472">
                  <c:v>#N/A</c:v>
                </c:pt>
                <c:pt idx="7473">
                  <c:v>#N/A</c:v>
                </c:pt>
                <c:pt idx="7474">
                  <c:v>#N/A</c:v>
                </c:pt>
                <c:pt idx="7475">
                  <c:v>#N/A</c:v>
                </c:pt>
                <c:pt idx="7476">
                  <c:v>#N/A</c:v>
                </c:pt>
                <c:pt idx="7477">
                  <c:v>#N/A</c:v>
                </c:pt>
                <c:pt idx="7478">
                  <c:v>#N/A</c:v>
                </c:pt>
                <c:pt idx="7479">
                  <c:v>#N/A</c:v>
                </c:pt>
                <c:pt idx="7480">
                  <c:v>#N/A</c:v>
                </c:pt>
                <c:pt idx="7481">
                  <c:v>#N/A</c:v>
                </c:pt>
                <c:pt idx="7482">
                  <c:v>#N/A</c:v>
                </c:pt>
                <c:pt idx="7483">
                  <c:v>#N/A</c:v>
                </c:pt>
                <c:pt idx="7484">
                  <c:v>#N/A</c:v>
                </c:pt>
                <c:pt idx="7485">
                  <c:v>#N/A</c:v>
                </c:pt>
                <c:pt idx="7486">
                  <c:v>#N/A</c:v>
                </c:pt>
                <c:pt idx="7487">
                  <c:v>#N/A</c:v>
                </c:pt>
                <c:pt idx="7488">
                  <c:v>#N/A</c:v>
                </c:pt>
                <c:pt idx="7489">
                  <c:v>#N/A</c:v>
                </c:pt>
                <c:pt idx="7490">
                  <c:v>#N/A</c:v>
                </c:pt>
                <c:pt idx="7491">
                  <c:v>#N/A</c:v>
                </c:pt>
                <c:pt idx="7492">
                  <c:v>#N/A</c:v>
                </c:pt>
                <c:pt idx="7493">
                  <c:v>#N/A</c:v>
                </c:pt>
                <c:pt idx="7494">
                  <c:v>#N/A</c:v>
                </c:pt>
                <c:pt idx="7495">
                  <c:v>#N/A</c:v>
                </c:pt>
                <c:pt idx="7496">
                  <c:v>#N/A</c:v>
                </c:pt>
                <c:pt idx="7497">
                  <c:v>#N/A</c:v>
                </c:pt>
                <c:pt idx="7498">
                  <c:v>#N/A</c:v>
                </c:pt>
                <c:pt idx="7499">
                  <c:v>#N/A</c:v>
                </c:pt>
                <c:pt idx="7500">
                  <c:v>#N/A</c:v>
                </c:pt>
                <c:pt idx="7501">
                  <c:v>#N/A</c:v>
                </c:pt>
                <c:pt idx="7502">
                  <c:v>#N/A</c:v>
                </c:pt>
                <c:pt idx="7503">
                  <c:v>#N/A</c:v>
                </c:pt>
                <c:pt idx="7504">
                  <c:v>#N/A</c:v>
                </c:pt>
                <c:pt idx="7505">
                  <c:v>#N/A</c:v>
                </c:pt>
                <c:pt idx="7506">
                  <c:v>#N/A</c:v>
                </c:pt>
                <c:pt idx="7507">
                  <c:v>#N/A</c:v>
                </c:pt>
                <c:pt idx="7508">
                  <c:v>#N/A</c:v>
                </c:pt>
                <c:pt idx="7509">
                  <c:v>#N/A</c:v>
                </c:pt>
                <c:pt idx="7510">
                  <c:v>#N/A</c:v>
                </c:pt>
                <c:pt idx="7511">
                  <c:v>#N/A</c:v>
                </c:pt>
                <c:pt idx="7512">
                  <c:v>#N/A</c:v>
                </c:pt>
                <c:pt idx="7513">
                  <c:v>#N/A</c:v>
                </c:pt>
                <c:pt idx="7514">
                  <c:v>#N/A</c:v>
                </c:pt>
                <c:pt idx="7515">
                  <c:v>#N/A</c:v>
                </c:pt>
                <c:pt idx="7516">
                  <c:v>#N/A</c:v>
                </c:pt>
                <c:pt idx="7517">
                  <c:v>#N/A</c:v>
                </c:pt>
                <c:pt idx="7518">
                  <c:v>#N/A</c:v>
                </c:pt>
                <c:pt idx="7519">
                  <c:v>#N/A</c:v>
                </c:pt>
                <c:pt idx="7520">
                  <c:v>#N/A</c:v>
                </c:pt>
                <c:pt idx="7521">
                  <c:v>#N/A</c:v>
                </c:pt>
                <c:pt idx="7522">
                  <c:v>#N/A</c:v>
                </c:pt>
                <c:pt idx="7523">
                  <c:v>#N/A</c:v>
                </c:pt>
                <c:pt idx="7524">
                  <c:v>#N/A</c:v>
                </c:pt>
                <c:pt idx="7525">
                  <c:v>#N/A</c:v>
                </c:pt>
                <c:pt idx="7526">
                  <c:v>#N/A</c:v>
                </c:pt>
                <c:pt idx="7527">
                  <c:v>#N/A</c:v>
                </c:pt>
                <c:pt idx="7528">
                  <c:v>#N/A</c:v>
                </c:pt>
                <c:pt idx="7529">
                  <c:v>#N/A</c:v>
                </c:pt>
                <c:pt idx="7530">
                  <c:v>#N/A</c:v>
                </c:pt>
                <c:pt idx="7531">
                  <c:v>#N/A</c:v>
                </c:pt>
                <c:pt idx="7532">
                  <c:v>#N/A</c:v>
                </c:pt>
                <c:pt idx="7533">
                  <c:v>#N/A</c:v>
                </c:pt>
                <c:pt idx="7534">
                  <c:v>#N/A</c:v>
                </c:pt>
                <c:pt idx="7535">
                  <c:v>#N/A</c:v>
                </c:pt>
                <c:pt idx="7536">
                  <c:v>#N/A</c:v>
                </c:pt>
                <c:pt idx="7537">
                  <c:v>#N/A</c:v>
                </c:pt>
                <c:pt idx="7538">
                  <c:v>#N/A</c:v>
                </c:pt>
                <c:pt idx="7539">
                  <c:v>#N/A</c:v>
                </c:pt>
                <c:pt idx="7540">
                  <c:v>#N/A</c:v>
                </c:pt>
                <c:pt idx="7541">
                  <c:v>#N/A</c:v>
                </c:pt>
                <c:pt idx="7542">
                  <c:v>#N/A</c:v>
                </c:pt>
                <c:pt idx="7543">
                  <c:v>#N/A</c:v>
                </c:pt>
                <c:pt idx="7544">
                  <c:v>#N/A</c:v>
                </c:pt>
                <c:pt idx="7545">
                  <c:v>#N/A</c:v>
                </c:pt>
                <c:pt idx="7546">
                  <c:v>#N/A</c:v>
                </c:pt>
                <c:pt idx="7547">
                  <c:v>#N/A</c:v>
                </c:pt>
                <c:pt idx="7548">
                  <c:v>#N/A</c:v>
                </c:pt>
                <c:pt idx="7549">
                  <c:v>#N/A</c:v>
                </c:pt>
                <c:pt idx="7550">
                  <c:v>#N/A</c:v>
                </c:pt>
                <c:pt idx="7551">
                  <c:v>#N/A</c:v>
                </c:pt>
                <c:pt idx="7552">
                  <c:v>#N/A</c:v>
                </c:pt>
                <c:pt idx="7553">
                  <c:v>#N/A</c:v>
                </c:pt>
                <c:pt idx="7554">
                  <c:v>#N/A</c:v>
                </c:pt>
                <c:pt idx="7555">
                  <c:v>#N/A</c:v>
                </c:pt>
                <c:pt idx="7556">
                  <c:v>#N/A</c:v>
                </c:pt>
                <c:pt idx="7557">
                  <c:v>#N/A</c:v>
                </c:pt>
                <c:pt idx="7558">
                  <c:v>#N/A</c:v>
                </c:pt>
                <c:pt idx="7559">
                  <c:v>#N/A</c:v>
                </c:pt>
                <c:pt idx="7560">
                  <c:v>#N/A</c:v>
                </c:pt>
                <c:pt idx="7561">
                  <c:v>#N/A</c:v>
                </c:pt>
                <c:pt idx="7562">
                  <c:v>#N/A</c:v>
                </c:pt>
                <c:pt idx="7563">
                  <c:v>#N/A</c:v>
                </c:pt>
                <c:pt idx="7564">
                  <c:v>#N/A</c:v>
                </c:pt>
                <c:pt idx="7565">
                  <c:v>#N/A</c:v>
                </c:pt>
                <c:pt idx="7566">
                  <c:v>#N/A</c:v>
                </c:pt>
                <c:pt idx="7567">
                  <c:v>#N/A</c:v>
                </c:pt>
                <c:pt idx="7568">
                  <c:v>#N/A</c:v>
                </c:pt>
                <c:pt idx="7569">
                  <c:v>#N/A</c:v>
                </c:pt>
                <c:pt idx="7570">
                  <c:v>#N/A</c:v>
                </c:pt>
                <c:pt idx="7571">
                  <c:v>#N/A</c:v>
                </c:pt>
                <c:pt idx="7572">
                  <c:v>#N/A</c:v>
                </c:pt>
                <c:pt idx="7573">
                  <c:v>#N/A</c:v>
                </c:pt>
                <c:pt idx="7574">
                  <c:v>#N/A</c:v>
                </c:pt>
                <c:pt idx="7575">
                  <c:v>#N/A</c:v>
                </c:pt>
                <c:pt idx="7576">
                  <c:v>#N/A</c:v>
                </c:pt>
                <c:pt idx="7577">
                  <c:v>#N/A</c:v>
                </c:pt>
                <c:pt idx="7578">
                  <c:v>#N/A</c:v>
                </c:pt>
                <c:pt idx="7579">
                  <c:v>#N/A</c:v>
                </c:pt>
                <c:pt idx="7580">
                  <c:v>#N/A</c:v>
                </c:pt>
                <c:pt idx="7581">
                  <c:v>#N/A</c:v>
                </c:pt>
                <c:pt idx="7582">
                  <c:v>#N/A</c:v>
                </c:pt>
                <c:pt idx="7583">
                  <c:v>#N/A</c:v>
                </c:pt>
                <c:pt idx="7584">
                  <c:v>#N/A</c:v>
                </c:pt>
                <c:pt idx="7585">
                  <c:v>#N/A</c:v>
                </c:pt>
                <c:pt idx="7586">
                  <c:v>#N/A</c:v>
                </c:pt>
                <c:pt idx="7587">
                  <c:v>#N/A</c:v>
                </c:pt>
                <c:pt idx="7588">
                  <c:v>#N/A</c:v>
                </c:pt>
                <c:pt idx="7589">
                  <c:v>#N/A</c:v>
                </c:pt>
                <c:pt idx="7590">
                  <c:v>#N/A</c:v>
                </c:pt>
                <c:pt idx="7591">
                  <c:v>#N/A</c:v>
                </c:pt>
                <c:pt idx="7592">
                  <c:v>#N/A</c:v>
                </c:pt>
                <c:pt idx="7593">
                  <c:v>#N/A</c:v>
                </c:pt>
                <c:pt idx="7594">
                  <c:v>#N/A</c:v>
                </c:pt>
                <c:pt idx="7595">
                  <c:v>#N/A</c:v>
                </c:pt>
                <c:pt idx="7596">
                  <c:v>#N/A</c:v>
                </c:pt>
                <c:pt idx="7597">
                  <c:v>#N/A</c:v>
                </c:pt>
                <c:pt idx="7598">
                  <c:v>#N/A</c:v>
                </c:pt>
                <c:pt idx="7599">
                  <c:v>#N/A</c:v>
                </c:pt>
                <c:pt idx="7600">
                  <c:v>#N/A</c:v>
                </c:pt>
                <c:pt idx="7601">
                  <c:v>#N/A</c:v>
                </c:pt>
                <c:pt idx="7602">
                  <c:v>#N/A</c:v>
                </c:pt>
                <c:pt idx="7603">
                  <c:v>#N/A</c:v>
                </c:pt>
                <c:pt idx="7604">
                  <c:v>#N/A</c:v>
                </c:pt>
                <c:pt idx="7605">
                  <c:v>#N/A</c:v>
                </c:pt>
                <c:pt idx="7606">
                  <c:v>#N/A</c:v>
                </c:pt>
                <c:pt idx="7607">
                  <c:v>#N/A</c:v>
                </c:pt>
                <c:pt idx="7608">
                  <c:v>#N/A</c:v>
                </c:pt>
                <c:pt idx="7609">
                  <c:v>#N/A</c:v>
                </c:pt>
                <c:pt idx="7610">
                  <c:v>#N/A</c:v>
                </c:pt>
                <c:pt idx="7611">
                  <c:v>#N/A</c:v>
                </c:pt>
                <c:pt idx="7612">
                  <c:v>#N/A</c:v>
                </c:pt>
                <c:pt idx="7613">
                  <c:v>#N/A</c:v>
                </c:pt>
                <c:pt idx="7614">
                  <c:v>#N/A</c:v>
                </c:pt>
                <c:pt idx="7615">
                  <c:v>#N/A</c:v>
                </c:pt>
                <c:pt idx="7616">
                  <c:v>#N/A</c:v>
                </c:pt>
                <c:pt idx="7617">
                  <c:v>#N/A</c:v>
                </c:pt>
                <c:pt idx="7618">
                  <c:v>#N/A</c:v>
                </c:pt>
                <c:pt idx="7619">
                  <c:v>#N/A</c:v>
                </c:pt>
                <c:pt idx="7620">
                  <c:v>#N/A</c:v>
                </c:pt>
                <c:pt idx="7621">
                  <c:v>#N/A</c:v>
                </c:pt>
                <c:pt idx="7622">
                  <c:v>#N/A</c:v>
                </c:pt>
                <c:pt idx="7623">
                  <c:v>#N/A</c:v>
                </c:pt>
                <c:pt idx="7624">
                  <c:v>#N/A</c:v>
                </c:pt>
                <c:pt idx="7625">
                  <c:v>#N/A</c:v>
                </c:pt>
                <c:pt idx="7626">
                  <c:v>#N/A</c:v>
                </c:pt>
                <c:pt idx="7627">
                  <c:v>#N/A</c:v>
                </c:pt>
                <c:pt idx="7628">
                  <c:v>#N/A</c:v>
                </c:pt>
                <c:pt idx="7629">
                  <c:v>#N/A</c:v>
                </c:pt>
                <c:pt idx="7630">
                  <c:v>#N/A</c:v>
                </c:pt>
                <c:pt idx="7631">
                  <c:v>#N/A</c:v>
                </c:pt>
                <c:pt idx="7632">
                  <c:v>#N/A</c:v>
                </c:pt>
                <c:pt idx="7633">
                  <c:v>#N/A</c:v>
                </c:pt>
                <c:pt idx="7634">
                  <c:v>#N/A</c:v>
                </c:pt>
                <c:pt idx="7635">
                  <c:v>#N/A</c:v>
                </c:pt>
                <c:pt idx="7636">
                  <c:v>#N/A</c:v>
                </c:pt>
                <c:pt idx="7637">
                  <c:v>#N/A</c:v>
                </c:pt>
                <c:pt idx="7638">
                  <c:v>#N/A</c:v>
                </c:pt>
                <c:pt idx="7639">
                  <c:v>#N/A</c:v>
                </c:pt>
                <c:pt idx="7640">
                  <c:v>#N/A</c:v>
                </c:pt>
                <c:pt idx="7641">
                  <c:v>#N/A</c:v>
                </c:pt>
                <c:pt idx="7642">
                  <c:v>#N/A</c:v>
                </c:pt>
                <c:pt idx="7643">
                  <c:v>#N/A</c:v>
                </c:pt>
                <c:pt idx="7644">
                  <c:v>#N/A</c:v>
                </c:pt>
                <c:pt idx="7645">
                  <c:v>#N/A</c:v>
                </c:pt>
                <c:pt idx="7646">
                  <c:v>#N/A</c:v>
                </c:pt>
                <c:pt idx="7647">
                  <c:v>#N/A</c:v>
                </c:pt>
                <c:pt idx="7648">
                  <c:v>#N/A</c:v>
                </c:pt>
                <c:pt idx="7649">
                  <c:v>#N/A</c:v>
                </c:pt>
                <c:pt idx="7650">
                  <c:v>#N/A</c:v>
                </c:pt>
                <c:pt idx="7651">
                  <c:v>#N/A</c:v>
                </c:pt>
                <c:pt idx="7652">
                  <c:v>#N/A</c:v>
                </c:pt>
                <c:pt idx="7653">
                  <c:v>#N/A</c:v>
                </c:pt>
                <c:pt idx="7654">
                  <c:v>#N/A</c:v>
                </c:pt>
                <c:pt idx="7655">
                  <c:v>#N/A</c:v>
                </c:pt>
                <c:pt idx="7656">
                  <c:v>#N/A</c:v>
                </c:pt>
                <c:pt idx="7657">
                  <c:v>#N/A</c:v>
                </c:pt>
                <c:pt idx="7658">
                  <c:v>#N/A</c:v>
                </c:pt>
                <c:pt idx="7659">
                  <c:v>#N/A</c:v>
                </c:pt>
                <c:pt idx="7660">
                  <c:v>#N/A</c:v>
                </c:pt>
                <c:pt idx="7661">
                  <c:v>#N/A</c:v>
                </c:pt>
                <c:pt idx="7662">
                  <c:v>#N/A</c:v>
                </c:pt>
                <c:pt idx="7663">
                  <c:v>#N/A</c:v>
                </c:pt>
                <c:pt idx="7664">
                  <c:v>#N/A</c:v>
                </c:pt>
                <c:pt idx="7665">
                  <c:v>#N/A</c:v>
                </c:pt>
                <c:pt idx="7666">
                  <c:v>#N/A</c:v>
                </c:pt>
                <c:pt idx="7667">
                  <c:v>#N/A</c:v>
                </c:pt>
                <c:pt idx="7668">
                  <c:v>#N/A</c:v>
                </c:pt>
                <c:pt idx="7669">
                  <c:v>#N/A</c:v>
                </c:pt>
                <c:pt idx="7670">
                  <c:v>#N/A</c:v>
                </c:pt>
                <c:pt idx="7671">
                  <c:v>#N/A</c:v>
                </c:pt>
                <c:pt idx="7672">
                  <c:v>#N/A</c:v>
                </c:pt>
                <c:pt idx="7673">
                  <c:v>#N/A</c:v>
                </c:pt>
                <c:pt idx="7674">
                  <c:v>#N/A</c:v>
                </c:pt>
                <c:pt idx="7675">
                  <c:v>#N/A</c:v>
                </c:pt>
                <c:pt idx="7676">
                  <c:v>#N/A</c:v>
                </c:pt>
                <c:pt idx="7677">
                  <c:v>#N/A</c:v>
                </c:pt>
                <c:pt idx="7678">
                  <c:v>#N/A</c:v>
                </c:pt>
                <c:pt idx="7679">
                  <c:v>#N/A</c:v>
                </c:pt>
                <c:pt idx="7680">
                  <c:v>#N/A</c:v>
                </c:pt>
                <c:pt idx="7681">
                  <c:v>#N/A</c:v>
                </c:pt>
                <c:pt idx="7682">
                  <c:v>#N/A</c:v>
                </c:pt>
                <c:pt idx="7683">
                  <c:v>#N/A</c:v>
                </c:pt>
                <c:pt idx="7684">
                  <c:v>#N/A</c:v>
                </c:pt>
                <c:pt idx="7685">
                  <c:v>#N/A</c:v>
                </c:pt>
                <c:pt idx="7686">
                  <c:v>#N/A</c:v>
                </c:pt>
                <c:pt idx="7687">
                  <c:v>#N/A</c:v>
                </c:pt>
                <c:pt idx="7688">
                  <c:v>#N/A</c:v>
                </c:pt>
                <c:pt idx="7689">
                  <c:v>#N/A</c:v>
                </c:pt>
                <c:pt idx="7690">
                  <c:v>#N/A</c:v>
                </c:pt>
                <c:pt idx="7691">
                  <c:v>#N/A</c:v>
                </c:pt>
                <c:pt idx="7692">
                  <c:v>#N/A</c:v>
                </c:pt>
                <c:pt idx="7693">
                  <c:v>#N/A</c:v>
                </c:pt>
                <c:pt idx="7694">
                  <c:v>#N/A</c:v>
                </c:pt>
                <c:pt idx="7695">
                  <c:v>#N/A</c:v>
                </c:pt>
                <c:pt idx="7696">
                  <c:v>#N/A</c:v>
                </c:pt>
                <c:pt idx="7697">
                  <c:v>#N/A</c:v>
                </c:pt>
                <c:pt idx="7698">
                  <c:v>#N/A</c:v>
                </c:pt>
                <c:pt idx="7699">
                  <c:v>#N/A</c:v>
                </c:pt>
                <c:pt idx="7700">
                  <c:v>#N/A</c:v>
                </c:pt>
                <c:pt idx="7701">
                  <c:v>#N/A</c:v>
                </c:pt>
                <c:pt idx="7702">
                  <c:v>#N/A</c:v>
                </c:pt>
                <c:pt idx="7703">
                  <c:v>#N/A</c:v>
                </c:pt>
                <c:pt idx="7704">
                  <c:v>#N/A</c:v>
                </c:pt>
                <c:pt idx="7705">
                  <c:v>#N/A</c:v>
                </c:pt>
                <c:pt idx="7706">
                  <c:v>#N/A</c:v>
                </c:pt>
                <c:pt idx="7707">
                  <c:v>#N/A</c:v>
                </c:pt>
                <c:pt idx="7708">
                  <c:v>#N/A</c:v>
                </c:pt>
                <c:pt idx="7709">
                  <c:v>#N/A</c:v>
                </c:pt>
                <c:pt idx="7710">
                  <c:v>#N/A</c:v>
                </c:pt>
                <c:pt idx="7711">
                  <c:v>#N/A</c:v>
                </c:pt>
                <c:pt idx="7712">
                  <c:v>#N/A</c:v>
                </c:pt>
                <c:pt idx="7713">
                  <c:v>#N/A</c:v>
                </c:pt>
                <c:pt idx="7714">
                  <c:v>#N/A</c:v>
                </c:pt>
                <c:pt idx="7715">
                  <c:v>#N/A</c:v>
                </c:pt>
                <c:pt idx="7716">
                  <c:v>#N/A</c:v>
                </c:pt>
                <c:pt idx="7717">
                  <c:v>#N/A</c:v>
                </c:pt>
                <c:pt idx="7718">
                  <c:v>#N/A</c:v>
                </c:pt>
                <c:pt idx="7719">
                  <c:v>#N/A</c:v>
                </c:pt>
                <c:pt idx="7720">
                  <c:v>#N/A</c:v>
                </c:pt>
                <c:pt idx="7721">
                  <c:v>#N/A</c:v>
                </c:pt>
                <c:pt idx="7722">
                  <c:v>#N/A</c:v>
                </c:pt>
                <c:pt idx="7723">
                  <c:v>#N/A</c:v>
                </c:pt>
                <c:pt idx="7724">
                  <c:v>#N/A</c:v>
                </c:pt>
                <c:pt idx="7725">
                  <c:v>#N/A</c:v>
                </c:pt>
                <c:pt idx="7726">
                  <c:v>#N/A</c:v>
                </c:pt>
                <c:pt idx="7727">
                  <c:v>#N/A</c:v>
                </c:pt>
                <c:pt idx="7728">
                  <c:v>#N/A</c:v>
                </c:pt>
                <c:pt idx="7729">
                  <c:v>#N/A</c:v>
                </c:pt>
                <c:pt idx="7730">
                  <c:v>#N/A</c:v>
                </c:pt>
                <c:pt idx="7731">
                  <c:v>#N/A</c:v>
                </c:pt>
                <c:pt idx="7732">
                  <c:v>#N/A</c:v>
                </c:pt>
                <c:pt idx="7733">
                  <c:v>#N/A</c:v>
                </c:pt>
                <c:pt idx="7734">
                  <c:v>#N/A</c:v>
                </c:pt>
                <c:pt idx="7735">
                  <c:v>#N/A</c:v>
                </c:pt>
                <c:pt idx="7736">
                  <c:v>#N/A</c:v>
                </c:pt>
                <c:pt idx="7737">
                  <c:v>#N/A</c:v>
                </c:pt>
                <c:pt idx="7738">
                  <c:v>#N/A</c:v>
                </c:pt>
                <c:pt idx="7739">
                  <c:v>#N/A</c:v>
                </c:pt>
                <c:pt idx="7740">
                  <c:v>#N/A</c:v>
                </c:pt>
                <c:pt idx="7741">
                  <c:v>#N/A</c:v>
                </c:pt>
                <c:pt idx="7742">
                  <c:v>#N/A</c:v>
                </c:pt>
                <c:pt idx="7743">
                  <c:v>#N/A</c:v>
                </c:pt>
                <c:pt idx="7744">
                  <c:v>#N/A</c:v>
                </c:pt>
                <c:pt idx="7745">
                  <c:v>#N/A</c:v>
                </c:pt>
                <c:pt idx="7746">
                  <c:v>#N/A</c:v>
                </c:pt>
                <c:pt idx="7747">
                  <c:v>#N/A</c:v>
                </c:pt>
                <c:pt idx="7748">
                  <c:v>#N/A</c:v>
                </c:pt>
                <c:pt idx="7749">
                  <c:v>#N/A</c:v>
                </c:pt>
                <c:pt idx="7750">
                  <c:v>#N/A</c:v>
                </c:pt>
                <c:pt idx="7751">
                  <c:v>#N/A</c:v>
                </c:pt>
                <c:pt idx="7752">
                  <c:v>#N/A</c:v>
                </c:pt>
                <c:pt idx="7753">
                  <c:v>#N/A</c:v>
                </c:pt>
                <c:pt idx="7754">
                  <c:v>#N/A</c:v>
                </c:pt>
                <c:pt idx="7755">
                  <c:v>#N/A</c:v>
                </c:pt>
                <c:pt idx="7756">
                  <c:v>#N/A</c:v>
                </c:pt>
                <c:pt idx="7757">
                  <c:v>#N/A</c:v>
                </c:pt>
                <c:pt idx="7758">
                  <c:v>#N/A</c:v>
                </c:pt>
                <c:pt idx="7759">
                  <c:v>#N/A</c:v>
                </c:pt>
                <c:pt idx="7760">
                  <c:v>#N/A</c:v>
                </c:pt>
                <c:pt idx="7761">
                  <c:v>#N/A</c:v>
                </c:pt>
                <c:pt idx="7762">
                  <c:v>#N/A</c:v>
                </c:pt>
                <c:pt idx="7763">
                  <c:v>#N/A</c:v>
                </c:pt>
                <c:pt idx="7764">
                  <c:v>#N/A</c:v>
                </c:pt>
                <c:pt idx="7765">
                  <c:v>#N/A</c:v>
                </c:pt>
                <c:pt idx="7766">
                  <c:v>#N/A</c:v>
                </c:pt>
                <c:pt idx="7767">
                  <c:v>#N/A</c:v>
                </c:pt>
                <c:pt idx="7768">
                  <c:v>#N/A</c:v>
                </c:pt>
                <c:pt idx="7769">
                  <c:v>#N/A</c:v>
                </c:pt>
                <c:pt idx="7770">
                  <c:v>#N/A</c:v>
                </c:pt>
                <c:pt idx="7771">
                  <c:v>#N/A</c:v>
                </c:pt>
                <c:pt idx="7772">
                  <c:v>#N/A</c:v>
                </c:pt>
                <c:pt idx="7773">
                  <c:v>#N/A</c:v>
                </c:pt>
                <c:pt idx="7774">
                  <c:v>#N/A</c:v>
                </c:pt>
                <c:pt idx="7775">
                  <c:v>#N/A</c:v>
                </c:pt>
                <c:pt idx="7776">
                  <c:v>#N/A</c:v>
                </c:pt>
                <c:pt idx="7777">
                  <c:v>#N/A</c:v>
                </c:pt>
                <c:pt idx="7778">
                  <c:v>#N/A</c:v>
                </c:pt>
                <c:pt idx="7779">
                  <c:v>#N/A</c:v>
                </c:pt>
                <c:pt idx="7780">
                  <c:v>#N/A</c:v>
                </c:pt>
                <c:pt idx="7781">
                  <c:v>#N/A</c:v>
                </c:pt>
                <c:pt idx="7782">
                  <c:v>#N/A</c:v>
                </c:pt>
                <c:pt idx="7783">
                  <c:v>#N/A</c:v>
                </c:pt>
                <c:pt idx="7784">
                  <c:v>#N/A</c:v>
                </c:pt>
                <c:pt idx="7785">
                  <c:v>#N/A</c:v>
                </c:pt>
                <c:pt idx="7786">
                  <c:v>#N/A</c:v>
                </c:pt>
                <c:pt idx="7787">
                  <c:v>#N/A</c:v>
                </c:pt>
                <c:pt idx="7788">
                  <c:v>#N/A</c:v>
                </c:pt>
                <c:pt idx="7789">
                  <c:v>#N/A</c:v>
                </c:pt>
                <c:pt idx="7790">
                  <c:v>#N/A</c:v>
                </c:pt>
                <c:pt idx="7791">
                  <c:v>#N/A</c:v>
                </c:pt>
                <c:pt idx="7792">
                  <c:v>#N/A</c:v>
                </c:pt>
                <c:pt idx="7793">
                  <c:v>#N/A</c:v>
                </c:pt>
                <c:pt idx="7794">
                  <c:v>#N/A</c:v>
                </c:pt>
                <c:pt idx="7795">
                  <c:v>#N/A</c:v>
                </c:pt>
                <c:pt idx="7796">
                  <c:v>#N/A</c:v>
                </c:pt>
                <c:pt idx="7797">
                  <c:v>#N/A</c:v>
                </c:pt>
                <c:pt idx="7798">
                  <c:v>#N/A</c:v>
                </c:pt>
                <c:pt idx="7799">
                  <c:v>#N/A</c:v>
                </c:pt>
                <c:pt idx="7800">
                  <c:v>#N/A</c:v>
                </c:pt>
                <c:pt idx="7801">
                  <c:v>#N/A</c:v>
                </c:pt>
                <c:pt idx="7802">
                  <c:v>#N/A</c:v>
                </c:pt>
                <c:pt idx="7803">
                  <c:v>#N/A</c:v>
                </c:pt>
                <c:pt idx="7804">
                  <c:v>#N/A</c:v>
                </c:pt>
                <c:pt idx="7805">
                  <c:v>#N/A</c:v>
                </c:pt>
                <c:pt idx="7806">
                  <c:v>#N/A</c:v>
                </c:pt>
                <c:pt idx="7807">
                  <c:v>#N/A</c:v>
                </c:pt>
                <c:pt idx="7808">
                  <c:v>#N/A</c:v>
                </c:pt>
                <c:pt idx="7809">
                  <c:v>#N/A</c:v>
                </c:pt>
                <c:pt idx="7810">
                  <c:v>#N/A</c:v>
                </c:pt>
                <c:pt idx="7811">
                  <c:v>#N/A</c:v>
                </c:pt>
                <c:pt idx="7812">
                  <c:v>#N/A</c:v>
                </c:pt>
                <c:pt idx="7813">
                  <c:v>#N/A</c:v>
                </c:pt>
                <c:pt idx="7814">
                  <c:v>#N/A</c:v>
                </c:pt>
                <c:pt idx="7815">
                  <c:v>#N/A</c:v>
                </c:pt>
                <c:pt idx="7816">
                  <c:v>#N/A</c:v>
                </c:pt>
                <c:pt idx="7817">
                  <c:v>#N/A</c:v>
                </c:pt>
                <c:pt idx="7818">
                  <c:v>#N/A</c:v>
                </c:pt>
                <c:pt idx="7819">
                  <c:v>#N/A</c:v>
                </c:pt>
                <c:pt idx="7820">
                  <c:v>#N/A</c:v>
                </c:pt>
                <c:pt idx="7821">
                  <c:v>#N/A</c:v>
                </c:pt>
                <c:pt idx="7822">
                  <c:v>#N/A</c:v>
                </c:pt>
                <c:pt idx="7823">
                  <c:v>#N/A</c:v>
                </c:pt>
                <c:pt idx="7824">
                  <c:v>#N/A</c:v>
                </c:pt>
                <c:pt idx="7825">
                  <c:v>#N/A</c:v>
                </c:pt>
                <c:pt idx="7826">
                  <c:v>#N/A</c:v>
                </c:pt>
                <c:pt idx="7827">
                  <c:v>#N/A</c:v>
                </c:pt>
                <c:pt idx="7828">
                  <c:v>#N/A</c:v>
                </c:pt>
                <c:pt idx="7829">
                  <c:v>#N/A</c:v>
                </c:pt>
                <c:pt idx="7830">
                  <c:v>#N/A</c:v>
                </c:pt>
                <c:pt idx="7831">
                  <c:v>#N/A</c:v>
                </c:pt>
                <c:pt idx="7832">
                  <c:v>#N/A</c:v>
                </c:pt>
                <c:pt idx="7833">
                  <c:v>#N/A</c:v>
                </c:pt>
                <c:pt idx="7834">
                  <c:v>#N/A</c:v>
                </c:pt>
                <c:pt idx="7835">
                  <c:v>#N/A</c:v>
                </c:pt>
                <c:pt idx="7836">
                  <c:v>#N/A</c:v>
                </c:pt>
                <c:pt idx="7837">
                  <c:v>#N/A</c:v>
                </c:pt>
                <c:pt idx="7838">
                  <c:v>#N/A</c:v>
                </c:pt>
                <c:pt idx="7839">
                  <c:v>#N/A</c:v>
                </c:pt>
                <c:pt idx="7840">
                  <c:v>#N/A</c:v>
                </c:pt>
                <c:pt idx="7841">
                  <c:v>#N/A</c:v>
                </c:pt>
                <c:pt idx="7842">
                  <c:v>#N/A</c:v>
                </c:pt>
                <c:pt idx="7843">
                  <c:v>#N/A</c:v>
                </c:pt>
                <c:pt idx="7844">
                  <c:v>#N/A</c:v>
                </c:pt>
                <c:pt idx="7845">
                  <c:v>#N/A</c:v>
                </c:pt>
                <c:pt idx="7846">
                  <c:v>#N/A</c:v>
                </c:pt>
                <c:pt idx="7847">
                  <c:v>#N/A</c:v>
                </c:pt>
                <c:pt idx="7848">
                  <c:v>#N/A</c:v>
                </c:pt>
                <c:pt idx="7849">
                  <c:v>#N/A</c:v>
                </c:pt>
                <c:pt idx="7850">
                  <c:v>#N/A</c:v>
                </c:pt>
                <c:pt idx="7851">
                  <c:v>#N/A</c:v>
                </c:pt>
                <c:pt idx="7852">
                  <c:v>#N/A</c:v>
                </c:pt>
                <c:pt idx="7853">
                  <c:v>#N/A</c:v>
                </c:pt>
                <c:pt idx="7854">
                  <c:v>#N/A</c:v>
                </c:pt>
                <c:pt idx="7855">
                  <c:v>#N/A</c:v>
                </c:pt>
                <c:pt idx="7856">
                  <c:v>#N/A</c:v>
                </c:pt>
                <c:pt idx="7857">
                  <c:v>#N/A</c:v>
                </c:pt>
                <c:pt idx="7858">
                  <c:v>#N/A</c:v>
                </c:pt>
                <c:pt idx="7859">
                  <c:v>#N/A</c:v>
                </c:pt>
                <c:pt idx="7860">
                  <c:v>#N/A</c:v>
                </c:pt>
                <c:pt idx="7861">
                  <c:v>#N/A</c:v>
                </c:pt>
                <c:pt idx="7862">
                  <c:v>#N/A</c:v>
                </c:pt>
                <c:pt idx="7863">
                  <c:v>#N/A</c:v>
                </c:pt>
                <c:pt idx="7864">
                  <c:v>#N/A</c:v>
                </c:pt>
                <c:pt idx="7865">
                  <c:v>#N/A</c:v>
                </c:pt>
                <c:pt idx="7866">
                  <c:v>#N/A</c:v>
                </c:pt>
                <c:pt idx="7867">
                  <c:v>#N/A</c:v>
                </c:pt>
                <c:pt idx="7868">
                  <c:v>#N/A</c:v>
                </c:pt>
                <c:pt idx="7869">
                  <c:v>#N/A</c:v>
                </c:pt>
                <c:pt idx="7870">
                  <c:v>#N/A</c:v>
                </c:pt>
                <c:pt idx="7871">
                  <c:v>#N/A</c:v>
                </c:pt>
                <c:pt idx="7872">
                  <c:v>#N/A</c:v>
                </c:pt>
                <c:pt idx="7873">
                  <c:v>#N/A</c:v>
                </c:pt>
                <c:pt idx="7874">
                  <c:v>#N/A</c:v>
                </c:pt>
                <c:pt idx="7875">
                  <c:v>#N/A</c:v>
                </c:pt>
                <c:pt idx="7876">
                  <c:v>#N/A</c:v>
                </c:pt>
                <c:pt idx="7877">
                  <c:v>#N/A</c:v>
                </c:pt>
                <c:pt idx="7878">
                  <c:v>#N/A</c:v>
                </c:pt>
                <c:pt idx="7879">
                  <c:v>#N/A</c:v>
                </c:pt>
                <c:pt idx="7880">
                  <c:v>#N/A</c:v>
                </c:pt>
                <c:pt idx="7881">
                  <c:v>#N/A</c:v>
                </c:pt>
                <c:pt idx="7882">
                  <c:v>#N/A</c:v>
                </c:pt>
                <c:pt idx="7883">
                  <c:v>#N/A</c:v>
                </c:pt>
                <c:pt idx="7884">
                  <c:v>#N/A</c:v>
                </c:pt>
                <c:pt idx="7885">
                  <c:v>#N/A</c:v>
                </c:pt>
                <c:pt idx="7886">
                  <c:v>#N/A</c:v>
                </c:pt>
                <c:pt idx="7887">
                  <c:v>#N/A</c:v>
                </c:pt>
                <c:pt idx="7888">
                  <c:v>#N/A</c:v>
                </c:pt>
                <c:pt idx="7889">
                  <c:v>#N/A</c:v>
                </c:pt>
                <c:pt idx="7890">
                  <c:v>#N/A</c:v>
                </c:pt>
                <c:pt idx="7891">
                  <c:v>#N/A</c:v>
                </c:pt>
                <c:pt idx="7892">
                  <c:v>#N/A</c:v>
                </c:pt>
                <c:pt idx="7893">
                  <c:v>#N/A</c:v>
                </c:pt>
                <c:pt idx="7894">
                  <c:v>#N/A</c:v>
                </c:pt>
                <c:pt idx="7895">
                  <c:v>#N/A</c:v>
                </c:pt>
                <c:pt idx="7896">
                  <c:v>#N/A</c:v>
                </c:pt>
                <c:pt idx="7897">
                  <c:v>#N/A</c:v>
                </c:pt>
                <c:pt idx="7898">
                  <c:v>#N/A</c:v>
                </c:pt>
                <c:pt idx="7899">
                  <c:v>#N/A</c:v>
                </c:pt>
                <c:pt idx="7900">
                  <c:v>#N/A</c:v>
                </c:pt>
                <c:pt idx="7901">
                  <c:v>#N/A</c:v>
                </c:pt>
                <c:pt idx="7902">
                  <c:v>#N/A</c:v>
                </c:pt>
                <c:pt idx="7903">
                  <c:v>#N/A</c:v>
                </c:pt>
                <c:pt idx="7904">
                  <c:v>#N/A</c:v>
                </c:pt>
                <c:pt idx="7905">
                  <c:v>#N/A</c:v>
                </c:pt>
                <c:pt idx="7906">
                  <c:v>#N/A</c:v>
                </c:pt>
                <c:pt idx="7907">
                  <c:v>#N/A</c:v>
                </c:pt>
                <c:pt idx="7908">
                  <c:v>#N/A</c:v>
                </c:pt>
                <c:pt idx="7909">
                  <c:v>#N/A</c:v>
                </c:pt>
                <c:pt idx="7910">
                  <c:v>#N/A</c:v>
                </c:pt>
                <c:pt idx="7911">
                  <c:v>#N/A</c:v>
                </c:pt>
                <c:pt idx="7912">
                  <c:v>#N/A</c:v>
                </c:pt>
                <c:pt idx="7913">
                  <c:v>#N/A</c:v>
                </c:pt>
                <c:pt idx="7914">
                  <c:v>#N/A</c:v>
                </c:pt>
                <c:pt idx="7915">
                  <c:v>#N/A</c:v>
                </c:pt>
                <c:pt idx="7916">
                  <c:v>#N/A</c:v>
                </c:pt>
                <c:pt idx="7917">
                  <c:v>#N/A</c:v>
                </c:pt>
                <c:pt idx="7918">
                  <c:v>#N/A</c:v>
                </c:pt>
                <c:pt idx="7919">
                  <c:v>#N/A</c:v>
                </c:pt>
                <c:pt idx="7920">
                  <c:v>#N/A</c:v>
                </c:pt>
                <c:pt idx="7921">
                  <c:v>#N/A</c:v>
                </c:pt>
                <c:pt idx="7922">
                  <c:v>#N/A</c:v>
                </c:pt>
                <c:pt idx="7923">
                  <c:v>#N/A</c:v>
                </c:pt>
                <c:pt idx="7924">
                  <c:v>#N/A</c:v>
                </c:pt>
                <c:pt idx="7925">
                  <c:v>#N/A</c:v>
                </c:pt>
                <c:pt idx="7926">
                  <c:v>#N/A</c:v>
                </c:pt>
                <c:pt idx="7927">
                  <c:v>#N/A</c:v>
                </c:pt>
                <c:pt idx="7928">
                  <c:v>#N/A</c:v>
                </c:pt>
                <c:pt idx="7929">
                  <c:v>#N/A</c:v>
                </c:pt>
                <c:pt idx="7930">
                  <c:v>#N/A</c:v>
                </c:pt>
                <c:pt idx="7931">
                  <c:v>#N/A</c:v>
                </c:pt>
                <c:pt idx="7932">
                  <c:v>#N/A</c:v>
                </c:pt>
                <c:pt idx="7933">
                  <c:v>#N/A</c:v>
                </c:pt>
                <c:pt idx="7934">
                  <c:v>#N/A</c:v>
                </c:pt>
                <c:pt idx="7935">
                  <c:v>#N/A</c:v>
                </c:pt>
                <c:pt idx="7936">
                  <c:v>#N/A</c:v>
                </c:pt>
                <c:pt idx="7937">
                  <c:v>#N/A</c:v>
                </c:pt>
                <c:pt idx="7938">
                  <c:v>#N/A</c:v>
                </c:pt>
                <c:pt idx="7939">
                  <c:v>#N/A</c:v>
                </c:pt>
                <c:pt idx="7940">
                  <c:v>#N/A</c:v>
                </c:pt>
                <c:pt idx="7941">
                  <c:v>#N/A</c:v>
                </c:pt>
                <c:pt idx="7942">
                  <c:v>#N/A</c:v>
                </c:pt>
                <c:pt idx="7943">
                  <c:v>#N/A</c:v>
                </c:pt>
                <c:pt idx="7944">
                  <c:v>#N/A</c:v>
                </c:pt>
                <c:pt idx="7945">
                  <c:v>#N/A</c:v>
                </c:pt>
                <c:pt idx="7946">
                  <c:v>#N/A</c:v>
                </c:pt>
                <c:pt idx="7947">
                  <c:v>#N/A</c:v>
                </c:pt>
                <c:pt idx="7948">
                  <c:v>#N/A</c:v>
                </c:pt>
                <c:pt idx="7949">
                  <c:v>#N/A</c:v>
                </c:pt>
                <c:pt idx="7950">
                  <c:v>#N/A</c:v>
                </c:pt>
                <c:pt idx="7951">
                  <c:v>#N/A</c:v>
                </c:pt>
                <c:pt idx="7952">
                  <c:v>#N/A</c:v>
                </c:pt>
                <c:pt idx="7953">
                  <c:v>#N/A</c:v>
                </c:pt>
                <c:pt idx="7954">
                  <c:v>#N/A</c:v>
                </c:pt>
                <c:pt idx="7955">
                  <c:v>#N/A</c:v>
                </c:pt>
                <c:pt idx="7956">
                  <c:v>#N/A</c:v>
                </c:pt>
                <c:pt idx="7957">
                  <c:v>#N/A</c:v>
                </c:pt>
                <c:pt idx="7958">
                  <c:v>#N/A</c:v>
                </c:pt>
                <c:pt idx="7959">
                  <c:v>#N/A</c:v>
                </c:pt>
                <c:pt idx="7960">
                  <c:v>#N/A</c:v>
                </c:pt>
                <c:pt idx="7961">
                  <c:v>#N/A</c:v>
                </c:pt>
                <c:pt idx="7962">
                  <c:v>#N/A</c:v>
                </c:pt>
                <c:pt idx="7963">
                  <c:v>#N/A</c:v>
                </c:pt>
                <c:pt idx="7964">
                  <c:v>#N/A</c:v>
                </c:pt>
                <c:pt idx="7965">
                  <c:v>#N/A</c:v>
                </c:pt>
                <c:pt idx="7966">
                  <c:v>#N/A</c:v>
                </c:pt>
                <c:pt idx="7967">
                  <c:v>#N/A</c:v>
                </c:pt>
                <c:pt idx="7968">
                  <c:v>#N/A</c:v>
                </c:pt>
                <c:pt idx="7969">
                  <c:v>#N/A</c:v>
                </c:pt>
                <c:pt idx="7970">
                  <c:v>#N/A</c:v>
                </c:pt>
                <c:pt idx="7971">
                  <c:v>#N/A</c:v>
                </c:pt>
                <c:pt idx="7972">
                  <c:v>#N/A</c:v>
                </c:pt>
                <c:pt idx="7973">
                  <c:v>#N/A</c:v>
                </c:pt>
                <c:pt idx="7974">
                  <c:v>#N/A</c:v>
                </c:pt>
                <c:pt idx="7975">
                  <c:v>#N/A</c:v>
                </c:pt>
                <c:pt idx="7976">
                  <c:v>#N/A</c:v>
                </c:pt>
                <c:pt idx="7977">
                  <c:v>#N/A</c:v>
                </c:pt>
                <c:pt idx="7978">
                  <c:v>#N/A</c:v>
                </c:pt>
                <c:pt idx="7979">
                  <c:v>#N/A</c:v>
                </c:pt>
                <c:pt idx="7980">
                  <c:v>#N/A</c:v>
                </c:pt>
                <c:pt idx="7981">
                  <c:v>#N/A</c:v>
                </c:pt>
                <c:pt idx="7982">
                  <c:v>#N/A</c:v>
                </c:pt>
                <c:pt idx="7983">
                  <c:v>#N/A</c:v>
                </c:pt>
                <c:pt idx="7984">
                  <c:v>#N/A</c:v>
                </c:pt>
                <c:pt idx="7985">
                  <c:v>#N/A</c:v>
                </c:pt>
                <c:pt idx="7986">
                  <c:v>#N/A</c:v>
                </c:pt>
                <c:pt idx="7987">
                  <c:v>#N/A</c:v>
                </c:pt>
                <c:pt idx="7988">
                  <c:v>#N/A</c:v>
                </c:pt>
                <c:pt idx="7989">
                  <c:v>#N/A</c:v>
                </c:pt>
                <c:pt idx="7990">
                  <c:v>#N/A</c:v>
                </c:pt>
                <c:pt idx="7991">
                  <c:v>#N/A</c:v>
                </c:pt>
                <c:pt idx="7992">
                  <c:v>#N/A</c:v>
                </c:pt>
                <c:pt idx="7993">
                  <c:v>#N/A</c:v>
                </c:pt>
                <c:pt idx="7994">
                  <c:v>#N/A</c:v>
                </c:pt>
                <c:pt idx="7995">
                  <c:v>#N/A</c:v>
                </c:pt>
                <c:pt idx="7996">
                  <c:v>#N/A</c:v>
                </c:pt>
                <c:pt idx="7997">
                  <c:v>#N/A</c:v>
                </c:pt>
                <c:pt idx="7998">
                  <c:v>#N/A</c:v>
                </c:pt>
                <c:pt idx="7999">
                  <c:v>#N/A</c:v>
                </c:pt>
                <c:pt idx="8000">
                  <c:v>#N/A</c:v>
                </c:pt>
                <c:pt idx="8001">
                  <c:v>#N/A</c:v>
                </c:pt>
                <c:pt idx="8002">
                  <c:v>#N/A</c:v>
                </c:pt>
                <c:pt idx="8003">
                  <c:v>#N/A</c:v>
                </c:pt>
                <c:pt idx="8004">
                  <c:v>#N/A</c:v>
                </c:pt>
                <c:pt idx="8005">
                  <c:v>#N/A</c:v>
                </c:pt>
                <c:pt idx="8006">
                  <c:v>#N/A</c:v>
                </c:pt>
                <c:pt idx="8007">
                  <c:v>#N/A</c:v>
                </c:pt>
                <c:pt idx="8008">
                  <c:v>#N/A</c:v>
                </c:pt>
                <c:pt idx="8009">
                  <c:v>#N/A</c:v>
                </c:pt>
                <c:pt idx="8010">
                  <c:v>#N/A</c:v>
                </c:pt>
                <c:pt idx="8011">
                  <c:v>#N/A</c:v>
                </c:pt>
                <c:pt idx="8012">
                  <c:v>#N/A</c:v>
                </c:pt>
                <c:pt idx="8013">
                  <c:v>#N/A</c:v>
                </c:pt>
                <c:pt idx="8014">
                  <c:v>#N/A</c:v>
                </c:pt>
                <c:pt idx="8015">
                  <c:v>#N/A</c:v>
                </c:pt>
                <c:pt idx="8016">
                  <c:v>#N/A</c:v>
                </c:pt>
                <c:pt idx="8017">
                  <c:v>#N/A</c:v>
                </c:pt>
                <c:pt idx="8018">
                  <c:v>#N/A</c:v>
                </c:pt>
                <c:pt idx="8019">
                  <c:v>#N/A</c:v>
                </c:pt>
                <c:pt idx="8020">
                  <c:v>#N/A</c:v>
                </c:pt>
                <c:pt idx="8021">
                  <c:v>#N/A</c:v>
                </c:pt>
                <c:pt idx="8022">
                  <c:v>#N/A</c:v>
                </c:pt>
                <c:pt idx="8023">
                  <c:v>#N/A</c:v>
                </c:pt>
                <c:pt idx="8024">
                  <c:v>#N/A</c:v>
                </c:pt>
                <c:pt idx="8025">
                  <c:v>#N/A</c:v>
                </c:pt>
                <c:pt idx="8026">
                  <c:v>#N/A</c:v>
                </c:pt>
                <c:pt idx="8027">
                  <c:v>#N/A</c:v>
                </c:pt>
                <c:pt idx="8028">
                  <c:v>#N/A</c:v>
                </c:pt>
                <c:pt idx="8029">
                  <c:v>#N/A</c:v>
                </c:pt>
                <c:pt idx="8030">
                  <c:v>#N/A</c:v>
                </c:pt>
                <c:pt idx="8031">
                  <c:v>#N/A</c:v>
                </c:pt>
                <c:pt idx="8032">
                  <c:v>#N/A</c:v>
                </c:pt>
                <c:pt idx="8033">
                  <c:v>#N/A</c:v>
                </c:pt>
                <c:pt idx="8034">
                  <c:v>#N/A</c:v>
                </c:pt>
                <c:pt idx="8035">
                  <c:v>#N/A</c:v>
                </c:pt>
                <c:pt idx="8036">
                  <c:v>#N/A</c:v>
                </c:pt>
                <c:pt idx="8037">
                  <c:v>#N/A</c:v>
                </c:pt>
                <c:pt idx="8038">
                  <c:v>#N/A</c:v>
                </c:pt>
                <c:pt idx="8039">
                  <c:v>#N/A</c:v>
                </c:pt>
                <c:pt idx="8040">
                  <c:v>#N/A</c:v>
                </c:pt>
                <c:pt idx="8041">
                  <c:v>#N/A</c:v>
                </c:pt>
                <c:pt idx="8042">
                  <c:v>#N/A</c:v>
                </c:pt>
                <c:pt idx="8043">
                  <c:v>#N/A</c:v>
                </c:pt>
                <c:pt idx="8044">
                  <c:v>#N/A</c:v>
                </c:pt>
                <c:pt idx="8045">
                  <c:v>#N/A</c:v>
                </c:pt>
                <c:pt idx="8046">
                  <c:v>#N/A</c:v>
                </c:pt>
                <c:pt idx="8047">
                  <c:v>#N/A</c:v>
                </c:pt>
                <c:pt idx="8048">
                  <c:v>#N/A</c:v>
                </c:pt>
                <c:pt idx="8049">
                  <c:v>#N/A</c:v>
                </c:pt>
                <c:pt idx="8050">
                  <c:v>#N/A</c:v>
                </c:pt>
                <c:pt idx="8051">
                  <c:v>#N/A</c:v>
                </c:pt>
                <c:pt idx="8052">
                  <c:v>#N/A</c:v>
                </c:pt>
                <c:pt idx="8053">
                  <c:v>#N/A</c:v>
                </c:pt>
                <c:pt idx="8054">
                  <c:v>#N/A</c:v>
                </c:pt>
                <c:pt idx="8055">
                  <c:v>#N/A</c:v>
                </c:pt>
                <c:pt idx="8056">
                  <c:v>#N/A</c:v>
                </c:pt>
                <c:pt idx="8057">
                  <c:v>#N/A</c:v>
                </c:pt>
                <c:pt idx="8058">
                  <c:v>#N/A</c:v>
                </c:pt>
                <c:pt idx="8059">
                  <c:v>#N/A</c:v>
                </c:pt>
                <c:pt idx="8060">
                  <c:v>#N/A</c:v>
                </c:pt>
                <c:pt idx="8061">
                  <c:v>#N/A</c:v>
                </c:pt>
                <c:pt idx="8062">
                  <c:v>#N/A</c:v>
                </c:pt>
                <c:pt idx="8063">
                  <c:v>#N/A</c:v>
                </c:pt>
                <c:pt idx="8064">
                  <c:v>#N/A</c:v>
                </c:pt>
                <c:pt idx="8065">
                  <c:v>#N/A</c:v>
                </c:pt>
                <c:pt idx="8066">
                  <c:v>#N/A</c:v>
                </c:pt>
                <c:pt idx="8067">
                  <c:v>#N/A</c:v>
                </c:pt>
                <c:pt idx="8068">
                  <c:v>#N/A</c:v>
                </c:pt>
                <c:pt idx="8069">
                  <c:v>#N/A</c:v>
                </c:pt>
                <c:pt idx="8070">
                  <c:v>#N/A</c:v>
                </c:pt>
                <c:pt idx="8071">
                  <c:v>#N/A</c:v>
                </c:pt>
                <c:pt idx="8072">
                  <c:v>#N/A</c:v>
                </c:pt>
                <c:pt idx="8073">
                  <c:v>#N/A</c:v>
                </c:pt>
                <c:pt idx="8074">
                  <c:v>#N/A</c:v>
                </c:pt>
                <c:pt idx="8075">
                  <c:v>#N/A</c:v>
                </c:pt>
                <c:pt idx="8076">
                  <c:v>#N/A</c:v>
                </c:pt>
                <c:pt idx="8077">
                  <c:v>#N/A</c:v>
                </c:pt>
                <c:pt idx="8078">
                  <c:v>#N/A</c:v>
                </c:pt>
                <c:pt idx="8079">
                  <c:v>#N/A</c:v>
                </c:pt>
                <c:pt idx="8080">
                  <c:v>#N/A</c:v>
                </c:pt>
                <c:pt idx="8081">
                  <c:v>#N/A</c:v>
                </c:pt>
                <c:pt idx="8082">
                  <c:v>#N/A</c:v>
                </c:pt>
                <c:pt idx="8083">
                  <c:v>#N/A</c:v>
                </c:pt>
                <c:pt idx="8084">
                  <c:v>#N/A</c:v>
                </c:pt>
                <c:pt idx="8085">
                  <c:v>#N/A</c:v>
                </c:pt>
                <c:pt idx="8086">
                  <c:v>#N/A</c:v>
                </c:pt>
                <c:pt idx="8087">
                  <c:v>#N/A</c:v>
                </c:pt>
                <c:pt idx="8088">
                  <c:v>#N/A</c:v>
                </c:pt>
                <c:pt idx="8089">
                  <c:v>#N/A</c:v>
                </c:pt>
                <c:pt idx="8090">
                  <c:v>#N/A</c:v>
                </c:pt>
                <c:pt idx="8091">
                  <c:v>#N/A</c:v>
                </c:pt>
                <c:pt idx="8092">
                  <c:v>#N/A</c:v>
                </c:pt>
                <c:pt idx="8093">
                  <c:v>#N/A</c:v>
                </c:pt>
                <c:pt idx="8094">
                  <c:v>#N/A</c:v>
                </c:pt>
                <c:pt idx="8095">
                  <c:v>#N/A</c:v>
                </c:pt>
                <c:pt idx="8096">
                  <c:v>#N/A</c:v>
                </c:pt>
                <c:pt idx="8097">
                  <c:v>#N/A</c:v>
                </c:pt>
                <c:pt idx="8098">
                  <c:v>#N/A</c:v>
                </c:pt>
                <c:pt idx="8099">
                  <c:v>#N/A</c:v>
                </c:pt>
                <c:pt idx="8100">
                  <c:v>#N/A</c:v>
                </c:pt>
                <c:pt idx="8101">
                  <c:v>#N/A</c:v>
                </c:pt>
                <c:pt idx="8102">
                  <c:v>#N/A</c:v>
                </c:pt>
                <c:pt idx="8103">
                  <c:v>#N/A</c:v>
                </c:pt>
                <c:pt idx="8104">
                  <c:v>#N/A</c:v>
                </c:pt>
                <c:pt idx="8105">
                  <c:v>#N/A</c:v>
                </c:pt>
                <c:pt idx="8106">
                  <c:v>#N/A</c:v>
                </c:pt>
                <c:pt idx="8107">
                  <c:v>#N/A</c:v>
                </c:pt>
                <c:pt idx="8108">
                  <c:v>#N/A</c:v>
                </c:pt>
                <c:pt idx="8109">
                  <c:v>#N/A</c:v>
                </c:pt>
                <c:pt idx="8110">
                  <c:v>#N/A</c:v>
                </c:pt>
                <c:pt idx="8111">
                  <c:v>#N/A</c:v>
                </c:pt>
                <c:pt idx="8112">
                  <c:v>#N/A</c:v>
                </c:pt>
                <c:pt idx="8113">
                  <c:v>#N/A</c:v>
                </c:pt>
                <c:pt idx="8114">
                  <c:v>#N/A</c:v>
                </c:pt>
                <c:pt idx="8115">
                  <c:v>#N/A</c:v>
                </c:pt>
                <c:pt idx="8116">
                  <c:v>#N/A</c:v>
                </c:pt>
                <c:pt idx="8117">
                  <c:v>#N/A</c:v>
                </c:pt>
                <c:pt idx="8118">
                  <c:v>#N/A</c:v>
                </c:pt>
                <c:pt idx="8119">
                  <c:v>#N/A</c:v>
                </c:pt>
                <c:pt idx="8120">
                  <c:v>#N/A</c:v>
                </c:pt>
                <c:pt idx="8121">
                  <c:v>#N/A</c:v>
                </c:pt>
                <c:pt idx="8122">
                  <c:v>#N/A</c:v>
                </c:pt>
                <c:pt idx="8123">
                  <c:v>#N/A</c:v>
                </c:pt>
                <c:pt idx="8124">
                  <c:v>#N/A</c:v>
                </c:pt>
                <c:pt idx="8125">
                  <c:v>#N/A</c:v>
                </c:pt>
                <c:pt idx="8126">
                  <c:v>#N/A</c:v>
                </c:pt>
                <c:pt idx="8127">
                  <c:v>#N/A</c:v>
                </c:pt>
                <c:pt idx="8128">
                  <c:v>#N/A</c:v>
                </c:pt>
                <c:pt idx="8129">
                  <c:v>#N/A</c:v>
                </c:pt>
                <c:pt idx="8130">
                  <c:v>#N/A</c:v>
                </c:pt>
                <c:pt idx="8131">
                  <c:v>#N/A</c:v>
                </c:pt>
                <c:pt idx="8132">
                  <c:v>#N/A</c:v>
                </c:pt>
                <c:pt idx="8133">
                  <c:v>#N/A</c:v>
                </c:pt>
                <c:pt idx="8134">
                  <c:v>#N/A</c:v>
                </c:pt>
                <c:pt idx="8135">
                  <c:v>#N/A</c:v>
                </c:pt>
                <c:pt idx="8136">
                  <c:v>#N/A</c:v>
                </c:pt>
                <c:pt idx="8137">
                  <c:v>#N/A</c:v>
                </c:pt>
                <c:pt idx="8138">
                  <c:v>#N/A</c:v>
                </c:pt>
                <c:pt idx="8139">
                  <c:v>#N/A</c:v>
                </c:pt>
                <c:pt idx="8140">
                  <c:v>#N/A</c:v>
                </c:pt>
                <c:pt idx="8141">
                  <c:v>#N/A</c:v>
                </c:pt>
                <c:pt idx="8142">
                  <c:v>#N/A</c:v>
                </c:pt>
                <c:pt idx="8143">
                  <c:v>#N/A</c:v>
                </c:pt>
                <c:pt idx="8144">
                  <c:v>#N/A</c:v>
                </c:pt>
                <c:pt idx="8145">
                  <c:v>#N/A</c:v>
                </c:pt>
                <c:pt idx="8146">
                  <c:v>#N/A</c:v>
                </c:pt>
                <c:pt idx="8147">
                  <c:v>#N/A</c:v>
                </c:pt>
                <c:pt idx="8148">
                  <c:v>#N/A</c:v>
                </c:pt>
                <c:pt idx="8149">
                  <c:v>#N/A</c:v>
                </c:pt>
                <c:pt idx="8150">
                  <c:v>#N/A</c:v>
                </c:pt>
                <c:pt idx="8151">
                  <c:v>#N/A</c:v>
                </c:pt>
                <c:pt idx="8152">
                  <c:v>#N/A</c:v>
                </c:pt>
                <c:pt idx="8153">
                  <c:v>#N/A</c:v>
                </c:pt>
                <c:pt idx="8154">
                  <c:v>#N/A</c:v>
                </c:pt>
                <c:pt idx="8155">
                  <c:v>#N/A</c:v>
                </c:pt>
                <c:pt idx="8156">
                  <c:v>#N/A</c:v>
                </c:pt>
                <c:pt idx="8157">
                  <c:v>#N/A</c:v>
                </c:pt>
                <c:pt idx="8158">
                  <c:v>#N/A</c:v>
                </c:pt>
                <c:pt idx="8159">
                  <c:v>#N/A</c:v>
                </c:pt>
                <c:pt idx="8160">
                  <c:v>#N/A</c:v>
                </c:pt>
                <c:pt idx="8161">
                  <c:v>#N/A</c:v>
                </c:pt>
                <c:pt idx="8162">
                  <c:v>#N/A</c:v>
                </c:pt>
                <c:pt idx="8163">
                  <c:v>#N/A</c:v>
                </c:pt>
                <c:pt idx="8164">
                  <c:v>#N/A</c:v>
                </c:pt>
                <c:pt idx="8165">
                  <c:v>#N/A</c:v>
                </c:pt>
                <c:pt idx="8166">
                  <c:v>#N/A</c:v>
                </c:pt>
                <c:pt idx="8167">
                  <c:v>#N/A</c:v>
                </c:pt>
                <c:pt idx="8168">
                  <c:v>#N/A</c:v>
                </c:pt>
                <c:pt idx="8169">
                  <c:v>#N/A</c:v>
                </c:pt>
                <c:pt idx="8170">
                  <c:v>#N/A</c:v>
                </c:pt>
                <c:pt idx="8171">
                  <c:v>#N/A</c:v>
                </c:pt>
                <c:pt idx="8172">
                  <c:v>#N/A</c:v>
                </c:pt>
                <c:pt idx="8173">
                  <c:v>#N/A</c:v>
                </c:pt>
                <c:pt idx="8174">
                  <c:v>#N/A</c:v>
                </c:pt>
                <c:pt idx="8175">
                  <c:v>#N/A</c:v>
                </c:pt>
                <c:pt idx="8176">
                  <c:v>#N/A</c:v>
                </c:pt>
                <c:pt idx="8177">
                  <c:v>#N/A</c:v>
                </c:pt>
                <c:pt idx="8178">
                  <c:v>#N/A</c:v>
                </c:pt>
                <c:pt idx="8179">
                  <c:v>#N/A</c:v>
                </c:pt>
                <c:pt idx="8180">
                  <c:v>#N/A</c:v>
                </c:pt>
                <c:pt idx="8181">
                  <c:v>#N/A</c:v>
                </c:pt>
                <c:pt idx="8182">
                  <c:v>#N/A</c:v>
                </c:pt>
                <c:pt idx="8183">
                  <c:v>#N/A</c:v>
                </c:pt>
                <c:pt idx="8184">
                  <c:v>#N/A</c:v>
                </c:pt>
                <c:pt idx="8185">
                  <c:v>#N/A</c:v>
                </c:pt>
                <c:pt idx="8186">
                  <c:v>#N/A</c:v>
                </c:pt>
                <c:pt idx="8187">
                  <c:v>#N/A</c:v>
                </c:pt>
                <c:pt idx="8188">
                  <c:v>#N/A</c:v>
                </c:pt>
                <c:pt idx="8189">
                  <c:v>#N/A</c:v>
                </c:pt>
                <c:pt idx="8190">
                  <c:v>#N/A</c:v>
                </c:pt>
                <c:pt idx="8191">
                  <c:v>#N/A</c:v>
                </c:pt>
                <c:pt idx="8192">
                  <c:v>#N/A</c:v>
                </c:pt>
                <c:pt idx="8193">
                  <c:v>#N/A</c:v>
                </c:pt>
                <c:pt idx="8194">
                  <c:v>#N/A</c:v>
                </c:pt>
                <c:pt idx="8195">
                  <c:v>#N/A</c:v>
                </c:pt>
                <c:pt idx="8196">
                  <c:v>#N/A</c:v>
                </c:pt>
                <c:pt idx="8197">
                  <c:v>#N/A</c:v>
                </c:pt>
                <c:pt idx="8198">
                  <c:v>#N/A</c:v>
                </c:pt>
                <c:pt idx="8199">
                  <c:v>#N/A</c:v>
                </c:pt>
                <c:pt idx="8200">
                  <c:v>#N/A</c:v>
                </c:pt>
                <c:pt idx="8201">
                  <c:v>#N/A</c:v>
                </c:pt>
                <c:pt idx="8202">
                  <c:v>#N/A</c:v>
                </c:pt>
                <c:pt idx="8203">
                  <c:v>#N/A</c:v>
                </c:pt>
                <c:pt idx="8204">
                  <c:v>#N/A</c:v>
                </c:pt>
                <c:pt idx="8205">
                  <c:v>#N/A</c:v>
                </c:pt>
                <c:pt idx="8206">
                  <c:v>#N/A</c:v>
                </c:pt>
                <c:pt idx="8207">
                  <c:v>#N/A</c:v>
                </c:pt>
                <c:pt idx="8208">
                  <c:v>#N/A</c:v>
                </c:pt>
                <c:pt idx="8209">
                  <c:v>#N/A</c:v>
                </c:pt>
                <c:pt idx="8210">
                  <c:v>#N/A</c:v>
                </c:pt>
                <c:pt idx="8211">
                  <c:v>#N/A</c:v>
                </c:pt>
                <c:pt idx="8212">
                  <c:v>#N/A</c:v>
                </c:pt>
                <c:pt idx="8213">
                  <c:v>#N/A</c:v>
                </c:pt>
                <c:pt idx="8214">
                  <c:v>#N/A</c:v>
                </c:pt>
                <c:pt idx="8215">
                  <c:v>#N/A</c:v>
                </c:pt>
                <c:pt idx="8216">
                  <c:v>#N/A</c:v>
                </c:pt>
                <c:pt idx="8217">
                  <c:v>#N/A</c:v>
                </c:pt>
                <c:pt idx="8218">
                  <c:v>#N/A</c:v>
                </c:pt>
                <c:pt idx="8219">
                  <c:v>#N/A</c:v>
                </c:pt>
                <c:pt idx="8220">
                  <c:v>#N/A</c:v>
                </c:pt>
                <c:pt idx="8221">
                  <c:v>#N/A</c:v>
                </c:pt>
                <c:pt idx="8222">
                  <c:v>#N/A</c:v>
                </c:pt>
                <c:pt idx="8223">
                  <c:v>#N/A</c:v>
                </c:pt>
                <c:pt idx="8224">
                  <c:v>#N/A</c:v>
                </c:pt>
                <c:pt idx="8225">
                  <c:v>#N/A</c:v>
                </c:pt>
                <c:pt idx="8226">
                  <c:v>#N/A</c:v>
                </c:pt>
                <c:pt idx="8227">
                  <c:v>#N/A</c:v>
                </c:pt>
                <c:pt idx="8228">
                  <c:v>#N/A</c:v>
                </c:pt>
                <c:pt idx="8229">
                  <c:v>#N/A</c:v>
                </c:pt>
                <c:pt idx="8230">
                  <c:v>#N/A</c:v>
                </c:pt>
                <c:pt idx="8231">
                  <c:v>#N/A</c:v>
                </c:pt>
                <c:pt idx="8232">
                  <c:v>#N/A</c:v>
                </c:pt>
                <c:pt idx="8233">
                  <c:v>#N/A</c:v>
                </c:pt>
                <c:pt idx="8234">
                  <c:v>#N/A</c:v>
                </c:pt>
                <c:pt idx="8235">
                  <c:v>#N/A</c:v>
                </c:pt>
                <c:pt idx="8236">
                  <c:v>#N/A</c:v>
                </c:pt>
                <c:pt idx="8237">
                  <c:v>#N/A</c:v>
                </c:pt>
                <c:pt idx="8238">
                  <c:v>#N/A</c:v>
                </c:pt>
                <c:pt idx="8239">
                  <c:v>#N/A</c:v>
                </c:pt>
                <c:pt idx="8240">
                  <c:v>#N/A</c:v>
                </c:pt>
                <c:pt idx="8241">
                  <c:v>#N/A</c:v>
                </c:pt>
                <c:pt idx="8242">
                  <c:v>#N/A</c:v>
                </c:pt>
                <c:pt idx="8243">
                  <c:v>#N/A</c:v>
                </c:pt>
                <c:pt idx="8244">
                  <c:v>#N/A</c:v>
                </c:pt>
                <c:pt idx="8245">
                  <c:v>#N/A</c:v>
                </c:pt>
                <c:pt idx="8246">
                  <c:v>#N/A</c:v>
                </c:pt>
                <c:pt idx="8247">
                  <c:v>#N/A</c:v>
                </c:pt>
                <c:pt idx="8248">
                  <c:v>#N/A</c:v>
                </c:pt>
                <c:pt idx="8249">
                  <c:v>#N/A</c:v>
                </c:pt>
                <c:pt idx="8250">
                  <c:v>#N/A</c:v>
                </c:pt>
                <c:pt idx="8251">
                  <c:v>#N/A</c:v>
                </c:pt>
                <c:pt idx="8252">
                  <c:v>#N/A</c:v>
                </c:pt>
                <c:pt idx="8253">
                  <c:v>#N/A</c:v>
                </c:pt>
                <c:pt idx="8254">
                  <c:v>#N/A</c:v>
                </c:pt>
                <c:pt idx="8255">
                  <c:v>#N/A</c:v>
                </c:pt>
                <c:pt idx="8256">
                  <c:v>#N/A</c:v>
                </c:pt>
                <c:pt idx="8257">
                  <c:v>#N/A</c:v>
                </c:pt>
                <c:pt idx="8258">
                  <c:v>#N/A</c:v>
                </c:pt>
                <c:pt idx="8259">
                  <c:v>#N/A</c:v>
                </c:pt>
                <c:pt idx="8260">
                  <c:v>#N/A</c:v>
                </c:pt>
                <c:pt idx="8261">
                  <c:v>#N/A</c:v>
                </c:pt>
                <c:pt idx="8262">
                  <c:v>#N/A</c:v>
                </c:pt>
                <c:pt idx="8263">
                  <c:v>#N/A</c:v>
                </c:pt>
                <c:pt idx="8264">
                  <c:v>#N/A</c:v>
                </c:pt>
                <c:pt idx="8265">
                  <c:v>#N/A</c:v>
                </c:pt>
                <c:pt idx="8266">
                  <c:v>#N/A</c:v>
                </c:pt>
                <c:pt idx="8267">
                  <c:v>#N/A</c:v>
                </c:pt>
                <c:pt idx="8268">
                  <c:v>#N/A</c:v>
                </c:pt>
                <c:pt idx="8269">
                  <c:v>#N/A</c:v>
                </c:pt>
                <c:pt idx="8270">
                  <c:v>#N/A</c:v>
                </c:pt>
                <c:pt idx="8271">
                  <c:v>#N/A</c:v>
                </c:pt>
                <c:pt idx="8272">
                  <c:v>#N/A</c:v>
                </c:pt>
                <c:pt idx="8273">
                  <c:v>#N/A</c:v>
                </c:pt>
                <c:pt idx="8274">
                  <c:v>#N/A</c:v>
                </c:pt>
                <c:pt idx="8275">
                  <c:v>#N/A</c:v>
                </c:pt>
                <c:pt idx="8276">
                  <c:v>#N/A</c:v>
                </c:pt>
                <c:pt idx="8277">
                  <c:v>#N/A</c:v>
                </c:pt>
                <c:pt idx="8278">
                  <c:v>#N/A</c:v>
                </c:pt>
                <c:pt idx="8279">
                  <c:v>#N/A</c:v>
                </c:pt>
                <c:pt idx="8280">
                  <c:v>#N/A</c:v>
                </c:pt>
                <c:pt idx="8281">
                  <c:v>#N/A</c:v>
                </c:pt>
                <c:pt idx="8282">
                  <c:v>#N/A</c:v>
                </c:pt>
                <c:pt idx="8283">
                  <c:v>#N/A</c:v>
                </c:pt>
                <c:pt idx="8284">
                  <c:v>#N/A</c:v>
                </c:pt>
                <c:pt idx="8285">
                  <c:v>#N/A</c:v>
                </c:pt>
                <c:pt idx="8286">
                  <c:v>#N/A</c:v>
                </c:pt>
                <c:pt idx="8287">
                  <c:v>#N/A</c:v>
                </c:pt>
                <c:pt idx="8288">
                  <c:v>#N/A</c:v>
                </c:pt>
                <c:pt idx="8289">
                  <c:v>#N/A</c:v>
                </c:pt>
                <c:pt idx="8290">
                  <c:v>#N/A</c:v>
                </c:pt>
                <c:pt idx="8291">
                  <c:v>#N/A</c:v>
                </c:pt>
                <c:pt idx="8292">
                  <c:v>#N/A</c:v>
                </c:pt>
                <c:pt idx="8293">
                  <c:v>#N/A</c:v>
                </c:pt>
                <c:pt idx="8294">
                  <c:v>#N/A</c:v>
                </c:pt>
                <c:pt idx="8295">
                  <c:v>#N/A</c:v>
                </c:pt>
                <c:pt idx="8296">
                  <c:v>#N/A</c:v>
                </c:pt>
                <c:pt idx="8297">
                  <c:v>#N/A</c:v>
                </c:pt>
                <c:pt idx="8298">
                  <c:v>#N/A</c:v>
                </c:pt>
                <c:pt idx="8299">
                  <c:v>#N/A</c:v>
                </c:pt>
                <c:pt idx="8300">
                  <c:v>#N/A</c:v>
                </c:pt>
                <c:pt idx="8301">
                  <c:v>#N/A</c:v>
                </c:pt>
                <c:pt idx="8302">
                  <c:v>#N/A</c:v>
                </c:pt>
                <c:pt idx="8303">
                  <c:v>#N/A</c:v>
                </c:pt>
                <c:pt idx="8304">
                  <c:v>#N/A</c:v>
                </c:pt>
                <c:pt idx="8305">
                  <c:v>#N/A</c:v>
                </c:pt>
                <c:pt idx="8306">
                  <c:v>#N/A</c:v>
                </c:pt>
                <c:pt idx="8307">
                  <c:v>#N/A</c:v>
                </c:pt>
                <c:pt idx="8308">
                  <c:v>#N/A</c:v>
                </c:pt>
                <c:pt idx="8309">
                  <c:v>#N/A</c:v>
                </c:pt>
                <c:pt idx="8310">
                  <c:v>#N/A</c:v>
                </c:pt>
                <c:pt idx="8311">
                  <c:v>#N/A</c:v>
                </c:pt>
                <c:pt idx="8312">
                  <c:v>#N/A</c:v>
                </c:pt>
                <c:pt idx="8313">
                  <c:v>#N/A</c:v>
                </c:pt>
                <c:pt idx="8314">
                  <c:v>#N/A</c:v>
                </c:pt>
                <c:pt idx="8315">
                  <c:v>#N/A</c:v>
                </c:pt>
                <c:pt idx="8316">
                  <c:v>#N/A</c:v>
                </c:pt>
                <c:pt idx="8317">
                  <c:v>#N/A</c:v>
                </c:pt>
                <c:pt idx="8318">
                  <c:v>#N/A</c:v>
                </c:pt>
                <c:pt idx="8319">
                  <c:v>#N/A</c:v>
                </c:pt>
                <c:pt idx="8320">
                  <c:v>#N/A</c:v>
                </c:pt>
                <c:pt idx="8321">
                  <c:v>#N/A</c:v>
                </c:pt>
                <c:pt idx="8322">
                  <c:v>#N/A</c:v>
                </c:pt>
                <c:pt idx="8323">
                  <c:v>#N/A</c:v>
                </c:pt>
                <c:pt idx="8324">
                  <c:v>#N/A</c:v>
                </c:pt>
                <c:pt idx="8325">
                  <c:v>#N/A</c:v>
                </c:pt>
                <c:pt idx="8326">
                  <c:v>#N/A</c:v>
                </c:pt>
                <c:pt idx="8327">
                  <c:v>#N/A</c:v>
                </c:pt>
                <c:pt idx="8328">
                  <c:v>#N/A</c:v>
                </c:pt>
                <c:pt idx="8329">
                  <c:v>#N/A</c:v>
                </c:pt>
                <c:pt idx="8330">
                  <c:v>#N/A</c:v>
                </c:pt>
                <c:pt idx="8331">
                  <c:v>#N/A</c:v>
                </c:pt>
                <c:pt idx="8332">
                  <c:v>#N/A</c:v>
                </c:pt>
                <c:pt idx="8333">
                  <c:v>#N/A</c:v>
                </c:pt>
                <c:pt idx="8334">
                  <c:v>#N/A</c:v>
                </c:pt>
                <c:pt idx="8335">
                  <c:v>#N/A</c:v>
                </c:pt>
                <c:pt idx="8336">
                  <c:v>#N/A</c:v>
                </c:pt>
                <c:pt idx="8337">
                  <c:v>#N/A</c:v>
                </c:pt>
                <c:pt idx="8338">
                  <c:v>#N/A</c:v>
                </c:pt>
                <c:pt idx="8339">
                  <c:v>#N/A</c:v>
                </c:pt>
                <c:pt idx="8340">
                  <c:v>#N/A</c:v>
                </c:pt>
                <c:pt idx="8341">
                  <c:v>#N/A</c:v>
                </c:pt>
                <c:pt idx="8342">
                  <c:v>#N/A</c:v>
                </c:pt>
                <c:pt idx="8343">
                  <c:v>#N/A</c:v>
                </c:pt>
                <c:pt idx="8344">
                  <c:v>#N/A</c:v>
                </c:pt>
                <c:pt idx="8345">
                  <c:v>#N/A</c:v>
                </c:pt>
                <c:pt idx="8346">
                  <c:v>#N/A</c:v>
                </c:pt>
                <c:pt idx="8347">
                  <c:v>#N/A</c:v>
                </c:pt>
                <c:pt idx="8348">
                  <c:v>#N/A</c:v>
                </c:pt>
                <c:pt idx="8349">
                  <c:v>#N/A</c:v>
                </c:pt>
                <c:pt idx="8350">
                  <c:v>#N/A</c:v>
                </c:pt>
                <c:pt idx="8351">
                  <c:v>#N/A</c:v>
                </c:pt>
                <c:pt idx="8352">
                  <c:v>#N/A</c:v>
                </c:pt>
                <c:pt idx="8353">
                  <c:v>#N/A</c:v>
                </c:pt>
                <c:pt idx="8354">
                  <c:v>#N/A</c:v>
                </c:pt>
                <c:pt idx="8355">
                  <c:v>#N/A</c:v>
                </c:pt>
                <c:pt idx="8356">
                  <c:v>#N/A</c:v>
                </c:pt>
                <c:pt idx="8357">
                  <c:v>#N/A</c:v>
                </c:pt>
                <c:pt idx="8358">
                  <c:v>#N/A</c:v>
                </c:pt>
                <c:pt idx="8359">
                  <c:v>#N/A</c:v>
                </c:pt>
                <c:pt idx="8360">
                  <c:v>#N/A</c:v>
                </c:pt>
                <c:pt idx="8361">
                  <c:v>#N/A</c:v>
                </c:pt>
                <c:pt idx="8362">
                  <c:v>#N/A</c:v>
                </c:pt>
                <c:pt idx="8363">
                  <c:v>#N/A</c:v>
                </c:pt>
                <c:pt idx="8364">
                  <c:v>#N/A</c:v>
                </c:pt>
                <c:pt idx="8365">
                  <c:v>#N/A</c:v>
                </c:pt>
                <c:pt idx="8366">
                  <c:v>#N/A</c:v>
                </c:pt>
                <c:pt idx="8367">
                  <c:v>#N/A</c:v>
                </c:pt>
                <c:pt idx="8368">
                  <c:v>#N/A</c:v>
                </c:pt>
                <c:pt idx="8369">
                  <c:v>#N/A</c:v>
                </c:pt>
                <c:pt idx="8370">
                  <c:v>#N/A</c:v>
                </c:pt>
                <c:pt idx="8371">
                  <c:v>#N/A</c:v>
                </c:pt>
                <c:pt idx="8372">
                  <c:v>#N/A</c:v>
                </c:pt>
                <c:pt idx="8373">
                  <c:v>#N/A</c:v>
                </c:pt>
                <c:pt idx="8374">
                  <c:v>#N/A</c:v>
                </c:pt>
                <c:pt idx="8375">
                  <c:v>#N/A</c:v>
                </c:pt>
                <c:pt idx="8376">
                  <c:v>#N/A</c:v>
                </c:pt>
                <c:pt idx="8377">
                  <c:v>#N/A</c:v>
                </c:pt>
                <c:pt idx="8378">
                  <c:v>#N/A</c:v>
                </c:pt>
                <c:pt idx="8379">
                  <c:v>#N/A</c:v>
                </c:pt>
                <c:pt idx="8380">
                  <c:v>#N/A</c:v>
                </c:pt>
                <c:pt idx="8381">
                  <c:v>#N/A</c:v>
                </c:pt>
                <c:pt idx="8382">
                  <c:v>#N/A</c:v>
                </c:pt>
                <c:pt idx="8383">
                  <c:v>#N/A</c:v>
                </c:pt>
                <c:pt idx="8384">
                  <c:v>#N/A</c:v>
                </c:pt>
                <c:pt idx="8385">
                  <c:v>#N/A</c:v>
                </c:pt>
                <c:pt idx="8386">
                  <c:v>#N/A</c:v>
                </c:pt>
                <c:pt idx="8387">
                  <c:v>#N/A</c:v>
                </c:pt>
                <c:pt idx="8388">
                  <c:v>#N/A</c:v>
                </c:pt>
                <c:pt idx="8389">
                  <c:v>#N/A</c:v>
                </c:pt>
                <c:pt idx="8390">
                  <c:v>#N/A</c:v>
                </c:pt>
                <c:pt idx="8391">
                  <c:v>#N/A</c:v>
                </c:pt>
                <c:pt idx="8392">
                  <c:v>#N/A</c:v>
                </c:pt>
                <c:pt idx="8393">
                  <c:v>#N/A</c:v>
                </c:pt>
                <c:pt idx="8394">
                  <c:v>#N/A</c:v>
                </c:pt>
                <c:pt idx="8395">
                  <c:v>#N/A</c:v>
                </c:pt>
                <c:pt idx="8396">
                  <c:v>#N/A</c:v>
                </c:pt>
                <c:pt idx="8397">
                  <c:v>#N/A</c:v>
                </c:pt>
                <c:pt idx="8398">
                  <c:v>#N/A</c:v>
                </c:pt>
                <c:pt idx="8399">
                  <c:v>#N/A</c:v>
                </c:pt>
                <c:pt idx="8400">
                  <c:v>#N/A</c:v>
                </c:pt>
                <c:pt idx="8401">
                  <c:v>#N/A</c:v>
                </c:pt>
                <c:pt idx="8402">
                  <c:v>#N/A</c:v>
                </c:pt>
                <c:pt idx="8403">
                  <c:v>#N/A</c:v>
                </c:pt>
                <c:pt idx="8404">
                  <c:v>#N/A</c:v>
                </c:pt>
                <c:pt idx="8405">
                  <c:v>#N/A</c:v>
                </c:pt>
                <c:pt idx="8406">
                  <c:v>#N/A</c:v>
                </c:pt>
                <c:pt idx="8407">
                  <c:v>#N/A</c:v>
                </c:pt>
                <c:pt idx="8408">
                  <c:v>#N/A</c:v>
                </c:pt>
                <c:pt idx="8409">
                  <c:v>#N/A</c:v>
                </c:pt>
                <c:pt idx="8410">
                  <c:v>#N/A</c:v>
                </c:pt>
                <c:pt idx="8411">
                  <c:v>#N/A</c:v>
                </c:pt>
                <c:pt idx="8412">
                  <c:v>#N/A</c:v>
                </c:pt>
                <c:pt idx="8413">
                  <c:v>#N/A</c:v>
                </c:pt>
                <c:pt idx="8414">
                  <c:v>#N/A</c:v>
                </c:pt>
                <c:pt idx="8415">
                  <c:v>#N/A</c:v>
                </c:pt>
                <c:pt idx="8416">
                  <c:v>#N/A</c:v>
                </c:pt>
                <c:pt idx="8417">
                  <c:v>#N/A</c:v>
                </c:pt>
                <c:pt idx="8418">
                  <c:v>#N/A</c:v>
                </c:pt>
                <c:pt idx="8419">
                  <c:v>#N/A</c:v>
                </c:pt>
                <c:pt idx="8420">
                  <c:v>#N/A</c:v>
                </c:pt>
                <c:pt idx="8421">
                  <c:v>#N/A</c:v>
                </c:pt>
                <c:pt idx="8422">
                  <c:v>#N/A</c:v>
                </c:pt>
                <c:pt idx="8423">
                  <c:v>#N/A</c:v>
                </c:pt>
                <c:pt idx="8424">
                  <c:v>#N/A</c:v>
                </c:pt>
                <c:pt idx="8425">
                  <c:v>#N/A</c:v>
                </c:pt>
                <c:pt idx="8426">
                  <c:v>#N/A</c:v>
                </c:pt>
                <c:pt idx="8427">
                  <c:v>#N/A</c:v>
                </c:pt>
                <c:pt idx="8428">
                  <c:v>#N/A</c:v>
                </c:pt>
                <c:pt idx="8429">
                  <c:v>#N/A</c:v>
                </c:pt>
                <c:pt idx="8430">
                  <c:v>#N/A</c:v>
                </c:pt>
                <c:pt idx="8431">
                  <c:v>#N/A</c:v>
                </c:pt>
                <c:pt idx="8432">
                  <c:v>#N/A</c:v>
                </c:pt>
                <c:pt idx="8433">
                  <c:v>#N/A</c:v>
                </c:pt>
                <c:pt idx="8434">
                  <c:v>#N/A</c:v>
                </c:pt>
                <c:pt idx="8435">
                  <c:v>#N/A</c:v>
                </c:pt>
                <c:pt idx="8436">
                  <c:v>#N/A</c:v>
                </c:pt>
                <c:pt idx="8437">
                  <c:v>#N/A</c:v>
                </c:pt>
                <c:pt idx="8438">
                  <c:v>#N/A</c:v>
                </c:pt>
                <c:pt idx="8439">
                  <c:v>#N/A</c:v>
                </c:pt>
                <c:pt idx="8440">
                  <c:v>#N/A</c:v>
                </c:pt>
                <c:pt idx="8441">
                  <c:v>#N/A</c:v>
                </c:pt>
                <c:pt idx="8442">
                  <c:v>#N/A</c:v>
                </c:pt>
                <c:pt idx="8443">
                  <c:v>#N/A</c:v>
                </c:pt>
                <c:pt idx="8444">
                  <c:v>#N/A</c:v>
                </c:pt>
                <c:pt idx="8445">
                  <c:v>#N/A</c:v>
                </c:pt>
                <c:pt idx="8446">
                  <c:v>#N/A</c:v>
                </c:pt>
                <c:pt idx="8447">
                  <c:v>#N/A</c:v>
                </c:pt>
                <c:pt idx="8448">
                  <c:v>#N/A</c:v>
                </c:pt>
                <c:pt idx="8449">
                  <c:v>#N/A</c:v>
                </c:pt>
                <c:pt idx="8450">
                  <c:v>#N/A</c:v>
                </c:pt>
                <c:pt idx="8451">
                  <c:v>#N/A</c:v>
                </c:pt>
                <c:pt idx="8452">
                  <c:v>#N/A</c:v>
                </c:pt>
                <c:pt idx="8453">
                  <c:v>#N/A</c:v>
                </c:pt>
                <c:pt idx="8454">
                  <c:v>#N/A</c:v>
                </c:pt>
                <c:pt idx="8455">
                  <c:v>#N/A</c:v>
                </c:pt>
                <c:pt idx="8456">
                  <c:v>#N/A</c:v>
                </c:pt>
                <c:pt idx="8457">
                  <c:v>#N/A</c:v>
                </c:pt>
                <c:pt idx="8458">
                  <c:v>#N/A</c:v>
                </c:pt>
                <c:pt idx="8459">
                  <c:v>#N/A</c:v>
                </c:pt>
                <c:pt idx="8460">
                  <c:v>#N/A</c:v>
                </c:pt>
                <c:pt idx="8461">
                  <c:v>#N/A</c:v>
                </c:pt>
                <c:pt idx="8462">
                  <c:v>#N/A</c:v>
                </c:pt>
                <c:pt idx="8463">
                  <c:v>#N/A</c:v>
                </c:pt>
                <c:pt idx="8464">
                  <c:v>#N/A</c:v>
                </c:pt>
                <c:pt idx="8465">
                  <c:v>#N/A</c:v>
                </c:pt>
                <c:pt idx="8466">
                  <c:v>#N/A</c:v>
                </c:pt>
                <c:pt idx="8467">
                  <c:v>#N/A</c:v>
                </c:pt>
                <c:pt idx="8468">
                  <c:v>#N/A</c:v>
                </c:pt>
                <c:pt idx="8469">
                  <c:v>#N/A</c:v>
                </c:pt>
                <c:pt idx="8470">
                  <c:v>#N/A</c:v>
                </c:pt>
                <c:pt idx="8471">
                  <c:v>#N/A</c:v>
                </c:pt>
                <c:pt idx="8472">
                  <c:v>#N/A</c:v>
                </c:pt>
                <c:pt idx="8473">
                  <c:v>#N/A</c:v>
                </c:pt>
                <c:pt idx="8474">
                  <c:v>#N/A</c:v>
                </c:pt>
                <c:pt idx="8475">
                  <c:v>#N/A</c:v>
                </c:pt>
                <c:pt idx="8476">
                  <c:v>#N/A</c:v>
                </c:pt>
                <c:pt idx="8477">
                  <c:v>#N/A</c:v>
                </c:pt>
                <c:pt idx="8478">
                  <c:v>#N/A</c:v>
                </c:pt>
                <c:pt idx="8479">
                  <c:v>#N/A</c:v>
                </c:pt>
                <c:pt idx="8480">
                  <c:v>#N/A</c:v>
                </c:pt>
                <c:pt idx="8481">
                  <c:v>#N/A</c:v>
                </c:pt>
                <c:pt idx="8482">
                  <c:v>#N/A</c:v>
                </c:pt>
                <c:pt idx="8483">
                  <c:v>#N/A</c:v>
                </c:pt>
                <c:pt idx="8484">
                  <c:v>#N/A</c:v>
                </c:pt>
                <c:pt idx="8485">
                  <c:v>#N/A</c:v>
                </c:pt>
                <c:pt idx="8486">
                  <c:v>#N/A</c:v>
                </c:pt>
                <c:pt idx="8487">
                  <c:v>#N/A</c:v>
                </c:pt>
                <c:pt idx="8488">
                  <c:v>#N/A</c:v>
                </c:pt>
                <c:pt idx="8489">
                  <c:v>#N/A</c:v>
                </c:pt>
                <c:pt idx="8490">
                  <c:v>#N/A</c:v>
                </c:pt>
                <c:pt idx="8491">
                  <c:v>#N/A</c:v>
                </c:pt>
                <c:pt idx="8492">
                  <c:v>#N/A</c:v>
                </c:pt>
                <c:pt idx="8493">
                  <c:v>#N/A</c:v>
                </c:pt>
                <c:pt idx="8494">
                  <c:v>#N/A</c:v>
                </c:pt>
                <c:pt idx="8495">
                  <c:v>#N/A</c:v>
                </c:pt>
                <c:pt idx="8496">
                  <c:v>#N/A</c:v>
                </c:pt>
                <c:pt idx="8497">
                  <c:v>#N/A</c:v>
                </c:pt>
                <c:pt idx="8498">
                  <c:v>#N/A</c:v>
                </c:pt>
                <c:pt idx="8499">
                  <c:v>#N/A</c:v>
                </c:pt>
                <c:pt idx="8500">
                  <c:v>#N/A</c:v>
                </c:pt>
                <c:pt idx="8501">
                  <c:v>#N/A</c:v>
                </c:pt>
                <c:pt idx="8502">
                  <c:v>#N/A</c:v>
                </c:pt>
                <c:pt idx="8503">
                  <c:v>#N/A</c:v>
                </c:pt>
                <c:pt idx="8504">
                  <c:v>#N/A</c:v>
                </c:pt>
                <c:pt idx="8505">
                  <c:v>#N/A</c:v>
                </c:pt>
                <c:pt idx="8506">
                  <c:v>#N/A</c:v>
                </c:pt>
                <c:pt idx="8507">
                  <c:v>#N/A</c:v>
                </c:pt>
                <c:pt idx="8508">
                  <c:v>#N/A</c:v>
                </c:pt>
                <c:pt idx="8509">
                  <c:v>#N/A</c:v>
                </c:pt>
                <c:pt idx="8510">
                  <c:v>#N/A</c:v>
                </c:pt>
                <c:pt idx="8511">
                  <c:v>#N/A</c:v>
                </c:pt>
                <c:pt idx="8512">
                  <c:v>#N/A</c:v>
                </c:pt>
                <c:pt idx="8513">
                  <c:v>#N/A</c:v>
                </c:pt>
                <c:pt idx="8514">
                  <c:v>#N/A</c:v>
                </c:pt>
                <c:pt idx="8515">
                  <c:v>#N/A</c:v>
                </c:pt>
                <c:pt idx="8516">
                  <c:v>#N/A</c:v>
                </c:pt>
                <c:pt idx="8517">
                  <c:v>#N/A</c:v>
                </c:pt>
                <c:pt idx="8518">
                  <c:v>#N/A</c:v>
                </c:pt>
                <c:pt idx="8519">
                  <c:v>#N/A</c:v>
                </c:pt>
                <c:pt idx="8520">
                  <c:v>#N/A</c:v>
                </c:pt>
                <c:pt idx="8521">
                  <c:v>#N/A</c:v>
                </c:pt>
                <c:pt idx="8522">
                  <c:v>#N/A</c:v>
                </c:pt>
                <c:pt idx="8523">
                  <c:v>#N/A</c:v>
                </c:pt>
                <c:pt idx="8524">
                  <c:v>#N/A</c:v>
                </c:pt>
                <c:pt idx="8525">
                  <c:v>#N/A</c:v>
                </c:pt>
                <c:pt idx="8526">
                  <c:v>#N/A</c:v>
                </c:pt>
                <c:pt idx="8527">
                  <c:v>#N/A</c:v>
                </c:pt>
                <c:pt idx="8528">
                  <c:v>#N/A</c:v>
                </c:pt>
                <c:pt idx="8529">
                  <c:v>#N/A</c:v>
                </c:pt>
                <c:pt idx="8530">
                  <c:v>#N/A</c:v>
                </c:pt>
                <c:pt idx="8531">
                  <c:v>#N/A</c:v>
                </c:pt>
                <c:pt idx="8532">
                  <c:v>#N/A</c:v>
                </c:pt>
                <c:pt idx="8533">
                  <c:v>#N/A</c:v>
                </c:pt>
                <c:pt idx="8534">
                  <c:v>#N/A</c:v>
                </c:pt>
                <c:pt idx="8535">
                  <c:v>#N/A</c:v>
                </c:pt>
                <c:pt idx="8536">
                  <c:v>#N/A</c:v>
                </c:pt>
                <c:pt idx="8537">
                  <c:v>#N/A</c:v>
                </c:pt>
                <c:pt idx="8538">
                  <c:v>#N/A</c:v>
                </c:pt>
                <c:pt idx="8539">
                  <c:v>#N/A</c:v>
                </c:pt>
                <c:pt idx="8540">
                  <c:v>#N/A</c:v>
                </c:pt>
                <c:pt idx="8541">
                  <c:v>#N/A</c:v>
                </c:pt>
                <c:pt idx="8542">
                  <c:v>#N/A</c:v>
                </c:pt>
                <c:pt idx="8543">
                  <c:v>#N/A</c:v>
                </c:pt>
                <c:pt idx="8544">
                  <c:v>#N/A</c:v>
                </c:pt>
                <c:pt idx="8545">
                  <c:v>#N/A</c:v>
                </c:pt>
                <c:pt idx="8546">
                  <c:v>#N/A</c:v>
                </c:pt>
                <c:pt idx="8547">
                  <c:v>#N/A</c:v>
                </c:pt>
                <c:pt idx="8548">
                  <c:v>#N/A</c:v>
                </c:pt>
                <c:pt idx="8549">
                  <c:v>#N/A</c:v>
                </c:pt>
                <c:pt idx="8550">
                  <c:v>#N/A</c:v>
                </c:pt>
                <c:pt idx="8551">
                  <c:v>#N/A</c:v>
                </c:pt>
                <c:pt idx="8552">
                  <c:v>#N/A</c:v>
                </c:pt>
                <c:pt idx="8553">
                  <c:v>#N/A</c:v>
                </c:pt>
                <c:pt idx="8554">
                  <c:v>#N/A</c:v>
                </c:pt>
                <c:pt idx="8555">
                  <c:v>#N/A</c:v>
                </c:pt>
                <c:pt idx="8556">
                  <c:v>#N/A</c:v>
                </c:pt>
                <c:pt idx="8557">
                  <c:v>#N/A</c:v>
                </c:pt>
                <c:pt idx="8558">
                  <c:v>#N/A</c:v>
                </c:pt>
                <c:pt idx="8559">
                  <c:v>#N/A</c:v>
                </c:pt>
                <c:pt idx="8560">
                  <c:v>#N/A</c:v>
                </c:pt>
                <c:pt idx="8561">
                  <c:v>#N/A</c:v>
                </c:pt>
                <c:pt idx="8562">
                  <c:v>#N/A</c:v>
                </c:pt>
                <c:pt idx="8563">
                  <c:v>#N/A</c:v>
                </c:pt>
                <c:pt idx="8564">
                  <c:v>#N/A</c:v>
                </c:pt>
                <c:pt idx="8565">
                  <c:v>#N/A</c:v>
                </c:pt>
                <c:pt idx="8566">
                  <c:v>#N/A</c:v>
                </c:pt>
                <c:pt idx="8567">
                  <c:v>#N/A</c:v>
                </c:pt>
                <c:pt idx="8568">
                  <c:v>#N/A</c:v>
                </c:pt>
                <c:pt idx="8569">
                  <c:v>#N/A</c:v>
                </c:pt>
                <c:pt idx="8570">
                  <c:v>#N/A</c:v>
                </c:pt>
                <c:pt idx="8571">
                  <c:v>#N/A</c:v>
                </c:pt>
                <c:pt idx="8572">
                  <c:v>#N/A</c:v>
                </c:pt>
                <c:pt idx="8573">
                  <c:v>#N/A</c:v>
                </c:pt>
                <c:pt idx="8574">
                  <c:v>#N/A</c:v>
                </c:pt>
                <c:pt idx="8575">
                  <c:v>#N/A</c:v>
                </c:pt>
                <c:pt idx="8576">
                  <c:v>#N/A</c:v>
                </c:pt>
                <c:pt idx="8577">
                  <c:v>#N/A</c:v>
                </c:pt>
                <c:pt idx="8578">
                  <c:v>#N/A</c:v>
                </c:pt>
                <c:pt idx="8579">
                  <c:v>#N/A</c:v>
                </c:pt>
                <c:pt idx="8580">
                  <c:v>#N/A</c:v>
                </c:pt>
                <c:pt idx="8581">
                  <c:v>#N/A</c:v>
                </c:pt>
                <c:pt idx="8582">
                  <c:v>#N/A</c:v>
                </c:pt>
                <c:pt idx="8583">
                  <c:v>#N/A</c:v>
                </c:pt>
                <c:pt idx="8584">
                  <c:v>#N/A</c:v>
                </c:pt>
                <c:pt idx="8585">
                  <c:v>#N/A</c:v>
                </c:pt>
                <c:pt idx="8586">
                  <c:v>#N/A</c:v>
                </c:pt>
                <c:pt idx="8587">
                  <c:v>#N/A</c:v>
                </c:pt>
                <c:pt idx="8588">
                  <c:v>#N/A</c:v>
                </c:pt>
                <c:pt idx="8589">
                  <c:v>#N/A</c:v>
                </c:pt>
                <c:pt idx="8590">
                  <c:v>#N/A</c:v>
                </c:pt>
                <c:pt idx="8591">
                  <c:v>#N/A</c:v>
                </c:pt>
                <c:pt idx="8592">
                  <c:v>#N/A</c:v>
                </c:pt>
                <c:pt idx="8593">
                  <c:v>#N/A</c:v>
                </c:pt>
                <c:pt idx="8594">
                  <c:v>#N/A</c:v>
                </c:pt>
                <c:pt idx="8595">
                  <c:v>#N/A</c:v>
                </c:pt>
                <c:pt idx="8596">
                  <c:v>#N/A</c:v>
                </c:pt>
                <c:pt idx="8597">
                  <c:v>#N/A</c:v>
                </c:pt>
                <c:pt idx="8598">
                  <c:v>#N/A</c:v>
                </c:pt>
                <c:pt idx="8599">
                  <c:v>#N/A</c:v>
                </c:pt>
                <c:pt idx="8600">
                  <c:v>#N/A</c:v>
                </c:pt>
                <c:pt idx="8601">
                  <c:v>#N/A</c:v>
                </c:pt>
                <c:pt idx="8602">
                  <c:v>#N/A</c:v>
                </c:pt>
                <c:pt idx="8603">
                  <c:v>#N/A</c:v>
                </c:pt>
                <c:pt idx="8604">
                  <c:v>#N/A</c:v>
                </c:pt>
                <c:pt idx="8605">
                  <c:v>#N/A</c:v>
                </c:pt>
                <c:pt idx="8606">
                  <c:v>#N/A</c:v>
                </c:pt>
                <c:pt idx="8607">
                  <c:v>#N/A</c:v>
                </c:pt>
                <c:pt idx="8608">
                  <c:v>#N/A</c:v>
                </c:pt>
                <c:pt idx="8609">
                  <c:v>#N/A</c:v>
                </c:pt>
                <c:pt idx="8610">
                  <c:v>#N/A</c:v>
                </c:pt>
                <c:pt idx="8611">
                  <c:v>#N/A</c:v>
                </c:pt>
                <c:pt idx="8612">
                  <c:v>#N/A</c:v>
                </c:pt>
                <c:pt idx="8613">
                  <c:v>#N/A</c:v>
                </c:pt>
                <c:pt idx="8614">
                  <c:v>#N/A</c:v>
                </c:pt>
                <c:pt idx="8615">
                  <c:v>#N/A</c:v>
                </c:pt>
                <c:pt idx="8616">
                  <c:v>#N/A</c:v>
                </c:pt>
                <c:pt idx="8617">
                  <c:v>#N/A</c:v>
                </c:pt>
                <c:pt idx="8618">
                  <c:v>#N/A</c:v>
                </c:pt>
                <c:pt idx="8619">
                  <c:v>#N/A</c:v>
                </c:pt>
                <c:pt idx="8620">
                  <c:v>#N/A</c:v>
                </c:pt>
                <c:pt idx="8621">
                  <c:v>#N/A</c:v>
                </c:pt>
                <c:pt idx="8622">
                  <c:v>#N/A</c:v>
                </c:pt>
                <c:pt idx="8623">
                  <c:v>#N/A</c:v>
                </c:pt>
                <c:pt idx="8624">
                  <c:v>#N/A</c:v>
                </c:pt>
                <c:pt idx="8625">
                  <c:v>#N/A</c:v>
                </c:pt>
                <c:pt idx="8626">
                  <c:v>#N/A</c:v>
                </c:pt>
                <c:pt idx="8627">
                  <c:v>#N/A</c:v>
                </c:pt>
                <c:pt idx="8628">
                  <c:v>#N/A</c:v>
                </c:pt>
                <c:pt idx="8629">
                  <c:v>#N/A</c:v>
                </c:pt>
                <c:pt idx="8630">
                  <c:v>#N/A</c:v>
                </c:pt>
                <c:pt idx="8631">
                  <c:v>#N/A</c:v>
                </c:pt>
                <c:pt idx="8632">
                  <c:v>#N/A</c:v>
                </c:pt>
                <c:pt idx="8633">
                  <c:v>#N/A</c:v>
                </c:pt>
                <c:pt idx="8634">
                  <c:v>#N/A</c:v>
                </c:pt>
                <c:pt idx="8635">
                  <c:v>#N/A</c:v>
                </c:pt>
                <c:pt idx="8636">
                  <c:v>#N/A</c:v>
                </c:pt>
                <c:pt idx="8637">
                  <c:v>#N/A</c:v>
                </c:pt>
                <c:pt idx="8638">
                  <c:v>#N/A</c:v>
                </c:pt>
                <c:pt idx="8639">
                  <c:v>#N/A</c:v>
                </c:pt>
                <c:pt idx="8640">
                  <c:v>#N/A</c:v>
                </c:pt>
                <c:pt idx="8641">
                  <c:v>#N/A</c:v>
                </c:pt>
                <c:pt idx="8642">
                  <c:v>#N/A</c:v>
                </c:pt>
                <c:pt idx="8643">
                  <c:v>#N/A</c:v>
                </c:pt>
                <c:pt idx="8644">
                  <c:v>#N/A</c:v>
                </c:pt>
                <c:pt idx="8645">
                  <c:v>#N/A</c:v>
                </c:pt>
                <c:pt idx="8646">
                  <c:v>#N/A</c:v>
                </c:pt>
                <c:pt idx="8647">
                  <c:v>#N/A</c:v>
                </c:pt>
                <c:pt idx="8648">
                  <c:v>#N/A</c:v>
                </c:pt>
                <c:pt idx="8649">
                  <c:v>#N/A</c:v>
                </c:pt>
                <c:pt idx="8650">
                  <c:v>#N/A</c:v>
                </c:pt>
                <c:pt idx="8651">
                  <c:v>#N/A</c:v>
                </c:pt>
                <c:pt idx="8652">
                  <c:v>#N/A</c:v>
                </c:pt>
                <c:pt idx="8653">
                  <c:v>#N/A</c:v>
                </c:pt>
                <c:pt idx="8654">
                  <c:v>#N/A</c:v>
                </c:pt>
                <c:pt idx="8655">
                  <c:v>#N/A</c:v>
                </c:pt>
                <c:pt idx="8656">
                  <c:v>#N/A</c:v>
                </c:pt>
                <c:pt idx="8657">
                  <c:v>#N/A</c:v>
                </c:pt>
                <c:pt idx="8658">
                  <c:v>#N/A</c:v>
                </c:pt>
                <c:pt idx="8659">
                  <c:v>#N/A</c:v>
                </c:pt>
                <c:pt idx="8660">
                  <c:v>#N/A</c:v>
                </c:pt>
                <c:pt idx="8661">
                  <c:v>#N/A</c:v>
                </c:pt>
                <c:pt idx="8662">
                  <c:v>#N/A</c:v>
                </c:pt>
                <c:pt idx="8663">
                  <c:v>#N/A</c:v>
                </c:pt>
                <c:pt idx="8664">
                  <c:v>#N/A</c:v>
                </c:pt>
                <c:pt idx="8665">
                  <c:v>#N/A</c:v>
                </c:pt>
                <c:pt idx="8666">
                  <c:v>#N/A</c:v>
                </c:pt>
                <c:pt idx="8667">
                  <c:v>#N/A</c:v>
                </c:pt>
                <c:pt idx="8668">
                  <c:v>#N/A</c:v>
                </c:pt>
                <c:pt idx="8669">
                  <c:v>#N/A</c:v>
                </c:pt>
                <c:pt idx="8670">
                  <c:v>#N/A</c:v>
                </c:pt>
                <c:pt idx="8671">
                  <c:v>#N/A</c:v>
                </c:pt>
                <c:pt idx="8672">
                  <c:v>#N/A</c:v>
                </c:pt>
                <c:pt idx="8673">
                  <c:v>#N/A</c:v>
                </c:pt>
                <c:pt idx="8674">
                  <c:v>#N/A</c:v>
                </c:pt>
                <c:pt idx="8675">
                  <c:v>#N/A</c:v>
                </c:pt>
                <c:pt idx="8676">
                  <c:v>#N/A</c:v>
                </c:pt>
                <c:pt idx="8677">
                  <c:v>#N/A</c:v>
                </c:pt>
                <c:pt idx="8678">
                  <c:v>#N/A</c:v>
                </c:pt>
                <c:pt idx="8679">
                  <c:v>#N/A</c:v>
                </c:pt>
                <c:pt idx="8680">
                  <c:v>#N/A</c:v>
                </c:pt>
                <c:pt idx="8681">
                  <c:v>#N/A</c:v>
                </c:pt>
                <c:pt idx="8682">
                  <c:v>#N/A</c:v>
                </c:pt>
                <c:pt idx="8683">
                  <c:v>#N/A</c:v>
                </c:pt>
                <c:pt idx="8684">
                  <c:v>#N/A</c:v>
                </c:pt>
                <c:pt idx="8685">
                  <c:v>#N/A</c:v>
                </c:pt>
                <c:pt idx="8686">
                  <c:v>#N/A</c:v>
                </c:pt>
                <c:pt idx="8687">
                  <c:v>#N/A</c:v>
                </c:pt>
                <c:pt idx="8688">
                  <c:v>#N/A</c:v>
                </c:pt>
                <c:pt idx="8689">
                  <c:v>#N/A</c:v>
                </c:pt>
                <c:pt idx="8690">
                  <c:v>#N/A</c:v>
                </c:pt>
                <c:pt idx="8691">
                  <c:v>#N/A</c:v>
                </c:pt>
                <c:pt idx="8692">
                  <c:v>#N/A</c:v>
                </c:pt>
                <c:pt idx="8693">
                  <c:v>#N/A</c:v>
                </c:pt>
                <c:pt idx="8694">
                  <c:v>#N/A</c:v>
                </c:pt>
                <c:pt idx="8695">
                  <c:v>#N/A</c:v>
                </c:pt>
                <c:pt idx="8696">
                  <c:v>#N/A</c:v>
                </c:pt>
                <c:pt idx="8697">
                  <c:v>#N/A</c:v>
                </c:pt>
                <c:pt idx="8698">
                  <c:v>#N/A</c:v>
                </c:pt>
                <c:pt idx="8699">
                  <c:v>#N/A</c:v>
                </c:pt>
                <c:pt idx="8700">
                  <c:v>#N/A</c:v>
                </c:pt>
                <c:pt idx="8701">
                  <c:v>#N/A</c:v>
                </c:pt>
                <c:pt idx="8702">
                  <c:v>#N/A</c:v>
                </c:pt>
                <c:pt idx="8703">
                  <c:v>#N/A</c:v>
                </c:pt>
                <c:pt idx="8704">
                  <c:v>#N/A</c:v>
                </c:pt>
                <c:pt idx="8705">
                  <c:v>#N/A</c:v>
                </c:pt>
                <c:pt idx="8706">
                  <c:v>#N/A</c:v>
                </c:pt>
                <c:pt idx="8707">
                  <c:v>#N/A</c:v>
                </c:pt>
                <c:pt idx="8708">
                  <c:v>#N/A</c:v>
                </c:pt>
                <c:pt idx="8709">
                  <c:v>#N/A</c:v>
                </c:pt>
                <c:pt idx="8710">
                  <c:v>#N/A</c:v>
                </c:pt>
                <c:pt idx="8711">
                  <c:v>#N/A</c:v>
                </c:pt>
                <c:pt idx="8712">
                  <c:v>#N/A</c:v>
                </c:pt>
                <c:pt idx="8713">
                  <c:v>#N/A</c:v>
                </c:pt>
                <c:pt idx="8714">
                  <c:v>#N/A</c:v>
                </c:pt>
                <c:pt idx="8715">
                  <c:v>#N/A</c:v>
                </c:pt>
                <c:pt idx="8716">
                  <c:v>#N/A</c:v>
                </c:pt>
                <c:pt idx="8717">
                  <c:v>#N/A</c:v>
                </c:pt>
                <c:pt idx="8718">
                  <c:v>#N/A</c:v>
                </c:pt>
                <c:pt idx="8719">
                  <c:v>#N/A</c:v>
                </c:pt>
                <c:pt idx="8720">
                  <c:v>#N/A</c:v>
                </c:pt>
                <c:pt idx="8721">
                  <c:v>#N/A</c:v>
                </c:pt>
                <c:pt idx="8722">
                  <c:v>#N/A</c:v>
                </c:pt>
                <c:pt idx="8723">
                  <c:v>#N/A</c:v>
                </c:pt>
                <c:pt idx="8724">
                  <c:v>#N/A</c:v>
                </c:pt>
                <c:pt idx="8725">
                  <c:v>#N/A</c:v>
                </c:pt>
                <c:pt idx="8726">
                  <c:v>#N/A</c:v>
                </c:pt>
                <c:pt idx="8727">
                  <c:v>#N/A</c:v>
                </c:pt>
                <c:pt idx="8728">
                  <c:v>#N/A</c:v>
                </c:pt>
                <c:pt idx="8729">
                  <c:v>#N/A</c:v>
                </c:pt>
                <c:pt idx="8730">
                  <c:v>#N/A</c:v>
                </c:pt>
                <c:pt idx="8731">
                  <c:v>#N/A</c:v>
                </c:pt>
                <c:pt idx="8732">
                  <c:v>#N/A</c:v>
                </c:pt>
                <c:pt idx="8733">
                  <c:v>#N/A</c:v>
                </c:pt>
                <c:pt idx="8734">
                  <c:v>#N/A</c:v>
                </c:pt>
                <c:pt idx="8735">
                  <c:v>#N/A</c:v>
                </c:pt>
                <c:pt idx="8736">
                  <c:v>#N/A</c:v>
                </c:pt>
                <c:pt idx="8737">
                  <c:v>#N/A</c:v>
                </c:pt>
                <c:pt idx="8738">
                  <c:v>#N/A</c:v>
                </c:pt>
                <c:pt idx="8739">
                  <c:v>#N/A</c:v>
                </c:pt>
                <c:pt idx="8740">
                  <c:v>#N/A</c:v>
                </c:pt>
                <c:pt idx="8741">
                  <c:v>#N/A</c:v>
                </c:pt>
                <c:pt idx="8742">
                  <c:v>#N/A</c:v>
                </c:pt>
                <c:pt idx="8743">
                  <c:v>#N/A</c:v>
                </c:pt>
                <c:pt idx="8744">
                  <c:v>#N/A</c:v>
                </c:pt>
                <c:pt idx="8745">
                  <c:v>#N/A</c:v>
                </c:pt>
                <c:pt idx="8746">
                  <c:v>#N/A</c:v>
                </c:pt>
                <c:pt idx="8747">
                  <c:v>#N/A</c:v>
                </c:pt>
                <c:pt idx="8748">
                  <c:v>#N/A</c:v>
                </c:pt>
                <c:pt idx="8749">
                  <c:v>#N/A</c:v>
                </c:pt>
                <c:pt idx="8750">
                  <c:v>#N/A</c:v>
                </c:pt>
                <c:pt idx="8751">
                  <c:v>#N/A</c:v>
                </c:pt>
                <c:pt idx="8752">
                  <c:v>#N/A</c:v>
                </c:pt>
                <c:pt idx="8753">
                  <c:v>#N/A</c:v>
                </c:pt>
                <c:pt idx="8754">
                  <c:v>#N/A</c:v>
                </c:pt>
                <c:pt idx="8755">
                  <c:v>#N/A</c:v>
                </c:pt>
                <c:pt idx="8756">
                  <c:v>#N/A</c:v>
                </c:pt>
                <c:pt idx="8757">
                  <c:v>#N/A</c:v>
                </c:pt>
                <c:pt idx="8758">
                  <c:v>#N/A</c:v>
                </c:pt>
                <c:pt idx="8759">
                  <c:v>#N/A</c:v>
                </c:pt>
                <c:pt idx="8760">
                  <c:v>#N/A</c:v>
                </c:pt>
                <c:pt idx="8761">
                  <c:v>#N/A</c:v>
                </c:pt>
                <c:pt idx="8762">
                  <c:v>#N/A</c:v>
                </c:pt>
                <c:pt idx="8763">
                  <c:v>#N/A</c:v>
                </c:pt>
                <c:pt idx="8764">
                  <c:v>#N/A</c:v>
                </c:pt>
                <c:pt idx="8765">
                  <c:v>#N/A</c:v>
                </c:pt>
                <c:pt idx="8766">
                  <c:v>#N/A</c:v>
                </c:pt>
                <c:pt idx="8767">
                  <c:v>#N/A</c:v>
                </c:pt>
                <c:pt idx="8768">
                  <c:v>#N/A</c:v>
                </c:pt>
                <c:pt idx="8769">
                  <c:v>#N/A</c:v>
                </c:pt>
                <c:pt idx="8770">
                  <c:v>#N/A</c:v>
                </c:pt>
                <c:pt idx="8771">
                  <c:v>#N/A</c:v>
                </c:pt>
                <c:pt idx="8772">
                  <c:v>#N/A</c:v>
                </c:pt>
                <c:pt idx="8773">
                  <c:v>#N/A</c:v>
                </c:pt>
                <c:pt idx="8774">
                  <c:v>#N/A</c:v>
                </c:pt>
                <c:pt idx="8775">
                  <c:v>#N/A</c:v>
                </c:pt>
                <c:pt idx="8776">
                  <c:v>#N/A</c:v>
                </c:pt>
                <c:pt idx="8777">
                  <c:v>#N/A</c:v>
                </c:pt>
                <c:pt idx="8778">
                  <c:v>#N/A</c:v>
                </c:pt>
                <c:pt idx="8779">
                  <c:v>#N/A</c:v>
                </c:pt>
                <c:pt idx="8780">
                  <c:v>#N/A</c:v>
                </c:pt>
                <c:pt idx="8781">
                  <c:v>#N/A</c:v>
                </c:pt>
                <c:pt idx="8782">
                  <c:v>#N/A</c:v>
                </c:pt>
                <c:pt idx="8783">
                  <c:v>#N/A</c:v>
                </c:pt>
                <c:pt idx="8784">
                  <c:v>#N/A</c:v>
                </c:pt>
                <c:pt idx="8785">
                  <c:v>#N/A</c:v>
                </c:pt>
                <c:pt idx="8786">
                  <c:v>#N/A</c:v>
                </c:pt>
                <c:pt idx="8787">
                  <c:v>#N/A</c:v>
                </c:pt>
                <c:pt idx="8788">
                  <c:v>#N/A</c:v>
                </c:pt>
                <c:pt idx="8789">
                  <c:v>#N/A</c:v>
                </c:pt>
                <c:pt idx="8790">
                  <c:v>#N/A</c:v>
                </c:pt>
                <c:pt idx="8791">
                  <c:v>#N/A</c:v>
                </c:pt>
                <c:pt idx="8792">
                  <c:v>#N/A</c:v>
                </c:pt>
                <c:pt idx="8793">
                  <c:v>#N/A</c:v>
                </c:pt>
                <c:pt idx="8794">
                  <c:v>#N/A</c:v>
                </c:pt>
                <c:pt idx="8795">
                  <c:v>#N/A</c:v>
                </c:pt>
                <c:pt idx="8796">
                  <c:v>#N/A</c:v>
                </c:pt>
                <c:pt idx="8797">
                  <c:v>#N/A</c:v>
                </c:pt>
                <c:pt idx="8798">
                  <c:v>#N/A</c:v>
                </c:pt>
                <c:pt idx="8799">
                  <c:v>#N/A</c:v>
                </c:pt>
                <c:pt idx="8800">
                  <c:v>#N/A</c:v>
                </c:pt>
                <c:pt idx="8801">
                  <c:v>#N/A</c:v>
                </c:pt>
                <c:pt idx="8802">
                  <c:v>#N/A</c:v>
                </c:pt>
                <c:pt idx="8803">
                  <c:v>#N/A</c:v>
                </c:pt>
                <c:pt idx="8804">
                  <c:v>#N/A</c:v>
                </c:pt>
                <c:pt idx="8805">
                  <c:v>#N/A</c:v>
                </c:pt>
                <c:pt idx="8806">
                  <c:v>#N/A</c:v>
                </c:pt>
                <c:pt idx="8807">
                  <c:v>#N/A</c:v>
                </c:pt>
                <c:pt idx="8808">
                  <c:v>#N/A</c:v>
                </c:pt>
                <c:pt idx="8809">
                  <c:v>#N/A</c:v>
                </c:pt>
                <c:pt idx="8810">
                  <c:v>#N/A</c:v>
                </c:pt>
                <c:pt idx="8811">
                  <c:v>#N/A</c:v>
                </c:pt>
                <c:pt idx="8812">
                  <c:v>#N/A</c:v>
                </c:pt>
                <c:pt idx="8813">
                  <c:v>#N/A</c:v>
                </c:pt>
                <c:pt idx="8814">
                  <c:v>#N/A</c:v>
                </c:pt>
                <c:pt idx="8815">
                  <c:v>#N/A</c:v>
                </c:pt>
                <c:pt idx="8816">
                  <c:v>#N/A</c:v>
                </c:pt>
                <c:pt idx="8817">
                  <c:v>#N/A</c:v>
                </c:pt>
                <c:pt idx="8818">
                  <c:v>#N/A</c:v>
                </c:pt>
                <c:pt idx="8819">
                  <c:v>#N/A</c:v>
                </c:pt>
                <c:pt idx="8820">
                  <c:v>#N/A</c:v>
                </c:pt>
                <c:pt idx="8821">
                  <c:v>#N/A</c:v>
                </c:pt>
                <c:pt idx="8822">
                  <c:v>#N/A</c:v>
                </c:pt>
                <c:pt idx="8823">
                  <c:v>#N/A</c:v>
                </c:pt>
                <c:pt idx="8824">
                  <c:v>#N/A</c:v>
                </c:pt>
                <c:pt idx="8825">
                  <c:v>#N/A</c:v>
                </c:pt>
                <c:pt idx="8826">
                  <c:v>#N/A</c:v>
                </c:pt>
                <c:pt idx="8827">
                  <c:v>#N/A</c:v>
                </c:pt>
                <c:pt idx="8828">
                  <c:v>#N/A</c:v>
                </c:pt>
                <c:pt idx="8829">
                  <c:v>#N/A</c:v>
                </c:pt>
                <c:pt idx="8830">
                  <c:v>#N/A</c:v>
                </c:pt>
                <c:pt idx="8831">
                  <c:v>#N/A</c:v>
                </c:pt>
                <c:pt idx="8832">
                  <c:v>#N/A</c:v>
                </c:pt>
                <c:pt idx="8833">
                  <c:v>#N/A</c:v>
                </c:pt>
                <c:pt idx="8834">
                  <c:v>#N/A</c:v>
                </c:pt>
                <c:pt idx="8835">
                  <c:v>#N/A</c:v>
                </c:pt>
                <c:pt idx="8836">
                  <c:v>#N/A</c:v>
                </c:pt>
                <c:pt idx="8837">
                  <c:v>#N/A</c:v>
                </c:pt>
                <c:pt idx="8838">
                  <c:v>#N/A</c:v>
                </c:pt>
                <c:pt idx="8839">
                  <c:v>#N/A</c:v>
                </c:pt>
                <c:pt idx="8840">
                  <c:v>#N/A</c:v>
                </c:pt>
                <c:pt idx="8841">
                  <c:v>#N/A</c:v>
                </c:pt>
                <c:pt idx="8842">
                  <c:v>#N/A</c:v>
                </c:pt>
                <c:pt idx="8843">
                  <c:v>#N/A</c:v>
                </c:pt>
                <c:pt idx="8844">
                  <c:v>#N/A</c:v>
                </c:pt>
                <c:pt idx="8845">
                  <c:v>#N/A</c:v>
                </c:pt>
                <c:pt idx="8846">
                  <c:v>#N/A</c:v>
                </c:pt>
                <c:pt idx="8847">
                  <c:v>#N/A</c:v>
                </c:pt>
                <c:pt idx="8848">
                  <c:v>#N/A</c:v>
                </c:pt>
                <c:pt idx="8849">
                  <c:v>#N/A</c:v>
                </c:pt>
                <c:pt idx="8850">
                  <c:v>#N/A</c:v>
                </c:pt>
                <c:pt idx="8851">
                  <c:v>#N/A</c:v>
                </c:pt>
                <c:pt idx="8852">
                  <c:v>#N/A</c:v>
                </c:pt>
                <c:pt idx="8853">
                  <c:v>#N/A</c:v>
                </c:pt>
                <c:pt idx="8854">
                  <c:v>#N/A</c:v>
                </c:pt>
                <c:pt idx="8855">
                  <c:v>#N/A</c:v>
                </c:pt>
                <c:pt idx="8856">
                  <c:v>#N/A</c:v>
                </c:pt>
                <c:pt idx="8857">
                  <c:v>#N/A</c:v>
                </c:pt>
                <c:pt idx="8858">
                  <c:v>#N/A</c:v>
                </c:pt>
                <c:pt idx="8859">
                  <c:v>#N/A</c:v>
                </c:pt>
                <c:pt idx="8860">
                  <c:v>#N/A</c:v>
                </c:pt>
                <c:pt idx="8861">
                  <c:v>#N/A</c:v>
                </c:pt>
                <c:pt idx="8862">
                  <c:v>#N/A</c:v>
                </c:pt>
                <c:pt idx="8863">
                  <c:v>#N/A</c:v>
                </c:pt>
                <c:pt idx="8864">
                  <c:v>#N/A</c:v>
                </c:pt>
                <c:pt idx="8865">
                  <c:v>#N/A</c:v>
                </c:pt>
                <c:pt idx="8866">
                  <c:v>#N/A</c:v>
                </c:pt>
                <c:pt idx="8867">
                  <c:v>#N/A</c:v>
                </c:pt>
                <c:pt idx="8868">
                  <c:v>#N/A</c:v>
                </c:pt>
                <c:pt idx="8869">
                  <c:v>#N/A</c:v>
                </c:pt>
                <c:pt idx="8870">
                  <c:v>#N/A</c:v>
                </c:pt>
                <c:pt idx="8871">
                  <c:v>#N/A</c:v>
                </c:pt>
                <c:pt idx="8872">
                  <c:v>#N/A</c:v>
                </c:pt>
                <c:pt idx="8873">
                  <c:v>#N/A</c:v>
                </c:pt>
                <c:pt idx="8874">
                  <c:v>#N/A</c:v>
                </c:pt>
                <c:pt idx="8875">
                  <c:v>#N/A</c:v>
                </c:pt>
                <c:pt idx="8876">
                  <c:v>#N/A</c:v>
                </c:pt>
                <c:pt idx="8877">
                  <c:v>#N/A</c:v>
                </c:pt>
                <c:pt idx="8878">
                  <c:v>#N/A</c:v>
                </c:pt>
                <c:pt idx="8879">
                  <c:v>#N/A</c:v>
                </c:pt>
                <c:pt idx="8880">
                  <c:v>#N/A</c:v>
                </c:pt>
                <c:pt idx="8881">
                  <c:v>#N/A</c:v>
                </c:pt>
                <c:pt idx="8882">
                  <c:v>#N/A</c:v>
                </c:pt>
                <c:pt idx="8883">
                  <c:v>#N/A</c:v>
                </c:pt>
                <c:pt idx="8884">
                  <c:v>#N/A</c:v>
                </c:pt>
                <c:pt idx="8885">
                  <c:v>#N/A</c:v>
                </c:pt>
                <c:pt idx="8886">
                  <c:v>#N/A</c:v>
                </c:pt>
                <c:pt idx="8887">
                  <c:v>#N/A</c:v>
                </c:pt>
                <c:pt idx="8888">
                  <c:v>#N/A</c:v>
                </c:pt>
                <c:pt idx="8889">
                  <c:v>#N/A</c:v>
                </c:pt>
                <c:pt idx="8890">
                  <c:v>#N/A</c:v>
                </c:pt>
                <c:pt idx="8891">
                  <c:v>#N/A</c:v>
                </c:pt>
                <c:pt idx="8892">
                  <c:v>#N/A</c:v>
                </c:pt>
                <c:pt idx="8893">
                  <c:v>#N/A</c:v>
                </c:pt>
                <c:pt idx="8894">
                  <c:v>#N/A</c:v>
                </c:pt>
                <c:pt idx="8895">
                  <c:v>#N/A</c:v>
                </c:pt>
                <c:pt idx="8896">
                  <c:v>#N/A</c:v>
                </c:pt>
                <c:pt idx="8897">
                  <c:v>#N/A</c:v>
                </c:pt>
                <c:pt idx="8898">
                  <c:v>#N/A</c:v>
                </c:pt>
                <c:pt idx="8899">
                  <c:v>#N/A</c:v>
                </c:pt>
                <c:pt idx="8900">
                  <c:v>#N/A</c:v>
                </c:pt>
                <c:pt idx="8901">
                  <c:v>#N/A</c:v>
                </c:pt>
                <c:pt idx="8902">
                  <c:v>#N/A</c:v>
                </c:pt>
                <c:pt idx="8903">
                  <c:v>#N/A</c:v>
                </c:pt>
                <c:pt idx="8904">
                  <c:v>#N/A</c:v>
                </c:pt>
                <c:pt idx="8905">
                  <c:v>#N/A</c:v>
                </c:pt>
                <c:pt idx="8906">
                  <c:v>#N/A</c:v>
                </c:pt>
                <c:pt idx="8907">
                  <c:v>#N/A</c:v>
                </c:pt>
                <c:pt idx="8908">
                  <c:v>#N/A</c:v>
                </c:pt>
                <c:pt idx="8909">
                  <c:v>#N/A</c:v>
                </c:pt>
                <c:pt idx="8910">
                  <c:v>#N/A</c:v>
                </c:pt>
                <c:pt idx="8911">
                  <c:v>#N/A</c:v>
                </c:pt>
                <c:pt idx="8912">
                  <c:v>#N/A</c:v>
                </c:pt>
                <c:pt idx="8913">
                  <c:v>#N/A</c:v>
                </c:pt>
                <c:pt idx="8914">
                  <c:v>#N/A</c:v>
                </c:pt>
                <c:pt idx="8915">
                  <c:v>#N/A</c:v>
                </c:pt>
                <c:pt idx="8916">
                  <c:v>#N/A</c:v>
                </c:pt>
                <c:pt idx="8917">
                  <c:v>#N/A</c:v>
                </c:pt>
                <c:pt idx="8918">
                  <c:v>#N/A</c:v>
                </c:pt>
                <c:pt idx="8919">
                  <c:v>#N/A</c:v>
                </c:pt>
                <c:pt idx="8920">
                  <c:v>#N/A</c:v>
                </c:pt>
                <c:pt idx="8921">
                  <c:v>#N/A</c:v>
                </c:pt>
                <c:pt idx="8922">
                  <c:v>#N/A</c:v>
                </c:pt>
                <c:pt idx="8923">
                  <c:v>#N/A</c:v>
                </c:pt>
                <c:pt idx="8924">
                  <c:v>#N/A</c:v>
                </c:pt>
                <c:pt idx="8925">
                  <c:v>#N/A</c:v>
                </c:pt>
                <c:pt idx="8926">
                  <c:v>#N/A</c:v>
                </c:pt>
                <c:pt idx="8927">
                  <c:v>#N/A</c:v>
                </c:pt>
                <c:pt idx="8928">
                  <c:v>#N/A</c:v>
                </c:pt>
                <c:pt idx="8929">
                  <c:v>#N/A</c:v>
                </c:pt>
                <c:pt idx="8930">
                  <c:v>#N/A</c:v>
                </c:pt>
                <c:pt idx="8931">
                  <c:v>#N/A</c:v>
                </c:pt>
                <c:pt idx="8932">
                  <c:v>#N/A</c:v>
                </c:pt>
                <c:pt idx="8933">
                  <c:v>#N/A</c:v>
                </c:pt>
                <c:pt idx="8934">
                  <c:v>#N/A</c:v>
                </c:pt>
                <c:pt idx="8935">
                  <c:v>#N/A</c:v>
                </c:pt>
                <c:pt idx="8936">
                  <c:v>#N/A</c:v>
                </c:pt>
                <c:pt idx="8937">
                  <c:v>#N/A</c:v>
                </c:pt>
                <c:pt idx="8938">
                  <c:v>#N/A</c:v>
                </c:pt>
                <c:pt idx="8939">
                  <c:v>#N/A</c:v>
                </c:pt>
                <c:pt idx="8940">
                  <c:v>#N/A</c:v>
                </c:pt>
                <c:pt idx="8941">
                  <c:v>#N/A</c:v>
                </c:pt>
                <c:pt idx="8942">
                  <c:v>#N/A</c:v>
                </c:pt>
                <c:pt idx="8943">
                  <c:v>#N/A</c:v>
                </c:pt>
                <c:pt idx="8944">
                  <c:v>#N/A</c:v>
                </c:pt>
                <c:pt idx="8945">
                  <c:v>#N/A</c:v>
                </c:pt>
                <c:pt idx="8946">
                  <c:v>#N/A</c:v>
                </c:pt>
                <c:pt idx="8947">
                  <c:v>#N/A</c:v>
                </c:pt>
                <c:pt idx="8948">
                  <c:v>#N/A</c:v>
                </c:pt>
                <c:pt idx="8949">
                  <c:v>#N/A</c:v>
                </c:pt>
                <c:pt idx="8950">
                  <c:v>#N/A</c:v>
                </c:pt>
                <c:pt idx="8951">
                  <c:v>#N/A</c:v>
                </c:pt>
                <c:pt idx="8952">
                  <c:v>#N/A</c:v>
                </c:pt>
                <c:pt idx="8953">
                  <c:v>#N/A</c:v>
                </c:pt>
                <c:pt idx="8954">
                  <c:v>#N/A</c:v>
                </c:pt>
                <c:pt idx="8955">
                  <c:v>#N/A</c:v>
                </c:pt>
                <c:pt idx="8956">
                  <c:v>#N/A</c:v>
                </c:pt>
                <c:pt idx="8957">
                  <c:v>#N/A</c:v>
                </c:pt>
                <c:pt idx="8958">
                  <c:v>#N/A</c:v>
                </c:pt>
                <c:pt idx="8959">
                  <c:v>#N/A</c:v>
                </c:pt>
                <c:pt idx="8960">
                  <c:v>#N/A</c:v>
                </c:pt>
                <c:pt idx="8961">
                  <c:v>#N/A</c:v>
                </c:pt>
                <c:pt idx="8962">
                  <c:v>#N/A</c:v>
                </c:pt>
                <c:pt idx="8963">
                  <c:v>#N/A</c:v>
                </c:pt>
                <c:pt idx="8964">
                  <c:v>#N/A</c:v>
                </c:pt>
                <c:pt idx="8965">
                  <c:v>#N/A</c:v>
                </c:pt>
                <c:pt idx="8966">
                  <c:v>#N/A</c:v>
                </c:pt>
                <c:pt idx="8967">
                  <c:v>#N/A</c:v>
                </c:pt>
                <c:pt idx="8968">
                  <c:v>#N/A</c:v>
                </c:pt>
                <c:pt idx="8969">
                  <c:v>#N/A</c:v>
                </c:pt>
                <c:pt idx="8970">
                  <c:v>#N/A</c:v>
                </c:pt>
                <c:pt idx="8971">
                  <c:v>#N/A</c:v>
                </c:pt>
                <c:pt idx="8972">
                  <c:v>#N/A</c:v>
                </c:pt>
                <c:pt idx="8973">
                  <c:v>#N/A</c:v>
                </c:pt>
                <c:pt idx="8974">
                  <c:v>#N/A</c:v>
                </c:pt>
                <c:pt idx="8975">
                  <c:v>#N/A</c:v>
                </c:pt>
                <c:pt idx="8976">
                  <c:v>#N/A</c:v>
                </c:pt>
                <c:pt idx="8977">
                  <c:v>#N/A</c:v>
                </c:pt>
                <c:pt idx="8978">
                  <c:v>#N/A</c:v>
                </c:pt>
                <c:pt idx="8979">
                  <c:v>#N/A</c:v>
                </c:pt>
                <c:pt idx="8980">
                  <c:v>#N/A</c:v>
                </c:pt>
                <c:pt idx="8981">
                  <c:v>#N/A</c:v>
                </c:pt>
                <c:pt idx="8982">
                  <c:v>#N/A</c:v>
                </c:pt>
                <c:pt idx="8983">
                  <c:v>#N/A</c:v>
                </c:pt>
                <c:pt idx="8984">
                  <c:v>#N/A</c:v>
                </c:pt>
                <c:pt idx="8985">
                  <c:v>#N/A</c:v>
                </c:pt>
                <c:pt idx="8986">
                  <c:v>#N/A</c:v>
                </c:pt>
                <c:pt idx="8987">
                  <c:v>#N/A</c:v>
                </c:pt>
                <c:pt idx="8988">
                  <c:v>#N/A</c:v>
                </c:pt>
                <c:pt idx="8989">
                  <c:v>#N/A</c:v>
                </c:pt>
                <c:pt idx="8990">
                  <c:v>#N/A</c:v>
                </c:pt>
                <c:pt idx="8991">
                  <c:v>#N/A</c:v>
                </c:pt>
                <c:pt idx="8992">
                  <c:v>#N/A</c:v>
                </c:pt>
                <c:pt idx="8993">
                  <c:v>#N/A</c:v>
                </c:pt>
                <c:pt idx="8994">
                  <c:v>#N/A</c:v>
                </c:pt>
                <c:pt idx="8995">
                  <c:v>#N/A</c:v>
                </c:pt>
                <c:pt idx="8996">
                  <c:v>#N/A</c:v>
                </c:pt>
                <c:pt idx="8997">
                  <c:v>#N/A</c:v>
                </c:pt>
                <c:pt idx="8998">
                  <c:v>#N/A</c:v>
                </c:pt>
                <c:pt idx="8999">
                  <c:v>#N/A</c:v>
                </c:pt>
                <c:pt idx="9000">
                  <c:v>#N/A</c:v>
                </c:pt>
                <c:pt idx="9001">
                  <c:v>#N/A</c:v>
                </c:pt>
                <c:pt idx="9002">
                  <c:v>#N/A</c:v>
                </c:pt>
                <c:pt idx="9003">
                  <c:v>#N/A</c:v>
                </c:pt>
                <c:pt idx="9004">
                  <c:v>#N/A</c:v>
                </c:pt>
                <c:pt idx="9005">
                  <c:v>#N/A</c:v>
                </c:pt>
                <c:pt idx="9006">
                  <c:v>#N/A</c:v>
                </c:pt>
                <c:pt idx="9007">
                  <c:v>#N/A</c:v>
                </c:pt>
                <c:pt idx="9008">
                  <c:v>#N/A</c:v>
                </c:pt>
                <c:pt idx="9009">
                  <c:v>#N/A</c:v>
                </c:pt>
                <c:pt idx="9010">
                  <c:v>#N/A</c:v>
                </c:pt>
                <c:pt idx="9011">
                  <c:v>#N/A</c:v>
                </c:pt>
                <c:pt idx="9012">
                  <c:v>#N/A</c:v>
                </c:pt>
                <c:pt idx="9013">
                  <c:v>#N/A</c:v>
                </c:pt>
                <c:pt idx="9014">
                  <c:v>#N/A</c:v>
                </c:pt>
                <c:pt idx="9015">
                  <c:v>#N/A</c:v>
                </c:pt>
                <c:pt idx="9016">
                  <c:v>#N/A</c:v>
                </c:pt>
                <c:pt idx="9017">
                  <c:v>#N/A</c:v>
                </c:pt>
                <c:pt idx="9018">
                  <c:v>#N/A</c:v>
                </c:pt>
                <c:pt idx="9019">
                  <c:v>#N/A</c:v>
                </c:pt>
                <c:pt idx="9020">
                  <c:v>#N/A</c:v>
                </c:pt>
                <c:pt idx="9021">
                  <c:v>#N/A</c:v>
                </c:pt>
                <c:pt idx="9022">
                  <c:v>#N/A</c:v>
                </c:pt>
                <c:pt idx="9023">
                  <c:v>#N/A</c:v>
                </c:pt>
                <c:pt idx="9024">
                  <c:v>#N/A</c:v>
                </c:pt>
                <c:pt idx="9025">
                  <c:v>#N/A</c:v>
                </c:pt>
                <c:pt idx="9026">
                  <c:v>#N/A</c:v>
                </c:pt>
                <c:pt idx="9027">
                  <c:v>#N/A</c:v>
                </c:pt>
                <c:pt idx="9028">
                  <c:v>#N/A</c:v>
                </c:pt>
                <c:pt idx="9029">
                  <c:v>#N/A</c:v>
                </c:pt>
                <c:pt idx="9030">
                  <c:v>#N/A</c:v>
                </c:pt>
                <c:pt idx="9031">
                  <c:v>#N/A</c:v>
                </c:pt>
                <c:pt idx="9032">
                  <c:v>#N/A</c:v>
                </c:pt>
                <c:pt idx="9033">
                  <c:v>#N/A</c:v>
                </c:pt>
                <c:pt idx="9034">
                  <c:v>#N/A</c:v>
                </c:pt>
                <c:pt idx="9035">
                  <c:v>#N/A</c:v>
                </c:pt>
                <c:pt idx="9036">
                  <c:v>#N/A</c:v>
                </c:pt>
                <c:pt idx="9037">
                  <c:v>#N/A</c:v>
                </c:pt>
                <c:pt idx="9038">
                  <c:v>#N/A</c:v>
                </c:pt>
                <c:pt idx="9039">
                  <c:v>#N/A</c:v>
                </c:pt>
                <c:pt idx="9040">
                  <c:v>#N/A</c:v>
                </c:pt>
                <c:pt idx="9041">
                  <c:v>#N/A</c:v>
                </c:pt>
                <c:pt idx="9042">
                  <c:v>#N/A</c:v>
                </c:pt>
                <c:pt idx="9043">
                  <c:v>#N/A</c:v>
                </c:pt>
                <c:pt idx="9044">
                  <c:v>#N/A</c:v>
                </c:pt>
                <c:pt idx="9045">
                  <c:v>#N/A</c:v>
                </c:pt>
                <c:pt idx="9046">
                  <c:v>#N/A</c:v>
                </c:pt>
                <c:pt idx="9047">
                  <c:v>#N/A</c:v>
                </c:pt>
                <c:pt idx="9048">
                  <c:v>#N/A</c:v>
                </c:pt>
                <c:pt idx="9049">
                  <c:v>#N/A</c:v>
                </c:pt>
                <c:pt idx="9050">
                  <c:v>#N/A</c:v>
                </c:pt>
                <c:pt idx="9051">
                  <c:v>#N/A</c:v>
                </c:pt>
                <c:pt idx="9052">
                  <c:v>#N/A</c:v>
                </c:pt>
                <c:pt idx="9053">
                  <c:v>#N/A</c:v>
                </c:pt>
                <c:pt idx="9054">
                  <c:v>#N/A</c:v>
                </c:pt>
                <c:pt idx="9055">
                  <c:v>#N/A</c:v>
                </c:pt>
                <c:pt idx="9056">
                  <c:v>#N/A</c:v>
                </c:pt>
                <c:pt idx="9057">
                  <c:v>#N/A</c:v>
                </c:pt>
                <c:pt idx="9058">
                  <c:v>#N/A</c:v>
                </c:pt>
                <c:pt idx="9059">
                  <c:v>#N/A</c:v>
                </c:pt>
                <c:pt idx="9060">
                  <c:v>#N/A</c:v>
                </c:pt>
                <c:pt idx="9061">
                  <c:v>#N/A</c:v>
                </c:pt>
                <c:pt idx="9062">
                  <c:v>#N/A</c:v>
                </c:pt>
                <c:pt idx="9063">
                  <c:v>#N/A</c:v>
                </c:pt>
                <c:pt idx="9064">
                  <c:v>#N/A</c:v>
                </c:pt>
                <c:pt idx="9065">
                  <c:v>#N/A</c:v>
                </c:pt>
                <c:pt idx="9066">
                  <c:v>#N/A</c:v>
                </c:pt>
                <c:pt idx="9067">
                  <c:v>#N/A</c:v>
                </c:pt>
                <c:pt idx="9068">
                  <c:v>#N/A</c:v>
                </c:pt>
                <c:pt idx="9069">
                  <c:v>#N/A</c:v>
                </c:pt>
                <c:pt idx="9070">
                  <c:v>#N/A</c:v>
                </c:pt>
                <c:pt idx="9071">
                  <c:v>#N/A</c:v>
                </c:pt>
                <c:pt idx="9072">
                  <c:v>#N/A</c:v>
                </c:pt>
                <c:pt idx="9073">
                  <c:v>#N/A</c:v>
                </c:pt>
                <c:pt idx="9074">
                  <c:v>#N/A</c:v>
                </c:pt>
                <c:pt idx="9075">
                  <c:v>#N/A</c:v>
                </c:pt>
                <c:pt idx="9076">
                  <c:v>#N/A</c:v>
                </c:pt>
                <c:pt idx="9077">
                  <c:v>#N/A</c:v>
                </c:pt>
                <c:pt idx="9078">
                  <c:v>#N/A</c:v>
                </c:pt>
                <c:pt idx="9079">
                  <c:v>#N/A</c:v>
                </c:pt>
                <c:pt idx="9080">
                  <c:v>#N/A</c:v>
                </c:pt>
                <c:pt idx="9081">
                  <c:v>#N/A</c:v>
                </c:pt>
                <c:pt idx="9082">
                  <c:v>#N/A</c:v>
                </c:pt>
                <c:pt idx="9083">
                  <c:v>#N/A</c:v>
                </c:pt>
                <c:pt idx="9084">
                  <c:v>#N/A</c:v>
                </c:pt>
                <c:pt idx="9085">
                  <c:v>#N/A</c:v>
                </c:pt>
                <c:pt idx="9086">
                  <c:v>#N/A</c:v>
                </c:pt>
                <c:pt idx="9087">
                  <c:v>#N/A</c:v>
                </c:pt>
                <c:pt idx="9088">
                  <c:v>#N/A</c:v>
                </c:pt>
                <c:pt idx="9089">
                  <c:v>#N/A</c:v>
                </c:pt>
                <c:pt idx="9090">
                  <c:v>#N/A</c:v>
                </c:pt>
                <c:pt idx="9091">
                  <c:v>#N/A</c:v>
                </c:pt>
                <c:pt idx="9092">
                  <c:v>#N/A</c:v>
                </c:pt>
                <c:pt idx="9093">
                  <c:v>#N/A</c:v>
                </c:pt>
                <c:pt idx="9094">
                  <c:v>#N/A</c:v>
                </c:pt>
                <c:pt idx="9095">
                  <c:v>#N/A</c:v>
                </c:pt>
                <c:pt idx="9096">
                  <c:v>#N/A</c:v>
                </c:pt>
                <c:pt idx="9097">
                  <c:v>#N/A</c:v>
                </c:pt>
                <c:pt idx="9098">
                  <c:v>#N/A</c:v>
                </c:pt>
                <c:pt idx="9099">
                  <c:v>#N/A</c:v>
                </c:pt>
                <c:pt idx="9100">
                  <c:v>#N/A</c:v>
                </c:pt>
                <c:pt idx="9101">
                  <c:v>#N/A</c:v>
                </c:pt>
                <c:pt idx="9102">
                  <c:v>#N/A</c:v>
                </c:pt>
                <c:pt idx="9103">
                  <c:v>#N/A</c:v>
                </c:pt>
                <c:pt idx="9104">
                  <c:v>#N/A</c:v>
                </c:pt>
                <c:pt idx="9105">
                  <c:v>#N/A</c:v>
                </c:pt>
                <c:pt idx="9106">
                  <c:v>#N/A</c:v>
                </c:pt>
                <c:pt idx="9107">
                  <c:v>#N/A</c:v>
                </c:pt>
                <c:pt idx="9108">
                  <c:v>#N/A</c:v>
                </c:pt>
                <c:pt idx="9109">
                  <c:v>#N/A</c:v>
                </c:pt>
                <c:pt idx="9110">
                  <c:v>#N/A</c:v>
                </c:pt>
                <c:pt idx="9111">
                  <c:v>#N/A</c:v>
                </c:pt>
                <c:pt idx="9112">
                  <c:v>#N/A</c:v>
                </c:pt>
                <c:pt idx="9113">
                  <c:v>#N/A</c:v>
                </c:pt>
                <c:pt idx="9114">
                  <c:v>#N/A</c:v>
                </c:pt>
                <c:pt idx="9115">
                  <c:v>#N/A</c:v>
                </c:pt>
                <c:pt idx="9116">
                  <c:v>#N/A</c:v>
                </c:pt>
                <c:pt idx="9117">
                  <c:v>#N/A</c:v>
                </c:pt>
                <c:pt idx="9118">
                  <c:v>#N/A</c:v>
                </c:pt>
                <c:pt idx="9119">
                  <c:v>#N/A</c:v>
                </c:pt>
                <c:pt idx="9120">
                  <c:v>#N/A</c:v>
                </c:pt>
                <c:pt idx="9121">
                  <c:v>#N/A</c:v>
                </c:pt>
                <c:pt idx="9122">
                  <c:v>#N/A</c:v>
                </c:pt>
                <c:pt idx="9123">
                  <c:v>#N/A</c:v>
                </c:pt>
                <c:pt idx="9124">
                  <c:v>#N/A</c:v>
                </c:pt>
                <c:pt idx="9125">
                  <c:v>#N/A</c:v>
                </c:pt>
                <c:pt idx="9126">
                  <c:v>#N/A</c:v>
                </c:pt>
                <c:pt idx="9127">
                  <c:v>#N/A</c:v>
                </c:pt>
                <c:pt idx="9128">
                  <c:v>#N/A</c:v>
                </c:pt>
                <c:pt idx="9129">
                  <c:v>#N/A</c:v>
                </c:pt>
                <c:pt idx="9130">
                  <c:v>#N/A</c:v>
                </c:pt>
                <c:pt idx="9131">
                  <c:v>#N/A</c:v>
                </c:pt>
                <c:pt idx="9132">
                  <c:v>#N/A</c:v>
                </c:pt>
                <c:pt idx="9133">
                  <c:v>#N/A</c:v>
                </c:pt>
                <c:pt idx="9134">
                  <c:v>#N/A</c:v>
                </c:pt>
                <c:pt idx="9135">
                  <c:v>#N/A</c:v>
                </c:pt>
                <c:pt idx="9136">
                  <c:v>#N/A</c:v>
                </c:pt>
                <c:pt idx="9137">
                  <c:v>#N/A</c:v>
                </c:pt>
                <c:pt idx="9138">
                  <c:v>#N/A</c:v>
                </c:pt>
                <c:pt idx="9139">
                  <c:v>#N/A</c:v>
                </c:pt>
                <c:pt idx="9140">
                  <c:v>#N/A</c:v>
                </c:pt>
                <c:pt idx="9141">
                  <c:v>#N/A</c:v>
                </c:pt>
                <c:pt idx="9142">
                  <c:v>#N/A</c:v>
                </c:pt>
                <c:pt idx="9143">
                  <c:v>#N/A</c:v>
                </c:pt>
                <c:pt idx="9144">
                  <c:v>#N/A</c:v>
                </c:pt>
                <c:pt idx="9145">
                  <c:v>#N/A</c:v>
                </c:pt>
                <c:pt idx="9146">
                  <c:v>#N/A</c:v>
                </c:pt>
                <c:pt idx="9147">
                  <c:v>#N/A</c:v>
                </c:pt>
                <c:pt idx="9148">
                  <c:v>#N/A</c:v>
                </c:pt>
                <c:pt idx="9149">
                  <c:v>#N/A</c:v>
                </c:pt>
                <c:pt idx="9150">
                  <c:v>#N/A</c:v>
                </c:pt>
                <c:pt idx="9151">
                  <c:v>#N/A</c:v>
                </c:pt>
                <c:pt idx="9152">
                  <c:v>#N/A</c:v>
                </c:pt>
                <c:pt idx="9153">
                  <c:v>#N/A</c:v>
                </c:pt>
                <c:pt idx="9154">
                  <c:v>#N/A</c:v>
                </c:pt>
                <c:pt idx="9155">
                  <c:v>#N/A</c:v>
                </c:pt>
                <c:pt idx="9156">
                  <c:v>#N/A</c:v>
                </c:pt>
                <c:pt idx="9157">
                  <c:v>#N/A</c:v>
                </c:pt>
                <c:pt idx="9158">
                  <c:v>#N/A</c:v>
                </c:pt>
                <c:pt idx="9159">
                  <c:v>#N/A</c:v>
                </c:pt>
                <c:pt idx="9160">
                  <c:v>#N/A</c:v>
                </c:pt>
                <c:pt idx="9161">
                  <c:v>#N/A</c:v>
                </c:pt>
                <c:pt idx="9162">
                  <c:v>#N/A</c:v>
                </c:pt>
                <c:pt idx="9163">
                  <c:v>#N/A</c:v>
                </c:pt>
                <c:pt idx="9164">
                  <c:v>#N/A</c:v>
                </c:pt>
                <c:pt idx="9165">
                  <c:v>#N/A</c:v>
                </c:pt>
                <c:pt idx="9166">
                  <c:v>#N/A</c:v>
                </c:pt>
                <c:pt idx="9167">
                  <c:v>#N/A</c:v>
                </c:pt>
                <c:pt idx="9168">
                  <c:v>#N/A</c:v>
                </c:pt>
                <c:pt idx="9169">
                  <c:v>#N/A</c:v>
                </c:pt>
                <c:pt idx="9170">
                  <c:v>#N/A</c:v>
                </c:pt>
                <c:pt idx="9171">
                  <c:v>#N/A</c:v>
                </c:pt>
                <c:pt idx="9172">
                  <c:v>#N/A</c:v>
                </c:pt>
                <c:pt idx="9173">
                  <c:v>#N/A</c:v>
                </c:pt>
                <c:pt idx="9174">
                  <c:v>#N/A</c:v>
                </c:pt>
                <c:pt idx="9175">
                  <c:v>#N/A</c:v>
                </c:pt>
                <c:pt idx="9176">
                  <c:v>#N/A</c:v>
                </c:pt>
                <c:pt idx="9177">
                  <c:v>#N/A</c:v>
                </c:pt>
                <c:pt idx="9178">
                  <c:v>#N/A</c:v>
                </c:pt>
                <c:pt idx="9179">
                  <c:v>#N/A</c:v>
                </c:pt>
                <c:pt idx="9180">
                  <c:v>#N/A</c:v>
                </c:pt>
                <c:pt idx="9181">
                  <c:v>#N/A</c:v>
                </c:pt>
                <c:pt idx="9182">
                  <c:v>#N/A</c:v>
                </c:pt>
                <c:pt idx="9183">
                  <c:v>#N/A</c:v>
                </c:pt>
                <c:pt idx="9184">
                  <c:v>#N/A</c:v>
                </c:pt>
                <c:pt idx="9185">
                  <c:v>#N/A</c:v>
                </c:pt>
                <c:pt idx="9186">
                  <c:v>#N/A</c:v>
                </c:pt>
                <c:pt idx="9187">
                  <c:v>#N/A</c:v>
                </c:pt>
                <c:pt idx="9188">
                  <c:v>#N/A</c:v>
                </c:pt>
                <c:pt idx="9189">
                  <c:v>#N/A</c:v>
                </c:pt>
                <c:pt idx="9190">
                  <c:v>#N/A</c:v>
                </c:pt>
                <c:pt idx="9191">
                  <c:v>#N/A</c:v>
                </c:pt>
                <c:pt idx="9192">
                  <c:v>#N/A</c:v>
                </c:pt>
                <c:pt idx="9193">
                  <c:v>#N/A</c:v>
                </c:pt>
                <c:pt idx="9194">
                  <c:v>#N/A</c:v>
                </c:pt>
                <c:pt idx="9195">
                  <c:v>#N/A</c:v>
                </c:pt>
                <c:pt idx="9196">
                  <c:v>#N/A</c:v>
                </c:pt>
                <c:pt idx="9197">
                  <c:v>#N/A</c:v>
                </c:pt>
                <c:pt idx="9198">
                  <c:v>#N/A</c:v>
                </c:pt>
                <c:pt idx="9199">
                  <c:v>#N/A</c:v>
                </c:pt>
                <c:pt idx="9200">
                  <c:v>#N/A</c:v>
                </c:pt>
                <c:pt idx="9201">
                  <c:v>#N/A</c:v>
                </c:pt>
                <c:pt idx="9202">
                  <c:v>#N/A</c:v>
                </c:pt>
                <c:pt idx="9203">
                  <c:v>#N/A</c:v>
                </c:pt>
                <c:pt idx="9204">
                  <c:v>#N/A</c:v>
                </c:pt>
                <c:pt idx="9205">
                  <c:v>#N/A</c:v>
                </c:pt>
                <c:pt idx="9206">
                  <c:v>#N/A</c:v>
                </c:pt>
                <c:pt idx="9207">
                  <c:v>#N/A</c:v>
                </c:pt>
                <c:pt idx="9208">
                  <c:v>#N/A</c:v>
                </c:pt>
                <c:pt idx="9209">
                  <c:v>#N/A</c:v>
                </c:pt>
                <c:pt idx="9210">
                  <c:v>#N/A</c:v>
                </c:pt>
                <c:pt idx="9211">
                  <c:v>#N/A</c:v>
                </c:pt>
                <c:pt idx="9212">
                  <c:v>#N/A</c:v>
                </c:pt>
                <c:pt idx="9213">
                  <c:v>#N/A</c:v>
                </c:pt>
                <c:pt idx="9214">
                  <c:v>#N/A</c:v>
                </c:pt>
                <c:pt idx="9215">
                  <c:v>#N/A</c:v>
                </c:pt>
                <c:pt idx="9216">
                  <c:v>#N/A</c:v>
                </c:pt>
                <c:pt idx="9217">
                  <c:v>#N/A</c:v>
                </c:pt>
                <c:pt idx="9218">
                  <c:v>#N/A</c:v>
                </c:pt>
                <c:pt idx="9219">
                  <c:v>#N/A</c:v>
                </c:pt>
                <c:pt idx="9220">
                  <c:v>#N/A</c:v>
                </c:pt>
                <c:pt idx="9221">
                  <c:v>#N/A</c:v>
                </c:pt>
                <c:pt idx="9222">
                  <c:v>#N/A</c:v>
                </c:pt>
                <c:pt idx="9223">
                  <c:v>#N/A</c:v>
                </c:pt>
                <c:pt idx="9224">
                  <c:v>#N/A</c:v>
                </c:pt>
                <c:pt idx="9225">
                  <c:v>#N/A</c:v>
                </c:pt>
                <c:pt idx="9226">
                  <c:v>#N/A</c:v>
                </c:pt>
                <c:pt idx="9227">
                  <c:v>#N/A</c:v>
                </c:pt>
                <c:pt idx="9228">
                  <c:v>#N/A</c:v>
                </c:pt>
                <c:pt idx="9229">
                  <c:v>#N/A</c:v>
                </c:pt>
                <c:pt idx="9230">
                  <c:v>#N/A</c:v>
                </c:pt>
                <c:pt idx="9231">
                  <c:v>#N/A</c:v>
                </c:pt>
                <c:pt idx="9232">
                  <c:v>#N/A</c:v>
                </c:pt>
                <c:pt idx="9233">
                  <c:v>#N/A</c:v>
                </c:pt>
                <c:pt idx="9234">
                  <c:v>#N/A</c:v>
                </c:pt>
                <c:pt idx="9235">
                  <c:v>#N/A</c:v>
                </c:pt>
                <c:pt idx="9236">
                  <c:v>#N/A</c:v>
                </c:pt>
                <c:pt idx="9237">
                  <c:v>#N/A</c:v>
                </c:pt>
                <c:pt idx="9238">
                  <c:v>#N/A</c:v>
                </c:pt>
                <c:pt idx="9239">
                  <c:v>#N/A</c:v>
                </c:pt>
                <c:pt idx="9240">
                  <c:v>#N/A</c:v>
                </c:pt>
                <c:pt idx="9241">
                  <c:v>#N/A</c:v>
                </c:pt>
                <c:pt idx="9242">
                  <c:v>#N/A</c:v>
                </c:pt>
                <c:pt idx="9243">
                  <c:v>#N/A</c:v>
                </c:pt>
                <c:pt idx="9244">
                  <c:v>#N/A</c:v>
                </c:pt>
                <c:pt idx="9245">
                  <c:v>#N/A</c:v>
                </c:pt>
                <c:pt idx="9246">
                  <c:v>#N/A</c:v>
                </c:pt>
                <c:pt idx="9247">
                  <c:v>#N/A</c:v>
                </c:pt>
                <c:pt idx="9248">
                  <c:v>#N/A</c:v>
                </c:pt>
                <c:pt idx="9249">
                  <c:v>#N/A</c:v>
                </c:pt>
                <c:pt idx="9250">
                  <c:v>#N/A</c:v>
                </c:pt>
                <c:pt idx="9251">
                  <c:v>#N/A</c:v>
                </c:pt>
                <c:pt idx="9252">
                  <c:v>#N/A</c:v>
                </c:pt>
                <c:pt idx="9253">
                  <c:v>#N/A</c:v>
                </c:pt>
                <c:pt idx="9254">
                  <c:v>#N/A</c:v>
                </c:pt>
                <c:pt idx="9255">
                  <c:v>#N/A</c:v>
                </c:pt>
                <c:pt idx="9256">
                  <c:v>#N/A</c:v>
                </c:pt>
                <c:pt idx="9257">
                  <c:v>#N/A</c:v>
                </c:pt>
                <c:pt idx="9258">
                  <c:v>#N/A</c:v>
                </c:pt>
                <c:pt idx="9259">
                  <c:v>#N/A</c:v>
                </c:pt>
                <c:pt idx="9260">
                  <c:v>#N/A</c:v>
                </c:pt>
                <c:pt idx="9261">
                  <c:v>#N/A</c:v>
                </c:pt>
                <c:pt idx="9262">
                  <c:v>#N/A</c:v>
                </c:pt>
                <c:pt idx="9263">
                  <c:v>#N/A</c:v>
                </c:pt>
                <c:pt idx="9264">
                  <c:v>#N/A</c:v>
                </c:pt>
                <c:pt idx="9265">
                  <c:v>#N/A</c:v>
                </c:pt>
                <c:pt idx="9266">
                  <c:v>#N/A</c:v>
                </c:pt>
                <c:pt idx="9267">
                  <c:v>#N/A</c:v>
                </c:pt>
                <c:pt idx="9268">
                  <c:v>#N/A</c:v>
                </c:pt>
                <c:pt idx="9269">
                  <c:v>#N/A</c:v>
                </c:pt>
                <c:pt idx="9270">
                  <c:v>#N/A</c:v>
                </c:pt>
                <c:pt idx="9271">
                  <c:v>#N/A</c:v>
                </c:pt>
                <c:pt idx="9272">
                  <c:v>#N/A</c:v>
                </c:pt>
                <c:pt idx="9273">
                  <c:v>#N/A</c:v>
                </c:pt>
                <c:pt idx="9274">
                  <c:v>#N/A</c:v>
                </c:pt>
                <c:pt idx="9275">
                  <c:v>#N/A</c:v>
                </c:pt>
                <c:pt idx="9276">
                  <c:v>#N/A</c:v>
                </c:pt>
                <c:pt idx="9277">
                  <c:v>#N/A</c:v>
                </c:pt>
                <c:pt idx="9278">
                  <c:v>#N/A</c:v>
                </c:pt>
                <c:pt idx="9279">
                  <c:v>#N/A</c:v>
                </c:pt>
                <c:pt idx="9280">
                  <c:v>#N/A</c:v>
                </c:pt>
                <c:pt idx="9281">
                  <c:v>#N/A</c:v>
                </c:pt>
                <c:pt idx="9282">
                  <c:v>#N/A</c:v>
                </c:pt>
                <c:pt idx="9283">
                  <c:v>#N/A</c:v>
                </c:pt>
                <c:pt idx="9284">
                  <c:v>#N/A</c:v>
                </c:pt>
                <c:pt idx="9285">
                  <c:v>#N/A</c:v>
                </c:pt>
                <c:pt idx="9286">
                  <c:v>#N/A</c:v>
                </c:pt>
                <c:pt idx="9287">
                  <c:v>#N/A</c:v>
                </c:pt>
                <c:pt idx="9288">
                  <c:v>#N/A</c:v>
                </c:pt>
                <c:pt idx="9289">
                  <c:v>#N/A</c:v>
                </c:pt>
                <c:pt idx="9290">
                  <c:v>#N/A</c:v>
                </c:pt>
                <c:pt idx="9291">
                  <c:v>#N/A</c:v>
                </c:pt>
                <c:pt idx="9292">
                  <c:v>#N/A</c:v>
                </c:pt>
                <c:pt idx="9293">
                  <c:v>#N/A</c:v>
                </c:pt>
                <c:pt idx="9294">
                  <c:v>#N/A</c:v>
                </c:pt>
                <c:pt idx="9295">
                  <c:v>#N/A</c:v>
                </c:pt>
                <c:pt idx="9296">
                  <c:v>#N/A</c:v>
                </c:pt>
                <c:pt idx="9297">
                  <c:v>#N/A</c:v>
                </c:pt>
                <c:pt idx="9298">
                  <c:v>#N/A</c:v>
                </c:pt>
                <c:pt idx="9299">
                  <c:v>#N/A</c:v>
                </c:pt>
                <c:pt idx="9300">
                  <c:v>#N/A</c:v>
                </c:pt>
                <c:pt idx="9301">
                  <c:v>#N/A</c:v>
                </c:pt>
                <c:pt idx="9302">
                  <c:v>#N/A</c:v>
                </c:pt>
                <c:pt idx="9303">
                  <c:v>#N/A</c:v>
                </c:pt>
                <c:pt idx="9304">
                  <c:v>#N/A</c:v>
                </c:pt>
                <c:pt idx="9305">
                  <c:v>#N/A</c:v>
                </c:pt>
                <c:pt idx="9306">
                  <c:v>#N/A</c:v>
                </c:pt>
                <c:pt idx="9307">
                  <c:v>#N/A</c:v>
                </c:pt>
                <c:pt idx="9308">
                  <c:v>#N/A</c:v>
                </c:pt>
                <c:pt idx="9309">
                  <c:v>#N/A</c:v>
                </c:pt>
                <c:pt idx="9310">
                  <c:v>#N/A</c:v>
                </c:pt>
                <c:pt idx="9311">
                  <c:v>#N/A</c:v>
                </c:pt>
                <c:pt idx="9312">
                  <c:v>#N/A</c:v>
                </c:pt>
                <c:pt idx="9313">
                  <c:v>#N/A</c:v>
                </c:pt>
                <c:pt idx="9314">
                  <c:v>#N/A</c:v>
                </c:pt>
                <c:pt idx="9315">
                  <c:v>#N/A</c:v>
                </c:pt>
                <c:pt idx="9316">
                  <c:v>#N/A</c:v>
                </c:pt>
                <c:pt idx="9317">
                  <c:v>#N/A</c:v>
                </c:pt>
                <c:pt idx="9318">
                  <c:v>#N/A</c:v>
                </c:pt>
                <c:pt idx="9319">
                  <c:v>#N/A</c:v>
                </c:pt>
                <c:pt idx="9320">
                  <c:v>#N/A</c:v>
                </c:pt>
                <c:pt idx="9321">
                  <c:v>#N/A</c:v>
                </c:pt>
                <c:pt idx="9322">
                  <c:v>#N/A</c:v>
                </c:pt>
                <c:pt idx="9323">
                  <c:v>#N/A</c:v>
                </c:pt>
                <c:pt idx="9324">
                  <c:v>#N/A</c:v>
                </c:pt>
                <c:pt idx="9325">
                  <c:v>#N/A</c:v>
                </c:pt>
                <c:pt idx="9326">
                  <c:v>#N/A</c:v>
                </c:pt>
                <c:pt idx="9327">
                  <c:v>#N/A</c:v>
                </c:pt>
                <c:pt idx="9328">
                  <c:v>#N/A</c:v>
                </c:pt>
                <c:pt idx="9329">
                  <c:v>#N/A</c:v>
                </c:pt>
                <c:pt idx="9330">
                  <c:v>#N/A</c:v>
                </c:pt>
                <c:pt idx="9331">
                  <c:v>#N/A</c:v>
                </c:pt>
                <c:pt idx="9332">
                  <c:v>#N/A</c:v>
                </c:pt>
                <c:pt idx="9333">
                  <c:v>#N/A</c:v>
                </c:pt>
                <c:pt idx="9334">
                  <c:v>#N/A</c:v>
                </c:pt>
                <c:pt idx="9335">
                  <c:v>#N/A</c:v>
                </c:pt>
                <c:pt idx="9336">
                  <c:v>#N/A</c:v>
                </c:pt>
                <c:pt idx="9337">
                  <c:v>#N/A</c:v>
                </c:pt>
                <c:pt idx="9338">
                  <c:v>#N/A</c:v>
                </c:pt>
                <c:pt idx="9339">
                  <c:v>#N/A</c:v>
                </c:pt>
                <c:pt idx="9340">
                  <c:v>#N/A</c:v>
                </c:pt>
                <c:pt idx="9341">
                  <c:v>#N/A</c:v>
                </c:pt>
                <c:pt idx="9342">
                  <c:v>#N/A</c:v>
                </c:pt>
                <c:pt idx="9343">
                  <c:v>#N/A</c:v>
                </c:pt>
                <c:pt idx="9344">
                  <c:v>#N/A</c:v>
                </c:pt>
                <c:pt idx="9345">
                  <c:v>#N/A</c:v>
                </c:pt>
                <c:pt idx="9346">
                  <c:v>#N/A</c:v>
                </c:pt>
                <c:pt idx="9347">
                  <c:v>#N/A</c:v>
                </c:pt>
                <c:pt idx="9348">
                  <c:v>#N/A</c:v>
                </c:pt>
                <c:pt idx="9349">
                  <c:v>#N/A</c:v>
                </c:pt>
                <c:pt idx="9350">
                  <c:v>#N/A</c:v>
                </c:pt>
                <c:pt idx="9351">
                  <c:v>#N/A</c:v>
                </c:pt>
                <c:pt idx="9352">
                  <c:v>#N/A</c:v>
                </c:pt>
                <c:pt idx="9353">
                  <c:v>#N/A</c:v>
                </c:pt>
                <c:pt idx="9354">
                  <c:v>#N/A</c:v>
                </c:pt>
                <c:pt idx="9355">
                  <c:v>#N/A</c:v>
                </c:pt>
                <c:pt idx="9356">
                  <c:v>#N/A</c:v>
                </c:pt>
                <c:pt idx="9357">
                  <c:v>#N/A</c:v>
                </c:pt>
                <c:pt idx="9358">
                  <c:v>#N/A</c:v>
                </c:pt>
                <c:pt idx="9359">
                  <c:v>#N/A</c:v>
                </c:pt>
                <c:pt idx="9360">
                  <c:v>#N/A</c:v>
                </c:pt>
                <c:pt idx="9361">
                  <c:v>#N/A</c:v>
                </c:pt>
                <c:pt idx="9362">
                  <c:v>#N/A</c:v>
                </c:pt>
                <c:pt idx="9363">
                  <c:v>#N/A</c:v>
                </c:pt>
                <c:pt idx="9364">
                  <c:v>#N/A</c:v>
                </c:pt>
                <c:pt idx="9365">
                  <c:v>#N/A</c:v>
                </c:pt>
                <c:pt idx="9366">
                  <c:v>#N/A</c:v>
                </c:pt>
                <c:pt idx="9367">
                  <c:v>#N/A</c:v>
                </c:pt>
                <c:pt idx="9368">
                  <c:v>#N/A</c:v>
                </c:pt>
                <c:pt idx="9369">
                  <c:v>#N/A</c:v>
                </c:pt>
                <c:pt idx="9370">
                  <c:v>#N/A</c:v>
                </c:pt>
                <c:pt idx="9371">
                  <c:v>#N/A</c:v>
                </c:pt>
                <c:pt idx="9372">
                  <c:v>#N/A</c:v>
                </c:pt>
                <c:pt idx="9373">
                  <c:v>#N/A</c:v>
                </c:pt>
                <c:pt idx="9374">
                  <c:v>#N/A</c:v>
                </c:pt>
                <c:pt idx="9375">
                  <c:v>#N/A</c:v>
                </c:pt>
                <c:pt idx="9376">
                  <c:v>#N/A</c:v>
                </c:pt>
                <c:pt idx="9377">
                  <c:v>#N/A</c:v>
                </c:pt>
                <c:pt idx="9378">
                  <c:v>#N/A</c:v>
                </c:pt>
                <c:pt idx="9379">
                  <c:v>#N/A</c:v>
                </c:pt>
                <c:pt idx="9380">
                  <c:v>#N/A</c:v>
                </c:pt>
                <c:pt idx="9381">
                  <c:v>#N/A</c:v>
                </c:pt>
                <c:pt idx="9382">
                  <c:v>#N/A</c:v>
                </c:pt>
                <c:pt idx="9383">
                  <c:v>#N/A</c:v>
                </c:pt>
                <c:pt idx="9384">
                  <c:v>#N/A</c:v>
                </c:pt>
                <c:pt idx="9385">
                  <c:v>#N/A</c:v>
                </c:pt>
                <c:pt idx="9386">
                  <c:v>#N/A</c:v>
                </c:pt>
                <c:pt idx="9387">
                  <c:v>#N/A</c:v>
                </c:pt>
                <c:pt idx="9388">
                  <c:v>#N/A</c:v>
                </c:pt>
                <c:pt idx="9389">
                  <c:v>#N/A</c:v>
                </c:pt>
                <c:pt idx="9390">
                  <c:v>#N/A</c:v>
                </c:pt>
                <c:pt idx="9391">
                  <c:v>#N/A</c:v>
                </c:pt>
                <c:pt idx="9392">
                  <c:v>#N/A</c:v>
                </c:pt>
                <c:pt idx="9393">
                  <c:v>#N/A</c:v>
                </c:pt>
                <c:pt idx="9394">
                  <c:v>#N/A</c:v>
                </c:pt>
                <c:pt idx="9395">
                  <c:v>#N/A</c:v>
                </c:pt>
                <c:pt idx="9396">
                  <c:v>#N/A</c:v>
                </c:pt>
                <c:pt idx="9397">
                  <c:v>#N/A</c:v>
                </c:pt>
                <c:pt idx="9398">
                  <c:v>#N/A</c:v>
                </c:pt>
                <c:pt idx="9399">
                  <c:v>#N/A</c:v>
                </c:pt>
                <c:pt idx="9400">
                  <c:v>#N/A</c:v>
                </c:pt>
                <c:pt idx="9401">
                  <c:v>#N/A</c:v>
                </c:pt>
                <c:pt idx="9402">
                  <c:v>#N/A</c:v>
                </c:pt>
                <c:pt idx="9403">
                  <c:v>#N/A</c:v>
                </c:pt>
                <c:pt idx="9404">
                  <c:v>#N/A</c:v>
                </c:pt>
                <c:pt idx="9405">
                  <c:v>#N/A</c:v>
                </c:pt>
                <c:pt idx="9406">
                  <c:v>#N/A</c:v>
                </c:pt>
                <c:pt idx="9407">
                  <c:v>#N/A</c:v>
                </c:pt>
                <c:pt idx="9408">
                  <c:v>#N/A</c:v>
                </c:pt>
                <c:pt idx="9409">
                  <c:v>#N/A</c:v>
                </c:pt>
                <c:pt idx="9410">
                  <c:v>#N/A</c:v>
                </c:pt>
                <c:pt idx="9411">
                  <c:v>#N/A</c:v>
                </c:pt>
                <c:pt idx="9412">
                  <c:v>#N/A</c:v>
                </c:pt>
                <c:pt idx="9413">
                  <c:v>#N/A</c:v>
                </c:pt>
                <c:pt idx="9414">
                  <c:v>#N/A</c:v>
                </c:pt>
                <c:pt idx="9415">
                  <c:v>#N/A</c:v>
                </c:pt>
                <c:pt idx="9416">
                  <c:v>#N/A</c:v>
                </c:pt>
                <c:pt idx="9417">
                  <c:v>#N/A</c:v>
                </c:pt>
                <c:pt idx="9418">
                  <c:v>#N/A</c:v>
                </c:pt>
                <c:pt idx="9419">
                  <c:v>#N/A</c:v>
                </c:pt>
                <c:pt idx="9420">
                  <c:v>#N/A</c:v>
                </c:pt>
                <c:pt idx="9421">
                  <c:v>#N/A</c:v>
                </c:pt>
                <c:pt idx="9422">
                  <c:v>#N/A</c:v>
                </c:pt>
                <c:pt idx="9423">
                  <c:v>#N/A</c:v>
                </c:pt>
                <c:pt idx="9424">
                  <c:v>#N/A</c:v>
                </c:pt>
                <c:pt idx="9425">
                  <c:v>#N/A</c:v>
                </c:pt>
                <c:pt idx="9426">
                  <c:v>#N/A</c:v>
                </c:pt>
                <c:pt idx="9427">
                  <c:v>#N/A</c:v>
                </c:pt>
                <c:pt idx="9428">
                  <c:v>#N/A</c:v>
                </c:pt>
                <c:pt idx="9429">
                  <c:v>#N/A</c:v>
                </c:pt>
                <c:pt idx="9430">
                  <c:v>#N/A</c:v>
                </c:pt>
                <c:pt idx="9431">
                  <c:v>#N/A</c:v>
                </c:pt>
                <c:pt idx="9432">
                  <c:v>#N/A</c:v>
                </c:pt>
                <c:pt idx="9433">
                  <c:v>#N/A</c:v>
                </c:pt>
                <c:pt idx="9434">
                  <c:v>#N/A</c:v>
                </c:pt>
                <c:pt idx="9435">
                  <c:v>#N/A</c:v>
                </c:pt>
                <c:pt idx="9436">
                  <c:v>#N/A</c:v>
                </c:pt>
                <c:pt idx="9437">
                  <c:v>#N/A</c:v>
                </c:pt>
                <c:pt idx="9438">
                  <c:v>#N/A</c:v>
                </c:pt>
                <c:pt idx="9439">
                  <c:v>#N/A</c:v>
                </c:pt>
                <c:pt idx="9440">
                  <c:v>#N/A</c:v>
                </c:pt>
                <c:pt idx="9441">
                  <c:v>#N/A</c:v>
                </c:pt>
                <c:pt idx="9442">
                  <c:v>#N/A</c:v>
                </c:pt>
                <c:pt idx="9443">
                  <c:v>#N/A</c:v>
                </c:pt>
                <c:pt idx="9444">
                  <c:v>#N/A</c:v>
                </c:pt>
                <c:pt idx="9445">
                  <c:v>#N/A</c:v>
                </c:pt>
                <c:pt idx="9446">
                  <c:v>#N/A</c:v>
                </c:pt>
                <c:pt idx="9447">
                  <c:v>#N/A</c:v>
                </c:pt>
                <c:pt idx="9448">
                  <c:v>#N/A</c:v>
                </c:pt>
                <c:pt idx="9449">
                  <c:v>#N/A</c:v>
                </c:pt>
                <c:pt idx="9450">
                  <c:v>#N/A</c:v>
                </c:pt>
                <c:pt idx="9451">
                  <c:v>#N/A</c:v>
                </c:pt>
                <c:pt idx="9452">
                  <c:v>#N/A</c:v>
                </c:pt>
                <c:pt idx="9453">
                  <c:v>#N/A</c:v>
                </c:pt>
                <c:pt idx="9454">
                  <c:v>#N/A</c:v>
                </c:pt>
                <c:pt idx="9455">
                  <c:v>#N/A</c:v>
                </c:pt>
                <c:pt idx="9456">
                  <c:v>#N/A</c:v>
                </c:pt>
                <c:pt idx="9457">
                  <c:v>#N/A</c:v>
                </c:pt>
                <c:pt idx="9458">
                  <c:v>#N/A</c:v>
                </c:pt>
                <c:pt idx="9459">
                  <c:v>#N/A</c:v>
                </c:pt>
                <c:pt idx="9460">
                  <c:v>#N/A</c:v>
                </c:pt>
                <c:pt idx="9461">
                  <c:v>#N/A</c:v>
                </c:pt>
                <c:pt idx="9462">
                  <c:v>#N/A</c:v>
                </c:pt>
                <c:pt idx="9463">
                  <c:v>#N/A</c:v>
                </c:pt>
                <c:pt idx="9464">
                  <c:v>#N/A</c:v>
                </c:pt>
                <c:pt idx="9465">
                  <c:v>#N/A</c:v>
                </c:pt>
                <c:pt idx="9466">
                  <c:v>#N/A</c:v>
                </c:pt>
                <c:pt idx="9467">
                  <c:v>#N/A</c:v>
                </c:pt>
                <c:pt idx="9468">
                  <c:v>#N/A</c:v>
                </c:pt>
                <c:pt idx="9469">
                  <c:v>#N/A</c:v>
                </c:pt>
                <c:pt idx="9470">
                  <c:v>#N/A</c:v>
                </c:pt>
                <c:pt idx="9471">
                  <c:v>#N/A</c:v>
                </c:pt>
                <c:pt idx="9472">
                  <c:v>#N/A</c:v>
                </c:pt>
                <c:pt idx="9473">
                  <c:v>#N/A</c:v>
                </c:pt>
                <c:pt idx="9474">
                  <c:v>#N/A</c:v>
                </c:pt>
                <c:pt idx="9475">
                  <c:v>#N/A</c:v>
                </c:pt>
                <c:pt idx="9476">
                  <c:v>#N/A</c:v>
                </c:pt>
                <c:pt idx="9477">
                  <c:v>#N/A</c:v>
                </c:pt>
                <c:pt idx="9478">
                  <c:v>#N/A</c:v>
                </c:pt>
                <c:pt idx="9479">
                  <c:v>#N/A</c:v>
                </c:pt>
                <c:pt idx="9480">
                  <c:v>#N/A</c:v>
                </c:pt>
                <c:pt idx="9481">
                  <c:v>#N/A</c:v>
                </c:pt>
                <c:pt idx="9482">
                  <c:v>#N/A</c:v>
                </c:pt>
                <c:pt idx="9483">
                  <c:v>#N/A</c:v>
                </c:pt>
                <c:pt idx="9484">
                  <c:v>#N/A</c:v>
                </c:pt>
                <c:pt idx="9485">
                  <c:v>#N/A</c:v>
                </c:pt>
                <c:pt idx="9486">
                  <c:v>#N/A</c:v>
                </c:pt>
                <c:pt idx="9487">
                  <c:v>#N/A</c:v>
                </c:pt>
                <c:pt idx="9488">
                  <c:v>#N/A</c:v>
                </c:pt>
                <c:pt idx="9489">
                  <c:v>#N/A</c:v>
                </c:pt>
                <c:pt idx="9490">
                  <c:v>#N/A</c:v>
                </c:pt>
                <c:pt idx="9491">
                  <c:v>#N/A</c:v>
                </c:pt>
                <c:pt idx="9492">
                  <c:v>#N/A</c:v>
                </c:pt>
                <c:pt idx="9493">
                  <c:v>#N/A</c:v>
                </c:pt>
                <c:pt idx="9494">
                  <c:v>#N/A</c:v>
                </c:pt>
                <c:pt idx="9495">
                  <c:v>#N/A</c:v>
                </c:pt>
                <c:pt idx="9496">
                  <c:v>#N/A</c:v>
                </c:pt>
                <c:pt idx="9497">
                  <c:v>#N/A</c:v>
                </c:pt>
                <c:pt idx="9498">
                  <c:v>#N/A</c:v>
                </c:pt>
                <c:pt idx="9499">
                  <c:v>#N/A</c:v>
                </c:pt>
                <c:pt idx="9500">
                  <c:v>#N/A</c:v>
                </c:pt>
                <c:pt idx="9501">
                  <c:v>#N/A</c:v>
                </c:pt>
                <c:pt idx="9502">
                  <c:v>#N/A</c:v>
                </c:pt>
                <c:pt idx="9503">
                  <c:v>#N/A</c:v>
                </c:pt>
                <c:pt idx="9504">
                  <c:v>#N/A</c:v>
                </c:pt>
                <c:pt idx="9505">
                  <c:v>#N/A</c:v>
                </c:pt>
                <c:pt idx="9506">
                  <c:v>#N/A</c:v>
                </c:pt>
                <c:pt idx="9507">
                  <c:v>#N/A</c:v>
                </c:pt>
                <c:pt idx="9508">
                  <c:v>#N/A</c:v>
                </c:pt>
                <c:pt idx="9509">
                  <c:v>#N/A</c:v>
                </c:pt>
                <c:pt idx="9510">
                  <c:v>#N/A</c:v>
                </c:pt>
                <c:pt idx="9511">
                  <c:v>#N/A</c:v>
                </c:pt>
                <c:pt idx="9512">
                  <c:v>#N/A</c:v>
                </c:pt>
                <c:pt idx="9513">
                  <c:v>#N/A</c:v>
                </c:pt>
                <c:pt idx="9514">
                  <c:v>#N/A</c:v>
                </c:pt>
                <c:pt idx="9515">
                  <c:v>#N/A</c:v>
                </c:pt>
                <c:pt idx="9516">
                  <c:v>#N/A</c:v>
                </c:pt>
                <c:pt idx="9517">
                  <c:v>#N/A</c:v>
                </c:pt>
                <c:pt idx="9518">
                  <c:v>#N/A</c:v>
                </c:pt>
                <c:pt idx="9519">
                  <c:v>#N/A</c:v>
                </c:pt>
                <c:pt idx="9520">
                  <c:v>#N/A</c:v>
                </c:pt>
                <c:pt idx="9521">
                  <c:v>#N/A</c:v>
                </c:pt>
                <c:pt idx="9522">
                  <c:v>#N/A</c:v>
                </c:pt>
                <c:pt idx="9523">
                  <c:v>#N/A</c:v>
                </c:pt>
                <c:pt idx="9524">
                  <c:v>#N/A</c:v>
                </c:pt>
                <c:pt idx="9525">
                  <c:v>#N/A</c:v>
                </c:pt>
                <c:pt idx="9526">
                  <c:v>#N/A</c:v>
                </c:pt>
                <c:pt idx="9527">
                  <c:v>#N/A</c:v>
                </c:pt>
                <c:pt idx="9528">
                  <c:v>#N/A</c:v>
                </c:pt>
                <c:pt idx="9529">
                  <c:v>#N/A</c:v>
                </c:pt>
                <c:pt idx="9530">
                  <c:v>#N/A</c:v>
                </c:pt>
                <c:pt idx="9531">
                  <c:v>#N/A</c:v>
                </c:pt>
                <c:pt idx="9532">
                  <c:v>#N/A</c:v>
                </c:pt>
                <c:pt idx="9533">
                  <c:v>#N/A</c:v>
                </c:pt>
                <c:pt idx="9534">
                  <c:v>#N/A</c:v>
                </c:pt>
                <c:pt idx="9535">
                  <c:v>#N/A</c:v>
                </c:pt>
                <c:pt idx="9536">
                  <c:v>#N/A</c:v>
                </c:pt>
                <c:pt idx="9537">
                  <c:v>#N/A</c:v>
                </c:pt>
                <c:pt idx="9538">
                  <c:v>#N/A</c:v>
                </c:pt>
                <c:pt idx="9539">
                  <c:v>#N/A</c:v>
                </c:pt>
                <c:pt idx="9540">
                  <c:v>#N/A</c:v>
                </c:pt>
                <c:pt idx="9541">
                  <c:v>#N/A</c:v>
                </c:pt>
                <c:pt idx="9542">
                  <c:v>#N/A</c:v>
                </c:pt>
                <c:pt idx="9543">
                  <c:v>#N/A</c:v>
                </c:pt>
                <c:pt idx="9544">
                  <c:v>#N/A</c:v>
                </c:pt>
                <c:pt idx="9545">
                  <c:v>#N/A</c:v>
                </c:pt>
                <c:pt idx="9546">
                  <c:v>#N/A</c:v>
                </c:pt>
                <c:pt idx="9547">
                  <c:v>#N/A</c:v>
                </c:pt>
                <c:pt idx="9548">
                  <c:v>#N/A</c:v>
                </c:pt>
                <c:pt idx="9549">
                  <c:v>#N/A</c:v>
                </c:pt>
                <c:pt idx="9550">
                  <c:v>#N/A</c:v>
                </c:pt>
                <c:pt idx="9551">
                  <c:v>#N/A</c:v>
                </c:pt>
                <c:pt idx="9552">
                  <c:v>#N/A</c:v>
                </c:pt>
                <c:pt idx="9553">
                  <c:v>#N/A</c:v>
                </c:pt>
                <c:pt idx="9554">
                  <c:v>#N/A</c:v>
                </c:pt>
                <c:pt idx="9555">
                  <c:v>#N/A</c:v>
                </c:pt>
                <c:pt idx="9556">
                  <c:v>#N/A</c:v>
                </c:pt>
                <c:pt idx="9557">
                  <c:v>#N/A</c:v>
                </c:pt>
                <c:pt idx="9558">
                  <c:v>#N/A</c:v>
                </c:pt>
                <c:pt idx="9559">
                  <c:v>#N/A</c:v>
                </c:pt>
                <c:pt idx="9560">
                  <c:v>#N/A</c:v>
                </c:pt>
                <c:pt idx="9561">
                  <c:v>#N/A</c:v>
                </c:pt>
                <c:pt idx="9562">
                  <c:v>#N/A</c:v>
                </c:pt>
                <c:pt idx="9563">
                  <c:v>#N/A</c:v>
                </c:pt>
                <c:pt idx="9564">
                  <c:v>#N/A</c:v>
                </c:pt>
                <c:pt idx="9565">
                  <c:v>#N/A</c:v>
                </c:pt>
                <c:pt idx="9566">
                  <c:v>#N/A</c:v>
                </c:pt>
                <c:pt idx="9567">
                  <c:v>#N/A</c:v>
                </c:pt>
                <c:pt idx="9568">
                  <c:v>#N/A</c:v>
                </c:pt>
                <c:pt idx="9569">
                  <c:v>#N/A</c:v>
                </c:pt>
                <c:pt idx="9570">
                  <c:v>#N/A</c:v>
                </c:pt>
                <c:pt idx="9571">
                  <c:v>#N/A</c:v>
                </c:pt>
                <c:pt idx="9572">
                  <c:v>#N/A</c:v>
                </c:pt>
                <c:pt idx="9573">
                  <c:v>#N/A</c:v>
                </c:pt>
                <c:pt idx="9574">
                  <c:v>#N/A</c:v>
                </c:pt>
                <c:pt idx="9575">
                  <c:v>#N/A</c:v>
                </c:pt>
                <c:pt idx="9576">
                  <c:v>#N/A</c:v>
                </c:pt>
                <c:pt idx="9577">
                  <c:v>#N/A</c:v>
                </c:pt>
                <c:pt idx="9578">
                  <c:v>#N/A</c:v>
                </c:pt>
                <c:pt idx="9579">
                  <c:v>#N/A</c:v>
                </c:pt>
                <c:pt idx="9580">
                  <c:v>#N/A</c:v>
                </c:pt>
                <c:pt idx="9581">
                  <c:v>#N/A</c:v>
                </c:pt>
                <c:pt idx="9582">
                  <c:v>#N/A</c:v>
                </c:pt>
                <c:pt idx="9583">
                  <c:v>#N/A</c:v>
                </c:pt>
                <c:pt idx="9584">
                  <c:v>#N/A</c:v>
                </c:pt>
                <c:pt idx="9585">
                  <c:v>#N/A</c:v>
                </c:pt>
                <c:pt idx="9586">
                  <c:v>#N/A</c:v>
                </c:pt>
                <c:pt idx="9587">
                  <c:v>#N/A</c:v>
                </c:pt>
                <c:pt idx="9588">
                  <c:v>#N/A</c:v>
                </c:pt>
                <c:pt idx="9589">
                  <c:v>#N/A</c:v>
                </c:pt>
                <c:pt idx="9590">
                  <c:v>#N/A</c:v>
                </c:pt>
                <c:pt idx="9591">
                  <c:v>#N/A</c:v>
                </c:pt>
                <c:pt idx="9592">
                  <c:v>#N/A</c:v>
                </c:pt>
                <c:pt idx="9593">
                  <c:v>#N/A</c:v>
                </c:pt>
                <c:pt idx="9594">
                  <c:v>#N/A</c:v>
                </c:pt>
                <c:pt idx="9595">
                  <c:v>#N/A</c:v>
                </c:pt>
                <c:pt idx="9596">
                  <c:v>#N/A</c:v>
                </c:pt>
                <c:pt idx="9597">
                  <c:v>#N/A</c:v>
                </c:pt>
                <c:pt idx="9598">
                  <c:v>#N/A</c:v>
                </c:pt>
                <c:pt idx="9599">
                  <c:v>#N/A</c:v>
                </c:pt>
                <c:pt idx="9600">
                  <c:v>#N/A</c:v>
                </c:pt>
                <c:pt idx="9601">
                  <c:v>#N/A</c:v>
                </c:pt>
                <c:pt idx="9602">
                  <c:v>#N/A</c:v>
                </c:pt>
                <c:pt idx="9603">
                  <c:v>#N/A</c:v>
                </c:pt>
                <c:pt idx="9604">
                  <c:v>#N/A</c:v>
                </c:pt>
                <c:pt idx="9605">
                  <c:v>#N/A</c:v>
                </c:pt>
                <c:pt idx="9606">
                  <c:v>#N/A</c:v>
                </c:pt>
                <c:pt idx="9607">
                  <c:v>#N/A</c:v>
                </c:pt>
                <c:pt idx="9608">
                  <c:v>#N/A</c:v>
                </c:pt>
                <c:pt idx="9609">
                  <c:v>#N/A</c:v>
                </c:pt>
                <c:pt idx="9610">
                  <c:v>#N/A</c:v>
                </c:pt>
                <c:pt idx="9611">
                  <c:v>#N/A</c:v>
                </c:pt>
                <c:pt idx="9612">
                  <c:v>#N/A</c:v>
                </c:pt>
                <c:pt idx="9613">
                  <c:v>#N/A</c:v>
                </c:pt>
                <c:pt idx="9614">
                  <c:v>#N/A</c:v>
                </c:pt>
                <c:pt idx="9615">
                  <c:v>#N/A</c:v>
                </c:pt>
                <c:pt idx="9616">
                  <c:v>#N/A</c:v>
                </c:pt>
                <c:pt idx="9617">
                  <c:v>#N/A</c:v>
                </c:pt>
                <c:pt idx="9618">
                  <c:v>#N/A</c:v>
                </c:pt>
                <c:pt idx="9619">
                  <c:v>#N/A</c:v>
                </c:pt>
                <c:pt idx="9620">
                  <c:v>#N/A</c:v>
                </c:pt>
                <c:pt idx="9621">
                  <c:v>#N/A</c:v>
                </c:pt>
                <c:pt idx="9622">
                  <c:v>#N/A</c:v>
                </c:pt>
                <c:pt idx="9623">
                  <c:v>#N/A</c:v>
                </c:pt>
                <c:pt idx="9624">
                  <c:v>#N/A</c:v>
                </c:pt>
                <c:pt idx="9625">
                  <c:v>#N/A</c:v>
                </c:pt>
                <c:pt idx="9626">
                  <c:v>#N/A</c:v>
                </c:pt>
                <c:pt idx="9627">
                  <c:v>#N/A</c:v>
                </c:pt>
                <c:pt idx="9628">
                  <c:v>#N/A</c:v>
                </c:pt>
                <c:pt idx="9629">
                  <c:v>#N/A</c:v>
                </c:pt>
                <c:pt idx="9630">
                  <c:v>#N/A</c:v>
                </c:pt>
                <c:pt idx="9631">
                  <c:v>#N/A</c:v>
                </c:pt>
                <c:pt idx="9632">
                  <c:v>#N/A</c:v>
                </c:pt>
                <c:pt idx="9633">
                  <c:v>#N/A</c:v>
                </c:pt>
                <c:pt idx="9634">
                  <c:v>#N/A</c:v>
                </c:pt>
                <c:pt idx="9635">
                  <c:v>#N/A</c:v>
                </c:pt>
                <c:pt idx="9636">
                  <c:v>#N/A</c:v>
                </c:pt>
                <c:pt idx="9637">
                  <c:v>#N/A</c:v>
                </c:pt>
                <c:pt idx="9638">
                  <c:v>#N/A</c:v>
                </c:pt>
                <c:pt idx="9639">
                  <c:v>#N/A</c:v>
                </c:pt>
                <c:pt idx="9640">
                  <c:v>#N/A</c:v>
                </c:pt>
                <c:pt idx="9641">
                  <c:v>#N/A</c:v>
                </c:pt>
                <c:pt idx="9642">
                  <c:v>#N/A</c:v>
                </c:pt>
                <c:pt idx="9643">
                  <c:v>#N/A</c:v>
                </c:pt>
                <c:pt idx="9644">
                  <c:v>#N/A</c:v>
                </c:pt>
                <c:pt idx="9645">
                  <c:v>#N/A</c:v>
                </c:pt>
                <c:pt idx="9646">
                  <c:v>#N/A</c:v>
                </c:pt>
                <c:pt idx="9647">
                  <c:v>#N/A</c:v>
                </c:pt>
                <c:pt idx="9648">
                  <c:v>#N/A</c:v>
                </c:pt>
                <c:pt idx="9649">
                  <c:v>#N/A</c:v>
                </c:pt>
                <c:pt idx="9650">
                  <c:v>#N/A</c:v>
                </c:pt>
                <c:pt idx="9651">
                  <c:v>#N/A</c:v>
                </c:pt>
                <c:pt idx="9652">
                  <c:v>#N/A</c:v>
                </c:pt>
                <c:pt idx="9653">
                  <c:v>#N/A</c:v>
                </c:pt>
                <c:pt idx="9654">
                  <c:v>#N/A</c:v>
                </c:pt>
                <c:pt idx="9655">
                  <c:v>#N/A</c:v>
                </c:pt>
                <c:pt idx="9656">
                  <c:v>#N/A</c:v>
                </c:pt>
                <c:pt idx="9657">
                  <c:v>#N/A</c:v>
                </c:pt>
                <c:pt idx="9658">
                  <c:v>#N/A</c:v>
                </c:pt>
                <c:pt idx="9659">
                  <c:v>#N/A</c:v>
                </c:pt>
                <c:pt idx="9660">
                  <c:v>#N/A</c:v>
                </c:pt>
                <c:pt idx="9661">
                  <c:v>#N/A</c:v>
                </c:pt>
                <c:pt idx="9662">
                  <c:v>#N/A</c:v>
                </c:pt>
                <c:pt idx="9663">
                  <c:v>#N/A</c:v>
                </c:pt>
                <c:pt idx="9664">
                  <c:v>#N/A</c:v>
                </c:pt>
                <c:pt idx="9665">
                  <c:v>#N/A</c:v>
                </c:pt>
                <c:pt idx="9666">
                  <c:v>#N/A</c:v>
                </c:pt>
                <c:pt idx="9667">
                  <c:v>#N/A</c:v>
                </c:pt>
                <c:pt idx="9668">
                  <c:v>#N/A</c:v>
                </c:pt>
                <c:pt idx="9669">
                  <c:v>#N/A</c:v>
                </c:pt>
                <c:pt idx="9670">
                  <c:v>#N/A</c:v>
                </c:pt>
                <c:pt idx="9671">
                  <c:v>#N/A</c:v>
                </c:pt>
                <c:pt idx="9672">
                  <c:v>#N/A</c:v>
                </c:pt>
                <c:pt idx="9673">
                  <c:v>#N/A</c:v>
                </c:pt>
                <c:pt idx="9674">
                  <c:v>#N/A</c:v>
                </c:pt>
                <c:pt idx="9675">
                  <c:v>#N/A</c:v>
                </c:pt>
                <c:pt idx="9676">
                  <c:v>#N/A</c:v>
                </c:pt>
                <c:pt idx="9677">
                  <c:v>#N/A</c:v>
                </c:pt>
                <c:pt idx="9678">
                  <c:v>#N/A</c:v>
                </c:pt>
                <c:pt idx="9679">
                  <c:v>#N/A</c:v>
                </c:pt>
                <c:pt idx="9680">
                  <c:v>#N/A</c:v>
                </c:pt>
                <c:pt idx="9681">
                  <c:v>#N/A</c:v>
                </c:pt>
                <c:pt idx="9682">
                  <c:v>#N/A</c:v>
                </c:pt>
                <c:pt idx="9683">
                  <c:v>#N/A</c:v>
                </c:pt>
                <c:pt idx="9684">
                  <c:v>#N/A</c:v>
                </c:pt>
                <c:pt idx="9685">
                  <c:v>#N/A</c:v>
                </c:pt>
                <c:pt idx="9686">
                  <c:v>#N/A</c:v>
                </c:pt>
                <c:pt idx="9687">
                  <c:v>#N/A</c:v>
                </c:pt>
                <c:pt idx="9688">
                  <c:v>#N/A</c:v>
                </c:pt>
                <c:pt idx="9689">
                  <c:v>#N/A</c:v>
                </c:pt>
                <c:pt idx="9690">
                  <c:v>#N/A</c:v>
                </c:pt>
                <c:pt idx="9691">
                  <c:v>#N/A</c:v>
                </c:pt>
                <c:pt idx="9692">
                  <c:v>#N/A</c:v>
                </c:pt>
                <c:pt idx="9693">
                  <c:v>#N/A</c:v>
                </c:pt>
                <c:pt idx="9694">
                  <c:v>#N/A</c:v>
                </c:pt>
                <c:pt idx="9695">
                  <c:v>#N/A</c:v>
                </c:pt>
                <c:pt idx="9696">
                  <c:v>#N/A</c:v>
                </c:pt>
                <c:pt idx="9697">
                  <c:v>#N/A</c:v>
                </c:pt>
                <c:pt idx="9698">
                  <c:v>#N/A</c:v>
                </c:pt>
                <c:pt idx="9699">
                  <c:v>#N/A</c:v>
                </c:pt>
                <c:pt idx="9700">
                  <c:v>#N/A</c:v>
                </c:pt>
                <c:pt idx="9701">
                  <c:v>#N/A</c:v>
                </c:pt>
                <c:pt idx="9702">
                  <c:v>#N/A</c:v>
                </c:pt>
                <c:pt idx="9703">
                  <c:v>#N/A</c:v>
                </c:pt>
                <c:pt idx="9704">
                  <c:v>#N/A</c:v>
                </c:pt>
                <c:pt idx="9705">
                  <c:v>#N/A</c:v>
                </c:pt>
                <c:pt idx="9706">
                  <c:v>#N/A</c:v>
                </c:pt>
                <c:pt idx="9707">
                  <c:v>#N/A</c:v>
                </c:pt>
                <c:pt idx="9708">
                  <c:v>#N/A</c:v>
                </c:pt>
                <c:pt idx="9709">
                  <c:v>#N/A</c:v>
                </c:pt>
                <c:pt idx="9710">
                  <c:v>#N/A</c:v>
                </c:pt>
                <c:pt idx="9711">
                  <c:v>#N/A</c:v>
                </c:pt>
                <c:pt idx="9712">
                  <c:v>#N/A</c:v>
                </c:pt>
                <c:pt idx="9713">
                  <c:v>#N/A</c:v>
                </c:pt>
                <c:pt idx="9714">
                  <c:v>#N/A</c:v>
                </c:pt>
                <c:pt idx="9715">
                  <c:v>#N/A</c:v>
                </c:pt>
                <c:pt idx="9716">
                  <c:v>#N/A</c:v>
                </c:pt>
                <c:pt idx="9717">
                  <c:v>#N/A</c:v>
                </c:pt>
                <c:pt idx="9718">
                  <c:v>#N/A</c:v>
                </c:pt>
                <c:pt idx="9719">
                  <c:v>#N/A</c:v>
                </c:pt>
                <c:pt idx="9720">
                  <c:v>#N/A</c:v>
                </c:pt>
                <c:pt idx="9721">
                  <c:v>#N/A</c:v>
                </c:pt>
                <c:pt idx="9722">
                  <c:v>#N/A</c:v>
                </c:pt>
                <c:pt idx="9723">
                  <c:v>#N/A</c:v>
                </c:pt>
                <c:pt idx="9724">
                  <c:v>#N/A</c:v>
                </c:pt>
                <c:pt idx="9725">
                  <c:v>#N/A</c:v>
                </c:pt>
                <c:pt idx="9726">
                  <c:v>#N/A</c:v>
                </c:pt>
                <c:pt idx="9727">
                  <c:v>#N/A</c:v>
                </c:pt>
                <c:pt idx="9728">
                  <c:v>#N/A</c:v>
                </c:pt>
                <c:pt idx="9729">
                  <c:v>#N/A</c:v>
                </c:pt>
                <c:pt idx="9730">
                  <c:v>#N/A</c:v>
                </c:pt>
                <c:pt idx="9731">
                  <c:v>#N/A</c:v>
                </c:pt>
                <c:pt idx="9732">
                  <c:v>#N/A</c:v>
                </c:pt>
                <c:pt idx="9733">
                  <c:v>#N/A</c:v>
                </c:pt>
                <c:pt idx="9734">
                  <c:v>#N/A</c:v>
                </c:pt>
                <c:pt idx="9735">
                  <c:v>#N/A</c:v>
                </c:pt>
                <c:pt idx="9736">
                  <c:v>#N/A</c:v>
                </c:pt>
                <c:pt idx="9737">
                  <c:v>#N/A</c:v>
                </c:pt>
                <c:pt idx="9738">
                  <c:v>#N/A</c:v>
                </c:pt>
                <c:pt idx="9739">
                  <c:v>#N/A</c:v>
                </c:pt>
                <c:pt idx="9740">
                  <c:v>#N/A</c:v>
                </c:pt>
                <c:pt idx="9741">
                  <c:v>#N/A</c:v>
                </c:pt>
                <c:pt idx="9742">
                  <c:v>#N/A</c:v>
                </c:pt>
                <c:pt idx="9743">
                  <c:v>#N/A</c:v>
                </c:pt>
                <c:pt idx="9744">
                  <c:v>#N/A</c:v>
                </c:pt>
                <c:pt idx="9745">
                  <c:v>#N/A</c:v>
                </c:pt>
                <c:pt idx="9746">
                  <c:v>#N/A</c:v>
                </c:pt>
                <c:pt idx="9747">
                  <c:v>#N/A</c:v>
                </c:pt>
                <c:pt idx="9748">
                  <c:v>#N/A</c:v>
                </c:pt>
                <c:pt idx="9749">
                  <c:v>#N/A</c:v>
                </c:pt>
                <c:pt idx="9750">
                  <c:v>#N/A</c:v>
                </c:pt>
                <c:pt idx="9751">
                  <c:v>#N/A</c:v>
                </c:pt>
                <c:pt idx="9752">
                  <c:v>#N/A</c:v>
                </c:pt>
                <c:pt idx="9753">
                  <c:v>#N/A</c:v>
                </c:pt>
                <c:pt idx="9754">
                  <c:v>#N/A</c:v>
                </c:pt>
                <c:pt idx="9755">
                  <c:v>#N/A</c:v>
                </c:pt>
                <c:pt idx="9756">
                  <c:v>#N/A</c:v>
                </c:pt>
                <c:pt idx="9757">
                  <c:v>#N/A</c:v>
                </c:pt>
                <c:pt idx="9758">
                  <c:v>#N/A</c:v>
                </c:pt>
                <c:pt idx="9759">
                  <c:v>#N/A</c:v>
                </c:pt>
                <c:pt idx="9760">
                  <c:v>#N/A</c:v>
                </c:pt>
                <c:pt idx="9761">
                  <c:v>#N/A</c:v>
                </c:pt>
                <c:pt idx="9762">
                  <c:v>#N/A</c:v>
                </c:pt>
                <c:pt idx="9763">
                  <c:v>#N/A</c:v>
                </c:pt>
                <c:pt idx="9764">
                  <c:v>#N/A</c:v>
                </c:pt>
                <c:pt idx="9765">
                  <c:v>#N/A</c:v>
                </c:pt>
                <c:pt idx="9766">
                  <c:v>#N/A</c:v>
                </c:pt>
                <c:pt idx="9767">
                  <c:v>#N/A</c:v>
                </c:pt>
                <c:pt idx="9768">
                  <c:v>#N/A</c:v>
                </c:pt>
                <c:pt idx="9769">
                  <c:v>#N/A</c:v>
                </c:pt>
                <c:pt idx="9770">
                  <c:v>#N/A</c:v>
                </c:pt>
                <c:pt idx="9771">
                  <c:v>#N/A</c:v>
                </c:pt>
                <c:pt idx="9772">
                  <c:v>#N/A</c:v>
                </c:pt>
                <c:pt idx="9773">
                  <c:v>#N/A</c:v>
                </c:pt>
                <c:pt idx="9774">
                  <c:v>#N/A</c:v>
                </c:pt>
                <c:pt idx="9775">
                  <c:v>#N/A</c:v>
                </c:pt>
                <c:pt idx="9776">
                  <c:v>#N/A</c:v>
                </c:pt>
                <c:pt idx="9777">
                  <c:v>#N/A</c:v>
                </c:pt>
                <c:pt idx="9778">
                  <c:v>#N/A</c:v>
                </c:pt>
                <c:pt idx="9779">
                  <c:v>#N/A</c:v>
                </c:pt>
                <c:pt idx="9780">
                  <c:v>#N/A</c:v>
                </c:pt>
                <c:pt idx="9781">
                  <c:v>#N/A</c:v>
                </c:pt>
                <c:pt idx="9782">
                  <c:v>#N/A</c:v>
                </c:pt>
                <c:pt idx="9783">
                  <c:v>#N/A</c:v>
                </c:pt>
                <c:pt idx="9784">
                  <c:v>#N/A</c:v>
                </c:pt>
                <c:pt idx="9785">
                  <c:v>#N/A</c:v>
                </c:pt>
                <c:pt idx="9786">
                  <c:v>#N/A</c:v>
                </c:pt>
                <c:pt idx="9787">
                  <c:v>#N/A</c:v>
                </c:pt>
                <c:pt idx="9788">
                  <c:v>#N/A</c:v>
                </c:pt>
                <c:pt idx="9789">
                  <c:v>#N/A</c:v>
                </c:pt>
                <c:pt idx="9790">
                  <c:v>#N/A</c:v>
                </c:pt>
                <c:pt idx="9791">
                  <c:v>#N/A</c:v>
                </c:pt>
                <c:pt idx="9792">
                  <c:v>#N/A</c:v>
                </c:pt>
                <c:pt idx="9793">
                  <c:v>#N/A</c:v>
                </c:pt>
                <c:pt idx="9794">
                  <c:v>#N/A</c:v>
                </c:pt>
                <c:pt idx="9795">
                  <c:v>#N/A</c:v>
                </c:pt>
                <c:pt idx="9796">
                  <c:v>#N/A</c:v>
                </c:pt>
                <c:pt idx="9797">
                  <c:v>#N/A</c:v>
                </c:pt>
                <c:pt idx="9798">
                  <c:v>#N/A</c:v>
                </c:pt>
                <c:pt idx="9799">
                  <c:v>#N/A</c:v>
                </c:pt>
                <c:pt idx="9800">
                  <c:v>#N/A</c:v>
                </c:pt>
                <c:pt idx="9801">
                  <c:v>#N/A</c:v>
                </c:pt>
                <c:pt idx="9802">
                  <c:v>#N/A</c:v>
                </c:pt>
                <c:pt idx="9803">
                  <c:v>#N/A</c:v>
                </c:pt>
                <c:pt idx="9804">
                  <c:v>#N/A</c:v>
                </c:pt>
                <c:pt idx="9805">
                  <c:v>#N/A</c:v>
                </c:pt>
                <c:pt idx="9806">
                  <c:v>#N/A</c:v>
                </c:pt>
                <c:pt idx="9807">
                  <c:v>#N/A</c:v>
                </c:pt>
                <c:pt idx="9808">
                  <c:v>#N/A</c:v>
                </c:pt>
                <c:pt idx="9809">
                  <c:v>#N/A</c:v>
                </c:pt>
                <c:pt idx="9810">
                  <c:v>#N/A</c:v>
                </c:pt>
                <c:pt idx="9811">
                  <c:v>#N/A</c:v>
                </c:pt>
                <c:pt idx="9812">
                  <c:v>#N/A</c:v>
                </c:pt>
                <c:pt idx="9813">
                  <c:v>#N/A</c:v>
                </c:pt>
                <c:pt idx="9814">
                  <c:v>#N/A</c:v>
                </c:pt>
                <c:pt idx="9815">
                  <c:v>#N/A</c:v>
                </c:pt>
                <c:pt idx="9816">
                  <c:v>#N/A</c:v>
                </c:pt>
                <c:pt idx="9817">
                  <c:v>#N/A</c:v>
                </c:pt>
                <c:pt idx="9818">
                  <c:v>#N/A</c:v>
                </c:pt>
                <c:pt idx="9819">
                  <c:v>#N/A</c:v>
                </c:pt>
                <c:pt idx="9820">
                  <c:v>#N/A</c:v>
                </c:pt>
                <c:pt idx="9821">
                  <c:v>#N/A</c:v>
                </c:pt>
                <c:pt idx="9822">
                  <c:v>#N/A</c:v>
                </c:pt>
                <c:pt idx="9823">
                  <c:v>#N/A</c:v>
                </c:pt>
                <c:pt idx="9824">
                  <c:v>#N/A</c:v>
                </c:pt>
                <c:pt idx="9825">
                  <c:v>#N/A</c:v>
                </c:pt>
                <c:pt idx="9826">
                  <c:v>#N/A</c:v>
                </c:pt>
                <c:pt idx="9827">
                  <c:v>#N/A</c:v>
                </c:pt>
                <c:pt idx="9828">
                  <c:v>#N/A</c:v>
                </c:pt>
                <c:pt idx="9829">
                  <c:v>#N/A</c:v>
                </c:pt>
                <c:pt idx="9830">
                  <c:v>#N/A</c:v>
                </c:pt>
                <c:pt idx="9831">
                  <c:v>#N/A</c:v>
                </c:pt>
                <c:pt idx="9832">
                  <c:v>#N/A</c:v>
                </c:pt>
                <c:pt idx="9833">
                  <c:v>#N/A</c:v>
                </c:pt>
                <c:pt idx="9834">
                  <c:v>#N/A</c:v>
                </c:pt>
                <c:pt idx="9835">
                  <c:v>#N/A</c:v>
                </c:pt>
                <c:pt idx="9836">
                  <c:v>#N/A</c:v>
                </c:pt>
                <c:pt idx="9837">
                  <c:v>#N/A</c:v>
                </c:pt>
                <c:pt idx="9838">
                  <c:v>#N/A</c:v>
                </c:pt>
                <c:pt idx="9839">
                  <c:v>#N/A</c:v>
                </c:pt>
                <c:pt idx="9840">
                  <c:v>#N/A</c:v>
                </c:pt>
                <c:pt idx="9841">
                  <c:v>#N/A</c:v>
                </c:pt>
                <c:pt idx="9842">
                  <c:v>#N/A</c:v>
                </c:pt>
                <c:pt idx="9843">
                  <c:v>#N/A</c:v>
                </c:pt>
                <c:pt idx="9844">
                  <c:v>#N/A</c:v>
                </c:pt>
                <c:pt idx="9845">
                  <c:v>#N/A</c:v>
                </c:pt>
                <c:pt idx="9846">
                  <c:v>#N/A</c:v>
                </c:pt>
                <c:pt idx="9847">
                  <c:v>#N/A</c:v>
                </c:pt>
                <c:pt idx="9848">
                  <c:v>#N/A</c:v>
                </c:pt>
                <c:pt idx="9849">
                  <c:v>#N/A</c:v>
                </c:pt>
                <c:pt idx="9850">
                  <c:v>#N/A</c:v>
                </c:pt>
                <c:pt idx="9851">
                  <c:v>#N/A</c:v>
                </c:pt>
                <c:pt idx="9852">
                  <c:v>#N/A</c:v>
                </c:pt>
                <c:pt idx="9853">
                  <c:v>#N/A</c:v>
                </c:pt>
                <c:pt idx="9854">
                  <c:v>#N/A</c:v>
                </c:pt>
                <c:pt idx="9855">
                  <c:v>#N/A</c:v>
                </c:pt>
                <c:pt idx="9856">
                  <c:v>#N/A</c:v>
                </c:pt>
                <c:pt idx="9857">
                  <c:v>#N/A</c:v>
                </c:pt>
                <c:pt idx="9858">
                  <c:v>#N/A</c:v>
                </c:pt>
                <c:pt idx="9859">
                  <c:v>#N/A</c:v>
                </c:pt>
                <c:pt idx="9860">
                  <c:v>#N/A</c:v>
                </c:pt>
                <c:pt idx="9861">
                  <c:v>#N/A</c:v>
                </c:pt>
                <c:pt idx="9862">
                  <c:v>#N/A</c:v>
                </c:pt>
                <c:pt idx="9863">
                  <c:v>#N/A</c:v>
                </c:pt>
                <c:pt idx="9864">
                  <c:v>#N/A</c:v>
                </c:pt>
                <c:pt idx="9865">
                  <c:v>#N/A</c:v>
                </c:pt>
                <c:pt idx="9866">
                  <c:v>#N/A</c:v>
                </c:pt>
                <c:pt idx="9867">
                  <c:v>#N/A</c:v>
                </c:pt>
                <c:pt idx="9868">
                  <c:v>#N/A</c:v>
                </c:pt>
                <c:pt idx="9869">
                  <c:v>#N/A</c:v>
                </c:pt>
                <c:pt idx="9870">
                  <c:v>#N/A</c:v>
                </c:pt>
                <c:pt idx="9871">
                  <c:v>#N/A</c:v>
                </c:pt>
                <c:pt idx="9872">
                  <c:v>#N/A</c:v>
                </c:pt>
                <c:pt idx="9873">
                  <c:v>#N/A</c:v>
                </c:pt>
                <c:pt idx="9874">
                  <c:v>#N/A</c:v>
                </c:pt>
                <c:pt idx="9875">
                  <c:v>#N/A</c:v>
                </c:pt>
                <c:pt idx="9876">
                  <c:v>#N/A</c:v>
                </c:pt>
                <c:pt idx="9877">
                  <c:v>#N/A</c:v>
                </c:pt>
                <c:pt idx="9878">
                  <c:v>#N/A</c:v>
                </c:pt>
                <c:pt idx="9879">
                  <c:v>#N/A</c:v>
                </c:pt>
                <c:pt idx="9880">
                  <c:v>#N/A</c:v>
                </c:pt>
                <c:pt idx="9881">
                  <c:v>#N/A</c:v>
                </c:pt>
                <c:pt idx="9882">
                  <c:v>#N/A</c:v>
                </c:pt>
                <c:pt idx="9883">
                  <c:v>#N/A</c:v>
                </c:pt>
                <c:pt idx="9884">
                  <c:v>#N/A</c:v>
                </c:pt>
                <c:pt idx="9885">
                  <c:v>#N/A</c:v>
                </c:pt>
                <c:pt idx="9886">
                  <c:v>#N/A</c:v>
                </c:pt>
                <c:pt idx="9887">
                  <c:v>#N/A</c:v>
                </c:pt>
                <c:pt idx="9888">
                  <c:v>#N/A</c:v>
                </c:pt>
                <c:pt idx="9889">
                  <c:v>#N/A</c:v>
                </c:pt>
                <c:pt idx="9890">
                  <c:v>#N/A</c:v>
                </c:pt>
                <c:pt idx="9891">
                  <c:v>#N/A</c:v>
                </c:pt>
                <c:pt idx="9892">
                  <c:v>#N/A</c:v>
                </c:pt>
                <c:pt idx="9893">
                  <c:v>#N/A</c:v>
                </c:pt>
                <c:pt idx="9894">
                  <c:v>#N/A</c:v>
                </c:pt>
                <c:pt idx="9895">
                  <c:v>#N/A</c:v>
                </c:pt>
                <c:pt idx="9896">
                  <c:v>#N/A</c:v>
                </c:pt>
                <c:pt idx="9897">
                  <c:v>#N/A</c:v>
                </c:pt>
                <c:pt idx="9898">
                  <c:v>#N/A</c:v>
                </c:pt>
                <c:pt idx="9899">
                  <c:v>#N/A</c:v>
                </c:pt>
                <c:pt idx="9900">
                  <c:v>#N/A</c:v>
                </c:pt>
                <c:pt idx="9901">
                  <c:v>#N/A</c:v>
                </c:pt>
                <c:pt idx="9902">
                  <c:v>#N/A</c:v>
                </c:pt>
                <c:pt idx="9903">
                  <c:v>#N/A</c:v>
                </c:pt>
                <c:pt idx="9904">
                  <c:v>#N/A</c:v>
                </c:pt>
                <c:pt idx="9905">
                  <c:v>#N/A</c:v>
                </c:pt>
                <c:pt idx="9906">
                  <c:v>#N/A</c:v>
                </c:pt>
                <c:pt idx="9907">
                  <c:v>#N/A</c:v>
                </c:pt>
                <c:pt idx="9908">
                  <c:v>#N/A</c:v>
                </c:pt>
                <c:pt idx="9909">
                  <c:v>#N/A</c:v>
                </c:pt>
                <c:pt idx="9910">
                  <c:v>#N/A</c:v>
                </c:pt>
                <c:pt idx="9911">
                  <c:v>#N/A</c:v>
                </c:pt>
                <c:pt idx="9912">
                  <c:v>#N/A</c:v>
                </c:pt>
                <c:pt idx="9913">
                  <c:v>#N/A</c:v>
                </c:pt>
                <c:pt idx="9914">
                  <c:v>#N/A</c:v>
                </c:pt>
                <c:pt idx="9915">
                  <c:v>#N/A</c:v>
                </c:pt>
                <c:pt idx="9916">
                  <c:v>#N/A</c:v>
                </c:pt>
                <c:pt idx="9917">
                  <c:v>#N/A</c:v>
                </c:pt>
                <c:pt idx="9918">
                  <c:v>#N/A</c:v>
                </c:pt>
                <c:pt idx="9919">
                  <c:v>#N/A</c:v>
                </c:pt>
                <c:pt idx="9920">
                  <c:v>#N/A</c:v>
                </c:pt>
                <c:pt idx="9921">
                  <c:v>#N/A</c:v>
                </c:pt>
                <c:pt idx="9922">
                  <c:v>#N/A</c:v>
                </c:pt>
                <c:pt idx="9923">
                  <c:v>#N/A</c:v>
                </c:pt>
                <c:pt idx="9924">
                  <c:v>#N/A</c:v>
                </c:pt>
                <c:pt idx="9925">
                  <c:v>#N/A</c:v>
                </c:pt>
                <c:pt idx="9926">
                  <c:v>#N/A</c:v>
                </c:pt>
                <c:pt idx="9927">
                  <c:v>#N/A</c:v>
                </c:pt>
                <c:pt idx="9928">
                  <c:v>#N/A</c:v>
                </c:pt>
                <c:pt idx="9929">
                  <c:v>#N/A</c:v>
                </c:pt>
                <c:pt idx="9930">
                  <c:v>#N/A</c:v>
                </c:pt>
                <c:pt idx="9931">
                  <c:v>#N/A</c:v>
                </c:pt>
                <c:pt idx="9932">
                  <c:v>#N/A</c:v>
                </c:pt>
                <c:pt idx="9933">
                  <c:v>#N/A</c:v>
                </c:pt>
                <c:pt idx="9934">
                  <c:v>#N/A</c:v>
                </c:pt>
                <c:pt idx="9935">
                  <c:v>#N/A</c:v>
                </c:pt>
                <c:pt idx="9936">
                  <c:v>#N/A</c:v>
                </c:pt>
                <c:pt idx="9937">
                  <c:v>#N/A</c:v>
                </c:pt>
                <c:pt idx="9938">
                  <c:v>#N/A</c:v>
                </c:pt>
                <c:pt idx="9939">
                  <c:v>#N/A</c:v>
                </c:pt>
                <c:pt idx="9940">
                  <c:v>#N/A</c:v>
                </c:pt>
                <c:pt idx="9941">
                  <c:v>#N/A</c:v>
                </c:pt>
                <c:pt idx="9942">
                  <c:v>#N/A</c:v>
                </c:pt>
                <c:pt idx="9943">
                  <c:v>#N/A</c:v>
                </c:pt>
                <c:pt idx="9944">
                  <c:v>#N/A</c:v>
                </c:pt>
                <c:pt idx="9945">
                  <c:v>#N/A</c:v>
                </c:pt>
                <c:pt idx="9946">
                  <c:v>#N/A</c:v>
                </c:pt>
                <c:pt idx="9947">
                  <c:v>#N/A</c:v>
                </c:pt>
                <c:pt idx="9948">
                  <c:v>#N/A</c:v>
                </c:pt>
                <c:pt idx="9949">
                  <c:v>#N/A</c:v>
                </c:pt>
                <c:pt idx="9950">
                  <c:v>#N/A</c:v>
                </c:pt>
                <c:pt idx="9951">
                  <c:v>#N/A</c:v>
                </c:pt>
                <c:pt idx="9952">
                  <c:v>#N/A</c:v>
                </c:pt>
                <c:pt idx="9953">
                  <c:v>#N/A</c:v>
                </c:pt>
                <c:pt idx="9954">
                  <c:v>#N/A</c:v>
                </c:pt>
                <c:pt idx="9955">
                  <c:v>#N/A</c:v>
                </c:pt>
                <c:pt idx="9956">
                  <c:v>#N/A</c:v>
                </c:pt>
                <c:pt idx="9957">
                  <c:v>#N/A</c:v>
                </c:pt>
                <c:pt idx="9958">
                  <c:v>#N/A</c:v>
                </c:pt>
                <c:pt idx="9959">
                  <c:v>#N/A</c:v>
                </c:pt>
                <c:pt idx="9960">
                  <c:v>#N/A</c:v>
                </c:pt>
                <c:pt idx="9961">
                  <c:v>#N/A</c:v>
                </c:pt>
                <c:pt idx="9962">
                  <c:v>#N/A</c:v>
                </c:pt>
                <c:pt idx="9963">
                  <c:v>#N/A</c:v>
                </c:pt>
                <c:pt idx="9964">
                  <c:v>#N/A</c:v>
                </c:pt>
                <c:pt idx="9965">
                  <c:v>#N/A</c:v>
                </c:pt>
                <c:pt idx="9966">
                  <c:v>#N/A</c:v>
                </c:pt>
                <c:pt idx="9967">
                  <c:v>#N/A</c:v>
                </c:pt>
                <c:pt idx="9968">
                  <c:v>#N/A</c:v>
                </c:pt>
                <c:pt idx="9969">
                  <c:v>#N/A</c:v>
                </c:pt>
                <c:pt idx="9970">
                  <c:v>#N/A</c:v>
                </c:pt>
                <c:pt idx="9971">
                  <c:v>#N/A</c:v>
                </c:pt>
                <c:pt idx="9972">
                  <c:v>#N/A</c:v>
                </c:pt>
                <c:pt idx="9973">
                  <c:v>#N/A</c:v>
                </c:pt>
                <c:pt idx="9974">
                  <c:v>#N/A</c:v>
                </c:pt>
                <c:pt idx="9975">
                  <c:v>#N/A</c:v>
                </c:pt>
                <c:pt idx="9976">
                  <c:v>#N/A</c:v>
                </c:pt>
                <c:pt idx="9977">
                  <c:v>#N/A</c:v>
                </c:pt>
                <c:pt idx="9978">
                  <c:v>#N/A</c:v>
                </c:pt>
                <c:pt idx="9979">
                  <c:v>#N/A</c:v>
                </c:pt>
                <c:pt idx="9980">
                  <c:v>#N/A</c:v>
                </c:pt>
                <c:pt idx="9981">
                  <c:v>#N/A</c:v>
                </c:pt>
                <c:pt idx="9982">
                  <c:v>#N/A</c:v>
                </c:pt>
                <c:pt idx="9983">
                  <c:v>#N/A</c:v>
                </c:pt>
                <c:pt idx="9984">
                  <c:v>#N/A</c:v>
                </c:pt>
                <c:pt idx="9985">
                  <c:v>#N/A</c:v>
                </c:pt>
                <c:pt idx="9986">
                  <c:v>#N/A</c:v>
                </c:pt>
                <c:pt idx="9987">
                  <c:v>#N/A</c:v>
                </c:pt>
                <c:pt idx="9988">
                  <c:v>#N/A</c:v>
                </c:pt>
                <c:pt idx="9989">
                  <c:v>#N/A</c:v>
                </c:pt>
                <c:pt idx="9990">
                  <c:v>#N/A</c:v>
                </c:pt>
                <c:pt idx="9991">
                  <c:v>#N/A</c:v>
                </c:pt>
                <c:pt idx="9992">
                  <c:v>#N/A</c:v>
                </c:pt>
                <c:pt idx="9993">
                  <c:v>#N/A</c:v>
                </c:pt>
                <c:pt idx="9994">
                  <c:v>#N/A</c:v>
                </c:pt>
                <c:pt idx="9995">
                  <c:v>#N/A</c:v>
                </c:pt>
                <c:pt idx="9996">
                  <c:v>#N/A</c:v>
                </c:pt>
                <c:pt idx="9997">
                  <c:v>#N/A</c:v>
                </c:pt>
                <c:pt idx="9998">
                  <c:v>#N/A</c:v>
                </c:pt>
                <c:pt idx="9999">
                  <c:v>#N/A</c:v>
                </c:pt>
                <c:pt idx="10000">
                  <c:v>#N/A</c:v>
                </c:pt>
                <c:pt idx="10001">
                  <c:v>#N/A</c:v>
                </c:pt>
                <c:pt idx="10002">
                  <c:v>#N/A</c:v>
                </c:pt>
                <c:pt idx="10003">
                  <c:v>#N/A</c:v>
                </c:pt>
                <c:pt idx="10004">
                  <c:v>#N/A</c:v>
                </c:pt>
                <c:pt idx="10005">
                  <c:v>#N/A</c:v>
                </c:pt>
                <c:pt idx="10006">
                  <c:v>#N/A</c:v>
                </c:pt>
                <c:pt idx="10007">
                  <c:v>#N/A</c:v>
                </c:pt>
                <c:pt idx="10008">
                  <c:v>#N/A</c:v>
                </c:pt>
                <c:pt idx="10009">
                  <c:v>#N/A</c:v>
                </c:pt>
                <c:pt idx="10010">
                  <c:v>#N/A</c:v>
                </c:pt>
                <c:pt idx="10011">
                  <c:v>#N/A</c:v>
                </c:pt>
                <c:pt idx="10012">
                  <c:v>#N/A</c:v>
                </c:pt>
                <c:pt idx="10013">
                  <c:v>#N/A</c:v>
                </c:pt>
                <c:pt idx="10014">
                  <c:v>#N/A</c:v>
                </c:pt>
                <c:pt idx="10015">
                  <c:v>#N/A</c:v>
                </c:pt>
                <c:pt idx="10016">
                  <c:v>#N/A</c:v>
                </c:pt>
                <c:pt idx="10017">
                  <c:v>#N/A</c:v>
                </c:pt>
                <c:pt idx="10018">
                  <c:v>#N/A</c:v>
                </c:pt>
                <c:pt idx="10019">
                  <c:v>#N/A</c:v>
                </c:pt>
                <c:pt idx="10020">
                  <c:v>#N/A</c:v>
                </c:pt>
                <c:pt idx="10021">
                  <c:v>#N/A</c:v>
                </c:pt>
                <c:pt idx="10022">
                  <c:v>#N/A</c:v>
                </c:pt>
                <c:pt idx="10023">
                  <c:v>#N/A</c:v>
                </c:pt>
                <c:pt idx="10024">
                  <c:v>#N/A</c:v>
                </c:pt>
                <c:pt idx="10025">
                  <c:v>#N/A</c:v>
                </c:pt>
                <c:pt idx="10026">
                  <c:v>#N/A</c:v>
                </c:pt>
                <c:pt idx="10027">
                  <c:v>#N/A</c:v>
                </c:pt>
                <c:pt idx="10028">
                  <c:v>#N/A</c:v>
                </c:pt>
                <c:pt idx="10029">
                  <c:v>#N/A</c:v>
                </c:pt>
                <c:pt idx="10030">
                  <c:v>#N/A</c:v>
                </c:pt>
                <c:pt idx="10031">
                  <c:v>#N/A</c:v>
                </c:pt>
                <c:pt idx="10032">
                  <c:v>#N/A</c:v>
                </c:pt>
                <c:pt idx="10033">
                  <c:v>#N/A</c:v>
                </c:pt>
                <c:pt idx="10034">
                  <c:v>#N/A</c:v>
                </c:pt>
                <c:pt idx="10035">
                  <c:v>#N/A</c:v>
                </c:pt>
                <c:pt idx="10036">
                  <c:v>#N/A</c:v>
                </c:pt>
                <c:pt idx="10037">
                  <c:v>#N/A</c:v>
                </c:pt>
                <c:pt idx="10038">
                  <c:v>#N/A</c:v>
                </c:pt>
                <c:pt idx="10039">
                  <c:v>#N/A</c:v>
                </c:pt>
                <c:pt idx="10040">
                  <c:v>#N/A</c:v>
                </c:pt>
                <c:pt idx="10041">
                  <c:v>#N/A</c:v>
                </c:pt>
                <c:pt idx="10042">
                  <c:v>#N/A</c:v>
                </c:pt>
                <c:pt idx="10043">
                  <c:v>#N/A</c:v>
                </c:pt>
                <c:pt idx="10044">
                  <c:v>#N/A</c:v>
                </c:pt>
                <c:pt idx="10045">
                  <c:v>#N/A</c:v>
                </c:pt>
                <c:pt idx="10046">
                  <c:v>#N/A</c:v>
                </c:pt>
                <c:pt idx="10047">
                  <c:v>#N/A</c:v>
                </c:pt>
                <c:pt idx="10048">
                  <c:v>#N/A</c:v>
                </c:pt>
                <c:pt idx="10049">
                  <c:v>#N/A</c:v>
                </c:pt>
                <c:pt idx="10050">
                  <c:v>#N/A</c:v>
                </c:pt>
                <c:pt idx="10051">
                  <c:v>#N/A</c:v>
                </c:pt>
                <c:pt idx="10052">
                  <c:v>#N/A</c:v>
                </c:pt>
                <c:pt idx="10053">
                  <c:v>#N/A</c:v>
                </c:pt>
                <c:pt idx="10054">
                  <c:v>#N/A</c:v>
                </c:pt>
                <c:pt idx="10055">
                  <c:v>#N/A</c:v>
                </c:pt>
                <c:pt idx="10056">
                  <c:v>#N/A</c:v>
                </c:pt>
                <c:pt idx="10057">
                  <c:v>#N/A</c:v>
                </c:pt>
                <c:pt idx="10058">
                  <c:v>#N/A</c:v>
                </c:pt>
                <c:pt idx="10059">
                  <c:v>#N/A</c:v>
                </c:pt>
                <c:pt idx="10060">
                  <c:v>#N/A</c:v>
                </c:pt>
                <c:pt idx="10061">
                  <c:v>#N/A</c:v>
                </c:pt>
                <c:pt idx="10062">
                  <c:v>#N/A</c:v>
                </c:pt>
                <c:pt idx="10063">
                  <c:v>#N/A</c:v>
                </c:pt>
                <c:pt idx="10064">
                  <c:v>#N/A</c:v>
                </c:pt>
                <c:pt idx="10065">
                  <c:v>#N/A</c:v>
                </c:pt>
                <c:pt idx="10066">
                  <c:v>#N/A</c:v>
                </c:pt>
                <c:pt idx="10067">
                  <c:v>#N/A</c:v>
                </c:pt>
                <c:pt idx="10068">
                  <c:v>#N/A</c:v>
                </c:pt>
                <c:pt idx="10069">
                  <c:v>#N/A</c:v>
                </c:pt>
                <c:pt idx="10070">
                  <c:v>#N/A</c:v>
                </c:pt>
                <c:pt idx="10071">
                  <c:v>#N/A</c:v>
                </c:pt>
                <c:pt idx="10072">
                  <c:v>#N/A</c:v>
                </c:pt>
                <c:pt idx="10073">
                  <c:v>#N/A</c:v>
                </c:pt>
                <c:pt idx="10074">
                  <c:v>#N/A</c:v>
                </c:pt>
                <c:pt idx="10075">
                  <c:v>#N/A</c:v>
                </c:pt>
                <c:pt idx="10076">
                  <c:v>#N/A</c:v>
                </c:pt>
                <c:pt idx="10077">
                  <c:v>#N/A</c:v>
                </c:pt>
                <c:pt idx="10078">
                  <c:v>#N/A</c:v>
                </c:pt>
                <c:pt idx="10079">
                  <c:v>#N/A</c:v>
                </c:pt>
                <c:pt idx="10080">
                  <c:v>#N/A</c:v>
                </c:pt>
                <c:pt idx="10081">
                  <c:v>#N/A</c:v>
                </c:pt>
                <c:pt idx="10082">
                  <c:v>#N/A</c:v>
                </c:pt>
                <c:pt idx="10083">
                  <c:v>#N/A</c:v>
                </c:pt>
                <c:pt idx="10084">
                  <c:v>#N/A</c:v>
                </c:pt>
                <c:pt idx="10085">
                  <c:v>#N/A</c:v>
                </c:pt>
                <c:pt idx="10086">
                  <c:v>#N/A</c:v>
                </c:pt>
                <c:pt idx="10087">
                  <c:v>#N/A</c:v>
                </c:pt>
                <c:pt idx="10088">
                  <c:v>#N/A</c:v>
                </c:pt>
                <c:pt idx="10089">
                  <c:v>#N/A</c:v>
                </c:pt>
                <c:pt idx="10090">
                  <c:v>#N/A</c:v>
                </c:pt>
                <c:pt idx="10091">
                  <c:v>#N/A</c:v>
                </c:pt>
                <c:pt idx="10092">
                  <c:v>#N/A</c:v>
                </c:pt>
                <c:pt idx="10093">
                  <c:v>#N/A</c:v>
                </c:pt>
                <c:pt idx="10094">
                  <c:v>#N/A</c:v>
                </c:pt>
                <c:pt idx="10095">
                  <c:v>#N/A</c:v>
                </c:pt>
                <c:pt idx="10096">
                  <c:v>#N/A</c:v>
                </c:pt>
                <c:pt idx="10097">
                  <c:v>#N/A</c:v>
                </c:pt>
                <c:pt idx="10098">
                  <c:v>#N/A</c:v>
                </c:pt>
                <c:pt idx="10099">
                  <c:v>#N/A</c:v>
                </c:pt>
                <c:pt idx="10100">
                  <c:v>#N/A</c:v>
                </c:pt>
                <c:pt idx="10101">
                  <c:v>#N/A</c:v>
                </c:pt>
                <c:pt idx="10102">
                  <c:v>#N/A</c:v>
                </c:pt>
                <c:pt idx="10103">
                  <c:v>#N/A</c:v>
                </c:pt>
                <c:pt idx="10104">
                  <c:v>#N/A</c:v>
                </c:pt>
                <c:pt idx="10105">
                  <c:v>#N/A</c:v>
                </c:pt>
                <c:pt idx="10106">
                  <c:v>#N/A</c:v>
                </c:pt>
                <c:pt idx="10107">
                  <c:v>#N/A</c:v>
                </c:pt>
                <c:pt idx="10108">
                  <c:v>#N/A</c:v>
                </c:pt>
                <c:pt idx="10109">
                  <c:v>#N/A</c:v>
                </c:pt>
                <c:pt idx="10110">
                  <c:v>#N/A</c:v>
                </c:pt>
                <c:pt idx="10111">
                  <c:v>#N/A</c:v>
                </c:pt>
                <c:pt idx="10112">
                  <c:v>#N/A</c:v>
                </c:pt>
                <c:pt idx="10113">
                  <c:v>#N/A</c:v>
                </c:pt>
                <c:pt idx="10114">
                  <c:v>#N/A</c:v>
                </c:pt>
                <c:pt idx="10115">
                  <c:v>#N/A</c:v>
                </c:pt>
                <c:pt idx="10116">
                  <c:v>#N/A</c:v>
                </c:pt>
                <c:pt idx="10117">
                  <c:v>#N/A</c:v>
                </c:pt>
                <c:pt idx="10118">
                  <c:v>#N/A</c:v>
                </c:pt>
                <c:pt idx="10119">
                  <c:v>#N/A</c:v>
                </c:pt>
                <c:pt idx="10120">
                  <c:v>#N/A</c:v>
                </c:pt>
                <c:pt idx="10121">
                  <c:v>#N/A</c:v>
                </c:pt>
                <c:pt idx="10122">
                  <c:v>#N/A</c:v>
                </c:pt>
                <c:pt idx="10123">
                  <c:v>#N/A</c:v>
                </c:pt>
                <c:pt idx="10124">
                  <c:v>#N/A</c:v>
                </c:pt>
                <c:pt idx="10125">
                  <c:v>#N/A</c:v>
                </c:pt>
                <c:pt idx="10126">
                  <c:v>#N/A</c:v>
                </c:pt>
                <c:pt idx="10127">
                  <c:v>#N/A</c:v>
                </c:pt>
                <c:pt idx="10128">
                  <c:v>#N/A</c:v>
                </c:pt>
                <c:pt idx="10129">
                  <c:v>#N/A</c:v>
                </c:pt>
                <c:pt idx="10130">
                  <c:v>#N/A</c:v>
                </c:pt>
                <c:pt idx="10131">
                  <c:v>#N/A</c:v>
                </c:pt>
                <c:pt idx="10132">
                  <c:v>#N/A</c:v>
                </c:pt>
                <c:pt idx="10133">
                  <c:v>#N/A</c:v>
                </c:pt>
                <c:pt idx="10134">
                  <c:v>#N/A</c:v>
                </c:pt>
                <c:pt idx="10135">
                  <c:v>#N/A</c:v>
                </c:pt>
                <c:pt idx="10136">
                  <c:v>#N/A</c:v>
                </c:pt>
                <c:pt idx="10137">
                  <c:v>#N/A</c:v>
                </c:pt>
                <c:pt idx="10138">
                  <c:v>#N/A</c:v>
                </c:pt>
                <c:pt idx="10139">
                  <c:v>#N/A</c:v>
                </c:pt>
                <c:pt idx="10140">
                  <c:v>#N/A</c:v>
                </c:pt>
                <c:pt idx="10141">
                  <c:v>#N/A</c:v>
                </c:pt>
                <c:pt idx="10142">
                  <c:v>#N/A</c:v>
                </c:pt>
                <c:pt idx="10143">
                  <c:v>#N/A</c:v>
                </c:pt>
                <c:pt idx="10144">
                  <c:v>#N/A</c:v>
                </c:pt>
                <c:pt idx="10145">
                  <c:v>#N/A</c:v>
                </c:pt>
                <c:pt idx="10146">
                  <c:v>#N/A</c:v>
                </c:pt>
                <c:pt idx="10147">
                  <c:v>#N/A</c:v>
                </c:pt>
                <c:pt idx="10148">
                  <c:v>#N/A</c:v>
                </c:pt>
                <c:pt idx="10149">
                  <c:v>#N/A</c:v>
                </c:pt>
                <c:pt idx="10150">
                  <c:v>#N/A</c:v>
                </c:pt>
                <c:pt idx="10151">
                  <c:v>#N/A</c:v>
                </c:pt>
                <c:pt idx="10152">
                  <c:v>#N/A</c:v>
                </c:pt>
                <c:pt idx="10153">
                  <c:v>#N/A</c:v>
                </c:pt>
                <c:pt idx="10154">
                  <c:v>#N/A</c:v>
                </c:pt>
                <c:pt idx="10155">
                  <c:v>#N/A</c:v>
                </c:pt>
                <c:pt idx="10156">
                  <c:v>#N/A</c:v>
                </c:pt>
                <c:pt idx="10157">
                  <c:v>#N/A</c:v>
                </c:pt>
                <c:pt idx="10158">
                  <c:v>#N/A</c:v>
                </c:pt>
                <c:pt idx="10159">
                  <c:v>#N/A</c:v>
                </c:pt>
                <c:pt idx="10160">
                  <c:v>#N/A</c:v>
                </c:pt>
                <c:pt idx="10161">
                  <c:v>#N/A</c:v>
                </c:pt>
                <c:pt idx="10162">
                  <c:v>#N/A</c:v>
                </c:pt>
                <c:pt idx="10163">
                  <c:v>#N/A</c:v>
                </c:pt>
                <c:pt idx="10164">
                  <c:v>#N/A</c:v>
                </c:pt>
                <c:pt idx="10165">
                  <c:v>#N/A</c:v>
                </c:pt>
                <c:pt idx="10166">
                  <c:v>#N/A</c:v>
                </c:pt>
                <c:pt idx="10167">
                  <c:v>#N/A</c:v>
                </c:pt>
                <c:pt idx="10168">
                  <c:v>#N/A</c:v>
                </c:pt>
                <c:pt idx="10169">
                  <c:v>#N/A</c:v>
                </c:pt>
                <c:pt idx="10170">
                  <c:v>#N/A</c:v>
                </c:pt>
                <c:pt idx="10171">
                  <c:v>#N/A</c:v>
                </c:pt>
                <c:pt idx="10172">
                  <c:v>#N/A</c:v>
                </c:pt>
                <c:pt idx="10173">
                  <c:v>#N/A</c:v>
                </c:pt>
                <c:pt idx="10174">
                  <c:v>#N/A</c:v>
                </c:pt>
                <c:pt idx="10175">
                  <c:v>#N/A</c:v>
                </c:pt>
                <c:pt idx="10176">
                  <c:v>#N/A</c:v>
                </c:pt>
                <c:pt idx="10177">
                  <c:v>#N/A</c:v>
                </c:pt>
                <c:pt idx="10178">
                  <c:v>#N/A</c:v>
                </c:pt>
                <c:pt idx="10179">
                  <c:v>#N/A</c:v>
                </c:pt>
                <c:pt idx="10180">
                  <c:v>#N/A</c:v>
                </c:pt>
                <c:pt idx="10181">
                  <c:v>#N/A</c:v>
                </c:pt>
                <c:pt idx="10182">
                  <c:v>#N/A</c:v>
                </c:pt>
                <c:pt idx="10183">
                  <c:v>#N/A</c:v>
                </c:pt>
                <c:pt idx="10184">
                  <c:v>#N/A</c:v>
                </c:pt>
                <c:pt idx="10185">
                  <c:v>#N/A</c:v>
                </c:pt>
                <c:pt idx="10186">
                  <c:v>#N/A</c:v>
                </c:pt>
                <c:pt idx="10187">
                  <c:v>#N/A</c:v>
                </c:pt>
                <c:pt idx="10188">
                  <c:v>#N/A</c:v>
                </c:pt>
                <c:pt idx="10189">
                  <c:v>#N/A</c:v>
                </c:pt>
                <c:pt idx="10190">
                  <c:v>#N/A</c:v>
                </c:pt>
                <c:pt idx="10191">
                  <c:v>#N/A</c:v>
                </c:pt>
                <c:pt idx="10192">
                  <c:v>#N/A</c:v>
                </c:pt>
                <c:pt idx="10193">
                  <c:v>#N/A</c:v>
                </c:pt>
                <c:pt idx="10194">
                  <c:v>#N/A</c:v>
                </c:pt>
                <c:pt idx="10195">
                  <c:v>#N/A</c:v>
                </c:pt>
                <c:pt idx="10196">
                  <c:v>#N/A</c:v>
                </c:pt>
                <c:pt idx="10197">
                  <c:v>#N/A</c:v>
                </c:pt>
                <c:pt idx="10198">
                  <c:v>#N/A</c:v>
                </c:pt>
                <c:pt idx="10199">
                  <c:v>#N/A</c:v>
                </c:pt>
                <c:pt idx="10200">
                  <c:v>#N/A</c:v>
                </c:pt>
                <c:pt idx="10201">
                  <c:v>#N/A</c:v>
                </c:pt>
                <c:pt idx="10202">
                  <c:v>#N/A</c:v>
                </c:pt>
                <c:pt idx="10203">
                  <c:v>#N/A</c:v>
                </c:pt>
                <c:pt idx="10204">
                  <c:v>#N/A</c:v>
                </c:pt>
                <c:pt idx="10205">
                  <c:v>#N/A</c:v>
                </c:pt>
                <c:pt idx="10206">
                  <c:v>#N/A</c:v>
                </c:pt>
                <c:pt idx="10207">
                  <c:v>#N/A</c:v>
                </c:pt>
                <c:pt idx="10208">
                  <c:v>#N/A</c:v>
                </c:pt>
                <c:pt idx="10209">
                  <c:v>#N/A</c:v>
                </c:pt>
                <c:pt idx="10210">
                  <c:v>#N/A</c:v>
                </c:pt>
                <c:pt idx="10211">
                  <c:v>#N/A</c:v>
                </c:pt>
                <c:pt idx="10212">
                  <c:v>#N/A</c:v>
                </c:pt>
                <c:pt idx="10213">
                  <c:v>#N/A</c:v>
                </c:pt>
                <c:pt idx="10214">
                  <c:v>#N/A</c:v>
                </c:pt>
                <c:pt idx="10215">
                  <c:v>#N/A</c:v>
                </c:pt>
                <c:pt idx="10216">
                  <c:v>#N/A</c:v>
                </c:pt>
                <c:pt idx="10217">
                  <c:v>#N/A</c:v>
                </c:pt>
                <c:pt idx="10218">
                  <c:v>#N/A</c:v>
                </c:pt>
                <c:pt idx="10219">
                  <c:v>#N/A</c:v>
                </c:pt>
                <c:pt idx="10220">
                  <c:v>#N/A</c:v>
                </c:pt>
                <c:pt idx="10221">
                  <c:v>#N/A</c:v>
                </c:pt>
                <c:pt idx="10222">
                  <c:v>#N/A</c:v>
                </c:pt>
                <c:pt idx="10223">
                  <c:v>#N/A</c:v>
                </c:pt>
                <c:pt idx="10224">
                  <c:v>#N/A</c:v>
                </c:pt>
                <c:pt idx="10225">
                  <c:v>#N/A</c:v>
                </c:pt>
                <c:pt idx="10226">
                  <c:v>#N/A</c:v>
                </c:pt>
                <c:pt idx="10227">
                  <c:v>#N/A</c:v>
                </c:pt>
                <c:pt idx="10228">
                  <c:v>#N/A</c:v>
                </c:pt>
                <c:pt idx="10229">
                  <c:v>#N/A</c:v>
                </c:pt>
                <c:pt idx="10230">
                  <c:v>#N/A</c:v>
                </c:pt>
                <c:pt idx="10231">
                  <c:v>#N/A</c:v>
                </c:pt>
                <c:pt idx="10232">
                  <c:v>11.3046173308032</c:v>
                </c:pt>
                <c:pt idx="10233">
                  <c:v>#N/A</c:v>
                </c:pt>
                <c:pt idx="10234">
                  <c:v>#N/A</c:v>
                </c:pt>
                <c:pt idx="10235">
                  <c:v>#N/A</c:v>
                </c:pt>
                <c:pt idx="10236">
                  <c:v>#N/A</c:v>
                </c:pt>
                <c:pt idx="10237">
                  <c:v>#N/A</c:v>
                </c:pt>
                <c:pt idx="10238">
                  <c:v>#N/A</c:v>
                </c:pt>
                <c:pt idx="10239">
                  <c:v>#N/A</c:v>
                </c:pt>
                <c:pt idx="10240">
                  <c:v>#N/A</c:v>
                </c:pt>
                <c:pt idx="10241">
                  <c:v>#N/A</c:v>
                </c:pt>
                <c:pt idx="10242">
                  <c:v>#N/A</c:v>
                </c:pt>
                <c:pt idx="10243">
                  <c:v>#N/A</c:v>
                </c:pt>
                <c:pt idx="10244">
                  <c:v>#N/A</c:v>
                </c:pt>
                <c:pt idx="10245">
                  <c:v>#N/A</c:v>
                </c:pt>
                <c:pt idx="10246">
                  <c:v>#N/A</c:v>
                </c:pt>
                <c:pt idx="10247">
                  <c:v>#N/A</c:v>
                </c:pt>
                <c:pt idx="10248">
                  <c:v>#N/A</c:v>
                </c:pt>
                <c:pt idx="10249">
                  <c:v>#N/A</c:v>
                </c:pt>
                <c:pt idx="10250">
                  <c:v>#N/A</c:v>
                </c:pt>
                <c:pt idx="10251">
                  <c:v>#N/A</c:v>
                </c:pt>
                <c:pt idx="10252">
                  <c:v>#N/A</c:v>
                </c:pt>
                <c:pt idx="10253">
                  <c:v>#N/A</c:v>
                </c:pt>
                <c:pt idx="10254">
                  <c:v>#N/A</c:v>
                </c:pt>
                <c:pt idx="10255">
                  <c:v>#N/A</c:v>
                </c:pt>
                <c:pt idx="10256">
                  <c:v>#N/A</c:v>
                </c:pt>
                <c:pt idx="10257">
                  <c:v>#N/A</c:v>
                </c:pt>
                <c:pt idx="10258">
                  <c:v>#N/A</c:v>
                </c:pt>
                <c:pt idx="10259">
                  <c:v>#N/A</c:v>
                </c:pt>
                <c:pt idx="10260">
                  <c:v>#N/A</c:v>
                </c:pt>
                <c:pt idx="10261">
                  <c:v>#N/A</c:v>
                </c:pt>
                <c:pt idx="10262">
                  <c:v>#N/A</c:v>
                </c:pt>
                <c:pt idx="10263">
                  <c:v>#N/A</c:v>
                </c:pt>
                <c:pt idx="10264">
                  <c:v>#N/A</c:v>
                </c:pt>
                <c:pt idx="10265">
                  <c:v>#N/A</c:v>
                </c:pt>
                <c:pt idx="10266">
                  <c:v>#N/A</c:v>
                </c:pt>
                <c:pt idx="10267">
                  <c:v>#N/A</c:v>
                </c:pt>
                <c:pt idx="10268">
                  <c:v>#N/A</c:v>
                </c:pt>
                <c:pt idx="10269">
                  <c:v>#N/A</c:v>
                </c:pt>
                <c:pt idx="10270">
                  <c:v>#N/A</c:v>
                </c:pt>
                <c:pt idx="10271">
                  <c:v>#N/A</c:v>
                </c:pt>
                <c:pt idx="10272">
                  <c:v>#N/A</c:v>
                </c:pt>
                <c:pt idx="10273">
                  <c:v>#N/A</c:v>
                </c:pt>
                <c:pt idx="10274">
                  <c:v>#N/A</c:v>
                </c:pt>
                <c:pt idx="10275">
                  <c:v>#N/A</c:v>
                </c:pt>
                <c:pt idx="10276">
                  <c:v>#N/A</c:v>
                </c:pt>
                <c:pt idx="10277">
                  <c:v>#N/A</c:v>
                </c:pt>
                <c:pt idx="10278">
                  <c:v>#N/A</c:v>
                </c:pt>
                <c:pt idx="10279">
                  <c:v>#N/A</c:v>
                </c:pt>
                <c:pt idx="10280">
                  <c:v>#N/A</c:v>
                </c:pt>
                <c:pt idx="10281">
                  <c:v>#N/A</c:v>
                </c:pt>
                <c:pt idx="10282">
                  <c:v>#N/A</c:v>
                </c:pt>
                <c:pt idx="10283">
                  <c:v>#N/A</c:v>
                </c:pt>
                <c:pt idx="10284">
                  <c:v>#N/A</c:v>
                </c:pt>
                <c:pt idx="10285">
                  <c:v>#N/A</c:v>
                </c:pt>
                <c:pt idx="10286">
                  <c:v>#N/A</c:v>
                </c:pt>
                <c:pt idx="10287">
                  <c:v>#N/A</c:v>
                </c:pt>
                <c:pt idx="10288">
                  <c:v>#N/A</c:v>
                </c:pt>
                <c:pt idx="10289">
                  <c:v>#N/A</c:v>
                </c:pt>
                <c:pt idx="10290">
                  <c:v>#N/A</c:v>
                </c:pt>
                <c:pt idx="10291">
                  <c:v>#N/A</c:v>
                </c:pt>
                <c:pt idx="10292">
                  <c:v>#N/A</c:v>
                </c:pt>
                <c:pt idx="10293">
                  <c:v>#N/A</c:v>
                </c:pt>
                <c:pt idx="10294">
                  <c:v>#N/A</c:v>
                </c:pt>
                <c:pt idx="10295">
                  <c:v>#N/A</c:v>
                </c:pt>
                <c:pt idx="10296">
                  <c:v>#N/A</c:v>
                </c:pt>
                <c:pt idx="10297">
                  <c:v>#N/A</c:v>
                </c:pt>
                <c:pt idx="10298">
                  <c:v>#N/A</c:v>
                </c:pt>
                <c:pt idx="10299">
                  <c:v>#N/A</c:v>
                </c:pt>
                <c:pt idx="10300">
                  <c:v>#N/A</c:v>
                </c:pt>
                <c:pt idx="10301">
                  <c:v>#N/A</c:v>
                </c:pt>
                <c:pt idx="10302">
                  <c:v>#N/A</c:v>
                </c:pt>
                <c:pt idx="10303">
                  <c:v>#N/A</c:v>
                </c:pt>
                <c:pt idx="10304">
                  <c:v>#N/A</c:v>
                </c:pt>
                <c:pt idx="10305">
                  <c:v>#N/A</c:v>
                </c:pt>
                <c:pt idx="10306">
                  <c:v>#N/A</c:v>
                </c:pt>
                <c:pt idx="10307">
                  <c:v>#N/A</c:v>
                </c:pt>
                <c:pt idx="10308">
                  <c:v>#N/A</c:v>
                </c:pt>
                <c:pt idx="10309">
                  <c:v>#N/A</c:v>
                </c:pt>
                <c:pt idx="10310">
                  <c:v>#N/A</c:v>
                </c:pt>
                <c:pt idx="10311">
                  <c:v>#N/A</c:v>
                </c:pt>
                <c:pt idx="10312">
                  <c:v>#N/A</c:v>
                </c:pt>
                <c:pt idx="10313">
                  <c:v>#N/A</c:v>
                </c:pt>
                <c:pt idx="10314">
                  <c:v>#N/A</c:v>
                </c:pt>
                <c:pt idx="10315">
                  <c:v>#N/A</c:v>
                </c:pt>
                <c:pt idx="10316">
                  <c:v>#N/A</c:v>
                </c:pt>
                <c:pt idx="10317">
                  <c:v>#N/A</c:v>
                </c:pt>
                <c:pt idx="10318">
                  <c:v>#N/A</c:v>
                </c:pt>
                <c:pt idx="10319">
                  <c:v>#N/A</c:v>
                </c:pt>
                <c:pt idx="10320">
                  <c:v>#N/A</c:v>
                </c:pt>
                <c:pt idx="10321">
                  <c:v>#N/A</c:v>
                </c:pt>
                <c:pt idx="10322">
                  <c:v>#N/A</c:v>
                </c:pt>
                <c:pt idx="10323">
                  <c:v>10.931688804554</c:v>
                </c:pt>
                <c:pt idx="10324">
                  <c:v>#N/A</c:v>
                </c:pt>
                <c:pt idx="10325">
                  <c:v>#N/A</c:v>
                </c:pt>
                <c:pt idx="10326">
                  <c:v>#N/A</c:v>
                </c:pt>
                <c:pt idx="10327">
                  <c:v>#N/A</c:v>
                </c:pt>
                <c:pt idx="10328">
                  <c:v>#N/A</c:v>
                </c:pt>
                <c:pt idx="10329">
                  <c:v>#N/A</c:v>
                </c:pt>
                <c:pt idx="10330">
                  <c:v>#N/A</c:v>
                </c:pt>
                <c:pt idx="10331">
                  <c:v>#N/A</c:v>
                </c:pt>
                <c:pt idx="10332">
                  <c:v>#N/A</c:v>
                </c:pt>
                <c:pt idx="10333">
                  <c:v>#N/A</c:v>
                </c:pt>
                <c:pt idx="10334">
                  <c:v>#N/A</c:v>
                </c:pt>
                <c:pt idx="10335">
                  <c:v>#N/A</c:v>
                </c:pt>
                <c:pt idx="10336">
                  <c:v>#N/A</c:v>
                </c:pt>
                <c:pt idx="10337">
                  <c:v>#N/A</c:v>
                </c:pt>
                <c:pt idx="10338">
                  <c:v>#N/A</c:v>
                </c:pt>
                <c:pt idx="10339">
                  <c:v>#N/A</c:v>
                </c:pt>
                <c:pt idx="10340">
                  <c:v>#N/A</c:v>
                </c:pt>
                <c:pt idx="10341">
                  <c:v>#N/A</c:v>
                </c:pt>
                <c:pt idx="10342">
                  <c:v>#N/A</c:v>
                </c:pt>
                <c:pt idx="10343">
                  <c:v>#N/A</c:v>
                </c:pt>
                <c:pt idx="10344">
                  <c:v>#N/A</c:v>
                </c:pt>
                <c:pt idx="10345">
                  <c:v>#N/A</c:v>
                </c:pt>
                <c:pt idx="10346">
                  <c:v>#N/A</c:v>
                </c:pt>
                <c:pt idx="10347">
                  <c:v>#N/A</c:v>
                </c:pt>
                <c:pt idx="10348">
                  <c:v>#N/A</c:v>
                </c:pt>
                <c:pt idx="10349">
                  <c:v>#N/A</c:v>
                </c:pt>
                <c:pt idx="10350">
                  <c:v>#N/A</c:v>
                </c:pt>
                <c:pt idx="10351">
                  <c:v>#N/A</c:v>
                </c:pt>
                <c:pt idx="10352">
                  <c:v>#N/A</c:v>
                </c:pt>
                <c:pt idx="10353">
                  <c:v>#N/A</c:v>
                </c:pt>
                <c:pt idx="10354">
                  <c:v>#N/A</c:v>
                </c:pt>
                <c:pt idx="10355">
                  <c:v>#N/A</c:v>
                </c:pt>
                <c:pt idx="10356">
                  <c:v>#N/A</c:v>
                </c:pt>
                <c:pt idx="10357">
                  <c:v>#N/A</c:v>
                </c:pt>
                <c:pt idx="10358">
                  <c:v>#N/A</c:v>
                </c:pt>
                <c:pt idx="10359">
                  <c:v>#N/A</c:v>
                </c:pt>
                <c:pt idx="10360">
                  <c:v>#N/A</c:v>
                </c:pt>
                <c:pt idx="10361">
                  <c:v>#N/A</c:v>
                </c:pt>
                <c:pt idx="10362">
                  <c:v>#N/A</c:v>
                </c:pt>
                <c:pt idx="10363">
                  <c:v>#N/A</c:v>
                </c:pt>
                <c:pt idx="10364">
                  <c:v>#N/A</c:v>
                </c:pt>
                <c:pt idx="10365">
                  <c:v>#N/A</c:v>
                </c:pt>
                <c:pt idx="10366">
                  <c:v>#N/A</c:v>
                </c:pt>
                <c:pt idx="10367">
                  <c:v>#N/A</c:v>
                </c:pt>
                <c:pt idx="10368">
                  <c:v>#N/A</c:v>
                </c:pt>
                <c:pt idx="10369">
                  <c:v>#N/A</c:v>
                </c:pt>
                <c:pt idx="10370">
                  <c:v>#N/A</c:v>
                </c:pt>
                <c:pt idx="10371">
                  <c:v>#N/A</c:v>
                </c:pt>
                <c:pt idx="10372">
                  <c:v>#N/A</c:v>
                </c:pt>
                <c:pt idx="10373">
                  <c:v>#N/A</c:v>
                </c:pt>
                <c:pt idx="10374">
                  <c:v>#N/A</c:v>
                </c:pt>
                <c:pt idx="10375">
                  <c:v>#N/A</c:v>
                </c:pt>
                <c:pt idx="10376">
                  <c:v>#N/A</c:v>
                </c:pt>
                <c:pt idx="10377">
                  <c:v>#N/A</c:v>
                </c:pt>
                <c:pt idx="10378">
                  <c:v>#N/A</c:v>
                </c:pt>
                <c:pt idx="10379">
                  <c:v>#N/A</c:v>
                </c:pt>
                <c:pt idx="10380">
                  <c:v>#N/A</c:v>
                </c:pt>
                <c:pt idx="10381">
                  <c:v>#N/A</c:v>
                </c:pt>
                <c:pt idx="10382">
                  <c:v>#N/A</c:v>
                </c:pt>
                <c:pt idx="10383">
                  <c:v>#N/A</c:v>
                </c:pt>
                <c:pt idx="10384">
                  <c:v>#N/A</c:v>
                </c:pt>
                <c:pt idx="10385">
                  <c:v>#N/A</c:v>
                </c:pt>
                <c:pt idx="10386">
                  <c:v>#N/A</c:v>
                </c:pt>
                <c:pt idx="10387">
                  <c:v>#N/A</c:v>
                </c:pt>
                <c:pt idx="10388">
                  <c:v>#N/A</c:v>
                </c:pt>
                <c:pt idx="10389">
                  <c:v>#N/A</c:v>
                </c:pt>
                <c:pt idx="10390">
                  <c:v>#N/A</c:v>
                </c:pt>
                <c:pt idx="10391">
                  <c:v>#N/A</c:v>
                </c:pt>
                <c:pt idx="10392">
                  <c:v>#N/A</c:v>
                </c:pt>
                <c:pt idx="10393">
                  <c:v>#N/A</c:v>
                </c:pt>
                <c:pt idx="10394">
                  <c:v>#N/A</c:v>
                </c:pt>
                <c:pt idx="10395">
                  <c:v>#N/A</c:v>
                </c:pt>
                <c:pt idx="10396">
                  <c:v>#N/A</c:v>
                </c:pt>
                <c:pt idx="10397">
                  <c:v>#N/A</c:v>
                </c:pt>
                <c:pt idx="10398">
                  <c:v>#N/A</c:v>
                </c:pt>
                <c:pt idx="10399">
                  <c:v>#N/A</c:v>
                </c:pt>
                <c:pt idx="10400">
                  <c:v>#N/A</c:v>
                </c:pt>
                <c:pt idx="10401">
                  <c:v>#N/A</c:v>
                </c:pt>
                <c:pt idx="10402">
                  <c:v>#N/A</c:v>
                </c:pt>
                <c:pt idx="10403">
                  <c:v>#N/A</c:v>
                </c:pt>
                <c:pt idx="10404">
                  <c:v>#N/A</c:v>
                </c:pt>
                <c:pt idx="10405">
                  <c:v>#N/A</c:v>
                </c:pt>
                <c:pt idx="10406">
                  <c:v>#N/A</c:v>
                </c:pt>
                <c:pt idx="10407">
                  <c:v>#N/A</c:v>
                </c:pt>
                <c:pt idx="10408">
                  <c:v>#N/A</c:v>
                </c:pt>
                <c:pt idx="10409">
                  <c:v>#N/A</c:v>
                </c:pt>
                <c:pt idx="10410">
                  <c:v>#N/A</c:v>
                </c:pt>
                <c:pt idx="10411">
                  <c:v>#N/A</c:v>
                </c:pt>
                <c:pt idx="10412">
                  <c:v>#N/A</c:v>
                </c:pt>
                <c:pt idx="10413">
                  <c:v>#N/A</c:v>
                </c:pt>
                <c:pt idx="10414">
                  <c:v>#N/A</c:v>
                </c:pt>
                <c:pt idx="10415">
                  <c:v>#N/A</c:v>
                </c:pt>
                <c:pt idx="10416">
                  <c:v>#N/A</c:v>
                </c:pt>
                <c:pt idx="10417">
                  <c:v>#N/A</c:v>
                </c:pt>
                <c:pt idx="10418">
                  <c:v>#N/A</c:v>
                </c:pt>
                <c:pt idx="10419">
                  <c:v>#N/A</c:v>
                </c:pt>
                <c:pt idx="10420">
                  <c:v>#N/A</c:v>
                </c:pt>
                <c:pt idx="10421">
                  <c:v>#N/A</c:v>
                </c:pt>
                <c:pt idx="10422">
                  <c:v>#N/A</c:v>
                </c:pt>
                <c:pt idx="10423">
                  <c:v>#N/A</c:v>
                </c:pt>
                <c:pt idx="10424">
                  <c:v>#N/A</c:v>
                </c:pt>
                <c:pt idx="10425">
                  <c:v>#N/A</c:v>
                </c:pt>
                <c:pt idx="10426">
                  <c:v>#N/A</c:v>
                </c:pt>
                <c:pt idx="10427">
                  <c:v>#N/A</c:v>
                </c:pt>
                <c:pt idx="10428">
                  <c:v>#N/A</c:v>
                </c:pt>
                <c:pt idx="10429">
                  <c:v>#N/A</c:v>
                </c:pt>
                <c:pt idx="10430">
                  <c:v>#N/A</c:v>
                </c:pt>
                <c:pt idx="10431">
                  <c:v>#N/A</c:v>
                </c:pt>
                <c:pt idx="10432">
                  <c:v>#N/A</c:v>
                </c:pt>
                <c:pt idx="10433">
                  <c:v>#N/A</c:v>
                </c:pt>
                <c:pt idx="10434">
                  <c:v>#N/A</c:v>
                </c:pt>
                <c:pt idx="10435">
                  <c:v>#N/A</c:v>
                </c:pt>
                <c:pt idx="10436">
                  <c:v>10.6003795066413</c:v>
                </c:pt>
                <c:pt idx="10437">
                  <c:v>#N/A</c:v>
                </c:pt>
                <c:pt idx="10438">
                  <c:v>#N/A</c:v>
                </c:pt>
                <c:pt idx="10439">
                  <c:v>#N/A</c:v>
                </c:pt>
                <c:pt idx="10440">
                  <c:v>#N/A</c:v>
                </c:pt>
                <c:pt idx="10441">
                  <c:v>#N/A</c:v>
                </c:pt>
                <c:pt idx="10442">
                  <c:v>#N/A</c:v>
                </c:pt>
                <c:pt idx="10443">
                  <c:v>#N/A</c:v>
                </c:pt>
                <c:pt idx="10444">
                  <c:v>#N/A</c:v>
                </c:pt>
                <c:pt idx="10445">
                  <c:v>#N/A</c:v>
                </c:pt>
                <c:pt idx="10446">
                  <c:v>#N/A</c:v>
                </c:pt>
                <c:pt idx="10447">
                  <c:v>#N/A</c:v>
                </c:pt>
                <c:pt idx="10448">
                  <c:v>#N/A</c:v>
                </c:pt>
                <c:pt idx="10449">
                  <c:v>#N/A</c:v>
                </c:pt>
                <c:pt idx="10450">
                  <c:v>#N/A</c:v>
                </c:pt>
                <c:pt idx="10451">
                  <c:v>#N/A</c:v>
                </c:pt>
                <c:pt idx="10452">
                  <c:v>#N/A</c:v>
                </c:pt>
                <c:pt idx="10453">
                  <c:v>#N/A</c:v>
                </c:pt>
                <c:pt idx="10454">
                  <c:v>#N/A</c:v>
                </c:pt>
                <c:pt idx="10455">
                  <c:v>#N/A</c:v>
                </c:pt>
                <c:pt idx="10456">
                  <c:v>#N/A</c:v>
                </c:pt>
                <c:pt idx="10457">
                  <c:v>#N/A</c:v>
                </c:pt>
                <c:pt idx="10458">
                  <c:v>#N/A</c:v>
                </c:pt>
                <c:pt idx="10459">
                  <c:v>#N/A</c:v>
                </c:pt>
                <c:pt idx="10460">
                  <c:v>#N/A</c:v>
                </c:pt>
                <c:pt idx="10461">
                  <c:v>#N/A</c:v>
                </c:pt>
                <c:pt idx="10462">
                  <c:v>#N/A</c:v>
                </c:pt>
                <c:pt idx="10463">
                  <c:v>#N/A</c:v>
                </c:pt>
                <c:pt idx="10464">
                  <c:v>#N/A</c:v>
                </c:pt>
                <c:pt idx="10465">
                  <c:v>#N/A</c:v>
                </c:pt>
                <c:pt idx="10466">
                  <c:v>#N/A</c:v>
                </c:pt>
                <c:pt idx="10467">
                  <c:v>#N/A</c:v>
                </c:pt>
                <c:pt idx="10468">
                  <c:v>#N/A</c:v>
                </c:pt>
                <c:pt idx="10469">
                  <c:v>#N/A</c:v>
                </c:pt>
                <c:pt idx="10470">
                  <c:v>#N/A</c:v>
                </c:pt>
                <c:pt idx="10471">
                  <c:v>#N/A</c:v>
                </c:pt>
                <c:pt idx="10472">
                  <c:v>#N/A</c:v>
                </c:pt>
                <c:pt idx="10473">
                  <c:v>#N/A</c:v>
                </c:pt>
                <c:pt idx="10474">
                  <c:v>#N/A</c:v>
                </c:pt>
                <c:pt idx="10475">
                  <c:v>#N/A</c:v>
                </c:pt>
                <c:pt idx="10476">
                  <c:v>#N/A</c:v>
                </c:pt>
                <c:pt idx="10477">
                  <c:v>#N/A</c:v>
                </c:pt>
                <c:pt idx="10478">
                  <c:v>#N/A</c:v>
                </c:pt>
                <c:pt idx="10479">
                  <c:v>#N/A</c:v>
                </c:pt>
                <c:pt idx="10480">
                  <c:v>#N/A</c:v>
                </c:pt>
                <c:pt idx="10481">
                  <c:v>10.372422517394</c:v>
                </c:pt>
                <c:pt idx="10482">
                  <c:v>#N/A</c:v>
                </c:pt>
                <c:pt idx="10483">
                  <c:v>#N/A</c:v>
                </c:pt>
                <c:pt idx="10484">
                  <c:v>#N/A</c:v>
                </c:pt>
                <c:pt idx="10485">
                  <c:v>#N/A</c:v>
                </c:pt>
                <c:pt idx="10486">
                  <c:v>#N/A</c:v>
                </c:pt>
                <c:pt idx="10487">
                  <c:v>#N/A</c:v>
                </c:pt>
                <c:pt idx="10488">
                  <c:v>#N/A</c:v>
                </c:pt>
                <c:pt idx="10489">
                  <c:v>#N/A</c:v>
                </c:pt>
                <c:pt idx="10490">
                  <c:v>#N/A</c:v>
                </c:pt>
                <c:pt idx="10491">
                  <c:v>#N/A</c:v>
                </c:pt>
                <c:pt idx="10492">
                  <c:v>#N/A</c:v>
                </c:pt>
                <c:pt idx="10493">
                  <c:v>#N/A</c:v>
                </c:pt>
                <c:pt idx="10494">
                  <c:v>#N/A</c:v>
                </c:pt>
                <c:pt idx="10495">
                  <c:v>#N/A</c:v>
                </c:pt>
                <c:pt idx="10496">
                  <c:v>#N/A</c:v>
                </c:pt>
                <c:pt idx="10497">
                  <c:v>#N/A</c:v>
                </c:pt>
                <c:pt idx="10498">
                  <c:v>#N/A</c:v>
                </c:pt>
                <c:pt idx="10499">
                  <c:v>#N/A</c:v>
                </c:pt>
                <c:pt idx="10500">
                  <c:v>#N/A</c:v>
                </c:pt>
                <c:pt idx="10501">
                  <c:v>#N/A</c:v>
                </c:pt>
                <c:pt idx="10502">
                  <c:v>#N/A</c:v>
                </c:pt>
                <c:pt idx="10503">
                  <c:v>#N/A</c:v>
                </c:pt>
                <c:pt idx="10504">
                  <c:v>#N/A</c:v>
                </c:pt>
                <c:pt idx="10505">
                  <c:v>10.1650853889943</c:v>
                </c:pt>
                <c:pt idx="10506">
                  <c:v>#N/A</c:v>
                </c:pt>
                <c:pt idx="10507">
                  <c:v>#N/A</c:v>
                </c:pt>
                <c:pt idx="10508">
                  <c:v>#N/A</c:v>
                </c:pt>
                <c:pt idx="10509">
                  <c:v>#N/A</c:v>
                </c:pt>
                <c:pt idx="10510">
                  <c:v>#N/A</c:v>
                </c:pt>
                <c:pt idx="10511">
                  <c:v>#N/A</c:v>
                </c:pt>
                <c:pt idx="10512">
                  <c:v>#N/A</c:v>
                </c:pt>
                <c:pt idx="10513">
                  <c:v>#N/A</c:v>
                </c:pt>
                <c:pt idx="10514">
                  <c:v>#N/A</c:v>
                </c:pt>
                <c:pt idx="10515">
                  <c:v>#N/A</c:v>
                </c:pt>
                <c:pt idx="10516">
                  <c:v>#N/A</c:v>
                </c:pt>
                <c:pt idx="10517">
                  <c:v>#N/A</c:v>
                </c:pt>
                <c:pt idx="10518">
                  <c:v>#N/A</c:v>
                </c:pt>
                <c:pt idx="10519">
                  <c:v>#N/A</c:v>
                </c:pt>
                <c:pt idx="10520">
                  <c:v>#N/A</c:v>
                </c:pt>
                <c:pt idx="10521">
                  <c:v>#N/A</c:v>
                </c:pt>
                <c:pt idx="10522">
                  <c:v>#N/A</c:v>
                </c:pt>
                <c:pt idx="10523">
                  <c:v>#N/A</c:v>
                </c:pt>
                <c:pt idx="10524">
                  <c:v>#N/A</c:v>
                </c:pt>
                <c:pt idx="10525">
                  <c:v>#N/A</c:v>
                </c:pt>
                <c:pt idx="10526">
                  <c:v>#N/A</c:v>
                </c:pt>
                <c:pt idx="10527">
                  <c:v>#N/A</c:v>
                </c:pt>
                <c:pt idx="10528">
                  <c:v>#N/A</c:v>
                </c:pt>
                <c:pt idx="10529">
                  <c:v>#N/A</c:v>
                </c:pt>
                <c:pt idx="10530">
                  <c:v>#N/A</c:v>
                </c:pt>
                <c:pt idx="10531">
                  <c:v>#N/A</c:v>
                </c:pt>
                <c:pt idx="10532">
                  <c:v>#N/A</c:v>
                </c:pt>
                <c:pt idx="10533">
                  <c:v>#N/A</c:v>
                </c:pt>
                <c:pt idx="10534">
                  <c:v>#N/A</c:v>
                </c:pt>
                <c:pt idx="10535">
                  <c:v>#N/A</c:v>
                </c:pt>
                <c:pt idx="10536">
                  <c:v>#N/A</c:v>
                </c:pt>
                <c:pt idx="10537">
                  <c:v>#N/A</c:v>
                </c:pt>
                <c:pt idx="10538">
                  <c:v>#N/A</c:v>
                </c:pt>
                <c:pt idx="10539">
                  <c:v>#N/A</c:v>
                </c:pt>
                <c:pt idx="10540">
                  <c:v>#N/A</c:v>
                </c:pt>
                <c:pt idx="10541">
                  <c:v>#N/A</c:v>
                </c:pt>
                <c:pt idx="10542">
                  <c:v>#N/A</c:v>
                </c:pt>
                <c:pt idx="10543">
                  <c:v>#N/A</c:v>
                </c:pt>
                <c:pt idx="10544">
                  <c:v>#N/A</c:v>
                </c:pt>
                <c:pt idx="10545">
                  <c:v>#N/A</c:v>
                </c:pt>
                <c:pt idx="10546">
                  <c:v>#N/A</c:v>
                </c:pt>
                <c:pt idx="10547">
                  <c:v>#N/A</c:v>
                </c:pt>
                <c:pt idx="10548">
                  <c:v>#N/A</c:v>
                </c:pt>
                <c:pt idx="10549">
                  <c:v>#N/A</c:v>
                </c:pt>
                <c:pt idx="10550">
                  <c:v>#N/A</c:v>
                </c:pt>
                <c:pt idx="10551">
                  <c:v>#N/A</c:v>
                </c:pt>
                <c:pt idx="10552">
                  <c:v>#N/A</c:v>
                </c:pt>
                <c:pt idx="10553">
                  <c:v>#N/A</c:v>
                </c:pt>
                <c:pt idx="10554">
                  <c:v>#N/A</c:v>
                </c:pt>
                <c:pt idx="10555">
                  <c:v>#N/A</c:v>
                </c:pt>
                <c:pt idx="10556">
                  <c:v>#N/A</c:v>
                </c:pt>
                <c:pt idx="10557">
                  <c:v>#N/A</c:v>
                </c:pt>
                <c:pt idx="10558">
                  <c:v>#N/A</c:v>
                </c:pt>
                <c:pt idx="10559">
                  <c:v>#N/A</c:v>
                </c:pt>
                <c:pt idx="10560">
                  <c:v>#N/A</c:v>
                </c:pt>
                <c:pt idx="10561">
                  <c:v>#N/A</c:v>
                </c:pt>
                <c:pt idx="10562">
                  <c:v>#N/A</c:v>
                </c:pt>
                <c:pt idx="10563">
                  <c:v>#N/A</c:v>
                </c:pt>
                <c:pt idx="10564">
                  <c:v>#N/A</c:v>
                </c:pt>
                <c:pt idx="10565">
                  <c:v>#N/A</c:v>
                </c:pt>
                <c:pt idx="10566">
                  <c:v>#N/A</c:v>
                </c:pt>
                <c:pt idx="10567">
                  <c:v>#N/A</c:v>
                </c:pt>
                <c:pt idx="10568">
                  <c:v>#N/A</c:v>
                </c:pt>
                <c:pt idx="10569">
                  <c:v>#N/A</c:v>
                </c:pt>
                <c:pt idx="10570">
                  <c:v>#N/A</c:v>
                </c:pt>
                <c:pt idx="10571">
                  <c:v>#N/A</c:v>
                </c:pt>
                <c:pt idx="10572">
                  <c:v>#N/A</c:v>
                </c:pt>
                <c:pt idx="10573">
                  <c:v>#N/A</c:v>
                </c:pt>
                <c:pt idx="10574">
                  <c:v>#N/A</c:v>
                </c:pt>
                <c:pt idx="10575">
                  <c:v>#N/A</c:v>
                </c:pt>
                <c:pt idx="10576">
                  <c:v>#N/A</c:v>
                </c:pt>
                <c:pt idx="10577">
                  <c:v>#N/A</c:v>
                </c:pt>
                <c:pt idx="10578">
                  <c:v>#N/A</c:v>
                </c:pt>
                <c:pt idx="10579">
                  <c:v>#N/A</c:v>
                </c:pt>
                <c:pt idx="10580">
                  <c:v>#N/A</c:v>
                </c:pt>
                <c:pt idx="10581">
                  <c:v>#N/A</c:v>
                </c:pt>
                <c:pt idx="10582">
                  <c:v>#N/A</c:v>
                </c:pt>
                <c:pt idx="10583">
                  <c:v>#N/A</c:v>
                </c:pt>
                <c:pt idx="10584">
                  <c:v>#N/A</c:v>
                </c:pt>
                <c:pt idx="10585">
                  <c:v>#N/A</c:v>
                </c:pt>
                <c:pt idx="10586">
                  <c:v>#N/A</c:v>
                </c:pt>
                <c:pt idx="10587">
                  <c:v>#N/A</c:v>
                </c:pt>
                <c:pt idx="10588">
                  <c:v>#N/A</c:v>
                </c:pt>
                <c:pt idx="10589">
                  <c:v>#N/A</c:v>
                </c:pt>
                <c:pt idx="10590">
                  <c:v>#N/A</c:v>
                </c:pt>
                <c:pt idx="10591">
                  <c:v>#N/A</c:v>
                </c:pt>
                <c:pt idx="10592">
                  <c:v>#N/A</c:v>
                </c:pt>
                <c:pt idx="10593">
                  <c:v>#N/A</c:v>
                </c:pt>
                <c:pt idx="10594">
                  <c:v>10.2485768500948</c:v>
                </c:pt>
                <c:pt idx="10595">
                  <c:v>#N/A</c:v>
                </c:pt>
                <c:pt idx="10596">
                  <c:v>#N/A</c:v>
                </c:pt>
                <c:pt idx="10597">
                  <c:v>#N/A</c:v>
                </c:pt>
                <c:pt idx="10598">
                  <c:v>#N/A</c:v>
                </c:pt>
                <c:pt idx="10599">
                  <c:v>#N/A</c:v>
                </c:pt>
                <c:pt idx="10600">
                  <c:v>#N/A</c:v>
                </c:pt>
                <c:pt idx="10601">
                  <c:v>#N/A</c:v>
                </c:pt>
                <c:pt idx="10602">
                  <c:v>#N/A</c:v>
                </c:pt>
                <c:pt idx="10603">
                  <c:v>#N/A</c:v>
                </c:pt>
                <c:pt idx="10604">
                  <c:v>#N/A</c:v>
                </c:pt>
                <c:pt idx="10605">
                  <c:v>#N/A</c:v>
                </c:pt>
                <c:pt idx="10606">
                  <c:v>#N/A</c:v>
                </c:pt>
                <c:pt idx="10607">
                  <c:v>#N/A</c:v>
                </c:pt>
                <c:pt idx="10608">
                  <c:v>#N/A</c:v>
                </c:pt>
                <c:pt idx="10609">
                  <c:v>#N/A</c:v>
                </c:pt>
                <c:pt idx="10610">
                  <c:v>#N/A</c:v>
                </c:pt>
                <c:pt idx="10611">
                  <c:v>#N/A</c:v>
                </c:pt>
                <c:pt idx="10612">
                  <c:v>#N/A</c:v>
                </c:pt>
                <c:pt idx="10613">
                  <c:v>#N/A</c:v>
                </c:pt>
                <c:pt idx="10614">
                  <c:v>#N/A</c:v>
                </c:pt>
                <c:pt idx="10615">
                  <c:v>#N/A</c:v>
                </c:pt>
                <c:pt idx="10616">
                  <c:v>#N/A</c:v>
                </c:pt>
                <c:pt idx="10617">
                  <c:v>#N/A</c:v>
                </c:pt>
                <c:pt idx="10618">
                  <c:v>#N/A</c:v>
                </c:pt>
                <c:pt idx="10619">
                  <c:v>#N/A</c:v>
                </c:pt>
                <c:pt idx="10620">
                  <c:v>#N/A</c:v>
                </c:pt>
                <c:pt idx="10621">
                  <c:v>#N/A</c:v>
                </c:pt>
                <c:pt idx="10622">
                  <c:v>#N/A</c:v>
                </c:pt>
                <c:pt idx="10623">
                  <c:v>#N/A</c:v>
                </c:pt>
                <c:pt idx="10624">
                  <c:v>#N/A</c:v>
                </c:pt>
                <c:pt idx="10625">
                  <c:v>#N/A</c:v>
                </c:pt>
                <c:pt idx="10626">
                  <c:v>#N/A</c:v>
                </c:pt>
                <c:pt idx="10627">
                  <c:v>#N/A</c:v>
                </c:pt>
                <c:pt idx="10628">
                  <c:v>#N/A</c:v>
                </c:pt>
                <c:pt idx="10629">
                  <c:v>#N/A</c:v>
                </c:pt>
                <c:pt idx="10630">
                  <c:v>#N/A</c:v>
                </c:pt>
                <c:pt idx="10631">
                  <c:v>#N/A</c:v>
                </c:pt>
                <c:pt idx="10632">
                  <c:v>#N/A</c:v>
                </c:pt>
                <c:pt idx="10633">
                  <c:v>#N/A</c:v>
                </c:pt>
                <c:pt idx="10634">
                  <c:v>#N/A</c:v>
                </c:pt>
                <c:pt idx="10635">
                  <c:v>#N/A</c:v>
                </c:pt>
                <c:pt idx="10636">
                  <c:v>#N/A</c:v>
                </c:pt>
                <c:pt idx="10637">
                  <c:v>#N/A</c:v>
                </c:pt>
                <c:pt idx="10638">
                  <c:v>#N/A</c:v>
                </c:pt>
                <c:pt idx="10639">
                  <c:v>#N/A</c:v>
                </c:pt>
                <c:pt idx="10640">
                  <c:v>#N/A</c:v>
                </c:pt>
                <c:pt idx="10641">
                  <c:v>#N/A</c:v>
                </c:pt>
                <c:pt idx="10642">
                  <c:v>#N/A</c:v>
                </c:pt>
                <c:pt idx="10643">
                  <c:v>#N/A</c:v>
                </c:pt>
                <c:pt idx="10644">
                  <c:v>#N/A</c:v>
                </c:pt>
                <c:pt idx="10645">
                  <c:v>#N/A</c:v>
                </c:pt>
                <c:pt idx="10646">
                  <c:v>#N/A</c:v>
                </c:pt>
                <c:pt idx="10647">
                  <c:v>#N/A</c:v>
                </c:pt>
                <c:pt idx="10648">
                  <c:v>#N/A</c:v>
                </c:pt>
                <c:pt idx="10649">
                  <c:v>#N/A</c:v>
                </c:pt>
                <c:pt idx="10650">
                  <c:v>#N/A</c:v>
                </c:pt>
                <c:pt idx="10651">
                  <c:v>#N/A</c:v>
                </c:pt>
                <c:pt idx="10652">
                  <c:v>#N/A</c:v>
                </c:pt>
                <c:pt idx="10653">
                  <c:v>#N/A</c:v>
                </c:pt>
                <c:pt idx="10654">
                  <c:v>#N/A</c:v>
                </c:pt>
                <c:pt idx="10655">
                  <c:v>#N/A</c:v>
                </c:pt>
                <c:pt idx="10656">
                  <c:v>#N/A</c:v>
                </c:pt>
                <c:pt idx="10657">
                  <c:v>#N/A</c:v>
                </c:pt>
                <c:pt idx="10658">
                  <c:v>#N/A</c:v>
                </c:pt>
                <c:pt idx="10659">
                  <c:v>#N/A</c:v>
                </c:pt>
                <c:pt idx="10660">
                  <c:v>#N/A</c:v>
                </c:pt>
                <c:pt idx="10661">
                  <c:v>#N/A</c:v>
                </c:pt>
                <c:pt idx="10662">
                  <c:v>#N/A</c:v>
                </c:pt>
                <c:pt idx="10663">
                  <c:v>#N/A</c:v>
                </c:pt>
                <c:pt idx="10664">
                  <c:v>#N/A</c:v>
                </c:pt>
                <c:pt idx="10665">
                  <c:v>#N/A</c:v>
                </c:pt>
                <c:pt idx="10666">
                  <c:v>#N/A</c:v>
                </c:pt>
                <c:pt idx="10667">
                  <c:v>#N/A</c:v>
                </c:pt>
                <c:pt idx="10668">
                  <c:v>#N/A</c:v>
                </c:pt>
                <c:pt idx="10669">
                  <c:v>#N/A</c:v>
                </c:pt>
                <c:pt idx="10670">
                  <c:v>#N/A</c:v>
                </c:pt>
                <c:pt idx="10671">
                  <c:v>#N/A</c:v>
                </c:pt>
                <c:pt idx="10672">
                  <c:v>#N/A</c:v>
                </c:pt>
                <c:pt idx="10673">
                  <c:v>#N/A</c:v>
                </c:pt>
                <c:pt idx="10674">
                  <c:v>#N/A</c:v>
                </c:pt>
                <c:pt idx="10675">
                  <c:v>#N/A</c:v>
                </c:pt>
                <c:pt idx="10676">
                  <c:v>#N/A</c:v>
                </c:pt>
                <c:pt idx="10677">
                  <c:v>#N/A</c:v>
                </c:pt>
                <c:pt idx="10678">
                  <c:v>#N/A</c:v>
                </c:pt>
                <c:pt idx="10679">
                  <c:v>#N/A</c:v>
                </c:pt>
                <c:pt idx="10680">
                  <c:v>#N/A</c:v>
                </c:pt>
                <c:pt idx="10681">
                  <c:v>#N/A</c:v>
                </c:pt>
                <c:pt idx="10682">
                  <c:v>#N/A</c:v>
                </c:pt>
                <c:pt idx="10683">
                  <c:v>#N/A</c:v>
                </c:pt>
                <c:pt idx="10684">
                  <c:v>#N/A</c:v>
                </c:pt>
                <c:pt idx="10685">
                  <c:v>#N/A</c:v>
                </c:pt>
                <c:pt idx="10686">
                  <c:v>#N/A</c:v>
                </c:pt>
                <c:pt idx="10687">
                  <c:v>#N/A</c:v>
                </c:pt>
                <c:pt idx="10688">
                  <c:v>#N/A</c:v>
                </c:pt>
                <c:pt idx="10689">
                  <c:v>#N/A</c:v>
                </c:pt>
                <c:pt idx="10690">
                  <c:v>#N/A</c:v>
                </c:pt>
                <c:pt idx="10691">
                  <c:v>#N/A</c:v>
                </c:pt>
                <c:pt idx="10692">
                  <c:v>#N/A</c:v>
                </c:pt>
                <c:pt idx="10693">
                  <c:v>#N/A</c:v>
                </c:pt>
                <c:pt idx="10694">
                  <c:v>#N/A</c:v>
                </c:pt>
                <c:pt idx="10695">
                  <c:v>#N/A</c:v>
                </c:pt>
                <c:pt idx="10696">
                  <c:v>#N/A</c:v>
                </c:pt>
                <c:pt idx="10697">
                  <c:v>#N/A</c:v>
                </c:pt>
                <c:pt idx="10698">
                  <c:v>#N/A</c:v>
                </c:pt>
                <c:pt idx="10699">
                  <c:v>#N/A</c:v>
                </c:pt>
                <c:pt idx="10700">
                  <c:v>#N/A</c:v>
                </c:pt>
                <c:pt idx="10701">
                  <c:v>#N/A</c:v>
                </c:pt>
                <c:pt idx="10702">
                  <c:v>#N/A</c:v>
                </c:pt>
                <c:pt idx="10703">
                  <c:v>#N/A</c:v>
                </c:pt>
                <c:pt idx="10704">
                  <c:v>10.5604048070841</c:v>
                </c:pt>
                <c:pt idx="10705">
                  <c:v>#N/A</c:v>
                </c:pt>
                <c:pt idx="10706">
                  <c:v>#N/A</c:v>
                </c:pt>
                <c:pt idx="10707">
                  <c:v>#N/A</c:v>
                </c:pt>
                <c:pt idx="10708">
                  <c:v>#N/A</c:v>
                </c:pt>
                <c:pt idx="10709">
                  <c:v>#N/A</c:v>
                </c:pt>
                <c:pt idx="10710">
                  <c:v>#N/A</c:v>
                </c:pt>
                <c:pt idx="10711">
                  <c:v>#N/A</c:v>
                </c:pt>
                <c:pt idx="10712">
                  <c:v>#N/A</c:v>
                </c:pt>
                <c:pt idx="10713">
                  <c:v>#N/A</c:v>
                </c:pt>
                <c:pt idx="10714">
                  <c:v>#N/A</c:v>
                </c:pt>
                <c:pt idx="10715">
                  <c:v>#N/A</c:v>
                </c:pt>
                <c:pt idx="10716">
                  <c:v>#N/A</c:v>
                </c:pt>
                <c:pt idx="10717">
                  <c:v>#N/A</c:v>
                </c:pt>
                <c:pt idx="10718">
                  <c:v>#N/A</c:v>
                </c:pt>
                <c:pt idx="10719">
                  <c:v>#N/A</c:v>
                </c:pt>
                <c:pt idx="10720">
                  <c:v>#N/A</c:v>
                </c:pt>
                <c:pt idx="10721">
                  <c:v>#N/A</c:v>
                </c:pt>
                <c:pt idx="10722">
                  <c:v>#N/A</c:v>
                </c:pt>
                <c:pt idx="10723">
                  <c:v>#N/A</c:v>
                </c:pt>
                <c:pt idx="10724">
                  <c:v>#N/A</c:v>
                </c:pt>
                <c:pt idx="10725">
                  <c:v>#N/A</c:v>
                </c:pt>
                <c:pt idx="10726">
                  <c:v>#N/A</c:v>
                </c:pt>
                <c:pt idx="10727">
                  <c:v>#N/A</c:v>
                </c:pt>
                <c:pt idx="10728">
                  <c:v>#N/A</c:v>
                </c:pt>
                <c:pt idx="10729">
                  <c:v>#N/A</c:v>
                </c:pt>
                <c:pt idx="10730">
                  <c:v>#N/A</c:v>
                </c:pt>
                <c:pt idx="10731">
                  <c:v>#N/A</c:v>
                </c:pt>
                <c:pt idx="10732">
                  <c:v>#N/A</c:v>
                </c:pt>
                <c:pt idx="10733">
                  <c:v>#N/A</c:v>
                </c:pt>
                <c:pt idx="10734">
                  <c:v>#N/A</c:v>
                </c:pt>
                <c:pt idx="10735">
                  <c:v>#N/A</c:v>
                </c:pt>
                <c:pt idx="10736">
                  <c:v>#N/A</c:v>
                </c:pt>
                <c:pt idx="10737">
                  <c:v>#N/A</c:v>
                </c:pt>
                <c:pt idx="10738">
                  <c:v>#N/A</c:v>
                </c:pt>
                <c:pt idx="10739">
                  <c:v>#N/A</c:v>
                </c:pt>
                <c:pt idx="10740">
                  <c:v>#N/A</c:v>
                </c:pt>
                <c:pt idx="10741">
                  <c:v>#N/A</c:v>
                </c:pt>
                <c:pt idx="10742">
                  <c:v>#N/A</c:v>
                </c:pt>
                <c:pt idx="10743">
                  <c:v>#N/A</c:v>
                </c:pt>
                <c:pt idx="10744">
                  <c:v>#N/A</c:v>
                </c:pt>
                <c:pt idx="10745">
                  <c:v>#N/A</c:v>
                </c:pt>
                <c:pt idx="10746">
                  <c:v>#N/A</c:v>
                </c:pt>
                <c:pt idx="10747">
                  <c:v>#N/A</c:v>
                </c:pt>
                <c:pt idx="10748">
                  <c:v>#N/A</c:v>
                </c:pt>
                <c:pt idx="10749">
                  <c:v>#N/A</c:v>
                </c:pt>
                <c:pt idx="10750">
                  <c:v>#N/A</c:v>
                </c:pt>
                <c:pt idx="10751">
                  <c:v>#N/A</c:v>
                </c:pt>
                <c:pt idx="10752">
                  <c:v>#N/A</c:v>
                </c:pt>
                <c:pt idx="10753">
                  <c:v>#N/A</c:v>
                </c:pt>
                <c:pt idx="10754">
                  <c:v>#N/A</c:v>
                </c:pt>
                <c:pt idx="10755">
                  <c:v>#N/A</c:v>
                </c:pt>
                <c:pt idx="10756">
                  <c:v>#N/A</c:v>
                </c:pt>
                <c:pt idx="10757">
                  <c:v>#N/A</c:v>
                </c:pt>
                <c:pt idx="10758">
                  <c:v>#N/A</c:v>
                </c:pt>
                <c:pt idx="10759">
                  <c:v>#N/A</c:v>
                </c:pt>
                <c:pt idx="10760">
                  <c:v>#N/A</c:v>
                </c:pt>
                <c:pt idx="10761">
                  <c:v>#N/A</c:v>
                </c:pt>
                <c:pt idx="10762">
                  <c:v>#N/A</c:v>
                </c:pt>
                <c:pt idx="10763">
                  <c:v>#N/A</c:v>
                </c:pt>
                <c:pt idx="10764">
                  <c:v>#N/A</c:v>
                </c:pt>
                <c:pt idx="10765">
                  <c:v>#N/A</c:v>
                </c:pt>
                <c:pt idx="10766">
                  <c:v>#N/A</c:v>
                </c:pt>
                <c:pt idx="10767">
                  <c:v>#N/A</c:v>
                </c:pt>
                <c:pt idx="10768">
                  <c:v>#N/A</c:v>
                </c:pt>
                <c:pt idx="10769">
                  <c:v>#N/A</c:v>
                </c:pt>
                <c:pt idx="10770">
                  <c:v>#N/A</c:v>
                </c:pt>
                <c:pt idx="10771">
                  <c:v>#N/A</c:v>
                </c:pt>
                <c:pt idx="10772">
                  <c:v>#N/A</c:v>
                </c:pt>
                <c:pt idx="10773">
                  <c:v>#N/A</c:v>
                </c:pt>
                <c:pt idx="10774">
                  <c:v>#N/A</c:v>
                </c:pt>
                <c:pt idx="10775">
                  <c:v>#N/A</c:v>
                </c:pt>
                <c:pt idx="10776">
                  <c:v>#N/A</c:v>
                </c:pt>
                <c:pt idx="10777">
                  <c:v>#N/A</c:v>
                </c:pt>
                <c:pt idx="10778">
                  <c:v>#N/A</c:v>
                </c:pt>
                <c:pt idx="10779">
                  <c:v>#N/A</c:v>
                </c:pt>
                <c:pt idx="10780">
                  <c:v>#N/A</c:v>
                </c:pt>
                <c:pt idx="10781">
                  <c:v>#N/A</c:v>
                </c:pt>
                <c:pt idx="10782">
                  <c:v>#N/A</c:v>
                </c:pt>
                <c:pt idx="10783">
                  <c:v>#N/A</c:v>
                </c:pt>
                <c:pt idx="10784">
                  <c:v>#N/A</c:v>
                </c:pt>
                <c:pt idx="10785">
                  <c:v>#N/A</c:v>
                </c:pt>
                <c:pt idx="10786">
                  <c:v>#N/A</c:v>
                </c:pt>
                <c:pt idx="10787">
                  <c:v>#N/A</c:v>
                </c:pt>
                <c:pt idx="10788">
                  <c:v>#N/A</c:v>
                </c:pt>
                <c:pt idx="10789">
                  <c:v>#N/A</c:v>
                </c:pt>
                <c:pt idx="10790">
                  <c:v>#N/A</c:v>
                </c:pt>
                <c:pt idx="10791">
                  <c:v>10.9343453510436</c:v>
                </c:pt>
                <c:pt idx="10792">
                  <c:v>#N/A</c:v>
                </c:pt>
                <c:pt idx="10793">
                  <c:v>#N/A</c:v>
                </c:pt>
                <c:pt idx="10794">
                  <c:v>#N/A</c:v>
                </c:pt>
                <c:pt idx="10795">
                  <c:v>#N/A</c:v>
                </c:pt>
                <c:pt idx="10796">
                  <c:v>#N/A</c:v>
                </c:pt>
                <c:pt idx="10797">
                  <c:v>#N/A</c:v>
                </c:pt>
                <c:pt idx="10798">
                  <c:v>#N/A</c:v>
                </c:pt>
                <c:pt idx="10799">
                  <c:v>#N/A</c:v>
                </c:pt>
                <c:pt idx="10800">
                  <c:v>#N/A</c:v>
                </c:pt>
                <c:pt idx="10801">
                  <c:v>#N/A</c:v>
                </c:pt>
                <c:pt idx="10802">
                  <c:v>#N/A</c:v>
                </c:pt>
                <c:pt idx="10803">
                  <c:v>#N/A</c:v>
                </c:pt>
                <c:pt idx="10804">
                  <c:v>#N/A</c:v>
                </c:pt>
                <c:pt idx="10805">
                  <c:v>#N/A</c:v>
                </c:pt>
                <c:pt idx="10806">
                  <c:v>#N/A</c:v>
                </c:pt>
                <c:pt idx="10807">
                  <c:v>#N/A</c:v>
                </c:pt>
                <c:pt idx="10808">
                  <c:v>#N/A</c:v>
                </c:pt>
                <c:pt idx="10809">
                  <c:v>#N/A</c:v>
                </c:pt>
                <c:pt idx="10810">
                  <c:v>#N/A</c:v>
                </c:pt>
                <c:pt idx="10811">
                  <c:v>#N/A</c:v>
                </c:pt>
                <c:pt idx="10812">
                  <c:v>#N/A</c:v>
                </c:pt>
                <c:pt idx="10813">
                  <c:v>#N/A</c:v>
                </c:pt>
                <c:pt idx="10814">
                  <c:v>#N/A</c:v>
                </c:pt>
                <c:pt idx="10815">
                  <c:v>#N/A</c:v>
                </c:pt>
                <c:pt idx="10816">
                  <c:v>#N/A</c:v>
                </c:pt>
                <c:pt idx="10817">
                  <c:v>#N/A</c:v>
                </c:pt>
                <c:pt idx="10818">
                  <c:v>#N/A</c:v>
                </c:pt>
                <c:pt idx="10819">
                  <c:v>#N/A</c:v>
                </c:pt>
                <c:pt idx="10820">
                  <c:v>#N/A</c:v>
                </c:pt>
                <c:pt idx="10821">
                  <c:v>#N/A</c:v>
                </c:pt>
                <c:pt idx="10822">
                  <c:v>#N/A</c:v>
                </c:pt>
                <c:pt idx="10823">
                  <c:v>#N/A</c:v>
                </c:pt>
                <c:pt idx="10824">
                  <c:v>#N/A</c:v>
                </c:pt>
                <c:pt idx="10825">
                  <c:v>#N/A</c:v>
                </c:pt>
                <c:pt idx="10826">
                  <c:v>#N/A</c:v>
                </c:pt>
                <c:pt idx="10827">
                  <c:v>#N/A</c:v>
                </c:pt>
                <c:pt idx="10828">
                  <c:v>#N/A</c:v>
                </c:pt>
                <c:pt idx="10829">
                  <c:v>#N/A</c:v>
                </c:pt>
                <c:pt idx="10830">
                  <c:v>#N/A</c:v>
                </c:pt>
                <c:pt idx="10831">
                  <c:v>#N/A</c:v>
                </c:pt>
                <c:pt idx="10832">
                  <c:v>#N/A</c:v>
                </c:pt>
                <c:pt idx="10833">
                  <c:v>#N/A</c:v>
                </c:pt>
                <c:pt idx="10834">
                  <c:v>#N/A</c:v>
                </c:pt>
                <c:pt idx="10835">
                  <c:v>#N/A</c:v>
                </c:pt>
                <c:pt idx="10836">
                  <c:v>#N/A</c:v>
                </c:pt>
                <c:pt idx="10837">
                  <c:v>#N/A</c:v>
                </c:pt>
                <c:pt idx="10838">
                  <c:v>#N/A</c:v>
                </c:pt>
                <c:pt idx="10839">
                  <c:v>#N/A</c:v>
                </c:pt>
                <c:pt idx="10840">
                  <c:v>#N/A</c:v>
                </c:pt>
                <c:pt idx="10841">
                  <c:v>#N/A</c:v>
                </c:pt>
                <c:pt idx="10842">
                  <c:v>#N/A</c:v>
                </c:pt>
                <c:pt idx="10843">
                  <c:v>#N/A</c:v>
                </c:pt>
                <c:pt idx="10844">
                  <c:v>#N/A</c:v>
                </c:pt>
                <c:pt idx="10845">
                  <c:v>#N/A</c:v>
                </c:pt>
                <c:pt idx="10846">
                  <c:v>#N/A</c:v>
                </c:pt>
                <c:pt idx="10847">
                  <c:v>#N/A</c:v>
                </c:pt>
                <c:pt idx="10848">
                  <c:v>#N/A</c:v>
                </c:pt>
                <c:pt idx="10849">
                  <c:v>#N/A</c:v>
                </c:pt>
                <c:pt idx="10850">
                  <c:v>#N/A</c:v>
                </c:pt>
                <c:pt idx="10851">
                  <c:v>#N/A</c:v>
                </c:pt>
                <c:pt idx="10852">
                  <c:v>#N/A</c:v>
                </c:pt>
                <c:pt idx="10853">
                  <c:v>#N/A</c:v>
                </c:pt>
                <c:pt idx="10854">
                  <c:v>#N/A</c:v>
                </c:pt>
                <c:pt idx="10855">
                  <c:v>#N/A</c:v>
                </c:pt>
                <c:pt idx="10856">
                  <c:v>#N/A</c:v>
                </c:pt>
                <c:pt idx="10857">
                  <c:v>#N/A</c:v>
                </c:pt>
                <c:pt idx="10858">
                  <c:v>#N/A</c:v>
                </c:pt>
                <c:pt idx="10859">
                  <c:v>#N/A</c:v>
                </c:pt>
                <c:pt idx="10860">
                  <c:v>#N/A</c:v>
                </c:pt>
                <c:pt idx="10861">
                  <c:v>#N/A</c:v>
                </c:pt>
                <c:pt idx="10862">
                  <c:v>#N/A</c:v>
                </c:pt>
                <c:pt idx="10863">
                  <c:v>#N/A</c:v>
                </c:pt>
                <c:pt idx="10864">
                  <c:v>#N/A</c:v>
                </c:pt>
                <c:pt idx="10865">
                  <c:v>#N/A</c:v>
                </c:pt>
                <c:pt idx="10866">
                  <c:v>#N/A</c:v>
                </c:pt>
                <c:pt idx="10867">
                  <c:v>#N/A</c:v>
                </c:pt>
                <c:pt idx="10868">
                  <c:v>#N/A</c:v>
                </c:pt>
                <c:pt idx="10869">
                  <c:v>#N/A</c:v>
                </c:pt>
                <c:pt idx="10870">
                  <c:v>#N/A</c:v>
                </c:pt>
                <c:pt idx="10871">
                  <c:v>#N/A</c:v>
                </c:pt>
                <c:pt idx="10872">
                  <c:v>#N/A</c:v>
                </c:pt>
                <c:pt idx="10873">
                  <c:v>#N/A</c:v>
                </c:pt>
                <c:pt idx="10874">
                  <c:v>#N/A</c:v>
                </c:pt>
                <c:pt idx="10875">
                  <c:v>#N/A</c:v>
                </c:pt>
                <c:pt idx="10876">
                  <c:v>#N/A</c:v>
                </c:pt>
                <c:pt idx="10877">
                  <c:v>#N/A</c:v>
                </c:pt>
                <c:pt idx="10878">
                  <c:v>#N/A</c:v>
                </c:pt>
                <c:pt idx="10879">
                  <c:v>#N/A</c:v>
                </c:pt>
                <c:pt idx="10880">
                  <c:v>#N/A</c:v>
                </c:pt>
                <c:pt idx="10881">
                  <c:v>#N/A</c:v>
                </c:pt>
                <c:pt idx="10882">
                  <c:v>#N/A</c:v>
                </c:pt>
                <c:pt idx="10883">
                  <c:v>#N/A</c:v>
                </c:pt>
                <c:pt idx="10884">
                  <c:v>#N/A</c:v>
                </c:pt>
                <c:pt idx="10885">
                  <c:v>#N/A</c:v>
                </c:pt>
                <c:pt idx="10886">
                  <c:v>#N/A</c:v>
                </c:pt>
                <c:pt idx="10887">
                  <c:v>#N/A</c:v>
                </c:pt>
                <c:pt idx="10888">
                  <c:v>#N/A</c:v>
                </c:pt>
                <c:pt idx="10889">
                  <c:v>#N/A</c:v>
                </c:pt>
                <c:pt idx="10890">
                  <c:v>#N/A</c:v>
                </c:pt>
                <c:pt idx="10891">
                  <c:v>#N/A</c:v>
                </c:pt>
                <c:pt idx="10892">
                  <c:v>#N/A</c:v>
                </c:pt>
                <c:pt idx="10893">
                  <c:v>#N/A</c:v>
                </c:pt>
                <c:pt idx="10894">
                  <c:v>#N/A</c:v>
                </c:pt>
                <c:pt idx="10895">
                  <c:v>#N/A</c:v>
                </c:pt>
                <c:pt idx="10896">
                  <c:v>#N/A</c:v>
                </c:pt>
                <c:pt idx="10897">
                  <c:v>#N/A</c:v>
                </c:pt>
                <c:pt idx="10898">
                  <c:v>#N/A</c:v>
                </c:pt>
                <c:pt idx="10899">
                  <c:v>#N/A</c:v>
                </c:pt>
                <c:pt idx="10900">
                  <c:v>#N/A</c:v>
                </c:pt>
                <c:pt idx="10901">
                  <c:v>#N/A</c:v>
                </c:pt>
                <c:pt idx="10902">
                  <c:v>#N/A</c:v>
                </c:pt>
                <c:pt idx="10903">
                  <c:v>#N/A</c:v>
                </c:pt>
                <c:pt idx="10904">
                  <c:v>#N/A</c:v>
                </c:pt>
                <c:pt idx="10905">
                  <c:v>#N/A</c:v>
                </c:pt>
                <c:pt idx="10906">
                  <c:v>#N/A</c:v>
                </c:pt>
                <c:pt idx="10907">
                  <c:v>#N/A</c:v>
                </c:pt>
                <c:pt idx="10908">
                  <c:v>#N/A</c:v>
                </c:pt>
                <c:pt idx="10909">
                  <c:v>#N/A</c:v>
                </c:pt>
                <c:pt idx="10910">
                  <c:v>#N/A</c:v>
                </c:pt>
                <c:pt idx="10911">
                  <c:v>#N/A</c:v>
                </c:pt>
                <c:pt idx="10912">
                  <c:v>#N/A</c:v>
                </c:pt>
                <c:pt idx="10913">
                  <c:v>#N/A</c:v>
                </c:pt>
                <c:pt idx="10914">
                  <c:v>#N/A</c:v>
                </c:pt>
                <c:pt idx="10915">
                  <c:v>#N/A</c:v>
                </c:pt>
                <c:pt idx="10916">
                  <c:v>#N/A</c:v>
                </c:pt>
                <c:pt idx="10917">
                  <c:v>#N/A</c:v>
                </c:pt>
                <c:pt idx="10918">
                  <c:v>#N/A</c:v>
                </c:pt>
                <c:pt idx="10919">
                  <c:v>#N/A</c:v>
                </c:pt>
                <c:pt idx="10920">
                  <c:v>#N/A</c:v>
                </c:pt>
                <c:pt idx="10921">
                  <c:v>#N/A</c:v>
                </c:pt>
                <c:pt idx="10922">
                  <c:v>#N/A</c:v>
                </c:pt>
                <c:pt idx="10923">
                  <c:v>#N/A</c:v>
                </c:pt>
                <c:pt idx="10924">
                  <c:v>#N/A</c:v>
                </c:pt>
                <c:pt idx="10925">
                  <c:v>#N/A</c:v>
                </c:pt>
                <c:pt idx="10926">
                  <c:v>#N/A</c:v>
                </c:pt>
                <c:pt idx="10927">
                  <c:v>#N/A</c:v>
                </c:pt>
                <c:pt idx="10928">
                  <c:v>#N/A</c:v>
                </c:pt>
                <c:pt idx="10929">
                  <c:v>#N/A</c:v>
                </c:pt>
                <c:pt idx="10930">
                  <c:v>#N/A</c:v>
                </c:pt>
                <c:pt idx="10931">
                  <c:v>#N/A</c:v>
                </c:pt>
                <c:pt idx="10932">
                  <c:v>#N/A</c:v>
                </c:pt>
                <c:pt idx="10933">
                  <c:v>#N/A</c:v>
                </c:pt>
                <c:pt idx="10934">
                  <c:v>#N/A</c:v>
                </c:pt>
                <c:pt idx="10935">
                  <c:v>#N/A</c:v>
                </c:pt>
                <c:pt idx="10936">
                  <c:v>#N/A</c:v>
                </c:pt>
                <c:pt idx="10937">
                  <c:v>#N/A</c:v>
                </c:pt>
                <c:pt idx="10938">
                  <c:v>#N/A</c:v>
                </c:pt>
                <c:pt idx="10939">
                  <c:v>#N/A</c:v>
                </c:pt>
                <c:pt idx="10940">
                  <c:v>#N/A</c:v>
                </c:pt>
                <c:pt idx="10941">
                  <c:v>#N/A</c:v>
                </c:pt>
                <c:pt idx="10942">
                  <c:v>#N/A</c:v>
                </c:pt>
                <c:pt idx="10943">
                  <c:v>#N/A</c:v>
                </c:pt>
                <c:pt idx="10944">
                  <c:v>#N/A</c:v>
                </c:pt>
                <c:pt idx="10945">
                  <c:v>#N/A</c:v>
                </c:pt>
                <c:pt idx="10946">
                  <c:v>#N/A</c:v>
                </c:pt>
                <c:pt idx="10947">
                  <c:v>#N/A</c:v>
                </c:pt>
                <c:pt idx="10948">
                  <c:v>#N/A</c:v>
                </c:pt>
                <c:pt idx="10949">
                  <c:v>#N/A</c:v>
                </c:pt>
                <c:pt idx="10950">
                  <c:v>#N/A</c:v>
                </c:pt>
                <c:pt idx="10951">
                  <c:v>#N/A</c:v>
                </c:pt>
                <c:pt idx="10952">
                  <c:v>#N/A</c:v>
                </c:pt>
                <c:pt idx="10953">
                  <c:v>#N/A</c:v>
                </c:pt>
                <c:pt idx="10954">
                  <c:v>#N/A</c:v>
                </c:pt>
                <c:pt idx="10955">
                  <c:v>#N/A</c:v>
                </c:pt>
                <c:pt idx="10956">
                  <c:v>#N/A</c:v>
                </c:pt>
                <c:pt idx="10957">
                  <c:v>#N/A</c:v>
                </c:pt>
                <c:pt idx="10958">
                  <c:v>#N/A</c:v>
                </c:pt>
                <c:pt idx="10959">
                  <c:v>#N/A</c:v>
                </c:pt>
                <c:pt idx="10960">
                  <c:v>#N/A</c:v>
                </c:pt>
                <c:pt idx="10961">
                  <c:v>#N/A</c:v>
                </c:pt>
                <c:pt idx="10962">
                  <c:v>#N/A</c:v>
                </c:pt>
                <c:pt idx="10963">
                  <c:v>#N/A</c:v>
                </c:pt>
                <c:pt idx="10964">
                  <c:v>#N/A</c:v>
                </c:pt>
                <c:pt idx="10965">
                  <c:v>#N/A</c:v>
                </c:pt>
                <c:pt idx="10966">
                  <c:v>#N/A</c:v>
                </c:pt>
                <c:pt idx="10967">
                  <c:v>#N/A</c:v>
                </c:pt>
                <c:pt idx="10968">
                  <c:v>11.2672991777356</c:v>
                </c:pt>
                <c:pt idx="10969">
                  <c:v>#N/A</c:v>
                </c:pt>
                <c:pt idx="10970">
                  <c:v>#N/A</c:v>
                </c:pt>
                <c:pt idx="10971">
                  <c:v>#N/A</c:v>
                </c:pt>
                <c:pt idx="10972">
                  <c:v>#N/A</c:v>
                </c:pt>
                <c:pt idx="10973">
                  <c:v>#N/A</c:v>
                </c:pt>
                <c:pt idx="10974">
                  <c:v>#N/A</c:v>
                </c:pt>
                <c:pt idx="10975">
                  <c:v>#N/A</c:v>
                </c:pt>
                <c:pt idx="10976">
                  <c:v>#N/A</c:v>
                </c:pt>
                <c:pt idx="10977">
                  <c:v>#N/A</c:v>
                </c:pt>
                <c:pt idx="10978">
                  <c:v>#N/A</c:v>
                </c:pt>
                <c:pt idx="10979">
                  <c:v>#N/A</c:v>
                </c:pt>
                <c:pt idx="10980">
                  <c:v>#N/A</c:v>
                </c:pt>
                <c:pt idx="10981">
                  <c:v>#N/A</c:v>
                </c:pt>
                <c:pt idx="10982">
                  <c:v>#N/A</c:v>
                </c:pt>
                <c:pt idx="10983">
                  <c:v>#N/A</c:v>
                </c:pt>
                <c:pt idx="10984">
                  <c:v>#N/A</c:v>
                </c:pt>
                <c:pt idx="10985">
                  <c:v>#N/A</c:v>
                </c:pt>
                <c:pt idx="10986">
                  <c:v>#N/A</c:v>
                </c:pt>
                <c:pt idx="10987">
                  <c:v>#N/A</c:v>
                </c:pt>
                <c:pt idx="10988">
                  <c:v>#N/A</c:v>
                </c:pt>
                <c:pt idx="10989">
                  <c:v>#N/A</c:v>
                </c:pt>
                <c:pt idx="10990">
                  <c:v>#N/A</c:v>
                </c:pt>
                <c:pt idx="10991">
                  <c:v>#N/A</c:v>
                </c:pt>
                <c:pt idx="10992">
                  <c:v>#N/A</c:v>
                </c:pt>
                <c:pt idx="10993">
                  <c:v>#N/A</c:v>
                </c:pt>
                <c:pt idx="10994">
                  <c:v>#N/A</c:v>
                </c:pt>
                <c:pt idx="10995">
                  <c:v>#N/A</c:v>
                </c:pt>
                <c:pt idx="10996">
                  <c:v>#N/A</c:v>
                </c:pt>
                <c:pt idx="10997">
                  <c:v>#N/A</c:v>
                </c:pt>
                <c:pt idx="10998">
                  <c:v>#N/A</c:v>
                </c:pt>
                <c:pt idx="10999">
                  <c:v>#N/A</c:v>
                </c:pt>
                <c:pt idx="11000">
                  <c:v>#N/A</c:v>
                </c:pt>
                <c:pt idx="11001">
                  <c:v>#N/A</c:v>
                </c:pt>
                <c:pt idx="11002">
                  <c:v>#N/A</c:v>
                </c:pt>
                <c:pt idx="11003">
                  <c:v>#N/A</c:v>
                </c:pt>
                <c:pt idx="11004">
                  <c:v>#N/A</c:v>
                </c:pt>
                <c:pt idx="11005">
                  <c:v>#N/A</c:v>
                </c:pt>
                <c:pt idx="11006">
                  <c:v>#N/A</c:v>
                </c:pt>
                <c:pt idx="11007">
                  <c:v>#N/A</c:v>
                </c:pt>
                <c:pt idx="11008">
                  <c:v>#N/A</c:v>
                </c:pt>
                <c:pt idx="11009">
                  <c:v>#N/A</c:v>
                </c:pt>
                <c:pt idx="11010">
                  <c:v>#N/A</c:v>
                </c:pt>
                <c:pt idx="11011">
                  <c:v>#N/A</c:v>
                </c:pt>
                <c:pt idx="11012">
                  <c:v>#N/A</c:v>
                </c:pt>
                <c:pt idx="11013">
                  <c:v>#N/A</c:v>
                </c:pt>
                <c:pt idx="11014">
                  <c:v>#N/A</c:v>
                </c:pt>
                <c:pt idx="11015">
                  <c:v>#N/A</c:v>
                </c:pt>
                <c:pt idx="11016">
                  <c:v>#N/A</c:v>
                </c:pt>
                <c:pt idx="11017">
                  <c:v>#N/A</c:v>
                </c:pt>
                <c:pt idx="11018">
                  <c:v>#N/A</c:v>
                </c:pt>
                <c:pt idx="11019">
                  <c:v>#N/A</c:v>
                </c:pt>
                <c:pt idx="11020">
                  <c:v>#N/A</c:v>
                </c:pt>
                <c:pt idx="11021">
                  <c:v>#N/A</c:v>
                </c:pt>
                <c:pt idx="11022">
                  <c:v>#N/A</c:v>
                </c:pt>
                <c:pt idx="11023">
                  <c:v>#N/A</c:v>
                </c:pt>
                <c:pt idx="11024">
                  <c:v>#N/A</c:v>
                </c:pt>
                <c:pt idx="11025">
                  <c:v>#N/A</c:v>
                </c:pt>
                <c:pt idx="11026">
                  <c:v>#N/A</c:v>
                </c:pt>
                <c:pt idx="11027">
                  <c:v>#N/A</c:v>
                </c:pt>
                <c:pt idx="11028">
                  <c:v>#N/A</c:v>
                </c:pt>
                <c:pt idx="11029">
                  <c:v>#N/A</c:v>
                </c:pt>
                <c:pt idx="11030">
                  <c:v>#N/A</c:v>
                </c:pt>
                <c:pt idx="11031">
                  <c:v>#N/A</c:v>
                </c:pt>
                <c:pt idx="11032">
                  <c:v>#N/A</c:v>
                </c:pt>
                <c:pt idx="11033">
                  <c:v>#N/A</c:v>
                </c:pt>
                <c:pt idx="11034">
                  <c:v>#N/A</c:v>
                </c:pt>
                <c:pt idx="11035">
                  <c:v>#N/A</c:v>
                </c:pt>
                <c:pt idx="11036">
                  <c:v>#N/A</c:v>
                </c:pt>
                <c:pt idx="11037">
                  <c:v>#N/A</c:v>
                </c:pt>
                <c:pt idx="11038">
                  <c:v>#N/A</c:v>
                </c:pt>
                <c:pt idx="11039">
                  <c:v>#N/A</c:v>
                </c:pt>
                <c:pt idx="11040">
                  <c:v>#N/A</c:v>
                </c:pt>
                <c:pt idx="11041">
                  <c:v>#N/A</c:v>
                </c:pt>
                <c:pt idx="11042">
                  <c:v>#N/A</c:v>
                </c:pt>
                <c:pt idx="11043">
                  <c:v>#N/A</c:v>
                </c:pt>
                <c:pt idx="11044">
                  <c:v>#N/A</c:v>
                </c:pt>
                <c:pt idx="11045">
                  <c:v>#N/A</c:v>
                </c:pt>
                <c:pt idx="11046">
                  <c:v>#N/A</c:v>
                </c:pt>
                <c:pt idx="11047">
                  <c:v>#N/A</c:v>
                </c:pt>
                <c:pt idx="11048">
                  <c:v>#N/A</c:v>
                </c:pt>
                <c:pt idx="11049">
                  <c:v>#N/A</c:v>
                </c:pt>
                <c:pt idx="11050">
                  <c:v>#N/A</c:v>
                </c:pt>
                <c:pt idx="11051">
                  <c:v>#N/A</c:v>
                </c:pt>
                <c:pt idx="11052">
                  <c:v>#N/A</c:v>
                </c:pt>
                <c:pt idx="11053">
                  <c:v>#N/A</c:v>
                </c:pt>
                <c:pt idx="11054">
                  <c:v>#N/A</c:v>
                </c:pt>
                <c:pt idx="11055">
                  <c:v>#N/A</c:v>
                </c:pt>
                <c:pt idx="11056">
                  <c:v>#N/A</c:v>
                </c:pt>
                <c:pt idx="11057">
                  <c:v>#N/A</c:v>
                </c:pt>
                <c:pt idx="11058">
                  <c:v>#N/A</c:v>
                </c:pt>
                <c:pt idx="11059">
                  <c:v>#N/A</c:v>
                </c:pt>
                <c:pt idx="11060">
                  <c:v>#N/A</c:v>
                </c:pt>
                <c:pt idx="11061">
                  <c:v>#N/A</c:v>
                </c:pt>
                <c:pt idx="11062">
                  <c:v>#N/A</c:v>
                </c:pt>
                <c:pt idx="11063">
                  <c:v>#N/A</c:v>
                </c:pt>
                <c:pt idx="11064">
                  <c:v>#N/A</c:v>
                </c:pt>
                <c:pt idx="11065">
                  <c:v>#N/A</c:v>
                </c:pt>
                <c:pt idx="11066">
                  <c:v>#N/A</c:v>
                </c:pt>
                <c:pt idx="11067">
                  <c:v>#N/A</c:v>
                </c:pt>
                <c:pt idx="11068">
                  <c:v>#N/A</c:v>
                </c:pt>
                <c:pt idx="11069">
                  <c:v>#N/A</c:v>
                </c:pt>
                <c:pt idx="11070">
                  <c:v>#N/A</c:v>
                </c:pt>
                <c:pt idx="11071">
                  <c:v>#N/A</c:v>
                </c:pt>
                <c:pt idx="11072">
                  <c:v>#N/A</c:v>
                </c:pt>
                <c:pt idx="11073">
                  <c:v>#N/A</c:v>
                </c:pt>
                <c:pt idx="11074">
                  <c:v>#N/A</c:v>
                </c:pt>
                <c:pt idx="11075">
                  <c:v>#N/A</c:v>
                </c:pt>
                <c:pt idx="11076">
                  <c:v>#N/A</c:v>
                </c:pt>
                <c:pt idx="11077">
                  <c:v>#N/A</c:v>
                </c:pt>
                <c:pt idx="11078">
                  <c:v>#N/A</c:v>
                </c:pt>
                <c:pt idx="11079">
                  <c:v>11.3094244149272</c:v>
                </c:pt>
                <c:pt idx="11080">
                  <c:v>#N/A</c:v>
                </c:pt>
                <c:pt idx="11081">
                  <c:v>#N/A</c:v>
                </c:pt>
                <c:pt idx="11082">
                  <c:v>#N/A</c:v>
                </c:pt>
                <c:pt idx="11083">
                  <c:v>#N/A</c:v>
                </c:pt>
                <c:pt idx="11084">
                  <c:v>#N/A</c:v>
                </c:pt>
                <c:pt idx="11085">
                  <c:v>#N/A</c:v>
                </c:pt>
                <c:pt idx="11086">
                  <c:v>#N/A</c:v>
                </c:pt>
                <c:pt idx="11087">
                  <c:v>#N/A</c:v>
                </c:pt>
                <c:pt idx="11088">
                  <c:v>#N/A</c:v>
                </c:pt>
                <c:pt idx="11089">
                  <c:v>#N/A</c:v>
                </c:pt>
                <c:pt idx="11090">
                  <c:v>#N/A</c:v>
                </c:pt>
                <c:pt idx="11091">
                  <c:v>#N/A</c:v>
                </c:pt>
                <c:pt idx="11092">
                  <c:v>#N/A</c:v>
                </c:pt>
                <c:pt idx="11093">
                  <c:v>#N/A</c:v>
                </c:pt>
                <c:pt idx="11094">
                  <c:v>#N/A</c:v>
                </c:pt>
                <c:pt idx="11095">
                  <c:v>#N/A</c:v>
                </c:pt>
                <c:pt idx="11096">
                  <c:v>#N/A</c:v>
                </c:pt>
                <c:pt idx="11097">
                  <c:v>#N/A</c:v>
                </c:pt>
                <c:pt idx="11098">
                  <c:v>#N/A</c:v>
                </c:pt>
                <c:pt idx="11099">
                  <c:v>#N/A</c:v>
                </c:pt>
                <c:pt idx="11100">
                  <c:v>#N/A</c:v>
                </c:pt>
                <c:pt idx="11101">
                  <c:v>#N/A</c:v>
                </c:pt>
                <c:pt idx="11102">
                  <c:v>#N/A</c:v>
                </c:pt>
                <c:pt idx="11103">
                  <c:v>#N/A</c:v>
                </c:pt>
                <c:pt idx="11104">
                  <c:v>#N/A</c:v>
                </c:pt>
                <c:pt idx="11105">
                  <c:v>#N/A</c:v>
                </c:pt>
                <c:pt idx="11106">
                  <c:v>#N/A</c:v>
                </c:pt>
                <c:pt idx="11107">
                  <c:v>#N/A</c:v>
                </c:pt>
                <c:pt idx="11108">
                  <c:v>#N/A</c:v>
                </c:pt>
                <c:pt idx="11109">
                  <c:v>#N/A</c:v>
                </c:pt>
                <c:pt idx="11110">
                  <c:v>#N/A</c:v>
                </c:pt>
                <c:pt idx="11111">
                  <c:v>#N/A</c:v>
                </c:pt>
                <c:pt idx="11112">
                  <c:v>#N/A</c:v>
                </c:pt>
                <c:pt idx="11113">
                  <c:v>#N/A</c:v>
                </c:pt>
                <c:pt idx="11114">
                  <c:v>#N/A</c:v>
                </c:pt>
                <c:pt idx="11115">
                  <c:v>#N/A</c:v>
                </c:pt>
                <c:pt idx="11116">
                  <c:v>#N/A</c:v>
                </c:pt>
                <c:pt idx="11117">
                  <c:v>#N/A</c:v>
                </c:pt>
                <c:pt idx="11118">
                  <c:v>#N/A</c:v>
                </c:pt>
                <c:pt idx="11119">
                  <c:v>#N/A</c:v>
                </c:pt>
                <c:pt idx="11120">
                  <c:v>#N/A</c:v>
                </c:pt>
                <c:pt idx="11121">
                  <c:v>#N/A</c:v>
                </c:pt>
                <c:pt idx="11122">
                  <c:v>#N/A</c:v>
                </c:pt>
                <c:pt idx="11123">
                  <c:v>#N/A</c:v>
                </c:pt>
                <c:pt idx="11124">
                  <c:v>#N/A</c:v>
                </c:pt>
                <c:pt idx="11125">
                  <c:v>#N/A</c:v>
                </c:pt>
                <c:pt idx="11126">
                  <c:v>#N/A</c:v>
                </c:pt>
                <c:pt idx="11127">
                  <c:v>#N/A</c:v>
                </c:pt>
                <c:pt idx="11128">
                  <c:v>#N/A</c:v>
                </c:pt>
                <c:pt idx="11129">
                  <c:v>#N/A</c:v>
                </c:pt>
                <c:pt idx="11130">
                  <c:v>#N/A</c:v>
                </c:pt>
                <c:pt idx="11131">
                  <c:v>#N/A</c:v>
                </c:pt>
                <c:pt idx="11132">
                  <c:v>#N/A</c:v>
                </c:pt>
                <c:pt idx="11133">
                  <c:v>#N/A</c:v>
                </c:pt>
                <c:pt idx="11134">
                  <c:v>#N/A</c:v>
                </c:pt>
                <c:pt idx="11135">
                  <c:v>#N/A</c:v>
                </c:pt>
                <c:pt idx="11136">
                  <c:v>#N/A</c:v>
                </c:pt>
                <c:pt idx="11137">
                  <c:v>#N/A</c:v>
                </c:pt>
                <c:pt idx="11138">
                  <c:v>#N/A</c:v>
                </c:pt>
                <c:pt idx="11139">
                  <c:v>#N/A</c:v>
                </c:pt>
                <c:pt idx="11140">
                  <c:v>#N/A</c:v>
                </c:pt>
                <c:pt idx="11141">
                  <c:v>#N/A</c:v>
                </c:pt>
                <c:pt idx="11142">
                  <c:v>#N/A</c:v>
                </c:pt>
                <c:pt idx="11143">
                  <c:v>#N/A</c:v>
                </c:pt>
                <c:pt idx="11144">
                  <c:v>#N/A</c:v>
                </c:pt>
                <c:pt idx="11145">
                  <c:v>#N/A</c:v>
                </c:pt>
                <c:pt idx="11146">
                  <c:v>#N/A</c:v>
                </c:pt>
                <c:pt idx="11147">
                  <c:v>#N/A</c:v>
                </c:pt>
                <c:pt idx="11148">
                  <c:v>#N/A</c:v>
                </c:pt>
                <c:pt idx="11149">
                  <c:v>#N/A</c:v>
                </c:pt>
                <c:pt idx="11150">
                  <c:v>#N/A</c:v>
                </c:pt>
                <c:pt idx="11151">
                  <c:v>#N/A</c:v>
                </c:pt>
                <c:pt idx="11152">
                  <c:v>#N/A</c:v>
                </c:pt>
                <c:pt idx="11153">
                  <c:v>#N/A</c:v>
                </c:pt>
                <c:pt idx="11154">
                  <c:v>#N/A</c:v>
                </c:pt>
                <c:pt idx="11155">
                  <c:v>#N/A</c:v>
                </c:pt>
                <c:pt idx="11156">
                  <c:v>#N/A</c:v>
                </c:pt>
                <c:pt idx="11157">
                  <c:v>#N/A</c:v>
                </c:pt>
                <c:pt idx="11158">
                  <c:v>#N/A</c:v>
                </c:pt>
                <c:pt idx="11159">
                  <c:v>#N/A</c:v>
                </c:pt>
                <c:pt idx="11160">
                  <c:v>#N/A</c:v>
                </c:pt>
                <c:pt idx="11161">
                  <c:v>#N/A</c:v>
                </c:pt>
                <c:pt idx="11162">
                  <c:v>#N/A</c:v>
                </c:pt>
                <c:pt idx="11163">
                  <c:v>#N/A</c:v>
                </c:pt>
                <c:pt idx="11164">
                  <c:v>#N/A</c:v>
                </c:pt>
                <c:pt idx="11165">
                  <c:v>#N/A</c:v>
                </c:pt>
                <c:pt idx="11166">
                  <c:v>#N/A</c:v>
                </c:pt>
                <c:pt idx="11167">
                  <c:v>#N/A</c:v>
                </c:pt>
                <c:pt idx="11168">
                  <c:v>#N/A</c:v>
                </c:pt>
                <c:pt idx="11169">
                  <c:v>#N/A</c:v>
                </c:pt>
                <c:pt idx="11170">
                  <c:v>#N/A</c:v>
                </c:pt>
                <c:pt idx="11171">
                  <c:v>#N/A</c:v>
                </c:pt>
                <c:pt idx="11172">
                  <c:v>#N/A</c:v>
                </c:pt>
                <c:pt idx="11173">
                  <c:v>#N/A</c:v>
                </c:pt>
                <c:pt idx="11174">
                  <c:v>#N/A</c:v>
                </c:pt>
                <c:pt idx="11175">
                  <c:v>#N/A</c:v>
                </c:pt>
                <c:pt idx="11176">
                  <c:v>#N/A</c:v>
                </c:pt>
                <c:pt idx="11177">
                  <c:v>#N/A</c:v>
                </c:pt>
                <c:pt idx="11178">
                  <c:v>#N/A</c:v>
                </c:pt>
                <c:pt idx="11179">
                  <c:v>#N/A</c:v>
                </c:pt>
                <c:pt idx="11180">
                  <c:v>#N/A</c:v>
                </c:pt>
                <c:pt idx="11181">
                  <c:v>#N/A</c:v>
                </c:pt>
                <c:pt idx="11182">
                  <c:v>#N/A</c:v>
                </c:pt>
                <c:pt idx="11183">
                  <c:v>#N/A</c:v>
                </c:pt>
                <c:pt idx="11184">
                  <c:v>#N/A</c:v>
                </c:pt>
                <c:pt idx="11185">
                  <c:v>#N/A</c:v>
                </c:pt>
                <c:pt idx="11186">
                  <c:v>#N/A</c:v>
                </c:pt>
                <c:pt idx="11187">
                  <c:v>#N/A</c:v>
                </c:pt>
                <c:pt idx="11188">
                  <c:v>#N/A</c:v>
                </c:pt>
                <c:pt idx="11189">
                  <c:v>#N/A</c:v>
                </c:pt>
                <c:pt idx="11190">
                  <c:v>#N/A</c:v>
                </c:pt>
                <c:pt idx="11191">
                  <c:v>#N/A</c:v>
                </c:pt>
                <c:pt idx="11192">
                  <c:v>#N/A</c:v>
                </c:pt>
                <c:pt idx="11193">
                  <c:v>#N/A</c:v>
                </c:pt>
                <c:pt idx="11194">
                  <c:v>#N/A</c:v>
                </c:pt>
                <c:pt idx="11195">
                  <c:v>#N/A</c:v>
                </c:pt>
                <c:pt idx="11196">
                  <c:v>#N/A</c:v>
                </c:pt>
                <c:pt idx="11197">
                  <c:v>#N/A</c:v>
                </c:pt>
                <c:pt idx="11198">
                  <c:v>#N/A</c:v>
                </c:pt>
                <c:pt idx="11199">
                  <c:v>#N/A</c:v>
                </c:pt>
                <c:pt idx="11200">
                  <c:v>#N/A</c:v>
                </c:pt>
                <c:pt idx="11201">
                  <c:v>#N/A</c:v>
                </c:pt>
                <c:pt idx="11202">
                  <c:v>#N/A</c:v>
                </c:pt>
                <c:pt idx="11203">
                  <c:v>#N/A</c:v>
                </c:pt>
                <c:pt idx="11204">
                  <c:v>#N/A</c:v>
                </c:pt>
                <c:pt idx="11205">
                  <c:v>#N/A</c:v>
                </c:pt>
                <c:pt idx="11206">
                  <c:v>#N/A</c:v>
                </c:pt>
                <c:pt idx="11207">
                  <c:v>#N/A</c:v>
                </c:pt>
                <c:pt idx="11208">
                  <c:v>#N/A</c:v>
                </c:pt>
                <c:pt idx="11209">
                  <c:v>#N/A</c:v>
                </c:pt>
                <c:pt idx="11210">
                  <c:v>#N/A</c:v>
                </c:pt>
                <c:pt idx="11211">
                  <c:v>#N/A</c:v>
                </c:pt>
                <c:pt idx="11212">
                  <c:v>#N/A</c:v>
                </c:pt>
                <c:pt idx="11213">
                  <c:v>#N/A</c:v>
                </c:pt>
                <c:pt idx="11214">
                  <c:v>#N/A</c:v>
                </c:pt>
                <c:pt idx="11215">
                  <c:v>#N/A</c:v>
                </c:pt>
                <c:pt idx="11216">
                  <c:v>#N/A</c:v>
                </c:pt>
                <c:pt idx="11217">
                  <c:v>#N/A</c:v>
                </c:pt>
                <c:pt idx="11218">
                  <c:v>#N/A</c:v>
                </c:pt>
                <c:pt idx="11219">
                  <c:v>#N/A</c:v>
                </c:pt>
                <c:pt idx="11220">
                  <c:v>#N/A</c:v>
                </c:pt>
                <c:pt idx="11221">
                  <c:v>#N/A</c:v>
                </c:pt>
                <c:pt idx="11222">
                  <c:v>#N/A</c:v>
                </c:pt>
                <c:pt idx="11223">
                  <c:v>#N/A</c:v>
                </c:pt>
                <c:pt idx="11224">
                  <c:v>#N/A</c:v>
                </c:pt>
                <c:pt idx="11225">
                  <c:v>#N/A</c:v>
                </c:pt>
                <c:pt idx="11226">
                  <c:v>#N/A</c:v>
                </c:pt>
                <c:pt idx="11227">
                  <c:v>#N/A</c:v>
                </c:pt>
                <c:pt idx="11228">
                  <c:v>#N/A</c:v>
                </c:pt>
                <c:pt idx="11229">
                  <c:v>#N/A</c:v>
                </c:pt>
                <c:pt idx="11230">
                  <c:v>#N/A</c:v>
                </c:pt>
                <c:pt idx="11231">
                  <c:v>#N/A</c:v>
                </c:pt>
                <c:pt idx="11232">
                  <c:v>#N/A</c:v>
                </c:pt>
                <c:pt idx="11233">
                  <c:v>#N/A</c:v>
                </c:pt>
                <c:pt idx="11234">
                  <c:v>#N/A</c:v>
                </c:pt>
                <c:pt idx="11235">
                  <c:v>11.2480708412397</c:v>
                </c:pt>
                <c:pt idx="11236">
                  <c:v>#N/A</c:v>
                </c:pt>
                <c:pt idx="11237">
                  <c:v>#N/A</c:v>
                </c:pt>
                <c:pt idx="11238">
                  <c:v>#N/A</c:v>
                </c:pt>
                <c:pt idx="11239">
                  <c:v>#N/A</c:v>
                </c:pt>
                <c:pt idx="11240">
                  <c:v>#N/A</c:v>
                </c:pt>
                <c:pt idx="11241">
                  <c:v>#N/A</c:v>
                </c:pt>
                <c:pt idx="11242">
                  <c:v>#N/A</c:v>
                </c:pt>
                <c:pt idx="11243">
                  <c:v>#N/A</c:v>
                </c:pt>
                <c:pt idx="11244">
                  <c:v>#N/A</c:v>
                </c:pt>
                <c:pt idx="11245">
                  <c:v>#N/A</c:v>
                </c:pt>
                <c:pt idx="11246">
                  <c:v>#N/A</c:v>
                </c:pt>
                <c:pt idx="11247">
                  <c:v>#N/A</c:v>
                </c:pt>
                <c:pt idx="11248">
                  <c:v>#N/A</c:v>
                </c:pt>
                <c:pt idx="11249">
                  <c:v>#N/A</c:v>
                </c:pt>
                <c:pt idx="11250">
                  <c:v>#N/A</c:v>
                </c:pt>
                <c:pt idx="11251">
                  <c:v>#N/A</c:v>
                </c:pt>
                <c:pt idx="11252">
                  <c:v>#N/A</c:v>
                </c:pt>
                <c:pt idx="11253">
                  <c:v>#N/A</c:v>
                </c:pt>
                <c:pt idx="11254">
                  <c:v>#N/A</c:v>
                </c:pt>
                <c:pt idx="11255">
                  <c:v>#N/A</c:v>
                </c:pt>
                <c:pt idx="11256">
                  <c:v>#N/A</c:v>
                </c:pt>
                <c:pt idx="11257">
                  <c:v>#N/A</c:v>
                </c:pt>
                <c:pt idx="11258">
                  <c:v>#N/A</c:v>
                </c:pt>
                <c:pt idx="11259">
                  <c:v>#N/A</c:v>
                </c:pt>
                <c:pt idx="11260">
                  <c:v>#N/A</c:v>
                </c:pt>
                <c:pt idx="11261">
                  <c:v>#N/A</c:v>
                </c:pt>
                <c:pt idx="11262">
                  <c:v>#N/A</c:v>
                </c:pt>
                <c:pt idx="11263">
                  <c:v>#N/A</c:v>
                </c:pt>
                <c:pt idx="11264">
                  <c:v>#N/A</c:v>
                </c:pt>
                <c:pt idx="11265">
                  <c:v>#N/A</c:v>
                </c:pt>
                <c:pt idx="11266">
                  <c:v>#N/A</c:v>
                </c:pt>
                <c:pt idx="11267">
                  <c:v>#N/A</c:v>
                </c:pt>
                <c:pt idx="11268">
                  <c:v>#N/A</c:v>
                </c:pt>
                <c:pt idx="11269">
                  <c:v>#N/A</c:v>
                </c:pt>
                <c:pt idx="11270">
                  <c:v>#N/A</c:v>
                </c:pt>
                <c:pt idx="11271">
                  <c:v>#N/A</c:v>
                </c:pt>
                <c:pt idx="11272">
                  <c:v>#N/A</c:v>
                </c:pt>
                <c:pt idx="11273">
                  <c:v>#N/A</c:v>
                </c:pt>
                <c:pt idx="11274">
                  <c:v>#N/A</c:v>
                </c:pt>
                <c:pt idx="11275">
                  <c:v>#N/A</c:v>
                </c:pt>
                <c:pt idx="11276">
                  <c:v>#N/A</c:v>
                </c:pt>
                <c:pt idx="11277">
                  <c:v>#N/A</c:v>
                </c:pt>
                <c:pt idx="11278">
                  <c:v>#N/A</c:v>
                </c:pt>
                <c:pt idx="11279">
                  <c:v>#N/A</c:v>
                </c:pt>
                <c:pt idx="11280">
                  <c:v>#N/A</c:v>
                </c:pt>
                <c:pt idx="11281">
                  <c:v>#N/A</c:v>
                </c:pt>
                <c:pt idx="11282">
                  <c:v>#N/A</c:v>
                </c:pt>
                <c:pt idx="11283">
                  <c:v>#N/A</c:v>
                </c:pt>
                <c:pt idx="11284">
                  <c:v>#N/A</c:v>
                </c:pt>
                <c:pt idx="11285">
                  <c:v>#N/A</c:v>
                </c:pt>
                <c:pt idx="11286">
                  <c:v>#N/A</c:v>
                </c:pt>
                <c:pt idx="11287">
                  <c:v>#N/A</c:v>
                </c:pt>
                <c:pt idx="11288">
                  <c:v>#N/A</c:v>
                </c:pt>
                <c:pt idx="11289">
                  <c:v>#N/A</c:v>
                </c:pt>
                <c:pt idx="11290">
                  <c:v>#N/A</c:v>
                </c:pt>
                <c:pt idx="11291">
                  <c:v>#N/A</c:v>
                </c:pt>
                <c:pt idx="11292">
                  <c:v>#N/A</c:v>
                </c:pt>
                <c:pt idx="11293">
                  <c:v>#N/A</c:v>
                </c:pt>
                <c:pt idx="11294">
                  <c:v>#N/A</c:v>
                </c:pt>
                <c:pt idx="11295">
                  <c:v>#N/A</c:v>
                </c:pt>
                <c:pt idx="11296">
                  <c:v>#N/A</c:v>
                </c:pt>
                <c:pt idx="11297">
                  <c:v>#N/A</c:v>
                </c:pt>
                <c:pt idx="11298">
                  <c:v>#N/A</c:v>
                </c:pt>
                <c:pt idx="11299">
                  <c:v>#N/A</c:v>
                </c:pt>
                <c:pt idx="11300">
                  <c:v>#N/A</c:v>
                </c:pt>
                <c:pt idx="11301">
                  <c:v>#N/A</c:v>
                </c:pt>
                <c:pt idx="11302">
                  <c:v>#N/A</c:v>
                </c:pt>
                <c:pt idx="11303">
                  <c:v>#N/A</c:v>
                </c:pt>
                <c:pt idx="11304">
                  <c:v>#N/A</c:v>
                </c:pt>
                <c:pt idx="11305">
                  <c:v>#N/A</c:v>
                </c:pt>
                <c:pt idx="11306">
                  <c:v>#N/A</c:v>
                </c:pt>
                <c:pt idx="11307">
                  <c:v>#N/A</c:v>
                </c:pt>
                <c:pt idx="11308">
                  <c:v>#N/A</c:v>
                </c:pt>
                <c:pt idx="11309">
                  <c:v>#N/A</c:v>
                </c:pt>
                <c:pt idx="11310">
                  <c:v>#N/A</c:v>
                </c:pt>
                <c:pt idx="11311">
                  <c:v>#N/A</c:v>
                </c:pt>
                <c:pt idx="11312">
                  <c:v>#N/A</c:v>
                </c:pt>
                <c:pt idx="11313">
                  <c:v>#N/A</c:v>
                </c:pt>
                <c:pt idx="11314">
                  <c:v>#N/A</c:v>
                </c:pt>
                <c:pt idx="11315">
                  <c:v>#N/A</c:v>
                </c:pt>
                <c:pt idx="11316">
                  <c:v>#N/A</c:v>
                </c:pt>
                <c:pt idx="11317">
                  <c:v>#N/A</c:v>
                </c:pt>
                <c:pt idx="11318">
                  <c:v>#N/A</c:v>
                </c:pt>
                <c:pt idx="11319">
                  <c:v>#N/A</c:v>
                </c:pt>
                <c:pt idx="11320">
                  <c:v>#N/A</c:v>
                </c:pt>
                <c:pt idx="11321">
                  <c:v>#N/A</c:v>
                </c:pt>
                <c:pt idx="11322">
                  <c:v>#N/A</c:v>
                </c:pt>
                <c:pt idx="11323">
                  <c:v>#N/A</c:v>
                </c:pt>
                <c:pt idx="11324">
                  <c:v>#N/A</c:v>
                </c:pt>
                <c:pt idx="11325">
                  <c:v>#N/A</c:v>
                </c:pt>
                <c:pt idx="11326">
                  <c:v>#N/A</c:v>
                </c:pt>
                <c:pt idx="11327">
                  <c:v>#N/A</c:v>
                </c:pt>
                <c:pt idx="11328">
                  <c:v>#N/A</c:v>
                </c:pt>
                <c:pt idx="11329">
                  <c:v>#N/A</c:v>
                </c:pt>
                <c:pt idx="11330">
                  <c:v>#N/A</c:v>
                </c:pt>
                <c:pt idx="11331">
                  <c:v>#N/A</c:v>
                </c:pt>
                <c:pt idx="11332">
                  <c:v>#N/A</c:v>
                </c:pt>
                <c:pt idx="11333">
                  <c:v>#N/A</c:v>
                </c:pt>
                <c:pt idx="11334">
                  <c:v>#N/A</c:v>
                </c:pt>
                <c:pt idx="11335">
                  <c:v>#N/A</c:v>
                </c:pt>
                <c:pt idx="11336">
                  <c:v>#N/A</c:v>
                </c:pt>
                <c:pt idx="11337">
                  <c:v>#N/A</c:v>
                </c:pt>
                <c:pt idx="11338">
                  <c:v>#N/A</c:v>
                </c:pt>
                <c:pt idx="11339">
                  <c:v>#N/A</c:v>
                </c:pt>
                <c:pt idx="11340">
                  <c:v>#N/A</c:v>
                </c:pt>
                <c:pt idx="11341">
                  <c:v>#N/A</c:v>
                </c:pt>
                <c:pt idx="11342">
                  <c:v>#N/A</c:v>
                </c:pt>
                <c:pt idx="11343">
                  <c:v>#N/A</c:v>
                </c:pt>
                <c:pt idx="11344">
                  <c:v>#N/A</c:v>
                </c:pt>
                <c:pt idx="11345">
                  <c:v>#N/A</c:v>
                </c:pt>
                <c:pt idx="11346">
                  <c:v>#N/A</c:v>
                </c:pt>
                <c:pt idx="11347">
                  <c:v>10.979000632511</c:v>
                </c:pt>
                <c:pt idx="11348">
                  <c:v>#N/A</c:v>
                </c:pt>
                <c:pt idx="11349">
                  <c:v>#N/A</c:v>
                </c:pt>
                <c:pt idx="11350">
                  <c:v>#N/A</c:v>
                </c:pt>
                <c:pt idx="11351">
                  <c:v>#N/A</c:v>
                </c:pt>
                <c:pt idx="11352">
                  <c:v>#N/A</c:v>
                </c:pt>
                <c:pt idx="11353">
                  <c:v>#N/A</c:v>
                </c:pt>
                <c:pt idx="11354">
                  <c:v>#N/A</c:v>
                </c:pt>
                <c:pt idx="11355">
                  <c:v>#N/A</c:v>
                </c:pt>
                <c:pt idx="11356">
                  <c:v>#N/A</c:v>
                </c:pt>
                <c:pt idx="11357">
                  <c:v>#N/A</c:v>
                </c:pt>
                <c:pt idx="11358">
                  <c:v>#N/A</c:v>
                </c:pt>
                <c:pt idx="11359">
                  <c:v>#N/A</c:v>
                </c:pt>
                <c:pt idx="11360">
                  <c:v>#N/A</c:v>
                </c:pt>
                <c:pt idx="11361">
                  <c:v>#N/A</c:v>
                </c:pt>
                <c:pt idx="11362">
                  <c:v>#N/A</c:v>
                </c:pt>
                <c:pt idx="11363">
                  <c:v>#N/A</c:v>
                </c:pt>
                <c:pt idx="11364">
                  <c:v>#N/A</c:v>
                </c:pt>
                <c:pt idx="11365">
                  <c:v>#N/A</c:v>
                </c:pt>
                <c:pt idx="11366">
                  <c:v>#N/A</c:v>
                </c:pt>
                <c:pt idx="11367">
                  <c:v>#N/A</c:v>
                </c:pt>
                <c:pt idx="11368">
                  <c:v>#N/A</c:v>
                </c:pt>
                <c:pt idx="11369">
                  <c:v>#N/A</c:v>
                </c:pt>
                <c:pt idx="11370">
                  <c:v>#N/A</c:v>
                </c:pt>
                <c:pt idx="11371">
                  <c:v>#N/A</c:v>
                </c:pt>
                <c:pt idx="11372">
                  <c:v>#N/A</c:v>
                </c:pt>
                <c:pt idx="11373">
                  <c:v>#N/A</c:v>
                </c:pt>
                <c:pt idx="11374">
                  <c:v>#N/A</c:v>
                </c:pt>
                <c:pt idx="11375">
                  <c:v>#N/A</c:v>
                </c:pt>
                <c:pt idx="11376">
                  <c:v>#N/A</c:v>
                </c:pt>
                <c:pt idx="11377">
                  <c:v>#N/A</c:v>
                </c:pt>
                <c:pt idx="11378">
                  <c:v>#N/A</c:v>
                </c:pt>
                <c:pt idx="11379">
                  <c:v>#N/A</c:v>
                </c:pt>
                <c:pt idx="11380">
                  <c:v>#N/A</c:v>
                </c:pt>
                <c:pt idx="11381">
                  <c:v>#N/A</c:v>
                </c:pt>
                <c:pt idx="11382">
                  <c:v>#N/A</c:v>
                </c:pt>
                <c:pt idx="11383">
                  <c:v>#N/A</c:v>
                </c:pt>
                <c:pt idx="11384">
                  <c:v>#N/A</c:v>
                </c:pt>
                <c:pt idx="11385">
                  <c:v>#N/A</c:v>
                </c:pt>
                <c:pt idx="11386">
                  <c:v>#N/A</c:v>
                </c:pt>
                <c:pt idx="11387">
                  <c:v>#N/A</c:v>
                </c:pt>
                <c:pt idx="11388">
                  <c:v>#N/A</c:v>
                </c:pt>
                <c:pt idx="11389">
                  <c:v>#N/A</c:v>
                </c:pt>
                <c:pt idx="11390">
                  <c:v>#N/A</c:v>
                </c:pt>
                <c:pt idx="11391">
                  <c:v>#N/A</c:v>
                </c:pt>
                <c:pt idx="11392">
                  <c:v>#N/A</c:v>
                </c:pt>
                <c:pt idx="11393">
                  <c:v>#N/A</c:v>
                </c:pt>
                <c:pt idx="11394">
                  <c:v>#N/A</c:v>
                </c:pt>
                <c:pt idx="11395">
                  <c:v>#N/A</c:v>
                </c:pt>
                <c:pt idx="11396">
                  <c:v>#N/A</c:v>
                </c:pt>
                <c:pt idx="11397">
                  <c:v>#N/A</c:v>
                </c:pt>
                <c:pt idx="11398">
                  <c:v>#N/A</c:v>
                </c:pt>
                <c:pt idx="11399">
                  <c:v>#N/A</c:v>
                </c:pt>
                <c:pt idx="11400">
                  <c:v>#N/A</c:v>
                </c:pt>
                <c:pt idx="11401">
                  <c:v>#N/A</c:v>
                </c:pt>
                <c:pt idx="11402">
                  <c:v>#N/A</c:v>
                </c:pt>
                <c:pt idx="11403">
                  <c:v>#N/A</c:v>
                </c:pt>
                <c:pt idx="11404">
                  <c:v>#N/A</c:v>
                </c:pt>
                <c:pt idx="11405">
                  <c:v>#N/A</c:v>
                </c:pt>
                <c:pt idx="11406">
                  <c:v>#N/A</c:v>
                </c:pt>
                <c:pt idx="11407">
                  <c:v>#N/A</c:v>
                </c:pt>
                <c:pt idx="11408">
                  <c:v>#N/A</c:v>
                </c:pt>
                <c:pt idx="11409">
                  <c:v>#N/A</c:v>
                </c:pt>
                <c:pt idx="11410">
                  <c:v>#N/A</c:v>
                </c:pt>
                <c:pt idx="11411">
                  <c:v>#N/A</c:v>
                </c:pt>
                <c:pt idx="11412">
                  <c:v>#N/A</c:v>
                </c:pt>
                <c:pt idx="11413">
                  <c:v>#N/A</c:v>
                </c:pt>
                <c:pt idx="11414">
                  <c:v>#N/A</c:v>
                </c:pt>
                <c:pt idx="11415">
                  <c:v>#N/A</c:v>
                </c:pt>
                <c:pt idx="11416">
                  <c:v>#N/A</c:v>
                </c:pt>
                <c:pt idx="11417">
                  <c:v>#N/A</c:v>
                </c:pt>
                <c:pt idx="11418">
                  <c:v>#N/A</c:v>
                </c:pt>
                <c:pt idx="11419">
                  <c:v>#N/A</c:v>
                </c:pt>
                <c:pt idx="11420">
                  <c:v>#N/A</c:v>
                </c:pt>
                <c:pt idx="11421">
                  <c:v>#N/A</c:v>
                </c:pt>
                <c:pt idx="11422">
                  <c:v>#N/A</c:v>
                </c:pt>
                <c:pt idx="11423">
                  <c:v>#N/A</c:v>
                </c:pt>
                <c:pt idx="11424">
                  <c:v>#N/A</c:v>
                </c:pt>
                <c:pt idx="11425">
                  <c:v>#N/A</c:v>
                </c:pt>
                <c:pt idx="11426">
                  <c:v>#N/A</c:v>
                </c:pt>
                <c:pt idx="11427">
                  <c:v>#N/A</c:v>
                </c:pt>
                <c:pt idx="11428">
                  <c:v>#N/A</c:v>
                </c:pt>
                <c:pt idx="11429">
                  <c:v>#N/A</c:v>
                </c:pt>
                <c:pt idx="11430">
                  <c:v>#N/A</c:v>
                </c:pt>
                <c:pt idx="11431">
                  <c:v>#N/A</c:v>
                </c:pt>
                <c:pt idx="11432">
                  <c:v>#N/A</c:v>
                </c:pt>
                <c:pt idx="11433">
                  <c:v>#N/A</c:v>
                </c:pt>
                <c:pt idx="11434">
                  <c:v>#N/A</c:v>
                </c:pt>
                <c:pt idx="11435">
                  <c:v>#N/A</c:v>
                </c:pt>
                <c:pt idx="11436">
                  <c:v>#N/A</c:v>
                </c:pt>
                <c:pt idx="11437">
                  <c:v>10.8757748260594</c:v>
                </c:pt>
                <c:pt idx="11438">
                  <c:v>#N/A</c:v>
                </c:pt>
                <c:pt idx="11439">
                  <c:v>#N/A</c:v>
                </c:pt>
                <c:pt idx="11440">
                  <c:v>#N/A</c:v>
                </c:pt>
                <c:pt idx="11441">
                  <c:v>#N/A</c:v>
                </c:pt>
                <c:pt idx="11442">
                  <c:v>#N/A</c:v>
                </c:pt>
                <c:pt idx="11443">
                  <c:v>#N/A</c:v>
                </c:pt>
                <c:pt idx="11444">
                  <c:v>#N/A</c:v>
                </c:pt>
                <c:pt idx="11445">
                  <c:v>#N/A</c:v>
                </c:pt>
                <c:pt idx="11446">
                  <c:v>#N/A</c:v>
                </c:pt>
                <c:pt idx="11447">
                  <c:v>#N/A</c:v>
                </c:pt>
                <c:pt idx="11448">
                  <c:v>#N/A</c:v>
                </c:pt>
                <c:pt idx="11449">
                  <c:v>#N/A</c:v>
                </c:pt>
                <c:pt idx="11450">
                  <c:v>#N/A</c:v>
                </c:pt>
                <c:pt idx="11451">
                  <c:v>#N/A</c:v>
                </c:pt>
                <c:pt idx="11452">
                  <c:v>#N/A</c:v>
                </c:pt>
                <c:pt idx="11453">
                  <c:v>#N/A</c:v>
                </c:pt>
                <c:pt idx="11454">
                  <c:v>#N/A</c:v>
                </c:pt>
                <c:pt idx="11455">
                  <c:v>#N/A</c:v>
                </c:pt>
                <c:pt idx="11456">
                  <c:v>#N/A</c:v>
                </c:pt>
                <c:pt idx="11457">
                  <c:v>#N/A</c:v>
                </c:pt>
                <c:pt idx="11458">
                  <c:v>#N/A</c:v>
                </c:pt>
                <c:pt idx="11459">
                  <c:v>#N/A</c:v>
                </c:pt>
                <c:pt idx="11460">
                  <c:v>#N/A</c:v>
                </c:pt>
                <c:pt idx="11461">
                  <c:v>#N/A</c:v>
                </c:pt>
                <c:pt idx="11462">
                  <c:v>#N/A</c:v>
                </c:pt>
                <c:pt idx="11463">
                  <c:v>#N/A</c:v>
                </c:pt>
                <c:pt idx="11464">
                  <c:v>#N/A</c:v>
                </c:pt>
                <c:pt idx="11465">
                  <c:v>#N/A</c:v>
                </c:pt>
                <c:pt idx="11466">
                  <c:v>#N/A</c:v>
                </c:pt>
                <c:pt idx="11467">
                  <c:v>#N/A</c:v>
                </c:pt>
                <c:pt idx="11468">
                  <c:v>#N/A</c:v>
                </c:pt>
                <c:pt idx="11469">
                  <c:v>#N/A</c:v>
                </c:pt>
                <c:pt idx="11470">
                  <c:v>#N/A</c:v>
                </c:pt>
                <c:pt idx="11471">
                  <c:v>#N/A</c:v>
                </c:pt>
                <c:pt idx="11472">
                  <c:v>#N/A</c:v>
                </c:pt>
                <c:pt idx="11473">
                  <c:v>#N/A</c:v>
                </c:pt>
                <c:pt idx="11474">
                  <c:v>#N/A</c:v>
                </c:pt>
                <c:pt idx="11475">
                  <c:v>#N/A</c:v>
                </c:pt>
                <c:pt idx="11476">
                  <c:v>#N/A</c:v>
                </c:pt>
                <c:pt idx="11477">
                  <c:v>#N/A</c:v>
                </c:pt>
                <c:pt idx="11478">
                  <c:v>#N/A</c:v>
                </c:pt>
                <c:pt idx="11479">
                  <c:v>#N/A</c:v>
                </c:pt>
                <c:pt idx="11480">
                  <c:v>#N/A</c:v>
                </c:pt>
                <c:pt idx="11481">
                  <c:v>#N/A</c:v>
                </c:pt>
                <c:pt idx="11482">
                  <c:v>#N/A</c:v>
                </c:pt>
                <c:pt idx="11483">
                  <c:v>#N/A</c:v>
                </c:pt>
                <c:pt idx="11484">
                  <c:v>#N/A</c:v>
                </c:pt>
                <c:pt idx="11485">
                  <c:v>#N/A</c:v>
                </c:pt>
                <c:pt idx="11486">
                  <c:v>#N/A</c:v>
                </c:pt>
                <c:pt idx="11487">
                  <c:v>#N/A</c:v>
                </c:pt>
                <c:pt idx="11488">
                  <c:v>#N/A</c:v>
                </c:pt>
                <c:pt idx="11489">
                  <c:v>#N/A</c:v>
                </c:pt>
                <c:pt idx="11490">
                  <c:v>#N/A</c:v>
                </c:pt>
                <c:pt idx="11491">
                  <c:v>#N/A</c:v>
                </c:pt>
                <c:pt idx="11492">
                  <c:v>#N/A</c:v>
                </c:pt>
                <c:pt idx="11493">
                  <c:v>#N/A</c:v>
                </c:pt>
                <c:pt idx="11494">
                  <c:v>#N/A</c:v>
                </c:pt>
                <c:pt idx="11495">
                  <c:v>#N/A</c:v>
                </c:pt>
                <c:pt idx="11496">
                  <c:v>#N/A</c:v>
                </c:pt>
                <c:pt idx="11497">
                  <c:v>#N/A</c:v>
                </c:pt>
                <c:pt idx="11498">
                  <c:v>#N/A</c:v>
                </c:pt>
                <c:pt idx="11499">
                  <c:v>#N/A</c:v>
                </c:pt>
                <c:pt idx="11500">
                  <c:v>#N/A</c:v>
                </c:pt>
                <c:pt idx="11501">
                  <c:v>#N/A</c:v>
                </c:pt>
                <c:pt idx="11502">
                  <c:v>#N/A</c:v>
                </c:pt>
                <c:pt idx="11503">
                  <c:v>#N/A</c:v>
                </c:pt>
                <c:pt idx="11504">
                  <c:v>#N/A</c:v>
                </c:pt>
                <c:pt idx="11505">
                  <c:v>#N/A</c:v>
                </c:pt>
                <c:pt idx="11506">
                  <c:v>#N/A</c:v>
                </c:pt>
                <c:pt idx="11507">
                  <c:v>#N/A</c:v>
                </c:pt>
                <c:pt idx="11508">
                  <c:v>#N/A</c:v>
                </c:pt>
                <c:pt idx="11509">
                  <c:v>#N/A</c:v>
                </c:pt>
                <c:pt idx="11510">
                  <c:v>#N/A</c:v>
                </c:pt>
                <c:pt idx="11511">
                  <c:v>#N/A</c:v>
                </c:pt>
                <c:pt idx="11512">
                  <c:v>#N/A</c:v>
                </c:pt>
                <c:pt idx="11513">
                  <c:v>#N/A</c:v>
                </c:pt>
                <c:pt idx="11514">
                  <c:v>#N/A</c:v>
                </c:pt>
                <c:pt idx="11515">
                  <c:v>#N/A</c:v>
                </c:pt>
                <c:pt idx="11516">
                  <c:v>#N/A</c:v>
                </c:pt>
                <c:pt idx="11517">
                  <c:v>#N/A</c:v>
                </c:pt>
                <c:pt idx="11518">
                  <c:v>#N/A</c:v>
                </c:pt>
                <c:pt idx="11519">
                  <c:v>#N/A</c:v>
                </c:pt>
                <c:pt idx="11520">
                  <c:v>#N/A</c:v>
                </c:pt>
                <c:pt idx="11521">
                  <c:v>#N/A</c:v>
                </c:pt>
                <c:pt idx="11522">
                  <c:v>#N/A</c:v>
                </c:pt>
                <c:pt idx="11523">
                  <c:v>#N/A</c:v>
                </c:pt>
                <c:pt idx="11524">
                  <c:v>#N/A</c:v>
                </c:pt>
                <c:pt idx="11525">
                  <c:v>#N/A</c:v>
                </c:pt>
                <c:pt idx="11526">
                  <c:v>#N/A</c:v>
                </c:pt>
                <c:pt idx="11527">
                  <c:v>10.5858317520556</c:v>
                </c:pt>
                <c:pt idx="11528">
                  <c:v>#N/A</c:v>
                </c:pt>
                <c:pt idx="11529">
                  <c:v>#N/A</c:v>
                </c:pt>
                <c:pt idx="11530">
                  <c:v>#N/A</c:v>
                </c:pt>
                <c:pt idx="11531">
                  <c:v>#N/A</c:v>
                </c:pt>
                <c:pt idx="11532">
                  <c:v>#N/A</c:v>
                </c:pt>
                <c:pt idx="11533">
                  <c:v>#N/A</c:v>
                </c:pt>
                <c:pt idx="11534">
                  <c:v>#N/A</c:v>
                </c:pt>
                <c:pt idx="11535">
                  <c:v>#N/A</c:v>
                </c:pt>
                <c:pt idx="11536">
                  <c:v>#N/A</c:v>
                </c:pt>
                <c:pt idx="11537">
                  <c:v>#N/A</c:v>
                </c:pt>
                <c:pt idx="11538">
                  <c:v>#N/A</c:v>
                </c:pt>
                <c:pt idx="11539">
                  <c:v>#N/A</c:v>
                </c:pt>
                <c:pt idx="11540">
                  <c:v>#N/A</c:v>
                </c:pt>
                <c:pt idx="11541">
                  <c:v>#N/A</c:v>
                </c:pt>
                <c:pt idx="11542">
                  <c:v>#N/A</c:v>
                </c:pt>
                <c:pt idx="11543">
                  <c:v>#N/A</c:v>
                </c:pt>
                <c:pt idx="11544">
                  <c:v>#N/A</c:v>
                </c:pt>
                <c:pt idx="11545">
                  <c:v>#N/A</c:v>
                </c:pt>
                <c:pt idx="11546">
                  <c:v>#N/A</c:v>
                </c:pt>
                <c:pt idx="11547">
                  <c:v>#N/A</c:v>
                </c:pt>
                <c:pt idx="11548">
                  <c:v>#N/A</c:v>
                </c:pt>
                <c:pt idx="11549">
                  <c:v>#N/A</c:v>
                </c:pt>
                <c:pt idx="11550">
                  <c:v>#N/A</c:v>
                </c:pt>
                <c:pt idx="11551">
                  <c:v>#N/A</c:v>
                </c:pt>
                <c:pt idx="11552">
                  <c:v>#N/A</c:v>
                </c:pt>
                <c:pt idx="11553">
                  <c:v>#N/A</c:v>
                </c:pt>
                <c:pt idx="11554">
                  <c:v>#N/A</c:v>
                </c:pt>
                <c:pt idx="11555">
                  <c:v>#N/A</c:v>
                </c:pt>
                <c:pt idx="11556">
                  <c:v>#N/A</c:v>
                </c:pt>
                <c:pt idx="11557">
                  <c:v>#N/A</c:v>
                </c:pt>
                <c:pt idx="11558">
                  <c:v>#N/A</c:v>
                </c:pt>
                <c:pt idx="11559">
                  <c:v>#N/A</c:v>
                </c:pt>
                <c:pt idx="11560">
                  <c:v>#N/A</c:v>
                </c:pt>
                <c:pt idx="11561">
                  <c:v>#N/A</c:v>
                </c:pt>
                <c:pt idx="11562">
                  <c:v>#N/A</c:v>
                </c:pt>
                <c:pt idx="11563">
                  <c:v>#N/A</c:v>
                </c:pt>
                <c:pt idx="11564">
                  <c:v>#N/A</c:v>
                </c:pt>
                <c:pt idx="11565">
                  <c:v>#N/A</c:v>
                </c:pt>
                <c:pt idx="11566">
                  <c:v>#N/A</c:v>
                </c:pt>
                <c:pt idx="11567">
                  <c:v>#N/A</c:v>
                </c:pt>
                <c:pt idx="11568">
                  <c:v>#N/A</c:v>
                </c:pt>
                <c:pt idx="11569">
                  <c:v>#N/A</c:v>
                </c:pt>
                <c:pt idx="11570">
                  <c:v>#N/A</c:v>
                </c:pt>
                <c:pt idx="11571">
                  <c:v>#N/A</c:v>
                </c:pt>
                <c:pt idx="11572">
                  <c:v>#N/A</c:v>
                </c:pt>
                <c:pt idx="11573">
                  <c:v>#N/A</c:v>
                </c:pt>
                <c:pt idx="11574">
                  <c:v>#N/A</c:v>
                </c:pt>
                <c:pt idx="11575">
                  <c:v>#N/A</c:v>
                </c:pt>
                <c:pt idx="11576">
                  <c:v>#N/A</c:v>
                </c:pt>
                <c:pt idx="11577">
                  <c:v>#N/A</c:v>
                </c:pt>
                <c:pt idx="11578">
                  <c:v>#N/A</c:v>
                </c:pt>
                <c:pt idx="11579">
                  <c:v>#N/A</c:v>
                </c:pt>
                <c:pt idx="11580">
                  <c:v>#N/A</c:v>
                </c:pt>
                <c:pt idx="11581">
                  <c:v>#N/A</c:v>
                </c:pt>
                <c:pt idx="11582">
                  <c:v>#N/A</c:v>
                </c:pt>
                <c:pt idx="11583">
                  <c:v>#N/A</c:v>
                </c:pt>
                <c:pt idx="11584">
                  <c:v>#N/A</c:v>
                </c:pt>
                <c:pt idx="11585">
                  <c:v>#N/A</c:v>
                </c:pt>
                <c:pt idx="11586">
                  <c:v>#N/A</c:v>
                </c:pt>
                <c:pt idx="11587">
                  <c:v>#N/A</c:v>
                </c:pt>
                <c:pt idx="11588">
                  <c:v>#N/A</c:v>
                </c:pt>
                <c:pt idx="11589">
                  <c:v>#N/A</c:v>
                </c:pt>
                <c:pt idx="11590">
                  <c:v>#N/A</c:v>
                </c:pt>
                <c:pt idx="11591">
                  <c:v>#N/A</c:v>
                </c:pt>
                <c:pt idx="11592">
                  <c:v>#N/A</c:v>
                </c:pt>
                <c:pt idx="11593">
                  <c:v>#N/A</c:v>
                </c:pt>
                <c:pt idx="11594">
                  <c:v>#N/A</c:v>
                </c:pt>
                <c:pt idx="11595">
                  <c:v>#N/A</c:v>
                </c:pt>
                <c:pt idx="11596">
                  <c:v>#N/A</c:v>
                </c:pt>
                <c:pt idx="11597">
                  <c:v>#N/A</c:v>
                </c:pt>
                <c:pt idx="11598">
                  <c:v>#N/A</c:v>
                </c:pt>
                <c:pt idx="11599">
                  <c:v>#N/A</c:v>
                </c:pt>
                <c:pt idx="11600">
                  <c:v>#N/A</c:v>
                </c:pt>
                <c:pt idx="11601">
                  <c:v>#N/A</c:v>
                </c:pt>
                <c:pt idx="11602">
                  <c:v>#N/A</c:v>
                </c:pt>
                <c:pt idx="11603">
                  <c:v>#N/A</c:v>
                </c:pt>
                <c:pt idx="11604">
                  <c:v>#N/A</c:v>
                </c:pt>
                <c:pt idx="11605">
                  <c:v>#N/A</c:v>
                </c:pt>
                <c:pt idx="11606">
                  <c:v>#N/A</c:v>
                </c:pt>
                <c:pt idx="11607">
                  <c:v>#N/A</c:v>
                </c:pt>
                <c:pt idx="11608">
                  <c:v>#N/A</c:v>
                </c:pt>
                <c:pt idx="11609">
                  <c:v>#N/A</c:v>
                </c:pt>
                <c:pt idx="11610">
                  <c:v>#N/A</c:v>
                </c:pt>
                <c:pt idx="11611">
                  <c:v>#N/A</c:v>
                </c:pt>
                <c:pt idx="11612">
                  <c:v>#N/A</c:v>
                </c:pt>
                <c:pt idx="11613">
                  <c:v>#N/A</c:v>
                </c:pt>
                <c:pt idx="11614">
                  <c:v>#N/A</c:v>
                </c:pt>
                <c:pt idx="11615">
                  <c:v>#N/A</c:v>
                </c:pt>
                <c:pt idx="11616">
                  <c:v>#N/A</c:v>
                </c:pt>
                <c:pt idx="11617">
                  <c:v>#N/A</c:v>
                </c:pt>
                <c:pt idx="11618">
                  <c:v>#N/A</c:v>
                </c:pt>
                <c:pt idx="11619">
                  <c:v>#N/A</c:v>
                </c:pt>
                <c:pt idx="11620">
                  <c:v>#N/A</c:v>
                </c:pt>
                <c:pt idx="11621">
                  <c:v>#N/A</c:v>
                </c:pt>
                <c:pt idx="11622">
                  <c:v>#N/A</c:v>
                </c:pt>
                <c:pt idx="11623">
                  <c:v>#N/A</c:v>
                </c:pt>
                <c:pt idx="11624">
                  <c:v>#N/A</c:v>
                </c:pt>
                <c:pt idx="11625">
                  <c:v>#N/A</c:v>
                </c:pt>
                <c:pt idx="11626">
                  <c:v>#N/A</c:v>
                </c:pt>
                <c:pt idx="11627">
                  <c:v>#N/A</c:v>
                </c:pt>
                <c:pt idx="11628">
                  <c:v>#N/A</c:v>
                </c:pt>
                <c:pt idx="11629">
                  <c:v>#N/A</c:v>
                </c:pt>
                <c:pt idx="11630">
                  <c:v>#N/A</c:v>
                </c:pt>
                <c:pt idx="11631">
                  <c:v>#N/A</c:v>
                </c:pt>
                <c:pt idx="11632">
                  <c:v>#N/A</c:v>
                </c:pt>
                <c:pt idx="11633">
                  <c:v>#N/A</c:v>
                </c:pt>
                <c:pt idx="11634">
                  <c:v>#N/A</c:v>
                </c:pt>
                <c:pt idx="11635">
                  <c:v>#N/A</c:v>
                </c:pt>
                <c:pt idx="11636">
                  <c:v>#N/A</c:v>
                </c:pt>
                <c:pt idx="11637">
                  <c:v>#N/A</c:v>
                </c:pt>
                <c:pt idx="11638">
                  <c:v>#N/A</c:v>
                </c:pt>
                <c:pt idx="11639">
                  <c:v>#N/A</c:v>
                </c:pt>
                <c:pt idx="11640">
                  <c:v>#N/A</c:v>
                </c:pt>
                <c:pt idx="11641">
                  <c:v>#N/A</c:v>
                </c:pt>
                <c:pt idx="11642">
                  <c:v>#N/A</c:v>
                </c:pt>
                <c:pt idx="11643">
                  <c:v>#N/A</c:v>
                </c:pt>
                <c:pt idx="11644">
                  <c:v>#N/A</c:v>
                </c:pt>
                <c:pt idx="11645">
                  <c:v>#N/A</c:v>
                </c:pt>
                <c:pt idx="11646">
                  <c:v>#N/A</c:v>
                </c:pt>
                <c:pt idx="11647">
                  <c:v>#N/A</c:v>
                </c:pt>
                <c:pt idx="11648">
                  <c:v>#N/A</c:v>
                </c:pt>
                <c:pt idx="11649">
                  <c:v>#N/A</c:v>
                </c:pt>
                <c:pt idx="11650">
                  <c:v>#N/A</c:v>
                </c:pt>
                <c:pt idx="11651">
                  <c:v>#N/A</c:v>
                </c:pt>
                <c:pt idx="11652">
                  <c:v>#N/A</c:v>
                </c:pt>
                <c:pt idx="11653">
                  <c:v>#N/A</c:v>
                </c:pt>
                <c:pt idx="11654">
                  <c:v>#N/A</c:v>
                </c:pt>
                <c:pt idx="11655">
                  <c:v>#N/A</c:v>
                </c:pt>
                <c:pt idx="11656">
                  <c:v>#N/A</c:v>
                </c:pt>
                <c:pt idx="11657">
                  <c:v>#N/A</c:v>
                </c:pt>
                <c:pt idx="11658">
                  <c:v>#N/A</c:v>
                </c:pt>
                <c:pt idx="11659">
                  <c:v>#N/A</c:v>
                </c:pt>
                <c:pt idx="11660">
                  <c:v>#N/A</c:v>
                </c:pt>
                <c:pt idx="11661">
                  <c:v>#N/A</c:v>
                </c:pt>
                <c:pt idx="11662">
                  <c:v>10.3583807716635</c:v>
                </c:pt>
                <c:pt idx="11663">
                  <c:v>#N/A</c:v>
                </c:pt>
                <c:pt idx="11664">
                  <c:v>#N/A</c:v>
                </c:pt>
                <c:pt idx="11665">
                  <c:v>#N/A</c:v>
                </c:pt>
                <c:pt idx="11666">
                  <c:v>#N/A</c:v>
                </c:pt>
                <c:pt idx="11667">
                  <c:v>#N/A</c:v>
                </c:pt>
                <c:pt idx="11668">
                  <c:v>#N/A</c:v>
                </c:pt>
                <c:pt idx="11669">
                  <c:v>#N/A</c:v>
                </c:pt>
                <c:pt idx="11670">
                  <c:v>#N/A</c:v>
                </c:pt>
                <c:pt idx="11671">
                  <c:v>#N/A</c:v>
                </c:pt>
                <c:pt idx="11672">
                  <c:v>#N/A</c:v>
                </c:pt>
                <c:pt idx="11673">
                  <c:v>#N/A</c:v>
                </c:pt>
                <c:pt idx="11674">
                  <c:v>#N/A</c:v>
                </c:pt>
                <c:pt idx="11675">
                  <c:v>#N/A</c:v>
                </c:pt>
                <c:pt idx="11676">
                  <c:v>#N/A</c:v>
                </c:pt>
                <c:pt idx="11677">
                  <c:v>#N/A</c:v>
                </c:pt>
                <c:pt idx="11678">
                  <c:v>#N/A</c:v>
                </c:pt>
                <c:pt idx="11679">
                  <c:v>#N/A</c:v>
                </c:pt>
                <c:pt idx="11680">
                  <c:v>#N/A</c:v>
                </c:pt>
                <c:pt idx="11681">
                  <c:v>#N/A</c:v>
                </c:pt>
                <c:pt idx="11682">
                  <c:v>#N/A</c:v>
                </c:pt>
                <c:pt idx="11683">
                  <c:v>#N/A</c:v>
                </c:pt>
                <c:pt idx="11684">
                  <c:v>#N/A</c:v>
                </c:pt>
                <c:pt idx="11685">
                  <c:v>#N/A</c:v>
                </c:pt>
                <c:pt idx="11686">
                  <c:v>#N/A</c:v>
                </c:pt>
                <c:pt idx="11687">
                  <c:v>#N/A</c:v>
                </c:pt>
                <c:pt idx="11688">
                  <c:v>#N/A</c:v>
                </c:pt>
                <c:pt idx="11689">
                  <c:v>#N/A</c:v>
                </c:pt>
                <c:pt idx="11690">
                  <c:v>#N/A</c:v>
                </c:pt>
                <c:pt idx="11691">
                  <c:v>#N/A</c:v>
                </c:pt>
                <c:pt idx="11692">
                  <c:v>#N/A</c:v>
                </c:pt>
                <c:pt idx="11693">
                  <c:v>#N/A</c:v>
                </c:pt>
                <c:pt idx="11694">
                  <c:v>#N/A</c:v>
                </c:pt>
                <c:pt idx="11695">
                  <c:v>#N/A</c:v>
                </c:pt>
                <c:pt idx="11696">
                  <c:v>#N/A</c:v>
                </c:pt>
                <c:pt idx="11697">
                  <c:v>#N/A</c:v>
                </c:pt>
                <c:pt idx="11698">
                  <c:v>#N/A</c:v>
                </c:pt>
                <c:pt idx="11699">
                  <c:v>#N/A</c:v>
                </c:pt>
                <c:pt idx="11700">
                  <c:v>#N/A</c:v>
                </c:pt>
                <c:pt idx="11701">
                  <c:v>#N/A</c:v>
                </c:pt>
                <c:pt idx="11702">
                  <c:v>#N/A</c:v>
                </c:pt>
                <c:pt idx="11703">
                  <c:v>#N/A</c:v>
                </c:pt>
                <c:pt idx="11704">
                  <c:v>#N/A</c:v>
                </c:pt>
                <c:pt idx="11705">
                  <c:v>#N/A</c:v>
                </c:pt>
                <c:pt idx="11706">
                  <c:v>#N/A</c:v>
                </c:pt>
                <c:pt idx="11707">
                  <c:v>#N/A</c:v>
                </c:pt>
                <c:pt idx="11708">
                  <c:v>#N/A</c:v>
                </c:pt>
                <c:pt idx="11709">
                  <c:v>#N/A</c:v>
                </c:pt>
                <c:pt idx="11710">
                  <c:v>#N/A</c:v>
                </c:pt>
                <c:pt idx="11711">
                  <c:v>#N/A</c:v>
                </c:pt>
                <c:pt idx="11712">
                  <c:v>#N/A</c:v>
                </c:pt>
                <c:pt idx="11713">
                  <c:v>#N/A</c:v>
                </c:pt>
                <c:pt idx="11714">
                  <c:v>#N/A</c:v>
                </c:pt>
                <c:pt idx="11715">
                  <c:v>#N/A</c:v>
                </c:pt>
                <c:pt idx="11716">
                  <c:v>#N/A</c:v>
                </c:pt>
                <c:pt idx="11717">
                  <c:v>#N/A</c:v>
                </c:pt>
                <c:pt idx="11718">
                  <c:v>#N/A</c:v>
                </c:pt>
                <c:pt idx="11719">
                  <c:v>#N/A</c:v>
                </c:pt>
                <c:pt idx="11720">
                  <c:v>#N/A</c:v>
                </c:pt>
                <c:pt idx="11721">
                  <c:v>#N/A</c:v>
                </c:pt>
                <c:pt idx="11722">
                  <c:v>#N/A</c:v>
                </c:pt>
                <c:pt idx="11723">
                  <c:v>#N/A</c:v>
                </c:pt>
                <c:pt idx="11724">
                  <c:v>#N/A</c:v>
                </c:pt>
                <c:pt idx="11725">
                  <c:v>#N/A</c:v>
                </c:pt>
                <c:pt idx="11726">
                  <c:v>#N/A</c:v>
                </c:pt>
                <c:pt idx="11727">
                  <c:v>#N/A</c:v>
                </c:pt>
                <c:pt idx="11728">
                  <c:v>#N/A</c:v>
                </c:pt>
                <c:pt idx="11729">
                  <c:v>#N/A</c:v>
                </c:pt>
                <c:pt idx="11730">
                  <c:v>#N/A</c:v>
                </c:pt>
                <c:pt idx="11731">
                  <c:v>#N/A</c:v>
                </c:pt>
                <c:pt idx="11732">
                  <c:v>#N/A</c:v>
                </c:pt>
                <c:pt idx="11733">
                  <c:v>#N/A</c:v>
                </c:pt>
                <c:pt idx="11734">
                  <c:v>#N/A</c:v>
                </c:pt>
                <c:pt idx="11735">
                  <c:v>#N/A</c:v>
                </c:pt>
                <c:pt idx="11736">
                  <c:v>#N/A</c:v>
                </c:pt>
                <c:pt idx="11737">
                  <c:v>#N/A</c:v>
                </c:pt>
                <c:pt idx="11738">
                  <c:v>#N/A</c:v>
                </c:pt>
                <c:pt idx="11739">
                  <c:v>#N/A</c:v>
                </c:pt>
                <c:pt idx="11740">
                  <c:v>#N/A</c:v>
                </c:pt>
                <c:pt idx="11741">
                  <c:v>#N/A</c:v>
                </c:pt>
                <c:pt idx="11742">
                  <c:v>#N/A</c:v>
                </c:pt>
                <c:pt idx="11743">
                  <c:v>#N/A</c:v>
                </c:pt>
                <c:pt idx="11744">
                  <c:v>#N/A</c:v>
                </c:pt>
                <c:pt idx="11745">
                  <c:v>#N/A</c:v>
                </c:pt>
                <c:pt idx="11746">
                  <c:v>#N/A</c:v>
                </c:pt>
                <c:pt idx="11747">
                  <c:v>#N/A</c:v>
                </c:pt>
                <c:pt idx="11748">
                  <c:v>#N/A</c:v>
                </c:pt>
                <c:pt idx="11749">
                  <c:v>#N/A</c:v>
                </c:pt>
                <c:pt idx="11750">
                  <c:v>#N/A</c:v>
                </c:pt>
                <c:pt idx="11751">
                  <c:v>#N/A</c:v>
                </c:pt>
                <c:pt idx="11752">
                  <c:v>#N/A</c:v>
                </c:pt>
                <c:pt idx="11753">
                  <c:v>#N/A</c:v>
                </c:pt>
                <c:pt idx="11754">
                  <c:v>#N/A</c:v>
                </c:pt>
                <c:pt idx="11755">
                  <c:v>#N/A</c:v>
                </c:pt>
                <c:pt idx="11756">
                  <c:v>#N/A</c:v>
                </c:pt>
                <c:pt idx="11757">
                  <c:v>#N/A</c:v>
                </c:pt>
                <c:pt idx="11758">
                  <c:v>#N/A</c:v>
                </c:pt>
                <c:pt idx="11759">
                  <c:v>#N/A</c:v>
                </c:pt>
                <c:pt idx="11760">
                  <c:v>#N/A</c:v>
                </c:pt>
                <c:pt idx="11761">
                  <c:v>#N/A</c:v>
                </c:pt>
                <c:pt idx="11762">
                  <c:v>#N/A</c:v>
                </c:pt>
                <c:pt idx="11763">
                  <c:v>#N/A</c:v>
                </c:pt>
                <c:pt idx="11764">
                  <c:v>#N/A</c:v>
                </c:pt>
                <c:pt idx="11765">
                  <c:v>#N/A</c:v>
                </c:pt>
                <c:pt idx="11766">
                  <c:v>#N/A</c:v>
                </c:pt>
                <c:pt idx="11767">
                  <c:v>#N/A</c:v>
                </c:pt>
                <c:pt idx="11768">
                  <c:v>#N/A</c:v>
                </c:pt>
                <c:pt idx="11769">
                  <c:v>#N/A</c:v>
                </c:pt>
                <c:pt idx="11770">
                  <c:v>#N/A</c:v>
                </c:pt>
                <c:pt idx="11771">
                  <c:v>#N/A</c:v>
                </c:pt>
                <c:pt idx="11772">
                  <c:v>#N/A</c:v>
                </c:pt>
                <c:pt idx="11773">
                  <c:v>#N/A</c:v>
                </c:pt>
                <c:pt idx="11774">
                  <c:v>#N/A</c:v>
                </c:pt>
                <c:pt idx="11775">
                  <c:v>#N/A</c:v>
                </c:pt>
                <c:pt idx="11776">
                  <c:v>#N/A</c:v>
                </c:pt>
                <c:pt idx="11777">
                  <c:v>#N/A</c:v>
                </c:pt>
                <c:pt idx="11778">
                  <c:v>#N/A</c:v>
                </c:pt>
                <c:pt idx="11779">
                  <c:v>#N/A</c:v>
                </c:pt>
                <c:pt idx="11780">
                  <c:v>#N/A</c:v>
                </c:pt>
                <c:pt idx="11781">
                  <c:v>#N/A</c:v>
                </c:pt>
                <c:pt idx="11782">
                  <c:v>#N/A</c:v>
                </c:pt>
                <c:pt idx="11783">
                  <c:v>#N/A</c:v>
                </c:pt>
                <c:pt idx="11784">
                  <c:v>#N/A</c:v>
                </c:pt>
                <c:pt idx="11785">
                  <c:v>#N/A</c:v>
                </c:pt>
                <c:pt idx="11786">
                  <c:v>#N/A</c:v>
                </c:pt>
                <c:pt idx="11787">
                  <c:v>#N/A</c:v>
                </c:pt>
                <c:pt idx="11788">
                  <c:v>#N/A</c:v>
                </c:pt>
                <c:pt idx="11789">
                  <c:v>#N/A</c:v>
                </c:pt>
                <c:pt idx="11790">
                  <c:v>#N/A</c:v>
                </c:pt>
                <c:pt idx="11791">
                  <c:v>#N/A</c:v>
                </c:pt>
                <c:pt idx="11792">
                  <c:v>#N/A</c:v>
                </c:pt>
                <c:pt idx="11793">
                  <c:v>#N/A</c:v>
                </c:pt>
                <c:pt idx="11794">
                  <c:v>#N/A</c:v>
                </c:pt>
                <c:pt idx="11795">
                  <c:v>#N/A</c:v>
                </c:pt>
                <c:pt idx="11796">
                  <c:v>10.2346616065781</c:v>
                </c:pt>
                <c:pt idx="11797">
                  <c:v>#N/A</c:v>
                </c:pt>
                <c:pt idx="11798">
                  <c:v>#N/A</c:v>
                </c:pt>
                <c:pt idx="11799">
                  <c:v>#N/A</c:v>
                </c:pt>
                <c:pt idx="11800">
                  <c:v>#N/A</c:v>
                </c:pt>
                <c:pt idx="11801">
                  <c:v>#N/A</c:v>
                </c:pt>
                <c:pt idx="11802">
                  <c:v>#N/A</c:v>
                </c:pt>
                <c:pt idx="11803">
                  <c:v>#N/A</c:v>
                </c:pt>
                <c:pt idx="11804">
                  <c:v>#N/A</c:v>
                </c:pt>
                <c:pt idx="11805">
                  <c:v>#N/A</c:v>
                </c:pt>
                <c:pt idx="11806">
                  <c:v>#N/A</c:v>
                </c:pt>
                <c:pt idx="11807">
                  <c:v>#N/A</c:v>
                </c:pt>
                <c:pt idx="11808">
                  <c:v>#N/A</c:v>
                </c:pt>
                <c:pt idx="11809">
                  <c:v>#N/A</c:v>
                </c:pt>
                <c:pt idx="11810">
                  <c:v>#N/A</c:v>
                </c:pt>
                <c:pt idx="11811">
                  <c:v>#N/A</c:v>
                </c:pt>
                <c:pt idx="11812">
                  <c:v>#N/A</c:v>
                </c:pt>
                <c:pt idx="11813">
                  <c:v>#N/A</c:v>
                </c:pt>
                <c:pt idx="11814">
                  <c:v>#N/A</c:v>
                </c:pt>
                <c:pt idx="11815">
                  <c:v>#N/A</c:v>
                </c:pt>
                <c:pt idx="11816">
                  <c:v>#N/A</c:v>
                </c:pt>
                <c:pt idx="11817">
                  <c:v>#N/A</c:v>
                </c:pt>
                <c:pt idx="11818">
                  <c:v>#N/A</c:v>
                </c:pt>
                <c:pt idx="11819">
                  <c:v>#N/A</c:v>
                </c:pt>
                <c:pt idx="11820">
                  <c:v>#N/A</c:v>
                </c:pt>
                <c:pt idx="11821">
                  <c:v>#N/A</c:v>
                </c:pt>
                <c:pt idx="11822">
                  <c:v>#N/A</c:v>
                </c:pt>
                <c:pt idx="11823">
                  <c:v>#N/A</c:v>
                </c:pt>
                <c:pt idx="11824">
                  <c:v>#N/A</c:v>
                </c:pt>
                <c:pt idx="11825">
                  <c:v>#N/A</c:v>
                </c:pt>
                <c:pt idx="11826">
                  <c:v>#N/A</c:v>
                </c:pt>
                <c:pt idx="11827">
                  <c:v>#N/A</c:v>
                </c:pt>
                <c:pt idx="11828">
                  <c:v>#N/A</c:v>
                </c:pt>
                <c:pt idx="11829">
                  <c:v>#N/A</c:v>
                </c:pt>
                <c:pt idx="11830">
                  <c:v>#N/A</c:v>
                </c:pt>
                <c:pt idx="11831">
                  <c:v>#N/A</c:v>
                </c:pt>
                <c:pt idx="11832">
                  <c:v>#N/A</c:v>
                </c:pt>
                <c:pt idx="11833">
                  <c:v>#N/A</c:v>
                </c:pt>
                <c:pt idx="11834">
                  <c:v>#N/A</c:v>
                </c:pt>
                <c:pt idx="11835">
                  <c:v>#N/A</c:v>
                </c:pt>
                <c:pt idx="11836">
                  <c:v>#N/A</c:v>
                </c:pt>
                <c:pt idx="11837">
                  <c:v>#N/A</c:v>
                </c:pt>
                <c:pt idx="11838">
                  <c:v>#N/A</c:v>
                </c:pt>
                <c:pt idx="11839">
                  <c:v>#N/A</c:v>
                </c:pt>
                <c:pt idx="11840">
                  <c:v>#N/A</c:v>
                </c:pt>
                <c:pt idx="11841">
                  <c:v>#N/A</c:v>
                </c:pt>
                <c:pt idx="11842">
                  <c:v>#N/A</c:v>
                </c:pt>
                <c:pt idx="11843">
                  <c:v>#N/A</c:v>
                </c:pt>
                <c:pt idx="11844">
                  <c:v>#N/A</c:v>
                </c:pt>
                <c:pt idx="11845">
                  <c:v>#N/A</c:v>
                </c:pt>
                <c:pt idx="11846">
                  <c:v>#N/A</c:v>
                </c:pt>
                <c:pt idx="11847">
                  <c:v>#N/A</c:v>
                </c:pt>
                <c:pt idx="11848">
                  <c:v>#N/A</c:v>
                </c:pt>
                <c:pt idx="11849">
                  <c:v>#N/A</c:v>
                </c:pt>
                <c:pt idx="11850">
                  <c:v>#N/A</c:v>
                </c:pt>
                <c:pt idx="11851">
                  <c:v>#N/A</c:v>
                </c:pt>
                <c:pt idx="11852">
                  <c:v>#N/A</c:v>
                </c:pt>
                <c:pt idx="11853">
                  <c:v>#N/A</c:v>
                </c:pt>
                <c:pt idx="11854">
                  <c:v>#N/A</c:v>
                </c:pt>
                <c:pt idx="11855">
                  <c:v>#N/A</c:v>
                </c:pt>
                <c:pt idx="11856">
                  <c:v>#N/A</c:v>
                </c:pt>
                <c:pt idx="11857">
                  <c:v>#N/A</c:v>
                </c:pt>
                <c:pt idx="11858">
                  <c:v>#N/A</c:v>
                </c:pt>
                <c:pt idx="11859">
                  <c:v>#N/A</c:v>
                </c:pt>
                <c:pt idx="11860">
                  <c:v>#N/A</c:v>
                </c:pt>
                <c:pt idx="11861">
                  <c:v>#N/A</c:v>
                </c:pt>
                <c:pt idx="11862">
                  <c:v>#N/A</c:v>
                </c:pt>
                <c:pt idx="11863">
                  <c:v>#N/A</c:v>
                </c:pt>
                <c:pt idx="11864">
                  <c:v>#N/A</c:v>
                </c:pt>
                <c:pt idx="11865">
                  <c:v>#N/A</c:v>
                </c:pt>
                <c:pt idx="11866">
                  <c:v>#N/A</c:v>
                </c:pt>
                <c:pt idx="11867">
                  <c:v>#N/A</c:v>
                </c:pt>
                <c:pt idx="11868">
                  <c:v>#N/A</c:v>
                </c:pt>
                <c:pt idx="11869">
                  <c:v>#N/A</c:v>
                </c:pt>
                <c:pt idx="11870">
                  <c:v>#N/A</c:v>
                </c:pt>
                <c:pt idx="11871">
                  <c:v>#N/A</c:v>
                </c:pt>
                <c:pt idx="11872">
                  <c:v>#N/A</c:v>
                </c:pt>
                <c:pt idx="11873">
                  <c:v>#N/A</c:v>
                </c:pt>
                <c:pt idx="11874">
                  <c:v>#N/A</c:v>
                </c:pt>
                <c:pt idx="11875">
                  <c:v>#N/A</c:v>
                </c:pt>
                <c:pt idx="11876">
                  <c:v>#N/A</c:v>
                </c:pt>
                <c:pt idx="11877">
                  <c:v>#N/A</c:v>
                </c:pt>
                <c:pt idx="11878">
                  <c:v>#N/A</c:v>
                </c:pt>
                <c:pt idx="11879">
                  <c:v>#N/A</c:v>
                </c:pt>
                <c:pt idx="11880">
                  <c:v>#N/A</c:v>
                </c:pt>
                <c:pt idx="11881">
                  <c:v>#N/A</c:v>
                </c:pt>
                <c:pt idx="11882">
                  <c:v>#N/A</c:v>
                </c:pt>
                <c:pt idx="11883">
                  <c:v>#N/A</c:v>
                </c:pt>
                <c:pt idx="11884">
                  <c:v>#N/A</c:v>
                </c:pt>
                <c:pt idx="11885">
                  <c:v>10.2974067046173</c:v>
                </c:pt>
                <c:pt idx="11886">
                  <c:v>#N/A</c:v>
                </c:pt>
                <c:pt idx="11887">
                  <c:v>#N/A</c:v>
                </c:pt>
                <c:pt idx="11888">
                  <c:v>#N/A</c:v>
                </c:pt>
                <c:pt idx="11889">
                  <c:v>#N/A</c:v>
                </c:pt>
                <c:pt idx="11890">
                  <c:v>#N/A</c:v>
                </c:pt>
                <c:pt idx="11891">
                  <c:v>#N/A</c:v>
                </c:pt>
                <c:pt idx="11892">
                  <c:v>#N/A</c:v>
                </c:pt>
                <c:pt idx="11893">
                  <c:v>#N/A</c:v>
                </c:pt>
                <c:pt idx="11894">
                  <c:v>#N/A</c:v>
                </c:pt>
                <c:pt idx="11895">
                  <c:v>#N/A</c:v>
                </c:pt>
                <c:pt idx="11896">
                  <c:v>#N/A</c:v>
                </c:pt>
                <c:pt idx="11897">
                  <c:v>#N/A</c:v>
                </c:pt>
                <c:pt idx="11898">
                  <c:v>#N/A</c:v>
                </c:pt>
                <c:pt idx="11899">
                  <c:v>#N/A</c:v>
                </c:pt>
                <c:pt idx="11900">
                  <c:v>#N/A</c:v>
                </c:pt>
                <c:pt idx="11901">
                  <c:v>#N/A</c:v>
                </c:pt>
                <c:pt idx="11902">
                  <c:v>#N/A</c:v>
                </c:pt>
                <c:pt idx="11903">
                  <c:v>#N/A</c:v>
                </c:pt>
                <c:pt idx="11904">
                  <c:v>#N/A</c:v>
                </c:pt>
                <c:pt idx="11905">
                  <c:v>#N/A</c:v>
                </c:pt>
                <c:pt idx="11906">
                  <c:v>#N/A</c:v>
                </c:pt>
                <c:pt idx="11907">
                  <c:v>#N/A</c:v>
                </c:pt>
                <c:pt idx="11908">
                  <c:v>#N/A</c:v>
                </c:pt>
                <c:pt idx="11909">
                  <c:v>#N/A</c:v>
                </c:pt>
                <c:pt idx="11910">
                  <c:v>#N/A</c:v>
                </c:pt>
                <c:pt idx="11911">
                  <c:v>#N/A</c:v>
                </c:pt>
                <c:pt idx="11912">
                  <c:v>#N/A</c:v>
                </c:pt>
                <c:pt idx="11913">
                  <c:v>#N/A</c:v>
                </c:pt>
                <c:pt idx="11914">
                  <c:v>#N/A</c:v>
                </c:pt>
                <c:pt idx="11915">
                  <c:v>#N/A</c:v>
                </c:pt>
                <c:pt idx="11916">
                  <c:v>#N/A</c:v>
                </c:pt>
                <c:pt idx="11917">
                  <c:v>#N/A</c:v>
                </c:pt>
                <c:pt idx="11918">
                  <c:v>#N/A</c:v>
                </c:pt>
                <c:pt idx="11919">
                  <c:v>#N/A</c:v>
                </c:pt>
                <c:pt idx="11920">
                  <c:v>#N/A</c:v>
                </c:pt>
                <c:pt idx="11921">
                  <c:v>#N/A</c:v>
                </c:pt>
                <c:pt idx="11922">
                  <c:v>#N/A</c:v>
                </c:pt>
                <c:pt idx="11923">
                  <c:v>#N/A</c:v>
                </c:pt>
                <c:pt idx="11924">
                  <c:v>#N/A</c:v>
                </c:pt>
                <c:pt idx="11925">
                  <c:v>#N/A</c:v>
                </c:pt>
                <c:pt idx="11926">
                  <c:v>#N/A</c:v>
                </c:pt>
                <c:pt idx="11927">
                  <c:v>#N/A</c:v>
                </c:pt>
                <c:pt idx="11928">
                  <c:v>#N/A</c:v>
                </c:pt>
                <c:pt idx="11929">
                  <c:v>#N/A</c:v>
                </c:pt>
                <c:pt idx="11930">
                  <c:v>#N/A</c:v>
                </c:pt>
                <c:pt idx="11931">
                  <c:v>#N/A</c:v>
                </c:pt>
                <c:pt idx="11932">
                  <c:v>#N/A</c:v>
                </c:pt>
                <c:pt idx="11933">
                  <c:v>#N/A</c:v>
                </c:pt>
                <c:pt idx="11934">
                  <c:v>#N/A</c:v>
                </c:pt>
                <c:pt idx="11935">
                  <c:v>#N/A</c:v>
                </c:pt>
                <c:pt idx="11936">
                  <c:v>#N/A</c:v>
                </c:pt>
                <c:pt idx="11937">
                  <c:v>#N/A</c:v>
                </c:pt>
                <c:pt idx="11938">
                  <c:v>#N/A</c:v>
                </c:pt>
                <c:pt idx="11939">
                  <c:v>#N/A</c:v>
                </c:pt>
                <c:pt idx="11940">
                  <c:v>#N/A</c:v>
                </c:pt>
                <c:pt idx="11941">
                  <c:v>#N/A</c:v>
                </c:pt>
                <c:pt idx="11942">
                  <c:v>#N/A</c:v>
                </c:pt>
                <c:pt idx="11943">
                  <c:v>#N/A</c:v>
                </c:pt>
                <c:pt idx="11944">
                  <c:v>#N/A</c:v>
                </c:pt>
                <c:pt idx="11945">
                  <c:v>#N/A</c:v>
                </c:pt>
                <c:pt idx="11946">
                  <c:v>#N/A</c:v>
                </c:pt>
                <c:pt idx="11947">
                  <c:v>#N/A</c:v>
                </c:pt>
                <c:pt idx="11948">
                  <c:v>#N/A</c:v>
                </c:pt>
                <c:pt idx="11949">
                  <c:v>#N/A</c:v>
                </c:pt>
                <c:pt idx="11950">
                  <c:v>#N/A</c:v>
                </c:pt>
                <c:pt idx="11951">
                  <c:v>#N/A</c:v>
                </c:pt>
                <c:pt idx="11952">
                  <c:v>#N/A</c:v>
                </c:pt>
                <c:pt idx="11953">
                  <c:v>#N/A</c:v>
                </c:pt>
                <c:pt idx="11954">
                  <c:v>#N/A</c:v>
                </c:pt>
                <c:pt idx="11955">
                  <c:v>#N/A</c:v>
                </c:pt>
                <c:pt idx="11956">
                  <c:v>#N/A</c:v>
                </c:pt>
                <c:pt idx="11957">
                  <c:v>#N/A</c:v>
                </c:pt>
                <c:pt idx="11958">
                  <c:v>#N/A</c:v>
                </c:pt>
                <c:pt idx="11959">
                  <c:v>#N/A</c:v>
                </c:pt>
                <c:pt idx="11960">
                  <c:v>#N/A</c:v>
                </c:pt>
                <c:pt idx="11961">
                  <c:v>#N/A</c:v>
                </c:pt>
                <c:pt idx="11962">
                  <c:v>#N/A</c:v>
                </c:pt>
                <c:pt idx="11963">
                  <c:v>#N/A</c:v>
                </c:pt>
                <c:pt idx="11964">
                  <c:v>#N/A</c:v>
                </c:pt>
                <c:pt idx="11965">
                  <c:v>#N/A</c:v>
                </c:pt>
                <c:pt idx="11966">
                  <c:v>#N/A</c:v>
                </c:pt>
                <c:pt idx="11967">
                  <c:v>#N/A</c:v>
                </c:pt>
                <c:pt idx="11968">
                  <c:v>#N/A</c:v>
                </c:pt>
                <c:pt idx="11969">
                  <c:v>#N/A</c:v>
                </c:pt>
                <c:pt idx="11970">
                  <c:v>#N/A</c:v>
                </c:pt>
                <c:pt idx="11971">
                  <c:v>#N/A</c:v>
                </c:pt>
                <c:pt idx="11972">
                  <c:v>#N/A</c:v>
                </c:pt>
                <c:pt idx="11973">
                  <c:v>#N/A</c:v>
                </c:pt>
                <c:pt idx="11974">
                  <c:v>#N/A</c:v>
                </c:pt>
                <c:pt idx="11975">
                  <c:v>10.152688172043</c:v>
                </c:pt>
                <c:pt idx="11976">
                  <c:v>#N/A</c:v>
                </c:pt>
                <c:pt idx="11977">
                  <c:v>#N/A</c:v>
                </c:pt>
                <c:pt idx="11978">
                  <c:v>#N/A</c:v>
                </c:pt>
                <c:pt idx="11979">
                  <c:v>#N/A</c:v>
                </c:pt>
                <c:pt idx="11980">
                  <c:v>#N/A</c:v>
                </c:pt>
                <c:pt idx="11981">
                  <c:v>#N/A</c:v>
                </c:pt>
                <c:pt idx="11982">
                  <c:v>#N/A</c:v>
                </c:pt>
                <c:pt idx="11983">
                  <c:v>#N/A</c:v>
                </c:pt>
                <c:pt idx="11984">
                  <c:v>#N/A</c:v>
                </c:pt>
                <c:pt idx="11985">
                  <c:v>#N/A</c:v>
                </c:pt>
                <c:pt idx="11986">
                  <c:v>#N/A</c:v>
                </c:pt>
                <c:pt idx="11987">
                  <c:v>#N/A</c:v>
                </c:pt>
                <c:pt idx="11988">
                  <c:v>#N/A</c:v>
                </c:pt>
                <c:pt idx="11989">
                  <c:v>#N/A</c:v>
                </c:pt>
                <c:pt idx="11990">
                  <c:v>#N/A</c:v>
                </c:pt>
                <c:pt idx="11991">
                  <c:v>#N/A</c:v>
                </c:pt>
                <c:pt idx="11992">
                  <c:v>#N/A</c:v>
                </c:pt>
                <c:pt idx="11993">
                  <c:v>#N/A</c:v>
                </c:pt>
                <c:pt idx="11994">
                  <c:v>#N/A</c:v>
                </c:pt>
                <c:pt idx="11995">
                  <c:v>#N/A</c:v>
                </c:pt>
                <c:pt idx="11996">
                  <c:v>#N/A</c:v>
                </c:pt>
                <c:pt idx="11997">
                  <c:v>#N/A</c:v>
                </c:pt>
                <c:pt idx="11998">
                  <c:v>#N/A</c:v>
                </c:pt>
                <c:pt idx="11999">
                  <c:v>#N/A</c:v>
                </c:pt>
                <c:pt idx="12000">
                  <c:v>#N/A</c:v>
                </c:pt>
                <c:pt idx="12001">
                  <c:v>#N/A</c:v>
                </c:pt>
                <c:pt idx="12002">
                  <c:v>#N/A</c:v>
                </c:pt>
                <c:pt idx="12003">
                  <c:v>#N/A</c:v>
                </c:pt>
                <c:pt idx="12004">
                  <c:v>#N/A</c:v>
                </c:pt>
                <c:pt idx="12005">
                  <c:v>#N/A</c:v>
                </c:pt>
                <c:pt idx="12006">
                  <c:v>#N/A</c:v>
                </c:pt>
                <c:pt idx="12007">
                  <c:v>#N/A</c:v>
                </c:pt>
                <c:pt idx="12008">
                  <c:v>#N/A</c:v>
                </c:pt>
                <c:pt idx="12009">
                  <c:v>#N/A</c:v>
                </c:pt>
                <c:pt idx="12010">
                  <c:v>#N/A</c:v>
                </c:pt>
                <c:pt idx="12011">
                  <c:v>#N/A</c:v>
                </c:pt>
                <c:pt idx="12012">
                  <c:v>#N/A</c:v>
                </c:pt>
                <c:pt idx="12013">
                  <c:v>#N/A</c:v>
                </c:pt>
                <c:pt idx="12014">
                  <c:v>#N/A</c:v>
                </c:pt>
                <c:pt idx="12015">
                  <c:v>#N/A</c:v>
                </c:pt>
                <c:pt idx="12016">
                  <c:v>#N/A</c:v>
                </c:pt>
                <c:pt idx="12017">
                  <c:v>#N/A</c:v>
                </c:pt>
                <c:pt idx="12018">
                  <c:v>#N/A</c:v>
                </c:pt>
                <c:pt idx="12019">
                  <c:v>#N/A</c:v>
                </c:pt>
                <c:pt idx="12020">
                  <c:v>#N/A</c:v>
                </c:pt>
                <c:pt idx="12021">
                  <c:v>#N/A</c:v>
                </c:pt>
                <c:pt idx="12022">
                  <c:v>#N/A</c:v>
                </c:pt>
                <c:pt idx="12023">
                  <c:v>#N/A</c:v>
                </c:pt>
                <c:pt idx="12024">
                  <c:v>#N/A</c:v>
                </c:pt>
                <c:pt idx="12025">
                  <c:v>#N/A</c:v>
                </c:pt>
                <c:pt idx="12026">
                  <c:v>#N/A</c:v>
                </c:pt>
                <c:pt idx="12027">
                  <c:v>#N/A</c:v>
                </c:pt>
                <c:pt idx="12028">
                  <c:v>#N/A</c:v>
                </c:pt>
                <c:pt idx="12029">
                  <c:v>#N/A</c:v>
                </c:pt>
                <c:pt idx="12030">
                  <c:v>#N/A</c:v>
                </c:pt>
                <c:pt idx="12031">
                  <c:v>#N/A</c:v>
                </c:pt>
                <c:pt idx="12032">
                  <c:v>#N/A</c:v>
                </c:pt>
                <c:pt idx="12033">
                  <c:v>#N/A</c:v>
                </c:pt>
                <c:pt idx="12034">
                  <c:v>#N/A</c:v>
                </c:pt>
                <c:pt idx="12035">
                  <c:v>#N/A</c:v>
                </c:pt>
                <c:pt idx="12036">
                  <c:v>#N/A</c:v>
                </c:pt>
                <c:pt idx="12037">
                  <c:v>#N/A</c:v>
                </c:pt>
                <c:pt idx="12038">
                  <c:v>#N/A</c:v>
                </c:pt>
                <c:pt idx="12039">
                  <c:v>#N/A</c:v>
                </c:pt>
                <c:pt idx="12040">
                  <c:v>#N/A</c:v>
                </c:pt>
                <c:pt idx="12041">
                  <c:v>#N/A</c:v>
                </c:pt>
                <c:pt idx="12042">
                  <c:v>#N/A</c:v>
                </c:pt>
                <c:pt idx="12043">
                  <c:v>#N/A</c:v>
                </c:pt>
                <c:pt idx="12044">
                  <c:v>#N/A</c:v>
                </c:pt>
                <c:pt idx="12045">
                  <c:v>#N/A</c:v>
                </c:pt>
                <c:pt idx="12046">
                  <c:v>#N/A</c:v>
                </c:pt>
                <c:pt idx="12047">
                  <c:v>#N/A</c:v>
                </c:pt>
                <c:pt idx="12048">
                  <c:v>#N/A</c:v>
                </c:pt>
                <c:pt idx="12049">
                  <c:v>#N/A</c:v>
                </c:pt>
                <c:pt idx="12050">
                  <c:v>#N/A</c:v>
                </c:pt>
                <c:pt idx="12051">
                  <c:v>#N/A</c:v>
                </c:pt>
                <c:pt idx="12052">
                  <c:v>#N/A</c:v>
                </c:pt>
                <c:pt idx="12053">
                  <c:v>#N/A</c:v>
                </c:pt>
                <c:pt idx="12054">
                  <c:v>#N/A</c:v>
                </c:pt>
                <c:pt idx="12055">
                  <c:v>#N/A</c:v>
                </c:pt>
                <c:pt idx="12056">
                  <c:v>#N/A</c:v>
                </c:pt>
                <c:pt idx="12057">
                  <c:v>#N/A</c:v>
                </c:pt>
                <c:pt idx="12058">
                  <c:v>#N/A</c:v>
                </c:pt>
                <c:pt idx="12059">
                  <c:v>#N/A</c:v>
                </c:pt>
                <c:pt idx="12060">
                  <c:v>#N/A</c:v>
                </c:pt>
                <c:pt idx="12061">
                  <c:v>#N/A</c:v>
                </c:pt>
                <c:pt idx="12062">
                  <c:v>#N/A</c:v>
                </c:pt>
                <c:pt idx="12063">
                  <c:v>#N/A</c:v>
                </c:pt>
                <c:pt idx="12064">
                  <c:v>10.1117014547754</c:v>
                </c:pt>
                <c:pt idx="12065">
                  <c:v>#N/A</c:v>
                </c:pt>
                <c:pt idx="12066">
                  <c:v>#N/A</c:v>
                </c:pt>
                <c:pt idx="12067">
                  <c:v>#N/A</c:v>
                </c:pt>
                <c:pt idx="12068">
                  <c:v>#N/A</c:v>
                </c:pt>
                <c:pt idx="12069">
                  <c:v>#N/A</c:v>
                </c:pt>
                <c:pt idx="12070">
                  <c:v>#N/A</c:v>
                </c:pt>
                <c:pt idx="12071">
                  <c:v>#N/A</c:v>
                </c:pt>
                <c:pt idx="12072">
                  <c:v>#N/A</c:v>
                </c:pt>
                <c:pt idx="12073">
                  <c:v>#N/A</c:v>
                </c:pt>
                <c:pt idx="12074">
                  <c:v>#N/A</c:v>
                </c:pt>
                <c:pt idx="12075">
                  <c:v>#N/A</c:v>
                </c:pt>
                <c:pt idx="12076">
                  <c:v>#N/A</c:v>
                </c:pt>
                <c:pt idx="12077">
                  <c:v>#N/A</c:v>
                </c:pt>
                <c:pt idx="12078">
                  <c:v>#N/A</c:v>
                </c:pt>
                <c:pt idx="12079">
                  <c:v>#N/A</c:v>
                </c:pt>
                <c:pt idx="12080">
                  <c:v>#N/A</c:v>
                </c:pt>
                <c:pt idx="12081">
                  <c:v>#N/A</c:v>
                </c:pt>
                <c:pt idx="12082">
                  <c:v>#N/A</c:v>
                </c:pt>
                <c:pt idx="12083">
                  <c:v>#N/A</c:v>
                </c:pt>
                <c:pt idx="12084">
                  <c:v>#N/A</c:v>
                </c:pt>
                <c:pt idx="12085">
                  <c:v>#N/A</c:v>
                </c:pt>
                <c:pt idx="12086">
                  <c:v>#N/A</c:v>
                </c:pt>
                <c:pt idx="12087">
                  <c:v>#N/A</c:v>
                </c:pt>
                <c:pt idx="12088">
                  <c:v>#N/A</c:v>
                </c:pt>
                <c:pt idx="12089">
                  <c:v>#N/A</c:v>
                </c:pt>
                <c:pt idx="12090">
                  <c:v>#N/A</c:v>
                </c:pt>
                <c:pt idx="12091">
                  <c:v>#N/A</c:v>
                </c:pt>
                <c:pt idx="12092">
                  <c:v>#N/A</c:v>
                </c:pt>
                <c:pt idx="12093">
                  <c:v>#N/A</c:v>
                </c:pt>
                <c:pt idx="12094">
                  <c:v>#N/A</c:v>
                </c:pt>
                <c:pt idx="12095">
                  <c:v>#N/A</c:v>
                </c:pt>
                <c:pt idx="12096">
                  <c:v>#N/A</c:v>
                </c:pt>
                <c:pt idx="12097">
                  <c:v>#N/A</c:v>
                </c:pt>
                <c:pt idx="12098">
                  <c:v>#N/A</c:v>
                </c:pt>
                <c:pt idx="12099">
                  <c:v>#N/A</c:v>
                </c:pt>
                <c:pt idx="12100">
                  <c:v>#N/A</c:v>
                </c:pt>
                <c:pt idx="12101">
                  <c:v>#N/A</c:v>
                </c:pt>
                <c:pt idx="12102">
                  <c:v>#N/A</c:v>
                </c:pt>
                <c:pt idx="12103">
                  <c:v>#N/A</c:v>
                </c:pt>
                <c:pt idx="12104">
                  <c:v>#N/A</c:v>
                </c:pt>
                <c:pt idx="12105">
                  <c:v>#N/A</c:v>
                </c:pt>
                <c:pt idx="12106">
                  <c:v>#N/A</c:v>
                </c:pt>
                <c:pt idx="12107">
                  <c:v>#N/A</c:v>
                </c:pt>
                <c:pt idx="12108">
                  <c:v>#N/A</c:v>
                </c:pt>
                <c:pt idx="12109">
                  <c:v>#N/A</c:v>
                </c:pt>
                <c:pt idx="12110">
                  <c:v>#N/A</c:v>
                </c:pt>
                <c:pt idx="12111">
                  <c:v>#N/A</c:v>
                </c:pt>
                <c:pt idx="12112">
                  <c:v>#N/A</c:v>
                </c:pt>
                <c:pt idx="12113">
                  <c:v>#N/A</c:v>
                </c:pt>
                <c:pt idx="12114">
                  <c:v>#N/A</c:v>
                </c:pt>
                <c:pt idx="12115">
                  <c:v>#N/A</c:v>
                </c:pt>
                <c:pt idx="12116">
                  <c:v>#N/A</c:v>
                </c:pt>
                <c:pt idx="12117">
                  <c:v>#N/A</c:v>
                </c:pt>
                <c:pt idx="12118">
                  <c:v>#N/A</c:v>
                </c:pt>
                <c:pt idx="12119">
                  <c:v>#N/A</c:v>
                </c:pt>
                <c:pt idx="12120">
                  <c:v>#N/A</c:v>
                </c:pt>
                <c:pt idx="12121">
                  <c:v>#N/A</c:v>
                </c:pt>
                <c:pt idx="12122">
                  <c:v>#N/A</c:v>
                </c:pt>
                <c:pt idx="12123">
                  <c:v>#N/A</c:v>
                </c:pt>
                <c:pt idx="12124">
                  <c:v>#N/A</c:v>
                </c:pt>
                <c:pt idx="12125">
                  <c:v>#N/A</c:v>
                </c:pt>
                <c:pt idx="12126">
                  <c:v>#N/A</c:v>
                </c:pt>
                <c:pt idx="12127">
                  <c:v>#N/A</c:v>
                </c:pt>
                <c:pt idx="12128">
                  <c:v>#N/A</c:v>
                </c:pt>
                <c:pt idx="12129">
                  <c:v>#N/A</c:v>
                </c:pt>
                <c:pt idx="12130">
                  <c:v>#N/A</c:v>
                </c:pt>
                <c:pt idx="12131">
                  <c:v>#N/A</c:v>
                </c:pt>
                <c:pt idx="12132">
                  <c:v>#N/A</c:v>
                </c:pt>
                <c:pt idx="12133">
                  <c:v>#N/A</c:v>
                </c:pt>
                <c:pt idx="12134">
                  <c:v>#N/A</c:v>
                </c:pt>
                <c:pt idx="12135">
                  <c:v>#N/A</c:v>
                </c:pt>
                <c:pt idx="12136">
                  <c:v>#N/A</c:v>
                </c:pt>
                <c:pt idx="12137">
                  <c:v>#N/A</c:v>
                </c:pt>
                <c:pt idx="12138">
                  <c:v>#N/A</c:v>
                </c:pt>
                <c:pt idx="12139">
                  <c:v>#N/A</c:v>
                </c:pt>
                <c:pt idx="12140">
                  <c:v>#N/A</c:v>
                </c:pt>
                <c:pt idx="12141">
                  <c:v>#N/A</c:v>
                </c:pt>
                <c:pt idx="12142">
                  <c:v>#N/A</c:v>
                </c:pt>
                <c:pt idx="12143">
                  <c:v>#N/A</c:v>
                </c:pt>
                <c:pt idx="12144">
                  <c:v>#N/A</c:v>
                </c:pt>
                <c:pt idx="12145">
                  <c:v>#N/A</c:v>
                </c:pt>
                <c:pt idx="12146">
                  <c:v>#N/A</c:v>
                </c:pt>
                <c:pt idx="12147">
                  <c:v>#N/A</c:v>
                </c:pt>
                <c:pt idx="12148">
                  <c:v>#N/A</c:v>
                </c:pt>
                <c:pt idx="12149">
                  <c:v>#N/A</c:v>
                </c:pt>
                <c:pt idx="12150">
                  <c:v>#N/A</c:v>
                </c:pt>
                <c:pt idx="12151">
                  <c:v>#N/A</c:v>
                </c:pt>
                <c:pt idx="12152">
                  <c:v>#N/A</c:v>
                </c:pt>
                <c:pt idx="12153">
                  <c:v>#N/A</c:v>
                </c:pt>
                <c:pt idx="12154">
                  <c:v>9.96698292220113</c:v>
                </c:pt>
                <c:pt idx="12155">
                  <c:v>#N/A</c:v>
                </c:pt>
                <c:pt idx="12156">
                  <c:v>#N/A</c:v>
                </c:pt>
                <c:pt idx="12157">
                  <c:v>#N/A</c:v>
                </c:pt>
                <c:pt idx="12158">
                  <c:v>#N/A</c:v>
                </c:pt>
                <c:pt idx="12159">
                  <c:v>#N/A</c:v>
                </c:pt>
                <c:pt idx="12160">
                  <c:v>#N/A</c:v>
                </c:pt>
                <c:pt idx="12161">
                  <c:v>#N/A</c:v>
                </c:pt>
                <c:pt idx="12162">
                  <c:v>#N/A</c:v>
                </c:pt>
                <c:pt idx="12163">
                  <c:v>#N/A</c:v>
                </c:pt>
                <c:pt idx="12164">
                  <c:v>#N/A</c:v>
                </c:pt>
                <c:pt idx="12165">
                  <c:v>#N/A</c:v>
                </c:pt>
                <c:pt idx="12166">
                  <c:v>#N/A</c:v>
                </c:pt>
                <c:pt idx="12167">
                  <c:v>#N/A</c:v>
                </c:pt>
                <c:pt idx="12168">
                  <c:v>#N/A</c:v>
                </c:pt>
                <c:pt idx="12169">
                  <c:v>#N/A</c:v>
                </c:pt>
                <c:pt idx="12170">
                  <c:v>#N/A</c:v>
                </c:pt>
                <c:pt idx="12171">
                  <c:v>#N/A</c:v>
                </c:pt>
                <c:pt idx="12172">
                  <c:v>#N/A</c:v>
                </c:pt>
                <c:pt idx="12173">
                  <c:v>#N/A</c:v>
                </c:pt>
                <c:pt idx="12174">
                  <c:v>#N/A</c:v>
                </c:pt>
                <c:pt idx="12175">
                  <c:v>#N/A</c:v>
                </c:pt>
                <c:pt idx="12176">
                  <c:v>#N/A</c:v>
                </c:pt>
                <c:pt idx="12177">
                  <c:v>#N/A</c:v>
                </c:pt>
                <c:pt idx="12178">
                  <c:v>#N/A</c:v>
                </c:pt>
                <c:pt idx="12179">
                  <c:v>#N/A</c:v>
                </c:pt>
                <c:pt idx="12180">
                  <c:v>#N/A</c:v>
                </c:pt>
                <c:pt idx="12181">
                  <c:v>#N/A</c:v>
                </c:pt>
                <c:pt idx="12182">
                  <c:v>#N/A</c:v>
                </c:pt>
                <c:pt idx="12183">
                  <c:v>#N/A</c:v>
                </c:pt>
                <c:pt idx="12184">
                  <c:v>#N/A</c:v>
                </c:pt>
                <c:pt idx="12185">
                  <c:v>#N/A</c:v>
                </c:pt>
                <c:pt idx="12186">
                  <c:v>#N/A</c:v>
                </c:pt>
                <c:pt idx="12187">
                  <c:v>#N/A</c:v>
                </c:pt>
                <c:pt idx="12188">
                  <c:v>#N/A</c:v>
                </c:pt>
                <c:pt idx="12189">
                  <c:v>#N/A</c:v>
                </c:pt>
                <c:pt idx="12190">
                  <c:v>#N/A</c:v>
                </c:pt>
                <c:pt idx="12191">
                  <c:v>#N/A</c:v>
                </c:pt>
                <c:pt idx="12192">
                  <c:v>#N/A</c:v>
                </c:pt>
                <c:pt idx="12193">
                  <c:v>#N/A</c:v>
                </c:pt>
                <c:pt idx="12194">
                  <c:v>#N/A</c:v>
                </c:pt>
                <c:pt idx="12195">
                  <c:v>#N/A</c:v>
                </c:pt>
                <c:pt idx="12196">
                  <c:v>#N/A</c:v>
                </c:pt>
                <c:pt idx="12197">
                  <c:v>#N/A</c:v>
                </c:pt>
                <c:pt idx="12198">
                  <c:v>#N/A</c:v>
                </c:pt>
                <c:pt idx="12199">
                  <c:v>#N/A</c:v>
                </c:pt>
                <c:pt idx="12200">
                  <c:v>#N/A</c:v>
                </c:pt>
                <c:pt idx="12201">
                  <c:v>#N/A</c:v>
                </c:pt>
                <c:pt idx="12202">
                  <c:v>#N/A</c:v>
                </c:pt>
                <c:pt idx="12203">
                  <c:v>#N/A</c:v>
                </c:pt>
                <c:pt idx="12204">
                  <c:v>#N/A</c:v>
                </c:pt>
                <c:pt idx="12205">
                  <c:v>#N/A</c:v>
                </c:pt>
                <c:pt idx="12206">
                  <c:v>#N/A</c:v>
                </c:pt>
                <c:pt idx="12207">
                  <c:v>#N/A</c:v>
                </c:pt>
                <c:pt idx="12208">
                  <c:v>#N/A</c:v>
                </c:pt>
                <c:pt idx="12209">
                  <c:v>#N/A</c:v>
                </c:pt>
                <c:pt idx="12210">
                  <c:v>#N/A</c:v>
                </c:pt>
                <c:pt idx="12211">
                  <c:v>#N/A</c:v>
                </c:pt>
                <c:pt idx="12212">
                  <c:v>#N/A</c:v>
                </c:pt>
                <c:pt idx="12213">
                  <c:v>#N/A</c:v>
                </c:pt>
                <c:pt idx="12214">
                  <c:v>#N/A</c:v>
                </c:pt>
                <c:pt idx="12215">
                  <c:v>#N/A</c:v>
                </c:pt>
                <c:pt idx="12216">
                  <c:v>#N/A</c:v>
                </c:pt>
                <c:pt idx="12217">
                  <c:v>#N/A</c:v>
                </c:pt>
                <c:pt idx="12218">
                  <c:v>#N/A</c:v>
                </c:pt>
                <c:pt idx="12219">
                  <c:v>#N/A</c:v>
                </c:pt>
                <c:pt idx="12220">
                  <c:v>#N/A</c:v>
                </c:pt>
                <c:pt idx="12221">
                  <c:v>#N/A</c:v>
                </c:pt>
                <c:pt idx="12222">
                  <c:v>#N/A</c:v>
                </c:pt>
                <c:pt idx="12223">
                  <c:v>#N/A</c:v>
                </c:pt>
                <c:pt idx="12224">
                  <c:v>#N/A</c:v>
                </c:pt>
                <c:pt idx="12225">
                  <c:v>#N/A</c:v>
                </c:pt>
                <c:pt idx="12226">
                  <c:v>#N/A</c:v>
                </c:pt>
                <c:pt idx="12227">
                  <c:v>#N/A</c:v>
                </c:pt>
                <c:pt idx="12228">
                  <c:v>#N/A</c:v>
                </c:pt>
                <c:pt idx="12229">
                  <c:v>#N/A</c:v>
                </c:pt>
                <c:pt idx="12230">
                  <c:v>#N/A</c:v>
                </c:pt>
                <c:pt idx="12231">
                  <c:v>#N/A</c:v>
                </c:pt>
                <c:pt idx="12232">
                  <c:v>#N/A</c:v>
                </c:pt>
                <c:pt idx="12233">
                  <c:v>#N/A</c:v>
                </c:pt>
                <c:pt idx="12234">
                  <c:v>#N/A</c:v>
                </c:pt>
                <c:pt idx="12235">
                  <c:v>#N/A</c:v>
                </c:pt>
                <c:pt idx="12236">
                  <c:v>#N/A</c:v>
                </c:pt>
                <c:pt idx="12237">
                  <c:v>#N/A</c:v>
                </c:pt>
                <c:pt idx="12238">
                  <c:v>#N/A</c:v>
                </c:pt>
                <c:pt idx="12239">
                  <c:v>#N/A</c:v>
                </c:pt>
                <c:pt idx="12240">
                  <c:v>#N/A</c:v>
                </c:pt>
                <c:pt idx="12241">
                  <c:v>#N/A</c:v>
                </c:pt>
                <c:pt idx="12242">
                  <c:v>#N/A</c:v>
                </c:pt>
                <c:pt idx="12243">
                  <c:v>#N/A</c:v>
                </c:pt>
                <c:pt idx="12244">
                  <c:v>9.84301075268817</c:v>
                </c:pt>
                <c:pt idx="12245">
                  <c:v>#N/A</c:v>
                </c:pt>
                <c:pt idx="12246">
                  <c:v>#N/A</c:v>
                </c:pt>
                <c:pt idx="12247">
                  <c:v>#N/A</c:v>
                </c:pt>
                <c:pt idx="12248">
                  <c:v>#N/A</c:v>
                </c:pt>
                <c:pt idx="12249">
                  <c:v>#N/A</c:v>
                </c:pt>
                <c:pt idx="12250">
                  <c:v>#N/A</c:v>
                </c:pt>
                <c:pt idx="12251">
                  <c:v>#N/A</c:v>
                </c:pt>
                <c:pt idx="12252">
                  <c:v>#N/A</c:v>
                </c:pt>
                <c:pt idx="12253">
                  <c:v>#N/A</c:v>
                </c:pt>
                <c:pt idx="12254">
                  <c:v>#N/A</c:v>
                </c:pt>
                <c:pt idx="12255">
                  <c:v>#N/A</c:v>
                </c:pt>
                <c:pt idx="12256">
                  <c:v>#N/A</c:v>
                </c:pt>
                <c:pt idx="12257">
                  <c:v>#N/A</c:v>
                </c:pt>
                <c:pt idx="12258">
                  <c:v>#N/A</c:v>
                </c:pt>
                <c:pt idx="12259">
                  <c:v>#N/A</c:v>
                </c:pt>
                <c:pt idx="12260">
                  <c:v>#N/A</c:v>
                </c:pt>
                <c:pt idx="12261">
                  <c:v>#N/A</c:v>
                </c:pt>
                <c:pt idx="12262">
                  <c:v>#N/A</c:v>
                </c:pt>
                <c:pt idx="12263">
                  <c:v>#N/A</c:v>
                </c:pt>
                <c:pt idx="12264">
                  <c:v>#N/A</c:v>
                </c:pt>
                <c:pt idx="12265">
                  <c:v>#N/A</c:v>
                </c:pt>
                <c:pt idx="12266">
                  <c:v>#N/A</c:v>
                </c:pt>
                <c:pt idx="12267">
                  <c:v>#N/A</c:v>
                </c:pt>
                <c:pt idx="12268">
                  <c:v>#N/A</c:v>
                </c:pt>
                <c:pt idx="12269">
                  <c:v>#N/A</c:v>
                </c:pt>
                <c:pt idx="12270">
                  <c:v>#N/A</c:v>
                </c:pt>
                <c:pt idx="12271">
                  <c:v>#N/A</c:v>
                </c:pt>
                <c:pt idx="12272">
                  <c:v>#N/A</c:v>
                </c:pt>
                <c:pt idx="12273">
                  <c:v>#N/A</c:v>
                </c:pt>
                <c:pt idx="12274">
                  <c:v>#N/A</c:v>
                </c:pt>
                <c:pt idx="12275">
                  <c:v>#N/A</c:v>
                </c:pt>
                <c:pt idx="12276">
                  <c:v>#N/A</c:v>
                </c:pt>
                <c:pt idx="12277">
                  <c:v>#N/A</c:v>
                </c:pt>
                <c:pt idx="12278">
                  <c:v>#N/A</c:v>
                </c:pt>
                <c:pt idx="12279">
                  <c:v>#N/A</c:v>
                </c:pt>
                <c:pt idx="12280">
                  <c:v>#N/A</c:v>
                </c:pt>
                <c:pt idx="12281">
                  <c:v>#N/A</c:v>
                </c:pt>
                <c:pt idx="12282">
                  <c:v>#N/A</c:v>
                </c:pt>
                <c:pt idx="12283">
                  <c:v>#N/A</c:v>
                </c:pt>
                <c:pt idx="12284">
                  <c:v>#N/A</c:v>
                </c:pt>
                <c:pt idx="12285">
                  <c:v>#N/A</c:v>
                </c:pt>
                <c:pt idx="12286">
                  <c:v>#N/A</c:v>
                </c:pt>
                <c:pt idx="12287">
                  <c:v>#N/A</c:v>
                </c:pt>
                <c:pt idx="12288">
                  <c:v>#N/A</c:v>
                </c:pt>
                <c:pt idx="12289">
                  <c:v>#N/A</c:v>
                </c:pt>
                <c:pt idx="12290">
                  <c:v>#N/A</c:v>
                </c:pt>
                <c:pt idx="12291">
                  <c:v>#N/A</c:v>
                </c:pt>
                <c:pt idx="12292">
                  <c:v>#N/A</c:v>
                </c:pt>
                <c:pt idx="12293">
                  <c:v>#N/A</c:v>
                </c:pt>
                <c:pt idx="12294">
                  <c:v>#N/A</c:v>
                </c:pt>
                <c:pt idx="12295">
                  <c:v>#N/A</c:v>
                </c:pt>
                <c:pt idx="12296">
                  <c:v>#N/A</c:v>
                </c:pt>
                <c:pt idx="12297">
                  <c:v>#N/A</c:v>
                </c:pt>
                <c:pt idx="12298">
                  <c:v>#N/A</c:v>
                </c:pt>
                <c:pt idx="12299">
                  <c:v>#N/A</c:v>
                </c:pt>
                <c:pt idx="12300">
                  <c:v>#N/A</c:v>
                </c:pt>
                <c:pt idx="12301">
                  <c:v>#N/A</c:v>
                </c:pt>
                <c:pt idx="12302">
                  <c:v>#N/A</c:v>
                </c:pt>
                <c:pt idx="12303">
                  <c:v>#N/A</c:v>
                </c:pt>
                <c:pt idx="12304">
                  <c:v>#N/A</c:v>
                </c:pt>
                <c:pt idx="12305">
                  <c:v>#N/A</c:v>
                </c:pt>
                <c:pt idx="12306">
                  <c:v>#N/A</c:v>
                </c:pt>
                <c:pt idx="12307">
                  <c:v>#N/A</c:v>
                </c:pt>
                <c:pt idx="12308">
                  <c:v>#N/A</c:v>
                </c:pt>
                <c:pt idx="12309">
                  <c:v>#N/A</c:v>
                </c:pt>
                <c:pt idx="12310">
                  <c:v>#N/A</c:v>
                </c:pt>
                <c:pt idx="12311">
                  <c:v>#N/A</c:v>
                </c:pt>
                <c:pt idx="12312">
                  <c:v>#N/A</c:v>
                </c:pt>
                <c:pt idx="12313">
                  <c:v>#N/A</c:v>
                </c:pt>
                <c:pt idx="12314">
                  <c:v>#N/A</c:v>
                </c:pt>
                <c:pt idx="12315">
                  <c:v>#N/A</c:v>
                </c:pt>
                <c:pt idx="12316">
                  <c:v>#N/A</c:v>
                </c:pt>
                <c:pt idx="12317">
                  <c:v>#N/A</c:v>
                </c:pt>
                <c:pt idx="12318">
                  <c:v>#N/A</c:v>
                </c:pt>
                <c:pt idx="12319">
                  <c:v>#N/A</c:v>
                </c:pt>
                <c:pt idx="12320">
                  <c:v>#N/A</c:v>
                </c:pt>
                <c:pt idx="12321">
                  <c:v>#N/A</c:v>
                </c:pt>
                <c:pt idx="12322">
                  <c:v>#N/A</c:v>
                </c:pt>
                <c:pt idx="12323">
                  <c:v>#N/A</c:v>
                </c:pt>
                <c:pt idx="12324">
                  <c:v>#N/A</c:v>
                </c:pt>
                <c:pt idx="12325">
                  <c:v>#N/A</c:v>
                </c:pt>
                <c:pt idx="12326">
                  <c:v>#N/A</c:v>
                </c:pt>
                <c:pt idx="12327">
                  <c:v>#N/A</c:v>
                </c:pt>
                <c:pt idx="12328">
                  <c:v>#N/A</c:v>
                </c:pt>
                <c:pt idx="12329">
                  <c:v>#N/A</c:v>
                </c:pt>
                <c:pt idx="12330">
                  <c:v>#N/A</c:v>
                </c:pt>
                <c:pt idx="12331">
                  <c:v>#N/A</c:v>
                </c:pt>
                <c:pt idx="12332">
                  <c:v>#N/A</c:v>
                </c:pt>
                <c:pt idx="12333">
                  <c:v>#N/A</c:v>
                </c:pt>
                <c:pt idx="12334">
                  <c:v>#N/A</c:v>
                </c:pt>
                <c:pt idx="12335">
                  <c:v>#N/A</c:v>
                </c:pt>
                <c:pt idx="12336">
                  <c:v>#N/A</c:v>
                </c:pt>
                <c:pt idx="12337">
                  <c:v>#N/A</c:v>
                </c:pt>
                <c:pt idx="12338">
                  <c:v>#N/A</c:v>
                </c:pt>
                <c:pt idx="12339">
                  <c:v>#N/A</c:v>
                </c:pt>
                <c:pt idx="12340">
                  <c:v>#N/A</c:v>
                </c:pt>
                <c:pt idx="12341">
                  <c:v>#N/A</c:v>
                </c:pt>
                <c:pt idx="12342">
                  <c:v>#N/A</c:v>
                </c:pt>
                <c:pt idx="12343">
                  <c:v>#N/A</c:v>
                </c:pt>
                <c:pt idx="12344">
                  <c:v>#N/A</c:v>
                </c:pt>
                <c:pt idx="12345">
                  <c:v>#N/A</c:v>
                </c:pt>
                <c:pt idx="12346">
                  <c:v>#N/A</c:v>
                </c:pt>
                <c:pt idx="12347">
                  <c:v>#N/A</c:v>
                </c:pt>
                <c:pt idx="12348">
                  <c:v>#N/A</c:v>
                </c:pt>
                <c:pt idx="12349">
                  <c:v>#N/A</c:v>
                </c:pt>
                <c:pt idx="12350">
                  <c:v>#N/A</c:v>
                </c:pt>
                <c:pt idx="12351">
                  <c:v>#N/A</c:v>
                </c:pt>
                <c:pt idx="12352">
                  <c:v>#N/A</c:v>
                </c:pt>
                <c:pt idx="12353">
                  <c:v>#N/A</c:v>
                </c:pt>
                <c:pt idx="12354">
                  <c:v>#N/A</c:v>
                </c:pt>
                <c:pt idx="12355">
                  <c:v>#N/A</c:v>
                </c:pt>
                <c:pt idx="12356">
                  <c:v>#N/A</c:v>
                </c:pt>
                <c:pt idx="12357">
                  <c:v>#N/A</c:v>
                </c:pt>
                <c:pt idx="12358">
                  <c:v>#N/A</c:v>
                </c:pt>
                <c:pt idx="12359">
                  <c:v>#N/A</c:v>
                </c:pt>
                <c:pt idx="12360">
                  <c:v>#N/A</c:v>
                </c:pt>
                <c:pt idx="12361">
                  <c:v>#N/A</c:v>
                </c:pt>
                <c:pt idx="12362">
                  <c:v>#N/A</c:v>
                </c:pt>
                <c:pt idx="12363">
                  <c:v>#N/A</c:v>
                </c:pt>
                <c:pt idx="12364">
                  <c:v>#N/A</c:v>
                </c:pt>
                <c:pt idx="12365">
                  <c:v>#N/A</c:v>
                </c:pt>
                <c:pt idx="12366">
                  <c:v>#N/A</c:v>
                </c:pt>
                <c:pt idx="12367">
                  <c:v>#N/A</c:v>
                </c:pt>
                <c:pt idx="12368">
                  <c:v>#N/A</c:v>
                </c:pt>
                <c:pt idx="12369">
                  <c:v>#N/A</c:v>
                </c:pt>
                <c:pt idx="12370">
                  <c:v>#N/A</c:v>
                </c:pt>
                <c:pt idx="12371">
                  <c:v>#N/A</c:v>
                </c:pt>
                <c:pt idx="12372">
                  <c:v>#N/A</c:v>
                </c:pt>
                <c:pt idx="12373">
                  <c:v>#N/A</c:v>
                </c:pt>
                <c:pt idx="12374">
                  <c:v>#N/A</c:v>
                </c:pt>
                <c:pt idx="12375">
                  <c:v>#N/A</c:v>
                </c:pt>
                <c:pt idx="12376">
                  <c:v>#N/A</c:v>
                </c:pt>
                <c:pt idx="12377">
                  <c:v>#N/A</c:v>
                </c:pt>
                <c:pt idx="12378">
                  <c:v>#N/A</c:v>
                </c:pt>
                <c:pt idx="12379">
                  <c:v>#N/A</c:v>
                </c:pt>
                <c:pt idx="12380">
                  <c:v>#N/A</c:v>
                </c:pt>
                <c:pt idx="12381">
                  <c:v>#N/A</c:v>
                </c:pt>
                <c:pt idx="12382">
                  <c:v>#N/A</c:v>
                </c:pt>
                <c:pt idx="12383">
                  <c:v>#N/A</c:v>
                </c:pt>
                <c:pt idx="12384">
                  <c:v>#N/A</c:v>
                </c:pt>
                <c:pt idx="12385">
                  <c:v>#N/A</c:v>
                </c:pt>
                <c:pt idx="12386">
                  <c:v>#N/A</c:v>
                </c:pt>
                <c:pt idx="12387">
                  <c:v>#N/A</c:v>
                </c:pt>
                <c:pt idx="12388">
                  <c:v>#N/A</c:v>
                </c:pt>
                <c:pt idx="12389">
                  <c:v>#N/A</c:v>
                </c:pt>
                <c:pt idx="12390">
                  <c:v>#N/A</c:v>
                </c:pt>
                <c:pt idx="12391">
                  <c:v>#N/A</c:v>
                </c:pt>
                <c:pt idx="12392">
                  <c:v>#N/A</c:v>
                </c:pt>
                <c:pt idx="12393">
                  <c:v>#N/A</c:v>
                </c:pt>
                <c:pt idx="12394">
                  <c:v>#N/A</c:v>
                </c:pt>
                <c:pt idx="12395">
                  <c:v>#N/A</c:v>
                </c:pt>
                <c:pt idx="12396">
                  <c:v>#N/A</c:v>
                </c:pt>
                <c:pt idx="12397">
                  <c:v>#N/A</c:v>
                </c:pt>
                <c:pt idx="12398">
                  <c:v>#N/A</c:v>
                </c:pt>
                <c:pt idx="12399">
                  <c:v>#N/A</c:v>
                </c:pt>
                <c:pt idx="12400">
                  <c:v>#N/A</c:v>
                </c:pt>
                <c:pt idx="12401">
                  <c:v>#N/A</c:v>
                </c:pt>
                <c:pt idx="12402">
                  <c:v>#N/A</c:v>
                </c:pt>
                <c:pt idx="12403">
                  <c:v>#N/A</c:v>
                </c:pt>
                <c:pt idx="12404">
                  <c:v>#N/A</c:v>
                </c:pt>
                <c:pt idx="12405">
                  <c:v>#N/A</c:v>
                </c:pt>
                <c:pt idx="12406">
                  <c:v>#N/A</c:v>
                </c:pt>
                <c:pt idx="12407">
                  <c:v>#N/A</c:v>
                </c:pt>
                <c:pt idx="12408">
                  <c:v>#N/A</c:v>
                </c:pt>
                <c:pt idx="12409">
                  <c:v>#N/A</c:v>
                </c:pt>
                <c:pt idx="12410">
                  <c:v>#N/A</c:v>
                </c:pt>
                <c:pt idx="12411">
                  <c:v>#N/A</c:v>
                </c:pt>
                <c:pt idx="12412">
                  <c:v>#N/A</c:v>
                </c:pt>
                <c:pt idx="12413">
                  <c:v>#N/A</c:v>
                </c:pt>
                <c:pt idx="12414">
                  <c:v>#N/A</c:v>
                </c:pt>
                <c:pt idx="12415">
                  <c:v>#N/A</c:v>
                </c:pt>
                <c:pt idx="12416">
                  <c:v>#N/A</c:v>
                </c:pt>
                <c:pt idx="12417">
                  <c:v>#N/A</c:v>
                </c:pt>
                <c:pt idx="12418">
                  <c:v>#N/A</c:v>
                </c:pt>
                <c:pt idx="12419">
                  <c:v>#N/A</c:v>
                </c:pt>
                <c:pt idx="12420">
                  <c:v>#N/A</c:v>
                </c:pt>
                <c:pt idx="12421">
                  <c:v>#N/A</c:v>
                </c:pt>
                <c:pt idx="12422">
                  <c:v>9.78178368121441</c:v>
                </c:pt>
                <c:pt idx="12423">
                  <c:v>#N/A</c:v>
                </c:pt>
                <c:pt idx="12424">
                  <c:v>#N/A</c:v>
                </c:pt>
                <c:pt idx="12425">
                  <c:v>#N/A</c:v>
                </c:pt>
                <c:pt idx="12426">
                  <c:v>#N/A</c:v>
                </c:pt>
                <c:pt idx="12427">
                  <c:v>#N/A</c:v>
                </c:pt>
                <c:pt idx="12428">
                  <c:v>#N/A</c:v>
                </c:pt>
                <c:pt idx="12429">
                  <c:v>#N/A</c:v>
                </c:pt>
                <c:pt idx="12430">
                  <c:v>#N/A</c:v>
                </c:pt>
                <c:pt idx="12431">
                  <c:v>#N/A</c:v>
                </c:pt>
                <c:pt idx="12432">
                  <c:v>#N/A</c:v>
                </c:pt>
                <c:pt idx="12433">
                  <c:v>#N/A</c:v>
                </c:pt>
                <c:pt idx="12434">
                  <c:v>#N/A</c:v>
                </c:pt>
                <c:pt idx="12435">
                  <c:v>#N/A</c:v>
                </c:pt>
                <c:pt idx="12436">
                  <c:v>#N/A</c:v>
                </c:pt>
                <c:pt idx="12437">
                  <c:v>#N/A</c:v>
                </c:pt>
                <c:pt idx="12438">
                  <c:v>#N/A</c:v>
                </c:pt>
                <c:pt idx="12439">
                  <c:v>#N/A</c:v>
                </c:pt>
                <c:pt idx="12440">
                  <c:v>#N/A</c:v>
                </c:pt>
                <c:pt idx="12441">
                  <c:v>#N/A</c:v>
                </c:pt>
                <c:pt idx="12442">
                  <c:v>#N/A</c:v>
                </c:pt>
                <c:pt idx="12443">
                  <c:v>#N/A</c:v>
                </c:pt>
                <c:pt idx="12444">
                  <c:v>#N/A</c:v>
                </c:pt>
                <c:pt idx="12445">
                  <c:v>#N/A</c:v>
                </c:pt>
                <c:pt idx="12446">
                  <c:v>#N/A</c:v>
                </c:pt>
                <c:pt idx="12447">
                  <c:v>#N/A</c:v>
                </c:pt>
                <c:pt idx="12448">
                  <c:v>#N/A</c:v>
                </c:pt>
                <c:pt idx="12449">
                  <c:v>#N/A</c:v>
                </c:pt>
                <c:pt idx="12450">
                  <c:v>#N/A</c:v>
                </c:pt>
                <c:pt idx="12451">
                  <c:v>#N/A</c:v>
                </c:pt>
                <c:pt idx="12452">
                  <c:v>#N/A</c:v>
                </c:pt>
                <c:pt idx="12453">
                  <c:v>#N/A</c:v>
                </c:pt>
                <c:pt idx="12454">
                  <c:v>#N/A</c:v>
                </c:pt>
                <c:pt idx="12455">
                  <c:v>#N/A</c:v>
                </c:pt>
                <c:pt idx="12456">
                  <c:v>#N/A</c:v>
                </c:pt>
                <c:pt idx="12457">
                  <c:v>#N/A</c:v>
                </c:pt>
                <c:pt idx="12458">
                  <c:v>#N/A</c:v>
                </c:pt>
                <c:pt idx="12459">
                  <c:v>#N/A</c:v>
                </c:pt>
                <c:pt idx="12460">
                  <c:v>#N/A</c:v>
                </c:pt>
                <c:pt idx="12461">
                  <c:v>#N/A</c:v>
                </c:pt>
                <c:pt idx="12462">
                  <c:v>#N/A</c:v>
                </c:pt>
                <c:pt idx="12463">
                  <c:v>#N/A</c:v>
                </c:pt>
                <c:pt idx="12464">
                  <c:v>#N/A</c:v>
                </c:pt>
                <c:pt idx="12465">
                  <c:v>#N/A</c:v>
                </c:pt>
                <c:pt idx="12466">
                  <c:v>#N/A</c:v>
                </c:pt>
                <c:pt idx="12467">
                  <c:v>#N/A</c:v>
                </c:pt>
                <c:pt idx="12468">
                  <c:v>#N/A</c:v>
                </c:pt>
                <c:pt idx="12469">
                  <c:v>#N/A</c:v>
                </c:pt>
                <c:pt idx="12470">
                  <c:v>#N/A</c:v>
                </c:pt>
                <c:pt idx="12471">
                  <c:v>#N/A</c:v>
                </c:pt>
                <c:pt idx="12472">
                  <c:v>#N/A</c:v>
                </c:pt>
                <c:pt idx="12473">
                  <c:v>#N/A</c:v>
                </c:pt>
                <c:pt idx="12474">
                  <c:v>#N/A</c:v>
                </c:pt>
                <c:pt idx="12475">
                  <c:v>#N/A</c:v>
                </c:pt>
                <c:pt idx="12476">
                  <c:v>#N/A</c:v>
                </c:pt>
                <c:pt idx="12477">
                  <c:v>#N/A</c:v>
                </c:pt>
                <c:pt idx="12478">
                  <c:v>#N/A</c:v>
                </c:pt>
                <c:pt idx="12479">
                  <c:v>#N/A</c:v>
                </c:pt>
                <c:pt idx="12480">
                  <c:v>#N/A</c:v>
                </c:pt>
                <c:pt idx="12481">
                  <c:v>#N/A</c:v>
                </c:pt>
                <c:pt idx="12482">
                  <c:v>#N/A</c:v>
                </c:pt>
                <c:pt idx="12483">
                  <c:v>#N/A</c:v>
                </c:pt>
                <c:pt idx="12484">
                  <c:v>#N/A</c:v>
                </c:pt>
                <c:pt idx="12485">
                  <c:v>#N/A</c:v>
                </c:pt>
                <c:pt idx="12486">
                  <c:v>#N/A</c:v>
                </c:pt>
                <c:pt idx="12487">
                  <c:v>#N/A</c:v>
                </c:pt>
                <c:pt idx="12488">
                  <c:v>#N/A</c:v>
                </c:pt>
                <c:pt idx="12489">
                  <c:v>#N/A</c:v>
                </c:pt>
                <c:pt idx="12490">
                  <c:v>#N/A</c:v>
                </c:pt>
                <c:pt idx="12491">
                  <c:v>#N/A</c:v>
                </c:pt>
                <c:pt idx="12492">
                  <c:v>#N/A</c:v>
                </c:pt>
                <c:pt idx="12493">
                  <c:v>#N/A</c:v>
                </c:pt>
                <c:pt idx="12494">
                  <c:v>#N/A</c:v>
                </c:pt>
                <c:pt idx="12495">
                  <c:v>#N/A</c:v>
                </c:pt>
                <c:pt idx="12496">
                  <c:v>#N/A</c:v>
                </c:pt>
                <c:pt idx="12497">
                  <c:v>#N/A</c:v>
                </c:pt>
                <c:pt idx="12498">
                  <c:v>#N/A</c:v>
                </c:pt>
                <c:pt idx="12499">
                  <c:v>#N/A</c:v>
                </c:pt>
                <c:pt idx="12500">
                  <c:v>#N/A</c:v>
                </c:pt>
                <c:pt idx="12501">
                  <c:v>#N/A</c:v>
                </c:pt>
                <c:pt idx="12502">
                  <c:v>#N/A</c:v>
                </c:pt>
                <c:pt idx="12503">
                  <c:v>#N/A</c:v>
                </c:pt>
                <c:pt idx="12504">
                  <c:v>#N/A</c:v>
                </c:pt>
                <c:pt idx="12505">
                  <c:v>#N/A</c:v>
                </c:pt>
                <c:pt idx="12506">
                  <c:v>#N/A</c:v>
                </c:pt>
                <c:pt idx="12507">
                  <c:v>#N/A</c:v>
                </c:pt>
                <c:pt idx="12508">
                  <c:v>#N/A</c:v>
                </c:pt>
                <c:pt idx="12509">
                  <c:v>#N/A</c:v>
                </c:pt>
                <c:pt idx="12510">
                  <c:v>#N/A</c:v>
                </c:pt>
                <c:pt idx="12511">
                  <c:v>#N/A</c:v>
                </c:pt>
                <c:pt idx="12512">
                  <c:v>#N/A</c:v>
                </c:pt>
                <c:pt idx="12513">
                  <c:v>#N/A</c:v>
                </c:pt>
                <c:pt idx="12514">
                  <c:v>#N/A</c:v>
                </c:pt>
                <c:pt idx="12515">
                  <c:v>#N/A</c:v>
                </c:pt>
                <c:pt idx="12516">
                  <c:v>#N/A</c:v>
                </c:pt>
                <c:pt idx="12517">
                  <c:v>#N/A</c:v>
                </c:pt>
                <c:pt idx="12518">
                  <c:v>#N/A</c:v>
                </c:pt>
                <c:pt idx="12519">
                  <c:v>#N/A</c:v>
                </c:pt>
                <c:pt idx="12520">
                  <c:v>#N/A</c:v>
                </c:pt>
                <c:pt idx="12521">
                  <c:v>#N/A</c:v>
                </c:pt>
                <c:pt idx="12522">
                  <c:v>#N/A</c:v>
                </c:pt>
                <c:pt idx="12523">
                  <c:v>#N/A</c:v>
                </c:pt>
                <c:pt idx="12524">
                  <c:v>#N/A</c:v>
                </c:pt>
                <c:pt idx="12525">
                  <c:v>#N/A</c:v>
                </c:pt>
                <c:pt idx="12526">
                  <c:v>#N/A</c:v>
                </c:pt>
                <c:pt idx="12527">
                  <c:v>#N/A</c:v>
                </c:pt>
                <c:pt idx="12528">
                  <c:v>#N/A</c:v>
                </c:pt>
                <c:pt idx="12529">
                  <c:v>#N/A</c:v>
                </c:pt>
                <c:pt idx="12530">
                  <c:v>#N/A</c:v>
                </c:pt>
                <c:pt idx="12531">
                  <c:v>#N/A</c:v>
                </c:pt>
                <c:pt idx="12532">
                  <c:v>#N/A</c:v>
                </c:pt>
                <c:pt idx="12533">
                  <c:v>#N/A</c:v>
                </c:pt>
                <c:pt idx="12534">
                  <c:v>#N/A</c:v>
                </c:pt>
                <c:pt idx="12535">
                  <c:v>#N/A</c:v>
                </c:pt>
                <c:pt idx="12536">
                  <c:v>#N/A</c:v>
                </c:pt>
                <c:pt idx="12537">
                  <c:v>#N/A</c:v>
                </c:pt>
                <c:pt idx="12538">
                  <c:v>#N/A</c:v>
                </c:pt>
                <c:pt idx="12539">
                  <c:v>#N/A</c:v>
                </c:pt>
                <c:pt idx="12540">
                  <c:v>#N/A</c:v>
                </c:pt>
                <c:pt idx="12541">
                  <c:v>#N/A</c:v>
                </c:pt>
                <c:pt idx="12542">
                  <c:v>#N/A</c:v>
                </c:pt>
                <c:pt idx="12543">
                  <c:v>#N/A</c:v>
                </c:pt>
                <c:pt idx="12544">
                  <c:v>#N/A</c:v>
                </c:pt>
                <c:pt idx="12545">
                  <c:v>#N/A</c:v>
                </c:pt>
                <c:pt idx="12546">
                  <c:v>#N/A</c:v>
                </c:pt>
                <c:pt idx="12547">
                  <c:v>#N/A</c:v>
                </c:pt>
                <c:pt idx="12548">
                  <c:v>#N/A</c:v>
                </c:pt>
                <c:pt idx="12549">
                  <c:v>#N/A</c:v>
                </c:pt>
                <c:pt idx="12550">
                  <c:v>#N/A</c:v>
                </c:pt>
                <c:pt idx="12551">
                  <c:v>#N/A</c:v>
                </c:pt>
                <c:pt idx="12552">
                  <c:v>#N/A</c:v>
                </c:pt>
                <c:pt idx="12553">
                  <c:v>#N/A</c:v>
                </c:pt>
                <c:pt idx="12554">
                  <c:v>#N/A</c:v>
                </c:pt>
                <c:pt idx="12555">
                  <c:v>#N/A</c:v>
                </c:pt>
                <c:pt idx="12556">
                  <c:v>#N/A</c:v>
                </c:pt>
                <c:pt idx="12557">
                  <c:v>#N/A</c:v>
                </c:pt>
                <c:pt idx="12558">
                  <c:v>#N/A</c:v>
                </c:pt>
                <c:pt idx="12559">
                  <c:v>#N/A</c:v>
                </c:pt>
                <c:pt idx="12560">
                  <c:v>#N/A</c:v>
                </c:pt>
                <c:pt idx="12561">
                  <c:v>#N/A</c:v>
                </c:pt>
                <c:pt idx="12562">
                  <c:v>#N/A</c:v>
                </c:pt>
                <c:pt idx="12563">
                  <c:v>#N/A</c:v>
                </c:pt>
                <c:pt idx="12564">
                  <c:v>#N/A</c:v>
                </c:pt>
                <c:pt idx="12565">
                  <c:v>#N/A</c:v>
                </c:pt>
                <c:pt idx="12566">
                  <c:v>#N/A</c:v>
                </c:pt>
                <c:pt idx="12567">
                  <c:v>#N/A</c:v>
                </c:pt>
                <c:pt idx="12568">
                  <c:v>#N/A</c:v>
                </c:pt>
                <c:pt idx="12569">
                  <c:v>#N/A</c:v>
                </c:pt>
                <c:pt idx="12570">
                  <c:v>#N/A</c:v>
                </c:pt>
                <c:pt idx="12571">
                  <c:v>#N/A</c:v>
                </c:pt>
                <c:pt idx="12572">
                  <c:v>#N/A</c:v>
                </c:pt>
                <c:pt idx="12573">
                  <c:v>#N/A</c:v>
                </c:pt>
                <c:pt idx="12574">
                  <c:v>#N/A</c:v>
                </c:pt>
                <c:pt idx="12575">
                  <c:v>#N/A</c:v>
                </c:pt>
                <c:pt idx="12576">
                  <c:v>#N/A</c:v>
                </c:pt>
                <c:pt idx="12577">
                  <c:v>#N/A</c:v>
                </c:pt>
                <c:pt idx="12578">
                  <c:v>9.72043010752688</c:v>
                </c:pt>
                <c:pt idx="12579">
                  <c:v>#N/A</c:v>
                </c:pt>
                <c:pt idx="12580">
                  <c:v>#N/A</c:v>
                </c:pt>
                <c:pt idx="12581">
                  <c:v>#N/A</c:v>
                </c:pt>
                <c:pt idx="12582">
                  <c:v>#N/A</c:v>
                </c:pt>
                <c:pt idx="12583">
                  <c:v>#N/A</c:v>
                </c:pt>
                <c:pt idx="12584">
                  <c:v>#N/A</c:v>
                </c:pt>
                <c:pt idx="12585">
                  <c:v>#N/A</c:v>
                </c:pt>
                <c:pt idx="12586">
                  <c:v>#N/A</c:v>
                </c:pt>
                <c:pt idx="12587">
                  <c:v>#N/A</c:v>
                </c:pt>
                <c:pt idx="12588">
                  <c:v>#N/A</c:v>
                </c:pt>
                <c:pt idx="12589">
                  <c:v>#N/A</c:v>
                </c:pt>
                <c:pt idx="12590">
                  <c:v>#N/A</c:v>
                </c:pt>
                <c:pt idx="12591">
                  <c:v>#N/A</c:v>
                </c:pt>
                <c:pt idx="12592">
                  <c:v>#N/A</c:v>
                </c:pt>
                <c:pt idx="12593">
                  <c:v>#N/A</c:v>
                </c:pt>
                <c:pt idx="12594">
                  <c:v>#N/A</c:v>
                </c:pt>
                <c:pt idx="12595">
                  <c:v>#N/A</c:v>
                </c:pt>
                <c:pt idx="12596">
                  <c:v>#N/A</c:v>
                </c:pt>
                <c:pt idx="12597">
                  <c:v>#N/A</c:v>
                </c:pt>
                <c:pt idx="12598">
                  <c:v>#N/A</c:v>
                </c:pt>
                <c:pt idx="12599">
                  <c:v>#N/A</c:v>
                </c:pt>
                <c:pt idx="12600">
                  <c:v>#N/A</c:v>
                </c:pt>
                <c:pt idx="12601">
                  <c:v>#N/A</c:v>
                </c:pt>
                <c:pt idx="12602">
                  <c:v>#N/A</c:v>
                </c:pt>
                <c:pt idx="12603">
                  <c:v>#N/A</c:v>
                </c:pt>
                <c:pt idx="12604">
                  <c:v>#N/A</c:v>
                </c:pt>
                <c:pt idx="12605">
                  <c:v>#N/A</c:v>
                </c:pt>
                <c:pt idx="12606">
                  <c:v>#N/A</c:v>
                </c:pt>
                <c:pt idx="12607">
                  <c:v>#N/A</c:v>
                </c:pt>
                <c:pt idx="12608">
                  <c:v>#N/A</c:v>
                </c:pt>
                <c:pt idx="12609">
                  <c:v>#N/A</c:v>
                </c:pt>
                <c:pt idx="12610">
                  <c:v>#N/A</c:v>
                </c:pt>
                <c:pt idx="12611">
                  <c:v>#N/A</c:v>
                </c:pt>
                <c:pt idx="12612">
                  <c:v>#N/A</c:v>
                </c:pt>
                <c:pt idx="12613">
                  <c:v>#N/A</c:v>
                </c:pt>
                <c:pt idx="12614">
                  <c:v>#N/A</c:v>
                </c:pt>
                <c:pt idx="12615">
                  <c:v>#N/A</c:v>
                </c:pt>
                <c:pt idx="12616">
                  <c:v>#N/A</c:v>
                </c:pt>
                <c:pt idx="12617">
                  <c:v>#N/A</c:v>
                </c:pt>
                <c:pt idx="12618">
                  <c:v>#N/A</c:v>
                </c:pt>
                <c:pt idx="12619">
                  <c:v>#N/A</c:v>
                </c:pt>
                <c:pt idx="12620">
                  <c:v>#N/A</c:v>
                </c:pt>
                <c:pt idx="12621">
                  <c:v>#N/A</c:v>
                </c:pt>
                <c:pt idx="12622">
                  <c:v>#N/A</c:v>
                </c:pt>
                <c:pt idx="12623">
                  <c:v>#N/A</c:v>
                </c:pt>
                <c:pt idx="12624">
                  <c:v>#N/A</c:v>
                </c:pt>
                <c:pt idx="12625">
                  <c:v>#N/A</c:v>
                </c:pt>
                <c:pt idx="12626">
                  <c:v>#N/A</c:v>
                </c:pt>
                <c:pt idx="12627">
                  <c:v>#N/A</c:v>
                </c:pt>
                <c:pt idx="12628">
                  <c:v>#N/A</c:v>
                </c:pt>
                <c:pt idx="12629">
                  <c:v>#N/A</c:v>
                </c:pt>
                <c:pt idx="12630">
                  <c:v>#N/A</c:v>
                </c:pt>
                <c:pt idx="12631">
                  <c:v>#N/A</c:v>
                </c:pt>
                <c:pt idx="12632">
                  <c:v>#N/A</c:v>
                </c:pt>
                <c:pt idx="12633">
                  <c:v>#N/A</c:v>
                </c:pt>
                <c:pt idx="12634">
                  <c:v>#N/A</c:v>
                </c:pt>
                <c:pt idx="12635">
                  <c:v>#N/A</c:v>
                </c:pt>
                <c:pt idx="12636">
                  <c:v>#N/A</c:v>
                </c:pt>
                <c:pt idx="12637">
                  <c:v>#N/A</c:v>
                </c:pt>
                <c:pt idx="12638">
                  <c:v>#N/A</c:v>
                </c:pt>
                <c:pt idx="12639">
                  <c:v>#N/A</c:v>
                </c:pt>
                <c:pt idx="12640">
                  <c:v>#N/A</c:v>
                </c:pt>
                <c:pt idx="12641">
                  <c:v>#N/A</c:v>
                </c:pt>
                <c:pt idx="12642">
                  <c:v>#N/A</c:v>
                </c:pt>
                <c:pt idx="12643">
                  <c:v>#N/A</c:v>
                </c:pt>
                <c:pt idx="12644">
                  <c:v>#N/A</c:v>
                </c:pt>
                <c:pt idx="12645">
                  <c:v>#N/A</c:v>
                </c:pt>
                <c:pt idx="12646">
                  <c:v>#N/A</c:v>
                </c:pt>
                <c:pt idx="12647">
                  <c:v>#N/A</c:v>
                </c:pt>
                <c:pt idx="12648">
                  <c:v>#N/A</c:v>
                </c:pt>
                <c:pt idx="12649">
                  <c:v>#N/A</c:v>
                </c:pt>
                <c:pt idx="12650">
                  <c:v>#N/A</c:v>
                </c:pt>
                <c:pt idx="12651">
                  <c:v>#N/A</c:v>
                </c:pt>
                <c:pt idx="12652">
                  <c:v>#N/A</c:v>
                </c:pt>
                <c:pt idx="12653">
                  <c:v>#N/A</c:v>
                </c:pt>
                <c:pt idx="12654">
                  <c:v>#N/A</c:v>
                </c:pt>
                <c:pt idx="12655">
                  <c:v>#N/A</c:v>
                </c:pt>
                <c:pt idx="12656">
                  <c:v>#N/A</c:v>
                </c:pt>
                <c:pt idx="12657">
                  <c:v>#N/A</c:v>
                </c:pt>
                <c:pt idx="12658">
                  <c:v>#N/A</c:v>
                </c:pt>
                <c:pt idx="12659">
                  <c:v>#N/A</c:v>
                </c:pt>
                <c:pt idx="12660">
                  <c:v>#N/A</c:v>
                </c:pt>
                <c:pt idx="12661">
                  <c:v>#N/A</c:v>
                </c:pt>
                <c:pt idx="12662">
                  <c:v>#N/A</c:v>
                </c:pt>
                <c:pt idx="12663">
                  <c:v>#N/A</c:v>
                </c:pt>
                <c:pt idx="12664">
                  <c:v>#N/A</c:v>
                </c:pt>
                <c:pt idx="12665">
                  <c:v>#N/A</c:v>
                </c:pt>
                <c:pt idx="12666">
                  <c:v>#N/A</c:v>
                </c:pt>
                <c:pt idx="12667">
                  <c:v>#N/A</c:v>
                </c:pt>
                <c:pt idx="12668">
                  <c:v>#N/A</c:v>
                </c:pt>
                <c:pt idx="12669">
                  <c:v>#N/A</c:v>
                </c:pt>
                <c:pt idx="12670">
                  <c:v>#N/A</c:v>
                </c:pt>
                <c:pt idx="12671">
                  <c:v>#N/A</c:v>
                </c:pt>
                <c:pt idx="12672">
                  <c:v>#N/A</c:v>
                </c:pt>
                <c:pt idx="12673">
                  <c:v>#N/A</c:v>
                </c:pt>
                <c:pt idx="12674">
                  <c:v>#N/A</c:v>
                </c:pt>
                <c:pt idx="12675">
                  <c:v>#N/A</c:v>
                </c:pt>
                <c:pt idx="12676">
                  <c:v>#N/A</c:v>
                </c:pt>
                <c:pt idx="12677">
                  <c:v>#N/A</c:v>
                </c:pt>
                <c:pt idx="12678">
                  <c:v>#N/A</c:v>
                </c:pt>
                <c:pt idx="12679">
                  <c:v>#N/A</c:v>
                </c:pt>
                <c:pt idx="12680">
                  <c:v>#N/A</c:v>
                </c:pt>
                <c:pt idx="12681">
                  <c:v>#N/A</c:v>
                </c:pt>
                <c:pt idx="12682">
                  <c:v>#N/A</c:v>
                </c:pt>
                <c:pt idx="12683">
                  <c:v>#N/A</c:v>
                </c:pt>
                <c:pt idx="12684">
                  <c:v>#N/A</c:v>
                </c:pt>
                <c:pt idx="12685">
                  <c:v>#N/A</c:v>
                </c:pt>
                <c:pt idx="12686">
                  <c:v>#N/A</c:v>
                </c:pt>
                <c:pt idx="12687">
                  <c:v>#N/A</c:v>
                </c:pt>
                <c:pt idx="12688">
                  <c:v>#N/A</c:v>
                </c:pt>
                <c:pt idx="12689">
                  <c:v>#N/A</c:v>
                </c:pt>
                <c:pt idx="12690">
                  <c:v>#N/A</c:v>
                </c:pt>
                <c:pt idx="12691">
                  <c:v>#N/A</c:v>
                </c:pt>
                <c:pt idx="12692">
                  <c:v>#N/A</c:v>
                </c:pt>
                <c:pt idx="12693">
                  <c:v>#N/A</c:v>
                </c:pt>
                <c:pt idx="12694">
                  <c:v>#N/A</c:v>
                </c:pt>
                <c:pt idx="12695">
                  <c:v>#N/A</c:v>
                </c:pt>
                <c:pt idx="12696">
                  <c:v>#N/A</c:v>
                </c:pt>
                <c:pt idx="12697">
                  <c:v>#N/A</c:v>
                </c:pt>
                <c:pt idx="12698">
                  <c:v>#N/A</c:v>
                </c:pt>
                <c:pt idx="12699">
                  <c:v>#N/A</c:v>
                </c:pt>
                <c:pt idx="12700">
                  <c:v>#N/A</c:v>
                </c:pt>
                <c:pt idx="12701">
                  <c:v>#N/A</c:v>
                </c:pt>
                <c:pt idx="12702">
                  <c:v>#N/A</c:v>
                </c:pt>
                <c:pt idx="12703">
                  <c:v>#N/A</c:v>
                </c:pt>
                <c:pt idx="12704">
                  <c:v>#N/A</c:v>
                </c:pt>
                <c:pt idx="12705">
                  <c:v>#N/A</c:v>
                </c:pt>
                <c:pt idx="12706">
                  <c:v>#N/A</c:v>
                </c:pt>
                <c:pt idx="12707">
                  <c:v>#N/A</c:v>
                </c:pt>
                <c:pt idx="12708">
                  <c:v>#N/A</c:v>
                </c:pt>
                <c:pt idx="12709">
                  <c:v>#N/A</c:v>
                </c:pt>
                <c:pt idx="12710">
                  <c:v>#N/A</c:v>
                </c:pt>
                <c:pt idx="12711">
                  <c:v>#N/A</c:v>
                </c:pt>
                <c:pt idx="12712">
                  <c:v>9.65895003162555</c:v>
                </c:pt>
                <c:pt idx="12713">
                  <c:v>#N/A</c:v>
                </c:pt>
                <c:pt idx="12714">
                  <c:v>#N/A</c:v>
                </c:pt>
                <c:pt idx="12715">
                  <c:v>#N/A</c:v>
                </c:pt>
                <c:pt idx="12716">
                  <c:v>#N/A</c:v>
                </c:pt>
                <c:pt idx="12717">
                  <c:v>#N/A</c:v>
                </c:pt>
                <c:pt idx="12718">
                  <c:v>#N/A</c:v>
                </c:pt>
                <c:pt idx="12719">
                  <c:v>#N/A</c:v>
                </c:pt>
                <c:pt idx="12720">
                  <c:v>#N/A</c:v>
                </c:pt>
                <c:pt idx="12721">
                  <c:v>#N/A</c:v>
                </c:pt>
                <c:pt idx="12722">
                  <c:v>#N/A</c:v>
                </c:pt>
                <c:pt idx="12723">
                  <c:v>#N/A</c:v>
                </c:pt>
                <c:pt idx="12724">
                  <c:v>#N/A</c:v>
                </c:pt>
                <c:pt idx="12725">
                  <c:v>#N/A</c:v>
                </c:pt>
                <c:pt idx="12726">
                  <c:v>#N/A</c:v>
                </c:pt>
                <c:pt idx="12727">
                  <c:v>#N/A</c:v>
                </c:pt>
                <c:pt idx="12728">
                  <c:v>#N/A</c:v>
                </c:pt>
                <c:pt idx="12729">
                  <c:v>#N/A</c:v>
                </c:pt>
                <c:pt idx="12730">
                  <c:v>#N/A</c:v>
                </c:pt>
                <c:pt idx="12731">
                  <c:v>#N/A</c:v>
                </c:pt>
                <c:pt idx="12732">
                  <c:v>#N/A</c:v>
                </c:pt>
                <c:pt idx="12733">
                  <c:v>#N/A</c:v>
                </c:pt>
                <c:pt idx="12734">
                  <c:v>#N/A</c:v>
                </c:pt>
                <c:pt idx="12735">
                  <c:v>#N/A</c:v>
                </c:pt>
                <c:pt idx="12736">
                  <c:v>#N/A</c:v>
                </c:pt>
                <c:pt idx="12737">
                  <c:v>#N/A</c:v>
                </c:pt>
                <c:pt idx="12738">
                  <c:v>#N/A</c:v>
                </c:pt>
                <c:pt idx="12739">
                  <c:v>#N/A</c:v>
                </c:pt>
                <c:pt idx="12740">
                  <c:v>#N/A</c:v>
                </c:pt>
                <c:pt idx="12741">
                  <c:v>#N/A</c:v>
                </c:pt>
                <c:pt idx="12742">
                  <c:v>#N/A</c:v>
                </c:pt>
                <c:pt idx="12743">
                  <c:v>#N/A</c:v>
                </c:pt>
                <c:pt idx="12744">
                  <c:v>#N/A</c:v>
                </c:pt>
                <c:pt idx="12745">
                  <c:v>#N/A</c:v>
                </c:pt>
                <c:pt idx="12746">
                  <c:v>#N/A</c:v>
                </c:pt>
                <c:pt idx="12747">
                  <c:v>#N/A</c:v>
                </c:pt>
                <c:pt idx="12748">
                  <c:v>#N/A</c:v>
                </c:pt>
                <c:pt idx="12749">
                  <c:v>#N/A</c:v>
                </c:pt>
                <c:pt idx="12750">
                  <c:v>#N/A</c:v>
                </c:pt>
                <c:pt idx="12751">
                  <c:v>#N/A</c:v>
                </c:pt>
                <c:pt idx="12752">
                  <c:v>#N/A</c:v>
                </c:pt>
                <c:pt idx="12753">
                  <c:v>#N/A</c:v>
                </c:pt>
                <c:pt idx="12754">
                  <c:v>#N/A</c:v>
                </c:pt>
                <c:pt idx="12755">
                  <c:v>#N/A</c:v>
                </c:pt>
                <c:pt idx="12756">
                  <c:v>#N/A</c:v>
                </c:pt>
                <c:pt idx="12757">
                  <c:v>#N/A</c:v>
                </c:pt>
                <c:pt idx="12758">
                  <c:v>#N/A</c:v>
                </c:pt>
                <c:pt idx="12759">
                  <c:v>#N/A</c:v>
                </c:pt>
                <c:pt idx="12760">
                  <c:v>#N/A</c:v>
                </c:pt>
                <c:pt idx="12761">
                  <c:v>#N/A</c:v>
                </c:pt>
                <c:pt idx="12762">
                  <c:v>#N/A</c:v>
                </c:pt>
                <c:pt idx="12763">
                  <c:v>#N/A</c:v>
                </c:pt>
                <c:pt idx="12764">
                  <c:v>#N/A</c:v>
                </c:pt>
                <c:pt idx="12765">
                  <c:v>#N/A</c:v>
                </c:pt>
                <c:pt idx="12766">
                  <c:v>#N/A</c:v>
                </c:pt>
                <c:pt idx="12767">
                  <c:v>#N/A</c:v>
                </c:pt>
                <c:pt idx="12768">
                  <c:v>#N/A</c:v>
                </c:pt>
                <c:pt idx="12769">
                  <c:v>#N/A</c:v>
                </c:pt>
                <c:pt idx="12770">
                  <c:v>#N/A</c:v>
                </c:pt>
                <c:pt idx="12771">
                  <c:v>#N/A</c:v>
                </c:pt>
                <c:pt idx="12772">
                  <c:v>#N/A</c:v>
                </c:pt>
                <c:pt idx="12773">
                  <c:v>#N/A</c:v>
                </c:pt>
                <c:pt idx="12774">
                  <c:v>#N/A</c:v>
                </c:pt>
                <c:pt idx="12775">
                  <c:v>#N/A</c:v>
                </c:pt>
                <c:pt idx="12776">
                  <c:v>#N/A</c:v>
                </c:pt>
                <c:pt idx="12777">
                  <c:v>#N/A</c:v>
                </c:pt>
                <c:pt idx="12778">
                  <c:v>#N/A</c:v>
                </c:pt>
                <c:pt idx="12779">
                  <c:v>#N/A</c:v>
                </c:pt>
                <c:pt idx="12780">
                  <c:v>#N/A</c:v>
                </c:pt>
                <c:pt idx="12781">
                  <c:v>#N/A</c:v>
                </c:pt>
                <c:pt idx="12782">
                  <c:v>#N/A</c:v>
                </c:pt>
                <c:pt idx="12783">
                  <c:v>#N/A</c:v>
                </c:pt>
                <c:pt idx="12784">
                  <c:v>#N/A</c:v>
                </c:pt>
                <c:pt idx="12785">
                  <c:v>#N/A</c:v>
                </c:pt>
                <c:pt idx="12786">
                  <c:v>#N/A</c:v>
                </c:pt>
                <c:pt idx="12787">
                  <c:v>#N/A</c:v>
                </c:pt>
                <c:pt idx="12788">
                  <c:v>#N/A</c:v>
                </c:pt>
                <c:pt idx="12789">
                  <c:v>#N/A</c:v>
                </c:pt>
                <c:pt idx="12790">
                  <c:v>#N/A</c:v>
                </c:pt>
                <c:pt idx="12791">
                  <c:v>#N/A</c:v>
                </c:pt>
                <c:pt idx="12792">
                  <c:v>#N/A</c:v>
                </c:pt>
                <c:pt idx="12793">
                  <c:v>#N/A</c:v>
                </c:pt>
                <c:pt idx="12794">
                  <c:v>#N/A</c:v>
                </c:pt>
                <c:pt idx="12795">
                  <c:v>#N/A</c:v>
                </c:pt>
                <c:pt idx="12796">
                  <c:v>#N/A</c:v>
                </c:pt>
                <c:pt idx="12797">
                  <c:v>#N/A</c:v>
                </c:pt>
                <c:pt idx="12798">
                  <c:v>#N/A</c:v>
                </c:pt>
                <c:pt idx="12799">
                  <c:v>#N/A</c:v>
                </c:pt>
                <c:pt idx="12800">
                  <c:v>#N/A</c:v>
                </c:pt>
                <c:pt idx="12801">
                  <c:v>#N/A</c:v>
                </c:pt>
                <c:pt idx="12802">
                  <c:v>#N/A</c:v>
                </c:pt>
                <c:pt idx="12803">
                  <c:v>#N/A</c:v>
                </c:pt>
                <c:pt idx="12804">
                  <c:v>#N/A</c:v>
                </c:pt>
                <c:pt idx="12805">
                  <c:v>#N/A</c:v>
                </c:pt>
                <c:pt idx="12806">
                  <c:v>#N/A</c:v>
                </c:pt>
                <c:pt idx="12807">
                  <c:v>#N/A</c:v>
                </c:pt>
                <c:pt idx="12808">
                  <c:v>#N/A</c:v>
                </c:pt>
                <c:pt idx="12809">
                  <c:v>#N/A</c:v>
                </c:pt>
                <c:pt idx="12810">
                  <c:v>#N/A</c:v>
                </c:pt>
                <c:pt idx="12811">
                  <c:v>#N/A</c:v>
                </c:pt>
                <c:pt idx="12812">
                  <c:v>#N/A</c:v>
                </c:pt>
                <c:pt idx="12813">
                  <c:v>#N/A</c:v>
                </c:pt>
                <c:pt idx="12814">
                  <c:v>#N/A</c:v>
                </c:pt>
                <c:pt idx="12815">
                  <c:v>#N/A</c:v>
                </c:pt>
                <c:pt idx="12816">
                  <c:v>#N/A</c:v>
                </c:pt>
                <c:pt idx="12817">
                  <c:v>#N/A</c:v>
                </c:pt>
                <c:pt idx="12818">
                  <c:v>#N/A</c:v>
                </c:pt>
                <c:pt idx="12819">
                  <c:v>#N/A</c:v>
                </c:pt>
                <c:pt idx="12820">
                  <c:v>#N/A</c:v>
                </c:pt>
                <c:pt idx="12821">
                  <c:v>#N/A</c:v>
                </c:pt>
                <c:pt idx="12822">
                  <c:v>#N/A</c:v>
                </c:pt>
                <c:pt idx="12823">
                  <c:v>#N/A</c:v>
                </c:pt>
                <c:pt idx="12824">
                  <c:v>#N/A</c:v>
                </c:pt>
                <c:pt idx="12825">
                  <c:v>#N/A</c:v>
                </c:pt>
                <c:pt idx="12826">
                  <c:v>#N/A</c:v>
                </c:pt>
                <c:pt idx="12827">
                  <c:v>#N/A</c:v>
                </c:pt>
                <c:pt idx="12828">
                  <c:v>#N/A</c:v>
                </c:pt>
                <c:pt idx="12829">
                  <c:v>#N/A</c:v>
                </c:pt>
                <c:pt idx="12830">
                  <c:v>#N/A</c:v>
                </c:pt>
                <c:pt idx="12831">
                  <c:v>#N/A</c:v>
                </c:pt>
                <c:pt idx="12832">
                  <c:v>#N/A</c:v>
                </c:pt>
                <c:pt idx="12833">
                  <c:v>#N/A</c:v>
                </c:pt>
                <c:pt idx="12834">
                  <c:v>#N/A</c:v>
                </c:pt>
                <c:pt idx="12835">
                  <c:v>#N/A</c:v>
                </c:pt>
                <c:pt idx="12836">
                  <c:v>#N/A</c:v>
                </c:pt>
                <c:pt idx="12837">
                  <c:v>#N/A</c:v>
                </c:pt>
                <c:pt idx="12838">
                  <c:v>#N/A</c:v>
                </c:pt>
                <c:pt idx="12839">
                  <c:v>#N/A</c:v>
                </c:pt>
                <c:pt idx="12840">
                  <c:v>#N/A</c:v>
                </c:pt>
                <c:pt idx="12841">
                  <c:v>#N/A</c:v>
                </c:pt>
                <c:pt idx="12842">
                  <c:v>#N/A</c:v>
                </c:pt>
                <c:pt idx="12843">
                  <c:v>#N/A</c:v>
                </c:pt>
                <c:pt idx="12844">
                  <c:v>#N/A</c:v>
                </c:pt>
                <c:pt idx="12845">
                  <c:v>#N/A</c:v>
                </c:pt>
                <c:pt idx="12846">
                  <c:v>#N/A</c:v>
                </c:pt>
                <c:pt idx="12847">
                  <c:v>#N/A</c:v>
                </c:pt>
                <c:pt idx="12848">
                  <c:v>#N/A</c:v>
                </c:pt>
                <c:pt idx="12849">
                  <c:v>#N/A</c:v>
                </c:pt>
                <c:pt idx="12850">
                  <c:v>#N/A</c:v>
                </c:pt>
                <c:pt idx="12851">
                  <c:v>#N/A</c:v>
                </c:pt>
                <c:pt idx="12852">
                  <c:v>#N/A</c:v>
                </c:pt>
                <c:pt idx="12853">
                  <c:v>#N/A</c:v>
                </c:pt>
                <c:pt idx="12854">
                  <c:v>#N/A</c:v>
                </c:pt>
                <c:pt idx="12855">
                  <c:v>#N/A</c:v>
                </c:pt>
                <c:pt idx="12856">
                  <c:v>#N/A</c:v>
                </c:pt>
                <c:pt idx="12857">
                  <c:v>#N/A</c:v>
                </c:pt>
                <c:pt idx="12858">
                  <c:v>#N/A</c:v>
                </c:pt>
                <c:pt idx="12859">
                  <c:v>#N/A</c:v>
                </c:pt>
                <c:pt idx="12860">
                  <c:v>#N/A</c:v>
                </c:pt>
                <c:pt idx="12861">
                  <c:v>#N/A</c:v>
                </c:pt>
                <c:pt idx="12862">
                  <c:v>#N/A</c:v>
                </c:pt>
                <c:pt idx="12863">
                  <c:v>#N/A</c:v>
                </c:pt>
                <c:pt idx="12864">
                  <c:v>#N/A</c:v>
                </c:pt>
                <c:pt idx="12865">
                  <c:v>#N/A</c:v>
                </c:pt>
                <c:pt idx="12866">
                  <c:v>#N/A</c:v>
                </c:pt>
                <c:pt idx="12867">
                  <c:v>#N/A</c:v>
                </c:pt>
                <c:pt idx="12868">
                  <c:v>#N/A</c:v>
                </c:pt>
                <c:pt idx="12869">
                  <c:v>#N/A</c:v>
                </c:pt>
                <c:pt idx="12870">
                  <c:v>#N/A</c:v>
                </c:pt>
                <c:pt idx="12871">
                  <c:v>#N/A</c:v>
                </c:pt>
                <c:pt idx="12872">
                  <c:v>#N/A</c:v>
                </c:pt>
                <c:pt idx="12873">
                  <c:v>#N/A</c:v>
                </c:pt>
                <c:pt idx="12874">
                  <c:v>#N/A</c:v>
                </c:pt>
                <c:pt idx="12875">
                  <c:v>#N/A</c:v>
                </c:pt>
                <c:pt idx="12876">
                  <c:v>#N/A</c:v>
                </c:pt>
                <c:pt idx="12877">
                  <c:v>#N/A</c:v>
                </c:pt>
                <c:pt idx="12878">
                  <c:v>#N/A</c:v>
                </c:pt>
                <c:pt idx="12879">
                  <c:v>#N/A</c:v>
                </c:pt>
                <c:pt idx="12880">
                  <c:v>#N/A</c:v>
                </c:pt>
                <c:pt idx="12881">
                  <c:v>#N/A</c:v>
                </c:pt>
                <c:pt idx="12882">
                  <c:v>#N/A</c:v>
                </c:pt>
                <c:pt idx="12883">
                  <c:v>#N/A</c:v>
                </c:pt>
                <c:pt idx="12884">
                  <c:v>#N/A</c:v>
                </c:pt>
                <c:pt idx="12885">
                  <c:v>#N/A</c:v>
                </c:pt>
                <c:pt idx="12886">
                  <c:v>#N/A</c:v>
                </c:pt>
                <c:pt idx="12887">
                  <c:v>#N/A</c:v>
                </c:pt>
                <c:pt idx="12888">
                  <c:v>#N/A</c:v>
                </c:pt>
                <c:pt idx="12889">
                  <c:v>9.80518659076534</c:v>
                </c:pt>
                <c:pt idx="12890">
                  <c:v>#N/A</c:v>
                </c:pt>
                <c:pt idx="12891">
                  <c:v>#N/A</c:v>
                </c:pt>
                <c:pt idx="12892">
                  <c:v>#N/A</c:v>
                </c:pt>
                <c:pt idx="12893">
                  <c:v>#N/A</c:v>
                </c:pt>
                <c:pt idx="12894">
                  <c:v>#N/A</c:v>
                </c:pt>
                <c:pt idx="12895">
                  <c:v>#N/A</c:v>
                </c:pt>
                <c:pt idx="12896">
                  <c:v>#N/A</c:v>
                </c:pt>
                <c:pt idx="12897">
                  <c:v>#N/A</c:v>
                </c:pt>
                <c:pt idx="12898">
                  <c:v>#N/A</c:v>
                </c:pt>
                <c:pt idx="12899">
                  <c:v>#N/A</c:v>
                </c:pt>
                <c:pt idx="12900">
                  <c:v>#N/A</c:v>
                </c:pt>
                <c:pt idx="12901">
                  <c:v>#N/A</c:v>
                </c:pt>
                <c:pt idx="12902">
                  <c:v>#N/A</c:v>
                </c:pt>
                <c:pt idx="12903">
                  <c:v>#N/A</c:v>
                </c:pt>
                <c:pt idx="12904">
                  <c:v>#N/A</c:v>
                </c:pt>
                <c:pt idx="12905">
                  <c:v>#N/A</c:v>
                </c:pt>
                <c:pt idx="12906">
                  <c:v>#N/A</c:v>
                </c:pt>
                <c:pt idx="12907">
                  <c:v>#N/A</c:v>
                </c:pt>
                <c:pt idx="12908">
                  <c:v>#N/A</c:v>
                </c:pt>
                <c:pt idx="12909">
                  <c:v>#N/A</c:v>
                </c:pt>
                <c:pt idx="12910">
                  <c:v>#N/A</c:v>
                </c:pt>
                <c:pt idx="12911">
                  <c:v>#N/A</c:v>
                </c:pt>
                <c:pt idx="12912">
                  <c:v>#N/A</c:v>
                </c:pt>
                <c:pt idx="12913">
                  <c:v>#N/A</c:v>
                </c:pt>
                <c:pt idx="12914">
                  <c:v>#N/A</c:v>
                </c:pt>
                <c:pt idx="12915">
                  <c:v>#N/A</c:v>
                </c:pt>
                <c:pt idx="12916">
                  <c:v>#N/A</c:v>
                </c:pt>
                <c:pt idx="12917">
                  <c:v>#N/A</c:v>
                </c:pt>
                <c:pt idx="12918">
                  <c:v>#N/A</c:v>
                </c:pt>
                <c:pt idx="12919">
                  <c:v>#N/A</c:v>
                </c:pt>
                <c:pt idx="12920">
                  <c:v>#N/A</c:v>
                </c:pt>
                <c:pt idx="12921">
                  <c:v>#N/A</c:v>
                </c:pt>
                <c:pt idx="12922">
                  <c:v>#N/A</c:v>
                </c:pt>
                <c:pt idx="12923">
                  <c:v>#N/A</c:v>
                </c:pt>
                <c:pt idx="12924">
                  <c:v>#N/A</c:v>
                </c:pt>
                <c:pt idx="12925">
                  <c:v>#N/A</c:v>
                </c:pt>
                <c:pt idx="12926">
                  <c:v>#N/A</c:v>
                </c:pt>
                <c:pt idx="12927">
                  <c:v>#N/A</c:v>
                </c:pt>
                <c:pt idx="12928">
                  <c:v>#N/A</c:v>
                </c:pt>
                <c:pt idx="12929">
                  <c:v>#N/A</c:v>
                </c:pt>
                <c:pt idx="12930">
                  <c:v>#N/A</c:v>
                </c:pt>
                <c:pt idx="12931">
                  <c:v>#N/A</c:v>
                </c:pt>
                <c:pt idx="12932">
                  <c:v>#N/A</c:v>
                </c:pt>
                <c:pt idx="12933">
                  <c:v>#N/A</c:v>
                </c:pt>
                <c:pt idx="12934">
                  <c:v>#N/A</c:v>
                </c:pt>
                <c:pt idx="12935">
                  <c:v>#N/A</c:v>
                </c:pt>
                <c:pt idx="12936">
                  <c:v>#N/A</c:v>
                </c:pt>
                <c:pt idx="12937">
                  <c:v>#N/A</c:v>
                </c:pt>
                <c:pt idx="12938">
                  <c:v>#N/A</c:v>
                </c:pt>
                <c:pt idx="12939">
                  <c:v>#N/A</c:v>
                </c:pt>
                <c:pt idx="12940">
                  <c:v>#N/A</c:v>
                </c:pt>
                <c:pt idx="12941">
                  <c:v>#N/A</c:v>
                </c:pt>
                <c:pt idx="12942">
                  <c:v>#N/A</c:v>
                </c:pt>
                <c:pt idx="12943">
                  <c:v>#N/A</c:v>
                </c:pt>
                <c:pt idx="12944">
                  <c:v>#N/A</c:v>
                </c:pt>
                <c:pt idx="12945">
                  <c:v>#N/A</c:v>
                </c:pt>
                <c:pt idx="12946">
                  <c:v>#N/A</c:v>
                </c:pt>
                <c:pt idx="12947">
                  <c:v>#N/A</c:v>
                </c:pt>
                <c:pt idx="12948">
                  <c:v>#N/A</c:v>
                </c:pt>
                <c:pt idx="12949">
                  <c:v>#N/A</c:v>
                </c:pt>
                <c:pt idx="12950">
                  <c:v>#N/A</c:v>
                </c:pt>
                <c:pt idx="12951">
                  <c:v>#N/A</c:v>
                </c:pt>
                <c:pt idx="12952">
                  <c:v>#N/A</c:v>
                </c:pt>
                <c:pt idx="12953">
                  <c:v>#N/A</c:v>
                </c:pt>
                <c:pt idx="12954">
                  <c:v>#N/A</c:v>
                </c:pt>
                <c:pt idx="12955">
                  <c:v>#N/A</c:v>
                </c:pt>
                <c:pt idx="12956">
                  <c:v>#N/A</c:v>
                </c:pt>
                <c:pt idx="12957">
                  <c:v>#N/A</c:v>
                </c:pt>
                <c:pt idx="12958">
                  <c:v>#N/A</c:v>
                </c:pt>
                <c:pt idx="12959">
                  <c:v>#N/A</c:v>
                </c:pt>
                <c:pt idx="12960">
                  <c:v>#N/A</c:v>
                </c:pt>
                <c:pt idx="12961">
                  <c:v>#N/A</c:v>
                </c:pt>
                <c:pt idx="12962">
                  <c:v>#N/A</c:v>
                </c:pt>
                <c:pt idx="12963">
                  <c:v>#N/A</c:v>
                </c:pt>
                <c:pt idx="12964">
                  <c:v>#N/A</c:v>
                </c:pt>
                <c:pt idx="12965">
                  <c:v>#N/A</c:v>
                </c:pt>
                <c:pt idx="12966">
                  <c:v>#N/A</c:v>
                </c:pt>
                <c:pt idx="12967">
                  <c:v>#N/A</c:v>
                </c:pt>
                <c:pt idx="12968">
                  <c:v>#N/A</c:v>
                </c:pt>
                <c:pt idx="12969">
                  <c:v>#N/A</c:v>
                </c:pt>
                <c:pt idx="12970">
                  <c:v>#N/A</c:v>
                </c:pt>
                <c:pt idx="12971">
                  <c:v>#N/A</c:v>
                </c:pt>
                <c:pt idx="12972">
                  <c:v>#N/A</c:v>
                </c:pt>
                <c:pt idx="12973">
                  <c:v>#N/A</c:v>
                </c:pt>
                <c:pt idx="12974">
                  <c:v>#N/A</c:v>
                </c:pt>
                <c:pt idx="12975">
                  <c:v>#N/A</c:v>
                </c:pt>
                <c:pt idx="12976">
                  <c:v>#N/A</c:v>
                </c:pt>
                <c:pt idx="12977">
                  <c:v>#N/A</c:v>
                </c:pt>
                <c:pt idx="12978">
                  <c:v>9.867931688804551</c:v>
                </c:pt>
                <c:pt idx="12979">
                  <c:v>#N/A</c:v>
                </c:pt>
                <c:pt idx="12980">
                  <c:v>#N/A</c:v>
                </c:pt>
                <c:pt idx="12981">
                  <c:v>#N/A</c:v>
                </c:pt>
                <c:pt idx="12982">
                  <c:v>#N/A</c:v>
                </c:pt>
                <c:pt idx="12983">
                  <c:v>#N/A</c:v>
                </c:pt>
                <c:pt idx="12984">
                  <c:v>#N/A</c:v>
                </c:pt>
                <c:pt idx="12985">
                  <c:v>#N/A</c:v>
                </c:pt>
                <c:pt idx="12986">
                  <c:v>#N/A</c:v>
                </c:pt>
                <c:pt idx="12987">
                  <c:v>#N/A</c:v>
                </c:pt>
                <c:pt idx="12988">
                  <c:v>#N/A</c:v>
                </c:pt>
                <c:pt idx="12989">
                  <c:v>#N/A</c:v>
                </c:pt>
                <c:pt idx="12990">
                  <c:v>#N/A</c:v>
                </c:pt>
                <c:pt idx="12991">
                  <c:v>#N/A</c:v>
                </c:pt>
                <c:pt idx="12992">
                  <c:v>#N/A</c:v>
                </c:pt>
                <c:pt idx="12993">
                  <c:v>#N/A</c:v>
                </c:pt>
                <c:pt idx="12994">
                  <c:v>#N/A</c:v>
                </c:pt>
                <c:pt idx="12995">
                  <c:v>#N/A</c:v>
                </c:pt>
                <c:pt idx="12996">
                  <c:v>#N/A</c:v>
                </c:pt>
                <c:pt idx="12997">
                  <c:v>#N/A</c:v>
                </c:pt>
                <c:pt idx="12998">
                  <c:v>#N/A</c:v>
                </c:pt>
                <c:pt idx="12999">
                  <c:v>#N/A</c:v>
                </c:pt>
                <c:pt idx="13000">
                  <c:v>#N/A</c:v>
                </c:pt>
                <c:pt idx="13001">
                  <c:v>#N/A</c:v>
                </c:pt>
                <c:pt idx="13002">
                  <c:v>#N/A</c:v>
                </c:pt>
                <c:pt idx="13003">
                  <c:v>#N/A</c:v>
                </c:pt>
                <c:pt idx="13004">
                  <c:v>#N/A</c:v>
                </c:pt>
                <c:pt idx="13005">
                  <c:v>#N/A</c:v>
                </c:pt>
                <c:pt idx="13006">
                  <c:v>#N/A</c:v>
                </c:pt>
                <c:pt idx="13007">
                  <c:v>#N/A</c:v>
                </c:pt>
                <c:pt idx="13008">
                  <c:v>#N/A</c:v>
                </c:pt>
                <c:pt idx="13009">
                  <c:v>#N/A</c:v>
                </c:pt>
                <c:pt idx="13010">
                  <c:v>#N/A</c:v>
                </c:pt>
                <c:pt idx="13011">
                  <c:v>#N/A</c:v>
                </c:pt>
                <c:pt idx="13012">
                  <c:v>#N/A</c:v>
                </c:pt>
                <c:pt idx="13013">
                  <c:v>#N/A</c:v>
                </c:pt>
                <c:pt idx="13014">
                  <c:v>#N/A</c:v>
                </c:pt>
                <c:pt idx="13015">
                  <c:v>#N/A</c:v>
                </c:pt>
                <c:pt idx="13016">
                  <c:v>#N/A</c:v>
                </c:pt>
                <c:pt idx="13017">
                  <c:v>#N/A</c:v>
                </c:pt>
                <c:pt idx="13018">
                  <c:v>#N/A</c:v>
                </c:pt>
                <c:pt idx="13019">
                  <c:v>#N/A</c:v>
                </c:pt>
                <c:pt idx="13020">
                  <c:v>#N/A</c:v>
                </c:pt>
                <c:pt idx="13021">
                  <c:v>#N/A</c:v>
                </c:pt>
                <c:pt idx="13022">
                  <c:v>#N/A</c:v>
                </c:pt>
                <c:pt idx="13023">
                  <c:v>#N/A</c:v>
                </c:pt>
                <c:pt idx="13024">
                  <c:v>#N/A</c:v>
                </c:pt>
                <c:pt idx="13025">
                  <c:v>#N/A</c:v>
                </c:pt>
                <c:pt idx="13026">
                  <c:v>#N/A</c:v>
                </c:pt>
                <c:pt idx="13027">
                  <c:v>#N/A</c:v>
                </c:pt>
                <c:pt idx="13028">
                  <c:v>#N/A</c:v>
                </c:pt>
                <c:pt idx="13029">
                  <c:v>#N/A</c:v>
                </c:pt>
                <c:pt idx="13030">
                  <c:v>#N/A</c:v>
                </c:pt>
                <c:pt idx="13031">
                  <c:v>#N/A</c:v>
                </c:pt>
                <c:pt idx="13032">
                  <c:v>#N/A</c:v>
                </c:pt>
                <c:pt idx="13033">
                  <c:v>#N/A</c:v>
                </c:pt>
                <c:pt idx="13034">
                  <c:v>#N/A</c:v>
                </c:pt>
                <c:pt idx="13035">
                  <c:v>#N/A</c:v>
                </c:pt>
                <c:pt idx="13036">
                  <c:v>#N/A</c:v>
                </c:pt>
                <c:pt idx="13037">
                  <c:v>#N/A</c:v>
                </c:pt>
                <c:pt idx="13038">
                  <c:v>#N/A</c:v>
                </c:pt>
                <c:pt idx="13039">
                  <c:v>#N/A</c:v>
                </c:pt>
                <c:pt idx="13040">
                  <c:v>#N/A</c:v>
                </c:pt>
                <c:pt idx="13041">
                  <c:v>#N/A</c:v>
                </c:pt>
                <c:pt idx="13042">
                  <c:v>#N/A</c:v>
                </c:pt>
                <c:pt idx="13043">
                  <c:v>#N/A</c:v>
                </c:pt>
                <c:pt idx="13044">
                  <c:v>#N/A</c:v>
                </c:pt>
                <c:pt idx="13045">
                  <c:v>#N/A</c:v>
                </c:pt>
                <c:pt idx="13046">
                  <c:v>#N/A</c:v>
                </c:pt>
                <c:pt idx="13047">
                  <c:v>#N/A</c:v>
                </c:pt>
                <c:pt idx="13048">
                  <c:v>#N/A</c:v>
                </c:pt>
                <c:pt idx="13049">
                  <c:v>#N/A</c:v>
                </c:pt>
                <c:pt idx="13050">
                  <c:v>#N/A</c:v>
                </c:pt>
                <c:pt idx="13051">
                  <c:v>#N/A</c:v>
                </c:pt>
                <c:pt idx="13052">
                  <c:v>#N/A</c:v>
                </c:pt>
                <c:pt idx="13053">
                  <c:v>#N/A</c:v>
                </c:pt>
                <c:pt idx="13054">
                  <c:v>#N/A</c:v>
                </c:pt>
                <c:pt idx="13055">
                  <c:v>#N/A</c:v>
                </c:pt>
                <c:pt idx="13056">
                  <c:v>#N/A</c:v>
                </c:pt>
                <c:pt idx="13057">
                  <c:v>#N/A</c:v>
                </c:pt>
                <c:pt idx="13058">
                  <c:v>#N/A</c:v>
                </c:pt>
                <c:pt idx="13059">
                  <c:v>#N/A</c:v>
                </c:pt>
                <c:pt idx="13060">
                  <c:v>#N/A</c:v>
                </c:pt>
                <c:pt idx="13061">
                  <c:v>#N/A</c:v>
                </c:pt>
                <c:pt idx="13062">
                  <c:v>#N/A</c:v>
                </c:pt>
                <c:pt idx="13063">
                  <c:v>#N/A</c:v>
                </c:pt>
                <c:pt idx="13064">
                  <c:v>#N/A</c:v>
                </c:pt>
                <c:pt idx="13065">
                  <c:v>#N/A</c:v>
                </c:pt>
                <c:pt idx="13066">
                  <c:v>#N/A</c:v>
                </c:pt>
                <c:pt idx="13067">
                  <c:v>#N/A</c:v>
                </c:pt>
                <c:pt idx="13068">
                  <c:v>#N/A</c:v>
                </c:pt>
                <c:pt idx="13069">
                  <c:v>#N/A</c:v>
                </c:pt>
                <c:pt idx="13070">
                  <c:v>#N/A</c:v>
                </c:pt>
                <c:pt idx="13071">
                  <c:v>#N/A</c:v>
                </c:pt>
                <c:pt idx="13072">
                  <c:v>#N/A</c:v>
                </c:pt>
                <c:pt idx="13073">
                  <c:v>#N/A</c:v>
                </c:pt>
                <c:pt idx="13074">
                  <c:v>#N/A</c:v>
                </c:pt>
                <c:pt idx="13075">
                  <c:v>#N/A</c:v>
                </c:pt>
                <c:pt idx="13076">
                  <c:v>#N/A</c:v>
                </c:pt>
                <c:pt idx="13077">
                  <c:v>#N/A</c:v>
                </c:pt>
                <c:pt idx="13078">
                  <c:v>#N/A</c:v>
                </c:pt>
                <c:pt idx="13079">
                  <c:v>#N/A</c:v>
                </c:pt>
                <c:pt idx="13080">
                  <c:v>#N/A</c:v>
                </c:pt>
                <c:pt idx="13081">
                  <c:v>#N/A</c:v>
                </c:pt>
                <c:pt idx="13082">
                  <c:v>#N/A</c:v>
                </c:pt>
                <c:pt idx="13083">
                  <c:v>#N/A</c:v>
                </c:pt>
                <c:pt idx="13084">
                  <c:v>#N/A</c:v>
                </c:pt>
                <c:pt idx="13085">
                  <c:v>#N/A</c:v>
                </c:pt>
                <c:pt idx="13086">
                  <c:v>#N/A</c:v>
                </c:pt>
                <c:pt idx="13087">
                  <c:v>#N/A</c:v>
                </c:pt>
                <c:pt idx="13088">
                  <c:v>#N/A</c:v>
                </c:pt>
                <c:pt idx="13089">
                  <c:v>#N/A</c:v>
                </c:pt>
                <c:pt idx="13090">
                  <c:v>#N/A</c:v>
                </c:pt>
                <c:pt idx="13091">
                  <c:v>#N/A</c:v>
                </c:pt>
                <c:pt idx="13092">
                  <c:v>#N/A</c:v>
                </c:pt>
                <c:pt idx="13093">
                  <c:v>#N/A</c:v>
                </c:pt>
                <c:pt idx="13094">
                  <c:v>#N/A</c:v>
                </c:pt>
                <c:pt idx="13095">
                  <c:v>#N/A</c:v>
                </c:pt>
                <c:pt idx="13096">
                  <c:v>#N/A</c:v>
                </c:pt>
                <c:pt idx="13097">
                  <c:v>#N/A</c:v>
                </c:pt>
                <c:pt idx="13098">
                  <c:v>#N/A</c:v>
                </c:pt>
                <c:pt idx="13099">
                  <c:v>#N/A</c:v>
                </c:pt>
                <c:pt idx="13100">
                  <c:v>#N/A</c:v>
                </c:pt>
                <c:pt idx="13101">
                  <c:v>#N/A</c:v>
                </c:pt>
                <c:pt idx="13102">
                  <c:v>#N/A</c:v>
                </c:pt>
                <c:pt idx="13103">
                  <c:v>#N/A</c:v>
                </c:pt>
                <c:pt idx="13104">
                  <c:v>#N/A</c:v>
                </c:pt>
                <c:pt idx="13105">
                  <c:v>#N/A</c:v>
                </c:pt>
                <c:pt idx="13106">
                  <c:v>#N/A</c:v>
                </c:pt>
                <c:pt idx="13107">
                  <c:v>#N/A</c:v>
                </c:pt>
                <c:pt idx="13108">
                  <c:v>#N/A</c:v>
                </c:pt>
                <c:pt idx="13109">
                  <c:v>#N/A</c:v>
                </c:pt>
                <c:pt idx="13110">
                  <c:v>#N/A</c:v>
                </c:pt>
                <c:pt idx="13111">
                  <c:v>#N/A</c:v>
                </c:pt>
                <c:pt idx="13112">
                  <c:v>#N/A</c:v>
                </c:pt>
                <c:pt idx="13113">
                  <c:v>#N/A</c:v>
                </c:pt>
                <c:pt idx="13114">
                  <c:v>#N/A</c:v>
                </c:pt>
                <c:pt idx="13115">
                  <c:v>#N/A</c:v>
                </c:pt>
                <c:pt idx="13116">
                  <c:v>#N/A</c:v>
                </c:pt>
                <c:pt idx="13117">
                  <c:v>#N/A</c:v>
                </c:pt>
                <c:pt idx="13118">
                  <c:v>#N/A</c:v>
                </c:pt>
                <c:pt idx="13119">
                  <c:v>#N/A</c:v>
                </c:pt>
                <c:pt idx="13120">
                  <c:v>#N/A</c:v>
                </c:pt>
                <c:pt idx="13121">
                  <c:v>#N/A</c:v>
                </c:pt>
                <c:pt idx="13122">
                  <c:v>#N/A</c:v>
                </c:pt>
                <c:pt idx="13123">
                  <c:v>#N/A</c:v>
                </c:pt>
                <c:pt idx="13124">
                  <c:v>#N/A</c:v>
                </c:pt>
                <c:pt idx="13125">
                  <c:v>#N/A</c:v>
                </c:pt>
                <c:pt idx="13126">
                  <c:v>#N/A</c:v>
                </c:pt>
                <c:pt idx="13127">
                  <c:v>#N/A</c:v>
                </c:pt>
                <c:pt idx="13128">
                  <c:v>#N/A</c:v>
                </c:pt>
                <c:pt idx="13129">
                  <c:v>#N/A</c:v>
                </c:pt>
                <c:pt idx="13130">
                  <c:v>#N/A</c:v>
                </c:pt>
                <c:pt idx="13131">
                  <c:v>#N/A</c:v>
                </c:pt>
                <c:pt idx="13132">
                  <c:v>#N/A</c:v>
                </c:pt>
                <c:pt idx="13133">
                  <c:v>#N/A</c:v>
                </c:pt>
                <c:pt idx="13134">
                  <c:v>#N/A</c:v>
                </c:pt>
                <c:pt idx="13135">
                  <c:v>#N/A</c:v>
                </c:pt>
                <c:pt idx="13136">
                  <c:v>#N/A</c:v>
                </c:pt>
                <c:pt idx="13137">
                  <c:v>#N/A</c:v>
                </c:pt>
                <c:pt idx="13138">
                  <c:v>#N/A</c:v>
                </c:pt>
                <c:pt idx="13139">
                  <c:v>#N/A</c:v>
                </c:pt>
                <c:pt idx="13140">
                  <c:v>#N/A</c:v>
                </c:pt>
                <c:pt idx="13141">
                  <c:v>#N/A</c:v>
                </c:pt>
                <c:pt idx="13142">
                  <c:v>#N/A</c:v>
                </c:pt>
                <c:pt idx="13143">
                  <c:v>#N/A</c:v>
                </c:pt>
                <c:pt idx="13144">
                  <c:v>#N/A</c:v>
                </c:pt>
                <c:pt idx="13145">
                  <c:v>#N/A</c:v>
                </c:pt>
                <c:pt idx="13146">
                  <c:v>#N/A</c:v>
                </c:pt>
                <c:pt idx="13147">
                  <c:v>#N/A</c:v>
                </c:pt>
                <c:pt idx="13148">
                  <c:v>#N/A</c:v>
                </c:pt>
                <c:pt idx="13149">
                  <c:v>#N/A</c:v>
                </c:pt>
                <c:pt idx="13150">
                  <c:v>#N/A</c:v>
                </c:pt>
                <c:pt idx="13151">
                  <c:v>#N/A</c:v>
                </c:pt>
                <c:pt idx="13152">
                  <c:v>#N/A</c:v>
                </c:pt>
                <c:pt idx="13153">
                  <c:v>#N/A</c:v>
                </c:pt>
                <c:pt idx="13154">
                  <c:v>#N/A</c:v>
                </c:pt>
                <c:pt idx="13155">
                  <c:v>#N/A</c:v>
                </c:pt>
                <c:pt idx="13156">
                  <c:v>#N/A</c:v>
                </c:pt>
                <c:pt idx="13157">
                  <c:v>#N/A</c:v>
                </c:pt>
                <c:pt idx="13158">
                  <c:v>#N/A</c:v>
                </c:pt>
                <c:pt idx="13159">
                  <c:v>#N/A</c:v>
                </c:pt>
                <c:pt idx="13160">
                  <c:v>#N/A</c:v>
                </c:pt>
                <c:pt idx="13161">
                  <c:v>#N/A</c:v>
                </c:pt>
                <c:pt idx="13162">
                  <c:v>#N/A</c:v>
                </c:pt>
                <c:pt idx="13163">
                  <c:v>#N/A</c:v>
                </c:pt>
                <c:pt idx="13164">
                  <c:v>#N/A</c:v>
                </c:pt>
                <c:pt idx="13165">
                  <c:v>#N/A</c:v>
                </c:pt>
                <c:pt idx="13166">
                  <c:v>#N/A</c:v>
                </c:pt>
                <c:pt idx="13167">
                  <c:v>#N/A</c:v>
                </c:pt>
                <c:pt idx="13168">
                  <c:v>#N/A</c:v>
                </c:pt>
                <c:pt idx="13169">
                  <c:v>#N/A</c:v>
                </c:pt>
                <c:pt idx="13170">
                  <c:v>#N/A</c:v>
                </c:pt>
                <c:pt idx="13171">
                  <c:v>#N/A</c:v>
                </c:pt>
                <c:pt idx="13172">
                  <c:v>#N/A</c:v>
                </c:pt>
                <c:pt idx="13173">
                  <c:v>#N/A</c:v>
                </c:pt>
                <c:pt idx="13174">
                  <c:v>#N/A</c:v>
                </c:pt>
                <c:pt idx="13175">
                  <c:v>#N/A</c:v>
                </c:pt>
                <c:pt idx="13176">
                  <c:v>#N/A</c:v>
                </c:pt>
                <c:pt idx="13177">
                  <c:v>#N/A</c:v>
                </c:pt>
                <c:pt idx="13178">
                  <c:v>#N/A</c:v>
                </c:pt>
                <c:pt idx="13179">
                  <c:v>#N/A</c:v>
                </c:pt>
                <c:pt idx="13180">
                  <c:v>#N/A</c:v>
                </c:pt>
                <c:pt idx="13181">
                  <c:v>#N/A</c:v>
                </c:pt>
                <c:pt idx="13182">
                  <c:v>#N/A</c:v>
                </c:pt>
                <c:pt idx="13183">
                  <c:v>#N/A</c:v>
                </c:pt>
                <c:pt idx="13184">
                  <c:v>#N/A</c:v>
                </c:pt>
                <c:pt idx="13185">
                  <c:v>#N/A</c:v>
                </c:pt>
                <c:pt idx="13186">
                  <c:v>#N/A</c:v>
                </c:pt>
                <c:pt idx="13187">
                  <c:v>#N/A</c:v>
                </c:pt>
                <c:pt idx="13188">
                  <c:v>#N/A</c:v>
                </c:pt>
                <c:pt idx="13189">
                  <c:v>#N/A</c:v>
                </c:pt>
                <c:pt idx="13190">
                  <c:v>#N/A</c:v>
                </c:pt>
                <c:pt idx="13191">
                  <c:v>#N/A</c:v>
                </c:pt>
                <c:pt idx="13192">
                  <c:v>#N/A</c:v>
                </c:pt>
                <c:pt idx="13193">
                  <c:v>#N/A</c:v>
                </c:pt>
                <c:pt idx="13194">
                  <c:v>#N/A</c:v>
                </c:pt>
                <c:pt idx="13195">
                  <c:v>#N/A</c:v>
                </c:pt>
                <c:pt idx="13196">
                  <c:v>#N/A</c:v>
                </c:pt>
                <c:pt idx="13197">
                  <c:v>#N/A</c:v>
                </c:pt>
                <c:pt idx="13198">
                  <c:v>#N/A</c:v>
                </c:pt>
                <c:pt idx="13199">
                  <c:v>#N/A</c:v>
                </c:pt>
                <c:pt idx="13200">
                  <c:v>#N/A</c:v>
                </c:pt>
                <c:pt idx="13201">
                  <c:v>#N/A</c:v>
                </c:pt>
                <c:pt idx="13202">
                  <c:v>#N/A</c:v>
                </c:pt>
                <c:pt idx="13203">
                  <c:v>#N/A</c:v>
                </c:pt>
                <c:pt idx="13204">
                  <c:v>#N/A</c:v>
                </c:pt>
                <c:pt idx="13205">
                  <c:v>#N/A</c:v>
                </c:pt>
                <c:pt idx="13206">
                  <c:v>#N/A</c:v>
                </c:pt>
                <c:pt idx="13207">
                  <c:v>#N/A</c:v>
                </c:pt>
                <c:pt idx="13208">
                  <c:v>#N/A</c:v>
                </c:pt>
                <c:pt idx="13209">
                  <c:v>#N/A</c:v>
                </c:pt>
                <c:pt idx="13210">
                  <c:v>#N/A</c:v>
                </c:pt>
                <c:pt idx="13211">
                  <c:v>#N/A</c:v>
                </c:pt>
                <c:pt idx="13212">
                  <c:v>#N/A</c:v>
                </c:pt>
                <c:pt idx="13213">
                  <c:v>#N/A</c:v>
                </c:pt>
                <c:pt idx="13214">
                  <c:v>#N/A</c:v>
                </c:pt>
                <c:pt idx="13215">
                  <c:v>#N/A</c:v>
                </c:pt>
                <c:pt idx="13216">
                  <c:v>#N/A</c:v>
                </c:pt>
                <c:pt idx="13217">
                  <c:v>#N/A</c:v>
                </c:pt>
                <c:pt idx="13218">
                  <c:v>#N/A</c:v>
                </c:pt>
                <c:pt idx="13219">
                  <c:v>#N/A</c:v>
                </c:pt>
                <c:pt idx="13220">
                  <c:v>#N/A</c:v>
                </c:pt>
                <c:pt idx="13221">
                  <c:v>#N/A</c:v>
                </c:pt>
                <c:pt idx="13222">
                  <c:v>9.95230866540164</c:v>
                </c:pt>
                <c:pt idx="13223">
                  <c:v>#N/A</c:v>
                </c:pt>
                <c:pt idx="13224">
                  <c:v>#N/A</c:v>
                </c:pt>
                <c:pt idx="13225">
                  <c:v>#N/A</c:v>
                </c:pt>
                <c:pt idx="13226">
                  <c:v>#N/A</c:v>
                </c:pt>
                <c:pt idx="13227">
                  <c:v>#N/A</c:v>
                </c:pt>
                <c:pt idx="13228">
                  <c:v>#N/A</c:v>
                </c:pt>
                <c:pt idx="13229">
                  <c:v>#N/A</c:v>
                </c:pt>
                <c:pt idx="13230">
                  <c:v>#N/A</c:v>
                </c:pt>
                <c:pt idx="13231">
                  <c:v>#N/A</c:v>
                </c:pt>
                <c:pt idx="13232">
                  <c:v>#N/A</c:v>
                </c:pt>
                <c:pt idx="13233">
                  <c:v>#N/A</c:v>
                </c:pt>
                <c:pt idx="13234">
                  <c:v>#N/A</c:v>
                </c:pt>
                <c:pt idx="13235">
                  <c:v>#N/A</c:v>
                </c:pt>
                <c:pt idx="13236">
                  <c:v>#N/A</c:v>
                </c:pt>
                <c:pt idx="13237">
                  <c:v>#N/A</c:v>
                </c:pt>
                <c:pt idx="13238">
                  <c:v>#N/A</c:v>
                </c:pt>
                <c:pt idx="13239">
                  <c:v>#N/A</c:v>
                </c:pt>
                <c:pt idx="13240">
                  <c:v>#N/A</c:v>
                </c:pt>
                <c:pt idx="13241">
                  <c:v>#N/A</c:v>
                </c:pt>
                <c:pt idx="13242">
                  <c:v>#N/A</c:v>
                </c:pt>
                <c:pt idx="13243">
                  <c:v>#N/A</c:v>
                </c:pt>
                <c:pt idx="13244">
                  <c:v>#N/A</c:v>
                </c:pt>
                <c:pt idx="13245">
                  <c:v>#N/A</c:v>
                </c:pt>
                <c:pt idx="13246">
                  <c:v>#N/A</c:v>
                </c:pt>
                <c:pt idx="13247">
                  <c:v>#N/A</c:v>
                </c:pt>
                <c:pt idx="13248">
                  <c:v>#N/A</c:v>
                </c:pt>
                <c:pt idx="13249">
                  <c:v>#N/A</c:v>
                </c:pt>
                <c:pt idx="13250">
                  <c:v>#N/A</c:v>
                </c:pt>
                <c:pt idx="13251">
                  <c:v>#N/A</c:v>
                </c:pt>
                <c:pt idx="13252">
                  <c:v>#N/A</c:v>
                </c:pt>
                <c:pt idx="13253">
                  <c:v>#N/A</c:v>
                </c:pt>
                <c:pt idx="13254">
                  <c:v>#N/A</c:v>
                </c:pt>
                <c:pt idx="13255">
                  <c:v>#N/A</c:v>
                </c:pt>
                <c:pt idx="13256">
                  <c:v>#N/A</c:v>
                </c:pt>
                <c:pt idx="13257">
                  <c:v>#N/A</c:v>
                </c:pt>
                <c:pt idx="13258">
                  <c:v>#N/A</c:v>
                </c:pt>
                <c:pt idx="13259">
                  <c:v>#N/A</c:v>
                </c:pt>
                <c:pt idx="13260">
                  <c:v>#N/A</c:v>
                </c:pt>
                <c:pt idx="13261">
                  <c:v>#N/A</c:v>
                </c:pt>
                <c:pt idx="13262">
                  <c:v>#N/A</c:v>
                </c:pt>
                <c:pt idx="13263">
                  <c:v>#N/A</c:v>
                </c:pt>
                <c:pt idx="13264">
                  <c:v>#N/A</c:v>
                </c:pt>
                <c:pt idx="13265">
                  <c:v>#N/A</c:v>
                </c:pt>
                <c:pt idx="13266">
                  <c:v>#N/A</c:v>
                </c:pt>
                <c:pt idx="13267">
                  <c:v>#N/A</c:v>
                </c:pt>
                <c:pt idx="13268">
                  <c:v>#N/A</c:v>
                </c:pt>
                <c:pt idx="13269">
                  <c:v>#N/A</c:v>
                </c:pt>
                <c:pt idx="13270">
                  <c:v>#N/A</c:v>
                </c:pt>
                <c:pt idx="13271">
                  <c:v>#N/A</c:v>
                </c:pt>
                <c:pt idx="13272">
                  <c:v>#N/A</c:v>
                </c:pt>
                <c:pt idx="13273">
                  <c:v>#N/A</c:v>
                </c:pt>
                <c:pt idx="13274">
                  <c:v>#N/A</c:v>
                </c:pt>
                <c:pt idx="13275">
                  <c:v>#N/A</c:v>
                </c:pt>
                <c:pt idx="13276">
                  <c:v>#N/A</c:v>
                </c:pt>
                <c:pt idx="13277">
                  <c:v>#N/A</c:v>
                </c:pt>
                <c:pt idx="13278">
                  <c:v>#N/A</c:v>
                </c:pt>
                <c:pt idx="13279">
                  <c:v>#N/A</c:v>
                </c:pt>
                <c:pt idx="13280">
                  <c:v>#N/A</c:v>
                </c:pt>
                <c:pt idx="13281">
                  <c:v>#N/A</c:v>
                </c:pt>
                <c:pt idx="13282">
                  <c:v>#N/A</c:v>
                </c:pt>
                <c:pt idx="13283">
                  <c:v>#N/A</c:v>
                </c:pt>
                <c:pt idx="13284">
                  <c:v>#N/A</c:v>
                </c:pt>
                <c:pt idx="13285">
                  <c:v>#N/A</c:v>
                </c:pt>
                <c:pt idx="13286">
                  <c:v>#N/A</c:v>
                </c:pt>
                <c:pt idx="13287">
                  <c:v>#N/A</c:v>
                </c:pt>
                <c:pt idx="13288">
                  <c:v>#N/A</c:v>
                </c:pt>
                <c:pt idx="13289">
                  <c:v>#N/A</c:v>
                </c:pt>
                <c:pt idx="13290">
                  <c:v>#N/A</c:v>
                </c:pt>
                <c:pt idx="13291">
                  <c:v>#N/A</c:v>
                </c:pt>
                <c:pt idx="13292">
                  <c:v>#N/A</c:v>
                </c:pt>
                <c:pt idx="13293">
                  <c:v>#N/A</c:v>
                </c:pt>
                <c:pt idx="13294">
                  <c:v>#N/A</c:v>
                </c:pt>
                <c:pt idx="13295">
                  <c:v>#N/A</c:v>
                </c:pt>
                <c:pt idx="13296">
                  <c:v>#N/A</c:v>
                </c:pt>
                <c:pt idx="13297">
                  <c:v>#N/A</c:v>
                </c:pt>
                <c:pt idx="13298">
                  <c:v>#N/A</c:v>
                </c:pt>
                <c:pt idx="13299">
                  <c:v>#N/A</c:v>
                </c:pt>
                <c:pt idx="13300">
                  <c:v>#N/A</c:v>
                </c:pt>
                <c:pt idx="13301">
                  <c:v>#N/A</c:v>
                </c:pt>
                <c:pt idx="13302">
                  <c:v>#N/A</c:v>
                </c:pt>
                <c:pt idx="13303">
                  <c:v>#N/A</c:v>
                </c:pt>
                <c:pt idx="13304">
                  <c:v>#N/A</c:v>
                </c:pt>
                <c:pt idx="13305">
                  <c:v>#N/A</c:v>
                </c:pt>
                <c:pt idx="13306">
                  <c:v>#N/A</c:v>
                </c:pt>
                <c:pt idx="13307">
                  <c:v>#N/A</c:v>
                </c:pt>
                <c:pt idx="13308">
                  <c:v>#N/A</c:v>
                </c:pt>
                <c:pt idx="13309">
                  <c:v>#N/A</c:v>
                </c:pt>
                <c:pt idx="13310">
                  <c:v>#N/A</c:v>
                </c:pt>
                <c:pt idx="13311">
                  <c:v>#N/A</c:v>
                </c:pt>
                <c:pt idx="13312">
                  <c:v>#N/A</c:v>
                </c:pt>
                <c:pt idx="13313">
                  <c:v>#N/A</c:v>
                </c:pt>
                <c:pt idx="13314">
                  <c:v>#N/A</c:v>
                </c:pt>
                <c:pt idx="13315">
                  <c:v>#N/A</c:v>
                </c:pt>
                <c:pt idx="13316">
                  <c:v>#N/A</c:v>
                </c:pt>
                <c:pt idx="13317">
                  <c:v>#N/A</c:v>
                </c:pt>
                <c:pt idx="13318">
                  <c:v>#N/A</c:v>
                </c:pt>
                <c:pt idx="13319">
                  <c:v>#N/A</c:v>
                </c:pt>
                <c:pt idx="13320">
                  <c:v>#N/A</c:v>
                </c:pt>
                <c:pt idx="13321">
                  <c:v>#N/A</c:v>
                </c:pt>
                <c:pt idx="13322">
                  <c:v>#N/A</c:v>
                </c:pt>
                <c:pt idx="13323">
                  <c:v>#N/A</c:v>
                </c:pt>
                <c:pt idx="13324">
                  <c:v>#N/A</c:v>
                </c:pt>
                <c:pt idx="13325">
                  <c:v>#N/A</c:v>
                </c:pt>
                <c:pt idx="13326">
                  <c:v>#N/A</c:v>
                </c:pt>
                <c:pt idx="13327">
                  <c:v>#N/A</c:v>
                </c:pt>
                <c:pt idx="13328">
                  <c:v>#N/A</c:v>
                </c:pt>
                <c:pt idx="13329">
                  <c:v>#N/A</c:v>
                </c:pt>
                <c:pt idx="13330">
                  <c:v>#N/A</c:v>
                </c:pt>
                <c:pt idx="13331">
                  <c:v>#N/A</c:v>
                </c:pt>
                <c:pt idx="13332">
                  <c:v>#N/A</c:v>
                </c:pt>
                <c:pt idx="13333">
                  <c:v>10.1396584440227</c:v>
                </c:pt>
                <c:pt idx="13334">
                  <c:v>#N/A</c:v>
                </c:pt>
                <c:pt idx="13335">
                  <c:v>#N/A</c:v>
                </c:pt>
                <c:pt idx="13336">
                  <c:v>#N/A</c:v>
                </c:pt>
                <c:pt idx="13337">
                  <c:v>#N/A</c:v>
                </c:pt>
                <c:pt idx="13338">
                  <c:v>#N/A</c:v>
                </c:pt>
                <c:pt idx="13339">
                  <c:v>#N/A</c:v>
                </c:pt>
                <c:pt idx="13340">
                  <c:v>#N/A</c:v>
                </c:pt>
                <c:pt idx="13341">
                  <c:v>#N/A</c:v>
                </c:pt>
                <c:pt idx="13342">
                  <c:v>#N/A</c:v>
                </c:pt>
                <c:pt idx="13343">
                  <c:v>#N/A</c:v>
                </c:pt>
                <c:pt idx="13344">
                  <c:v>#N/A</c:v>
                </c:pt>
                <c:pt idx="13345">
                  <c:v>#N/A</c:v>
                </c:pt>
                <c:pt idx="13346">
                  <c:v>#N/A</c:v>
                </c:pt>
                <c:pt idx="13347">
                  <c:v>#N/A</c:v>
                </c:pt>
                <c:pt idx="13348">
                  <c:v>#N/A</c:v>
                </c:pt>
                <c:pt idx="13349">
                  <c:v>#N/A</c:v>
                </c:pt>
                <c:pt idx="13350">
                  <c:v>#N/A</c:v>
                </c:pt>
                <c:pt idx="13351">
                  <c:v>#N/A</c:v>
                </c:pt>
                <c:pt idx="13352">
                  <c:v>#N/A</c:v>
                </c:pt>
                <c:pt idx="13353">
                  <c:v>#N/A</c:v>
                </c:pt>
                <c:pt idx="13354">
                  <c:v>#N/A</c:v>
                </c:pt>
                <c:pt idx="13355">
                  <c:v>#N/A</c:v>
                </c:pt>
                <c:pt idx="13356">
                  <c:v>#N/A</c:v>
                </c:pt>
                <c:pt idx="13357">
                  <c:v>#N/A</c:v>
                </c:pt>
                <c:pt idx="13358">
                  <c:v>#N/A</c:v>
                </c:pt>
                <c:pt idx="13359">
                  <c:v>#N/A</c:v>
                </c:pt>
                <c:pt idx="13360">
                  <c:v>#N/A</c:v>
                </c:pt>
                <c:pt idx="13361">
                  <c:v>#N/A</c:v>
                </c:pt>
                <c:pt idx="13362">
                  <c:v>#N/A</c:v>
                </c:pt>
                <c:pt idx="13363">
                  <c:v>#N/A</c:v>
                </c:pt>
                <c:pt idx="13364">
                  <c:v>#N/A</c:v>
                </c:pt>
                <c:pt idx="13365">
                  <c:v>#N/A</c:v>
                </c:pt>
                <c:pt idx="13366">
                  <c:v>#N/A</c:v>
                </c:pt>
                <c:pt idx="13367">
                  <c:v>#N/A</c:v>
                </c:pt>
                <c:pt idx="13368">
                  <c:v>#N/A</c:v>
                </c:pt>
                <c:pt idx="13369">
                  <c:v>#N/A</c:v>
                </c:pt>
                <c:pt idx="13370">
                  <c:v>#N/A</c:v>
                </c:pt>
                <c:pt idx="13371">
                  <c:v>#N/A</c:v>
                </c:pt>
                <c:pt idx="13372">
                  <c:v>#N/A</c:v>
                </c:pt>
                <c:pt idx="13373">
                  <c:v>#N/A</c:v>
                </c:pt>
                <c:pt idx="13374">
                  <c:v>#N/A</c:v>
                </c:pt>
                <c:pt idx="13375">
                  <c:v>#N/A</c:v>
                </c:pt>
                <c:pt idx="13376">
                  <c:v>#N/A</c:v>
                </c:pt>
                <c:pt idx="13377">
                  <c:v>#N/A</c:v>
                </c:pt>
                <c:pt idx="13378">
                  <c:v>#N/A</c:v>
                </c:pt>
                <c:pt idx="13379">
                  <c:v>#N/A</c:v>
                </c:pt>
                <c:pt idx="13380">
                  <c:v>#N/A</c:v>
                </c:pt>
                <c:pt idx="13381">
                  <c:v>#N/A</c:v>
                </c:pt>
                <c:pt idx="13382">
                  <c:v>#N/A</c:v>
                </c:pt>
                <c:pt idx="13383">
                  <c:v>#N/A</c:v>
                </c:pt>
                <c:pt idx="13384">
                  <c:v>#N/A</c:v>
                </c:pt>
                <c:pt idx="13385">
                  <c:v>#N/A</c:v>
                </c:pt>
                <c:pt idx="13386">
                  <c:v>#N/A</c:v>
                </c:pt>
                <c:pt idx="13387">
                  <c:v>#N/A</c:v>
                </c:pt>
                <c:pt idx="13388">
                  <c:v>#N/A</c:v>
                </c:pt>
                <c:pt idx="13389">
                  <c:v>#N/A</c:v>
                </c:pt>
                <c:pt idx="13390">
                  <c:v>#N/A</c:v>
                </c:pt>
                <c:pt idx="13391">
                  <c:v>#N/A</c:v>
                </c:pt>
                <c:pt idx="13392">
                  <c:v>#N/A</c:v>
                </c:pt>
                <c:pt idx="13393">
                  <c:v>#N/A</c:v>
                </c:pt>
                <c:pt idx="13394">
                  <c:v>#N/A</c:v>
                </c:pt>
                <c:pt idx="13395">
                  <c:v>#N/A</c:v>
                </c:pt>
                <c:pt idx="13396">
                  <c:v>#N/A</c:v>
                </c:pt>
                <c:pt idx="13397">
                  <c:v>#N/A</c:v>
                </c:pt>
                <c:pt idx="13398">
                  <c:v>#N/A</c:v>
                </c:pt>
                <c:pt idx="13399">
                  <c:v>#N/A</c:v>
                </c:pt>
                <c:pt idx="13400">
                  <c:v>#N/A</c:v>
                </c:pt>
                <c:pt idx="13401">
                  <c:v>#N/A</c:v>
                </c:pt>
                <c:pt idx="13402">
                  <c:v>#N/A</c:v>
                </c:pt>
                <c:pt idx="13403">
                  <c:v>#N/A</c:v>
                </c:pt>
                <c:pt idx="13404">
                  <c:v>#N/A</c:v>
                </c:pt>
                <c:pt idx="13405">
                  <c:v>#N/A</c:v>
                </c:pt>
                <c:pt idx="13406">
                  <c:v>#N/A</c:v>
                </c:pt>
                <c:pt idx="13407">
                  <c:v>#N/A</c:v>
                </c:pt>
                <c:pt idx="13408">
                  <c:v>#N/A</c:v>
                </c:pt>
                <c:pt idx="13409">
                  <c:v>#N/A</c:v>
                </c:pt>
                <c:pt idx="13410">
                  <c:v>#N/A</c:v>
                </c:pt>
                <c:pt idx="13411">
                  <c:v>#N/A</c:v>
                </c:pt>
                <c:pt idx="13412">
                  <c:v>#N/A</c:v>
                </c:pt>
                <c:pt idx="13413">
                  <c:v>#N/A</c:v>
                </c:pt>
                <c:pt idx="13414">
                  <c:v>#N/A</c:v>
                </c:pt>
                <c:pt idx="13415">
                  <c:v>#N/A</c:v>
                </c:pt>
                <c:pt idx="13416">
                  <c:v>#N/A</c:v>
                </c:pt>
                <c:pt idx="13417">
                  <c:v>#N/A</c:v>
                </c:pt>
                <c:pt idx="13418">
                  <c:v>#N/A</c:v>
                </c:pt>
                <c:pt idx="13419">
                  <c:v>#N/A</c:v>
                </c:pt>
                <c:pt idx="13420">
                  <c:v>#N/A</c:v>
                </c:pt>
                <c:pt idx="13421">
                  <c:v>#N/A</c:v>
                </c:pt>
                <c:pt idx="13422">
                  <c:v>#N/A</c:v>
                </c:pt>
                <c:pt idx="13423">
                  <c:v>#N/A</c:v>
                </c:pt>
                <c:pt idx="13424">
                  <c:v>#N/A</c:v>
                </c:pt>
                <c:pt idx="13425">
                  <c:v>#N/A</c:v>
                </c:pt>
                <c:pt idx="13426">
                  <c:v>#N/A</c:v>
                </c:pt>
                <c:pt idx="13427">
                  <c:v>#N/A</c:v>
                </c:pt>
                <c:pt idx="13428">
                  <c:v>#N/A</c:v>
                </c:pt>
                <c:pt idx="13429">
                  <c:v>#N/A</c:v>
                </c:pt>
                <c:pt idx="13430">
                  <c:v>#N/A</c:v>
                </c:pt>
                <c:pt idx="13431">
                  <c:v>#N/A</c:v>
                </c:pt>
                <c:pt idx="13432">
                  <c:v>#N/A</c:v>
                </c:pt>
                <c:pt idx="13433">
                  <c:v>#N/A</c:v>
                </c:pt>
                <c:pt idx="13434">
                  <c:v>#N/A</c:v>
                </c:pt>
                <c:pt idx="13435">
                  <c:v>#N/A</c:v>
                </c:pt>
                <c:pt idx="13436">
                  <c:v>#N/A</c:v>
                </c:pt>
                <c:pt idx="13437">
                  <c:v>#N/A</c:v>
                </c:pt>
                <c:pt idx="13438">
                  <c:v>#N/A</c:v>
                </c:pt>
                <c:pt idx="13439">
                  <c:v>#N/A</c:v>
                </c:pt>
                <c:pt idx="13440">
                  <c:v>#N/A</c:v>
                </c:pt>
                <c:pt idx="13441">
                  <c:v>#N/A</c:v>
                </c:pt>
                <c:pt idx="13442">
                  <c:v>#N/A</c:v>
                </c:pt>
                <c:pt idx="13443">
                  <c:v>#N/A</c:v>
                </c:pt>
                <c:pt idx="13444">
                  <c:v>#N/A</c:v>
                </c:pt>
                <c:pt idx="13445">
                  <c:v>#N/A</c:v>
                </c:pt>
                <c:pt idx="13446">
                  <c:v>#N/A</c:v>
                </c:pt>
                <c:pt idx="13447">
                  <c:v>#N/A</c:v>
                </c:pt>
                <c:pt idx="13448">
                  <c:v>#N/A</c:v>
                </c:pt>
                <c:pt idx="13449">
                  <c:v>#N/A</c:v>
                </c:pt>
                <c:pt idx="13450">
                  <c:v>#N/A</c:v>
                </c:pt>
                <c:pt idx="13451">
                  <c:v>#N/A</c:v>
                </c:pt>
                <c:pt idx="13452">
                  <c:v>#N/A</c:v>
                </c:pt>
                <c:pt idx="13453">
                  <c:v>#N/A</c:v>
                </c:pt>
                <c:pt idx="13454">
                  <c:v>#N/A</c:v>
                </c:pt>
                <c:pt idx="13455">
                  <c:v>#N/A</c:v>
                </c:pt>
                <c:pt idx="13456">
                  <c:v>#N/A</c:v>
                </c:pt>
                <c:pt idx="13457">
                  <c:v>#N/A</c:v>
                </c:pt>
                <c:pt idx="13458">
                  <c:v>#N/A</c:v>
                </c:pt>
                <c:pt idx="13459">
                  <c:v>#N/A</c:v>
                </c:pt>
                <c:pt idx="13460">
                  <c:v>#N/A</c:v>
                </c:pt>
                <c:pt idx="13461">
                  <c:v>#N/A</c:v>
                </c:pt>
                <c:pt idx="13462">
                  <c:v>#N/A</c:v>
                </c:pt>
                <c:pt idx="13463">
                  <c:v>#N/A</c:v>
                </c:pt>
                <c:pt idx="13464">
                  <c:v>#N/A</c:v>
                </c:pt>
                <c:pt idx="13465">
                  <c:v>#N/A</c:v>
                </c:pt>
                <c:pt idx="13466">
                  <c:v>#N/A</c:v>
                </c:pt>
                <c:pt idx="13467">
                  <c:v>#N/A</c:v>
                </c:pt>
                <c:pt idx="13468">
                  <c:v>#N/A</c:v>
                </c:pt>
                <c:pt idx="13469">
                  <c:v>#N/A</c:v>
                </c:pt>
                <c:pt idx="13470">
                  <c:v>#N/A</c:v>
                </c:pt>
                <c:pt idx="13471">
                  <c:v>#N/A</c:v>
                </c:pt>
                <c:pt idx="13472">
                  <c:v>#N/A</c:v>
                </c:pt>
                <c:pt idx="13473">
                  <c:v>#N/A</c:v>
                </c:pt>
                <c:pt idx="13474">
                  <c:v>#N/A</c:v>
                </c:pt>
                <c:pt idx="13475">
                  <c:v>#N/A</c:v>
                </c:pt>
                <c:pt idx="13476">
                  <c:v>#N/A</c:v>
                </c:pt>
                <c:pt idx="13477">
                  <c:v>#N/A</c:v>
                </c:pt>
                <c:pt idx="13478">
                  <c:v>#N/A</c:v>
                </c:pt>
                <c:pt idx="13479">
                  <c:v>#N/A</c:v>
                </c:pt>
                <c:pt idx="13480">
                  <c:v>#N/A</c:v>
                </c:pt>
                <c:pt idx="13481">
                  <c:v>#N/A</c:v>
                </c:pt>
                <c:pt idx="13482">
                  <c:v>#N/A</c:v>
                </c:pt>
                <c:pt idx="13483">
                  <c:v>#N/A</c:v>
                </c:pt>
                <c:pt idx="13484">
                  <c:v>#N/A</c:v>
                </c:pt>
                <c:pt idx="13485">
                  <c:v>#N/A</c:v>
                </c:pt>
                <c:pt idx="13486">
                  <c:v>#N/A</c:v>
                </c:pt>
                <c:pt idx="13487">
                  <c:v>#N/A</c:v>
                </c:pt>
                <c:pt idx="13488">
                  <c:v>#N/A</c:v>
                </c:pt>
                <c:pt idx="13489">
                  <c:v>#N/A</c:v>
                </c:pt>
                <c:pt idx="13490">
                  <c:v>#N/A</c:v>
                </c:pt>
                <c:pt idx="13491">
                  <c:v>#N/A</c:v>
                </c:pt>
                <c:pt idx="13492">
                  <c:v>#N/A</c:v>
                </c:pt>
                <c:pt idx="13493">
                  <c:v>#N/A</c:v>
                </c:pt>
                <c:pt idx="13494">
                  <c:v>#N/A</c:v>
                </c:pt>
                <c:pt idx="13495">
                  <c:v>#N/A</c:v>
                </c:pt>
                <c:pt idx="13496">
                  <c:v>#N/A</c:v>
                </c:pt>
                <c:pt idx="13497">
                  <c:v>#N/A</c:v>
                </c:pt>
                <c:pt idx="13498">
                  <c:v>#N/A</c:v>
                </c:pt>
                <c:pt idx="13499">
                  <c:v>#N/A</c:v>
                </c:pt>
                <c:pt idx="13500">
                  <c:v>#N/A</c:v>
                </c:pt>
                <c:pt idx="13501">
                  <c:v>#N/A</c:v>
                </c:pt>
                <c:pt idx="13502">
                  <c:v>#N/A</c:v>
                </c:pt>
                <c:pt idx="13503">
                  <c:v>#N/A</c:v>
                </c:pt>
                <c:pt idx="13504">
                  <c:v>#N/A</c:v>
                </c:pt>
                <c:pt idx="13505">
                  <c:v>#N/A</c:v>
                </c:pt>
                <c:pt idx="13506">
                  <c:v>#N/A</c:v>
                </c:pt>
                <c:pt idx="13507">
                  <c:v>#N/A</c:v>
                </c:pt>
                <c:pt idx="13508">
                  <c:v>#N/A</c:v>
                </c:pt>
                <c:pt idx="13509">
                  <c:v>#N/A</c:v>
                </c:pt>
                <c:pt idx="13510">
                  <c:v>#N/A</c:v>
                </c:pt>
                <c:pt idx="13511">
                  <c:v>#N/A</c:v>
                </c:pt>
                <c:pt idx="13512">
                  <c:v>#N/A</c:v>
                </c:pt>
                <c:pt idx="13513">
                  <c:v>#N/A</c:v>
                </c:pt>
                <c:pt idx="13514">
                  <c:v>#N/A</c:v>
                </c:pt>
                <c:pt idx="13515">
                  <c:v>#N/A</c:v>
                </c:pt>
                <c:pt idx="13516">
                  <c:v>#N/A</c:v>
                </c:pt>
                <c:pt idx="13517">
                  <c:v>#N/A</c:v>
                </c:pt>
                <c:pt idx="13518">
                  <c:v>#N/A</c:v>
                </c:pt>
                <c:pt idx="13519">
                  <c:v>#N/A</c:v>
                </c:pt>
                <c:pt idx="13520">
                  <c:v>#N/A</c:v>
                </c:pt>
                <c:pt idx="13521">
                  <c:v>#N/A</c:v>
                </c:pt>
                <c:pt idx="13522">
                  <c:v>#N/A</c:v>
                </c:pt>
                <c:pt idx="13523">
                  <c:v>#N/A</c:v>
                </c:pt>
                <c:pt idx="13524">
                  <c:v>#N/A</c:v>
                </c:pt>
                <c:pt idx="13525">
                  <c:v>#N/A</c:v>
                </c:pt>
                <c:pt idx="13526">
                  <c:v>#N/A</c:v>
                </c:pt>
                <c:pt idx="13527">
                  <c:v>#N/A</c:v>
                </c:pt>
                <c:pt idx="13528">
                  <c:v>#N/A</c:v>
                </c:pt>
                <c:pt idx="13529">
                  <c:v>#N/A</c:v>
                </c:pt>
                <c:pt idx="13530">
                  <c:v>#N/A</c:v>
                </c:pt>
                <c:pt idx="13531">
                  <c:v>#N/A</c:v>
                </c:pt>
                <c:pt idx="13532">
                  <c:v>#N/A</c:v>
                </c:pt>
                <c:pt idx="13533">
                  <c:v>#N/A</c:v>
                </c:pt>
                <c:pt idx="13534">
                  <c:v>#N/A</c:v>
                </c:pt>
                <c:pt idx="13535">
                  <c:v>#N/A</c:v>
                </c:pt>
                <c:pt idx="13536">
                  <c:v>#N/A</c:v>
                </c:pt>
                <c:pt idx="13537">
                  <c:v>#N/A</c:v>
                </c:pt>
                <c:pt idx="13538">
                  <c:v>#N/A</c:v>
                </c:pt>
                <c:pt idx="13539">
                  <c:v>#N/A</c:v>
                </c:pt>
                <c:pt idx="13540">
                  <c:v>#N/A</c:v>
                </c:pt>
                <c:pt idx="13541">
                  <c:v>#N/A</c:v>
                </c:pt>
                <c:pt idx="13542">
                  <c:v>#N/A</c:v>
                </c:pt>
                <c:pt idx="13543">
                  <c:v>#N/A</c:v>
                </c:pt>
                <c:pt idx="13544">
                  <c:v>#N/A</c:v>
                </c:pt>
                <c:pt idx="13545">
                  <c:v>#N/A</c:v>
                </c:pt>
                <c:pt idx="13546">
                  <c:v>#N/A</c:v>
                </c:pt>
                <c:pt idx="13547">
                  <c:v>#N/A</c:v>
                </c:pt>
                <c:pt idx="13548">
                  <c:v>#N/A</c:v>
                </c:pt>
                <c:pt idx="13549">
                  <c:v>#N/A</c:v>
                </c:pt>
                <c:pt idx="13550">
                  <c:v>#N/A</c:v>
                </c:pt>
                <c:pt idx="13551">
                  <c:v>#N/A</c:v>
                </c:pt>
                <c:pt idx="13552">
                  <c:v>#N/A</c:v>
                </c:pt>
                <c:pt idx="13553">
                  <c:v>#N/A</c:v>
                </c:pt>
                <c:pt idx="13554">
                  <c:v>#N/A</c:v>
                </c:pt>
                <c:pt idx="13555">
                  <c:v>#N/A</c:v>
                </c:pt>
                <c:pt idx="13556">
                  <c:v>#N/A</c:v>
                </c:pt>
                <c:pt idx="13557">
                  <c:v>#N/A</c:v>
                </c:pt>
                <c:pt idx="13558">
                  <c:v>#N/A</c:v>
                </c:pt>
                <c:pt idx="13559">
                  <c:v>#N/A</c:v>
                </c:pt>
                <c:pt idx="13560">
                  <c:v>#N/A</c:v>
                </c:pt>
                <c:pt idx="13561">
                  <c:v>#N/A</c:v>
                </c:pt>
                <c:pt idx="13562">
                  <c:v>#N/A</c:v>
                </c:pt>
                <c:pt idx="13563">
                  <c:v>#N/A</c:v>
                </c:pt>
                <c:pt idx="13564">
                  <c:v>#N/A</c:v>
                </c:pt>
                <c:pt idx="13565">
                  <c:v>#N/A</c:v>
                </c:pt>
                <c:pt idx="13566">
                  <c:v>#N/A</c:v>
                </c:pt>
                <c:pt idx="13567">
                  <c:v>#N/A</c:v>
                </c:pt>
                <c:pt idx="13568">
                  <c:v>#N/A</c:v>
                </c:pt>
                <c:pt idx="13569">
                  <c:v>#N/A</c:v>
                </c:pt>
                <c:pt idx="13570">
                  <c:v>#N/A</c:v>
                </c:pt>
                <c:pt idx="13571">
                  <c:v>#N/A</c:v>
                </c:pt>
                <c:pt idx="13572">
                  <c:v>#N/A</c:v>
                </c:pt>
                <c:pt idx="13573">
                  <c:v>#N/A</c:v>
                </c:pt>
                <c:pt idx="13574">
                  <c:v>#N/A</c:v>
                </c:pt>
                <c:pt idx="13575">
                  <c:v>#N/A</c:v>
                </c:pt>
                <c:pt idx="13576">
                  <c:v>#N/A</c:v>
                </c:pt>
                <c:pt idx="13577">
                  <c:v>#N/A</c:v>
                </c:pt>
                <c:pt idx="13578">
                  <c:v>#N/A</c:v>
                </c:pt>
                <c:pt idx="13579">
                  <c:v>#N/A</c:v>
                </c:pt>
                <c:pt idx="13580">
                  <c:v>#N/A</c:v>
                </c:pt>
                <c:pt idx="13581">
                  <c:v>#N/A</c:v>
                </c:pt>
                <c:pt idx="13582">
                  <c:v>#N/A</c:v>
                </c:pt>
                <c:pt idx="13583">
                  <c:v>#N/A</c:v>
                </c:pt>
                <c:pt idx="13584">
                  <c:v>#N/A</c:v>
                </c:pt>
                <c:pt idx="13585">
                  <c:v>#N/A</c:v>
                </c:pt>
                <c:pt idx="13586">
                  <c:v>#N/A</c:v>
                </c:pt>
                <c:pt idx="13587">
                  <c:v>#N/A</c:v>
                </c:pt>
                <c:pt idx="13588">
                  <c:v>#N/A</c:v>
                </c:pt>
                <c:pt idx="13589">
                  <c:v>#N/A</c:v>
                </c:pt>
                <c:pt idx="13590">
                  <c:v>#N/A</c:v>
                </c:pt>
                <c:pt idx="13591">
                  <c:v>#N/A</c:v>
                </c:pt>
                <c:pt idx="13592">
                  <c:v>#N/A</c:v>
                </c:pt>
                <c:pt idx="13593">
                  <c:v>#N/A</c:v>
                </c:pt>
                <c:pt idx="13594">
                  <c:v>#N/A</c:v>
                </c:pt>
                <c:pt idx="13595">
                  <c:v>#N/A</c:v>
                </c:pt>
                <c:pt idx="13596">
                  <c:v>#N/A</c:v>
                </c:pt>
                <c:pt idx="13597">
                  <c:v>#N/A</c:v>
                </c:pt>
                <c:pt idx="13598">
                  <c:v>#N/A</c:v>
                </c:pt>
                <c:pt idx="13599">
                  <c:v>#N/A</c:v>
                </c:pt>
                <c:pt idx="13600">
                  <c:v>#N/A</c:v>
                </c:pt>
                <c:pt idx="13601">
                  <c:v>#N/A</c:v>
                </c:pt>
                <c:pt idx="13602">
                  <c:v>#N/A</c:v>
                </c:pt>
                <c:pt idx="13603">
                  <c:v>#N/A</c:v>
                </c:pt>
                <c:pt idx="13604">
                  <c:v>#N/A</c:v>
                </c:pt>
                <c:pt idx="13605">
                  <c:v>#N/A</c:v>
                </c:pt>
                <c:pt idx="13606">
                  <c:v>#N/A</c:v>
                </c:pt>
                <c:pt idx="13607">
                  <c:v>#N/A</c:v>
                </c:pt>
                <c:pt idx="13608">
                  <c:v>#N/A</c:v>
                </c:pt>
                <c:pt idx="13609">
                  <c:v>#N/A</c:v>
                </c:pt>
                <c:pt idx="13610">
                  <c:v>#N/A</c:v>
                </c:pt>
                <c:pt idx="13611">
                  <c:v>#N/A</c:v>
                </c:pt>
                <c:pt idx="13612">
                  <c:v>#N/A</c:v>
                </c:pt>
                <c:pt idx="13613">
                  <c:v>#N/A</c:v>
                </c:pt>
                <c:pt idx="13614">
                  <c:v>#N/A</c:v>
                </c:pt>
                <c:pt idx="13615">
                  <c:v>#N/A</c:v>
                </c:pt>
                <c:pt idx="13616">
                  <c:v>#N/A</c:v>
                </c:pt>
                <c:pt idx="13617">
                  <c:v>#N/A</c:v>
                </c:pt>
                <c:pt idx="13618">
                  <c:v>#N/A</c:v>
                </c:pt>
                <c:pt idx="13619">
                  <c:v>#N/A</c:v>
                </c:pt>
                <c:pt idx="13620">
                  <c:v>#N/A</c:v>
                </c:pt>
                <c:pt idx="13621">
                  <c:v>#N/A</c:v>
                </c:pt>
                <c:pt idx="13622">
                  <c:v>#N/A</c:v>
                </c:pt>
                <c:pt idx="13623">
                  <c:v>#N/A</c:v>
                </c:pt>
                <c:pt idx="13624">
                  <c:v>#N/A</c:v>
                </c:pt>
                <c:pt idx="13625">
                  <c:v>#N/A</c:v>
                </c:pt>
                <c:pt idx="13626">
                  <c:v>#N/A</c:v>
                </c:pt>
                <c:pt idx="13627">
                  <c:v>#N/A</c:v>
                </c:pt>
                <c:pt idx="13628">
                  <c:v>#N/A</c:v>
                </c:pt>
                <c:pt idx="13629">
                  <c:v>#N/A</c:v>
                </c:pt>
                <c:pt idx="13630">
                  <c:v>#N/A</c:v>
                </c:pt>
                <c:pt idx="13631">
                  <c:v>#N/A</c:v>
                </c:pt>
                <c:pt idx="13632">
                  <c:v>#N/A</c:v>
                </c:pt>
                <c:pt idx="13633">
                  <c:v>#N/A</c:v>
                </c:pt>
                <c:pt idx="13634">
                  <c:v>#N/A</c:v>
                </c:pt>
                <c:pt idx="13635">
                  <c:v>#N/A</c:v>
                </c:pt>
                <c:pt idx="13636">
                  <c:v>#N/A</c:v>
                </c:pt>
                <c:pt idx="13637">
                  <c:v>#N/A</c:v>
                </c:pt>
                <c:pt idx="13638">
                  <c:v>#N/A</c:v>
                </c:pt>
                <c:pt idx="13639">
                  <c:v>#N/A</c:v>
                </c:pt>
                <c:pt idx="13640">
                  <c:v>#N/A</c:v>
                </c:pt>
                <c:pt idx="13641">
                  <c:v>#N/A</c:v>
                </c:pt>
                <c:pt idx="13642">
                  <c:v>#N/A</c:v>
                </c:pt>
                <c:pt idx="13643">
                  <c:v>#N/A</c:v>
                </c:pt>
                <c:pt idx="13644">
                  <c:v>#N/A</c:v>
                </c:pt>
                <c:pt idx="13645">
                  <c:v>#N/A</c:v>
                </c:pt>
                <c:pt idx="13646">
                  <c:v>#N/A</c:v>
                </c:pt>
                <c:pt idx="13647">
                  <c:v>#N/A</c:v>
                </c:pt>
                <c:pt idx="13648">
                  <c:v>#N/A</c:v>
                </c:pt>
                <c:pt idx="13649">
                  <c:v>#N/A</c:v>
                </c:pt>
                <c:pt idx="13650">
                  <c:v>#N/A</c:v>
                </c:pt>
                <c:pt idx="13651">
                  <c:v>#N/A</c:v>
                </c:pt>
                <c:pt idx="13652">
                  <c:v>#N/A</c:v>
                </c:pt>
                <c:pt idx="13653">
                  <c:v>#N/A</c:v>
                </c:pt>
                <c:pt idx="13654">
                  <c:v>#N/A</c:v>
                </c:pt>
                <c:pt idx="13655">
                  <c:v>#N/A</c:v>
                </c:pt>
                <c:pt idx="13656">
                  <c:v>#N/A</c:v>
                </c:pt>
                <c:pt idx="13657">
                  <c:v>#N/A</c:v>
                </c:pt>
                <c:pt idx="13658">
                  <c:v>#N/A</c:v>
                </c:pt>
                <c:pt idx="13659">
                  <c:v>#N/A</c:v>
                </c:pt>
                <c:pt idx="13660">
                  <c:v>#N/A</c:v>
                </c:pt>
                <c:pt idx="13661">
                  <c:v>#N/A</c:v>
                </c:pt>
                <c:pt idx="13662">
                  <c:v>#N/A</c:v>
                </c:pt>
                <c:pt idx="13663">
                  <c:v>#N/A</c:v>
                </c:pt>
                <c:pt idx="13664">
                  <c:v>#N/A</c:v>
                </c:pt>
                <c:pt idx="13665">
                  <c:v>#N/A</c:v>
                </c:pt>
                <c:pt idx="13666">
                  <c:v>#N/A</c:v>
                </c:pt>
                <c:pt idx="13667">
                  <c:v>#N/A</c:v>
                </c:pt>
                <c:pt idx="13668">
                  <c:v>#N/A</c:v>
                </c:pt>
                <c:pt idx="13669">
                  <c:v>#N/A</c:v>
                </c:pt>
                <c:pt idx="13670">
                  <c:v>#N/A</c:v>
                </c:pt>
                <c:pt idx="13671">
                  <c:v>#N/A</c:v>
                </c:pt>
                <c:pt idx="13672">
                  <c:v>#N/A</c:v>
                </c:pt>
                <c:pt idx="13673">
                  <c:v>#N/A</c:v>
                </c:pt>
                <c:pt idx="13674">
                  <c:v>#N/A</c:v>
                </c:pt>
                <c:pt idx="13675">
                  <c:v>#N/A</c:v>
                </c:pt>
                <c:pt idx="13676">
                  <c:v>#N/A</c:v>
                </c:pt>
                <c:pt idx="13677">
                  <c:v>#N/A</c:v>
                </c:pt>
                <c:pt idx="13678">
                  <c:v>#N/A</c:v>
                </c:pt>
                <c:pt idx="13679">
                  <c:v>#N/A</c:v>
                </c:pt>
                <c:pt idx="13680">
                  <c:v>#N/A</c:v>
                </c:pt>
                <c:pt idx="13681">
                  <c:v>#N/A</c:v>
                </c:pt>
                <c:pt idx="13682">
                  <c:v>#N/A</c:v>
                </c:pt>
                <c:pt idx="13683">
                  <c:v>#N/A</c:v>
                </c:pt>
                <c:pt idx="13684">
                  <c:v>#N/A</c:v>
                </c:pt>
                <c:pt idx="13685">
                  <c:v>#N/A</c:v>
                </c:pt>
                <c:pt idx="13686">
                  <c:v>#N/A</c:v>
                </c:pt>
                <c:pt idx="13687">
                  <c:v>#N/A</c:v>
                </c:pt>
                <c:pt idx="13688">
                  <c:v>#N/A</c:v>
                </c:pt>
                <c:pt idx="13689">
                  <c:v>#N/A</c:v>
                </c:pt>
                <c:pt idx="13690">
                  <c:v>#N/A</c:v>
                </c:pt>
                <c:pt idx="13691">
                  <c:v>#N/A</c:v>
                </c:pt>
                <c:pt idx="13692">
                  <c:v>#N/A</c:v>
                </c:pt>
                <c:pt idx="13693">
                  <c:v>#N/A</c:v>
                </c:pt>
                <c:pt idx="13694">
                  <c:v>#N/A</c:v>
                </c:pt>
                <c:pt idx="13695">
                  <c:v>#N/A</c:v>
                </c:pt>
                <c:pt idx="13696">
                  <c:v>#N/A</c:v>
                </c:pt>
                <c:pt idx="13697">
                  <c:v>#N/A</c:v>
                </c:pt>
                <c:pt idx="13698">
                  <c:v>#N/A</c:v>
                </c:pt>
                <c:pt idx="13699">
                  <c:v>#N/A</c:v>
                </c:pt>
                <c:pt idx="13700">
                  <c:v>#N/A</c:v>
                </c:pt>
                <c:pt idx="13701">
                  <c:v>#N/A</c:v>
                </c:pt>
                <c:pt idx="13702">
                  <c:v>#N/A</c:v>
                </c:pt>
                <c:pt idx="13703">
                  <c:v>#N/A</c:v>
                </c:pt>
                <c:pt idx="13704">
                  <c:v>#N/A</c:v>
                </c:pt>
                <c:pt idx="13705">
                  <c:v>#N/A</c:v>
                </c:pt>
                <c:pt idx="13706">
                  <c:v>#N/A</c:v>
                </c:pt>
                <c:pt idx="13707">
                  <c:v>#N/A</c:v>
                </c:pt>
                <c:pt idx="13708">
                  <c:v>#N/A</c:v>
                </c:pt>
                <c:pt idx="13709">
                  <c:v>#N/A</c:v>
                </c:pt>
                <c:pt idx="13710">
                  <c:v>#N/A</c:v>
                </c:pt>
                <c:pt idx="13711">
                  <c:v>#N/A</c:v>
                </c:pt>
                <c:pt idx="13712">
                  <c:v>#N/A</c:v>
                </c:pt>
                <c:pt idx="13713">
                  <c:v>#N/A</c:v>
                </c:pt>
                <c:pt idx="13714">
                  <c:v>#N/A</c:v>
                </c:pt>
                <c:pt idx="13715">
                  <c:v>#N/A</c:v>
                </c:pt>
                <c:pt idx="13716">
                  <c:v>#N/A</c:v>
                </c:pt>
                <c:pt idx="13717">
                  <c:v>#N/A</c:v>
                </c:pt>
                <c:pt idx="13718">
                  <c:v>#N/A</c:v>
                </c:pt>
                <c:pt idx="13719">
                  <c:v>#N/A</c:v>
                </c:pt>
                <c:pt idx="13720">
                  <c:v>#N/A</c:v>
                </c:pt>
                <c:pt idx="13721">
                  <c:v>#N/A</c:v>
                </c:pt>
                <c:pt idx="13722">
                  <c:v>#N/A</c:v>
                </c:pt>
                <c:pt idx="13723">
                  <c:v>#N/A</c:v>
                </c:pt>
                <c:pt idx="13724">
                  <c:v>#N/A</c:v>
                </c:pt>
                <c:pt idx="13725">
                  <c:v>#N/A</c:v>
                </c:pt>
                <c:pt idx="13726">
                  <c:v>#N/A</c:v>
                </c:pt>
                <c:pt idx="13727">
                  <c:v>#N/A</c:v>
                </c:pt>
                <c:pt idx="13728">
                  <c:v>#N/A</c:v>
                </c:pt>
                <c:pt idx="13729">
                  <c:v>#N/A</c:v>
                </c:pt>
                <c:pt idx="13730">
                  <c:v>#N/A</c:v>
                </c:pt>
                <c:pt idx="13731">
                  <c:v>#N/A</c:v>
                </c:pt>
                <c:pt idx="13732">
                  <c:v>#N/A</c:v>
                </c:pt>
                <c:pt idx="13733">
                  <c:v>#N/A</c:v>
                </c:pt>
                <c:pt idx="13734">
                  <c:v>#N/A</c:v>
                </c:pt>
                <c:pt idx="13735">
                  <c:v>#N/A</c:v>
                </c:pt>
                <c:pt idx="13736">
                  <c:v>#N/A</c:v>
                </c:pt>
                <c:pt idx="13737">
                  <c:v>#N/A</c:v>
                </c:pt>
                <c:pt idx="13738">
                  <c:v>#N/A</c:v>
                </c:pt>
                <c:pt idx="13739">
                  <c:v>#N/A</c:v>
                </c:pt>
                <c:pt idx="13740">
                  <c:v>#N/A</c:v>
                </c:pt>
                <c:pt idx="13741">
                  <c:v>#N/A</c:v>
                </c:pt>
                <c:pt idx="13742">
                  <c:v>#N/A</c:v>
                </c:pt>
                <c:pt idx="13743">
                  <c:v>#N/A</c:v>
                </c:pt>
                <c:pt idx="13744">
                  <c:v>#N/A</c:v>
                </c:pt>
                <c:pt idx="13745">
                  <c:v>#N/A</c:v>
                </c:pt>
                <c:pt idx="13746">
                  <c:v>#N/A</c:v>
                </c:pt>
                <c:pt idx="13747">
                  <c:v>#N/A</c:v>
                </c:pt>
                <c:pt idx="13748">
                  <c:v>#N/A</c:v>
                </c:pt>
                <c:pt idx="13749">
                  <c:v>#N/A</c:v>
                </c:pt>
                <c:pt idx="13750">
                  <c:v>#N/A</c:v>
                </c:pt>
                <c:pt idx="13751">
                  <c:v>#N/A</c:v>
                </c:pt>
                <c:pt idx="13752">
                  <c:v>#N/A</c:v>
                </c:pt>
                <c:pt idx="13753">
                  <c:v>#N/A</c:v>
                </c:pt>
                <c:pt idx="13754">
                  <c:v>#N/A</c:v>
                </c:pt>
                <c:pt idx="13755">
                  <c:v>#N/A</c:v>
                </c:pt>
                <c:pt idx="13756">
                  <c:v>#N/A</c:v>
                </c:pt>
                <c:pt idx="13757">
                  <c:v>#N/A</c:v>
                </c:pt>
                <c:pt idx="13758">
                  <c:v>#N/A</c:v>
                </c:pt>
                <c:pt idx="13759">
                  <c:v>#N/A</c:v>
                </c:pt>
                <c:pt idx="13760">
                  <c:v>#N/A</c:v>
                </c:pt>
                <c:pt idx="13761">
                  <c:v>#N/A</c:v>
                </c:pt>
                <c:pt idx="13762">
                  <c:v>#N/A</c:v>
                </c:pt>
                <c:pt idx="13763">
                  <c:v>#N/A</c:v>
                </c:pt>
                <c:pt idx="13764">
                  <c:v>#N/A</c:v>
                </c:pt>
                <c:pt idx="13765">
                  <c:v>#N/A</c:v>
                </c:pt>
                <c:pt idx="13766">
                  <c:v>#N/A</c:v>
                </c:pt>
                <c:pt idx="13767">
                  <c:v>#N/A</c:v>
                </c:pt>
                <c:pt idx="13768">
                  <c:v>#N/A</c:v>
                </c:pt>
                <c:pt idx="13769">
                  <c:v>#N/A</c:v>
                </c:pt>
                <c:pt idx="13770">
                  <c:v>#N/A</c:v>
                </c:pt>
                <c:pt idx="13771">
                  <c:v>#N/A</c:v>
                </c:pt>
                <c:pt idx="13772">
                  <c:v>#N/A</c:v>
                </c:pt>
                <c:pt idx="13773">
                  <c:v>#N/A</c:v>
                </c:pt>
                <c:pt idx="13774">
                  <c:v>#N/A</c:v>
                </c:pt>
                <c:pt idx="13775">
                  <c:v>#N/A</c:v>
                </c:pt>
                <c:pt idx="13776">
                  <c:v>#N/A</c:v>
                </c:pt>
                <c:pt idx="13777">
                  <c:v>#N/A</c:v>
                </c:pt>
                <c:pt idx="13778">
                  <c:v>#N/A</c:v>
                </c:pt>
                <c:pt idx="13779">
                  <c:v>#N/A</c:v>
                </c:pt>
                <c:pt idx="13780">
                  <c:v>#N/A</c:v>
                </c:pt>
                <c:pt idx="13781">
                  <c:v>#N/A</c:v>
                </c:pt>
                <c:pt idx="13782">
                  <c:v>#N/A</c:v>
                </c:pt>
                <c:pt idx="13783">
                  <c:v>#N/A</c:v>
                </c:pt>
                <c:pt idx="13784">
                  <c:v>#N/A</c:v>
                </c:pt>
                <c:pt idx="13785">
                  <c:v>#N/A</c:v>
                </c:pt>
                <c:pt idx="13786">
                  <c:v>#N/A</c:v>
                </c:pt>
                <c:pt idx="13787">
                  <c:v>#N/A</c:v>
                </c:pt>
                <c:pt idx="13788">
                  <c:v>#N/A</c:v>
                </c:pt>
                <c:pt idx="13789">
                  <c:v>#N/A</c:v>
                </c:pt>
              </c:numCache>
            </c:numRef>
          </c:val>
          <c:smooth val="0"/>
          <c:extLst xmlns:c16r2="http://schemas.microsoft.com/office/drawing/2015/06/chart">
            <c:ext xmlns:c16="http://schemas.microsoft.com/office/drawing/2014/chart" uri="{C3380CC4-5D6E-409C-BE32-E72D297353CC}">
              <c16:uniqueId val="{00000006-F77E-46F2-A572-2E4C1062C502}"/>
            </c:ext>
          </c:extLst>
        </c:ser>
        <c:dLbls>
          <c:showLegendKey val="0"/>
          <c:showVal val="0"/>
          <c:showCatName val="0"/>
          <c:showSerName val="0"/>
          <c:showPercent val="0"/>
          <c:showBubbleSize val="0"/>
        </c:dLbls>
        <c:marker val="1"/>
        <c:smooth val="0"/>
        <c:axId val="1799885064"/>
        <c:axId val="1799882920"/>
      </c:lineChart>
      <c:dateAx>
        <c:axId val="1799885064"/>
        <c:scaling>
          <c:orientation val="minMax"/>
          <c:max val="43830.0"/>
          <c:min val="32874.0"/>
        </c:scaling>
        <c:delete val="0"/>
        <c:axPos val="b"/>
        <c:numFmt formatCode="yyyy" sourceLinked="0"/>
        <c:majorTickMark val="out"/>
        <c:minorTickMark val="none"/>
        <c:tickLblPos val="nextTo"/>
        <c:spPr>
          <a:ln>
            <a:solidFill>
              <a:srgbClr val="6A737B"/>
            </a:solidFill>
          </a:ln>
        </c:spPr>
        <c:txPr>
          <a:bodyPr/>
          <a:lstStyle/>
          <a:p>
            <a:pPr>
              <a:defRPr sz="2100"/>
            </a:pPr>
            <a:endParaRPr lang="en-US"/>
          </a:p>
        </c:txPr>
        <c:crossAx val="1799882920"/>
        <c:crosses val="autoZero"/>
        <c:auto val="1"/>
        <c:lblOffset val="100"/>
        <c:baseTimeUnit val="days"/>
        <c:majorUnit val="5.0"/>
        <c:majorTimeUnit val="years"/>
        <c:minorUnit val="5.0"/>
        <c:minorTimeUnit val="days"/>
      </c:dateAx>
      <c:valAx>
        <c:axId val="1799882920"/>
        <c:scaling>
          <c:orientation val="minMax"/>
          <c:max val="12.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crossAx val="1799885064"/>
        <c:crossesAt val="28126.0"/>
        <c:crossBetween val="between"/>
        <c:majorUnit val="2.0"/>
      </c:valAx>
    </c:plotArea>
    <c:plotVisOnly val="1"/>
    <c:dispBlanksAs val="span"/>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txPr>
    <a:bodyPr/>
    <a:lstStyle/>
    <a:p>
      <a:pPr>
        <a:defRPr sz="2200"/>
      </a:pPr>
      <a:endParaRPr lang="en-US"/>
    </a:p>
  </c:txPr>
  <c:externalData r:id="rId2">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73864266048525"/>
          <c:y val="0.0465953078864433"/>
          <c:w val="0.911639607759129"/>
          <c:h val="0.828697142023914"/>
        </c:manualLayout>
      </c:layout>
      <c:barChart>
        <c:barDir val="col"/>
        <c:grouping val="clustered"/>
        <c:varyColors val="0"/>
        <c:ser>
          <c:idx val="0"/>
          <c:order val="0"/>
          <c:tx>
            <c:strRef>
              <c:f>Sheet1!$A$2</c:f>
              <c:strCache>
                <c:ptCount val="1"/>
                <c:pt idx="0">
                  <c:v>2007/08</c:v>
                </c:pt>
              </c:strCache>
            </c:strRef>
          </c:tx>
          <c:spPr>
            <a:solidFill>
              <a:srgbClr val="FFC35A"/>
            </a:solidFill>
            <a:ln w="9525">
              <a:solidFill>
                <a:srgbClr val="FFFFFF"/>
              </a:solidFill>
            </a:ln>
          </c:spPr>
          <c:invertIfNegative val="0"/>
          <c:cat>
            <c:strRef>
              <c:f>Sheet1!$B$1:$D$1</c:f>
              <c:strCache>
                <c:ptCount val="3"/>
                <c:pt idx="0">
                  <c:v>All low income
households</c:v>
                </c:pt>
                <c:pt idx="1">
                  <c:v>Low income – 
greater capital city
</c:v>
                </c:pt>
                <c:pt idx="2">
                  <c:v>Low income – 
non-capital city
</c:v>
                </c:pt>
              </c:strCache>
            </c:strRef>
          </c:cat>
          <c:val>
            <c:numRef>
              <c:f>Sheet1!$B$2:$D$2</c:f>
              <c:numCache>
                <c:formatCode>#,##0.0</c:formatCode>
                <c:ptCount val="3"/>
                <c:pt idx="0">
                  <c:v>35.4</c:v>
                </c:pt>
                <c:pt idx="1">
                  <c:v>36.0</c:v>
                </c:pt>
                <c:pt idx="2">
                  <c:v>34.2</c:v>
                </c:pt>
              </c:numCache>
            </c:numRef>
          </c:val>
          <c:extLst xmlns:c16r2="http://schemas.microsoft.com/office/drawing/2015/06/chart">
            <c:ext xmlns:c16="http://schemas.microsoft.com/office/drawing/2014/chart" uri="{C3380CC4-5D6E-409C-BE32-E72D297353CC}">
              <c16:uniqueId val="{00000000-D801-4F80-9B68-4A5266747C01}"/>
            </c:ext>
          </c:extLst>
        </c:ser>
        <c:ser>
          <c:idx val="1"/>
          <c:order val="1"/>
          <c:tx>
            <c:strRef>
              <c:f>Sheet1!$A$3</c:f>
              <c:strCache>
                <c:ptCount val="1"/>
                <c:pt idx="0">
                  <c:v>2009/10</c:v>
                </c:pt>
              </c:strCache>
            </c:strRef>
          </c:tx>
          <c:spPr>
            <a:solidFill>
              <a:srgbClr val="F68B33"/>
            </a:solidFill>
            <a:ln w="9525">
              <a:solidFill>
                <a:srgbClr val="FFFFFF"/>
              </a:solidFill>
            </a:ln>
          </c:spPr>
          <c:invertIfNegative val="0"/>
          <c:cat>
            <c:strRef>
              <c:f>Sheet1!$B$1:$D$1</c:f>
              <c:strCache>
                <c:ptCount val="3"/>
                <c:pt idx="0">
                  <c:v>All low income
households</c:v>
                </c:pt>
                <c:pt idx="1">
                  <c:v>Low income – 
greater capital city
</c:v>
                </c:pt>
                <c:pt idx="2">
                  <c:v>Low income – 
non-capital city
</c:v>
                </c:pt>
              </c:strCache>
            </c:strRef>
          </c:cat>
          <c:val>
            <c:numRef>
              <c:f>Sheet1!$B$3:$D$3</c:f>
              <c:numCache>
                <c:formatCode>#,##0.0</c:formatCode>
                <c:ptCount val="3"/>
                <c:pt idx="0">
                  <c:v>40.0</c:v>
                </c:pt>
                <c:pt idx="1">
                  <c:v>43.0</c:v>
                </c:pt>
                <c:pt idx="2">
                  <c:v>34.9</c:v>
                </c:pt>
              </c:numCache>
            </c:numRef>
          </c:val>
          <c:extLst xmlns:c16r2="http://schemas.microsoft.com/office/drawing/2015/06/chart">
            <c:ext xmlns:c16="http://schemas.microsoft.com/office/drawing/2014/chart" uri="{C3380CC4-5D6E-409C-BE32-E72D297353CC}">
              <c16:uniqueId val="{00000001-D801-4F80-9B68-4A5266747C01}"/>
            </c:ext>
          </c:extLst>
        </c:ser>
        <c:ser>
          <c:idx val="2"/>
          <c:order val="2"/>
          <c:tx>
            <c:strRef>
              <c:f>Sheet1!$A$4</c:f>
              <c:strCache>
                <c:ptCount val="1"/>
                <c:pt idx="0">
                  <c:v>2011/12</c:v>
                </c:pt>
              </c:strCache>
            </c:strRef>
          </c:tx>
          <c:spPr>
            <a:solidFill>
              <a:srgbClr val="D4582A"/>
            </a:solidFill>
            <a:ln w="9525">
              <a:solidFill>
                <a:srgbClr val="FFFFFF"/>
              </a:solidFill>
            </a:ln>
          </c:spPr>
          <c:invertIfNegative val="0"/>
          <c:cat>
            <c:strRef>
              <c:f>Sheet1!$B$1:$D$1</c:f>
              <c:strCache>
                <c:ptCount val="3"/>
                <c:pt idx="0">
                  <c:v>All low income
households</c:v>
                </c:pt>
                <c:pt idx="1">
                  <c:v>Low income – 
greater capital city
</c:v>
                </c:pt>
                <c:pt idx="2">
                  <c:v>Low income – 
non-capital city
</c:v>
                </c:pt>
              </c:strCache>
            </c:strRef>
          </c:cat>
          <c:val>
            <c:numRef>
              <c:f>Sheet1!$B$4:$D$4</c:f>
              <c:numCache>
                <c:formatCode>#,##0.0</c:formatCode>
                <c:ptCount val="3"/>
                <c:pt idx="0">
                  <c:v>40.7</c:v>
                </c:pt>
                <c:pt idx="1">
                  <c:v>43.1</c:v>
                </c:pt>
                <c:pt idx="2">
                  <c:v>35.9</c:v>
                </c:pt>
              </c:numCache>
            </c:numRef>
          </c:val>
          <c:extLst xmlns:c16r2="http://schemas.microsoft.com/office/drawing/2015/06/chart">
            <c:ext xmlns:c16="http://schemas.microsoft.com/office/drawing/2014/chart" uri="{C3380CC4-5D6E-409C-BE32-E72D297353CC}">
              <c16:uniqueId val="{00000002-D801-4F80-9B68-4A5266747C01}"/>
            </c:ext>
          </c:extLst>
        </c:ser>
        <c:ser>
          <c:idx val="3"/>
          <c:order val="3"/>
          <c:tx>
            <c:strRef>
              <c:f>Sheet1!$A$5</c:f>
              <c:strCache>
                <c:ptCount val="1"/>
                <c:pt idx="0">
                  <c:v>2013/14</c:v>
                </c:pt>
              </c:strCache>
            </c:strRef>
          </c:tx>
          <c:spPr>
            <a:solidFill>
              <a:srgbClr val="A02226"/>
            </a:solidFill>
            <a:ln>
              <a:solidFill>
                <a:srgbClr val="FFFFFF"/>
              </a:solidFill>
            </a:ln>
          </c:spPr>
          <c:invertIfNegative val="0"/>
          <c:cat>
            <c:strRef>
              <c:f>Sheet1!$B$1:$D$1</c:f>
              <c:strCache>
                <c:ptCount val="3"/>
                <c:pt idx="0">
                  <c:v>All low income
households</c:v>
                </c:pt>
                <c:pt idx="1">
                  <c:v>Low income – 
greater capital city
</c:v>
                </c:pt>
                <c:pt idx="2">
                  <c:v>Low income – 
non-capital city
</c:v>
                </c:pt>
              </c:strCache>
            </c:strRef>
          </c:cat>
          <c:val>
            <c:numRef>
              <c:f>Sheet1!$B$5:$D$5</c:f>
              <c:numCache>
                <c:formatCode>#,##0.0</c:formatCode>
                <c:ptCount val="3"/>
                <c:pt idx="0">
                  <c:v>42.5</c:v>
                </c:pt>
                <c:pt idx="1">
                  <c:v>47.1</c:v>
                </c:pt>
                <c:pt idx="2">
                  <c:v>34.7</c:v>
                </c:pt>
              </c:numCache>
            </c:numRef>
          </c:val>
          <c:extLst xmlns:c16r2="http://schemas.microsoft.com/office/drawing/2015/06/chart">
            <c:ext xmlns:c16="http://schemas.microsoft.com/office/drawing/2014/chart" uri="{C3380CC4-5D6E-409C-BE32-E72D297353CC}">
              <c16:uniqueId val="{00000003-D801-4F80-9B68-4A5266747C01}"/>
            </c:ext>
          </c:extLst>
        </c:ser>
        <c:ser>
          <c:idx val="4"/>
          <c:order val="4"/>
          <c:tx>
            <c:strRef>
              <c:f>Sheet1!$A$6</c:f>
              <c:strCache>
                <c:ptCount val="1"/>
                <c:pt idx="0">
                  <c:v>2015-16</c:v>
                </c:pt>
              </c:strCache>
            </c:strRef>
          </c:tx>
          <c:spPr>
            <a:solidFill>
              <a:srgbClr val="621214"/>
            </a:solidFill>
            <a:ln>
              <a:solidFill>
                <a:srgbClr val="FFFFFF"/>
              </a:solidFill>
            </a:ln>
          </c:spPr>
          <c:invertIfNegative val="0"/>
          <c:cat>
            <c:strRef>
              <c:f>Sheet1!$B$1:$D$1</c:f>
              <c:strCache>
                <c:ptCount val="3"/>
                <c:pt idx="0">
                  <c:v>All low income
households</c:v>
                </c:pt>
                <c:pt idx="1">
                  <c:v>Low income – 
greater capital city
</c:v>
                </c:pt>
                <c:pt idx="2">
                  <c:v>Low income – 
non-capital city
</c:v>
                </c:pt>
              </c:strCache>
            </c:strRef>
          </c:cat>
          <c:val>
            <c:numRef>
              <c:f>Sheet1!$B$6:$D$6</c:f>
              <c:numCache>
                <c:formatCode>#,##0.0</c:formatCode>
                <c:ptCount val="3"/>
                <c:pt idx="0">
                  <c:v>44.2</c:v>
                </c:pt>
                <c:pt idx="1">
                  <c:v>47.1</c:v>
                </c:pt>
                <c:pt idx="2">
                  <c:v>38.2</c:v>
                </c:pt>
              </c:numCache>
            </c:numRef>
          </c:val>
          <c:extLst xmlns:c16r2="http://schemas.microsoft.com/office/drawing/2015/06/chart">
            <c:ext xmlns:c16="http://schemas.microsoft.com/office/drawing/2014/chart" uri="{C3380CC4-5D6E-409C-BE32-E72D297353CC}">
              <c16:uniqueId val="{00000004-D801-4F80-9B68-4A5266747C01}"/>
            </c:ext>
          </c:extLst>
        </c:ser>
        <c:dLbls>
          <c:showLegendKey val="0"/>
          <c:showVal val="0"/>
          <c:showCatName val="0"/>
          <c:showSerName val="0"/>
          <c:showPercent val="0"/>
          <c:showBubbleSize val="0"/>
        </c:dLbls>
        <c:gapWidth val="100"/>
        <c:axId val="-2026803448"/>
        <c:axId val="-2026806248"/>
      </c:barChart>
      <c:catAx>
        <c:axId val="-2026803448"/>
        <c:scaling>
          <c:orientation val="minMax"/>
        </c:scaling>
        <c:delete val="0"/>
        <c:axPos val="b"/>
        <c:numFmt formatCode="General" sourceLinked="1"/>
        <c:majorTickMark val="none"/>
        <c:minorTickMark val="none"/>
        <c:tickLblPos val="nextTo"/>
        <c:spPr>
          <a:ln>
            <a:solidFill>
              <a:schemeClr val="tx1"/>
            </a:solidFill>
          </a:ln>
        </c:spPr>
        <c:txPr>
          <a:bodyPr/>
          <a:lstStyle/>
          <a:p>
            <a:pPr>
              <a:defRPr sz="2200"/>
            </a:pPr>
            <a:endParaRPr lang="en-US"/>
          </a:p>
        </c:txPr>
        <c:crossAx val="-2026806248"/>
        <c:crosses val="autoZero"/>
        <c:auto val="1"/>
        <c:lblAlgn val="ctr"/>
        <c:lblOffset val="100"/>
        <c:noMultiLvlLbl val="0"/>
      </c:catAx>
      <c:valAx>
        <c:axId val="-2026806248"/>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26803448"/>
        <c:crosses val="autoZero"/>
        <c:crossBetween val="between"/>
        <c:majorUnit val="10.0"/>
      </c:valAx>
    </c:plotArea>
    <c:plotVisOnly val="1"/>
    <c:dispBlanksAs val="gap"/>
    <c:showDLblsOverMax val="0"/>
  </c:chart>
  <c:txPr>
    <a:bodyPr/>
    <a:lstStyle/>
    <a:p>
      <a:pPr>
        <a:defRPr sz="1800"/>
      </a:pPr>
      <a:endParaRPr lang="en-US"/>
    </a:p>
  </c:txPr>
  <c:externalData r:id="rId2">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25022000926355"/>
          <c:y val="0.0455769196262175"/>
          <c:w val="0.922493052339046"/>
          <c:h val="0.855019241745969"/>
        </c:manualLayout>
      </c:layout>
      <c:barChart>
        <c:barDir val="col"/>
        <c:grouping val="clustered"/>
        <c:varyColors val="0"/>
        <c:ser>
          <c:idx val="0"/>
          <c:order val="0"/>
          <c:tx>
            <c:strRef>
              <c:f>Sheet1!$B$1</c:f>
              <c:strCache>
                <c:ptCount val="1"/>
                <c:pt idx="0">
                  <c:v>% of approvals (2005-06)</c:v>
                </c:pt>
              </c:strCache>
            </c:strRef>
          </c:tx>
          <c:spPr>
            <a:solidFill>
              <a:schemeClr val="accent2"/>
            </a:solidFill>
            <a:ln w="9525" cmpd="sng">
              <a:solidFill>
                <a:schemeClr val="bg1"/>
              </a:solidFill>
            </a:ln>
            <a:effectLst/>
          </c:spPr>
          <c:invertIfNegative val="0"/>
          <c:cat>
            <c:numRef>
              <c:f>Sheet1!$A$2:$A$11</c:f>
              <c:numCache>
                <c:formatCode>General</c:formatCode>
                <c:ptCount val="10"/>
                <c:pt idx="0">
                  <c:v>1.0</c:v>
                </c:pt>
                <c:pt idx="1">
                  <c:v>2.0</c:v>
                </c:pt>
                <c:pt idx="2">
                  <c:v>3.0</c:v>
                </c:pt>
                <c:pt idx="3">
                  <c:v>4.0</c:v>
                </c:pt>
                <c:pt idx="4">
                  <c:v>5.0</c:v>
                </c:pt>
                <c:pt idx="5">
                  <c:v>6.0</c:v>
                </c:pt>
                <c:pt idx="6">
                  <c:v>7.0</c:v>
                </c:pt>
                <c:pt idx="7">
                  <c:v>8.0</c:v>
                </c:pt>
                <c:pt idx="8">
                  <c:v>9.0</c:v>
                </c:pt>
                <c:pt idx="9">
                  <c:v>10.0</c:v>
                </c:pt>
              </c:numCache>
            </c:numRef>
          </c:cat>
          <c:val>
            <c:numRef>
              <c:f>Sheet1!$B$2:$B$11</c:f>
              <c:numCache>
                <c:formatCode>General</c:formatCode>
                <c:ptCount val="10"/>
                <c:pt idx="0">
                  <c:v>0.2</c:v>
                </c:pt>
                <c:pt idx="1">
                  <c:v>0.4</c:v>
                </c:pt>
                <c:pt idx="2">
                  <c:v>1.6</c:v>
                </c:pt>
                <c:pt idx="3">
                  <c:v>3.2</c:v>
                </c:pt>
                <c:pt idx="4">
                  <c:v>8.6</c:v>
                </c:pt>
                <c:pt idx="5">
                  <c:v>13.2</c:v>
                </c:pt>
                <c:pt idx="6">
                  <c:v>24.8</c:v>
                </c:pt>
                <c:pt idx="7">
                  <c:v>17.2</c:v>
                </c:pt>
                <c:pt idx="8">
                  <c:v>25.5</c:v>
                </c:pt>
                <c:pt idx="9">
                  <c:v>5.4</c:v>
                </c:pt>
              </c:numCache>
            </c:numRef>
          </c:val>
          <c:extLst xmlns:c16r2="http://schemas.microsoft.com/office/drawing/2015/06/chart">
            <c:ext xmlns:c16="http://schemas.microsoft.com/office/drawing/2014/chart" uri="{C3380CC4-5D6E-409C-BE32-E72D297353CC}">
              <c16:uniqueId val="{00000000-F506-47B6-9267-BC448649C190}"/>
            </c:ext>
          </c:extLst>
        </c:ser>
        <c:ser>
          <c:idx val="1"/>
          <c:order val="1"/>
          <c:tx>
            <c:strRef>
              <c:f>Sheet1!$C$1</c:f>
              <c:strCache>
                <c:ptCount val="1"/>
                <c:pt idx="0">
                  <c:v>% of approvals (2013-14)</c:v>
                </c:pt>
              </c:strCache>
            </c:strRef>
          </c:tx>
          <c:spPr>
            <a:solidFill>
              <a:schemeClr val="tx2"/>
            </a:solidFill>
            <a:ln w="9525" cmpd="sng">
              <a:solidFill>
                <a:srgbClr val="FFFFFF"/>
              </a:solidFill>
            </a:ln>
            <a:effectLst/>
          </c:spPr>
          <c:invertIfNegative val="0"/>
          <c:cat>
            <c:numRef>
              <c:f>Sheet1!$A$2:$A$11</c:f>
              <c:numCache>
                <c:formatCode>General</c:formatCode>
                <c:ptCount val="10"/>
                <c:pt idx="0">
                  <c:v>1.0</c:v>
                </c:pt>
                <c:pt idx="1">
                  <c:v>2.0</c:v>
                </c:pt>
                <c:pt idx="2">
                  <c:v>3.0</c:v>
                </c:pt>
                <c:pt idx="3">
                  <c:v>4.0</c:v>
                </c:pt>
                <c:pt idx="4">
                  <c:v>5.0</c:v>
                </c:pt>
                <c:pt idx="5">
                  <c:v>6.0</c:v>
                </c:pt>
                <c:pt idx="6">
                  <c:v>7.0</c:v>
                </c:pt>
                <c:pt idx="7">
                  <c:v>8.0</c:v>
                </c:pt>
                <c:pt idx="8">
                  <c:v>9.0</c:v>
                </c:pt>
                <c:pt idx="9">
                  <c:v>10.0</c:v>
                </c:pt>
              </c:numCache>
            </c:numRef>
          </c:cat>
          <c:val>
            <c:numRef>
              <c:f>Sheet1!$C$2:$C$11</c:f>
              <c:numCache>
                <c:formatCode>General</c:formatCode>
                <c:ptCount val="10"/>
                <c:pt idx="0">
                  <c:v>0.2</c:v>
                </c:pt>
                <c:pt idx="1">
                  <c:v>0.6</c:v>
                </c:pt>
                <c:pt idx="2">
                  <c:v>1.7</c:v>
                </c:pt>
                <c:pt idx="3">
                  <c:v>3.3</c:v>
                </c:pt>
                <c:pt idx="4">
                  <c:v>5.9</c:v>
                </c:pt>
                <c:pt idx="5">
                  <c:v>10.0</c:v>
                </c:pt>
                <c:pt idx="6">
                  <c:v>27.1</c:v>
                </c:pt>
                <c:pt idx="7">
                  <c:v>26.2</c:v>
                </c:pt>
                <c:pt idx="8">
                  <c:v>19.5</c:v>
                </c:pt>
                <c:pt idx="9">
                  <c:v>5.5</c:v>
                </c:pt>
              </c:numCache>
            </c:numRef>
          </c:val>
          <c:extLst xmlns:c16r2="http://schemas.microsoft.com/office/drawing/2015/06/chart">
            <c:ext xmlns:c16="http://schemas.microsoft.com/office/drawing/2014/chart" uri="{C3380CC4-5D6E-409C-BE32-E72D297353CC}">
              <c16:uniqueId val="{00000001-F506-47B6-9267-BC448649C190}"/>
            </c:ext>
          </c:extLst>
        </c:ser>
        <c:dLbls>
          <c:showLegendKey val="0"/>
          <c:showVal val="0"/>
          <c:showCatName val="0"/>
          <c:showSerName val="0"/>
          <c:showPercent val="0"/>
          <c:showBubbleSize val="0"/>
        </c:dLbls>
        <c:gapWidth val="50"/>
        <c:axId val="-2066227448"/>
        <c:axId val="-2066229656"/>
      </c:barChart>
      <c:catAx>
        <c:axId val="-2066227448"/>
        <c:scaling>
          <c:orientation val="minMax"/>
        </c:scaling>
        <c:delete val="0"/>
        <c:axPos val="b"/>
        <c:numFmt formatCode="General" sourceLinked="1"/>
        <c:majorTickMark val="out"/>
        <c:minorTickMark val="none"/>
        <c:tickLblPos val="nextTo"/>
        <c:txPr>
          <a:bodyPr/>
          <a:lstStyle/>
          <a:p>
            <a:pPr>
              <a:defRPr sz="2200"/>
            </a:pPr>
            <a:endParaRPr lang="en-US"/>
          </a:p>
        </c:txPr>
        <c:crossAx val="-2066229656"/>
        <c:crosses val="autoZero"/>
        <c:auto val="1"/>
        <c:lblAlgn val="ctr"/>
        <c:lblOffset val="100"/>
        <c:noMultiLvlLbl val="0"/>
      </c:catAx>
      <c:valAx>
        <c:axId val="-2066229656"/>
        <c:scaling>
          <c:orientation val="minMax"/>
          <c:max val="30.0"/>
          <c:min val="0.0"/>
        </c:scaling>
        <c:delete val="0"/>
        <c:axPos val="l"/>
        <c:majorGridlines>
          <c:spPr>
            <a:ln>
              <a:solidFill>
                <a:srgbClr val="C3C7CB"/>
              </a:solidFill>
            </a:ln>
          </c:spPr>
        </c:majorGridlines>
        <c:numFmt formatCode="General" sourceLinked="1"/>
        <c:majorTickMark val="out"/>
        <c:minorTickMark val="none"/>
        <c:tickLblPos val="nextTo"/>
        <c:spPr>
          <a:ln>
            <a:noFill/>
          </a:ln>
        </c:spPr>
        <c:txPr>
          <a:bodyPr/>
          <a:lstStyle/>
          <a:p>
            <a:pPr>
              <a:defRPr sz="2200"/>
            </a:pPr>
            <a:endParaRPr lang="en-US"/>
          </a:p>
        </c:txPr>
        <c:crossAx val="-2066227448"/>
        <c:crosses val="autoZero"/>
        <c:crossBetween val="between"/>
        <c:majorUnit val="10.0"/>
      </c:valAx>
    </c:plotArea>
    <c:plotVisOnly val="1"/>
    <c:dispBlanksAs val="gap"/>
    <c:showDLblsOverMax val="0"/>
  </c:chart>
  <c:txPr>
    <a:bodyPr/>
    <a:lstStyle/>
    <a:p>
      <a:pPr>
        <a:defRPr sz="1800"/>
      </a:pPr>
      <a:endParaRPr lang="en-US"/>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639872659961268"/>
          <c:y val="0.0554249131944444"/>
          <c:w val="0.919256834475941"/>
          <c:h val="0.765576822916666"/>
        </c:manualLayout>
      </c:layout>
      <c:barChart>
        <c:barDir val="col"/>
        <c:grouping val="clustered"/>
        <c:varyColors val="0"/>
        <c:ser>
          <c:idx val="0"/>
          <c:order val="0"/>
          <c:tx>
            <c:strRef>
              <c:f>Sheet1!$A$2</c:f>
              <c:strCache>
                <c:ptCount val="1"/>
                <c:pt idx="0">
                  <c:v>% of approvals, houses, 2005-06</c:v>
                </c:pt>
              </c:strCache>
            </c:strRef>
          </c:tx>
          <c:spPr>
            <a:solidFill>
              <a:srgbClr val="F68B33"/>
            </a:solidFill>
            <a:ln w="9525">
              <a:solidFill>
                <a:srgbClr val="FFFFFF"/>
              </a:solidFill>
            </a:ln>
          </c:spPr>
          <c:invertIfNegative val="0"/>
          <c:cat>
            <c:strRef>
              <c:f>Sheet1!$B$1:$K$1</c:f>
              <c:strCache>
                <c:ptCount val="10"/>
                <c:pt idx="0">
                  <c:v>1</c:v>
                </c:pt>
                <c:pt idx="1">
                  <c:v>2</c:v>
                </c:pt>
                <c:pt idx="2">
                  <c:v>3</c:v>
                </c:pt>
                <c:pt idx="3">
                  <c:v>4</c:v>
                </c:pt>
                <c:pt idx="4">
                  <c:v>5</c:v>
                </c:pt>
                <c:pt idx="5">
                  <c:v>6</c:v>
                </c:pt>
                <c:pt idx="6">
                  <c:v>7</c:v>
                </c:pt>
                <c:pt idx="7">
                  <c:v>8</c:v>
                </c:pt>
                <c:pt idx="8">
                  <c:v>9</c:v>
                </c:pt>
                <c:pt idx="9">
                  <c:v>10</c:v>
                </c:pt>
              </c:strCache>
            </c:strRef>
          </c:cat>
          <c:val>
            <c:numRef>
              <c:f>Sheet1!$B$2:$K$2</c:f>
              <c:numCache>
                <c:formatCode>#,##0</c:formatCode>
                <c:ptCount val="10"/>
                <c:pt idx="0">
                  <c:v>9.57342509467695</c:v>
                </c:pt>
                <c:pt idx="1">
                  <c:v>14.77248697591265</c:v>
                </c:pt>
                <c:pt idx="2">
                  <c:v>21.45273842249948</c:v>
                </c:pt>
                <c:pt idx="3">
                  <c:v>15.35400526730618</c:v>
                </c:pt>
                <c:pt idx="4">
                  <c:v>8.751609988657992</c:v>
                </c:pt>
                <c:pt idx="5">
                  <c:v>6.685057382879332</c:v>
                </c:pt>
                <c:pt idx="6">
                  <c:v>8.246025490686087</c:v>
                </c:pt>
                <c:pt idx="7" formatCode="0.0">
                  <c:v>8.935196755031816</c:v>
                </c:pt>
                <c:pt idx="8" formatCode="0.0">
                  <c:v>3.454507007055115</c:v>
                </c:pt>
                <c:pt idx="9" formatCode="0.0">
                  <c:v>2.774947615294412</c:v>
                </c:pt>
              </c:numCache>
            </c:numRef>
          </c:val>
          <c:extLst xmlns:c16r2="http://schemas.microsoft.com/office/drawing/2015/06/chart">
            <c:ext xmlns:c16="http://schemas.microsoft.com/office/drawing/2014/chart" uri="{C3380CC4-5D6E-409C-BE32-E72D297353CC}">
              <c16:uniqueId val="{00000000-EF9E-437B-84A2-EAFADE12D339}"/>
            </c:ext>
          </c:extLst>
        </c:ser>
        <c:ser>
          <c:idx val="1"/>
          <c:order val="1"/>
          <c:tx>
            <c:strRef>
              <c:f>Sheet1!$A$3</c:f>
              <c:strCache>
                <c:ptCount val="1"/>
                <c:pt idx="0">
                  <c:v>% of approvals, houses, 2013-14</c:v>
                </c:pt>
              </c:strCache>
            </c:strRef>
          </c:tx>
          <c:spPr>
            <a:solidFill>
              <a:srgbClr val="621214"/>
            </a:solidFill>
            <a:ln w="9525">
              <a:solidFill>
                <a:srgbClr val="FFFFFF"/>
              </a:solidFill>
            </a:ln>
          </c:spPr>
          <c:invertIfNegative val="0"/>
          <c:cat>
            <c:strRef>
              <c:f>Sheet1!$B$1:$K$1</c:f>
              <c:strCache>
                <c:ptCount val="10"/>
                <c:pt idx="0">
                  <c:v>1</c:v>
                </c:pt>
                <c:pt idx="1">
                  <c:v>2</c:v>
                </c:pt>
                <c:pt idx="2">
                  <c:v>3</c:v>
                </c:pt>
                <c:pt idx="3">
                  <c:v>4</c:v>
                </c:pt>
                <c:pt idx="4">
                  <c:v>5</c:v>
                </c:pt>
                <c:pt idx="5">
                  <c:v>6</c:v>
                </c:pt>
                <c:pt idx="6">
                  <c:v>7</c:v>
                </c:pt>
                <c:pt idx="7">
                  <c:v>8</c:v>
                </c:pt>
                <c:pt idx="8">
                  <c:v>9</c:v>
                </c:pt>
                <c:pt idx="9">
                  <c:v>10</c:v>
                </c:pt>
              </c:strCache>
            </c:strRef>
          </c:cat>
          <c:val>
            <c:numRef>
              <c:f>Sheet1!$B$3:$K$3</c:f>
              <c:numCache>
                <c:formatCode>#,##0</c:formatCode>
                <c:ptCount val="10"/>
                <c:pt idx="0">
                  <c:v>5.599256789608947</c:v>
                </c:pt>
                <c:pt idx="1">
                  <c:v>10.81388483711885</c:v>
                </c:pt>
                <c:pt idx="2">
                  <c:v>11.31833020768216</c:v>
                </c:pt>
                <c:pt idx="3">
                  <c:v>21.85351114815587</c:v>
                </c:pt>
                <c:pt idx="4">
                  <c:v>14.59158157949573</c:v>
                </c:pt>
                <c:pt idx="5">
                  <c:v>8.856879905535875</c:v>
                </c:pt>
                <c:pt idx="6">
                  <c:v>6.428422588039175</c:v>
                </c:pt>
                <c:pt idx="7" formatCode="0.0">
                  <c:v>12.1014794748906</c:v>
                </c:pt>
                <c:pt idx="8" formatCode="0.0">
                  <c:v>5.626172119191493</c:v>
                </c:pt>
                <c:pt idx="9" formatCode="0.0">
                  <c:v>2.81048135028131</c:v>
                </c:pt>
              </c:numCache>
            </c:numRef>
          </c:val>
          <c:extLst xmlns:c16r2="http://schemas.microsoft.com/office/drawing/2015/06/chart">
            <c:ext xmlns:c16="http://schemas.microsoft.com/office/drawing/2014/chart" uri="{C3380CC4-5D6E-409C-BE32-E72D297353CC}">
              <c16:uniqueId val="{00000001-EF9E-437B-84A2-EAFADE12D339}"/>
            </c:ext>
          </c:extLst>
        </c:ser>
        <c:dLbls>
          <c:showLegendKey val="0"/>
          <c:showVal val="0"/>
          <c:showCatName val="0"/>
          <c:showSerName val="0"/>
          <c:showPercent val="0"/>
          <c:showBubbleSize val="0"/>
        </c:dLbls>
        <c:gapWidth val="50"/>
        <c:axId val="-2066325272"/>
        <c:axId val="-2066333288"/>
      </c:barChart>
      <c:catAx>
        <c:axId val="-2066325272"/>
        <c:scaling>
          <c:orientation val="minMax"/>
        </c:scaling>
        <c:delete val="0"/>
        <c:axPos val="b"/>
        <c:numFmt formatCode="General" sourceLinked="1"/>
        <c:majorTickMark val="out"/>
        <c:minorTickMark val="none"/>
        <c:tickLblPos val="nextTo"/>
        <c:spPr>
          <a:ln>
            <a:solidFill>
              <a:srgbClr val="000000"/>
            </a:solidFill>
          </a:ln>
        </c:spPr>
        <c:txPr>
          <a:bodyPr/>
          <a:lstStyle/>
          <a:p>
            <a:pPr>
              <a:defRPr sz="2200"/>
            </a:pPr>
            <a:endParaRPr lang="en-US"/>
          </a:p>
        </c:txPr>
        <c:crossAx val="-2066333288"/>
        <c:crosses val="autoZero"/>
        <c:auto val="1"/>
        <c:lblAlgn val="ctr"/>
        <c:lblOffset val="100"/>
        <c:noMultiLvlLbl val="0"/>
      </c:catAx>
      <c:valAx>
        <c:axId val="-2066333288"/>
        <c:scaling>
          <c:orientation val="minMax"/>
          <c:max val="3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66325272"/>
        <c:crosses val="autoZero"/>
        <c:crossBetween val="between"/>
        <c:majorUnit val="10.0"/>
      </c:valAx>
    </c:plotArea>
    <c:plotVisOnly val="1"/>
    <c:dispBlanksAs val="gap"/>
    <c:showDLblsOverMax val="0"/>
  </c:chart>
  <c:txPr>
    <a:bodyPr/>
    <a:lstStyle/>
    <a:p>
      <a:pPr>
        <a:defRPr sz="1800"/>
      </a:pPr>
      <a:endParaRPr lang="en-US"/>
    </a:p>
  </c:txPr>
  <c:externalData r:id="rId2">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517982063923681"/>
          <c:y val="0.0213368212305416"/>
          <c:w val="0.948201793607632"/>
          <c:h val="0.908084718576845"/>
        </c:manualLayout>
      </c:layout>
      <c:barChart>
        <c:barDir val="col"/>
        <c:grouping val="clustered"/>
        <c:varyColors val="0"/>
        <c:ser>
          <c:idx val="0"/>
          <c:order val="0"/>
          <c:tx>
            <c:strRef>
              <c:f>Sheet1!$B$1</c:f>
              <c:strCache>
                <c:ptCount val="1"/>
                <c:pt idx="0">
                  <c:v>Sydney</c:v>
                </c:pt>
              </c:strCache>
            </c:strRef>
          </c:tx>
          <c:spPr>
            <a:solidFill>
              <a:schemeClr val="tx2"/>
            </a:solidFill>
            <a:ln>
              <a:solidFill>
                <a:schemeClr val="bg1"/>
              </a:solidFill>
            </a:ln>
          </c:spPr>
          <c:invertIfNegative val="0"/>
          <c:cat>
            <c:strRef>
              <c:f>Sheet1!$A$2:$A$4</c:f>
              <c:strCache>
                <c:ptCount val="3"/>
                <c:pt idx="0">
                  <c:v>Inner 01</c:v>
                </c:pt>
                <c:pt idx="1">
                  <c:v>Middle 01</c:v>
                </c:pt>
                <c:pt idx="2">
                  <c:v>Outer 01</c:v>
                </c:pt>
              </c:strCache>
            </c:strRef>
          </c:cat>
          <c:val>
            <c:numRef>
              <c:f>Sheet1!$B$2:$B$4</c:f>
              <c:numCache>
                <c:formatCode>General</c:formatCode>
                <c:ptCount val="3"/>
                <c:pt idx="0">
                  <c:v>-2500.0</c:v>
                </c:pt>
                <c:pt idx="1">
                  <c:v>13000.0</c:v>
                </c:pt>
                <c:pt idx="2">
                  <c:v>35500.0</c:v>
                </c:pt>
              </c:numCache>
            </c:numRef>
          </c:val>
          <c:extLst xmlns:c16r2="http://schemas.microsoft.com/office/drawing/2015/06/chart">
            <c:ext xmlns:c16="http://schemas.microsoft.com/office/drawing/2014/chart" uri="{C3380CC4-5D6E-409C-BE32-E72D297353CC}">
              <c16:uniqueId val="{00000000-829F-47F9-95AF-0EBB6A69C6D1}"/>
            </c:ext>
          </c:extLst>
        </c:ser>
        <c:ser>
          <c:idx val="1"/>
          <c:order val="1"/>
          <c:tx>
            <c:strRef>
              <c:f>Sheet1!$C$1</c:f>
              <c:strCache>
                <c:ptCount val="1"/>
                <c:pt idx="0">
                  <c:v>Sydney 2</c:v>
                </c:pt>
              </c:strCache>
            </c:strRef>
          </c:tx>
          <c:spPr>
            <a:solidFill>
              <a:srgbClr val="621214"/>
            </a:solidFill>
            <a:ln>
              <a:solidFill>
                <a:schemeClr val="bg1"/>
              </a:solidFill>
            </a:ln>
          </c:spPr>
          <c:invertIfNegative val="0"/>
          <c:cat>
            <c:strRef>
              <c:f>Sheet1!$A$2:$A$4</c:f>
              <c:strCache>
                <c:ptCount val="3"/>
                <c:pt idx="0">
                  <c:v>Inner 01</c:v>
                </c:pt>
                <c:pt idx="1">
                  <c:v>Middle 01</c:v>
                </c:pt>
                <c:pt idx="2">
                  <c:v>Outer 01</c:v>
                </c:pt>
              </c:strCache>
            </c:strRef>
          </c:cat>
          <c:val>
            <c:numRef>
              <c:f>Sheet1!$C$2:$C$4</c:f>
              <c:numCache>
                <c:formatCode>General</c:formatCode>
                <c:ptCount val="3"/>
                <c:pt idx="0">
                  <c:v>54500.0</c:v>
                </c:pt>
                <c:pt idx="1">
                  <c:v>20000.0</c:v>
                </c:pt>
                <c:pt idx="2">
                  <c:v>31000.0</c:v>
                </c:pt>
              </c:numCache>
            </c:numRef>
          </c:val>
          <c:extLst xmlns:c16r2="http://schemas.microsoft.com/office/drawing/2015/06/chart">
            <c:ext xmlns:c16="http://schemas.microsoft.com/office/drawing/2014/chart" uri="{C3380CC4-5D6E-409C-BE32-E72D297353CC}">
              <c16:uniqueId val="{00000001-829F-47F9-95AF-0EBB6A69C6D1}"/>
            </c:ext>
          </c:extLst>
        </c:ser>
        <c:ser>
          <c:idx val="2"/>
          <c:order val="2"/>
          <c:tx>
            <c:strRef>
              <c:f>Sheet1!$D$1</c:f>
              <c:strCache>
                <c:ptCount val="1"/>
                <c:pt idx="0">
                  <c:v>Blank</c:v>
                </c:pt>
              </c:strCache>
            </c:strRef>
          </c:tx>
          <c:invertIfNegative val="0"/>
          <c:cat>
            <c:strRef>
              <c:f>Sheet1!$A$2:$A$4</c:f>
              <c:strCache>
                <c:ptCount val="3"/>
                <c:pt idx="0">
                  <c:v>Inner 01</c:v>
                </c:pt>
                <c:pt idx="1">
                  <c:v>Middle 01</c:v>
                </c:pt>
                <c:pt idx="2">
                  <c:v>Outer 01</c:v>
                </c:pt>
              </c:strCache>
            </c:strRef>
          </c:cat>
          <c:val>
            <c:numRef>
              <c:f>Sheet1!$D$2:$D$4</c:f>
              <c:numCache>
                <c:formatCode>General</c:formatCode>
                <c:ptCount val="3"/>
              </c:numCache>
            </c:numRef>
          </c:val>
          <c:extLst xmlns:c16r2="http://schemas.microsoft.com/office/drawing/2015/06/chart">
            <c:ext xmlns:c16="http://schemas.microsoft.com/office/drawing/2014/chart" uri="{C3380CC4-5D6E-409C-BE32-E72D297353CC}">
              <c16:uniqueId val="{00000002-829F-47F9-95AF-0EBB6A69C6D1}"/>
            </c:ext>
          </c:extLst>
        </c:ser>
        <c:ser>
          <c:idx val="3"/>
          <c:order val="3"/>
          <c:tx>
            <c:strRef>
              <c:f>Sheet1!$E$1</c:f>
              <c:strCache>
                <c:ptCount val="1"/>
                <c:pt idx="0">
                  <c:v>Melbourne</c:v>
                </c:pt>
              </c:strCache>
            </c:strRef>
          </c:tx>
          <c:spPr>
            <a:solidFill>
              <a:schemeClr val="accent2"/>
            </a:solidFill>
            <a:ln>
              <a:solidFill>
                <a:schemeClr val="bg1"/>
              </a:solidFill>
            </a:ln>
          </c:spPr>
          <c:invertIfNegative val="0"/>
          <c:cat>
            <c:strRef>
              <c:f>Sheet1!$A$2:$A$4</c:f>
              <c:strCache>
                <c:ptCount val="3"/>
                <c:pt idx="0">
                  <c:v>Inner 01</c:v>
                </c:pt>
                <c:pt idx="1">
                  <c:v>Middle 01</c:v>
                </c:pt>
                <c:pt idx="2">
                  <c:v>Outer 01</c:v>
                </c:pt>
              </c:strCache>
            </c:strRef>
          </c:cat>
          <c:val>
            <c:numRef>
              <c:f>Sheet1!$E$2:$E$4</c:f>
              <c:numCache>
                <c:formatCode>General</c:formatCode>
                <c:ptCount val="3"/>
                <c:pt idx="0">
                  <c:v>23500.0</c:v>
                </c:pt>
                <c:pt idx="1">
                  <c:v>26000.0</c:v>
                </c:pt>
                <c:pt idx="2">
                  <c:v>56500.0</c:v>
                </c:pt>
              </c:numCache>
            </c:numRef>
          </c:val>
          <c:extLst xmlns:c16r2="http://schemas.microsoft.com/office/drawing/2015/06/chart">
            <c:ext xmlns:c16="http://schemas.microsoft.com/office/drawing/2014/chart" uri="{C3380CC4-5D6E-409C-BE32-E72D297353CC}">
              <c16:uniqueId val="{00000003-829F-47F9-95AF-0EBB6A69C6D1}"/>
            </c:ext>
          </c:extLst>
        </c:ser>
        <c:ser>
          <c:idx val="4"/>
          <c:order val="4"/>
          <c:tx>
            <c:strRef>
              <c:f>Sheet1!$F$1</c:f>
              <c:strCache>
                <c:ptCount val="1"/>
                <c:pt idx="0">
                  <c:v>Melbourne 2</c:v>
                </c:pt>
              </c:strCache>
            </c:strRef>
          </c:tx>
          <c:spPr>
            <a:solidFill>
              <a:schemeClr val="accent1"/>
            </a:solidFill>
            <a:ln>
              <a:solidFill>
                <a:schemeClr val="bg1"/>
              </a:solidFill>
            </a:ln>
          </c:spPr>
          <c:invertIfNegative val="0"/>
          <c:cat>
            <c:strRef>
              <c:f>Sheet1!$A$2:$A$4</c:f>
              <c:strCache>
                <c:ptCount val="3"/>
                <c:pt idx="0">
                  <c:v>Inner 01</c:v>
                </c:pt>
                <c:pt idx="1">
                  <c:v>Middle 01</c:v>
                </c:pt>
                <c:pt idx="2">
                  <c:v>Outer 01</c:v>
                </c:pt>
              </c:strCache>
            </c:strRef>
          </c:cat>
          <c:val>
            <c:numRef>
              <c:f>Sheet1!$F$2:$F$4</c:f>
              <c:numCache>
                <c:formatCode>General</c:formatCode>
                <c:ptCount val="3"/>
                <c:pt idx="0">
                  <c:v>68000.0</c:v>
                </c:pt>
                <c:pt idx="1">
                  <c:v>24500.0</c:v>
                </c:pt>
                <c:pt idx="2">
                  <c:v>50000.0</c:v>
                </c:pt>
              </c:numCache>
            </c:numRef>
          </c:val>
          <c:extLst xmlns:c16r2="http://schemas.microsoft.com/office/drawing/2015/06/chart">
            <c:ext xmlns:c16="http://schemas.microsoft.com/office/drawing/2014/chart" uri="{C3380CC4-5D6E-409C-BE32-E72D297353CC}">
              <c16:uniqueId val="{00000004-829F-47F9-95AF-0EBB6A69C6D1}"/>
            </c:ext>
          </c:extLst>
        </c:ser>
        <c:dLbls>
          <c:showLegendKey val="0"/>
          <c:showVal val="0"/>
          <c:showCatName val="0"/>
          <c:showSerName val="0"/>
          <c:showPercent val="0"/>
          <c:showBubbleSize val="0"/>
        </c:dLbls>
        <c:gapWidth val="150"/>
        <c:axId val="-2069657000"/>
        <c:axId val="-2069661032"/>
      </c:barChart>
      <c:catAx>
        <c:axId val="-2069657000"/>
        <c:scaling>
          <c:orientation val="minMax"/>
        </c:scaling>
        <c:delete val="0"/>
        <c:axPos val="b"/>
        <c:numFmt formatCode="General" sourceLinked="0"/>
        <c:majorTickMark val="out"/>
        <c:minorTickMark val="none"/>
        <c:tickLblPos val="none"/>
        <c:spPr>
          <a:ln>
            <a:solidFill>
              <a:schemeClr val="bg1"/>
            </a:solidFill>
          </a:ln>
        </c:spPr>
        <c:txPr>
          <a:bodyPr/>
          <a:lstStyle/>
          <a:p>
            <a:pPr>
              <a:defRPr sz="1800"/>
            </a:pPr>
            <a:endParaRPr lang="en-US"/>
          </a:p>
        </c:txPr>
        <c:crossAx val="-2069661032"/>
        <c:crosses val="autoZero"/>
        <c:auto val="1"/>
        <c:lblAlgn val="ctr"/>
        <c:lblOffset val="100"/>
        <c:noMultiLvlLbl val="0"/>
      </c:catAx>
      <c:valAx>
        <c:axId val="-2069661032"/>
        <c:scaling>
          <c:orientation val="minMax"/>
          <c:max val="70000.0"/>
          <c:min val="-10000.0"/>
        </c:scaling>
        <c:delete val="0"/>
        <c:axPos val="l"/>
        <c:majorGridlines>
          <c:spPr>
            <a:ln>
              <a:solidFill>
                <a:schemeClr val="bg1">
                  <a:lumMod val="75000"/>
                </a:schemeClr>
              </a:solidFill>
            </a:ln>
          </c:spPr>
        </c:majorGridlines>
        <c:numFmt formatCode="0," sourceLinked="0"/>
        <c:majorTickMark val="out"/>
        <c:minorTickMark val="none"/>
        <c:tickLblPos val="nextTo"/>
        <c:spPr>
          <a:ln>
            <a:noFill/>
          </a:ln>
        </c:spPr>
        <c:txPr>
          <a:bodyPr/>
          <a:lstStyle/>
          <a:p>
            <a:pPr>
              <a:defRPr sz="2200"/>
            </a:pPr>
            <a:endParaRPr lang="en-US"/>
          </a:p>
        </c:txPr>
        <c:crossAx val="-2069657000"/>
        <c:crosses val="autoZero"/>
        <c:crossBetween val="between"/>
        <c:majorUnit val="10000.0"/>
      </c:valAx>
    </c:plotArea>
    <c:plotVisOnly val="1"/>
    <c:dispBlanksAs val="gap"/>
    <c:showDLblsOverMax val="0"/>
  </c:chart>
  <c:spPr>
    <a:ln>
      <a:noFill/>
    </a:ln>
  </c:spPr>
  <c:txPr>
    <a:bodyPr/>
    <a:lstStyle/>
    <a:p>
      <a:pPr>
        <a:defRPr sz="1800"/>
      </a:pPr>
      <a:endParaRPr lang="en-US"/>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c:f>
              <c:strCache>
                <c:ptCount val="1"/>
                <c:pt idx="0">
                  <c:v>Dwelling completions per additional person, 2015</c:v>
                </c:pt>
              </c:strCache>
            </c:strRef>
          </c:tx>
          <c:spPr>
            <a:solidFill>
              <a:srgbClr val="F68B33"/>
            </a:solidFill>
            <a:ln w="9525">
              <a:solidFill>
                <a:srgbClr val="FFFFFF"/>
              </a:solidFill>
            </a:ln>
          </c:spPr>
          <c:invertIfNegative val="0"/>
          <c:dPt>
            <c:idx val="10"/>
            <c:invertIfNegative val="0"/>
            <c:bubble3D val="0"/>
            <c:spPr>
              <a:solidFill>
                <a:srgbClr val="A02226"/>
              </a:solidFill>
              <a:ln w="9525">
                <a:solidFill>
                  <a:srgbClr val="FFFFFF"/>
                </a:solidFill>
              </a:ln>
            </c:spPr>
            <c:extLst xmlns:c16r2="http://schemas.microsoft.com/office/drawing/2015/06/chart">
              <c:ext xmlns:c16="http://schemas.microsoft.com/office/drawing/2014/chart" uri="{C3380CC4-5D6E-409C-BE32-E72D297353CC}">
                <c16:uniqueId val="{00000000-DCD8-4EDB-9EF9-EA4911C587D9}"/>
              </c:ext>
            </c:extLst>
          </c:dPt>
          <c:cat>
            <c:strRef>
              <c:f>Sheet1!$A$2:$A$25</c:f>
              <c:strCache>
                <c:ptCount val="24"/>
                <c:pt idx="0">
                  <c:v>Czechia</c:v>
                </c:pt>
                <c:pt idx="1">
                  <c:v>Slovakia</c:v>
                </c:pt>
                <c:pt idx="2">
                  <c:v>South Korea</c:v>
                </c:pt>
                <c:pt idx="3">
                  <c:v>France</c:v>
                </c:pt>
                <c:pt idx="4">
                  <c:v>Finland</c:v>
                </c:pt>
                <c:pt idx="5">
                  <c:v>Germany</c:v>
                </c:pt>
                <c:pt idx="6">
                  <c:v>Netherlands</c:v>
                </c:pt>
                <c:pt idx="7">
                  <c:v>Austria</c:v>
                </c:pt>
                <c:pt idx="8">
                  <c:v>Ireland</c:v>
                </c:pt>
                <c:pt idx="9">
                  <c:v>USA</c:v>
                </c:pt>
                <c:pt idx="10">
                  <c:v>Australia</c:v>
                </c:pt>
                <c:pt idx="11">
                  <c:v>Denmark</c:v>
                </c:pt>
                <c:pt idx="12">
                  <c:v>Canada</c:v>
                </c:pt>
                <c:pt idx="13">
                  <c:v>Sweden</c:v>
                </c:pt>
                <c:pt idx="14">
                  <c:v>Norway</c:v>
                </c:pt>
                <c:pt idx="15">
                  <c:v>New Zealand</c:v>
                </c:pt>
                <c:pt idx="16">
                  <c:v>Cyprus</c:v>
                </c:pt>
                <c:pt idx="17">
                  <c:v>UK</c:v>
                </c:pt>
                <c:pt idx="18">
                  <c:v>Luxembourg</c:v>
                </c:pt>
                <c:pt idx="19">
                  <c:v>Latvia</c:v>
                </c:pt>
                <c:pt idx="20">
                  <c:v>Portugal</c:v>
                </c:pt>
                <c:pt idx="21">
                  <c:v>Bulgaria</c:v>
                </c:pt>
                <c:pt idx="22">
                  <c:v>Lithuania</c:v>
                </c:pt>
                <c:pt idx="23">
                  <c:v>Hungary</c:v>
                </c:pt>
              </c:strCache>
            </c:strRef>
          </c:cat>
          <c:val>
            <c:numRef>
              <c:f>Sheet1!$B$2:$B$25</c:f>
              <c:numCache>
                <c:formatCode>0.00</c:formatCode>
                <c:ptCount val="24"/>
                <c:pt idx="0">
                  <c:v>4.79278074866238</c:v>
                </c:pt>
                <c:pt idx="1">
                  <c:v>2.388605836035253</c:v>
                </c:pt>
                <c:pt idx="2">
                  <c:v>2.211189705048497</c:v>
                </c:pt>
                <c:pt idx="3">
                  <c:v>1.551603185738444</c:v>
                </c:pt>
                <c:pt idx="4">
                  <c:v>1.288687132005892</c:v>
                </c:pt>
                <c:pt idx="5">
                  <c:v>1.135667426156078</c:v>
                </c:pt>
                <c:pt idx="6">
                  <c:v>0.976741346682131</c:v>
                </c:pt>
                <c:pt idx="7">
                  <c:v>0.968373792283824</c:v>
                </c:pt>
                <c:pt idx="8">
                  <c:v>0.920494186046497</c:v>
                </c:pt>
                <c:pt idx="9">
                  <c:v>0.687638296168573</c:v>
                </c:pt>
                <c:pt idx="10">
                  <c:v>0.590111053655416</c:v>
                </c:pt>
                <c:pt idx="11">
                  <c:v>0.579153383640694</c:v>
                </c:pt>
                <c:pt idx="12">
                  <c:v>0.563686116046971</c:v>
                </c:pt>
                <c:pt idx="13">
                  <c:v>0.506126245130678</c:v>
                </c:pt>
                <c:pt idx="14">
                  <c:v>0.472692146157072</c:v>
                </c:pt>
                <c:pt idx="15">
                  <c:v>0.459943134303392</c:v>
                </c:pt>
                <c:pt idx="16">
                  <c:v>0.441793453204245</c:v>
                </c:pt>
                <c:pt idx="17">
                  <c:v>0.361830547937303</c:v>
                </c:pt>
                <c:pt idx="18">
                  <c:v>0.253429256594725</c:v>
                </c:pt>
                <c:pt idx="19">
                  <c:v>-0.0955587758929333</c:v>
                </c:pt>
                <c:pt idx="20">
                  <c:v>-0.126900085397097</c:v>
                </c:pt>
                <c:pt idx="21">
                  <c:v>-0.17443965228273</c:v>
                </c:pt>
                <c:pt idx="22">
                  <c:v>-0.254812834224598</c:v>
                </c:pt>
                <c:pt idx="23">
                  <c:v>-0.258823529411766</c:v>
                </c:pt>
              </c:numCache>
            </c:numRef>
          </c:val>
          <c:extLst xmlns:c16r2="http://schemas.microsoft.com/office/drawing/2015/06/chart">
            <c:ext xmlns:c16="http://schemas.microsoft.com/office/drawing/2014/chart" uri="{C3380CC4-5D6E-409C-BE32-E72D297353CC}">
              <c16:uniqueId val="{00000000-B789-40E6-8621-84AC7F66A917}"/>
            </c:ext>
          </c:extLst>
        </c:ser>
        <c:dLbls>
          <c:showLegendKey val="0"/>
          <c:showVal val="0"/>
          <c:showCatName val="0"/>
          <c:showSerName val="0"/>
          <c:showPercent val="0"/>
          <c:showBubbleSize val="0"/>
        </c:dLbls>
        <c:gapWidth val="50"/>
        <c:axId val="-2069828600"/>
        <c:axId val="-2069836248"/>
      </c:barChart>
      <c:lineChart>
        <c:grouping val="standard"/>
        <c:varyColors val="0"/>
        <c:ser>
          <c:idx val="1"/>
          <c:order val="1"/>
          <c:tx>
            <c:strRef>
              <c:f>Sheet1!$C$1</c:f>
              <c:strCache>
                <c:ptCount val="1"/>
                <c:pt idx="0">
                  <c:v>Dwelling completions per additional person, 2016</c:v>
                </c:pt>
              </c:strCache>
            </c:strRef>
          </c:tx>
          <c:spPr>
            <a:ln>
              <a:noFill/>
            </a:ln>
          </c:spPr>
          <c:marker>
            <c:symbol val="diamond"/>
            <c:size val="17"/>
            <c:spPr>
              <a:solidFill>
                <a:srgbClr val="621214"/>
              </a:solidFill>
              <a:ln>
                <a:noFill/>
              </a:ln>
            </c:spPr>
          </c:marker>
          <c:cat>
            <c:strRef>
              <c:f>Sheet1!$A$2:$A$25</c:f>
              <c:strCache>
                <c:ptCount val="24"/>
                <c:pt idx="0">
                  <c:v>Czechia</c:v>
                </c:pt>
                <c:pt idx="1">
                  <c:v>Slovakia</c:v>
                </c:pt>
                <c:pt idx="2">
                  <c:v>South Korea</c:v>
                </c:pt>
                <c:pt idx="3">
                  <c:v>France</c:v>
                </c:pt>
                <c:pt idx="4">
                  <c:v>Finland</c:v>
                </c:pt>
                <c:pt idx="5">
                  <c:v>Germany</c:v>
                </c:pt>
                <c:pt idx="6">
                  <c:v>Netherlands</c:v>
                </c:pt>
                <c:pt idx="7">
                  <c:v>Austria</c:v>
                </c:pt>
                <c:pt idx="8">
                  <c:v>Ireland</c:v>
                </c:pt>
                <c:pt idx="9">
                  <c:v>USA</c:v>
                </c:pt>
                <c:pt idx="10">
                  <c:v>Australia</c:v>
                </c:pt>
                <c:pt idx="11">
                  <c:v>Denmark</c:v>
                </c:pt>
                <c:pt idx="12">
                  <c:v>Canada</c:v>
                </c:pt>
                <c:pt idx="13">
                  <c:v>Sweden</c:v>
                </c:pt>
                <c:pt idx="14">
                  <c:v>Norway</c:v>
                </c:pt>
                <c:pt idx="15">
                  <c:v>New Zealand</c:v>
                </c:pt>
                <c:pt idx="16">
                  <c:v>Cyprus</c:v>
                </c:pt>
                <c:pt idx="17">
                  <c:v>UK</c:v>
                </c:pt>
                <c:pt idx="18">
                  <c:v>Luxembourg</c:v>
                </c:pt>
                <c:pt idx="19">
                  <c:v>Latvia</c:v>
                </c:pt>
                <c:pt idx="20">
                  <c:v>Portugal</c:v>
                </c:pt>
                <c:pt idx="21">
                  <c:v>Bulgaria</c:v>
                </c:pt>
                <c:pt idx="22">
                  <c:v>Lithuania</c:v>
                </c:pt>
                <c:pt idx="23">
                  <c:v>Hungary</c:v>
                </c:pt>
              </c:strCache>
            </c:strRef>
          </c:cat>
          <c:val>
            <c:numRef>
              <c:f>Sheet1!$C$2:$C$25</c:f>
              <c:numCache>
                <c:formatCode>0.00</c:formatCode>
                <c:ptCount val="24"/>
                <c:pt idx="0">
                  <c:v>0.527585832822461</c:v>
                </c:pt>
                <c:pt idx="1">
                  <c:v>0.796991102300873</c:v>
                </c:pt>
                <c:pt idx="2">
                  <c:v>2.35</c:v>
                </c:pt>
                <c:pt idx="3">
                  <c:v>1.184319789250637</c:v>
                </c:pt>
                <c:pt idx="4">
                  <c:v>0.977085917585638</c:v>
                </c:pt>
                <c:pt idx="5">
                  <c:v>0.597693883410582</c:v>
                </c:pt>
                <c:pt idx="6">
                  <c:v>0.632577754348972</c:v>
                </c:pt>
                <c:pt idx="7">
                  <c:v>0.97647581003107</c:v>
                </c:pt>
                <c:pt idx="8">
                  <c:v>0.626409495548961</c:v>
                </c:pt>
                <c:pt idx="9">
                  <c:v>1.127639017343905</c:v>
                </c:pt>
                <c:pt idx="10">
                  <c:v>1.993801867759313</c:v>
                </c:pt>
                <c:pt idx="11">
                  <c:v>0.546048491480167</c:v>
                </c:pt>
                <c:pt idx="12">
                  <c:v>1.330197223331893</c:v>
                </c:pt>
                <c:pt idx="13">
                  <c:v>0.809658196546689</c:v>
                </c:pt>
                <c:pt idx="14">
                  <c:v>1.21455707321832</c:v>
                </c:pt>
                <c:pt idx="15">
                  <c:v>1.219917932793612</c:v>
                </c:pt>
                <c:pt idx="16">
                  <c:v>0.868666586591305</c:v>
                </c:pt>
                <c:pt idx="17">
                  <c:v>0.491575535211769</c:v>
                </c:pt>
                <c:pt idx="18">
                  <c:v>1.16220757854359</c:v>
                </c:pt>
                <c:pt idx="19">
                  <c:v>0.219251493785267</c:v>
                </c:pt>
                <c:pt idx="20">
                  <c:v>0.112836268786218</c:v>
                </c:pt>
                <c:pt idx="21">
                  <c:v>0.198368277339486</c:v>
                </c:pt>
                <c:pt idx="22">
                  <c:v>0.582575758154647</c:v>
                </c:pt>
                <c:pt idx="23">
                  <c:v>0.172205662245243</c:v>
                </c:pt>
              </c:numCache>
            </c:numRef>
          </c:val>
          <c:smooth val="0"/>
          <c:extLst xmlns:c16r2="http://schemas.microsoft.com/office/drawing/2015/06/chart">
            <c:ext xmlns:c16="http://schemas.microsoft.com/office/drawing/2014/chart" uri="{C3380CC4-5D6E-409C-BE32-E72D297353CC}">
              <c16:uniqueId val="{00000000-4100-434A-BBDE-242DEBBD6817}"/>
            </c:ext>
          </c:extLst>
        </c:ser>
        <c:dLbls>
          <c:showLegendKey val="0"/>
          <c:showVal val="0"/>
          <c:showCatName val="0"/>
          <c:showSerName val="0"/>
          <c:showPercent val="0"/>
          <c:showBubbleSize val="0"/>
        </c:dLbls>
        <c:marker val="1"/>
        <c:smooth val="0"/>
        <c:axId val="-2069828600"/>
        <c:axId val="-2069836248"/>
      </c:lineChart>
      <c:catAx>
        <c:axId val="-2069828600"/>
        <c:scaling>
          <c:orientation val="minMax"/>
        </c:scaling>
        <c:delete val="0"/>
        <c:axPos val="b"/>
        <c:numFmt formatCode="General" sourceLinked="1"/>
        <c:majorTickMark val="out"/>
        <c:minorTickMark val="none"/>
        <c:tickLblPos val="low"/>
        <c:spPr>
          <a:ln>
            <a:solidFill>
              <a:srgbClr val="000000"/>
            </a:solidFill>
          </a:ln>
        </c:spPr>
        <c:txPr>
          <a:bodyPr/>
          <a:lstStyle/>
          <a:p>
            <a:pPr>
              <a:defRPr sz="1400"/>
            </a:pPr>
            <a:endParaRPr lang="en-US"/>
          </a:p>
        </c:txPr>
        <c:crossAx val="-2069836248"/>
        <c:crosses val="autoZero"/>
        <c:auto val="1"/>
        <c:lblAlgn val="ctr"/>
        <c:lblOffset val="100"/>
        <c:noMultiLvlLbl val="0"/>
      </c:catAx>
      <c:valAx>
        <c:axId val="-2069836248"/>
        <c:scaling>
          <c:orientation val="minMax"/>
          <c:max val="5.0"/>
          <c:min val="-0.5"/>
        </c:scaling>
        <c:delete val="0"/>
        <c:axPos val="l"/>
        <c:majorGridlines>
          <c:spPr>
            <a:ln>
              <a:solidFill>
                <a:srgbClr val="6A737B">
                  <a:lumMod val="40000"/>
                  <a:lumOff val="60000"/>
                </a:srgbClr>
              </a:solidFill>
            </a:ln>
          </c:spPr>
        </c:majorGridlines>
        <c:numFmt formatCode="#,##0.0" sourceLinked="0"/>
        <c:majorTickMark val="out"/>
        <c:minorTickMark val="none"/>
        <c:tickLblPos val="nextTo"/>
        <c:spPr>
          <a:ln>
            <a:noFill/>
          </a:ln>
        </c:spPr>
        <c:txPr>
          <a:bodyPr/>
          <a:lstStyle/>
          <a:p>
            <a:pPr>
              <a:defRPr sz="1800"/>
            </a:pPr>
            <a:endParaRPr lang="en-US"/>
          </a:p>
        </c:txPr>
        <c:crossAx val="-2069828600"/>
        <c:crosses val="autoZero"/>
        <c:crossBetween val="between"/>
        <c:majorUnit val="0.5"/>
      </c:valAx>
    </c:plotArea>
    <c:plotVisOnly val="1"/>
    <c:dispBlanksAs val="gap"/>
    <c:showDLblsOverMax val="0"/>
  </c:chart>
  <c:txPr>
    <a:bodyPr/>
    <a:lstStyle/>
    <a:p>
      <a:pPr>
        <a:defRPr sz="1800"/>
      </a:pPr>
      <a:endParaRPr lang="en-US"/>
    </a:p>
  </c:txPr>
  <c:externalData r:id="rId2">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c:f>
              <c:strCache>
                <c:ptCount val="1"/>
                <c:pt idx="0">
                  <c:v>Dwelling completions per additional person, 2015</c:v>
                </c:pt>
              </c:strCache>
            </c:strRef>
          </c:tx>
          <c:spPr>
            <a:solidFill>
              <a:srgbClr val="F68B33"/>
            </a:solidFill>
            <a:ln w="9525">
              <a:solidFill>
                <a:srgbClr val="FFFFFF"/>
              </a:solidFill>
            </a:ln>
          </c:spPr>
          <c:invertIfNegative val="0"/>
          <c:dPt>
            <c:idx val="10"/>
            <c:invertIfNegative val="0"/>
            <c:bubble3D val="0"/>
            <c:spPr>
              <a:solidFill>
                <a:srgbClr val="A02226"/>
              </a:solidFill>
              <a:ln w="9525">
                <a:solidFill>
                  <a:srgbClr val="FFFFFF"/>
                </a:solidFill>
              </a:ln>
            </c:spPr>
            <c:extLst xmlns:c16r2="http://schemas.microsoft.com/office/drawing/2015/06/chart">
              <c:ext xmlns:c16="http://schemas.microsoft.com/office/drawing/2014/chart" uri="{C3380CC4-5D6E-409C-BE32-E72D297353CC}">
                <c16:uniqueId val="{00000000-DCD8-4EDB-9EF9-EA4911C587D9}"/>
              </c:ext>
            </c:extLst>
          </c:dPt>
          <c:cat>
            <c:strRef>
              <c:f>Sheet1!$A$2:$A$25</c:f>
              <c:strCache>
                <c:ptCount val="24"/>
                <c:pt idx="0">
                  <c:v>Czechia</c:v>
                </c:pt>
                <c:pt idx="1">
                  <c:v>Slovakia</c:v>
                </c:pt>
                <c:pt idx="2">
                  <c:v>South Korea</c:v>
                </c:pt>
                <c:pt idx="3">
                  <c:v>France</c:v>
                </c:pt>
                <c:pt idx="4">
                  <c:v>Finland</c:v>
                </c:pt>
                <c:pt idx="5">
                  <c:v>Germany</c:v>
                </c:pt>
                <c:pt idx="6">
                  <c:v>Netherlands</c:v>
                </c:pt>
                <c:pt idx="7">
                  <c:v>Austria</c:v>
                </c:pt>
                <c:pt idx="8">
                  <c:v>Ireland</c:v>
                </c:pt>
                <c:pt idx="9">
                  <c:v>USA</c:v>
                </c:pt>
                <c:pt idx="10">
                  <c:v>Australia</c:v>
                </c:pt>
                <c:pt idx="11">
                  <c:v>Denmark</c:v>
                </c:pt>
                <c:pt idx="12">
                  <c:v>Canada</c:v>
                </c:pt>
                <c:pt idx="13">
                  <c:v>Sweden</c:v>
                </c:pt>
                <c:pt idx="14">
                  <c:v>Norway</c:v>
                </c:pt>
                <c:pt idx="15">
                  <c:v>New Zealand</c:v>
                </c:pt>
                <c:pt idx="16">
                  <c:v>Cyprus</c:v>
                </c:pt>
                <c:pt idx="17">
                  <c:v>UK</c:v>
                </c:pt>
                <c:pt idx="18">
                  <c:v>Luxembourg</c:v>
                </c:pt>
                <c:pt idx="19">
                  <c:v>Latvia</c:v>
                </c:pt>
                <c:pt idx="20">
                  <c:v>Portugal</c:v>
                </c:pt>
                <c:pt idx="21">
                  <c:v>Bulgaria</c:v>
                </c:pt>
                <c:pt idx="22">
                  <c:v>Lithuania</c:v>
                </c:pt>
                <c:pt idx="23">
                  <c:v>Hungary</c:v>
                </c:pt>
              </c:strCache>
            </c:strRef>
          </c:cat>
          <c:val>
            <c:numRef>
              <c:f>Sheet1!$B$2:$B$25</c:f>
              <c:numCache>
                <c:formatCode>0.00</c:formatCode>
                <c:ptCount val="24"/>
                <c:pt idx="0">
                  <c:v>4.79278074866238</c:v>
                </c:pt>
                <c:pt idx="1">
                  <c:v>2.388605836035253</c:v>
                </c:pt>
                <c:pt idx="2">
                  <c:v>2.211189705048497</c:v>
                </c:pt>
                <c:pt idx="3">
                  <c:v>1.551603185738444</c:v>
                </c:pt>
                <c:pt idx="4">
                  <c:v>1.288687132005892</c:v>
                </c:pt>
                <c:pt idx="5">
                  <c:v>1.135667426156078</c:v>
                </c:pt>
                <c:pt idx="6">
                  <c:v>0.976741346682131</c:v>
                </c:pt>
                <c:pt idx="7">
                  <c:v>0.968373792283824</c:v>
                </c:pt>
                <c:pt idx="8">
                  <c:v>0.920494186046497</c:v>
                </c:pt>
                <c:pt idx="9">
                  <c:v>0.687638296168573</c:v>
                </c:pt>
                <c:pt idx="10">
                  <c:v>0.590111053655416</c:v>
                </c:pt>
                <c:pt idx="11">
                  <c:v>0.579153383640694</c:v>
                </c:pt>
                <c:pt idx="12">
                  <c:v>0.563686116046971</c:v>
                </c:pt>
                <c:pt idx="13">
                  <c:v>0.506126245130678</c:v>
                </c:pt>
                <c:pt idx="14">
                  <c:v>0.472692146157072</c:v>
                </c:pt>
                <c:pt idx="15">
                  <c:v>0.459943134303392</c:v>
                </c:pt>
                <c:pt idx="16">
                  <c:v>0.441793453204245</c:v>
                </c:pt>
                <c:pt idx="17">
                  <c:v>0.361830547937303</c:v>
                </c:pt>
                <c:pt idx="18">
                  <c:v>0.253429256594725</c:v>
                </c:pt>
                <c:pt idx="19">
                  <c:v>-0.0955587758929333</c:v>
                </c:pt>
                <c:pt idx="20">
                  <c:v>-0.126900085397097</c:v>
                </c:pt>
                <c:pt idx="21">
                  <c:v>-0.17443965228273</c:v>
                </c:pt>
                <c:pt idx="22">
                  <c:v>-0.254812834224598</c:v>
                </c:pt>
                <c:pt idx="23">
                  <c:v>-0.258823529411766</c:v>
                </c:pt>
              </c:numCache>
            </c:numRef>
          </c:val>
          <c:extLst xmlns:c16r2="http://schemas.microsoft.com/office/drawing/2015/06/chart">
            <c:ext xmlns:c16="http://schemas.microsoft.com/office/drawing/2014/chart" uri="{C3380CC4-5D6E-409C-BE32-E72D297353CC}">
              <c16:uniqueId val="{00000000-B789-40E6-8621-84AC7F66A917}"/>
            </c:ext>
          </c:extLst>
        </c:ser>
        <c:dLbls>
          <c:showLegendKey val="0"/>
          <c:showVal val="0"/>
          <c:showCatName val="0"/>
          <c:showSerName val="0"/>
          <c:showPercent val="0"/>
          <c:showBubbleSize val="0"/>
        </c:dLbls>
        <c:gapWidth val="50"/>
        <c:axId val="-2041931912"/>
        <c:axId val="-2041962424"/>
      </c:barChart>
      <c:catAx>
        <c:axId val="-2041931912"/>
        <c:scaling>
          <c:orientation val="minMax"/>
        </c:scaling>
        <c:delete val="0"/>
        <c:axPos val="b"/>
        <c:numFmt formatCode="General" sourceLinked="1"/>
        <c:majorTickMark val="out"/>
        <c:minorTickMark val="none"/>
        <c:tickLblPos val="low"/>
        <c:spPr>
          <a:ln>
            <a:solidFill>
              <a:srgbClr val="000000"/>
            </a:solidFill>
          </a:ln>
        </c:spPr>
        <c:txPr>
          <a:bodyPr/>
          <a:lstStyle/>
          <a:p>
            <a:pPr>
              <a:defRPr sz="1400"/>
            </a:pPr>
            <a:endParaRPr lang="en-US"/>
          </a:p>
        </c:txPr>
        <c:crossAx val="-2041962424"/>
        <c:crosses val="autoZero"/>
        <c:auto val="1"/>
        <c:lblAlgn val="ctr"/>
        <c:lblOffset val="100"/>
        <c:noMultiLvlLbl val="0"/>
      </c:catAx>
      <c:valAx>
        <c:axId val="-2041962424"/>
        <c:scaling>
          <c:orientation val="minMax"/>
          <c:max val="5.0"/>
          <c:min val="-0.5"/>
        </c:scaling>
        <c:delete val="0"/>
        <c:axPos val="l"/>
        <c:majorGridlines>
          <c:spPr>
            <a:ln>
              <a:solidFill>
                <a:srgbClr val="6A737B">
                  <a:lumMod val="40000"/>
                  <a:lumOff val="60000"/>
                </a:srgbClr>
              </a:solidFill>
            </a:ln>
          </c:spPr>
        </c:majorGridlines>
        <c:numFmt formatCode="#,##0.0" sourceLinked="0"/>
        <c:majorTickMark val="out"/>
        <c:minorTickMark val="none"/>
        <c:tickLblPos val="nextTo"/>
        <c:spPr>
          <a:ln>
            <a:noFill/>
          </a:ln>
        </c:spPr>
        <c:txPr>
          <a:bodyPr/>
          <a:lstStyle/>
          <a:p>
            <a:pPr>
              <a:defRPr sz="1800"/>
            </a:pPr>
            <a:endParaRPr lang="en-US"/>
          </a:p>
        </c:txPr>
        <c:crossAx val="-2041931912"/>
        <c:crosses val="autoZero"/>
        <c:crossBetween val="between"/>
        <c:majorUnit val="0.5"/>
      </c:valAx>
    </c:plotArea>
    <c:plotVisOnly val="1"/>
    <c:dispBlanksAs val="gap"/>
    <c:showDLblsOverMax val="0"/>
  </c:chart>
  <c:txPr>
    <a:bodyPr/>
    <a:lstStyle/>
    <a:p>
      <a:pPr>
        <a:defRPr sz="1800"/>
      </a:pPr>
      <a:endParaRPr lang="en-US"/>
    </a:p>
  </c:txPr>
  <c:externalData r:id="rId2">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c:f>
              <c:strCache>
                <c:ptCount val="1"/>
                <c:pt idx="0">
                  <c:v>Dwelling completions per additional person, 2015</c:v>
                </c:pt>
              </c:strCache>
            </c:strRef>
          </c:tx>
          <c:spPr>
            <a:solidFill>
              <a:srgbClr val="F68B33"/>
            </a:solidFill>
            <a:ln w="9525">
              <a:solidFill>
                <a:srgbClr val="FFFFFF"/>
              </a:solidFill>
            </a:ln>
          </c:spPr>
          <c:invertIfNegative val="0"/>
          <c:dPt>
            <c:idx val="10"/>
            <c:invertIfNegative val="0"/>
            <c:bubble3D val="0"/>
            <c:spPr>
              <a:solidFill>
                <a:srgbClr val="A02226"/>
              </a:solidFill>
              <a:ln w="9525">
                <a:solidFill>
                  <a:srgbClr val="FFFFFF"/>
                </a:solidFill>
              </a:ln>
            </c:spPr>
            <c:extLst xmlns:c16r2="http://schemas.microsoft.com/office/drawing/2015/06/chart">
              <c:ext xmlns:c16="http://schemas.microsoft.com/office/drawing/2014/chart" uri="{C3380CC4-5D6E-409C-BE32-E72D297353CC}">
                <c16:uniqueId val="{00000001-9152-4B28-BB5E-86D9C5BFD75B}"/>
              </c:ext>
            </c:extLst>
          </c:dPt>
          <c:cat>
            <c:strRef>
              <c:f>Sheet1!$A$2:$A$25</c:f>
              <c:strCache>
                <c:ptCount val="24"/>
                <c:pt idx="0">
                  <c:v>Czechia</c:v>
                </c:pt>
                <c:pt idx="1">
                  <c:v>Slovakia</c:v>
                </c:pt>
                <c:pt idx="2">
                  <c:v>South Korea</c:v>
                </c:pt>
                <c:pt idx="3">
                  <c:v>France</c:v>
                </c:pt>
                <c:pt idx="4">
                  <c:v>Finland</c:v>
                </c:pt>
                <c:pt idx="5">
                  <c:v>Germany</c:v>
                </c:pt>
                <c:pt idx="6">
                  <c:v>Netherlands</c:v>
                </c:pt>
                <c:pt idx="7">
                  <c:v>Austria</c:v>
                </c:pt>
                <c:pt idx="8">
                  <c:v>Ireland</c:v>
                </c:pt>
                <c:pt idx="9">
                  <c:v>USA</c:v>
                </c:pt>
                <c:pt idx="10">
                  <c:v>Australia</c:v>
                </c:pt>
                <c:pt idx="11">
                  <c:v>Denmark</c:v>
                </c:pt>
                <c:pt idx="12">
                  <c:v>Canada</c:v>
                </c:pt>
                <c:pt idx="13">
                  <c:v>Sweden</c:v>
                </c:pt>
                <c:pt idx="14">
                  <c:v>Norway</c:v>
                </c:pt>
                <c:pt idx="15">
                  <c:v>New Zealand</c:v>
                </c:pt>
                <c:pt idx="16">
                  <c:v>Cyprus</c:v>
                </c:pt>
                <c:pt idx="17">
                  <c:v>UK</c:v>
                </c:pt>
                <c:pt idx="18">
                  <c:v>Luxembourg</c:v>
                </c:pt>
                <c:pt idx="19">
                  <c:v>Latvia</c:v>
                </c:pt>
                <c:pt idx="20">
                  <c:v>Portugal</c:v>
                </c:pt>
                <c:pt idx="21">
                  <c:v>Bulgaria</c:v>
                </c:pt>
                <c:pt idx="22">
                  <c:v>Lithuania</c:v>
                </c:pt>
                <c:pt idx="23">
                  <c:v>Hungary</c:v>
                </c:pt>
              </c:strCache>
            </c:strRef>
          </c:cat>
          <c:val>
            <c:numRef>
              <c:f>Sheet1!$B$2:$B$25</c:f>
              <c:numCache>
                <c:formatCode>0.00</c:formatCode>
                <c:ptCount val="24"/>
                <c:pt idx="0">
                  <c:v>4792.780748662381</c:v>
                </c:pt>
                <c:pt idx="1">
                  <c:v>2388.605836035253</c:v>
                </c:pt>
                <c:pt idx="2">
                  <c:v>2211.189705048497</c:v>
                </c:pt>
                <c:pt idx="3">
                  <c:v>1551.603185738445</c:v>
                </c:pt>
                <c:pt idx="4">
                  <c:v>1288.687132005892</c:v>
                </c:pt>
                <c:pt idx="5">
                  <c:v>1135.667426156077</c:v>
                </c:pt>
                <c:pt idx="6">
                  <c:v>976.7413466821312</c:v>
                </c:pt>
                <c:pt idx="7">
                  <c:v>968.3737922838237</c:v>
                </c:pt>
                <c:pt idx="8">
                  <c:v>920.494186046497</c:v>
                </c:pt>
                <c:pt idx="9">
                  <c:v>687.6382961685731</c:v>
                </c:pt>
                <c:pt idx="10">
                  <c:v>590.1110536554154</c:v>
                </c:pt>
                <c:pt idx="11">
                  <c:v>579.153383640694</c:v>
                </c:pt>
                <c:pt idx="12">
                  <c:v>563.686116046971</c:v>
                </c:pt>
                <c:pt idx="13">
                  <c:v>506.1262451306777</c:v>
                </c:pt>
                <c:pt idx="14">
                  <c:v>472.6921461570722</c:v>
                </c:pt>
                <c:pt idx="15">
                  <c:v>459.943134303392</c:v>
                </c:pt>
                <c:pt idx="16">
                  <c:v>441.7934532042451</c:v>
                </c:pt>
                <c:pt idx="17">
                  <c:v>361.8305479373034</c:v>
                </c:pt>
                <c:pt idx="18">
                  <c:v>253.4292565947253</c:v>
                </c:pt>
                <c:pt idx="19">
                  <c:v>-95.55877589293321</c:v>
                </c:pt>
                <c:pt idx="20">
                  <c:v>-126.9000853970972</c:v>
                </c:pt>
                <c:pt idx="21">
                  <c:v>-174.4396522827298</c:v>
                </c:pt>
                <c:pt idx="22">
                  <c:v>-254.8128342245983</c:v>
                </c:pt>
                <c:pt idx="23">
                  <c:v>-258.823529411766</c:v>
                </c:pt>
              </c:numCache>
            </c:numRef>
          </c:val>
          <c:extLst xmlns:c16r2="http://schemas.microsoft.com/office/drawing/2015/06/chart">
            <c:ext xmlns:c16="http://schemas.microsoft.com/office/drawing/2014/chart" uri="{C3380CC4-5D6E-409C-BE32-E72D297353CC}">
              <c16:uniqueId val="{00000002-9152-4B28-BB5E-86D9C5BFD75B}"/>
            </c:ext>
          </c:extLst>
        </c:ser>
        <c:dLbls>
          <c:showLegendKey val="0"/>
          <c:showVal val="0"/>
          <c:showCatName val="0"/>
          <c:showSerName val="0"/>
          <c:showPercent val="0"/>
          <c:showBubbleSize val="0"/>
        </c:dLbls>
        <c:gapWidth val="50"/>
        <c:axId val="-2041658232"/>
        <c:axId val="-2041668360"/>
      </c:barChart>
      <c:catAx>
        <c:axId val="-2041658232"/>
        <c:scaling>
          <c:orientation val="minMax"/>
        </c:scaling>
        <c:delete val="0"/>
        <c:axPos val="b"/>
        <c:numFmt formatCode="General" sourceLinked="1"/>
        <c:majorTickMark val="out"/>
        <c:minorTickMark val="none"/>
        <c:tickLblPos val="low"/>
        <c:spPr>
          <a:ln>
            <a:solidFill>
              <a:srgbClr val="000000"/>
            </a:solidFill>
          </a:ln>
        </c:spPr>
        <c:txPr>
          <a:bodyPr/>
          <a:lstStyle/>
          <a:p>
            <a:pPr>
              <a:defRPr sz="1800"/>
            </a:pPr>
            <a:endParaRPr lang="en-US"/>
          </a:p>
        </c:txPr>
        <c:crossAx val="-2041668360"/>
        <c:crosses val="autoZero"/>
        <c:auto val="1"/>
        <c:lblAlgn val="ctr"/>
        <c:lblOffset val="100"/>
        <c:noMultiLvlLbl val="0"/>
      </c:catAx>
      <c:valAx>
        <c:axId val="-2041668360"/>
        <c:scaling>
          <c:orientation val="minMax"/>
          <c:max val="5000.0"/>
          <c:min val="-50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41658232"/>
        <c:crosses val="autoZero"/>
        <c:crossBetween val="between"/>
        <c:majorUnit val="500.0"/>
      </c:valAx>
    </c:plotArea>
    <c:plotVisOnly val="1"/>
    <c:dispBlanksAs val="gap"/>
    <c:showDLblsOverMax val="0"/>
  </c:chart>
  <c:txPr>
    <a:bodyPr/>
    <a:lstStyle/>
    <a:p>
      <a:pPr>
        <a:defRPr sz="1800"/>
      </a:pPr>
      <a:endParaRPr lang="en-US"/>
    </a:p>
  </c:txPr>
  <c:externalData r:id="rId2">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Sheet1!$B$1</c:f>
              <c:strCache>
                <c:ptCount val="1"/>
                <c:pt idx="0">
                  <c:v>2015</c:v>
                </c:pt>
              </c:strCache>
            </c:strRef>
          </c:tx>
          <c:spPr>
            <a:ln w="9525">
              <a:solidFill>
                <a:srgbClr val="FFFFFF"/>
              </a:solidFill>
            </a:ln>
          </c:spPr>
          <c:marker>
            <c:symbol val="circle"/>
            <c:size val="15"/>
            <c:spPr>
              <a:solidFill>
                <a:srgbClr val="A02226"/>
              </a:solidFill>
              <a:ln>
                <a:noFill/>
              </a:ln>
            </c:spPr>
          </c:marker>
          <c:dPt>
            <c:idx val="10"/>
            <c:bubble3D val="0"/>
            <c:extLst xmlns:c16r2="http://schemas.microsoft.com/office/drawing/2015/06/chart">
              <c:ext xmlns:c16="http://schemas.microsoft.com/office/drawing/2014/chart" uri="{C3380CC4-5D6E-409C-BE32-E72D297353CC}">
                <c16:uniqueId val="{00000001-E3CE-4580-974D-8C77F04E2E6D}"/>
              </c:ext>
            </c:extLst>
          </c:dPt>
          <c:cat>
            <c:strRef>
              <c:f>Sheet1!$A$2:$A$23</c:f>
              <c:strCache>
                <c:ptCount val="22"/>
                <c:pt idx="0">
                  <c:v>Portugal</c:v>
                </c:pt>
                <c:pt idx="1">
                  <c:v>Bulgaria</c:v>
                </c:pt>
                <c:pt idx="2">
                  <c:v>France</c:v>
                </c:pt>
                <c:pt idx="3">
                  <c:v>Finland</c:v>
                </c:pt>
                <c:pt idx="4">
                  <c:v>Switzerland</c:v>
                </c:pt>
                <c:pt idx="5">
                  <c:v>Austria</c:v>
                </c:pt>
                <c:pt idx="6">
                  <c:v>Germany</c:v>
                </c:pt>
                <c:pt idx="7">
                  <c:v>Cyprus</c:v>
                </c:pt>
                <c:pt idx="8">
                  <c:v>Sweden</c:v>
                </c:pt>
                <c:pt idx="9">
                  <c:v>Denmark</c:v>
                </c:pt>
                <c:pt idx="10">
                  <c:v>Netherlands</c:v>
                </c:pt>
                <c:pt idx="11">
                  <c:v>Hungary</c:v>
                </c:pt>
                <c:pt idx="12">
                  <c:v>Norway</c:v>
                </c:pt>
                <c:pt idx="13">
                  <c:v>Lithuania</c:v>
                </c:pt>
                <c:pt idx="14">
                  <c:v>Ireland</c:v>
                </c:pt>
                <c:pt idx="15">
                  <c:v>UK</c:v>
                </c:pt>
                <c:pt idx="16">
                  <c:v>USA</c:v>
                </c:pt>
                <c:pt idx="17">
                  <c:v>Luxembourg</c:v>
                </c:pt>
                <c:pt idx="18">
                  <c:v>Australia</c:v>
                </c:pt>
                <c:pt idx="19">
                  <c:v>New Zealand</c:v>
                </c:pt>
                <c:pt idx="20">
                  <c:v>Poland</c:v>
                </c:pt>
                <c:pt idx="21">
                  <c:v>Chile</c:v>
                </c:pt>
              </c:strCache>
            </c:strRef>
          </c:cat>
          <c:val>
            <c:numRef>
              <c:f>Sheet1!$B$2:$B$23</c:f>
              <c:numCache>
                <c:formatCode>0.0</c:formatCode>
                <c:ptCount val="22"/>
                <c:pt idx="0">
                  <c:v>571.2180893320386</c:v>
                </c:pt>
                <c:pt idx="1">
                  <c:v>546.3755647928587</c:v>
                </c:pt>
                <c:pt idx="2">
                  <c:v>546.3526816619142</c:v>
                </c:pt>
                <c:pt idx="3">
                  <c:v>536.288827364832</c:v>
                </c:pt>
                <c:pt idx="4">
                  <c:v>526.9806456828326</c:v>
                </c:pt>
                <c:pt idx="5">
                  <c:v>525.4037861021255</c:v>
                </c:pt>
                <c:pt idx="6">
                  <c:v>510.43789665689</c:v>
                </c:pt>
                <c:pt idx="7">
                  <c:v>509.527713625866</c:v>
                </c:pt>
                <c:pt idx="8">
                  <c:v>475.8013747819839</c:v>
                </c:pt>
                <c:pt idx="9">
                  <c:v>464.3940551776897</c:v>
                </c:pt>
                <c:pt idx="10">
                  <c:v>448.9747955206185</c:v>
                </c:pt>
                <c:pt idx="11">
                  <c:v>448.5073467584982</c:v>
                </c:pt>
                <c:pt idx="12">
                  <c:v>448.398362293339</c:v>
                </c:pt>
                <c:pt idx="13">
                  <c:v>444.6011377040446</c:v>
                </c:pt>
                <c:pt idx="14">
                  <c:v>436.8162189732486</c:v>
                </c:pt>
                <c:pt idx="15">
                  <c:v>436.2470261800274</c:v>
                </c:pt>
                <c:pt idx="16">
                  <c:v>418.8967989114061</c:v>
                </c:pt>
                <c:pt idx="17">
                  <c:v>413.5455703110787</c:v>
                </c:pt>
                <c:pt idx="18">
                  <c:v>401.1765196712419</c:v>
                </c:pt>
                <c:pt idx="19">
                  <c:v>398.1894457937735</c:v>
                </c:pt>
                <c:pt idx="20">
                  <c:v>363.2325436408976</c:v>
                </c:pt>
                <c:pt idx="21">
                  <c:v>289.6130117459231</c:v>
                </c:pt>
              </c:numCache>
            </c:numRef>
          </c:val>
          <c:smooth val="0"/>
          <c:extLst xmlns:c16r2="http://schemas.microsoft.com/office/drawing/2015/06/chart">
            <c:ext xmlns:c16="http://schemas.microsoft.com/office/drawing/2014/chart" uri="{C3380CC4-5D6E-409C-BE32-E72D297353CC}">
              <c16:uniqueId val="{00000002-E3CE-4580-974D-8C77F04E2E6D}"/>
            </c:ext>
          </c:extLst>
        </c:ser>
        <c:ser>
          <c:idx val="1"/>
          <c:order val="1"/>
          <c:tx>
            <c:strRef>
              <c:f>Sheet1!$C$1</c:f>
              <c:strCache>
                <c:ptCount val="1"/>
                <c:pt idx="0">
                  <c:v>2000</c:v>
                </c:pt>
              </c:strCache>
            </c:strRef>
          </c:tx>
          <c:spPr>
            <a:ln>
              <a:noFill/>
            </a:ln>
          </c:spPr>
          <c:marker>
            <c:symbol val="circle"/>
            <c:size val="15"/>
            <c:spPr>
              <a:solidFill>
                <a:srgbClr val="F68B33"/>
              </a:solidFill>
              <a:ln>
                <a:noFill/>
              </a:ln>
            </c:spPr>
          </c:marker>
          <c:cat>
            <c:strRef>
              <c:f>Sheet1!$A$2:$A$23</c:f>
              <c:strCache>
                <c:ptCount val="22"/>
                <c:pt idx="0">
                  <c:v>Portugal</c:v>
                </c:pt>
                <c:pt idx="1">
                  <c:v>Bulgaria</c:v>
                </c:pt>
                <c:pt idx="2">
                  <c:v>France</c:v>
                </c:pt>
                <c:pt idx="3">
                  <c:v>Finland</c:v>
                </c:pt>
                <c:pt idx="4">
                  <c:v>Switzerland</c:v>
                </c:pt>
                <c:pt idx="5">
                  <c:v>Austria</c:v>
                </c:pt>
                <c:pt idx="6">
                  <c:v>Germany</c:v>
                </c:pt>
                <c:pt idx="7">
                  <c:v>Cyprus</c:v>
                </c:pt>
                <c:pt idx="8">
                  <c:v>Sweden</c:v>
                </c:pt>
                <c:pt idx="9">
                  <c:v>Denmark</c:v>
                </c:pt>
                <c:pt idx="10">
                  <c:v>Netherlands</c:v>
                </c:pt>
                <c:pt idx="11">
                  <c:v>Hungary</c:v>
                </c:pt>
                <c:pt idx="12">
                  <c:v>Norway</c:v>
                </c:pt>
                <c:pt idx="13">
                  <c:v>Lithuania</c:v>
                </c:pt>
                <c:pt idx="14">
                  <c:v>Ireland</c:v>
                </c:pt>
                <c:pt idx="15">
                  <c:v>UK</c:v>
                </c:pt>
                <c:pt idx="16">
                  <c:v>USA</c:v>
                </c:pt>
                <c:pt idx="17">
                  <c:v>Luxembourg</c:v>
                </c:pt>
                <c:pt idx="18">
                  <c:v>Australia</c:v>
                </c:pt>
                <c:pt idx="19">
                  <c:v>New Zealand</c:v>
                </c:pt>
                <c:pt idx="20">
                  <c:v>Poland</c:v>
                </c:pt>
                <c:pt idx="21">
                  <c:v>Chile</c:v>
                </c:pt>
              </c:strCache>
            </c:strRef>
          </c:cat>
          <c:val>
            <c:numRef>
              <c:f>Sheet1!$C$2:$C$23</c:f>
              <c:numCache>
                <c:formatCode>0.0</c:formatCode>
                <c:ptCount val="22"/>
                <c:pt idx="0">
                  <c:v>485.8605168909108</c:v>
                </c:pt>
                <c:pt idx="1">
                  <c:v>452.6432891079517</c:v>
                </c:pt>
                <c:pt idx="2">
                  <c:v>506.1503958680213</c:v>
                </c:pt>
                <c:pt idx="3">
                  <c:v>486.7029588087411</c:v>
                </c:pt>
                <c:pt idx="4">
                  <c:v>498.1797610533351</c:v>
                </c:pt>
                <c:pt idx="5">
                  <c:v>481.614014107563</c:v>
                </c:pt>
                <c:pt idx="6">
                  <c:v>467.1662195397651</c:v>
                </c:pt>
                <c:pt idx="7">
                  <c:v>351.7350427350427</c:v>
                </c:pt>
                <c:pt idx="8">
                  <c:v>482.2417334386636</c:v>
                </c:pt>
                <c:pt idx="9">
                  <c:v>453.0043151969981</c:v>
                </c:pt>
                <c:pt idx="10">
                  <c:v>420.3871040945036</c:v>
                </c:pt>
                <c:pt idx="11">
                  <c:v>398.4953921568626</c:v>
                </c:pt>
                <c:pt idx="12">
                  <c:v>435.6091494559183</c:v>
                </c:pt>
                <c:pt idx="13">
                  <c:v>372.7996619661203</c:v>
                </c:pt>
                <c:pt idx="14">
                  <c:v>372.1545791424034</c:v>
                </c:pt>
                <c:pt idx="15">
                  <c:v>430.7033094664602</c:v>
                </c:pt>
                <c:pt idx="16">
                  <c:v>412.8744744432385</c:v>
                </c:pt>
                <c:pt idx="17">
                  <c:v>389.6510310446408</c:v>
                </c:pt>
                <c:pt idx="18">
                  <c:v>406.9839611305574</c:v>
                </c:pt>
                <c:pt idx="19">
                  <c:v>353.2672347017815</c:v>
                </c:pt>
                <c:pt idx="20">
                  <c:v>327.3919974910488</c:v>
                </c:pt>
                <c:pt idx="21">
                  <c:v>280.992142990798</c:v>
                </c:pt>
              </c:numCache>
            </c:numRef>
          </c:val>
          <c:smooth val="0"/>
          <c:extLst xmlns:c16r2="http://schemas.microsoft.com/office/drawing/2015/06/chart">
            <c:ext xmlns:c16="http://schemas.microsoft.com/office/drawing/2014/chart" uri="{C3380CC4-5D6E-409C-BE32-E72D297353CC}">
              <c16:uniqueId val="{00000003-E3CE-4580-974D-8C77F04E2E6D}"/>
            </c:ext>
          </c:extLst>
        </c:ser>
        <c:dLbls>
          <c:showLegendKey val="0"/>
          <c:showVal val="0"/>
          <c:showCatName val="0"/>
          <c:showSerName val="0"/>
          <c:showPercent val="0"/>
          <c:showBubbleSize val="0"/>
        </c:dLbls>
        <c:marker val="1"/>
        <c:smooth val="0"/>
        <c:axId val="1786355864"/>
        <c:axId val="1786361224"/>
      </c:lineChart>
      <c:catAx>
        <c:axId val="1786355864"/>
        <c:scaling>
          <c:orientation val="minMax"/>
        </c:scaling>
        <c:delete val="0"/>
        <c:axPos val="b"/>
        <c:numFmt formatCode="General" sourceLinked="1"/>
        <c:majorTickMark val="out"/>
        <c:minorTickMark val="none"/>
        <c:tickLblPos val="low"/>
        <c:spPr>
          <a:ln>
            <a:solidFill>
              <a:srgbClr val="000000"/>
            </a:solidFill>
          </a:ln>
        </c:spPr>
        <c:txPr>
          <a:bodyPr/>
          <a:lstStyle/>
          <a:p>
            <a:pPr>
              <a:defRPr sz="1600"/>
            </a:pPr>
            <a:endParaRPr lang="en-US"/>
          </a:p>
        </c:txPr>
        <c:crossAx val="1786361224"/>
        <c:crosses val="autoZero"/>
        <c:auto val="1"/>
        <c:lblAlgn val="ctr"/>
        <c:lblOffset val="100"/>
        <c:noMultiLvlLbl val="0"/>
      </c:catAx>
      <c:valAx>
        <c:axId val="1786361224"/>
        <c:scaling>
          <c:orientation val="minMax"/>
          <c:max val="600.0"/>
          <c:min val="25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1786355864"/>
        <c:crosses val="autoZero"/>
        <c:crossBetween val="between"/>
        <c:majorUnit val="50.0"/>
      </c:valAx>
    </c:plotArea>
    <c:plotVisOnly val="1"/>
    <c:dispBlanksAs val="gap"/>
    <c:showDLblsOverMax val="0"/>
  </c:chart>
  <c:txPr>
    <a:bodyPr/>
    <a:lstStyle/>
    <a:p>
      <a:pPr>
        <a:defRPr sz="1800"/>
      </a:pPr>
      <a:endParaRPr lang="en-US"/>
    </a:p>
  </c:txPr>
  <c:externalData r:id="rId2">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21962749848577"/>
          <c:y val="0.000532371031258533"/>
          <c:w val="0.66393468604886"/>
          <c:h val="0.990526245337743"/>
        </c:manualLayout>
      </c:layout>
      <c:lineChart>
        <c:grouping val="standard"/>
        <c:varyColors val="0"/>
        <c:ser>
          <c:idx val="0"/>
          <c:order val="0"/>
          <c:tx>
            <c:strRef>
              <c:f>Sheet1!$B$1</c:f>
              <c:strCache>
                <c:ptCount val="1"/>
                <c:pt idx="0">
                  <c:v>2015</c:v>
                </c:pt>
              </c:strCache>
            </c:strRef>
          </c:tx>
          <c:spPr>
            <a:ln w="9525">
              <a:noFill/>
            </a:ln>
          </c:spPr>
          <c:marker>
            <c:symbol val="circle"/>
            <c:size val="15"/>
            <c:spPr>
              <a:solidFill>
                <a:srgbClr val="A02226"/>
              </a:solidFill>
              <a:ln>
                <a:noFill/>
              </a:ln>
            </c:spPr>
          </c:marker>
          <c:dPt>
            <c:idx val="10"/>
            <c:bubble3D val="0"/>
            <c:extLst xmlns:c16r2="http://schemas.microsoft.com/office/drawing/2015/06/chart">
              <c:ext xmlns:c16="http://schemas.microsoft.com/office/drawing/2014/chart" uri="{C3380CC4-5D6E-409C-BE32-E72D297353CC}">
                <c16:uniqueId val="{00000001-E3CE-4580-974D-8C77F04E2E6D}"/>
              </c:ext>
            </c:extLst>
          </c:dPt>
          <c:cat>
            <c:strRef>
              <c:f>Sheet1!$A$2:$A$23</c:f>
              <c:strCache>
                <c:ptCount val="22"/>
                <c:pt idx="0">
                  <c:v>Portugal</c:v>
                </c:pt>
                <c:pt idx="1">
                  <c:v>Bulgaria</c:v>
                </c:pt>
                <c:pt idx="2">
                  <c:v>France</c:v>
                </c:pt>
                <c:pt idx="3">
                  <c:v>Finland</c:v>
                </c:pt>
                <c:pt idx="4">
                  <c:v>Switzerland</c:v>
                </c:pt>
                <c:pt idx="5">
                  <c:v>Austria</c:v>
                </c:pt>
                <c:pt idx="6">
                  <c:v>Germany</c:v>
                </c:pt>
                <c:pt idx="7">
                  <c:v>Cyprus</c:v>
                </c:pt>
                <c:pt idx="8">
                  <c:v>Sweden</c:v>
                </c:pt>
                <c:pt idx="9">
                  <c:v>Denmark</c:v>
                </c:pt>
                <c:pt idx="10">
                  <c:v>Netherlands</c:v>
                </c:pt>
                <c:pt idx="11">
                  <c:v>Hungary</c:v>
                </c:pt>
                <c:pt idx="12">
                  <c:v>Norway</c:v>
                </c:pt>
                <c:pt idx="13">
                  <c:v>Lithuania</c:v>
                </c:pt>
                <c:pt idx="14">
                  <c:v>Ireland</c:v>
                </c:pt>
                <c:pt idx="15">
                  <c:v>UK</c:v>
                </c:pt>
                <c:pt idx="16">
                  <c:v>USA</c:v>
                </c:pt>
                <c:pt idx="17">
                  <c:v>Luxembourg</c:v>
                </c:pt>
                <c:pt idx="18">
                  <c:v>Australia</c:v>
                </c:pt>
                <c:pt idx="19">
                  <c:v>New Zealand</c:v>
                </c:pt>
                <c:pt idx="20">
                  <c:v>Poland</c:v>
                </c:pt>
                <c:pt idx="21">
                  <c:v>Chile</c:v>
                </c:pt>
              </c:strCache>
            </c:strRef>
          </c:cat>
          <c:val>
            <c:numRef>
              <c:f>Sheet1!$B$2:$B$23</c:f>
              <c:numCache>
                <c:formatCode>0.0</c:formatCode>
                <c:ptCount val="22"/>
                <c:pt idx="0">
                  <c:v>571.2180893320386</c:v>
                </c:pt>
                <c:pt idx="1">
                  <c:v>546.3755647928587</c:v>
                </c:pt>
                <c:pt idx="2">
                  <c:v>546.3526816619142</c:v>
                </c:pt>
                <c:pt idx="3">
                  <c:v>536.288827364832</c:v>
                </c:pt>
                <c:pt idx="4">
                  <c:v>526.9806456828326</c:v>
                </c:pt>
                <c:pt idx="5">
                  <c:v>525.4037861021255</c:v>
                </c:pt>
                <c:pt idx="6">
                  <c:v>510.43789665689</c:v>
                </c:pt>
                <c:pt idx="7">
                  <c:v>509.527713625866</c:v>
                </c:pt>
                <c:pt idx="8">
                  <c:v>475.8013747819839</c:v>
                </c:pt>
                <c:pt idx="9">
                  <c:v>464.3940551776897</c:v>
                </c:pt>
                <c:pt idx="10">
                  <c:v>448.9747955206185</c:v>
                </c:pt>
                <c:pt idx="11">
                  <c:v>448.5073467584982</c:v>
                </c:pt>
                <c:pt idx="12">
                  <c:v>448.398362293339</c:v>
                </c:pt>
                <c:pt idx="13">
                  <c:v>444.6011377040446</c:v>
                </c:pt>
                <c:pt idx="14">
                  <c:v>436.8162189732486</c:v>
                </c:pt>
                <c:pt idx="15">
                  <c:v>436.2470261800274</c:v>
                </c:pt>
                <c:pt idx="16">
                  <c:v>418.8967989114061</c:v>
                </c:pt>
                <c:pt idx="17">
                  <c:v>413.5455703110787</c:v>
                </c:pt>
                <c:pt idx="18">
                  <c:v>401.1765196712419</c:v>
                </c:pt>
                <c:pt idx="19">
                  <c:v>398.1894457937735</c:v>
                </c:pt>
                <c:pt idx="20">
                  <c:v>363.2325436408976</c:v>
                </c:pt>
                <c:pt idx="21">
                  <c:v>289.6130117459231</c:v>
                </c:pt>
              </c:numCache>
            </c:numRef>
          </c:val>
          <c:smooth val="0"/>
          <c:extLst xmlns:c16r2="http://schemas.microsoft.com/office/drawing/2015/06/chart">
            <c:ext xmlns:c16="http://schemas.microsoft.com/office/drawing/2014/chart" uri="{C3380CC4-5D6E-409C-BE32-E72D297353CC}">
              <c16:uniqueId val="{00000002-E3CE-4580-974D-8C77F04E2E6D}"/>
            </c:ext>
          </c:extLst>
        </c:ser>
        <c:ser>
          <c:idx val="1"/>
          <c:order val="1"/>
          <c:tx>
            <c:strRef>
              <c:f>Sheet1!$C$1</c:f>
              <c:strCache>
                <c:ptCount val="1"/>
                <c:pt idx="0">
                  <c:v>2000</c:v>
                </c:pt>
              </c:strCache>
            </c:strRef>
          </c:tx>
          <c:spPr>
            <a:ln>
              <a:noFill/>
            </a:ln>
          </c:spPr>
          <c:marker>
            <c:symbol val="circle"/>
            <c:size val="15"/>
            <c:spPr>
              <a:solidFill>
                <a:srgbClr val="F68B33"/>
              </a:solidFill>
              <a:ln>
                <a:noFill/>
              </a:ln>
            </c:spPr>
          </c:marker>
          <c:cat>
            <c:strRef>
              <c:f>Sheet1!$A$2:$A$23</c:f>
              <c:strCache>
                <c:ptCount val="22"/>
                <c:pt idx="0">
                  <c:v>Portugal</c:v>
                </c:pt>
                <c:pt idx="1">
                  <c:v>Bulgaria</c:v>
                </c:pt>
                <c:pt idx="2">
                  <c:v>France</c:v>
                </c:pt>
                <c:pt idx="3">
                  <c:v>Finland</c:v>
                </c:pt>
                <c:pt idx="4">
                  <c:v>Switzerland</c:v>
                </c:pt>
                <c:pt idx="5">
                  <c:v>Austria</c:v>
                </c:pt>
                <c:pt idx="6">
                  <c:v>Germany</c:v>
                </c:pt>
                <c:pt idx="7">
                  <c:v>Cyprus</c:v>
                </c:pt>
                <c:pt idx="8">
                  <c:v>Sweden</c:v>
                </c:pt>
                <c:pt idx="9">
                  <c:v>Denmark</c:v>
                </c:pt>
                <c:pt idx="10">
                  <c:v>Netherlands</c:v>
                </c:pt>
                <c:pt idx="11">
                  <c:v>Hungary</c:v>
                </c:pt>
                <c:pt idx="12">
                  <c:v>Norway</c:v>
                </c:pt>
                <c:pt idx="13">
                  <c:v>Lithuania</c:v>
                </c:pt>
                <c:pt idx="14">
                  <c:v>Ireland</c:v>
                </c:pt>
                <c:pt idx="15">
                  <c:v>UK</c:v>
                </c:pt>
                <c:pt idx="16">
                  <c:v>USA</c:v>
                </c:pt>
                <c:pt idx="17">
                  <c:v>Luxembourg</c:v>
                </c:pt>
                <c:pt idx="18">
                  <c:v>Australia</c:v>
                </c:pt>
                <c:pt idx="19">
                  <c:v>New Zealand</c:v>
                </c:pt>
                <c:pt idx="20">
                  <c:v>Poland</c:v>
                </c:pt>
                <c:pt idx="21">
                  <c:v>Chile</c:v>
                </c:pt>
              </c:strCache>
            </c:strRef>
          </c:cat>
          <c:val>
            <c:numRef>
              <c:f>Sheet1!$C$2:$C$23</c:f>
              <c:numCache>
                <c:formatCode>0.0</c:formatCode>
                <c:ptCount val="22"/>
                <c:pt idx="0">
                  <c:v>485.8605168909108</c:v>
                </c:pt>
                <c:pt idx="1">
                  <c:v>452.6432891079517</c:v>
                </c:pt>
                <c:pt idx="2">
                  <c:v>506.1503958680213</c:v>
                </c:pt>
                <c:pt idx="3">
                  <c:v>486.7029588087411</c:v>
                </c:pt>
                <c:pt idx="4">
                  <c:v>498.1797610533351</c:v>
                </c:pt>
                <c:pt idx="5">
                  <c:v>481.614014107563</c:v>
                </c:pt>
                <c:pt idx="6">
                  <c:v>467.1662195397651</c:v>
                </c:pt>
                <c:pt idx="7">
                  <c:v>351.7350427350427</c:v>
                </c:pt>
                <c:pt idx="8">
                  <c:v>482.2417334386636</c:v>
                </c:pt>
                <c:pt idx="9">
                  <c:v>453.0043151969981</c:v>
                </c:pt>
                <c:pt idx="10">
                  <c:v>420.3871040945036</c:v>
                </c:pt>
                <c:pt idx="11">
                  <c:v>398.4953921568626</c:v>
                </c:pt>
                <c:pt idx="12">
                  <c:v>435.6091494559183</c:v>
                </c:pt>
                <c:pt idx="13">
                  <c:v>372.7996619661203</c:v>
                </c:pt>
                <c:pt idx="14">
                  <c:v>372.1545791424034</c:v>
                </c:pt>
                <c:pt idx="15">
                  <c:v>430.7033094664602</c:v>
                </c:pt>
                <c:pt idx="16">
                  <c:v>412.8744744432385</c:v>
                </c:pt>
                <c:pt idx="17">
                  <c:v>389.6510310446408</c:v>
                </c:pt>
                <c:pt idx="18">
                  <c:v>406.9839611305574</c:v>
                </c:pt>
                <c:pt idx="19">
                  <c:v>353.2672347017815</c:v>
                </c:pt>
                <c:pt idx="20">
                  <c:v>327.3919974910488</c:v>
                </c:pt>
                <c:pt idx="21">
                  <c:v>280.992142990798</c:v>
                </c:pt>
              </c:numCache>
            </c:numRef>
          </c:val>
          <c:smooth val="0"/>
          <c:extLst xmlns:c16r2="http://schemas.microsoft.com/office/drawing/2015/06/chart">
            <c:ext xmlns:c16="http://schemas.microsoft.com/office/drawing/2014/chart" uri="{C3380CC4-5D6E-409C-BE32-E72D297353CC}">
              <c16:uniqueId val="{00000003-E3CE-4580-974D-8C77F04E2E6D}"/>
            </c:ext>
          </c:extLst>
        </c:ser>
        <c:dLbls>
          <c:showLegendKey val="0"/>
          <c:showVal val="0"/>
          <c:showCatName val="0"/>
          <c:showSerName val="0"/>
          <c:showPercent val="0"/>
          <c:showBubbleSize val="0"/>
        </c:dLbls>
        <c:marker val="1"/>
        <c:smooth val="0"/>
        <c:axId val="-2041791176"/>
        <c:axId val="-2041800120"/>
      </c:lineChart>
      <c:catAx>
        <c:axId val="-2041791176"/>
        <c:scaling>
          <c:orientation val="minMax"/>
        </c:scaling>
        <c:delete val="0"/>
        <c:axPos val="b"/>
        <c:numFmt formatCode="General" sourceLinked="1"/>
        <c:majorTickMark val="none"/>
        <c:minorTickMark val="none"/>
        <c:tickLblPos val="none"/>
        <c:spPr>
          <a:ln>
            <a:solidFill>
              <a:srgbClr val="000000"/>
            </a:solidFill>
          </a:ln>
        </c:spPr>
        <c:txPr>
          <a:bodyPr/>
          <a:lstStyle/>
          <a:p>
            <a:pPr>
              <a:defRPr sz="1600"/>
            </a:pPr>
            <a:endParaRPr lang="en-US"/>
          </a:p>
        </c:txPr>
        <c:crossAx val="-2041800120"/>
        <c:crosses val="autoZero"/>
        <c:auto val="1"/>
        <c:lblAlgn val="ctr"/>
        <c:lblOffset val="100"/>
        <c:noMultiLvlLbl val="0"/>
      </c:catAx>
      <c:valAx>
        <c:axId val="-2041800120"/>
        <c:scaling>
          <c:orientation val="minMax"/>
          <c:max val="600.0"/>
          <c:min val="250.0"/>
        </c:scaling>
        <c:delete val="0"/>
        <c:axPos val="l"/>
        <c:majorGridlines>
          <c:spPr>
            <a:ln>
              <a:solidFill>
                <a:srgbClr val="6A737B">
                  <a:lumMod val="40000"/>
                  <a:lumOff val="60000"/>
                </a:srgbClr>
              </a:solidFill>
            </a:ln>
          </c:spPr>
        </c:majorGridlines>
        <c:numFmt formatCode="#,##0" sourceLinked="0"/>
        <c:majorTickMark val="out"/>
        <c:minorTickMark val="none"/>
        <c:tickLblPos val="none"/>
        <c:spPr>
          <a:ln>
            <a:noFill/>
          </a:ln>
        </c:spPr>
        <c:txPr>
          <a:bodyPr/>
          <a:lstStyle/>
          <a:p>
            <a:pPr>
              <a:defRPr sz="2200"/>
            </a:pPr>
            <a:endParaRPr lang="en-US"/>
          </a:p>
        </c:txPr>
        <c:crossAx val="-2041791176"/>
        <c:crosses val="autoZero"/>
        <c:crossBetween val="between"/>
        <c:majorUnit val="50.0"/>
      </c:valAx>
    </c:plotArea>
    <c:plotVisOnly val="1"/>
    <c:dispBlanksAs val="gap"/>
    <c:showDLblsOverMax val="0"/>
  </c:chart>
  <c:txPr>
    <a:bodyPr/>
    <a:lstStyle/>
    <a:p>
      <a:pPr>
        <a:defRPr sz="1800"/>
      </a:pPr>
      <a:endParaRPr lang="en-US"/>
    </a:p>
  </c:txPr>
  <c:externalData r:id="rId2">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59542833884929"/>
          <c:y val="0.0410907502131379"/>
          <c:w val="0.90798362057121"/>
          <c:h val="0.835892569657941"/>
        </c:manualLayout>
      </c:layout>
      <c:barChart>
        <c:barDir val="col"/>
        <c:grouping val="clustered"/>
        <c:varyColors val="0"/>
        <c:ser>
          <c:idx val="2"/>
          <c:order val="0"/>
          <c:tx>
            <c:strRef>
              <c:f>Sheet1!$B$1</c:f>
              <c:strCache>
                <c:ptCount val="1"/>
                <c:pt idx="0">
                  <c:v>All dwellings</c:v>
                </c:pt>
              </c:strCache>
            </c:strRef>
          </c:tx>
          <c:spPr>
            <a:solidFill>
              <a:srgbClr val="F68B33"/>
            </a:solidFill>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Sheet1!$B$2:$B$11</c:f>
              <c:numCache>
                <c:formatCode>#,##0</c:formatCode>
                <c:ptCount val="10"/>
                <c:pt idx="0">
                  <c:v>63.80827042612288</c:v>
                </c:pt>
                <c:pt idx="1">
                  <c:v>86.89483118477483</c:v>
                </c:pt>
                <c:pt idx="2">
                  <c:v>98.14407102752971</c:v>
                </c:pt>
                <c:pt idx="3">
                  <c:v>95.01555085324273</c:v>
                </c:pt>
                <c:pt idx="4">
                  <c:v>97.5643646702666</c:v>
                </c:pt>
                <c:pt idx="5">
                  <c:v>98.76694719144518</c:v>
                </c:pt>
                <c:pt idx="6">
                  <c:v>95.25730897994037</c:v>
                </c:pt>
                <c:pt idx="7">
                  <c:v>91.53991081477795</c:v>
                </c:pt>
                <c:pt idx="8">
                  <c:v>89.90248481568914</c:v>
                </c:pt>
                <c:pt idx="9">
                  <c:v>78.8944949995497</c:v>
                </c:pt>
              </c:numCache>
            </c:numRef>
          </c:val>
          <c:extLst xmlns:c16r2="http://schemas.microsoft.com/office/drawing/2015/06/chart">
            <c:ext xmlns:c16="http://schemas.microsoft.com/office/drawing/2014/chart" uri="{C3380CC4-5D6E-409C-BE32-E72D297353CC}">
              <c16:uniqueId val="{00000000-F01E-4D36-B925-75593EC6FD64}"/>
            </c:ext>
          </c:extLst>
        </c:ser>
        <c:ser>
          <c:idx val="0"/>
          <c:order val="1"/>
          <c:tx>
            <c:strRef>
              <c:f>Sheet1!$C$1</c:f>
              <c:strCache>
                <c:ptCount val="1"/>
                <c:pt idx="0">
                  <c:v>Houses</c:v>
                </c:pt>
              </c:strCache>
            </c:strRef>
          </c:tx>
          <c:spPr>
            <a:solidFill>
              <a:srgbClr val="D4582A"/>
            </a:solidFill>
            <a:ln w="9525">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Sheet1!$C$2:$C$11</c:f>
              <c:numCache>
                <c:formatCode>#,##0</c:formatCode>
                <c:ptCount val="10"/>
                <c:pt idx="0">
                  <c:v>65.02890523687715</c:v>
                </c:pt>
                <c:pt idx="1">
                  <c:v>92.06609610663158</c:v>
                </c:pt>
                <c:pt idx="2">
                  <c:v>91.19762822488127</c:v>
                </c:pt>
                <c:pt idx="3">
                  <c:v>88.75720470223106</c:v>
                </c:pt>
                <c:pt idx="4">
                  <c:v>90.07623506145876</c:v>
                </c:pt>
                <c:pt idx="5">
                  <c:v>91.40504834481814</c:v>
                </c:pt>
                <c:pt idx="6">
                  <c:v>95.0024981852805</c:v>
                </c:pt>
                <c:pt idx="7">
                  <c:v>91.42499528819308</c:v>
                </c:pt>
                <c:pt idx="8">
                  <c:v>90.67534513525543</c:v>
                </c:pt>
                <c:pt idx="9">
                  <c:v>75.85778046496776</c:v>
                </c:pt>
              </c:numCache>
            </c:numRef>
          </c:val>
          <c:extLst xmlns:c16r2="http://schemas.microsoft.com/office/drawing/2015/06/chart">
            <c:ext xmlns:c16="http://schemas.microsoft.com/office/drawing/2014/chart" uri="{C3380CC4-5D6E-409C-BE32-E72D297353CC}">
              <c16:uniqueId val="{00000001-F01E-4D36-B925-75593EC6FD64}"/>
            </c:ext>
          </c:extLst>
        </c:ser>
        <c:ser>
          <c:idx val="3"/>
          <c:order val="2"/>
          <c:tx>
            <c:strRef>
              <c:f>Sheet1!$D$1</c:f>
              <c:strCache>
                <c:ptCount val="1"/>
                <c:pt idx="0">
                  <c:v>Attached</c:v>
                </c:pt>
              </c:strCache>
            </c:strRef>
          </c:tx>
          <c:spPr>
            <a:solidFill>
              <a:srgbClr val="A02226"/>
            </a:solidFill>
            <a:ln>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Sheet1!$D$2:$D$11</c:f>
              <c:numCache>
                <c:formatCode>#,##0</c:formatCode>
                <c:ptCount val="10"/>
                <c:pt idx="0">
                  <c:v>81.67068432233701</c:v>
                </c:pt>
                <c:pt idx="1">
                  <c:v>90.85645588131936</c:v>
                </c:pt>
                <c:pt idx="2">
                  <c:v>99.78365384615384</c:v>
                </c:pt>
                <c:pt idx="3">
                  <c:v>104.2145549344771</c:v>
                </c:pt>
                <c:pt idx="4">
                  <c:v>103.7124145747698</c:v>
                </c:pt>
                <c:pt idx="5">
                  <c:v>98.64350271773469</c:v>
                </c:pt>
                <c:pt idx="6">
                  <c:v>92.48900851623604</c:v>
                </c:pt>
                <c:pt idx="7">
                  <c:v>89.1061550619017</c:v>
                </c:pt>
                <c:pt idx="8">
                  <c:v>94.26450767930428</c:v>
                </c:pt>
                <c:pt idx="9">
                  <c:v>103.8580334372344</c:v>
                </c:pt>
              </c:numCache>
            </c:numRef>
          </c:val>
          <c:extLst xmlns:c16r2="http://schemas.microsoft.com/office/drawing/2015/06/chart">
            <c:ext xmlns:c16="http://schemas.microsoft.com/office/drawing/2014/chart" uri="{C3380CC4-5D6E-409C-BE32-E72D297353CC}">
              <c16:uniqueId val="{00000002-F01E-4D36-B925-75593EC6FD64}"/>
            </c:ext>
          </c:extLst>
        </c:ser>
        <c:dLbls>
          <c:showLegendKey val="0"/>
          <c:showVal val="0"/>
          <c:showCatName val="0"/>
          <c:showSerName val="0"/>
          <c:showPercent val="0"/>
          <c:showBubbleSize val="0"/>
        </c:dLbls>
        <c:gapWidth val="100"/>
        <c:axId val="-2000719080"/>
        <c:axId val="-2000763848"/>
      </c:barChart>
      <c:catAx>
        <c:axId val="-2000719080"/>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2000763848"/>
        <c:crosses val="autoZero"/>
        <c:auto val="1"/>
        <c:lblAlgn val="ctr"/>
        <c:lblOffset val="100"/>
        <c:noMultiLvlLbl val="0"/>
      </c:catAx>
      <c:valAx>
        <c:axId val="-2000763848"/>
        <c:scaling>
          <c:orientation val="minMax"/>
          <c:max val="120.0"/>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2200"/>
            </a:pPr>
            <a:endParaRPr lang="en-US"/>
          </a:p>
        </c:txPr>
        <c:crossAx val="-2000719080"/>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517982063923681"/>
          <c:y val="0.0213368212305416"/>
          <c:w val="0.948201793607632"/>
          <c:h val="0.908084718576845"/>
        </c:manualLayout>
      </c:layout>
      <c:barChart>
        <c:barDir val="col"/>
        <c:grouping val="clustered"/>
        <c:varyColors val="0"/>
        <c:ser>
          <c:idx val="0"/>
          <c:order val="0"/>
          <c:tx>
            <c:strRef>
              <c:f>Sheet1!$A$2</c:f>
              <c:strCache>
                <c:ptCount val="1"/>
                <c:pt idx="0">
                  <c:v>2001-06</c:v>
                </c:pt>
              </c:strCache>
            </c:strRef>
          </c:tx>
          <c:spPr>
            <a:solidFill>
              <a:schemeClr val="accent2"/>
            </a:solidFill>
            <a:ln>
              <a:solidFill>
                <a:schemeClr val="bg1"/>
              </a:solidFill>
            </a:ln>
          </c:spPr>
          <c:invertIfNegative val="0"/>
          <c:cat>
            <c:strRef>
              <c:f>Sheet1!$B$1:$H$1</c:f>
              <c:strCache>
                <c:ptCount val="7"/>
                <c:pt idx="0">
                  <c:v>Inner1</c:v>
                </c:pt>
                <c:pt idx="1">
                  <c:v>Middle</c:v>
                </c:pt>
                <c:pt idx="2">
                  <c:v>Outer</c:v>
                </c:pt>
                <c:pt idx="3">
                  <c:v>Column1</c:v>
                </c:pt>
                <c:pt idx="4">
                  <c:v>Inner</c:v>
                </c:pt>
                <c:pt idx="5">
                  <c:v>Middle2</c:v>
                </c:pt>
                <c:pt idx="6">
                  <c:v>Outer2</c:v>
                </c:pt>
              </c:strCache>
            </c:strRef>
          </c:cat>
          <c:val>
            <c:numRef>
              <c:f>Sheet1!$B$2:$H$2</c:f>
              <c:numCache>
                <c:formatCode>General</c:formatCode>
                <c:ptCount val="7"/>
                <c:pt idx="0">
                  <c:v>-2500.0</c:v>
                </c:pt>
                <c:pt idx="1">
                  <c:v>13000.0</c:v>
                </c:pt>
                <c:pt idx="2">
                  <c:v>35500.0</c:v>
                </c:pt>
                <c:pt idx="4">
                  <c:v>23500.0</c:v>
                </c:pt>
                <c:pt idx="5">
                  <c:v>26000.0</c:v>
                </c:pt>
                <c:pt idx="6">
                  <c:v>56500.0</c:v>
                </c:pt>
              </c:numCache>
            </c:numRef>
          </c:val>
          <c:extLst xmlns:c16r2="http://schemas.microsoft.com/office/drawing/2015/06/chart">
            <c:ext xmlns:c16="http://schemas.microsoft.com/office/drawing/2014/chart" uri="{C3380CC4-5D6E-409C-BE32-E72D297353CC}">
              <c16:uniqueId val="{00000000-829F-47F9-95AF-0EBB6A69C6D1}"/>
            </c:ext>
          </c:extLst>
        </c:ser>
        <c:ser>
          <c:idx val="1"/>
          <c:order val="1"/>
          <c:tx>
            <c:strRef>
              <c:f>Sheet1!$A$3</c:f>
              <c:strCache>
                <c:ptCount val="1"/>
                <c:pt idx="0">
                  <c:v>2006-11</c:v>
                </c:pt>
              </c:strCache>
            </c:strRef>
          </c:tx>
          <c:spPr>
            <a:solidFill>
              <a:schemeClr val="tx2"/>
            </a:solidFill>
            <a:ln>
              <a:solidFill>
                <a:schemeClr val="bg1"/>
              </a:solidFill>
            </a:ln>
          </c:spPr>
          <c:invertIfNegative val="0"/>
          <c:cat>
            <c:strRef>
              <c:f>Sheet1!$B$1:$H$1</c:f>
              <c:strCache>
                <c:ptCount val="7"/>
                <c:pt idx="0">
                  <c:v>Inner1</c:v>
                </c:pt>
                <c:pt idx="1">
                  <c:v>Middle</c:v>
                </c:pt>
                <c:pt idx="2">
                  <c:v>Outer</c:v>
                </c:pt>
                <c:pt idx="3">
                  <c:v>Column1</c:v>
                </c:pt>
                <c:pt idx="4">
                  <c:v>Inner</c:v>
                </c:pt>
                <c:pt idx="5">
                  <c:v>Middle2</c:v>
                </c:pt>
                <c:pt idx="6">
                  <c:v>Outer2</c:v>
                </c:pt>
              </c:strCache>
            </c:strRef>
          </c:cat>
          <c:val>
            <c:numRef>
              <c:f>Sheet1!$B$3:$H$3</c:f>
              <c:numCache>
                <c:formatCode>General</c:formatCode>
                <c:ptCount val="7"/>
                <c:pt idx="0">
                  <c:v>54500.0</c:v>
                </c:pt>
                <c:pt idx="1">
                  <c:v>20000.0</c:v>
                </c:pt>
                <c:pt idx="2">
                  <c:v>31000.0</c:v>
                </c:pt>
                <c:pt idx="4">
                  <c:v>68000.0</c:v>
                </c:pt>
                <c:pt idx="5">
                  <c:v>24500.0</c:v>
                </c:pt>
                <c:pt idx="6">
                  <c:v>50000.0</c:v>
                </c:pt>
              </c:numCache>
            </c:numRef>
          </c:val>
          <c:extLst xmlns:c16r2="http://schemas.microsoft.com/office/drawing/2015/06/chart">
            <c:ext xmlns:c16="http://schemas.microsoft.com/office/drawing/2014/chart" uri="{C3380CC4-5D6E-409C-BE32-E72D297353CC}">
              <c16:uniqueId val="{00000001-829F-47F9-95AF-0EBB6A69C6D1}"/>
            </c:ext>
          </c:extLst>
        </c:ser>
        <c:dLbls>
          <c:showLegendKey val="0"/>
          <c:showVal val="0"/>
          <c:showCatName val="0"/>
          <c:showSerName val="0"/>
          <c:showPercent val="0"/>
          <c:showBubbleSize val="0"/>
        </c:dLbls>
        <c:gapWidth val="100"/>
        <c:axId val="-2001074936"/>
        <c:axId val="-2001113816"/>
      </c:barChart>
      <c:catAx>
        <c:axId val="-2001074936"/>
        <c:scaling>
          <c:orientation val="minMax"/>
        </c:scaling>
        <c:delete val="0"/>
        <c:axPos val="b"/>
        <c:numFmt formatCode="General" sourceLinked="0"/>
        <c:majorTickMark val="none"/>
        <c:minorTickMark val="none"/>
        <c:tickLblPos val="none"/>
        <c:spPr>
          <a:ln>
            <a:solidFill>
              <a:schemeClr val="tx1"/>
            </a:solidFill>
          </a:ln>
        </c:spPr>
        <c:txPr>
          <a:bodyPr/>
          <a:lstStyle/>
          <a:p>
            <a:pPr>
              <a:defRPr sz="1800"/>
            </a:pPr>
            <a:endParaRPr lang="en-US"/>
          </a:p>
        </c:txPr>
        <c:crossAx val="-2001113816"/>
        <c:crosses val="autoZero"/>
        <c:auto val="1"/>
        <c:lblAlgn val="ctr"/>
        <c:lblOffset val="100"/>
        <c:noMultiLvlLbl val="0"/>
      </c:catAx>
      <c:valAx>
        <c:axId val="-2001113816"/>
        <c:scaling>
          <c:orientation val="minMax"/>
          <c:max val="70000.0"/>
          <c:min val="-10000.0"/>
        </c:scaling>
        <c:delete val="0"/>
        <c:axPos val="l"/>
        <c:majorGridlines>
          <c:spPr>
            <a:ln>
              <a:solidFill>
                <a:schemeClr val="bg1">
                  <a:lumMod val="75000"/>
                </a:schemeClr>
              </a:solidFill>
            </a:ln>
          </c:spPr>
        </c:majorGridlines>
        <c:numFmt formatCode="0," sourceLinked="0"/>
        <c:majorTickMark val="out"/>
        <c:minorTickMark val="none"/>
        <c:tickLblPos val="nextTo"/>
        <c:spPr>
          <a:ln>
            <a:noFill/>
          </a:ln>
        </c:spPr>
        <c:txPr>
          <a:bodyPr/>
          <a:lstStyle/>
          <a:p>
            <a:pPr>
              <a:defRPr sz="2200"/>
            </a:pPr>
            <a:endParaRPr lang="en-US"/>
          </a:p>
        </c:txPr>
        <c:crossAx val="-2001074936"/>
        <c:crosses val="autoZero"/>
        <c:crossBetween val="between"/>
        <c:majorUnit val="10000.0"/>
      </c:valAx>
    </c:plotArea>
    <c:plotVisOnly val="1"/>
    <c:dispBlanksAs val="gap"/>
    <c:showDLblsOverMax val="0"/>
  </c:chart>
  <c:spPr>
    <a:ln>
      <a:noFill/>
    </a:ln>
  </c:spPr>
  <c:txPr>
    <a:bodyPr/>
    <a:lstStyle/>
    <a:p>
      <a:pPr>
        <a:defRPr sz="1800"/>
      </a:pPr>
      <a:endParaRPr lang="en-US"/>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42890934019002"/>
          <c:y val="0.0380879311484103"/>
          <c:w val="0.775002259855059"/>
          <c:h val="0.874693441918706"/>
        </c:manualLayout>
      </c:layout>
      <c:areaChart>
        <c:grouping val="stacked"/>
        <c:varyColors val="0"/>
        <c:ser>
          <c:idx val="0"/>
          <c:order val="0"/>
          <c:tx>
            <c:strRef>
              <c:f>Sheet1!$B$1</c:f>
              <c:strCache>
                <c:ptCount val="1"/>
                <c:pt idx="0">
                  <c:v>NOM - 4 qtr rolling sum</c:v>
                </c:pt>
              </c:strCache>
            </c:strRef>
          </c:tx>
          <c:spPr>
            <a:solidFill>
              <a:srgbClr val="A02226"/>
            </a:solidFill>
            <a:ln w="9525">
              <a:solidFill>
                <a:srgbClr val="FFFFFF"/>
              </a:solidFill>
            </a:ln>
          </c:spP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Sheet1!$B$2:$B$113</c:f>
              <c:numCache>
                <c:formatCode>0.00</c:formatCode>
                <c:ptCount val="112"/>
                <c:pt idx="0">
                  <c:v>126.8</c:v>
                </c:pt>
                <c:pt idx="1">
                  <c:v>132.4</c:v>
                </c:pt>
                <c:pt idx="2">
                  <c:v>140.3</c:v>
                </c:pt>
                <c:pt idx="3">
                  <c:v>142.6</c:v>
                </c:pt>
                <c:pt idx="4">
                  <c:v>143.1</c:v>
                </c:pt>
                <c:pt idx="5">
                  <c:v>141.6</c:v>
                </c:pt>
                <c:pt idx="6">
                  <c:v>140.9</c:v>
                </c:pt>
                <c:pt idx="7">
                  <c:v>139.5</c:v>
                </c:pt>
                <c:pt idx="8">
                  <c:v>141.6</c:v>
                </c:pt>
                <c:pt idx="9">
                  <c:v>138.7</c:v>
                </c:pt>
                <c:pt idx="10">
                  <c:v>139.3</c:v>
                </c:pt>
                <c:pt idx="11">
                  <c:v>139.6</c:v>
                </c:pt>
                <c:pt idx="12">
                  <c:v>138.4</c:v>
                </c:pt>
                <c:pt idx="13">
                  <c:v>139.2</c:v>
                </c:pt>
                <c:pt idx="14">
                  <c:v>138.9</c:v>
                </c:pt>
                <c:pt idx="15">
                  <c:v>138.4</c:v>
                </c:pt>
                <c:pt idx="16">
                  <c:v>137.9</c:v>
                </c:pt>
                <c:pt idx="17">
                  <c:v>135.3</c:v>
                </c:pt>
                <c:pt idx="18">
                  <c:v>132.1</c:v>
                </c:pt>
                <c:pt idx="19">
                  <c:v>131.9</c:v>
                </c:pt>
                <c:pt idx="20">
                  <c:v>131.9</c:v>
                </c:pt>
                <c:pt idx="21">
                  <c:v>132.4</c:v>
                </c:pt>
                <c:pt idx="22">
                  <c:v>133.4</c:v>
                </c:pt>
                <c:pt idx="23">
                  <c:v>130.2</c:v>
                </c:pt>
                <c:pt idx="24">
                  <c:v>126.9</c:v>
                </c:pt>
                <c:pt idx="25">
                  <c:v>124.4</c:v>
                </c:pt>
                <c:pt idx="26">
                  <c:v>122.3</c:v>
                </c:pt>
                <c:pt idx="27">
                  <c:v>125.2</c:v>
                </c:pt>
                <c:pt idx="28">
                  <c:v>125.0</c:v>
                </c:pt>
                <c:pt idx="29">
                  <c:v>126.9</c:v>
                </c:pt>
                <c:pt idx="30">
                  <c:v>125.2</c:v>
                </c:pt>
                <c:pt idx="31">
                  <c:v>122.9</c:v>
                </c:pt>
                <c:pt idx="32">
                  <c:v>122.2</c:v>
                </c:pt>
                <c:pt idx="33">
                  <c:v>120.5</c:v>
                </c:pt>
                <c:pt idx="34">
                  <c:v>121.8</c:v>
                </c:pt>
                <c:pt idx="35">
                  <c:v>121.5</c:v>
                </c:pt>
                <c:pt idx="36">
                  <c:v>122.4</c:v>
                </c:pt>
                <c:pt idx="37">
                  <c:v>122.4</c:v>
                </c:pt>
                <c:pt idx="38">
                  <c:v>123.5</c:v>
                </c:pt>
                <c:pt idx="39">
                  <c:v>122.9</c:v>
                </c:pt>
                <c:pt idx="40">
                  <c:v>122.8</c:v>
                </c:pt>
                <c:pt idx="41">
                  <c:v>122.1</c:v>
                </c:pt>
                <c:pt idx="42">
                  <c:v>121.1</c:v>
                </c:pt>
                <c:pt idx="43">
                  <c:v>121.9</c:v>
                </c:pt>
                <c:pt idx="44">
                  <c:v>120.5</c:v>
                </c:pt>
                <c:pt idx="45">
                  <c:v>120.4</c:v>
                </c:pt>
                <c:pt idx="46">
                  <c:v>121.5</c:v>
                </c:pt>
                <c:pt idx="47">
                  <c:v>119.1</c:v>
                </c:pt>
                <c:pt idx="48">
                  <c:v>120.0</c:v>
                </c:pt>
                <c:pt idx="49">
                  <c:v>119.2</c:v>
                </c:pt>
                <c:pt idx="50">
                  <c:v>115.9</c:v>
                </c:pt>
                <c:pt idx="51">
                  <c:v>117.0</c:v>
                </c:pt>
                <c:pt idx="52">
                  <c:v>115.8</c:v>
                </c:pt>
                <c:pt idx="53">
                  <c:v>116.9</c:v>
                </c:pt>
                <c:pt idx="54">
                  <c:v>118.4</c:v>
                </c:pt>
                <c:pt idx="55">
                  <c:v>119.0</c:v>
                </c:pt>
                <c:pt idx="56">
                  <c:v>120.6</c:v>
                </c:pt>
                <c:pt idx="57">
                  <c:v>118.8</c:v>
                </c:pt>
                <c:pt idx="58">
                  <c:v>119.8</c:v>
                </c:pt>
                <c:pt idx="59">
                  <c:v>119.1</c:v>
                </c:pt>
                <c:pt idx="60">
                  <c:v>121.0</c:v>
                </c:pt>
                <c:pt idx="61">
                  <c:v>126.9</c:v>
                </c:pt>
                <c:pt idx="62">
                  <c:v>130.3</c:v>
                </c:pt>
                <c:pt idx="63">
                  <c:v>134.1</c:v>
                </c:pt>
                <c:pt idx="64">
                  <c:v>133.5</c:v>
                </c:pt>
                <c:pt idx="65">
                  <c:v>132.0</c:v>
                </c:pt>
                <c:pt idx="66">
                  <c:v>136.6</c:v>
                </c:pt>
                <c:pt idx="67">
                  <c:v>139.8</c:v>
                </c:pt>
                <c:pt idx="68">
                  <c:v>146.4</c:v>
                </c:pt>
                <c:pt idx="69">
                  <c:v>151.3</c:v>
                </c:pt>
                <c:pt idx="70">
                  <c:v>151.4</c:v>
                </c:pt>
                <c:pt idx="71">
                  <c:v>153.4</c:v>
                </c:pt>
                <c:pt idx="72">
                  <c:v>154.2</c:v>
                </c:pt>
                <c:pt idx="73">
                  <c:v>154.4</c:v>
                </c:pt>
                <c:pt idx="74">
                  <c:v>154.3</c:v>
                </c:pt>
                <c:pt idx="75">
                  <c:v>155.8</c:v>
                </c:pt>
                <c:pt idx="76">
                  <c:v>154.7</c:v>
                </c:pt>
                <c:pt idx="77">
                  <c:v>156.4</c:v>
                </c:pt>
                <c:pt idx="78">
                  <c:v>158.7</c:v>
                </c:pt>
                <c:pt idx="79">
                  <c:v>159.2</c:v>
                </c:pt>
                <c:pt idx="80">
                  <c:v>161.6</c:v>
                </c:pt>
                <c:pt idx="81">
                  <c:v>162.5</c:v>
                </c:pt>
                <c:pt idx="82">
                  <c:v>161.8</c:v>
                </c:pt>
                <c:pt idx="83">
                  <c:v>157.9</c:v>
                </c:pt>
                <c:pt idx="84">
                  <c:v>157.0</c:v>
                </c:pt>
                <c:pt idx="85">
                  <c:v>155.7</c:v>
                </c:pt>
                <c:pt idx="86">
                  <c:v>154.5</c:v>
                </c:pt>
                <c:pt idx="87">
                  <c:v>156.1</c:v>
                </c:pt>
                <c:pt idx="88">
                  <c:v>157.9</c:v>
                </c:pt>
                <c:pt idx="89">
                  <c:v>158.9</c:v>
                </c:pt>
                <c:pt idx="90">
                  <c:v>158.8</c:v>
                </c:pt>
                <c:pt idx="91">
                  <c:v>163.1</c:v>
                </c:pt>
                <c:pt idx="92">
                  <c:v>162.2</c:v>
                </c:pt>
                <c:pt idx="93">
                  <c:v>162.0</c:v>
                </c:pt>
                <c:pt idx="94">
                  <c:v>162.7</c:v>
                </c:pt>
                <c:pt idx="95">
                  <c:v>158.9</c:v>
                </c:pt>
                <c:pt idx="96">
                  <c:v>158.4</c:v>
                </c:pt>
                <c:pt idx="97">
                  <c:v>157.0</c:v>
                </c:pt>
                <c:pt idx="98">
                  <c:v>155.7</c:v>
                </c:pt>
                <c:pt idx="99">
                  <c:v>156.5</c:v>
                </c:pt>
                <c:pt idx="100">
                  <c:v>154.2</c:v>
                </c:pt>
                <c:pt idx="101">
                  <c:v>151.7</c:v>
                </c:pt>
                <c:pt idx="102">
                  <c:v>150.6</c:v>
                </c:pt>
                <c:pt idx="103">
                  <c:v>149.0</c:v>
                </c:pt>
                <c:pt idx="104">
                  <c:v>151.3</c:v>
                </c:pt>
                <c:pt idx="105">
                  <c:v>154.4</c:v>
                </c:pt>
                <c:pt idx="106">
                  <c:v>151.5</c:v>
                </c:pt>
                <c:pt idx="107">
                  <c:v>145.5</c:v>
                </c:pt>
                <c:pt idx="108">
                  <c:v>142.3</c:v>
                </c:pt>
                <c:pt idx="109">
                  <c:v>142.6</c:v>
                </c:pt>
              </c:numCache>
            </c:numRef>
          </c:val>
          <c:extLst xmlns:c16r2="http://schemas.microsoft.com/office/drawing/2015/06/chart">
            <c:ext xmlns:c16="http://schemas.microsoft.com/office/drawing/2014/chart" uri="{C3380CC4-5D6E-409C-BE32-E72D297353CC}">
              <c16:uniqueId val="{00000004-8D57-44E4-A006-D0C0291B2316}"/>
            </c:ext>
          </c:extLst>
        </c:ser>
        <c:ser>
          <c:idx val="1"/>
          <c:order val="1"/>
          <c:tx>
            <c:strRef>
              <c:f>Sheet1!$C$1</c:f>
              <c:strCache>
                <c:ptCount val="1"/>
                <c:pt idx="0">
                  <c:v>NOM - 4 qtr rolling sum as % of ERP</c:v>
                </c:pt>
              </c:strCache>
            </c:strRef>
          </c:tx>
          <c:spPr>
            <a:solidFill>
              <a:srgbClr val="F68B33"/>
            </a:solidFill>
            <a:ln w="9525">
              <a:solidFill>
                <a:srgbClr val="FFFFFF"/>
              </a:solidFill>
            </a:ln>
          </c:spP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Sheet1!$C$2:$C$113</c:f>
              <c:numCache>
                <c:formatCode>0.00</c:formatCode>
                <c:ptCount val="112"/>
                <c:pt idx="0">
                  <c:v>121.2</c:v>
                </c:pt>
                <c:pt idx="1">
                  <c:v>124.7</c:v>
                </c:pt>
                <c:pt idx="2">
                  <c:v>115.4</c:v>
                </c:pt>
                <c:pt idx="3">
                  <c:v>97.2</c:v>
                </c:pt>
                <c:pt idx="4">
                  <c:v>95.6</c:v>
                </c:pt>
                <c:pt idx="5">
                  <c:v>86.5</c:v>
                </c:pt>
                <c:pt idx="6">
                  <c:v>87.4</c:v>
                </c:pt>
                <c:pt idx="7">
                  <c:v>81.7</c:v>
                </c:pt>
                <c:pt idx="8">
                  <c:v>75.7</c:v>
                </c:pt>
                <c:pt idx="9">
                  <c:v>68.60000000000001</c:v>
                </c:pt>
                <c:pt idx="10">
                  <c:v>57.90000000000001</c:v>
                </c:pt>
                <c:pt idx="11">
                  <c:v>51.4</c:v>
                </c:pt>
                <c:pt idx="12">
                  <c:v>42.8</c:v>
                </c:pt>
                <c:pt idx="13">
                  <c:v>30.09999999999999</c:v>
                </c:pt>
                <c:pt idx="14">
                  <c:v>32.8</c:v>
                </c:pt>
                <c:pt idx="15">
                  <c:v>34.9</c:v>
                </c:pt>
                <c:pt idx="16">
                  <c:v>35.9</c:v>
                </c:pt>
                <c:pt idx="17">
                  <c:v>46.6</c:v>
                </c:pt>
                <c:pt idx="18">
                  <c:v>56.60000000000001</c:v>
                </c:pt>
                <c:pt idx="19">
                  <c:v>55.6</c:v>
                </c:pt>
                <c:pt idx="20">
                  <c:v>60.8</c:v>
                </c:pt>
                <c:pt idx="21">
                  <c:v>80.2</c:v>
                </c:pt>
                <c:pt idx="22">
                  <c:v>81.5</c:v>
                </c:pt>
                <c:pt idx="23">
                  <c:v>106.8</c:v>
                </c:pt>
                <c:pt idx="24">
                  <c:v>107.2</c:v>
                </c:pt>
                <c:pt idx="25">
                  <c:v>104.0</c:v>
                </c:pt>
                <c:pt idx="26">
                  <c:v>107.2</c:v>
                </c:pt>
                <c:pt idx="27">
                  <c:v>97.4</c:v>
                </c:pt>
                <c:pt idx="28">
                  <c:v>101.7</c:v>
                </c:pt>
                <c:pt idx="29">
                  <c:v>87.2</c:v>
                </c:pt>
                <c:pt idx="30">
                  <c:v>77.8</c:v>
                </c:pt>
                <c:pt idx="31">
                  <c:v>72.4</c:v>
                </c:pt>
                <c:pt idx="32">
                  <c:v>76.7</c:v>
                </c:pt>
                <c:pt idx="33">
                  <c:v>79.1</c:v>
                </c:pt>
                <c:pt idx="34">
                  <c:v>82.7</c:v>
                </c:pt>
                <c:pt idx="35">
                  <c:v>88.80000000000001</c:v>
                </c:pt>
                <c:pt idx="36">
                  <c:v>90.2</c:v>
                </c:pt>
                <c:pt idx="37">
                  <c:v>96.5</c:v>
                </c:pt>
                <c:pt idx="38">
                  <c:v>99.7</c:v>
                </c:pt>
                <c:pt idx="39">
                  <c:v>104.2</c:v>
                </c:pt>
                <c:pt idx="40">
                  <c:v>106.5</c:v>
                </c:pt>
                <c:pt idx="41">
                  <c:v>107.2</c:v>
                </c:pt>
                <c:pt idx="42">
                  <c:v>109.4</c:v>
                </c:pt>
                <c:pt idx="43">
                  <c:v>111.4</c:v>
                </c:pt>
                <c:pt idx="44">
                  <c:v>128.8</c:v>
                </c:pt>
                <c:pt idx="45">
                  <c:v>135.7</c:v>
                </c:pt>
                <c:pt idx="46">
                  <c:v>131.5</c:v>
                </c:pt>
                <c:pt idx="47">
                  <c:v>136.1</c:v>
                </c:pt>
                <c:pt idx="48">
                  <c:v>117.7</c:v>
                </c:pt>
                <c:pt idx="49">
                  <c:v>110.6</c:v>
                </c:pt>
                <c:pt idx="50">
                  <c:v>112.8</c:v>
                </c:pt>
                <c:pt idx="51">
                  <c:v>110.5</c:v>
                </c:pt>
                <c:pt idx="52">
                  <c:v>115.7</c:v>
                </c:pt>
                <c:pt idx="53">
                  <c:v>116.5</c:v>
                </c:pt>
                <c:pt idx="54">
                  <c:v>113.8</c:v>
                </c:pt>
                <c:pt idx="55">
                  <c:v>110.1</c:v>
                </c:pt>
                <c:pt idx="56">
                  <c:v>104.0</c:v>
                </c:pt>
                <c:pt idx="57">
                  <c:v>100.0</c:v>
                </c:pt>
                <c:pt idx="58">
                  <c:v>103.2</c:v>
                </c:pt>
                <c:pt idx="59">
                  <c:v>106.5</c:v>
                </c:pt>
                <c:pt idx="60">
                  <c:v>118.1</c:v>
                </c:pt>
                <c:pt idx="61">
                  <c:v>123.8</c:v>
                </c:pt>
                <c:pt idx="62">
                  <c:v>130.8</c:v>
                </c:pt>
                <c:pt idx="63">
                  <c:v>137.0</c:v>
                </c:pt>
                <c:pt idx="64">
                  <c:v>143.1</c:v>
                </c:pt>
                <c:pt idx="65">
                  <c:v>146.7</c:v>
                </c:pt>
                <c:pt idx="66">
                  <c:v>166.2</c:v>
                </c:pt>
                <c:pt idx="67">
                  <c:v>182.1</c:v>
                </c:pt>
                <c:pt idx="68">
                  <c:v>204.9</c:v>
                </c:pt>
                <c:pt idx="69">
                  <c:v>232.7</c:v>
                </c:pt>
                <c:pt idx="70">
                  <c:v>238.6</c:v>
                </c:pt>
                <c:pt idx="71">
                  <c:v>244.0</c:v>
                </c:pt>
                <c:pt idx="72">
                  <c:v>261.5</c:v>
                </c:pt>
                <c:pt idx="73">
                  <c:v>277.3999999999999</c:v>
                </c:pt>
                <c:pt idx="74">
                  <c:v>298.7</c:v>
                </c:pt>
                <c:pt idx="75">
                  <c:v>315.7</c:v>
                </c:pt>
                <c:pt idx="76">
                  <c:v>310.8999999999999</c:v>
                </c:pt>
                <c:pt idx="77">
                  <c:v>299.8</c:v>
                </c:pt>
                <c:pt idx="78">
                  <c:v>278.2</c:v>
                </c:pt>
                <c:pt idx="79">
                  <c:v>246.9</c:v>
                </c:pt>
                <c:pt idx="80">
                  <c:v>218.1</c:v>
                </c:pt>
                <c:pt idx="81">
                  <c:v>196.1</c:v>
                </c:pt>
                <c:pt idx="82">
                  <c:v>175.4</c:v>
                </c:pt>
                <c:pt idx="83">
                  <c:v>172.1</c:v>
                </c:pt>
                <c:pt idx="84">
                  <c:v>173.2</c:v>
                </c:pt>
                <c:pt idx="85">
                  <c:v>180.4</c:v>
                </c:pt>
                <c:pt idx="86">
                  <c:v>194.0</c:v>
                </c:pt>
                <c:pt idx="87">
                  <c:v>205.7</c:v>
                </c:pt>
                <c:pt idx="88">
                  <c:v>217.5</c:v>
                </c:pt>
                <c:pt idx="89">
                  <c:v>229.5</c:v>
                </c:pt>
                <c:pt idx="90">
                  <c:v>237.1</c:v>
                </c:pt>
                <c:pt idx="91">
                  <c:v>237.5</c:v>
                </c:pt>
                <c:pt idx="92">
                  <c:v>234.7</c:v>
                </c:pt>
                <c:pt idx="93">
                  <c:v>227.2</c:v>
                </c:pt>
                <c:pt idx="94">
                  <c:v>218.6</c:v>
                </c:pt>
                <c:pt idx="95">
                  <c:v>206.2</c:v>
                </c:pt>
                <c:pt idx="96">
                  <c:v>200.1</c:v>
                </c:pt>
                <c:pt idx="97">
                  <c:v>186.4</c:v>
                </c:pt>
                <c:pt idx="98">
                  <c:v>181.5</c:v>
                </c:pt>
                <c:pt idx="99">
                  <c:v>178.8</c:v>
                </c:pt>
                <c:pt idx="100">
                  <c:v>176.8</c:v>
                </c:pt>
                <c:pt idx="101">
                  <c:v>178.6</c:v>
                </c:pt>
                <c:pt idx="102">
                  <c:v>178.3</c:v>
                </c:pt>
                <c:pt idx="103">
                  <c:v>181.1</c:v>
                </c:pt>
                <c:pt idx="104">
                  <c:v>190.5</c:v>
                </c:pt>
                <c:pt idx="105">
                  <c:v>193.0</c:v>
                </c:pt>
                <c:pt idx="106">
                  <c:v>208.3</c:v>
                </c:pt>
                <c:pt idx="107">
                  <c:v>216.6</c:v>
                </c:pt>
                <c:pt idx="108">
                  <c:v>231.9</c:v>
                </c:pt>
                <c:pt idx="109">
                  <c:v>245.5</c:v>
                </c:pt>
              </c:numCache>
            </c:numRef>
          </c:val>
          <c:extLst xmlns:c16r2="http://schemas.microsoft.com/office/drawing/2015/06/chart">
            <c:ext xmlns:c16="http://schemas.microsoft.com/office/drawing/2014/chart" uri="{C3380CC4-5D6E-409C-BE32-E72D297353CC}">
              <c16:uniqueId val="{00000006-8D57-44E4-A006-D0C0291B2316}"/>
            </c:ext>
          </c:extLst>
        </c:ser>
        <c:dLbls>
          <c:showLegendKey val="0"/>
          <c:showVal val="0"/>
          <c:showCatName val="0"/>
          <c:showSerName val="0"/>
          <c:showPercent val="0"/>
          <c:showBubbleSize val="0"/>
        </c:dLbls>
        <c:axId val="-2001460232"/>
        <c:axId val="-2001457192"/>
      </c:areaChart>
      <c:dateAx>
        <c:axId val="-2001460232"/>
        <c:scaling>
          <c:orientation val="minMax"/>
          <c:max val="43070.0"/>
        </c:scaling>
        <c:delete val="0"/>
        <c:axPos val="b"/>
        <c:numFmt formatCode="yyyy" sourceLinked="0"/>
        <c:majorTickMark val="out"/>
        <c:minorTickMark val="none"/>
        <c:tickLblPos val="nextTo"/>
        <c:spPr>
          <a:ln>
            <a:solidFill>
              <a:schemeClr val="tx1"/>
            </a:solidFill>
          </a:ln>
        </c:spPr>
        <c:txPr>
          <a:bodyPr rot="0"/>
          <a:lstStyle/>
          <a:p>
            <a:pPr>
              <a:defRPr sz="2200"/>
            </a:pPr>
            <a:endParaRPr lang="en-US"/>
          </a:p>
        </c:txPr>
        <c:crossAx val="-2001457192"/>
        <c:crosses val="autoZero"/>
        <c:auto val="1"/>
        <c:lblOffset val="100"/>
        <c:baseTimeUnit val="months"/>
        <c:majorUnit val="5.0"/>
        <c:majorTimeUnit val="years"/>
      </c:dateAx>
      <c:valAx>
        <c:axId val="-2001457192"/>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01460232"/>
        <c:crosses val="autoZero"/>
        <c:crossBetween val="midCat"/>
        <c:majorUnit val="100.0"/>
      </c:valAx>
    </c:plotArea>
    <c:plotVisOnly val="1"/>
    <c:dispBlanksAs val="zero"/>
    <c:showDLblsOverMax val="0"/>
  </c:chart>
  <c:txPr>
    <a:bodyPr/>
    <a:lstStyle/>
    <a:p>
      <a:pPr>
        <a:defRPr sz="1800"/>
      </a:pPr>
      <a:endParaRPr lang="en-US"/>
    </a:p>
  </c:txPr>
  <c:externalData r:id="rId2">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stacked"/>
        <c:varyColors val="0"/>
        <c:ser>
          <c:idx val="0"/>
          <c:order val="0"/>
          <c:tx>
            <c:strRef>
              <c:f>Sheet1!$B$1</c:f>
              <c:strCache>
                <c:ptCount val="1"/>
                <c:pt idx="0">
                  <c:v>Blank</c:v>
                </c:pt>
              </c:strCache>
            </c:strRef>
          </c:tx>
          <c:spPr>
            <a:noFill/>
            <a:ln w="9525">
              <a:solidFill>
                <a:srgbClr val="FFFFFF"/>
              </a:solidFill>
            </a:ln>
          </c:spPr>
          <c:invertIfNegative val="0"/>
          <c:cat>
            <c:strRef>
              <c:f>Sheet1!$A$2:$A$7</c:f>
              <c:strCache>
                <c:ptCount val="6"/>
                <c:pt idx="0">
                  <c:v>Sydney</c:v>
                </c:pt>
                <c:pt idx="1">
                  <c:v>Melbourne</c:v>
                </c:pt>
                <c:pt idx="2">
                  <c:v>Brisbane</c:v>
                </c:pt>
                <c:pt idx="3">
                  <c:v>Perth</c:v>
                </c:pt>
                <c:pt idx="4">
                  <c:v>Adelaide/Canberra/Darwin/Hobart</c:v>
                </c:pt>
                <c:pt idx="5">
                  <c:v>Non capital cities</c:v>
                </c:pt>
              </c:strCache>
            </c:strRef>
          </c:cat>
          <c:val>
            <c:numRef>
              <c:f>Sheet1!$B$2:$B$7</c:f>
              <c:numCache>
                <c:formatCode>_(* #,##0_);_(* \(#,##0\);_(* "-"??_);_(@_)</c:formatCode>
                <c:ptCount val="6"/>
                <c:pt idx="0">
                  <c:v>0.0</c:v>
                </c:pt>
                <c:pt idx="1">
                  <c:v>721504.0</c:v>
                </c:pt>
                <c:pt idx="2">
                  <c:v>1.638464E6</c:v>
                </c:pt>
                <c:pt idx="3">
                  <c:v>2.063896E6</c:v>
                </c:pt>
                <c:pt idx="4">
                  <c:v>2.456277E6</c:v>
                </c:pt>
                <c:pt idx="5">
                  <c:v>2.696568E6</c:v>
                </c:pt>
              </c:numCache>
            </c:numRef>
          </c:val>
          <c:extLst xmlns:c16r2="http://schemas.microsoft.com/office/drawing/2015/06/chart">
            <c:ext xmlns:c16="http://schemas.microsoft.com/office/drawing/2014/chart" uri="{C3380CC4-5D6E-409C-BE32-E72D297353CC}">
              <c16:uniqueId val="{00000004-5A34-4138-B5E6-26F4B8707154}"/>
            </c:ext>
          </c:extLst>
        </c:ser>
        <c:ser>
          <c:idx val="1"/>
          <c:order val="1"/>
          <c:tx>
            <c:v>2014</c:v>
          </c:tx>
          <c:spPr>
            <a:solidFill>
              <a:srgbClr val="F68B33"/>
            </a:solidFill>
            <a:ln w="9525">
              <a:solidFill>
                <a:srgbClr val="FFFFFF"/>
              </a:solidFill>
            </a:ln>
          </c:spPr>
          <c:invertIfNegative val="0"/>
          <c:cat>
            <c:strRef>
              <c:f>Sheet1!$A$2:$A$7</c:f>
              <c:strCache>
                <c:ptCount val="6"/>
                <c:pt idx="0">
                  <c:v>Sydney</c:v>
                </c:pt>
                <c:pt idx="1">
                  <c:v>Melbourne</c:v>
                </c:pt>
                <c:pt idx="2">
                  <c:v>Brisbane</c:v>
                </c:pt>
                <c:pt idx="3">
                  <c:v>Perth</c:v>
                </c:pt>
                <c:pt idx="4">
                  <c:v>Adelaide/Canberra/Darwin/Hobart</c:v>
                </c:pt>
                <c:pt idx="5">
                  <c:v>Non capital cities</c:v>
                </c:pt>
              </c:strCache>
            </c:strRef>
          </c:cat>
          <c:val>
            <c:numRef>
              <c:f>Sheet1!$C$2:$C$7</c:f>
              <c:numCache>
                <c:formatCode>_(* #,##0_);_(* \(#,##0\);_(* "-"??_);_(@_)</c:formatCode>
                <c:ptCount val="6"/>
                <c:pt idx="0">
                  <c:v>721504.0</c:v>
                </c:pt>
                <c:pt idx="1">
                  <c:v>916960.0</c:v>
                </c:pt>
                <c:pt idx="2">
                  <c:v>425432.0</c:v>
                </c:pt>
                <c:pt idx="3">
                  <c:v>392381.0</c:v>
                </c:pt>
                <c:pt idx="4">
                  <c:v>240291.0</c:v>
                </c:pt>
                <c:pt idx="5">
                  <c:v>1.061519E6</c:v>
                </c:pt>
              </c:numCache>
            </c:numRef>
          </c:val>
          <c:extLst xmlns:c16r2="http://schemas.microsoft.com/office/drawing/2015/06/chart">
            <c:ext xmlns:c16="http://schemas.microsoft.com/office/drawing/2014/chart" uri="{C3380CC4-5D6E-409C-BE32-E72D297353CC}">
              <c16:uniqueId val="{00000006-5A34-4138-B5E6-26F4B8707154}"/>
            </c:ext>
          </c:extLst>
        </c:ser>
        <c:dLbls>
          <c:showLegendKey val="0"/>
          <c:showVal val="0"/>
          <c:showCatName val="0"/>
          <c:showSerName val="0"/>
          <c:showPercent val="0"/>
          <c:showBubbleSize val="0"/>
        </c:dLbls>
        <c:gapWidth val="50"/>
        <c:overlap val="100"/>
        <c:axId val="-2001531528"/>
        <c:axId val="-2001541336"/>
      </c:barChart>
      <c:catAx>
        <c:axId val="-2001531528"/>
        <c:scaling>
          <c:orientation val="minMax"/>
        </c:scaling>
        <c:delete val="0"/>
        <c:axPos val="b"/>
        <c:numFmt formatCode="General" sourceLinked="1"/>
        <c:majorTickMark val="none"/>
        <c:minorTickMark val="none"/>
        <c:tickLblPos val="none"/>
        <c:spPr>
          <a:ln>
            <a:solidFill>
              <a:schemeClr val="tx1"/>
            </a:solidFill>
          </a:ln>
        </c:spPr>
        <c:txPr>
          <a:bodyPr/>
          <a:lstStyle/>
          <a:p>
            <a:pPr>
              <a:defRPr sz="2200"/>
            </a:pPr>
            <a:endParaRPr lang="en-US"/>
          </a:p>
        </c:txPr>
        <c:crossAx val="-2001541336"/>
        <c:crosses val="autoZero"/>
        <c:auto val="1"/>
        <c:lblAlgn val="ctr"/>
        <c:lblOffset val="100"/>
        <c:noMultiLvlLbl val="0"/>
      </c:catAx>
      <c:valAx>
        <c:axId val="-2001541336"/>
        <c:scaling>
          <c:orientation val="minMax"/>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01531528"/>
        <c:crosses val="autoZero"/>
        <c:crossBetween val="between"/>
        <c:majorUnit val="1.0E6"/>
      </c:valAx>
    </c:plotArea>
    <c:plotVisOnly val="1"/>
    <c:dispBlanksAs val="gap"/>
    <c:showDLblsOverMax val="0"/>
  </c:chart>
  <c:txPr>
    <a:bodyPr/>
    <a:lstStyle/>
    <a:p>
      <a:pPr>
        <a:defRPr sz="1800"/>
      </a:pPr>
      <a:endParaRPr lang="en-US"/>
    </a:p>
  </c:txPr>
  <c:externalData r:id="rId2">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900788932208545"/>
          <c:y val="0.0320138524351123"/>
          <c:w val="0.893973050181696"/>
          <c:h val="0.943379702537183"/>
        </c:manualLayout>
      </c:layout>
      <c:lineChart>
        <c:grouping val="standard"/>
        <c:varyColors val="0"/>
        <c:ser>
          <c:idx val="0"/>
          <c:order val="0"/>
          <c:tx>
            <c:strRef>
              <c:f>Sheet1!$B$1</c:f>
              <c:strCache>
                <c:ptCount val="1"/>
                <c:pt idx="0">
                  <c:v>NSW</c:v>
                </c:pt>
              </c:strCache>
            </c:strRef>
          </c:tx>
          <c:spPr>
            <a:ln w="44450">
              <a:solidFill>
                <a:srgbClr val="621214"/>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Sheet1!$B$2:$B$111</c:f>
              <c:numCache>
                <c:formatCode>0</c:formatCode>
                <c:ptCount val="110"/>
                <c:pt idx="0">
                  <c:v>49947.0</c:v>
                </c:pt>
                <c:pt idx="1">
                  <c:v>52199.0</c:v>
                </c:pt>
                <c:pt idx="2">
                  <c:v>48756.0</c:v>
                </c:pt>
                <c:pt idx="3">
                  <c:v>41350.0</c:v>
                </c:pt>
                <c:pt idx="4">
                  <c:v>40381.0</c:v>
                </c:pt>
                <c:pt idx="5">
                  <c:v>36496.0</c:v>
                </c:pt>
                <c:pt idx="6">
                  <c:v>37356.0</c:v>
                </c:pt>
                <c:pt idx="7">
                  <c:v>35141.0</c:v>
                </c:pt>
                <c:pt idx="8">
                  <c:v>33706.0</c:v>
                </c:pt>
                <c:pt idx="9">
                  <c:v>31178.0</c:v>
                </c:pt>
                <c:pt idx="10">
                  <c:v>26092.0</c:v>
                </c:pt>
                <c:pt idx="11">
                  <c:v>23144.0</c:v>
                </c:pt>
                <c:pt idx="12">
                  <c:v>18513.0</c:v>
                </c:pt>
                <c:pt idx="13">
                  <c:v>12628.0</c:v>
                </c:pt>
                <c:pt idx="14">
                  <c:v>14327.0</c:v>
                </c:pt>
                <c:pt idx="15">
                  <c:v>15636.0</c:v>
                </c:pt>
                <c:pt idx="16">
                  <c:v>16921.0</c:v>
                </c:pt>
                <c:pt idx="17">
                  <c:v>21929.0</c:v>
                </c:pt>
                <c:pt idx="18">
                  <c:v>26176.0</c:v>
                </c:pt>
                <c:pt idx="19">
                  <c:v>25579.0</c:v>
                </c:pt>
                <c:pt idx="20">
                  <c:v>27258.0</c:v>
                </c:pt>
                <c:pt idx="21">
                  <c:v>35952.0</c:v>
                </c:pt>
                <c:pt idx="22">
                  <c:v>36380.0</c:v>
                </c:pt>
                <c:pt idx="23">
                  <c:v>48162.0</c:v>
                </c:pt>
                <c:pt idx="24">
                  <c:v>49558.0</c:v>
                </c:pt>
                <c:pt idx="25">
                  <c:v>48045.0</c:v>
                </c:pt>
                <c:pt idx="26">
                  <c:v>49230.0</c:v>
                </c:pt>
                <c:pt idx="27">
                  <c:v>44330.0</c:v>
                </c:pt>
                <c:pt idx="28">
                  <c:v>44292.0</c:v>
                </c:pt>
                <c:pt idx="29">
                  <c:v>37291.0</c:v>
                </c:pt>
                <c:pt idx="30">
                  <c:v>32531.0</c:v>
                </c:pt>
                <c:pt idx="31">
                  <c:v>29715.0</c:v>
                </c:pt>
                <c:pt idx="32">
                  <c:v>30873.0</c:v>
                </c:pt>
                <c:pt idx="33">
                  <c:v>31843.0</c:v>
                </c:pt>
                <c:pt idx="34">
                  <c:v>34398.0</c:v>
                </c:pt>
                <c:pt idx="35">
                  <c:v>35228.0</c:v>
                </c:pt>
                <c:pt idx="36">
                  <c:v>36707.0</c:v>
                </c:pt>
                <c:pt idx="37">
                  <c:v>41088.0</c:v>
                </c:pt>
                <c:pt idx="38">
                  <c:v>40569.0</c:v>
                </c:pt>
                <c:pt idx="39">
                  <c:v>43834.0</c:v>
                </c:pt>
                <c:pt idx="40">
                  <c:v>44086.0</c:v>
                </c:pt>
                <c:pt idx="41">
                  <c:v>43689.0</c:v>
                </c:pt>
                <c:pt idx="42">
                  <c:v>45760.0</c:v>
                </c:pt>
                <c:pt idx="43">
                  <c:v>47345.0</c:v>
                </c:pt>
                <c:pt idx="44">
                  <c:v>55358.0</c:v>
                </c:pt>
                <c:pt idx="45">
                  <c:v>58619.0</c:v>
                </c:pt>
                <c:pt idx="46">
                  <c:v>56666.0</c:v>
                </c:pt>
                <c:pt idx="47">
                  <c:v>57190.0</c:v>
                </c:pt>
                <c:pt idx="48">
                  <c:v>49384.0</c:v>
                </c:pt>
                <c:pt idx="49">
                  <c:v>44411.0</c:v>
                </c:pt>
                <c:pt idx="50">
                  <c:v>43879.0</c:v>
                </c:pt>
                <c:pt idx="51">
                  <c:v>40892.0</c:v>
                </c:pt>
                <c:pt idx="52">
                  <c:v>41693.0</c:v>
                </c:pt>
                <c:pt idx="53">
                  <c:v>40919.0</c:v>
                </c:pt>
                <c:pt idx="54">
                  <c:v>37797.0</c:v>
                </c:pt>
                <c:pt idx="55">
                  <c:v>35393.0</c:v>
                </c:pt>
                <c:pt idx="56">
                  <c:v>32002.0</c:v>
                </c:pt>
                <c:pt idx="57">
                  <c:v>29820.0</c:v>
                </c:pt>
                <c:pt idx="58">
                  <c:v>31249.0</c:v>
                </c:pt>
                <c:pt idx="59">
                  <c:v>31669.0</c:v>
                </c:pt>
                <c:pt idx="60">
                  <c:v>33797.0</c:v>
                </c:pt>
                <c:pt idx="61">
                  <c:v>35205.0</c:v>
                </c:pt>
                <c:pt idx="62">
                  <c:v>36840.0</c:v>
                </c:pt>
                <c:pt idx="63">
                  <c:v>37580.0</c:v>
                </c:pt>
                <c:pt idx="64">
                  <c:v>38972.0</c:v>
                </c:pt>
                <c:pt idx="65">
                  <c:v>38523.0</c:v>
                </c:pt>
                <c:pt idx="66">
                  <c:v>46642.0</c:v>
                </c:pt>
                <c:pt idx="67">
                  <c:v>55011.0</c:v>
                </c:pt>
                <c:pt idx="68">
                  <c:v>62873.0</c:v>
                </c:pt>
                <c:pt idx="69">
                  <c:v>73570.0</c:v>
                </c:pt>
                <c:pt idx="70">
                  <c:v>75568.0</c:v>
                </c:pt>
                <c:pt idx="71">
                  <c:v>76897.0</c:v>
                </c:pt>
                <c:pt idx="72">
                  <c:v>83291.0</c:v>
                </c:pt>
                <c:pt idx="73">
                  <c:v>87389.0</c:v>
                </c:pt>
                <c:pt idx="74">
                  <c:v>91522.0</c:v>
                </c:pt>
                <c:pt idx="75">
                  <c:v>96427.0</c:v>
                </c:pt>
                <c:pt idx="76">
                  <c:v>90910.0</c:v>
                </c:pt>
                <c:pt idx="77">
                  <c:v>86743.0</c:v>
                </c:pt>
                <c:pt idx="78">
                  <c:v>79414.0</c:v>
                </c:pt>
                <c:pt idx="79">
                  <c:v>70164.0</c:v>
                </c:pt>
                <c:pt idx="80">
                  <c:v>63821.0</c:v>
                </c:pt>
                <c:pt idx="81">
                  <c:v>57152.0</c:v>
                </c:pt>
                <c:pt idx="82">
                  <c:v>51415.0</c:v>
                </c:pt>
                <c:pt idx="83">
                  <c:v>50044.0</c:v>
                </c:pt>
                <c:pt idx="84">
                  <c:v>50449.0</c:v>
                </c:pt>
                <c:pt idx="85">
                  <c:v>51675.0</c:v>
                </c:pt>
                <c:pt idx="86">
                  <c:v>54743.0</c:v>
                </c:pt>
                <c:pt idx="87">
                  <c:v>55987.0</c:v>
                </c:pt>
                <c:pt idx="88">
                  <c:v>55815.0</c:v>
                </c:pt>
                <c:pt idx="89">
                  <c:v>58198.0</c:v>
                </c:pt>
                <c:pt idx="90">
                  <c:v>59479.0</c:v>
                </c:pt>
                <c:pt idx="91">
                  <c:v>61910.0</c:v>
                </c:pt>
                <c:pt idx="92">
                  <c:v>63661.0</c:v>
                </c:pt>
                <c:pt idx="93">
                  <c:v>64698.0</c:v>
                </c:pt>
                <c:pt idx="94">
                  <c:v>67212.0</c:v>
                </c:pt>
                <c:pt idx="95">
                  <c:v>66829.0</c:v>
                </c:pt>
                <c:pt idx="96">
                  <c:v>69126.0</c:v>
                </c:pt>
                <c:pt idx="97">
                  <c:v>67869.0</c:v>
                </c:pt>
                <c:pt idx="98">
                  <c:v>68552.0</c:v>
                </c:pt>
                <c:pt idx="99">
                  <c:v>68768.0</c:v>
                </c:pt>
                <c:pt idx="100">
                  <c:v>69064.0</c:v>
                </c:pt>
                <c:pt idx="101">
                  <c:v>69620.0</c:v>
                </c:pt>
                <c:pt idx="102">
                  <c:v>69827.0</c:v>
                </c:pt>
                <c:pt idx="103">
                  <c:v>70459.0</c:v>
                </c:pt>
                <c:pt idx="104">
                  <c:v>73300.0</c:v>
                </c:pt>
                <c:pt idx="105">
                  <c:v>75011.0</c:v>
                </c:pt>
                <c:pt idx="106">
                  <c:v>82138.0</c:v>
                </c:pt>
                <c:pt idx="107">
                  <c:v>86087.0</c:v>
                </c:pt>
                <c:pt idx="108">
                  <c:v>93481.0</c:v>
                </c:pt>
                <c:pt idx="109">
                  <c:v>98570.0</c:v>
                </c:pt>
              </c:numCache>
            </c:numRef>
          </c:val>
          <c:smooth val="1"/>
          <c:extLst xmlns:c16r2="http://schemas.microsoft.com/office/drawing/2015/06/chart">
            <c:ext xmlns:c16="http://schemas.microsoft.com/office/drawing/2014/chart" uri="{C3380CC4-5D6E-409C-BE32-E72D297353CC}">
              <c16:uniqueId val="{00000000-2F44-4286-800C-877E67FEE42C}"/>
            </c:ext>
          </c:extLst>
        </c:ser>
        <c:ser>
          <c:idx val="1"/>
          <c:order val="1"/>
          <c:tx>
            <c:strRef>
              <c:f>Sheet1!$C$1</c:f>
              <c:strCache>
                <c:ptCount val="1"/>
                <c:pt idx="0">
                  <c:v>Vic</c:v>
                </c:pt>
              </c:strCache>
            </c:strRef>
          </c:tx>
          <c:spPr>
            <a:ln w="44450">
              <a:solidFill>
                <a:srgbClr val="A02226"/>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Sheet1!$C$2:$C$110</c:f>
              <c:numCache>
                <c:formatCode>0</c:formatCode>
                <c:ptCount val="109"/>
                <c:pt idx="0">
                  <c:v>33092.0</c:v>
                </c:pt>
                <c:pt idx="1">
                  <c:v>34013.0</c:v>
                </c:pt>
                <c:pt idx="2">
                  <c:v>31939.0</c:v>
                </c:pt>
                <c:pt idx="3">
                  <c:v>27163.0</c:v>
                </c:pt>
                <c:pt idx="4">
                  <c:v>26273.0</c:v>
                </c:pt>
                <c:pt idx="5">
                  <c:v>23513.0</c:v>
                </c:pt>
                <c:pt idx="6">
                  <c:v>23266.0</c:v>
                </c:pt>
                <c:pt idx="7">
                  <c:v>21478.0</c:v>
                </c:pt>
                <c:pt idx="8">
                  <c:v>19883.0</c:v>
                </c:pt>
                <c:pt idx="9">
                  <c:v>18362.0</c:v>
                </c:pt>
                <c:pt idx="10">
                  <c:v>15639.0</c:v>
                </c:pt>
                <c:pt idx="11">
                  <c:v>13988.0</c:v>
                </c:pt>
                <c:pt idx="12">
                  <c:v>11129.0</c:v>
                </c:pt>
                <c:pt idx="13">
                  <c:v>7965.0</c:v>
                </c:pt>
                <c:pt idx="14">
                  <c:v>7875.0</c:v>
                </c:pt>
                <c:pt idx="15">
                  <c:v>7997.0</c:v>
                </c:pt>
                <c:pt idx="16">
                  <c:v>8061.0</c:v>
                </c:pt>
                <c:pt idx="17">
                  <c:v>10698.0</c:v>
                </c:pt>
                <c:pt idx="18">
                  <c:v>12985.0</c:v>
                </c:pt>
                <c:pt idx="19">
                  <c:v>13333.0</c:v>
                </c:pt>
                <c:pt idx="20">
                  <c:v>15302.0</c:v>
                </c:pt>
                <c:pt idx="21">
                  <c:v>19295.0</c:v>
                </c:pt>
                <c:pt idx="22">
                  <c:v>20146.0</c:v>
                </c:pt>
                <c:pt idx="23">
                  <c:v>26176.0</c:v>
                </c:pt>
                <c:pt idx="24">
                  <c:v>26033.0</c:v>
                </c:pt>
                <c:pt idx="25">
                  <c:v>25692.0</c:v>
                </c:pt>
                <c:pt idx="26">
                  <c:v>26524.0</c:v>
                </c:pt>
                <c:pt idx="27">
                  <c:v>23432.0</c:v>
                </c:pt>
                <c:pt idx="28">
                  <c:v>24642.0</c:v>
                </c:pt>
                <c:pt idx="29">
                  <c:v>21078.0</c:v>
                </c:pt>
                <c:pt idx="30">
                  <c:v>18877.0</c:v>
                </c:pt>
                <c:pt idx="31">
                  <c:v>17217.0</c:v>
                </c:pt>
                <c:pt idx="32">
                  <c:v>18699.0</c:v>
                </c:pt>
                <c:pt idx="33">
                  <c:v>19313.0</c:v>
                </c:pt>
                <c:pt idx="34">
                  <c:v>20473.0</c:v>
                </c:pt>
                <c:pt idx="35">
                  <c:v>23548.0</c:v>
                </c:pt>
                <c:pt idx="36">
                  <c:v>23887.0</c:v>
                </c:pt>
                <c:pt idx="37">
                  <c:v>24691.0</c:v>
                </c:pt>
                <c:pt idx="38">
                  <c:v>25482.0</c:v>
                </c:pt>
                <c:pt idx="39">
                  <c:v>24846.0</c:v>
                </c:pt>
                <c:pt idx="40">
                  <c:v>26298.0</c:v>
                </c:pt>
                <c:pt idx="41">
                  <c:v>26982.0</c:v>
                </c:pt>
                <c:pt idx="42">
                  <c:v>28182.0</c:v>
                </c:pt>
                <c:pt idx="43">
                  <c:v>29463.0</c:v>
                </c:pt>
                <c:pt idx="44">
                  <c:v>34108.0</c:v>
                </c:pt>
                <c:pt idx="45">
                  <c:v>35336.0</c:v>
                </c:pt>
                <c:pt idx="46">
                  <c:v>30351.0</c:v>
                </c:pt>
                <c:pt idx="47">
                  <c:v>29562.0</c:v>
                </c:pt>
                <c:pt idx="48">
                  <c:v>22579.0</c:v>
                </c:pt>
                <c:pt idx="49">
                  <c:v>20252.0</c:v>
                </c:pt>
                <c:pt idx="50">
                  <c:v>22637.0</c:v>
                </c:pt>
                <c:pt idx="51">
                  <c:v>23629.0</c:v>
                </c:pt>
                <c:pt idx="52">
                  <c:v>25403.0</c:v>
                </c:pt>
                <c:pt idx="53">
                  <c:v>26777.0</c:v>
                </c:pt>
                <c:pt idx="54">
                  <c:v>27740.0</c:v>
                </c:pt>
                <c:pt idx="55">
                  <c:v>26569.0</c:v>
                </c:pt>
                <c:pt idx="56">
                  <c:v>25618.0</c:v>
                </c:pt>
                <c:pt idx="57">
                  <c:v>25020.0</c:v>
                </c:pt>
                <c:pt idx="58">
                  <c:v>26805.0</c:v>
                </c:pt>
                <c:pt idx="59">
                  <c:v>27808.0</c:v>
                </c:pt>
                <c:pt idx="60">
                  <c:v>31550.0</c:v>
                </c:pt>
                <c:pt idx="61">
                  <c:v>32292.0</c:v>
                </c:pt>
                <c:pt idx="62">
                  <c:v>33355.0</c:v>
                </c:pt>
                <c:pt idx="63">
                  <c:v>35809.0</c:v>
                </c:pt>
                <c:pt idx="64">
                  <c:v>37796.0</c:v>
                </c:pt>
                <c:pt idx="65">
                  <c:v>39561.0</c:v>
                </c:pt>
                <c:pt idx="66">
                  <c:v>44459.0</c:v>
                </c:pt>
                <c:pt idx="67">
                  <c:v>48578.0</c:v>
                </c:pt>
                <c:pt idx="68">
                  <c:v>55154.0</c:v>
                </c:pt>
                <c:pt idx="69">
                  <c:v>62539.0</c:v>
                </c:pt>
                <c:pt idx="70">
                  <c:v>65195.0</c:v>
                </c:pt>
                <c:pt idx="71">
                  <c:v>66472.0</c:v>
                </c:pt>
                <c:pt idx="72">
                  <c:v>69357.0</c:v>
                </c:pt>
                <c:pt idx="73">
                  <c:v>73562.0</c:v>
                </c:pt>
                <c:pt idx="74">
                  <c:v>78829.0</c:v>
                </c:pt>
                <c:pt idx="75">
                  <c:v>83225.0</c:v>
                </c:pt>
                <c:pt idx="76">
                  <c:v>84162.0</c:v>
                </c:pt>
                <c:pt idx="77">
                  <c:v>83616.0</c:v>
                </c:pt>
                <c:pt idx="78">
                  <c:v>79838.0</c:v>
                </c:pt>
                <c:pt idx="79">
                  <c:v>72087.0</c:v>
                </c:pt>
                <c:pt idx="80">
                  <c:v>62447.0</c:v>
                </c:pt>
                <c:pt idx="81">
                  <c:v>53679.0</c:v>
                </c:pt>
                <c:pt idx="82">
                  <c:v>44950.0</c:v>
                </c:pt>
                <c:pt idx="83">
                  <c:v>43214.0</c:v>
                </c:pt>
                <c:pt idx="84">
                  <c:v>42670.0</c:v>
                </c:pt>
                <c:pt idx="85">
                  <c:v>44631.0</c:v>
                </c:pt>
                <c:pt idx="86">
                  <c:v>47597.0</c:v>
                </c:pt>
                <c:pt idx="87">
                  <c:v>50311.0</c:v>
                </c:pt>
                <c:pt idx="88">
                  <c:v>53028.0</c:v>
                </c:pt>
                <c:pt idx="89">
                  <c:v>54415.0</c:v>
                </c:pt>
                <c:pt idx="90">
                  <c:v>55867.0</c:v>
                </c:pt>
                <c:pt idx="91">
                  <c:v>55734.0</c:v>
                </c:pt>
                <c:pt idx="92">
                  <c:v>55562.0</c:v>
                </c:pt>
                <c:pt idx="93">
                  <c:v>55627.0</c:v>
                </c:pt>
                <c:pt idx="94">
                  <c:v>57093.0</c:v>
                </c:pt>
                <c:pt idx="95">
                  <c:v>57125.0</c:v>
                </c:pt>
                <c:pt idx="96">
                  <c:v>58304.0</c:v>
                </c:pt>
                <c:pt idx="97">
                  <c:v>56563.0</c:v>
                </c:pt>
                <c:pt idx="98">
                  <c:v>57057.0</c:v>
                </c:pt>
                <c:pt idx="99">
                  <c:v>57635.0</c:v>
                </c:pt>
                <c:pt idx="100">
                  <c:v>58422.0</c:v>
                </c:pt>
                <c:pt idx="101">
                  <c:v>60066.0</c:v>
                </c:pt>
                <c:pt idx="102">
                  <c:v>61340.0</c:v>
                </c:pt>
                <c:pt idx="103">
                  <c:v>63887.0</c:v>
                </c:pt>
                <c:pt idx="104">
                  <c:v>68910.0</c:v>
                </c:pt>
                <c:pt idx="105">
                  <c:v>70608.0</c:v>
                </c:pt>
                <c:pt idx="106">
                  <c:v>74738.0</c:v>
                </c:pt>
                <c:pt idx="107">
                  <c:v>77599.0</c:v>
                </c:pt>
                <c:pt idx="108">
                  <c:v>83446.0</c:v>
                </c:pt>
              </c:numCache>
            </c:numRef>
          </c:val>
          <c:smooth val="1"/>
          <c:extLst xmlns:c16r2="http://schemas.microsoft.com/office/drawing/2015/06/chart">
            <c:ext xmlns:c16="http://schemas.microsoft.com/office/drawing/2014/chart" uri="{C3380CC4-5D6E-409C-BE32-E72D297353CC}">
              <c16:uniqueId val="{00000001-2F44-4286-800C-877E67FEE42C}"/>
            </c:ext>
          </c:extLst>
        </c:ser>
        <c:ser>
          <c:idx val="2"/>
          <c:order val="2"/>
          <c:tx>
            <c:strRef>
              <c:f>Sheet1!$D$1</c:f>
              <c:strCache>
                <c:ptCount val="1"/>
                <c:pt idx="0">
                  <c:v>Qld</c:v>
                </c:pt>
              </c:strCache>
            </c:strRef>
          </c:tx>
          <c:spPr>
            <a:ln w="44450">
              <a:solidFill>
                <a:srgbClr val="D4582A"/>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Sheet1!$D$2:$D$111</c:f>
              <c:numCache>
                <c:formatCode>0</c:formatCode>
                <c:ptCount val="110"/>
                <c:pt idx="0">
                  <c:v>13266.0</c:v>
                </c:pt>
                <c:pt idx="1">
                  <c:v>13142.0</c:v>
                </c:pt>
                <c:pt idx="2">
                  <c:v>11714.0</c:v>
                </c:pt>
                <c:pt idx="3">
                  <c:v>9270.0</c:v>
                </c:pt>
                <c:pt idx="4">
                  <c:v>10315.0</c:v>
                </c:pt>
                <c:pt idx="5">
                  <c:v>9743.0</c:v>
                </c:pt>
                <c:pt idx="6">
                  <c:v>10357.0</c:v>
                </c:pt>
                <c:pt idx="7">
                  <c:v>10179.0</c:v>
                </c:pt>
                <c:pt idx="8">
                  <c:v>9388.0</c:v>
                </c:pt>
                <c:pt idx="9">
                  <c:v>8250.0</c:v>
                </c:pt>
                <c:pt idx="10">
                  <c:v>7209.0</c:v>
                </c:pt>
                <c:pt idx="11">
                  <c:v>6284.0</c:v>
                </c:pt>
                <c:pt idx="12">
                  <c:v>5469.0</c:v>
                </c:pt>
                <c:pt idx="13">
                  <c:v>3719.0</c:v>
                </c:pt>
                <c:pt idx="14">
                  <c:v>3935.0</c:v>
                </c:pt>
                <c:pt idx="15">
                  <c:v>4166.0</c:v>
                </c:pt>
                <c:pt idx="16">
                  <c:v>3969.0</c:v>
                </c:pt>
                <c:pt idx="17">
                  <c:v>5241.0</c:v>
                </c:pt>
                <c:pt idx="18">
                  <c:v>6987.0</c:v>
                </c:pt>
                <c:pt idx="19">
                  <c:v>6709.0</c:v>
                </c:pt>
                <c:pt idx="20">
                  <c:v>7479.0</c:v>
                </c:pt>
                <c:pt idx="21">
                  <c:v>10580.0</c:v>
                </c:pt>
                <c:pt idx="22">
                  <c:v>10583.0</c:v>
                </c:pt>
                <c:pt idx="23">
                  <c:v>13710.0</c:v>
                </c:pt>
                <c:pt idx="24">
                  <c:v>13563.0</c:v>
                </c:pt>
                <c:pt idx="25">
                  <c:v>13051.0</c:v>
                </c:pt>
                <c:pt idx="26">
                  <c:v>13731.0</c:v>
                </c:pt>
                <c:pt idx="27">
                  <c:v>12710.0</c:v>
                </c:pt>
                <c:pt idx="28">
                  <c:v>14314.0</c:v>
                </c:pt>
                <c:pt idx="29">
                  <c:v>12620.0</c:v>
                </c:pt>
                <c:pt idx="30">
                  <c:v>11922.0</c:v>
                </c:pt>
                <c:pt idx="31">
                  <c:v>11807.0</c:v>
                </c:pt>
                <c:pt idx="32">
                  <c:v>12202.0</c:v>
                </c:pt>
                <c:pt idx="33">
                  <c:v>12490.0</c:v>
                </c:pt>
                <c:pt idx="34">
                  <c:v>11853.0</c:v>
                </c:pt>
                <c:pt idx="35">
                  <c:v>12482.0</c:v>
                </c:pt>
                <c:pt idx="36">
                  <c:v>13116.0</c:v>
                </c:pt>
                <c:pt idx="37">
                  <c:v>13710.0</c:v>
                </c:pt>
                <c:pt idx="38">
                  <c:v>14134.0</c:v>
                </c:pt>
                <c:pt idx="39">
                  <c:v>17171.0</c:v>
                </c:pt>
                <c:pt idx="40">
                  <c:v>16894.0</c:v>
                </c:pt>
                <c:pt idx="41">
                  <c:v>17514.0</c:v>
                </c:pt>
                <c:pt idx="42">
                  <c:v>18032.0</c:v>
                </c:pt>
                <c:pt idx="43">
                  <c:v>15917.0</c:v>
                </c:pt>
                <c:pt idx="44">
                  <c:v>19532.0</c:v>
                </c:pt>
                <c:pt idx="45">
                  <c:v>21003.0</c:v>
                </c:pt>
                <c:pt idx="46">
                  <c:v>24414.0</c:v>
                </c:pt>
                <c:pt idx="47">
                  <c:v>27523.0</c:v>
                </c:pt>
                <c:pt idx="48">
                  <c:v>25610.0</c:v>
                </c:pt>
                <c:pt idx="49">
                  <c:v>26488.0</c:v>
                </c:pt>
                <c:pt idx="50">
                  <c:v>27433.0</c:v>
                </c:pt>
                <c:pt idx="51">
                  <c:v>27933.0</c:v>
                </c:pt>
                <c:pt idx="52">
                  <c:v>28670.0</c:v>
                </c:pt>
                <c:pt idx="53">
                  <c:v>27122.0</c:v>
                </c:pt>
                <c:pt idx="54">
                  <c:v>25304.0</c:v>
                </c:pt>
                <c:pt idx="55">
                  <c:v>25060.0</c:v>
                </c:pt>
                <c:pt idx="56">
                  <c:v>25145.0</c:v>
                </c:pt>
                <c:pt idx="57">
                  <c:v>25399.0</c:v>
                </c:pt>
                <c:pt idx="58">
                  <c:v>24592.0</c:v>
                </c:pt>
                <c:pt idx="59">
                  <c:v>25754.0</c:v>
                </c:pt>
                <c:pt idx="60">
                  <c:v>27237.0</c:v>
                </c:pt>
                <c:pt idx="61">
                  <c:v>29555.0</c:v>
                </c:pt>
                <c:pt idx="62">
                  <c:v>31809.0</c:v>
                </c:pt>
                <c:pt idx="63">
                  <c:v>32177.0</c:v>
                </c:pt>
                <c:pt idx="64">
                  <c:v>32989.0</c:v>
                </c:pt>
                <c:pt idx="65">
                  <c:v>32952.0</c:v>
                </c:pt>
                <c:pt idx="66">
                  <c:v>35360.0</c:v>
                </c:pt>
                <c:pt idx="67">
                  <c:v>36253.0</c:v>
                </c:pt>
                <c:pt idx="68">
                  <c:v>40223.0</c:v>
                </c:pt>
                <c:pt idx="69">
                  <c:v>46145.0</c:v>
                </c:pt>
                <c:pt idx="70">
                  <c:v>46081.0</c:v>
                </c:pt>
                <c:pt idx="71">
                  <c:v>47681.0</c:v>
                </c:pt>
                <c:pt idx="72">
                  <c:v>51587.0</c:v>
                </c:pt>
                <c:pt idx="73">
                  <c:v>53907.0</c:v>
                </c:pt>
                <c:pt idx="74">
                  <c:v>59030.0</c:v>
                </c:pt>
                <c:pt idx="75">
                  <c:v>62840.0</c:v>
                </c:pt>
                <c:pt idx="76">
                  <c:v>62530.0</c:v>
                </c:pt>
                <c:pt idx="77">
                  <c:v>59319.0</c:v>
                </c:pt>
                <c:pt idx="78">
                  <c:v>54646.0</c:v>
                </c:pt>
                <c:pt idx="79">
                  <c:v>47325.0</c:v>
                </c:pt>
                <c:pt idx="80">
                  <c:v>40320.0</c:v>
                </c:pt>
                <c:pt idx="81">
                  <c:v>35820.0</c:v>
                </c:pt>
                <c:pt idx="82">
                  <c:v>32161.0</c:v>
                </c:pt>
                <c:pt idx="83">
                  <c:v>31670.0</c:v>
                </c:pt>
                <c:pt idx="84">
                  <c:v>32418.0</c:v>
                </c:pt>
                <c:pt idx="85">
                  <c:v>34629.0</c:v>
                </c:pt>
                <c:pt idx="86">
                  <c:v>38105.0</c:v>
                </c:pt>
                <c:pt idx="87">
                  <c:v>40312.0</c:v>
                </c:pt>
                <c:pt idx="88">
                  <c:v>42646.0</c:v>
                </c:pt>
                <c:pt idx="89">
                  <c:v>44926.0</c:v>
                </c:pt>
                <c:pt idx="90">
                  <c:v>45306.0</c:v>
                </c:pt>
                <c:pt idx="91">
                  <c:v>43620.0</c:v>
                </c:pt>
                <c:pt idx="92">
                  <c:v>41745.0</c:v>
                </c:pt>
                <c:pt idx="93">
                  <c:v>39431.0</c:v>
                </c:pt>
                <c:pt idx="94">
                  <c:v>36700.0</c:v>
                </c:pt>
                <c:pt idx="95">
                  <c:v>33849.0</c:v>
                </c:pt>
                <c:pt idx="96">
                  <c:v>31377.0</c:v>
                </c:pt>
                <c:pt idx="97">
                  <c:v>27192.0</c:v>
                </c:pt>
                <c:pt idx="98">
                  <c:v>24464.0</c:v>
                </c:pt>
                <c:pt idx="99">
                  <c:v>22431.0</c:v>
                </c:pt>
                <c:pt idx="100">
                  <c:v>20394.0</c:v>
                </c:pt>
                <c:pt idx="101">
                  <c:v>19205.0</c:v>
                </c:pt>
                <c:pt idx="102">
                  <c:v>18302.0</c:v>
                </c:pt>
                <c:pt idx="103">
                  <c:v>18917.0</c:v>
                </c:pt>
                <c:pt idx="104">
                  <c:v>21093.0</c:v>
                </c:pt>
                <c:pt idx="105">
                  <c:v>21582.0</c:v>
                </c:pt>
                <c:pt idx="106">
                  <c:v>24192.0</c:v>
                </c:pt>
                <c:pt idx="107">
                  <c:v>25439.0</c:v>
                </c:pt>
                <c:pt idx="108">
                  <c:v>27521.0</c:v>
                </c:pt>
                <c:pt idx="109">
                  <c:v>31148.0</c:v>
                </c:pt>
              </c:numCache>
            </c:numRef>
          </c:val>
          <c:smooth val="0"/>
          <c:extLst xmlns:c16r2="http://schemas.microsoft.com/office/drawing/2015/06/chart">
            <c:ext xmlns:c16="http://schemas.microsoft.com/office/drawing/2014/chart" uri="{C3380CC4-5D6E-409C-BE32-E72D297353CC}">
              <c16:uniqueId val="{00000002-2F44-4286-800C-877E67FEE42C}"/>
            </c:ext>
          </c:extLst>
        </c:ser>
        <c:ser>
          <c:idx val="3"/>
          <c:order val="3"/>
          <c:tx>
            <c:strRef>
              <c:f>Sheet1!$E$1</c:f>
              <c:strCache>
                <c:ptCount val="1"/>
                <c:pt idx="0">
                  <c:v>SA</c:v>
                </c:pt>
              </c:strCache>
            </c:strRef>
          </c:tx>
          <c:spPr>
            <a:ln w="44450">
              <a:solidFill>
                <a:srgbClr val="FFC35A"/>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Sheet1!$E$2:$E$111</c:f>
              <c:numCache>
                <c:formatCode>0</c:formatCode>
                <c:ptCount val="110"/>
                <c:pt idx="0">
                  <c:v>5630.0</c:v>
                </c:pt>
                <c:pt idx="1">
                  <c:v>5762.0</c:v>
                </c:pt>
                <c:pt idx="2">
                  <c:v>5424.0</c:v>
                </c:pt>
                <c:pt idx="3">
                  <c:v>4691.0</c:v>
                </c:pt>
                <c:pt idx="4">
                  <c:v>4691.0</c:v>
                </c:pt>
                <c:pt idx="5">
                  <c:v>4619.0</c:v>
                </c:pt>
                <c:pt idx="6">
                  <c:v>4554.0</c:v>
                </c:pt>
                <c:pt idx="7">
                  <c:v>4015.0</c:v>
                </c:pt>
                <c:pt idx="8">
                  <c:v>3602.0</c:v>
                </c:pt>
                <c:pt idx="9">
                  <c:v>2897.0</c:v>
                </c:pt>
                <c:pt idx="10">
                  <c:v>2428.0</c:v>
                </c:pt>
                <c:pt idx="11">
                  <c:v>2135.0</c:v>
                </c:pt>
                <c:pt idx="12">
                  <c:v>1953.0</c:v>
                </c:pt>
                <c:pt idx="13">
                  <c:v>1546.0</c:v>
                </c:pt>
                <c:pt idx="14">
                  <c:v>1849.0</c:v>
                </c:pt>
                <c:pt idx="15">
                  <c:v>1828.0</c:v>
                </c:pt>
                <c:pt idx="16">
                  <c:v>1782.0</c:v>
                </c:pt>
                <c:pt idx="17">
                  <c:v>1994.0</c:v>
                </c:pt>
                <c:pt idx="18">
                  <c:v>1994.0</c:v>
                </c:pt>
                <c:pt idx="19">
                  <c:v>1869.0</c:v>
                </c:pt>
                <c:pt idx="20">
                  <c:v>1913.0</c:v>
                </c:pt>
                <c:pt idx="21">
                  <c:v>2883.0</c:v>
                </c:pt>
                <c:pt idx="22">
                  <c:v>2970.0</c:v>
                </c:pt>
                <c:pt idx="23">
                  <c:v>3912.0</c:v>
                </c:pt>
                <c:pt idx="24">
                  <c:v>3865.0</c:v>
                </c:pt>
                <c:pt idx="25">
                  <c:v>3653.0</c:v>
                </c:pt>
                <c:pt idx="26">
                  <c:v>3698.0</c:v>
                </c:pt>
                <c:pt idx="27">
                  <c:v>3476.0</c:v>
                </c:pt>
                <c:pt idx="28">
                  <c:v>3723.0</c:v>
                </c:pt>
                <c:pt idx="29">
                  <c:v>3106.0</c:v>
                </c:pt>
                <c:pt idx="30">
                  <c:v>2850.0</c:v>
                </c:pt>
                <c:pt idx="31">
                  <c:v>2850.0</c:v>
                </c:pt>
                <c:pt idx="32">
                  <c:v>3089.0</c:v>
                </c:pt>
                <c:pt idx="33">
                  <c:v>3160.0</c:v>
                </c:pt>
                <c:pt idx="34">
                  <c:v>2556.0</c:v>
                </c:pt>
                <c:pt idx="35">
                  <c:v>3128.0</c:v>
                </c:pt>
                <c:pt idx="36">
                  <c:v>2746.0</c:v>
                </c:pt>
                <c:pt idx="37">
                  <c:v>2682.0</c:v>
                </c:pt>
                <c:pt idx="38">
                  <c:v>3491.0</c:v>
                </c:pt>
                <c:pt idx="39">
                  <c:v>3689.0</c:v>
                </c:pt>
                <c:pt idx="40">
                  <c:v>3902.0</c:v>
                </c:pt>
                <c:pt idx="41">
                  <c:v>3829.0</c:v>
                </c:pt>
                <c:pt idx="42">
                  <c:v>3688.0</c:v>
                </c:pt>
                <c:pt idx="43">
                  <c:v>2726.0</c:v>
                </c:pt>
                <c:pt idx="44">
                  <c:v>2789.0</c:v>
                </c:pt>
                <c:pt idx="45">
                  <c:v>2765.0</c:v>
                </c:pt>
                <c:pt idx="46">
                  <c:v>2408.0</c:v>
                </c:pt>
                <c:pt idx="47">
                  <c:v>3310.0</c:v>
                </c:pt>
                <c:pt idx="48">
                  <c:v>2533.0</c:v>
                </c:pt>
                <c:pt idx="49">
                  <c:v>2798.0</c:v>
                </c:pt>
                <c:pt idx="50">
                  <c:v>2984.0</c:v>
                </c:pt>
                <c:pt idx="51">
                  <c:v>2669.0</c:v>
                </c:pt>
                <c:pt idx="52">
                  <c:v>3656.0</c:v>
                </c:pt>
                <c:pt idx="53">
                  <c:v>3904.0</c:v>
                </c:pt>
                <c:pt idx="54">
                  <c:v>4180.0</c:v>
                </c:pt>
                <c:pt idx="55">
                  <c:v>4244.0</c:v>
                </c:pt>
                <c:pt idx="56">
                  <c:v>4238.0</c:v>
                </c:pt>
                <c:pt idx="57">
                  <c:v>4305.0</c:v>
                </c:pt>
                <c:pt idx="58">
                  <c:v>4806.0</c:v>
                </c:pt>
                <c:pt idx="59">
                  <c:v>5071.0</c:v>
                </c:pt>
                <c:pt idx="60">
                  <c:v>6729.0</c:v>
                </c:pt>
                <c:pt idx="61">
                  <c:v>7020.0</c:v>
                </c:pt>
                <c:pt idx="62">
                  <c:v>8087.0</c:v>
                </c:pt>
                <c:pt idx="63">
                  <c:v>8735.0</c:v>
                </c:pt>
                <c:pt idx="64">
                  <c:v>9029.0</c:v>
                </c:pt>
                <c:pt idx="65">
                  <c:v>9813.0</c:v>
                </c:pt>
                <c:pt idx="66">
                  <c:v>10966.0</c:v>
                </c:pt>
                <c:pt idx="67">
                  <c:v>12311.0</c:v>
                </c:pt>
                <c:pt idx="68">
                  <c:v>13699.0</c:v>
                </c:pt>
                <c:pt idx="69">
                  <c:v>14633.0</c:v>
                </c:pt>
                <c:pt idx="70">
                  <c:v>14275.0</c:v>
                </c:pt>
                <c:pt idx="71">
                  <c:v>13829.0</c:v>
                </c:pt>
                <c:pt idx="72">
                  <c:v>14245.0</c:v>
                </c:pt>
                <c:pt idx="73">
                  <c:v>15327.0</c:v>
                </c:pt>
                <c:pt idx="74">
                  <c:v>16691.0</c:v>
                </c:pt>
                <c:pt idx="75">
                  <c:v>17617.0</c:v>
                </c:pt>
                <c:pt idx="76">
                  <c:v>17944.0</c:v>
                </c:pt>
                <c:pt idx="77">
                  <c:v>18005.0</c:v>
                </c:pt>
                <c:pt idx="78">
                  <c:v>17901.0</c:v>
                </c:pt>
                <c:pt idx="79">
                  <c:v>17173.0</c:v>
                </c:pt>
                <c:pt idx="80">
                  <c:v>15965.0</c:v>
                </c:pt>
                <c:pt idx="81">
                  <c:v>14537.0</c:v>
                </c:pt>
                <c:pt idx="82">
                  <c:v>12444.0</c:v>
                </c:pt>
                <c:pt idx="83">
                  <c:v>10894.0</c:v>
                </c:pt>
                <c:pt idx="84">
                  <c:v>9471.0</c:v>
                </c:pt>
                <c:pt idx="85">
                  <c:v>9168.0</c:v>
                </c:pt>
                <c:pt idx="86">
                  <c:v>9225.0</c:v>
                </c:pt>
                <c:pt idx="87">
                  <c:v>10044.0</c:v>
                </c:pt>
                <c:pt idx="88">
                  <c:v>11091.0</c:v>
                </c:pt>
                <c:pt idx="89">
                  <c:v>11351.0</c:v>
                </c:pt>
                <c:pt idx="90">
                  <c:v>11401.0</c:v>
                </c:pt>
                <c:pt idx="91">
                  <c:v>10915.0</c:v>
                </c:pt>
                <c:pt idx="92">
                  <c:v>10705.0</c:v>
                </c:pt>
                <c:pt idx="93">
                  <c:v>10849.0</c:v>
                </c:pt>
                <c:pt idx="94">
                  <c:v>11209.0</c:v>
                </c:pt>
                <c:pt idx="95">
                  <c:v>11336.0</c:v>
                </c:pt>
                <c:pt idx="96">
                  <c:v>11571.0</c:v>
                </c:pt>
                <c:pt idx="97">
                  <c:v>11052.0</c:v>
                </c:pt>
                <c:pt idx="98">
                  <c:v>10433.0</c:v>
                </c:pt>
                <c:pt idx="99">
                  <c:v>10410.0</c:v>
                </c:pt>
                <c:pt idx="100">
                  <c:v>10511.0</c:v>
                </c:pt>
                <c:pt idx="101">
                  <c:v>10614.0</c:v>
                </c:pt>
                <c:pt idx="102">
                  <c:v>10718.0</c:v>
                </c:pt>
                <c:pt idx="103">
                  <c:v>10572.0</c:v>
                </c:pt>
                <c:pt idx="104">
                  <c:v>10124.0</c:v>
                </c:pt>
                <c:pt idx="105">
                  <c:v>10031.0</c:v>
                </c:pt>
                <c:pt idx="106">
                  <c:v>10366.0</c:v>
                </c:pt>
                <c:pt idx="107">
                  <c:v>10256.0</c:v>
                </c:pt>
                <c:pt idx="108">
                  <c:v>10330.0</c:v>
                </c:pt>
                <c:pt idx="109">
                  <c:v>10497.0</c:v>
                </c:pt>
              </c:numCache>
            </c:numRef>
          </c:val>
          <c:smooth val="0"/>
          <c:extLst xmlns:c16r2="http://schemas.microsoft.com/office/drawing/2015/06/chart">
            <c:ext xmlns:c16="http://schemas.microsoft.com/office/drawing/2014/chart" uri="{C3380CC4-5D6E-409C-BE32-E72D297353CC}">
              <c16:uniqueId val="{00000003-2F44-4286-800C-877E67FEE42C}"/>
            </c:ext>
          </c:extLst>
        </c:ser>
        <c:ser>
          <c:idx val="4"/>
          <c:order val="4"/>
          <c:tx>
            <c:strRef>
              <c:f>Sheet1!$F$1</c:f>
              <c:strCache>
                <c:ptCount val="1"/>
                <c:pt idx="0">
                  <c:v>WA</c:v>
                </c:pt>
              </c:strCache>
            </c:strRef>
          </c:tx>
          <c:spPr>
            <a:ln w="44450">
              <a:solidFill>
                <a:srgbClr val="F68B33"/>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Sheet1!$F$2:$F$111</c:f>
              <c:numCache>
                <c:formatCode>0</c:formatCode>
                <c:ptCount val="110"/>
                <c:pt idx="0">
                  <c:v>16861.0</c:v>
                </c:pt>
                <c:pt idx="1">
                  <c:v>16838.0</c:v>
                </c:pt>
                <c:pt idx="2">
                  <c:v>14817.0</c:v>
                </c:pt>
                <c:pt idx="3">
                  <c:v>12806.0</c:v>
                </c:pt>
                <c:pt idx="4">
                  <c:v>12119.0</c:v>
                </c:pt>
                <c:pt idx="5">
                  <c:v>10605.0</c:v>
                </c:pt>
                <c:pt idx="6">
                  <c:v>10636.0</c:v>
                </c:pt>
                <c:pt idx="7">
                  <c:v>9828.0</c:v>
                </c:pt>
                <c:pt idx="8">
                  <c:v>8476.0</c:v>
                </c:pt>
                <c:pt idx="9">
                  <c:v>7665.0</c:v>
                </c:pt>
                <c:pt idx="10">
                  <c:v>6498.0</c:v>
                </c:pt>
                <c:pt idx="11">
                  <c:v>5925.0</c:v>
                </c:pt>
                <c:pt idx="12">
                  <c:v>5918.0</c:v>
                </c:pt>
                <c:pt idx="13">
                  <c:v>4640.0</c:v>
                </c:pt>
                <c:pt idx="14">
                  <c:v>5046.0</c:v>
                </c:pt>
                <c:pt idx="15">
                  <c:v>5560.0</c:v>
                </c:pt>
                <c:pt idx="16">
                  <c:v>5653.0</c:v>
                </c:pt>
                <c:pt idx="17">
                  <c:v>6718.0</c:v>
                </c:pt>
                <c:pt idx="18">
                  <c:v>8060.0</c:v>
                </c:pt>
                <c:pt idx="19">
                  <c:v>7961.0</c:v>
                </c:pt>
                <c:pt idx="20">
                  <c:v>8278.0</c:v>
                </c:pt>
                <c:pt idx="21">
                  <c:v>10508.0</c:v>
                </c:pt>
                <c:pt idx="22">
                  <c:v>10596.0</c:v>
                </c:pt>
                <c:pt idx="23">
                  <c:v>13048.0</c:v>
                </c:pt>
                <c:pt idx="24">
                  <c:v>12961.0</c:v>
                </c:pt>
                <c:pt idx="25">
                  <c:v>12339.0</c:v>
                </c:pt>
                <c:pt idx="26">
                  <c:v>12655.0</c:v>
                </c:pt>
                <c:pt idx="27">
                  <c:v>12340.0</c:v>
                </c:pt>
                <c:pt idx="28">
                  <c:v>13467.0</c:v>
                </c:pt>
                <c:pt idx="29">
                  <c:v>12280.0</c:v>
                </c:pt>
                <c:pt idx="30">
                  <c:v>11334.0</c:v>
                </c:pt>
                <c:pt idx="31">
                  <c:v>10801.0</c:v>
                </c:pt>
                <c:pt idx="32">
                  <c:v>11511.0</c:v>
                </c:pt>
                <c:pt idx="33">
                  <c:v>11993.0</c:v>
                </c:pt>
                <c:pt idx="34">
                  <c:v>13162.0</c:v>
                </c:pt>
                <c:pt idx="35">
                  <c:v>13078.0</c:v>
                </c:pt>
                <c:pt idx="36">
                  <c:v>12693.0</c:v>
                </c:pt>
                <c:pt idx="37">
                  <c:v>13381.0</c:v>
                </c:pt>
                <c:pt idx="38">
                  <c:v>14693.0</c:v>
                </c:pt>
                <c:pt idx="39">
                  <c:v>13992.0</c:v>
                </c:pt>
                <c:pt idx="40">
                  <c:v>14471.0</c:v>
                </c:pt>
                <c:pt idx="41">
                  <c:v>13993.0</c:v>
                </c:pt>
                <c:pt idx="42">
                  <c:v>12589.0</c:v>
                </c:pt>
                <c:pt idx="43">
                  <c:v>14965.0</c:v>
                </c:pt>
                <c:pt idx="44">
                  <c:v>15567.0</c:v>
                </c:pt>
                <c:pt idx="45">
                  <c:v>16263.0</c:v>
                </c:pt>
                <c:pt idx="46">
                  <c:v>16097.0</c:v>
                </c:pt>
                <c:pt idx="47">
                  <c:v>16347.0</c:v>
                </c:pt>
                <c:pt idx="48">
                  <c:v>15579.0</c:v>
                </c:pt>
                <c:pt idx="49">
                  <c:v>14970.0</c:v>
                </c:pt>
                <c:pt idx="50">
                  <c:v>13989.0</c:v>
                </c:pt>
                <c:pt idx="51">
                  <c:v>13658.0</c:v>
                </c:pt>
                <c:pt idx="52">
                  <c:v>14428.0</c:v>
                </c:pt>
                <c:pt idx="53">
                  <c:v>15575.0</c:v>
                </c:pt>
                <c:pt idx="54">
                  <c:v>16607.0</c:v>
                </c:pt>
                <c:pt idx="55">
                  <c:v>16719.0</c:v>
                </c:pt>
                <c:pt idx="56">
                  <c:v>14992.0</c:v>
                </c:pt>
                <c:pt idx="57">
                  <c:v>13634.0</c:v>
                </c:pt>
                <c:pt idx="58">
                  <c:v>13527.0</c:v>
                </c:pt>
                <c:pt idx="59">
                  <c:v>13974.0</c:v>
                </c:pt>
                <c:pt idx="60">
                  <c:v>16115.0</c:v>
                </c:pt>
                <c:pt idx="61">
                  <c:v>17160.0</c:v>
                </c:pt>
                <c:pt idx="62">
                  <c:v>18392.0</c:v>
                </c:pt>
                <c:pt idx="63">
                  <c:v>19920.0</c:v>
                </c:pt>
                <c:pt idx="64">
                  <c:v>21299.0</c:v>
                </c:pt>
                <c:pt idx="65">
                  <c:v>22355.0</c:v>
                </c:pt>
                <c:pt idx="66">
                  <c:v>24934.0</c:v>
                </c:pt>
                <c:pt idx="67">
                  <c:v>26203.0</c:v>
                </c:pt>
                <c:pt idx="68">
                  <c:v>28970.0</c:v>
                </c:pt>
                <c:pt idx="69">
                  <c:v>31381.0</c:v>
                </c:pt>
                <c:pt idx="70">
                  <c:v>32905.0</c:v>
                </c:pt>
                <c:pt idx="71">
                  <c:v>34427.0</c:v>
                </c:pt>
                <c:pt idx="72">
                  <c:v>37599.0</c:v>
                </c:pt>
                <c:pt idx="73">
                  <c:v>41176.0</c:v>
                </c:pt>
                <c:pt idx="74">
                  <c:v>45709.0</c:v>
                </c:pt>
                <c:pt idx="75">
                  <c:v>48189.0</c:v>
                </c:pt>
                <c:pt idx="76">
                  <c:v>47711.0</c:v>
                </c:pt>
                <c:pt idx="77">
                  <c:v>44328.0</c:v>
                </c:pt>
                <c:pt idx="78">
                  <c:v>38763.0</c:v>
                </c:pt>
                <c:pt idx="79">
                  <c:v>32841.0</c:v>
                </c:pt>
                <c:pt idx="80">
                  <c:v>28639.0</c:v>
                </c:pt>
                <c:pt idx="81">
                  <c:v>28866.0</c:v>
                </c:pt>
                <c:pt idx="82">
                  <c:v>29365.0</c:v>
                </c:pt>
                <c:pt idx="83">
                  <c:v>31897.0</c:v>
                </c:pt>
                <c:pt idx="84">
                  <c:v>34334.0</c:v>
                </c:pt>
                <c:pt idx="85">
                  <c:v>36425.0</c:v>
                </c:pt>
                <c:pt idx="86">
                  <c:v>39803.0</c:v>
                </c:pt>
                <c:pt idx="87">
                  <c:v>43889.0</c:v>
                </c:pt>
                <c:pt idx="88">
                  <c:v>48742.0</c:v>
                </c:pt>
                <c:pt idx="89">
                  <c:v>53199.0</c:v>
                </c:pt>
                <c:pt idx="90">
                  <c:v>56753.0</c:v>
                </c:pt>
                <c:pt idx="91">
                  <c:v>56291.0</c:v>
                </c:pt>
                <c:pt idx="92">
                  <c:v>53834.0</c:v>
                </c:pt>
                <c:pt idx="93">
                  <c:v>48009.0</c:v>
                </c:pt>
                <c:pt idx="94">
                  <c:v>38998.0</c:v>
                </c:pt>
                <c:pt idx="95">
                  <c:v>30986.0</c:v>
                </c:pt>
                <c:pt idx="96">
                  <c:v>24588.0</c:v>
                </c:pt>
                <c:pt idx="97">
                  <c:v>19306.0</c:v>
                </c:pt>
                <c:pt idx="98">
                  <c:v>16581.0</c:v>
                </c:pt>
                <c:pt idx="99">
                  <c:v>15238.0</c:v>
                </c:pt>
                <c:pt idx="100">
                  <c:v>13740.0</c:v>
                </c:pt>
                <c:pt idx="101">
                  <c:v>13752.0</c:v>
                </c:pt>
                <c:pt idx="102">
                  <c:v>13110.0</c:v>
                </c:pt>
                <c:pt idx="103">
                  <c:v>12808.0</c:v>
                </c:pt>
                <c:pt idx="104">
                  <c:v>12812.0</c:v>
                </c:pt>
                <c:pt idx="105">
                  <c:v>12139.0</c:v>
                </c:pt>
                <c:pt idx="106">
                  <c:v>12649.0</c:v>
                </c:pt>
                <c:pt idx="107">
                  <c:v>12690.0</c:v>
                </c:pt>
                <c:pt idx="108">
                  <c:v>12476.0</c:v>
                </c:pt>
                <c:pt idx="109">
                  <c:v>13101.0</c:v>
                </c:pt>
              </c:numCache>
            </c:numRef>
          </c:val>
          <c:smooth val="0"/>
          <c:extLst xmlns:c16r2="http://schemas.microsoft.com/office/drawing/2015/06/chart">
            <c:ext xmlns:c16="http://schemas.microsoft.com/office/drawing/2014/chart" uri="{C3380CC4-5D6E-409C-BE32-E72D297353CC}">
              <c16:uniqueId val="{00000004-2F44-4286-800C-877E67FEE42C}"/>
            </c:ext>
          </c:extLst>
        </c:ser>
        <c:ser>
          <c:idx val="5"/>
          <c:order val="5"/>
          <c:tx>
            <c:strRef>
              <c:f>Sheet1!$G$1</c:f>
              <c:strCache>
                <c:ptCount val="1"/>
                <c:pt idx="0">
                  <c:v>Tas, NT, ACT</c:v>
                </c:pt>
              </c:strCache>
            </c:strRef>
          </c:tx>
          <c:spPr>
            <a:ln w="44450">
              <a:solidFill>
                <a:srgbClr val="FFE07F"/>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Sheet1!$G$2:$G$111</c:f>
              <c:numCache>
                <c:formatCode>0</c:formatCode>
                <c:ptCount val="110"/>
                <c:pt idx="0">
                  <c:v>2344.0</c:v>
                </c:pt>
                <c:pt idx="1">
                  <c:v>2693.0</c:v>
                </c:pt>
                <c:pt idx="2">
                  <c:v>2665.0</c:v>
                </c:pt>
                <c:pt idx="3">
                  <c:v>1851.0</c:v>
                </c:pt>
                <c:pt idx="4">
                  <c:v>1819.0</c:v>
                </c:pt>
                <c:pt idx="5">
                  <c:v>1456.0</c:v>
                </c:pt>
                <c:pt idx="6">
                  <c:v>1219.0</c:v>
                </c:pt>
                <c:pt idx="7">
                  <c:v>1028.0</c:v>
                </c:pt>
                <c:pt idx="8">
                  <c:v>569.0</c:v>
                </c:pt>
                <c:pt idx="9">
                  <c:v>228.0</c:v>
                </c:pt>
                <c:pt idx="10">
                  <c:v>-5.0</c:v>
                </c:pt>
                <c:pt idx="11">
                  <c:v>-118.0</c:v>
                </c:pt>
                <c:pt idx="12">
                  <c:v>-194.0</c:v>
                </c:pt>
                <c:pt idx="13">
                  <c:v>-456.0</c:v>
                </c:pt>
                <c:pt idx="14">
                  <c:v>-282.0</c:v>
                </c:pt>
                <c:pt idx="15">
                  <c:v>-365.0</c:v>
                </c:pt>
                <c:pt idx="16">
                  <c:v>-527.0</c:v>
                </c:pt>
                <c:pt idx="17">
                  <c:v>-31.0</c:v>
                </c:pt>
                <c:pt idx="18">
                  <c:v>313.0</c:v>
                </c:pt>
                <c:pt idx="19">
                  <c:v>55.0</c:v>
                </c:pt>
                <c:pt idx="20">
                  <c:v>433.0</c:v>
                </c:pt>
                <c:pt idx="21">
                  <c:v>907.0</c:v>
                </c:pt>
                <c:pt idx="22">
                  <c:v>825.0</c:v>
                </c:pt>
                <c:pt idx="23">
                  <c:v>1856.0</c:v>
                </c:pt>
                <c:pt idx="24">
                  <c:v>1330.0</c:v>
                </c:pt>
                <c:pt idx="25">
                  <c:v>1357.0</c:v>
                </c:pt>
                <c:pt idx="26">
                  <c:v>1447.0</c:v>
                </c:pt>
                <c:pt idx="27">
                  <c:v>1161.0</c:v>
                </c:pt>
                <c:pt idx="28">
                  <c:v>1232.0</c:v>
                </c:pt>
                <c:pt idx="29">
                  <c:v>725.0</c:v>
                </c:pt>
                <c:pt idx="30">
                  <c:v>224.0</c:v>
                </c:pt>
                <c:pt idx="31">
                  <c:v>25.0</c:v>
                </c:pt>
                <c:pt idx="32">
                  <c:v>375.0</c:v>
                </c:pt>
                <c:pt idx="33">
                  <c:v>357.0</c:v>
                </c:pt>
                <c:pt idx="34">
                  <c:v>320.0</c:v>
                </c:pt>
                <c:pt idx="35">
                  <c:v>1321.0</c:v>
                </c:pt>
                <c:pt idx="36">
                  <c:v>1041.0</c:v>
                </c:pt>
                <c:pt idx="37">
                  <c:v>952.0</c:v>
                </c:pt>
                <c:pt idx="38">
                  <c:v>1319.0</c:v>
                </c:pt>
                <c:pt idx="39">
                  <c:v>695.0</c:v>
                </c:pt>
                <c:pt idx="40">
                  <c:v>902.0</c:v>
                </c:pt>
                <c:pt idx="41">
                  <c:v>1278.0</c:v>
                </c:pt>
                <c:pt idx="42">
                  <c:v>1220.0</c:v>
                </c:pt>
                <c:pt idx="43">
                  <c:v>1043.0</c:v>
                </c:pt>
                <c:pt idx="44">
                  <c:v>1457.0</c:v>
                </c:pt>
                <c:pt idx="45">
                  <c:v>1698.0</c:v>
                </c:pt>
                <c:pt idx="46">
                  <c:v>1562.0</c:v>
                </c:pt>
                <c:pt idx="47">
                  <c:v>2160.0</c:v>
                </c:pt>
                <c:pt idx="48">
                  <c:v>1984.0</c:v>
                </c:pt>
                <c:pt idx="49">
                  <c:v>1660.0</c:v>
                </c:pt>
                <c:pt idx="50">
                  <c:v>1835.0</c:v>
                </c:pt>
                <c:pt idx="51">
                  <c:v>1707.0</c:v>
                </c:pt>
                <c:pt idx="52">
                  <c:v>1869.0</c:v>
                </c:pt>
                <c:pt idx="53">
                  <c:v>2224.0</c:v>
                </c:pt>
                <c:pt idx="54">
                  <c:v>2227.0</c:v>
                </c:pt>
                <c:pt idx="55">
                  <c:v>2153.0</c:v>
                </c:pt>
                <c:pt idx="56">
                  <c:v>2026.0</c:v>
                </c:pt>
                <c:pt idx="57">
                  <c:v>1804.0</c:v>
                </c:pt>
                <c:pt idx="58">
                  <c:v>2165.0</c:v>
                </c:pt>
                <c:pt idx="59">
                  <c:v>2150.0</c:v>
                </c:pt>
                <c:pt idx="60">
                  <c:v>2597.0</c:v>
                </c:pt>
                <c:pt idx="61">
                  <c:v>2535.0</c:v>
                </c:pt>
                <c:pt idx="62">
                  <c:v>2348.0</c:v>
                </c:pt>
                <c:pt idx="63">
                  <c:v>2803.0</c:v>
                </c:pt>
                <c:pt idx="64">
                  <c:v>3081.0</c:v>
                </c:pt>
                <c:pt idx="65">
                  <c:v>3558.0</c:v>
                </c:pt>
                <c:pt idx="66">
                  <c:v>3893.0</c:v>
                </c:pt>
                <c:pt idx="67">
                  <c:v>3835.0</c:v>
                </c:pt>
                <c:pt idx="68">
                  <c:v>4108.0</c:v>
                </c:pt>
                <c:pt idx="69">
                  <c:v>4526.0</c:v>
                </c:pt>
                <c:pt idx="70">
                  <c:v>4635.0</c:v>
                </c:pt>
                <c:pt idx="71">
                  <c:v>4723.0</c:v>
                </c:pt>
                <c:pt idx="72">
                  <c:v>5363.0</c:v>
                </c:pt>
                <c:pt idx="73">
                  <c:v>5976.0</c:v>
                </c:pt>
                <c:pt idx="74">
                  <c:v>6866.0</c:v>
                </c:pt>
                <c:pt idx="75">
                  <c:v>7384.0</c:v>
                </c:pt>
                <c:pt idx="76">
                  <c:v>7659.0</c:v>
                </c:pt>
                <c:pt idx="77">
                  <c:v>7834.0</c:v>
                </c:pt>
                <c:pt idx="78">
                  <c:v>7676.0</c:v>
                </c:pt>
                <c:pt idx="79">
                  <c:v>7284.0</c:v>
                </c:pt>
                <c:pt idx="80">
                  <c:v>6847.0</c:v>
                </c:pt>
                <c:pt idx="81">
                  <c:v>5995.0</c:v>
                </c:pt>
                <c:pt idx="82">
                  <c:v>4973.0</c:v>
                </c:pt>
                <c:pt idx="83">
                  <c:v>4318.0</c:v>
                </c:pt>
                <c:pt idx="84">
                  <c:v>3793.0</c:v>
                </c:pt>
                <c:pt idx="85">
                  <c:v>3831.0</c:v>
                </c:pt>
                <c:pt idx="86">
                  <c:v>4493.0</c:v>
                </c:pt>
                <c:pt idx="87">
                  <c:v>5124.0</c:v>
                </c:pt>
                <c:pt idx="88">
                  <c:v>6143.0</c:v>
                </c:pt>
                <c:pt idx="89">
                  <c:v>7320.0</c:v>
                </c:pt>
                <c:pt idx="90">
                  <c:v>8248.0</c:v>
                </c:pt>
                <c:pt idx="91">
                  <c:v>8968.0</c:v>
                </c:pt>
                <c:pt idx="92">
                  <c:v>9140.0</c:v>
                </c:pt>
                <c:pt idx="93">
                  <c:v>8528.0</c:v>
                </c:pt>
                <c:pt idx="94">
                  <c:v>7273.0</c:v>
                </c:pt>
                <c:pt idx="95">
                  <c:v>6025.0</c:v>
                </c:pt>
                <c:pt idx="96">
                  <c:v>5091.0</c:v>
                </c:pt>
                <c:pt idx="97">
                  <c:v>4379.0</c:v>
                </c:pt>
                <c:pt idx="98">
                  <c:v>4431.0</c:v>
                </c:pt>
                <c:pt idx="99">
                  <c:v>4269.0</c:v>
                </c:pt>
                <c:pt idx="100">
                  <c:v>4668.0</c:v>
                </c:pt>
                <c:pt idx="101">
                  <c:v>5333.0</c:v>
                </c:pt>
                <c:pt idx="102">
                  <c:v>4938.0</c:v>
                </c:pt>
                <c:pt idx="103">
                  <c:v>4405.0</c:v>
                </c:pt>
                <c:pt idx="104">
                  <c:v>4220.0</c:v>
                </c:pt>
                <c:pt idx="105">
                  <c:v>3668.0</c:v>
                </c:pt>
                <c:pt idx="106">
                  <c:v>4279.0</c:v>
                </c:pt>
                <c:pt idx="107">
                  <c:v>4550.0</c:v>
                </c:pt>
                <c:pt idx="108">
                  <c:v>4626.0</c:v>
                </c:pt>
                <c:pt idx="109">
                  <c:v>5185.0</c:v>
                </c:pt>
              </c:numCache>
            </c:numRef>
          </c:val>
          <c:smooth val="0"/>
          <c:extLst xmlns:c16r2="http://schemas.microsoft.com/office/drawing/2015/06/chart">
            <c:ext xmlns:c16="http://schemas.microsoft.com/office/drawing/2014/chart" uri="{C3380CC4-5D6E-409C-BE32-E72D297353CC}">
              <c16:uniqueId val="{00000005-2F44-4286-800C-877E67FEE42C}"/>
            </c:ext>
          </c:extLst>
        </c:ser>
        <c:dLbls>
          <c:showLegendKey val="0"/>
          <c:showVal val="0"/>
          <c:showCatName val="0"/>
          <c:showSerName val="0"/>
          <c:showPercent val="0"/>
          <c:showBubbleSize val="0"/>
        </c:dLbls>
        <c:marker val="1"/>
        <c:smooth val="0"/>
        <c:axId val="1801807352"/>
        <c:axId val="1801803896"/>
      </c:lineChart>
      <c:dateAx>
        <c:axId val="1801807352"/>
        <c:scaling>
          <c:orientation val="minMax"/>
          <c:max val="42979.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1801803896"/>
        <c:crosses val="autoZero"/>
        <c:auto val="1"/>
        <c:lblOffset val="100"/>
        <c:baseTimeUnit val="months"/>
        <c:majorUnit val="5.0"/>
        <c:majorTimeUnit val="years"/>
      </c:dateAx>
      <c:valAx>
        <c:axId val="1801803896"/>
        <c:scaling>
          <c:orientation val="minMax"/>
          <c:max val="100000.0"/>
          <c:min val="-1000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2200"/>
            </a:pPr>
            <a:endParaRPr lang="en-US"/>
          </a:p>
        </c:txPr>
        <c:crossAx val="1801807352"/>
        <c:crosses val="autoZero"/>
        <c:crossBetween val="between"/>
        <c:majorUnit val="10000.0"/>
        <c:dispUnits>
          <c:builtInUnit val="thousands"/>
        </c:dispUnits>
      </c:valAx>
    </c:plotArea>
    <c:plotVisOnly val="1"/>
    <c:dispBlanksAs val="zero"/>
    <c:showDLblsOverMax val="0"/>
  </c:chart>
  <c:txPr>
    <a:bodyPr/>
    <a:lstStyle/>
    <a:p>
      <a:pPr>
        <a:defRPr sz="1800"/>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54947381537725"/>
          <c:y val="0.0307485134100847"/>
          <c:w val="0.896727897408049"/>
          <c:h val="0.888281345850185"/>
        </c:manualLayout>
      </c:layout>
      <c:lineChart>
        <c:grouping val="standard"/>
        <c:varyColors val="0"/>
        <c:ser>
          <c:idx val="0"/>
          <c:order val="0"/>
          <c:tx>
            <c:strRef>
              <c:f>Sheet1!$B$1</c:f>
              <c:strCache>
                <c:ptCount val="1"/>
                <c:pt idx="0">
                  <c:v>Mean housing costs as a proportion of mean gross household income - all households</c:v>
                </c:pt>
              </c:strCache>
            </c:strRef>
          </c:tx>
          <c:spPr>
            <a:ln>
              <a:solidFill>
                <a:srgbClr val="621214"/>
              </a:solidFill>
            </a:ln>
            <a:effectLst/>
          </c:spPr>
          <c:marker>
            <c:symbol val="none"/>
          </c:marker>
          <c:cat>
            <c:numRef>
              <c:f>Sheet1!$A$2:$A$38</c:f>
              <c:numCache>
                <c:formatCode>mmm\-yy</c:formatCode>
                <c:ptCount val="37"/>
                <c:pt idx="0">
                  <c:v>29556.0</c:v>
                </c:pt>
                <c:pt idx="1">
                  <c:v>29921.0</c:v>
                </c:pt>
                <c:pt idx="2">
                  <c:v>30286.0</c:v>
                </c:pt>
                <c:pt idx="3">
                  <c:v>30651.0</c:v>
                </c:pt>
                <c:pt idx="4">
                  <c:v>31017.0</c:v>
                </c:pt>
                <c:pt idx="5">
                  <c:v>31382.0</c:v>
                </c:pt>
                <c:pt idx="6">
                  <c:v>31747.0</c:v>
                </c:pt>
                <c:pt idx="7">
                  <c:v>32112.0</c:v>
                </c:pt>
                <c:pt idx="8">
                  <c:v>32478.0</c:v>
                </c:pt>
                <c:pt idx="9">
                  <c:v>32843.0</c:v>
                </c:pt>
                <c:pt idx="10">
                  <c:v>33208.0</c:v>
                </c:pt>
                <c:pt idx="11">
                  <c:v>33573.0</c:v>
                </c:pt>
                <c:pt idx="12">
                  <c:v>33939.0</c:v>
                </c:pt>
                <c:pt idx="13">
                  <c:v>34304.0</c:v>
                </c:pt>
                <c:pt idx="14">
                  <c:v>34669.0</c:v>
                </c:pt>
                <c:pt idx="15">
                  <c:v>35034.0</c:v>
                </c:pt>
                <c:pt idx="16">
                  <c:v>35400.0</c:v>
                </c:pt>
                <c:pt idx="17">
                  <c:v>35765.0</c:v>
                </c:pt>
                <c:pt idx="18">
                  <c:v>36130.0</c:v>
                </c:pt>
                <c:pt idx="19">
                  <c:v>36495.0</c:v>
                </c:pt>
                <c:pt idx="20">
                  <c:v>36861.0</c:v>
                </c:pt>
                <c:pt idx="21">
                  <c:v>37226.0</c:v>
                </c:pt>
                <c:pt idx="22">
                  <c:v>37591.0</c:v>
                </c:pt>
                <c:pt idx="23">
                  <c:v>37956.0</c:v>
                </c:pt>
                <c:pt idx="24">
                  <c:v>38322.0</c:v>
                </c:pt>
                <c:pt idx="25">
                  <c:v>38687.0</c:v>
                </c:pt>
                <c:pt idx="26">
                  <c:v>39052.0</c:v>
                </c:pt>
                <c:pt idx="27">
                  <c:v>39417.0</c:v>
                </c:pt>
                <c:pt idx="28">
                  <c:v>39783.0</c:v>
                </c:pt>
                <c:pt idx="29">
                  <c:v>40148.0</c:v>
                </c:pt>
                <c:pt idx="30">
                  <c:v>40513.0</c:v>
                </c:pt>
                <c:pt idx="31">
                  <c:v>40878.0</c:v>
                </c:pt>
                <c:pt idx="32">
                  <c:v>41244.0</c:v>
                </c:pt>
                <c:pt idx="33">
                  <c:v>41609.0</c:v>
                </c:pt>
                <c:pt idx="34">
                  <c:v>41974.0</c:v>
                </c:pt>
                <c:pt idx="35">
                  <c:v>42339.0</c:v>
                </c:pt>
                <c:pt idx="36">
                  <c:v>42705.0</c:v>
                </c:pt>
              </c:numCache>
            </c:numRef>
          </c:cat>
          <c:val>
            <c:numRef>
              <c:f>Sheet1!$B$2:$B$38</c:f>
              <c:numCache>
                <c:formatCode>General</c:formatCode>
                <c:ptCount val="37"/>
                <c:pt idx="14" formatCode="0">
                  <c:v>12.4718256949662</c:v>
                </c:pt>
                <c:pt idx="15" formatCode="0">
                  <c:v>12.41431835491241</c:v>
                </c:pt>
                <c:pt idx="16" formatCode="0">
                  <c:v>12.46290801186944</c:v>
                </c:pt>
                <c:pt idx="17" formatCode="0">
                  <c:v>12.59899208063355</c:v>
                </c:pt>
                <c:pt idx="19" formatCode="0">
                  <c:v>12.21009549795362</c:v>
                </c:pt>
                <c:pt idx="20" formatCode="0">
                  <c:v>12.37762237762238</c:v>
                </c:pt>
                <c:pt idx="22" formatCode="0">
                  <c:v>12.89884589273592</c:v>
                </c:pt>
                <c:pt idx="23" formatCode="0">
                  <c:v>13.6594663278272</c:v>
                </c:pt>
                <c:pt idx="25" formatCode="0">
                  <c:v>13.89375364856976</c:v>
                </c:pt>
                <c:pt idx="27" formatCode="0">
                  <c:v>13.13537996980372</c:v>
                </c:pt>
                <c:pt idx="29" formatCode="0">
                  <c:v>14.1597510373444</c:v>
                </c:pt>
                <c:pt idx="31" formatCode="0">
                  <c:v>14.34282858570715</c:v>
                </c:pt>
                <c:pt idx="33" formatCode="0">
                  <c:v>13.7218045112782</c:v>
                </c:pt>
                <c:pt idx="35" formatCode="0">
                  <c:v>13.75059269796112</c:v>
                </c:pt>
              </c:numCache>
            </c:numRef>
          </c:val>
          <c:smooth val="0"/>
          <c:extLst xmlns:c16r2="http://schemas.microsoft.com/office/drawing/2015/06/chart">
            <c:ext xmlns:c16="http://schemas.microsoft.com/office/drawing/2014/chart" uri="{C3380CC4-5D6E-409C-BE32-E72D297353CC}">
              <c16:uniqueId val="{00000000-C516-4B60-8ECD-C69D0D391D64}"/>
            </c:ext>
          </c:extLst>
        </c:ser>
        <c:ser>
          <c:idx val="1"/>
          <c:order val="1"/>
          <c:tx>
            <c:strRef>
              <c:f>Sheet1!$C$1</c:f>
              <c:strCache>
                <c:ptCount val="1"/>
                <c:pt idx="0">
                  <c:v>"Rent and other dwelling services" as % of "total gross income" (nominal)</c:v>
                </c:pt>
              </c:strCache>
            </c:strRef>
          </c:tx>
          <c:spPr>
            <a:ln>
              <a:solidFill>
                <a:srgbClr val="D4582A"/>
              </a:solidFill>
            </a:ln>
            <a:effectLst/>
          </c:spPr>
          <c:marker>
            <c:symbol val="none"/>
          </c:marker>
          <c:cat>
            <c:numRef>
              <c:f>Sheet1!$A$2:$A$38</c:f>
              <c:numCache>
                <c:formatCode>mmm\-yy</c:formatCode>
                <c:ptCount val="37"/>
                <c:pt idx="0">
                  <c:v>29556.0</c:v>
                </c:pt>
                <c:pt idx="1">
                  <c:v>29921.0</c:v>
                </c:pt>
                <c:pt idx="2">
                  <c:v>30286.0</c:v>
                </c:pt>
                <c:pt idx="3">
                  <c:v>30651.0</c:v>
                </c:pt>
                <c:pt idx="4">
                  <c:v>31017.0</c:v>
                </c:pt>
                <c:pt idx="5">
                  <c:v>31382.0</c:v>
                </c:pt>
                <c:pt idx="6">
                  <c:v>31747.0</c:v>
                </c:pt>
                <c:pt idx="7">
                  <c:v>32112.0</c:v>
                </c:pt>
                <c:pt idx="8">
                  <c:v>32478.0</c:v>
                </c:pt>
                <c:pt idx="9">
                  <c:v>32843.0</c:v>
                </c:pt>
                <c:pt idx="10">
                  <c:v>33208.0</c:v>
                </c:pt>
                <c:pt idx="11">
                  <c:v>33573.0</c:v>
                </c:pt>
                <c:pt idx="12">
                  <c:v>33939.0</c:v>
                </c:pt>
                <c:pt idx="13">
                  <c:v>34304.0</c:v>
                </c:pt>
                <c:pt idx="14">
                  <c:v>34669.0</c:v>
                </c:pt>
                <c:pt idx="15">
                  <c:v>35034.0</c:v>
                </c:pt>
                <c:pt idx="16">
                  <c:v>35400.0</c:v>
                </c:pt>
                <c:pt idx="17">
                  <c:v>35765.0</c:v>
                </c:pt>
                <c:pt idx="18">
                  <c:v>36130.0</c:v>
                </c:pt>
                <c:pt idx="19">
                  <c:v>36495.0</c:v>
                </c:pt>
                <c:pt idx="20">
                  <c:v>36861.0</c:v>
                </c:pt>
                <c:pt idx="21">
                  <c:v>37226.0</c:v>
                </c:pt>
                <c:pt idx="22">
                  <c:v>37591.0</c:v>
                </c:pt>
                <c:pt idx="23">
                  <c:v>37956.0</c:v>
                </c:pt>
                <c:pt idx="24">
                  <c:v>38322.0</c:v>
                </c:pt>
                <c:pt idx="25">
                  <c:v>38687.0</c:v>
                </c:pt>
                <c:pt idx="26">
                  <c:v>39052.0</c:v>
                </c:pt>
                <c:pt idx="27">
                  <c:v>39417.0</c:v>
                </c:pt>
                <c:pt idx="28">
                  <c:v>39783.0</c:v>
                </c:pt>
                <c:pt idx="29">
                  <c:v>40148.0</c:v>
                </c:pt>
                <c:pt idx="30">
                  <c:v>40513.0</c:v>
                </c:pt>
                <c:pt idx="31">
                  <c:v>40878.0</c:v>
                </c:pt>
                <c:pt idx="32">
                  <c:v>41244.0</c:v>
                </c:pt>
                <c:pt idx="33">
                  <c:v>41609.0</c:v>
                </c:pt>
                <c:pt idx="34">
                  <c:v>41974.0</c:v>
                </c:pt>
                <c:pt idx="35">
                  <c:v>42339.0</c:v>
                </c:pt>
                <c:pt idx="36">
                  <c:v>42705.0</c:v>
                </c:pt>
              </c:numCache>
            </c:numRef>
          </c:cat>
          <c:val>
            <c:numRef>
              <c:f>Sheet1!$C$2:$C$38</c:f>
              <c:numCache>
                <c:formatCode>0.0</c:formatCode>
                <c:ptCount val="37"/>
                <c:pt idx="0">
                  <c:v>9.86208310151972</c:v>
                </c:pt>
                <c:pt idx="1">
                  <c:v>9.982634455283728</c:v>
                </c:pt>
                <c:pt idx="2">
                  <c:v>10.1564091536703</c:v>
                </c:pt>
                <c:pt idx="3">
                  <c:v>10.24587599841505</c:v>
                </c:pt>
                <c:pt idx="4">
                  <c:v>10.23486439940196</c:v>
                </c:pt>
                <c:pt idx="5">
                  <c:v>10.32269050659855</c:v>
                </c:pt>
                <c:pt idx="6">
                  <c:v>10.43372529705104</c:v>
                </c:pt>
                <c:pt idx="7">
                  <c:v>10.97816332635357</c:v>
                </c:pt>
                <c:pt idx="8">
                  <c:v>11.33985048878666</c:v>
                </c:pt>
                <c:pt idx="9">
                  <c:v>11.20670340995653</c:v>
                </c:pt>
                <c:pt idx="10">
                  <c:v>11.7258817983114</c:v>
                </c:pt>
                <c:pt idx="11">
                  <c:v>12.52984588669416</c:v>
                </c:pt>
                <c:pt idx="12">
                  <c:v>12.63743822555213</c:v>
                </c:pt>
                <c:pt idx="13">
                  <c:v>12.68126302030146</c:v>
                </c:pt>
                <c:pt idx="14">
                  <c:v>12.25847534143722</c:v>
                </c:pt>
                <c:pt idx="15">
                  <c:v>11.98117206542089</c:v>
                </c:pt>
                <c:pt idx="16">
                  <c:v>11.9409835518355</c:v>
                </c:pt>
                <c:pt idx="17">
                  <c:v>12.2265961471893</c:v>
                </c:pt>
                <c:pt idx="18">
                  <c:v>12.45357608888683</c:v>
                </c:pt>
                <c:pt idx="19">
                  <c:v>12.22285430363431</c:v>
                </c:pt>
                <c:pt idx="20">
                  <c:v>12.20649683245721</c:v>
                </c:pt>
                <c:pt idx="21">
                  <c:v>12.0821463231381</c:v>
                </c:pt>
                <c:pt idx="22">
                  <c:v>12.36129804097502</c:v>
                </c:pt>
                <c:pt idx="23">
                  <c:v>12.30916348837468</c:v>
                </c:pt>
                <c:pt idx="24">
                  <c:v>12.10254321427662</c:v>
                </c:pt>
                <c:pt idx="25">
                  <c:v>12.25520283878393</c:v>
                </c:pt>
                <c:pt idx="26">
                  <c:v>12.28341296444718</c:v>
                </c:pt>
                <c:pt idx="27">
                  <c:v>12.1576678793118</c:v>
                </c:pt>
                <c:pt idx="28">
                  <c:v>12.23061995710346</c:v>
                </c:pt>
                <c:pt idx="29">
                  <c:v>13.031194225058</c:v>
                </c:pt>
                <c:pt idx="30">
                  <c:v>12.74995936968281</c:v>
                </c:pt>
                <c:pt idx="31">
                  <c:v>12.91952624117035</c:v>
                </c:pt>
                <c:pt idx="32">
                  <c:v>13.3940364952791</c:v>
                </c:pt>
                <c:pt idx="33">
                  <c:v>13.56780836923976</c:v>
                </c:pt>
                <c:pt idx="34">
                  <c:v>13.74284534135835</c:v>
                </c:pt>
                <c:pt idx="35">
                  <c:v>13.94099823891666</c:v>
                </c:pt>
                <c:pt idx="36">
                  <c:v>14.01628690416192</c:v>
                </c:pt>
              </c:numCache>
            </c:numRef>
          </c:val>
          <c:smooth val="0"/>
          <c:extLst xmlns:c16r2="http://schemas.microsoft.com/office/drawing/2015/06/chart">
            <c:ext xmlns:c16="http://schemas.microsoft.com/office/drawing/2014/chart" uri="{C3380CC4-5D6E-409C-BE32-E72D297353CC}">
              <c16:uniqueId val="{00000001-C516-4B60-8ECD-C69D0D391D64}"/>
            </c:ext>
          </c:extLst>
        </c:ser>
        <c:ser>
          <c:idx val="2"/>
          <c:order val="2"/>
          <c:tx>
            <c:strRef>
              <c:f>Sheet1!$D$1</c:f>
              <c:strCache>
                <c:ptCount val="1"/>
                <c:pt idx="0">
                  <c:v>Total mortgage + rent + rates repayments exp., all households, % of ave. weekly gross household incomes, nominal</c:v>
                </c:pt>
              </c:strCache>
            </c:strRef>
          </c:tx>
          <c:spPr>
            <a:ln>
              <a:solidFill>
                <a:srgbClr val="FFC35A"/>
              </a:solidFill>
            </a:ln>
            <a:effectLst/>
          </c:spPr>
          <c:marker>
            <c:symbol val="none"/>
          </c:marker>
          <c:cat>
            <c:numRef>
              <c:f>Sheet1!$A$2:$A$38</c:f>
              <c:numCache>
                <c:formatCode>mmm\-yy</c:formatCode>
                <c:ptCount val="37"/>
                <c:pt idx="0">
                  <c:v>29556.0</c:v>
                </c:pt>
                <c:pt idx="1">
                  <c:v>29921.0</c:v>
                </c:pt>
                <c:pt idx="2">
                  <c:v>30286.0</c:v>
                </c:pt>
                <c:pt idx="3">
                  <c:v>30651.0</c:v>
                </c:pt>
                <c:pt idx="4">
                  <c:v>31017.0</c:v>
                </c:pt>
                <c:pt idx="5">
                  <c:v>31382.0</c:v>
                </c:pt>
                <c:pt idx="6">
                  <c:v>31747.0</c:v>
                </c:pt>
                <c:pt idx="7">
                  <c:v>32112.0</c:v>
                </c:pt>
                <c:pt idx="8">
                  <c:v>32478.0</c:v>
                </c:pt>
                <c:pt idx="9">
                  <c:v>32843.0</c:v>
                </c:pt>
                <c:pt idx="10">
                  <c:v>33208.0</c:v>
                </c:pt>
                <c:pt idx="11">
                  <c:v>33573.0</c:v>
                </c:pt>
                <c:pt idx="12">
                  <c:v>33939.0</c:v>
                </c:pt>
                <c:pt idx="13">
                  <c:v>34304.0</c:v>
                </c:pt>
                <c:pt idx="14">
                  <c:v>34669.0</c:v>
                </c:pt>
                <c:pt idx="15">
                  <c:v>35034.0</c:v>
                </c:pt>
                <c:pt idx="16">
                  <c:v>35400.0</c:v>
                </c:pt>
                <c:pt idx="17">
                  <c:v>35765.0</c:v>
                </c:pt>
                <c:pt idx="18">
                  <c:v>36130.0</c:v>
                </c:pt>
                <c:pt idx="19">
                  <c:v>36495.0</c:v>
                </c:pt>
                <c:pt idx="20">
                  <c:v>36861.0</c:v>
                </c:pt>
                <c:pt idx="21">
                  <c:v>37226.0</c:v>
                </c:pt>
                <c:pt idx="22">
                  <c:v>37591.0</c:v>
                </c:pt>
                <c:pt idx="23">
                  <c:v>37956.0</c:v>
                </c:pt>
                <c:pt idx="24">
                  <c:v>38322.0</c:v>
                </c:pt>
                <c:pt idx="25">
                  <c:v>38687.0</c:v>
                </c:pt>
                <c:pt idx="26">
                  <c:v>39052.0</c:v>
                </c:pt>
                <c:pt idx="27">
                  <c:v>39417.0</c:v>
                </c:pt>
                <c:pt idx="28">
                  <c:v>39783.0</c:v>
                </c:pt>
                <c:pt idx="29">
                  <c:v>40148.0</c:v>
                </c:pt>
                <c:pt idx="30">
                  <c:v>40513.0</c:v>
                </c:pt>
                <c:pt idx="31">
                  <c:v>40878.0</c:v>
                </c:pt>
                <c:pt idx="32">
                  <c:v>41244.0</c:v>
                </c:pt>
                <c:pt idx="33">
                  <c:v>41609.0</c:v>
                </c:pt>
                <c:pt idx="34">
                  <c:v>41974.0</c:v>
                </c:pt>
                <c:pt idx="35">
                  <c:v>42339.0</c:v>
                </c:pt>
                <c:pt idx="36">
                  <c:v>42705.0</c:v>
                </c:pt>
              </c:numCache>
            </c:numRef>
          </c:cat>
          <c:val>
            <c:numRef>
              <c:f>Sheet1!$D$2:$D$38</c:f>
              <c:numCache>
                <c:formatCode>General</c:formatCode>
                <c:ptCount val="37"/>
                <c:pt idx="4" formatCode="#,##0.0">
                  <c:v>9.545855379188717</c:v>
                </c:pt>
                <c:pt idx="8" formatCode="#,##0.0">
                  <c:v>10.21162191057166</c:v>
                </c:pt>
                <c:pt idx="13" formatCode="#,##0.0">
                  <c:v>12.5003456571634</c:v>
                </c:pt>
                <c:pt idx="18" formatCode="#,##0.0">
                  <c:v>12.03908009371943</c:v>
                </c:pt>
                <c:pt idx="23" formatCode="#,##0.0">
                  <c:v>13.04964539007092</c:v>
                </c:pt>
                <c:pt idx="29" formatCode="#,##0.0">
                  <c:v>13.87736966824645</c:v>
                </c:pt>
                <c:pt idx="35" formatCode="#,##0.0">
                  <c:v>14.0771812080537</c:v>
                </c:pt>
              </c:numCache>
            </c:numRef>
          </c:val>
          <c:smooth val="0"/>
          <c:extLst xmlns:c16r2="http://schemas.microsoft.com/office/drawing/2015/06/chart">
            <c:ext xmlns:c16="http://schemas.microsoft.com/office/drawing/2014/chart" uri="{C3380CC4-5D6E-409C-BE32-E72D297353CC}">
              <c16:uniqueId val="{00000002-C516-4B60-8ECD-C69D0D391D64}"/>
            </c:ext>
          </c:extLst>
        </c:ser>
        <c:dLbls>
          <c:showLegendKey val="0"/>
          <c:showVal val="0"/>
          <c:showCatName val="0"/>
          <c:showSerName val="0"/>
          <c:showPercent val="0"/>
          <c:showBubbleSize val="0"/>
        </c:dLbls>
        <c:marker val="1"/>
        <c:smooth val="0"/>
        <c:axId val="1797998088"/>
        <c:axId val="1798019800"/>
      </c:lineChart>
      <c:catAx>
        <c:axId val="1797998088"/>
        <c:scaling>
          <c:orientation val="minMax"/>
        </c:scaling>
        <c:delete val="0"/>
        <c:axPos val="b"/>
        <c:numFmt formatCode="yyyy" sourceLinked="0"/>
        <c:majorTickMark val="out"/>
        <c:minorTickMark val="none"/>
        <c:tickLblPos val="nextTo"/>
        <c:spPr>
          <a:ln>
            <a:solidFill>
              <a:srgbClr val="6A737B"/>
            </a:solidFill>
          </a:ln>
        </c:spPr>
        <c:txPr>
          <a:bodyPr/>
          <a:lstStyle/>
          <a:p>
            <a:pPr>
              <a:defRPr sz="2200"/>
            </a:pPr>
            <a:endParaRPr lang="en-US"/>
          </a:p>
        </c:txPr>
        <c:crossAx val="1798019800"/>
        <c:crosses val="autoZero"/>
        <c:auto val="0"/>
        <c:lblAlgn val="ctr"/>
        <c:lblOffset val="100"/>
        <c:tickLblSkip val="4"/>
        <c:tickMarkSkip val="4"/>
        <c:noMultiLvlLbl val="1"/>
      </c:catAx>
      <c:valAx>
        <c:axId val="1798019800"/>
        <c:scaling>
          <c:orientation val="minMax"/>
          <c:max val="16.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1797998088"/>
        <c:crosses val="autoZero"/>
        <c:crossBetween val="midCat"/>
        <c:majorUnit val="2.0"/>
      </c:valAx>
    </c:plotArea>
    <c:plotVisOnly val="1"/>
    <c:dispBlanksAs val="span"/>
    <c:showDLblsOverMax val="0"/>
  </c:chart>
  <c:txPr>
    <a:bodyPr/>
    <a:lstStyle/>
    <a:p>
      <a:pPr>
        <a:defRPr sz="1800"/>
      </a:pPr>
      <a:endParaRPr lang="en-US"/>
    </a:p>
  </c:txPr>
  <c:externalData r:id="rId2">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04009556326841"/>
          <c:y val="0.0275806486640397"/>
          <c:w val="0.825591257823541"/>
          <c:h val="0.884416651987552"/>
        </c:manualLayout>
      </c:layout>
      <c:lineChart>
        <c:grouping val="standard"/>
        <c:varyColors val="0"/>
        <c:ser>
          <c:idx val="3"/>
          <c:order val="0"/>
          <c:tx>
            <c:strRef>
              <c:f>Sheet1!$A$2</c:f>
              <c:strCache>
                <c:ptCount val="1"/>
                <c:pt idx="0">
                  <c:v>60-69</c:v>
                </c:pt>
              </c:strCache>
            </c:strRef>
          </c:tx>
          <c:spPr>
            <a:ln w="47625" cmpd="sng">
              <a:solidFill>
                <a:schemeClr val="accent4"/>
              </a:solidFill>
            </a:ln>
          </c:spPr>
          <c:marker>
            <c:symbol val="none"/>
          </c:marker>
          <c:dPt>
            <c:idx val="0"/>
            <c:marker>
              <c:symbol val="circle"/>
              <c:size val="12"/>
              <c:spPr>
                <a:solidFill>
                  <a:schemeClr val="accent4"/>
                </a:solidFill>
                <a:ln>
                  <a:solidFill>
                    <a:schemeClr val="accent4"/>
                  </a:solidFill>
                </a:ln>
                <a:effectLst/>
              </c:spPr>
            </c:marker>
            <c:bubble3D val="0"/>
            <c:spPr>
              <a:ln w="47625" cmpd="sng">
                <a:solidFill>
                  <a:schemeClr val="accent4"/>
                </a:solidFill>
              </a:ln>
              <a:effectLst/>
            </c:spPr>
            <c:extLst xmlns:c16r2="http://schemas.microsoft.com/office/drawing/2015/06/chart">
              <c:ext xmlns:c16="http://schemas.microsoft.com/office/drawing/2014/chart" uri="{C3380CC4-5D6E-409C-BE32-E72D297353CC}">
                <c16:uniqueId val="{00000001-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Sheet1!$B$2:$N$2</c:f>
              <c:numCache>
                <c:formatCode>General</c:formatCode>
                <c:ptCount val="13"/>
                <c:pt idx="0">
                  <c:v>1.9896E6</c:v>
                </c:pt>
                <c:pt idx="1">
                  <c:v>2.0649E6</c:v>
                </c:pt>
                <c:pt idx="2">
                  <c:v>2.145147E6</c:v>
                </c:pt>
                <c:pt idx="3">
                  <c:v>2.276903E6</c:v>
                </c:pt>
                <c:pt idx="4">
                  <c:v>2.356646E6</c:v>
                </c:pt>
                <c:pt idx="5">
                  <c:v>2.456924E6</c:v>
                </c:pt>
                <c:pt idx="6">
                  <c:v>2.535899E6</c:v>
                </c:pt>
                <c:pt idx="7">
                  <c:v>2.622658E6</c:v>
                </c:pt>
                <c:pt idx="8">
                  <c:v>2.63847E6</c:v>
                </c:pt>
                <c:pt idx="9">
                  <c:v>2.64223E6</c:v>
                </c:pt>
                <c:pt idx="10">
                  <c:v>2.605827E6</c:v>
                </c:pt>
                <c:pt idx="11">
                  <c:v>2.561993E6</c:v>
                </c:pt>
                <c:pt idx="12">
                  <c:v>2.488396E6</c:v>
                </c:pt>
              </c:numCache>
            </c:numRef>
          </c:val>
          <c:smooth val="0"/>
          <c:extLst xmlns:c16r2="http://schemas.microsoft.com/office/drawing/2015/06/chart">
            <c:ext xmlns:c16="http://schemas.microsoft.com/office/drawing/2014/chart" uri="{C3380CC4-5D6E-409C-BE32-E72D297353CC}">
              <c16:uniqueId val="{00000002-E71D-49BC-AF9D-69B306C45087}"/>
            </c:ext>
          </c:extLst>
        </c:ser>
        <c:ser>
          <c:idx val="4"/>
          <c:order val="1"/>
          <c:tx>
            <c:strRef>
              <c:f>Sheet1!$A$3</c:f>
              <c:strCache>
                <c:ptCount val="1"/>
                <c:pt idx="0">
                  <c:v>50-59</c:v>
                </c:pt>
              </c:strCache>
            </c:strRef>
          </c:tx>
          <c:spPr>
            <a:ln w="47625" cmpd="sng">
              <a:solidFill>
                <a:schemeClr val="accent3"/>
              </a:solidFill>
            </a:ln>
          </c:spPr>
          <c:marker>
            <c:symbol val="none"/>
          </c:marker>
          <c:dPt>
            <c:idx val="2"/>
            <c:marker>
              <c:symbol val="circle"/>
              <c:size val="12"/>
              <c:spPr>
                <a:solidFill>
                  <a:schemeClr val="accent3"/>
                </a:solidFill>
                <a:ln>
                  <a:solidFill>
                    <a:schemeClr val="accent3"/>
                  </a:solidFill>
                </a:ln>
                <a:effectLst/>
              </c:spPr>
            </c:marker>
            <c:bubble3D val="0"/>
            <c:spPr>
              <a:ln w="47625" cmpd="sng">
                <a:solidFill>
                  <a:schemeClr val="accent3"/>
                </a:solidFill>
              </a:ln>
              <a:effectLst/>
            </c:spPr>
            <c:extLst xmlns:c16r2="http://schemas.microsoft.com/office/drawing/2015/06/chart">
              <c:ext xmlns:c16="http://schemas.microsoft.com/office/drawing/2014/chart" uri="{C3380CC4-5D6E-409C-BE32-E72D297353CC}">
                <c16:uniqueId val="{00000004-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Sheet1!$B$3:$N$3</c:f>
              <c:numCache>
                <c:formatCode>General</c:formatCode>
                <c:ptCount val="13"/>
                <c:pt idx="2">
                  <c:v>2.330002E6</c:v>
                </c:pt>
                <c:pt idx="3">
                  <c:v>2.497512E6</c:v>
                </c:pt>
                <c:pt idx="4">
                  <c:v>2.528892E6</c:v>
                </c:pt>
                <c:pt idx="5">
                  <c:v>2.598911E6</c:v>
                </c:pt>
                <c:pt idx="6">
                  <c:v>2.685176E6</c:v>
                </c:pt>
                <c:pt idx="7">
                  <c:v>2.825398E6</c:v>
                </c:pt>
                <c:pt idx="8">
                  <c:v>2.888957E6</c:v>
                </c:pt>
                <c:pt idx="9">
                  <c:v>2.953197E6</c:v>
                </c:pt>
                <c:pt idx="10">
                  <c:v>2.994176E6</c:v>
                </c:pt>
                <c:pt idx="11">
                  <c:v>3.0359E6</c:v>
                </c:pt>
                <c:pt idx="12">
                  <c:v>2.977883E6</c:v>
                </c:pt>
              </c:numCache>
            </c:numRef>
          </c:val>
          <c:smooth val="0"/>
          <c:extLst xmlns:c16r2="http://schemas.microsoft.com/office/drawing/2015/06/chart">
            <c:ext xmlns:c16="http://schemas.microsoft.com/office/drawing/2014/chart" uri="{C3380CC4-5D6E-409C-BE32-E72D297353CC}">
              <c16:uniqueId val="{00000005-E71D-49BC-AF9D-69B306C45087}"/>
            </c:ext>
          </c:extLst>
        </c:ser>
        <c:ser>
          <c:idx val="5"/>
          <c:order val="2"/>
          <c:tx>
            <c:strRef>
              <c:f>Sheet1!$A$4</c:f>
              <c:strCache>
                <c:ptCount val="1"/>
                <c:pt idx="0">
                  <c:v>40-49</c:v>
                </c:pt>
              </c:strCache>
            </c:strRef>
          </c:tx>
          <c:spPr>
            <a:ln>
              <a:solidFill>
                <a:schemeClr val="accent2"/>
              </a:solidFill>
            </a:ln>
          </c:spPr>
          <c:marker>
            <c:symbol val="none"/>
          </c:marker>
          <c:dPt>
            <c:idx val="4"/>
            <c:marker>
              <c:symbol val="circle"/>
              <c:size val="12"/>
              <c:spPr>
                <a:solidFill>
                  <a:schemeClr val="accent2"/>
                </a:solidFill>
                <a:ln>
                  <a:solidFill>
                    <a:schemeClr val="accent2"/>
                  </a:solidFill>
                </a:ln>
                <a:effectLst/>
              </c:spPr>
            </c:marker>
            <c:bubble3D val="0"/>
            <c:spPr>
              <a:ln>
                <a:solidFill>
                  <a:schemeClr val="accent2"/>
                </a:solidFill>
              </a:ln>
              <a:effectLst/>
            </c:spPr>
            <c:extLst xmlns:c16r2="http://schemas.microsoft.com/office/drawing/2015/06/chart">
              <c:ext xmlns:c16="http://schemas.microsoft.com/office/drawing/2014/chart" uri="{C3380CC4-5D6E-409C-BE32-E72D297353CC}">
                <c16:uniqueId val="{00000007-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Sheet1!$B$4:$N$4</c:f>
              <c:numCache>
                <c:formatCode>General</c:formatCode>
                <c:ptCount val="13"/>
                <c:pt idx="4">
                  <c:v>2.51898E6</c:v>
                </c:pt>
                <c:pt idx="5">
                  <c:v>2.585922E6</c:v>
                </c:pt>
                <c:pt idx="6">
                  <c:v>2.658767E6</c:v>
                </c:pt>
                <c:pt idx="7">
                  <c:v>2.760838E6</c:v>
                </c:pt>
                <c:pt idx="8">
                  <c:v>2.798538E6</c:v>
                </c:pt>
                <c:pt idx="9">
                  <c:v>2.851409E6</c:v>
                </c:pt>
                <c:pt idx="10">
                  <c:v>2.982972E6</c:v>
                </c:pt>
                <c:pt idx="11">
                  <c:v>3.161154E6</c:v>
                </c:pt>
                <c:pt idx="12">
                  <c:v>3.164712E6</c:v>
                </c:pt>
              </c:numCache>
            </c:numRef>
          </c:val>
          <c:smooth val="0"/>
          <c:extLst xmlns:c16r2="http://schemas.microsoft.com/office/drawing/2015/06/chart">
            <c:ext xmlns:c16="http://schemas.microsoft.com/office/drawing/2014/chart" uri="{C3380CC4-5D6E-409C-BE32-E72D297353CC}">
              <c16:uniqueId val="{00000008-E71D-49BC-AF9D-69B306C45087}"/>
            </c:ext>
          </c:extLst>
        </c:ser>
        <c:ser>
          <c:idx val="6"/>
          <c:order val="3"/>
          <c:tx>
            <c:strRef>
              <c:f>Sheet1!$A$5</c:f>
              <c:strCache>
                <c:ptCount val="1"/>
                <c:pt idx="0">
                  <c:v>30-39</c:v>
                </c:pt>
              </c:strCache>
            </c:strRef>
          </c:tx>
          <c:spPr>
            <a:ln>
              <a:solidFill>
                <a:schemeClr val="accent1"/>
              </a:solidFill>
            </a:ln>
          </c:spPr>
          <c:marker>
            <c:symbol val="none"/>
          </c:marker>
          <c:dPt>
            <c:idx val="6"/>
            <c:marker>
              <c:symbol val="circle"/>
              <c:size val="12"/>
              <c:spPr>
                <a:solidFill>
                  <a:schemeClr val="accent1"/>
                </a:solidFill>
                <a:ln>
                  <a:solidFill>
                    <a:schemeClr val="accent1"/>
                  </a:solidFill>
                </a:ln>
                <a:effectLst/>
              </c:spPr>
            </c:marker>
            <c:bubble3D val="0"/>
            <c:spPr>
              <a:ln>
                <a:solidFill>
                  <a:schemeClr val="accent1"/>
                </a:solidFill>
              </a:ln>
              <a:effectLst/>
            </c:spPr>
            <c:extLst xmlns:c16r2="http://schemas.microsoft.com/office/drawing/2015/06/chart">
              <c:ext xmlns:c16="http://schemas.microsoft.com/office/drawing/2014/chart" uri="{C3380CC4-5D6E-409C-BE32-E72D297353CC}">
                <c16:uniqueId val="{0000000A-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Sheet1!$B$5:$N$5</c:f>
              <c:numCache>
                <c:formatCode>General</c:formatCode>
                <c:ptCount val="13"/>
                <c:pt idx="6">
                  <c:v>2.387973E6</c:v>
                </c:pt>
                <c:pt idx="7">
                  <c:v>2.513827E6</c:v>
                </c:pt>
                <c:pt idx="8">
                  <c:v>2.574313E6</c:v>
                </c:pt>
                <c:pt idx="9">
                  <c:v>2.630115E6</c:v>
                </c:pt>
                <c:pt idx="10">
                  <c:v>2.830023E6</c:v>
                </c:pt>
                <c:pt idx="11">
                  <c:v>3.194331E6</c:v>
                </c:pt>
                <c:pt idx="12">
                  <c:v>3.265526E6</c:v>
                </c:pt>
              </c:numCache>
            </c:numRef>
          </c:val>
          <c:smooth val="0"/>
          <c:extLst xmlns:c16r2="http://schemas.microsoft.com/office/drawing/2015/06/chart">
            <c:ext xmlns:c16="http://schemas.microsoft.com/office/drawing/2014/chart" uri="{C3380CC4-5D6E-409C-BE32-E72D297353CC}">
              <c16:uniqueId val="{0000000B-E71D-49BC-AF9D-69B306C45087}"/>
            </c:ext>
          </c:extLst>
        </c:ser>
        <c:ser>
          <c:idx val="7"/>
          <c:order val="4"/>
          <c:tx>
            <c:strRef>
              <c:f>Sheet1!$A$6</c:f>
              <c:strCache>
                <c:ptCount val="1"/>
                <c:pt idx="0">
                  <c:v>20-29</c:v>
                </c:pt>
              </c:strCache>
            </c:strRef>
          </c:tx>
          <c:spPr>
            <a:ln>
              <a:solidFill>
                <a:schemeClr val="tx2"/>
              </a:solidFill>
            </a:ln>
          </c:spPr>
          <c:marker>
            <c:symbol val="none"/>
          </c:marker>
          <c:dPt>
            <c:idx val="8"/>
            <c:marker>
              <c:symbol val="circle"/>
              <c:size val="12"/>
              <c:spPr>
                <a:solidFill>
                  <a:schemeClr val="tx2"/>
                </a:solidFill>
                <a:ln>
                  <a:solidFill>
                    <a:schemeClr val="tx2"/>
                  </a:solidFill>
                </a:ln>
                <a:effectLst/>
              </c:spPr>
            </c:marker>
            <c:bubble3D val="0"/>
            <c:spPr>
              <a:ln>
                <a:solidFill>
                  <a:schemeClr val="tx2"/>
                </a:solidFill>
              </a:ln>
              <a:effectLst/>
            </c:spPr>
            <c:extLst xmlns:c16r2="http://schemas.microsoft.com/office/drawing/2015/06/chart">
              <c:ext xmlns:c16="http://schemas.microsoft.com/office/drawing/2014/chart" uri="{C3380CC4-5D6E-409C-BE32-E72D297353CC}">
                <c16:uniqueId val="{0000000D-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Sheet1!$B$6:$N$6</c:f>
              <c:numCache>
                <c:formatCode>General</c:formatCode>
                <c:ptCount val="13"/>
                <c:pt idx="8">
                  <c:v>2.591965E6</c:v>
                </c:pt>
                <c:pt idx="9">
                  <c:v>2.686548E6</c:v>
                </c:pt>
                <c:pt idx="10">
                  <c:v>2.776223E6</c:v>
                </c:pt>
                <c:pt idx="11">
                  <c:v>3.065122E6</c:v>
                </c:pt>
                <c:pt idx="12">
                  <c:v>3.231395E6</c:v>
                </c:pt>
              </c:numCache>
            </c:numRef>
          </c:val>
          <c:smooth val="0"/>
          <c:extLst xmlns:c16r2="http://schemas.microsoft.com/office/drawing/2015/06/chart">
            <c:ext xmlns:c16="http://schemas.microsoft.com/office/drawing/2014/chart" uri="{C3380CC4-5D6E-409C-BE32-E72D297353CC}">
              <c16:uniqueId val="{0000000E-E71D-49BC-AF9D-69B306C45087}"/>
            </c:ext>
          </c:extLst>
        </c:ser>
        <c:ser>
          <c:idx val="8"/>
          <c:order val="5"/>
          <c:tx>
            <c:strRef>
              <c:f>Sheet1!$A$7</c:f>
              <c:strCache>
                <c:ptCount val="1"/>
                <c:pt idx="0">
                  <c:v>10-19</c:v>
                </c:pt>
              </c:strCache>
            </c:strRef>
          </c:tx>
          <c:spPr>
            <a:ln>
              <a:solidFill>
                <a:schemeClr val="bg2"/>
              </a:solidFill>
            </a:ln>
          </c:spPr>
          <c:marker>
            <c:symbol val="none"/>
          </c:marker>
          <c:dPt>
            <c:idx val="10"/>
            <c:marker>
              <c:symbol val="circle"/>
              <c:size val="12"/>
              <c:spPr>
                <a:solidFill>
                  <a:schemeClr val="bg2"/>
                </a:solidFill>
                <a:ln>
                  <a:solidFill>
                    <a:schemeClr val="bg2"/>
                  </a:solidFill>
                </a:ln>
                <a:effectLst/>
              </c:spPr>
            </c:marker>
            <c:bubble3D val="0"/>
            <c:spPr>
              <a:ln>
                <a:solidFill>
                  <a:schemeClr val="bg2"/>
                </a:solidFill>
              </a:ln>
              <a:effectLst/>
            </c:spPr>
            <c:extLst xmlns:c16r2="http://schemas.microsoft.com/office/drawing/2015/06/chart">
              <c:ext xmlns:c16="http://schemas.microsoft.com/office/drawing/2014/chart" uri="{C3380CC4-5D6E-409C-BE32-E72D297353CC}">
                <c16:uniqueId val="{00000010-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Sheet1!$B$7:$N$7</c:f>
              <c:numCache>
                <c:formatCode>General</c:formatCode>
                <c:ptCount val="13"/>
                <c:pt idx="10">
                  <c:v>2.618846E6</c:v>
                </c:pt>
                <c:pt idx="11">
                  <c:v>2.775499E6</c:v>
                </c:pt>
                <c:pt idx="12">
                  <c:v>2.818778E6</c:v>
                </c:pt>
              </c:numCache>
            </c:numRef>
          </c:val>
          <c:smooth val="0"/>
          <c:extLst xmlns:c16r2="http://schemas.microsoft.com/office/drawing/2015/06/chart">
            <c:ext xmlns:c16="http://schemas.microsoft.com/office/drawing/2014/chart" uri="{C3380CC4-5D6E-409C-BE32-E72D297353CC}">
              <c16:uniqueId val="{00000011-E71D-49BC-AF9D-69B306C45087}"/>
            </c:ext>
          </c:extLst>
        </c:ser>
        <c:ser>
          <c:idx val="9"/>
          <c:order val="6"/>
          <c:tx>
            <c:strRef>
              <c:f>Sheet1!$A$8</c:f>
              <c:strCache>
                <c:ptCount val="1"/>
                <c:pt idx="0">
                  <c:v>0-9</c:v>
                </c:pt>
              </c:strCache>
            </c:strRef>
          </c:tx>
          <c:spPr>
            <a:effectLst/>
          </c:spPr>
          <c:marker>
            <c:symbol val="circle"/>
            <c:size val="12"/>
            <c:spPr>
              <a:solidFill>
                <a:schemeClr val="tx1"/>
              </a:solidFill>
              <a:ln>
                <a:solidFill>
                  <a:schemeClr val="tx1"/>
                </a:solidFill>
              </a:ln>
              <a:effectLst/>
            </c:spPr>
          </c:marker>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Sheet1!$B$8:$N$8</c:f>
              <c:numCache>
                <c:formatCode>General</c:formatCode>
                <c:ptCount val="13"/>
                <c:pt idx="12">
                  <c:v>2.967425E6</c:v>
                </c:pt>
              </c:numCache>
            </c:numRef>
          </c:val>
          <c:smooth val="0"/>
          <c:extLst xmlns:c16r2="http://schemas.microsoft.com/office/drawing/2015/06/chart">
            <c:ext xmlns:c16="http://schemas.microsoft.com/office/drawing/2014/chart" uri="{C3380CC4-5D6E-409C-BE32-E72D297353CC}">
              <c16:uniqueId val="{00000012-E71D-49BC-AF9D-69B306C45087}"/>
            </c:ext>
          </c:extLst>
        </c:ser>
        <c:dLbls>
          <c:showLegendKey val="0"/>
          <c:showVal val="0"/>
          <c:showCatName val="0"/>
          <c:showSerName val="0"/>
          <c:showPercent val="0"/>
          <c:showBubbleSize val="0"/>
        </c:dLbls>
        <c:marker val="1"/>
        <c:smooth val="0"/>
        <c:axId val="1801669912"/>
        <c:axId val="1801664536"/>
      </c:lineChart>
      <c:catAx>
        <c:axId val="1801669912"/>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1801664536"/>
        <c:crosses val="autoZero"/>
        <c:auto val="1"/>
        <c:lblAlgn val="ctr"/>
        <c:lblOffset val="100"/>
        <c:tickLblSkip val="2"/>
        <c:tickMarkSkip val="2"/>
        <c:noMultiLvlLbl val="0"/>
      </c:catAx>
      <c:valAx>
        <c:axId val="1801664536"/>
        <c:scaling>
          <c:orientation val="minMax"/>
          <c:min val="1.5E6"/>
        </c:scaling>
        <c:delete val="0"/>
        <c:axPos val="l"/>
        <c:majorGridlines>
          <c:spPr>
            <a:ln>
              <a:solidFill>
                <a:srgbClr val="C3C7CB"/>
              </a:solidFill>
            </a:ln>
          </c:spPr>
        </c:majorGridlines>
        <c:numFmt formatCode="0.0,," sourceLinked="0"/>
        <c:majorTickMark val="out"/>
        <c:minorTickMark val="none"/>
        <c:tickLblPos val="nextTo"/>
        <c:spPr>
          <a:ln>
            <a:noFill/>
          </a:ln>
        </c:spPr>
        <c:txPr>
          <a:bodyPr/>
          <a:lstStyle/>
          <a:p>
            <a:pPr>
              <a:defRPr sz="2200"/>
            </a:pPr>
            <a:endParaRPr lang="en-US"/>
          </a:p>
        </c:txPr>
        <c:crossAx val="1801669912"/>
        <c:crosses val="autoZero"/>
        <c:crossBetween val="midCat"/>
        <c:majorUnit val="500000.0"/>
      </c:valAx>
    </c:plotArea>
    <c:plotVisOnly val="1"/>
    <c:dispBlanksAs val="gap"/>
    <c:showDLblsOverMax val="0"/>
  </c:chart>
  <c:txPr>
    <a:bodyPr/>
    <a:lstStyle/>
    <a:p>
      <a:pPr>
        <a:defRPr sz="1800"/>
      </a:pPr>
      <a:endParaRPr lang="en-US"/>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868702563167272"/>
          <c:y val="0.0272142857142857"/>
          <c:w val="0.948507470220069"/>
          <c:h val="0.891797171186935"/>
        </c:manualLayout>
      </c:layout>
      <c:barChart>
        <c:barDir val="col"/>
        <c:grouping val="stacked"/>
        <c:varyColors val="0"/>
        <c:ser>
          <c:idx val="6"/>
          <c:order val="0"/>
          <c:tx>
            <c:strRef>
              <c:f>Sheet1!$A$2</c:f>
              <c:strCache>
                <c:ptCount val="1"/>
                <c:pt idx="0">
                  <c:v>Students</c:v>
                </c:pt>
              </c:strCache>
            </c:strRef>
          </c:tx>
          <c:spPr>
            <a:solidFill>
              <a:schemeClr val="bg2"/>
            </a:solidFill>
            <a:ln w="3175">
              <a:solidFill>
                <a:schemeClr val="bg1"/>
              </a:solidFill>
            </a:ln>
            <a:effectLst/>
          </c:spPr>
          <c:invertIfNegative val="0"/>
          <c:dPt>
            <c:idx val="7"/>
            <c:invertIfNegative val="0"/>
            <c:bubble3D val="0"/>
            <c:extLst xmlns:c16r2="http://schemas.microsoft.com/office/drawing/2015/06/chart">
              <c:ext xmlns:c16="http://schemas.microsoft.com/office/drawing/2014/chart" uri="{C3380CC4-5D6E-409C-BE32-E72D297353CC}">
                <c16:uniqueId val="{00000000-2FAF-4FBB-83C2-22D05E817F9B}"/>
              </c:ext>
            </c:extLst>
          </c:dPt>
          <c:dPt>
            <c:idx val="27"/>
            <c:invertIfNegative val="0"/>
            <c:bubble3D val="0"/>
            <c:extLst xmlns:c16r2="http://schemas.microsoft.com/office/drawing/2015/06/chart">
              <c:ext xmlns:c16="http://schemas.microsoft.com/office/drawing/2014/chart" uri="{C3380CC4-5D6E-409C-BE32-E72D297353CC}">
                <c16:uniqueId val="{00000000-9655-46EC-AB8B-488729A64669}"/>
              </c:ext>
            </c:extLst>
          </c:dPt>
          <c:cat>
            <c:strRef>
              <c:f>Sheet1!$B$1:$E$1</c:f>
              <c:strCache>
                <c:ptCount val="4"/>
                <c:pt idx="0">
                  <c:v>blank1</c:v>
                </c:pt>
                <c:pt idx="1">
                  <c:v>2014-15</c:v>
                </c:pt>
                <c:pt idx="2">
                  <c:v>2019-20
(forecast)</c:v>
                </c:pt>
                <c:pt idx="3">
                  <c:v>Blank</c:v>
                </c:pt>
              </c:strCache>
            </c:strRef>
          </c:cat>
          <c:val>
            <c:numRef>
              <c:f>Sheet1!$B$2:$E$2</c:f>
              <c:numCache>
                <c:formatCode>0</c:formatCode>
                <c:ptCount val="4"/>
                <c:pt idx="1">
                  <c:v>77220.0</c:v>
                </c:pt>
                <c:pt idx="2">
                  <c:v>112800.0</c:v>
                </c:pt>
              </c:numCache>
            </c:numRef>
          </c:val>
          <c:extLst xmlns:c16r2="http://schemas.microsoft.com/office/drawing/2015/06/chart">
            <c:ext xmlns:c16="http://schemas.microsoft.com/office/drawing/2014/chart" uri="{C3380CC4-5D6E-409C-BE32-E72D297353CC}">
              <c16:uniqueId val="{00000000-8BE6-489D-BF93-15F557DAC39F}"/>
            </c:ext>
          </c:extLst>
        </c:ser>
        <c:ser>
          <c:idx val="0"/>
          <c:order val="1"/>
          <c:tx>
            <c:strRef>
              <c:f>Sheet1!$A$3</c:f>
              <c:strCache>
                <c:ptCount val="1"/>
                <c:pt idx="0">
                  <c:v>Temporary work skilled (subclass 457)</c:v>
                </c:pt>
              </c:strCache>
            </c:strRef>
          </c:tx>
          <c:spPr>
            <a:solidFill>
              <a:schemeClr val="tx2"/>
            </a:solidFill>
            <a:ln>
              <a:solidFill>
                <a:schemeClr val="bg1"/>
              </a:solidFill>
            </a:ln>
            <a:effectLst/>
          </c:spPr>
          <c:invertIfNegative val="0"/>
          <c:cat>
            <c:strRef>
              <c:f>Sheet1!$B$1:$E$1</c:f>
              <c:strCache>
                <c:ptCount val="4"/>
                <c:pt idx="0">
                  <c:v>blank1</c:v>
                </c:pt>
                <c:pt idx="1">
                  <c:v>2014-15</c:v>
                </c:pt>
                <c:pt idx="2">
                  <c:v>2019-20
(forecast)</c:v>
                </c:pt>
                <c:pt idx="3">
                  <c:v>Blank</c:v>
                </c:pt>
              </c:strCache>
            </c:strRef>
          </c:cat>
          <c:val>
            <c:numRef>
              <c:f>Sheet1!$B$3:$E$3</c:f>
              <c:numCache>
                <c:formatCode>0</c:formatCode>
                <c:ptCount val="4"/>
                <c:pt idx="1">
                  <c:v>10260.0</c:v>
                </c:pt>
                <c:pt idx="2">
                  <c:v>20700.0</c:v>
                </c:pt>
              </c:numCache>
            </c:numRef>
          </c:val>
          <c:extLst xmlns:c16r2="http://schemas.microsoft.com/office/drawing/2015/06/chart">
            <c:ext xmlns:c16="http://schemas.microsoft.com/office/drawing/2014/chart" uri="{C3380CC4-5D6E-409C-BE32-E72D297353CC}">
              <c16:uniqueId val="{00000000-E200-48C8-864B-E72C3C3D134A}"/>
            </c:ext>
          </c:extLst>
        </c:ser>
        <c:ser>
          <c:idx val="1"/>
          <c:order val="2"/>
          <c:tx>
            <c:strRef>
              <c:f>Sheet1!$A$4</c:f>
              <c:strCache>
                <c:ptCount val="1"/>
                <c:pt idx="0">
                  <c:v>Working Holiday</c:v>
                </c:pt>
              </c:strCache>
            </c:strRef>
          </c:tx>
          <c:spPr>
            <a:solidFill>
              <a:schemeClr val="accent1"/>
            </a:solidFill>
            <a:ln>
              <a:solidFill>
                <a:schemeClr val="bg1"/>
              </a:solidFill>
            </a:ln>
            <a:effectLst/>
          </c:spPr>
          <c:invertIfNegative val="0"/>
          <c:cat>
            <c:strRef>
              <c:f>Sheet1!$B$1:$E$1</c:f>
              <c:strCache>
                <c:ptCount val="4"/>
                <c:pt idx="0">
                  <c:v>blank1</c:v>
                </c:pt>
                <c:pt idx="1">
                  <c:v>2014-15</c:v>
                </c:pt>
                <c:pt idx="2">
                  <c:v>2019-20
(forecast)</c:v>
                </c:pt>
                <c:pt idx="3">
                  <c:v>Blank</c:v>
                </c:pt>
              </c:strCache>
            </c:strRef>
          </c:cat>
          <c:val>
            <c:numRef>
              <c:f>Sheet1!$B$4:$E$4</c:f>
              <c:numCache>
                <c:formatCode>0</c:formatCode>
                <c:ptCount val="4"/>
                <c:pt idx="1">
                  <c:v>23300.0</c:v>
                </c:pt>
                <c:pt idx="2">
                  <c:v>30300.0</c:v>
                </c:pt>
              </c:numCache>
            </c:numRef>
          </c:val>
          <c:extLst xmlns:c16r2="http://schemas.microsoft.com/office/drawing/2015/06/chart">
            <c:ext xmlns:c16="http://schemas.microsoft.com/office/drawing/2014/chart" uri="{C3380CC4-5D6E-409C-BE32-E72D297353CC}">
              <c16:uniqueId val="{00000001-E200-48C8-864B-E72C3C3D134A}"/>
            </c:ext>
          </c:extLst>
        </c:ser>
        <c:ser>
          <c:idx val="2"/>
          <c:order val="3"/>
          <c:tx>
            <c:strRef>
              <c:f>Sheet1!$A$5</c:f>
              <c:strCache>
                <c:ptCount val="1"/>
                <c:pt idx="0">
                  <c:v>Visitor and other temporary visas</c:v>
                </c:pt>
              </c:strCache>
            </c:strRef>
          </c:tx>
          <c:spPr>
            <a:solidFill>
              <a:schemeClr val="accent2"/>
            </a:solidFill>
            <a:ln>
              <a:solidFill>
                <a:schemeClr val="bg1"/>
              </a:solidFill>
            </a:ln>
          </c:spPr>
          <c:invertIfNegative val="0"/>
          <c:cat>
            <c:strRef>
              <c:f>Sheet1!$B$1:$E$1</c:f>
              <c:strCache>
                <c:ptCount val="4"/>
                <c:pt idx="0">
                  <c:v>blank1</c:v>
                </c:pt>
                <c:pt idx="1">
                  <c:v>2014-15</c:v>
                </c:pt>
                <c:pt idx="2">
                  <c:v>2019-20
(forecast)</c:v>
                </c:pt>
                <c:pt idx="3">
                  <c:v>Blank</c:v>
                </c:pt>
              </c:strCache>
            </c:strRef>
          </c:cat>
          <c:val>
            <c:numRef>
              <c:f>Sheet1!$B$5:$E$5</c:f>
              <c:numCache>
                <c:formatCode>0</c:formatCode>
                <c:ptCount val="4"/>
                <c:pt idx="1">
                  <c:v>21060.0</c:v>
                </c:pt>
                <c:pt idx="2">
                  <c:v>15000.0</c:v>
                </c:pt>
              </c:numCache>
            </c:numRef>
          </c:val>
          <c:extLst xmlns:c16r2="http://schemas.microsoft.com/office/drawing/2015/06/chart">
            <c:ext xmlns:c16="http://schemas.microsoft.com/office/drawing/2014/chart" uri="{C3380CC4-5D6E-409C-BE32-E72D297353CC}">
              <c16:uniqueId val="{00000002-E200-48C8-864B-E72C3C3D134A}"/>
            </c:ext>
          </c:extLst>
        </c:ser>
        <c:ser>
          <c:idx val="3"/>
          <c:order val="4"/>
          <c:tx>
            <c:strRef>
              <c:f>Sheet1!$A$6</c:f>
              <c:strCache>
                <c:ptCount val="1"/>
                <c:pt idx="0">
                  <c:v>Family</c:v>
                </c:pt>
              </c:strCache>
            </c:strRef>
          </c:tx>
          <c:spPr>
            <a:solidFill>
              <a:schemeClr val="accent3"/>
            </a:solidFill>
            <a:ln>
              <a:solidFill>
                <a:schemeClr val="bg1"/>
              </a:solidFill>
            </a:ln>
            <a:effectLst/>
          </c:spPr>
          <c:invertIfNegative val="0"/>
          <c:cat>
            <c:strRef>
              <c:f>Sheet1!$B$1:$E$1</c:f>
              <c:strCache>
                <c:ptCount val="4"/>
                <c:pt idx="0">
                  <c:v>blank1</c:v>
                </c:pt>
                <c:pt idx="1">
                  <c:v>2014-15</c:v>
                </c:pt>
                <c:pt idx="2">
                  <c:v>2019-20
(forecast)</c:v>
                </c:pt>
                <c:pt idx="3">
                  <c:v>Blank</c:v>
                </c:pt>
              </c:strCache>
            </c:strRef>
          </c:cat>
          <c:val>
            <c:numRef>
              <c:f>Sheet1!$B$6:$E$6</c:f>
              <c:numCache>
                <c:formatCode>0</c:formatCode>
                <c:ptCount val="4"/>
                <c:pt idx="1">
                  <c:v>26140.0</c:v>
                </c:pt>
                <c:pt idx="2">
                  <c:v>27200.0</c:v>
                </c:pt>
              </c:numCache>
            </c:numRef>
          </c:val>
          <c:extLst xmlns:c16r2="http://schemas.microsoft.com/office/drawing/2015/06/chart">
            <c:ext xmlns:c16="http://schemas.microsoft.com/office/drawing/2014/chart" uri="{C3380CC4-5D6E-409C-BE32-E72D297353CC}">
              <c16:uniqueId val="{00000003-E200-48C8-864B-E72C3C3D134A}"/>
            </c:ext>
          </c:extLst>
        </c:ser>
        <c:ser>
          <c:idx val="4"/>
          <c:order val="5"/>
          <c:tx>
            <c:strRef>
              <c:f>Sheet1!$A$7</c:f>
              <c:strCache>
                <c:ptCount val="1"/>
                <c:pt idx="0">
                  <c:v>Skill</c:v>
                </c:pt>
              </c:strCache>
            </c:strRef>
          </c:tx>
          <c:spPr>
            <a:solidFill>
              <a:schemeClr val="accent4"/>
            </a:solidFill>
            <a:ln>
              <a:solidFill>
                <a:schemeClr val="bg1"/>
              </a:solidFill>
            </a:ln>
            <a:effectLst/>
          </c:spPr>
          <c:invertIfNegative val="0"/>
          <c:cat>
            <c:strRef>
              <c:f>Sheet1!$B$1:$E$1</c:f>
              <c:strCache>
                <c:ptCount val="4"/>
                <c:pt idx="0">
                  <c:v>blank1</c:v>
                </c:pt>
                <c:pt idx="1">
                  <c:v>2014-15</c:v>
                </c:pt>
                <c:pt idx="2">
                  <c:v>2019-20
(forecast)</c:v>
                </c:pt>
                <c:pt idx="3">
                  <c:v>Blank</c:v>
                </c:pt>
              </c:strCache>
            </c:strRef>
          </c:cat>
          <c:val>
            <c:numRef>
              <c:f>Sheet1!$B$7:$E$7</c:f>
              <c:numCache>
                <c:formatCode>0</c:formatCode>
                <c:ptCount val="4"/>
                <c:pt idx="1">
                  <c:v>33590.0</c:v>
                </c:pt>
                <c:pt idx="2">
                  <c:v>29900.0</c:v>
                </c:pt>
              </c:numCache>
            </c:numRef>
          </c:val>
          <c:extLst xmlns:c16r2="http://schemas.microsoft.com/office/drawing/2015/06/chart">
            <c:ext xmlns:c16="http://schemas.microsoft.com/office/drawing/2014/chart" uri="{C3380CC4-5D6E-409C-BE32-E72D297353CC}">
              <c16:uniqueId val="{00000004-E200-48C8-864B-E72C3C3D134A}"/>
            </c:ext>
          </c:extLst>
        </c:ser>
        <c:ser>
          <c:idx val="5"/>
          <c:order val="6"/>
          <c:tx>
            <c:strRef>
              <c:f>Sheet1!$A$8</c:f>
              <c:strCache>
                <c:ptCount val="1"/>
                <c:pt idx="0">
                  <c:v>Special Eligibility and humanitarian + Other </c:v>
                </c:pt>
              </c:strCache>
            </c:strRef>
          </c:tx>
          <c:spPr>
            <a:solidFill>
              <a:schemeClr val="accent4">
                <a:lumMod val="60000"/>
                <a:lumOff val="40000"/>
              </a:schemeClr>
            </a:solidFill>
            <a:ln>
              <a:solidFill>
                <a:schemeClr val="bg1"/>
              </a:solidFill>
            </a:ln>
            <a:effectLst/>
          </c:spPr>
          <c:invertIfNegative val="0"/>
          <c:cat>
            <c:strRef>
              <c:f>Sheet1!$B$1:$E$1</c:f>
              <c:strCache>
                <c:ptCount val="4"/>
                <c:pt idx="0">
                  <c:v>blank1</c:v>
                </c:pt>
                <c:pt idx="1">
                  <c:v>2014-15</c:v>
                </c:pt>
                <c:pt idx="2">
                  <c:v>2019-20
(forecast)</c:v>
                </c:pt>
                <c:pt idx="3">
                  <c:v>Blank</c:v>
                </c:pt>
              </c:strCache>
            </c:strRef>
          </c:cat>
          <c:val>
            <c:numRef>
              <c:f>Sheet1!$B$8:$E$8</c:f>
              <c:numCache>
                <c:formatCode>0</c:formatCode>
                <c:ptCount val="4"/>
                <c:pt idx="1">
                  <c:v>10780.0</c:v>
                </c:pt>
                <c:pt idx="2">
                  <c:v>14500.0</c:v>
                </c:pt>
              </c:numCache>
            </c:numRef>
          </c:val>
          <c:extLst xmlns:c16r2="http://schemas.microsoft.com/office/drawing/2015/06/chart">
            <c:ext xmlns:c16="http://schemas.microsoft.com/office/drawing/2014/chart" uri="{C3380CC4-5D6E-409C-BE32-E72D297353CC}">
              <c16:uniqueId val="{00000005-E200-48C8-864B-E72C3C3D134A}"/>
            </c:ext>
          </c:extLst>
        </c:ser>
        <c:ser>
          <c:idx val="7"/>
          <c:order val="7"/>
          <c:tx>
            <c:strRef>
              <c:f>Sheet1!$A$9</c:f>
              <c:strCache>
                <c:ptCount val="1"/>
                <c:pt idx="0">
                  <c:v>Net Australia, New Zealand and Other citizens</c:v>
                </c:pt>
              </c:strCache>
            </c:strRef>
          </c:tx>
          <c:spPr>
            <a:solidFill>
              <a:schemeClr val="tx1"/>
            </a:solidFill>
            <a:ln>
              <a:solidFill>
                <a:schemeClr val="bg1"/>
              </a:solidFill>
            </a:ln>
            <a:effectLst/>
          </c:spPr>
          <c:invertIfNegative val="0"/>
          <c:cat>
            <c:strRef>
              <c:f>Sheet1!$B$1:$E$1</c:f>
              <c:strCache>
                <c:ptCount val="4"/>
                <c:pt idx="0">
                  <c:v>blank1</c:v>
                </c:pt>
                <c:pt idx="1">
                  <c:v>2014-15</c:v>
                </c:pt>
                <c:pt idx="2">
                  <c:v>2019-20
(forecast)</c:v>
                </c:pt>
                <c:pt idx="3">
                  <c:v>Blank</c:v>
                </c:pt>
              </c:strCache>
            </c:strRef>
          </c:cat>
          <c:val>
            <c:numRef>
              <c:f>Sheet1!$B$9:$E$9</c:f>
              <c:numCache>
                <c:formatCode>0</c:formatCode>
                <c:ptCount val="4"/>
                <c:pt idx="1">
                  <c:v>-23720.0</c:v>
                </c:pt>
                <c:pt idx="2">
                  <c:v>-3800.0</c:v>
                </c:pt>
              </c:numCache>
            </c:numRef>
          </c:val>
          <c:extLst xmlns:c16r2="http://schemas.microsoft.com/office/drawing/2015/06/chart">
            <c:ext xmlns:c16="http://schemas.microsoft.com/office/drawing/2014/chart" uri="{C3380CC4-5D6E-409C-BE32-E72D297353CC}">
              <c16:uniqueId val="{00000006-E200-48C8-864B-E72C3C3D134A}"/>
            </c:ext>
          </c:extLst>
        </c:ser>
        <c:dLbls>
          <c:showLegendKey val="0"/>
          <c:showVal val="0"/>
          <c:showCatName val="0"/>
          <c:showSerName val="0"/>
          <c:showPercent val="0"/>
          <c:showBubbleSize val="0"/>
        </c:dLbls>
        <c:gapWidth val="50"/>
        <c:overlap val="100"/>
        <c:axId val="1801538312"/>
        <c:axId val="1801535384"/>
      </c:barChart>
      <c:lineChart>
        <c:grouping val="standard"/>
        <c:varyColors val="0"/>
        <c:ser>
          <c:idx val="8"/>
          <c:order val="8"/>
          <c:tx>
            <c:strRef>
              <c:f>Sheet1!$A$10</c:f>
              <c:strCache>
                <c:ptCount val="1"/>
                <c:pt idx="0">
                  <c:v>Total</c:v>
                </c:pt>
              </c:strCache>
            </c:strRef>
          </c:tx>
          <c:spPr>
            <a:ln>
              <a:noFill/>
            </a:ln>
            <a:effectLst/>
          </c:spPr>
          <c:marker>
            <c:symbol val="dash"/>
            <c:size val="44"/>
            <c:spPr>
              <a:solidFill>
                <a:schemeClr val="tx1"/>
              </a:solidFill>
              <a:ln>
                <a:noFill/>
              </a:ln>
              <a:effectLst/>
            </c:spPr>
          </c:marker>
          <c:cat>
            <c:strRef>
              <c:f>Sheet1!$B$1:$E$1</c:f>
              <c:strCache>
                <c:ptCount val="4"/>
                <c:pt idx="0">
                  <c:v>blank1</c:v>
                </c:pt>
                <c:pt idx="1">
                  <c:v>2014-15</c:v>
                </c:pt>
                <c:pt idx="2">
                  <c:v>2019-20
(forecast)</c:v>
                </c:pt>
                <c:pt idx="3">
                  <c:v>Blank</c:v>
                </c:pt>
              </c:strCache>
            </c:strRef>
          </c:cat>
          <c:val>
            <c:numRef>
              <c:f>Sheet1!$B$10:$E$10</c:f>
              <c:numCache>
                <c:formatCode>0</c:formatCode>
                <c:ptCount val="4"/>
                <c:pt idx="1">
                  <c:v>178580.0</c:v>
                </c:pt>
                <c:pt idx="2">
                  <c:v>246700.0</c:v>
                </c:pt>
              </c:numCache>
            </c:numRef>
          </c:val>
          <c:smooth val="0"/>
          <c:extLst xmlns:c16r2="http://schemas.microsoft.com/office/drawing/2015/06/chart">
            <c:ext xmlns:c16="http://schemas.microsoft.com/office/drawing/2014/chart" uri="{C3380CC4-5D6E-409C-BE32-E72D297353CC}">
              <c16:uniqueId val="{00000003-C5A6-4F7D-BA4A-27BD22A2C9ED}"/>
            </c:ext>
          </c:extLst>
        </c:ser>
        <c:dLbls>
          <c:showLegendKey val="0"/>
          <c:showVal val="0"/>
          <c:showCatName val="0"/>
          <c:showSerName val="0"/>
          <c:showPercent val="0"/>
          <c:showBubbleSize val="0"/>
        </c:dLbls>
        <c:marker val="1"/>
        <c:smooth val="0"/>
        <c:axId val="1801538312"/>
        <c:axId val="1801535384"/>
      </c:lineChart>
      <c:catAx>
        <c:axId val="1801538312"/>
        <c:scaling>
          <c:orientation val="minMax"/>
        </c:scaling>
        <c:delete val="0"/>
        <c:axPos val="b"/>
        <c:numFmt formatCode="General" sourceLinked="1"/>
        <c:majorTickMark val="none"/>
        <c:minorTickMark val="none"/>
        <c:tickLblPos val="low"/>
        <c:spPr>
          <a:ln>
            <a:solidFill>
              <a:schemeClr val="tx1"/>
            </a:solidFill>
          </a:ln>
        </c:spPr>
        <c:txPr>
          <a:bodyPr/>
          <a:lstStyle/>
          <a:p>
            <a:pPr>
              <a:defRPr sz="2200"/>
            </a:pPr>
            <a:endParaRPr lang="en-US"/>
          </a:p>
        </c:txPr>
        <c:crossAx val="1801535384"/>
        <c:crosses val="autoZero"/>
        <c:auto val="1"/>
        <c:lblAlgn val="ctr"/>
        <c:lblOffset val="100"/>
        <c:noMultiLvlLbl val="1"/>
      </c:catAx>
      <c:valAx>
        <c:axId val="1801535384"/>
        <c:scaling>
          <c:orientation val="minMax"/>
          <c:max val="300000.0"/>
          <c:min val="-50000.0"/>
        </c:scaling>
        <c:delete val="0"/>
        <c:axPos val="l"/>
        <c:majorGridlines>
          <c:spPr>
            <a:ln>
              <a:solidFill>
                <a:srgbClr val="BFBFBF"/>
              </a:solidFill>
            </a:ln>
          </c:spPr>
        </c:majorGridlines>
        <c:numFmt formatCode="#,##0" sourceLinked="0"/>
        <c:majorTickMark val="out"/>
        <c:minorTickMark val="none"/>
        <c:tickLblPos val="nextTo"/>
        <c:spPr>
          <a:ln>
            <a:noFill/>
          </a:ln>
        </c:spPr>
        <c:txPr>
          <a:bodyPr/>
          <a:lstStyle/>
          <a:p>
            <a:pPr>
              <a:defRPr sz="2200"/>
            </a:pPr>
            <a:endParaRPr lang="en-US"/>
          </a:p>
        </c:txPr>
        <c:crossAx val="1801538312"/>
        <c:crosses val="autoZero"/>
        <c:crossBetween val="between"/>
        <c:majorUnit val="50000.0"/>
      </c:valAx>
    </c:plotArea>
    <c:plotVisOnly val="1"/>
    <c:dispBlanksAs val="gap"/>
    <c:showDLblsOverMax val="0"/>
  </c:chart>
  <c:txPr>
    <a:bodyPr/>
    <a:lstStyle/>
    <a:p>
      <a:pPr>
        <a:defRPr sz="1800"/>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56623349688353"/>
          <c:y val="0.0409174750373869"/>
          <c:w val="0.705852977064499"/>
          <c:h val="0.918165049925226"/>
        </c:manualLayout>
      </c:layout>
      <c:barChart>
        <c:barDir val="bar"/>
        <c:grouping val="stacked"/>
        <c:varyColors val="0"/>
        <c:ser>
          <c:idx val="0"/>
          <c:order val="0"/>
          <c:tx>
            <c:strRef>
              <c:f>Sheet1!$B$1</c:f>
              <c:strCache>
                <c:ptCount val="1"/>
                <c:pt idx="0">
                  <c:v>Over 65</c:v>
                </c:pt>
              </c:strCache>
            </c:strRef>
          </c:tx>
          <c:spPr>
            <a:solidFill>
              <a:schemeClr val="accent2"/>
            </a:solidFill>
            <a:ln>
              <a:solidFill>
                <a:srgbClr val="FFFFFF"/>
              </a:solidFill>
            </a:ln>
            <a:effectLst/>
          </c:spPr>
          <c:invertIfNegative val="0"/>
          <c:dPt>
            <c:idx val="0"/>
            <c:invertIfNegative val="0"/>
            <c:bubble3D val="0"/>
            <c:spPr>
              <a:solidFill>
                <a:schemeClr val="bg2"/>
              </a:solidFill>
              <a:ln>
                <a:solidFill>
                  <a:srgbClr val="FFFFFF"/>
                </a:solidFill>
              </a:ln>
              <a:effectLst/>
            </c:spPr>
            <c:extLst xmlns:c16r2="http://schemas.microsoft.com/office/drawing/2015/06/chart">
              <c:ext xmlns:c16="http://schemas.microsoft.com/office/drawing/2014/chart" uri="{C3380CC4-5D6E-409C-BE32-E72D297353CC}">
                <c16:uniqueId val="{00000001-6F9E-4607-94B6-519F698C0E11}"/>
              </c:ext>
            </c:extLst>
          </c:dPt>
          <c:dPt>
            <c:idx val="1"/>
            <c:invertIfNegative val="0"/>
            <c:bubble3D val="0"/>
            <c:spPr>
              <a:solidFill>
                <a:srgbClr val="A02226"/>
              </a:solidFill>
              <a:ln>
                <a:solidFill>
                  <a:srgbClr val="FFFFFF"/>
                </a:solidFill>
              </a:ln>
              <a:effectLst/>
            </c:spPr>
            <c:extLst xmlns:c16r2="http://schemas.microsoft.com/office/drawing/2015/06/chart">
              <c:ext xmlns:c16="http://schemas.microsoft.com/office/drawing/2014/chart" uri="{C3380CC4-5D6E-409C-BE32-E72D297353CC}">
                <c16:uniqueId val="{00000003-6F9E-4607-94B6-519F698C0E11}"/>
              </c:ext>
            </c:extLst>
          </c:dPt>
          <c:dPt>
            <c:idx val="2"/>
            <c:invertIfNegative val="0"/>
            <c:bubble3D val="0"/>
            <c:spPr>
              <a:solidFill>
                <a:srgbClr val="A02226"/>
              </a:solidFill>
              <a:ln>
                <a:solidFill>
                  <a:srgbClr val="FFFFFF"/>
                </a:solidFill>
              </a:ln>
              <a:effectLst/>
            </c:spPr>
            <c:extLst xmlns:c16r2="http://schemas.microsoft.com/office/drawing/2015/06/chart">
              <c:ext xmlns:c16="http://schemas.microsoft.com/office/drawing/2014/chart" uri="{C3380CC4-5D6E-409C-BE32-E72D297353CC}">
                <c16:uniqueId val="{00000005-6F9E-4607-94B6-519F698C0E11}"/>
              </c:ext>
            </c:extLst>
          </c:dPt>
          <c:dPt>
            <c:idx val="3"/>
            <c:invertIfNegative val="0"/>
            <c:bubble3D val="0"/>
            <c:spPr>
              <a:solidFill>
                <a:srgbClr val="A02226"/>
              </a:solidFill>
              <a:ln>
                <a:solidFill>
                  <a:srgbClr val="FFFFFF"/>
                </a:solidFill>
              </a:ln>
              <a:effectLst/>
            </c:spPr>
            <c:extLst xmlns:c16r2="http://schemas.microsoft.com/office/drawing/2015/06/chart">
              <c:ext xmlns:c16="http://schemas.microsoft.com/office/drawing/2014/chart" uri="{C3380CC4-5D6E-409C-BE32-E72D297353CC}">
                <c16:uniqueId val="{00000007-6F9E-4607-94B6-519F698C0E11}"/>
              </c:ext>
            </c:extLst>
          </c:dPt>
          <c:dPt>
            <c:idx val="5"/>
            <c:invertIfNegative val="0"/>
            <c:bubble3D val="0"/>
            <c:spPr>
              <a:solidFill>
                <a:srgbClr val="F68B33"/>
              </a:solidFill>
              <a:ln>
                <a:solidFill>
                  <a:srgbClr val="FFFFFF"/>
                </a:solidFill>
              </a:ln>
              <a:effectLst/>
            </c:spPr>
            <c:extLst xmlns:c16r2="http://schemas.microsoft.com/office/drawing/2015/06/chart">
              <c:ext xmlns:c16="http://schemas.microsoft.com/office/drawing/2014/chart" uri="{C3380CC4-5D6E-409C-BE32-E72D297353CC}">
                <c16:uniqueId val="{00000009-6F9E-4607-94B6-519F698C0E11}"/>
              </c:ext>
            </c:extLst>
          </c:dPt>
          <c:dPt>
            <c:idx val="6"/>
            <c:invertIfNegative val="0"/>
            <c:bubble3D val="0"/>
            <c:spPr>
              <a:solidFill>
                <a:srgbClr val="F68B33"/>
              </a:solidFill>
              <a:ln>
                <a:solidFill>
                  <a:srgbClr val="FFFFFF"/>
                </a:solidFill>
              </a:ln>
              <a:effectLst/>
            </c:spPr>
            <c:extLst xmlns:c16r2="http://schemas.microsoft.com/office/drawing/2015/06/chart">
              <c:ext xmlns:c16="http://schemas.microsoft.com/office/drawing/2014/chart" uri="{C3380CC4-5D6E-409C-BE32-E72D297353CC}">
                <c16:uniqueId val="{0000000B-6F9E-4607-94B6-519F698C0E11}"/>
              </c:ext>
            </c:extLst>
          </c:dPt>
          <c:dPt>
            <c:idx val="7"/>
            <c:invertIfNegative val="0"/>
            <c:bubble3D val="0"/>
            <c:spPr>
              <a:solidFill>
                <a:srgbClr val="A02226"/>
              </a:solidFill>
              <a:ln>
                <a:solidFill>
                  <a:srgbClr val="FFFFFF"/>
                </a:solidFill>
              </a:ln>
              <a:effectLst/>
            </c:spPr>
            <c:extLst xmlns:c16r2="http://schemas.microsoft.com/office/drawing/2015/06/chart">
              <c:ext xmlns:c16="http://schemas.microsoft.com/office/drawing/2014/chart" uri="{C3380CC4-5D6E-409C-BE32-E72D297353CC}">
                <c16:uniqueId val="{0000000D-6F9E-4607-94B6-519F698C0E11}"/>
              </c:ext>
            </c:extLst>
          </c:dPt>
          <c:dPt>
            <c:idx val="8"/>
            <c:invertIfNegative val="0"/>
            <c:bubble3D val="0"/>
            <c:spPr>
              <a:solidFill>
                <a:srgbClr val="F68B33"/>
              </a:solidFill>
              <a:ln>
                <a:solidFill>
                  <a:srgbClr val="FFFFFF"/>
                </a:solidFill>
              </a:ln>
              <a:effectLst/>
            </c:spPr>
            <c:extLst xmlns:c16r2="http://schemas.microsoft.com/office/drawing/2015/06/chart">
              <c:ext xmlns:c16="http://schemas.microsoft.com/office/drawing/2014/chart" uri="{C3380CC4-5D6E-409C-BE32-E72D297353CC}">
                <c16:uniqueId val="{0000000F-6F9E-4607-94B6-519F698C0E11}"/>
              </c:ext>
            </c:extLst>
          </c:dPt>
          <c:dPt>
            <c:idx val="9"/>
            <c:invertIfNegative val="0"/>
            <c:bubble3D val="0"/>
            <c:spPr>
              <a:solidFill>
                <a:srgbClr val="FFC35A"/>
              </a:solidFill>
              <a:ln>
                <a:solidFill>
                  <a:srgbClr val="FFFFFF"/>
                </a:solidFill>
              </a:ln>
              <a:effectLst/>
            </c:spPr>
            <c:extLst xmlns:c16r2="http://schemas.microsoft.com/office/drawing/2015/06/chart">
              <c:ext xmlns:c16="http://schemas.microsoft.com/office/drawing/2014/chart" uri="{C3380CC4-5D6E-409C-BE32-E72D297353CC}">
                <c16:uniqueId val="{00000011-6F9E-4607-94B6-519F698C0E11}"/>
              </c:ext>
            </c:extLst>
          </c:dPt>
          <c:dPt>
            <c:idx val="10"/>
            <c:invertIfNegative val="0"/>
            <c:bubble3D val="0"/>
            <c:spPr>
              <a:solidFill>
                <a:srgbClr val="F68B33"/>
              </a:solidFill>
              <a:ln>
                <a:solidFill>
                  <a:srgbClr val="FFFFFF"/>
                </a:solidFill>
              </a:ln>
              <a:effectLst/>
            </c:spPr>
            <c:extLst xmlns:c16r2="http://schemas.microsoft.com/office/drawing/2015/06/chart">
              <c:ext xmlns:c16="http://schemas.microsoft.com/office/drawing/2014/chart" uri="{C3380CC4-5D6E-409C-BE32-E72D297353CC}">
                <c16:uniqueId val="{00000013-6F9E-4607-94B6-519F698C0E11}"/>
              </c:ext>
            </c:extLst>
          </c:dPt>
          <c:dPt>
            <c:idx val="11"/>
            <c:invertIfNegative val="0"/>
            <c:bubble3D val="0"/>
            <c:spPr>
              <a:solidFill>
                <a:srgbClr val="F68B33"/>
              </a:solidFill>
              <a:ln>
                <a:solidFill>
                  <a:srgbClr val="FFFFFF"/>
                </a:solidFill>
              </a:ln>
              <a:effectLst/>
            </c:spPr>
            <c:extLst xmlns:c16r2="http://schemas.microsoft.com/office/drawing/2015/06/chart">
              <c:ext xmlns:c16="http://schemas.microsoft.com/office/drawing/2014/chart" uri="{C3380CC4-5D6E-409C-BE32-E72D297353CC}">
                <c16:uniqueId val="{00000015-6F9E-4607-94B6-519F698C0E11}"/>
              </c:ext>
            </c:extLst>
          </c:dPt>
          <c:dPt>
            <c:idx val="12"/>
            <c:invertIfNegative val="0"/>
            <c:bubble3D val="0"/>
            <c:spPr>
              <a:solidFill>
                <a:srgbClr val="F68B33"/>
              </a:solidFill>
              <a:ln>
                <a:solidFill>
                  <a:srgbClr val="FFFFFF"/>
                </a:solidFill>
              </a:ln>
              <a:effectLst/>
            </c:spPr>
            <c:extLst xmlns:c16r2="http://schemas.microsoft.com/office/drawing/2015/06/chart">
              <c:ext xmlns:c16="http://schemas.microsoft.com/office/drawing/2014/chart" uri="{C3380CC4-5D6E-409C-BE32-E72D297353CC}">
                <c16:uniqueId val="{00000017-6F9E-4607-94B6-519F698C0E11}"/>
              </c:ext>
            </c:extLst>
          </c:dPt>
          <c:dPt>
            <c:idx val="13"/>
            <c:invertIfNegative val="0"/>
            <c:bubble3D val="0"/>
            <c:spPr>
              <a:solidFill>
                <a:srgbClr val="A02226"/>
              </a:solidFill>
              <a:ln>
                <a:solidFill>
                  <a:srgbClr val="FFFFFF"/>
                </a:solidFill>
              </a:ln>
              <a:effectLst/>
            </c:spPr>
            <c:extLst xmlns:c16r2="http://schemas.microsoft.com/office/drawing/2015/06/chart">
              <c:ext xmlns:c16="http://schemas.microsoft.com/office/drawing/2014/chart" uri="{C3380CC4-5D6E-409C-BE32-E72D297353CC}">
                <c16:uniqueId val="{00000019-6F9E-4607-94B6-519F698C0E11}"/>
              </c:ext>
            </c:extLst>
          </c:dPt>
          <c:dPt>
            <c:idx val="14"/>
            <c:invertIfNegative val="0"/>
            <c:bubble3D val="0"/>
            <c:spPr>
              <a:solidFill>
                <a:srgbClr val="FFC35A"/>
              </a:solidFill>
              <a:ln>
                <a:solidFill>
                  <a:srgbClr val="FFFFFF"/>
                </a:solidFill>
              </a:ln>
              <a:effectLst/>
            </c:spPr>
            <c:extLst xmlns:c16r2="http://schemas.microsoft.com/office/drawing/2015/06/chart">
              <c:ext xmlns:c16="http://schemas.microsoft.com/office/drawing/2014/chart" uri="{C3380CC4-5D6E-409C-BE32-E72D297353CC}">
                <c16:uniqueId val="{0000001B-6F9E-4607-94B6-519F698C0E11}"/>
              </c:ext>
            </c:extLst>
          </c:dPt>
          <c:dPt>
            <c:idx val="15"/>
            <c:invertIfNegative val="0"/>
            <c:bubble3D val="0"/>
            <c:spPr>
              <a:solidFill>
                <a:srgbClr val="FFC35A"/>
              </a:solidFill>
              <a:ln>
                <a:solidFill>
                  <a:srgbClr val="FFFFFF"/>
                </a:solidFill>
              </a:ln>
              <a:effectLst/>
            </c:spPr>
            <c:extLst xmlns:c16r2="http://schemas.microsoft.com/office/drawing/2015/06/chart">
              <c:ext xmlns:c16="http://schemas.microsoft.com/office/drawing/2014/chart" uri="{C3380CC4-5D6E-409C-BE32-E72D297353CC}">
                <c16:uniqueId val="{0000001D-6F9E-4607-94B6-519F698C0E11}"/>
              </c:ext>
            </c:extLst>
          </c:dPt>
          <c:cat>
            <c:strRef>
              <c:f>Sheet1!$A$2:$A$17</c:f>
              <c:strCache>
                <c:ptCount val="16"/>
                <c:pt idx="0">
                  <c:v>Less home maintenance</c:v>
                </c:pt>
                <c:pt idx="1">
                  <c:v>Less yard maintenance</c:v>
                </c:pt>
                <c:pt idx="2">
                  <c:v>Smaller dwelling</c:v>
                </c:pt>
                <c:pt idx="3">
                  <c:v>Better lifestyle</c:v>
                </c:pt>
                <c:pt idx="4">
                  <c:v>Close to shops</c:v>
                </c:pt>
                <c:pt idx="5">
                  <c:v>Close to public transport</c:v>
                </c:pt>
                <c:pt idx="6">
                  <c:v>Close to health</c:v>
                </c:pt>
                <c:pt idx="7">
                  <c:v>More accessible home</c:v>
                </c:pt>
                <c:pt idx="8">
                  <c:v>Close to children/relatives</c:v>
                </c:pt>
                <c:pt idx="9">
                  <c:v>Lower cost of living</c:v>
                </c:pt>
                <c:pt idx="10">
                  <c:v>Nicer area</c:v>
                </c:pt>
                <c:pt idx="11">
                  <c:v>Close to friends</c:v>
                </c:pt>
                <c:pt idx="12">
                  <c:v>Close to aged care services</c:v>
                </c:pt>
                <c:pt idx="13">
                  <c:v>More modern home</c:v>
                </c:pt>
                <c:pt idx="14">
                  <c:v>Better investment</c:v>
                </c:pt>
                <c:pt idx="15">
                  <c:v>Reduce mortgage</c:v>
                </c:pt>
              </c:strCache>
            </c:strRef>
          </c:cat>
          <c:val>
            <c:numRef>
              <c:f>Sheet1!$B$2:$B$17</c:f>
              <c:numCache>
                <c:formatCode>General</c:formatCode>
                <c:ptCount val="16"/>
                <c:pt idx="0">
                  <c:v>0.74</c:v>
                </c:pt>
                <c:pt idx="1">
                  <c:v>0.72</c:v>
                </c:pt>
                <c:pt idx="2">
                  <c:v>0.67</c:v>
                </c:pt>
                <c:pt idx="3">
                  <c:v>0.57</c:v>
                </c:pt>
                <c:pt idx="4">
                  <c:v>0.55</c:v>
                </c:pt>
                <c:pt idx="5">
                  <c:v>0.49</c:v>
                </c:pt>
                <c:pt idx="6">
                  <c:v>0.48</c:v>
                </c:pt>
                <c:pt idx="7">
                  <c:v>0.38</c:v>
                </c:pt>
                <c:pt idx="8">
                  <c:v>0.35</c:v>
                </c:pt>
                <c:pt idx="9">
                  <c:v>0.33</c:v>
                </c:pt>
                <c:pt idx="10">
                  <c:v>0.32</c:v>
                </c:pt>
                <c:pt idx="11">
                  <c:v>0.29</c:v>
                </c:pt>
                <c:pt idx="12">
                  <c:v>0.24</c:v>
                </c:pt>
                <c:pt idx="13">
                  <c:v>0.24</c:v>
                </c:pt>
                <c:pt idx="14">
                  <c:v>0.19</c:v>
                </c:pt>
                <c:pt idx="15">
                  <c:v>0.14</c:v>
                </c:pt>
              </c:numCache>
            </c:numRef>
          </c:val>
          <c:extLst xmlns:c16r2="http://schemas.microsoft.com/office/drawing/2015/06/chart">
            <c:ext xmlns:c16="http://schemas.microsoft.com/office/drawing/2014/chart" uri="{C3380CC4-5D6E-409C-BE32-E72D297353CC}">
              <c16:uniqueId val="{0000001E-6F9E-4607-94B6-519F698C0E11}"/>
            </c:ext>
          </c:extLst>
        </c:ser>
        <c:dLbls>
          <c:showLegendKey val="0"/>
          <c:showVal val="0"/>
          <c:showCatName val="0"/>
          <c:showSerName val="0"/>
          <c:showPercent val="0"/>
          <c:showBubbleSize val="0"/>
        </c:dLbls>
        <c:gapWidth val="75"/>
        <c:overlap val="100"/>
        <c:axId val="-2017141576"/>
        <c:axId val="-2016854136"/>
      </c:barChart>
      <c:catAx>
        <c:axId val="-2017141576"/>
        <c:scaling>
          <c:orientation val="maxMin"/>
        </c:scaling>
        <c:delete val="0"/>
        <c:axPos val="l"/>
        <c:numFmt formatCode="General" sourceLinked="0"/>
        <c:majorTickMark val="out"/>
        <c:minorTickMark val="none"/>
        <c:tickLblPos val="nextTo"/>
        <c:spPr>
          <a:ln>
            <a:noFill/>
          </a:ln>
        </c:spPr>
        <c:crossAx val="-2016854136"/>
        <c:crosses val="autoZero"/>
        <c:auto val="1"/>
        <c:lblAlgn val="ctr"/>
        <c:lblOffset val="100"/>
        <c:tickLblSkip val="1"/>
        <c:noMultiLvlLbl val="0"/>
      </c:catAx>
      <c:valAx>
        <c:axId val="-2016854136"/>
        <c:scaling>
          <c:orientation val="minMax"/>
          <c:min val="0.0"/>
        </c:scaling>
        <c:delete val="0"/>
        <c:axPos val="b"/>
        <c:majorGridlines>
          <c:spPr>
            <a:ln>
              <a:solidFill>
                <a:schemeClr val="accent6">
                  <a:lumMod val="40000"/>
                  <a:lumOff val="60000"/>
                </a:schemeClr>
              </a:solidFill>
            </a:ln>
          </c:spPr>
        </c:majorGridlines>
        <c:numFmt formatCode="0%" sourceLinked="0"/>
        <c:majorTickMark val="out"/>
        <c:minorTickMark val="none"/>
        <c:tickLblPos val="nextTo"/>
        <c:spPr>
          <a:ln>
            <a:noFill/>
          </a:ln>
        </c:spPr>
        <c:crossAx val="-2017141576"/>
        <c:crosses val="max"/>
        <c:crossBetween val="between"/>
      </c:valAx>
    </c:plotArea>
    <c:plotVisOnly val="1"/>
    <c:dispBlanksAs val="gap"/>
    <c:showDLblsOverMax val="0"/>
  </c:chart>
  <c:txPr>
    <a:bodyPr/>
    <a:lstStyle/>
    <a:p>
      <a:pPr>
        <a:defRPr sz="2200"/>
      </a:pPr>
      <a:endParaRPr lang="en-US"/>
    </a:p>
  </c:txPr>
  <c:externalData r:id="rId2">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844769967263159"/>
          <c:h val="0.888281345850185"/>
        </c:manualLayout>
      </c:layout>
      <c:lineChart>
        <c:grouping val="standard"/>
        <c:varyColors val="0"/>
        <c:ser>
          <c:idx val="6"/>
          <c:order val="0"/>
          <c:tx>
            <c:strRef>
              <c:f>Sheet1!$B$1</c:f>
              <c:strCache>
                <c:ptCount val="1"/>
                <c:pt idx="0">
                  <c:v>Additional residents</c:v>
                </c:pt>
              </c:strCache>
            </c:strRef>
          </c:tx>
          <c:spPr>
            <a:ln>
              <a:solidFill>
                <a:srgbClr val="F68B33"/>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Sheet1!$B$2:$B$113</c:f>
              <c:numCache>
                <c:formatCode>0</c:formatCode>
                <c:ptCount val="112"/>
                <c:pt idx="0">
                  <c:v>241594.0</c:v>
                </c:pt>
                <c:pt idx="1">
                  <c:v>250712.0</c:v>
                </c:pt>
                <c:pt idx="2">
                  <c:v>249094.0</c:v>
                </c:pt>
                <c:pt idx="3">
                  <c:v>233045.0</c:v>
                </c:pt>
                <c:pt idx="4">
                  <c:v>231788.0</c:v>
                </c:pt>
                <c:pt idx="5">
                  <c:v>218908.0</c:v>
                </c:pt>
                <c:pt idx="6">
                  <c:v>217727.0</c:v>
                </c:pt>
                <c:pt idx="7">
                  <c:v>209213.0</c:v>
                </c:pt>
                <c:pt idx="8">
                  <c:v>203863.0</c:v>
                </c:pt>
                <c:pt idx="9">
                  <c:v>194599.0</c:v>
                </c:pt>
                <c:pt idx="10">
                  <c:v>184444.0</c:v>
                </c:pt>
                <c:pt idx="11">
                  <c:v>178152.0</c:v>
                </c:pt>
                <c:pt idx="12">
                  <c:v>168265.0</c:v>
                </c:pt>
                <c:pt idx="13">
                  <c:v>156173.0</c:v>
                </c:pt>
                <c:pt idx="14">
                  <c:v>160410.0</c:v>
                </c:pt>
                <c:pt idx="15">
                  <c:v>161957.0</c:v>
                </c:pt>
                <c:pt idx="16">
                  <c:v>162526.0</c:v>
                </c:pt>
                <c:pt idx="17">
                  <c:v>170660.0</c:v>
                </c:pt>
                <c:pt idx="18">
                  <c:v>175544.0</c:v>
                </c:pt>
                <c:pt idx="19">
                  <c:v>174343.0</c:v>
                </c:pt>
                <c:pt idx="20">
                  <c:v>179472.0</c:v>
                </c:pt>
                <c:pt idx="21">
                  <c:v>199414.0</c:v>
                </c:pt>
                <c:pt idx="22">
                  <c:v>202919.0</c:v>
                </c:pt>
                <c:pt idx="23">
                  <c:v>226183.0</c:v>
                </c:pt>
                <c:pt idx="24">
                  <c:v>224436.0</c:v>
                </c:pt>
                <c:pt idx="25">
                  <c:v>219885.0</c:v>
                </c:pt>
                <c:pt idx="26">
                  <c:v>219147.0</c:v>
                </c:pt>
                <c:pt idx="27">
                  <c:v>210463.0</c:v>
                </c:pt>
                <c:pt idx="28">
                  <c:v>212724.0</c:v>
                </c:pt>
                <c:pt idx="29">
                  <c:v>198270.0</c:v>
                </c:pt>
                <c:pt idx="30">
                  <c:v>187395.0</c:v>
                </c:pt>
                <c:pt idx="31">
                  <c:v>179925.0</c:v>
                </c:pt>
                <c:pt idx="32">
                  <c:v>183706.0</c:v>
                </c:pt>
                <c:pt idx="33">
                  <c:v>184547.0</c:v>
                </c:pt>
                <c:pt idx="34">
                  <c:v>189663.0</c:v>
                </c:pt>
                <c:pt idx="35">
                  <c:v>195616.0</c:v>
                </c:pt>
                <c:pt idx="36">
                  <c:v>198109.0</c:v>
                </c:pt>
                <c:pt idx="37">
                  <c:v>204680.0</c:v>
                </c:pt>
                <c:pt idx="38">
                  <c:v>209299.0</c:v>
                </c:pt>
                <c:pt idx="39">
                  <c:v>213590.0</c:v>
                </c:pt>
                <c:pt idx="40">
                  <c:v>216186.0</c:v>
                </c:pt>
                <c:pt idx="41">
                  <c:v>216538.0</c:v>
                </c:pt>
                <c:pt idx="42">
                  <c:v>218360.0</c:v>
                </c:pt>
                <c:pt idx="43">
                  <c:v>221826.0</c:v>
                </c:pt>
                <c:pt idx="44">
                  <c:v>238470.0</c:v>
                </c:pt>
                <c:pt idx="45">
                  <c:v>245899.0</c:v>
                </c:pt>
                <c:pt idx="46">
                  <c:v>243067.0</c:v>
                </c:pt>
                <c:pt idx="47">
                  <c:v>245425.0</c:v>
                </c:pt>
                <c:pt idx="48">
                  <c:v>228169.0</c:v>
                </c:pt>
                <c:pt idx="49">
                  <c:v>220509.0</c:v>
                </c:pt>
                <c:pt idx="50">
                  <c:v>219764.0</c:v>
                </c:pt>
                <c:pt idx="51">
                  <c:v>218980.0</c:v>
                </c:pt>
                <c:pt idx="52">
                  <c:v>223278.0</c:v>
                </c:pt>
                <c:pt idx="53">
                  <c:v>225527.0</c:v>
                </c:pt>
                <c:pt idx="54">
                  <c:v>224558.0</c:v>
                </c:pt>
                <c:pt idx="55">
                  <c:v>221714.0</c:v>
                </c:pt>
                <c:pt idx="56">
                  <c:v>217477.0</c:v>
                </c:pt>
                <c:pt idx="57">
                  <c:v>211985.0</c:v>
                </c:pt>
                <c:pt idx="58">
                  <c:v>216248.0</c:v>
                </c:pt>
                <c:pt idx="59">
                  <c:v>218848.0</c:v>
                </c:pt>
                <c:pt idx="60">
                  <c:v>232448.0</c:v>
                </c:pt>
                <c:pt idx="61">
                  <c:v>244122.0</c:v>
                </c:pt>
                <c:pt idx="62">
                  <c:v>255050.0</c:v>
                </c:pt>
                <c:pt idx="63">
                  <c:v>265540.0</c:v>
                </c:pt>
                <c:pt idx="64">
                  <c:v>271579.0</c:v>
                </c:pt>
                <c:pt idx="65">
                  <c:v>274122.0</c:v>
                </c:pt>
                <c:pt idx="66">
                  <c:v>297555.0</c:v>
                </c:pt>
                <c:pt idx="67">
                  <c:v>316004.0</c:v>
                </c:pt>
                <c:pt idx="68">
                  <c:v>344685.0</c:v>
                </c:pt>
                <c:pt idx="69">
                  <c:v>376656.0</c:v>
                </c:pt>
                <c:pt idx="70">
                  <c:v>381878.0</c:v>
                </c:pt>
                <c:pt idx="71">
                  <c:v>388574.0</c:v>
                </c:pt>
                <c:pt idx="72">
                  <c:v>406111.0</c:v>
                </c:pt>
                <c:pt idx="73">
                  <c:v>421577.0</c:v>
                </c:pt>
                <c:pt idx="74">
                  <c:v>441889.0</c:v>
                </c:pt>
                <c:pt idx="75">
                  <c:v>459504.0</c:v>
                </c:pt>
                <c:pt idx="76">
                  <c:v>452748.0</c:v>
                </c:pt>
                <c:pt idx="77">
                  <c:v>442454.0</c:v>
                </c:pt>
                <c:pt idx="78">
                  <c:v>422039.0</c:v>
                </c:pt>
                <c:pt idx="79">
                  <c:v>389998.0</c:v>
                </c:pt>
                <c:pt idx="80">
                  <c:v>362421.0</c:v>
                </c:pt>
                <c:pt idx="81">
                  <c:v>340097.0</c:v>
                </c:pt>
                <c:pt idx="82">
                  <c:v>316314.0</c:v>
                </c:pt>
                <c:pt idx="83">
                  <c:v>306846.0</c:v>
                </c:pt>
                <c:pt idx="84">
                  <c:v>304661.0</c:v>
                </c:pt>
                <c:pt idx="85">
                  <c:v>308274.0</c:v>
                </c:pt>
                <c:pt idx="86">
                  <c:v>331197.0</c:v>
                </c:pt>
                <c:pt idx="87">
                  <c:v>354932.0</c:v>
                </c:pt>
                <c:pt idx="88">
                  <c:v>379031.0</c:v>
                </c:pt>
                <c:pt idx="89">
                  <c:v>402451.0</c:v>
                </c:pt>
                <c:pt idx="90">
                  <c:v>410001.0</c:v>
                </c:pt>
                <c:pt idx="91">
                  <c:v>414763.0</c:v>
                </c:pt>
                <c:pt idx="92">
                  <c:v>411093.0</c:v>
                </c:pt>
                <c:pt idx="93">
                  <c:v>403426.0</c:v>
                </c:pt>
                <c:pt idx="94">
                  <c:v>395567.0</c:v>
                </c:pt>
                <c:pt idx="95">
                  <c:v>379551.0</c:v>
                </c:pt>
                <c:pt idx="96">
                  <c:v>373116.0</c:v>
                </c:pt>
                <c:pt idx="97">
                  <c:v>358237.0</c:v>
                </c:pt>
                <c:pt idx="98">
                  <c:v>352476.0</c:v>
                </c:pt>
                <c:pt idx="99">
                  <c:v>350906.0</c:v>
                </c:pt>
                <c:pt idx="100">
                  <c:v>347018.0</c:v>
                </c:pt>
                <c:pt idx="101">
                  <c:v>346646.0</c:v>
                </c:pt>
                <c:pt idx="102">
                  <c:v>343173.0</c:v>
                </c:pt>
                <c:pt idx="103">
                  <c:v>340209.0</c:v>
                </c:pt>
                <c:pt idx="104">
                  <c:v>343685.0</c:v>
                </c:pt>
                <c:pt idx="105">
                  <c:v>360025.0</c:v>
                </c:pt>
                <c:pt idx="106">
                  <c:v>370422.0</c:v>
                </c:pt>
                <c:pt idx="107">
                  <c:v>372805.0</c:v>
                </c:pt>
                <c:pt idx="108">
                  <c:v>389072.0</c:v>
                </c:pt>
                <c:pt idx="109">
                  <c:v>388124.0</c:v>
                </c:pt>
              </c:numCache>
            </c:numRef>
          </c:val>
          <c:smooth val="0"/>
          <c:extLst xmlns:c16r2="http://schemas.microsoft.com/office/drawing/2015/06/chart">
            <c:ext xmlns:c16="http://schemas.microsoft.com/office/drawing/2014/chart" uri="{C3380CC4-5D6E-409C-BE32-E72D297353CC}">
              <c16:uniqueId val="{00000006-C25B-43BF-B80D-EEECA8191F08}"/>
            </c:ext>
          </c:extLst>
        </c:ser>
        <c:ser>
          <c:idx val="0"/>
          <c:order val="1"/>
          <c:tx>
            <c:strRef>
              <c:f>Sheet1!$C$1</c:f>
              <c:strCache>
                <c:ptCount val="1"/>
                <c:pt idx="0">
                  <c:v>1990-2004 average</c:v>
                </c:pt>
              </c:strCache>
            </c:strRef>
          </c:tx>
          <c:spPr>
            <a:ln>
              <a:solidFill>
                <a:srgbClr val="000000"/>
              </a:solidFill>
              <a:prstDash val="sysDash"/>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Sheet1!$C$2:$C$113</c:f>
              <c:numCache>
                <c:formatCode>0</c:formatCode>
                <c:ptCount val="112"/>
                <c:pt idx="0">
                  <c:v>207921.4666666666</c:v>
                </c:pt>
                <c:pt idx="1">
                  <c:v>207921.4666666666</c:v>
                </c:pt>
                <c:pt idx="2">
                  <c:v>207921.4666666666</c:v>
                </c:pt>
                <c:pt idx="3">
                  <c:v>207921.4666666666</c:v>
                </c:pt>
                <c:pt idx="4">
                  <c:v>207921.4666666666</c:v>
                </c:pt>
                <c:pt idx="5">
                  <c:v>207921.4666666666</c:v>
                </c:pt>
                <c:pt idx="6">
                  <c:v>207921.4666666666</c:v>
                </c:pt>
                <c:pt idx="7">
                  <c:v>207921.4666666666</c:v>
                </c:pt>
                <c:pt idx="8">
                  <c:v>207921.4666666666</c:v>
                </c:pt>
                <c:pt idx="9">
                  <c:v>207921.4666666666</c:v>
                </c:pt>
                <c:pt idx="10">
                  <c:v>207921.4666666666</c:v>
                </c:pt>
                <c:pt idx="11">
                  <c:v>207921.4666666666</c:v>
                </c:pt>
                <c:pt idx="12">
                  <c:v>207921.4666666666</c:v>
                </c:pt>
                <c:pt idx="13">
                  <c:v>207921.4666666666</c:v>
                </c:pt>
                <c:pt idx="14">
                  <c:v>207921.4666666666</c:v>
                </c:pt>
                <c:pt idx="15">
                  <c:v>207921.4666666666</c:v>
                </c:pt>
                <c:pt idx="16">
                  <c:v>207921.4666666666</c:v>
                </c:pt>
                <c:pt idx="17">
                  <c:v>207921.4666666666</c:v>
                </c:pt>
                <c:pt idx="18">
                  <c:v>207921.4666666666</c:v>
                </c:pt>
                <c:pt idx="19">
                  <c:v>207921.4666666666</c:v>
                </c:pt>
                <c:pt idx="20">
                  <c:v>207921.4666666666</c:v>
                </c:pt>
                <c:pt idx="21">
                  <c:v>207921.4666666666</c:v>
                </c:pt>
                <c:pt idx="22">
                  <c:v>207921.4666666666</c:v>
                </c:pt>
                <c:pt idx="23">
                  <c:v>207921.4666666666</c:v>
                </c:pt>
                <c:pt idx="24">
                  <c:v>207921.4666666666</c:v>
                </c:pt>
                <c:pt idx="25">
                  <c:v>207921.4666666666</c:v>
                </c:pt>
                <c:pt idx="26">
                  <c:v>207921.4666666666</c:v>
                </c:pt>
                <c:pt idx="27">
                  <c:v>207921.4666666666</c:v>
                </c:pt>
                <c:pt idx="28">
                  <c:v>207921.4666666666</c:v>
                </c:pt>
                <c:pt idx="29">
                  <c:v>207921.4666666666</c:v>
                </c:pt>
                <c:pt idx="30">
                  <c:v>207921.4666666666</c:v>
                </c:pt>
                <c:pt idx="31">
                  <c:v>207921.4666666666</c:v>
                </c:pt>
                <c:pt idx="32">
                  <c:v>207921.4666666666</c:v>
                </c:pt>
                <c:pt idx="33">
                  <c:v>207921.4666666666</c:v>
                </c:pt>
                <c:pt idx="34">
                  <c:v>207921.4666666666</c:v>
                </c:pt>
                <c:pt idx="35">
                  <c:v>207921.4666666666</c:v>
                </c:pt>
                <c:pt idx="36">
                  <c:v>207921.4666666666</c:v>
                </c:pt>
                <c:pt idx="37">
                  <c:v>207921.4666666666</c:v>
                </c:pt>
                <c:pt idx="38">
                  <c:v>207921.4666666666</c:v>
                </c:pt>
                <c:pt idx="39">
                  <c:v>207921.4666666666</c:v>
                </c:pt>
                <c:pt idx="40">
                  <c:v>207921.4666666666</c:v>
                </c:pt>
                <c:pt idx="41">
                  <c:v>207921.4666666666</c:v>
                </c:pt>
                <c:pt idx="42">
                  <c:v>207921.4666666666</c:v>
                </c:pt>
                <c:pt idx="43">
                  <c:v>207921.4666666666</c:v>
                </c:pt>
                <c:pt idx="44">
                  <c:v>207921.4666666666</c:v>
                </c:pt>
                <c:pt idx="45">
                  <c:v>207921.4666666666</c:v>
                </c:pt>
                <c:pt idx="46">
                  <c:v>207921.4666666666</c:v>
                </c:pt>
                <c:pt idx="47">
                  <c:v>207921.4666666666</c:v>
                </c:pt>
                <c:pt idx="48">
                  <c:v>207921.4666666666</c:v>
                </c:pt>
                <c:pt idx="49">
                  <c:v>207921.4666666666</c:v>
                </c:pt>
                <c:pt idx="50">
                  <c:v>207921.4666666666</c:v>
                </c:pt>
                <c:pt idx="51">
                  <c:v>207921.4666666666</c:v>
                </c:pt>
                <c:pt idx="52">
                  <c:v>207921.4666666666</c:v>
                </c:pt>
                <c:pt idx="53">
                  <c:v>207921.4666666666</c:v>
                </c:pt>
                <c:pt idx="54">
                  <c:v>207921.4666666666</c:v>
                </c:pt>
                <c:pt idx="55">
                  <c:v>207921.4666666666</c:v>
                </c:pt>
                <c:pt idx="56">
                  <c:v>207921.4666666666</c:v>
                </c:pt>
                <c:pt idx="57">
                  <c:v>207921.4666666666</c:v>
                </c:pt>
                <c:pt idx="58">
                  <c:v>207921.4666666666</c:v>
                </c:pt>
                <c:pt idx="59">
                  <c:v>207921.4666666666</c:v>
                </c:pt>
              </c:numCache>
            </c:numRef>
          </c:val>
          <c:smooth val="0"/>
          <c:extLst xmlns:c16r2="http://schemas.microsoft.com/office/drawing/2015/06/chart">
            <c:ext xmlns:c16="http://schemas.microsoft.com/office/drawing/2014/chart" uri="{C3380CC4-5D6E-409C-BE32-E72D297353CC}">
              <c16:uniqueId val="{00000000-D31C-43B1-8FED-E316718D0340}"/>
            </c:ext>
          </c:extLst>
        </c:ser>
        <c:ser>
          <c:idx val="1"/>
          <c:order val="2"/>
          <c:tx>
            <c:strRef>
              <c:f>Sheet1!$D$1</c:f>
              <c:strCache>
                <c:ptCount val="1"/>
                <c:pt idx="0">
                  <c:v>2005-2016 average</c:v>
                </c:pt>
              </c:strCache>
            </c:strRef>
          </c:tx>
          <c:spPr>
            <a:ln>
              <a:solidFill>
                <a:srgbClr val="000000"/>
              </a:solidFill>
              <a:prstDash val="sysDash"/>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Sheet1!$D$2:$D$113</c:f>
              <c:numCache>
                <c:formatCode>General</c:formatCode>
                <c:ptCount val="112"/>
                <c:pt idx="60" formatCode="0">
                  <c:v>357580.75</c:v>
                </c:pt>
                <c:pt idx="61" formatCode="0">
                  <c:v>357580.75</c:v>
                </c:pt>
                <c:pt idx="62" formatCode="0">
                  <c:v>357580.75</c:v>
                </c:pt>
                <c:pt idx="63" formatCode="0">
                  <c:v>357580.75</c:v>
                </c:pt>
                <c:pt idx="64" formatCode="0">
                  <c:v>357580.75</c:v>
                </c:pt>
                <c:pt idx="65" formatCode="0">
                  <c:v>357580.75</c:v>
                </c:pt>
                <c:pt idx="66" formatCode="0">
                  <c:v>357580.75</c:v>
                </c:pt>
                <c:pt idx="67" formatCode="0">
                  <c:v>357580.75</c:v>
                </c:pt>
                <c:pt idx="68" formatCode="0">
                  <c:v>357580.75</c:v>
                </c:pt>
                <c:pt idx="69" formatCode="0">
                  <c:v>357580.75</c:v>
                </c:pt>
                <c:pt idx="70" formatCode="0">
                  <c:v>357580.75</c:v>
                </c:pt>
                <c:pt idx="71" formatCode="0">
                  <c:v>357580.75</c:v>
                </c:pt>
                <c:pt idx="72" formatCode="0">
                  <c:v>357580.75</c:v>
                </c:pt>
                <c:pt idx="73" formatCode="0">
                  <c:v>357580.75</c:v>
                </c:pt>
                <c:pt idx="74" formatCode="0">
                  <c:v>357580.75</c:v>
                </c:pt>
                <c:pt idx="75" formatCode="0">
                  <c:v>357580.75</c:v>
                </c:pt>
                <c:pt idx="76" formatCode="0">
                  <c:v>357580.75</c:v>
                </c:pt>
                <c:pt idx="77" formatCode="0">
                  <c:v>357580.75</c:v>
                </c:pt>
                <c:pt idx="78" formatCode="0">
                  <c:v>357580.75</c:v>
                </c:pt>
                <c:pt idx="79" formatCode="0">
                  <c:v>357580.75</c:v>
                </c:pt>
                <c:pt idx="80" formatCode="0">
                  <c:v>357580.75</c:v>
                </c:pt>
                <c:pt idx="81" formatCode="0">
                  <c:v>357580.75</c:v>
                </c:pt>
                <c:pt idx="82" formatCode="0">
                  <c:v>357580.75</c:v>
                </c:pt>
                <c:pt idx="83" formatCode="0">
                  <c:v>357580.75</c:v>
                </c:pt>
                <c:pt idx="84" formatCode="0">
                  <c:v>357580.75</c:v>
                </c:pt>
                <c:pt idx="85" formatCode="0">
                  <c:v>357580.75</c:v>
                </c:pt>
                <c:pt idx="86" formatCode="0">
                  <c:v>357580.75</c:v>
                </c:pt>
                <c:pt idx="87" formatCode="0">
                  <c:v>357580.75</c:v>
                </c:pt>
                <c:pt idx="88" formatCode="0">
                  <c:v>357580.75</c:v>
                </c:pt>
                <c:pt idx="89" formatCode="0">
                  <c:v>357580.75</c:v>
                </c:pt>
                <c:pt idx="90" formatCode="0">
                  <c:v>357580.75</c:v>
                </c:pt>
                <c:pt idx="91" formatCode="0">
                  <c:v>357580.75</c:v>
                </c:pt>
                <c:pt idx="92" formatCode="0">
                  <c:v>357580.75</c:v>
                </c:pt>
                <c:pt idx="93" formatCode="0">
                  <c:v>357580.75</c:v>
                </c:pt>
                <c:pt idx="94" formatCode="0">
                  <c:v>357580.75</c:v>
                </c:pt>
                <c:pt idx="95" formatCode="0">
                  <c:v>357580.75</c:v>
                </c:pt>
                <c:pt idx="96" formatCode="0">
                  <c:v>357580.75</c:v>
                </c:pt>
                <c:pt idx="97" formatCode="0">
                  <c:v>357580.75</c:v>
                </c:pt>
                <c:pt idx="98" formatCode="0">
                  <c:v>357580.75</c:v>
                </c:pt>
                <c:pt idx="99" formatCode="0">
                  <c:v>357580.75</c:v>
                </c:pt>
                <c:pt idx="100" formatCode="0">
                  <c:v>357580.75</c:v>
                </c:pt>
                <c:pt idx="101" formatCode="0">
                  <c:v>357580.75</c:v>
                </c:pt>
                <c:pt idx="102" formatCode="0">
                  <c:v>357580.75</c:v>
                </c:pt>
                <c:pt idx="103" formatCode="0">
                  <c:v>357580.75</c:v>
                </c:pt>
                <c:pt idx="104" formatCode="0">
                  <c:v>357580.75</c:v>
                </c:pt>
                <c:pt idx="105" formatCode="0">
                  <c:v>357580.75</c:v>
                </c:pt>
                <c:pt idx="106" formatCode="0">
                  <c:v>357580.75</c:v>
                </c:pt>
                <c:pt idx="107" formatCode="0">
                  <c:v>357580.75</c:v>
                </c:pt>
              </c:numCache>
            </c:numRef>
          </c:val>
          <c:smooth val="0"/>
          <c:extLst xmlns:c16r2="http://schemas.microsoft.com/office/drawing/2015/06/chart">
            <c:ext xmlns:c16="http://schemas.microsoft.com/office/drawing/2014/chart" uri="{C3380CC4-5D6E-409C-BE32-E72D297353CC}">
              <c16:uniqueId val="{00000001-D31C-43B1-8FED-E316718D0340}"/>
            </c:ext>
          </c:extLst>
        </c:ser>
        <c:dLbls>
          <c:showLegendKey val="0"/>
          <c:showVal val="0"/>
          <c:showCatName val="0"/>
          <c:showSerName val="0"/>
          <c:showPercent val="0"/>
          <c:showBubbleSize val="0"/>
        </c:dLbls>
        <c:marker val="1"/>
        <c:smooth val="0"/>
        <c:axId val="-2016501864"/>
        <c:axId val="-2016498664"/>
      </c:lineChart>
      <c:dateAx>
        <c:axId val="-2016501864"/>
        <c:scaling>
          <c:orientation val="minMax"/>
          <c:max val="43070.0"/>
          <c:min val="32874.0"/>
        </c:scaling>
        <c:delete val="0"/>
        <c:axPos val="b"/>
        <c:numFmt formatCode="yyyy" sourceLinked="0"/>
        <c:majorTickMark val="out"/>
        <c:minorTickMark val="none"/>
        <c:tickLblPos val="nextTo"/>
        <c:spPr>
          <a:ln>
            <a:solidFill>
              <a:srgbClr val="000000"/>
            </a:solidFill>
          </a:ln>
        </c:spPr>
        <c:txPr>
          <a:bodyPr/>
          <a:lstStyle/>
          <a:p>
            <a:pPr>
              <a:defRPr sz="2200"/>
            </a:pPr>
            <a:endParaRPr lang="en-US"/>
          </a:p>
        </c:txPr>
        <c:crossAx val="-2016498664"/>
        <c:crosses val="autoZero"/>
        <c:auto val="0"/>
        <c:lblOffset val="100"/>
        <c:baseTimeUnit val="months"/>
        <c:majorUnit val="6.0"/>
        <c:majorTimeUnit val="years"/>
        <c:minorUnit val="1.0"/>
        <c:minorTimeUnit val="months"/>
      </c:dateAx>
      <c:valAx>
        <c:axId val="-2016498664"/>
        <c:scaling>
          <c:orientation val="minMax"/>
          <c:max val="50000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16501864"/>
        <c:crosses val="autoZero"/>
        <c:crossBetween val="between"/>
        <c:majorUnit val="10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772419027046046"/>
          <c:h val="0.886300971969566"/>
        </c:manualLayout>
      </c:layout>
      <c:areaChart>
        <c:grouping val="stacked"/>
        <c:varyColors val="0"/>
        <c:ser>
          <c:idx val="0"/>
          <c:order val="0"/>
          <c:tx>
            <c:strRef>
              <c:f>Sheet1!$B$1</c:f>
              <c:strCache>
                <c:ptCount val="1"/>
                <c:pt idx="0">
                  <c:v>NSW -total</c:v>
                </c:pt>
              </c:strCache>
            </c:strRef>
          </c:tx>
          <c:spPr>
            <a:solidFill>
              <a:srgbClr val="621214"/>
            </a:solidFill>
            <a:ln>
              <a:solidFill>
                <a:srgbClr val="FFFFFF"/>
              </a:solidFill>
            </a:ln>
            <a:effectLst/>
          </c:spPr>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Sheet1!$B$2:$B$28</c:f>
              <c:numCache>
                <c:formatCode>0</c:formatCode>
                <c:ptCount val="27"/>
                <c:pt idx="0">
                  <c:v>41188.0</c:v>
                </c:pt>
                <c:pt idx="1">
                  <c:v>39210.0</c:v>
                </c:pt>
                <c:pt idx="2">
                  <c:v>42657.0</c:v>
                </c:pt>
                <c:pt idx="3">
                  <c:v>45950.0</c:v>
                </c:pt>
                <c:pt idx="4">
                  <c:v>47400.0</c:v>
                </c:pt>
                <c:pt idx="5">
                  <c:v>49132.0</c:v>
                </c:pt>
                <c:pt idx="6">
                  <c:v>42939.0</c:v>
                </c:pt>
                <c:pt idx="7">
                  <c:v>41987.0</c:v>
                </c:pt>
                <c:pt idx="8">
                  <c:v>44645.0</c:v>
                </c:pt>
                <c:pt idx="9">
                  <c:v>47972.0</c:v>
                </c:pt>
                <c:pt idx="10">
                  <c:v>53543.0</c:v>
                </c:pt>
                <c:pt idx="11">
                  <c:v>34252.0</c:v>
                </c:pt>
                <c:pt idx="12">
                  <c:v>40986.0</c:v>
                </c:pt>
                <c:pt idx="13">
                  <c:v>43065.0</c:v>
                </c:pt>
                <c:pt idx="14">
                  <c:v>46943.0</c:v>
                </c:pt>
                <c:pt idx="15">
                  <c:v>43246.0</c:v>
                </c:pt>
                <c:pt idx="16">
                  <c:v>31151.0</c:v>
                </c:pt>
                <c:pt idx="17">
                  <c:v>29527.0</c:v>
                </c:pt>
                <c:pt idx="18">
                  <c:v>27448.0</c:v>
                </c:pt>
                <c:pt idx="19">
                  <c:v>27940.0</c:v>
                </c:pt>
                <c:pt idx="20">
                  <c:v>28566.0</c:v>
                </c:pt>
                <c:pt idx="21">
                  <c:v>31769.0</c:v>
                </c:pt>
                <c:pt idx="22">
                  <c:v>29843.0</c:v>
                </c:pt>
                <c:pt idx="23">
                  <c:v>36165.0</c:v>
                </c:pt>
                <c:pt idx="24">
                  <c:v>43929.0</c:v>
                </c:pt>
                <c:pt idx="25">
                  <c:v>48034.0</c:v>
                </c:pt>
                <c:pt idx="26">
                  <c:v>59992.0</c:v>
                </c:pt>
              </c:numCache>
            </c:numRef>
          </c:val>
          <c:extLst xmlns:c16r2="http://schemas.microsoft.com/office/drawing/2015/06/chart">
            <c:ext xmlns:c16="http://schemas.microsoft.com/office/drawing/2014/chart" uri="{C3380CC4-5D6E-409C-BE32-E72D297353CC}">
              <c16:uniqueId val="{00000000-E59E-482D-933C-7D8299C03FCC}"/>
            </c:ext>
          </c:extLst>
        </c:ser>
        <c:ser>
          <c:idx val="1"/>
          <c:order val="1"/>
          <c:tx>
            <c:strRef>
              <c:f>Sheet1!$C$1</c:f>
              <c:strCache>
                <c:ptCount val="1"/>
                <c:pt idx="0">
                  <c:v>Vic</c:v>
                </c:pt>
              </c:strCache>
            </c:strRef>
          </c:tx>
          <c:spPr>
            <a:solidFill>
              <a:srgbClr val="A02226"/>
            </a:solidFill>
            <a:ln>
              <a:solidFill>
                <a:srgbClr val="FFFFFF"/>
              </a:solidFill>
            </a:ln>
            <a:effectLst/>
          </c:spPr>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Sheet1!$C$2:$C$28</c:f>
              <c:numCache>
                <c:formatCode>0</c:formatCode>
                <c:ptCount val="27"/>
                <c:pt idx="0">
                  <c:v>32237.0</c:v>
                </c:pt>
                <c:pt idx="1">
                  <c:v>24432.0</c:v>
                </c:pt>
                <c:pt idx="2">
                  <c:v>26502.0</c:v>
                </c:pt>
                <c:pt idx="3">
                  <c:v>30112.0</c:v>
                </c:pt>
                <c:pt idx="4">
                  <c:v>31602.0</c:v>
                </c:pt>
                <c:pt idx="5">
                  <c:v>29158.0</c:v>
                </c:pt>
                <c:pt idx="6">
                  <c:v>22803.0</c:v>
                </c:pt>
                <c:pt idx="7">
                  <c:v>27434.0</c:v>
                </c:pt>
                <c:pt idx="8">
                  <c:v>33277.0</c:v>
                </c:pt>
                <c:pt idx="9">
                  <c:v>36511.0</c:v>
                </c:pt>
                <c:pt idx="10">
                  <c:v>42449.0</c:v>
                </c:pt>
                <c:pt idx="11">
                  <c:v>37021.0</c:v>
                </c:pt>
                <c:pt idx="12">
                  <c:v>43094.0</c:v>
                </c:pt>
                <c:pt idx="13">
                  <c:v>42855.0</c:v>
                </c:pt>
                <c:pt idx="14">
                  <c:v>43237.0</c:v>
                </c:pt>
                <c:pt idx="15">
                  <c:v>44045.0</c:v>
                </c:pt>
                <c:pt idx="16">
                  <c:v>38604.0</c:v>
                </c:pt>
                <c:pt idx="17">
                  <c:v>39950.0</c:v>
                </c:pt>
                <c:pt idx="18">
                  <c:v>37502.0</c:v>
                </c:pt>
                <c:pt idx="19">
                  <c:v>44183.0</c:v>
                </c:pt>
                <c:pt idx="20">
                  <c:v>50640.0</c:v>
                </c:pt>
                <c:pt idx="21">
                  <c:v>50604.0</c:v>
                </c:pt>
                <c:pt idx="22">
                  <c:v>50253.0</c:v>
                </c:pt>
                <c:pt idx="23">
                  <c:v>50080.0</c:v>
                </c:pt>
                <c:pt idx="24">
                  <c:v>53468.0</c:v>
                </c:pt>
                <c:pt idx="25">
                  <c:v>57631.0</c:v>
                </c:pt>
                <c:pt idx="26">
                  <c:v>60572.0</c:v>
                </c:pt>
              </c:numCache>
            </c:numRef>
          </c:val>
          <c:extLst xmlns:c16r2="http://schemas.microsoft.com/office/drawing/2015/06/chart">
            <c:ext xmlns:c16="http://schemas.microsoft.com/office/drawing/2014/chart" uri="{C3380CC4-5D6E-409C-BE32-E72D297353CC}">
              <c16:uniqueId val="{00000000-75B0-4B88-8E0A-EAC4EB0CCAE4}"/>
            </c:ext>
          </c:extLst>
        </c:ser>
        <c:ser>
          <c:idx val="2"/>
          <c:order val="2"/>
          <c:tx>
            <c:strRef>
              <c:f>Sheet1!$D$1</c:f>
              <c:strCache>
                <c:ptCount val="1"/>
                <c:pt idx="0">
                  <c:v>Qld</c:v>
                </c:pt>
              </c:strCache>
            </c:strRef>
          </c:tx>
          <c:spPr>
            <a:solidFill>
              <a:srgbClr val="D4582A"/>
            </a:solidFill>
            <a:ln>
              <a:solidFill>
                <a:srgbClr val="FFFFFF"/>
              </a:solidFill>
            </a:ln>
            <a:effectLst/>
          </c:spPr>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Sheet1!$D$2:$D$28</c:f>
              <c:numCache>
                <c:formatCode>0</c:formatCode>
                <c:ptCount val="27"/>
                <c:pt idx="0">
                  <c:v>35245.0</c:v>
                </c:pt>
                <c:pt idx="1">
                  <c:v>34079.0</c:v>
                </c:pt>
                <c:pt idx="2">
                  <c:v>40166.0</c:v>
                </c:pt>
                <c:pt idx="3">
                  <c:v>49222.0</c:v>
                </c:pt>
                <c:pt idx="4">
                  <c:v>49744.0</c:v>
                </c:pt>
                <c:pt idx="5">
                  <c:v>41835.0</c:v>
                </c:pt>
                <c:pt idx="6">
                  <c:v>31203.0</c:v>
                </c:pt>
                <c:pt idx="7">
                  <c:v>32686.0</c:v>
                </c:pt>
                <c:pt idx="8">
                  <c:v>35028.0</c:v>
                </c:pt>
                <c:pt idx="9">
                  <c:v>28406.0</c:v>
                </c:pt>
                <c:pt idx="10">
                  <c:v>32504.0</c:v>
                </c:pt>
                <c:pt idx="11">
                  <c:v>26947.0</c:v>
                </c:pt>
                <c:pt idx="12">
                  <c:v>32034.0</c:v>
                </c:pt>
                <c:pt idx="13">
                  <c:v>37712.0</c:v>
                </c:pt>
                <c:pt idx="14">
                  <c:v>38688.0</c:v>
                </c:pt>
                <c:pt idx="15">
                  <c:v>39778.0</c:v>
                </c:pt>
                <c:pt idx="16">
                  <c:v>37607.0</c:v>
                </c:pt>
                <c:pt idx="17">
                  <c:v>40337.0</c:v>
                </c:pt>
                <c:pt idx="18">
                  <c:v>41727.0</c:v>
                </c:pt>
                <c:pt idx="19">
                  <c:v>34276.0</c:v>
                </c:pt>
                <c:pt idx="20">
                  <c:v>34418.0</c:v>
                </c:pt>
                <c:pt idx="21">
                  <c:v>30137.0</c:v>
                </c:pt>
                <c:pt idx="22">
                  <c:v>28298.0</c:v>
                </c:pt>
                <c:pt idx="23">
                  <c:v>28759.0</c:v>
                </c:pt>
                <c:pt idx="24">
                  <c:v>33306.0</c:v>
                </c:pt>
                <c:pt idx="25">
                  <c:v>40044.0</c:v>
                </c:pt>
                <c:pt idx="26">
                  <c:v>45243.0</c:v>
                </c:pt>
              </c:numCache>
            </c:numRef>
          </c:val>
          <c:extLst xmlns:c16r2="http://schemas.microsoft.com/office/drawing/2015/06/chart">
            <c:ext xmlns:c16="http://schemas.microsoft.com/office/drawing/2014/chart" uri="{C3380CC4-5D6E-409C-BE32-E72D297353CC}">
              <c16:uniqueId val="{00000000-01E2-411A-A678-4E55B9889B02}"/>
            </c:ext>
          </c:extLst>
        </c:ser>
        <c:ser>
          <c:idx val="4"/>
          <c:order val="3"/>
          <c:tx>
            <c:strRef>
              <c:f>Sheet1!$F$1</c:f>
              <c:strCache>
                <c:ptCount val="1"/>
                <c:pt idx="0">
                  <c:v>WA</c:v>
                </c:pt>
              </c:strCache>
            </c:strRef>
          </c:tx>
          <c:spPr>
            <a:solidFill>
              <a:srgbClr val="F68B33"/>
            </a:solidFill>
            <a:ln>
              <a:solidFill>
                <a:srgbClr val="FFFFFF"/>
              </a:solidFill>
            </a:ln>
            <a:effectLst/>
          </c:spPr>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Sheet1!$F$2:$F$28</c:f>
              <c:numCache>
                <c:formatCode>0</c:formatCode>
                <c:ptCount val="27"/>
                <c:pt idx="0">
                  <c:v>20311.0</c:v>
                </c:pt>
                <c:pt idx="1">
                  <c:v>14722.0</c:v>
                </c:pt>
                <c:pt idx="2">
                  <c:v>16880.0</c:v>
                </c:pt>
                <c:pt idx="3">
                  <c:v>21456.0</c:v>
                </c:pt>
                <c:pt idx="4">
                  <c:v>23329.0</c:v>
                </c:pt>
                <c:pt idx="5">
                  <c:v>22142.0</c:v>
                </c:pt>
                <c:pt idx="6">
                  <c:v>14942.0</c:v>
                </c:pt>
                <c:pt idx="7">
                  <c:v>15145.0</c:v>
                </c:pt>
                <c:pt idx="8">
                  <c:v>16682.0</c:v>
                </c:pt>
                <c:pt idx="9">
                  <c:v>17988.0</c:v>
                </c:pt>
                <c:pt idx="10">
                  <c:v>20532.0</c:v>
                </c:pt>
                <c:pt idx="11">
                  <c:v>16325.0</c:v>
                </c:pt>
                <c:pt idx="12">
                  <c:v>18416.0</c:v>
                </c:pt>
                <c:pt idx="13">
                  <c:v>18321.0</c:v>
                </c:pt>
                <c:pt idx="14">
                  <c:v>18765.0</c:v>
                </c:pt>
                <c:pt idx="15">
                  <c:v>20876.0</c:v>
                </c:pt>
                <c:pt idx="16">
                  <c:v>23210.0</c:v>
                </c:pt>
                <c:pt idx="17">
                  <c:v>25674.0</c:v>
                </c:pt>
                <c:pt idx="18">
                  <c:v>22040.0</c:v>
                </c:pt>
                <c:pt idx="19">
                  <c:v>22423.0</c:v>
                </c:pt>
                <c:pt idx="20">
                  <c:v>22621.0</c:v>
                </c:pt>
                <c:pt idx="21">
                  <c:v>22773.0</c:v>
                </c:pt>
                <c:pt idx="22">
                  <c:v>19761.0</c:v>
                </c:pt>
                <c:pt idx="23">
                  <c:v>21361.0</c:v>
                </c:pt>
                <c:pt idx="24">
                  <c:v>26517.0</c:v>
                </c:pt>
                <c:pt idx="25">
                  <c:v>32028.0</c:v>
                </c:pt>
                <c:pt idx="26">
                  <c:v>28517.0</c:v>
                </c:pt>
              </c:numCache>
            </c:numRef>
          </c:val>
          <c:extLst xmlns:c16r2="http://schemas.microsoft.com/office/drawing/2015/06/chart">
            <c:ext xmlns:c16="http://schemas.microsoft.com/office/drawing/2014/chart" uri="{C3380CC4-5D6E-409C-BE32-E72D297353CC}">
              <c16:uniqueId val="{00000000-8351-47E9-9F7D-983B59B93022}"/>
            </c:ext>
          </c:extLst>
        </c:ser>
        <c:ser>
          <c:idx val="3"/>
          <c:order val="4"/>
          <c:tx>
            <c:strRef>
              <c:f>Sheet1!$E$1</c:f>
              <c:strCache>
                <c:ptCount val="1"/>
                <c:pt idx="0">
                  <c:v>SA</c:v>
                </c:pt>
              </c:strCache>
            </c:strRef>
          </c:tx>
          <c:spPr>
            <a:solidFill>
              <a:srgbClr val="FFC35A"/>
            </a:solidFill>
            <a:ln>
              <a:solidFill>
                <a:srgbClr val="FFFFFF"/>
              </a:solidFill>
              <a:prstDash val="sysDash"/>
            </a:ln>
            <a:effectLst/>
          </c:spPr>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Sheet1!$E$2:$E$28</c:f>
              <c:numCache>
                <c:formatCode>0</c:formatCode>
                <c:ptCount val="27"/>
                <c:pt idx="0">
                  <c:v>11436.0</c:v>
                </c:pt>
                <c:pt idx="1">
                  <c:v>11632.0</c:v>
                </c:pt>
                <c:pt idx="2">
                  <c:v>10580.0</c:v>
                </c:pt>
                <c:pt idx="3">
                  <c:v>11545.0</c:v>
                </c:pt>
                <c:pt idx="4">
                  <c:v>11872.0</c:v>
                </c:pt>
                <c:pt idx="5">
                  <c:v>8678.0</c:v>
                </c:pt>
                <c:pt idx="6">
                  <c:v>5510.0</c:v>
                </c:pt>
                <c:pt idx="7">
                  <c:v>6185.0</c:v>
                </c:pt>
                <c:pt idx="8">
                  <c:v>6627.0</c:v>
                </c:pt>
                <c:pt idx="9">
                  <c:v>7214.0</c:v>
                </c:pt>
                <c:pt idx="10">
                  <c:v>8382.0</c:v>
                </c:pt>
                <c:pt idx="11">
                  <c:v>7019.0</c:v>
                </c:pt>
                <c:pt idx="12">
                  <c:v>8743.0</c:v>
                </c:pt>
                <c:pt idx="13">
                  <c:v>9312.0</c:v>
                </c:pt>
                <c:pt idx="14">
                  <c:v>10533.0</c:v>
                </c:pt>
                <c:pt idx="15">
                  <c:v>10943.0</c:v>
                </c:pt>
                <c:pt idx="16">
                  <c:v>10530.0</c:v>
                </c:pt>
                <c:pt idx="17">
                  <c:v>10762.0</c:v>
                </c:pt>
                <c:pt idx="18">
                  <c:v>11422.0</c:v>
                </c:pt>
                <c:pt idx="19">
                  <c:v>11739.0</c:v>
                </c:pt>
                <c:pt idx="20">
                  <c:v>12213.0</c:v>
                </c:pt>
                <c:pt idx="21">
                  <c:v>11480.0</c:v>
                </c:pt>
                <c:pt idx="22">
                  <c:v>9215.0</c:v>
                </c:pt>
                <c:pt idx="23">
                  <c:v>8610.0</c:v>
                </c:pt>
                <c:pt idx="24">
                  <c:v>10359.0</c:v>
                </c:pt>
                <c:pt idx="25">
                  <c:v>10965.0</c:v>
                </c:pt>
                <c:pt idx="26">
                  <c:v>9918.0</c:v>
                </c:pt>
              </c:numCache>
            </c:numRef>
          </c:val>
          <c:extLst xmlns:c16r2="http://schemas.microsoft.com/office/drawing/2015/06/chart">
            <c:ext xmlns:c16="http://schemas.microsoft.com/office/drawing/2014/chart" uri="{C3380CC4-5D6E-409C-BE32-E72D297353CC}">
              <c16:uniqueId val="{00000001-01E2-411A-A678-4E55B9889B02}"/>
            </c:ext>
          </c:extLst>
        </c:ser>
        <c:ser>
          <c:idx val="5"/>
          <c:order val="5"/>
          <c:tx>
            <c:strRef>
              <c:f>Sheet1!$G$1</c:f>
              <c:strCache>
                <c:ptCount val="1"/>
                <c:pt idx="0">
                  <c:v>Other (Tas, ACT, NT)</c:v>
                </c:pt>
              </c:strCache>
            </c:strRef>
          </c:tx>
          <c:spPr>
            <a:solidFill>
              <a:srgbClr val="FFE07F"/>
            </a:solidFill>
            <a:ln>
              <a:solidFill>
                <a:srgbClr val="FFFFFF"/>
              </a:solidFill>
            </a:ln>
            <a:effectLst/>
          </c:spPr>
          <c:cat>
            <c:numRef>
              <c:f>Sheet1!$A$2:$A$28</c:f>
              <c:numCache>
                <c:formatCode>m/d/yyyy</c:formatCode>
                <c:ptCount val="27"/>
                <c:pt idx="0">
                  <c:v>33208.0</c:v>
                </c:pt>
                <c:pt idx="1">
                  <c:v>33573.0</c:v>
                </c:pt>
                <c:pt idx="2">
                  <c:v>33939.0</c:v>
                </c:pt>
                <c:pt idx="3">
                  <c:v>34304.0</c:v>
                </c:pt>
                <c:pt idx="4">
                  <c:v>34669.0</c:v>
                </c:pt>
                <c:pt idx="5">
                  <c:v>35034.0</c:v>
                </c:pt>
                <c:pt idx="6">
                  <c:v>35400.0</c:v>
                </c:pt>
                <c:pt idx="7">
                  <c:v>35765.0</c:v>
                </c:pt>
                <c:pt idx="8">
                  <c:v>36130.0</c:v>
                </c:pt>
                <c:pt idx="9">
                  <c:v>36495.0</c:v>
                </c:pt>
                <c:pt idx="10">
                  <c:v>36861.0</c:v>
                </c:pt>
                <c:pt idx="11">
                  <c:v>37226.0</c:v>
                </c:pt>
                <c:pt idx="12">
                  <c:v>37591.0</c:v>
                </c:pt>
                <c:pt idx="13">
                  <c:v>37956.0</c:v>
                </c:pt>
                <c:pt idx="14">
                  <c:v>38322.0</c:v>
                </c:pt>
                <c:pt idx="15">
                  <c:v>38687.0</c:v>
                </c:pt>
                <c:pt idx="16">
                  <c:v>39052.0</c:v>
                </c:pt>
                <c:pt idx="17">
                  <c:v>39417.0</c:v>
                </c:pt>
                <c:pt idx="18">
                  <c:v>39783.0</c:v>
                </c:pt>
                <c:pt idx="19">
                  <c:v>40148.0</c:v>
                </c:pt>
                <c:pt idx="20">
                  <c:v>40513.0</c:v>
                </c:pt>
                <c:pt idx="21">
                  <c:v>40878.0</c:v>
                </c:pt>
                <c:pt idx="22">
                  <c:v>41244.0</c:v>
                </c:pt>
                <c:pt idx="23">
                  <c:v>41609.0</c:v>
                </c:pt>
                <c:pt idx="24">
                  <c:v>41974.0</c:v>
                </c:pt>
                <c:pt idx="25">
                  <c:v>42339.0</c:v>
                </c:pt>
                <c:pt idx="26">
                  <c:v>42705.0</c:v>
                </c:pt>
              </c:numCache>
            </c:numRef>
          </c:cat>
          <c:val>
            <c:numRef>
              <c:f>Sheet1!$G$2:$G$28</c:f>
              <c:numCache>
                <c:formatCode>0</c:formatCode>
                <c:ptCount val="27"/>
                <c:pt idx="0">
                  <c:v>6850.0</c:v>
                </c:pt>
                <c:pt idx="1">
                  <c:v>6635.0</c:v>
                </c:pt>
                <c:pt idx="2">
                  <c:v>9314.0</c:v>
                </c:pt>
                <c:pt idx="3">
                  <c:v>9372.0</c:v>
                </c:pt>
                <c:pt idx="4">
                  <c:v>9207.0</c:v>
                </c:pt>
                <c:pt idx="5">
                  <c:v>7203.0</c:v>
                </c:pt>
                <c:pt idx="6">
                  <c:v>6218.0</c:v>
                </c:pt>
                <c:pt idx="7">
                  <c:v>5825.0</c:v>
                </c:pt>
                <c:pt idx="8">
                  <c:v>5227.0</c:v>
                </c:pt>
                <c:pt idx="9">
                  <c:v>5539.0</c:v>
                </c:pt>
                <c:pt idx="10">
                  <c:v>5257.0</c:v>
                </c:pt>
                <c:pt idx="11">
                  <c:v>4134.0</c:v>
                </c:pt>
                <c:pt idx="12">
                  <c:v>4725.0</c:v>
                </c:pt>
                <c:pt idx="13">
                  <c:v>5802.0</c:v>
                </c:pt>
                <c:pt idx="14">
                  <c:v>5737.0</c:v>
                </c:pt>
                <c:pt idx="15">
                  <c:v>6202.0</c:v>
                </c:pt>
                <c:pt idx="16">
                  <c:v>5880.0</c:v>
                </c:pt>
                <c:pt idx="17">
                  <c:v>6743.0</c:v>
                </c:pt>
                <c:pt idx="18">
                  <c:v>5575.0</c:v>
                </c:pt>
                <c:pt idx="19">
                  <c:v>7566.0</c:v>
                </c:pt>
                <c:pt idx="20">
                  <c:v>7859.0</c:v>
                </c:pt>
                <c:pt idx="21">
                  <c:v>8632.0</c:v>
                </c:pt>
                <c:pt idx="22">
                  <c:v>8212.0</c:v>
                </c:pt>
                <c:pt idx="23">
                  <c:v>8675.0</c:v>
                </c:pt>
                <c:pt idx="24">
                  <c:v>9382.0</c:v>
                </c:pt>
                <c:pt idx="25">
                  <c:v>8648.0</c:v>
                </c:pt>
                <c:pt idx="26">
                  <c:v>7572.0</c:v>
                </c:pt>
              </c:numCache>
            </c:numRef>
          </c:val>
          <c:extLst xmlns:c16r2="http://schemas.microsoft.com/office/drawing/2015/06/chart">
            <c:ext xmlns:c16="http://schemas.microsoft.com/office/drawing/2014/chart" uri="{C3380CC4-5D6E-409C-BE32-E72D297353CC}">
              <c16:uniqueId val="{00000001-8351-47E9-9F7D-983B59B93022}"/>
            </c:ext>
          </c:extLst>
        </c:ser>
        <c:dLbls>
          <c:showLegendKey val="0"/>
          <c:showVal val="0"/>
          <c:showCatName val="0"/>
          <c:showSerName val="0"/>
          <c:showPercent val="0"/>
          <c:showBubbleSize val="0"/>
        </c:dLbls>
        <c:axId val="-2016636984"/>
        <c:axId val="-2016641832"/>
      </c:areaChart>
      <c:dateAx>
        <c:axId val="-2016636984"/>
        <c:scaling>
          <c:orientation val="minMax"/>
          <c:max val="42370.0"/>
          <c:min val="32874.0"/>
        </c:scaling>
        <c:delete val="0"/>
        <c:axPos val="b"/>
        <c:numFmt formatCode="yyyy" sourceLinked="0"/>
        <c:majorTickMark val="out"/>
        <c:minorTickMark val="none"/>
        <c:tickLblPos val="nextTo"/>
        <c:spPr>
          <a:ln>
            <a:solidFill>
              <a:srgbClr val="000000"/>
            </a:solidFill>
          </a:ln>
        </c:spPr>
        <c:txPr>
          <a:bodyPr/>
          <a:lstStyle/>
          <a:p>
            <a:pPr>
              <a:defRPr sz="2200"/>
            </a:pPr>
            <a:endParaRPr lang="en-US"/>
          </a:p>
        </c:txPr>
        <c:crossAx val="-2016641832"/>
        <c:crosses val="autoZero"/>
        <c:auto val="0"/>
        <c:lblOffset val="100"/>
        <c:baseTimeUnit val="years"/>
        <c:majorUnit val="6.0"/>
        <c:majorTimeUnit val="years"/>
      </c:dateAx>
      <c:valAx>
        <c:axId val="-2016641832"/>
        <c:scaling>
          <c:orientation val="minMax"/>
          <c:max val="25000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16636984"/>
        <c:crosses val="autoZero"/>
        <c:crossBetween val="midCat"/>
        <c:majorUnit val="5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472601551140733"/>
          <c:w val="0.758913365023834"/>
          <c:h val="0.801385057406865"/>
        </c:manualLayout>
      </c:layout>
      <c:lineChart>
        <c:grouping val="standard"/>
        <c:varyColors val="0"/>
        <c:ser>
          <c:idx val="0"/>
          <c:order val="0"/>
          <c:tx>
            <c:strRef>
              <c:f>Sheet1!$C$1</c:f>
              <c:strCache>
                <c:ptCount val="1"/>
                <c:pt idx="0">
                  <c:v>Vic</c:v>
                </c:pt>
              </c:strCache>
            </c:strRef>
          </c:tx>
          <c:spPr>
            <a:ln>
              <a:solidFill>
                <a:srgbClr val="A02226"/>
              </a:solidFill>
            </a:ln>
          </c:spPr>
          <c:marker>
            <c:symbol val="none"/>
          </c:marker>
          <c:cat>
            <c:numRef>
              <c:f>Sheet1!$A$2:$A$33</c:f>
              <c:numCache>
                <c:formatCode>m/d/yyyy</c:formatCode>
                <c:ptCount val="32"/>
                <c:pt idx="0">
                  <c:v>31382.0</c:v>
                </c:pt>
                <c:pt idx="1">
                  <c:v>31747.0</c:v>
                </c:pt>
                <c:pt idx="2">
                  <c:v>32112.0</c:v>
                </c:pt>
                <c:pt idx="3">
                  <c:v>32478.0</c:v>
                </c:pt>
                <c:pt idx="4">
                  <c:v>32843.0</c:v>
                </c:pt>
                <c:pt idx="5">
                  <c:v>33208.0</c:v>
                </c:pt>
                <c:pt idx="6">
                  <c:v>33573.0</c:v>
                </c:pt>
                <c:pt idx="7">
                  <c:v>33939.0</c:v>
                </c:pt>
                <c:pt idx="8">
                  <c:v>34304.0</c:v>
                </c:pt>
                <c:pt idx="9">
                  <c:v>34669.0</c:v>
                </c:pt>
                <c:pt idx="10">
                  <c:v>35034.0</c:v>
                </c:pt>
                <c:pt idx="11">
                  <c:v>35400.0</c:v>
                </c:pt>
                <c:pt idx="12">
                  <c:v>35765.0</c:v>
                </c:pt>
                <c:pt idx="13">
                  <c:v>36130.0</c:v>
                </c:pt>
                <c:pt idx="14">
                  <c:v>36495.0</c:v>
                </c:pt>
                <c:pt idx="15">
                  <c:v>36861.0</c:v>
                </c:pt>
                <c:pt idx="16">
                  <c:v>37226.0</c:v>
                </c:pt>
                <c:pt idx="17">
                  <c:v>37591.0</c:v>
                </c:pt>
                <c:pt idx="18">
                  <c:v>37956.0</c:v>
                </c:pt>
                <c:pt idx="19">
                  <c:v>38322.0</c:v>
                </c:pt>
                <c:pt idx="20">
                  <c:v>38687.0</c:v>
                </c:pt>
                <c:pt idx="21">
                  <c:v>39052.0</c:v>
                </c:pt>
                <c:pt idx="22">
                  <c:v>39417.0</c:v>
                </c:pt>
                <c:pt idx="23">
                  <c:v>39783.0</c:v>
                </c:pt>
                <c:pt idx="24">
                  <c:v>40148.0</c:v>
                </c:pt>
                <c:pt idx="25">
                  <c:v>40513.0</c:v>
                </c:pt>
                <c:pt idx="26">
                  <c:v>40878.0</c:v>
                </c:pt>
                <c:pt idx="27">
                  <c:v>41244.0</c:v>
                </c:pt>
                <c:pt idx="28">
                  <c:v>41609.0</c:v>
                </c:pt>
                <c:pt idx="29">
                  <c:v>41974.0</c:v>
                </c:pt>
                <c:pt idx="30">
                  <c:v>42339.0</c:v>
                </c:pt>
                <c:pt idx="31">
                  <c:v>42705.0</c:v>
                </c:pt>
              </c:numCache>
            </c:numRef>
          </c:cat>
          <c:val>
            <c:numRef>
              <c:f>Sheet1!$C$2:$C$33</c:f>
              <c:numCache>
                <c:formatCode>0.0</c:formatCode>
                <c:ptCount val="32"/>
                <c:pt idx="0">
                  <c:v>888.3850307379444</c:v>
                </c:pt>
                <c:pt idx="1">
                  <c:v>778.033670343843</c:v>
                </c:pt>
                <c:pt idx="2">
                  <c:v>651.7034224996576</c:v>
                </c:pt>
                <c:pt idx="3">
                  <c:v>550.9402700687598</c:v>
                </c:pt>
                <c:pt idx="4">
                  <c:v>681.1714690599906</c:v>
                </c:pt>
                <c:pt idx="5">
                  <c:v>614.2486947905949</c:v>
                </c:pt>
                <c:pt idx="6">
                  <c:v>710.728415173377</c:v>
                </c:pt>
                <c:pt idx="7">
                  <c:v>1145.48755186722</c:v>
                </c:pt>
                <c:pt idx="8">
                  <c:v>3534.687169855617</c:v>
                </c:pt>
                <c:pt idx="9">
                  <c:v>1919.11094917107</c:v>
                </c:pt>
                <c:pt idx="10">
                  <c:v>853.8713833899494</c:v>
                </c:pt>
                <c:pt idx="11">
                  <c:v>641.4165564963008</c:v>
                </c:pt>
                <c:pt idx="12">
                  <c:v>825.0330807169494</c:v>
                </c:pt>
                <c:pt idx="13">
                  <c:v>770.4971173215403</c:v>
                </c:pt>
                <c:pt idx="14">
                  <c:v>756.9242889128451</c:v>
                </c:pt>
                <c:pt idx="15">
                  <c:v>796.8051957803053</c:v>
                </c:pt>
                <c:pt idx="16">
                  <c:v>623.7006587260138</c:v>
                </c:pt>
                <c:pt idx="17">
                  <c:v>786.214697511494</c:v>
                </c:pt>
                <c:pt idx="18">
                  <c:v>777.0343777197565</c:v>
                </c:pt>
                <c:pt idx="19">
                  <c:v>758.9299819206265</c:v>
                </c:pt>
                <c:pt idx="20">
                  <c:v>666.7827298050137</c:v>
                </c:pt>
                <c:pt idx="21">
                  <c:v>477.9970778336346</c:v>
                </c:pt>
                <c:pt idx="22">
                  <c:v>418.158219765957</c:v>
                </c:pt>
                <c:pt idx="23">
                  <c:v>329.5951908034663</c:v>
                </c:pt>
                <c:pt idx="24">
                  <c:v>416.9623645766487</c:v>
                </c:pt>
                <c:pt idx="25">
                  <c:v>662.289764850514</c:v>
                </c:pt>
                <c:pt idx="26">
                  <c:v>519.6763062767008</c:v>
                </c:pt>
                <c:pt idx="27">
                  <c:v>422.4041557044271</c:v>
                </c:pt>
                <c:pt idx="28">
                  <c:v>398.2346626376685</c:v>
                </c:pt>
                <c:pt idx="29">
                  <c:v>416.3266577381876</c:v>
                </c:pt>
                <c:pt idx="30">
                  <c:v>438.7256394640683</c:v>
                </c:pt>
                <c:pt idx="31">
                  <c:v>413.0998172245411</c:v>
                </c:pt>
              </c:numCache>
            </c:numRef>
          </c:val>
          <c:smooth val="0"/>
          <c:extLst xmlns:c16r2="http://schemas.microsoft.com/office/drawing/2015/06/chart">
            <c:ext xmlns:c16="http://schemas.microsoft.com/office/drawing/2014/chart" uri="{C3380CC4-5D6E-409C-BE32-E72D297353CC}">
              <c16:uniqueId val="{00000000-B130-421A-B9E1-804A97413F70}"/>
            </c:ext>
          </c:extLst>
        </c:ser>
        <c:dLbls>
          <c:showLegendKey val="0"/>
          <c:showVal val="0"/>
          <c:showCatName val="0"/>
          <c:showSerName val="0"/>
          <c:showPercent val="0"/>
          <c:showBubbleSize val="0"/>
        </c:dLbls>
        <c:marker val="1"/>
        <c:smooth val="0"/>
        <c:axId val="-2016942408"/>
        <c:axId val="-2016950008"/>
      </c:lineChart>
      <c:dateAx>
        <c:axId val="-2016942408"/>
        <c:scaling>
          <c:orientation val="minMax"/>
          <c:max val="42736.0"/>
          <c:min val="31048.0"/>
        </c:scaling>
        <c:delete val="0"/>
        <c:axPos val="b"/>
        <c:numFmt formatCode="yyyy" sourceLinked="0"/>
        <c:majorTickMark val="out"/>
        <c:minorTickMark val="none"/>
        <c:tickLblPos val="low"/>
        <c:spPr>
          <a:ln>
            <a:solidFill>
              <a:srgbClr val="000000"/>
            </a:solidFill>
          </a:ln>
        </c:spPr>
        <c:txPr>
          <a:bodyPr/>
          <a:lstStyle/>
          <a:p>
            <a:pPr>
              <a:defRPr sz="2000"/>
            </a:pPr>
            <a:endParaRPr lang="en-US"/>
          </a:p>
        </c:txPr>
        <c:crossAx val="-2016950008"/>
        <c:crosses val="autoZero"/>
        <c:auto val="0"/>
        <c:lblOffset val="100"/>
        <c:baseTimeUnit val="years"/>
        <c:majorUnit val="6.0"/>
        <c:majorTimeUnit val="years"/>
      </c:dateAx>
      <c:valAx>
        <c:axId val="-2016950008"/>
        <c:scaling>
          <c:orientation val="minMax"/>
          <c:max val="150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16942408"/>
        <c:crosses val="autoZero"/>
        <c:crossBetween val="midCat"/>
        <c:majorUnit val="500.0"/>
      </c:valAx>
    </c:plotArea>
    <c:plotVisOnly val="1"/>
    <c:dispBlanksAs val="gap"/>
    <c:showDLblsOverMax val="0"/>
  </c:chart>
  <c:txPr>
    <a:bodyPr/>
    <a:lstStyle/>
    <a:p>
      <a:pPr>
        <a:defRPr sz="1800"/>
      </a:pPr>
      <a:endParaRPr lang="en-US"/>
    </a:p>
  </c:txPr>
  <c:externalData r:id="rId2">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757177541992743"/>
          <c:h val="0.888281345850185"/>
        </c:manualLayout>
      </c:layout>
      <c:lineChart>
        <c:grouping val="standard"/>
        <c:varyColors val="0"/>
        <c:ser>
          <c:idx val="0"/>
          <c:order val="0"/>
          <c:tx>
            <c:strRef>
              <c:f>Sheet1!$B$1</c:f>
              <c:strCache>
                <c:ptCount val="1"/>
                <c:pt idx="0">
                  <c:v>NSW</c:v>
                </c:pt>
              </c:strCache>
            </c:strRef>
          </c:tx>
          <c:spPr>
            <a:ln>
              <a:solidFill>
                <a:srgbClr val="621214"/>
              </a:solidFill>
            </a:ln>
          </c:spPr>
          <c:marker>
            <c:symbol val="none"/>
          </c:marker>
          <c:cat>
            <c:numRef>
              <c:f>Sheet1!$A$2:$A$33</c:f>
              <c:numCache>
                <c:formatCode>m/d/yyyy</c:formatCode>
                <c:ptCount val="32"/>
                <c:pt idx="0">
                  <c:v>31382.0</c:v>
                </c:pt>
                <c:pt idx="1">
                  <c:v>31747.0</c:v>
                </c:pt>
                <c:pt idx="2">
                  <c:v>32112.0</c:v>
                </c:pt>
                <c:pt idx="3">
                  <c:v>32478.0</c:v>
                </c:pt>
                <c:pt idx="4">
                  <c:v>32843.0</c:v>
                </c:pt>
                <c:pt idx="5">
                  <c:v>33208.0</c:v>
                </c:pt>
                <c:pt idx="6">
                  <c:v>33573.0</c:v>
                </c:pt>
                <c:pt idx="7">
                  <c:v>33939.0</c:v>
                </c:pt>
                <c:pt idx="8">
                  <c:v>34304.0</c:v>
                </c:pt>
                <c:pt idx="9">
                  <c:v>34669.0</c:v>
                </c:pt>
                <c:pt idx="10">
                  <c:v>35034.0</c:v>
                </c:pt>
                <c:pt idx="11">
                  <c:v>35400.0</c:v>
                </c:pt>
                <c:pt idx="12">
                  <c:v>35765.0</c:v>
                </c:pt>
                <c:pt idx="13">
                  <c:v>36130.0</c:v>
                </c:pt>
                <c:pt idx="14">
                  <c:v>36495.0</c:v>
                </c:pt>
                <c:pt idx="15">
                  <c:v>36861.0</c:v>
                </c:pt>
                <c:pt idx="16">
                  <c:v>37226.0</c:v>
                </c:pt>
                <c:pt idx="17">
                  <c:v>37591.0</c:v>
                </c:pt>
                <c:pt idx="18">
                  <c:v>37956.0</c:v>
                </c:pt>
                <c:pt idx="19">
                  <c:v>38322.0</c:v>
                </c:pt>
                <c:pt idx="20">
                  <c:v>38687.0</c:v>
                </c:pt>
                <c:pt idx="21">
                  <c:v>39052.0</c:v>
                </c:pt>
                <c:pt idx="22">
                  <c:v>39417.0</c:v>
                </c:pt>
                <c:pt idx="23">
                  <c:v>39783.0</c:v>
                </c:pt>
                <c:pt idx="24">
                  <c:v>40148.0</c:v>
                </c:pt>
                <c:pt idx="25">
                  <c:v>40513.0</c:v>
                </c:pt>
                <c:pt idx="26">
                  <c:v>40878.0</c:v>
                </c:pt>
                <c:pt idx="27">
                  <c:v>41244.0</c:v>
                </c:pt>
                <c:pt idx="28">
                  <c:v>41609.0</c:v>
                </c:pt>
                <c:pt idx="29">
                  <c:v>41974.0</c:v>
                </c:pt>
                <c:pt idx="30">
                  <c:v>42339.0</c:v>
                </c:pt>
                <c:pt idx="31">
                  <c:v>42705.0</c:v>
                </c:pt>
              </c:numCache>
            </c:numRef>
          </c:cat>
          <c:val>
            <c:numRef>
              <c:f>Sheet1!$B$2:$B$33</c:f>
              <c:numCache>
                <c:formatCode>0.0</c:formatCode>
                <c:ptCount val="32"/>
                <c:pt idx="0">
                  <c:v>580.2055164954025</c:v>
                </c:pt>
                <c:pt idx="1">
                  <c:v>448.8455209297543</c:v>
                </c:pt>
                <c:pt idx="2">
                  <c:v>313.6634481558803</c:v>
                </c:pt>
                <c:pt idx="3">
                  <c:v>434.8811530191201</c:v>
                </c:pt>
                <c:pt idx="4">
                  <c:v>869.6507624200689</c:v>
                </c:pt>
                <c:pt idx="5">
                  <c:v>693.1906156383587</c:v>
                </c:pt>
                <c:pt idx="6">
                  <c:v>597.9412886008383</c:v>
                </c:pt>
                <c:pt idx="7">
                  <c:v>857.4099013085165</c:v>
                </c:pt>
                <c:pt idx="8">
                  <c:v>1085.05714555587</c:v>
                </c:pt>
                <c:pt idx="9">
                  <c:v>916.8101197268912</c:v>
                </c:pt>
                <c:pt idx="10">
                  <c:v>681.451892536651</c:v>
                </c:pt>
                <c:pt idx="11">
                  <c:v>608.3993368944554</c:v>
                </c:pt>
                <c:pt idx="12">
                  <c:v>694.9419047303783</c:v>
                </c:pt>
                <c:pt idx="13">
                  <c:v>699.5017548257705</c:v>
                </c:pt>
                <c:pt idx="14">
                  <c:v>673.9438895210804</c:v>
                </c:pt>
                <c:pt idx="15">
                  <c:v>712.8611369990679</c:v>
                </c:pt>
                <c:pt idx="16">
                  <c:v>466.6294293148782</c:v>
                </c:pt>
                <c:pt idx="17">
                  <c:v>1000.70805967234</c:v>
                </c:pt>
                <c:pt idx="18">
                  <c:v>1228.042659974906</c:v>
                </c:pt>
                <c:pt idx="19">
                  <c:v>1352.941176470588</c:v>
                </c:pt>
                <c:pt idx="20">
                  <c:v>885.8799188807175</c:v>
                </c:pt>
                <c:pt idx="21">
                  <c:v>457.1818542054976</c:v>
                </c:pt>
                <c:pt idx="22">
                  <c:v>302.245833845146</c:v>
                </c:pt>
                <c:pt idx="23">
                  <c:v>232.7482404816416</c:v>
                </c:pt>
                <c:pt idx="24">
                  <c:v>280.1788973345902</c:v>
                </c:pt>
                <c:pt idx="25">
                  <c:v>364.4226721267558</c:v>
                </c:pt>
                <c:pt idx="26">
                  <c:v>386.5594276258153</c:v>
                </c:pt>
                <c:pt idx="27">
                  <c:v>310.0023891884031</c:v>
                </c:pt>
                <c:pt idx="28">
                  <c:v>347.4497295531623</c:v>
                </c:pt>
                <c:pt idx="29">
                  <c:v>396.9727091993494</c:v>
                </c:pt>
                <c:pt idx="30">
                  <c:v>443.4453471196456</c:v>
                </c:pt>
                <c:pt idx="31">
                  <c:v>515.4749016170886</c:v>
                </c:pt>
              </c:numCache>
            </c:numRef>
          </c:val>
          <c:smooth val="0"/>
          <c:extLst xmlns:c16r2="http://schemas.microsoft.com/office/drawing/2015/06/chart">
            <c:ext xmlns:c16="http://schemas.microsoft.com/office/drawing/2014/chart" uri="{C3380CC4-5D6E-409C-BE32-E72D297353CC}">
              <c16:uniqueId val="{00000000-F475-4946-A695-D9BF1A29F6C7}"/>
            </c:ext>
          </c:extLst>
        </c:ser>
        <c:dLbls>
          <c:showLegendKey val="0"/>
          <c:showVal val="0"/>
          <c:showCatName val="0"/>
          <c:showSerName val="0"/>
          <c:showPercent val="0"/>
          <c:showBubbleSize val="0"/>
        </c:dLbls>
        <c:marker val="1"/>
        <c:smooth val="0"/>
        <c:axId val="-2016994120"/>
        <c:axId val="-2017003960"/>
      </c:lineChart>
      <c:dateAx>
        <c:axId val="-2016994120"/>
        <c:scaling>
          <c:orientation val="minMax"/>
          <c:max val="42736.0"/>
          <c:min val="31048.0"/>
        </c:scaling>
        <c:delete val="0"/>
        <c:axPos val="b"/>
        <c:numFmt formatCode="yyyy" sourceLinked="0"/>
        <c:majorTickMark val="none"/>
        <c:minorTickMark val="none"/>
        <c:tickLblPos val="none"/>
        <c:spPr>
          <a:ln>
            <a:solidFill>
              <a:srgbClr val="000000"/>
            </a:solidFill>
          </a:ln>
        </c:spPr>
        <c:txPr>
          <a:bodyPr/>
          <a:lstStyle/>
          <a:p>
            <a:pPr>
              <a:defRPr sz="1800"/>
            </a:pPr>
            <a:endParaRPr lang="en-US"/>
          </a:p>
        </c:txPr>
        <c:crossAx val="-2017003960"/>
        <c:crosses val="autoZero"/>
        <c:auto val="0"/>
        <c:lblOffset val="100"/>
        <c:baseTimeUnit val="years"/>
        <c:majorUnit val="2.0"/>
        <c:majorTimeUnit val="years"/>
      </c:dateAx>
      <c:valAx>
        <c:axId val="-2017003960"/>
        <c:scaling>
          <c:orientation val="minMax"/>
          <c:max val="150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16994120"/>
        <c:crosses val="autoZero"/>
        <c:crossBetween val="midCat"/>
        <c:majorUnit val="500.0"/>
      </c:valAx>
    </c:plotArea>
    <c:plotVisOnly val="1"/>
    <c:dispBlanksAs val="gap"/>
    <c:showDLblsOverMax val="0"/>
  </c:chart>
  <c:txPr>
    <a:bodyPr/>
    <a:lstStyle/>
    <a:p>
      <a:pPr>
        <a:defRPr sz="1800"/>
      </a:pPr>
      <a:endParaRPr lang="en-US"/>
    </a:p>
  </c:txPr>
  <c:externalData r:id="rId2">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926414984018087"/>
          <c:y val="0.0307484338273124"/>
          <c:w val="0.842718443802016"/>
          <c:h val="0.811884285591848"/>
        </c:manualLayout>
      </c:layout>
      <c:lineChart>
        <c:grouping val="standard"/>
        <c:varyColors val="0"/>
        <c:ser>
          <c:idx val="0"/>
          <c:order val="0"/>
          <c:tx>
            <c:strRef>
              <c:f>Sheet1!$F$1</c:f>
              <c:strCache>
                <c:ptCount val="1"/>
                <c:pt idx="0">
                  <c:v>Australia</c:v>
                </c:pt>
              </c:strCache>
            </c:strRef>
          </c:tx>
          <c:spPr>
            <a:ln>
              <a:solidFill>
                <a:srgbClr val="F68B33"/>
              </a:solidFill>
            </a:ln>
          </c:spPr>
          <c:marker>
            <c:symbol val="none"/>
          </c:marker>
          <c:cat>
            <c:numRef>
              <c:f>Sheet1!$A$2:$A$33</c:f>
              <c:numCache>
                <c:formatCode>m/d/yyyy</c:formatCode>
                <c:ptCount val="32"/>
                <c:pt idx="0">
                  <c:v>31382.0</c:v>
                </c:pt>
                <c:pt idx="1">
                  <c:v>31747.0</c:v>
                </c:pt>
                <c:pt idx="2">
                  <c:v>32112.0</c:v>
                </c:pt>
                <c:pt idx="3">
                  <c:v>32478.0</c:v>
                </c:pt>
                <c:pt idx="4">
                  <c:v>32843.0</c:v>
                </c:pt>
                <c:pt idx="5">
                  <c:v>33208.0</c:v>
                </c:pt>
                <c:pt idx="6">
                  <c:v>33573.0</c:v>
                </c:pt>
                <c:pt idx="7">
                  <c:v>33939.0</c:v>
                </c:pt>
                <c:pt idx="8">
                  <c:v>34304.0</c:v>
                </c:pt>
                <c:pt idx="9">
                  <c:v>34669.0</c:v>
                </c:pt>
                <c:pt idx="10">
                  <c:v>35034.0</c:v>
                </c:pt>
                <c:pt idx="11">
                  <c:v>35400.0</c:v>
                </c:pt>
                <c:pt idx="12">
                  <c:v>35765.0</c:v>
                </c:pt>
                <c:pt idx="13">
                  <c:v>36130.0</c:v>
                </c:pt>
                <c:pt idx="14">
                  <c:v>36495.0</c:v>
                </c:pt>
                <c:pt idx="15">
                  <c:v>36861.0</c:v>
                </c:pt>
                <c:pt idx="16">
                  <c:v>37226.0</c:v>
                </c:pt>
                <c:pt idx="17">
                  <c:v>37591.0</c:v>
                </c:pt>
                <c:pt idx="18">
                  <c:v>37956.0</c:v>
                </c:pt>
                <c:pt idx="19">
                  <c:v>38322.0</c:v>
                </c:pt>
                <c:pt idx="20">
                  <c:v>38687.0</c:v>
                </c:pt>
                <c:pt idx="21">
                  <c:v>39052.0</c:v>
                </c:pt>
                <c:pt idx="22">
                  <c:v>39417.0</c:v>
                </c:pt>
                <c:pt idx="23">
                  <c:v>39783.0</c:v>
                </c:pt>
                <c:pt idx="24">
                  <c:v>40148.0</c:v>
                </c:pt>
                <c:pt idx="25">
                  <c:v>40513.0</c:v>
                </c:pt>
                <c:pt idx="26">
                  <c:v>40878.0</c:v>
                </c:pt>
                <c:pt idx="27">
                  <c:v>41244.0</c:v>
                </c:pt>
                <c:pt idx="28">
                  <c:v>41609.0</c:v>
                </c:pt>
                <c:pt idx="29">
                  <c:v>41974.0</c:v>
                </c:pt>
                <c:pt idx="30">
                  <c:v>42339.0</c:v>
                </c:pt>
                <c:pt idx="31">
                  <c:v>42705.0</c:v>
                </c:pt>
              </c:numCache>
            </c:numRef>
          </c:cat>
          <c:val>
            <c:numRef>
              <c:f>Sheet1!$F$2:$F$33</c:f>
              <c:numCache>
                <c:formatCode>0.0</c:formatCode>
                <c:ptCount val="32"/>
                <c:pt idx="0">
                  <c:v>0.655205926085165</c:v>
                </c:pt>
                <c:pt idx="1">
                  <c:v>0.542549841941537</c:v>
                </c:pt>
                <c:pt idx="2">
                  <c:v>0.455923274137069</c:v>
                </c:pt>
                <c:pt idx="3">
                  <c:v>0.465444311844098</c:v>
                </c:pt>
                <c:pt idx="4">
                  <c:v>0.648923854655285</c:v>
                </c:pt>
                <c:pt idx="5">
                  <c:v>0.632864897337424</c:v>
                </c:pt>
                <c:pt idx="6">
                  <c:v>0.625955366062338</c:v>
                </c:pt>
                <c:pt idx="7">
                  <c:v>0.820597018276528</c:v>
                </c:pt>
                <c:pt idx="8">
                  <c:v>1.035651438344746</c:v>
                </c:pt>
                <c:pt idx="9">
                  <c:v>0.993713541696541</c:v>
                </c:pt>
                <c:pt idx="10">
                  <c:v>0.699548595606213</c:v>
                </c:pt>
                <c:pt idx="11">
                  <c:v>0.587181594864655</c:v>
                </c:pt>
                <c:pt idx="12">
                  <c:v>0.718382659441434</c:v>
                </c:pt>
                <c:pt idx="13">
                  <c:v>0.723177040732864</c:v>
                </c:pt>
                <c:pt idx="14">
                  <c:v>0.672559576759212</c:v>
                </c:pt>
                <c:pt idx="15">
                  <c:v>0.733372102458684</c:v>
                </c:pt>
                <c:pt idx="16">
                  <c:v>0.511541204033819</c:v>
                </c:pt>
                <c:pt idx="17">
                  <c:v>0.675586811580966</c:v>
                </c:pt>
                <c:pt idx="18">
                  <c:v>0.708629134831359</c:v>
                </c:pt>
                <c:pt idx="19">
                  <c:v>0.749378564117561</c:v>
                </c:pt>
                <c:pt idx="20">
                  <c:v>0.62287037734428</c:v>
                </c:pt>
                <c:pt idx="21">
                  <c:v>0.46523778180023</c:v>
                </c:pt>
                <c:pt idx="22">
                  <c:v>0.394383051876863</c:v>
                </c:pt>
                <c:pt idx="23">
                  <c:v>0.317927591489954</c:v>
                </c:pt>
                <c:pt idx="24">
                  <c:v>0.379568613172375</c:v>
                </c:pt>
                <c:pt idx="25">
                  <c:v>0.510572078501919</c:v>
                </c:pt>
                <c:pt idx="26">
                  <c:v>0.438447364565607</c:v>
                </c:pt>
                <c:pt idx="27">
                  <c:v>0.351376569269679</c:v>
                </c:pt>
                <c:pt idx="28">
                  <c:v>0.404293494154936</c:v>
                </c:pt>
                <c:pt idx="29">
                  <c:v>0.5036904470143</c:v>
                </c:pt>
                <c:pt idx="30">
                  <c:v>0.5803755926504</c:v>
                </c:pt>
                <c:pt idx="31">
                  <c:v>0.568804066469066</c:v>
                </c:pt>
              </c:numCache>
            </c:numRef>
          </c:val>
          <c:smooth val="0"/>
          <c:extLst xmlns:c16r2="http://schemas.microsoft.com/office/drawing/2015/06/chart">
            <c:ext xmlns:c16="http://schemas.microsoft.com/office/drawing/2014/chart" uri="{C3380CC4-5D6E-409C-BE32-E72D297353CC}">
              <c16:uniqueId val="{00000000-2612-4BEA-878A-205CC2A25D98}"/>
            </c:ext>
          </c:extLst>
        </c:ser>
        <c:dLbls>
          <c:showLegendKey val="0"/>
          <c:showVal val="0"/>
          <c:showCatName val="0"/>
          <c:showSerName val="0"/>
          <c:showPercent val="0"/>
          <c:showBubbleSize val="0"/>
        </c:dLbls>
        <c:marker val="1"/>
        <c:smooth val="0"/>
        <c:axId val="-2017083096"/>
        <c:axId val="-2017088232"/>
      </c:lineChart>
      <c:dateAx>
        <c:axId val="-2017083096"/>
        <c:scaling>
          <c:orientation val="minMax"/>
          <c:max val="42736.0"/>
          <c:min val="31048.0"/>
        </c:scaling>
        <c:delete val="0"/>
        <c:axPos val="b"/>
        <c:numFmt formatCode="yyyy" sourceLinked="0"/>
        <c:majorTickMark val="out"/>
        <c:minorTickMark val="none"/>
        <c:tickLblPos val="low"/>
        <c:spPr>
          <a:ln>
            <a:solidFill>
              <a:srgbClr val="000000"/>
            </a:solidFill>
          </a:ln>
        </c:spPr>
        <c:txPr>
          <a:bodyPr/>
          <a:lstStyle/>
          <a:p>
            <a:pPr>
              <a:defRPr sz="2000"/>
            </a:pPr>
            <a:endParaRPr lang="en-US"/>
          </a:p>
        </c:txPr>
        <c:crossAx val="-2017088232"/>
        <c:crosses val="autoZero"/>
        <c:auto val="0"/>
        <c:lblOffset val="100"/>
        <c:baseTimeUnit val="years"/>
        <c:majorUnit val="6.0"/>
        <c:majorTimeUnit val="years"/>
      </c:dateAx>
      <c:valAx>
        <c:axId val="-2017088232"/>
        <c:scaling>
          <c:orientation val="minMax"/>
          <c:max val="1.5"/>
          <c:min val="0.0"/>
        </c:scaling>
        <c:delete val="0"/>
        <c:axPos val="l"/>
        <c:majorGridlines>
          <c:spPr>
            <a:ln>
              <a:solidFill>
                <a:srgbClr val="FFFFFF">
                  <a:lumMod val="75000"/>
                </a:srgbClr>
              </a:solidFill>
            </a:ln>
          </c:spPr>
        </c:majorGridlines>
        <c:numFmt formatCode="#,##0.0" sourceLinked="0"/>
        <c:majorTickMark val="out"/>
        <c:minorTickMark val="none"/>
        <c:tickLblPos val="none"/>
        <c:spPr>
          <a:ln>
            <a:noFill/>
          </a:ln>
        </c:spPr>
        <c:txPr>
          <a:bodyPr/>
          <a:lstStyle/>
          <a:p>
            <a:pPr>
              <a:defRPr sz="1800"/>
            </a:pPr>
            <a:endParaRPr lang="en-US"/>
          </a:p>
        </c:txPr>
        <c:crossAx val="-2017083096"/>
        <c:crosses val="autoZero"/>
        <c:crossBetween val="midCat"/>
        <c:majorUnit val="0.5"/>
      </c:valAx>
    </c:plotArea>
    <c:plotVisOnly val="1"/>
    <c:dispBlanksAs val="gap"/>
    <c:showDLblsOverMax val="0"/>
  </c:chart>
  <c:txPr>
    <a:bodyPr/>
    <a:lstStyle/>
    <a:p>
      <a:pPr>
        <a:defRPr sz="1800"/>
      </a:pPr>
      <a:endParaRPr lang="en-US"/>
    </a:p>
  </c:txPr>
  <c:externalData r:id="rId2">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804989516938724"/>
          <c:y val="0.0307484338273124"/>
          <c:w val="0.845777256474305"/>
          <c:h val="0.888281345850185"/>
        </c:manualLayout>
      </c:layout>
      <c:lineChart>
        <c:grouping val="standard"/>
        <c:varyColors val="0"/>
        <c:ser>
          <c:idx val="0"/>
          <c:order val="0"/>
          <c:tx>
            <c:strRef>
              <c:f>Sheet1!$D$1</c:f>
              <c:strCache>
                <c:ptCount val="1"/>
                <c:pt idx="0">
                  <c:v>Qld</c:v>
                </c:pt>
              </c:strCache>
            </c:strRef>
          </c:tx>
          <c:spPr>
            <a:ln>
              <a:solidFill>
                <a:srgbClr val="D4582A"/>
              </a:solidFill>
            </a:ln>
          </c:spPr>
          <c:marker>
            <c:symbol val="none"/>
          </c:marker>
          <c:cat>
            <c:numRef>
              <c:f>Sheet1!$A$2:$A$33</c:f>
              <c:numCache>
                <c:formatCode>m/d/yyyy</c:formatCode>
                <c:ptCount val="32"/>
                <c:pt idx="0">
                  <c:v>31382.0</c:v>
                </c:pt>
                <c:pt idx="1">
                  <c:v>31747.0</c:v>
                </c:pt>
                <c:pt idx="2">
                  <c:v>32112.0</c:v>
                </c:pt>
                <c:pt idx="3">
                  <c:v>32478.0</c:v>
                </c:pt>
                <c:pt idx="4">
                  <c:v>32843.0</c:v>
                </c:pt>
                <c:pt idx="5">
                  <c:v>33208.0</c:v>
                </c:pt>
                <c:pt idx="6">
                  <c:v>33573.0</c:v>
                </c:pt>
                <c:pt idx="7">
                  <c:v>33939.0</c:v>
                </c:pt>
                <c:pt idx="8">
                  <c:v>34304.0</c:v>
                </c:pt>
                <c:pt idx="9">
                  <c:v>34669.0</c:v>
                </c:pt>
                <c:pt idx="10">
                  <c:v>35034.0</c:v>
                </c:pt>
                <c:pt idx="11">
                  <c:v>35400.0</c:v>
                </c:pt>
                <c:pt idx="12">
                  <c:v>35765.0</c:v>
                </c:pt>
                <c:pt idx="13">
                  <c:v>36130.0</c:v>
                </c:pt>
                <c:pt idx="14">
                  <c:v>36495.0</c:v>
                </c:pt>
                <c:pt idx="15">
                  <c:v>36861.0</c:v>
                </c:pt>
                <c:pt idx="16">
                  <c:v>37226.0</c:v>
                </c:pt>
                <c:pt idx="17">
                  <c:v>37591.0</c:v>
                </c:pt>
                <c:pt idx="18">
                  <c:v>37956.0</c:v>
                </c:pt>
                <c:pt idx="19">
                  <c:v>38322.0</c:v>
                </c:pt>
                <c:pt idx="20">
                  <c:v>38687.0</c:v>
                </c:pt>
                <c:pt idx="21">
                  <c:v>39052.0</c:v>
                </c:pt>
                <c:pt idx="22">
                  <c:v>39417.0</c:v>
                </c:pt>
                <c:pt idx="23">
                  <c:v>39783.0</c:v>
                </c:pt>
                <c:pt idx="24">
                  <c:v>40148.0</c:v>
                </c:pt>
                <c:pt idx="25">
                  <c:v>40513.0</c:v>
                </c:pt>
                <c:pt idx="26">
                  <c:v>40878.0</c:v>
                </c:pt>
                <c:pt idx="27">
                  <c:v>41244.0</c:v>
                </c:pt>
                <c:pt idx="28">
                  <c:v>41609.0</c:v>
                </c:pt>
                <c:pt idx="29">
                  <c:v>41974.0</c:v>
                </c:pt>
                <c:pt idx="30">
                  <c:v>42339.0</c:v>
                </c:pt>
                <c:pt idx="31">
                  <c:v>42705.0</c:v>
                </c:pt>
              </c:numCache>
            </c:numRef>
          </c:cat>
          <c:val>
            <c:numRef>
              <c:f>Sheet1!$D$2:$D$33</c:f>
              <c:numCache>
                <c:formatCode>0.0</c:formatCode>
                <c:ptCount val="32"/>
                <c:pt idx="0">
                  <c:v>603.8143216984528</c:v>
                </c:pt>
                <c:pt idx="1">
                  <c:v>470.9547583110801</c:v>
                </c:pt>
                <c:pt idx="2">
                  <c:v>401.3299718659796</c:v>
                </c:pt>
                <c:pt idx="3">
                  <c:v>425.4909311856036</c:v>
                </c:pt>
                <c:pt idx="4">
                  <c:v>497.1613461954822</c:v>
                </c:pt>
                <c:pt idx="5">
                  <c:v>545.2662813340337</c:v>
                </c:pt>
                <c:pt idx="6">
                  <c:v>553.1849403836186</c:v>
                </c:pt>
                <c:pt idx="7">
                  <c:v>601.5113123528796</c:v>
                </c:pt>
                <c:pt idx="8">
                  <c:v>665.8812696349252</c:v>
                </c:pt>
                <c:pt idx="9">
                  <c:v>732.3651146691019</c:v>
                </c:pt>
                <c:pt idx="10">
                  <c:v>574.2321521697362</c:v>
                </c:pt>
                <c:pt idx="11">
                  <c:v>530.6784961588145</c:v>
                </c:pt>
                <c:pt idx="12">
                  <c:v>656.4287865100877</c:v>
                </c:pt>
                <c:pt idx="13">
                  <c:v>743.5630744412133</c:v>
                </c:pt>
                <c:pt idx="14">
                  <c:v>530.5908946552336</c:v>
                </c:pt>
                <c:pt idx="15">
                  <c:v>573.7163641500106</c:v>
                </c:pt>
                <c:pt idx="16">
                  <c:v>367.630859614051</c:v>
                </c:pt>
                <c:pt idx="17">
                  <c:v>356.9228021610037</c:v>
                </c:pt>
                <c:pt idx="18">
                  <c:v>429.8442502478096</c:v>
                </c:pt>
                <c:pt idx="19">
                  <c:v>461.4696089078776</c:v>
                </c:pt>
                <c:pt idx="20">
                  <c:v>433.4923331590869</c:v>
                </c:pt>
                <c:pt idx="21">
                  <c:v>409.9378204428927</c:v>
                </c:pt>
                <c:pt idx="22">
                  <c:v>387.5750156032455</c:v>
                </c:pt>
                <c:pt idx="23">
                  <c:v>361.2550947118837</c:v>
                </c:pt>
                <c:pt idx="24">
                  <c:v>372.6537762641045</c:v>
                </c:pt>
                <c:pt idx="25">
                  <c:v>499.9423863570892</c:v>
                </c:pt>
                <c:pt idx="26">
                  <c:v>368.0282986868247</c:v>
                </c:pt>
                <c:pt idx="27">
                  <c:v>307.2409814294734</c:v>
                </c:pt>
                <c:pt idx="28">
                  <c:v>365.073638366684</c:v>
                </c:pt>
                <c:pt idx="29">
                  <c:v>509.1975846613546</c:v>
                </c:pt>
                <c:pt idx="30">
                  <c:v>662.3819342822934</c:v>
                </c:pt>
                <c:pt idx="31">
                  <c:v>638.582095908691</c:v>
                </c:pt>
              </c:numCache>
            </c:numRef>
          </c:val>
          <c:smooth val="0"/>
          <c:extLst xmlns:c16r2="http://schemas.microsoft.com/office/drawing/2015/06/chart">
            <c:ext xmlns:c16="http://schemas.microsoft.com/office/drawing/2014/chart" uri="{C3380CC4-5D6E-409C-BE32-E72D297353CC}">
              <c16:uniqueId val="{00000000-A9EB-4F29-ACFD-8355083B4F62}"/>
            </c:ext>
          </c:extLst>
        </c:ser>
        <c:dLbls>
          <c:showLegendKey val="0"/>
          <c:showVal val="0"/>
          <c:showCatName val="0"/>
          <c:showSerName val="0"/>
          <c:showPercent val="0"/>
          <c:showBubbleSize val="0"/>
        </c:dLbls>
        <c:marker val="1"/>
        <c:smooth val="0"/>
        <c:axId val="-2017153944"/>
        <c:axId val="-2017155960"/>
      </c:lineChart>
      <c:dateAx>
        <c:axId val="-2017153944"/>
        <c:scaling>
          <c:orientation val="minMax"/>
          <c:max val="42736.0"/>
          <c:min val="31048.0"/>
        </c:scaling>
        <c:delete val="0"/>
        <c:axPos val="b"/>
        <c:numFmt formatCode="yyyy" sourceLinked="0"/>
        <c:majorTickMark val="none"/>
        <c:minorTickMark val="none"/>
        <c:tickLblPos val="none"/>
        <c:spPr>
          <a:ln>
            <a:solidFill>
              <a:srgbClr val="000000"/>
            </a:solidFill>
          </a:ln>
        </c:spPr>
        <c:txPr>
          <a:bodyPr/>
          <a:lstStyle/>
          <a:p>
            <a:pPr>
              <a:defRPr sz="1800"/>
            </a:pPr>
            <a:endParaRPr lang="en-US"/>
          </a:p>
        </c:txPr>
        <c:crossAx val="-2017155960"/>
        <c:crosses val="autoZero"/>
        <c:auto val="0"/>
        <c:lblOffset val="100"/>
        <c:baseTimeUnit val="years"/>
        <c:majorUnit val="6.0"/>
        <c:majorTimeUnit val="years"/>
      </c:dateAx>
      <c:valAx>
        <c:axId val="-2017155960"/>
        <c:scaling>
          <c:orientation val="minMax"/>
          <c:max val="1500.0"/>
          <c:min val="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17153944"/>
        <c:crosses val="autoZero"/>
        <c:crossBetween val="midCat"/>
        <c:majorUnit val="500.0"/>
      </c:valAx>
    </c:plotArea>
    <c:plotVisOnly val="1"/>
    <c:dispBlanksAs val="gap"/>
    <c:showDLblsOverMax val="0"/>
  </c:chart>
  <c:txPr>
    <a:bodyPr/>
    <a:lstStyle/>
    <a:p>
      <a:pPr>
        <a:defRPr sz="1800"/>
      </a:pPr>
      <a:endParaRPr lang="en-US"/>
    </a:p>
  </c:txPr>
  <c:externalData r:id="rId2">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766732283464567"/>
          <c:y val="0.0320138524351123"/>
          <c:w val="0.884262556456951"/>
          <c:h val="0.885853310002916"/>
        </c:manualLayout>
      </c:layout>
      <c:lineChart>
        <c:grouping val="standard"/>
        <c:varyColors val="0"/>
        <c:ser>
          <c:idx val="0"/>
          <c:order val="0"/>
          <c:tx>
            <c:strRef>
              <c:f>Sheet1!$B$1</c:f>
              <c:strCache>
                <c:ptCount val="1"/>
                <c:pt idx="0">
                  <c:v>Ave houshold size</c:v>
                </c:pt>
              </c:strCache>
            </c:strRef>
          </c:tx>
          <c:spPr>
            <a:ln w="47625" cmpd="sng">
              <a:solidFill>
                <a:srgbClr val="000000"/>
              </a:solidFill>
            </a:ln>
          </c:spPr>
          <c:marker>
            <c:symbol val="none"/>
          </c:marker>
          <c:cat>
            <c:numRef>
              <c:f>Sheet1!$A$2:$A$17</c:f>
              <c:numCache>
                <c:formatCode>General</c:formatCode>
                <c:ptCount val="16"/>
                <c:pt idx="0">
                  <c:v>1966.0</c:v>
                </c:pt>
                <c:pt idx="1">
                  <c:v>1971.0</c:v>
                </c:pt>
                <c:pt idx="2">
                  <c:v>1976.0</c:v>
                </c:pt>
                <c:pt idx="3">
                  <c:v>1981.0</c:v>
                </c:pt>
                <c:pt idx="4">
                  <c:v>1986.0</c:v>
                </c:pt>
                <c:pt idx="5">
                  <c:v>1991.0</c:v>
                </c:pt>
                <c:pt idx="6">
                  <c:v>1996.0</c:v>
                </c:pt>
                <c:pt idx="7">
                  <c:v>2001.0</c:v>
                </c:pt>
                <c:pt idx="8">
                  <c:v>2006.0</c:v>
                </c:pt>
                <c:pt idx="9">
                  <c:v>2011.0</c:v>
                </c:pt>
                <c:pt idx="10">
                  <c:v>2016.0</c:v>
                </c:pt>
                <c:pt idx="11">
                  <c:v>2021.0</c:v>
                </c:pt>
                <c:pt idx="12">
                  <c:v>2026.0</c:v>
                </c:pt>
                <c:pt idx="13">
                  <c:v>2031.0</c:v>
                </c:pt>
                <c:pt idx="14">
                  <c:v>2036.0</c:v>
                </c:pt>
                <c:pt idx="15">
                  <c:v>2041.0</c:v>
                </c:pt>
              </c:numCache>
            </c:numRef>
          </c:cat>
          <c:val>
            <c:numRef>
              <c:f>Sheet1!$B$2:$B$12</c:f>
              <c:numCache>
                <c:formatCode>General</c:formatCode>
                <c:ptCount val="11"/>
                <c:pt idx="0">
                  <c:v>3.47</c:v>
                </c:pt>
                <c:pt idx="1">
                  <c:v>3.31</c:v>
                </c:pt>
                <c:pt idx="2">
                  <c:v>3.12</c:v>
                </c:pt>
                <c:pt idx="3">
                  <c:v>2.98</c:v>
                </c:pt>
                <c:pt idx="4">
                  <c:v>2.88</c:v>
                </c:pt>
                <c:pt idx="5">
                  <c:v>2.8</c:v>
                </c:pt>
                <c:pt idx="6">
                  <c:v>2.64</c:v>
                </c:pt>
                <c:pt idx="7">
                  <c:v>2.6</c:v>
                </c:pt>
                <c:pt idx="8">
                  <c:v>2.6</c:v>
                </c:pt>
                <c:pt idx="9">
                  <c:v>2.6</c:v>
                </c:pt>
                <c:pt idx="10">
                  <c:v>2.6</c:v>
                </c:pt>
              </c:numCache>
            </c:numRef>
          </c:val>
          <c:smooth val="0"/>
          <c:extLst xmlns:c16r2="http://schemas.microsoft.com/office/drawing/2015/06/chart">
            <c:ext xmlns:c16="http://schemas.microsoft.com/office/drawing/2014/chart" uri="{C3380CC4-5D6E-409C-BE32-E72D297353CC}">
              <c16:uniqueId val="{00000000-1DD9-4FE7-9486-A9A694BDBC5F}"/>
            </c:ext>
          </c:extLst>
        </c:ser>
        <c:ser>
          <c:idx val="1"/>
          <c:order val="1"/>
          <c:tx>
            <c:strRef>
              <c:f>Sheet1!$C$1</c:f>
              <c:strCache>
                <c:ptCount val="1"/>
                <c:pt idx="0">
                  <c:v>McDonald and Temple</c:v>
                </c:pt>
              </c:strCache>
            </c:strRef>
          </c:tx>
          <c:spPr>
            <a:ln w="38100" cmpd="sng">
              <a:solidFill>
                <a:srgbClr val="D4582A"/>
              </a:solidFill>
            </a:ln>
          </c:spPr>
          <c:marker>
            <c:symbol val="none"/>
          </c:marker>
          <c:cat>
            <c:numRef>
              <c:f>Sheet1!$A$2:$A$17</c:f>
              <c:numCache>
                <c:formatCode>General</c:formatCode>
                <c:ptCount val="16"/>
                <c:pt idx="0">
                  <c:v>1966.0</c:v>
                </c:pt>
                <c:pt idx="1">
                  <c:v>1971.0</c:v>
                </c:pt>
                <c:pt idx="2">
                  <c:v>1976.0</c:v>
                </c:pt>
                <c:pt idx="3">
                  <c:v>1981.0</c:v>
                </c:pt>
                <c:pt idx="4">
                  <c:v>1986.0</c:v>
                </c:pt>
                <c:pt idx="5">
                  <c:v>1991.0</c:v>
                </c:pt>
                <c:pt idx="6">
                  <c:v>1996.0</c:v>
                </c:pt>
                <c:pt idx="7">
                  <c:v>2001.0</c:v>
                </c:pt>
                <c:pt idx="8">
                  <c:v>2006.0</c:v>
                </c:pt>
                <c:pt idx="9">
                  <c:v>2011.0</c:v>
                </c:pt>
                <c:pt idx="10">
                  <c:v>2016.0</c:v>
                </c:pt>
                <c:pt idx="11">
                  <c:v>2021.0</c:v>
                </c:pt>
                <c:pt idx="12">
                  <c:v>2026.0</c:v>
                </c:pt>
                <c:pt idx="13">
                  <c:v>2031.0</c:v>
                </c:pt>
                <c:pt idx="14">
                  <c:v>2036.0</c:v>
                </c:pt>
                <c:pt idx="15">
                  <c:v>2041.0</c:v>
                </c:pt>
              </c:numCache>
            </c:numRef>
          </c:cat>
          <c:val>
            <c:numRef>
              <c:f>Sheet1!$C$2:$C$17</c:f>
              <c:numCache>
                <c:formatCode>General</c:formatCode>
                <c:ptCount val="16"/>
                <c:pt idx="9">
                  <c:v>2.57</c:v>
                </c:pt>
                <c:pt idx="15">
                  <c:v>2.41</c:v>
                </c:pt>
              </c:numCache>
            </c:numRef>
          </c:val>
          <c:smooth val="0"/>
          <c:extLst xmlns:c16r2="http://schemas.microsoft.com/office/drawing/2015/06/chart">
            <c:ext xmlns:c16="http://schemas.microsoft.com/office/drawing/2014/chart" uri="{C3380CC4-5D6E-409C-BE32-E72D297353CC}">
              <c16:uniqueId val="{00000001-1DD9-4FE7-9486-A9A694BDBC5F}"/>
            </c:ext>
          </c:extLst>
        </c:ser>
        <c:ser>
          <c:idx val="2"/>
          <c:order val="2"/>
          <c:tx>
            <c:strRef>
              <c:f>Sheet1!$D$1</c:f>
              <c:strCache>
                <c:ptCount val="1"/>
                <c:pt idx="0">
                  <c:v>ABS 2015</c:v>
                </c:pt>
              </c:strCache>
            </c:strRef>
          </c:tx>
          <c:spPr>
            <a:ln w="38100" cmpd="sng">
              <a:solidFill>
                <a:srgbClr val="A02226"/>
              </a:solidFill>
            </a:ln>
          </c:spPr>
          <c:marker>
            <c:symbol val="none"/>
          </c:marker>
          <c:cat>
            <c:numRef>
              <c:f>Sheet1!$A$2:$A$17</c:f>
              <c:numCache>
                <c:formatCode>General</c:formatCode>
                <c:ptCount val="16"/>
                <c:pt idx="0">
                  <c:v>1966.0</c:v>
                </c:pt>
                <c:pt idx="1">
                  <c:v>1971.0</c:v>
                </c:pt>
                <c:pt idx="2">
                  <c:v>1976.0</c:v>
                </c:pt>
                <c:pt idx="3">
                  <c:v>1981.0</c:v>
                </c:pt>
                <c:pt idx="4">
                  <c:v>1986.0</c:v>
                </c:pt>
                <c:pt idx="5">
                  <c:v>1991.0</c:v>
                </c:pt>
                <c:pt idx="6">
                  <c:v>1996.0</c:v>
                </c:pt>
                <c:pt idx="7">
                  <c:v>2001.0</c:v>
                </c:pt>
                <c:pt idx="8">
                  <c:v>2006.0</c:v>
                </c:pt>
                <c:pt idx="9">
                  <c:v>2011.0</c:v>
                </c:pt>
                <c:pt idx="10">
                  <c:v>2016.0</c:v>
                </c:pt>
                <c:pt idx="11">
                  <c:v>2021.0</c:v>
                </c:pt>
                <c:pt idx="12">
                  <c:v>2026.0</c:v>
                </c:pt>
                <c:pt idx="13">
                  <c:v>2031.0</c:v>
                </c:pt>
                <c:pt idx="14">
                  <c:v>2036.0</c:v>
                </c:pt>
                <c:pt idx="15">
                  <c:v>2041.0</c:v>
                </c:pt>
              </c:numCache>
            </c:numRef>
          </c:cat>
          <c:val>
            <c:numRef>
              <c:f>Sheet1!$D$2:$D$17</c:f>
              <c:numCache>
                <c:formatCode>General</c:formatCode>
                <c:ptCount val="16"/>
                <c:pt idx="9" formatCode="0.0">
                  <c:v>2.601857939670106</c:v>
                </c:pt>
                <c:pt idx="10" formatCode="0.0">
                  <c:v>2.585383082416193</c:v>
                </c:pt>
                <c:pt idx="11" formatCode="0.0">
                  <c:v>2.568736177689105</c:v>
                </c:pt>
                <c:pt idx="12" formatCode="0.0">
                  <c:v>2.549213255509575</c:v>
                </c:pt>
                <c:pt idx="13" formatCode="0.0">
                  <c:v>2.524623680531555</c:v>
                </c:pt>
                <c:pt idx="14" formatCode="0.0">
                  <c:v>2.499737569648921</c:v>
                </c:pt>
              </c:numCache>
            </c:numRef>
          </c:val>
          <c:smooth val="0"/>
          <c:extLst xmlns:c16r2="http://schemas.microsoft.com/office/drawing/2015/06/chart">
            <c:ext xmlns:c16="http://schemas.microsoft.com/office/drawing/2014/chart" uri="{C3380CC4-5D6E-409C-BE32-E72D297353CC}">
              <c16:uniqueId val="{00000002-1DD9-4FE7-9486-A9A694BDBC5F}"/>
            </c:ext>
          </c:extLst>
        </c:ser>
        <c:ser>
          <c:idx val="3"/>
          <c:order val="3"/>
          <c:tx>
            <c:strRef>
              <c:f>Sheet1!$E$1</c:f>
              <c:strCache>
                <c:ptCount val="1"/>
                <c:pt idx="0">
                  <c:v>ABS 2004</c:v>
                </c:pt>
              </c:strCache>
            </c:strRef>
          </c:tx>
          <c:spPr>
            <a:ln w="38100" cmpd="sng">
              <a:solidFill>
                <a:srgbClr val="F68B33"/>
              </a:solidFill>
            </a:ln>
          </c:spPr>
          <c:marker>
            <c:symbol val="none"/>
          </c:marker>
          <c:cat>
            <c:numRef>
              <c:f>Sheet1!$A$2:$A$17</c:f>
              <c:numCache>
                <c:formatCode>General</c:formatCode>
                <c:ptCount val="16"/>
                <c:pt idx="0">
                  <c:v>1966.0</c:v>
                </c:pt>
                <c:pt idx="1">
                  <c:v>1971.0</c:v>
                </c:pt>
                <c:pt idx="2">
                  <c:v>1976.0</c:v>
                </c:pt>
                <c:pt idx="3">
                  <c:v>1981.0</c:v>
                </c:pt>
                <c:pt idx="4">
                  <c:v>1986.0</c:v>
                </c:pt>
                <c:pt idx="5">
                  <c:v>1991.0</c:v>
                </c:pt>
                <c:pt idx="6">
                  <c:v>1996.0</c:v>
                </c:pt>
                <c:pt idx="7">
                  <c:v>2001.0</c:v>
                </c:pt>
                <c:pt idx="8">
                  <c:v>2006.0</c:v>
                </c:pt>
                <c:pt idx="9">
                  <c:v>2011.0</c:v>
                </c:pt>
                <c:pt idx="10">
                  <c:v>2016.0</c:v>
                </c:pt>
                <c:pt idx="11">
                  <c:v>2021.0</c:v>
                </c:pt>
                <c:pt idx="12">
                  <c:v>2026.0</c:v>
                </c:pt>
                <c:pt idx="13">
                  <c:v>2031.0</c:v>
                </c:pt>
                <c:pt idx="14">
                  <c:v>2036.0</c:v>
                </c:pt>
                <c:pt idx="15">
                  <c:v>2041.0</c:v>
                </c:pt>
              </c:numCache>
            </c:numRef>
          </c:cat>
          <c:val>
            <c:numRef>
              <c:f>Sheet1!$E$2:$E$17</c:f>
              <c:numCache>
                <c:formatCode>General</c:formatCode>
                <c:ptCount val="16"/>
                <c:pt idx="7">
                  <c:v>2.6</c:v>
                </c:pt>
                <c:pt idx="8">
                  <c:v>2.5</c:v>
                </c:pt>
                <c:pt idx="9">
                  <c:v>2.43</c:v>
                </c:pt>
                <c:pt idx="10">
                  <c:v>2.37</c:v>
                </c:pt>
                <c:pt idx="11">
                  <c:v>2.319999999999998</c:v>
                </c:pt>
                <c:pt idx="12">
                  <c:v>2.27</c:v>
                </c:pt>
              </c:numCache>
            </c:numRef>
          </c:val>
          <c:smooth val="0"/>
          <c:extLst xmlns:c16r2="http://schemas.microsoft.com/office/drawing/2015/06/chart">
            <c:ext xmlns:c16="http://schemas.microsoft.com/office/drawing/2014/chart" uri="{C3380CC4-5D6E-409C-BE32-E72D297353CC}">
              <c16:uniqueId val="{00000003-1DD9-4FE7-9486-A9A694BDBC5F}"/>
            </c:ext>
          </c:extLst>
        </c:ser>
        <c:ser>
          <c:idx val="4"/>
          <c:order val="4"/>
          <c:tx>
            <c:strRef>
              <c:f>Sheet1!$F$1</c:f>
              <c:strCache>
                <c:ptCount val="1"/>
                <c:pt idx="0">
                  <c:v>ABS 1999</c:v>
                </c:pt>
              </c:strCache>
            </c:strRef>
          </c:tx>
          <c:spPr>
            <a:ln w="38100" cmpd="sng">
              <a:solidFill>
                <a:srgbClr val="FFC35A"/>
              </a:solidFill>
            </a:ln>
          </c:spPr>
          <c:marker>
            <c:symbol val="none"/>
          </c:marker>
          <c:cat>
            <c:numRef>
              <c:f>Sheet1!$A$2:$A$17</c:f>
              <c:numCache>
                <c:formatCode>General</c:formatCode>
                <c:ptCount val="16"/>
                <c:pt idx="0">
                  <c:v>1966.0</c:v>
                </c:pt>
                <c:pt idx="1">
                  <c:v>1971.0</c:v>
                </c:pt>
                <c:pt idx="2">
                  <c:v>1976.0</c:v>
                </c:pt>
                <c:pt idx="3">
                  <c:v>1981.0</c:v>
                </c:pt>
                <c:pt idx="4">
                  <c:v>1986.0</c:v>
                </c:pt>
                <c:pt idx="5">
                  <c:v>1991.0</c:v>
                </c:pt>
                <c:pt idx="6">
                  <c:v>1996.0</c:v>
                </c:pt>
                <c:pt idx="7">
                  <c:v>2001.0</c:v>
                </c:pt>
                <c:pt idx="8">
                  <c:v>2006.0</c:v>
                </c:pt>
                <c:pt idx="9">
                  <c:v>2011.0</c:v>
                </c:pt>
                <c:pt idx="10">
                  <c:v>2016.0</c:v>
                </c:pt>
                <c:pt idx="11">
                  <c:v>2021.0</c:v>
                </c:pt>
                <c:pt idx="12">
                  <c:v>2026.0</c:v>
                </c:pt>
                <c:pt idx="13">
                  <c:v>2031.0</c:v>
                </c:pt>
                <c:pt idx="14">
                  <c:v>2036.0</c:v>
                </c:pt>
                <c:pt idx="15">
                  <c:v>2041.0</c:v>
                </c:pt>
              </c:numCache>
            </c:numRef>
          </c:cat>
          <c:val>
            <c:numRef>
              <c:f>Sheet1!$F$2:$F$17</c:f>
              <c:numCache>
                <c:formatCode>General</c:formatCode>
                <c:ptCount val="16"/>
                <c:pt idx="6">
                  <c:v>2.6</c:v>
                </c:pt>
                <c:pt idx="9">
                  <c:v>2.4</c:v>
                </c:pt>
                <c:pt idx="11">
                  <c:v>2.25</c:v>
                </c:pt>
              </c:numCache>
            </c:numRef>
          </c:val>
          <c:smooth val="0"/>
          <c:extLst xmlns:c16r2="http://schemas.microsoft.com/office/drawing/2015/06/chart">
            <c:ext xmlns:c16="http://schemas.microsoft.com/office/drawing/2014/chart" uri="{C3380CC4-5D6E-409C-BE32-E72D297353CC}">
              <c16:uniqueId val="{00000004-1DD9-4FE7-9486-A9A694BDBC5F}"/>
            </c:ext>
          </c:extLst>
        </c:ser>
        <c:dLbls>
          <c:showLegendKey val="0"/>
          <c:showVal val="0"/>
          <c:showCatName val="0"/>
          <c:showSerName val="0"/>
          <c:showPercent val="0"/>
          <c:showBubbleSize val="0"/>
        </c:dLbls>
        <c:marker val="1"/>
        <c:smooth val="0"/>
        <c:axId val="-2017306888"/>
        <c:axId val="-2017303608"/>
      </c:lineChart>
      <c:catAx>
        <c:axId val="-2017306888"/>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17303608"/>
        <c:crosses val="autoZero"/>
        <c:auto val="0"/>
        <c:lblAlgn val="ctr"/>
        <c:lblOffset val="100"/>
        <c:tickLblSkip val="2"/>
        <c:tickMarkSkip val="2"/>
        <c:noMultiLvlLbl val="0"/>
      </c:catAx>
      <c:valAx>
        <c:axId val="-2017303608"/>
        <c:scaling>
          <c:orientation val="minMax"/>
          <c:min val="1.5"/>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2200"/>
            </a:pPr>
            <a:endParaRPr lang="en-US"/>
          </a:p>
        </c:txPr>
        <c:crossAx val="-2017306888"/>
        <c:crosses val="autoZero"/>
        <c:crossBetween val="midCat"/>
      </c:valAx>
    </c:plotArea>
    <c:plotVisOnly val="1"/>
    <c:dispBlanksAs val="span"/>
    <c:showDLblsOverMax val="0"/>
  </c:chart>
  <c:txPr>
    <a:bodyPr/>
    <a:lstStyle/>
    <a:p>
      <a:pPr>
        <a:defRPr sz="1800"/>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711037713607111"/>
          <c:y val="0.0307484312114737"/>
          <c:w val="0.896727928236059"/>
          <c:h val="0.888281345850185"/>
        </c:manualLayout>
      </c:layout>
      <c:lineChart>
        <c:grouping val="standard"/>
        <c:varyColors val="0"/>
        <c:ser>
          <c:idx val="0"/>
          <c:order val="0"/>
          <c:tx>
            <c:strRef>
              <c:f>Sheet1!$B$1</c:f>
              <c:strCache>
                <c:ptCount val="1"/>
                <c:pt idx="0">
                  <c:v>Lowest quintile</c:v>
                </c:pt>
              </c:strCache>
            </c:strRef>
          </c:tx>
          <c:spPr>
            <a:ln>
              <a:solidFill>
                <a:srgbClr val="FFC35A"/>
              </a:solidFill>
            </a:ln>
          </c:spPr>
          <c:marker>
            <c:symbol val="none"/>
          </c:marker>
          <c:cat>
            <c:numRef>
              <c:f>Sheet1!$A$2:$A$24</c:f>
              <c:numCache>
                <c:formatCode>General</c:formatCode>
                <c:ptCount val="23"/>
                <c:pt idx="0">
                  <c:v>1994.0</c:v>
                </c:pt>
                <c:pt idx="1">
                  <c:v>1995.0</c:v>
                </c:pt>
                <c:pt idx="2">
                  <c:v>1996.0</c:v>
                </c:pt>
                <c:pt idx="3">
                  <c:v>1997.0</c:v>
                </c:pt>
                <c:pt idx="4">
                  <c:v>1998.0</c:v>
                </c:pt>
                <c:pt idx="5">
                  <c:v>1999.0</c:v>
                </c:pt>
                <c:pt idx="6">
                  <c:v>2000.0</c:v>
                </c:pt>
                <c:pt idx="7">
                  <c:v>2001.0</c:v>
                </c:pt>
                <c:pt idx="8">
                  <c:v>2002.0</c:v>
                </c:pt>
                <c:pt idx="9">
                  <c:v>2003.0</c:v>
                </c:pt>
                <c:pt idx="10">
                  <c:v>2004.0</c:v>
                </c:pt>
                <c:pt idx="11">
                  <c:v>2005.0</c:v>
                </c:pt>
                <c:pt idx="12">
                  <c:v>2006.0</c:v>
                </c:pt>
                <c:pt idx="13">
                  <c:v>2007.0</c:v>
                </c:pt>
                <c:pt idx="14">
                  <c:v>2008.0</c:v>
                </c:pt>
                <c:pt idx="15">
                  <c:v>2009.0</c:v>
                </c:pt>
                <c:pt idx="16">
                  <c:v>2010.0</c:v>
                </c:pt>
                <c:pt idx="17">
                  <c:v>2011.0</c:v>
                </c:pt>
                <c:pt idx="18">
                  <c:v>2012.0</c:v>
                </c:pt>
                <c:pt idx="19">
                  <c:v>2013.0</c:v>
                </c:pt>
                <c:pt idx="20">
                  <c:v>2014.0</c:v>
                </c:pt>
                <c:pt idx="21">
                  <c:v>2015.0</c:v>
                </c:pt>
                <c:pt idx="22">
                  <c:v>2016.0</c:v>
                </c:pt>
              </c:numCache>
            </c:numRef>
          </c:cat>
          <c:val>
            <c:numRef>
              <c:f>Sheet1!$B$2:$B$24</c:f>
              <c:numCache>
                <c:formatCode>General</c:formatCode>
                <c:ptCount val="23"/>
                <c:pt idx="1">
                  <c:v>22.0</c:v>
                </c:pt>
                <c:pt idx="2">
                  <c:v>23.0</c:v>
                </c:pt>
                <c:pt idx="3">
                  <c:v>22.0</c:v>
                </c:pt>
                <c:pt idx="4">
                  <c:v>23.0</c:v>
                </c:pt>
                <c:pt idx="6" formatCode="0.0">
                  <c:v>23.0</c:v>
                </c:pt>
                <c:pt idx="7" formatCode="0.0">
                  <c:v>25.0</c:v>
                </c:pt>
                <c:pt idx="9" formatCode="0.0">
                  <c:v>24.0</c:v>
                </c:pt>
                <c:pt idx="10" formatCode="0.0">
                  <c:v>23.0</c:v>
                </c:pt>
                <c:pt idx="12" formatCode="0.0">
                  <c:v>23.0</c:v>
                </c:pt>
                <c:pt idx="14" formatCode="0.0">
                  <c:v>24.0</c:v>
                </c:pt>
                <c:pt idx="16" formatCode="0.0">
                  <c:v>25.0</c:v>
                </c:pt>
                <c:pt idx="18" formatCode="0.0">
                  <c:v>26.0</c:v>
                </c:pt>
                <c:pt idx="20">
                  <c:v>27.0</c:v>
                </c:pt>
                <c:pt idx="22" formatCode="0.0">
                  <c:v>28.0</c:v>
                </c:pt>
              </c:numCache>
            </c:numRef>
          </c:val>
          <c:smooth val="0"/>
          <c:extLst xmlns:c16r2="http://schemas.microsoft.com/office/drawing/2015/06/chart">
            <c:ext xmlns:c16="http://schemas.microsoft.com/office/drawing/2014/chart" uri="{C3380CC4-5D6E-409C-BE32-E72D297353CC}">
              <c16:uniqueId val="{00000000-E59E-482D-933C-7D8299C03FCC}"/>
            </c:ext>
          </c:extLst>
        </c:ser>
        <c:ser>
          <c:idx val="1"/>
          <c:order val="1"/>
          <c:tx>
            <c:strRef>
              <c:f>Sheet1!$C$1</c:f>
              <c:strCache>
                <c:ptCount val="1"/>
                <c:pt idx="0">
                  <c:v>Second quintile</c:v>
                </c:pt>
              </c:strCache>
            </c:strRef>
          </c:tx>
          <c:marker>
            <c:symbol val="none"/>
          </c:marker>
          <c:cat>
            <c:numRef>
              <c:f>Sheet1!$A$2:$A$24</c:f>
              <c:numCache>
                <c:formatCode>General</c:formatCode>
                <c:ptCount val="23"/>
                <c:pt idx="0">
                  <c:v>1994.0</c:v>
                </c:pt>
                <c:pt idx="1">
                  <c:v>1995.0</c:v>
                </c:pt>
                <c:pt idx="2">
                  <c:v>1996.0</c:v>
                </c:pt>
                <c:pt idx="3">
                  <c:v>1997.0</c:v>
                </c:pt>
                <c:pt idx="4">
                  <c:v>1998.0</c:v>
                </c:pt>
                <c:pt idx="5">
                  <c:v>1999.0</c:v>
                </c:pt>
                <c:pt idx="6">
                  <c:v>2000.0</c:v>
                </c:pt>
                <c:pt idx="7">
                  <c:v>2001.0</c:v>
                </c:pt>
                <c:pt idx="8">
                  <c:v>2002.0</c:v>
                </c:pt>
                <c:pt idx="9">
                  <c:v>2003.0</c:v>
                </c:pt>
                <c:pt idx="10">
                  <c:v>2004.0</c:v>
                </c:pt>
                <c:pt idx="11">
                  <c:v>2005.0</c:v>
                </c:pt>
                <c:pt idx="12">
                  <c:v>2006.0</c:v>
                </c:pt>
                <c:pt idx="13">
                  <c:v>2007.0</c:v>
                </c:pt>
                <c:pt idx="14">
                  <c:v>2008.0</c:v>
                </c:pt>
                <c:pt idx="15">
                  <c:v>2009.0</c:v>
                </c:pt>
                <c:pt idx="16">
                  <c:v>2010.0</c:v>
                </c:pt>
                <c:pt idx="17">
                  <c:v>2011.0</c:v>
                </c:pt>
                <c:pt idx="18">
                  <c:v>2012.0</c:v>
                </c:pt>
                <c:pt idx="19">
                  <c:v>2013.0</c:v>
                </c:pt>
                <c:pt idx="20">
                  <c:v>2014.0</c:v>
                </c:pt>
                <c:pt idx="21">
                  <c:v>2015.0</c:v>
                </c:pt>
                <c:pt idx="22">
                  <c:v>2016.0</c:v>
                </c:pt>
              </c:numCache>
            </c:numRef>
          </c:cat>
          <c:val>
            <c:numRef>
              <c:f>Sheet1!$C$2:$C$24</c:f>
              <c:numCache>
                <c:formatCode>General</c:formatCode>
                <c:ptCount val="23"/>
                <c:pt idx="1">
                  <c:v>17.0</c:v>
                </c:pt>
                <c:pt idx="2">
                  <c:v>16.0</c:v>
                </c:pt>
                <c:pt idx="3">
                  <c:v>16.0</c:v>
                </c:pt>
                <c:pt idx="4">
                  <c:v>16.0</c:v>
                </c:pt>
                <c:pt idx="6">
                  <c:v>16.0</c:v>
                </c:pt>
                <c:pt idx="7">
                  <c:v>15.0</c:v>
                </c:pt>
                <c:pt idx="9">
                  <c:v>17.0</c:v>
                </c:pt>
                <c:pt idx="10">
                  <c:v>16.0</c:v>
                </c:pt>
                <c:pt idx="12">
                  <c:v>18.0</c:v>
                </c:pt>
                <c:pt idx="14">
                  <c:v>17.0</c:v>
                </c:pt>
                <c:pt idx="16">
                  <c:v>18.0</c:v>
                </c:pt>
                <c:pt idx="18">
                  <c:v>19.0</c:v>
                </c:pt>
                <c:pt idx="20">
                  <c:v>18.0</c:v>
                </c:pt>
                <c:pt idx="22" formatCode="0.0">
                  <c:v>19.0</c:v>
                </c:pt>
              </c:numCache>
            </c:numRef>
          </c:val>
          <c:smooth val="0"/>
          <c:extLst xmlns:c16r2="http://schemas.microsoft.com/office/drawing/2015/06/chart">
            <c:ext xmlns:c16="http://schemas.microsoft.com/office/drawing/2014/chart" uri="{C3380CC4-5D6E-409C-BE32-E72D297353CC}">
              <c16:uniqueId val="{00000000-F0EF-4941-A8A3-55C0B90E5EB7}"/>
            </c:ext>
          </c:extLst>
        </c:ser>
        <c:ser>
          <c:idx val="2"/>
          <c:order val="2"/>
          <c:tx>
            <c:strRef>
              <c:f>Sheet1!$D$1</c:f>
              <c:strCache>
                <c:ptCount val="1"/>
                <c:pt idx="0">
                  <c:v>Third quintile</c:v>
                </c:pt>
              </c:strCache>
            </c:strRef>
          </c:tx>
          <c:spPr>
            <a:ln>
              <a:solidFill>
                <a:srgbClr val="D4582A"/>
              </a:solidFill>
            </a:ln>
          </c:spPr>
          <c:marker>
            <c:symbol val="none"/>
          </c:marker>
          <c:cat>
            <c:numRef>
              <c:f>Sheet1!$A$2:$A$24</c:f>
              <c:numCache>
                <c:formatCode>General</c:formatCode>
                <c:ptCount val="23"/>
                <c:pt idx="0">
                  <c:v>1994.0</c:v>
                </c:pt>
                <c:pt idx="1">
                  <c:v>1995.0</c:v>
                </c:pt>
                <c:pt idx="2">
                  <c:v>1996.0</c:v>
                </c:pt>
                <c:pt idx="3">
                  <c:v>1997.0</c:v>
                </c:pt>
                <c:pt idx="4">
                  <c:v>1998.0</c:v>
                </c:pt>
                <c:pt idx="5">
                  <c:v>1999.0</c:v>
                </c:pt>
                <c:pt idx="6">
                  <c:v>2000.0</c:v>
                </c:pt>
                <c:pt idx="7">
                  <c:v>2001.0</c:v>
                </c:pt>
                <c:pt idx="8">
                  <c:v>2002.0</c:v>
                </c:pt>
                <c:pt idx="9">
                  <c:v>2003.0</c:v>
                </c:pt>
                <c:pt idx="10">
                  <c:v>2004.0</c:v>
                </c:pt>
                <c:pt idx="11">
                  <c:v>2005.0</c:v>
                </c:pt>
                <c:pt idx="12">
                  <c:v>2006.0</c:v>
                </c:pt>
                <c:pt idx="13">
                  <c:v>2007.0</c:v>
                </c:pt>
                <c:pt idx="14">
                  <c:v>2008.0</c:v>
                </c:pt>
                <c:pt idx="15">
                  <c:v>2009.0</c:v>
                </c:pt>
                <c:pt idx="16">
                  <c:v>2010.0</c:v>
                </c:pt>
                <c:pt idx="17">
                  <c:v>2011.0</c:v>
                </c:pt>
                <c:pt idx="18">
                  <c:v>2012.0</c:v>
                </c:pt>
                <c:pt idx="19">
                  <c:v>2013.0</c:v>
                </c:pt>
                <c:pt idx="20">
                  <c:v>2014.0</c:v>
                </c:pt>
                <c:pt idx="21">
                  <c:v>2015.0</c:v>
                </c:pt>
                <c:pt idx="22">
                  <c:v>2016.0</c:v>
                </c:pt>
              </c:numCache>
            </c:numRef>
          </c:cat>
          <c:val>
            <c:numRef>
              <c:f>Sheet1!$D$2:$D$24</c:f>
              <c:numCache>
                <c:formatCode>General</c:formatCode>
                <c:ptCount val="23"/>
                <c:pt idx="1">
                  <c:v>13.0</c:v>
                </c:pt>
                <c:pt idx="2">
                  <c:v>13.0</c:v>
                </c:pt>
                <c:pt idx="3">
                  <c:v>13.0</c:v>
                </c:pt>
                <c:pt idx="4">
                  <c:v>14.0</c:v>
                </c:pt>
                <c:pt idx="6">
                  <c:v>14.0</c:v>
                </c:pt>
                <c:pt idx="7">
                  <c:v>13.0</c:v>
                </c:pt>
                <c:pt idx="9">
                  <c:v>14.0</c:v>
                </c:pt>
                <c:pt idx="10">
                  <c:v>15.0</c:v>
                </c:pt>
                <c:pt idx="12">
                  <c:v>16.0</c:v>
                </c:pt>
                <c:pt idx="14">
                  <c:v>15.0</c:v>
                </c:pt>
                <c:pt idx="16">
                  <c:v>16.0</c:v>
                </c:pt>
                <c:pt idx="18">
                  <c:v>16.0</c:v>
                </c:pt>
                <c:pt idx="20">
                  <c:v>16.0</c:v>
                </c:pt>
                <c:pt idx="22" formatCode="0.0">
                  <c:v>16.0</c:v>
                </c:pt>
              </c:numCache>
            </c:numRef>
          </c:val>
          <c:smooth val="0"/>
          <c:extLst xmlns:c16r2="http://schemas.microsoft.com/office/drawing/2015/06/chart">
            <c:ext xmlns:c16="http://schemas.microsoft.com/office/drawing/2014/chart" uri="{C3380CC4-5D6E-409C-BE32-E72D297353CC}">
              <c16:uniqueId val="{00000003-E0AB-4A5F-B6A7-D0D3FFD705B5}"/>
            </c:ext>
          </c:extLst>
        </c:ser>
        <c:ser>
          <c:idx val="3"/>
          <c:order val="3"/>
          <c:tx>
            <c:strRef>
              <c:f>Sheet1!$E$1</c:f>
              <c:strCache>
                <c:ptCount val="1"/>
                <c:pt idx="0">
                  <c:v>Fourth quintile</c:v>
                </c:pt>
              </c:strCache>
            </c:strRef>
          </c:tx>
          <c:spPr>
            <a:ln>
              <a:solidFill>
                <a:srgbClr val="A02226"/>
              </a:solidFill>
            </a:ln>
          </c:spPr>
          <c:marker>
            <c:symbol val="none"/>
          </c:marker>
          <c:cat>
            <c:numRef>
              <c:f>Sheet1!$A$2:$A$24</c:f>
              <c:numCache>
                <c:formatCode>General</c:formatCode>
                <c:ptCount val="23"/>
                <c:pt idx="0">
                  <c:v>1994.0</c:v>
                </c:pt>
                <c:pt idx="1">
                  <c:v>1995.0</c:v>
                </c:pt>
                <c:pt idx="2">
                  <c:v>1996.0</c:v>
                </c:pt>
                <c:pt idx="3">
                  <c:v>1997.0</c:v>
                </c:pt>
                <c:pt idx="4">
                  <c:v>1998.0</c:v>
                </c:pt>
                <c:pt idx="5">
                  <c:v>1999.0</c:v>
                </c:pt>
                <c:pt idx="6">
                  <c:v>2000.0</c:v>
                </c:pt>
                <c:pt idx="7">
                  <c:v>2001.0</c:v>
                </c:pt>
                <c:pt idx="8">
                  <c:v>2002.0</c:v>
                </c:pt>
                <c:pt idx="9">
                  <c:v>2003.0</c:v>
                </c:pt>
                <c:pt idx="10">
                  <c:v>2004.0</c:v>
                </c:pt>
                <c:pt idx="11">
                  <c:v>2005.0</c:v>
                </c:pt>
                <c:pt idx="12">
                  <c:v>2006.0</c:v>
                </c:pt>
                <c:pt idx="13">
                  <c:v>2007.0</c:v>
                </c:pt>
                <c:pt idx="14">
                  <c:v>2008.0</c:v>
                </c:pt>
                <c:pt idx="15">
                  <c:v>2009.0</c:v>
                </c:pt>
                <c:pt idx="16">
                  <c:v>2010.0</c:v>
                </c:pt>
                <c:pt idx="17">
                  <c:v>2011.0</c:v>
                </c:pt>
                <c:pt idx="18">
                  <c:v>2012.0</c:v>
                </c:pt>
                <c:pt idx="19">
                  <c:v>2013.0</c:v>
                </c:pt>
                <c:pt idx="20">
                  <c:v>2014.0</c:v>
                </c:pt>
                <c:pt idx="21">
                  <c:v>2015.0</c:v>
                </c:pt>
                <c:pt idx="22">
                  <c:v>2016.0</c:v>
                </c:pt>
              </c:numCache>
            </c:numRef>
          </c:cat>
          <c:val>
            <c:numRef>
              <c:f>Sheet1!$E$2:$E$24</c:f>
              <c:numCache>
                <c:formatCode>General</c:formatCode>
                <c:ptCount val="23"/>
                <c:pt idx="1">
                  <c:v>12.0</c:v>
                </c:pt>
                <c:pt idx="2">
                  <c:v>11.0</c:v>
                </c:pt>
                <c:pt idx="3">
                  <c:v>12.0</c:v>
                </c:pt>
                <c:pt idx="4">
                  <c:v>12.0</c:v>
                </c:pt>
                <c:pt idx="6">
                  <c:v>12.0</c:v>
                </c:pt>
                <c:pt idx="7">
                  <c:v>13.0</c:v>
                </c:pt>
                <c:pt idx="9">
                  <c:v>12.0</c:v>
                </c:pt>
                <c:pt idx="10">
                  <c:v>14.0</c:v>
                </c:pt>
                <c:pt idx="12">
                  <c:v>14.0</c:v>
                </c:pt>
                <c:pt idx="14">
                  <c:v>14.0</c:v>
                </c:pt>
                <c:pt idx="16">
                  <c:v>15.0</c:v>
                </c:pt>
                <c:pt idx="18">
                  <c:v>15.0</c:v>
                </c:pt>
                <c:pt idx="20">
                  <c:v>14.0</c:v>
                </c:pt>
                <c:pt idx="22" formatCode="0.0">
                  <c:v>14.0</c:v>
                </c:pt>
              </c:numCache>
            </c:numRef>
          </c:val>
          <c:smooth val="0"/>
          <c:extLst xmlns:c16r2="http://schemas.microsoft.com/office/drawing/2015/06/chart">
            <c:ext xmlns:c16="http://schemas.microsoft.com/office/drawing/2014/chart" uri="{C3380CC4-5D6E-409C-BE32-E72D297353CC}">
              <c16:uniqueId val="{00000004-E0AB-4A5F-B6A7-D0D3FFD705B5}"/>
            </c:ext>
          </c:extLst>
        </c:ser>
        <c:ser>
          <c:idx val="4"/>
          <c:order val="4"/>
          <c:tx>
            <c:strRef>
              <c:f>Sheet1!$F$1</c:f>
              <c:strCache>
                <c:ptCount val="1"/>
                <c:pt idx="0">
                  <c:v>Highest quintile</c:v>
                </c:pt>
              </c:strCache>
            </c:strRef>
          </c:tx>
          <c:spPr>
            <a:ln>
              <a:solidFill>
                <a:srgbClr val="621214"/>
              </a:solidFill>
            </a:ln>
          </c:spPr>
          <c:marker>
            <c:symbol val="none"/>
          </c:marker>
          <c:cat>
            <c:numRef>
              <c:f>Sheet1!$A$2:$A$24</c:f>
              <c:numCache>
                <c:formatCode>General</c:formatCode>
                <c:ptCount val="23"/>
                <c:pt idx="0">
                  <c:v>1994.0</c:v>
                </c:pt>
                <c:pt idx="1">
                  <c:v>1995.0</c:v>
                </c:pt>
                <c:pt idx="2">
                  <c:v>1996.0</c:v>
                </c:pt>
                <c:pt idx="3">
                  <c:v>1997.0</c:v>
                </c:pt>
                <c:pt idx="4">
                  <c:v>1998.0</c:v>
                </c:pt>
                <c:pt idx="5">
                  <c:v>1999.0</c:v>
                </c:pt>
                <c:pt idx="6">
                  <c:v>2000.0</c:v>
                </c:pt>
                <c:pt idx="7">
                  <c:v>2001.0</c:v>
                </c:pt>
                <c:pt idx="8">
                  <c:v>2002.0</c:v>
                </c:pt>
                <c:pt idx="9">
                  <c:v>2003.0</c:v>
                </c:pt>
                <c:pt idx="10">
                  <c:v>2004.0</c:v>
                </c:pt>
                <c:pt idx="11">
                  <c:v>2005.0</c:v>
                </c:pt>
                <c:pt idx="12">
                  <c:v>2006.0</c:v>
                </c:pt>
                <c:pt idx="13">
                  <c:v>2007.0</c:v>
                </c:pt>
                <c:pt idx="14">
                  <c:v>2008.0</c:v>
                </c:pt>
                <c:pt idx="15">
                  <c:v>2009.0</c:v>
                </c:pt>
                <c:pt idx="16">
                  <c:v>2010.0</c:v>
                </c:pt>
                <c:pt idx="17">
                  <c:v>2011.0</c:v>
                </c:pt>
                <c:pt idx="18">
                  <c:v>2012.0</c:v>
                </c:pt>
                <c:pt idx="19">
                  <c:v>2013.0</c:v>
                </c:pt>
                <c:pt idx="20">
                  <c:v>2014.0</c:v>
                </c:pt>
                <c:pt idx="21">
                  <c:v>2015.0</c:v>
                </c:pt>
                <c:pt idx="22">
                  <c:v>2016.0</c:v>
                </c:pt>
              </c:numCache>
            </c:numRef>
          </c:cat>
          <c:val>
            <c:numRef>
              <c:f>Sheet1!$F$2:$F$24</c:f>
              <c:numCache>
                <c:formatCode>General</c:formatCode>
                <c:ptCount val="23"/>
                <c:pt idx="1">
                  <c:v>9.0</c:v>
                </c:pt>
                <c:pt idx="2">
                  <c:v>10.0</c:v>
                </c:pt>
                <c:pt idx="3">
                  <c:v>10.0</c:v>
                </c:pt>
                <c:pt idx="4">
                  <c:v>9.0</c:v>
                </c:pt>
                <c:pt idx="6">
                  <c:v>9.0</c:v>
                </c:pt>
                <c:pt idx="7">
                  <c:v>9.0</c:v>
                </c:pt>
                <c:pt idx="9">
                  <c:v>10.0</c:v>
                </c:pt>
                <c:pt idx="10">
                  <c:v>11.0</c:v>
                </c:pt>
                <c:pt idx="12">
                  <c:v>10.0</c:v>
                </c:pt>
                <c:pt idx="14">
                  <c:v>9.0</c:v>
                </c:pt>
                <c:pt idx="16">
                  <c:v>10.0</c:v>
                </c:pt>
                <c:pt idx="18">
                  <c:v>10.0</c:v>
                </c:pt>
                <c:pt idx="20">
                  <c:v>9.0</c:v>
                </c:pt>
                <c:pt idx="22" formatCode="0.0">
                  <c:v>10.0</c:v>
                </c:pt>
              </c:numCache>
            </c:numRef>
          </c:val>
          <c:smooth val="0"/>
          <c:extLst xmlns:c16r2="http://schemas.microsoft.com/office/drawing/2015/06/chart">
            <c:ext xmlns:c16="http://schemas.microsoft.com/office/drawing/2014/chart" uri="{C3380CC4-5D6E-409C-BE32-E72D297353CC}">
              <c16:uniqueId val="{00000005-E0AB-4A5F-B6A7-D0D3FFD705B5}"/>
            </c:ext>
          </c:extLst>
        </c:ser>
        <c:dLbls>
          <c:showLegendKey val="0"/>
          <c:showVal val="0"/>
          <c:showCatName val="0"/>
          <c:showSerName val="0"/>
          <c:showPercent val="0"/>
          <c:showBubbleSize val="0"/>
        </c:dLbls>
        <c:marker val="1"/>
        <c:smooth val="0"/>
        <c:axId val="1797795848"/>
        <c:axId val="1798103784"/>
      </c:lineChart>
      <c:catAx>
        <c:axId val="1797795848"/>
        <c:scaling>
          <c:orientation val="minMax"/>
        </c:scaling>
        <c:delete val="0"/>
        <c:axPos val="b"/>
        <c:numFmt formatCode="General" sourceLinked="1"/>
        <c:majorTickMark val="out"/>
        <c:minorTickMark val="none"/>
        <c:tickLblPos val="nextTo"/>
        <c:spPr>
          <a:ln>
            <a:solidFill>
              <a:srgbClr val="6A737B"/>
            </a:solidFill>
          </a:ln>
        </c:spPr>
        <c:txPr>
          <a:bodyPr/>
          <a:lstStyle/>
          <a:p>
            <a:pPr>
              <a:defRPr sz="2200"/>
            </a:pPr>
            <a:endParaRPr lang="en-US"/>
          </a:p>
        </c:txPr>
        <c:crossAx val="1798103784"/>
        <c:crosses val="autoZero"/>
        <c:auto val="0"/>
        <c:lblAlgn val="ctr"/>
        <c:lblOffset val="100"/>
        <c:tickLblSkip val="2"/>
        <c:tickMarkSkip val="2"/>
        <c:noMultiLvlLbl val="1"/>
      </c:catAx>
      <c:valAx>
        <c:axId val="1798103784"/>
        <c:scaling>
          <c:orientation val="minMax"/>
          <c:max val="3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1797795848"/>
        <c:crosses val="autoZero"/>
        <c:crossBetween val="midCat"/>
        <c:majorUnit val="5.0"/>
      </c:valAx>
    </c:plotArea>
    <c:plotVisOnly val="1"/>
    <c:dispBlanksAs val="span"/>
    <c:showDLblsOverMax val="0"/>
  </c:chart>
  <c:txPr>
    <a:bodyPr/>
    <a:lstStyle/>
    <a:p>
      <a:pPr>
        <a:defRPr sz="1800"/>
      </a:pPr>
      <a:endParaRPr lang="en-US"/>
    </a:p>
  </c:txPr>
  <c:externalData r:id="rId2">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523419917337919"/>
          <c:y val="0.0271044036162146"/>
          <c:w val="0.895459770114942"/>
          <c:h val="0.885086468358122"/>
        </c:manualLayout>
      </c:layout>
      <c:scatterChart>
        <c:scatterStyle val="lineMarker"/>
        <c:varyColors val="0"/>
        <c:ser>
          <c:idx val="0"/>
          <c:order val="0"/>
          <c:tx>
            <c:strRef>
              <c:f>Sheet1!$B$1</c:f>
              <c:strCache>
                <c:ptCount val="1"/>
                <c:pt idx="0">
                  <c:v>2000</c:v>
                </c:pt>
              </c:strCache>
            </c:strRef>
          </c:tx>
          <c:spPr>
            <a:ln w="47625">
              <a:noFill/>
            </a:ln>
            <a:effectLst/>
          </c:spPr>
          <c:marker>
            <c:symbol val="circle"/>
            <c:size val="14"/>
            <c:spPr>
              <a:solidFill>
                <a:schemeClr val="accent2"/>
              </a:solidFill>
              <a:ln>
                <a:noFill/>
              </a:ln>
              <a:effectLst/>
            </c:spPr>
          </c:marker>
          <c:dPt>
            <c:idx val="18"/>
            <c:marker>
              <c:symbol val="circle"/>
              <c:size val="17"/>
            </c:marker>
            <c:bubble3D val="0"/>
            <c:extLst xmlns:c16r2="http://schemas.microsoft.com/office/drawing/2015/06/chart">
              <c:ext xmlns:c16="http://schemas.microsoft.com/office/drawing/2014/chart" uri="{C3380CC4-5D6E-409C-BE32-E72D297353CC}">
                <c16:uniqueId val="{00000000-0579-4E91-9EB1-86EA4981991B}"/>
              </c:ext>
            </c:extLst>
          </c:dPt>
          <c:xVal>
            <c:numRef>
              <c:f>Sheet1!$A$2:$A$45</c:f>
              <c:numCache>
                <c:formatCode>0.0</c:formatCode>
                <c:ptCount val="44"/>
                <c:pt idx="0">
                  <c:v>485.8605168909108</c:v>
                </c:pt>
                <c:pt idx="1">
                  <c:v>452.6432891079517</c:v>
                </c:pt>
                <c:pt idx="2">
                  <c:v>506.1503958680213</c:v>
                </c:pt>
                <c:pt idx="3">
                  <c:v>486.7029588087411</c:v>
                </c:pt>
                <c:pt idx="4">
                  <c:v>498.1797610533351</c:v>
                </c:pt>
                <c:pt idx="5">
                  <c:v>481.614014107563</c:v>
                </c:pt>
                <c:pt idx="6">
                  <c:v>467.1662195397651</c:v>
                </c:pt>
                <c:pt idx="7">
                  <c:v>351.7350427350427</c:v>
                </c:pt>
                <c:pt idx="8">
                  <c:v>482.2417334386636</c:v>
                </c:pt>
                <c:pt idx="9">
                  <c:v>453.0043151969981</c:v>
                </c:pt>
                <c:pt idx="10">
                  <c:v>420.3871040945036</c:v>
                </c:pt>
                <c:pt idx="11">
                  <c:v>398.4953921568626</c:v>
                </c:pt>
                <c:pt idx="12">
                  <c:v>435.6091494559183</c:v>
                </c:pt>
                <c:pt idx="13">
                  <c:v>372.7996619661203</c:v>
                </c:pt>
                <c:pt idx="14">
                  <c:v>372.1545791424034</c:v>
                </c:pt>
                <c:pt idx="15">
                  <c:v>430.7033094664602</c:v>
                </c:pt>
                <c:pt idx="16">
                  <c:v>412.8744744432385</c:v>
                </c:pt>
                <c:pt idx="17">
                  <c:v>389.6510310446408</c:v>
                </c:pt>
                <c:pt idx="18">
                  <c:v>406.9839611305574</c:v>
                </c:pt>
                <c:pt idx="19">
                  <c:v>353.2672347017815</c:v>
                </c:pt>
                <c:pt idx="20">
                  <c:v>327.3919974910488</c:v>
                </c:pt>
                <c:pt idx="21">
                  <c:v>280.992142990798</c:v>
                </c:pt>
                <c:pt idx="22">
                  <c:v>571.2180893320386</c:v>
                </c:pt>
                <c:pt idx="23">
                  <c:v>546.3755647928587</c:v>
                </c:pt>
                <c:pt idx="24">
                  <c:v>546.3526816619142</c:v>
                </c:pt>
                <c:pt idx="25">
                  <c:v>536.288827364832</c:v>
                </c:pt>
                <c:pt idx="26">
                  <c:v>526.9806456828326</c:v>
                </c:pt>
                <c:pt idx="27">
                  <c:v>525.4037861021255</c:v>
                </c:pt>
                <c:pt idx="28">
                  <c:v>510.43789665689</c:v>
                </c:pt>
                <c:pt idx="29">
                  <c:v>509.527713625866</c:v>
                </c:pt>
                <c:pt idx="30">
                  <c:v>475.8013747819839</c:v>
                </c:pt>
                <c:pt idx="31">
                  <c:v>464.3940551776897</c:v>
                </c:pt>
                <c:pt idx="32">
                  <c:v>448.9747955206185</c:v>
                </c:pt>
                <c:pt idx="33">
                  <c:v>448.5073467584982</c:v>
                </c:pt>
                <c:pt idx="34">
                  <c:v>448.398362293339</c:v>
                </c:pt>
                <c:pt idx="35">
                  <c:v>444.6011377040446</c:v>
                </c:pt>
                <c:pt idx="36">
                  <c:v>436.8162189732486</c:v>
                </c:pt>
                <c:pt idx="37">
                  <c:v>436.2470261800274</c:v>
                </c:pt>
                <c:pt idx="38">
                  <c:v>418.8967989114061</c:v>
                </c:pt>
                <c:pt idx="39">
                  <c:v>413.5455703110787</c:v>
                </c:pt>
                <c:pt idx="40">
                  <c:v>401.1765196712419</c:v>
                </c:pt>
                <c:pt idx="41">
                  <c:v>398.1894457937735</c:v>
                </c:pt>
                <c:pt idx="42">
                  <c:v>363.2325436408976</c:v>
                </c:pt>
                <c:pt idx="43">
                  <c:v>289.6130117459231</c:v>
                </c:pt>
              </c:numCache>
            </c:numRef>
          </c:xVal>
          <c:yVal>
            <c:numRef>
              <c:f>Sheet1!$B$2:$B$45</c:f>
              <c:numCache>
                <c:formatCode>General</c:formatCode>
                <c:ptCount val="44"/>
                <c:pt idx="0">
                  <c:v>22.0</c:v>
                </c:pt>
                <c:pt idx="1">
                  <c:v>21.0</c:v>
                </c:pt>
                <c:pt idx="2">
                  <c:v>20.0</c:v>
                </c:pt>
                <c:pt idx="3">
                  <c:v>19.0</c:v>
                </c:pt>
                <c:pt idx="4">
                  <c:v>18.0</c:v>
                </c:pt>
                <c:pt idx="5">
                  <c:v>17.0</c:v>
                </c:pt>
                <c:pt idx="6">
                  <c:v>16.0</c:v>
                </c:pt>
                <c:pt idx="7">
                  <c:v>15.0</c:v>
                </c:pt>
                <c:pt idx="8">
                  <c:v>14.0</c:v>
                </c:pt>
                <c:pt idx="9">
                  <c:v>13.0</c:v>
                </c:pt>
                <c:pt idx="10">
                  <c:v>12.0</c:v>
                </c:pt>
                <c:pt idx="11">
                  <c:v>11.0</c:v>
                </c:pt>
                <c:pt idx="12">
                  <c:v>10.0</c:v>
                </c:pt>
                <c:pt idx="13">
                  <c:v>9.0</c:v>
                </c:pt>
                <c:pt idx="14">
                  <c:v>8.0</c:v>
                </c:pt>
                <c:pt idx="15">
                  <c:v>7.0</c:v>
                </c:pt>
                <c:pt idx="16">
                  <c:v>6.0</c:v>
                </c:pt>
                <c:pt idx="17">
                  <c:v>5.0</c:v>
                </c:pt>
                <c:pt idx="18">
                  <c:v>4.0</c:v>
                </c:pt>
                <c:pt idx="19">
                  <c:v>3.0</c:v>
                </c:pt>
                <c:pt idx="20">
                  <c:v>2.0</c:v>
                </c:pt>
                <c:pt idx="21">
                  <c:v>1.0</c:v>
                </c:pt>
              </c:numCache>
            </c:numRef>
          </c:yVal>
          <c:smooth val="0"/>
          <c:extLst xmlns:c16r2="http://schemas.microsoft.com/office/drawing/2015/06/chart">
            <c:ext xmlns:c16="http://schemas.microsoft.com/office/drawing/2014/chart" uri="{C3380CC4-5D6E-409C-BE32-E72D297353CC}">
              <c16:uniqueId val="{00000001-0579-4E91-9EB1-86EA4981991B}"/>
            </c:ext>
          </c:extLst>
        </c:ser>
        <c:ser>
          <c:idx val="1"/>
          <c:order val="1"/>
          <c:tx>
            <c:strRef>
              <c:f>Sheet1!$C$1</c:f>
              <c:strCache>
                <c:ptCount val="1"/>
                <c:pt idx="0">
                  <c:v>2015</c:v>
                </c:pt>
              </c:strCache>
            </c:strRef>
          </c:tx>
          <c:spPr>
            <a:ln w="47625">
              <a:noFill/>
            </a:ln>
            <a:effectLst/>
          </c:spPr>
          <c:marker>
            <c:symbol val="circle"/>
            <c:size val="14"/>
            <c:spPr>
              <a:solidFill>
                <a:schemeClr val="tx2"/>
              </a:solidFill>
              <a:ln>
                <a:noFill/>
              </a:ln>
              <a:effectLst/>
            </c:spPr>
          </c:marker>
          <c:dPt>
            <c:idx val="34"/>
            <c:marker>
              <c:symbol val="circle"/>
              <c:size val="13"/>
            </c:marker>
            <c:bubble3D val="0"/>
            <c:extLst xmlns:c16r2="http://schemas.microsoft.com/office/drawing/2015/06/chart">
              <c:ext xmlns:c16="http://schemas.microsoft.com/office/drawing/2014/chart" uri="{C3380CC4-5D6E-409C-BE32-E72D297353CC}">
                <c16:uniqueId val="{00000004-0579-4E91-9EB1-86EA4981991B}"/>
              </c:ext>
            </c:extLst>
          </c:dPt>
          <c:dPt>
            <c:idx val="40"/>
            <c:marker>
              <c:symbol val="circle"/>
              <c:size val="17"/>
            </c:marker>
            <c:bubble3D val="0"/>
            <c:extLst xmlns:c16r2="http://schemas.microsoft.com/office/drawing/2015/06/chart">
              <c:ext xmlns:c16="http://schemas.microsoft.com/office/drawing/2014/chart" uri="{C3380CC4-5D6E-409C-BE32-E72D297353CC}">
                <c16:uniqueId val="{00000002-0579-4E91-9EB1-86EA4981991B}"/>
              </c:ext>
            </c:extLst>
          </c:dPt>
          <c:xVal>
            <c:numRef>
              <c:f>Sheet1!$A$2:$A$45</c:f>
              <c:numCache>
                <c:formatCode>0.0</c:formatCode>
                <c:ptCount val="44"/>
                <c:pt idx="0">
                  <c:v>485.8605168909108</c:v>
                </c:pt>
                <c:pt idx="1">
                  <c:v>452.6432891079517</c:v>
                </c:pt>
                <c:pt idx="2">
                  <c:v>506.1503958680213</c:v>
                </c:pt>
                <c:pt idx="3">
                  <c:v>486.7029588087411</c:v>
                </c:pt>
                <c:pt idx="4">
                  <c:v>498.1797610533351</c:v>
                </c:pt>
                <c:pt idx="5">
                  <c:v>481.614014107563</c:v>
                </c:pt>
                <c:pt idx="6">
                  <c:v>467.1662195397651</c:v>
                </c:pt>
                <c:pt idx="7">
                  <c:v>351.7350427350427</c:v>
                </c:pt>
                <c:pt idx="8">
                  <c:v>482.2417334386636</c:v>
                </c:pt>
                <c:pt idx="9">
                  <c:v>453.0043151969981</c:v>
                </c:pt>
                <c:pt idx="10">
                  <c:v>420.3871040945036</c:v>
                </c:pt>
                <c:pt idx="11">
                  <c:v>398.4953921568626</c:v>
                </c:pt>
                <c:pt idx="12">
                  <c:v>435.6091494559183</c:v>
                </c:pt>
                <c:pt idx="13">
                  <c:v>372.7996619661203</c:v>
                </c:pt>
                <c:pt idx="14">
                  <c:v>372.1545791424034</c:v>
                </c:pt>
                <c:pt idx="15">
                  <c:v>430.7033094664602</c:v>
                </c:pt>
                <c:pt idx="16">
                  <c:v>412.8744744432385</c:v>
                </c:pt>
                <c:pt idx="17">
                  <c:v>389.6510310446408</c:v>
                </c:pt>
                <c:pt idx="18">
                  <c:v>406.9839611305574</c:v>
                </c:pt>
                <c:pt idx="19">
                  <c:v>353.2672347017815</c:v>
                </c:pt>
                <c:pt idx="20">
                  <c:v>327.3919974910488</c:v>
                </c:pt>
                <c:pt idx="21">
                  <c:v>280.992142990798</c:v>
                </c:pt>
                <c:pt idx="22">
                  <c:v>571.2180893320386</c:v>
                </c:pt>
                <c:pt idx="23">
                  <c:v>546.3755647928587</c:v>
                </c:pt>
                <c:pt idx="24">
                  <c:v>546.3526816619142</c:v>
                </c:pt>
                <c:pt idx="25">
                  <c:v>536.288827364832</c:v>
                </c:pt>
                <c:pt idx="26">
                  <c:v>526.9806456828326</c:v>
                </c:pt>
                <c:pt idx="27">
                  <c:v>525.4037861021255</c:v>
                </c:pt>
                <c:pt idx="28">
                  <c:v>510.43789665689</c:v>
                </c:pt>
                <c:pt idx="29">
                  <c:v>509.527713625866</c:v>
                </c:pt>
                <c:pt idx="30">
                  <c:v>475.8013747819839</c:v>
                </c:pt>
                <c:pt idx="31">
                  <c:v>464.3940551776897</c:v>
                </c:pt>
                <c:pt idx="32">
                  <c:v>448.9747955206185</c:v>
                </c:pt>
                <c:pt idx="33">
                  <c:v>448.5073467584982</c:v>
                </c:pt>
                <c:pt idx="34">
                  <c:v>448.398362293339</c:v>
                </c:pt>
                <c:pt idx="35">
                  <c:v>444.6011377040446</c:v>
                </c:pt>
                <c:pt idx="36">
                  <c:v>436.8162189732486</c:v>
                </c:pt>
                <c:pt idx="37">
                  <c:v>436.2470261800274</c:v>
                </c:pt>
                <c:pt idx="38">
                  <c:v>418.8967989114061</c:v>
                </c:pt>
                <c:pt idx="39">
                  <c:v>413.5455703110787</c:v>
                </c:pt>
                <c:pt idx="40">
                  <c:v>401.1765196712419</c:v>
                </c:pt>
                <c:pt idx="41">
                  <c:v>398.1894457937735</c:v>
                </c:pt>
                <c:pt idx="42">
                  <c:v>363.2325436408976</c:v>
                </c:pt>
                <c:pt idx="43">
                  <c:v>289.6130117459231</c:v>
                </c:pt>
              </c:numCache>
            </c:numRef>
          </c:xVal>
          <c:yVal>
            <c:numRef>
              <c:f>Sheet1!$C$2:$C$45</c:f>
              <c:numCache>
                <c:formatCode>General</c:formatCode>
                <c:ptCount val="44"/>
                <c:pt idx="22">
                  <c:v>22.0</c:v>
                </c:pt>
                <c:pt idx="23">
                  <c:v>21.0</c:v>
                </c:pt>
                <c:pt idx="24">
                  <c:v>20.0</c:v>
                </c:pt>
                <c:pt idx="25">
                  <c:v>19.0</c:v>
                </c:pt>
                <c:pt idx="26">
                  <c:v>18.0</c:v>
                </c:pt>
                <c:pt idx="27">
                  <c:v>17.0</c:v>
                </c:pt>
                <c:pt idx="28">
                  <c:v>16.0</c:v>
                </c:pt>
                <c:pt idx="29">
                  <c:v>15.0</c:v>
                </c:pt>
                <c:pt idx="30">
                  <c:v>14.0</c:v>
                </c:pt>
                <c:pt idx="31">
                  <c:v>13.0</c:v>
                </c:pt>
                <c:pt idx="32">
                  <c:v>12.0</c:v>
                </c:pt>
                <c:pt idx="33">
                  <c:v>11.0</c:v>
                </c:pt>
                <c:pt idx="34">
                  <c:v>10.0</c:v>
                </c:pt>
                <c:pt idx="35">
                  <c:v>9.0</c:v>
                </c:pt>
                <c:pt idx="36">
                  <c:v>8.0</c:v>
                </c:pt>
                <c:pt idx="37">
                  <c:v>7.0</c:v>
                </c:pt>
                <c:pt idx="38">
                  <c:v>6.0</c:v>
                </c:pt>
                <c:pt idx="39">
                  <c:v>5.0</c:v>
                </c:pt>
                <c:pt idx="40">
                  <c:v>4.0</c:v>
                </c:pt>
                <c:pt idx="41">
                  <c:v>3.0</c:v>
                </c:pt>
                <c:pt idx="42">
                  <c:v>2.0</c:v>
                </c:pt>
                <c:pt idx="43">
                  <c:v>1.0</c:v>
                </c:pt>
              </c:numCache>
            </c:numRef>
          </c:yVal>
          <c:smooth val="0"/>
          <c:extLst xmlns:c16r2="http://schemas.microsoft.com/office/drawing/2015/06/chart">
            <c:ext xmlns:c16="http://schemas.microsoft.com/office/drawing/2014/chart" uri="{C3380CC4-5D6E-409C-BE32-E72D297353CC}">
              <c16:uniqueId val="{00000003-0579-4E91-9EB1-86EA4981991B}"/>
            </c:ext>
          </c:extLst>
        </c:ser>
        <c:dLbls>
          <c:showLegendKey val="0"/>
          <c:showVal val="0"/>
          <c:showCatName val="0"/>
          <c:showSerName val="0"/>
          <c:showPercent val="0"/>
          <c:showBubbleSize val="0"/>
        </c:dLbls>
        <c:axId val="-2017403064"/>
        <c:axId val="-2017409576"/>
      </c:scatterChart>
      <c:valAx>
        <c:axId val="-2017403064"/>
        <c:scaling>
          <c:orientation val="minMax"/>
          <c:max val="600.0"/>
          <c:min val="250.0"/>
        </c:scaling>
        <c:delete val="0"/>
        <c:axPos val="b"/>
        <c:majorGridlines>
          <c:spPr>
            <a:ln>
              <a:solidFill>
                <a:srgbClr val="C3C7CB"/>
              </a:solidFill>
            </a:ln>
          </c:spPr>
        </c:majorGridlines>
        <c:numFmt formatCode="#,##0" sourceLinked="0"/>
        <c:majorTickMark val="out"/>
        <c:minorTickMark val="none"/>
        <c:tickLblPos val="nextTo"/>
        <c:spPr>
          <a:ln>
            <a:noFill/>
          </a:ln>
        </c:spPr>
        <c:txPr>
          <a:bodyPr/>
          <a:lstStyle/>
          <a:p>
            <a:pPr>
              <a:defRPr sz="2200"/>
            </a:pPr>
            <a:endParaRPr lang="en-US"/>
          </a:p>
        </c:txPr>
        <c:crossAx val="-2017409576"/>
        <c:crosses val="autoZero"/>
        <c:crossBetween val="midCat"/>
        <c:majorUnit val="50.0"/>
      </c:valAx>
      <c:valAx>
        <c:axId val="-2017409576"/>
        <c:scaling>
          <c:orientation val="minMax"/>
          <c:max val="23.0"/>
          <c:min val="0.0"/>
        </c:scaling>
        <c:delete val="0"/>
        <c:axPos val="l"/>
        <c:numFmt formatCode="General" sourceLinked="1"/>
        <c:majorTickMark val="none"/>
        <c:minorTickMark val="none"/>
        <c:tickLblPos val="none"/>
        <c:spPr>
          <a:ln>
            <a:solidFill>
              <a:schemeClr val="tx1"/>
            </a:solidFill>
          </a:ln>
        </c:spPr>
        <c:crossAx val="-2017403064"/>
        <c:crosses val="autoZero"/>
        <c:crossBetween val="midCat"/>
      </c:valAx>
    </c:plotArea>
    <c:plotVisOnly val="1"/>
    <c:dispBlanksAs val="gap"/>
    <c:showDLblsOverMax val="0"/>
  </c:chart>
  <c:txPr>
    <a:bodyPr/>
    <a:lstStyle/>
    <a:p>
      <a:pPr>
        <a:defRPr sz="1800"/>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749335249674967"/>
          <c:h val="0.888281345850185"/>
        </c:manualLayout>
      </c:layout>
      <c:barChart>
        <c:barDir val="col"/>
        <c:grouping val="stacked"/>
        <c:varyColors val="0"/>
        <c:ser>
          <c:idx val="0"/>
          <c:order val="0"/>
          <c:tx>
            <c:strRef>
              <c:f>Sheet1!$B$1</c:f>
              <c:strCache>
                <c:ptCount val="1"/>
                <c:pt idx="0">
                  <c:v>Houses</c:v>
                </c:pt>
              </c:strCache>
            </c:strRef>
          </c:tx>
          <c:spPr>
            <a:solidFill>
              <a:srgbClr val="621214"/>
            </a:solidFill>
            <a:ln>
              <a:solidFill>
                <a:srgbClr val="FFFFFF"/>
              </a:solidFill>
            </a:ln>
            <a:effectLst/>
          </c:spPr>
          <c:invertIfNegative val="0"/>
          <c:cat>
            <c:numRef>
              <c:f>Sheet1!$A$2:$A$27</c:f>
              <c:numCache>
                <c:formatCode>m/d/yyyy</c:formatCode>
                <c:ptCount val="26"/>
                <c:pt idx="0">
                  <c:v>33939.0</c:v>
                </c:pt>
                <c:pt idx="1">
                  <c:v>34304.0</c:v>
                </c:pt>
                <c:pt idx="2">
                  <c:v>34669.0</c:v>
                </c:pt>
                <c:pt idx="3">
                  <c:v>35034.0</c:v>
                </c:pt>
                <c:pt idx="4">
                  <c:v>35400.0</c:v>
                </c:pt>
                <c:pt idx="5">
                  <c:v>35765.0</c:v>
                </c:pt>
                <c:pt idx="6">
                  <c:v>36130.0</c:v>
                </c:pt>
                <c:pt idx="7">
                  <c:v>36495.0</c:v>
                </c:pt>
                <c:pt idx="8">
                  <c:v>36861.0</c:v>
                </c:pt>
                <c:pt idx="9">
                  <c:v>37226.0</c:v>
                </c:pt>
                <c:pt idx="10">
                  <c:v>37591.0</c:v>
                </c:pt>
                <c:pt idx="11">
                  <c:v>37956.0</c:v>
                </c:pt>
                <c:pt idx="12">
                  <c:v>38322.0</c:v>
                </c:pt>
                <c:pt idx="13">
                  <c:v>38687.0</c:v>
                </c:pt>
                <c:pt idx="14">
                  <c:v>39052.0</c:v>
                </c:pt>
                <c:pt idx="15">
                  <c:v>39417.0</c:v>
                </c:pt>
                <c:pt idx="16">
                  <c:v>39783.0</c:v>
                </c:pt>
                <c:pt idx="17">
                  <c:v>40148.0</c:v>
                </c:pt>
                <c:pt idx="18">
                  <c:v>40513.0</c:v>
                </c:pt>
                <c:pt idx="19">
                  <c:v>40878.0</c:v>
                </c:pt>
                <c:pt idx="20">
                  <c:v>41244.0</c:v>
                </c:pt>
                <c:pt idx="21">
                  <c:v>41609.0</c:v>
                </c:pt>
                <c:pt idx="22">
                  <c:v>41974.0</c:v>
                </c:pt>
                <c:pt idx="23">
                  <c:v>42339.0</c:v>
                </c:pt>
                <c:pt idx="24">
                  <c:v>42705.0</c:v>
                </c:pt>
                <c:pt idx="25">
                  <c:v>43070.0</c:v>
                </c:pt>
              </c:numCache>
            </c:numRef>
          </c:cat>
          <c:val>
            <c:numRef>
              <c:f>Sheet1!$B$2:$B$27</c:f>
              <c:numCache>
                <c:formatCode>0</c:formatCode>
                <c:ptCount val="26"/>
                <c:pt idx="0">
                  <c:v>118349.0</c:v>
                </c:pt>
                <c:pt idx="1">
                  <c:v>126096.0</c:v>
                </c:pt>
                <c:pt idx="2">
                  <c:v>130668.0</c:v>
                </c:pt>
                <c:pt idx="3">
                  <c:v>95220.0</c:v>
                </c:pt>
                <c:pt idx="4">
                  <c:v>87232.0</c:v>
                </c:pt>
                <c:pt idx="5">
                  <c:v>100046.0</c:v>
                </c:pt>
                <c:pt idx="6">
                  <c:v>107459.0</c:v>
                </c:pt>
                <c:pt idx="7">
                  <c:v>119370.0</c:v>
                </c:pt>
                <c:pt idx="8">
                  <c:v>95123.0</c:v>
                </c:pt>
                <c:pt idx="9">
                  <c:v>104818.0</c:v>
                </c:pt>
                <c:pt idx="10">
                  <c:v>120533.0</c:v>
                </c:pt>
                <c:pt idx="11">
                  <c:v>121547.0</c:v>
                </c:pt>
                <c:pt idx="12">
                  <c:v>112479.0</c:v>
                </c:pt>
                <c:pt idx="13">
                  <c:v>106668.0</c:v>
                </c:pt>
                <c:pt idx="14">
                  <c:v>107740.0</c:v>
                </c:pt>
                <c:pt idx="15">
                  <c:v>108697.0</c:v>
                </c:pt>
                <c:pt idx="16">
                  <c:v>101550.0</c:v>
                </c:pt>
                <c:pt idx="17">
                  <c:v>108365.0</c:v>
                </c:pt>
                <c:pt idx="18">
                  <c:v>111815.0</c:v>
                </c:pt>
                <c:pt idx="19">
                  <c:v>95467.0</c:v>
                </c:pt>
                <c:pt idx="20">
                  <c:v>91817.0</c:v>
                </c:pt>
                <c:pt idx="21">
                  <c:v>102809.0</c:v>
                </c:pt>
                <c:pt idx="22">
                  <c:v>117973.0</c:v>
                </c:pt>
                <c:pt idx="23">
                  <c:v>119392.0</c:v>
                </c:pt>
                <c:pt idx="24">
                  <c:v>118003.0</c:v>
                </c:pt>
                <c:pt idx="25">
                  <c:v>117398.0</c:v>
                </c:pt>
              </c:numCache>
            </c:numRef>
          </c:val>
          <c:extLst xmlns:c16r2="http://schemas.microsoft.com/office/drawing/2015/06/chart">
            <c:ext xmlns:c16="http://schemas.microsoft.com/office/drawing/2014/chart" uri="{C3380CC4-5D6E-409C-BE32-E72D297353CC}">
              <c16:uniqueId val="{00000000-E59E-482D-933C-7D8299C03FCC}"/>
            </c:ext>
          </c:extLst>
        </c:ser>
        <c:ser>
          <c:idx val="1"/>
          <c:order val="1"/>
          <c:tx>
            <c:strRef>
              <c:f>Sheet1!$C$1</c:f>
              <c:strCache>
                <c:ptCount val="1"/>
                <c:pt idx="0">
                  <c:v>Semi-detached, townhouses, terraces</c:v>
                </c:pt>
              </c:strCache>
            </c:strRef>
          </c:tx>
          <c:spPr>
            <a:solidFill>
              <a:srgbClr val="A02226"/>
            </a:solidFill>
            <a:ln>
              <a:solidFill>
                <a:srgbClr val="FFFFFF"/>
              </a:solidFill>
            </a:ln>
            <a:effectLst/>
          </c:spPr>
          <c:invertIfNegative val="0"/>
          <c:cat>
            <c:numRef>
              <c:f>Sheet1!$A$2:$A$27</c:f>
              <c:numCache>
                <c:formatCode>m/d/yyyy</c:formatCode>
                <c:ptCount val="26"/>
                <c:pt idx="0">
                  <c:v>33939.0</c:v>
                </c:pt>
                <c:pt idx="1">
                  <c:v>34304.0</c:v>
                </c:pt>
                <c:pt idx="2">
                  <c:v>34669.0</c:v>
                </c:pt>
                <c:pt idx="3">
                  <c:v>35034.0</c:v>
                </c:pt>
                <c:pt idx="4">
                  <c:v>35400.0</c:v>
                </c:pt>
                <c:pt idx="5">
                  <c:v>35765.0</c:v>
                </c:pt>
                <c:pt idx="6">
                  <c:v>36130.0</c:v>
                </c:pt>
                <c:pt idx="7">
                  <c:v>36495.0</c:v>
                </c:pt>
                <c:pt idx="8">
                  <c:v>36861.0</c:v>
                </c:pt>
                <c:pt idx="9">
                  <c:v>37226.0</c:v>
                </c:pt>
                <c:pt idx="10">
                  <c:v>37591.0</c:v>
                </c:pt>
                <c:pt idx="11">
                  <c:v>37956.0</c:v>
                </c:pt>
                <c:pt idx="12">
                  <c:v>38322.0</c:v>
                </c:pt>
                <c:pt idx="13">
                  <c:v>38687.0</c:v>
                </c:pt>
                <c:pt idx="14">
                  <c:v>39052.0</c:v>
                </c:pt>
                <c:pt idx="15">
                  <c:v>39417.0</c:v>
                </c:pt>
                <c:pt idx="16">
                  <c:v>39783.0</c:v>
                </c:pt>
                <c:pt idx="17">
                  <c:v>40148.0</c:v>
                </c:pt>
                <c:pt idx="18">
                  <c:v>40513.0</c:v>
                </c:pt>
                <c:pt idx="19">
                  <c:v>40878.0</c:v>
                </c:pt>
                <c:pt idx="20">
                  <c:v>41244.0</c:v>
                </c:pt>
                <c:pt idx="21">
                  <c:v>41609.0</c:v>
                </c:pt>
                <c:pt idx="22">
                  <c:v>41974.0</c:v>
                </c:pt>
                <c:pt idx="23">
                  <c:v>42339.0</c:v>
                </c:pt>
                <c:pt idx="24">
                  <c:v>42705.0</c:v>
                </c:pt>
                <c:pt idx="25">
                  <c:v>43070.0</c:v>
                </c:pt>
              </c:numCache>
            </c:numRef>
          </c:cat>
          <c:val>
            <c:numRef>
              <c:f>Sheet1!$C$2:$C$27</c:f>
              <c:numCache>
                <c:formatCode>0</c:formatCode>
                <c:ptCount val="26"/>
                <c:pt idx="0">
                  <c:v>28874.0</c:v>
                </c:pt>
                <c:pt idx="1">
                  <c:v>29635.0</c:v>
                </c:pt>
                <c:pt idx="2">
                  <c:v>33467.0</c:v>
                </c:pt>
                <c:pt idx="3">
                  <c:v>23581.0</c:v>
                </c:pt>
                <c:pt idx="4">
                  <c:v>18876.0</c:v>
                </c:pt>
                <c:pt idx="5">
                  <c:v>21153.0</c:v>
                </c:pt>
                <c:pt idx="6">
                  <c:v>22401.0</c:v>
                </c:pt>
                <c:pt idx="7">
                  <c:v>22559.0</c:v>
                </c:pt>
                <c:pt idx="8">
                  <c:v>19290.0</c:v>
                </c:pt>
                <c:pt idx="9">
                  <c:v>18447.0</c:v>
                </c:pt>
                <c:pt idx="10">
                  <c:v>20643.0</c:v>
                </c:pt>
                <c:pt idx="11">
                  <c:v>23021.0</c:v>
                </c:pt>
                <c:pt idx="12">
                  <c:v>23913.0</c:v>
                </c:pt>
                <c:pt idx="13">
                  <c:v>21785.0</c:v>
                </c:pt>
                <c:pt idx="14">
                  <c:v>21589.0</c:v>
                </c:pt>
                <c:pt idx="15">
                  <c:v>22134.0</c:v>
                </c:pt>
                <c:pt idx="16">
                  <c:v>21573.0</c:v>
                </c:pt>
                <c:pt idx="17">
                  <c:v>18237.0</c:v>
                </c:pt>
                <c:pt idx="18">
                  <c:v>27309.0</c:v>
                </c:pt>
                <c:pt idx="19">
                  <c:v>19972.0</c:v>
                </c:pt>
                <c:pt idx="20">
                  <c:v>19401.0</c:v>
                </c:pt>
                <c:pt idx="21">
                  <c:v>25027.0</c:v>
                </c:pt>
                <c:pt idx="22">
                  <c:v>25645.0</c:v>
                </c:pt>
                <c:pt idx="23">
                  <c:v>32255.0</c:v>
                </c:pt>
                <c:pt idx="24">
                  <c:v>33719.0</c:v>
                </c:pt>
                <c:pt idx="25">
                  <c:v>36375.0</c:v>
                </c:pt>
              </c:numCache>
            </c:numRef>
          </c:val>
          <c:extLst xmlns:c16r2="http://schemas.microsoft.com/office/drawing/2015/06/chart">
            <c:ext xmlns:c16="http://schemas.microsoft.com/office/drawing/2014/chart" uri="{C3380CC4-5D6E-409C-BE32-E72D297353CC}">
              <c16:uniqueId val="{00000000-75B0-4B88-8E0A-EAC4EB0CCAE4}"/>
            </c:ext>
          </c:extLst>
        </c:ser>
        <c:ser>
          <c:idx val="2"/>
          <c:order val="2"/>
          <c:tx>
            <c:strRef>
              <c:f>Sheet1!$D$1</c:f>
              <c:strCache>
                <c:ptCount val="1"/>
                <c:pt idx="0">
                  <c:v>Apartments (one, two, three story block)</c:v>
                </c:pt>
              </c:strCache>
            </c:strRef>
          </c:tx>
          <c:spPr>
            <a:solidFill>
              <a:srgbClr val="D4582A"/>
            </a:solidFill>
            <a:ln>
              <a:solidFill>
                <a:srgbClr val="FFFFFF"/>
              </a:solidFill>
            </a:ln>
            <a:effectLst/>
          </c:spPr>
          <c:invertIfNegative val="0"/>
          <c:cat>
            <c:numRef>
              <c:f>Sheet1!$A$2:$A$27</c:f>
              <c:numCache>
                <c:formatCode>m/d/yyyy</c:formatCode>
                <c:ptCount val="26"/>
                <c:pt idx="0">
                  <c:v>33939.0</c:v>
                </c:pt>
                <c:pt idx="1">
                  <c:v>34304.0</c:v>
                </c:pt>
                <c:pt idx="2">
                  <c:v>34669.0</c:v>
                </c:pt>
                <c:pt idx="3">
                  <c:v>35034.0</c:v>
                </c:pt>
                <c:pt idx="4">
                  <c:v>35400.0</c:v>
                </c:pt>
                <c:pt idx="5">
                  <c:v>35765.0</c:v>
                </c:pt>
                <c:pt idx="6">
                  <c:v>36130.0</c:v>
                </c:pt>
                <c:pt idx="7">
                  <c:v>36495.0</c:v>
                </c:pt>
                <c:pt idx="8">
                  <c:v>36861.0</c:v>
                </c:pt>
                <c:pt idx="9">
                  <c:v>37226.0</c:v>
                </c:pt>
                <c:pt idx="10">
                  <c:v>37591.0</c:v>
                </c:pt>
                <c:pt idx="11">
                  <c:v>37956.0</c:v>
                </c:pt>
                <c:pt idx="12">
                  <c:v>38322.0</c:v>
                </c:pt>
                <c:pt idx="13">
                  <c:v>38687.0</c:v>
                </c:pt>
                <c:pt idx="14">
                  <c:v>39052.0</c:v>
                </c:pt>
                <c:pt idx="15">
                  <c:v>39417.0</c:v>
                </c:pt>
                <c:pt idx="16">
                  <c:v>39783.0</c:v>
                </c:pt>
                <c:pt idx="17">
                  <c:v>40148.0</c:v>
                </c:pt>
                <c:pt idx="18">
                  <c:v>40513.0</c:v>
                </c:pt>
                <c:pt idx="19">
                  <c:v>40878.0</c:v>
                </c:pt>
                <c:pt idx="20">
                  <c:v>41244.0</c:v>
                </c:pt>
                <c:pt idx="21">
                  <c:v>41609.0</c:v>
                </c:pt>
                <c:pt idx="22">
                  <c:v>41974.0</c:v>
                </c:pt>
                <c:pt idx="23">
                  <c:v>42339.0</c:v>
                </c:pt>
                <c:pt idx="24">
                  <c:v>42705.0</c:v>
                </c:pt>
                <c:pt idx="25">
                  <c:v>43070.0</c:v>
                </c:pt>
              </c:numCache>
            </c:numRef>
          </c:cat>
          <c:val>
            <c:numRef>
              <c:f>Sheet1!$D$2:$D$27</c:f>
              <c:numCache>
                <c:formatCode>0</c:formatCode>
                <c:ptCount val="26"/>
                <c:pt idx="0">
                  <c:v>13558.0</c:v>
                </c:pt>
                <c:pt idx="1">
                  <c:v>15779.0</c:v>
                </c:pt>
                <c:pt idx="2">
                  <c:v>14305.0</c:v>
                </c:pt>
                <c:pt idx="3">
                  <c:v>9385.0</c:v>
                </c:pt>
                <c:pt idx="4">
                  <c:v>9775.0</c:v>
                </c:pt>
                <c:pt idx="5">
                  <c:v>10796.0</c:v>
                </c:pt>
                <c:pt idx="6">
                  <c:v>10186.0</c:v>
                </c:pt>
                <c:pt idx="7">
                  <c:v>9566.0</c:v>
                </c:pt>
                <c:pt idx="8">
                  <c:v>8986.0</c:v>
                </c:pt>
                <c:pt idx="9">
                  <c:v>8155.0</c:v>
                </c:pt>
                <c:pt idx="10">
                  <c:v>8980.0</c:v>
                </c:pt>
                <c:pt idx="11">
                  <c:v>9982.0</c:v>
                </c:pt>
                <c:pt idx="12">
                  <c:v>9281.0</c:v>
                </c:pt>
                <c:pt idx="13">
                  <c:v>9146.0</c:v>
                </c:pt>
                <c:pt idx="14">
                  <c:v>7159.0</c:v>
                </c:pt>
                <c:pt idx="15">
                  <c:v>8201.0</c:v>
                </c:pt>
                <c:pt idx="16">
                  <c:v>6502.0</c:v>
                </c:pt>
                <c:pt idx="17">
                  <c:v>7454.0</c:v>
                </c:pt>
                <c:pt idx="18">
                  <c:v>12736.0</c:v>
                </c:pt>
                <c:pt idx="19">
                  <c:v>8690.0</c:v>
                </c:pt>
                <c:pt idx="20">
                  <c:v>11232.0</c:v>
                </c:pt>
                <c:pt idx="21">
                  <c:v>11801.0</c:v>
                </c:pt>
                <c:pt idx="22">
                  <c:v>12381.0</c:v>
                </c:pt>
                <c:pt idx="23">
                  <c:v>9882.0</c:v>
                </c:pt>
                <c:pt idx="24">
                  <c:v>8303.0</c:v>
                </c:pt>
                <c:pt idx="25">
                  <c:v>6453.0</c:v>
                </c:pt>
              </c:numCache>
            </c:numRef>
          </c:val>
          <c:extLst xmlns:c16r2="http://schemas.microsoft.com/office/drawing/2015/06/chart">
            <c:ext xmlns:c16="http://schemas.microsoft.com/office/drawing/2014/chart" uri="{C3380CC4-5D6E-409C-BE32-E72D297353CC}">
              <c16:uniqueId val="{00000000-01E2-411A-A678-4E55B9889B02}"/>
            </c:ext>
          </c:extLst>
        </c:ser>
        <c:ser>
          <c:idx val="3"/>
          <c:order val="3"/>
          <c:tx>
            <c:strRef>
              <c:f>Sheet1!$E$1</c:f>
              <c:strCache>
                <c:ptCount val="1"/>
                <c:pt idx="0">
                  <c:v>Apartments (four+ story block)</c:v>
                </c:pt>
              </c:strCache>
            </c:strRef>
          </c:tx>
          <c:spPr>
            <a:solidFill>
              <a:srgbClr val="FFC35A"/>
            </a:solidFill>
            <a:ln w="9525">
              <a:solidFill>
                <a:srgbClr val="FFFFFF"/>
              </a:solidFill>
              <a:prstDash val="solid"/>
            </a:ln>
            <a:effectLst/>
          </c:spPr>
          <c:invertIfNegative val="0"/>
          <c:cat>
            <c:numRef>
              <c:f>Sheet1!$A$2:$A$27</c:f>
              <c:numCache>
                <c:formatCode>m/d/yyyy</c:formatCode>
                <c:ptCount val="26"/>
                <c:pt idx="0">
                  <c:v>33939.0</c:v>
                </c:pt>
                <c:pt idx="1">
                  <c:v>34304.0</c:v>
                </c:pt>
                <c:pt idx="2">
                  <c:v>34669.0</c:v>
                </c:pt>
                <c:pt idx="3">
                  <c:v>35034.0</c:v>
                </c:pt>
                <c:pt idx="4">
                  <c:v>35400.0</c:v>
                </c:pt>
                <c:pt idx="5">
                  <c:v>35765.0</c:v>
                </c:pt>
                <c:pt idx="6">
                  <c:v>36130.0</c:v>
                </c:pt>
                <c:pt idx="7">
                  <c:v>36495.0</c:v>
                </c:pt>
                <c:pt idx="8">
                  <c:v>36861.0</c:v>
                </c:pt>
                <c:pt idx="9">
                  <c:v>37226.0</c:v>
                </c:pt>
                <c:pt idx="10">
                  <c:v>37591.0</c:v>
                </c:pt>
                <c:pt idx="11">
                  <c:v>37956.0</c:v>
                </c:pt>
                <c:pt idx="12">
                  <c:v>38322.0</c:v>
                </c:pt>
                <c:pt idx="13">
                  <c:v>38687.0</c:v>
                </c:pt>
                <c:pt idx="14">
                  <c:v>39052.0</c:v>
                </c:pt>
                <c:pt idx="15">
                  <c:v>39417.0</c:v>
                </c:pt>
                <c:pt idx="16">
                  <c:v>39783.0</c:v>
                </c:pt>
                <c:pt idx="17">
                  <c:v>40148.0</c:v>
                </c:pt>
                <c:pt idx="18">
                  <c:v>40513.0</c:v>
                </c:pt>
                <c:pt idx="19">
                  <c:v>40878.0</c:v>
                </c:pt>
                <c:pt idx="20">
                  <c:v>41244.0</c:v>
                </c:pt>
                <c:pt idx="21">
                  <c:v>41609.0</c:v>
                </c:pt>
                <c:pt idx="22">
                  <c:v>41974.0</c:v>
                </c:pt>
                <c:pt idx="23">
                  <c:v>42339.0</c:v>
                </c:pt>
                <c:pt idx="24">
                  <c:v>42705.0</c:v>
                </c:pt>
                <c:pt idx="25">
                  <c:v>43070.0</c:v>
                </c:pt>
              </c:numCache>
            </c:numRef>
          </c:cat>
          <c:val>
            <c:numRef>
              <c:f>Sheet1!$E$2:$E$27</c:f>
              <c:numCache>
                <c:formatCode>0</c:formatCode>
                <c:ptCount val="26"/>
                <c:pt idx="0">
                  <c:v>1702.0</c:v>
                </c:pt>
                <c:pt idx="1">
                  <c:v>5252.0</c:v>
                </c:pt>
                <c:pt idx="2">
                  <c:v>9675.0</c:v>
                </c:pt>
                <c:pt idx="3">
                  <c:v>7679.0</c:v>
                </c:pt>
                <c:pt idx="4">
                  <c:v>8298.0</c:v>
                </c:pt>
                <c:pt idx="5">
                  <c:v>11658.0</c:v>
                </c:pt>
                <c:pt idx="6">
                  <c:v>13593.0</c:v>
                </c:pt>
                <c:pt idx="7">
                  <c:v>15741.0</c:v>
                </c:pt>
                <c:pt idx="8">
                  <c:v>15939.0</c:v>
                </c:pt>
                <c:pt idx="9">
                  <c:v>17008.0</c:v>
                </c:pt>
                <c:pt idx="10">
                  <c:v>26956.0</c:v>
                </c:pt>
                <c:pt idx="11">
                  <c:v>23389.0</c:v>
                </c:pt>
                <c:pt idx="12">
                  <c:v>23367.0</c:v>
                </c:pt>
                <c:pt idx="13">
                  <c:v>18513.0</c:v>
                </c:pt>
                <c:pt idx="14">
                  <c:v>16761.0</c:v>
                </c:pt>
                <c:pt idx="15">
                  <c:v>20351.0</c:v>
                </c:pt>
                <c:pt idx="16">
                  <c:v>19116.0</c:v>
                </c:pt>
                <c:pt idx="17">
                  <c:v>14866.0</c:v>
                </c:pt>
                <c:pt idx="18">
                  <c:v>28948.0</c:v>
                </c:pt>
                <c:pt idx="19">
                  <c:v>28177.0</c:v>
                </c:pt>
                <c:pt idx="20">
                  <c:v>33083.0</c:v>
                </c:pt>
                <c:pt idx="21">
                  <c:v>41365.0</c:v>
                </c:pt>
                <c:pt idx="22">
                  <c:v>52088.0</c:v>
                </c:pt>
                <c:pt idx="23">
                  <c:v>75390.0</c:v>
                </c:pt>
                <c:pt idx="24">
                  <c:v>71260.0</c:v>
                </c:pt>
                <c:pt idx="25">
                  <c:v>59243.0</c:v>
                </c:pt>
              </c:numCache>
            </c:numRef>
          </c:val>
          <c:extLst xmlns:c16r2="http://schemas.microsoft.com/office/drawing/2015/06/chart">
            <c:ext xmlns:c16="http://schemas.microsoft.com/office/drawing/2014/chart" uri="{C3380CC4-5D6E-409C-BE32-E72D297353CC}">
              <c16:uniqueId val="{00000001-01E2-411A-A678-4E55B9889B02}"/>
            </c:ext>
          </c:extLst>
        </c:ser>
        <c:dLbls>
          <c:showLegendKey val="0"/>
          <c:showVal val="0"/>
          <c:showCatName val="0"/>
          <c:showSerName val="0"/>
          <c:showPercent val="0"/>
          <c:showBubbleSize val="0"/>
        </c:dLbls>
        <c:gapWidth val="50"/>
        <c:overlap val="100"/>
        <c:axId val="-2081038904"/>
        <c:axId val="-2080645352"/>
      </c:barChart>
      <c:lineChart>
        <c:grouping val="standard"/>
        <c:varyColors val="0"/>
        <c:ser>
          <c:idx val="6"/>
          <c:order val="4"/>
          <c:tx>
            <c:strRef>
              <c:f>Sheet1!$F$1</c:f>
              <c:strCache>
                <c:ptCount val="1"/>
                <c:pt idx="0">
                  <c:v>Average building approvals, 1992 - 2017</c:v>
                </c:pt>
              </c:strCache>
            </c:strRef>
          </c:tx>
          <c:spPr>
            <a:ln w="44450">
              <a:solidFill>
                <a:srgbClr val="000000"/>
              </a:solidFill>
              <a:prstDash val="sysDash"/>
            </a:ln>
          </c:spPr>
          <c:marker>
            <c:symbol val="none"/>
          </c:marker>
          <c:cat>
            <c:numRef>
              <c:f>Sheet1!$A$2:$A$27</c:f>
              <c:numCache>
                <c:formatCode>m/d/yyyy</c:formatCode>
                <c:ptCount val="26"/>
                <c:pt idx="0">
                  <c:v>33939.0</c:v>
                </c:pt>
                <c:pt idx="1">
                  <c:v>34304.0</c:v>
                </c:pt>
                <c:pt idx="2">
                  <c:v>34669.0</c:v>
                </c:pt>
                <c:pt idx="3">
                  <c:v>35034.0</c:v>
                </c:pt>
                <c:pt idx="4">
                  <c:v>35400.0</c:v>
                </c:pt>
                <c:pt idx="5">
                  <c:v>35765.0</c:v>
                </c:pt>
                <c:pt idx="6">
                  <c:v>36130.0</c:v>
                </c:pt>
                <c:pt idx="7">
                  <c:v>36495.0</c:v>
                </c:pt>
                <c:pt idx="8">
                  <c:v>36861.0</c:v>
                </c:pt>
                <c:pt idx="9">
                  <c:v>37226.0</c:v>
                </c:pt>
                <c:pt idx="10">
                  <c:v>37591.0</c:v>
                </c:pt>
                <c:pt idx="11">
                  <c:v>37956.0</c:v>
                </c:pt>
                <c:pt idx="12">
                  <c:v>38322.0</c:v>
                </c:pt>
                <c:pt idx="13">
                  <c:v>38687.0</c:v>
                </c:pt>
                <c:pt idx="14">
                  <c:v>39052.0</c:v>
                </c:pt>
                <c:pt idx="15">
                  <c:v>39417.0</c:v>
                </c:pt>
                <c:pt idx="16">
                  <c:v>39783.0</c:v>
                </c:pt>
                <c:pt idx="17">
                  <c:v>40148.0</c:v>
                </c:pt>
                <c:pt idx="18">
                  <c:v>40513.0</c:v>
                </c:pt>
                <c:pt idx="19">
                  <c:v>40878.0</c:v>
                </c:pt>
                <c:pt idx="20">
                  <c:v>41244.0</c:v>
                </c:pt>
                <c:pt idx="21">
                  <c:v>41609.0</c:v>
                </c:pt>
                <c:pt idx="22">
                  <c:v>41974.0</c:v>
                </c:pt>
                <c:pt idx="23">
                  <c:v>42339.0</c:v>
                </c:pt>
                <c:pt idx="24">
                  <c:v>42705.0</c:v>
                </c:pt>
                <c:pt idx="25">
                  <c:v>43070.0</c:v>
                </c:pt>
              </c:numCache>
            </c:numRef>
          </c:cat>
          <c:val>
            <c:numRef>
              <c:f>Sheet1!$F$2:$F$27</c:f>
              <c:numCache>
                <c:formatCode>0</c:formatCode>
                <c:ptCount val="26"/>
                <c:pt idx="0">
                  <c:v>169062.7307692308</c:v>
                </c:pt>
                <c:pt idx="1">
                  <c:v>169062.7307692308</c:v>
                </c:pt>
                <c:pt idx="2">
                  <c:v>169062.7307692308</c:v>
                </c:pt>
                <c:pt idx="3">
                  <c:v>169062.7307692308</c:v>
                </c:pt>
                <c:pt idx="4">
                  <c:v>169062.7307692308</c:v>
                </c:pt>
                <c:pt idx="5">
                  <c:v>169062.7307692308</c:v>
                </c:pt>
                <c:pt idx="6">
                  <c:v>169062.7307692308</c:v>
                </c:pt>
                <c:pt idx="7">
                  <c:v>169062.7307692308</c:v>
                </c:pt>
                <c:pt idx="8">
                  <c:v>169062.7307692308</c:v>
                </c:pt>
                <c:pt idx="9">
                  <c:v>169062.7307692308</c:v>
                </c:pt>
                <c:pt idx="10">
                  <c:v>169062.7307692308</c:v>
                </c:pt>
                <c:pt idx="11">
                  <c:v>169062.7307692308</c:v>
                </c:pt>
                <c:pt idx="12">
                  <c:v>169062.7307692308</c:v>
                </c:pt>
                <c:pt idx="13">
                  <c:v>169062.7307692308</c:v>
                </c:pt>
                <c:pt idx="14">
                  <c:v>169062.7307692308</c:v>
                </c:pt>
                <c:pt idx="15">
                  <c:v>169062.7307692308</c:v>
                </c:pt>
                <c:pt idx="16">
                  <c:v>169062.7307692308</c:v>
                </c:pt>
                <c:pt idx="17">
                  <c:v>169062.7307692308</c:v>
                </c:pt>
                <c:pt idx="18">
                  <c:v>169062.7307692308</c:v>
                </c:pt>
                <c:pt idx="19">
                  <c:v>169062.7307692308</c:v>
                </c:pt>
                <c:pt idx="20">
                  <c:v>169062.7307692308</c:v>
                </c:pt>
                <c:pt idx="21">
                  <c:v>169062.7307692308</c:v>
                </c:pt>
                <c:pt idx="22">
                  <c:v>169062.7307692308</c:v>
                </c:pt>
                <c:pt idx="23">
                  <c:v>169062.7307692308</c:v>
                </c:pt>
                <c:pt idx="24">
                  <c:v>169062.7307692308</c:v>
                </c:pt>
                <c:pt idx="25">
                  <c:v>169062.7307692308</c:v>
                </c:pt>
              </c:numCache>
            </c:numRef>
          </c:val>
          <c:smooth val="0"/>
          <c:extLst xmlns:c16r2="http://schemas.microsoft.com/office/drawing/2015/06/chart">
            <c:ext xmlns:c16="http://schemas.microsoft.com/office/drawing/2014/chart" uri="{C3380CC4-5D6E-409C-BE32-E72D297353CC}">
              <c16:uniqueId val="{00000000-77BA-4452-9058-885A3342AE85}"/>
            </c:ext>
          </c:extLst>
        </c:ser>
        <c:dLbls>
          <c:showLegendKey val="0"/>
          <c:showVal val="0"/>
          <c:showCatName val="0"/>
          <c:showSerName val="0"/>
          <c:showPercent val="0"/>
          <c:showBubbleSize val="0"/>
        </c:dLbls>
        <c:marker val="1"/>
        <c:smooth val="0"/>
        <c:axId val="-2081038904"/>
        <c:axId val="-2080645352"/>
      </c:lineChart>
      <c:dateAx>
        <c:axId val="-2081038904"/>
        <c:scaling>
          <c:orientation val="minMax"/>
          <c:max val="42736.0"/>
          <c:min val="33604.0"/>
        </c:scaling>
        <c:delete val="0"/>
        <c:axPos val="b"/>
        <c:numFmt formatCode="yyyy" sourceLinked="0"/>
        <c:majorTickMark val="none"/>
        <c:minorTickMark val="none"/>
        <c:tickLblPos val="nextTo"/>
        <c:spPr>
          <a:ln>
            <a:solidFill>
              <a:srgbClr val="000000"/>
            </a:solidFill>
          </a:ln>
        </c:spPr>
        <c:txPr>
          <a:bodyPr/>
          <a:lstStyle/>
          <a:p>
            <a:pPr>
              <a:defRPr sz="2200"/>
            </a:pPr>
            <a:endParaRPr lang="en-US"/>
          </a:p>
        </c:txPr>
        <c:crossAx val="-2080645352"/>
        <c:crosses val="autoZero"/>
        <c:auto val="0"/>
        <c:lblOffset val="100"/>
        <c:baseTimeUnit val="years"/>
        <c:majorUnit val="4.0"/>
        <c:majorTimeUnit val="years"/>
        <c:minorUnit val="6.0"/>
        <c:minorTimeUnit val="months"/>
      </c:dateAx>
      <c:valAx>
        <c:axId val="-2080645352"/>
        <c:scaling>
          <c:orientation val="minMax"/>
          <c:max val="25000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81038904"/>
        <c:crosses val="autoZero"/>
        <c:crossBetween val="between"/>
        <c:majorUnit val="50000.0"/>
        <c:dispUnits>
          <c:builtInUnit val="thousands"/>
          <c:dispUnitsLbl>
            <c:layout/>
          </c:dispUnitsLbl>
        </c:dispUnits>
      </c:valAx>
    </c:plotArea>
    <c:plotVisOnly val="1"/>
    <c:dispBlanksAs val="gap"/>
    <c:showDLblsOverMax val="0"/>
  </c:chart>
  <c:txPr>
    <a:bodyPr/>
    <a:lstStyle/>
    <a:p>
      <a:pPr>
        <a:defRPr sz="1800"/>
      </a:pPr>
      <a:endParaRPr lang="en-US"/>
    </a:p>
  </c:txPr>
  <c:externalData r:id="rId2">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29421489177948"/>
          <c:y val="0.0278515911661795"/>
          <c:w val="0.93282923804287"/>
          <c:h val="0.860906492379674"/>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12033.0</c:v>
                </c:pt>
                <c:pt idx="1">
                  <c:v>445.0</c:v>
                </c:pt>
                <c:pt idx="2">
                  <c:v>0.0</c:v>
                </c:pt>
                <c:pt idx="3">
                  <c:v>0.0</c:v>
                </c:pt>
                <c:pt idx="4">
                  <c:v>0.0</c:v>
                </c:pt>
              </c:numCache>
            </c:numRef>
          </c:val>
          <c:extLst xmlns:c16r2="http://schemas.microsoft.com/office/drawing/2015/06/chart">
            <c:ext xmlns:c16="http://schemas.microsoft.com/office/drawing/2014/chart" uri="{C3380CC4-5D6E-409C-BE32-E72D297353CC}">
              <c16:uniqueId val="{00000000-53D8-4DB7-A1A5-4583E1B0E654}"/>
            </c:ext>
          </c:extLst>
        </c:ser>
        <c:ser>
          <c:idx val="3"/>
          <c:order val="1"/>
          <c:tx>
            <c:strRef>
              <c:f>Sheet1!$E$1</c:f>
              <c:strCache>
                <c:ptCount val="1"/>
                <c:pt idx="0">
                  <c:v>20-39</c:v>
                </c:pt>
              </c:strCache>
            </c:strRef>
          </c:tx>
          <c:spPr>
            <a:solidFill>
              <a:srgbClr val="A02226"/>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5993.0</c:v>
                </c:pt>
                <c:pt idx="1">
                  <c:v>773.0</c:v>
                </c:pt>
                <c:pt idx="2">
                  <c:v>409.0</c:v>
                </c:pt>
                <c:pt idx="3">
                  <c:v>511.0</c:v>
                </c:pt>
                <c:pt idx="4">
                  <c:v>0.0</c:v>
                </c:pt>
              </c:numCache>
            </c:numRef>
          </c:val>
          <c:extLst xmlns:c16r2="http://schemas.microsoft.com/office/drawing/2015/06/chart">
            <c:ext xmlns:c16="http://schemas.microsoft.com/office/drawing/2014/chart" uri="{C3380CC4-5D6E-409C-BE32-E72D297353CC}">
              <c16:uniqueId val="{00000001-53D8-4DB7-A1A5-4583E1B0E654}"/>
            </c:ext>
          </c:extLst>
        </c:ser>
        <c:ser>
          <c:idx val="2"/>
          <c:order val="2"/>
          <c:tx>
            <c:strRef>
              <c:f>Sheet1!$D$1</c:f>
              <c:strCache>
                <c:ptCount val="1"/>
                <c:pt idx="0">
                  <c:v>10-19</c:v>
                </c:pt>
              </c:strCache>
            </c:strRef>
          </c:tx>
          <c:spPr>
            <a:solidFill>
              <a:srgbClr val="D4582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2818.0</c:v>
                </c:pt>
                <c:pt idx="1">
                  <c:v>4009.0</c:v>
                </c:pt>
                <c:pt idx="2">
                  <c:v>1186.0</c:v>
                </c:pt>
                <c:pt idx="3">
                  <c:v>1522.0</c:v>
                </c:pt>
                <c:pt idx="4">
                  <c:v>0.0</c:v>
                </c:pt>
              </c:numCache>
            </c:numRef>
          </c:val>
          <c:extLst xmlns:c16r2="http://schemas.microsoft.com/office/drawing/2015/06/chart">
            <c:ext xmlns:c16="http://schemas.microsoft.com/office/drawing/2014/chart" uri="{C3380CC4-5D6E-409C-BE32-E72D297353CC}">
              <c16:uniqueId val="{00000002-53D8-4DB7-A1A5-4583E1B0E654}"/>
            </c:ext>
          </c:extLst>
        </c:ser>
        <c:ser>
          <c:idx val="1"/>
          <c:order val="3"/>
          <c:tx>
            <c:strRef>
              <c:f>Sheet1!$C$1</c:f>
              <c:strCache>
                <c:ptCount val="1"/>
                <c:pt idx="0">
                  <c:v>4-9</c:v>
                </c:pt>
              </c:strCache>
            </c:strRef>
          </c:tx>
          <c:spPr>
            <a:solidFill>
              <a:srgbClr val="F68B33"/>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240.0</c:v>
                </c:pt>
                <c:pt idx="1">
                  <c:v>8474.0</c:v>
                </c:pt>
                <c:pt idx="2">
                  <c:v>10322.0</c:v>
                </c:pt>
                <c:pt idx="3">
                  <c:v>5714.0</c:v>
                </c:pt>
                <c:pt idx="4">
                  <c:v>1180.0</c:v>
                </c:pt>
              </c:numCache>
            </c:numRef>
          </c:val>
          <c:extLst xmlns:c16r2="http://schemas.microsoft.com/office/drawing/2015/06/chart">
            <c:ext xmlns:c16="http://schemas.microsoft.com/office/drawing/2014/chart" uri="{C3380CC4-5D6E-409C-BE32-E72D297353CC}">
              <c16:uniqueId val="{00000003-53D8-4DB7-A1A5-4583E1B0E654}"/>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659.0</c:v>
                </c:pt>
                <c:pt idx="2">
                  <c:v>3484.0</c:v>
                </c:pt>
                <c:pt idx="3">
                  <c:v>2406.0</c:v>
                </c:pt>
                <c:pt idx="4">
                  <c:v>1001.0</c:v>
                </c:pt>
              </c:numCache>
            </c:numRef>
          </c:val>
          <c:extLst xmlns:c16r2="http://schemas.microsoft.com/office/drawing/2015/06/chart">
            <c:ext xmlns:c16="http://schemas.microsoft.com/office/drawing/2014/chart" uri="{C3380CC4-5D6E-409C-BE32-E72D297353CC}">
              <c16:uniqueId val="{00000004-53D8-4DB7-A1A5-4583E1B0E654}"/>
            </c:ext>
          </c:extLst>
        </c:ser>
        <c:dLbls>
          <c:showLegendKey val="0"/>
          <c:showVal val="0"/>
          <c:showCatName val="0"/>
          <c:showSerName val="0"/>
          <c:showPercent val="0"/>
          <c:showBubbleSize val="0"/>
        </c:dLbls>
        <c:gapWidth val="50"/>
        <c:overlap val="100"/>
        <c:axId val="-2080880536"/>
        <c:axId val="-2080737928"/>
      </c:barChart>
      <c:dateAx>
        <c:axId val="-2080880536"/>
        <c:scaling>
          <c:orientation val="minMax"/>
        </c:scaling>
        <c:delete val="0"/>
        <c:axPos val="b"/>
        <c:numFmt formatCode="General" sourceLinked="0"/>
        <c:majorTickMark val="out"/>
        <c:minorTickMark val="none"/>
        <c:tickLblPos val="nextTo"/>
        <c:spPr>
          <a:ln>
            <a:solidFill>
              <a:srgbClr val="000000"/>
            </a:solidFill>
          </a:ln>
        </c:spPr>
        <c:txPr>
          <a:bodyPr/>
          <a:lstStyle/>
          <a:p>
            <a:pPr>
              <a:defRPr sz="1500"/>
            </a:pPr>
            <a:endParaRPr lang="en-US"/>
          </a:p>
        </c:txPr>
        <c:crossAx val="-2080737928"/>
        <c:crosses val="autoZero"/>
        <c:auto val="1"/>
        <c:lblOffset val="100"/>
        <c:baseTimeUnit val="years"/>
        <c:majorTimeUnit val="years"/>
        <c:minorTimeUnit val="months"/>
      </c:dateAx>
      <c:valAx>
        <c:axId val="-2080737928"/>
        <c:scaling>
          <c:orientation val="minMax"/>
          <c:max val="5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80880536"/>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4238157875259"/>
          <c:y val="0.0251590304943875"/>
          <c:w val="0.917705637994034"/>
          <c:h val="0.85500897690382"/>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330.0</c:v>
                </c:pt>
                <c:pt idx="1">
                  <c:v>0.0</c:v>
                </c:pt>
                <c:pt idx="2">
                  <c:v>988.0</c:v>
                </c:pt>
                <c:pt idx="3">
                  <c:v>602.0</c:v>
                </c:pt>
                <c:pt idx="4">
                  <c:v>0.0</c:v>
                </c:pt>
              </c:numCache>
            </c:numRef>
          </c:val>
          <c:extLst xmlns:c16r2="http://schemas.microsoft.com/office/drawing/2015/06/chart">
            <c:ext xmlns:c16="http://schemas.microsoft.com/office/drawing/2014/chart" uri="{C3380CC4-5D6E-409C-BE32-E72D297353CC}">
              <c16:uniqueId val="{00000000-894C-4812-A4F8-A53A55296DDB}"/>
            </c:ext>
          </c:extLst>
        </c:ser>
        <c:ser>
          <c:idx val="3"/>
          <c:order val="1"/>
          <c:tx>
            <c:strRef>
              <c:f>Sheet1!$E$1</c:f>
              <c:strCache>
                <c:ptCount val="1"/>
                <c:pt idx="0">
                  <c:v>20-39</c:v>
                </c:pt>
              </c:strCache>
            </c:strRef>
          </c:tx>
          <c:spPr>
            <a:solidFill>
              <a:srgbClr val="A02226"/>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200.0</c:v>
                </c:pt>
                <c:pt idx="1">
                  <c:v>1635.0</c:v>
                </c:pt>
                <c:pt idx="2">
                  <c:v>324.0</c:v>
                </c:pt>
                <c:pt idx="3">
                  <c:v>3802.0</c:v>
                </c:pt>
                <c:pt idx="4">
                  <c:v>602.0</c:v>
                </c:pt>
              </c:numCache>
            </c:numRef>
          </c:val>
          <c:extLst xmlns:c16r2="http://schemas.microsoft.com/office/drawing/2015/06/chart">
            <c:ext xmlns:c16="http://schemas.microsoft.com/office/drawing/2014/chart" uri="{C3380CC4-5D6E-409C-BE32-E72D297353CC}">
              <c16:uniqueId val="{00000001-894C-4812-A4F8-A53A55296DDB}"/>
            </c:ext>
          </c:extLst>
        </c:ser>
        <c:ser>
          <c:idx val="2"/>
          <c:order val="2"/>
          <c:tx>
            <c:strRef>
              <c:f>Sheet1!$D$1</c:f>
              <c:strCache>
                <c:ptCount val="1"/>
                <c:pt idx="0">
                  <c:v>10-19</c:v>
                </c:pt>
              </c:strCache>
            </c:strRef>
          </c:tx>
          <c:spPr>
            <a:solidFill>
              <a:srgbClr val="D4582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977.0</c:v>
                </c:pt>
                <c:pt idx="1">
                  <c:v>3408.0</c:v>
                </c:pt>
                <c:pt idx="2">
                  <c:v>2591.0</c:v>
                </c:pt>
                <c:pt idx="3">
                  <c:v>8647.0</c:v>
                </c:pt>
                <c:pt idx="4">
                  <c:v>472.0</c:v>
                </c:pt>
              </c:numCache>
            </c:numRef>
          </c:val>
          <c:extLst xmlns:c16r2="http://schemas.microsoft.com/office/drawing/2015/06/chart">
            <c:ext xmlns:c16="http://schemas.microsoft.com/office/drawing/2014/chart" uri="{C3380CC4-5D6E-409C-BE32-E72D297353CC}">
              <c16:uniqueId val="{00000002-894C-4812-A4F8-A53A55296DDB}"/>
            </c:ext>
          </c:extLst>
        </c:ser>
        <c:ser>
          <c:idx val="1"/>
          <c:order val="3"/>
          <c:tx>
            <c:strRef>
              <c:f>Sheet1!$C$1</c:f>
              <c:strCache>
                <c:ptCount val="1"/>
                <c:pt idx="0">
                  <c:v>4-9</c:v>
                </c:pt>
              </c:strCache>
            </c:strRef>
          </c:tx>
          <c:spPr>
            <a:solidFill>
              <a:srgbClr val="F68B33"/>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344.0</c:v>
                </c:pt>
                <c:pt idx="1">
                  <c:v>10663.0</c:v>
                </c:pt>
                <c:pt idx="2">
                  <c:v>7581.0</c:v>
                </c:pt>
                <c:pt idx="3">
                  <c:v>29655.0</c:v>
                </c:pt>
                <c:pt idx="4">
                  <c:v>4081.0</c:v>
                </c:pt>
              </c:numCache>
            </c:numRef>
          </c:val>
          <c:extLst xmlns:c16r2="http://schemas.microsoft.com/office/drawing/2015/06/chart">
            <c:ext xmlns:c16="http://schemas.microsoft.com/office/drawing/2014/chart" uri="{C3380CC4-5D6E-409C-BE32-E72D297353CC}">
              <c16:uniqueId val="{00000003-894C-4812-A4F8-A53A55296DDB}"/>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455.0</c:v>
                </c:pt>
                <c:pt idx="2">
                  <c:v>525.0</c:v>
                </c:pt>
                <c:pt idx="3">
                  <c:v>2539.0</c:v>
                </c:pt>
                <c:pt idx="4">
                  <c:v>36.0</c:v>
                </c:pt>
              </c:numCache>
            </c:numRef>
          </c:val>
          <c:extLst xmlns:c16r2="http://schemas.microsoft.com/office/drawing/2015/06/chart">
            <c:ext xmlns:c16="http://schemas.microsoft.com/office/drawing/2014/chart" uri="{C3380CC4-5D6E-409C-BE32-E72D297353CC}">
              <c16:uniqueId val="{00000004-894C-4812-A4F8-A53A55296DDB}"/>
            </c:ext>
          </c:extLst>
        </c:ser>
        <c:dLbls>
          <c:showLegendKey val="0"/>
          <c:showVal val="0"/>
          <c:showCatName val="0"/>
          <c:showSerName val="0"/>
          <c:showPercent val="0"/>
          <c:showBubbleSize val="0"/>
        </c:dLbls>
        <c:gapWidth val="50"/>
        <c:overlap val="100"/>
        <c:axId val="-2080495768"/>
        <c:axId val="-2080501992"/>
      </c:barChart>
      <c:dateAx>
        <c:axId val="-2080495768"/>
        <c:scaling>
          <c:orientation val="minMax"/>
        </c:scaling>
        <c:delete val="0"/>
        <c:axPos val="b"/>
        <c:numFmt formatCode="General" sourceLinked="0"/>
        <c:majorTickMark val="out"/>
        <c:minorTickMark val="none"/>
        <c:tickLblPos val="nextTo"/>
        <c:spPr>
          <a:ln>
            <a:solidFill>
              <a:srgbClr val="000000"/>
            </a:solidFill>
          </a:ln>
        </c:spPr>
        <c:txPr>
          <a:bodyPr/>
          <a:lstStyle/>
          <a:p>
            <a:pPr>
              <a:defRPr sz="1500"/>
            </a:pPr>
            <a:endParaRPr lang="en-US"/>
          </a:p>
        </c:txPr>
        <c:crossAx val="-2080501992"/>
        <c:crosses val="autoZero"/>
        <c:auto val="1"/>
        <c:lblOffset val="100"/>
        <c:baseTimeUnit val="years"/>
        <c:majorTimeUnit val="years"/>
        <c:minorTimeUnit val="months"/>
      </c:dateAx>
      <c:valAx>
        <c:axId val="-2080501992"/>
        <c:scaling>
          <c:orientation val="minMax"/>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80495768"/>
        <c:crosses val="autoZero"/>
        <c:crossBetween val="between"/>
        <c:majorUnit val="10000.0"/>
        <c:dispUnits>
          <c:builtInUnit val="thousands"/>
          <c:dispUnitsLbl>
            <c:layout/>
          </c:dispUnitsLbl>
        </c:dispUnits>
      </c:valAx>
    </c:plotArea>
    <c:plotVisOnly val="1"/>
    <c:dispBlanksAs val="gap"/>
    <c:showDLblsOverMax val="0"/>
  </c:chart>
  <c:txPr>
    <a:bodyPr/>
    <a:lstStyle/>
    <a:p>
      <a:pPr>
        <a:defRPr sz="1800"/>
      </a:pPr>
      <a:endParaRPr lang="en-US"/>
    </a:p>
  </c:txPr>
  <c:externalData r:id="rId2">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7.92380675264214E-5"/>
          <c:y val="0.0476971216261659"/>
          <c:w val="0.999920761932474"/>
          <c:h val="0.835945337289822"/>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Sheet1!$F$2:$F$5</c:f>
              <c:numCache>
                <c:formatCode>General</c:formatCode>
                <c:ptCount val="4"/>
                <c:pt idx="0">
                  <c:v>695.0</c:v>
                </c:pt>
                <c:pt idx="1">
                  <c:v>0.0</c:v>
                </c:pt>
                <c:pt idx="2">
                  <c:v>0.0</c:v>
                </c:pt>
                <c:pt idx="3">
                  <c:v>774.0</c:v>
                </c:pt>
              </c:numCache>
            </c:numRef>
          </c:val>
          <c:extLst xmlns:c16r2="http://schemas.microsoft.com/office/drawing/2015/06/chart">
            <c:ext xmlns:c16="http://schemas.microsoft.com/office/drawing/2014/chart" uri="{C3380CC4-5D6E-409C-BE32-E72D297353CC}">
              <c16:uniqueId val="{00000000-313C-40EB-B141-E3979A2189CD}"/>
            </c:ext>
          </c:extLst>
        </c:ser>
        <c:ser>
          <c:idx val="3"/>
          <c:order val="1"/>
          <c:tx>
            <c:strRef>
              <c:f>Sheet1!$E$1</c:f>
              <c:strCache>
                <c:ptCount val="1"/>
                <c:pt idx="0">
                  <c:v>20-39</c:v>
                </c:pt>
              </c:strCache>
            </c:strRef>
          </c:tx>
          <c:spPr>
            <a:solidFill>
              <a:srgbClr val="A02226"/>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Sheet1!$E$2:$E$5</c:f>
              <c:numCache>
                <c:formatCode>General</c:formatCode>
                <c:ptCount val="4"/>
                <c:pt idx="0">
                  <c:v>536.0</c:v>
                </c:pt>
                <c:pt idx="1">
                  <c:v>3843.0</c:v>
                </c:pt>
                <c:pt idx="2">
                  <c:v>375.0</c:v>
                </c:pt>
                <c:pt idx="3">
                  <c:v>28.0</c:v>
                </c:pt>
              </c:numCache>
            </c:numRef>
          </c:val>
          <c:extLst xmlns:c16r2="http://schemas.microsoft.com/office/drawing/2015/06/chart">
            <c:ext xmlns:c16="http://schemas.microsoft.com/office/drawing/2014/chart" uri="{C3380CC4-5D6E-409C-BE32-E72D297353CC}">
              <c16:uniqueId val="{00000001-313C-40EB-B141-E3979A2189CD}"/>
            </c:ext>
          </c:extLst>
        </c:ser>
        <c:ser>
          <c:idx val="2"/>
          <c:order val="2"/>
          <c:tx>
            <c:strRef>
              <c:f>Sheet1!$D$1</c:f>
              <c:strCache>
                <c:ptCount val="1"/>
                <c:pt idx="0">
                  <c:v>10-19</c:v>
                </c:pt>
              </c:strCache>
            </c:strRef>
          </c:tx>
          <c:spPr>
            <a:solidFill>
              <a:srgbClr val="D4582A"/>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Sheet1!$D$2:$D$5</c:f>
              <c:numCache>
                <c:formatCode>General</c:formatCode>
                <c:ptCount val="4"/>
                <c:pt idx="0">
                  <c:v>295.0</c:v>
                </c:pt>
                <c:pt idx="1">
                  <c:v>6285.0</c:v>
                </c:pt>
                <c:pt idx="2">
                  <c:v>2303.0</c:v>
                </c:pt>
                <c:pt idx="3">
                  <c:v>1491.0</c:v>
                </c:pt>
              </c:numCache>
            </c:numRef>
          </c:val>
          <c:extLst xmlns:c16r2="http://schemas.microsoft.com/office/drawing/2015/06/chart">
            <c:ext xmlns:c16="http://schemas.microsoft.com/office/drawing/2014/chart" uri="{C3380CC4-5D6E-409C-BE32-E72D297353CC}">
              <c16:uniqueId val="{00000002-313C-40EB-B141-E3979A2189CD}"/>
            </c:ext>
          </c:extLst>
        </c:ser>
        <c:ser>
          <c:idx val="1"/>
          <c:order val="3"/>
          <c:tx>
            <c:strRef>
              <c:f>Sheet1!$C$1</c:f>
              <c:strCache>
                <c:ptCount val="1"/>
                <c:pt idx="0">
                  <c:v>4-9</c:v>
                </c:pt>
              </c:strCache>
            </c:strRef>
          </c:tx>
          <c:spPr>
            <a:solidFill>
              <a:srgbClr val="F68B33"/>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Sheet1!$C$2:$C$5</c:f>
              <c:numCache>
                <c:formatCode>General</c:formatCode>
                <c:ptCount val="4"/>
                <c:pt idx="0">
                  <c:v>112.0</c:v>
                </c:pt>
                <c:pt idx="1">
                  <c:v>3609.0</c:v>
                </c:pt>
                <c:pt idx="2">
                  <c:v>3805.0</c:v>
                </c:pt>
                <c:pt idx="3">
                  <c:v>3945.0</c:v>
                </c:pt>
              </c:numCache>
            </c:numRef>
          </c:val>
          <c:extLst xmlns:c16r2="http://schemas.microsoft.com/office/drawing/2015/06/chart">
            <c:ext xmlns:c16="http://schemas.microsoft.com/office/drawing/2014/chart" uri="{C3380CC4-5D6E-409C-BE32-E72D297353CC}">
              <c16:uniqueId val="{00000003-313C-40EB-B141-E3979A2189CD}"/>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Sheet1!$A$2:$A$5</c:f>
              <c:strCache>
                <c:ptCount val="4"/>
                <c:pt idx="0">
                  <c:v>Central
city</c:v>
                </c:pt>
                <c:pt idx="1">
                  <c:v>City
fringe</c:v>
                </c:pt>
                <c:pt idx="2">
                  <c:v>Inner</c:v>
                </c:pt>
                <c:pt idx="3">
                  <c:v>Middle</c:v>
                </c:pt>
              </c:strCache>
            </c:strRef>
          </c:cat>
          <c:val>
            <c:numRef>
              <c:f>Sheet1!$B$2:$B$5</c:f>
              <c:numCache>
                <c:formatCode>General</c:formatCode>
                <c:ptCount val="4"/>
                <c:pt idx="0">
                  <c:v>10.0</c:v>
                </c:pt>
                <c:pt idx="1">
                  <c:v>65.0</c:v>
                </c:pt>
                <c:pt idx="2">
                  <c:v>628.0</c:v>
                </c:pt>
                <c:pt idx="3">
                  <c:v>797.0</c:v>
                </c:pt>
              </c:numCache>
            </c:numRef>
          </c:val>
          <c:extLst xmlns:c16r2="http://schemas.microsoft.com/office/drawing/2015/06/chart">
            <c:ext xmlns:c16="http://schemas.microsoft.com/office/drawing/2014/chart" uri="{C3380CC4-5D6E-409C-BE32-E72D297353CC}">
              <c16:uniqueId val="{00000004-313C-40EB-B141-E3979A2189CD}"/>
            </c:ext>
          </c:extLst>
        </c:ser>
        <c:dLbls>
          <c:showLegendKey val="0"/>
          <c:showVal val="0"/>
          <c:showCatName val="0"/>
          <c:showSerName val="0"/>
          <c:showPercent val="0"/>
          <c:showBubbleSize val="0"/>
        </c:dLbls>
        <c:gapWidth val="50"/>
        <c:overlap val="100"/>
        <c:axId val="-2080841080"/>
        <c:axId val="-2080846552"/>
      </c:barChart>
      <c:dateAx>
        <c:axId val="-2080841080"/>
        <c:scaling>
          <c:orientation val="minMax"/>
        </c:scaling>
        <c:delete val="0"/>
        <c:axPos val="b"/>
        <c:numFmt formatCode="General" sourceLinked="0"/>
        <c:majorTickMark val="out"/>
        <c:minorTickMark val="none"/>
        <c:tickLblPos val="nextTo"/>
        <c:spPr>
          <a:ln>
            <a:solidFill>
              <a:srgbClr val="000000"/>
            </a:solidFill>
          </a:ln>
        </c:spPr>
        <c:txPr>
          <a:bodyPr/>
          <a:lstStyle/>
          <a:p>
            <a:pPr>
              <a:defRPr sz="1500"/>
            </a:pPr>
            <a:endParaRPr lang="en-US"/>
          </a:p>
        </c:txPr>
        <c:crossAx val="-2080846552"/>
        <c:crosses val="autoZero"/>
        <c:auto val="1"/>
        <c:lblOffset val="100"/>
        <c:baseTimeUnit val="years"/>
        <c:majorTimeUnit val="years"/>
        <c:minorTimeUnit val="months"/>
      </c:dateAx>
      <c:valAx>
        <c:axId val="-2080846552"/>
        <c:scaling>
          <c:orientation val="minMax"/>
          <c:max val="5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80841080"/>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04009556326841"/>
          <c:y val="0.0256391637546077"/>
          <c:w val="0.785736097229661"/>
          <c:h val="0.888299538468147"/>
        </c:manualLayout>
      </c:layout>
      <c:barChart>
        <c:barDir val="col"/>
        <c:grouping val="stacked"/>
        <c:varyColors val="0"/>
        <c:ser>
          <c:idx val="3"/>
          <c:order val="0"/>
          <c:tx>
            <c:strRef>
              <c:f>Sheet1!$A$2</c:f>
              <c:strCache>
                <c:ptCount val="1"/>
                <c:pt idx="0">
                  <c:v>Central City</c:v>
                </c:pt>
              </c:strCache>
            </c:strRef>
          </c:tx>
          <c:spPr>
            <a:solidFill>
              <a:schemeClr val="bg2"/>
            </a:solidFill>
            <a:ln w="9525" cmpd="sng">
              <a:solidFill>
                <a:schemeClr val="bg1"/>
              </a:solidFill>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1-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Sheet1!$B$2:$K$2</c:f>
              <c:numCache>
                <c:formatCode>_-* #,##0_-;\-* #,##0_-;_-* "-"??_-;_-@_-</c:formatCode>
                <c:ptCount val="10"/>
                <c:pt idx="0">
                  <c:v>175.0</c:v>
                </c:pt>
                <c:pt idx="1">
                  <c:v>196.0</c:v>
                </c:pt>
                <c:pt idx="2">
                  <c:v>340.0</c:v>
                </c:pt>
                <c:pt idx="3">
                  <c:v>156.0</c:v>
                </c:pt>
                <c:pt idx="4">
                  <c:v>23.0</c:v>
                </c:pt>
                <c:pt idx="5">
                  <c:v>290.0</c:v>
                </c:pt>
                <c:pt idx="6">
                  <c:v>644.0</c:v>
                </c:pt>
                <c:pt idx="7">
                  <c:v>47.0</c:v>
                </c:pt>
                <c:pt idx="8">
                  <c:v>870.0</c:v>
                </c:pt>
                <c:pt idx="9">
                  <c:v>678.0</c:v>
                </c:pt>
              </c:numCache>
            </c:numRef>
          </c:val>
          <c:extLst xmlns:c16r2="http://schemas.microsoft.com/office/drawing/2015/06/chart">
            <c:ext xmlns:c16="http://schemas.microsoft.com/office/drawing/2014/chart" uri="{C3380CC4-5D6E-409C-BE32-E72D297353CC}">
              <c16:uniqueId val="{00000002-E71D-49BC-AF9D-69B306C45087}"/>
            </c:ext>
          </c:extLst>
        </c:ser>
        <c:ser>
          <c:idx val="4"/>
          <c:order val="1"/>
          <c:tx>
            <c:strRef>
              <c:f>Sheet1!$A$3</c:f>
              <c:strCache>
                <c:ptCount val="1"/>
                <c:pt idx="0">
                  <c:v>City Fringe</c:v>
                </c:pt>
              </c:strCache>
            </c:strRef>
          </c:tx>
          <c:spPr>
            <a:solidFill>
              <a:schemeClr val="tx2"/>
            </a:solidFill>
            <a:ln w="9525" cmpd="sng">
              <a:solidFill>
                <a:schemeClr val="bg1"/>
              </a:solidFill>
            </a:ln>
            <a:effectLst/>
          </c:spPr>
          <c:invertIfNegative val="0"/>
          <c:dPt>
            <c:idx val="2"/>
            <c:invertIfNegative val="0"/>
            <c:bubble3D val="0"/>
            <c:extLst xmlns:c16r2="http://schemas.microsoft.com/office/drawing/2015/06/chart">
              <c:ext xmlns:c16="http://schemas.microsoft.com/office/drawing/2014/chart" uri="{C3380CC4-5D6E-409C-BE32-E72D297353CC}">
                <c16:uniqueId val="{00000004-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Sheet1!$B$3:$K$3</c:f>
              <c:numCache>
                <c:formatCode>_-* #,##0_-;\-* #,##0_-;_-* "-"??_-;_-@_-</c:formatCode>
                <c:ptCount val="10"/>
                <c:pt idx="0">
                  <c:v>1642.0</c:v>
                </c:pt>
                <c:pt idx="1">
                  <c:v>1571.0</c:v>
                </c:pt>
                <c:pt idx="2">
                  <c:v>511.0</c:v>
                </c:pt>
                <c:pt idx="3">
                  <c:v>1659.0</c:v>
                </c:pt>
                <c:pt idx="4">
                  <c:v>3033.0</c:v>
                </c:pt>
                <c:pt idx="5">
                  <c:v>4486.0</c:v>
                </c:pt>
                <c:pt idx="6">
                  <c:v>3845.0</c:v>
                </c:pt>
                <c:pt idx="7">
                  <c:v>3901.0</c:v>
                </c:pt>
                <c:pt idx="8">
                  <c:v>3929.0</c:v>
                </c:pt>
                <c:pt idx="9">
                  <c:v>4205.0</c:v>
                </c:pt>
              </c:numCache>
            </c:numRef>
          </c:val>
          <c:extLst xmlns:c16r2="http://schemas.microsoft.com/office/drawing/2015/06/chart">
            <c:ext xmlns:c16="http://schemas.microsoft.com/office/drawing/2014/chart" uri="{C3380CC4-5D6E-409C-BE32-E72D297353CC}">
              <c16:uniqueId val="{00000005-E71D-49BC-AF9D-69B306C45087}"/>
            </c:ext>
          </c:extLst>
        </c:ser>
        <c:ser>
          <c:idx val="5"/>
          <c:order val="2"/>
          <c:tx>
            <c:strRef>
              <c:f>Sheet1!$A$4</c:f>
              <c:strCache>
                <c:ptCount val="1"/>
                <c:pt idx="0">
                  <c:v>Inner</c:v>
                </c:pt>
              </c:strCache>
            </c:strRef>
          </c:tx>
          <c:spPr>
            <a:solidFill>
              <a:schemeClr val="accent1"/>
            </a:solidFill>
            <a:ln>
              <a:solidFill>
                <a:schemeClr val="bg1"/>
              </a:solidFill>
            </a:ln>
            <a:effectLst/>
          </c:spPr>
          <c:invertIfNegative val="0"/>
          <c:dPt>
            <c:idx val="4"/>
            <c:invertIfNegative val="0"/>
            <c:bubble3D val="0"/>
            <c:extLst xmlns:c16r2="http://schemas.microsoft.com/office/drawing/2015/06/chart">
              <c:ext xmlns:c16="http://schemas.microsoft.com/office/drawing/2014/chart" uri="{C3380CC4-5D6E-409C-BE32-E72D297353CC}">
                <c16:uniqueId val="{00000007-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Sheet1!$B$4:$K$4</c:f>
              <c:numCache>
                <c:formatCode>_-* #,##0_-;\-* #,##0_-;_-* "-"??_-;_-@_-</c:formatCode>
                <c:ptCount val="10"/>
                <c:pt idx="0">
                  <c:v>833.0</c:v>
                </c:pt>
                <c:pt idx="1">
                  <c:v>508.0</c:v>
                </c:pt>
                <c:pt idx="2">
                  <c:v>779.0</c:v>
                </c:pt>
                <c:pt idx="3">
                  <c:v>332.0</c:v>
                </c:pt>
                <c:pt idx="4">
                  <c:v>1245.0</c:v>
                </c:pt>
                <c:pt idx="5">
                  <c:v>2983.0</c:v>
                </c:pt>
                <c:pt idx="6">
                  <c:v>1883.0</c:v>
                </c:pt>
                <c:pt idx="7">
                  <c:v>4364.0</c:v>
                </c:pt>
                <c:pt idx="8">
                  <c:v>2779.0</c:v>
                </c:pt>
                <c:pt idx="9">
                  <c:v>3377.0</c:v>
                </c:pt>
              </c:numCache>
            </c:numRef>
          </c:val>
          <c:extLst xmlns:c16r2="http://schemas.microsoft.com/office/drawing/2015/06/chart">
            <c:ext xmlns:c16="http://schemas.microsoft.com/office/drawing/2014/chart" uri="{C3380CC4-5D6E-409C-BE32-E72D297353CC}">
              <c16:uniqueId val="{00000008-E71D-49BC-AF9D-69B306C45087}"/>
            </c:ext>
          </c:extLst>
        </c:ser>
        <c:ser>
          <c:idx val="6"/>
          <c:order val="3"/>
          <c:tx>
            <c:strRef>
              <c:f>Sheet1!$A$5</c:f>
              <c:strCache>
                <c:ptCount val="1"/>
                <c:pt idx="0">
                  <c:v>Middle</c:v>
                </c:pt>
              </c:strCache>
            </c:strRef>
          </c:tx>
          <c:spPr>
            <a:solidFill>
              <a:schemeClr val="accent2"/>
            </a:solidFill>
            <a:ln>
              <a:solidFill>
                <a:schemeClr val="bg1"/>
              </a:solidFill>
            </a:ln>
            <a:effectLst/>
          </c:spPr>
          <c:invertIfNegative val="0"/>
          <c:dPt>
            <c:idx val="6"/>
            <c:invertIfNegative val="0"/>
            <c:bubble3D val="0"/>
            <c:extLst xmlns:c16r2="http://schemas.microsoft.com/office/drawing/2015/06/chart">
              <c:ext xmlns:c16="http://schemas.microsoft.com/office/drawing/2014/chart" uri="{C3380CC4-5D6E-409C-BE32-E72D297353CC}">
                <c16:uniqueId val="{0000000A-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Sheet1!$B$5:$K$5</c:f>
              <c:numCache>
                <c:formatCode>_-* #,##0_-;\-* #,##0_-;_-* "-"??_-;_-@_-</c:formatCode>
                <c:ptCount val="10"/>
                <c:pt idx="0">
                  <c:v>1620.0</c:v>
                </c:pt>
                <c:pt idx="1">
                  <c:v>2178.0</c:v>
                </c:pt>
                <c:pt idx="2">
                  <c:v>3590.0</c:v>
                </c:pt>
                <c:pt idx="3">
                  <c:v>4355.0</c:v>
                </c:pt>
                <c:pt idx="4">
                  <c:v>6907.0</c:v>
                </c:pt>
                <c:pt idx="5">
                  <c:v>6780.0</c:v>
                </c:pt>
                <c:pt idx="6">
                  <c:v>8498.0</c:v>
                </c:pt>
                <c:pt idx="7">
                  <c:v>13988.0</c:v>
                </c:pt>
                <c:pt idx="8">
                  <c:v>15979.0</c:v>
                </c:pt>
                <c:pt idx="9">
                  <c:v>12374.0</c:v>
                </c:pt>
              </c:numCache>
            </c:numRef>
          </c:val>
          <c:extLst xmlns:c16r2="http://schemas.microsoft.com/office/drawing/2015/06/chart">
            <c:ext xmlns:c16="http://schemas.microsoft.com/office/drawing/2014/chart" uri="{C3380CC4-5D6E-409C-BE32-E72D297353CC}">
              <c16:uniqueId val="{0000000B-E71D-49BC-AF9D-69B306C45087}"/>
            </c:ext>
          </c:extLst>
        </c:ser>
        <c:ser>
          <c:idx val="7"/>
          <c:order val="4"/>
          <c:tx>
            <c:strRef>
              <c:f>Sheet1!$A$6</c:f>
              <c:strCache>
                <c:ptCount val="1"/>
                <c:pt idx="0">
                  <c:v>Outer</c:v>
                </c:pt>
              </c:strCache>
            </c:strRef>
          </c:tx>
          <c:spPr>
            <a:solidFill>
              <a:schemeClr val="accent3"/>
            </a:solidFill>
            <a:ln w="9525">
              <a:solidFill>
                <a:schemeClr val="bg1"/>
              </a:solidFill>
            </a:ln>
            <a:effectLst/>
          </c:spPr>
          <c:invertIfNegative val="0"/>
          <c:dPt>
            <c:idx val="8"/>
            <c:invertIfNegative val="0"/>
            <c:bubble3D val="0"/>
            <c:extLst xmlns:c16r2="http://schemas.microsoft.com/office/drawing/2015/06/chart">
              <c:ext xmlns:c16="http://schemas.microsoft.com/office/drawing/2014/chart" uri="{C3380CC4-5D6E-409C-BE32-E72D297353CC}">
                <c16:uniqueId val="{0000000D-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Sheet1!$B$6:$K$6</c:f>
              <c:numCache>
                <c:formatCode>_-* #,##0_-;\-* #,##0_-;_-* "-"??_-;_-@_-</c:formatCode>
                <c:ptCount val="10"/>
                <c:pt idx="0">
                  <c:v>119.0</c:v>
                </c:pt>
                <c:pt idx="1">
                  <c:v>234.0</c:v>
                </c:pt>
                <c:pt idx="2">
                  <c:v>394.0</c:v>
                </c:pt>
                <c:pt idx="3">
                  <c:v>194.0</c:v>
                </c:pt>
                <c:pt idx="4">
                  <c:v>142.0</c:v>
                </c:pt>
                <c:pt idx="5">
                  <c:v>401.0</c:v>
                </c:pt>
                <c:pt idx="6">
                  <c:v>1042.0</c:v>
                </c:pt>
                <c:pt idx="7">
                  <c:v>1570.0</c:v>
                </c:pt>
                <c:pt idx="8">
                  <c:v>2178.0</c:v>
                </c:pt>
                <c:pt idx="9">
                  <c:v>2332.0</c:v>
                </c:pt>
              </c:numCache>
            </c:numRef>
          </c:val>
          <c:extLst xmlns:c16r2="http://schemas.microsoft.com/office/drawing/2015/06/chart">
            <c:ext xmlns:c16="http://schemas.microsoft.com/office/drawing/2014/chart" uri="{C3380CC4-5D6E-409C-BE32-E72D297353CC}">
              <c16:uniqueId val="{0000000E-E71D-49BC-AF9D-69B306C45087}"/>
            </c:ext>
          </c:extLst>
        </c:ser>
        <c:dLbls>
          <c:showLegendKey val="0"/>
          <c:showVal val="0"/>
          <c:showCatName val="0"/>
          <c:showSerName val="0"/>
          <c:showPercent val="0"/>
          <c:showBubbleSize val="0"/>
        </c:dLbls>
        <c:gapWidth val="60"/>
        <c:overlap val="100"/>
        <c:axId val="-2039443224"/>
        <c:axId val="-2038679512"/>
      </c:barChart>
      <c:catAx>
        <c:axId val="-2039443224"/>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38679512"/>
        <c:crosses val="autoZero"/>
        <c:auto val="1"/>
        <c:lblAlgn val="ctr"/>
        <c:lblOffset val="100"/>
        <c:tickLblSkip val="4"/>
        <c:noMultiLvlLbl val="0"/>
      </c:catAx>
      <c:valAx>
        <c:axId val="-2038679512"/>
        <c:scaling>
          <c:orientation val="minMax"/>
          <c:max val="30000.0"/>
          <c:min val="0.0"/>
        </c:scaling>
        <c:delete val="0"/>
        <c:axPos val="l"/>
        <c:majorGridlines>
          <c:spPr>
            <a:ln>
              <a:solidFill>
                <a:srgbClr val="C3C7CB"/>
              </a:solidFill>
            </a:ln>
          </c:spPr>
        </c:majorGridlines>
        <c:numFmt formatCode="#,##0" sourceLinked="0"/>
        <c:majorTickMark val="out"/>
        <c:minorTickMark val="none"/>
        <c:tickLblPos val="nextTo"/>
        <c:spPr>
          <a:ln>
            <a:noFill/>
          </a:ln>
        </c:spPr>
        <c:txPr>
          <a:bodyPr/>
          <a:lstStyle/>
          <a:p>
            <a:pPr>
              <a:defRPr sz="2200"/>
            </a:pPr>
            <a:endParaRPr lang="en-US"/>
          </a:p>
        </c:txPr>
        <c:crossAx val="-2039443224"/>
        <c:crosses val="autoZero"/>
        <c:crossBetween val="between"/>
        <c:majorUnit val="5000.0"/>
        <c:dispUnits>
          <c:builtInUnit val="thousands"/>
        </c:dispUnits>
      </c:valAx>
    </c:plotArea>
    <c:plotVisOnly val="1"/>
    <c:dispBlanksAs val="gap"/>
    <c:showDLblsOverMax val="0"/>
  </c:chart>
  <c:txPr>
    <a:bodyPr/>
    <a:lstStyle/>
    <a:p>
      <a:pPr>
        <a:defRPr sz="1800"/>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04009556326841"/>
          <c:y val="0.0236976395768361"/>
          <c:w val="0.939599030890369"/>
          <c:h val="0.88829970036079"/>
        </c:manualLayout>
      </c:layout>
      <c:barChart>
        <c:barDir val="col"/>
        <c:grouping val="stacked"/>
        <c:varyColors val="0"/>
        <c:ser>
          <c:idx val="3"/>
          <c:order val="0"/>
          <c:tx>
            <c:strRef>
              <c:f>Sheet1!$A$2</c:f>
              <c:strCache>
                <c:ptCount val="1"/>
                <c:pt idx="0">
                  <c:v>Central City</c:v>
                </c:pt>
              </c:strCache>
            </c:strRef>
          </c:tx>
          <c:spPr>
            <a:solidFill>
              <a:schemeClr val="bg2"/>
            </a:solidFill>
            <a:ln w="9525" cmpd="sng">
              <a:solidFill>
                <a:schemeClr val="bg1"/>
              </a:solidFill>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0-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Sheet1!$B$2:$K$2</c:f>
              <c:numCache>
                <c:formatCode>_-* #,##0_-;\-* #,##0_-;_-* "-"??_-;_-@_-</c:formatCode>
                <c:ptCount val="10"/>
                <c:pt idx="0">
                  <c:v>1096.0</c:v>
                </c:pt>
                <c:pt idx="1">
                  <c:v>1669.0</c:v>
                </c:pt>
                <c:pt idx="2">
                  <c:v>1673.0</c:v>
                </c:pt>
                <c:pt idx="3">
                  <c:v>1764.0</c:v>
                </c:pt>
                <c:pt idx="4">
                  <c:v>5358.0</c:v>
                </c:pt>
                <c:pt idx="5">
                  <c:v>4016.0</c:v>
                </c:pt>
                <c:pt idx="6">
                  <c:v>4244.0</c:v>
                </c:pt>
                <c:pt idx="7">
                  <c:v>6340.0</c:v>
                </c:pt>
                <c:pt idx="8">
                  <c:v>6484.0</c:v>
                </c:pt>
                <c:pt idx="9">
                  <c:v>2074.0</c:v>
                </c:pt>
              </c:numCache>
            </c:numRef>
          </c:val>
          <c:extLst xmlns:c16r2="http://schemas.microsoft.com/office/drawing/2015/06/chart">
            <c:ext xmlns:c16="http://schemas.microsoft.com/office/drawing/2014/chart" uri="{C3380CC4-5D6E-409C-BE32-E72D297353CC}">
              <c16:uniqueId val="{00000001-D934-43F3-9CA3-27813CFC5163}"/>
            </c:ext>
          </c:extLst>
        </c:ser>
        <c:ser>
          <c:idx val="4"/>
          <c:order val="1"/>
          <c:tx>
            <c:strRef>
              <c:f>Sheet1!$A$3</c:f>
              <c:strCache>
                <c:ptCount val="1"/>
                <c:pt idx="0">
                  <c:v>City Fringe</c:v>
                </c:pt>
              </c:strCache>
            </c:strRef>
          </c:tx>
          <c:spPr>
            <a:solidFill>
              <a:schemeClr val="tx2"/>
            </a:solidFill>
            <a:ln w="9525" cmpd="sng">
              <a:solidFill>
                <a:schemeClr val="bg1"/>
              </a:solidFill>
            </a:ln>
            <a:effectLst/>
          </c:spPr>
          <c:invertIfNegative val="0"/>
          <c:dPt>
            <c:idx val="2"/>
            <c:invertIfNegative val="0"/>
            <c:bubble3D val="0"/>
            <c:extLst xmlns:c16r2="http://schemas.microsoft.com/office/drawing/2015/06/chart">
              <c:ext xmlns:c16="http://schemas.microsoft.com/office/drawing/2014/chart" uri="{C3380CC4-5D6E-409C-BE32-E72D297353CC}">
                <c16:uniqueId val="{00000002-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Sheet1!$B$3:$K$3</c:f>
              <c:numCache>
                <c:formatCode>_-* #,##0_-;\-* #,##0_-;_-* "-"??_-;_-@_-</c:formatCode>
                <c:ptCount val="10"/>
                <c:pt idx="0">
                  <c:v>1238.0</c:v>
                </c:pt>
                <c:pt idx="1">
                  <c:v>983.0</c:v>
                </c:pt>
                <c:pt idx="2">
                  <c:v>2172.0</c:v>
                </c:pt>
                <c:pt idx="3">
                  <c:v>3237.0</c:v>
                </c:pt>
                <c:pt idx="4">
                  <c:v>3816.0</c:v>
                </c:pt>
                <c:pt idx="5">
                  <c:v>2689.0</c:v>
                </c:pt>
                <c:pt idx="6">
                  <c:v>4360.0</c:v>
                </c:pt>
                <c:pt idx="7">
                  <c:v>3971.0</c:v>
                </c:pt>
                <c:pt idx="8">
                  <c:v>3340.0</c:v>
                </c:pt>
                <c:pt idx="9">
                  <c:v>2735.0</c:v>
                </c:pt>
              </c:numCache>
            </c:numRef>
          </c:val>
          <c:extLst xmlns:c16r2="http://schemas.microsoft.com/office/drawing/2015/06/chart">
            <c:ext xmlns:c16="http://schemas.microsoft.com/office/drawing/2014/chart" uri="{C3380CC4-5D6E-409C-BE32-E72D297353CC}">
              <c16:uniqueId val="{00000003-D934-43F3-9CA3-27813CFC5163}"/>
            </c:ext>
          </c:extLst>
        </c:ser>
        <c:ser>
          <c:idx val="5"/>
          <c:order val="2"/>
          <c:tx>
            <c:strRef>
              <c:f>Sheet1!$A$4</c:f>
              <c:strCache>
                <c:ptCount val="1"/>
                <c:pt idx="0">
                  <c:v>Inner</c:v>
                </c:pt>
              </c:strCache>
            </c:strRef>
          </c:tx>
          <c:spPr>
            <a:solidFill>
              <a:schemeClr val="accent1"/>
            </a:solidFill>
            <a:ln>
              <a:solidFill>
                <a:schemeClr val="bg1"/>
              </a:solidFill>
            </a:ln>
            <a:effectLst/>
          </c:spPr>
          <c:invertIfNegative val="0"/>
          <c:dPt>
            <c:idx val="4"/>
            <c:invertIfNegative val="0"/>
            <c:bubble3D val="0"/>
            <c:extLst xmlns:c16r2="http://schemas.microsoft.com/office/drawing/2015/06/chart">
              <c:ext xmlns:c16="http://schemas.microsoft.com/office/drawing/2014/chart" uri="{C3380CC4-5D6E-409C-BE32-E72D297353CC}">
                <c16:uniqueId val="{00000004-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Sheet1!$B$4:$K$4</c:f>
              <c:numCache>
                <c:formatCode>_-* #,##0_-;\-* #,##0_-;_-* "-"??_-;_-@_-</c:formatCode>
                <c:ptCount val="10"/>
                <c:pt idx="0">
                  <c:v>1084.0</c:v>
                </c:pt>
                <c:pt idx="1">
                  <c:v>1413.0</c:v>
                </c:pt>
                <c:pt idx="2">
                  <c:v>2340.0</c:v>
                </c:pt>
                <c:pt idx="3">
                  <c:v>2772.0</c:v>
                </c:pt>
                <c:pt idx="4">
                  <c:v>2054.0</c:v>
                </c:pt>
                <c:pt idx="5">
                  <c:v>3871.0</c:v>
                </c:pt>
                <c:pt idx="6">
                  <c:v>3055.0</c:v>
                </c:pt>
                <c:pt idx="7">
                  <c:v>4799.0</c:v>
                </c:pt>
                <c:pt idx="8">
                  <c:v>3676.0</c:v>
                </c:pt>
                <c:pt idx="9">
                  <c:v>4715.0</c:v>
                </c:pt>
              </c:numCache>
            </c:numRef>
          </c:val>
          <c:extLst xmlns:c16r2="http://schemas.microsoft.com/office/drawing/2015/06/chart">
            <c:ext xmlns:c16="http://schemas.microsoft.com/office/drawing/2014/chart" uri="{C3380CC4-5D6E-409C-BE32-E72D297353CC}">
              <c16:uniqueId val="{00000005-D934-43F3-9CA3-27813CFC5163}"/>
            </c:ext>
          </c:extLst>
        </c:ser>
        <c:ser>
          <c:idx val="6"/>
          <c:order val="3"/>
          <c:tx>
            <c:strRef>
              <c:f>Sheet1!$A$5</c:f>
              <c:strCache>
                <c:ptCount val="1"/>
                <c:pt idx="0">
                  <c:v>Middle</c:v>
                </c:pt>
              </c:strCache>
            </c:strRef>
          </c:tx>
          <c:spPr>
            <a:solidFill>
              <a:schemeClr val="accent2"/>
            </a:solidFill>
            <a:ln>
              <a:solidFill>
                <a:schemeClr val="bg1"/>
              </a:solidFill>
            </a:ln>
            <a:effectLst/>
          </c:spPr>
          <c:invertIfNegative val="0"/>
          <c:dPt>
            <c:idx val="6"/>
            <c:invertIfNegative val="0"/>
            <c:bubble3D val="0"/>
            <c:extLst xmlns:c16r2="http://schemas.microsoft.com/office/drawing/2015/06/chart">
              <c:ext xmlns:c16="http://schemas.microsoft.com/office/drawing/2014/chart" uri="{C3380CC4-5D6E-409C-BE32-E72D297353CC}">
                <c16:uniqueId val="{00000006-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Sheet1!$B$5:$K$5</c:f>
              <c:numCache>
                <c:formatCode>_-* #,##0_-;\-* #,##0_-;_-* "-"??_-;_-@_-</c:formatCode>
                <c:ptCount val="10"/>
                <c:pt idx="0">
                  <c:v>350.0</c:v>
                </c:pt>
                <c:pt idx="1">
                  <c:v>433.0</c:v>
                </c:pt>
                <c:pt idx="2">
                  <c:v>1141.0</c:v>
                </c:pt>
                <c:pt idx="3">
                  <c:v>1924.0</c:v>
                </c:pt>
                <c:pt idx="4">
                  <c:v>1563.0</c:v>
                </c:pt>
                <c:pt idx="5">
                  <c:v>1034.0</c:v>
                </c:pt>
                <c:pt idx="6">
                  <c:v>2456.0</c:v>
                </c:pt>
                <c:pt idx="7">
                  <c:v>3420.0</c:v>
                </c:pt>
                <c:pt idx="8">
                  <c:v>3243.0</c:v>
                </c:pt>
                <c:pt idx="9">
                  <c:v>2339.0</c:v>
                </c:pt>
              </c:numCache>
            </c:numRef>
          </c:val>
          <c:extLst xmlns:c16r2="http://schemas.microsoft.com/office/drawing/2015/06/chart">
            <c:ext xmlns:c16="http://schemas.microsoft.com/office/drawing/2014/chart" uri="{C3380CC4-5D6E-409C-BE32-E72D297353CC}">
              <c16:uniqueId val="{00000007-D934-43F3-9CA3-27813CFC5163}"/>
            </c:ext>
          </c:extLst>
        </c:ser>
        <c:ser>
          <c:idx val="7"/>
          <c:order val="4"/>
          <c:tx>
            <c:strRef>
              <c:f>Sheet1!$A$6</c:f>
              <c:strCache>
                <c:ptCount val="1"/>
                <c:pt idx="0">
                  <c:v>Outer</c:v>
                </c:pt>
              </c:strCache>
            </c:strRef>
          </c:tx>
          <c:spPr>
            <a:solidFill>
              <a:schemeClr val="accent3"/>
            </a:solidFill>
            <a:ln w="9525">
              <a:solidFill>
                <a:schemeClr val="bg1"/>
              </a:solidFill>
            </a:ln>
            <a:effectLst/>
          </c:spPr>
          <c:invertIfNegative val="0"/>
          <c:dPt>
            <c:idx val="8"/>
            <c:invertIfNegative val="0"/>
            <c:bubble3D val="0"/>
            <c:extLst xmlns:c16r2="http://schemas.microsoft.com/office/drawing/2015/06/chart">
              <c:ext xmlns:c16="http://schemas.microsoft.com/office/drawing/2014/chart" uri="{C3380CC4-5D6E-409C-BE32-E72D297353CC}">
                <c16:uniqueId val="{00000008-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Sheet1!$B$6:$K$6</c:f>
              <c:numCache>
                <c:formatCode>_-* #,##0_-;\-* #,##0_-;_-* "-"??_-;_-@_-</c:formatCode>
                <c:ptCount val="10"/>
                <c:pt idx="0">
                  <c:v>170.0</c:v>
                </c:pt>
                <c:pt idx="1">
                  <c:v>110.0</c:v>
                </c:pt>
                <c:pt idx="2">
                  <c:v>248.0</c:v>
                </c:pt>
                <c:pt idx="3">
                  <c:v>122.0</c:v>
                </c:pt>
                <c:pt idx="4">
                  <c:v>368.0</c:v>
                </c:pt>
                <c:pt idx="5">
                  <c:v>626.0</c:v>
                </c:pt>
                <c:pt idx="6">
                  <c:v>431.0</c:v>
                </c:pt>
                <c:pt idx="7">
                  <c:v>518.0</c:v>
                </c:pt>
                <c:pt idx="8">
                  <c:v>606.0</c:v>
                </c:pt>
                <c:pt idx="9">
                  <c:v>756.0</c:v>
                </c:pt>
              </c:numCache>
            </c:numRef>
          </c:val>
          <c:extLst xmlns:c16r2="http://schemas.microsoft.com/office/drawing/2015/06/chart">
            <c:ext xmlns:c16="http://schemas.microsoft.com/office/drawing/2014/chart" uri="{C3380CC4-5D6E-409C-BE32-E72D297353CC}">
              <c16:uniqueId val="{00000009-D934-43F3-9CA3-27813CFC5163}"/>
            </c:ext>
          </c:extLst>
        </c:ser>
        <c:dLbls>
          <c:showLegendKey val="0"/>
          <c:showVal val="0"/>
          <c:showCatName val="0"/>
          <c:showSerName val="0"/>
          <c:showPercent val="0"/>
          <c:showBubbleSize val="0"/>
        </c:dLbls>
        <c:gapWidth val="60"/>
        <c:overlap val="100"/>
        <c:axId val="-2039047960"/>
        <c:axId val="-2039290904"/>
      </c:barChart>
      <c:catAx>
        <c:axId val="-2039047960"/>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39290904"/>
        <c:crosses val="autoZero"/>
        <c:auto val="1"/>
        <c:lblAlgn val="ctr"/>
        <c:lblOffset val="100"/>
        <c:tickLblSkip val="4"/>
        <c:noMultiLvlLbl val="0"/>
      </c:catAx>
      <c:valAx>
        <c:axId val="-2039290904"/>
        <c:scaling>
          <c:orientation val="minMax"/>
          <c:max val="30000.0"/>
          <c:min val="0.0"/>
        </c:scaling>
        <c:delete val="0"/>
        <c:axPos val="l"/>
        <c:majorGridlines>
          <c:spPr>
            <a:ln>
              <a:solidFill>
                <a:srgbClr val="C3C7CB"/>
              </a:solidFill>
            </a:ln>
          </c:spPr>
        </c:majorGridlines>
        <c:numFmt formatCode="#,##0" sourceLinked="0"/>
        <c:majorTickMark val="out"/>
        <c:minorTickMark val="none"/>
        <c:tickLblPos val="none"/>
        <c:spPr>
          <a:ln>
            <a:noFill/>
          </a:ln>
        </c:spPr>
        <c:crossAx val="-2039047960"/>
        <c:crosses val="autoZero"/>
        <c:crossBetween val="between"/>
        <c:majorUnit val="5000.0"/>
        <c:dispUnits>
          <c:builtInUnit val="thousands"/>
        </c:dispUnits>
      </c:valAx>
    </c:plotArea>
    <c:plotVisOnly val="1"/>
    <c:dispBlanksAs val="gap"/>
    <c:showDLblsOverMax val="0"/>
  </c:chart>
  <c:txPr>
    <a:bodyPr/>
    <a:lstStyle/>
    <a:p>
      <a:pPr>
        <a:defRPr sz="1800"/>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04009556326841"/>
          <c:y val="0.0236976395768361"/>
          <c:w val="0.939599030890369"/>
          <c:h val="0.886358160582156"/>
        </c:manualLayout>
      </c:layout>
      <c:barChart>
        <c:barDir val="col"/>
        <c:grouping val="stacked"/>
        <c:varyColors val="0"/>
        <c:ser>
          <c:idx val="3"/>
          <c:order val="0"/>
          <c:tx>
            <c:strRef>
              <c:f>Sheet1!$A$2</c:f>
              <c:strCache>
                <c:ptCount val="1"/>
                <c:pt idx="0">
                  <c:v>Central City</c:v>
                </c:pt>
              </c:strCache>
            </c:strRef>
          </c:tx>
          <c:spPr>
            <a:solidFill>
              <a:schemeClr val="bg2"/>
            </a:solidFill>
            <a:ln w="9525" cmpd="sng">
              <a:solidFill>
                <a:schemeClr val="bg1"/>
              </a:solidFill>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0-5208-4BD2-AE89-71B1D15F34A9}"/>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Sheet1!$B$2:$K$2</c:f>
              <c:numCache>
                <c:formatCode>_-* #,##0_-;\-* #,##0_-;_-* "-"??_-;_-@_-</c:formatCode>
                <c:ptCount val="10"/>
                <c:pt idx="0">
                  <c:v>0.0</c:v>
                </c:pt>
                <c:pt idx="1">
                  <c:v>12.0</c:v>
                </c:pt>
                <c:pt idx="2">
                  <c:v>415.0</c:v>
                </c:pt>
                <c:pt idx="3">
                  <c:v>231.0</c:v>
                </c:pt>
                <c:pt idx="4">
                  <c:v>67.0</c:v>
                </c:pt>
                <c:pt idx="5">
                  <c:v>548.0</c:v>
                </c:pt>
                <c:pt idx="6">
                  <c:v>0.0</c:v>
                </c:pt>
                <c:pt idx="7">
                  <c:v>177.0</c:v>
                </c:pt>
                <c:pt idx="8">
                  <c:v>923.0</c:v>
                </c:pt>
                <c:pt idx="9">
                  <c:v>1398.0</c:v>
                </c:pt>
              </c:numCache>
            </c:numRef>
          </c:val>
          <c:extLst xmlns:c16r2="http://schemas.microsoft.com/office/drawing/2015/06/chart">
            <c:ext xmlns:c16="http://schemas.microsoft.com/office/drawing/2014/chart" uri="{C3380CC4-5D6E-409C-BE32-E72D297353CC}">
              <c16:uniqueId val="{00000001-5208-4BD2-AE89-71B1D15F34A9}"/>
            </c:ext>
          </c:extLst>
        </c:ser>
        <c:ser>
          <c:idx val="4"/>
          <c:order val="1"/>
          <c:tx>
            <c:strRef>
              <c:f>Sheet1!$A$3</c:f>
              <c:strCache>
                <c:ptCount val="1"/>
                <c:pt idx="0">
                  <c:v>City Fringe</c:v>
                </c:pt>
              </c:strCache>
            </c:strRef>
          </c:tx>
          <c:spPr>
            <a:solidFill>
              <a:schemeClr val="tx2"/>
            </a:solidFill>
            <a:ln w="9525" cmpd="sng">
              <a:solidFill>
                <a:schemeClr val="bg1"/>
              </a:solidFill>
            </a:ln>
            <a:effectLst/>
          </c:spPr>
          <c:invertIfNegative val="0"/>
          <c:dPt>
            <c:idx val="2"/>
            <c:invertIfNegative val="0"/>
            <c:bubble3D val="0"/>
            <c:extLst xmlns:c16r2="http://schemas.microsoft.com/office/drawing/2015/06/chart">
              <c:ext xmlns:c16="http://schemas.microsoft.com/office/drawing/2014/chart" uri="{C3380CC4-5D6E-409C-BE32-E72D297353CC}">
                <c16:uniqueId val="{00000002-5208-4BD2-AE89-71B1D15F34A9}"/>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Sheet1!$B$3:$K$3</c:f>
              <c:numCache>
                <c:formatCode>_-* #,##0_-;\-* #,##0_-;_-* "-"??_-;_-@_-</c:formatCode>
                <c:ptCount val="10"/>
                <c:pt idx="0">
                  <c:v>144.0</c:v>
                </c:pt>
                <c:pt idx="1">
                  <c:v>464.0</c:v>
                </c:pt>
                <c:pt idx="2">
                  <c:v>430.0</c:v>
                </c:pt>
                <c:pt idx="3">
                  <c:v>901.0</c:v>
                </c:pt>
                <c:pt idx="4">
                  <c:v>784.0</c:v>
                </c:pt>
                <c:pt idx="5">
                  <c:v>1757.0</c:v>
                </c:pt>
                <c:pt idx="6">
                  <c:v>1788.0</c:v>
                </c:pt>
                <c:pt idx="7">
                  <c:v>5129.0</c:v>
                </c:pt>
                <c:pt idx="8">
                  <c:v>5128.0</c:v>
                </c:pt>
                <c:pt idx="9">
                  <c:v>2619.0</c:v>
                </c:pt>
              </c:numCache>
            </c:numRef>
          </c:val>
          <c:extLst xmlns:c16r2="http://schemas.microsoft.com/office/drawing/2015/06/chart">
            <c:ext xmlns:c16="http://schemas.microsoft.com/office/drawing/2014/chart" uri="{C3380CC4-5D6E-409C-BE32-E72D297353CC}">
              <c16:uniqueId val="{00000003-5208-4BD2-AE89-71B1D15F34A9}"/>
            </c:ext>
          </c:extLst>
        </c:ser>
        <c:ser>
          <c:idx val="5"/>
          <c:order val="2"/>
          <c:tx>
            <c:strRef>
              <c:f>Sheet1!$A$4</c:f>
              <c:strCache>
                <c:ptCount val="1"/>
                <c:pt idx="0">
                  <c:v>Inner</c:v>
                </c:pt>
              </c:strCache>
            </c:strRef>
          </c:tx>
          <c:spPr>
            <a:solidFill>
              <a:schemeClr val="accent1"/>
            </a:solidFill>
            <a:ln>
              <a:solidFill>
                <a:schemeClr val="bg1"/>
              </a:solidFill>
            </a:ln>
            <a:effectLst/>
          </c:spPr>
          <c:invertIfNegative val="0"/>
          <c:dPt>
            <c:idx val="4"/>
            <c:invertIfNegative val="0"/>
            <c:bubble3D val="0"/>
            <c:extLst xmlns:c16r2="http://schemas.microsoft.com/office/drawing/2015/06/chart">
              <c:ext xmlns:c16="http://schemas.microsoft.com/office/drawing/2014/chart" uri="{C3380CC4-5D6E-409C-BE32-E72D297353CC}">
                <c16:uniqueId val="{00000004-5208-4BD2-AE89-71B1D15F34A9}"/>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Sheet1!$B$4:$K$4</c:f>
              <c:numCache>
                <c:formatCode>_-* #,##0_-;\-* #,##0_-;_-* "-"??_-;_-@_-</c:formatCode>
                <c:ptCount val="10"/>
                <c:pt idx="0">
                  <c:v>224.0</c:v>
                </c:pt>
                <c:pt idx="1">
                  <c:v>20.0</c:v>
                </c:pt>
                <c:pt idx="2">
                  <c:v>851.0</c:v>
                </c:pt>
                <c:pt idx="3">
                  <c:v>802.0</c:v>
                </c:pt>
                <c:pt idx="4">
                  <c:v>623.0</c:v>
                </c:pt>
                <c:pt idx="5">
                  <c:v>810.0</c:v>
                </c:pt>
                <c:pt idx="6">
                  <c:v>991.0</c:v>
                </c:pt>
                <c:pt idx="7">
                  <c:v>2857.0</c:v>
                </c:pt>
                <c:pt idx="8">
                  <c:v>2453.0</c:v>
                </c:pt>
                <c:pt idx="9">
                  <c:v>382.0</c:v>
                </c:pt>
              </c:numCache>
            </c:numRef>
          </c:val>
          <c:extLst xmlns:c16r2="http://schemas.microsoft.com/office/drawing/2015/06/chart">
            <c:ext xmlns:c16="http://schemas.microsoft.com/office/drawing/2014/chart" uri="{C3380CC4-5D6E-409C-BE32-E72D297353CC}">
              <c16:uniqueId val="{00000005-5208-4BD2-AE89-71B1D15F34A9}"/>
            </c:ext>
          </c:extLst>
        </c:ser>
        <c:ser>
          <c:idx val="6"/>
          <c:order val="3"/>
          <c:tx>
            <c:strRef>
              <c:f>Sheet1!$A$5</c:f>
              <c:strCache>
                <c:ptCount val="1"/>
                <c:pt idx="0">
                  <c:v>Middle</c:v>
                </c:pt>
              </c:strCache>
            </c:strRef>
          </c:tx>
          <c:spPr>
            <a:solidFill>
              <a:schemeClr val="accent2"/>
            </a:solidFill>
            <a:ln>
              <a:solidFill>
                <a:schemeClr val="bg1"/>
              </a:solidFill>
            </a:ln>
            <a:effectLst/>
          </c:spPr>
          <c:invertIfNegative val="0"/>
          <c:dPt>
            <c:idx val="6"/>
            <c:invertIfNegative val="0"/>
            <c:bubble3D val="0"/>
            <c:extLst xmlns:c16r2="http://schemas.microsoft.com/office/drawing/2015/06/chart">
              <c:ext xmlns:c16="http://schemas.microsoft.com/office/drawing/2014/chart" uri="{C3380CC4-5D6E-409C-BE32-E72D297353CC}">
                <c16:uniqueId val="{00000006-5208-4BD2-AE89-71B1D15F34A9}"/>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Sheet1!$B$5:$K$5</c:f>
              <c:numCache>
                <c:formatCode>_-* #,##0_-;\-* #,##0_-;_-* "-"??_-;_-@_-</c:formatCode>
                <c:ptCount val="10"/>
                <c:pt idx="0">
                  <c:v>139.0</c:v>
                </c:pt>
                <c:pt idx="1">
                  <c:v>175.0</c:v>
                </c:pt>
                <c:pt idx="2">
                  <c:v>343.0</c:v>
                </c:pt>
                <c:pt idx="3">
                  <c:v>112.0</c:v>
                </c:pt>
                <c:pt idx="4">
                  <c:v>257.0</c:v>
                </c:pt>
                <c:pt idx="5">
                  <c:v>482.0</c:v>
                </c:pt>
                <c:pt idx="6">
                  <c:v>1195.0</c:v>
                </c:pt>
                <c:pt idx="7">
                  <c:v>2632.0</c:v>
                </c:pt>
                <c:pt idx="8">
                  <c:v>2726.0</c:v>
                </c:pt>
                <c:pt idx="9">
                  <c:v>2359.0</c:v>
                </c:pt>
              </c:numCache>
            </c:numRef>
          </c:val>
          <c:extLst xmlns:c16r2="http://schemas.microsoft.com/office/drawing/2015/06/chart">
            <c:ext xmlns:c16="http://schemas.microsoft.com/office/drawing/2014/chart" uri="{C3380CC4-5D6E-409C-BE32-E72D297353CC}">
              <c16:uniqueId val="{00000007-5208-4BD2-AE89-71B1D15F34A9}"/>
            </c:ext>
          </c:extLst>
        </c:ser>
        <c:dLbls>
          <c:showLegendKey val="0"/>
          <c:showVal val="0"/>
          <c:showCatName val="0"/>
          <c:showSerName val="0"/>
          <c:showPercent val="0"/>
          <c:showBubbleSize val="0"/>
        </c:dLbls>
        <c:gapWidth val="60"/>
        <c:overlap val="100"/>
        <c:axId val="-2039293848"/>
        <c:axId val="-2081273656"/>
      </c:barChart>
      <c:catAx>
        <c:axId val="-2039293848"/>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81273656"/>
        <c:crosses val="autoZero"/>
        <c:auto val="1"/>
        <c:lblAlgn val="ctr"/>
        <c:lblOffset val="100"/>
        <c:tickLblSkip val="4"/>
        <c:noMultiLvlLbl val="0"/>
      </c:catAx>
      <c:valAx>
        <c:axId val="-2081273656"/>
        <c:scaling>
          <c:orientation val="minMax"/>
          <c:max val="30000.0"/>
          <c:min val="0.0"/>
        </c:scaling>
        <c:delete val="0"/>
        <c:axPos val="l"/>
        <c:majorGridlines>
          <c:spPr>
            <a:ln>
              <a:solidFill>
                <a:srgbClr val="C3C7CB"/>
              </a:solidFill>
            </a:ln>
          </c:spPr>
        </c:majorGridlines>
        <c:numFmt formatCode="#,##0" sourceLinked="0"/>
        <c:majorTickMark val="out"/>
        <c:minorTickMark val="none"/>
        <c:tickLblPos val="none"/>
        <c:spPr>
          <a:ln>
            <a:noFill/>
          </a:ln>
        </c:spPr>
        <c:crossAx val="-2039293848"/>
        <c:crosses val="autoZero"/>
        <c:crossBetween val="between"/>
        <c:majorUnit val="5000.0"/>
        <c:dispUnits>
          <c:builtInUnit val="thousands"/>
        </c:dispUnits>
      </c:valAx>
    </c:plotArea>
    <c:plotVisOnly val="1"/>
    <c:dispBlanksAs val="gap"/>
    <c:showDLblsOverMax val="0"/>
  </c:chart>
  <c:txPr>
    <a:bodyPr/>
    <a:lstStyle/>
    <a:p>
      <a:pPr>
        <a:defRPr sz="1800"/>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04009556326841"/>
          <c:y val="0.0256391637546077"/>
          <c:w val="0.785736097229661"/>
          <c:h val="0.888299538468147"/>
        </c:manualLayout>
      </c:layout>
      <c:barChart>
        <c:barDir val="col"/>
        <c:grouping val="stacked"/>
        <c:varyColors val="0"/>
        <c:ser>
          <c:idx val="7"/>
          <c:order val="0"/>
          <c:tx>
            <c:strRef>
              <c:f>Sheet1!$A$6</c:f>
              <c:strCache>
                <c:ptCount val="1"/>
                <c:pt idx="0">
                  <c:v>40+</c:v>
                </c:pt>
              </c:strCache>
            </c:strRef>
          </c:tx>
          <c:spPr>
            <a:solidFill>
              <a:schemeClr val="bg2"/>
            </a:solidFill>
            <a:ln w="9525">
              <a:solidFill>
                <a:schemeClr val="bg1"/>
              </a:solidFill>
            </a:ln>
            <a:effectLst/>
          </c:spPr>
          <c:invertIfNegative val="0"/>
          <c:dPt>
            <c:idx val="8"/>
            <c:invertIfNegative val="0"/>
            <c:bubble3D val="0"/>
            <c:extLst xmlns:c16r2="http://schemas.microsoft.com/office/drawing/2015/06/chart">
              <c:ext xmlns:c16="http://schemas.microsoft.com/office/drawing/2014/chart" uri="{C3380CC4-5D6E-409C-BE32-E72D297353CC}">
                <c16:uniqueId val="{0000000D-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Sheet1!$B$6:$K$6</c:f>
              <c:numCache>
                <c:formatCode>_-* #,##0_-;\-* #,##0_-;_-* "-"??_-;_-@_-</c:formatCode>
                <c:ptCount val="10"/>
                <c:pt idx="0">
                  <c:v>0.0</c:v>
                </c:pt>
                <c:pt idx="1">
                  <c:v>0.0</c:v>
                </c:pt>
                <c:pt idx="2">
                  <c:v>0.0</c:v>
                </c:pt>
                <c:pt idx="3">
                  <c:v>0.0</c:v>
                </c:pt>
                <c:pt idx="4">
                  <c:v>0.0</c:v>
                </c:pt>
                <c:pt idx="5">
                  <c:v>701.0</c:v>
                </c:pt>
                <c:pt idx="6">
                  <c:v>0.0</c:v>
                </c:pt>
                <c:pt idx="7">
                  <c:v>287.0</c:v>
                </c:pt>
                <c:pt idx="8">
                  <c:v>932.0</c:v>
                </c:pt>
                <c:pt idx="9">
                  <c:v>0.0</c:v>
                </c:pt>
              </c:numCache>
            </c:numRef>
          </c:val>
          <c:extLst xmlns:c16r2="http://schemas.microsoft.com/office/drawing/2015/06/chart">
            <c:ext xmlns:c16="http://schemas.microsoft.com/office/drawing/2014/chart" uri="{C3380CC4-5D6E-409C-BE32-E72D297353CC}">
              <c16:uniqueId val="{0000000E-E71D-49BC-AF9D-69B306C45087}"/>
            </c:ext>
          </c:extLst>
        </c:ser>
        <c:ser>
          <c:idx val="6"/>
          <c:order val="1"/>
          <c:tx>
            <c:strRef>
              <c:f>Sheet1!$A$5</c:f>
              <c:strCache>
                <c:ptCount val="1"/>
                <c:pt idx="0">
                  <c:v>20-39</c:v>
                </c:pt>
              </c:strCache>
            </c:strRef>
          </c:tx>
          <c:spPr>
            <a:solidFill>
              <a:schemeClr val="tx2"/>
            </a:solidFill>
            <a:ln>
              <a:solidFill>
                <a:schemeClr val="bg1"/>
              </a:solidFill>
            </a:ln>
            <a:effectLst/>
          </c:spPr>
          <c:invertIfNegative val="0"/>
          <c:dPt>
            <c:idx val="6"/>
            <c:invertIfNegative val="0"/>
            <c:bubble3D val="0"/>
            <c:extLst xmlns:c16r2="http://schemas.microsoft.com/office/drawing/2015/06/chart">
              <c:ext xmlns:c16="http://schemas.microsoft.com/office/drawing/2014/chart" uri="{C3380CC4-5D6E-409C-BE32-E72D297353CC}">
                <c16:uniqueId val="{0000000A-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Sheet1!$B$5:$K$5</c:f>
              <c:numCache>
                <c:formatCode>_-* #,##0_-;\-* #,##0_-;_-* "-"??_-;_-@_-</c:formatCode>
                <c:ptCount val="10"/>
                <c:pt idx="0">
                  <c:v>107.0</c:v>
                </c:pt>
                <c:pt idx="1">
                  <c:v>263.0</c:v>
                </c:pt>
                <c:pt idx="2">
                  <c:v>650.0</c:v>
                </c:pt>
                <c:pt idx="3">
                  <c:v>0.0</c:v>
                </c:pt>
                <c:pt idx="4">
                  <c:v>1420.0</c:v>
                </c:pt>
                <c:pt idx="5">
                  <c:v>502.0</c:v>
                </c:pt>
                <c:pt idx="6">
                  <c:v>1111.0</c:v>
                </c:pt>
                <c:pt idx="7">
                  <c:v>2333.0</c:v>
                </c:pt>
                <c:pt idx="8">
                  <c:v>2617.0</c:v>
                </c:pt>
                <c:pt idx="9">
                  <c:v>4534.0</c:v>
                </c:pt>
              </c:numCache>
            </c:numRef>
          </c:val>
          <c:extLst xmlns:c16r2="http://schemas.microsoft.com/office/drawing/2015/06/chart">
            <c:ext xmlns:c16="http://schemas.microsoft.com/office/drawing/2014/chart" uri="{C3380CC4-5D6E-409C-BE32-E72D297353CC}">
              <c16:uniqueId val="{0000000B-E71D-49BC-AF9D-69B306C45087}"/>
            </c:ext>
          </c:extLst>
        </c:ser>
        <c:ser>
          <c:idx val="5"/>
          <c:order val="2"/>
          <c:tx>
            <c:strRef>
              <c:f>Sheet1!$A$4</c:f>
              <c:strCache>
                <c:ptCount val="1"/>
                <c:pt idx="0">
                  <c:v>10-19</c:v>
                </c:pt>
              </c:strCache>
            </c:strRef>
          </c:tx>
          <c:spPr>
            <a:solidFill>
              <a:schemeClr val="accent1"/>
            </a:solidFill>
            <a:ln>
              <a:solidFill>
                <a:schemeClr val="bg1"/>
              </a:solidFill>
            </a:ln>
            <a:effectLst/>
          </c:spPr>
          <c:invertIfNegative val="0"/>
          <c:dPt>
            <c:idx val="4"/>
            <c:invertIfNegative val="0"/>
            <c:bubble3D val="0"/>
            <c:extLst xmlns:c16r2="http://schemas.microsoft.com/office/drawing/2015/06/chart">
              <c:ext xmlns:c16="http://schemas.microsoft.com/office/drawing/2014/chart" uri="{C3380CC4-5D6E-409C-BE32-E72D297353CC}">
                <c16:uniqueId val="{00000007-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Sheet1!$B$4:$K$4</c:f>
              <c:numCache>
                <c:formatCode>_-* #,##0_-;\-* #,##0_-;_-* "-"??_-;_-@_-</c:formatCode>
                <c:ptCount val="10"/>
                <c:pt idx="0">
                  <c:v>1105.0</c:v>
                </c:pt>
                <c:pt idx="1">
                  <c:v>149.0</c:v>
                </c:pt>
                <c:pt idx="2">
                  <c:v>607.0</c:v>
                </c:pt>
                <c:pt idx="3">
                  <c:v>962.0</c:v>
                </c:pt>
                <c:pt idx="4">
                  <c:v>2041.0</c:v>
                </c:pt>
                <c:pt idx="5">
                  <c:v>3987.0</c:v>
                </c:pt>
                <c:pt idx="6">
                  <c:v>2565.0</c:v>
                </c:pt>
                <c:pt idx="7">
                  <c:v>5371.0</c:v>
                </c:pt>
                <c:pt idx="8">
                  <c:v>4172.0</c:v>
                </c:pt>
                <c:pt idx="9">
                  <c:v>8033.0</c:v>
                </c:pt>
              </c:numCache>
            </c:numRef>
          </c:val>
          <c:extLst xmlns:c16r2="http://schemas.microsoft.com/office/drawing/2015/06/chart">
            <c:ext xmlns:c16="http://schemas.microsoft.com/office/drawing/2014/chart" uri="{C3380CC4-5D6E-409C-BE32-E72D297353CC}">
              <c16:uniqueId val="{00000008-E71D-49BC-AF9D-69B306C45087}"/>
            </c:ext>
          </c:extLst>
        </c:ser>
        <c:ser>
          <c:idx val="4"/>
          <c:order val="3"/>
          <c:tx>
            <c:strRef>
              <c:f>Sheet1!$A$3</c:f>
              <c:strCache>
                <c:ptCount val="1"/>
                <c:pt idx="0">
                  <c:v>4-9</c:v>
                </c:pt>
              </c:strCache>
            </c:strRef>
          </c:tx>
          <c:spPr>
            <a:solidFill>
              <a:schemeClr val="accent2"/>
            </a:solidFill>
            <a:ln w="9525" cmpd="sng">
              <a:solidFill>
                <a:schemeClr val="bg1"/>
              </a:solidFill>
            </a:ln>
            <a:effectLst/>
          </c:spPr>
          <c:invertIfNegative val="0"/>
          <c:dPt>
            <c:idx val="2"/>
            <c:invertIfNegative val="0"/>
            <c:bubble3D val="0"/>
            <c:extLst xmlns:c16r2="http://schemas.microsoft.com/office/drawing/2015/06/chart">
              <c:ext xmlns:c16="http://schemas.microsoft.com/office/drawing/2014/chart" uri="{C3380CC4-5D6E-409C-BE32-E72D297353CC}">
                <c16:uniqueId val="{00000004-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Sheet1!$B$3:$K$3</c:f>
              <c:numCache>
                <c:formatCode>_-* #,##0_-;\-* #,##0_-;_-* "-"??_-;_-@_-</c:formatCode>
                <c:ptCount val="10"/>
                <c:pt idx="0">
                  <c:v>2726.0</c:v>
                </c:pt>
                <c:pt idx="1">
                  <c:v>3691.0</c:v>
                </c:pt>
                <c:pt idx="2">
                  <c:v>3536.0</c:v>
                </c:pt>
                <c:pt idx="3">
                  <c:v>4902.0</c:v>
                </c:pt>
                <c:pt idx="4">
                  <c:v>6974.0</c:v>
                </c:pt>
                <c:pt idx="5">
                  <c:v>8683.0</c:v>
                </c:pt>
                <c:pt idx="6">
                  <c:v>11567.0</c:v>
                </c:pt>
                <c:pt idx="7">
                  <c:v>15150.0</c:v>
                </c:pt>
                <c:pt idx="8">
                  <c:v>16924.0</c:v>
                </c:pt>
                <c:pt idx="9">
                  <c:v>10010.0</c:v>
                </c:pt>
              </c:numCache>
            </c:numRef>
          </c:val>
          <c:extLst xmlns:c16r2="http://schemas.microsoft.com/office/drawing/2015/06/chart">
            <c:ext xmlns:c16="http://schemas.microsoft.com/office/drawing/2014/chart" uri="{C3380CC4-5D6E-409C-BE32-E72D297353CC}">
              <c16:uniqueId val="{00000005-E71D-49BC-AF9D-69B306C45087}"/>
            </c:ext>
          </c:extLst>
        </c:ser>
        <c:ser>
          <c:idx val="3"/>
          <c:order val="4"/>
          <c:tx>
            <c:strRef>
              <c:f>Sheet1!$A$2</c:f>
              <c:strCache>
                <c:ptCount val="1"/>
                <c:pt idx="0">
                  <c:v>2-3</c:v>
                </c:pt>
              </c:strCache>
            </c:strRef>
          </c:tx>
          <c:spPr>
            <a:solidFill>
              <a:schemeClr val="accent3"/>
            </a:solidFill>
            <a:ln w="9525" cmpd="sng">
              <a:solidFill>
                <a:schemeClr val="bg1"/>
              </a:solidFill>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1-E71D-49BC-AF9D-69B306C45087}"/>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Sheet1!$B$2:$K$2</c:f>
              <c:numCache>
                <c:formatCode>_-* #,##0_-;\-* #,##0_-;_-* "-"??_-;_-@_-</c:formatCode>
                <c:ptCount val="10"/>
                <c:pt idx="0">
                  <c:v>451.0</c:v>
                </c:pt>
                <c:pt idx="1">
                  <c:v>584.0</c:v>
                </c:pt>
                <c:pt idx="2">
                  <c:v>821.0</c:v>
                </c:pt>
                <c:pt idx="3">
                  <c:v>832.0</c:v>
                </c:pt>
                <c:pt idx="4">
                  <c:v>915.0</c:v>
                </c:pt>
                <c:pt idx="5">
                  <c:v>1067.0</c:v>
                </c:pt>
                <c:pt idx="6">
                  <c:v>669.0</c:v>
                </c:pt>
                <c:pt idx="7">
                  <c:v>729.0</c:v>
                </c:pt>
                <c:pt idx="8">
                  <c:v>1090.0</c:v>
                </c:pt>
                <c:pt idx="9">
                  <c:v>389.0</c:v>
                </c:pt>
              </c:numCache>
            </c:numRef>
          </c:val>
          <c:extLst xmlns:c16r2="http://schemas.microsoft.com/office/drawing/2015/06/chart">
            <c:ext xmlns:c16="http://schemas.microsoft.com/office/drawing/2014/chart" uri="{C3380CC4-5D6E-409C-BE32-E72D297353CC}">
              <c16:uniqueId val="{00000002-E71D-49BC-AF9D-69B306C45087}"/>
            </c:ext>
          </c:extLst>
        </c:ser>
        <c:dLbls>
          <c:showLegendKey val="0"/>
          <c:showVal val="0"/>
          <c:showCatName val="0"/>
          <c:showSerName val="0"/>
          <c:showPercent val="0"/>
          <c:showBubbleSize val="0"/>
        </c:dLbls>
        <c:gapWidth val="60"/>
        <c:overlap val="100"/>
        <c:axId val="1798543656"/>
        <c:axId val="-2001787576"/>
      </c:barChart>
      <c:catAx>
        <c:axId val="1798543656"/>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01787576"/>
        <c:crosses val="autoZero"/>
        <c:auto val="1"/>
        <c:lblAlgn val="ctr"/>
        <c:lblOffset val="100"/>
        <c:tickLblSkip val="4"/>
        <c:noMultiLvlLbl val="0"/>
      </c:catAx>
      <c:valAx>
        <c:axId val="-2001787576"/>
        <c:scaling>
          <c:orientation val="minMax"/>
          <c:max val="30000.0"/>
          <c:min val="0.0"/>
        </c:scaling>
        <c:delete val="0"/>
        <c:axPos val="l"/>
        <c:majorGridlines>
          <c:spPr>
            <a:ln>
              <a:solidFill>
                <a:srgbClr val="C3C7CB"/>
              </a:solidFill>
            </a:ln>
          </c:spPr>
        </c:majorGridlines>
        <c:numFmt formatCode="#,##0" sourceLinked="0"/>
        <c:majorTickMark val="out"/>
        <c:minorTickMark val="none"/>
        <c:tickLblPos val="nextTo"/>
        <c:spPr>
          <a:ln>
            <a:noFill/>
          </a:ln>
        </c:spPr>
        <c:txPr>
          <a:bodyPr/>
          <a:lstStyle/>
          <a:p>
            <a:pPr>
              <a:defRPr sz="2200"/>
            </a:pPr>
            <a:endParaRPr lang="en-US"/>
          </a:p>
        </c:txPr>
        <c:crossAx val="1798543656"/>
        <c:crosses val="autoZero"/>
        <c:crossBetween val="between"/>
        <c:majorUnit val="5000.0"/>
        <c:dispUnits>
          <c:builtInUnit val="thousands"/>
        </c:dispUnits>
      </c:valAx>
    </c:plotArea>
    <c:plotVisOnly val="1"/>
    <c:dispBlanksAs val="gap"/>
    <c:showDLblsOverMax val="0"/>
  </c:chart>
  <c:txPr>
    <a:bodyPr/>
    <a:lstStyle/>
    <a:p>
      <a:pPr>
        <a:defRPr sz="1800"/>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04009556326841"/>
          <c:y val="0.0236976395768361"/>
          <c:w val="0.939599030890369"/>
          <c:h val="0.88829970036079"/>
        </c:manualLayout>
      </c:layout>
      <c:barChart>
        <c:barDir val="col"/>
        <c:grouping val="stacked"/>
        <c:varyColors val="0"/>
        <c:ser>
          <c:idx val="7"/>
          <c:order val="0"/>
          <c:tx>
            <c:strRef>
              <c:f>Sheet1!$A$6</c:f>
              <c:strCache>
                <c:ptCount val="1"/>
                <c:pt idx="0">
                  <c:v>40+</c:v>
                </c:pt>
              </c:strCache>
            </c:strRef>
          </c:tx>
          <c:spPr>
            <a:solidFill>
              <a:schemeClr val="bg2"/>
            </a:solidFill>
            <a:ln w="9525">
              <a:solidFill>
                <a:schemeClr val="bg1"/>
              </a:solidFill>
            </a:ln>
            <a:effectLst/>
          </c:spPr>
          <c:invertIfNegative val="0"/>
          <c:dPt>
            <c:idx val="8"/>
            <c:invertIfNegative val="0"/>
            <c:bubble3D val="0"/>
            <c:extLst xmlns:c16r2="http://schemas.microsoft.com/office/drawing/2015/06/chart">
              <c:ext xmlns:c16="http://schemas.microsoft.com/office/drawing/2014/chart" uri="{C3380CC4-5D6E-409C-BE32-E72D297353CC}">
                <c16:uniqueId val="{00000008-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Sheet1!$B$6:$K$6</c:f>
              <c:numCache>
                <c:formatCode>_-* #,##0_-;\-* #,##0_-;_-* "-"??_-;_-@_-</c:formatCode>
                <c:ptCount val="10"/>
                <c:pt idx="0">
                  <c:v>0.0</c:v>
                </c:pt>
                <c:pt idx="1">
                  <c:v>0.0</c:v>
                </c:pt>
                <c:pt idx="2">
                  <c:v>772.0</c:v>
                </c:pt>
                <c:pt idx="3">
                  <c:v>350.0</c:v>
                </c:pt>
                <c:pt idx="4">
                  <c:v>1018.0</c:v>
                </c:pt>
                <c:pt idx="5">
                  <c:v>1814.0</c:v>
                </c:pt>
                <c:pt idx="6">
                  <c:v>2604.0</c:v>
                </c:pt>
                <c:pt idx="7">
                  <c:v>3363.0</c:v>
                </c:pt>
                <c:pt idx="8">
                  <c:v>4697.0</c:v>
                </c:pt>
                <c:pt idx="9">
                  <c:v>466.0</c:v>
                </c:pt>
              </c:numCache>
            </c:numRef>
          </c:val>
          <c:extLst xmlns:c16r2="http://schemas.microsoft.com/office/drawing/2015/06/chart">
            <c:ext xmlns:c16="http://schemas.microsoft.com/office/drawing/2014/chart" uri="{C3380CC4-5D6E-409C-BE32-E72D297353CC}">
              <c16:uniqueId val="{00000009-D934-43F3-9CA3-27813CFC5163}"/>
            </c:ext>
          </c:extLst>
        </c:ser>
        <c:ser>
          <c:idx val="6"/>
          <c:order val="1"/>
          <c:tx>
            <c:strRef>
              <c:f>Sheet1!$A$5</c:f>
              <c:strCache>
                <c:ptCount val="1"/>
                <c:pt idx="0">
                  <c:v>20-39</c:v>
                </c:pt>
              </c:strCache>
            </c:strRef>
          </c:tx>
          <c:spPr>
            <a:solidFill>
              <a:schemeClr val="tx2"/>
            </a:solidFill>
            <a:ln>
              <a:solidFill>
                <a:schemeClr val="bg1"/>
              </a:solidFill>
            </a:ln>
            <a:effectLst/>
          </c:spPr>
          <c:invertIfNegative val="0"/>
          <c:dPt>
            <c:idx val="6"/>
            <c:invertIfNegative val="0"/>
            <c:bubble3D val="0"/>
            <c:extLst xmlns:c16r2="http://schemas.microsoft.com/office/drawing/2015/06/chart">
              <c:ext xmlns:c16="http://schemas.microsoft.com/office/drawing/2014/chart" uri="{C3380CC4-5D6E-409C-BE32-E72D297353CC}">
                <c16:uniqueId val="{00000006-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Sheet1!$B$5:$K$5</c:f>
              <c:numCache>
                <c:formatCode>_-* #,##0_-;\-* #,##0_-;_-* "-"??_-;_-@_-</c:formatCode>
                <c:ptCount val="10"/>
                <c:pt idx="0">
                  <c:v>908.0</c:v>
                </c:pt>
                <c:pt idx="1">
                  <c:v>1569.0</c:v>
                </c:pt>
                <c:pt idx="2">
                  <c:v>1132.0</c:v>
                </c:pt>
                <c:pt idx="3">
                  <c:v>1004.0</c:v>
                </c:pt>
                <c:pt idx="4">
                  <c:v>3516.0</c:v>
                </c:pt>
                <c:pt idx="5">
                  <c:v>1653.0</c:v>
                </c:pt>
                <c:pt idx="6">
                  <c:v>2323.0</c:v>
                </c:pt>
                <c:pt idx="7">
                  <c:v>1354.0</c:v>
                </c:pt>
                <c:pt idx="8">
                  <c:v>2356.0</c:v>
                </c:pt>
                <c:pt idx="9">
                  <c:v>1126.0</c:v>
                </c:pt>
              </c:numCache>
            </c:numRef>
          </c:val>
          <c:extLst xmlns:c16r2="http://schemas.microsoft.com/office/drawing/2015/06/chart">
            <c:ext xmlns:c16="http://schemas.microsoft.com/office/drawing/2014/chart" uri="{C3380CC4-5D6E-409C-BE32-E72D297353CC}">
              <c16:uniqueId val="{00000007-D934-43F3-9CA3-27813CFC5163}"/>
            </c:ext>
          </c:extLst>
        </c:ser>
        <c:ser>
          <c:idx val="5"/>
          <c:order val="2"/>
          <c:tx>
            <c:strRef>
              <c:f>Sheet1!$A$4</c:f>
              <c:strCache>
                <c:ptCount val="1"/>
                <c:pt idx="0">
                  <c:v>10-19</c:v>
                </c:pt>
              </c:strCache>
            </c:strRef>
          </c:tx>
          <c:spPr>
            <a:solidFill>
              <a:schemeClr val="accent1"/>
            </a:solidFill>
            <a:ln>
              <a:solidFill>
                <a:schemeClr val="bg1"/>
              </a:solidFill>
            </a:ln>
            <a:effectLst/>
          </c:spPr>
          <c:invertIfNegative val="0"/>
          <c:dPt>
            <c:idx val="4"/>
            <c:invertIfNegative val="0"/>
            <c:bubble3D val="0"/>
            <c:extLst xmlns:c16r2="http://schemas.microsoft.com/office/drawing/2015/06/chart">
              <c:ext xmlns:c16="http://schemas.microsoft.com/office/drawing/2014/chart" uri="{C3380CC4-5D6E-409C-BE32-E72D297353CC}">
                <c16:uniqueId val="{00000004-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Sheet1!$B$4:$K$4</c:f>
              <c:numCache>
                <c:formatCode>_-* #,##0_-;\-* #,##0_-;_-* "-"??_-;_-@_-</c:formatCode>
                <c:ptCount val="10"/>
                <c:pt idx="0">
                  <c:v>417.0</c:v>
                </c:pt>
                <c:pt idx="1">
                  <c:v>332.0</c:v>
                </c:pt>
                <c:pt idx="2">
                  <c:v>845.0</c:v>
                </c:pt>
                <c:pt idx="3">
                  <c:v>2332.0</c:v>
                </c:pt>
                <c:pt idx="4">
                  <c:v>2616.0</c:v>
                </c:pt>
                <c:pt idx="5">
                  <c:v>1626.0</c:v>
                </c:pt>
                <c:pt idx="6">
                  <c:v>991.0</c:v>
                </c:pt>
                <c:pt idx="7">
                  <c:v>4449.0</c:v>
                </c:pt>
                <c:pt idx="8">
                  <c:v>2469.0</c:v>
                </c:pt>
                <c:pt idx="9">
                  <c:v>3504.0</c:v>
                </c:pt>
              </c:numCache>
            </c:numRef>
          </c:val>
          <c:extLst xmlns:c16r2="http://schemas.microsoft.com/office/drawing/2015/06/chart">
            <c:ext xmlns:c16="http://schemas.microsoft.com/office/drawing/2014/chart" uri="{C3380CC4-5D6E-409C-BE32-E72D297353CC}">
              <c16:uniqueId val="{00000005-D934-43F3-9CA3-27813CFC5163}"/>
            </c:ext>
          </c:extLst>
        </c:ser>
        <c:ser>
          <c:idx val="4"/>
          <c:order val="3"/>
          <c:tx>
            <c:strRef>
              <c:f>Sheet1!$A$3</c:f>
              <c:strCache>
                <c:ptCount val="1"/>
                <c:pt idx="0">
                  <c:v>4-9</c:v>
                </c:pt>
              </c:strCache>
            </c:strRef>
          </c:tx>
          <c:spPr>
            <a:solidFill>
              <a:schemeClr val="accent2"/>
            </a:solidFill>
            <a:ln w="9525" cmpd="sng">
              <a:solidFill>
                <a:schemeClr val="bg1"/>
              </a:solidFill>
            </a:ln>
            <a:effectLst/>
          </c:spPr>
          <c:invertIfNegative val="0"/>
          <c:dPt>
            <c:idx val="2"/>
            <c:invertIfNegative val="0"/>
            <c:bubble3D val="0"/>
            <c:extLst xmlns:c16r2="http://schemas.microsoft.com/office/drawing/2015/06/chart">
              <c:ext xmlns:c16="http://schemas.microsoft.com/office/drawing/2014/chart" uri="{C3380CC4-5D6E-409C-BE32-E72D297353CC}">
                <c16:uniqueId val="{00000002-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Sheet1!$B$3:$K$3</c:f>
              <c:numCache>
                <c:formatCode>_-* #,##0_-;\-* #,##0_-;_-* "-"??_-;_-@_-</c:formatCode>
                <c:ptCount val="10"/>
                <c:pt idx="0">
                  <c:v>1797.0</c:v>
                </c:pt>
                <c:pt idx="1">
                  <c:v>2027.0</c:v>
                </c:pt>
                <c:pt idx="2">
                  <c:v>3808.0</c:v>
                </c:pt>
                <c:pt idx="3">
                  <c:v>4521.0</c:v>
                </c:pt>
                <c:pt idx="4">
                  <c:v>4467.0</c:v>
                </c:pt>
                <c:pt idx="5">
                  <c:v>5214.0</c:v>
                </c:pt>
                <c:pt idx="6">
                  <c:v>6595.0</c:v>
                </c:pt>
                <c:pt idx="7">
                  <c:v>7819.0</c:v>
                </c:pt>
                <c:pt idx="8">
                  <c:v>6302.0</c:v>
                </c:pt>
                <c:pt idx="9">
                  <c:v>6299.0</c:v>
                </c:pt>
              </c:numCache>
            </c:numRef>
          </c:val>
          <c:extLst xmlns:c16r2="http://schemas.microsoft.com/office/drawing/2015/06/chart">
            <c:ext xmlns:c16="http://schemas.microsoft.com/office/drawing/2014/chart" uri="{C3380CC4-5D6E-409C-BE32-E72D297353CC}">
              <c16:uniqueId val="{00000003-D934-43F3-9CA3-27813CFC5163}"/>
            </c:ext>
          </c:extLst>
        </c:ser>
        <c:ser>
          <c:idx val="3"/>
          <c:order val="4"/>
          <c:tx>
            <c:strRef>
              <c:f>Sheet1!$A$2</c:f>
              <c:strCache>
                <c:ptCount val="1"/>
                <c:pt idx="0">
                  <c:v>2-3</c:v>
                </c:pt>
              </c:strCache>
            </c:strRef>
          </c:tx>
          <c:spPr>
            <a:solidFill>
              <a:schemeClr val="accent3"/>
            </a:solidFill>
            <a:ln w="9525" cmpd="sng">
              <a:solidFill>
                <a:schemeClr val="bg1"/>
              </a:solidFill>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0-D934-43F3-9CA3-27813CFC5163}"/>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Sheet1!$B$2:$K$2</c:f>
              <c:numCache>
                <c:formatCode>_-* #,##0_-;\-* #,##0_-;_-* "-"??_-;_-@_-</c:formatCode>
                <c:ptCount val="10"/>
                <c:pt idx="0">
                  <c:v>816.0</c:v>
                </c:pt>
                <c:pt idx="1">
                  <c:v>680.0</c:v>
                </c:pt>
                <c:pt idx="2">
                  <c:v>1017.0</c:v>
                </c:pt>
                <c:pt idx="3">
                  <c:v>1612.0</c:v>
                </c:pt>
                <c:pt idx="4">
                  <c:v>1542.0</c:v>
                </c:pt>
                <c:pt idx="5">
                  <c:v>1929.0</c:v>
                </c:pt>
                <c:pt idx="6">
                  <c:v>2033.0</c:v>
                </c:pt>
                <c:pt idx="7">
                  <c:v>2063.0</c:v>
                </c:pt>
                <c:pt idx="8">
                  <c:v>1525.0</c:v>
                </c:pt>
                <c:pt idx="9">
                  <c:v>1224.0</c:v>
                </c:pt>
              </c:numCache>
            </c:numRef>
          </c:val>
          <c:extLst xmlns:c16r2="http://schemas.microsoft.com/office/drawing/2015/06/chart">
            <c:ext xmlns:c16="http://schemas.microsoft.com/office/drawing/2014/chart" uri="{C3380CC4-5D6E-409C-BE32-E72D297353CC}">
              <c16:uniqueId val="{00000001-D934-43F3-9CA3-27813CFC5163}"/>
            </c:ext>
          </c:extLst>
        </c:ser>
        <c:dLbls>
          <c:showLegendKey val="0"/>
          <c:showVal val="0"/>
          <c:showCatName val="0"/>
          <c:showSerName val="0"/>
          <c:showPercent val="0"/>
          <c:showBubbleSize val="0"/>
        </c:dLbls>
        <c:gapWidth val="60"/>
        <c:overlap val="100"/>
        <c:axId val="-2002060472"/>
        <c:axId val="-2001860616"/>
      </c:barChart>
      <c:catAx>
        <c:axId val="-2002060472"/>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01860616"/>
        <c:crosses val="autoZero"/>
        <c:auto val="1"/>
        <c:lblAlgn val="ctr"/>
        <c:lblOffset val="100"/>
        <c:tickLblSkip val="4"/>
        <c:noMultiLvlLbl val="0"/>
      </c:catAx>
      <c:valAx>
        <c:axId val="-2001860616"/>
        <c:scaling>
          <c:orientation val="minMax"/>
          <c:max val="30000.0"/>
          <c:min val="0.0"/>
        </c:scaling>
        <c:delete val="0"/>
        <c:axPos val="l"/>
        <c:majorGridlines>
          <c:spPr>
            <a:ln>
              <a:solidFill>
                <a:srgbClr val="C3C7CB"/>
              </a:solidFill>
            </a:ln>
          </c:spPr>
        </c:majorGridlines>
        <c:numFmt formatCode="#,##0" sourceLinked="0"/>
        <c:majorTickMark val="out"/>
        <c:minorTickMark val="none"/>
        <c:tickLblPos val="none"/>
        <c:spPr>
          <a:ln>
            <a:noFill/>
          </a:ln>
        </c:spPr>
        <c:crossAx val="-2002060472"/>
        <c:crosses val="autoZero"/>
        <c:crossBetween val="between"/>
        <c:majorUnit val="5000.0"/>
        <c:dispUnits>
          <c:builtInUnit val="thousands"/>
        </c:dispUnits>
      </c:valAx>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609130891291227"/>
          <c:y val="0.0245668236213731"/>
          <c:w val="0.939086910870877"/>
          <c:h val="0.898456401283173"/>
        </c:manualLayout>
      </c:layout>
      <c:lineChart>
        <c:grouping val="standard"/>
        <c:varyColors val="0"/>
        <c:ser>
          <c:idx val="0"/>
          <c:order val="0"/>
          <c:tx>
            <c:strRef>
              <c:f>Sheet1!$B$1</c:f>
              <c:strCache>
                <c:ptCount val="1"/>
                <c:pt idx="0">
                  <c:v>House price index</c:v>
                </c:pt>
              </c:strCache>
            </c:strRef>
          </c:tx>
          <c:spPr>
            <a:ln w="47625">
              <a:solidFill>
                <a:schemeClr val="accent2"/>
              </a:solidFill>
            </a:ln>
          </c:spPr>
          <c:marker>
            <c:symbol val="none"/>
          </c:marker>
          <c:cat>
            <c:numRef>
              <c:f>Sheet1!$A$2:$A$481</c:f>
              <c:numCache>
                <c:formatCode>0.0</c:formatCode>
                <c:ptCount val="480"/>
                <c:pt idx="0">
                  <c:v>1970.00000000001</c:v>
                </c:pt>
                <c:pt idx="1">
                  <c:v>1970.10000000001</c:v>
                </c:pt>
                <c:pt idx="2">
                  <c:v>1970.20000000001</c:v>
                </c:pt>
                <c:pt idx="3">
                  <c:v>1970.30000000001</c:v>
                </c:pt>
                <c:pt idx="4">
                  <c:v>1970.40000000001</c:v>
                </c:pt>
                <c:pt idx="5">
                  <c:v>1970.50000000001</c:v>
                </c:pt>
                <c:pt idx="6">
                  <c:v>1970.60000000001</c:v>
                </c:pt>
                <c:pt idx="7">
                  <c:v>1970.70000000001</c:v>
                </c:pt>
                <c:pt idx="8">
                  <c:v>1970.80000000001</c:v>
                </c:pt>
                <c:pt idx="9">
                  <c:v>1970.90000000001</c:v>
                </c:pt>
                <c:pt idx="10">
                  <c:v>1971.00000000001</c:v>
                </c:pt>
                <c:pt idx="11">
                  <c:v>1971.10000000001</c:v>
                </c:pt>
                <c:pt idx="12">
                  <c:v>1971.20000000001</c:v>
                </c:pt>
                <c:pt idx="13">
                  <c:v>1971.30000000001</c:v>
                </c:pt>
                <c:pt idx="14">
                  <c:v>1971.40000000001</c:v>
                </c:pt>
                <c:pt idx="15">
                  <c:v>1971.50000000001</c:v>
                </c:pt>
                <c:pt idx="16">
                  <c:v>1971.60000000001</c:v>
                </c:pt>
                <c:pt idx="17">
                  <c:v>1971.70000000001</c:v>
                </c:pt>
                <c:pt idx="18">
                  <c:v>1971.80000000001</c:v>
                </c:pt>
                <c:pt idx="19">
                  <c:v>1971.90000000001</c:v>
                </c:pt>
                <c:pt idx="20">
                  <c:v>1972.00000000001</c:v>
                </c:pt>
                <c:pt idx="21">
                  <c:v>1972.10000000001</c:v>
                </c:pt>
                <c:pt idx="22">
                  <c:v>1972.20000000002</c:v>
                </c:pt>
                <c:pt idx="23">
                  <c:v>1972.30000000002</c:v>
                </c:pt>
                <c:pt idx="24">
                  <c:v>1972.40000000002</c:v>
                </c:pt>
                <c:pt idx="25">
                  <c:v>1972.50000000002</c:v>
                </c:pt>
                <c:pt idx="26">
                  <c:v>1972.60000000002</c:v>
                </c:pt>
                <c:pt idx="27">
                  <c:v>1972.70000000002</c:v>
                </c:pt>
                <c:pt idx="28">
                  <c:v>1972.80000000002</c:v>
                </c:pt>
                <c:pt idx="29">
                  <c:v>1972.90000000002</c:v>
                </c:pt>
                <c:pt idx="30">
                  <c:v>1973.00000000002</c:v>
                </c:pt>
                <c:pt idx="31">
                  <c:v>1973.10000000002</c:v>
                </c:pt>
                <c:pt idx="32">
                  <c:v>1973.20000000002</c:v>
                </c:pt>
                <c:pt idx="33">
                  <c:v>1973.30000000002</c:v>
                </c:pt>
                <c:pt idx="34">
                  <c:v>1973.40000000002</c:v>
                </c:pt>
                <c:pt idx="35">
                  <c:v>1973.50000000002</c:v>
                </c:pt>
                <c:pt idx="36">
                  <c:v>1973.60000000002</c:v>
                </c:pt>
                <c:pt idx="37">
                  <c:v>1973.70000000002</c:v>
                </c:pt>
                <c:pt idx="38">
                  <c:v>1973.80000000002</c:v>
                </c:pt>
                <c:pt idx="39">
                  <c:v>1973.90000000002</c:v>
                </c:pt>
                <c:pt idx="40">
                  <c:v>1974.00000000002</c:v>
                </c:pt>
                <c:pt idx="41">
                  <c:v>1974.10000000002</c:v>
                </c:pt>
                <c:pt idx="42">
                  <c:v>1974.20000000002</c:v>
                </c:pt>
                <c:pt idx="43">
                  <c:v>1974.30000000002</c:v>
                </c:pt>
                <c:pt idx="44">
                  <c:v>1974.40000000002</c:v>
                </c:pt>
                <c:pt idx="45">
                  <c:v>1974.50000000002</c:v>
                </c:pt>
                <c:pt idx="46">
                  <c:v>1974.60000000002</c:v>
                </c:pt>
                <c:pt idx="47">
                  <c:v>1974.70000000002</c:v>
                </c:pt>
                <c:pt idx="48">
                  <c:v>1974.80000000002</c:v>
                </c:pt>
                <c:pt idx="49">
                  <c:v>1974.90000000002</c:v>
                </c:pt>
                <c:pt idx="50">
                  <c:v>1975.00000000002</c:v>
                </c:pt>
                <c:pt idx="51">
                  <c:v>1975.10000000002</c:v>
                </c:pt>
                <c:pt idx="52">
                  <c:v>1975.20000000002</c:v>
                </c:pt>
                <c:pt idx="53">
                  <c:v>1975.30000000002</c:v>
                </c:pt>
                <c:pt idx="54">
                  <c:v>1975.40000000002</c:v>
                </c:pt>
                <c:pt idx="55">
                  <c:v>1975.50000000002</c:v>
                </c:pt>
                <c:pt idx="56">
                  <c:v>1975.60000000002</c:v>
                </c:pt>
                <c:pt idx="57">
                  <c:v>1975.70000000002</c:v>
                </c:pt>
                <c:pt idx="58">
                  <c:v>1975.80000000002</c:v>
                </c:pt>
                <c:pt idx="59">
                  <c:v>1975.90000000002</c:v>
                </c:pt>
                <c:pt idx="60">
                  <c:v>1976.00000000002</c:v>
                </c:pt>
                <c:pt idx="61">
                  <c:v>1976.10000000002</c:v>
                </c:pt>
                <c:pt idx="62">
                  <c:v>1976.20000000002</c:v>
                </c:pt>
                <c:pt idx="63">
                  <c:v>1976.30000000002</c:v>
                </c:pt>
                <c:pt idx="64">
                  <c:v>1976.40000000002</c:v>
                </c:pt>
                <c:pt idx="65">
                  <c:v>1976.50000000002</c:v>
                </c:pt>
                <c:pt idx="66">
                  <c:v>1976.60000000002</c:v>
                </c:pt>
                <c:pt idx="67">
                  <c:v>1976.70000000002</c:v>
                </c:pt>
                <c:pt idx="68">
                  <c:v>1976.80000000002</c:v>
                </c:pt>
                <c:pt idx="69">
                  <c:v>1976.90000000002</c:v>
                </c:pt>
                <c:pt idx="70">
                  <c:v>1977.00000000002</c:v>
                </c:pt>
                <c:pt idx="71">
                  <c:v>1977.10000000002</c:v>
                </c:pt>
                <c:pt idx="72">
                  <c:v>1977.20000000002</c:v>
                </c:pt>
                <c:pt idx="73">
                  <c:v>1977.30000000002</c:v>
                </c:pt>
                <c:pt idx="74">
                  <c:v>1977.40000000002</c:v>
                </c:pt>
                <c:pt idx="75">
                  <c:v>1977.50000000002</c:v>
                </c:pt>
                <c:pt idx="76">
                  <c:v>1977.60000000002</c:v>
                </c:pt>
                <c:pt idx="77">
                  <c:v>1977.70000000002</c:v>
                </c:pt>
                <c:pt idx="78">
                  <c:v>1977.80000000002</c:v>
                </c:pt>
                <c:pt idx="79">
                  <c:v>1977.90000000002</c:v>
                </c:pt>
                <c:pt idx="80">
                  <c:v>1978.00000000002</c:v>
                </c:pt>
                <c:pt idx="81">
                  <c:v>1978.10000000002</c:v>
                </c:pt>
                <c:pt idx="82">
                  <c:v>1978.20000000002</c:v>
                </c:pt>
                <c:pt idx="83">
                  <c:v>1978.30000000002</c:v>
                </c:pt>
                <c:pt idx="84">
                  <c:v>1978.40000000002</c:v>
                </c:pt>
                <c:pt idx="85">
                  <c:v>1978.50000000002</c:v>
                </c:pt>
                <c:pt idx="86">
                  <c:v>1978.60000000002</c:v>
                </c:pt>
                <c:pt idx="87">
                  <c:v>1978.70000000002</c:v>
                </c:pt>
                <c:pt idx="88">
                  <c:v>1978.80000000002</c:v>
                </c:pt>
                <c:pt idx="89">
                  <c:v>1978.90000000002</c:v>
                </c:pt>
                <c:pt idx="90">
                  <c:v>1979.00000000002</c:v>
                </c:pt>
                <c:pt idx="91">
                  <c:v>1979.10000000002</c:v>
                </c:pt>
                <c:pt idx="92">
                  <c:v>1979.20000000002</c:v>
                </c:pt>
                <c:pt idx="93">
                  <c:v>1979.30000000002</c:v>
                </c:pt>
                <c:pt idx="94">
                  <c:v>1979.40000000002</c:v>
                </c:pt>
                <c:pt idx="95">
                  <c:v>1979.50000000003</c:v>
                </c:pt>
                <c:pt idx="96">
                  <c:v>1979.60000000003</c:v>
                </c:pt>
                <c:pt idx="97">
                  <c:v>1979.70000000003</c:v>
                </c:pt>
                <c:pt idx="98">
                  <c:v>1979.80000000003</c:v>
                </c:pt>
                <c:pt idx="99">
                  <c:v>1979.90000000003</c:v>
                </c:pt>
                <c:pt idx="100">
                  <c:v>1980.00000000003</c:v>
                </c:pt>
                <c:pt idx="101">
                  <c:v>1980.10000000003</c:v>
                </c:pt>
                <c:pt idx="102">
                  <c:v>1980.20000000003</c:v>
                </c:pt>
                <c:pt idx="103">
                  <c:v>1980.30000000003</c:v>
                </c:pt>
                <c:pt idx="104">
                  <c:v>1980.40000000003</c:v>
                </c:pt>
                <c:pt idx="105">
                  <c:v>1980.50000000003</c:v>
                </c:pt>
                <c:pt idx="106">
                  <c:v>1980.60000000003</c:v>
                </c:pt>
                <c:pt idx="107">
                  <c:v>1980.70000000003</c:v>
                </c:pt>
                <c:pt idx="108">
                  <c:v>1980.80000000003</c:v>
                </c:pt>
                <c:pt idx="109">
                  <c:v>1980.90000000003</c:v>
                </c:pt>
                <c:pt idx="110">
                  <c:v>1981.00000000003</c:v>
                </c:pt>
                <c:pt idx="111">
                  <c:v>1981.10000000003</c:v>
                </c:pt>
                <c:pt idx="112">
                  <c:v>1981.20000000003</c:v>
                </c:pt>
                <c:pt idx="113">
                  <c:v>1981.30000000003</c:v>
                </c:pt>
                <c:pt idx="114">
                  <c:v>1981.40000000003</c:v>
                </c:pt>
                <c:pt idx="115">
                  <c:v>1981.50000000003</c:v>
                </c:pt>
                <c:pt idx="116">
                  <c:v>1981.60000000003</c:v>
                </c:pt>
                <c:pt idx="117">
                  <c:v>1981.70000000003</c:v>
                </c:pt>
                <c:pt idx="118">
                  <c:v>1981.80000000003</c:v>
                </c:pt>
                <c:pt idx="119">
                  <c:v>1981.90000000003</c:v>
                </c:pt>
                <c:pt idx="120">
                  <c:v>1982.00000000003</c:v>
                </c:pt>
                <c:pt idx="121">
                  <c:v>1982.10000000003</c:v>
                </c:pt>
                <c:pt idx="122">
                  <c:v>1982.20000000003</c:v>
                </c:pt>
                <c:pt idx="123">
                  <c:v>1982.30000000003</c:v>
                </c:pt>
                <c:pt idx="124">
                  <c:v>1982.40000000003</c:v>
                </c:pt>
                <c:pt idx="125">
                  <c:v>1982.50000000003</c:v>
                </c:pt>
                <c:pt idx="126">
                  <c:v>1982.60000000003</c:v>
                </c:pt>
                <c:pt idx="127">
                  <c:v>1982.70000000003</c:v>
                </c:pt>
                <c:pt idx="128">
                  <c:v>1982.80000000003</c:v>
                </c:pt>
                <c:pt idx="129">
                  <c:v>1982.90000000003</c:v>
                </c:pt>
                <c:pt idx="130">
                  <c:v>1983.00000000003</c:v>
                </c:pt>
                <c:pt idx="131">
                  <c:v>1983.10000000003</c:v>
                </c:pt>
                <c:pt idx="132">
                  <c:v>1983.20000000003</c:v>
                </c:pt>
                <c:pt idx="133">
                  <c:v>1983.30000000003</c:v>
                </c:pt>
                <c:pt idx="134">
                  <c:v>1983.40000000003</c:v>
                </c:pt>
                <c:pt idx="135">
                  <c:v>1983.50000000003</c:v>
                </c:pt>
                <c:pt idx="136">
                  <c:v>1983.60000000003</c:v>
                </c:pt>
                <c:pt idx="137">
                  <c:v>1983.70000000003</c:v>
                </c:pt>
                <c:pt idx="138">
                  <c:v>1983.80000000003</c:v>
                </c:pt>
                <c:pt idx="139">
                  <c:v>1983.90000000003</c:v>
                </c:pt>
                <c:pt idx="140">
                  <c:v>1984.00000000003</c:v>
                </c:pt>
                <c:pt idx="141">
                  <c:v>1984.10000000003</c:v>
                </c:pt>
                <c:pt idx="142">
                  <c:v>1984.20000000003</c:v>
                </c:pt>
                <c:pt idx="143">
                  <c:v>1984.30000000003</c:v>
                </c:pt>
                <c:pt idx="144">
                  <c:v>1984.40000000003</c:v>
                </c:pt>
                <c:pt idx="145">
                  <c:v>1984.50000000003</c:v>
                </c:pt>
                <c:pt idx="146">
                  <c:v>1984.60000000003</c:v>
                </c:pt>
                <c:pt idx="147">
                  <c:v>1984.70000000003</c:v>
                </c:pt>
                <c:pt idx="148">
                  <c:v>1984.80000000003</c:v>
                </c:pt>
                <c:pt idx="149">
                  <c:v>1984.90000000003</c:v>
                </c:pt>
                <c:pt idx="150">
                  <c:v>1985.00000000003</c:v>
                </c:pt>
                <c:pt idx="151">
                  <c:v>1985.10000000003</c:v>
                </c:pt>
                <c:pt idx="152">
                  <c:v>1985.20000000003</c:v>
                </c:pt>
                <c:pt idx="153">
                  <c:v>1985.30000000003</c:v>
                </c:pt>
                <c:pt idx="154">
                  <c:v>1985.40000000003</c:v>
                </c:pt>
                <c:pt idx="155">
                  <c:v>1985.50000000003</c:v>
                </c:pt>
                <c:pt idx="156">
                  <c:v>1985.60000000003</c:v>
                </c:pt>
                <c:pt idx="157">
                  <c:v>1985.70000000003</c:v>
                </c:pt>
                <c:pt idx="158">
                  <c:v>1985.80000000003</c:v>
                </c:pt>
                <c:pt idx="159">
                  <c:v>1985.90000000003</c:v>
                </c:pt>
                <c:pt idx="160">
                  <c:v>1986.00000000003</c:v>
                </c:pt>
                <c:pt idx="161">
                  <c:v>1986.10000000003</c:v>
                </c:pt>
                <c:pt idx="162">
                  <c:v>1986.20000000003</c:v>
                </c:pt>
                <c:pt idx="163">
                  <c:v>1986.30000000003</c:v>
                </c:pt>
                <c:pt idx="164">
                  <c:v>1986.40000000003</c:v>
                </c:pt>
                <c:pt idx="165">
                  <c:v>1986.50000000003</c:v>
                </c:pt>
                <c:pt idx="166">
                  <c:v>1986.60000000003</c:v>
                </c:pt>
                <c:pt idx="167">
                  <c:v>1986.70000000003</c:v>
                </c:pt>
                <c:pt idx="168">
                  <c:v>1986.80000000003</c:v>
                </c:pt>
                <c:pt idx="169">
                  <c:v>1986.90000000004</c:v>
                </c:pt>
                <c:pt idx="170">
                  <c:v>1987.00000000004</c:v>
                </c:pt>
                <c:pt idx="171">
                  <c:v>1987.10000000004</c:v>
                </c:pt>
                <c:pt idx="172">
                  <c:v>1987.20000000004</c:v>
                </c:pt>
                <c:pt idx="173">
                  <c:v>1987.30000000004</c:v>
                </c:pt>
                <c:pt idx="174">
                  <c:v>1987.40000000004</c:v>
                </c:pt>
                <c:pt idx="175">
                  <c:v>1987.50000000004</c:v>
                </c:pt>
                <c:pt idx="176">
                  <c:v>1987.60000000004</c:v>
                </c:pt>
                <c:pt idx="177">
                  <c:v>1987.70000000004</c:v>
                </c:pt>
                <c:pt idx="178">
                  <c:v>1987.80000000004</c:v>
                </c:pt>
                <c:pt idx="179">
                  <c:v>1987.90000000004</c:v>
                </c:pt>
                <c:pt idx="180">
                  <c:v>1988.00000000004</c:v>
                </c:pt>
                <c:pt idx="181">
                  <c:v>1988.10000000004</c:v>
                </c:pt>
                <c:pt idx="182">
                  <c:v>1988.20000000004</c:v>
                </c:pt>
                <c:pt idx="183">
                  <c:v>1988.30000000004</c:v>
                </c:pt>
                <c:pt idx="184">
                  <c:v>1988.40000000004</c:v>
                </c:pt>
                <c:pt idx="185">
                  <c:v>1988.50000000004</c:v>
                </c:pt>
                <c:pt idx="186">
                  <c:v>1988.60000000004</c:v>
                </c:pt>
                <c:pt idx="187">
                  <c:v>1988.70000000004</c:v>
                </c:pt>
                <c:pt idx="188">
                  <c:v>1988.80000000004</c:v>
                </c:pt>
                <c:pt idx="189">
                  <c:v>1988.90000000004</c:v>
                </c:pt>
                <c:pt idx="190">
                  <c:v>1989.00000000004</c:v>
                </c:pt>
                <c:pt idx="191">
                  <c:v>1989.10000000004</c:v>
                </c:pt>
                <c:pt idx="192">
                  <c:v>1989.20000000004</c:v>
                </c:pt>
                <c:pt idx="193">
                  <c:v>1989.30000000004</c:v>
                </c:pt>
                <c:pt idx="194">
                  <c:v>1989.40000000004</c:v>
                </c:pt>
                <c:pt idx="195">
                  <c:v>1989.50000000004</c:v>
                </c:pt>
                <c:pt idx="196">
                  <c:v>1989.60000000004</c:v>
                </c:pt>
                <c:pt idx="197">
                  <c:v>1989.70000000004</c:v>
                </c:pt>
                <c:pt idx="198">
                  <c:v>1989.80000000004</c:v>
                </c:pt>
                <c:pt idx="199">
                  <c:v>1989.90000000004</c:v>
                </c:pt>
                <c:pt idx="200">
                  <c:v>1990.00000000004</c:v>
                </c:pt>
                <c:pt idx="201">
                  <c:v>1990.10000000004</c:v>
                </c:pt>
                <c:pt idx="202">
                  <c:v>1990.20000000004</c:v>
                </c:pt>
                <c:pt idx="203">
                  <c:v>1990.30000000004</c:v>
                </c:pt>
                <c:pt idx="204">
                  <c:v>1990.40000000004</c:v>
                </c:pt>
                <c:pt idx="205">
                  <c:v>1990.50000000004</c:v>
                </c:pt>
                <c:pt idx="206">
                  <c:v>1990.60000000004</c:v>
                </c:pt>
                <c:pt idx="207">
                  <c:v>1990.70000000004</c:v>
                </c:pt>
                <c:pt idx="208">
                  <c:v>1990.80000000004</c:v>
                </c:pt>
                <c:pt idx="209">
                  <c:v>1990.90000000004</c:v>
                </c:pt>
                <c:pt idx="210">
                  <c:v>1991.00000000004</c:v>
                </c:pt>
                <c:pt idx="211">
                  <c:v>1991.10000000004</c:v>
                </c:pt>
                <c:pt idx="212">
                  <c:v>1991.20000000004</c:v>
                </c:pt>
                <c:pt idx="213">
                  <c:v>1991.30000000004</c:v>
                </c:pt>
                <c:pt idx="214">
                  <c:v>1991.40000000004</c:v>
                </c:pt>
                <c:pt idx="215">
                  <c:v>1991.50000000004</c:v>
                </c:pt>
                <c:pt idx="216">
                  <c:v>1991.60000000004</c:v>
                </c:pt>
                <c:pt idx="217">
                  <c:v>1991.70000000004</c:v>
                </c:pt>
                <c:pt idx="218">
                  <c:v>1991.80000000004</c:v>
                </c:pt>
                <c:pt idx="219">
                  <c:v>1991.90000000004</c:v>
                </c:pt>
                <c:pt idx="220">
                  <c:v>1992.00000000004</c:v>
                </c:pt>
                <c:pt idx="221">
                  <c:v>1992.10000000004</c:v>
                </c:pt>
                <c:pt idx="222">
                  <c:v>1992.20000000004</c:v>
                </c:pt>
                <c:pt idx="223">
                  <c:v>1992.30000000004</c:v>
                </c:pt>
                <c:pt idx="224">
                  <c:v>1992.40000000004</c:v>
                </c:pt>
                <c:pt idx="225">
                  <c:v>1992.50000000004</c:v>
                </c:pt>
                <c:pt idx="226">
                  <c:v>1992.60000000004</c:v>
                </c:pt>
                <c:pt idx="227">
                  <c:v>1992.70000000004</c:v>
                </c:pt>
                <c:pt idx="228">
                  <c:v>1992.80000000004</c:v>
                </c:pt>
                <c:pt idx="229">
                  <c:v>1992.90000000004</c:v>
                </c:pt>
                <c:pt idx="230">
                  <c:v>1993.00000000004</c:v>
                </c:pt>
                <c:pt idx="231">
                  <c:v>1993.10000000004</c:v>
                </c:pt>
                <c:pt idx="232">
                  <c:v>1993.20000000004</c:v>
                </c:pt>
                <c:pt idx="233">
                  <c:v>1993.30000000004</c:v>
                </c:pt>
                <c:pt idx="234">
                  <c:v>1993.40000000004</c:v>
                </c:pt>
                <c:pt idx="235">
                  <c:v>1993.50000000004</c:v>
                </c:pt>
                <c:pt idx="236">
                  <c:v>1993.60000000004</c:v>
                </c:pt>
                <c:pt idx="237">
                  <c:v>1993.70000000004</c:v>
                </c:pt>
                <c:pt idx="238">
                  <c:v>1993.80000000004</c:v>
                </c:pt>
                <c:pt idx="239">
                  <c:v>1993.90000000004</c:v>
                </c:pt>
                <c:pt idx="240">
                  <c:v>1994.00000000004</c:v>
                </c:pt>
                <c:pt idx="241">
                  <c:v>1994.10000000004</c:v>
                </c:pt>
                <c:pt idx="242">
                  <c:v>1994.20000000005</c:v>
                </c:pt>
                <c:pt idx="243">
                  <c:v>1994.30000000005</c:v>
                </c:pt>
                <c:pt idx="244">
                  <c:v>1994.40000000005</c:v>
                </c:pt>
                <c:pt idx="245">
                  <c:v>1994.50000000005</c:v>
                </c:pt>
                <c:pt idx="246">
                  <c:v>1994.60000000005</c:v>
                </c:pt>
                <c:pt idx="247">
                  <c:v>1994.70000000005</c:v>
                </c:pt>
                <c:pt idx="248">
                  <c:v>1994.80000000005</c:v>
                </c:pt>
                <c:pt idx="249">
                  <c:v>1994.90000000005</c:v>
                </c:pt>
                <c:pt idx="250">
                  <c:v>1995.00000000005</c:v>
                </c:pt>
                <c:pt idx="251">
                  <c:v>1995.10000000005</c:v>
                </c:pt>
                <c:pt idx="252">
                  <c:v>1995.20000000005</c:v>
                </c:pt>
                <c:pt idx="253">
                  <c:v>1995.30000000005</c:v>
                </c:pt>
                <c:pt idx="254">
                  <c:v>1995.40000000005</c:v>
                </c:pt>
                <c:pt idx="255">
                  <c:v>1995.50000000005</c:v>
                </c:pt>
                <c:pt idx="256">
                  <c:v>1995.60000000005</c:v>
                </c:pt>
                <c:pt idx="257">
                  <c:v>1995.70000000005</c:v>
                </c:pt>
                <c:pt idx="258">
                  <c:v>1995.80000000005</c:v>
                </c:pt>
                <c:pt idx="259">
                  <c:v>1995.90000000005</c:v>
                </c:pt>
                <c:pt idx="260">
                  <c:v>1996.00000000005</c:v>
                </c:pt>
                <c:pt idx="261">
                  <c:v>1996.10000000005</c:v>
                </c:pt>
                <c:pt idx="262">
                  <c:v>1996.20000000005</c:v>
                </c:pt>
                <c:pt idx="263">
                  <c:v>1996.30000000005</c:v>
                </c:pt>
                <c:pt idx="264">
                  <c:v>1996.40000000005</c:v>
                </c:pt>
                <c:pt idx="265">
                  <c:v>1996.50000000005</c:v>
                </c:pt>
                <c:pt idx="266">
                  <c:v>1996.60000000005</c:v>
                </c:pt>
                <c:pt idx="267">
                  <c:v>1996.70000000005</c:v>
                </c:pt>
                <c:pt idx="268">
                  <c:v>1996.80000000005</c:v>
                </c:pt>
                <c:pt idx="269">
                  <c:v>1996.90000000005</c:v>
                </c:pt>
                <c:pt idx="270">
                  <c:v>1997.00000000005</c:v>
                </c:pt>
                <c:pt idx="271">
                  <c:v>1997.10000000005</c:v>
                </c:pt>
                <c:pt idx="272">
                  <c:v>1997.20000000005</c:v>
                </c:pt>
                <c:pt idx="273">
                  <c:v>1997.30000000005</c:v>
                </c:pt>
                <c:pt idx="274">
                  <c:v>1997.40000000005</c:v>
                </c:pt>
                <c:pt idx="275">
                  <c:v>1997.50000000005</c:v>
                </c:pt>
                <c:pt idx="276">
                  <c:v>1997.60000000005</c:v>
                </c:pt>
                <c:pt idx="277">
                  <c:v>1997.70000000005</c:v>
                </c:pt>
                <c:pt idx="278">
                  <c:v>1997.80000000005</c:v>
                </c:pt>
                <c:pt idx="279">
                  <c:v>1997.90000000005</c:v>
                </c:pt>
                <c:pt idx="280">
                  <c:v>1998.00000000005</c:v>
                </c:pt>
                <c:pt idx="281">
                  <c:v>1998.10000000005</c:v>
                </c:pt>
                <c:pt idx="282">
                  <c:v>1998.20000000005</c:v>
                </c:pt>
                <c:pt idx="283">
                  <c:v>1998.30000000005</c:v>
                </c:pt>
                <c:pt idx="284">
                  <c:v>1998.40000000005</c:v>
                </c:pt>
                <c:pt idx="285">
                  <c:v>1998.50000000005</c:v>
                </c:pt>
                <c:pt idx="286">
                  <c:v>1998.60000000005</c:v>
                </c:pt>
                <c:pt idx="287">
                  <c:v>1998.70000000005</c:v>
                </c:pt>
                <c:pt idx="288">
                  <c:v>1998.80000000005</c:v>
                </c:pt>
                <c:pt idx="289">
                  <c:v>1998.90000000005</c:v>
                </c:pt>
                <c:pt idx="290">
                  <c:v>1999.00000000005</c:v>
                </c:pt>
                <c:pt idx="291">
                  <c:v>1999.10000000005</c:v>
                </c:pt>
                <c:pt idx="292">
                  <c:v>1999.20000000005</c:v>
                </c:pt>
                <c:pt idx="293">
                  <c:v>1999.30000000005</c:v>
                </c:pt>
                <c:pt idx="294">
                  <c:v>1999.40000000005</c:v>
                </c:pt>
                <c:pt idx="295">
                  <c:v>1999.50000000005</c:v>
                </c:pt>
                <c:pt idx="296">
                  <c:v>1999.60000000005</c:v>
                </c:pt>
                <c:pt idx="297">
                  <c:v>1999.70000000005</c:v>
                </c:pt>
                <c:pt idx="298">
                  <c:v>1999.80000000005</c:v>
                </c:pt>
                <c:pt idx="299">
                  <c:v>1999.90000000005</c:v>
                </c:pt>
                <c:pt idx="300">
                  <c:v>2000.00000000005</c:v>
                </c:pt>
                <c:pt idx="301">
                  <c:v>2000.10000000005</c:v>
                </c:pt>
                <c:pt idx="302">
                  <c:v>2000.20000000005</c:v>
                </c:pt>
                <c:pt idx="303">
                  <c:v>2000.30000000005</c:v>
                </c:pt>
                <c:pt idx="304">
                  <c:v>2000.40000000005</c:v>
                </c:pt>
                <c:pt idx="305">
                  <c:v>2000.50000000005</c:v>
                </c:pt>
                <c:pt idx="306">
                  <c:v>2000.60000000005</c:v>
                </c:pt>
                <c:pt idx="307">
                  <c:v>2000.70000000005</c:v>
                </c:pt>
                <c:pt idx="308">
                  <c:v>2000.80000000005</c:v>
                </c:pt>
                <c:pt idx="309">
                  <c:v>2000.90000000005</c:v>
                </c:pt>
                <c:pt idx="310">
                  <c:v>2001.00000000005</c:v>
                </c:pt>
                <c:pt idx="311">
                  <c:v>2001.10000000005</c:v>
                </c:pt>
                <c:pt idx="312">
                  <c:v>2001.20000000005</c:v>
                </c:pt>
                <c:pt idx="313">
                  <c:v>2001.30000000005</c:v>
                </c:pt>
                <c:pt idx="314">
                  <c:v>2001.40000000005</c:v>
                </c:pt>
                <c:pt idx="315">
                  <c:v>2001.50000000006</c:v>
                </c:pt>
                <c:pt idx="316">
                  <c:v>2001.60000000006</c:v>
                </c:pt>
                <c:pt idx="317">
                  <c:v>2001.70000000006</c:v>
                </c:pt>
                <c:pt idx="318">
                  <c:v>2001.80000000006</c:v>
                </c:pt>
                <c:pt idx="319">
                  <c:v>2001.90000000006</c:v>
                </c:pt>
                <c:pt idx="320">
                  <c:v>2002.00000000006</c:v>
                </c:pt>
                <c:pt idx="321">
                  <c:v>2002.10000000006</c:v>
                </c:pt>
                <c:pt idx="322">
                  <c:v>2002.20000000006</c:v>
                </c:pt>
                <c:pt idx="323">
                  <c:v>2002.30000000006</c:v>
                </c:pt>
                <c:pt idx="324">
                  <c:v>2002.40000000006</c:v>
                </c:pt>
                <c:pt idx="325">
                  <c:v>2002.50000000006</c:v>
                </c:pt>
                <c:pt idx="326">
                  <c:v>2002.60000000006</c:v>
                </c:pt>
                <c:pt idx="327">
                  <c:v>2002.70000000006</c:v>
                </c:pt>
                <c:pt idx="328">
                  <c:v>2002.80000000006</c:v>
                </c:pt>
                <c:pt idx="329">
                  <c:v>2002.90000000006</c:v>
                </c:pt>
                <c:pt idx="330">
                  <c:v>2003.00000000006</c:v>
                </c:pt>
                <c:pt idx="331">
                  <c:v>2003.10000000006</c:v>
                </c:pt>
                <c:pt idx="332">
                  <c:v>2003.20000000006</c:v>
                </c:pt>
                <c:pt idx="333">
                  <c:v>2003.30000000006</c:v>
                </c:pt>
                <c:pt idx="334">
                  <c:v>2003.40000000006</c:v>
                </c:pt>
                <c:pt idx="335">
                  <c:v>2003.50000000006</c:v>
                </c:pt>
                <c:pt idx="336">
                  <c:v>2003.60000000006</c:v>
                </c:pt>
                <c:pt idx="337">
                  <c:v>2003.70000000006</c:v>
                </c:pt>
                <c:pt idx="338">
                  <c:v>2003.80000000006</c:v>
                </c:pt>
                <c:pt idx="339">
                  <c:v>2003.90000000006</c:v>
                </c:pt>
                <c:pt idx="340">
                  <c:v>2004.00000000006</c:v>
                </c:pt>
                <c:pt idx="341">
                  <c:v>2004.10000000006</c:v>
                </c:pt>
                <c:pt idx="342">
                  <c:v>2004.20000000006</c:v>
                </c:pt>
                <c:pt idx="343">
                  <c:v>2004.30000000006</c:v>
                </c:pt>
                <c:pt idx="344">
                  <c:v>2004.40000000006</c:v>
                </c:pt>
                <c:pt idx="345">
                  <c:v>2004.50000000006</c:v>
                </c:pt>
                <c:pt idx="346">
                  <c:v>2004.60000000006</c:v>
                </c:pt>
                <c:pt idx="347">
                  <c:v>2004.70000000006</c:v>
                </c:pt>
                <c:pt idx="348">
                  <c:v>2004.80000000006</c:v>
                </c:pt>
                <c:pt idx="349">
                  <c:v>2004.90000000006</c:v>
                </c:pt>
                <c:pt idx="350">
                  <c:v>2005.00000000006</c:v>
                </c:pt>
                <c:pt idx="351">
                  <c:v>2005.10000000006</c:v>
                </c:pt>
                <c:pt idx="352">
                  <c:v>2005.20000000006</c:v>
                </c:pt>
                <c:pt idx="353">
                  <c:v>2005.30000000006</c:v>
                </c:pt>
                <c:pt idx="354">
                  <c:v>2005.40000000006</c:v>
                </c:pt>
                <c:pt idx="355">
                  <c:v>2005.50000000006</c:v>
                </c:pt>
                <c:pt idx="356">
                  <c:v>2005.60000000006</c:v>
                </c:pt>
                <c:pt idx="357">
                  <c:v>2005.70000000006</c:v>
                </c:pt>
                <c:pt idx="358">
                  <c:v>2005.80000000006</c:v>
                </c:pt>
                <c:pt idx="359">
                  <c:v>2005.90000000006</c:v>
                </c:pt>
                <c:pt idx="360">
                  <c:v>2006.00000000006</c:v>
                </c:pt>
                <c:pt idx="361">
                  <c:v>2006.10000000006</c:v>
                </c:pt>
                <c:pt idx="362">
                  <c:v>2006.20000000006</c:v>
                </c:pt>
                <c:pt idx="363">
                  <c:v>2006.30000000006</c:v>
                </c:pt>
                <c:pt idx="364">
                  <c:v>2006.40000000006</c:v>
                </c:pt>
                <c:pt idx="365">
                  <c:v>2006.50000000006</c:v>
                </c:pt>
                <c:pt idx="366">
                  <c:v>2006.60000000006</c:v>
                </c:pt>
                <c:pt idx="367">
                  <c:v>2006.70000000006</c:v>
                </c:pt>
                <c:pt idx="368">
                  <c:v>2006.80000000006</c:v>
                </c:pt>
                <c:pt idx="369">
                  <c:v>2006.90000000006</c:v>
                </c:pt>
                <c:pt idx="370">
                  <c:v>2007.00000000006</c:v>
                </c:pt>
                <c:pt idx="371">
                  <c:v>2007.10000000006</c:v>
                </c:pt>
                <c:pt idx="372">
                  <c:v>2007.20000000006</c:v>
                </c:pt>
                <c:pt idx="373">
                  <c:v>2007.30000000006</c:v>
                </c:pt>
                <c:pt idx="374">
                  <c:v>2007.40000000006</c:v>
                </c:pt>
                <c:pt idx="375">
                  <c:v>2007.50000000006</c:v>
                </c:pt>
                <c:pt idx="376">
                  <c:v>2007.60000000006</c:v>
                </c:pt>
                <c:pt idx="377">
                  <c:v>2007.70000000006</c:v>
                </c:pt>
                <c:pt idx="378">
                  <c:v>2007.80000000006</c:v>
                </c:pt>
                <c:pt idx="379">
                  <c:v>2007.90000000006</c:v>
                </c:pt>
                <c:pt idx="380">
                  <c:v>2008.00000000006</c:v>
                </c:pt>
                <c:pt idx="381">
                  <c:v>2008.10000000006</c:v>
                </c:pt>
                <c:pt idx="382">
                  <c:v>2008.20000000006</c:v>
                </c:pt>
                <c:pt idx="383">
                  <c:v>2008.30000000006</c:v>
                </c:pt>
                <c:pt idx="384">
                  <c:v>2008.40000000006</c:v>
                </c:pt>
                <c:pt idx="385">
                  <c:v>2008.50000000006</c:v>
                </c:pt>
                <c:pt idx="386">
                  <c:v>2008.60000000006</c:v>
                </c:pt>
                <c:pt idx="387">
                  <c:v>2008.70000000006</c:v>
                </c:pt>
                <c:pt idx="388">
                  <c:v>2008.80000000006</c:v>
                </c:pt>
                <c:pt idx="389">
                  <c:v>2008.90000000007</c:v>
                </c:pt>
                <c:pt idx="390">
                  <c:v>2009.00000000007</c:v>
                </c:pt>
                <c:pt idx="391">
                  <c:v>2009.10000000007</c:v>
                </c:pt>
                <c:pt idx="392">
                  <c:v>2009.20000000007</c:v>
                </c:pt>
                <c:pt idx="393">
                  <c:v>2009.30000000007</c:v>
                </c:pt>
                <c:pt idx="394">
                  <c:v>2009.40000000007</c:v>
                </c:pt>
                <c:pt idx="395">
                  <c:v>2009.50000000007</c:v>
                </c:pt>
                <c:pt idx="396">
                  <c:v>2009.60000000007</c:v>
                </c:pt>
                <c:pt idx="397">
                  <c:v>2009.70000000007</c:v>
                </c:pt>
                <c:pt idx="398">
                  <c:v>2009.80000000007</c:v>
                </c:pt>
                <c:pt idx="399">
                  <c:v>2009.90000000007</c:v>
                </c:pt>
                <c:pt idx="400">
                  <c:v>2010.00000000007</c:v>
                </c:pt>
                <c:pt idx="401">
                  <c:v>2010.10000000007</c:v>
                </c:pt>
                <c:pt idx="402">
                  <c:v>2010.20000000007</c:v>
                </c:pt>
                <c:pt idx="403">
                  <c:v>2010.30000000007</c:v>
                </c:pt>
                <c:pt idx="404">
                  <c:v>2010.40000000007</c:v>
                </c:pt>
                <c:pt idx="405">
                  <c:v>2010.50000000007</c:v>
                </c:pt>
                <c:pt idx="406">
                  <c:v>2010.60000000007</c:v>
                </c:pt>
                <c:pt idx="407">
                  <c:v>2010.70000000007</c:v>
                </c:pt>
                <c:pt idx="408">
                  <c:v>2010.80000000007</c:v>
                </c:pt>
                <c:pt idx="409">
                  <c:v>2010.90000000007</c:v>
                </c:pt>
                <c:pt idx="410">
                  <c:v>2011.00000000007</c:v>
                </c:pt>
                <c:pt idx="411">
                  <c:v>2011.10000000007</c:v>
                </c:pt>
                <c:pt idx="412">
                  <c:v>2011.20000000007</c:v>
                </c:pt>
                <c:pt idx="413">
                  <c:v>2011.30000000007</c:v>
                </c:pt>
                <c:pt idx="414">
                  <c:v>2011.40000000007</c:v>
                </c:pt>
                <c:pt idx="415">
                  <c:v>2011.50000000007</c:v>
                </c:pt>
                <c:pt idx="416">
                  <c:v>2011.60000000007</c:v>
                </c:pt>
                <c:pt idx="417">
                  <c:v>2011.70000000007</c:v>
                </c:pt>
                <c:pt idx="418">
                  <c:v>2011.80000000007</c:v>
                </c:pt>
                <c:pt idx="419">
                  <c:v>2011.90000000007</c:v>
                </c:pt>
                <c:pt idx="420">
                  <c:v>2012.00000000007</c:v>
                </c:pt>
                <c:pt idx="421">
                  <c:v>2012.10000000007</c:v>
                </c:pt>
                <c:pt idx="422">
                  <c:v>2012.20000000007</c:v>
                </c:pt>
                <c:pt idx="423">
                  <c:v>2012.30000000007</c:v>
                </c:pt>
                <c:pt idx="424">
                  <c:v>2012.40000000007</c:v>
                </c:pt>
                <c:pt idx="425">
                  <c:v>2012.50000000007</c:v>
                </c:pt>
                <c:pt idx="426">
                  <c:v>2012.60000000007</c:v>
                </c:pt>
                <c:pt idx="427">
                  <c:v>2012.70000000007</c:v>
                </c:pt>
                <c:pt idx="428">
                  <c:v>2012.80000000007</c:v>
                </c:pt>
                <c:pt idx="429">
                  <c:v>2012.90000000007</c:v>
                </c:pt>
                <c:pt idx="430">
                  <c:v>2013.00000000007</c:v>
                </c:pt>
                <c:pt idx="431">
                  <c:v>2013.10000000007</c:v>
                </c:pt>
                <c:pt idx="432">
                  <c:v>2013.20000000007</c:v>
                </c:pt>
                <c:pt idx="433">
                  <c:v>2013.30000000007</c:v>
                </c:pt>
                <c:pt idx="434">
                  <c:v>2013.40000000007</c:v>
                </c:pt>
                <c:pt idx="435">
                  <c:v>2013.50000000007</c:v>
                </c:pt>
                <c:pt idx="436">
                  <c:v>2013.60000000007</c:v>
                </c:pt>
                <c:pt idx="437">
                  <c:v>2013.70000000007</c:v>
                </c:pt>
                <c:pt idx="438">
                  <c:v>2013.80000000007</c:v>
                </c:pt>
                <c:pt idx="439">
                  <c:v>2013.90000000007</c:v>
                </c:pt>
                <c:pt idx="440">
                  <c:v>2014.00000000007</c:v>
                </c:pt>
                <c:pt idx="441">
                  <c:v>2014.10000000007</c:v>
                </c:pt>
                <c:pt idx="442">
                  <c:v>2014.20000000007</c:v>
                </c:pt>
                <c:pt idx="443">
                  <c:v>2014.30000000007</c:v>
                </c:pt>
                <c:pt idx="444">
                  <c:v>2014.40000000007</c:v>
                </c:pt>
                <c:pt idx="445">
                  <c:v>2014.50000000007</c:v>
                </c:pt>
                <c:pt idx="446">
                  <c:v>2014.60000000007</c:v>
                </c:pt>
                <c:pt idx="447">
                  <c:v>2014.70000000007</c:v>
                </c:pt>
                <c:pt idx="448">
                  <c:v>2014.80000000007</c:v>
                </c:pt>
                <c:pt idx="449">
                  <c:v>2014.90000000007</c:v>
                </c:pt>
                <c:pt idx="450">
                  <c:v>2015.00000000007</c:v>
                </c:pt>
                <c:pt idx="451">
                  <c:v>2015.10000000007</c:v>
                </c:pt>
                <c:pt idx="452">
                  <c:v>2015.20000000007</c:v>
                </c:pt>
                <c:pt idx="453">
                  <c:v>2015.30000000007</c:v>
                </c:pt>
                <c:pt idx="454">
                  <c:v>2015.40000000007</c:v>
                </c:pt>
                <c:pt idx="455">
                  <c:v>2015.50000000007</c:v>
                </c:pt>
                <c:pt idx="456">
                  <c:v>2015.60000000007</c:v>
                </c:pt>
                <c:pt idx="457">
                  <c:v>2015.70000000007</c:v>
                </c:pt>
                <c:pt idx="458">
                  <c:v>2015.80000000007</c:v>
                </c:pt>
                <c:pt idx="459">
                  <c:v>2015.90000000007</c:v>
                </c:pt>
                <c:pt idx="460">
                  <c:v>2016.00000000007</c:v>
                </c:pt>
                <c:pt idx="461">
                  <c:v>2016.10000000007</c:v>
                </c:pt>
                <c:pt idx="462">
                  <c:v>2016.20000000007</c:v>
                </c:pt>
                <c:pt idx="463">
                  <c:v>2016.30000000007</c:v>
                </c:pt>
                <c:pt idx="464">
                  <c:v>2016.40000000007</c:v>
                </c:pt>
                <c:pt idx="465">
                  <c:v>2016.50000000007</c:v>
                </c:pt>
                <c:pt idx="466">
                  <c:v>2016.60000000007</c:v>
                </c:pt>
                <c:pt idx="467">
                  <c:v>2016.70000000007</c:v>
                </c:pt>
                <c:pt idx="468">
                  <c:v>2016.80000000007</c:v>
                </c:pt>
                <c:pt idx="469">
                  <c:v>2016.90000000007</c:v>
                </c:pt>
                <c:pt idx="470">
                  <c:v>2017.00000000007</c:v>
                </c:pt>
                <c:pt idx="471">
                  <c:v>2017.10000000007</c:v>
                </c:pt>
                <c:pt idx="472">
                  <c:v>2017.20000000007</c:v>
                </c:pt>
                <c:pt idx="473">
                  <c:v>2017.30000000007</c:v>
                </c:pt>
                <c:pt idx="474">
                  <c:v>2017.40000000007</c:v>
                </c:pt>
                <c:pt idx="475">
                  <c:v>2017.50000000007</c:v>
                </c:pt>
                <c:pt idx="476">
                  <c:v>2017.60000000007</c:v>
                </c:pt>
                <c:pt idx="477">
                  <c:v>2017.70000000007</c:v>
                </c:pt>
                <c:pt idx="478">
                  <c:v>2017.80000000007</c:v>
                </c:pt>
                <c:pt idx="479">
                  <c:v>2017.90000000007</c:v>
                </c:pt>
              </c:numCache>
            </c:numRef>
          </c:cat>
          <c:val>
            <c:numRef>
              <c:f>Sheet1!$B$2:$B$481</c:f>
              <c:numCache>
                <c:formatCode>General</c:formatCode>
                <c:ptCount val="480"/>
                <c:pt idx="0">
                  <c:v>100.0</c:v>
                </c:pt>
                <c:pt idx="1">
                  <c:v>101.5842122502936</c:v>
                </c:pt>
                <c:pt idx="2">
                  <c:v>102.3762817360897</c:v>
                </c:pt>
                <c:pt idx="3">
                  <c:v>103.1683512218857</c:v>
                </c:pt>
                <c:pt idx="4">
                  <c:v>103.9604939863834</c:v>
                </c:pt>
                <c:pt idx="5">
                  <c:v>104.7528565869858</c:v>
                </c:pt>
                <c:pt idx="6">
                  <c:v>104.753222980494</c:v>
                </c:pt>
                <c:pt idx="7">
                  <c:v>104.7535160953004</c:v>
                </c:pt>
                <c:pt idx="8">
                  <c:v>104.7538824888085</c:v>
                </c:pt>
                <c:pt idx="9">
                  <c:v>105.5459519746045</c:v>
                </c:pt>
                <c:pt idx="10">
                  <c:v>105.5466114829191</c:v>
                </c:pt>
                <c:pt idx="11">
                  <c:v>105.5469045977256</c:v>
                </c:pt>
                <c:pt idx="12">
                  <c:v>106.3389740835216</c:v>
                </c:pt>
                <c:pt idx="13">
                  <c:v>107.1311168480192</c:v>
                </c:pt>
                <c:pt idx="14">
                  <c:v>107.1314099628257</c:v>
                </c:pt>
                <c:pt idx="15">
                  <c:v>108.7156222131194</c:v>
                </c:pt>
                <c:pt idx="16">
                  <c:v>108.7159153279258</c:v>
                </c:pt>
                <c:pt idx="17">
                  <c:v>109.5080580924235</c:v>
                </c:pt>
                <c:pt idx="18">
                  <c:v>109.5083512072299</c:v>
                </c:pt>
                <c:pt idx="19">
                  <c:v>109.5086443220364</c:v>
                </c:pt>
                <c:pt idx="20">
                  <c:v>110.3010802013405</c:v>
                </c:pt>
                <c:pt idx="21">
                  <c:v>111.0931496871366</c:v>
                </c:pt>
                <c:pt idx="22">
                  <c:v>111.0934428019431</c:v>
                </c:pt>
                <c:pt idx="23">
                  <c:v>111.8855855664407</c:v>
                </c:pt>
                <c:pt idx="24">
                  <c:v>113.4694314232263</c:v>
                </c:pt>
                <c:pt idx="25">
                  <c:v>116.637196415499</c:v>
                </c:pt>
                <c:pt idx="26">
                  <c:v>117.4292659012951</c:v>
                </c:pt>
                <c:pt idx="27">
                  <c:v>117.4296322948031</c:v>
                </c:pt>
                <c:pt idx="28">
                  <c:v>118.2217017805991</c:v>
                </c:pt>
                <c:pt idx="29">
                  <c:v>119.8059140308928</c:v>
                </c:pt>
                <c:pt idx="30">
                  <c:v>122.9733126296575</c:v>
                </c:pt>
                <c:pt idx="31">
                  <c:v>125.3489348574326</c:v>
                </c:pt>
                <c:pt idx="32">
                  <c:v>126.9328539929198</c:v>
                </c:pt>
                <c:pt idx="33">
                  <c:v>128.5166998497054</c:v>
                </c:pt>
                <c:pt idx="34">
                  <c:v>130.8926884709886</c:v>
                </c:pt>
                <c:pt idx="35">
                  <c:v>132.4765343277742</c:v>
                </c:pt>
                <c:pt idx="36">
                  <c:v>134.0603801845597</c:v>
                </c:pt>
                <c:pt idx="37">
                  <c:v>135.6442993200469</c:v>
                </c:pt>
                <c:pt idx="38">
                  <c:v>135.6445924348533</c:v>
                </c:pt>
                <c:pt idx="39">
                  <c:v>134.8534755721784</c:v>
                </c:pt>
                <c:pt idx="40">
                  <c:v>134.853768686985</c:v>
                </c:pt>
                <c:pt idx="41">
                  <c:v>133.2705823385139</c:v>
                </c:pt>
                <c:pt idx="42">
                  <c:v>131.6873227113412</c:v>
                </c:pt>
                <c:pt idx="43">
                  <c:v>130.1040630841684</c:v>
                </c:pt>
                <c:pt idx="44">
                  <c:v>129.3129462214937</c:v>
                </c:pt>
                <c:pt idx="45">
                  <c:v>128.5215362440122</c:v>
                </c:pt>
                <c:pt idx="46">
                  <c:v>127.7300529878291</c:v>
                </c:pt>
                <c:pt idx="47">
                  <c:v>126.9385697316461</c:v>
                </c:pt>
                <c:pt idx="48">
                  <c:v>126.9392292399607</c:v>
                </c:pt>
                <c:pt idx="49">
                  <c:v>126.9395956334687</c:v>
                </c:pt>
                <c:pt idx="50">
                  <c:v>126.9398154695736</c:v>
                </c:pt>
                <c:pt idx="51">
                  <c:v>127.7319582340712</c:v>
                </c:pt>
                <c:pt idx="52">
                  <c:v>127.7323246275793</c:v>
                </c:pt>
                <c:pt idx="53">
                  <c:v>127.7329108571923</c:v>
                </c:pt>
                <c:pt idx="54">
                  <c:v>127.7332039719987</c:v>
                </c:pt>
                <c:pt idx="55">
                  <c:v>127.7335703655068</c:v>
                </c:pt>
                <c:pt idx="56">
                  <c:v>127.7339367590149</c:v>
                </c:pt>
                <c:pt idx="57">
                  <c:v>127.7342298738214</c:v>
                </c:pt>
                <c:pt idx="58">
                  <c:v>127.734889382136</c:v>
                </c:pt>
                <c:pt idx="59">
                  <c:v>127.7351824969424</c:v>
                </c:pt>
                <c:pt idx="60">
                  <c:v>127.7354756117489</c:v>
                </c:pt>
                <c:pt idx="61">
                  <c:v>126.9440656342675</c:v>
                </c:pt>
                <c:pt idx="62">
                  <c:v>126.1525823780844</c:v>
                </c:pt>
                <c:pt idx="63">
                  <c:v>124.5696891444199</c:v>
                </c:pt>
                <c:pt idx="64">
                  <c:v>123.7782058882368</c:v>
                </c:pt>
                <c:pt idx="65">
                  <c:v>122.9867959107553</c:v>
                </c:pt>
                <c:pt idx="66">
                  <c:v>122.1953126545722</c:v>
                </c:pt>
                <c:pt idx="67">
                  <c:v>122.1959721628868</c:v>
                </c:pt>
                <c:pt idx="68">
                  <c:v>122.1962652776933</c:v>
                </c:pt>
                <c:pt idx="69">
                  <c:v>122.1966316712014</c:v>
                </c:pt>
                <c:pt idx="70">
                  <c:v>122.196924786008</c:v>
                </c:pt>
                <c:pt idx="71">
                  <c:v>122.197291179516</c:v>
                </c:pt>
                <c:pt idx="72">
                  <c:v>120.6143246671498</c:v>
                </c:pt>
                <c:pt idx="73">
                  <c:v>119.8229146896684</c:v>
                </c:pt>
                <c:pt idx="74">
                  <c:v>119.0313581547836</c:v>
                </c:pt>
                <c:pt idx="75">
                  <c:v>119.0317978269933</c:v>
                </c:pt>
                <c:pt idx="76">
                  <c:v>118.2403145708103</c:v>
                </c:pt>
                <c:pt idx="77">
                  <c:v>118.2409008004232</c:v>
                </c:pt>
                <c:pt idx="78">
                  <c:v>117.4494908229418</c:v>
                </c:pt>
                <c:pt idx="79">
                  <c:v>117.4497839377483</c:v>
                </c:pt>
                <c:pt idx="80">
                  <c:v>117.4501503312563</c:v>
                </c:pt>
                <c:pt idx="81">
                  <c:v>116.6585937963716</c:v>
                </c:pt>
                <c:pt idx="82">
                  <c:v>117.4511029543774</c:v>
                </c:pt>
                <c:pt idx="83">
                  <c:v>117.451396069184</c:v>
                </c:pt>
                <c:pt idx="84">
                  <c:v>117.451762462692</c:v>
                </c:pt>
                <c:pt idx="85">
                  <c:v>118.243831948488</c:v>
                </c:pt>
                <c:pt idx="86">
                  <c:v>118.2444914568026</c:v>
                </c:pt>
                <c:pt idx="87">
                  <c:v>119.0365609425986</c:v>
                </c:pt>
                <c:pt idx="88">
                  <c:v>119.0369273361067</c:v>
                </c:pt>
                <c:pt idx="89">
                  <c:v>118.245370801222</c:v>
                </c:pt>
                <c:pt idx="90">
                  <c:v>117.4539608237405</c:v>
                </c:pt>
                <c:pt idx="91">
                  <c:v>117.4546203320551</c:v>
                </c:pt>
                <c:pt idx="92">
                  <c:v>117.4549134468616</c:v>
                </c:pt>
                <c:pt idx="93">
                  <c:v>118.2470562113592</c:v>
                </c:pt>
                <c:pt idx="94">
                  <c:v>119.0391256971553</c:v>
                </c:pt>
                <c:pt idx="95">
                  <c:v>119.0394920906633</c:v>
                </c:pt>
                <c:pt idx="96">
                  <c:v>119.8318546912658</c:v>
                </c:pt>
                <c:pt idx="97">
                  <c:v>120.6239974557634</c:v>
                </c:pt>
                <c:pt idx="98">
                  <c:v>121.415993662858</c:v>
                </c:pt>
                <c:pt idx="99">
                  <c:v>121.416360056366</c:v>
                </c:pt>
                <c:pt idx="100">
                  <c:v>122.2085028208636</c:v>
                </c:pt>
                <c:pt idx="101">
                  <c:v>121.417312679487</c:v>
                </c:pt>
                <c:pt idx="102">
                  <c:v>121.4176790729951</c:v>
                </c:pt>
                <c:pt idx="103">
                  <c:v>121.4179721878016</c:v>
                </c:pt>
                <c:pt idx="104">
                  <c:v>120.6265622103201</c:v>
                </c:pt>
                <c:pt idx="105">
                  <c:v>125.3778066658704</c:v>
                </c:pt>
                <c:pt idx="106">
                  <c:v>127.7535021723471</c:v>
                </c:pt>
                <c:pt idx="107">
                  <c:v>128.5455716581431</c:v>
                </c:pt>
                <c:pt idx="108">
                  <c:v>128.5458647729496</c:v>
                </c:pt>
                <c:pt idx="109">
                  <c:v>129.3380075374473</c:v>
                </c:pt>
                <c:pt idx="110">
                  <c:v>127.7550410250811</c:v>
                </c:pt>
                <c:pt idx="111">
                  <c:v>126.963557768898</c:v>
                </c:pt>
                <c:pt idx="112">
                  <c:v>126.1721477914165</c:v>
                </c:pt>
                <c:pt idx="113">
                  <c:v>126.1725141849246</c:v>
                </c:pt>
                <c:pt idx="114">
                  <c:v>124.589254557752</c:v>
                </c:pt>
                <c:pt idx="115">
                  <c:v>123.798137695077</c:v>
                </c:pt>
                <c:pt idx="116">
                  <c:v>123.006654438894</c:v>
                </c:pt>
                <c:pt idx="117">
                  <c:v>122.2152444614125</c:v>
                </c:pt>
                <c:pt idx="118">
                  <c:v>122.215537576219</c:v>
                </c:pt>
                <c:pt idx="119">
                  <c:v>120.6322779490464</c:v>
                </c:pt>
                <c:pt idx="120">
                  <c:v>119.8410878076698</c:v>
                </c:pt>
                <c:pt idx="121">
                  <c:v>119.0497511088899</c:v>
                </c:pt>
                <c:pt idx="122">
                  <c:v>118.2582678527068</c:v>
                </c:pt>
                <c:pt idx="123">
                  <c:v>116.6750082255342</c:v>
                </c:pt>
                <c:pt idx="124">
                  <c:v>112.716785878901</c:v>
                </c:pt>
                <c:pt idx="125">
                  <c:v>112.7170789937076</c:v>
                </c:pt>
                <c:pt idx="126">
                  <c:v>113.5092217582052</c:v>
                </c:pt>
                <c:pt idx="127">
                  <c:v>113.5095148730117</c:v>
                </c:pt>
                <c:pt idx="128">
                  <c:v>113.5098812665197</c:v>
                </c:pt>
                <c:pt idx="129">
                  <c:v>113.5104674961327</c:v>
                </c:pt>
                <c:pt idx="130">
                  <c:v>113.5108338896408</c:v>
                </c:pt>
                <c:pt idx="131">
                  <c:v>112.7193506334577</c:v>
                </c:pt>
                <c:pt idx="132">
                  <c:v>112.7197170269658</c:v>
                </c:pt>
                <c:pt idx="133">
                  <c:v>112.7200101417723</c:v>
                </c:pt>
                <c:pt idx="134">
                  <c:v>113.5124460210764</c:v>
                </c:pt>
                <c:pt idx="135">
                  <c:v>114.3045155068724</c:v>
                </c:pt>
                <c:pt idx="136">
                  <c:v>115.888361363658</c:v>
                </c:pt>
                <c:pt idx="137">
                  <c:v>117.4722804991452</c:v>
                </c:pt>
                <c:pt idx="138">
                  <c:v>118.2643499849412</c:v>
                </c:pt>
                <c:pt idx="139">
                  <c:v>119.8484889565332</c:v>
                </c:pt>
                <c:pt idx="140">
                  <c:v>120.6406317210309</c:v>
                </c:pt>
                <c:pt idx="141">
                  <c:v>121.4327744855286</c:v>
                </c:pt>
                <c:pt idx="142">
                  <c:v>122.2248439713246</c:v>
                </c:pt>
                <c:pt idx="143">
                  <c:v>123.0172798506287</c:v>
                </c:pt>
                <c:pt idx="144">
                  <c:v>123.0175729654351</c:v>
                </c:pt>
                <c:pt idx="145">
                  <c:v>123.0178660802416</c:v>
                </c:pt>
                <c:pt idx="146">
                  <c:v>123.8100088447393</c:v>
                </c:pt>
                <c:pt idx="147">
                  <c:v>124.6020783305352</c:v>
                </c:pt>
                <c:pt idx="148">
                  <c:v>125.3945142098394</c:v>
                </c:pt>
                <c:pt idx="149">
                  <c:v>124.6030309536563</c:v>
                </c:pt>
                <c:pt idx="150">
                  <c:v>124.6033973471644</c:v>
                </c:pt>
                <c:pt idx="151">
                  <c:v>124.603690461971</c:v>
                </c:pt>
                <c:pt idx="152">
                  <c:v>124.6039835767774</c:v>
                </c:pt>
                <c:pt idx="153">
                  <c:v>123.8128667141024</c:v>
                </c:pt>
                <c:pt idx="154">
                  <c:v>123.813159828909</c:v>
                </c:pt>
                <c:pt idx="155">
                  <c:v>123.813526222417</c:v>
                </c:pt>
                <c:pt idx="156">
                  <c:v>123.0220429662339</c:v>
                </c:pt>
                <c:pt idx="157">
                  <c:v>123.022409359742</c:v>
                </c:pt>
                <c:pt idx="158">
                  <c:v>123.0229955893549</c:v>
                </c:pt>
                <c:pt idx="159">
                  <c:v>123.0232887041614</c:v>
                </c:pt>
                <c:pt idx="160">
                  <c:v>123.0236550976695</c:v>
                </c:pt>
                <c:pt idx="161">
                  <c:v>123.0240214911776</c:v>
                </c:pt>
                <c:pt idx="162">
                  <c:v>122.232831349801</c:v>
                </c:pt>
                <c:pt idx="163">
                  <c:v>122.2331244646075</c:v>
                </c:pt>
                <c:pt idx="164">
                  <c:v>121.441714487126</c:v>
                </c:pt>
                <c:pt idx="165">
                  <c:v>120.6502312309429</c:v>
                </c:pt>
                <c:pt idx="166">
                  <c:v>120.6505243457494</c:v>
                </c:pt>
                <c:pt idx="167">
                  <c:v>119.8594807617761</c:v>
                </c:pt>
                <c:pt idx="168">
                  <c:v>119.8597738765825</c:v>
                </c:pt>
                <c:pt idx="169">
                  <c:v>119.0682173416978</c:v>
                </c:pt>
                <c:pt idx="170">
                  <c:v>119.0686570139076</c:v>
                </c:pt>
                <c:pt idx="171">
                  <c:v>119.068950128714</c:v>
                </c:pt>
                <c:pt idx="172">
                  <c:v>119.0696096370286</c:v>
                </c:pt>
                <c:pt idx="173">
                  <c:v>119.861605844123</c:v>
                </c:pt>
                <c:pt idx="174">
                  <c:v>121.4455982583118</c:v>
                </c:pt>
                <c:pt idx="175">
                  <c:v>122.237667744108</c:v>
                </c:pt>
                <c:pt idx="176">
                  <c:v>123.0297372299038</c:v>
                </c:pt>
                <c:pt idx="177">
                  <c:v>126.9892785931661</c:v>
                </c:pt>
                <c:pt idx="178">
                  <c:v>129.3649008209412</c:v>
                </c:pt>
                <c:pt idx="179">
                  <c:v>131.740596327418</c:v>
                </c:pt>
                <c:pt idx="180">
                  <c:v>134.1162185551932</c:v>
                </c:pt>
                <c:pt idx="181">
                  <c:v>136.4918407829683</c:v>
                </c:pt>
                <c:pt idx="182">
                  <c:v>141.2431585172201</c:v>
                </c:pt>
                <c:pt idx="183">
                  <c:v>143.6187807449952</c:v>
                </c:pt>
                <c:pt idx="184">
                  <c:v>149.9532115490165</c:v>
                </c:pt>
                <c:pt idx="185">
                  <c:v>153.1206834264827</c:v>
                </c:pt>
                <c:pt idx="186">
                  <c:v>160.2473302737033</c:v>
                </c:pt>
                <c:pt idx="187">
                  <c:v>161.0393997594993</c:v>
                </c:pt>
                <c:pt idx="188">
                  <c:v>161.831542523997</c:v>
                </c:pt>
                <c:pt idx="189">
                  <c:v>161.8318356388034</c:v>
                </c:pt>
                <c:pt idx="190">
                  <c:v>161.83212875361</c:v>
                </c:pt>
                <c:pt idx="191">
                  <c:v>159.4573858702542</c:v>
                </c:pt>
                <c:pt idx="192">
                  <c:v>157.8742728004848</c:v>
                </c:pt>
                <c:pt idx="193">
                  <c:v>157.0827895443017</c:v>
                </c:pt>
                <c:pt idx="194">
                  <c:v>156.291233009417</c:v>
                </c:pt>
                <c:pt idx="195">
                  <c:v>155.4998963106372</c:v>
                </c:pt>
                <c:pt idx="196">
                  <c:v>153.9170030769726</c:v>
                </c:pt>
                <c:pt idx="197">
                  <c:v>153.9172961917791</c:v>
                </c:pt>
                <c:pt idx="198">
                  <c:v>153.1258129355961</c:v>
                </c:pt>
                <c:pt idx="199">
                  <c:v>153.1261793291042</c:v>
                </c:pt>
                <c:pt idx="200">
                  <c:v>152.3346960729211</c:v>
                </c:pt>
                <c:pt idx="201">
                  <c:v>150.7518028392566</c:v>
                </c:pt>
                <c:pt idx="202">
                  <c:v>149.168543212084</c:v>
                </c:pt>
                <c:pt idx="203">
                  <c:v>149.168909605592</c:v>
                </c:pt>
                <c:pt idx="204">
                  <c:v>148.377426349409</c:v>
                </c:pt>
                <c:pt idx="205">
                  <c:v>146.7944598370428</c:v>
                </c:pt>
                <c:pt idx="206">
                  <c:v>146.7948262305509</c:v>
                </c:pt>
                <c:pt idx="207">
                  <c:v>146.795192624059</c:v>
                </c:pt>
                <c:pt idx="208">
                  <c:v>146.7954857388654</c:v>
                </c:pt>
                <c:pt idx="209">
                  <c:v>147.5875552246613</c:v>
                </c:pt>
                <c:pt idx="210">
                  <c:v>149.1716941962535</c:v>
                </c:pt>
                <c:pt idx="211">
                  <c:v>149.9639102394528</c:v>
                </c:pt>
                <c:pt idx="212">
                  <c:v>150.7559797252487</c:v>
                </c:pt>
                <c:pt idx="213">
                  <c:v>151.5480492110448</c:v>
                </c:pt>
                <c:pt idx="214">
                  <c:v>151.5484156045529</c:v>
                </c:pt>
                <c:pt idx="215">
                  <c:v>150.7572254631763</c:v>
                </c:pt>
                <c:pt idx="216">
                  <c:v>149.965815485695</c:v>
                </c:pt>
                <c:pt idx="217">
                  <c:v>149.9661086005014</c:v>
                </c:pt>
                <c:pt idx="218">
                  <c:v>149.9664749940094</c:v>
                </c:pt>
                <c:pt idx="219">
                  <c:v>149.9667681088159</c:v>
                </c:pt>
                <c:pt idx="220">
                  <c:v>149.9674276171305</c:v>
                </c:pt>
                <c:pt idx="221">
                  <c:v>149.967720731937</c:v>
                </c:pt>
                <c:pt idx="222">
                  <c:v>149.9680138467435</c:v>
                </c:pt>
                <c:pt idx="223">
                  <c:v>149.9683802402516</c:v>
                </c:pt>
                <c:pt idx="224">
                  <c:v>150.7608161195556</c:v>
                </c:pt>
                <c:pt idx="225">
                  <c:v>150.7611092343621</c:v>
                </c:pt>
                <c:pt idx="226">
                  <c:v>150.7614023491686</c:v>
                </c:pt>
                <c:pt idx="227">
                  <c:v>150.7617687426767</c:v>
                </c:pt>
                <c:pt idx="228">
                  <c:v>150.7620618574832</c:v>
                </c:pt>
                <c:pt idx="229">
                  <c:v>150.7627213657977</c:v>
                </c:pt>
                <c:pt idx="230">
                  <c:v>150.7629412019026</c:v>
                </c:pt>
                <c:pt idx="231">
                  <c:v>150.7633808741123</c:v>
                </c:pt>
                <c:pt idx="232">
                  <c:v>150.7636739889188</c:v>
                </c:pt>
                <c:pt idx="233">
                  <c:v>151.5557434747148</c:v>
                </c:pt>
                <c:pt idx="234">
                  <c:v>151.5563297043278</c:v>
                </c:pt>
                <c:pt idx="235">
                  <c:v>152.3484724688254</c:v>
                </c:pt>
                <c:pt idx="236">
                  <c:v>152.3488388623335</c:v>
                </c:pt>
                <c:pt idx="237">
                  <c:v>153.1409083481295</c:v>
                </c:pt>
                <c:pt idx="238">
                  <c:v>153.141201462936</c:v>
                </c:pt>
                <c:pt idx="239">
                  <c:v>153.9336373422401</c:v>
                </c:pt>
                <c:pt idx="240">
                  <c:v>153.9340037357481</c:v>
                </c:pt>
                <c:pt idx="241">
                  <c:v>154.7260732215441</c:v>
                </c:pt>
                <c:pt idx="242">
                  <c:v>154.7263663363507</c:v>
                </c:pt>
                <c:pt idx="243">
                  <c:v>154.7270258446652</c:v>
                </c:pt>
                <c:pt idx="244">
                  <c:v>153.9355425884822</c:v>
                </c:pt>
                <c:pt idx="245">
                  <c:v>153.1441326110007</c:v>
                </c:pt>
                <c:pt idx="246">
                  <c:v>152.3526493548177</c:v>
                </c:pt>
                <c:pt idx="247">
                  <c:v>151.5612393773362</c:v>
                </c:pt>
                <c:pt idx="248">
                  <c:v>151.5618256069492</c:v>
                </c:pt>
                <c:pt idx="249">
                  <c:v>150.7703423507661</c:v>
                </c:pt>
                <c:pt idx="250">
                  <c:v>149.1871560022951</c:v>
                </c:pt>
                <c:pt idx="251">
                  <c:v>149.1875223958032</c:v>
                </c:pt>
                <c:pt idx="252">
                  <c:v>148.3960391396201</c:v>
                </c:pt>
                <c:pt idx="253">
                  <c:v>147.6049222769451</c:v>
                </c:pt>
                <c:pt idx="254">
                  <c:v>146.813439020762</c:v>
                </c:pt>
                <c:pt idx="255">
                  <c:v>146.8137321355685</c:v>
                </c:pt>
                <c:pt idx="256">
                  <c:v>146.8140985290766</c:v>
                </c:pt>
                <c:pt idx="257">
                  <c:v>146.0226152728935</c:v>
                </c:pt>
                <c:pt idx="258">
                  <c:v>146.0232747812081</c:v>
                </c:pt>
                <c:pt idx="259">
                  <c:v>146.0236411747162</c:v>
                </c:pt>
                <c:pt idx="260">
                  <c:v>146.0239342895227</c:v>
                </c:pt>
                <c:pt idx="261">
                  <c:v>146.0242274043292</c:v>
                </c:pt>
                <c:pt idx="262">
                  <c:v>146.024813633942</c:v>
                </c:pt>
                <c:pt idx="263">
                  <c:v>146.8169563984397</c:v>
                </c:pt>
                <c:pt idx="264">
                  <c:v>146.8173227919478</c:v>
                </c:pt>
                <c:pt idx="265">
                  <c:v>146.8176159067543</c:v>
                </c:pt>
                <c:pt idx="266">
                  <c:v>146.8179090215608</c:v>
                </c:pt>
                <c:pt idx="267">
                  <c:v>147.610344900865</c:v>
                </c:pt>
                <c:pt idx="268">
                  <c:v>148.4024876653625</c:v>
                </c:pt>
                <c:pt idx="269">
                  <c:v>149.1945571511583</c:v>
                </c:pt>
                <c:pt idx="270">
                  <c:v>149.9866266369546</c:v>
                </c:pt>
                <c:pt idx="271">
                  <c:v>150.7787694014522</c:v>
                </c:pt>
                <c:pt idx="272">
                  <c:v>153.1546847440338</c:v>
                </c:pt>
                <c:pt idx="273">
                  <c:v>153.9468275085315</c:v>
                </c:pt>
                <c:pt idx="274">
                  <c:v>154.7388969943275</c:v>
                </c:pt>
                <c:pt idx="275">
                  <c:v>156.3227428511131</c:v>
                </c:pt>
                <c:pt idx="276">
                  <c:v>157.1148856156107</c:v>
                </c:pt>
                <c:pt idx="277">
                  <c:v>160.2825773291818</c:v>
                </c:pt>
                <c:pt idx="278">
                  <c:v>161.8664964646691</c:v>
                </c:pt>
                <c:pt idx="279">
                  <c:v>162.658565950465</c:v>
                </c:pt>
                <c:pt idx="280">
                  <c:v>162.6588590652715</c:v>
                </c:pt>
                <c:pt idx="281">
                  <c:v>161.8677422025966</c:v>
                </c:pt>
                <c:pt idx="282">
                  <c:v>161.868035317403</c:v>
                </c:pt>
                <c:pt idx="283">
                  <c:v>161.8684017109112</c:v>
                </c:pt>
                <c:pt idx="284">
                  <c:v>162.6603979180055</c:v>
                </c:pt>
                <c:pt idx="285">
                  <c:v>163.4526139612048</c:v>
                </c:pt>
                <c:pt idx="286">
                  <c:v>165.0367529327968</c:v>
                </c:pt>
                <c:pt idx="287">
                  <c:v>166.620672068284</c:v>
                </c:pt>
                <c:pt idx="288">
                  <c:v>167.41274155408</c:v>
                </c:pt>
                <c:pt idx="289">
                  <c:v>168.2048110398759</c:v>
                </c:pt>
                <c:pt idx="290">
                  <c:v>168.9968805256721</c:v>
                </c:pt>
                <c:pt idx="291">
                  <c:v>170.5810927759657</c:v>
                </c:pt>
                <c:pt idx="292">
                  <c:v>171.3732355404634</c:v>
                </c:pt>
                <c:pt idx="293">
                  <c:v>172.1653050262594</c:v>
                </c:pt>
                <c:pt idx="294">
                  <c:v>175.3327036250241</c:v>
                </c:pt>
                <c:pt idx="295">
                  <c:v>176.9166227605112</c:v>
                </c:pt>
                <c:pt idx="296">
                  <c:v>177.7089120824122</c:v>
                </c:pt>
                <c:pt idx="297">
                  <c:v>178.5010548469098</c:v>
                </c:pt>
                <c:pt idx="298">
                  <c:v>179.2931976114074</c:v>
                </c:pt>
                <c:pt idx="299">
                  <c:v>179.2934907262139</c:v>
                </c:pt>
                <c:pt idx="300">
                  <c:v>179.293857119722</c:v>
                </c:pt>
                <c:pt idx="301">
                  <c:v>176.919187515068</c:v>
                </c:pt>
                <c:pt idx="302">
                  <c:v>175.3359278878953</c:v>
                </c:pt>
                <c:pt idx="303">
                  <c:v>175.3362210027018</c:v>
                </c:pt>
                <c:pt idx="304">
                  <c:v>175.33658739621</c:v>
                </c:pt>
                <c:pt idx="305">
                  <c:v>177.7125027387914</c:v>
                </c:pt>
                <c:pt idx="306">
                  <c:v>178.5046455032891</c:v>
                </c:pt>
                <c:pt idx="307">
                  <c:v>178.5049386180956</c:v>
                </c:pt>
                <c:pt idx="308">
                  <c:v>180.0888577535828</c:v>
                </c:pt>
                <c:pt idx="309">
                  <c:v>181.6727036103683</c:v>
                </c:pt>
                <c:pt idx="310">
                  <c:v>188.0075008078977</c:v>
                </c:pt>
                <c:pt idx="311">
                  <c:v>191.1749726853639</c:v>
                </c:pt>
                <c:pt idx="312">
                  <c:v>193.5505949131391</c:v>
                </c:pt>
                <c:pt idx="313">
                  <c:v>195.9262171409143</c:v>
                </c:pt>
                <c:pt idx="314">
                  <c:v>197.5101362764014</c:v>
                </c:pt>
                <c:pt idx="315">
                  <c:v>201.469604360962</c:v>
                </c:pt>
                <c:pt idx="316">
                  <c:v>203.0534502177476</c:v>
                </c:pt>
                <c:pt idx="317">
                  <c:v>205.4291457242244</c:v>
                </c:pt>
                <c:pt idx="318">
                  <c:v>208.5965443229891</c:v>
                </c:pt>
                <c:pt idx="319">
                  <c:v>212.5557192927432</c:v>
                </c:pt>
                <c:pt idx="320">
                  <c:v>218.0988133979847</c:v>
                </c:pt>
                <c:pt idx="321">
                  <c:v>221.2662119967493</c:v>
                </c:pt>
                <c:pt idx="322">
                  <c:v>222.850057853535</c:v>
                </c:pt>
                <c:pt idx="323">
                  <c:v>225.2257533600117</c:v>
                </c:pt>
                <c:pt idx="324">
                  <c:v>229.1852214445723</c:v>
                </c:pt>
                <c:pt idx="325">
                  <c:v>230.7691405800595</c:v>
                </c:pt>
                <c:pt idx="326">
                  <c:v>231.5612100658556</c:v>
                </c:pt>
                <c:pt idx="327">
                  <c:v>233.9368322936307</c:v>
                </c:pt>
                <c:pt idx="328">
                  <c:v>237.1043041710969</c:v>
                </c:pt>
                <c:pt idx="329">
                  <c:v>245.0226541106054</c:v>
                </c:pt>
                <c:pt idx="330">
                  <c:v>249.7735321726475</c:v>
                </c:pt>
                <c:pt idx="331">
                  <c:v>253.7327804211033</c:v>
                </c:pt>
                <c:pt idx="332">
                  <c:v>257.6920286695592</c:v>
                </c:pt>
                <c:pt idx="333">
                  <c:v>260.859427268324</c:v>
                </c:pt>
                <c:pt idx="334">
                  <c:v>264.8189686315862</c:v>
                </c:pt>
                <c:pt idx="335">
                  <c:v>264.8192617463927</c:v>
                </c:pt>
                <c:pt idx="336">
                  <c:v>265.6113312321884</c:v>
                </c:pt>
                <c:pt idx="337">
                  <c:v>264.0281448837177</c:v>
                </c:pt>
                <c:pt idx="338">
                  <c:v>263.2366616275346</c:v>
                </c:pt>
                <c:pt idx="339">
                  <c:v>260.0702156518909</c:v>
                </c:pt>
                <c:pt idx="340">
                  <c:v>259.2787323957079</c:v>
                </c:pt>
                <c:pt idx="341">
                  <c:v>257.6955460472369</c:v>
                </c:pt>
                <c:pt idx="342">
                  <c:v>257.6958391620433</c:v>
                </c:pt>
                <c:pt idx="343">
                  <c:v>258.487981926541</c:v>
                </c:pt>
                <c:pt idx="344">
                  <c:v>260.0721208981331</c:v>
                </c:pt>
                <c:pt idx="345">
                  <c:v>260.0724872916412</c:v>
                </c:pt>
                <c:pt idx="346">
                  <c:v>259.2810040354581</c:v>
                </c:pt>
                <c:pt idx="347">
                  <c:v>258.4895940579764</c:v>
                </c:pt>
                <c:pt idx="348">
                  <c:v>257.6984039165997</c:v>
                </c:pt>
                <c:pt idx="349">
                  <c:v>257.6987703101081</c:v>
                </c:pt>
                <c:pt idx="350">
                  <c:v>257.6990634249146</c:v>
                </c:pt>
                <c:pt idx="351">
                  <c:v>256.9075801687315</c:v>
                </c:pt>
                <c:pt idx="352">
                  <c:v>256.1161701912501</c:v>
                </c:pt>
                <c:pt idx="353">
                  <c:v>256.1168296995646</c:v>
                </c:pt>
                <c:pt idx="354">
                  <c:v>257.7006755563503</c:v>
                </c:pt>
                <c:pt idx="355">
                  <c:v>259.2845214131357</c:v>
                </c:pt>
                <c:pt idx="356">
                  <c:v>259.2848145279422</c:v>
                </c:pt>
                <c:pt idx="357">
                  <c:v>260.0769572924397</c:v>
                </c:pt>
                <c:pt idx="358">
                  <c:v>262.4529459137231</c:v>
                </c:pt>
                <c:pt idx="359">
                  <c:v>264.0367917705086</c:v>
                </c:pt>
                <c:pt idx="360">
                  <c:v>265.6206376272942</c:v>
                </c:pt>
                <c:pt idx="361">
                  <c:v>268.7881095047605</c:v>
                </c:pt>
                <c:pt idx="362">
                  <c:v>270.3719553615461</c:v>
                </c:pt>
                <c:pt idx="363">
                  <c:v>273.539720353819</c:v>
                </c:pt>
                <c:pt idx="364">
                  <c:v>275.1235662106042</c:v>
                </c:pt>
                <c:pt idx="365">
                  <c:v>276.7074120673897</c:v>
                </c:pt>
                <c:pt idx="366">
                  <c:v>277.499481553186</c:v>
                </c:pt>
                <c:pt idx="367">
                  <c:v>280.6672465454588</c:v>
                </c:pt>
                <c:pt idx="368">
                  <c:v>283.8345718655218</c:v>
                </c:pt>
                <c:pt idx="369">
                  <c:v>286.2102673719986</c:v>
                </c:pt>
                <c:pt idx="370">
                  <c:v>289.3777392494648</c:v>
                </c:pt>
                <c:pt idx="371">
                  <c:v>292.5451378482292</c:v>
                </c:pt>
                <c:pt idx="372">
                  <c:v>298.0882319534707</c:v>
                </c:pt>
                <c:pt idx="373">
                  <c:v>301.2556305522355</c:v>
                </c:pt>
                <c:pt idx="374">
                  <c:v>303.6312527800106</c:v>
                </c:pt>
                <c:pt idx="375">
                  <c:v>304.4233955445081</c:v>
                </c:pt>
                <c:pt idx="376">
                  <c:v>304.4236886593148</c:v>
                </c:pt>
                <c:pt idx="377">
                  <c:v>302.8407954256503</c:v>
                </c:pt>
                <c:pt idx="378">
                  <c:v>301.2575357984774</c:v>
                </c:pt>
                <c:pt idx="379">
                  <c:v>298.8825730790171</c:v>
                </c:pt>
                <c:pt idx="380">
                  <c:v>293.3404315968968</c:v>
                </c:pt>
                <c:pt idx="381">
                  <c:v>289.3819161354571</c:v>
                </c:pt>
                <c:pt idx="382">
                  <c:v>283.8401410468448</c:v>
                </c:pt>
                <c:pt idx="383">
                  <c:v>283.0485845119602</c:v>
                </c:pt>
                <c:pt idx="384">
                  <c:v>282.2572478131803</c:v>
                </c:pt>
                <c:pt idx="385">
                  <c:v>280.6739881860077</c:v>
                </c:pt>
                <c:pt idx="386">
                  <c:v>283.0499768072908</c:v>
                </c:pt>
                <c:pt idx="387">
                  <c:v>283.0502699220972</c:v>
                </c:pt>
                <c:pt idx="388">
                  <c:v>285.4258188711706</c:v>
                </c:pt>
                <c:pt idx="389">
                  <c:v>288.5933640273388</c:v>
                </c:pt>
                <c:pt idx="390">
                  <c:v>292.5525389970927</c:v>
                </c:pt>
                <c:pt idx="391">
                  <c:v>298.8873361946223</c:v>
                </c:pt>
                <c:pt idx="392">
                  <c:v>303.6383608140677</c:v>
                </c:pt>
                <c:pt idx="393">
                  <c:v>307.597535783822</c:v>
                </c:pt>
                <c:pt idx="394">
                  <c:v>313.1401902168537</c:v>
                </c:pt>
                <c:pt idx="395">
                  <c:v>316.30766209432</c:v>
                </c:pt>
                <c:pt idx="396">
                  <c:v>321.8507561995613</c:v>
                </c:pt>
                <c:pt idx="397">
                  <c:v>324.2263784273362</c:v>
                </c:pt>
                <c:pt idx="398">
                  <c:v>325.0185211918341</c:v>
                </c:pt>
                <c:pt idx="399">
                  <c:v>325.8105173989284</c:v>
                </c:pt>
                <c:pt idx="400">
                  <c:v>325.019107421447</c:v>
                </c:pt>
                <c:pt idx="405">
                  <c:v>322.8346334545597</c:v>
                </c:pt>
                <c:pt idx="410">
                  <c:v>316.0000371937587</c:v>
                </c:pt>
                <c:pt idx="415">
                  <c:v>303.6738448997194</c:v>
                </c:pt>
                <c:pt idx="420">
                  <c:v>302.7643384001962</c:v>
                </c:pt>
                <c:pt idx="425">
                  <c:v>297.7077575735952</c:v>
                </c:pt>
                <c:pt idx="430">
                  <c:v>304.529182478234</c:v>
                </c:pt>
                <c:pt idx="435">
                  <c:v>314.9671968355051</c:v>
                </c:pt>
                <c:pt idx="440">
                  <c:v>327.7145328069936</c:v>
                </c:pt>
                <c:pt idx="445">
                  <c:v>334.8681712827029</c:v>
                </c:pt>
                <c:pt idx="450">
                  <c:v>345.7917433796379</c:v>
                </c:pt>
                <c:pt idx="455">
                  <c:v>365.194344978317</c:v>
                </c:pt>
                <c:pt idx="460">
                  <c:v>364.5193092205013</c:v>
                </c:pt>
                <c:pt idx="465">
                  <c:v>373.2386882846664</c:v>
                </c:pt>
                <c:pt idx="470">
                  <c:v>393.3369067210869</c:v>
                </c:pt>
                <c:pt idx="475">
                  <c:v>396.9468772696106</c:v>
                </c:pt>
              </c:numCache>
            </c:numRef>
          </c:val>
          <c:smooth val="0"/>
          <c:extLst xmlns:c16r2="http://schemas.microsoft.com/office/drawing/2015/06/chart">
            <c:ext xmlns:c16="http://schemas.microsoft.com/office/drawing/2014/chart" uri="{C3380CC4-5D6E-409C-BE32-E72D297353CC}">
              <c16:uniqueId val="{00000000-7F73-45B0-960B-61AD96787E34}"/>
            </c:ext>
          </c:extLst>
        </c:ser>
        <c:ser>
          <c:idx val="1"/>
          <c:order val="1"/>
          <c:tx>
            <c:strRef>
              <c:f>Sheet1!$C$1</c:f>
              <c:strCache>
                <c:ptCount val="1"/>
                <c:pt idx="0">
                  <c:v>Earnings index</c:v>
                </c:pt>
              </c:strCache>
            </c:strRef>
          </c:tx>
          <c:spPr>
            <a:ln w="47625">
              <a:solidFill>
                <a:schemeClr val="tx2"/>
              </a:solidFill>
            </a:ln>
          </c:spPr>
          <c:marker>
            <c:symbol val="none"/>
          </c:marker>
          <c:cat>
            <c:numRef>
              <c:f>Sheet1!$A$2:$A$481</c:f>
              <c:numCache>
                <c:formatCode>0.0</c:formatCode>
                <c:ptCount val="480"/>
                <c:pt idx="0">
                  <c:v>1970.00000000001</c:v>
                </c:pt>
                <c:pt idx="1">
                  <c:v>1970.10000000001</c:v>
                </c:pt>
                <c:pt idx="2">
                  <c:v>1970.20000000001</c:v>
                </c:pt>
                <c:pt idx="3">
                  <c:v>1970.30000000001</c:v>
                </c:pt>
                <c:pt idx="4">
                  <c:v>1970.40000000001</c:v>
                </c:pt>
                <c:pt idx="5">
                  <c:v>1970.50000000001</c:v>
                </c:pt>
                <c:pt idx="6">
                  <c:v>1970.60000000001</c:v>
                </c:pt>
                <c:pt idx="7">
                  <c:v>1970.70000000001</c:v>
                </c:pt>
                <c:pt idx="8">
                  <c:v>1970.80000000001</c:v>
                </c:pt>
                <c:pt idx="9">
                  <c:v>1970.90000000001</c:v>
                </c:pt>
                <c:pt idx="10">
                  <c:v>1971.00000000001</c:v>
                </c:pt>
                <c:pt idx="11">
                  <c:v>1971.10000000001</c:v>
                </c:pt>
                <c:pt idx="12">
                  <c:v>1971.20000000001</c:v>
                </c:pt>
                <c:pt idx="13">
                  <c:v>1971.30000000001</c:v>
                </c:pt>
                <c:pt idx="14">
                  <c:v>1971.40000000001</c:v>
                </c:pt>
                <c:pt idx="15">
                  <c:v>1971.50000000001</c:v>
                </c:pt>
                <c:pt idx="16">
                  <c:v>1971.60000000001</c:v>
                </c:pt>
                <c:pt idx="17">
                  <c:v>1971.70000000001</c:v>
                </c:pt>
                <c:pt idx="18">
                  <c:v>1971.80000000001</c:v>
                </c:pt>
                <c:pt idx="19">
                  <c:v>1971.90000000001</c:v>
                </c:pt>
                <c:pt idx="20">
                  <c:v>1972.00000000001</c:v>
                </c:pt>
                <c:pt idx="21">
                  <c:v>1972.10000000001</c:v>
                </c:pt>
                <c:pt idx="22">
                  <c:v>1972.20000000002</c:v>
                </c:pt>
                <c:pt idx="23">
                  <c:v>1972.30000000002</c:v>
                </c:pt>
                <c:pt idx="24">
                  <c:v>1972.40000000002</c:v>
                </c:pt>
                <c:pt idx="25">
                  <c:v>1972.50000000002</c:v>
                </c:pt>
                <c:pt idx="26">
                  <c:v>1972.60000000002</c:v>
                </c:pt>
                <c:pt idx="27">
                  <c:v>1972.70000000002</c:v>
                </c:pt>
                <c:pt idx="28">
                  <c:v>1972.80000000002</c:v>
                </c:pt>
                <c:pt idx="29">
                  <c:v>1972.90000000002</c:v>
                </c:pt>
                <c:pt idx="30">
                  <c:v>1973.00000000002</c:v>
                </c:pt>
                <c:pt idx="31">
                  <c:v>1973.10000000002</c:v>
                </c:pt>
                <c:pt idx="32">
                  <c:v>1973.20000000002</c:v>
                </c:pt>
                <c:pt idx="33">
                  <c:v>1973.30000000002</c:v>
                </c:pt>
                <c:pt idx="34">
                  <c:v>1973.40000000002</c:v>
                </c:pt>
                <c:pt idx="35">
                  <c:v>1973.50000000002</c:v>
                </c:pt>
                <c:pt idx="36">
                  <c:v>1973.60000000002</c:v>
                </c:pt>
                <c:pt idx="37">
                  <c:v>1973.70000000002</c:v>
                </c:pt>
                <c:pt idx="38">
                  <c:v>1973.80000000002</c:v>
                </c:pt>
                <c:pt idx="39">
                  <c:v>1973.90000000002</c:v>
                </c:pt>
                <c:pt idx="40">
                  <c:v>1974.00000000002</c:v>
                </c:pt>
                <c:pt idx="41">
                  <c:v>1974.10000000002</c:v>
                </c:pt>
                <c:pt idx="42">
                  <c:v>1974.20000000002</c:v>
                </c:pt>
                <c:pt idx="43">
                  <c:v>1974.30000000002</c:v>
                </c:pt>
                <c:pt idx="44">
                  <c:v>1974.40000000002</c:v>
                </c:pt>
                <c:pt idx="45">
                  <c:v>1974.50000000002</c:v>
                </c:pt>
                <c:pt idx="46">
                  <c:v>1974.60000000002</c:v>
                </c:pt>
                <c:pt idx="47">
                  <c:v>1974.70000000002</c:v>
                </c:pt>
                <c:pt idx="48">
                  <c:v>1974.80000000002</c:v>
                </c:pt>
                <c:pt idx="49">
                  <c:v>1974.90000000002</c:v>
                </c:pt>
                <c:pt idx="50">
                  <c:v>1975.00000000002</c:v>
                </c:pt>
                <c:pt idx="51">
                  <c:v>1975.10000000002</c:v>
                </c:pt>
                <c:pt idx="52">
                  <c:v>1975.20000000002</c:v>
                </c:pt>
                <c:pt idx="53">
                  <c:v>1975.30000000002</c:v>
                </c:pt>
                <c:pt idx="54">
                  <c:v>1975.40000000002</c:v>
                </c:pt>
                <c:pt idx="55">
                  <c:v>1975.50000000002</c:v>
                </c:pt>
                <c:pt idx="56">
                  <c:v>1975.60000000002</c:v>
                </c:pt>
                <c:pt idx="57">
                  <c:v>1975.70000000002</c:v>
                </c:pt>
                <c:pt idx="58">
                  <c:v>1975.80000000002</c:v>
                </c:pt>
                <c:pt idx="59">
                  <c:v>1975.90000000002</c:v>
                </c:pt>
                <c:pt idx="60">
                  <c:v>1976.00000000002</c:v>
                </c:pt>
                <c:pt idx="61">
                  <c:v>1976.10000000002</c:v>
                </c:pt>
                <c:pt idx="62">
                  <c:v>1976.20000000002</c:v>
                </c:pt>
                <c:pt idx="63">
                  <c:v>1976.30000000002</c:v>
                </c:pt>
                <c:pt idx="64">
                  <c:v>1976.40000000002</c:v>
                </c:pt>
                <c:pt idx="65">
                  <c:v>1976.50000000002</c:v>
                </c:pt>
                <c:pt idx="66">
                  <c:v>1976.60000000002</c:v>
                </c:pt>
                <c:pt idx="67">
                  <c:v>1976.70000000002</c:v>
                </c:pt>
                <c:pt idx="68">
                  <c:v>1976.80000000002</c:v>
                </c:pt>
                <c:pt idx="69">
                  <c:v>1976.90000000002</c:v>
                </c:pt>
                <c:pt idx="70">
                  <c:v>1977.00000000002</c:v>
                </c:pt>
                <c:pt idx="71">
                  <c:v>1977.10000000002</c:v>
                </c:pt>
                <c:pt idx="72">
                  <c:v>1977.20000000002</c:v>
                </c:pt>
                <c:pt idx="73">
                  <c:v>1977.30000000002</c:v>
                </c:pt>
                <c:pt idx="74">
                  <c:v>1977.40000000002</c:v>
                </c:pt>
                <c:pt idx="75">
                  <c:v>1977.50000000002</c:v>
                </c:pt>
                <c:pt idx="76">
                  <c:v>1977.60000000002</c:v>
                </c:pt>
                <c:pt idx="77">
                  <c:v>1977.70000000002</c:v>
                </c:pt>
                <c:pt idx="78">
                  <c:v>1977.80000000002</c:v>
                </c:pt>
                <c:pt idx="79">
                  <c:v>1977.90000000002</c:v>
                </c:pt>
                <c:pt idx="80">
                  <c:v>1978.00000000002</c:v>
                </c:pt>
                <c:pt idx="81">
                  <c:v>1978.10000000002</c:v>
                </c:pt>
                <c:pt idx="82">
                  <c:v>1978.20000000002</c:v>
                </c:pt>
                <c:pt idx="83">
                  <c:v>1978.30000000002</c:v>
                </c:pt>
                <c:pt idx="84">
                  <c:v>1978.40000000002</c:v>
                </c:pt>
                <c:pt idx="85">
                  <c:v>1978.50000000002</c:v>
                </c:pt>
                <c:pt idx="86">
                  <c:v>1978.60000000002</c:v>
                </c:pt>
                <c:pt idx="87">
                  <c:v>1978.70000000002</c:v>
                </c:pt>
                <c:pt idx="88">
                  <c:v>1978.80000000002</c:v>
                </c:pt>
                <c:pt idx="89">
                  <c:v>1978.90000000002</c:v>
                </c:pt>
                <c:pt idx="90">
                  <c:v>1979.00000000002</c:v>
                </c:pt>
                <c:pt idx="91">
                  <c:v>1979.10000000002</c:v>
                </c:pt>
                <c:pt idx="92">
                  <c:v>1979.20000000002</c:v>
                </c:pt>
                <c:pt idx="93">
                  <c:v>1979.30000000002</c:v>
                </c:pt>
                <c:pt idx="94">
                  <c:v>1979.40000000002</c:v>
                </c:pt>
                <c:pt idx="95">
                  <c:v>1979.50000000003</c:v>
                </c:pt>
                <c:pt idx="96">
                  <c:v>1979.60000000003</c:v>
                </c:pt>
                <c:pt idx="97">
                  <c:v>1979.70000000003</c:v>
                </c:pt>
                <c:pt idx="98">
                  <c:v>1979.80000000003</c:v>
                </c:pt>
                <c:pt idx="99">
                  <c:v>1979.90000000003</c:v>
                </c:pt>
                <c:pt idx="100">
                  <c:v>1980.00000000003</c:v>
                </c:pt>
                <c:pt idx="101">
                  <c:v>1980.10000000003</c:v>
                </c:pt>
                <c:pt idx="102">
                  <c:v>1980.20000000003</c:v>
                </c:pt>
                <c:pt idx="103">
                  <c:v>1980.30000000003</c:v>
                </c:pt>
                <c:pt idx="104">
                  <c:v>1980.40000000003</c:v>
                </c:pt>
                <c:pt idx="105">
                  <c:v>1980.50000000003</c:v>
                </c:pt>
                <c:pt idx="106">
                  <c:v>1980.60000000003</c:v>
                </c:pt>
                <c:pt idx="107">
                  <c:v>1980.70000000003</c:v>
                </c:pt>
                <c:pt idx="108">
                  <c:v>1980.80000000003</c:v>
                </c:pt>
                <c:pt idx="109">
                  <c:v>1980.90000000003</c:v>
                </c:pt>
                <c:pt idx="110">
                  <c:v>1981.00000000003</c:v>
                </c:pt>
                <c:pt idx="111">
                  <c:v>1981.10000000003</c:v>
                </c:pt>
                <c:pt idx="112">
                  <c:v>1981.20000000003</c:v>
                </c:pt>
                <c:pt idx="113">
                  <c:v>1981.30000000003</c:v>
                </c:pt>
                <c:pt idx="114">
                  <c:v>1981.40000000003</c:v>
                </c:pt>
                <c:pt idx="115">
                  <c:v>1981.50000000003</c:v>
                </c:pt>
                <c:pt idx="116">
                  <c:v>1981.60000000003</c:v>
                </c:pt>
                <c:pt idx="117">
                  <c:v>1981.70000000003</c:v>
                </c:pt>
                <c:pt idx="118">
                  <c:v>1981.80000000003</c:v>
                </c:pt>
                <c:pt idx="119">
                  <c:v>1981.90000000003</c:v>
                </c:pt>
                <c:pt idx="120">
                  <c:v>1982.00000000003</c:v>
                </c:pt>
                <c:pt idx="121">
                  <c:v>1982.10000000003</c:v>
                </c:pt>
                <c:pt idx="122">
                  <c:v>1982.20000000003</c:v>
                </c:pt>
                <c:pt idx="123">
                  <c:v>1982.30000000003</c:v>
                </c:pt>
                <c:pt idx="124">
                  <c:v>1982.40000000003</c:v>
                </c:pt>
                <c:pt idx="125">
                  <c:v>1982.50000000003</c:v>
                </c:pt>
                <c:pt idx="126">
                  <c:v>1982.60000000003</c:v>
                </c:pt>
                <c:pt idx="127">
                  <c:v>1982.70000000003</c:v>
                </c:pt>
                <c:pt idx="128">
                  <c:v>1982.80000000003</c:v>
                </c:pt>
                <c:pt idx="129">
                  <c:v>1982.90000000003</c:v>
                </c:pt>
                <c:pt idx="130">
                  <c:v>1983.00000000003</c:v>
                </c:pt>
                <c:pt idx="131">
                  <c:v>1983.10000000003</c:v>
                </c:pt>
                <c:pt idx="132">
                  <c:v>1983.20000000003</c:v>
                </c:pt>
                <c:pt idx="133">
                  <c:v>1983.30000000003</c:v>
                </c:pt>
                <c:pt idx="134">
                  <c:v>1983.40000000003</c:v>
                </c:pt>
                <c:pt idx="135">
                  <c:v>1983.50000000003</c:v>
                </c:pt>
                <c:pt idx="136">
                  <c:v>1983.60000000003</c:v>
                </c:pt>
                <c:pt idx="137">
                  <c:v>1983.70000000003</c:v>
                </c:pt>
                <c:pt idx="138">
                  <c:v>1983.80000000003</c:v>
                </c:pt>
                <c:pt idx="139">
                  <c:v>1983.90000000003</c:v>
                </c:pt>
                <c:pt idx="140">
                  <c:v>1984.00000000003</c:v>
                </c:pt>
                <c:pt idx="141">
                  <c:v>1984.10000000003</c:v>
                </c:pt>
                <c:pt idx="142">
                  <c:v>1984.20000000003</c:v>
                </c:pt>
                <c:pt idx="143">
                  <c:v>1984.30000000003</c:v>
                </c:pt>
                <c:pt idx="144">
                  <c:v>1984.40000000003</c:v>
                </c:pt>
                <c:pt idx="145">
                  <c:v>1984.50000000003</c:v>
                </c:pt>
                <c:pt idx="146">
                  <c:v>1984.60000000003</c:v>
                </c:pt>
                <c:pt idx="147">
                  <c:v>1984.70000000003</c:v>
                </c:pt>
                <c:pt idx="148">
                  <c:v>1984.80000000003</c:v>
                </c:pt>
                <c:pt idx="149">
                  <c:v>1984.90000000003</c:v>
                </c:pt>
                <c:pt idx="150">
                  <c:v>1985.00000000003</c:v>
                </c:pt>
                <c:pt idx="151">
                  <c:v>1985.10000000003</c:v>
                </c:pt>
                <c:pt idx="152">
                  <c:v>1985.20000000003</c:v>
                </c:pt>
                <c:pt idx="153">
                  <c:v>1985.30000000003</c:v>
                </c:pt>
                <c:pt idx="154">
                  <c:v>1985.40000000003</c:v>
                </c:pt>
                <c:pt idx="155">
                  <c:v>1985.50000000003</c:v>
                </c:pt>
                <c:pt idx="156">
                  <c:v>1985.60000000003</c:v>
                </c:pt>
                <c:pt idx="157">
                  <c:v>1985.70000000003</c:v>
                </c:pt>
                <c:pt idx="158">
                  <c:v>1985.80000000003</c:v>
                </c:pt>
                <c:pt idx="159">
                  <c:v>1985.90000000003</c:v>
                </c:pt>
                <c:pt idx="160">
                  <c:v>1986.00000000003</c:v>
                </c:pt>
                <c:pt idx="161">
                  <c:v>1986.10000000003</c:v>
                </c:pt>
                <c:pt idx="162">
                  <c:v>1986.20000000003</c:v>
                </c:pt>
                <c:pt idx="163">
                  <c:v>1986.30000000003</c:v>
                </c:pt>
                <c:pt idx="164">
                  <c:v>1986.40000000003</c:v>
                </c:pt>
                <c:pt idx="165">
                  <c:v>1986.50000000003</c:v>
                </c:pt>
                <c:pt idx="166">
                  <c:v>1986.60000000003</c:v>
                </c:pt>
                <c:pt idx="167">
                  <c:v>1986.70000000003</c:v>
                </c:pt>
                <c:pt idx="168">
                  <c:v>1986.80000000003</c:v>
                </c:pt>
                <c:pt idx="169">
                  <c:v>1986.90000000004</c:v>
                </c:pt>
                <c:pt idx="170">
                  <c:v>1987.00000000004</c:v>
                </c:pt>
                <c:pt idx="171">
                  <c:v>1987.10000000004</c:v>
                </c:pt>
                <c:pt idx="172">
                  <c:v>1987.20000000004</c:v>
                </c:pt>
                <c:pt idx="173">
                  <c:v>1987.30000000004</c:v>
                </c:pt>
                <c:pt idx="174">
                  <c:v>1987.40000000004</c:v>
                </c:pt>
                <c:pt idx="175">
                  <c:v>1987.50000000004</c:v>
                </c:pt>
                <c:pt idx="176">
                  <c:v>1987.60000000004</c:v>
                </c:pt>
                <c:pt idx="177">
                  <c:v>1987.70000000004</c:v>
                </c:pt>
                <c:pt idx="178">
                  <c:v>1987.80000000004</c:v>
                </c:pt>
                <c:pt idx="179">
                  <c:v>1987.90000000004</c:v>
                </c:pt>
                <c:pt idx="180">
                  <c:v>1988.00000000004</c:v>
                </c:pt>
                <c:pt idx="181">
                  <c:v>1988.10000000004</c:v>
                </c:pt>
                <c:pt idx="182">
                  <c:v>1988.20000000004</c:v>
                </c:pt>
                <c:pt idx="183">
                  <c:v>1988.30000000004</c:v>
                </c:pt>
                <c:pt idx="184">
                  <c:v>1988.40000000004</c:v>
                </c:pt>
                <c:pt idx="185">
                  <c:v>1988.50000000004</c:v>
                </c:pt>
                <c:pt idx="186">
                  <c:v>1988.60000000004</c:v>
                </c:pt>
                <c:pt idx="187">
                  <c:v>1988.70000000004</c:v>
                </c:pt>
                <c:pt idx="188">
                  <c:v>1988.80000000004</c:v>
                </c:pt>
                <c:pt idx="189">
                  <c:v>1988.90000000004</c:v>
                </c:pt>
                <c:pt idx="190">
                  <c:v>1989.00000000004</c:v>
                </c:pt>
                <c:pt idx="191">
                  <c:v>1989.10000000004</c:v>
                </c:pt>
                <c:pt idx="192">
                  <c:v>1989.20000000004</c:v>
                </c:pt>
                <c:pt idx="193">
                  <c:v>1989.30000000004</c:v>
                </c:pt>
                <c:pt idx="194">
                  <c:v>1989.40000000004</c:v>
                </c:pt>
                <c:pt idx="195">
                  <c:v>1989.50000000004</c:v>
                </c:pt>
                <c:pt idx="196">
                  <c:v>1989.60000000004</c:v>
                </c:pt>
                <c:pt idx="197">
                  <c:v>1989.70000000004</c:v>
                </c:pt>
                <c:pt idx="198">
                  <c:v>1989.80000000004</c:v>
                </c:pt>
                <c:pt idx="199">
                  <c:v>1989.90000000004</c:v>
                </c:pt>
                <c:pt idx="200">
                  <c:v>1990.00000000004</c:v>
                </c:pt>
                <c:pt idx="201">
                  <c:v>1990.10000000004</c:v>
                </c:pt>
                <c:pt idx="202">
                  <c:v>1990.20000000004</c:v>
                </c:pt>
                <c:pt idx="203">
                  <c:v>1990.30000000004</c:v>
                </c:pt>
                <c:pt idx="204">
                  <c:v>1990.40000000004</c:v>
                </c:pt>
                <c:pt idx="205">
                  <c:v>1990.50000000004</c:v>
                </c:pt>
                <c:pt idx="206">
                  <c:v>1990.60000000004</c:v>
                </c:pt>
                <c:pt idx="207">
                  <c:v>1990.70000000004</c:v>
                </c:pt>
                <c:pt idx="208">
                  <c:v>1990.80000000004</c:v>
                </c:pt>
                <c:pt idx="209">
                  <c:v>1990.90000000004</c:v>
                </c:pt>
                <c:pt idx="210">
                  <c:v>1991.00000000004</c:v>
                </c:pt>
                <c:pt idx="211">
                  <c:v>1991.10000000004</c:v>
                </c:pt>
                <c:pt idx="212">
                  <c:v>1991.20000000004</c:v>
                </c:pt>
                <c:pt idx="213">
                  <c:v>1991.30000000004</c:v>
                </c:pt>
                <c:pt idx="214">
                  <c:v>1991.40000000004</c:v>
                </c:pt>
                <c:pt idx="215">
                  <c:v>1991.50000000004</c:v>
                </c:pt>
                <c:pt idx="216">
                  <c:v>1991.60000000004</c:v>
                </c:pt>
                <c:pt idx="217">
                  <c:v>1991.70000000004</c:v>
                </c:pt>
                <c:pt idx="218">
                  <c:v>1991.80000000004</c:v>
                </c:pt>
                <c:pt idx="219">
                  <c:v>1991.90000000004</c:v>
                </c:pt>
                <c:pt idx="220">
                  <c:v>1992.00000000004</c:v>
                </c:pt>
                <c:pt idx="221">
                  <c:v>1992.10000000004</c:v>
                </c:pt>
                <c:pt idx="222">
                  <c:v>1992.20000000004</c:v>
                </c:pt>
                <c:pt idx="223">
                  <c:v>1992.30000000004</c:v>
                </c:pt>
                <c:pt idx="224">
                  <c:v>1992.40000000004</c:v>
                </c:pt>
                <c:pt idx="225">
                  <c:v>1992.50000000004</c:v>
                </c:pt>
                <c:pt idx="226">
                  <c:v>1992.60000000004</c:v>
                </c:pt>
                <c:pt idx="227">
                  <c:v>1992.70000000004</c:v>
                </c:pt>
                <c:pt idx="228">
                  <c:v>1992.80000000004</c:v>
                </c:pt>
                <c:pt idx="229">
                  <c:v>1992.90000000004</c:v>
                </c:pt>
                <c:pt idx="230">
                  <c:v>1993.00000000004</c:v>
                </c:pt>
                <c:pt idx="231">
                  <c:v>1993.10000000004</c:v>
                </c:pt>
                <c:pt idx="232">
                  <c:v>1993.20000000004</c:v>
                </c:pt>
                <c:pt idx="233">
                  <c:v>1993.30000000004</c:v>
                </c:pt>
                <c:pt idx="234">
                  <c:v>1993.40000000004</c:v>
                </c:pt>
                <c:pt idx="235">
                  <c:v>1993.50000000004</c:v>
                </c:pt>
                <c:pt idx="236">
                  <c:v>1993.60000000004</c:v>
                </c:pt>
                <c:pt idx="237">
                  <c:v>1993.70000000004</c:v>
                </c:pt>
                <c:pt idx="238">
                  <c:v>1993.80000000004</c:v>
                </c:pt>
                <c:pt idx="239">
                  <c:v>1993.90000000004</c:v>
                </c:pt>
                <c:pt idx="240">
                  <c:v>1994.00000000004</c:v>
                </c:pt>
                <c:pt idx="241">
                  <c:v>1994.10000000004</c:v>
                </c:pt>
                <c:pt idx="242">
                  <c:v>1994.20000000005</c:v>
                </c:pt>
                <c:pt idx="243">
                  <c:v>1994.30000000005</c:v>
                </c:pt>
                <c:pt idx="244">
                  <c:v>1994.40000000005</c:v>
                </c:pt>
                <c:pt idx="245">
                  <c:v>1994.50000000005</c:v>
                </c:pt>
                <c:pt idx="246">
                  <c:v>1994.60000000005</c:v>
                </c:pt>
                <c:pt idx="247">
                  <c:v>1994.70000000005</c:v>
                </c:pt>
                <c:pt idx="248">
                  <c:v>1994.80000000005</c:v>
                </c:pt>
                <c:pt idx="249">
                  <c:v>1994.90000000005</c:v>
                </c:pt>
                <c:pt idx="250">
                  <c:v>1995.00000000005</c:v>
                </c:pt>
                <c:pt idx="251">
                  <c:v>1995.10000000005</c:v>
                </c:pt>
                <c:pt idx="252">
                  <c:v>1995.20000000005</c:v>
                </c:pt>
                <c:pt idx="253">
                  <c:v>1995.30000000005</c:v>
                </c:pt>
                <c:pt idx="254">
                  <c:v>1995.40000000005</c:v>
                </c:pt>
                <c:pt idx="255">
                  <c:v>1995.50000000005</c:v>
                </c:pt>
                <c:pt idx="256">
                  <c:v>1995.60000000005</c:v>
                </c:pt>
                <c:pt idx="257">
                  <c:v>1995.70000000005</c:v>
                </c:pt>
                <c:pt idx="258">
                  <c:v>1995.80000000005</c:v>
                </c:pt>
                <c:pt idx="259">
                  <c:v>1995.90000000005</c:v>
                </c:pt>
                <c:pt idx="260">
                  <c:v>1996.00000000005</c:v>
                </c:pt>
                <c:pt idx="261">
                  <c:v>1996.10000000005</c:v>
                </c:pt>
                <c:pt idx="262">
                  <c:v>1996.20000000005</c:v>
                </c:pt>
                <c:pt idx="263">
                  <c:v>1996.30000000005</c:v>
                </c:pt>
                <c:pt idx="264">
                  <c:v>1996.40000000005</c:v>
                </c:pt>
                <c:pt idx="265">
                  <c:v>1996.50000000005</c:v>
                </c:pt>
                <c:pt idx="266">
                  <c:v>1996.60000000005</c:v>
                </c:pt>
                <c:pt idx="267">
                  <c:v>1996.70000000005</c:v>
                </c:pt>
                <c:pt idx="268">
                  <c:v>1996.80000000005</c:v>
                </c:pt>
                <c:pt idx="269">
                  <c:v>1996.90000000005</c:v>
                </c:pt>
                <c:pt idx="270">
                  <c:v>1997.00000000005</c:v>
                </c:pt>
                <c:pt idx="271">
                  <c:v>1997.10000000005</c:v>
                </c:pt>
                <c:pt idx="272">
                  <c:v>1997.20000000005</c:v>
                </c:pt>
                <c:pt idx="273">
                  <c:v>1997.30000000005</c:v>
                </c:pt>
                <c:pt idx="274">
                  <c:v>1997.40000000005</c:v>
                </c:pt>
                <c:pt idx="275">
                  <c:v>1997.50000000005</c:v>
                </c:pt>
                <c:pt idx="276">
                  <c:v>1997.60000000005</c:v>
                </c:pt>
                <c:pt idx="277">
                  <c:v>1997.70000000005</c:v>
                </c:pt>
                <c:pt idx="278">
                  <c:v>1997.80000000005</c:v>
                </c:pt>
                <c:pt idx="279">
                  <c:v>1997.90000000005</c:v>
                </c:pt>
                <c:pt idx="280">
                  <c:v>1998.00000000005</c:v>
                </c:pt>
                <c:pt idx="281">
                  <c:v>1998.10000000005</c:v>
                </c:pt>
                <c:pt idx="282">
                  <c:v>1998.20000000005</c:v>
                </c:pt>
                <c:pt idx="283">
                  <c:v>1998.30000000005</c:v>
                </c:pt>
                <c:pt idx="284">
                  <c:v>1998.40000000005</c:v>
                </c:pt>
                <c:pt idx="285">
                  <c:v>1998.50000000005</c:v>
                </c:pt>
                <c:pt idx="286">
                  <c:v>1998.60000000005</c:v>
                </c:pt>
                <c:pt idx="287">
                  <c:v>1998.70000000005</c:v>
                </c:pt>
                <c:pt idx="288">
                  <c:v>1998.80000000005</c:v>
                </c:pt>
                <c:pt idx="289">
                  <c:v>1998.90000000005</c:v>
                </c:pt>
                <c:pt idx="290">
                  <c:v>1999.00000000005</c:v>
                </c:pt>
                <c:pt idx="291">
                  <c:v>1999.10000000005</c:v>
                </c:pt>
                <c:pt idx="292">
                  <c:v>1999.20000000005</c:v>
                </c:pt>
                <c:pt idx="293">
                  <c:v>1999.30000000005</c:v>
                </c:pt>
                <c:pt idx="294">
                  <c:v>1999.40000000005</c:v>
                </c:pt>
                <c:pt idx="295">
                  <c:v>1999.50000000005</c:v>
                </c:pt>
                <c:pt idx="296">
                  <c:v>1999.60000000005</c:v>
                </c:pt>
                <c:pt idx="297">
                  <c:v>1999.70000000005</c:v>
                </c:pt>
                <c:pt idx="298">
                  <c:v>1999.80000000005</c:v>
                </c:pt>
                <c:pt idx="299">
                  <c:v>1999.90000000005</c:v>
                </c:pt>
                <c:pt idx="300">
                  <c:v>2000.00000000005</c:v>
                </c:pt>
                <c:pt idx="301">
                  <c:v>2000.10000000005</c:v>
                </c:pt>
                <c:pt idx="302">
                  <c:v>2000.20000000005</c:v>
                </c:pt>
                <c:pt idx="303">
                  <c:v>2000.30000000005</c:v>
                </c:pt>
                <c:pt idx="304">
                  <c:v>2000.40000000005</c:v>
                </c:pt>
                <c:pt idx="305">
                  <c:v>2000.50000000005</c:v>
                </c:pt>
                <c:pt idx="306">
                  <c:v>2000.60000000005</c:v>
                </c:pt>
                <c:pt idx="307">
                  <c:v>2000.70000000005</c:v>
                </c:pt>
                <c:pt idx="308">
                  <c:v>2000.80000000005</c:v>
                </c:pt>
                <c:pt idx="309">
                  <c:v>2000.90000000005</c:v>
                </c:pt>
                <c:pt idx="310">
                  <c:v>2001.00000000005</c:v>
                </c:pt>
                <c:pt idx="311">
                  <c:v>2001.10000000005</c:v>
                </c:pt>
                <c:pt idx="312">
                  <c:v>2001.20000000005</c:v>
                </c:pt>
                <c:pt idx="313">
                  <c:v>2001.30000000005</c:v>
                </c:pt>
                <c:pt idx="314">
                  <c:v>2001.40000000005</c:v>
                </c:pt>
                <c:pt idx="315">
                  <c:v>2001.50000000006</c:v>
                </c:pt>
                <c:pt idx="316">
                  <c:v>2001.60000000006</c:v>
                </c:pt>
                <c:pt idx="317">
                  <c:v>2001.70000000006</c:v>
                </c:pt>
                <c:pt idx="318">
                  <c:v>2001.80000000006</c:v>
                </c:pt>
                <c:pt idx="319">
                  <c:v>2001.90000000006</c:v>
                </c:pt>
                <c:pt idx="320">
                  <c:v>2002.00000000006</c:v>
                </c:pt>
                <c:pt idx="321">
                  <c:v>2002.10000000006</c:v>
                </c:pt>
                <c:pt idx="322">
                  <c:v>2002.20000000006</c:v>
                </c:pt>
                <c:pt idx="323">
                  <c:v>2002.30000000006</c:v>
                </c:pt>
                <c:pt idx="324">
                  <c:v>2002.40000000006</c:v>
                </c:pt>
                <c:pt idx="325">
                  <c:v>2002.50000000006</c:v>
                </c:pt>
                <c:pt idx="326">
                  <c:v>2002.60000000006</c:v>
                </c:pt>
                <c:pt idx="327">
                  <c:v>2002.70000000006</c:v>
                </c:pt>
                <c:pt idx="328">
                  <c:v>2002.80000000006</c:v>
                </c:pt>
                <c:pt idx="329">
                  <c:v>2002.90000000006</c:v>
                </c:pt>
                <c:pt idx="330">
                  <c:v>2003.00000000006</c:v>
                </c:pt>
                <c:pt idx="331">
                  <c:v>2003.10000000006</c:v>
                </c:pt>
                <c:pt idx="332">
                  <c:v>2003.20000000006</c:v>
                </c:pt>
                <c:pt idx="333">
                  <c:v>2003.30000000006</c:v>
                </c:pt>
                <c:pt idx="334">
                  <c:v>2003.40000000006</c:v>
                </c:pt>
                <c:pt idx="335">
                  <c:v>2003.50000000006</c:v>
                </c:pt>
                <c:pt idx="336">
                  <c:v>2003.60000000006</c:v>
                </c:pt>
                <c:pt idx="337">
                  <c:v>2003.70000000006</c:v>
                </c:pt>
                <c:pt idx="338">
                  <c:v>2003.80000000006</c:v>
                </c:pt>
                <c:pt idx="339">
                  <c:v>2003.90000000006</c:v>
                </c:pt>
                <c:pt idx="340">
                  <c:v>2004.00000000006</c:v>
                </c:pt>
                <c:pt idx="341">
                  <c:v>2004.10000000006</c:v>
                </c:pt>
                <c:pt idx="342">
                  <c:v>2004.20000000006</c:v>
                </c:pt>
                <c:pt idx="343">
                  <c:v>2004.30000000006</c:v>
                </c:pt>
                <c:pt idx="344">
                  <c:v>2004.40000000006</c:v>
                </c:pt>
                <c:pt idx="345">
                  <c:v>2004.50000000006</c:v>
                </c:pt>
                <c:pt idx="346">
                  <c:v>2004.60000000006</c:v>
                </c:pt>
                <c:pt idx="347">
                  <c:v>2004.70000000006</c:v>
                </c:pt>
                <c:pt idx="348">
                  <c:v>2004.80000000006</c:v>
                </c:pt>
                <c:pt idx="349">
                  <c:v>2004.90000000006</c:v>
                </c:pt>
                <c:pt idx="350">
                  <c:v>2005.00000000006</c:v>
                </c:pt>
                <c:pt idx="351">
                  <c:v>2005.10000000006</c:v>
                </c:pt>
                <c:pt idx="352">
                  <c:v>2005.20000000006</c:v>
                </c:pt>
                <c:pt idx="353">
                  <c:v>2005.30000000006</c:v>
                </c:pt>
                <c:pt idx="354">
                  <c:v>2005.40000000006</c:v>
                </c:pt>
                <c:pt idx="355">
                  <c:v>2005.50000000006</c:v>
                </c:pt>
                <c:pt idx="356">
                  <c:v>2005.60000000006</c:v>
                </c:pt>
                <c:pt idx="357">
                  <c:v>2005.70000000006</c:v>
                </c:pt>
                <c:pt idx="358">
                  <c:v>2005.80000000006</c:v>
                </c:pt>
                <c:pt idx="359">
                  <c:v>2005.90000000006</c:v>
                </c:pt>
                <c:pt idx="360">
                  <c:v>2006.00000000006</c:v>
                </c:pt>
                <c:pt idx="361">
                  <c:v>2006.10000000006</c:v>
                </c:pt>
                <c:pt idx="362">
                  <c:v>2006.20000000006</c:v>
                </c:pt>
                <c:pt idx="363">
                  <c:v>2006.30000000006</c:v>
                </c:pt>
                <c:pt idx="364">
                  <c:v>2006.40000000006</c:v>
                </c:pt>
                <c:pt idx="365">
                  <c:v>2006.50000000006</c:v>
                </c:pt>
                <c:pt idx="366">
                  <c:v>2006.60000000006</c:v>
                </c:pt>
                <c:pt idx="367">
                  <c:v>2006.70000000006</c:v>
                </c:pt>
                <c:pt idx="368">
                  <c:v>2006.80000000006</c:v>
                </c:pt>
                <c:pt idx="369">
                  <c:v>2006.90000000006</c:v>
                </c:pt>
                <c:pt idx="370">
                  <c:v>2007.00000000006</c:v>
                </c:pt>
                <c:pt idx="371">
                  <c:v>2007.10000000006</c:v>
                </c:pt>
                <c:pt idx="372">
                  <c:v>2007.20000000006</c:v>
                </c:pt>
                <c:pt idx="373">
                  <c:v>2007.30000000006</c:v>
                </c:pt>
                <c:pt idx="374">
                  <c:v>2007.40000000006</c:v>
                </c:pt>
                <c:pt idx="375">
                  <c:v>2007.50000000006</c:v>
                </c:pt>
                <c:pt idx="376">
                  <c:v>2007.60000000006</c:v>
                </c:pt>
                <c:pt idx="377">
                  <c:v>2007.70000000006</c:v>
                </c:pt>
                <c:pt idx="378">
                  <c:v>2007.80000000006</c:v>
                </c:pt>
                <c:pt idx="379">
                  <c:v>2007.90000000006</c:v>
                </c:pt>
                <c:pt idx="380">
                  <c:v>2008.00000000006</c:v>
                </c:pt>
                <c:pt idx="381">
                  <c:v>2008.10000000006</c:v>
                </c:pt>
                <c:pt idx="382">
                  <c:v>2008.20000000006</c:v>
                </c:pt>
                <c:pt idx="383">
                  <c:v>2008.30000000006</c:v>
                </c:pt>
                <c:pt idx="384">
                  <c:v>2008.40000000006</c:v>
                </c:pt>
                <c:pt idx="385">
                  <c:v>2008.50000000006</c:v>
                </c:pt>
                <c:pt idx="386">
                  <c:v>2008.60000000006</c:v>
                </c:pt>
                <c:pt idx="387">
                  <c:v>2008.70000000006</c:v>
                </c:pt>
                <c:pt idx="388">
                  <c:v>2008.80000000006</c:v>
                </c:pt>
                <c:pt idx="389">
                  <c:v>2008.90000000007</c:v>
                </c:pt>
                <c:pt idx="390">
                  <c:v>2009.00000000007</c:v>
                </c:pt>
                <c:pt idx="391">
                  <c:v>2009.10000000007</c:v>
                </c:pt>
                <c:pt idx="392">
                  <c:v>2009.20000000007</c:v>
                </c:pt>
                <c:pt idx="393">
                  <c:v>2009.30000000007</c:v>
                </c:pt>
                <c:pt idx="394">
                  <c:v>2009.40000000007</c:v>
                </c:pt>
                <c:pt idx="395">
                  <c:v>2009.50000000007</c:v>
                </c:pt>
                <c:pt idx="396">
                  <c:v>2009.60000000007</c:v>
                </c:pt>
                <c:pt idx="397">
                  <c:v>2009.70000000007</c:v>
                </c:pt>
                <c:pt idx="398">
                  <c:v>2009.80000000007</c:v>
                </c:pt>
                <c:pt idx="399">
                  <c:v>2009.90000000007</c:v>
                </c:pt>
                <c:pt idx="400">
                  <c:v>2010.00000000007</c:v>
                </c:pt>
                <c:pt idx="401">
                  <c:v>2010.10000000007</c:v>
                </c:pt>
                <c:pt idx="402">
                  <c:v>2010.20000000007</c:v>
                </c:pt>
                <c:pt idx="403">
                  <c:v>2010.30000000007</c:v>
                </c:pt>
                <c:pt idx="404">
                  <c:v>2010.40000000007</c:v>
                </c:pt>
                <c:pt idx="405">
                  <c:v>2010.50000000007</c:v>
                </c:pt>
                <c:pt idx="406">
                  <c:v>2010.60000000007</c:v>
                </c:pt>
                <c:pt idx="407">
                  <c:v>2010.70000000007</c:v>
                </c:pt>
                <c:pt idx="408">
                  <c:v>2010.80000000007</c:v>
                </c:pt>
                <c:pt idx="409">
                  <c:v>2010.90000000007</c:v>
                </c:pt>
                <c:pt idx="410">
                  <c:v>2011.00000000007</c:v>
                </c:pt>
                <c:pt idx="411">
                  <c:v>2011.10000000007</c:v>
                </c:pt>
                <c:pt idx="412">
                  <c:v>2011.20000000007</c:v>
                </c:pt>
                <c:pt idx="413">
                  <c:v>2011.30000000007</c:v>
                </c:pt>
                <c:pt idx="414">
                  <c:v>2011.40000000007</c:v>
                </c:pt>
                <c:pt idx="415">
                  <c:v>2011.50000000007</c:v>
                </c:pt>
                <c:pt idx="416">
                  <c:v>2011.60000000007</c:v>
                </c:pt>
                <c:pt idx="417">
                  <c:v>2011.70000000007</c:v>
                </c:pt>
                <c:pt idx="418">
                  <c:v>2011.80000000007</c:v>
                </c:pt>
                <c:pt idx="419">
                  <c:v>2011.90000000007</c:v>
                </c:pt>
                <c:pt idx="420">
                  <c:v>2012.00000000007</c:v>
                </c:pt>
                <c:pt idx="421">
                  <c:v>2012.10000000007</c:v>
                </c:pt>
                <c:pt idx="422">
                  <c:v>2012.20000000007</c:v>
                </c:pt>
                <c:pt idx="423">
                  <c:v>2012.30000000007</c:v>
                </c:pt>
                <c:pt idx="424">
                  <c:v>2012.40000000007</c:v>
                </c:pt>
                <c:pt idx="425">
                  <c:v>2012.50000000007</c:v>
                </c:pt>
                <c:pt idx="426">
                  <c:v>2012.60000000007</c:v>
                </c:pt>
                <c:pt idx="427">
                  <c:v>2012.70000000007</c:v>
                </c:pt>
                <c:pt idx="428">
                  <c:v>2012.80000000007</c:v>
                </c:pt>
                <c:pt idx="429">
                  <c:v>2012.90000000007</c:v>
                </c:pt>
                <c:pt idx="430">
                  <c:v>2013.00000000007</c:v>
                </c:pt>
                <c:pt idx="431">
                  <c:v>2013.10000000007</c:v>
                </c:pt>
                <c:pt idx="432">
                  <c:v>2013.20000000007</c:v>
                </c:pt>
                <c:pt idx="433">
                  <c:v>2013.30000000007</c:v>
                </c:pt>
                <c:pt idx="434">
                  <c:v>2013.40000000007</c:v>
                </c:pt>
                <c:pt idx="435">
                  <c:v>2013.50000000007</c:v>
                </c:pt>
                <c:pt idx="436">
                  <c:v>2013.60000000007</c:v>
                </c:pt>
                <c:pt idx="437">
                  <c:v>2013.70000000007</c:v>
                </c:pt>
                <c:pt idx="438">
                  <c:v>2013.80000000007</c:v>
                </c:pt>
                <c:pt idx="439">
                  <c:v>2013.90000000007</c:v>
                </c:pt>
                <c:pt idx="440">
                  <c:v>2014.00000000007</c:v>
                </c:pt>
                <c:pt idx="441">
                  <c:v>2014.10000000007</c:v>
                </c:pt>
                <c:pt idx="442">
                  <c:v>2014.20000000007</c:v>
                </c:pt>
                <c:pt idx="443">
                  <c:v>2014.30000000007</c:v>
                </c:pt>
                <c:pt idx="444">
                  <c:v>2014.40000000007</c:v>
                </c:pt>
                <c:pt idx="445">
                  <c:v>2014.50000000007</c:v>
                </c:pt>
                <c:pt idx="446">
                  <c:v>2014.60000000007</c:v>
                </c:pt>
                <c:pt idx="447">
                  <c:v>2014.70000000007</c:v>
                </c:pt>
                <c:pt idx="448">
                  <c:v>2014.80000000007</c:v>
                </c:pt>
                <c:pt idx="449">
                  <c:v>2014.90000000007</c:v>
                </c:pt>
                <c:pt idx="450">
                  <c:v>2015.00000000007</c:v>
                </c:pt>
                <c:pt idx="451">
                  <c:v>2015.10000000007</c:v>
                </c:pt>
                <c:pt idx="452">
                  <c:v>2015.20000000007</c:v>
                </c:pt>
                <c:pt idx="453">
                  <c:v>2015.30000000007</c:v>
                </c:pt>
                <c:pt idx="454">
                  <c:v>2015.40000000007</c:v>
                </c:pt>
                <c:pt idx="455">
                  <c:v>2015.50000000007</c:v>
                </c:pt>
                <c:pt idx="456">
                  <c:v>2015.60000000007</c:v>
                </c:pt>
                <c:pt idx="457">
                  <c:v>2015.70000000007</c:v>
                </c:pt>
                <c:pt idx="458">
                  <c:v>2015.80000000007</c:v>
                </c:pt>
                <c:pt idx="459">
                  <c:v>2015.90000000007</c:v>
                </c:pt>
                <c:pt idx="460">
                  <c:v>2016.00000000007</c:v>
                </c:pt>
                <c:pt idx="461">
                  <c:v>2016.10000000007</c:v>
                </c:pt>
                <c:pt idx="462">
                  <c:v>2016.20000000007</c:v>
                </c:pt>
                <c:pt idx="463">
                  <c:v>2016.30000000007</c:v>
                </c:pt>
                <c:pt idx="464">
                  <c:v>2016.40000000007</c:v>
                </c:pt>
                <c:pt idx="465">
                  <c:v>2016.50000000007</c:v>
                </c:pt>
                <c:pt idx="466">
                  <c:v>2016.60000000007</c:v>
                </c:pt>
                <c:pt idx="467">
                  <c:v>2016.70000000007</c:v>
                </c:pt>
                <c:pt idx="468">
                  <c:v>2016.80000000007</c:v>
                </c:pt>
                <c:pt idx="469">
                  <c:v>2016.90000000007</c:v>
                </c:pt>
                <c:pt idx="470">
                  <c:v>2017.00000000007</c:v>
                </c:pt>
                <c:pt idx="471">
                  <c:v>2017.10000000007</c:v>
                </c:pt>
                <c:pt idx="472">
                  <c:v>2017.20000000007</c:v>
                </c:pt>
                <c:pt idx="473">
                  <c:v>2017.30000000007</c:v>
                </c:pt>
                <c:pt idx="474">
                  <c:v>2017.40000000007</c:v>
                </c:pt>
                <c:pt idx="475">
                  <c:v>2017.50000000007</c:v>
                </c:pt>
                <c:pt idx="476">
                  <c:v>2017.60000000007</c:v>
                </c:pt>
                <c:pt idx="477">
                  <c:v>2017.70000000007</c:v>
                </c:pt>
                <c:pt idx="478">
                  <c:v>2017.80000000007</c:v>
                </c:pt>
                <c:pt idx="479">
                  <c:v>2017.90000000007</c:v>
                </c:pt>
              </c:numCache>
            </c:numRef>
          </c:cat>
          <c:val>
            <c:numRef>
              <c:f>Sheet1!$C$2:$C$481</c:f>
              <c:numCache>
                <c:formatCode>General</c:formatCode>
                <c:ptCount val="480"/>
                <c:pt idx="0">
                  <c:v>100.0</c:v>
                </c:pt>
                <c:pt idx="1">
                  <c:v>101.6097027422055</c:v>
                </c:pt>
                <c:pt idx="2">
                  <c:v>101.6100005733249</c:v>
                </c:pt>
                <c:pt idx="3">
                  <c:v>102.4147402577579</c:v>
                </c:pt>
                <c:pt idx="4">
                  <c:v>102.4151870044369</c:v>
                </c:pt>
                <c:pt idx="5">
                  <c:v>103.220373435549</c:v>
                </c:pt>
                <c:pt idx="6">
                  <c:v>104.0251875777618</c:v>
                </c:pt>
                <c:pt idx="7">
                  <c:v>104.8300017199747</c:v>
                </c:pt>
                <c:pt idx="8">
                  <c:v>104.8303740088739</c:v>
                </c:pt>
                <c:pt idx="9">
                  <c:v>105.6351881510867</c:v>
                </c:pt>
                <c:pt idx="10">
                  <c:v>105.6358582711052</c:v>
                </c:pt>
                <c:pt idx="11">
                  <c:v>105.6361561022245</c:v>
                </c:pt>
                <c:pt idx="12">
                  <c:v>105.636379475564</c:v>
                </c:pt>
                <c:pt idx="13">
                  <c:v>106.4413425333366</c:v>
                </c:pt>
                <c:pt idx="14">
                  <c:v>106.441640364456</c:v>
                </c:pt>
                <c:pt idx="15">
                  <c:v>106.4423104844744</c:v>
                </c:pt>
                <c:pt idx="16">
                  <c:v>107.2471246266873</c:v>
                </c:pt>
                <c:pt idx="17">
                  <c:v>108.05201322668</c:v>
                </c:pt>
                <c:pt idx="18">
                  <c:v>108.0523110577993</c:v>
                </c:pt>
                <c:pt idx="19">
                  <c:v>108.8571252000122</c:v>
                </c:pt>
                <c:pt idx="20">
                  <c:v>109.6623116311242</c:v>
                </c:pt>
                <c:pt idx="21">
                  <c:v>109.6626094622436</c:v>
                </c:pt>
                <c:pt idx="22">
                  <c:v>109.6629817511428</c:v>
                </c:pt>
                <c:pt idx="23">
                  <c:v>110.4677958933556</c:v>
                </c:pt>
                <c:pt idx="24">
                  <c:v>111.2729823244676</c:v>
                </c:pt>
                <c:pt idx="25">
                  <c:v>111.2732056978072</c:v>
                </c:pt>
                <c:pt idx="26">
                  <c:v>111.2736524444861</c:v>
                </c:pt>
                <c:pt idx="27">
                  <c:v>111.2739502756054</c:v>
                </c:pt>
                <c:pt idx="28">
                  <c:v>111.2742481067248</c:v>
                </c:pt>
                <c:pt idx="29">
                  <c:v>111.2749182267433</c:v>
                </c:pt>
                <c:pt idx="30">
                  <c:v>111.2752905156424</c:v>
                </c:pt>
                <c:pt idx="31">
                  <c:v>111.2755883467618</c:v>
                </c:pt>
                <c:pt idx="32">
                  <c:v>111.2758861778811</c:v>
                </c:pt>
                <c:pt idx="33">
                  <c:v>111.2761840090005</c:v>
                </c:pt>
                <c:pt idx="34">
                  <c:v>111.276854129019</c:v>
                </c:pt>
                <c:pt idx="35">
                  <c:v>111.2772264179181</c:v>
                </c:pt>
                <c:pt idx="36">
                  <c:v>112.082040560131</c:v>
                </c:pt>
                <c:pt idx="37">
                  <c:v>112.0823383912503</c:v>
                </c:pt>
                <c:pt idx="38">
                  <c:v>112.0827106801495</c:v>
                </c:pt>
                <c:pt idx="39">
                  <c:v>112.083380800168</c:v>
                </c:pt>
                <c:pt idx="40">
                  <c:v>112.0836786312873</c:v>
                </c:pt>
                <c:pt idx="41">
                  <c:v>112.0839020046268</c:v>
                </c:pt>
                <c:pt idx="42">
                  <c:v>112.8888650623993</c:v>
                </c:pt>
                <c:pt idx="43">
                  <c:v>113.6936792046122</c:v>
                </c:pt>
                <c:pt idx="44">
                  <c:v>115.3033819468178</c:v>
                </c:pt>
                <c:pt idx="45">
                  <c:v>116.1081960890306</c:v>
                </c:pt>
                <c:pt idx="46">
                  <c:v>116.9130102312435</c:v>
                </c:pt>
                <c:pt idx="47">
                  <c:v>117.7178988312362</c:v>
                </c:pt>
                <c:pt idx="48">
                  <c:v>118.5230852623483</c:v>
                </c:pt>
                <c:pt idx="49">
                  <c:v>119.3278994045611</c:v>
                </c:pt>
                <c:pt idx="50">
                  <c:v>120.132713546774</c:v>
                </c:pt>
                <c:pt idx="51">
                  <c:v>120.937527688987</c:v>
                </c:pt>
                <c:pt idx="52">
                  <c:v>121.7424162889796</c:v>
                </c:pt>
                <c:pt idx="53">
                  <c:v>121.7430864089981</c:v>
                </c:pt>
                <c:pt idx="54">
                  <c:v>121.7433842401174</c:v>
                </c:pt>
                <c:pt idx="55">
                  <c:v>121.7436820712367</c:v>
                </c:pt>
                <c:pt idx="56">
                  <c:v>121.7439799023561</c:v>
                </c:pt>
                <c:pt idx="57">
                  <c:v>121.7443521912552</c:v>
                </c:pt>
                <c:pt idx="58">
                  <c:v>121.7450223112737</c:v>
                </c:pt>
                <c:pt idx="59">
                  <c:v>122.5498364534866</c:v>
                </c:pt>
                <c:pt idx="60">
                  <c:v>122.550134284606</c:v>
                </c:pt>
                <c:pt idx="61">
                  <c:v>122.5505065735051</c:v>
                </c:pt>
                <c:pt idx="62">
                  <c:v>122.5508044046244</c:v>
                </c:pt>
                <c:pt idx="63">
                  <c:v>122.5514000668631</c:v>
                </c:pt>
                <c:pt idx="64">
                  <c:v>121.7473305024485</c:v>
                </c:pt>
                <c:pt idx="65">
                  <c:v>120.9431120224743</c:v>
                </c:pt>
                <c:pt idx="66">
                  <c:v>120.9434098535936</c:v>
                </c:pt>
                <c:pt idx="67">
                  <c:v>120.9440799736121</c:v>
                </c:pt>
                <c:pt idx="68">
                  <c:v>120.9444522625113</c:v>
                </c:pt>
                <c:pt idx="69">
                  <c:v>120.9447500936306</c:v>
                </c:pt>
                <c:pt idx="70">
                  <c:v>120.94504792475</c:v>
                </c:pt>
                <c:pt idx="71">
                  <c:v>121.7499365247427</c:v>
                </c:pt>
                <c:pt idx="72">
                  <c:v>122.5550484980749</c:v>
                </c:pt>
                <c:pt idx="73">
                  <c:v>122.555420786974</c:v>
                </c:pt>
                <c:pt idx="74">
                  <c:v>122.5557186180934</c:v>
                </c:pt>
                <c:pt idx="75">
                  <c:v>122.5559419914329</c:v>
                </c:pt>
                <c:pt idx="76">
                  <c:v>122.5563887381119</c:v>
                </c:pt>
                <c:pt idx="77">
                  <c:v>122.5570588581304</c:v>
                </c:pt>
                <c:pt idx="78">
                  <c:v>122.5573566892497</c:v>
                </c:pt>
                <c:pt idx="79">
                  <c:v>123.3620963736827</c:v>
                </c:pt>
                <c:pt idx="80">
                  <c:v>123.3625431203617</c:v>
                </c:pt>
                <c:pt idx="81">
                  <c:v>123.362840951481</c:v>
                </c:pt>
                <c:pt idx="82">
                  <c:v>123.3635110714995</c:v>
                </c:pt>
                <c:pt idx="83">
                  <c:v>123.3638089026189</c:v>
                </c:pt>
                <c:pt idx="84">
                  <c:v>123.3641811915181</c:v>
                </c:pt>
                <c:pt idx="85">
                  <c:v>123.3644790226374</c:v>
                </c:pt>
                <c:pt idx="86">
                  <c:v>123.3650746848761</c:v>
                </c:pt>
                <c:pt idx="87">
                  <c:v>123.3654469737752</c:v>
                </c:pt>
                <c:pt idx="88">
                  <c:v>123.3657448048945</c:v>
                </c:pt>
                <c:pt idx="89">
                  <c:v>122.5616007827002</c:v>
                </c:pt>
                <c:pt idx="90">
                  <c:v>122.5618986138195</c:v>
                </c:pt>
                <c:pt idx="91">
                  <c:v>122.562568733838</c:v>
                </c:pt>
                <c:pt idx="92">
                  <c:v>122.5628665649574</c:v>
                </c:pt>
                <c:pt idx="93">
                  <c:v>122.5632388538565</c:v>
                </c:pt>
                <c:pt idx="94">
                  <c:v>122.563462227196</c:v>
                </c:pt>
                <c:pt idx="95">
                  <c:v>122.563908973875</c:v>
                </c:pt>
                <c:pt idx="96">
                  <c:v>122.5645046361137</c:v>
                </c:pt>
                <c:pt idx="97">
                  <c:v>122.5648769250128</c:v>
                </c:pt>
                <c:pt idx="98">
                  <c:v>121.7606584450386</c:v>
                </c:pt>
                <c:pt idx="99">
                  <c:v>121.760956276158</c:v>
                </c:pt>
                <c:pt idx="100">
                  <c:v>121.7613285650571</c:v>
                </c:pt>
                <c:pt idx="101">
                  <c:v>122.5664405383893</c:v>
                </c:pt>
                <c:pt idx="102">
                  <c:v>122.5668128272885</c:v>
                </c:pt>
                <c:pt idx="103">
                  <c:v>123.3716269695013</c:v>
                </c:pt>
                <c:pt idx="104">
                  <c:v>123.3719992584005</c:v>
                </c:pt>
                <c:pt idx="105">
                  <c:v>124.1771112317327</c:v>
                </c:pt>
                <c:pt idx="106">
                  <c:v>124.9819253739456</c:v>
                </c:pt>
                <c:pt idx="107">
                  <c:v>124.9822976628447</c:v>
                </c:pt>
                <c:pt idx="108">
                  <c:v>125.7871118050576</c:v>
                </c:pt>
                <c:pt idx="109">
                  <c:v>125.7874840939567</c:v>
                </c:pt>
                <c:pt idx="110">
                  <c:v>126.5926705250688</c:v>
                </c:pt>
                <c:pt idx="111">
                  <c:v>126.5929683561881</c:v>
                </c:pt>
                <c:pt idx="112">
                  <c:v>126.5932661873075</c:v>
                </c:pt>
                <c:pt idx="113">
                  <c:v>126.5936384762066</c:v>
                </c:pt>
                <c:pt idx="114">
                  <c:v>126.5939363073259</c:v>
                </c:pt>
                <c:pt idx="115">
                  <c:v>126.5946064273445</c:v>
                </c:pt>
                <c:pt idx="116">
                  <c:v>127.3994205695573</c:v>
                </c:pt>
                <c:pt idx="117">
                  <c:v>128.2042347117702</c:v>
                </c:pt>
                <c:pt idx="118">
                  <c:v>129.0091233117629</c:v>
                </c:pt>
                <c:pt idx="119">
                  <c:v>129.8139374539758</c:v>
                </c:pt>
                <c:pt idx="120">
                  <c:v>131.4236401961813</c:v>
                </c:pt>
                <c:pt idx="121">
                  <c:v>131.4239380273007</c:v>
                </c:pt>
                <c:pt idx="122">
                  <c:v>132.2288266272934</c:v>
                </c:pt>
                <c:pt idx="123">
                  <c:v>132.2291244584127</c:v>
                </c:pt>
                <c:pt idx="124">
                  <c:v>132.2297945784312</c:v>
                </c:pt>
                <c:pt idx="125">
                  <c:v>132.2300924095505</c:v>
                </c:pt>
                <c:pt idx="126">
                  <c:v>132.23039024067</c:v>
                </c:pt>
                <c:pt idx="127">
                  <c:v>132.2307625295688</c:v>
                </c:pt>
                <c:pt idx="128">
                  <c:v>131.426469591815</c:v>
                </c:pt>
                <c:pt idx="129">
                  <c:v>130.6226978585198</c:v>
                </c:pt>
                <c:pt idx="130">
                  <c:v>129.8184793785456</c:v>
                </c:pt>
                <c:pt idx="131">
                  <c:v>129.8188516674448</c:v>
                </c:pt>
                <c:pt idx="132">
                  <c:v>129.8191494985641</c:v>
                </c:pt>
                <c:pt idx="133">
                  <c:v>129.8195217874632</c:v>
                </c:pt>
                <c:pt idx="134">
                  <c:v>129.820117449702</c:v>
                </c:pt>
                <c:pt idx="135">
                  <c:v>130.6250060496946</c:v>
                </c:pt>
                <c:pt idx="136">
                  <c:v>131.4298201919074</c:v>
                </c:pt>
                <c:pt idx="137">
                  <c:v>133.039150645214</c:v>
                </c:pt>
                <c:pt idx="138">
                  <c:v>133.8440392452066</c:v>
                </c:pt>
                <c:pt idx="139">
                  <c:v>137.0627001518194</c:v>
                </c:pt>
                <c:pt idx="140">
                  <c:v>137.0630724407185</c:v>
                </c:pt>
                <c:pt idx="141">
                  <c:v>137.0633702718378</c:v>
                </c:pt>
                <c:pt idx="142">
                  <c:v>137.0636681029572</c:v>
                </c:pt>
                <c:pt idx="143">
                  <c:v>137.0643382229757</c:v>
                </c:pt>
                <c:pt idx="144">
                  <c:v>137.0647105118748</c:v>
                </c:pt>
                <c:pt idx="145">
                  <c:v>137.0650083429943</c:v>
                </c:pt>
                <c:pt idx="146">
                  <c:v>137.0653061741135</c:v>
                </c:pt>
                <c:pt idx="147">
                  <c:v>137.0656784630127</c:v>
                </c:pt>
                <c:pt idx="148">
                  <c:v>136.2617578141578</c:v>
                </c:pt>
                <c:pt idx="149">
                  <c:v>136.262130103057</c:v>
                </c:pt>
                <c:pt idx="150">
                  <c:v>135.4579116230828</c:v>
                </c:pt>
                <c:pt idx="151">
                  <c:v>135.458283911982</c:v>
                </c:pt>
                <c:pt idx="152">
                  <c:v>134.6540654320077</c:v>
                </c:pt>
                <c:pt idx="153">
                  <c:v>134.6547355520262</c:v>
                </c:pt>
                <c:pt idx="154">
                  <c:v>134.6550333831456</c:v>
                </c:pt>
                <c:pt idx="155">
                  <c:v>134.655331214265</c:v>
                </c:pt>
                <c:pt idx="156">
                  <c:v>134.655703503164</c:v>
                </c:pt>
                <c:pt idx="157">
                  <c:v>134.6560013342834</c:v>
                </c:pt>
                <c:pt idx="158">
                  <c:v>133.8521551432084</c:v>
                </c:pt>
                <c:pt idx="159">
                  <c:v>133.8524529743277</c:v>
                </c:pt>
                <c:pt idx="160">
                  <c:v>133.852825263227</c:v>
                </c:pt>
                <c:pt idx="161">
                  <c:v>133.8531230943462</c:v>
                </c:pt>
                <c:pt idx="162">
                  <c:v>133.8537187565848</c:v>
                </c:pt>
                <c:pt idx="163">
                  <c:v>133.0495747343902</c:v>
                </c:pt>
                <c:pt idx="164">
                  <c:v>132.2454307121961</c:v>
                </c:pt>
                <c:pt idx="165">
                  <c:v>132.2457285433154</c:v>
                </c:pt>
                <c:pt idx="166">
                  <c:v>131.4415100633412</c:v>
                </c:pt>
                <c:pt idx="167">
                  <c:v>130.6376638722662</c:v>
                </c:pt>
                <c:pt idx="168">
                  <c:v>130.6380361611653</c:v>
                </c:pt>
                <c:pt idx="169">
                  <c:v>130.6383339922847</c:v>
                </c:pt>
                <c:pt idx="170">
                  <c:v>130.638631823404</c:v>
                </c:pt>
                <c:pt idx="171">
                  <c:v>130.6390041123032</c:v>
                </c:pt>
                <c:pt idx="172">
                  <c:v>130.6395997745416</c:v>
                </c:pt>
                <c:pt idx="173">
                  <c:v>130.639972063441</c:v>
                </c:pt>
                <c:pt idx="174">
                  <c:v>130.6402698945603</c:v>
                </c:pt>
                <c:pt idx="175">
                  <c:v>129.836125872366</c:v>
                </c:pt>
                <c:pt idx="176">
                  <c:v>129.8364237034853</c:v>
                </c:pt>
                <c:pt idx="177">
                  <c:v>129.8370938235038</c:v>
                </c:pt>
                <c:pt idx="178">
                  <c:v>129.8373916546231</c:v>
                </c:pt>
                <c:pt idx="179">
                  <c:v>129.8377639435223</c:v>
                </c:pt>
                <c:pt idx="180">
                  <c:v>129.8379873168618</c:v>
                </c:pt>
                <c:pt idx="181">
                  <c:v>129.8387318946601</c:v>
                </c:pt>
                <c:pt idx="182">
                  <c:v>129.8390297257794</c:v>
                </c:pt>
                <c:pt idx="183">
                  <c:v>129.8394020146786</c:v>
                </c:pt>
                <c:pt idx="184">
                  <c:v>129.839699845798</c:v>
                </c:pt>
                <c:pt idx="185">
                  <c:v>129.8399976769172</c:v>
                </c:pt>
                <c:pt idx="186">
                  <c:v>129.8406677969357</c:v>
                </c:pt>
                <c:pt idx="187">
                  <c:v>129.8409656280551</c:v>
                </c:pt>
                <c:pt idx="188">
                  <c:v>129.8413379169543</c:v>
                </c:pt>
                <c:pt idx="189">
                  <c:v>129.8416357480736</c:v>
                </c:pt>
                <c:pt idx="190">
                  <c:v>129.8420080369727</c:v>
                </c:pt>
                <c:pt idx="191">
                  <c:v>129.8425292414316</c:v>
                </c:pt>
                <c:pt idx="192">
                  <c:v>129.038459677017</c:v>
                </c:pt>
                <c:pt idx="193">
                  <c:v>129.0387575081364</c:v>
                </c:pt>
                <c:pt idx="194">
                  <c:v>129.0390553392557</c:v>
                </c:pt>
                <c:pt idx="195">
                  <c:v>128.2349113170613</c:v>
                </c:pt>
                <c:pt idx="196">
                  <c:v>128.2355814370798</c:v>
                </c:pt>
                <c:pt idx="197">
                  <c:v>128.2358792681991</c:v>
                </c:pt>
                <c:pt idx="198">
                  <c:v>128.2361770993184</c:v>
                </c:pt>
                <c:pt idx="199">
                  <c:v>128.2365493882176</c:v>
                </c:pt>
                <c:pt idx="200">
                  <c:v>129.0416613615498</c:v>
                </c:pt>
                <c:pt idx="201">
                  <c:v>129.042033650449</c:v>
                </c:pt>
                <c:pt idx="202">
                  <c:v>129.0423314815683</c:v>
                </c:pt>
                <c:pt idx="203">
                  <c:v>129.0427037704675</c:v>
                </c:pt>
                <c:pt idx="204">
                  <c:v>129.0430016015868</c:v>
                </c:pt>
                <c:pt idx="205">
                  <c:v>129.848188032699</c:v>
                </c:pt>
                <c:pt idx="206">
                  <c:v>130.6530021749117</c:v>
                </c:pt>
                <c:pt idx="207">
                  <c:v>130.6532255482512</c:v>
                </c:pt>
                <c:pt idx="208">
                  <c:v>130.6536722949301</c:v>
                </c:pt>
                <c:pt idx="209">
                  <c:v>130.6539701260495</c:v>
                </c:pt>
                <c:pt idx="210">
                  <c:v>130.654640246068</c:v>
                </c:pt>
                <c:pt idx="211">
                  <c:v>131.4593799305011</c:v>
                </c:pt>
                <c:pt idx="212">
                  <c:v>131.4598266771801</c:v>
                </c:pt>
                <c:pt idx="213">
                  <c:v>132.264640819393</c:v>
                </c:pt>
                <c:pt idx="214">
                  <c:v>132.2649386505123</c:v>
                </c:pt>
                <c:pt idx="215">
                  <c:v>133.0701250816244</c:v>
                </c:pt>
                <c:pt idx="216">
                  <c:v>133.8748647660571</c:v>
                </c:pt>
                <c:pt idx="217">
                  <c:v>133.8753115127364</c:v>
                </c:pt>
                <c:pt idx="218">
                  <c:v>134.6801256549493</c:v>
                </c:pt>
                <c:pt idx="219">
                  <c:v>134.6804979438484</c:v>
                </c:pt>
                <c:pt idx="220">
                  <c:v>134.6810191483072</c:v>
                </c:pt>
                <c:pt idx="221">
                  <c:v>134.6814658949862</c:v>
                </c:pt>
                <c:pt idx="222">
                  <c:v>134.6817637261055</c:v>
                </c:pt>
                <c:pt idx="223">
                  <c:v>134.682061557225</c:v>
                </c:pt>
                <c:pt idx="224">
                  <c:v>134.6827316772434</c:v>
                </c:pt>
                <c:pt idx="225">
                  <c:v>134.6831039661425</c:v>
                </c:pt>
                <c:pt idx="226">
                  <c:v>134.6834017972619</c:v>
                </c:pt>
                <c:pt idx="227">
                  <c:v>134.6836996283812</c:v>
                </c:pt>
                <c:pt idx="228">
                  <c:v>134.6839974595006</c:v>
                </c:pt>
                <c:pt idx="229">
                  <c:v>134.684667579519</c:v>
                </c:pt>
                <c:pt idx="230">
                  <c:v>134.6850398684182</c:v>
                </c:pt>
                <c:pt idx="231">
                  <c:v>134.6852632417577</c:v>
                </c:pt>
                <c:pt idx="232">
                  <c:v>135.4901518417504</c:v>
                </c:pt>
                <c:pt idx="233">
                  <c:v>135.4905241306496</c:v>
                </c:pt>
                <c:pt idx="234">
                  <c:v>135.4911942506681</c:v>
                </c:pt>
                <c:pt idx="235">
                  <c:v>135.4914176240076</c:v>
                </c:pt>
                <c:pt idx="236">
                  <c:v>135.4917899129068</c:v>
                </c:pt>
                <c:pt idx="237">
                  <c:v>136.2966785128994</c:v>
                </c:pt>
                <c:pt idx="238">
                  <c:v>136.2969763440187</c:v>
                </c:pt>
                <c:pt idx="239">
                  <c:v>136.2976464640372</c:v>
                </c:pt>
                <c:pt idx="240">
                  <c:v>137.1024606062501</c:v>
                </c:pt>
                <c:pt idx="241">
                  <c:v>137.1028328951493</c:v>
                </c:pt>
                <c:pt idx="242">
                  <c:v>137.1031307262685</c:v>
                </c:pt>
                <c:pt idx="243">
                  <c:v>137.1038008462871</c:v>
                </c:pt>
                <c:pt idx="244">
                  <c:v>137.1040986774064</c:v>
                </c:pt>
                <c:pt idx="245">
                  <c:v>137.1043965085258</c:v>
                </c:pt>
                <c:pt idx="246">
                  <c:v>137.1047687974249</c:v>
                </c:pt>
                <c:pt idx="247">
                  <c:v>137.1050666285443</c:v>
                </c:pt>
                <c:pt idx="248">
                  <c:v>137.1057367485628</c:v>
                </c:pt>
                <c:pt idx="249">
                  <c:v>137.1060345796821</c:v>
                </c:pt>
                <c:pt idx="250">
                  <c:v>137.1064068685813</c:v>
                </c:pt>
                <c:pt idx="251">
                  <c:v>137.1067046997005</c:v>
                </c:pt>
                <c:pt idx="252">
                  <c:v>137.1070769885998</c:v>
                </c:pt>
                <c:pt idx="253">
                  <c:v>137.1076726508384</c:v>
                </c:pt>
                <c:pt idx="254">
                  <c:v>137.1080449397376</c:v>
                </c:pt>
                <c:pt idx="255">
                  <c:v>137.1083427708569</c:v>
                </c:pt>
                <c:pt idx="256">
                  <c:v>137.9131569130698</c:v>
                </c:pt>
                <c:pt idx="257">
                  <c:v>137.9135292019689</c:v>
                </c:pt>
                <c:pt idx="258">
                  <c:v>137.9141248642076</c:v>
                </c:pt>
                <c:pt idx="259">
                  <c:v>138.7190134642003</c:v>
                </c:pt>
                <c:pt idx="260">
                  <c:v>138.7193112953196</c:v>
                </c:pt>
                <c:pt idx="261">
                  <c:v>138.7196835842185</c:v>
                </c:pt>
                <c:pt idx="262">
                  <c:v>139.524795557551</c:v>
                </c:pt>
                <c:pt idx="263">
                  <c:v>139.5251678464502</c:v>
                </c:pt>
                <c:pt idx="264">
                  <c:v>140.3299819886631</c:v>
                </c:pt>
                <c:pt idx="265">
                  <c:v>140.3302798197824</c:v>
                </c:pt>
                <c:pt idx="266">
                  <c:v>141.1351684197751</c:v>
                </c:pt>
                <c:pt idx="267">
                  <c:v>141.9402803931073</c:v>
                </c:pt>
                <c:pt idx="268">
                  <c:v>141.9406526820064</c:v>
                </c:pt>
                <c:pt idx="269">
                  <c:v>142.7454668242193</c:v>
                </c:pt>
                <c:pt idx="270">
                  <c:v>142.7458391131184</c:v>
                </c:pt>
                <c:pt idx="271">
                  <c:v>143.5506532553314</c:v>
                </c:pt>
                <c:pt idx="272">
                  <c:v>145.1603559975369</c:v>
                </c:pt>
                <c:pt idx="273">
                  <c:v>145.9651701397498</c:v>
                </c:pt>
                <c:pt idx="274">
                  <c:v>145.9654679708692</c:v>
                </c:pt>
                <c:pt idx="275">
                  <c:v>145.9658402597683</c:v>
                </c:pt>
                <c:pt idx="276">
                  <c:v>146.7706544019811</c:v>
                </c:pt>
                <c:pt idx="277">
                  <c:v>147.5757663753134</c:v>
                </c:pt>
                <c:pt idx="278">
                  <c:v>147.5761386642125</c:v>
                </c:pt>
                <c:pt idx="279">
                  <c:v>147.5765109531117</c:v>
                </c:pt>
                <c:pt idx="280">
                  <c:v>148.3813250953246</c:v>
                </c:pt>
                <c:pt idx="281">
                  <c:v>149.1865115264366</c:v>
                </c:pt>
                <c:pt idx="282">
                  <c:v>149.186809357556</c:v>
                </c:pt>
                <c:pt idx="283">
                  <c:v>149.1871071886753</c:v>
                </c:pt>
                <c:pt idx="284">
                  <c:v>149.1874794775744</c:v>
                </c:pt>
                <c:pt idx="285">
                  <c:v>149.1877773086938</c:v>
                </c:pt>
                <c:pt idx="286">
                  <c:v>149.9929637398058</c:v>
                </c:pt>
                <c:pt idx="287">
                  <c:v>149.9932615709251</c:v>
                </c:pt>
                <c:pt idx="288">
                  <c:v>150.7981501709178</c:v>
                </c:pt>
                <c:pt idx="289">
                  <c:v>150.7984480020372</c:v>
                </c:pt>
                <c:pt idx="290">
                  <c:v>150.7987458331565</c:v>
                </c:pt>
                <c:pt idx="291">
                  <c:v>150.799415953175</c:v>
                </c:pt>
                <c:pt idx="292">
                  <c:v>150.7997137842943</c:v>
                </c:pt>
                <c:pt idx="293">
                  <c:v>150.8000860731935</c:v>
                </c:pt>
                <c:pt idx="294">
                  <c:v>150.8003839043128</c:v>
                </c:pt>
                <c:pt idx="295">
                  <c:v>150.800756193212</c:v>
                </c:pt>
                <c:pt idx="296">
                  <c:v>151.6058681665442</c:v>
                </c:pt>
                <c:pt idx="297">
                  <c:v>151.6062404554434</c:v>
                </c:pt>
                <c:pt idx="298">
                  <c:v>152.4109801398764</c:v>
                </c:pt>
                <c:pt idx="299">
                  <c:v>152.4112779709957</c:v>
                </c:pt>
                <c:pt idx="300">
                  <c:v>151.6075062377005</c:v>
                </c:pt>
                <c:pt idx="301">
                  <c:v>150.8033622155061</c:v>
                </c:pt>
                <c:pt idx="302">
                  <c:v>149.999143735532</c:v>
                </c:pt>
                <c:pt idx="303">
                  <c:v>149.9994415666512</c:v>
                </c:pt>
                <c:pt idx="304">
                  <c:v>149.9998138555504</c:v>
                </c:pt>
                <c:pt idx="305">
                  <c:v>150.0004839755689</c:v>
                </c:pt>
                <c:pt idx="306">
                  <c:v>150.0007818066882</c:v>
                </c:pt>
                <c:pt idx="307">
                  <c:v>150.0010796378075</c:v>
                </c:pt>
                <c:pt idx="308">
                  <c:v>150.0014519267067</c:v>
                </c:pt>
                <c:pt idx="309">
                  <c:v>150.8062660689196</c:v>
                </c:pt>
                <c:pt idx="310">
                  <c:v>151.6114525000316</c:v>
                </c:pt>
                <c:pt idx="311">
                  <c:v>152.4162666422445</c:v>
                </c:pt>
                <c:pt idx="312">
                  <c:v>152.4165644733638</c:v>
                </c:pt>
                <c:pt idx="313">
                  <c:v>153.2214530733565</c:v>
                </c:pt>
                <c:pt idx="314">
                  <c:v>153.2216764466961</c:v>
                </c:pt>
                <c:pt idx="315">
                  <c:v>153.2224210244944</c:v>
                </c:pt>
                <c:pt idx="316">
                  <c:v>154.0272351667072</c:v>
                </c:pt>
                <c:pt idx="317">
                  <c:v>154.0276074556064</c:v>
                </c:pt>
                <c:pt idx="318">
                  <c:v>154.027830828946</c:v>
                </c:pt>
                <c:pt idx="319">
                  <c:v>154.0285754067442</c:v>
                </c:pt>
                <c:pt idx="320">
                  <c:v>154.8333895489571</c:v>
                </c:pt>
                <c:pt idx="321">
                  <c:v>154.8337618378562</c:v>
                </c:pt>
                <c:pt idx="322">
                  <c:v>154.8339852111957</c:v>
                </c:pt>
                <c:pt idx="323">
                  <c:v>155.6388738111884</c:v>
                </c:pt>
                <c:pt idx="324">
                  <c:v>155.6395439312069</c:v>
                </c:pt>
                <c:pt idx="325">
                  <c:v>155.6398417623263</c:v>
                </c:pt>
                <c:pt idx="326">
                  <c:v>155.6402140512254</c:v>
                </c:pt>
                <c:pt idx="327">
                  <c:v>155.6405118823448</c:v>
                </c:pt>
                <c:pt idx="328">
                  <c:v>156.4453260245576</c:v>
                </c:pt>
                <c:pt idx="329">
                  <c:v>158.8595450778568</c:v>
                </c:pt>
                <c:pt idx="330">
                  <c:v>159.6643592200696</c:v>
                </c:pt>
                <c:pt idx="331">
                  <c:v>159.6646570511889</c:v>
                </c:pt>
                <c:pt idx="332">
                  <c:v>159.6650293400882</c:v>
                </c:pt>
                <c:pt idx="333">
                  <c:v>159.6654016289873</c:v>
                </c:pt>
                <c:pt idx="334">
                  <c:v>160.4705136023195</c:v>
                </c:pt>
                <c:pt idx="335">
                  <c:v>160.470811433439</c:v>
                </c:pt>
                <c:pt idx="336">
                  <c:v>160.471183722338</c:v>
                </c:pt>
                <c:pt idx="337">
                  <c:v>160.4714815534574</c:v>
                </c:pt>
                <c:pt idx="338">
                  <c:v>160.4721516734758</c:v>
                </c:pt>
                <c:pt idx="339">
                  <c:v>160.472523962375</c:v>
                </c:pt>
                <c:pt idx="340">
                  <c:v>160.4728217934943</c:v>
                </c:pt>
                <c:pt idx="341">
                  <c:v>160.4731196246136</c:v>
                </c:pt>
                <c:pt idx="342">
                  <c:v>161.2780082246063</c:v>
                </c:pt>
                <c:pt idx="343">
                  <c:v>162.0831201979385</c:v>
                </c:pt>
                <c:pt idx="344">
                  <c:v>162.0834924868377</c:v>
                </c:pt>
                <c:pt idx="345">
                  <c:v>162.8883066290506</c:v>
                </c:pt>
                <c:pt idx="346">
                  <c:v>162.8886789179498</c:v>
                </c:pt>
                <c:pt idx="347">
                  <c:v>163.6934930601626</c:v>
                </c:pt>
                <c:pt idx="348">
                  <c:v>164.4986050334948</c:v>
                </c:pt>
                <c:pt idx="349">
                  <c:v>165.3034936334875</c:v>
                </c:pt>
                <c:pt idx="350">
                  <c:v>165.3037914646068</c:v>
                </c:pt>
                <c:pt idx="351">
                  <c:v>165.304163753506</c:v>
                </c:pt>
                <c:pt idx="352">
                  <c:v>165.3044615846254</c:v>
                </c:pt>
                <c:pt idx="353">
                  <c:v>165.305131704644</c:v>
                </c:pt>
                <c:pt idx="354">
                  <c:v>165.3054295357632</c:v>
                </c:pt>
                <c:pt idx="355">
                  <c:v>165.3058018246624</c:v>
                </c:pt>
                <c:pt idx="356">
                  <c:v>165.3060996557817</c:v>
                </c:pt>
                <c:pt idx="357">
                  <c:v>165.306397486901</c:v>
                </c:pt>
                <c:pt idx="358">
                  <c:v>165.3070676069195</c:v>
                </c:pt>
                <c:pt idx="359">
                  <c:v>165.3073654380388</c:v>
                </c:pt>
                <c:pt idx="360">
                  <c:v>164.5031469580646</c:v>
                </c:pt>
                <c:pt idx="361">
                  <c:v>164.5035192469638</c:v>
                </c:pt>
                <c:pt idx="362">
                  <c:v>164.5041893669822</c:v>
                </c:pt>
                <c:pt idx="363">
                  <c:v>164.5044127403218</c:v>
                </c:pt>
                <c:pt idx="364">
                  <c:v>165.3093757980943</c:v>
                </c:pt>
                <c:pt idx="365">
                  <c:v>166.1141899403071</c:v>
                </c:pt>
                <c:pt idx="366">
                  <c:v>166.1144877714265</c:v>
                </c:pt>
                <c:pt idx="367">
                  <c:v>167.7241905136321</c:v>
                </c:pt>
                <c:pt idx="368">
                  <c:v>167.7244883447514</c:v>
                </c:pt>
                <c:pt idx="369">
                  <c:v>168.5293769447441</c:v>
                </c:pt>
                <c:pt idx="370">
                  <c:v>168.5296747758634</c:v>
                </c:pt>
                <c:pt idx="371">
                  <c:v>169.3345633758561</c:v>
                </c:pt>
                <c:pt idx="372">
                  <c:v>169.335084580315</c:v>
                </c:pt>
                <c:pt idx="373">
                  <c:v>169.335531326994</c:v>
                </c:pt>
                <c:pt idx="374">
                  <c:v>169.3358291581133</c:v>
                </c:pt>
                <c:pt idx="375">
                  <c:v>169.3361269892327</c:v>
                </c:pt>
                <c:pt idx="376">
                  <c:v>169.3364992781318</c:v>
                </c:pt>
                <c:pt idx="377">
                  <c:v>169.3371693981503</c:v>
                </c:pt>
                <c:pt idx="378">
                  <c:v>169.3374672292696</c:v>
                </c:pt>
                <c:pt idx="379">
                  <c:v>168.5332487492954</c:v>
                </c:pt>
                <c:pt idx="380">
                  <c:v>168.5336210381946</c:v>
                </c:pt>
                <c:pt idx="381">
                  <c:v>168.5342911582131</c:v>
                </c:pt>
                <c:pt idx="382">
                  <c:v>169.339105300426</c:v>
                </c:pt>
                <c:pt idx="383">
                  <c:v>170.1439194426388</c:v>
                </c:pt>
                <c:pt idx="384">
                  <c:v>170.9488080426316</c:v>
                </c:pt>
                <c:pt idx="385">
                  <c:v>171.7535477270646</c:v>
                </c:pt>
                <c:pt idx="386">
                  <c:v>173.36332492705</c:v>
                </c:pt>
                <c:pt idx="387">
                  <c:v>174.1681390692628</c:v>
                </c:pt>
                <c:pt idx="388">
                  <c:v>174.9729532114757</c:v>
                </c:pt>
                <c:pt idx="389">
                  <c:v>174.9733255003748</c:v>
                </c:pt>
                <c:pt idx="390">
                  <c:v>175.7781396425878</c:v>
                </c:pt>
                <c:pt idx="391">
                  <c:v>175.7788097626062</c:v>
                </c:pt>
                <c:pt idx="392">
                  <c:v>175.7791075937255</c:v>
                </c:pt>
                <c:pt idx="393">
                  <c:v>176.5839961937182</c:v>
                </c:pt>
                <c:pt idx="394">
                  <c:v>177.3888103359312</c:v>
                </c:pt>
                <c:pt idx="395">
                  <c:v>178.1935500203641</c:v>
                </c:pt>
                <c:pt idx="396">
                  <c:v>178.998810909256</c:v>
                </c:pt>
                <c:pt idx="397">
                  <c:v>178.9991087403754</c:v>
                </c:pt>
                <c:pt idx="398">
                  <c:v>178.9994810292745</c:v>
                </c:pt>
                <c:pt idx="399">
                  <c:v>178.999704402614</c:v>
                </c:pt>
                <c:pt idx="400">
                  <c:v>179.0004489804124</c:v>
                </c:pt>
                <c:pt idx="405">
                  <c:v>179.5441634549344</c:v>
                </c:pt>
                <c:pt idx="410">
                  <c:v>181.0700296618149</c:v>
                </c:pt>
                <c:pt idx="415">
                  <c:v>180.9635202709166</c:v>
                </c:pt>
                <c:pt idx="420">
                  <c:v>183.3773945421673</c:v>
                </c:pt>
                <c:pt idx="425">
                  <c:v>184.8990438927394</c:v>
                </c:pt>
                <c:pt idx="430">
                  <c:v>188.3116949007991</c:v>
                </c:pt>
                <c:pt idx="435">
                  <c:v>190.1789500227417</c:v>
                </c:pt>
                <c:pt idx="440">
                  <c:v>188.6633454389158</c:v>
                </c:pt>
                <c:pt idx="445">
                  <c:v>188.9254042078656</c:v>
                </c:pt>
                <c:pt idx="450">
                  <c:v>190.6405737350953</c:v>
                </c:pt>
                <c:pt idx="455">
                  <c:v>189.8252656770325</c:v>
                </c:pt>
                <c:pt idx="460">
                  <c:v>190.457799936179</c:v>
                </c:pt>
                <c:pt idx="465">
                  <c:v>192.070833833977</c:v>
                </c:pt>
                <c:pt idx="470">
                  <c:v>191.8027455197337</c:v>
                </c:pt>
                <c:pt idx="475">
                  <c:v>192.155129537743</c:v>
                </c:pt>
              </c:numCache>
            </c:numRef>
          </c:val>
          <c:smooth val="0"/>
          <c:extLst xmlns:c16r2="http://schemas.microsoft.com/office/drawing/2015/06/chart">
            <c:ext xmlns:c16="http://schemas.microsoft.com/office/drawing/2014/chart" uri="{C3380CC4-5D6E-409C-BE32-E72D297353CC}">
              <c16:uniqueId val="{00000001-7F73-45B0-960B-61AD96787E34}"/>
            </c:ext>
          </c:extLst>
        </c:ser>
        <c:dLbls>
          <c:showLegendKey val="0"/>
          <c:showVal val="0"/>
          <c:showCatName val="0"/>
          <c:showSerName val="0"/>
          <c:showPercent val="0"/>
          <c:showBubbleSize val="0"/>
        </c:dLbls>
        <c:marker val="1"/>
        <c:smooth val="0"/>
        <c:axId val="1797913672"/>
        <c:axId val="1797916952"/>
      </c:lineChart>
      <c:catAx>
        <c:axId val="1797913672"/>
        <c:scaling>
          <c:orientation val="minMax"/>
        </c:scaling>
        <c:delete val="0"/>
        <c:axPos val="b"/>
        <c:numFmt formatCode="yyyy" sourceLinked="0"/>
        <c:majorTickMark val="out"/>
        <c:minorTickMark val="none"/>
        <c:tickLblPos val="none"/>
        <c:spPr>
          <a:ln>
            <a:solidFill>
              <a:srgbClr val="000000"/>
            </a:solidFill>
          </a:ln>
        </c:spPr>
        <c:txPr>
          <a:bodyPr/>
          <a:lstStyle/>
          <a:p>
            <a:pPr>
              <a:defRPr sz="2200"/>
            </a:pPr>
            <a:endParaRPr lang="en-US"/>
          </a:p>
        </c:txPr>
        <c:crossAx val="1797916952"/>
        <c:crosses val="autoZero"/>
        <c:auto val="0"/>
        <c:lblAlgn val="ctr"/>
        <c:lblOffset val="100"/>
        <c:tickLblSkip val="50"/>
        <c:tickMarkSkip val="50"/>
        <c:noMultiLvlLbl val="0"/>
      </c:catAx>
      <c:valAx>
        <c:axId val="1797916952"/>
        <c:scaling>
          <c:orientation val="minMax"/>
          <c:max val="400.0"/>
        </c:scaling>
        <c:delete val="0"/>
        <c:axPos val="l"/>
        <c:majorGridlines>
          <c:spPr>
            <a:ln>
              <a:solidFill>
                <a:schemeClr val="bg1">
                  <a:lumMod val="75000"/>
                </a:schemeClr>
              </a:solidFill>
            </a:ln>
          </c:spPr>
        </c:majorGridlines>
        <c:numFmt formatCode="General" sourceLinked="1"/>
        <c:majorTickMark val="out"/>
        <c:minorTickMark val="none"/>
        <c:tickLblPos val="nextTo"/>
        <c:spPr>
          <a:ln>
            <a:noFill/>
          </a:ln>
        </c:spPr>
        <c:txPr>
          <a:bodyPr/>
          <a:lstStyle/>
          <a:p>
            <a:pPr>
              <a:defRPr sz="2200"/>
            </a:pPr>
            <a:endParaRPr lang="en-US"/>
          </a:p>
        </c:txPr>
        <c:crossAx val="1797913672"/>
        <c:crossesAt val="1.0"/>
        <c:crossBetween val="midCat"/>
      </c:valAx>
      <c:spPr>
        <a:ln>
          <a:noFill/>
        </a:ln>
      </c:spPr>
    </c:plotArea>
    <c:plotVisOnly val="1"/>
    <c:dispBlanksAs val="span"/>
    <c:showDLblsOverMax val="0"/>
  </c:chart>
  <c:spPr>
    <a:ln>
      <a:noFill/>
    </a:ln>
  </c:spPr>
  <c:txPr>
    <a:bodyPr/>
    <a:lstStyle/>
    <a:p>
      <a:pPr>
        <a:defRPr sz="1800"/>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04009556326841"/>
          <c:y val="0.0236976395768361"/>
          <c:w val="0.939599030890369"/>
          <c:h val="0.886358160582156"/>
        </c:manualLayout>
      </c:layout>
      <c:barChart>
        <c:barDir val="col"/>
        <c:grouping val="stacked"/>
        <c:varyColors val="0"/>
        <c:ser>
          <c:idx val="0"/>
          <c:order val="0"/>
          <c:tx>
            <c:strRef>
              <c:f>Sheet1!$A$6</c:f>
              <c:strCache>
                <c:ptCount val="1"/>
                <c:pt idx="0">
                  <c:v>40+</c:v>
                </c:pt>
              </c:strCache>
            </c:strRef>
          </c:tx>
          <c:spPr>
            <a:solidFill>
              <a:schemeClr val="bg2"/>
            </a:solidFill>
            <a:ln>
              <a:solidFill>
                <a:schemeClr val="bg1"/>
              </a:solidFill>
            </a:ln>
            <a:effectLst/>
          </c:spPr>
          <c:invertIfNegative val="0"/>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Sheet1!$B$6:$K$6</c:f>
              <c:numCache>
                <c:formatCode>_-* #,##0_-;\-* #,##0_-;_-* "-"??_-;_-@_-</c:formatCode>
                <c:ptCount val="10"/>
                <c:pt idx="0">
                  <c:v>0.0</c:v>
                </c:pt>
                <c:pt idx="1">
                  <c:v>0.0</c:v>
                </c:pt>
                <c:pt idx="2">
                  <c:v>373.0</c:v>
                </c:pt>
                <c:pt idx="3">
                  <c:v>0.0</c:v>
                </c:pt>
                <c:pt idx="4">
                  <c:v>0.0</c:v>
                </c:pt>
                <c:pt idx="5">
                  <c:v>548.0</c:v>
                </c:pt>
                <c:pt idx="6">
                  <c:v>0.0</c:v>
                </c:pt>
                <c:pt idx="7">
                  <c:v>774.0</c:v>
                </c:pt>
                <c:pt idx="8">
                  <c:v>147.0</c:v>
                </c:pt>
                <c:pt idx="9">
                  <c:v>1289.0</c:v>
                </c:pt>
              </c:numCache>
            </c:numRef>
          </c:val>
          <c:extLst xmlns:c16r2="http://schemas.microsoft.com/office/drawing/2015/06/chart">
            <c:ext xmlns:c16="http://schemas.microsoft.com/office/drawing/2014/chart" uri="{C3380CC4-5D6E-409C-BE32-E72D297353CC}">
              <c16:uniqueId val="{00000000-9242-475A-8369-55FD3C8631C2}"/>
            </c:ext>
          </c:extLst>
        </c:ser>
        <c:ser>
          <c:idx val="6"/>
          <c:order val="1"/>
          <c:tx>
            <c:strRef>
              <c:f>Sheet1!$A$5</c:f>
              <c:strCache>
                <c:ptCount val="1"/>
                <c:pt idx="0">
                  <c:v>20-39</c:v>
                </c:pt>
              </c:strCache>
            </c:strRef>
          </c:tx>
          <c:spPr>
            <a:solidFill>
              <a:schemeClr val="tx2"/>
            </a:solidFill>
            <a:ln>
              <a:solidFill>
                <a:schemeClr val="bg1"/>
              </a:solidFill>
            </a:ln>
            <a:effectLst/>
          </c:spPr>
          <c:invertIfNegative val="0"/>
          <c:dPt>
            <c:idx val="6"/>
            <c:invertIfNegative val="0"/>
            <c:bubble3D val="0"/>
            <c:extLst xmlns:c16r2="http://schemas.microsoft.com/office/drawing/2015/06/chart">
              <c:ext xmlns:c16="http://schemas.microsoft.com/office/drawing/2014/chart" uri="{C3380CC4-5D6E-409C-BE32-E72D297353CC}">
                <c16:uniqueId val="{00000006-5208-4BD2-AE89-71B1D15F34A9}"/>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Sheet1!$B$5:$K$5</c:f>
              <c:numCache>
                <c:formatCode>_-* #,##0_-;\-* #,##0_-;_-* "-"??_-;_-@_-</c:formatCode>
                <c:ptCount val="10"/>
                <c:pt idx="0">
                  <c:v>0.0</c:v>
                </c:pt>
                <c:pt idx="1">
                  <c:v>0.0</c:v>
                </c:pt>
                <c:pt idx="2">
                  <c:v>299.0</c:v>
                </c:pt>
                <c:pt idx="3">
                  <c:v>333.0</c:v>
                </c:pt>
                <c:pt idx="4">
                  <c:v>308.0</c:v>
                </c:pt>
                <c:pt idx="5">
                  <c:v>166.0</c:v>
                </c:pt>
                <c:pt idx="6">
                  <c:v>478.0</c:v>
                </c:pt>
                <c:pt idx="7">
                  <c:v>1566.0</c:v>
                </c:pt>
                <c:pt idx="8">
                  <c:v>2572.0</c:v>
                </c:pt>
                <c:pt idx="9">
                  <c:v>2071.0</c:v>
                </c:pt>
              </c:numCache>
            </c:numRef>
          </c:val>
          <c:extLst xmlns:c16r2="http://schemas.microsoft.com/office/drawing/2015/06/chart">
            <c:ext xmlns:c16="http://schemas.microsoft.com/office/drawing/2014/chart" uri="{C3380CC4-5D6E-409C-BE32-E72D297353CC}">
              <c16:uniqueId val="{00000007-5208-4BD2-AE89-71B1D15F34A9}"/>
            </c:ext>
          </c:extLst>
        </c:ser>
        <c:ser>
          <c:idx val="5"/>
          <c:order val="2"/>
          <c:tx>
            <c:strRef>
              <c:f>Sheet1!$A$4</c:f>
              <c:strCache>
                <c:ptCount val="1"/>
                <c:pt idx="0">
                  <c:v>10-19</c:v>
                </c:pt>
              </c:strCache>
            </c:strRef>
          </c:tx>
          <c:spPr>
            <a:solidFill>
              <a:schemeClr val="accent1"/>
            </a:solidFill>
            <a:ln>
              <a:solidFill>
                <a:schemeClr val="bg1"/>
              </a:solidFill>
            </a:ln>
            <a:effectLst/>
          </c:spPr>
          <c:invertIfNegative val="0"/>
          <c:dPt>
            <c:idx val="4"/>
            <c:invertIfNegative val="0"/>
            <c:bubble3D val="0"/>
            <c:extLst xmlns:c16r2="http://schemas.microsoft.com/office/drawing/2015/06/chart">
              <c:ext xmlns:c16="http://schemas.microsoft.com/office/drawing/2014/chart" uri="{C3380CC4-5D6E-409C-BE32-E72D297353CC}">
                <c16:uniqueId val="{00000004-5208-4BD2-AE89-71B1D15F34A9}"/>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Sheet1!$B$4:$K$4</c:f>
              <c:numCache>
                <c:formatCode>_-* #,##0_-;\-* #,##0_-;_-* "-"??_-;_-@_-</c:formatCode>
                <c:ptCount val="10"/>
                <c:pt idx="0">
                  <c:v>12.0</c:v>
                </c:pt>
                <c:pt idx="1">
                  <c:v>12.0</c:v>
                </c:pt>
                <c:pt idx="2">
                  <c:v>344.0</c:v>
                </c:pt>
                <c:pt idx="3">
                  <c:v>795.0</c:v>
                </c:pt>
                <c:pt idx="4">
                  <c:v>422.0</c:v>
                </c:pt>
                <c:pt idx="5">
                  <c:v>1323.0</c:v>
                </c:pt>
                <c:pt idx="6">
                  <c:v>1267.0</c:v>
                </c:pt>
                <c:pt idx="7">
                  <c:v>3884.0</c:v>
                </c:pt>
                <c:pt idx="8">
                  <c:v>3900.0</c:v>
                </c:pt>
                <c:pt idx="9">
                  <c:v>1227.0</c:v>
                </c:pt>
              </c:numCache>
            </c:numRef>
          </c:val>
          <c:extLst xmlns:c16r2="http://schemas.microsoft.com/office/drawing/2015/06/chart">
            <c:ext xmlns:c16="http://schemas.microsoft.com/office/drawing/2014/chart" uri="{C3380CC4-5D6E-409C-BE32-E72D297353CC}">
              <c16:uniqueId val="{00000005-5208-4BD2-AE89-71B1D15F34A9}"/>
            </c:ext>
          </c:extLst>
        </c:ser>
        <c:ser>
          <c:idx val="4"/>
          <c:order val="3"/>
          <c:tx>
            <c:strRef>
              <c:f>Sheet1!$A$3</c:f>
              <c:strCache>
                <c:ptCount val="1"/>
                <c:pt idx="0">
                  <c:v>4-9</c:v>
                </c:pt>
              </c:strCache>
            </c:strRef>
          </c:tx>
          <c:spPr>
            <a:solidFill>
              <a:schemeClr val="accent2"/>
            </a:solidFill>
            <a:ln w="9525" cmpd="sng">
              <a:solidFill>
                <a:schemeClr val="bg1"/>
              </a:solidFill>
            </a:ln>
            <a:effectLst/>
          </c:spPr>
          <c:invertIfNegative val="0"/>
          <c:dPt>
            <c:idx val="2"/>
            <c:invertIfNegative val="0"/>
            <c:bubble3D val="0"/>
            <c:extLst xmlns:c16r2="http://schemas.microsoft.com/office/drawing/2015/06/chart">
              <c:ext xmlns:c16="http://schemas.microsoft.com/office/drawing/2014/chart" uri="{C3380CC4-5D6E-409C-BE32-E72D297353CC}">
                <c16:uniqueId val="{00000002-5208-4BD2-AE89-71B1D15F34A9}"/>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Sheet1!$B$3:$K$3</c:f>
              <c:numCache>
                <c:formatCode>_-* #,##0_-;\-* #,##0_-;_-* "-"??_-;_-@_-</c:formatCode>
                <c:ptCount val="10"/>
                <c:pt idx="0">
                  <c:v>445.0</c:v>
                </c:pt>
                <c:pt idx="1">
                  <c:v>425.0</c:v>
                </c:pt>
                <c:pt idx="2">
                  <c:v>772.0</c:v>
                </c:pt>
                <c:pt idx="3">
                  <c:v>711.0</c:v>
                </c:pt>
                <c:pt idx="4">
                  <c:v>851.0</c:v>
                </c:pt>
                <c:pt idx="5">
                  <c:v>1247.0</c:v>
                </c:pt>
                <c:pt idx="6">
                  <c:v>1824.0</c:v>
                </c:pt>
                <c:pt idx="7">
                  <c:v>3994.0</c:v>
                </c:pt>
                <c:pt idx="8">
                  <c:v>4406.0</c:v>
                </c:pt>
                <c:pt idx="9">
                  <c:v>2043.0</c:v>
                </c:pt>
              </c:numCache>
            </c:numRef>
          </c:val>
          <c:extLst xmlns:c16r2="http://schemas.microsoft.com/office/drawing/2015/06/chart">
            <c:ext xmlns:c16="http://schemas.microsoft.com/office/drawing/2014/chart" uri="{C3380CC4-5D6E-409C-BE32-E72D297353CC}">
              <c16:uniqueId val="{00000003-5208-4BD2-AE89-71B1D15F34A9}"/>
            </c:ext>
          </c:extLst>
        </c:ser>
        <c:ser>
          <c:idx val="3"/>
          <c:order val="4"/>
          <c:tx>
            <c:strRef>
              <c:f>Sheet1!$A$2</c:f>
              <c:strCache>
                <c:ptCount val="1"/>
                <c:pt idx="0">
                  <c:v>2-3</c:v>
                </c:pt>
              </c:strCache>
            </c:strRef>
          </c:tx>
          <c:spPr>
            <a:solidFill>
              <a:schemeClr val="accent3"/>
            </a:solidFill>
            <a:ln w="9525" cmpd="sng">
              <a:solidFill>
                <a:schemeClr val="bg1"/>
              </a:solidFill>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0-5208-4BD2-AE89-71B1D15F34A9}"/>
              </c:ext>
            </c:extLst>
          </c:dPt>
          <c:cat>
            <c:strRef>
              <c:f>Sheet1!$B$1:$K$1</c:f>
              <c:strCache>
                <c:ptCount val="10"/>
                <c:pt idx="0">
                  <c:v>2009</c:v>
                </c:pt>
                <c:pt idx="1">
                  <c:v>2010</c:v>
                </c:pt>
                <c:pt idx="2">
                  <c:v>2011</c:v>
                </c:pt>
                <c:pt idx="3">
                  <c:v>2012</c:v>
                </c:pt>
                <c:pt idx="4">
                  <c:v>2013</c:v>
                </c:pt>
                <c:pt idx="5">
                  <c:v>2014</c:v>
                </c:pt>
                <c:pt idx="6">
                  <c:v>2015</c:v>
                </c:pt>
                <c:pt idx="7">
                  <c:v>2016</c:v>
                </c:pt>
                <c:pt idx="8">
                  <c:v>2017</c:v>
                </c:pt>
                <c:pt idx="9">
                  <c:v>2018</c:v>
                </c:pt>
              </c:strCache>
            </c:strRef>
          </c:cat>
          <c:val>
            <c:numRef>
              <c:f>Sheet1!$B$2:$K$2</c:f>
              <c:numCache>
                <c:formatCode>_-* #,##0_-;\-* #,##0_-;_-* "-"??_-;_-@_-</c:formatCode>
                <c:ptCount val="10"/>
                <c:pt idx="0">
                  <c:v>50.0</c:v>
                </c:pt>
                <c:pt idx="1">
                  <c:v>234.0</c:v>
                </c:pt>
                <c:pt idx="2">
                  <c:v>251.0</c:v>
                </c:pt>
                <c:pt idx="3">
                  <c:v>207.0</c:v>
                </c:pt>
                <c:pt idx="4">
                  <c:v>150.0</c:v>
                </c:pt>
                <c:pt idx="5">
                  <c:v>313.0</c:v>
                </c:pt>
                <c:pt idx="6">
                  <c:v>405.0</c:v>
                </c:pt>
                <c:pt idx="7">
                  <c:v>577.0</c:v>
                </c:pt>
                <c:pt idx="8">
                  <c:v>205.0</c:v>
                </c:pt>
                <c:pt idx="9">
                  <c:v>128.0</c:v>
                </c:pt>
              </c:numCache>
            </c:numRef>
          </c:val>
          <c:extLst xmlns:c16r2="http://schemas.microsoft.com/office/drawing/2015/06/chart">
            <c:ext xmlns:c16="http://schemas.microsoft.com/office/drawing/2014/chart" uri="{C3380CC4-5D6E-409C-BE32-E72D297353CC}">
              <c16:uniqueId val="{00000001-5208-4BD2-AE89-71B1D15F34A9}"/>
            </c:ext>
          </c:extLst>
        </c:ser>
        <c:dLbls>
          <c:showLegendKey val="0"/>
          <c:showVal val="0"/>
          <c:showCatName val="0"/>
          <c:showSerName val="0"/>
          <c:showPercent val="0"/>
          <c:showBubbleSize val="0"/>
        </c:dLbls>
        <c:gapWidth val="60"/>
        <c:overlap val="100"/>
        <c:axId val="-2001924136"/>
        <c:axId val="-2001981288"/>
      </c:barChart>
      <c:catAx>
        <c:axId val="-2001924136"/>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01981288"/>
        <c:crosses val="autoZero"/>
        <c:auto val="1"/>
        <c:lblAlgn val="ctr"/>
        <c:lblOffset val="100"/>
        <c:tickLblSkip val="4"/>
        <c:noMultiLvlLbl val="0"/>
      </c:catAx>
      <c:valAx>
        <c:axId val="-2001981288"/>
        <c:scaling>
          <c:orientation val="minMax"/>
          <c:max val="30000.0"/>
          <c:min val="0.0"/>
        </c:scaling>
        <c:delete val="0"/>
        <c:axPos val="l"/>
        <c:majorGridlines>
          <c:spPr>
            <a:ln>
              <a:solidFill>
                <a:srgbClr val="C3C7CB"/>
              </a:solidFill>
            </a:ln>
          </c:spPr>
        </c:majorGridlines>
        <c:numFmt formatCode="#,##0" sourceLinked="0"/>
        <c:majorTickMark val="out"/>
        <c:minorTickMark val="none"/>
        <c:tickLblPos val="none"/>
        <c:spPr>
          <a:ln>
            <a:noFill/>
          </a:ln>
        </c:spPr>
        <c:crossAx val="-2001924136"/>
        <c:crosses val="autoZero"/>
        <c:crossBetween val="between"/>
        <c:majorUnit val="5000.0"/>
        <c:dispUnits>
          <c:builtInUnit val="thousands"/>
        </c:dispUnits>
      </c:valAx>
    </c:plotArea>
    <c:plotVisOnly val="1"/>
    <c:dispBlanksAs val="gap"/>
    <c:showDLblsOverMax val="0"/>
  </c:chart>
  <c:txPr>
    <a:bodyPr/>
    <a:lstStyle/>
    <a:p>
      <a:pPr>
        <a:defRPr sz="1800"/>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pop increase - Sydney</c:v>
                </c:pt>
              </c:strCache>
            </c:strRef>
          </c:tx>
          <c:spPr>
            <a:solidFill>
              <a:srgbClr val="F68B33"/>
            </a:solidFill>
            <a:ln w="9525">
              <a:solidFill>
                <a:srgbClr val="FFFFFF"/>
              </a:solidFill>
            </a:ln>
          </c:spPr>
          <c:invertIfNegative val="0"/>
          <c:cat>
            <c:strRef>
              <c:f>Sheet1!$A$2:$A$10</c:f>
              <c:strCache>
                <c:ptCount val="9"/>
                <c:pt idx="0">
                  <c:v>0</c:v>
                </c:pt>
                <c:pt idx="1">
                  <c:v>5</c:v>
                </c:pt>
                <c:pt idx="2">
                  <c:v>10</c:v>
                </c:pt>
                <c:pt idx="3">
                  <c:v>15</c:v>
                </c:pt>
                <c:pt idx="4">
                  <c:v>20</c:v>
                </c:pt>
                <c:pt idx="5">
                  <c:v>25</c:v>
                </c:pt>
                <c:pt idx="6">
                  <c:v>30</c:v>
                </c:pt>
                <c:pt idx="7">
                  <c:v>35</c:v>
                </c:pt>
                <c:pt idx="8">
                  <c:v>40+</c:v>
                </c:pt>
              </c:strCache>
            </c:strRef>
          </c:cat>
          <c:val>
            <c:numRef>
              <c:f>Sheet1!$B$2:$B$10</c:f>
              <c:numCache>
                <c:formatCode>General</c:formatCode>
                <c:ptCount val="9"/>
                <c:pt idx="0">
                  <c:v>86795.0</c:v>
                </c:pt>
                <c:pt idx="1">
                  <c:v>101046.0</c:v>
                </c:pt>
                <c:pt idx="2">
                  <c:v>128855.0</c:v>
                </c:pt>
                <c:pt idx="3">
                  <c:v>113385.0</c:v>
                </c:pt>
                <c:pt idx="4">
                  <c:v>70012.0</c:v>
                </c:pt>
                <c:pt idx="5">
                  <c:v>56806.0</c:v>
                </c:pt>
                <c:pt idx="6">
                  <c:v>62295.0</c:v>
                </c:pt>
                <c:pt idx="7">
                  <c:v>40687.0</c:v>
                </c:pt>
                <c:pt idx="8">
                  <c:v>113339.0</c:v>
                </c:pt>
              </c:numCache>
            </c:numRef>
          </c:val>
          <c:extLst xmlns:c16r2="http://schemas.microsoft.com/office/drawing/2015/06/chart">
            <c:ext xmlns:c16="http://schemas.microsoft.com/office/drawing/2014/chart" uri="{C3380CC4-5D6E-409C-BE32-E72D297353CC}">
              <c16:uniqueId val="{00000004-5A34-4138-B5E6-26F4B8707154}"/>
            </c:ext>
          </c:extLst>
        </c:ser>
        <c:ser>
          <c:idx val="1"/>
          <c:order val="1"/>
          <c:tx>
            <c:strRef>
              <c:f>Sheet1!$C$1</c:f>
              <c:strCache>
                <c:ptCount val="1"/>
                <c:pt idx="0">
                  <c:v>pop increase - Melbourne</c:v>
                </c:pt>
              </c:strCache>
            </c:strRef>
          </c:tx>
          <c:spPr>
            <a:solidFill>
              <a:srgbClr val="A02226"/>
            </a:solidFill>
            <a:ln w="9525">
              <a:solidFill>
                <a:srgbClr val="FFFFFF"/>
              </a:solidFill>
            </a:ln>
          </c:spPr>
          <c:invertIfNegative val="0"/>
          <c:cat>
            <c:strRef>
              <c:f>Sheet1!$A$2:$A$10</c:f>
              <c:strCache>
                <c:ptCount val="9"/>
                <c:pt idx="0">
                  <c:v>0</c:v>
                </c:pt>
                <c:pt idx="1">
                  <c:v>5</c:v>
                </c:pt>
                <c:pt idx="2">
                  <c:v>10</c:v>
                </c:pt>
                <c:pt idx="3">
                  <c:v>15</c:v>
                </c:pt>
                <c:pt idx="4">
                  <c:v>20</c:v>
                </c:pt>
                <c:pt idx="5">
                  <c:v>25</c:v>
                </c:pt>
                <c:pt idx="6">
                  <c:v>30</c:v>
                </c:pt>
                <c:pt idx="7">
                  <c:v>35</c:v>
                </c:pt>
                <c:pt idx="8">
                  <c:v>40+</c:v>
                </c:pt>
              </c:strCache>
            </c:strRef>
          </c:cat>
          <c:val>
            <c:numRef>
              <c:f>Sheet1!$C$2:$C$10</c:f>
              <c:numCache>
                <c:formatCode>General</c:formatCode>
                <c:ptCount val="9"/>
                <c:pt idx="0">
                  <c:v>106252.0</c:v>
                </c:pt>
                <c:pt idx="1">
                  <c:v>100376.0</c:v>
                </c:pt>
                <c:pt idx="2">
                  <c:v>99856.0</c:v>
                </c:pt>
                <c:pt idx="3">
                  <c:v>78531.0</c:v>
                </c:pt>
                <c:pt idx="4">
                  <c:v>172332.0</c:v>
                </c:pt>
                <c:pt idx="5">
                  <c:v>138885.0</c:v>
                </c:pt>
                <c:pt idx="6">
                  <c:v>33307.0</c:v>
                </c:pt>
                <c:pt idx="7">
                  <c:v>71167.0</c:v>
                </c:pt>
                <c:pt idx="8">
                  <c:v>163850.0</c:v>
                </c:pt>
              </c:numCache>
            </c:numRef>
          </c:val>
          <c:extLst xmlns:c16r2="http://schemas.microsoft.com/office/drawing/2015/06/chart">
            <c:ext xmlns:c16="http://schemas.microsoft.com/office/drawing/2014/chart" uri="{C3380CC4-5D6E-409C-BE32-E72D297353CC}">
              <c16:uniqueId val="{00000006-5A34-4138-B5E6-26F4B8707154}"/>
            </c:ext>
          </c:extLst>
        </c:ser>
        <c:dLbls>
          <c:showLegendKey val="0"/>
          <c:showVal val="0"/>
          <c:showCatName val="0"/>
          <c:showSerName val="0"/>
          <c:showPercent val="0"/>
          <c:showBubbleSize val="0"/>
        </c:dLbls>
        <c:gapWidth val="100"/>
        <c:axId val="1785321400"/>
        <c:axId val="-2015676408"/>
      </c:barChart>
      <c:catAx>
        <c:axId val="1785321400"/>
        <c:scaling>
          <c:orientation val="minMax"/>
        </c:scaling>
        <c:delete val="0"/>
        <c:axPos val="b"/>
        <c:numFmt formatCode="General" sourceLinked="1"/>
        <c:majorTickMark val="none"/>
        <c:minorTickMark val="none"/>
        <c:tickLblPos val="none"/>
        <c:spPr>
          <a:ln>
            <a:solidFill>
              <a:schemeClr val="tx1"/>
            </a:solidFill>
          </a:ln>
        </c:spPr>
        <c:txPr>
          <a:bodyPr/>
          <a:lstStyle/>
          <a:p>
            <a:pPr>
              <a:defRPr sz="2200"/>
            </a:pPr>
            <a:endParaRPr lang="en-US"/>
          </a:p>
        </c:txPr>
        <c:crossAx val="-2015676408"/>
        <c:crosses val="autoZero"/>
        <c:auto val="1"/>
        <c:lblAlgn val="ctr"/>
        <c:lblOffset val="100"/>
        <c:noMultiLvlLbl val="0"/>
      </c:catAx>
      <c:valAx>
        <c:axId val="-2015676408"/>
        <c:scaling>
          <c:orientation val="minMax"/>
          <c:max val="18000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1785321400"/>
        <c:crosses val="autoZero"/>
        <c:crossBetween val="between"/>
        <c:majorUnit val="30000.0"/>
      </c:valAx>
    </c:plotArea>
    <c:plotVisOnly val="1"/>
    <c:dispBlanksAs val="gap"/>
    <c:showDLblsOverMax val="0"/>
  </c:chart>
  <c:txPr>
    <a:bodyPr/>
    <a:lstStyle/>
    <a:p>
      <a:pPr>
        <a:defRPr sz="1800"/>
      </a:pPr>
      <a:endParaRPr lang="en-US"/>
    </a:p>
  </c:txPr>
  <c:externalData r:id="rId2">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212878129743148"/>
          <c:y val="0.0320138524351123"/>
          <c:w val="0.761864254326293"/>
          <c:h val="0.882149606299213"/>
        </c:manualLayout>
      </c:layout>
      <c:barChart>
        <c:barDir val="col"/>
        <c:grouping val="clustered"/>
        <c:varyColors val="0"/>
        <c:ser>
          <c:idx val="1"/>
          <c:order val="0"/>
          <c:tx>
            <c:strRef>
              <c:f>Sheet1!$B$1</c:f>
              <c:strCache>
                <c:ptCount val="1"/>
                <c:pt idx="0">
                  <c:v>2006-2011 dwellings built per year</c:v>
                </c:pt>
              </c:strCache>
            </c:strRef>
          </c:tx>
          <c:spPr>
            <a:solidFill>
              <a:srgbClr val="FFC35A"/>
            </a:solidFill>
            <a:ln w="9525">
              <a:solidFill>
                <a:srgbClr val="FFFFFF"/>
              </a:solidFill>
            </a:ln>
          </c:spPr>
          <c:invertIfNegative val="0"/>
          <c:cat>
            <c:strRef>
              <c:f>Sheet1!$A$2:$A$3</c:f>
              <c:strCache>
                <c:ptCount val="1"/>
                <c:pt idx="0">
                  <c:v>Sydney</c:v>
                </c:pt>
              </c:strCache>
            </c:strRef>
          </c:cat>
          <c:val>
            <c:numRef>
              <c:f>Sheet1!$B$2</c:f>
              <c:numCache>
                <c:formatCode>0.0</c:formatCode>
                <c:ptCount val="1"/>
                <c:pt idx="0">
                  <c:v>14694.81232652827</c:v>
                </c:pt>
              </c:numCache>
            </c:numRef>
          </c:val>
          <c:extLst xmlns:c16r2="http://schemas.microsoft.com/office/drawing/2015/06/chart">
            <c:ext xmlns:c16="http://schemas.microsoft.com/office/drawing/2014/chart" uri="{C3380CC4-5D6E-409C-BE32-E72D297353CC}">
              <c16:uniqueId val="{00000000-B8C8-4F24-96BA-F0D418522D46}"/>
            </c:ext>
          </c:extLst>
        </c:ser>
        <c:ser>
          <c:idx val="2"/>
          <c:order val="1"/>
          <c:tx>
            <c:strRef>
              <c:f>Sheet1!$C$1</c:f>
              <c:strCache>
                <c:ptCount val="1"/>
                <c:pt idx="0">
                  <c:v>2011-2016 dwellings built per year</c:v>
                </c:pt>
              </c:strCache>
            </c:strRef>
          </c:tx>
          <c:spPr>
            <a:solidFill>
              <a:srgbClr val="F68B33"/>
            </a:solidFill>
          </c:spPr>
          <c:invertIfNegative val="0"/>
          <c:cat>
            <c:strRef>
              <c:f>Sheet1!$A$2:$A$3</c:f>
              <c:strCache>
                <c:ptCount val="1"/>
                <c:pt idx="0">
                  <c:v>Sydney</c:v>
                </c:pt>
              </c:strCache>
            </c:strRef>
          </c:cat>
          <c:val>
            <c:numRef>
              <c:f>Sheet1!$C$2</c:f>
              <c:numCache>
                <c:formatCode>0.0</c:formatCode>
                <c:ptCount val="1"/>
                <c:pt idx="0">
                  <c:v>24960.8</c:v>
                </c:pt>
              </c:numCache>
            </c:numRef>
          </c:val>
          <c:extLst xmlns:c16r2="http://schemas.microsoft.com/office/drawing/2015/06/chart">
            <c:ext xmlns:c16="http://schemas.microsoft.com/office/drawing/2014/chart" uri="{C3380CC4-5D6E-409C-BE32-E72D297353CC}">
              <c16:uniqueId val="{00000001-B8C8-4F24-96BA-F0D418522D46}"/>
            </c:ext>
          </c:extLst>
        </c:ser>
        <c:ser>
          <c:idx val="0"/>
          <c:order val="2"/>
          <c:tx>
            <c:strRef>
              <c:f>Sheet1!$D$1</c:f>
              <c:strCache>
                <c:ptCount val="1"/>
                <c:pt idx="0">
                  <c:v>Dwellings built in 2017</c:v>
                </c:pt>
              </c:strCache>
            </c:strRef>
          </c:tx>
          <c:spPr>
            <a:solidFill>
              <a:srgbClr val="D4582A"/>
            </a:solidFill>
            <a:ln>
              <a:solidFill>
                <a:srgbClr val="FFFFFF"/>
              </a:solidFill>
            </a:ln>
          </c:spPr>
          <c:invertIfNegative val="0"/>
          <c:cat>
            <c:strRef>
              <c:f>Sheet1!$A$2:$A$3</c:f>
              <c:strCache>
                <c:ptCount val="1"/>
                <c:pt idx="0">
                  <c:v>Sydney</c:v>
                </c:pt>
              </c:strCache>
            </c:strRef>
          </c:cat>
          <c:val>
            <c:numRef>
              <c:f>Sheet1!$D$2</c:f>
              <c:numCache>
                <c:formatCode>0.0</c:formatCode>
                <c:ptCount val="1"/>
                <c:pt idx="0">
                  <c:v>38759.0</c:v>
                </c:pt>
              </c:numCache>
            </c:numRef>
          </c:val>
          <c:extLst xmlns:c16r2="http://schemas.microsoft.com/office/drawing/2015/06/chart">
            <c:ext xmlns:c16="http://schemas.microsoft.com/office/drawing/2014/chart" uri="{C3380CC4-5D6E-409C-BE32-E72D297353CC}">
              <c16:uniqueId val="{00000002-B8C8-4F24-96BA-F0D418522D46}"/>
            </c:ext>
          </c:extLst>
        </c:ser>
        <c:ser>
          <c:idx val="3"/>
          <c:order val="3"/>
          <c:tx>
            <c:strRef>
              <c:f>Sheet1!$E$1</c:f>
              <c:strCache>
                <c:ptCount val="1"/>
                <c:pt idx="0">
                  <c:v>Dwellings required per year to reach housing target</c:v>
                </c:pt>
              </c:strCache>
            </c:strRef>
          </c:tx>
          <c:spPr>
            <a:solidFill>
              <a:srgbClr val="A02226"/>
            </a:solidFill>
          </c:spPr>
          <c:invertIfNegative val="0"/>
          <c:cat>
            <c:strRef>
              <c:f>Sheet1!$A$2:$A$3</c:f>
              <c:strCache>
                <c:ptCount val="1"/>
                <c:pt idx="0">
                  <c:v>Sydney</c:v>
                </c:pt>
              </c:strCache>
            </c:strRef>
          </c:cat>
          <c:val>
            <c:numRef>
              <c:f>Sheet1!$E$2</c:f>
              <c:numCache>
                <c:formatCode>0.0</c:formatCode>
                <c:ptCount val="1"/>
                <c:pt idx="0">
                  <c:v>36250.0</c:v>
                </c:pt>
              </c:numCache>
            </c:numRef>
          </c:val>
          <c:extLst xmlns:c16r2="http://schemas.microsoft.com/office/drawing/2015/06/chart">
            <c:ext xmlns:c16="http://schemas.microsoft.com/office/drawing/2014/chart" uri="{C3380CC4-5D6E-409C-BE32-E72D297353CC}">
              <c16:uniqueId val="{00000003-B8C8-4F24-96BA-F0D418522D46}"/>
            </c:ext>
          </c:extLst>
        </c:ser>
        <c:dLbls>
          <c:showLegendKey val="0"/>
          <c:showVal val="0"/>
          <c:showCatName val="0"/>
          <c:showSerName val="0"/>
          <c:showPercent val="0"/>
          <c:showBubbleSize val="0"/>
        </c:dLbls>
        <c:gapWidth val="49"/>
        <c:overlap val="-11"/>
        <c:axId val="-2015416952"/>
        <c:axId val="-2015981608"/>
      </c:barChart>
      <c:catAx>
        <c:axId val="-2015416952"/>
        <c:scaling>
          <c:orientation val="minMax"/>
        </c:scaling>
        <c:delete val="0"/>
        <c:axPos val="b"/>
        <c:numFmt formatCode="General" sourceLinked="1"/>
        <c:majorTickMark val="none"/>
        <c:minorTickMark val="none"/>
        <c:tickLblPos val="nextTo"/>
        <c:spPr>
          <a:ln>
            <a:solidFill>
              <a:schemeClr val="tx1"/>
            </a:solidFill>
          </a:ln>
        </c:spPr>
        <c:txPr>
          <a:bodyPr/>
          <a:lstStyle/>
          <a:p>
            <a:pPr>
              <a:defRPr sz="2200"/>
            </a:pPr>
            <a:endParaRPr lang="en-US"/>
          </a:p>
        </c:txPr>
        <c:crossAx val="-2015981608"/>
        <c:crosses val="autoZero"/>
        <c:auto val="1"/>
        <c:lblAlgn val="ctr"/>
        <c:lblOffset val="100"/>
        <c:noMultiLvlLbl val="0"/>
      </c:catAx>
      <c:valAx>
        <c:axId val="-2015981608"/>
        <c:scaling>
          <c:orientation val="minMax"/>
          <c:max val="5000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15416952"/>
        <c:crosses val="autoZero"/>
        <c:crossBetween val="between"/>
        <c:majorUnit val="10000.0"/>
      </c:valAx>
    </c:plotArea>
    <c:plotVisOnly val="1"/>
    <c:dispBlanksAs val="gap"/>
    <c:showDLblsOverMax val="0"/>
  </c:chart>
  <c:txPr>
    <a:bodyPr/>
    <a:lstStyle/>
    <a:p>
      <a:pPr>
        <a:defRPr sz="1800"/>
      </a:pPr>
      <a:endParaRPr lang="en-US"/>
    </a:p>
  </c:txPr>
  <c:externalData r:id="rId2">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35316884985015"/>
          <c:y val="0.0297070574511519"/>
          <c:w val="0.937810610612563"/>
          <c:h val="0.88406401283173"/>
        </c:manualLayout>
      </c:layout>
      <c:barChart>
        <c:barDir val="col"/>
        <c:grouping val="clustered"/>
        <c:varyColors val="0"/>
        <c:ser>
          <c:idx val="1"/>
          <c:order val="0"/>
          <c:tx>
            <c:strRef>
              <c:f>Sheet1!$B$1</c:f>
              <c:strCache>
                <c:ptCount val="1"/>
                <c:pt idx="0">
                  <c:v>2006-2011 dwellings built per year</c:v>
                </c:pt>
              </c:strCache>
            </c:strRef>
          </c:tx>
          <c:spPr>
            <a:solidFill>
              <a:srgbClr val="FFC35A"/>
            </a:solidFill>
            <a:ln w="9525">
              <a:solidFill>
                <a:srgbClr val="FFFFFF"/>
              </a:solidFill>
            </a:ln>
          </c:spPr>
          <c:invertIfNegative val="0"/>
          <c:cat>
            <c:strRef>
              <c:f>Sheet1!$A$2:$A$3</c:f>
              <c:strCache>
                <c:ptCount val="1"/>
                <c:pt idx="0">
                  <c:v>Melbourne</c:v>
                </c:pt>
              </c:strCache>
            </c:strRef>
          </c:cat>
          <c:val>
            <c:numRef>
              <c:f>Sheet1!$B$2</c:f>
              <c:numCache>
                <c:formatCode>0.0</c:formatCode>
                <c:ptCount val="1"/>
                <c:pt idx="0">
                  <c:v>29264.91400373942</c:v>
                </c:pt>
              </c:numCache>
            </c:numRef>
          </c:val>
          <c:extLst xmlns:c16r2="http://schemas.microsoft.com/office/drawing/2015/06/chart">
            <c:ext xmlns:c16="http://schemas.microsoft.com/office/drawing/2014/chart" uri="{C3380CC4-5D6E-409C-BE32-E72D297353CC}">
              <c16:uniqueId val="{00000000-3593-4855-938C-B3C85247B217}"/>
            </c:ext>
          </c:extLst>
        </c:ser>
        <c:ser>
          <c:idx val="2"/>
          <c:order val="1"/>
          <c:tx>
            <c:strRef>
              <c:f>Sheet1!$C$1</c:f>
              <c:strCache>
                <c:ptCount val="1"/>
                <c:pt idx="0">
                  <c:v>2011-2016 dwellings built per year</c:v>
                </c:pt>
              </c:strCache>
            </c:strRef>
          </c:tx>
          <c:spPr>
            <a:solidFill>
              <a:srgbClr val="F68B33"/>
            </a:solidFill>
          </c:spPr>
          <c:invertIfNegative val="0"/>
          <c:cat>
            <c:strRef>
              <c:f>Sheet1!$A$2:$A$3</c:f>
              <c:strCache>
                <c:ptCount val="1"/>
                <c:pt idx="0">
                  <c:v>Melbourne</c:v>
                </c:pt>
              </c:strCache>
            </c:strRef>
          </c:cat>
          <c:val>
            <c:numRef>
              <c:f>Sheet1!$C$2</c:f>
              <c:numCache>
                <c:formatCode>0.0</c:formatCode>
                <c:ptCount val="1"/>
                <c:pt idx="0">
                  <c:v>38236.2</c:v>
                </c:pt>
              </c:numCache>
            </c:numRef>
          </c:val>
          <c:extLst xmlns:c16r2="http://schemas.microsoft.com/office/drawing/2015/06/chart">
            <c:ext xmlns:c16="http://schemas.microsoft.com/office/drawing/2014/chart" uri="{C3380CC4-5D6E-409C-BE32-E72D297353CC}">
              <c16:uniqueId val="{00000001-3593-4855-938C-B3C85247B217}"/>
            </c:ext>
          </c:extLst>
        </c:ser>
        <c:ser>
          <c:idx val="0"/>
          <c:order val="2"/>
          <c:tx>
            <c:strRef>
              <c:f>Sheet1!$D$1</c:f>
              <c:strCache>
                <c:ptCount val="1"/>
                <c:pt idx="0">
                  <c:v>Dwellings required per year to reach housing target</c:v>
                </c:pt>
              </c:strCache>
            </c:strRef>
          </c:tx>
          <c:spPr>
            <a:solidFill>
              <a:srgbClr val="621214"/>
            </a:solidFill>
            <a:ln>
              <a:solidFill>
                <a:srgbClr val="FFFFFF"/>
              </a:solidFill>
            </a:ln>
          </c:spPr>
          <c:invertIfNegative val="0"/>
          <c:dPt>
            <c:idx val="0"/>
            <c:invertIfNegative val="0"/>
            <c:bubble3D val="0"/>
            <c:spPr>
              <a:solidFill>
                <a:srgbClr val="A02226"/>
              </a:solidFill>
              <a:ln>
                <a:solidFill>
                  <a:srgbClr val="FFFFFF"/>
                </a:solidFill>
              </a:ln>
            </c:spPr>
            <c:extLst xmlns:c16r2="http://schemas.microsoft.com/office/drawing/2015/06/chart">
              <c:ext xmlns:c16="http://schemas.microsoft.com/office/drawing/2014/chart" uri="{C3380CC4-5D6E-409C-BE32-E72D297353CC}">
                <c16:uniqueId val="{00000003-3593-4855-938C-B3C85247B217}"/>
              </c:ext>
            </c:extLst>
          </c:dPt>
          <c:cat>
            <c:strRef>
              <c:f>Sheet1!$A$2:$A$3</c:f>
              <c:strCache>
                <c:ptCount val="1"/>
                <c:pt idx="0">
                  <c:v>Melbourne</c:v>
                </c:pt>
              </c:strCache>
            </c:strRef>
          </c:cat>
          <c:val>
            <c:numRef>
              <c:f>Sheet1!$D$2</c:f>
              <c:numCache>
                <c:formatCode>0.0</c:formatCode>
                <c:ptCount val="1"/>
                <c:pt idx="0">
                  <c:v>43193.2514285714</c:v>
                </c:pt>
              </c:numCache>
            </c:numRef>
          </c:val>
          <c:extLst xmlns:c16r2="http://schemas.microsoft.com/office/drawing/2015/06/chart">
            <c:ext xmlns:c16="http://schemas.microsoft.com/office/drawing/2014/chart" uri="{C3380CC4-5D6E-409C-BE32-E72D297353CC}">
              <c16:uniqueId val="{00000002-3593-4855-938C-B3C85247B217}"/>
            </c:ext>
          </c:extLst>
        </c:ser>
        <c:dLbls>
          <c:showLegendKey val="0"/>
          <c:showVal val="0"/>
          <c:showCatName val="0"/>
          <c:showSerName val="0"/>
          <c:showPercent val="0"/>
          <c:showBubbleSize val="0"/>
        </c:dLbls>
        <c:gapWidth val="49"/>
        <c:overlap val="-11"/>
        <c:axId val="-2016114664"/>
        <c:axId val="1785357304"/>
      </c:barChart>
      <c:catAx>
        <c:axId val="-2016114664"/>
        <c:scaling>
          <c:orientation val="minMax"/>
        </c:scaling>
        <c:delete val="0"/>
        <c:axPos val="b"/>
        <c:numFmt formatCode="General" sourceLinked="1"/>
        <c:majorTickMark val="none"/>
        <c:minorTickMark val="none"/>
        <c:tickLblPos val="nextTo"/>
        <c:spPr>
          <a:ln>
            <a:solidFill>
              <a:schemeClr val="tx1"/>
            </a:solidFill>
          </a:ln>
        </c:spPr>
        <c:txPr>
          <a:bodyPr/>
          <a:lstStyle/>
          <a:p>
            <a:pPr>
              <a:defRPr sz="2200"/>
            </a:pPr>
            <a:endParaRPr lang="en-US"/>
          </a:p>
        </c:txPr>
        <c:crossAx val="1785357304"/>
        <c:crosses val="autoZero"/>
        <c:auto val="1"/>
        <c:lblAlgn val="ctr"/>
        <c:lblOffset val="100"/>
        <c:noMultiLvlLbl val="0"/>
      </c:catAx>
      <c:valAx>
        <c:axId val="1785357304"/>
        <c:scaling>
          <c:orientation val="minMax"/>
          <c:max val="50000.0"/>
        </c:scaling>
        <c:delete val="0"/>
        <c:axPos val="l"/>
        <c:majorGridlines>
          <c:spPr>
            <a:ln>
              <a:solidFill>
                <a:srgbClr val="6A737B">
                  <a:lumMod val="40000"/>
                  <a:lumOff val="60000"/>
                </a:srgbClr>
              </a:solidFill>
            </a:ln>
          </c:spPr>
        </c:majorGridlines>
        <c:numFmt formatCode="#,##0" sourceLinked="0"/>
        <c:majorTickMark val="out"/>
        <c:minorTickMark val="none"/>
        <c:tickLblPos val="none"/>
        <c:spPr>
          <a:ln>
            <a:noFill/>
          </a:ln>
        </c:spPr>
        <c:txPr>
          <a:bodyPr/>
          <a:lstStyle/>
          <a:p>
            <a:pPr>
              <a:defRPr sz="1800"/>
            </a:pPr>
            <a:endParaRPr lang="en-US"/>
          </a:p>
        </c:txPr>
        <c:crossAx val="-2016114664"/>
        <c:crosses val="autoZero"/>
        <c:crossBetween val="between"/>
        <c:majorUnit val="10000.0"/>
      </c:valAx>
    </c:plotArea>
    <c:plotVisOnly val="1"/>
    <c:dispBlanksAs val="gap"/>
    <c:showDLblsOverMax val="0"/>
  </c:chart>
  <c:txPr>
    <a:bodyPr/>
    <a:lstStyle/>
    <a:p>
      <a:pPr>
        <a:defRPr sz="1800"/>
      </a:pPr>
      <a:endParaRPr lang="en-US"/>
    </a:p>
  </c:txPr>
  <c:externalData r:id="rId2">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468350465112362"/>
          <c:y val="0.0405038798481422"/>
          <c:w val="0.881408978886088"/>
          <c:h val="0.905855497723948"/>
        </c:manualLayout>
      </c:layout>
      <c:barChart>
        <c:barDir val="col"/>
        <c:grouping val="clustered"/>
        <c:varyColors val="0"/>
        <c:ser>
          <c:idx val="1"/>
          <c:order val="0"/>
          <c:tx>
            <c:strRef>
              <c:f>Sheet1!$B$1</c:f>
              <c:strCache>
                <c:ptCount val="1"/>
                <c:pt idx="0">
                  <c:v>Sydney</c:v>
                </c:pt>
              </c:strCache>
            </c:strRef>
          </c:tx>
          <c:spPr>
            <a:solidFill>
              <a:srgbClr val="621214">
                <a:alpha val="70000"/>
              </a:srgbClr>
            </a:solidFill>
            <a:ln>
              <a:solidFill>
                <a:srgbClr val="FFFFFF"/>
              </a:solidFill>
            </a:ln>
          </c:spPr>
          <c:invertIfNegative val="0"/>
          <c:val>
            <c:numRef>
              <c:f>Sheet1!$B$2:$B$7</c:f>
              <c:numCache>
                <c:formatCode>General</c:formatCode>
                <c:ptCount val="6"/>
                <c:pt idx="0">
                  <c:v>4270.0</c:v>
                </c:pt>
                <c:pt idx="1">
                  <c:v>3170.0</c:v>
                </c:pt>
                <c:pt idx="2">
                  <c:v>2210.0</c:v>
                </c:pt>
                <c:pt idx="3">
                  <c:v>1680.0</c:v>
                </c:pt>
                <c:pt idx="4">
                  <c:v>1230.0</c:v>
                </c:pt>
                <c:pt idx="5">
                  <c:v>530.0</c:v>
                </c:pt>
              </c:numCache>
            </c:numRef>
          </c:val>
          <c:extLst xmlns:c16r2="http://schemas.microsoft.com/office/drawing/2015/06/chart">
            <c:ext xmlns:c16="http://schemas.microsoft.com/office/drawing/2014/chart" uri="{C3380CC4-5D6E-409C-BE32-E72D297353CC}">
              <c16:uniqueId val="{00000000-26FA-4C08-8EA2-B055F830A9B4}"/>
            </c:ext>
          </c:extLst>
        </c:ser>
        <c:ser>
          <c:idx val="15"/>
          <c:order val="1"/>
          <c:tx>
            <c:strRef>
              <c:f>Sheet1!$D$1</c:f>
              <c:strCache>
                <c:ptCount val="1"/>
                <c:pt idx="0">
                  <c:v>Sydney2016</c:v>
                </c:pt>
              </c:strCache>
            </c:strRef>
          </c:tx>
          <c:spPr>
            <a:solidFill>
              <a:srgbClr val="621214"/>
            </a:solidFill>
            <a:ln>
              <a:solidFill>
                <a:srgbClr val="FFFFFF"/>
              </a:solidFill>
            </a:ln>
          </c:spPr>
          <c:invertIfNegative val="0"/>
          <c:val>
            <c:numRef>
              <c:f>Sheet1!$D$2:$D$7</c:f>
              <c:numCache>
                <c:formatCode>0</c:formatCode>
                <c:ptCount val="6"/>
                <c:pt idx="0">
                  <c:v>6845.908171834008</c:v>
                </c:pt>
                <c:pt idx="1">
                  <c:v>3804.552808308955</c:v>
                </c:pt>
                <c:pt idx="2">
                  <c:v>3016.74334998482</c:v>
                </c:pt>
                <c:pt idx="3">
                  <c:v>2218.810745911071</c:v>
                </c:pt>
                <c:pt idx="4">
                  <c:v>1687.234584329286</c:v>
                </c:pt>
                <c:pt idx="5">
                  <c:v>826.3118514561696</c:v>
                </c:pt>
              </c:numCache>
            </c:numRef>
          </c:val>
          <c:extLst xmlns:c16r2="http://schemas.microsoft.com/office/drawing/2015/06/chart">
            <c:ext xmlns:c16="http://schemas.microsoft.com/office/drawing/2014/chart" uri="{C3380CC4-5D6E-409C-BE32-E72D297353CC}">
              <c16:uniqueId val="{00000001-26FA-4C08-8EA2-B055F830A9B4}"/>
            </c:ext>
          </c:extLst>
        </c:ser>
        <c:ser>
          <c:idx val="3"/>
          <c:order val="2"/>
          <c:tx>
            <c:strRef>
              <c:f>Sheet1!$E$1</c:f>
              <c:strCache>
                <c:ptCount val="1"/>
                <c:pt idx="0">
                  <c:v>Column</c:v>
                </c:pt>
              </c:strCache>
            </c:strRef>
          </c:tx>
          <c:spPr>
            <a:ln>
              <a:noFill/>
            </a:ln>
          </c:spPr>
          <c:invertIfNegative val="0"/>
          <c:val>
            <c:numRef>
              <c:f>Sheet1!$E$2:$E$7</c:f>
              <c:numCache>
                <c:formatCode>General</c:formatCode>
                <c:ptCount val="6"/>
              </c:numCache>
            </c:numRef>
          </c:val>
          <c:extLst xmlns:c16r2="http://schemas.microsoft.com/office/drawing/2015/06/chart">
            <c:ext xmlns:c16="http://schemas.microsoft.com/office/drawing/2014/chart" uri="{C3380CC4-5D6E-409C-BE32-E72D297353CC}">
              <c16:uniqueId val="{00000002-26FA-4C08-8EA2-B055F830A9B4}"/>
            </c:ext>
          </c:extLst>
        </c:ser>
        <c:ser>
          <c:idx val="4"/>
          <c:order val="3"/>
          <c:tx>
            <c:strRef>
              <c:f>Sheet1!$F$1</c:f>
              <c:strCache>
                <c:ptCount val="1"/>
                <c:pt idx="0">
                  <c:v>Melbourne</c:v>
                </c:pt>
              </c:strCache>
            </c:strRef>
          </c:tx>
          <c:spPr>
            <a:solidFill>
              <a:srgbClr val="A02226">
                <a:alpha val="70000"/>
              </a:srgbClr>
            </a:solidFill>
            <a:ln>
              <a:solidFill>
                <a:srgbClr val="FFFFFF"/>
              </a:solidFill>
            </a:ln>
          </c:spPr>
          <c:invertIfNegative val="0"/>
          <c:val>
            <c:numRef>
              <c:f>Sheet1!$F$2:$F$7</c:f>
              <c:numCache>
                <c:formatCode>General</c:formatCode>
                <c:ptCount val="6"/>
                <c:pt idx="0">
                  <c:v>2470.0</c:v>
                </c:pt>
                <c:pt idx="1">
                  <c:v>2690.0</c:v>
                </c:pt>
                <c:pt idx="2">
                  <c:v>1880.0</c:v>
                </c:pt>
                <c:pt idx="3">
                  <c:v>1370.0</c:v>
                </c:pt>
                <c:pt idx="4">
                  <c:v>470.0</c:v>
                </c:pt>
                <c:pt idx="5">
                  <c:v>270.0</c:v>
                </c:pt>
              </c:numCache>
            </c:numRef>
          </c:val>
          <c:extLst xmlns:c16r2="http://schemas.microsoft.com/office/drawing/2015/06/chart">
            <c:ext xmlns:c16="http://schemas.microsoft.com/office/drawing/2014/chart" uri="{C3380CC4-5D6E-409C-BE32-E72D297353CC}">
              <c16:uniqueId val="{00000003-26FA-4C08-8EA2-B055F830A9B4}"/>
            </c:ext>
          </c:extLst>
        </c:ser>
        <c:ser>
          <c:idx val="16"/>
          <c:order val="4"/>
          <c:tx>
            <c:strRef>
              <c:f>Sheet1!$H$1</c:f>
              <c:strCache>
                <c:ptCount val="1"/>
                <c:pt idx="0">
                  <c:v>Melbourne2016</c:v>
                </c:pt>
              </c:strCache>
            </c:strRef>
          </c:tx>
          <c:spPr>
            <a:solidFill>
              <a:srgbClr val="A02226"/>
            </a:solidFill>
          </c:spPr>
          <c:invertIfNegative val="0"/>
          <c:val>
            <c:numRef>
              <c:f>Sheet1!$H$2:$H$7</c:f>
              <c:numCache>
                <c:formatCode>0</c:formatCode>
                <c:ptCount val="6"/>
                <c:pt idx="0">
                  <c:v>4315.873613543868</c:v>
                </c:pt>
                <c:pt idx="1">
                  <c:v>3105.087332882556</c:v>
                </c:pt>
                <c:pt idx="2">
                  <c:v>2041.911468516354</c:v>
                </c:pt>
                <c:pt idx="3">
                  <c:v>1680.17668763247</c:v>
                </c:pt>
                <c:pt idx="4">
                  <c:v>1175.463161952703</c:v>
                </c:pt>
                <c:pt idx="5">
                  <c:v>656.9329008967763</c:v>
                </c:pt>
              </c:numCache>
            </c:numRef>
          </c:val>
          <c:extLst xmlns:c16r2="http://schemas.microsoft.com/office/drawing/2015/06/chart">
            <c:ext xmlns:c16="http://schemas.microsoft.com/office/drawing/2014/chart" uri="{C3380CC4-5D6E-409C-BE32-E72D297353CC}">
              <c16:uniqueId val="{00000004-26FA-4C08-8EA2-B055F830A9B4}"/>
            </c:ext>
          </c:extLst>
        </c:ser>
        <c:ser>
          <c:idx val="6"/>
          <c:order val="5"/>
          <c:tx>
            <c:strRef>
              <c:f>Sheet1!$I$1</c:f>
              <c:strCache>
                <c:ptCount val="1"/>
                <c:pt idx="0">
                  <c:v>Column5</c:v>
                </c:pt>
              </c:strCache>
            </c:strRef>
          </c:tx>
          <c:invertIfNegative val="0"/>
          <c:val>
            <c:numRef>
              <c:f>Sheet1!$I$2:$I$7</c:f>
              <c:numCache>
                <c:formatCode>General</c:formatCode>
                <c:ptCount val="6"/>
              </c:numCache>
            </c:numRef>
          </c:val>
          <c:extLst xmlns:c16r2="http://schemas.microsoft.com/office/drawing/2015/06/chart">
            <c:ext xmlns:c16="http://schemas.microsoft.com/office/drawing/2014/chart" uri="{C3380CC4-5D6E-409C-BE32-E72D297353CC}">
              <c16:uniqueId val="{00000005-26FA-4C08-8EA2-B055F830A9B4}"/>
            </c:ext>
          </c:extLst>
        </c:ser>
        <c:ser>
          <c:idx val="7"/>
          <c:order val="6"/>
          <c:tx>
            <c:strRef>
              <c:f>Sheet1!$J$1</c:f>
              <c:strCache>
                <c:ptCount val="1"/>
                <c:pt idx="0">
                  <c:v>Brisbane</c:v>
                </c:pt>
              </c:strCache>
            </c:strRef>
          </c:tx>
          <c:spPr>
            <a:solidFill>
              <a:srgbClr val="D4582A">
                <a:alpha val="70000"/>
              </a:srgbClr>
            </a:solidFill>
            <a:ln>
              <a:solidFill>
                <a:srgbClr val="FFFFFF"/>
              </a:solidFill>
            </a:ln>
          </c:spPr>
          <c:invertIfNegative val="0"/>
          <c:val>
            <c:numRef>
              <c:f>Sheet1!$J$2:$J$7</c:f>
              <c:numCache>
                <c:formatCode>General</c:formatCode>
                <c:ptCount val="6"/>
                <c:pt idx="0">
                  <c:v>2210.0</c:v>
                </c:pt>
                <c:pt idx="1">
                  <c:v>1190.0</c:v>
                </c:pt>
                <c:pt idx="2">
                  <c:v>500.0</c:v>
                </c:pt>
                <c:pt idx="3">
                  <c:v>260.0</c:v>
                </c:pt>
                <c:pt idx="4">
                  <c:v>220.0</c:v>
                </c:pt>
                <c:pt idx="5">
                  <c:v>160.0</c:v>
                </c:pt>
              </c:numCache>
            </c:numRef>
          </c:val>
          <c:extLst xmlns:c16r2="http://schemas.microsoft.com/office/drawing/2015/06/chart">
            <c:ext xmlns:c16="http://schemas.microsoft.com/office/drawing/2014/chart" uri="{C3380CC4-5D6E-409C-BE32-E72D297353CC}">
              <c16:uniqueId val="{00000006-26FA-4C08-8EA2-B055F830A9B4}"/>
            </c:ext>
          </c:extLst>
        </c:ser>
        <c:ser>
          <c:idx val="17"/>
          <c:order val="7"/>
          <c:tx>
            <c:strRef>
              <c:f>Sheet1!$L$1</c:f>
              <c:strCache>
                <c:ptCount val="1"/>
                <c:pt idx="0">
                  <c:v>Brisbane2016</c:v>
                </c:pt>
              </c:strCache>
            </c:strRef>
          </c:tx>
          <c:spPr>
            <a:solidFill>
              <a:srgbClr val="D4582A"/>
            </a:solidFill>
            <a:ln>
              <a:solidFill>
                <a:srgbClr val="FFFFFF"/>
              </a:solidFill>
            </a:ln>
          </c:spPr>
          <c:invertIfNegative val="0"/>
          <c:val>
            <c:numRef>
              <c:f>Sheet1!$L$2:$L$7</c:f>
              <c:numCache>
                <c:formatCode>0</c:formatCode>
                <c:ptCount val="6"/>
                <c:pt idx="0">
                  <c:v>3366.269866525116</c:v>
                </c:pt>
                <c:pt idx="1">
                  <c:v>1600.48589409269</c:v>
                </c:pt>
                <c:pt idx="2">
                  <c:v>926.595281125214</c:v>
                </c:pt>
                <c:pt idx="3">
                  <c:v>647.4509436540671</c:v>
                </c:pt>
                <c:pt idx="4">
                  <c:v>596.4947518567395</c:v>
                </c:pt>
                <c:pt idx="5">
                  <c:v>389.5842350002694</c:v>
                </c:pt>
              </c:numCache>
            </c:numRef>
          </c:val>
          <c:extLst xmlns:c16r2="http://schemas.microsoft.com/office/drawing/2015/06/chart">
            <c:ext xmlns:c16="http://schemas.microsoft.com/office/drawing/2014/chart" uri="{C3380CC4-5D6E-409C-BE32-E72D297353CC}">
              <c16:uniqueId val="{00000007-26FA-4C08-8EA2-B055F830A9B4}"/>
            </c:ext>
          </c:extLst>
        </c:ser>
        <c:ser>
          <c:idx val="9"/>
          <c:order val="8"/>
          <c:tx>
            <c:strRef>
              <c:f>Sheet1!$M$1</c:f>
              <c:strCache>
                <c:ptCount val="1"/>
                <c:pt idx="0">
                  <c:v>Column6</c:v>
                </c:pt>
              </c:strCache>
            </c:strRef>
          </c:tx>
          <c:invertIfNegative val="0"/>
          <c:val>
            <c:numRef>
              <c:f>Sheet1!$M$2:$M$7</c:f>
              <c:numCache>
                <c:formatCode>General</c:formatCode>
                <c:ptCount val="6"/>
              </c:numCache>
            </c:numRef>
          </c:val>
          <c:extLst xmlns:c16r2="http://schemas.microsoft.com/office/drawing/2015/06/chart">
            <c:ext xmlns:c16="http://schemas.microsoft.com/office/drawing/2014/chart" uri="{C3380CC4-5D6E-409C-BE32-E72D297353CC}">
              <c16:uniqueId val="{00000008-26FA-4C08-8EA2-B055F830A9B4}"/>
            </c:ext>
          </c:extLst>
        </c:ser>
        <c:ser>
          <c:idx val="10"/>
          <c:order val="9"/>
          <c:tx>
            <c:strRef>
              <c:f>Sheet1!$N$1</c:f>
              <c:strCache>
                <c:ptCount val="1"/>
                <c:pt idx="0">
                  <c:v>Adelaide</c:v>
                </c:pt>
              </c:strCache>
            </c:strRef>
          </c:tx>
          <c:spPr>
            <a:solidFill>
              <a:srgbClr val="F68B33">
                <a:alpha val="70000"/>
              </a:srgbClr>
            </a:solidFill>
            <a:ln>
              <a:solidFill>
                <a:srgbClr val="FFFFFF"/>
              </a:solidFill>
            </a:ln>
          </c:spPr>
          <c:invertIfNegative val="0"/>
          <c:val>
            <c:numRef>
              <c:f>Sheet1!$N$2:$N$7</c:f>
              <c:numCache>
                <c:formatCode>General</c:formatCode>
                <c:ptCount val="6"/>
                <c:pt idx="0">
                  <c:v>1860.0</c:v>
                </c:pt>
                <c:pt idx="1">
                  <c:v>1420.0</c:v>
                </c:pt>
                <c:pt idx="2">
                  <c:v>810.0</c:v>
                </c:pt>
                <c:pt idx="3">
                  <c:v>310.0</c:v>
                </c:pt>
                <c:pt idx="4">
                  <c:v>260.0</c:v>
                </c:pt>
                <c:pt idx="5">
                  <c:v>130.0</c:v>
                </c:pt>
              </c:numCache>
            </c:numRef>
          </c:val>
          <c:extLst xmlns:c16r2="http://schemas.microsoft.com/office/drawing/2015/06/chart">
            <c:ext xmlns:c16="http://schemas.microsoft.com/office/drawing/2014/chart" uri="{C3380CC4-5D6E-409C-BE32-E72D297353CC}">
              <c16:uniqueId val="{00000009-26FA-4C08-8EA2-B055F830A9B4}"/>
            </c:ext>
          </c:extLst>
        </c:ser>
        <c:ser>
          <c:idx val="18"/>
          <c:order val="10"/>
          <c:tx>
            <c:strRef>
              <c:f>Sheet1!$P$1</c:f>
              <c:strCache>
                <c:ptCount val="1"/>
                <c:pt idx="0">
                  <c:v>Adelaide2016</c:v>
                </c:pt>
              </c:strCache>
            </c:strRef>
          </c:tx>
          <c:spPr>
            <a:solidFill>
              <a:srgbClr val="F68B33"/>
            </a:solidFill>
            <a:ln>
              <a:solidFill>
                <a:srgbClr val="FFFFFF"/>
              </a:solidFill>
            </a:ln>
          </c:spPr>
          <c:invertIfNegative val="0"/>
          <c:val>
            <c:numRef>
              <c:f>Sheet1!$P$2:$P$7</c:f>
              <c:numCache>
                <c:formatCode>0</c:formatCode>
                <c:ptCount val="6"/>
                <c:pt idx="0">
                  <c:v>2159.479300918904</c:v>
                </c:pt>
                <c:pt idx="1">
                  <c:v>1546.709613163667</c:v>
                </c:pt>
                <c:pt idx="2">
                  <c:v>911.6271845961115</c:v>
                </c:pt>
                <c:pt idx="3">
                  <c:v>577.4412518019835</c:v>
                </c:pt>
              </c:numCache>
            </c:numRef>
          </c:val>
          <c:extLst xmlns:c16r2="http://schemas.microsoft.com/office/drawing/2015/06/chart">
            <c:ext xmlns:c16="http://schemas.microsoft.com/office/drawing/2014/chart" uri="{C3380CC4-5D6E-409C-BE32-E72D297353CC}">
              <c16:uniqueId val="{0000000A-26FA-4C08-8EA2-B055F830A9B4}"/>
            </c:ext>
          </c:extLst>
        </c:ser>
        <c:ser>
          <c:idx val="12"/>
          <c:order val="11"/>
          <c:tx>
            <c:strRef>
              <c:f>Sheet1!$Q$1</c:f>
              <c:strCache>
                <c:ptCount val="1"/>
                <c:pt idx="0">
                  <c:v>Column8</c:v>
                </c:pt>
              </c:strCache>
            </c:strRef>
          </c:tx>
          <c:invertIfNegative val="0"/>
          <c:val>
            <c:numRef>
              <c:f>Sheet1!$Q$2:$Q$7</c:f>
              <c:numCache>
                <c:formatCode>General</c:formatCode>
                <c:ptCount val="6"/>
              </c:numCache>
            </c:numRef>
          </c:val>
          <c:extLst xmlns:c16r2="http://schemas.microsoft.com/office/drawing/2015/06/chart">
            <c:ext xmlns:c16="http://schemas.microsoft.com/office/drawing/2014/chart" uri="{C3380CC4-5D6E-409C-BE32-E72D297353CC}">
              <c16:uniqueId val="{0000000B-26FA-4C08-8EA2-B055F830A9B4}"/>
            </c:ext>
          </c:extLst>
        </c:ser>
        <c:ser>
          <c:idx val="13"/>
          <c:order val="12"/>
          <c:tx>
            <c:strRef>
              <c:f>Sheet1!$R$1</c:f>
              <c:strCache>
                <c:ptCount val="1"/>
                <c:pt idx="0">
                  <c:v>Perth</c:v>
                </c:pt>
              </c:strCache>
            </c:strRef>
          </c:tx>
          <c:spPr>
            <a:solidFill>
              <a:srgbClr val="FFC35A">
                <a:alpha val="70000"/>
              </a:srgbClr>
            </a:solidFill>
            <a:ln>
              <a:solidFill>
                <a:srgbClr val="FFFFFF"/>
              </a:solidFill>
            </a:ln>
          </c:spPr>
          <c:invertIfNegative val="0"/>
          <c:val>
            <c:numRef>
              <c:f>Sheet1!$R$2:$R$7</c:f>
              <c:numCache>
                <c:formatCode>General</c:formatCode>
                <c:ptCount val="6"/>
                <c:pt idx="0">
                  <c:v>1690.0</c:v>
                </c:pt>
                <c:pt idx="1">
                  <c:v>1300.0</c:v>
                </c:pt>
                <c:pt idx="2">
                  <c:v>770.0</c:v>
                </c:pt>
                <c:pt idx="3">
                  <c:v>300.0</c:v>
                </c:pt>
                <c:pt idx="4">
                  <c:v>160.0</c:v>
                </c:pt>
                <c:pt idx="5">
                  <c:v>40.0</c:v>
                </c:pt>
              </c:numCache>
            </c:numRef>
          </c:val>
          <c:extLst xmlns:c16r2="http://schemas.microsoft.com/office/drawing/2015/06/chart">
            <c:ext xmlns:c16="http://schemas.microsoft.com/office/drawing/2014/chart" uri="{C3380CC4-5D6E-409C-BE32-E72D297353CC}">
              <c16:uniqueId val="{0000000C-26FA-4C08-8EA2-B055F830A9B4}"/>
            </c:ext>
          </c:extLst>
        </c:ser>
        <c:ser>
          <c:idx val="19"/>
          <c:order val="13"/>
          <c:tx>
            <c:strRef>
              <c:f>Sheet1!$T$1</c:f>
              <c:strCache>
                <c:ptCount val="1"/>
                <c:pt idx="0">
                  <c:v>Perth2016</c:v>
                </c:pt>
              </c:strCache>
            </c:strRef>
          </c:tx>
          <c:spPr>
            <a:solidFill>
              <a:srgbClr val="FFC35A"/>
            </a:solidFill>
            <a:ln>
              <a:solidFill>
                <a:srgbClr val="FFFFFF"/>
              </a:solidFill>
            </a:ln>
          </c:spPr>
          <c:invertIfNegative val="0"/>
          <c:val>
            <c:numRef>
              <c:f>Sheet1!$T$2:$T$7</c:f>
              <c:numCache>
                <c:formatCode>0</c:formatCode>
                <c:ptCount val="6"/>
                <c:pt idx="0">
                  <c:v>2366.079805564407</c:v>
                </c:pt>
                <c:pt idx="1">
                  <c:v>1695.436266663652</c:v>
                </c:pt>
                <c:pt idx="2">
                  <c:v>1332.752910425042</c:v>
                </c:pt>
                <c:pt idx="3">
                  <c:v>824.0206624057803</c:v>
                </c:pt>
                <c:pt idx="4">
                  <c:v>446.5888659862578</c:v>
                </c:pt>
                <c:pt idx="5">
                  <c:v>210.8852144289234</c:v>
                </c:pt>
              </c:numCache>
            </c:numRef>
          </c:val>
          <c:extLst xmlns:c16r2="http://schemas.microsoft.com/office/drawing/2015/06/chart">
            <c:ext xmlns:c16="http://schemas.microsoft.com/office/drawing/2014/chart" uri="{C3380CC4-5D6E-409C-BE32-E72D297353CC}">
              <c16:uniqueId val="{0000000D-26FA-4C08-8EA2-B055F830A9B4}"/>
            </c:ext>
          </c:extLst>
        </c:ser>
        <c:dLbls>
          <c:showLegendKey val="0"/>
          <c:showVal val="0"/>
          <c:showCatName val="0"/>
          <c:showSerName val="0"/>
          <c:showPercent val="0"/>
          <c:showBubbleSize val="0"/>
        </c:dLbls>
        <c:gapWidth val="150"/>
        <c:axId val="1785207688"/>
        <c:axId val="1785211096"/>
      </c:barChart>
      <c:dateAx>
        <c:axId val="1785207688"/>
        <c:scaling>
          <c:orientation val="minMax"/>
        </c:scaling>
        <c:delete val="0"/>
        <c:axPos val="b"/>
        <c:numFmt formatCode="#,##0" sourceLinked="0"/>
        <c:majorTickMark val="out"/>
        <c:minorTickMark val="none"/>
        <c:tickLblPos val="none"/>
        <c:spPr>
          <a:noFill/>
          <a:ln w="9525" cap="flat" cmpd="sng" algn="ctr">
            <a:solidFill>
              <a:schemeClr val="tx1"/>
            </a:solidFill>
            <a:round/>
          </a:ln>
          <a:effectLst/>
        </c:spPr>
        <c:txPr>
          <a:bodyPr rot="-60000000" vert="horz"/>
          <a:lstStyle/>
          <a:p>
            <a:pPr>
              <a:defRPr sz="1800"/>
            </a:pPr>
            <a:endParaRPr lang="en-US"/>
          </a:p>
        </c:txPr>
        <c:crossAx val="1785211096"/>
        <c:crosses val="autoZero"/>
        <c:auto val="1"/>
        <c:lblOffset val="100"/>
        <c:baseTimeUnit val="months"/>
        <c:majorUnit val="1.0"/>
        <c:majorTimeUnit val="years"/>
        <c:minorUnit val="1.0"/>
        <c:minorTimeUnit val="years"/>
      </c:dateAx>
      <c:valAx>
        <c:axId val="1785211096"/>
        <c:scaling>
          <c:orientation val="minMax"/>
          <c:max val="7000.0"/>
          <c:min val="0.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vert="horz"/>
          <a:lstStyle/>
          <a:p>
            <a:pPr>
              <a:defRPr sz="2200"/>
            </a:pPr>
            <a:endParaRPr lang="en-US"/>
          </a:p>
        </c:txPr>
        <c:crossAx val="1785207688"/>
        <c:crosses val="autoZero"/>
        <c:crossBetween val="between"/>
        <c:majorUnit val="1000.0"/>
      </c:valAx>
      <c:spPr>
        <a:noFill/>
        <a:ln>
          <a:noFill/>
        </a:ln>
        <a:effectLst/>
      </c:spPr>
    </c:plotArea>
    <c:plotVisOnly val="1"/>
    <c:dispBlanksAs val="gap"/>
    <c:showDLblsOverMax val="0"/>
  </c:chart>
  <c:spPr>
    <a:noFill/>
    <a:ln>
      <a:noFill/>
    </a:ln>
    <a:effectLst/>
  </c:spPr>
  <c:txPr>
    <a:bodyPr/>
    <a:lstStyle/>
    <a:p>
      <a:pPr>
        <a:defRPr sz="1800"/>
      </a:pPr>
      <a:endParaRPr lang="en-US"/>
    </a:p>
  </c:txPr>
  <c:externalData r:id="rId2">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556813133367939"/>
          <c:y val="0.0269021724739937"/>
          <c:w val="0.649848251661146"/>
          <c:h val="0.888158919881947"/>
        </c:manualLayout>
      </c:layout>
      <c:lineChart>
        <c:grouping val="standard"/>
        <c:varyColors val="0"/>
        <c:ser>
          <c:idx val="6"/>
          <c:order val="0"/>
          <c:tx>
            <c:strRef>
              <c:f>Sheet1!$B$1</c:f>
              <c:strCache>
                <c:ptCount val="1"/>
                <c:pt idx="0">
                  <c:v>Melb</c:v>
                </c:pt>
              </c:strCache>
            </c:strRef>
          </c:tx>
          <c:spPr>
            <a:ln>
              <a:solidFill>
                <a:schemeClr val="bg2"/>
              </a:solidFill>
            </a:ln>
          </c:spPr>
          <c:marker>
            <c:symbol val="none"/>
          </c:marker>
          <c:dPt>
            <c:idx val="85"/>
            <c:bubble3D val="0"/>
            <c:spPr>
              <a:ln>
                <a:solidFill>
                  <a:schemeClr val="bg2"/>
                </a:solidFill>
                <a:prstDash val="sysDash"/>
              </a:ln>
            </c:spPr>
            <c:extLst xmlns:c16r2="http://schemas.microsoft.com/office/drawing/2015/06/chart">
              <c:ext xmlns:c16="http://schemas.microsoft.com/office/drawing/2014/chart" uri="{C3380CC4-5D6E-409C-BE32-E72D297353CC}">
                <c16:uniqueId val="{00000001-7C45-4353-9185-A1124A1C1C6F}"/>
              </c:ext>
            </c:extLst>
          </c:dPt>
          <c:dPt>
            <c:idx val="86"/>
            <c:bubble3D val="0"/>
            <c:spPr>
              <a:ln>
                <a:solidFill>
                  <a:schemeClr val="bg2"/>
                </a:solidFill>
                <a:prstDash val="sysDot"/>
              </a:ln>
            </c:spPr>
            <c:extLst xmlns:c16r2="http://schemas.microsoft.com/office/drawing/2015/06/chart">
              <c:ext xmlns:c16="http://schemas.microsoft.com/office/drawing/2014/chart" uri="{C3380CC4-5D6E-409C-BE32-E72D297353CC}">
                <c16:uniqueId val="{00000003-7C45-4353-9185-A1124A1C1C6F}"/>
              </c:ext>
            </c:extLst>
          </c:dPt>
          <c:dPt>
            <c:idx val="89"/>
            <c:bubble3D val="0"/>
            <c:spPr>
              <a:ln>
                <a:solidFill>
                  <a:schemeClr val="bg2"/>
                </a:solidFill>
                <a:prstDash val="sysDot"/>
              </a:ln>
            </c:spPr>
            <c:extLst xmlns:c16r2="http://schemas.microsoft.com/office/drawing/2015/06/chart">
              <c:ext xmlns:c16="http://schemas.microsoft.com/office/drawing/2014/chart" uri="{C3380CC4-5D6E-409C-BE32-E72D297353CC}">
                <c16:uniqueId val="{00000005-7C45-4353-9185-A1124A1C1C6F}"/>
              </c:ext>
            </c:extLst>
          </c:dPt>
          <c:dPt>
            <c:idx val="93"/>
            <c:bubble3D val="0"/>
            <c:spPr>
              <a:ln>
                <a:solidFill>
                  <a:schemeClr val="bg2"/>
                </a:solidFill>
                <a:prstDash val="sysDot"/>
              </a:ln>
            </c:spPr>
            <c:extLst xmlns:c16r2="http://schemas.microsoft.com/office/drawing/2015/06/chart">
              <c:ext xmlns:c16="http://schemas.microsoft.com/office/drawing/2014/chart" uri="{C3380CC4-5D6E-409C-BE32-E72D297353CC}">
                <c16:uniqueId val="{00000007-7C45-4353-9185-A1124A1C1C6F}"/>
              </c:ext>
            </c:extLst>
          </c:dPt>
          <c:dPt>
            <c:idx val="97"/>
            <c:bubble3D val="0"/>
            <c:spPr>
              <a:ln>
                <a:solidFill>
                  <a:schemeClr val="bg2"/>
                </a:solidFill>
                <a:prstDash val="sysDot"/>
              </a:ln>
            </c:spPr>
            <c:extLst xmlns:c16r2="http://schemas.microsoft.com/office/drawing/2015/06/chart">
              <c:ext xmlns:c16="http://schemas.microsoft.com/office/drawing/2014/chart" uri="{C3380CC4-5D6E-409C-BE32-E72D297353CC}">
                <c16:uniqueId val="{00000009-7C45-4353-9185-A1124A1C1C6F}"/>
              </c:ext>
            </c:extLst>
          </c:dPt>
          <c:cat>
            <c:numRef>
              <c:f>Sheet1!$A$10:$A$16</c:f>
              <c:numCache>
                <c:formatCode>m/d/yyyy</c:formatCode>
                <c:ptCount val="7"/>
                <c:pt idx="0">
                  <c:v>40179.0</c:v>
                </c:pt>
                <c:pt idx="1">
                  <c:v>40544.0</c:v>
                </c:pt>
                <c:pt idx="2">
                  <c:v>40909.0</c:v>
                </c:pt>
                <c:pt idx="3">
                  <c:v>41275.0</c:v>
                </c:pt>
                <c:pt idx="4">
                  <c:v>41640.0</c:v>
                </c:pt>
                <c:pt idx="5">
                  <c:v>42005.0</c:v>
                </c:pt>
                <c:pt idx="6">
                  <c:v>42370.0</c:v>
                </c:pt>
              </c:numCache>
            </c:numRef>
          </c:cat>
          <c:val>
            <c:numRef>
              <c:f>Sheet1!$B$10:$B$16</c:f>
              <c:numCache>
                <c:formatCode>0.00</c:formatCode>
                <c:ptCount val="7"/>
                <c:pt idx="0">
                  <c:v>205000.0</c:v>
                </c:pt>
                <c:pt idx="1">
                  <c:v>219500.0</c:v>
                </c:pt>
                <c:pt idx="2">
                  <c:v>206500.0</c:v>
                </c:pt>
                <c:pt idx="3">
                  <c:v>197000.0</c:v>
                </c:pt>
                <c:pt idx="4">
                  <c:v>210000.0</c:v>
                </c:pt>
                <c:pt idx="5">
                  <c:v>213000.0</c:v>
                </c:pt>
                <c:pt idx="6">
                  <c:v>237000.0</c:v>
                </c:pt>
              </c:numCache>
            </c:numRef>
          </c:val>
          <c:smooth val="0"/>
          <c:extLst xmlns:c16r2="http://schemas.microsoft.com/office/drawing/2015/06/chart">
            <c:ext xmlns:c16="http://schemas.microsoft.com/office/drawing/2014/chart" uri="{C3380CC4-5D6E-409C-BE32-E72D297353CC}">
              <c16:uniqueId val="{0000000A-7C45-4353-9185-A1124A1C1C6F}"/>
            </c:ext>
          </c:extLst>
        </c:ser>
        <c:ser>
          <c:idx val="0"/>
          <c:order val="1"/>
          <c:tx>
            <c:strRef>
              <c:f>Sheet1!$C$1</c:f>
              <c:strCache>
                <c:ptCount val="1"/>
                <c:pt idx="0">
                  <c:v>Brisbane, SEQ</c:v>
                </c:pt>
              </c:strCache>
            </c:strRef>
          </c:tx>
          <c:spPr>
            <a:ln>
              <a:solidFill>
                <a:schemeClr val="accent2"/>
              </a:solidFill>
            </a:ln>
          </c:spPr>
          <c:marker>
            <c:symbol val="none"/>
          </c:marker>
          <c:cat>
            <c:numRef>
              <c:f>Sheet1!$A$10:$A$16</c:f>
              <c:numCache>
                <c:formatCode>m/d/yyyy</c:formatCode>
                <c:ptCount val="7"/>
                <c:pt idx="0">
                  <c:v>40179.0</c:v>
                </c:pt>
                <c:pt idx="1">
                  <c:v>40544.0</c:v>
                </c:pt>
                <c:pt idx="2">
                  <c:v>40909.0</c:v>
                </c:pt>
                <c:pt idx="3">
                  <c:v>41275.0</c:v>
                </c:pt>
                <c:pt idx="4">
                  <c:v>41640.0</c:v>
                </c:pt>
                <c:pt idx="5">
                  <c:v>42005.0</c:v>
                </c:pt>
                <c:pt idx="6">
                  <c:v>42370.0</c:v>
                </c:pt>
              </c:numCache>
            </c:numRef>
          </c:cat>
          <c:val>
            <c:numRef>
              <c:f>Sheet1!$C$10:$C$16</c:f>
              <c:numCache>
                <c:formatCode>0.00</c:formatCode>
                <c:ptCount val="7"/>
                <c:pt idx="0">
                  <c:v>246750.0</c:v>
                </c:pt>
                <c:pt idx="1">
                  <c:v>246000.0</c:v>
                </c:pt>
                <c:pt idx="2">
                  <c:v>241500.0</c:v>
                </c:pt>
                <c:pt idx="3">
                  <c:v>239000.0</c:v>
                </c:pt>
                <c:pt idx="4">
                  <c:v>249000.0</c:v>
                </c:pt>
                <c:pt idx="5">
                  <c:v>259000.0</c:v>
                </c:pt>
                <c:pt idx="6">
                  <c:v>259000.0</c:v>
                </c:pt>
              </c:numCache>
            </c:numRef>
          </c:val>
          <c:smooth val="0"/>
          <c:extLst xmlns:c16r2="http://schemas.microsoft.com/office/drawing/2015/06/chart">
            <c:ext xmlns:c16="http://schemas.microsoft.com/office/drawing/2014/chart" uri="{C3380CC4-5D6E-409C-BE32-E72D297353CC}">
              <c16:uniqueId val="{0000000B-7C45-4353-9185-A1124A1C1C6F}"/>
            </c:ext>
          </c:extLst>
        </c:ser>
        <c:ser>
          <c:idx val="1"/>
          <c:order val="2"/>
          <c:tx>
            <c:strRef>
              <c:f>Sheet1!$D$1</c:f>
              <c:strCache>
                <c:ptCount val="1"/>
                <c:pt idx="0">
                  <c:v>Sydney</c:v>
                </c:pt>
              </c:strCache>
            </c:strRef>
          </c:tx>
          <c:spPr>
            <a:ln>
              <a:solidFill>
                <a:schemeClr val="accent3"/>
              </a:solidFill>
            </a:ln>
          </c:spPr>
          <c:marker>
            <c:symbol val="none"/>
          </c:marker>
          <c:cat>
            <c:numRef>
              <c:f>Sheet1!$A$10:$A$16</c:f>
              <c:numCache>
                <c:formatCode>m/d/yyyy</c:formatCode>
                <c:ptCount val="7"/>
                <c:pt idx="0">
                  <c:v>40179.0</c:v>
                </c:pt>
                <c:pt idx="1">
                  <c:v>40544.0</c:v>
                </c:pt>
                <c:pt idx="2">
                  <c:v>40909.0</c:v>
                </c:pt>
                <c:pt idx="3">
                  <c:v>41275.0</c:v>
                </c:pt>
                <c:pt idx="4">
                  <c:v>41640.0</c:v>
                </c:pt>
                <c:pt idx="5">
                  <c:v>42005.0</c:v>
                </c:pt>
                <c:pt idx="6">
                  <c:v>42370.0</c:v>
                </c:pt>
              </c:numCache>
            </c:numRef>
          </c:cat>
          <c:val>
            <c:numRef>
              <c:f>Sheet1!$D$10:$D$16</c:f>
              <c:numCache>
                <c:formatCode>0</c:formatCode>
                <c:ptCount val="7"/>
                <c:pt idx="0">
                  <c:v>293250.0</c:v>
                </c:pt>
                <c:pt idx="1">
                  <c:v>294625.0</c:v>
                </c:pt>
                <c:pt idx="2">
                  <c:v>294875.0</c:v>
                </c:pt>
                <c:pt idx="3">
                  <c:v>323475.0</c:v>
                </c:pt>
                <c:pt idx="4">
                  <c:v>345000.0</c:v>
                </c:pt>
                <c:pt idx="5">
                  <c:v>468000.0</c:v>
                </c:pt>
                <c:pt idx="6">
                  <c:v>465000.0</c:v>
                </c:pt>
              </c:numCache>
            </c:numRef>
          </c:val>
          <c:smooth val="0"/>
          <c:extLst xmlns:c16r2="http://schemas.microsoft.com/office/drawing/2015/06/chart">
            <c:ext xmlns:c16="http://schemas.microsoft.com/office/drawing/2014/chart" uri="{C3380CC4-5D6E-409C-BE32-E72D297353CC}">
              <c16:uniqueId val="{0000000C-7C45-4353-9185-A1124A1C1C6F}"/>
            </c:ext>
          </c:extLst>
        </c:ser>
        <c:dLbls>
          <c:showLegendKey val="0"/>
          <c:showVal val="0"/>
          <c:showCatName val="0"/>
          <c:showSerName val="0"/>
          <c:showPercent val="0"/>
          <c:showBubbleSize val="0"/>
        </c:dLbls>
        <c:marker val="1"/>
        <c:smooth val="0"/>
        <c:axId val="-2016335384"/>
        <c:axId val="-2016262104"/>
      </c:lineChart>
      <c:catAx>
        <c:axId val="-2016335384"/>
        <c:scaling>
          <c:orientation val="minMax"/>
        </c:scaling>
        <c:delete val="0"/>
        <c:axPos val="b"/>
        <c:numFmt formatCode="yyyy" sourceLinked="0"/>
        <c:majorTickMark val="out"/>
        <c:minorTickMark val="none"/>
        <c:tickLblPos val="low"/>
        <c:txPr>
          <a:bodyPr/>
          <a:lstStyle/>
          <a:p>
            <a:pPr>
              <a:defRPr sz="2200"/>
            </a:pPr>
            <a:endParaRPr lang="en-US"/>
          </a:p>
        </c:txPr>
        <c:crossAx val="-2016262104"/>
        <c:crosses val="autoZero"/>
        <c:auto val="0"/>
        <c:lblAlgn val="ctr"/>
        <c:lblOffset val="100"/>
        <c:tickLblSkip val="2"/>
        <c:tickMarkSkip val="2"/>
        <c:noMultiLvlLbl val="1"/>
      </c:catAx>
      <c:valAx>
        <c:axId val="-2016262104"/>
        <c:scaling>
          <c:orientation val="minMax"/>
          <c:max val="500000.0"/>
          <c:min val="0.0"/>
        </c:scaling>
        <c:delete val="0"/>
        <c:axPos val="l"/>
        <c:majorGridlines/>
        <c:numFmt formatCode="&quot;$&quot;#,##0" sourceLinked="0"/>
        <c:majorTickMark val="out"/>
        <c:minorTickMark val="none"/>
        <c:tickLblPos val="nextTo"/>
        <c:spPr>
          <a:ln>
            <a:noFill/>
          </a:ln>
        </c:spPr>
        <c:txPr>
          <a:bodyPr/>
          <a:lstStyle/>
          <a:p>
            <a:pPr>
              <a:defRPr sz="2200"/>
            </a:pPr>
            <a:endParaRPr lang="en-US"/>
          </a:p>
        </c:txPr>
        <c:crossAx val="-2016335384"/>
        <c:crosses val="autoZero"/>
        <c:crossBetween val="midCat"/>
        <c:majorUnit val="100000.0"/>
        <c:dispUnits>
          <c:builtInUnit val="thousands"/>
        </c:dispUnits>
      </c:valAx>
    </c:plotArea>
    <c:plotVisOnly val="1"/>
    <c:dispBlanksAs val="span"/>
    <c:showDLblsOverMax val="0"/>
  </c:chart>
  <c:txPr>
    <a:bodyPr/>
    <a:lstStyle/>
    <a:p>
      <a:pPr>
        <a:defRPr sz="1800"/>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556813133367939"/>
          <c:y val="0.0272142053671862"/>
          <c:w val="0.61248314457435"/>
          <c:h val="0.891143184752374"/>
        </c:manualLayout>
      </c:layout>
      <c:lineChart>
        <c:grouping val="standard"/>
        <c:varyColors val="0"/>
        <c:ser>
          <c:idx val="6"/>
          <c:order val="0"/>
          <c:tx>
            <c:strRef>
              <c:f>Sheet1!$B$1</c:f>
              <c:strCache>
                <c:ptCount val="1"/>
                <c:pt idx="0">
                  <c:v>Melb</c:v>
                </c:pt>
              </c:strCache>
            </c:strRef>
          </c:tx>
          <c:spPr>
            <a:ln>
              <a:solidFill>
                <a:schemeClr val="bg2"/>
              </a:solidFill>
            </a:ln>
          </c:spPr>
          <c:marker>
            <c:symbol val="none"/>
          </c:marker>
          <c:dPt>
            <c:idx val="85"/>
            <c:bubble3D val="0"/>
            <c:spPr>
              <a:ln>
                <a:solidFill>
                  <a:schemeClr val="bg2"/>
                </a:solidFill>
                <a:prstDash val="sysDash"/>
              </a:ln>
            </c:spPr>
            <c:extLst xmlns:c16r2="http://schemas.microsoft.com/office/drawing/2015/06/chart">
              <c:ext xmlns:c16="http://schemas.microsoft.com/office/drawing/2014/chart" uri="{C3380CC4-5D6E-409C-BE32-E72D297353CC}">
                <c16:uniqueId val="{00000003-EFEE-4E13-BFFF-E772EFFD5BA1}"/>
              </c:ext>
            </c:extLst>
          </c:dPt>
          <c:dPt>
            <c:idx val="86"/>
            <c:bubble3D val="0"/>
            <c:spPr>
              <a:ln>
                <a:solidFill>
                  <a:schemeClr val="bg2"/>
                </a:solidFill>
                <a:prstDash val="sysDot"/>
              </a:ln>
            </c:spPr>
            <c:extLst xmlns:c16r2="http://schemas.microsoft.com/office/drawing/2015/06/chart">
              <c:ext xmlns:c16="http://schemas.microsoft.com/office/drawing/2014/chart" uri="{C3380CC4-5D6E-409C-BE32-E72D297353CC}">
                <c16:uniqueId val="{00000002-EFEE-4E13-BFFF-E772EFFD5BA1}"/>
              </c:ext>
            </c:extLst>
          </c:dPt>
          <c:dPt>
            <c:idx val="89"/>
            <c:bubble3D val="0"/>
            <c:spPr>
              <a:ln>
                <a:solidFill>
                  <a:schemeClr val="bg2"/>
                </a:solidFill>
                <a:prstDash val="sysDot"/>
              </a:ln>
            </c:spPr>
            <c:extLst xmlns:c16r2="http://schemas.microsoft.com/office/drawing/2015/06/chart">
              <c:ext xmlns:c16="http://schemas.microsoft.com/office/drawing/2014/chart" uri="{C3380CC4-5D6E-409C-BE32-E72D297353CC}">
                <c16:uniqueId val="{00000001-EFEE-4E13-BFFF-E772EFFD5BA1}"/>
              </c:ext>
            </c:extLst>
          </c:dPt>
          <c:dPt>
            <c:idx val="93"/>
            <c:bubble3D val="0"/>
            <c:spPr>
              <a:ln>
                <a:solidFill>
                  <a:schemeClr val="bg2"/>
                </a:solidFill>
                <a:prstDash val="sysDot"/>
              </a:ln>
            </c:spPr>
            <c:extLst xmlns:c16r2="http://schemas.microsoft.com/office/drawing/2015/06/chart">
              <c:ext xmlns:c16="http://schemas.microsoft.com/office/drawing/2014/chart" uri="{C3380CC4-5D6E-409C-BE32-E72D297353CC}">
                <c16:uniqueId val="{00000004-EFEE-4E13-BFFF-E772EFFD5BA1}"/>
              </c:ext>
            </c:extLst>
          </c:dPt>
          <c:dPt>
            <c:idx val="97"/>
            <c:bubble3D val="0"/>
            <c:spPr>
              <a:ln>
                <a:solidFill>
                  <a:schemeClr val="bg2"/>
                </a:solidFill>
                <a:prstDash val="sysDot"/>
              </a:ln>
            </c:spPr>
            <c:extLst xmlns:c16r2="http://schemas.microsoft.com/office/drawing/2015/06/chart">
              <c:ext xmlns:c16="http://schemas.microsoft.com/office/drawing/2014/chart" uri="{C3380CC4-5D6E-409C-BE32-E72D297353CC}">
                <c16:uniqueId val="{00000005-EFEE-4E13-BFFF-E772EFFD5BA1}"/>
              </c:ext>
            </c:extLst>
          </c:dPt>
          <c:cat>
            <c:numRef>
              <c:f>Sheet1!$A$10:$A$16</c:f>
              <c:numCache>
                <c:formatCode>m/d/yyyy</c:formatCode>
                <c:ptCount val="7"/>
                <c:pt idx="0">
                  <c:v>40179.0</c:v>
                </c:pt>
                <c:pt idx="1">
                  <c:v>40544.0</c:v>
                </c:pt>
                <c:pt idx="2">
                  <c:v>40909.0</c:v>
                </c:pt>
                <c:pt idx="3">
                  <c:v>41275.0</c:v>
                </c:pt>
                <c:pt idx="4">
                  <c:v>41640.0</c:v>
                </c:pt>
                <c:pt idx="5">
                  <c:v>42005.0</c:v>
                </c:pt>
                <c:pt idx="6">
                  <c:v>42370.0</c:v>
                </c:pt>
              </c:numCache>
            </c:numRef>
          </c:cat>
          <c:val>
            <c:numRef>
              <c:f>Sheet1!$B$10:$B$16</c:f>
              <c:numCache>
                <c:formatCode>0.00</c:formatCode>
                <c:ptCount val="7"/>
                <c:pt idx="0">
                  <c:v>432.4894514767932</c:v>
                </c:pt>
                <c:pt idx="1">
                  <c:v>489.9553571428571</c:v>
                </c:pt>
                <c:pt idx="2">
                  <c:v>460.9374999999989</c:v>
                </c:pt>
                <c:pt idx="3">
                  <c:v>440.7158836689038</c:v>
                </c:pt>
                <c:pt idx="4">
                  <c:v>468.75</c:v>
                </c:pt>
                <c:pt idx="5">
                  <c:v>507.1428571428572</c:v>
                </c:pt>
                <c:pt idx="6">
                  <c:v>592.5</c:v>
                </c:pt>
              </c:numCache>
            </c:numRef>
          </c:val>
          <c:smooth val="0"/>
          <c:extLst xmlns:c16r2="http://schemas.microsoft.com/office/drawing/2015/06/chart">
            <c:ext xmlns:c16="http://schemas.microsoft.com/office/drawing/2014/chart" uri="{C3380CC4-5D6E-409C-BE32-E72D297353CC}">
              <c16:uniqueId val="{00000000-9599-41DD-AAC8-25230AAF0E1C}"/>
            </c:ext>
          </c:extLst>
        </c:ser>
        <c:ser>
          <c:idx val="0"/>
          <c:order val="1"/>
          <c:tx>
            <c:strRef>
              <c:f>Sheet1!$C$1</c:f>
              <c:strCache>
                <c:ptCount val="1"/>
                <c:pt idx="0">
                  <c:v>Brisbane, SEQ</c:v>
                </c:pt>
              </c:strCache>
            </c:strRef>
          </c:tx>
          <c:spPr>
            <a:ln>
              <a:solidFill>
                <a:schemeClr val="accent2"/>
              </a:solidFill>
            </a:ln>
          </c:spPr>
          <c:marker>
            <c:symbol val="none"/>
          </c:marker>
          <c:cat>
            <c:numRef>
              <c:f>Sheet1!$A$10:$A$16</c:f>
              <c:numCache>
                <c:formatCode>m/d/yyyy</c:formatCode>
                <c:ptCount val="7"/>
                <c:pt idx="0">
                  <c:v>40179.0</c:v>
                </c:pt>
                <c:pt idx="1">
                  <c:v>40544.0</c:v>
                </c:pt>
                <c:pt idx="2">
                  <c:v>40909.0</c:v>
                </c:pt>
                <c:pt idx="3">
                  <c:v>41275.0</c:v>
                </c:pt>
                <c:pt idx="4">
                  <c:v>41640.0</c:v>
                </c:pt>
                <c:pt idx="5">
                  <c:v>42005.0</c:v>
                </c:pt>
                <c:pt idx="6">
                  <c:v>42370.0</c:v>
                </c:pt>
              </c:numCache>
            </c:numRef>
          </c:cat>
          <c:val>
            <c:numRef>
              <c:f>Sheet1!$C$10:$C$16</c:f>
              <c:numCache>
                <c:formatCode>0.00</c:formatCode>
                <c:ptCount val="7"/>
                <c:pt idx="0">
                  <c:v>396.0674157303371</c:v>
                </c:pt>
                <c:pt idx="1">
                  <c:v>398.7034035656402</c:v>
                </c:pt>
                <c:pt idx="2">
                  <c:v>400.49751243781</c:v>
                </c:pt>
                <c:pt idx="3">
                  <c:v>427.5491949910555</c:v>
                </c:pt>
                <c:pt idx="4">
                  <c:v>485.3801169590639</c:v>
                </c:pt>
                <c:pt idx="5">
                  <c:v>534.020618556701</c:v>
                </c:pt>
                <c:pt idx="6">
                  <c:v>549.8938428874734</c:v>
                </c:pt>
              </c:numCache>
            </c:numRef>
          </c:val>
          <c:smooth val="0"/>
          <c:extLst xmlns:c16r2="http://schemas.microsoft.com/office/drawing/2015/06/chart">
            <c:ext xmlns:c16="http://schemas.microsoft.com/office/drawing/2014/chart" uri="{C3380CC4-5D6E-409C-BE32-E72D297353CC}">
              <c16:uniqueId val="{00000000-EFEE-4E13-BFFF-E772EFFD5BA1}"/>
            </c:ext>
          </c:extLst>
        </c:ser>
        <c:ser>
          <c:idx val="1"/>
          <c:order val="2"/>
          <c:tx>
            <c:strRef>
              <c:f>Sheet1!$D$1</c:f>
              <c:strCache>
                <c:ptCount val="1"/>
                <c:pt idx="0">
                  <c:v>Sydney</c:v>
                </c:pt>
              </c:strCache>
            </c:strRef>
          </c:tx>
          <c:spPr>
            <a:ln>
              <a:solidFill>
                <a:schemeClr val="accent3"/>
              </a:solidFill>
            </a:ln>
          </c:spPr>
          <c:marker>
            <c:symbol val="none"/>
          </c:marker>
          <c:cat>
            <c:numRef>
              <c:f>Sheet1!$A$10:$A$16</c:f>
              <c:numCache>
                <c:formatCode>m/d/yyyy</c:formatCode>
                <c:ptCount val="7"/>
                <c:pt idx="0">
                  <c:v>40179.0</c:v>
                </c:pt>
                <c:pt idx="1">
                  <c:v>40544.0</c:v>
                </c:pt>
                <c:pt idx="2">
                  <c:v>40909.0</c:v>
                </c:pt>
                <c:pt idx="3">
                  <c:v>41275.0</c:v>
                </c:pt>
                <c:pt idx="4">
                  <c:v>41640.0</c:v>
                </c:pt>
                <c:pt idx="5">
                  <c:v>42005.0</c:v>
                </c:pt>
                <c:pt idx="6">
                  <c:v>42370.0</c:v>
                </c:pt>
              </c:numCache>
            </c:numRef>
          </c:cat>
          <c:val>
            <c:numRef>
              <c:f>Sheet1!$D$10:$D$16</c:f>
              <c:numCache>
                <c:formatCode>0</c:formatCode>
                <c:ptCount val="7"/>
                <c:pt idx="0">
                  <c:v>559.6374045801526</c:v>
                </c:pt>
                <c:pt idx="1">
                  <c:v>591.6164658634525</c:v>
                </c:pt>
                <c:pt idx="2">
                  <c:v>580.4625984251956</c:v>
                </c:pt>
                <c:pt idx="3">
                  <c:v>635.5108055009825</c:v>
                </c:pt>
                <c:pt idx="4">
                  <c:v>738.758029978587</c:v>
                </c:pt>
                <c:pt idx="5">
                  <c:v>1070.938215102975</c:v>
                </c:pt>
                <c:pt idx="6">
                  <c:v>1174.242424242424</c:v>
                </c:pt>
              </c:numCache>
            </c:numRef>
          </c:val>
          <c:smooth val="0"/>
          <c:extLst xmlns:c16r2="http://schemas.microsoft.com/office/drawing/2015/06/chart">
            <c:ext xmlns:c16="http://schemas.microsoft.com/office/drawing/2014/chart" uri="{C3380CC4-5D6E-409C-BE32-E72D297353CC}">
              <c16:uniqueId val="{00000000-CD73-43D0-BE94-2F58CB65AEE1}"/>
            </c:ext>
          </c:extLst>
        </c:ser>
        <c:dLbls>
          <c:showLegendKey val="0"/>
          <c:showVal val="0"/>
          <c:showCatName val="0"/>
          <c:showSerName val="0"/>
          <c:showPercent val="0"/>
          <c:showBubbleSize val="0"/>
        </c:dLbls>
        <c:marker val="1"/>
        <c:smooth val="0"/>
        <c:axId val="1785660744"/>
        <c:axId val="-2016153992"/>
      </c:lineChart>
      <c:catAx>
        <c:axId val="1785660744"/>
        <c:scaling>
          <c:orientation val="minMax"/>
        </c:scaling>
        <c:delete val="0"/>
        <c:axPos val="b"/>
        <c:numFmt formatCode="yyyy" sourceLinked="0"/>
        <c:majorTickMark val="out"/>
        <c:minorTickMark val="none"/>
        <c:tickLblPos val="low"/>
        <c:txPr>
          <a:bodyPr/>
          <a:lstStyle/>
          <a:p>
            <a:pPr>
              <a:defRPr sz="2200"/>
            </a:pPr>
            <a:endParaRPr lang="en-US"/>
          </a:p>
        </c:txPr>
        <c:crossAx val="-2016153992"/>
        <c:crosses val="autoZero"/>
        <c:auto val="0"/>
        <c:lblAlgn val="ctr"/>
        <c:lblOffset val="100"/>
        <c:tickLblSkip val="2"/>
        <c:tickMarkSkip val="2"/>
        <c:noMultiLvlLbl val="1"/>
      </c:catAx>
      <c:valAx>
        <c:axId val="-2016153992"/>
        <c:scaling>
          <c:orientation val="minMax"/>
          <c:max val="1400.0"/>
          <c:min val="0.0"/>
        </c:scaling>
        <c:delete val="0"/>
        <c:axPos val="l"/>
        <c:majorGridlines/>
        <c:numFmt formatCode="&quot;$&quot;#,##0" sourceLinked="0"/>
        <c:majorTickMark val="out"/>
        <c:minorTickMark val="none"/>
        <c:tickLblPos val="nextTo"/>
        <c:spPr>
          <a:ln>
            <a:noFill/>
          </a:ln>
        </c:spPr>
        <c:txPr>
          <a:bodyPr/>
          <a:lstStyle/>
          <a:p>
            <a:pPr>
              <a:defRPr sz="2200"/>
            </a:pPr>
            <a:endParaRPr lang="en-US"/>
          </a:p>
        </c:txPr>
        <c:crossAx val="1785660744"/>
        <c:crosses val="autoZero"/>
        <c:crossBetween val="midCat"/>
        <c:majorUnit val="200.0"/>
      </c:valAx>
    </c:plotArea>
    <c:plotVisOnly val="1"/>
    <c:dispBlanksAs val="span"/>
    <c:showDLblsOverMax val="0"/>
  </c:chart>
  <c:txPr>
    <a:bodyPr/>
    <a:lstStyle/>
    <a:p>
      <a:pPr>
        <a:defRPr sz="1800"/>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556813133367939"/>
          <c:y val="0.0337192573150578"/>
          <c:w val="0.676625345843485"/>
          <c:h val="0.87863468455332"/>
        </c:manualLayout>
      </c:layout>
      <c:lineChart>
        <c:grouping val="standard"/>
        <c:varyColors val="0"/>
        <c:ser>
          <c:idx val="6"/>
          <c:order val="0"/>
          <c:tx>
            <c:strRef>
              <c:f>Sheet1!$B$1</c:f>
              <c:strCache>
                <c:ptCount val="1"/>
                <c:pt idx="0">
                  <c:v>Melb</c:v>
                </c:pt>
              </c:strCache>
            </c:strRef>
          </c:tx>
          <c:spPr>
            <a:ln>
              <a:solidFill>
                <a:schemeClr val="bg2"/>
              </a:solidFill>
            </a:ln>
          </c:spPr>
          <c:marker>
            <c:symbol val="none"/>
          </c:marker>
          <c:dPt>
            <c:idx val="85"/>
            <c:bubble3D val="0"/>
            <c:spPr>
              <a:ln>
                <a:solidFill>
                  <a:schemeClr val="bg2"/>
                </a:solidFill>
                <a:prstDash val="sysDash"/>
              </a:ln>
            </c:spPr>
            <c:extLst xmlns:c16r2="http://schemas.microsoft.com/office/drawing/2015/06/chart">
              <c:ext xmlns:c16="http://schemas.microsoft.com/office/drawing/2014/chart" uri="{C3380CC4-5D6E-409C-BE32-E72D297353CC}">
                <c16:uniqueId val="{00000001-2D6E-4E93-A850-2C4A835902EB}"/>
              </c:ext>
            </c:extLst>
          </c:dPt>
          <c:dPt>
            <c:idx val="86"/>
            <c:bubble3D val="0"/>
            <c:spPr>
              <a:ln>
                <a:solidFill>
                  <a:schemeClr val="bg2"/>
                </a:solidFill>
                <a:prstDash val="sysDot"/>
              </a:ln>
            </c:spPr>
            <c:extLst xmlns:c16r2="http://schemas.microsoft.com/office/drawing/2015/06/chart">
              <c:ext xmlns:c16="http://schemas.microsoft.com/office/drawing/2014/chart" uri="{C3380CC4-5D6E-409C-BE32-E72D297353CC}">
                <c16:uniqueId val="{00000003-2D6E-4E93-A850-2C4A835902EB}"/>
              </c:ext>
            </c:extLst>
          </c:dPt>
          <c:dPt>
            <c:idx val="89"/>
            <c:bubble3D val="0"/>
            <c:spPr>
              <a:ln>
                <a:solidFill>
                  <a:schemeClr val="bg2"/>
                </a:solidFill>
                <a:prstDash val="sysDot"/>
              </a:ln>
            </c:spPr>
            <c:extLst xmlns:c16r2="http://schemas.microsoft.com/office/drawing/2015/06/chart">
              <c:ext xmlns:c16="http://schemas.microsoft.com/office/drawing/2014/chart" uri="{C3380CC4-5D6E-409C-BE32-E72D297353CC}">
                <c16:uniqueId val="{00000005-2D6E-4E93-A850-2C4A835902EB}"/>
              </c:ext>
            </c:extLst>
          </c:dPt>
          <c:dPt>
            <c:idx val="93"/>
            <c:bubble3D val="0"/>
            <c:spPr>
              <a:ln>
                <a:solidFill>
                  <a:schemeClr val="bg2"/>
                </a:solidFill>
                <a:prstDash val="sysDot"/>
              </a:ln>
            </c:spPr>
            <c:extLst xmlns:c16r2="http://schemas.microsoft.com/office/drawing/2015/06/chart">
              <c:ext xmlns:c16="http://schemas.microsoft.com/office/drawing/2014/chart" uri="{C3380CC4-5D6E-409C-BE32-E72D297353CC}">
                <c16:uniqueId val="{00000007-2D6E-4E93-A850-2C4A835902EB}"/>
              </c:ext>
            </c:extLst>
          </c:dPt>
          <c:dPt>
            <c:idx val="97"/>
            <c:bubble3D val="0"/>
            <c:spPr>
              <a:ln>
                <a:solidFill>
                  <a:schemeClr val="bg2"/>
                </a:solidFill>
                <a:prstDash val="sysDot"/>
              </a:ln>
            </c:spPr>
            <c:extLst xmlns:c16r2="http://schemas.microsoft.com/office/drawing/2015/06/chart">
              <c:ext xmlns:c16="http://schemas.microsoft.com/office/drawing/2014/chart" uri="{C3380CC4-5D6E-409C-BE32-E72D297353CC}">
                <c16:uniqueId val="{00000009-2D6E-4E93-A850-2C4A835902EB}"/>
              </c:ext>
            </c:extLst>
          </c:dPt>
          <c:cat>
            <c:numRef>
              <c:f>Sheet1!$A$10:$A$16</c:f>
              <c:numCache>
                <c:formatCode>m/d/yyyy</c:formatCode>
                <c:ptCount val="7"/>
                <c:pt idx="0">
                  <c:v>40179.0</c:v>
                </c:pt>
                <c:pt idx="1">
                  <c:v>40544.0</c:v>
                </c:pt>
                <c:pt idx="2">
                  <c:v>40909.0</c:v>
                </c:pt>
                <c:pt idx="3">
                  <c:v>41275.0</c:v>
                </c:pt>
                <c:pt idx="4">
                  <c:v>41640.0</c:v>
                </c:pt>
                <c:pt idx="5">
                  <c:v>42005.0</c:v>
                </c:pt>
                <c:pt idx="6">
                  <c:v>42370.0</c:v>
                </c:pt>
              </c:numCache>
            </c:numRef>
          </c:cat>
          <c:val>
            <c:numRef>
              <c:f>Sheet1!$B$10:$B$16</c:f>
              <c:numCache>
                <c:formatCode>0.00</c:formatCode>
                <c:ptCount val="7"/>
                <c:pt idx="0">
                  <c:v>14475.0</c:v>
                </c:pt>
                <c:pt idx="1">
                  <c:v>10579.0</c:v>
                </c:pt>
                <c:pt idx="2">
                  <c:v>6439.0</c:v>
                </c:pt>
                <c:pt idx="3">
                  <c:v>7899.0</c:v>
                </c:pt>
                <c:pt idx="4">
                  <c:v>12901.0</c:v>
                </c:pt>
                <c:pt idx="5">
                  <c:v>19827.0</c:v>
                </c:pt>
                <c:pt idx="6">
                  <c:v>22703.0</c:v>
                </c:pt>
              </c:numCache>
            </c:numRef>
          </c:val>
          <c:smooth val="0"/>
          <c:extLst xmlns:c16r2="http://schemas.microsoft.com/office/drawing/2015/06/chart">
            <c:ext xmlns:c16="http://schemas.microsoft.com/office/drawing/2014/chart" uri="{C3380CC4-5D6E-409C-BE32-E72D297353CC}">
              <c16:uniqueId val="{0000000A-2D6E-4E93-A850-2C4A835902EB}"/>
            </c:ext>
          </c:extLst>
        </c:ser>
        <c:ser>
          <c:idx val="0"/>
          <c:order val="1"/>
          <c:tx>
            <c:strRef>
              <c:f>Sheet1!$C$1</c:f>
              <c:strCache>
                <c:ptCount val="1"/>
                <c:pt idx="0">
                  <c:v>Brisbane, SEQ</c:v>
                </c:pt>
              </c:strCache>
            </c:strRef>
          </c:tx>
          <c:spPr>
            <a:ln>
              <a:solidFill>
                <a:schemeClr val="accent2"/>
              </a:solidFill>
            </a:ln>
          </c:spPr>
          <c:marker>
            <c:symbol val="none"/>
          </c:marker>
          <c:cat>
            <c:numRef>
              <c:f>Sheet1!$A$10:$A$16</c:f>
              <c:numCache>
                <c:formatCode>m/d/yyyy</c:formatCode>
                <c:ptCount val="7"/>
                <c:pt idx="0">
                  <c:v>40179.0</c:v>
                </c:pt>
                <c:pt idx="1">
                  <c:v>40544.0</c:v>
                </c:pt>
                <c:pt idx="2">
                  <c:v>40909.0</c:v>
                </c:pt>
                <c:pt idx="3">
                  <c:v>41275.0</c:v>
                </c:pt>
                <c:pt idx="4">
                  <c:v>41640.0</c:v>
                </c:pt>
                <c:pt idx="5">
                  <c:v>42005.0</c:v>
                </c:pt>
                <c:pt idx="6">
                  <c:v>42370.0</c:v>
                </c:pt>
              </c:numCache>
            </c:numRef>
          </c:cat>
          <c:val>
            <c:numRef>
              <c:f>Sheet1!$C$10:$C$16</c:f>
              <c:numCache>
                <c:formatCode>0.00</c:formatCode>
                <c:ptCount val="7"/>
                <c:pt idx="0">
                  <c:v>6908.0</c:v>
                </c:pt>
                <c:pt idx="1">
                  <c:v>4389.0</c:v>
                </c:pt>
                <c:pt idx="2">
                  <c:v>4291.0</c:v>
                </c:pt>
                <c:pt idx="3">
                  <c:v>6988.0</c:v>
                </c:pt>
                <c:pt idx="4">
                  <c:v>10822.0</c:v>
                </c:pt>
                <c:pt idx="5">
                  <c:v>11769.0</c:v>
                </c:pt>
                <c:pt idx="6">
                  <c:v>12252.0</c:v>
                </c:pt>
              </c:numCache>
            </c:numRef>
          </c:val>
          <c:smooth val="0"/>
          <c:extLst xmlns:c16r2="http://schemas.microsoft.com/office/drawing/2015/06/chart">
            <c:ext xmlns:c16="http://schemas.microsoft.com/office/drawing/2014/chart" uri="{C3380CC4-5D6E-409C-BE32-E72D297353CC}">
              <c16:uniqueId val="{0000000B-2D6E-4E93-A850-2C4A835902EB}"/>
            </c:ext>
          </c:extLst>
        </c:ser>
        <c:ser>
          <c:idx val="1"/>
          <c:order val="2"/>
          <c:tx>
            <c:strRef>
              <c:f>Sheet1!$D$1</c:f>
              <c:strCache>
                <c:ptCount val="1"/>
                <c:pt idx="0">
                  <c:v>Sydney</c:v>
                </c:pt>
              </c:strCache>
            </c:strRef>
          </c:tx>
          <c:spPr>
            <a:ln>
              <a:solidFill>
                <a:schemeClr val="accent3"/>
              </a:solidFill>
            </a:ln>
          </c:spPr>
          <c:marker>
            <c:symbol val="none"/>
          </c:marker>
          <c:cat>
            <c:numRef>
              <c:f>Sheet1!$A$10:$A$16</c:f>
              <c:numCache>
                <c:formatCode>m/d/yyyy</c:formatCode>
                <c:ptCount val="7"/>
                <c:pt idx="0">
                  <c:v>40179.0</c:v>
                </c:pt>
                <c:pt idx="1">
                  <c:v>40544.0</c:v>
                </c:pt>
                <c:pt idx="2">
                  <c:v>40909.0</c:v>
                </c:pt>
                <c:pt idx="3">
                  <c:v>41275.0</c:v>
                </c:pt>
                <c:pt idx="4">
                  <c:v>41640.0</c:v>
                </c:pt>
                <c:pt idx="5">
                  <c:v>42005.0</c:v>
                </c:pt>
                <c:pt idx="6">
                  <c:v>42370.0</c:v>
                </c:pt>
              </c:numCache>
            </c:numRef>
          </c:cat>
          <c:val>
            <c:numRef>
              <c:f>Sheet1!$D$10:$D$16</c:f>
              <c:numCache>
                <c:formatCode>0</c:formatCode>
                <c:ptCount val="7"/>
                <c:pt idx="0">
                  <c:v>3526.0</c:v>
                </c:pt>
                <c:pt idx="1">
                  <c:v>3890.0</c:v>
                </c:pt>
                <c:pt idx="2">
                  <c:v>4640.0</c:v>
                </c:pt>
                <c:pt idx="3">
                  <c:v>6690.0</c:v>
                </c:pt>
                <c:pt idx="4">
                  <c:v>8565.0</c:v>
                </c:pt>
                <c:pt idx="5">
                  <c:v>8359.0</c:v>
                </c:pt>
                <c:pt idx="6">
                  <c:v>10789.0</c:v>
                </c:pt>
              </c:numCache>
            </c:numRef>
          </c:val>
          <c:smooth val="0"/>
          <c:extLst xmlns:c16r2="http://schemas.microsoft.com/office/drawing/2015/06/chart">
            <c:ext xmlns:c16="http://schemas.microsoft.com/office/drawing/2014/chart" uri="{C3380CC4-5D6E-409C-BE32-E72D297353CC}">
              <c16:uniqueId val="{0000000C-2D6E-4E93-A850-2C4A835902EB}"/>
            </c:ext>
          </c:extLst>
        </c:ser>
        <c:dLbls>
          <c:showLegendKey val="0"/>
          <c:showVal val="0"/>
          <c:showCatName val="0"/>
          <c:showSerName val="0"/>
          <c:showPercent val="0"/>
          <c:showBubbleSize val="0"/>
        </c:dLbls>
        <c:marker val="1"/>
        <c:smooth val="0"/>
        <c:axId val="1784964456"/>
        <c:axId val="1784967528"/>
      </c:lineChart>
      <c:catAx>
        <c:axId val="1784964456"/>
        <c:scaling>
          <c:orientation val="minMax"/>
        </c:scaling>
        <c:delete val="0"/>
        <c:axPos val="b"/>
        <c:numFmt formatCode="yyyy" sourceLinked="0"/>
        <c:majorTickMark val="out"/>
        <c:minorTickMark val="none"/>
        <c:tickLblPos val="low"/>
        <c:txPr>
          <a:bodyPr/>
          <a:lstStyle/>
          <a:p>
            <a:pPr>
              <a:defRPr sz="2200"/>
            </a:pPr>
            <a:endParaRPr lang="en-US"/>
          </a:p>
        </c:txPr>
        <c:crossAx val="1784967528"/>
        <c:crosses val="autoZero"/>
        <c:auto val="0"/>
        <c:lblAlgn val="ctr"/>
        <c:lblOffset val="100"/>
        <c:tickLblSkip val="2"/>
        <c:tickMarkSkip val="2"/>
        <c:noMultiLvlLbl val="1"/>
      </c:catAx>
      <c:valAx>
        <c:axId val="1784967528"/>
        <c:scaling>
          <c:orientation val="minMax"/>
          <c:max val="25000.0"/>
          <c:min val="0.0"/>
        </c:scaling>
        <c:delete val="0"/>
        <c:axPos val="l"/>
        <c:majorGridlines/>
        <c:numFmt formatCode="#,##0" sourceLinked="0"/>
        <c:majorTickMark val="out"/>
        <c:minorTickMark val="none"/>
        <c:tickLblPos val="nextTo"/>
        <c:spPr>
          <a:ln>
            <a:noFill/>
          </a:ln>
        </c:spPr>
        <c:txPr>
          <a:bodyPr/>
          <a:lstStyle/>
          <a:p>
            <a:pPr>
              <a:defRPr sz="2200"/>
            </a:pPr>
            <a:endParaRPr lang="en-US"/>
          </a:p>
        </c:txPr>
        <c:crossAx val="1784964456"/>
        <c:crosses val="autoZero"/>
        <c:crossBetween val="midCat"/>
        <c:majorUnit val="5000.0"/>
        <c:dispUnits>
          <c:builtInUnit val="thousands"/>
        </c:dispUnits>
      </c:valAx>
    </c:plotArea>
    <c:plotVisOnly val="1"/>
    <c:dispBlanksAs val="span"/>
    <c:showDLblsOverMax val="0"/>
  </c:chart>
  <c:txPr>
    <a:bodyPr/>
    <a:lstStyle/>
    <a:p>
      <a:pPr>
        <a:defRPr sz="1800"/>
      </a:pPr>
      <a:endParaRPr lang="en-US"/>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95752815095921"/>
          <c:y val="0.0337037086182136"/>
          <c:w val="0.782623580991922"/>
          <c:h val="0.902962948813495"/>
        </c:manualLayout>
      </c:layout>
      <c:barChart>
        <c:barDir val="col"/>
        <c:grouping val="stacked"/>
        <c:varyColors val="0"/>
        <c:ser>
          <c:idx val="0"/>
          <c:order val="0"/>
          <c:tx>
            <c:strRef>
              <c:f>Sheet1!$E$1</c:f>
              <c:strCache>
                <c:ptCount val="1"/>
                <c:pt idx="0">
                  <c:v>Construction</c:v>
                </c:pt>
              </c:strCache>
            </c:strRef>
          </c:tx>
          <c:spPr>
            <a:solidFill>
              <a:srgbClr val="621214"/>
            </a:solidFill>
            <a:ln w="9525">
              <a:solidFill>
                <a:srgbClr val="FFFFFF"/>
              </a:solidFill>
            </a:ln>
          </c:spPr>
          <c:invertIfNegative val="0"/>
          <c:cat>
            <c:strRef>
              <c:f>Sheet1!$A$2:$A$6</c:f>
              <c:strCache>
                <c:ptCount val="5"/>
                <c:pt idx="0">
                  <c:v>Sydney</c:v>
                </c:pt>
                <c:pt idx="1">
                  <c:v>Melbourne</c:v>
                </c:pt>
                <c:pt idx="2">
                  <c:v>Brisbane</c:v>
                </c:pt>
                <c:pt idx="3">
                  <c:v>Perth </c:v>
                </c:pt>
                <c:pt idx="4">
                  <c:v>Adelaide</c:v>
                </c:pt>
              </c:strCache>
            </c:strRef>
          </c:cat>
          <c:val>
            <c:numRef>
              <c:f>Sheet1!$E$2:$E$6</c:f>
              <c:numCache>
                <c:formatCode>"$"#,##0_);[Red]\("$"#,##0\)</c:formatCode>
                <c:ptCount val="5"/>
                <c:pt idx="0">
                  <c:v>214024.0</c:v>
                </c:pt>
                <c:pt idx="1">
                  <c:v>221430.0</c:v>
                </c:pt>
                <c:pt idx="2">
                  <c:v>201789.0</c:v>
                </c:pt>
                <c:pt idx="3" formatCode="0.00">
                  <c:v>195831.0</c:v>
                </c:pt>
                <c:pt idx="4">
                  <c:v>220436.0</c:v>
                </c:pt>
              </c:numCache>
            </c:numRef>
          </c:val>
          <c:extLst xmlns:c16r2="http://schemas.microsoft.com/office/drawing/2015/06/chart">
            <c:ext xmlns:c16="http://schemas.microsoft.com/office/drawing/2014/chart" uri="{C3380CC4-5D6E-409C-BE32-E72D297353CC}">
              <c16:uniqueId val="{00000004-E863-4826-BE0B-3F0E5DB61A77}"/>
            </c:ext>
          </c:extLst>
        </c:ser>
        <c:ser>
          <c:idx val="1"/>
          <c:order val="1"/>
          <c:tx>
            <c:strRef>
              <c:f>Sheet1!$D$1</c:f>
              <c:strCache>
                <c:ptCount val="1"/>
                <c:pt idx="0">
                  <c:v>Pofessional fees</c:v>
                </c:pt>
              </c:strCache>
            </c:strRef>
          </c:tx>
          <c:spPr>
            <a:solidFill>
              <a:srgbClr val="A02226"/>
            </a:solidFill>
            <a:ln w="9525">
              <a:solidFill>
                <a:srgbClr val="FFFFFF"/>
              </a:solidFill>
            </a:ln>
          </c:spPr>
          <c:invertIfNegative val="0"/>
          <c:cat>
            <c:strRef>
              <c:f>Sheet1!$A$2:$A$6</c:f>
              <c:strCache>
                <c:ptCount val="5"/>
                <c:pt idx="0">
                  <c:v>Sydney</c:v>
                </c:pt>
                <c:pt idx="1">
                  <c:v>Melbourne</c:v>
                </c:pt>
                <c:pt idx="2">
                  <c:v>Brisbane</c:v>
                </c:pt>
                <c:pt idx="3">
                  <c:v>Perth </c:v>
                </c:pt>
                <c:pt idx="4">
                  <c:v>Adelaide</c:v>
                </c:pt>
              </c:strCache>
            </c:strRef>
          </c:cat>
          <c:val>
            <c:numRef>
              <c:f>Sheet1!$D$2:$D$6</c:f>
              <c:numCache>
                <c:formatCode>"$"#,##0_);[Red]\("$"#,##0\)</c:formatCode>
                <c:ptCount val="5"/>
                <c:pt idx="0">
                  <c:v>16000.0</c:v>
                </c:pt>
                <c:pt idx="1">
                  <c:v>16000.0</c:v>
                </c:pt>
                <c:pt idx="2">
                  <c:v>13000.0</c:v>
                </c:pt>
                <c:pt idx="3" formatCode="0.00">
                  <c:v>14000.0</c:v>
                </c:pt>
                <c:pt idx="4">
                  <c:v>13000.0</c:v>
                </c:pt>
              </c:numCache>
            </c:numRef>
          </c:val>
          <c:extLst xmlns:c16r2="http://schemas.microsoft.com/office/drawing/2015/06/chart">
            <c:ext xmlns:c16="http://schemas.microsoft.com/office/drawing/2014/chart" uri="{C3380CC4-5D6E-409C-BE32-E72D297353CC}">
              <c16:uniqueId val="{00000006-E863-4826-BE0B-3F0E5DB61A77}"/>
            </c:ext>
          </c:extLst>
        </c:ser>
        <c:ser>
          <c:idx val="2"/>
          <c:order val="2"/>
          <c:tx>
            <c:strRef>
              <c:f>Sheet1!$F$1</c:f>
              <c:strCache>
                <c:ptCount val="1"/>
                <c:pt idx="0">
                  <c:v>Development cost and interest</c:v>
                </c:pt>
              </c:strCache>
            </c:strRef>
          </c:tx>
          <c:spPr>
            <a:solidFill>
              <a:srgbClr val="D4582A"/>
            </a:solidFill>
            <a:ln w="9525">
              <a:solidFill>
                <a:srgbClr val="FFFFFF"/>
              </a:solidFill>
            </a:ln>
          </c:spPr>
          <c:invertIfNegative val="0"/>
          <c:cat>
            <c:strRef>
              <c:f>Sheet1!$A$2:$A$6</c:f>
              <c:strCache>
                <c:ptCount val="5"/>
                <c:pt idx="0">
                  <c:v>Sydney</c:v>
                </c:pt>
                <c:pt idx="1">
                  <c:v>Melbourne</c:v>
                </c:pt>
                <c:pt idx="2">
                  <c:v>Brisbane</c:v>
                </c:pt>
                <c:pt idx="3">
                  <c:v>Perth </c:v>
                </c:pt>
                <c:pt idx="4">
                  <c:v>Adelaide</c:v>
                </c:pt>
              </c:strCache>
            </c:strRef>
          </c:cat>
          <c:val>
            <c:numRef>
              <c:f>Sheet1!$F$2:$F$6</c:f>
              <c:numCache>
                <c:formatCode>"$"#,##0_);[Red]\("$"#,##0\)</c:formatCode>
                <c:ptCount val="5"/>
                <c:pt idx="0">
                  <c:v>81000.0</c:v>
                </c:pt>
                <c:pt idx="1">
                  <c:v>54000.0</c:v>
                </c:pt>
                <c:pt idx="2">
                  <c:v>40000.0</c:v>
                </c:pt>
                <c:pt idx="3">
                  <c:v>39000.0</c:v>
                </c:pt>
                <c:pt idx="4">
                  <c:v>51000.0</c:v>
                </c:pt>
              </c:numCache>
            </c:numRef>
          </c:val>
          <c:extLst xmlns:c16r2="http://schemas.microsoft.com/office/drawing/2015/06/chart">
            <c:ext xmlns:c16="http://schemas.microsoft.com/office/drawing/2014/chart" uri="{C3380CC4-5D6E-409C-BE32-E72D297353CC}">
              <c16:uniqueId val="{00000008-E863-4826-BE0B-3F0E5DB61A77}"/>
            </c:ext>
          </c:extLst>
        </c:ser>
        <c:ser>
          <c:idx val="3"/>
          <c:order val="3"/>
          <c:tx>
            <c:strRef>
              <c:f>Sheet1!$G$1</c:f>
              <c:strCache>
                <c:ptCount val="1"/>
                <c:pt idx="0">
                  <c:v>Developers profit</c:v>
                </c:pt>
              </c:strCache>
            </c:strRef>
          </c:tx>
          <c:spPr>
            <a:solidFill>
              <a:srgbClr val="F68B33"/>
            </a:solidFill>
            <a:ln>
              <a:solidFill>
                <a:srgbClr val="FFFFFF"/>
              </a:solidFill>
            </a:ln>
          </c:spPr>
          <c:invertIfNegative val="0"/>
          <c:cat>
            <c:strRef>
              <c:f>Sheet1!$A$2:$A$6</c:f>
              <c:strCache>
                <c:ptCount val="5"/>
                <c:pt idx="0">
                  <c:v>Sydney</c:v>
                </c:pt>
                <c:pt idx="1">
                  <c:v>Melbourne</c:v>
                </c:pt>
                <c:pt idx="2">
                  <c:v>Brisbane</c:v>
                </c:pt>
                <c:pt idx="3">
                  <c:v>Perth </c:v>
                </c:pt>
                <c:pt idx="4">
                  <c:v>Adelaide</c:v>
                </c:pt>
              </c:strCache>
            </c:strRef>
          </c:cat>
          <c:val>
            <c:numRef>
              <c:f>Sheet1!$G$2:$G$6</c:f>
              <c:numCache>
                <c:formatCode>"$"#,##0_);[Red]\("$"#,##0\)</c:formatCode>
                <c:ptCount val="5"/>
                <c:pt idx="0">
                  <c:v>18000.0</c:v>
                </c:pt>
                <c:pt idx="1">
                  <c:v>44000.0</c:v>
                </c:pt>
                <c:pt idx="2">
                  <c:v>34000.0</c:v>
                </c:pt>
                <c:pt idx="3" formatCode="0.00">
                  <c:v>55000.0</c:v>
                </c:pt>
                <c:pt idx="4">
                  <c:v>21000.0</c:v>
                </c:pt>
              </c:numCache>
            </c:numRef>
          </c:val>
          <c:extLst xmlns:c16r2="http://schemas.microsoft.com/office/drawing/2015/06/chart">
            <c:ext xmlns:c16="http://schemas.microsoft.com/office/drawing/2014/chart" uri="{C3380CC4-5D6E-409C-BE32-E72D297353CC}">
              <c16:uniqueId val="{00000003-64F6-4EF4-BE66-0EB462C40AB6}"/>
            </c:ext>
          </c:extLst>
        </c:ser>
        <c:ser>
          <c:idx val="4"/>
          <c:order val="4"/>
          <c:tx>
            <c:strRef>
              <c:f>Sheet1!$B$1</c:f>
              <c:strCache>
                <c:ptCount val="1"/>
                <c:pt idx="0">
                  <c:v>Land</c:v>
                </c:pt>
              </c:strCache>
            </c:strRef>
          </c:tx>
          <c:spPr>
            <a:solidFill>
              <a:srgbClr val="FFC35A"/>
            </a:solidFill>
            <a:ln>
              <a:solidFill>
                <a:srgbClr val="FFFFFF"/>
              </a:solidFill>
            </a:ln>
          </c:spPr>
          <c:invertIfNegative val="0"/>
          <c:cat>
            <c:strRef>
              <c:f>Sheet1!$A$2:$A$6</c:f>
              <c:strCache>
                <c:ptCount val="5"/>
                <c:pt idx="0">
                  <c:v>Sydney</c:v>
                </c:pt>
                <c:pt idx="1">
                  <c:v>Melbourne</c:v>
                </c:pt>
                <c:pt idx="2">
                  <c:v>Brisbane</c:v>
                </c:pt>
                <c:pt idx="3">
                  <c:v>Perth </c:v>
                </c:pt>
                <c:pt idx="4">
                  <c:v>Adelaide</c:v>
                </c:pt>
              </c:strCache>
            </c:strRef>
          </c:cat>
          <c:val>
            <c:numRef>
              <c:f>Sheet1!$B$2:$B$6</c:f>
              <c:numCache>
                <c:formatCode>"$"#,##0_);[Red]\("$"#,##0\)</c:formatCode>
                <c:ptCount val="5"/>
                <c:pt idx="0">
                  <c:v>135000.0</c:v>
                </c:pt>
                <c:pt idx="1">
                  <c:v>55000.0</c:v>
                </c:pt>
                <c:pt idx="2">
                  <c:v>25000.0</c:v>
                </c:pt>
                <c:pt idx="3" formatCode="0.00">
                  <c:v>38000.0</c:v>
                </c:pt>
                <c:pt idx="4">
                  <c:v>55000.0</c:v>
                </c:pt>
              </c:numCache>
            </c:numRef>
          </c:val>
          <c:extLst xmlns:c16r2="http://schemas.microsoft.com/office/drawing/2015/06/chart">
            <c:ext xmlns:c16="http://schemas.microsoft.com/office/drawing/2014/chart" uri="{C3380CC4-5D6E-409C-BE32-E72D297353CC}">
              <c16:uniqueId val="{00000004-64F6-4EF4-BE66-0EB462C40AB6}"/>
            </c:ext>
          </c:extLst>
        </c:ser>
        <c:ser>
          <c:idx val="5"/>
          <c:order val="5"/>
          <c:tx>
            <c:strRef>
              <c:f>Sheet1!$C$1</c:f>
              <c:strCache>
                <c:ptCount val="1"/>
                <c:pt idx="0">
                  <c:v>Govt taxes and charges</c:v>
                </c:pt>
              </c:strCache>
            </c:strRef>
          </c:tx>
          <c:spPr>
            <a:solidFill>
              <a:srgbClr val="FFE07F"/>
            </a:solidFill>
            <a:ln>
              <a:solidFill>
                <a:srgbClr val="FFFFFF"/>
              </a:solidFill>
            </a:ln>
          </c:spPr>
          <c:invertIfNegative val="0"/>
          <c:cat>
            <c:strRef>
              <c:f>Sheet1!$A$2:$A$6</c:f>
              <c:strCache>
                <c:ptCount val="5"/>
                <c:pt idx="0">
                  <c:v>Sydney</c:v>
                </c:pt>
                <c:pt idx="1">
                  <c:v>Melbourne</c:v>
                </c:pt>
                <c:pt idx="2">
                  <c:v>Brisbane</c:v>
                </c:pt>
                <c:pt idx="3">
                  <c:v>Perth </c:v>
                </c:pt>
                <c:pt idx="4">
                  <c:v>Adelaide</c:v>
                </c:pt>
              </c:strCache>
            </c:strRef>
          </c:cat>
          <c:val>
            <c:numRef>
              <c:f>Sheet1!$C$2:$C$6</c:f>
              <c:numCache>
                <c:formatCode>"$"#,##0_);[Red]\("$"#,##0\)</c:formatCode>
                <c:ptCount val="5"/>
                <c:pt idx="0">
                  <c:v>131000.0</c:v>
                </c:pt>
                <c:pt idx="1">
                  <c:v>82000.0</c:v>
                </c:pt>
                <c:pt idx="2">
                  <c:v>69000.0</c:v>
                </c:pt>
                <c:pt idx="3">
                  <c:v>75000.0</c:v>
                </c:pt>
                <c:pt idx="4">
                  <c:v>76000.0</c:v>
                </c:pt>
              </c:numCache>
            </c:numRef>
          </c:val>
          <c:extLst xmlns:c16r2="http://schemas.microsoft.com/office/drawing/2015/06/chart">
            <c:ext xmlns:c16="http://schemas.microsoft.com/office/drawing/2014/chart" uri="{C3380CC4-5D6E-409C-BE32-E72D297353CC}">
              <c16:uniqueId val="{00000005-64F6-4EF4-BE66-0EB462C40AB6}"/>
            </c:ext>
          </c:extLst>
        </c:ser>
        <c:dLbls>
          <c:showLegendKey val="0"/>
          <c:showVal val="0"/>
          <c:showCatName val="0"/>
          <c:showSerName val="0"/>
          <c:showPercent val="0"/>
          <c:showBubbleSize val="0"/>
        </c:dLbls>
        <c:gapWidth val="50"/>
        <c:overlap val="100"/>
        <c:axId val="1784903768"/>
        <c:axId val="1784885720"/>
      </c:barChart>
      <c:catAx>
        <c:axId val="1784903768"/>
        <c:scaling>
          <c:orientation val="minMax"/>
        </c:scaling>
        <c:delete val="0"/>
        <c:axPos val="b"/>
        <c:numFmt formatCode="General" sourceLinked="1"/>
        <c:majorTickMark val="none"/>
        <c:minorTickMark val="none"/>
        <c:tickLblPos val="none"/>
        <c:spPr>
          <a:ln>
            <a:solidFill>
              <a:schemeClr val="tx1"/>
            </a:solidFill>
          </a:ln>
        </c:spPr>
        <c:txPr>
          <a:bodyPr rot="0"/>
          <a:lstStyle/>
          <a:p>
            <a:pPr>
              <a:defRPr sz="2200"/>
            </a:pPr>
            <a:endParaRPr lang="en-US"/>
          </a:p>
        </c:txPr>
        <c:crossAx val="1784885720"/>
        <c:crosses val="autoZero"/>
        <c:auto val="1"/>
        <c:lblAlgn val="ctr"/>
        <c:lblOffset val="100"/>
        <c:tickLblSkip val="1"/>
        <c:noMultiLvlLbl val="0"/>
      </c:catAx>
      <c:valAx>
        <c:axId val="1784885720"/>
        <c:scaling>
          <c:orientation val="minMax"/>
          <c:max val="600000.0"/>
        </c:scaling>
        <c:delete val="0"/>
        <c:axPos val="l"/>
        <c:majorGridlines>
          <c:spPr>
            <a:ln>
              <a:solidFill>
                <a:srgbClr val="6A737B">
                  <a:lumMod val="40000"/>
                  <a:lumOff val="60000"/>
                </a:srgbClr>
              </a:solidFill>
            </a:ln>
          </c:spPr>
        </c:majorGridlines>
        <c:numFmt formatCode="&quot;$&quot;#,##0" sourceLinked="0"/>
        <c:majorTickMark val="out"/>
        <c:minorTickMark val="none"/>
        <c:tickLblPos val="nextTo"/>
        <c:spPr>
          <a:ln>
            <a:noFill/>
          </a:ln>
        </c:spPr>
        <c:txPr>
          <a:bodyPr/>
          <a:lstStyle/>
          <a:p>
            <a:pPr>
              <a:defRPr sz="2200"/>
            </a:pPr>
            <a:endParaRPr lang="en-US"/>
          </a:p>
        </c:txPr>
        <c:crossAx val="1784903768"/>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761936464471368"/>
          <c:h val="0.888281345850185"/>
        </c:manualLayout>
      </c:layout>
      <c:barChart>
        <c:barDir val="col"/>
        <c:grouping val="stacked"/>
        <c:varyColors val="0"/>
        <c:ser>
          <c:idx val="0"/>
          <c:order val="0"/>
          <c:tx>
            <c:strRef>
              <c:f>Sheet1!$B$1</c:f>
              <c:strCache>
                <c:ptCount val="1"/>
                <c:pt idx="0">
                  <c:v>Public housing as % of total dwellings</c:v>
                </c:pt>
              </c:strCache>
            </c:strRef>
          </c:tx>
          <c:spPr>
            <a:solidFill>
              <a:srgbClr val="A02226"/>
            </a:solidFill>
            <a:ln>
              <a:solidFill>
                <a:srgbClr val="FFFFFF"/>
              </a:solidFill>
            </a:ln>
            <a:effectLst/>
          </c:spPr>
          <c:invertIfNegative val="0"/>
          <c:cat>
            <c:numRef>
              <c:f>Sheet1!$A$2:$A$68</c:f>
              <c:numCache>
                <c:formatCode>m/d/yyyy</c:formatCode>
                <c:ptCount val="67"/>
                <c:pt idx="0">
                  <c:v>18629.0</c:v>
                </c:pt>
                <c:pt idx="1">
                  <c:v>18994.0</c:v>
                </c:pt>
                <c:pt idx="2">
                  <c:v>19360.0</c:v>
                </c:pt>
                <c:pt idx="3">
                  <c:v>19725.0</c:v>
                </c:pt>
                <c:pt idx="4">
                  <c:v>20090.0</c:v>
                </c:pt>
                <c:pt idx="5">
                  <c:v>20455.0</c:v>
                </c:pt>
                <c:pt idx="6">
                  <c:v>20821.0</c:v>
                </c:pt>
                <c:pt idx="7">
                  <c:v>21186.0</c:v>
                </c:pt>
                <c:pt idx="8">
                  <c:v>21551.0</c:v>
                </c:pt>
                <c:pt idx="9">
                  <c:v>21916.0</c:v>
                </c:pt>
                <c:pt idx="10">
                  <c:v>22282.0</c:v>
                </c:pt>
                <c:pt idx="11">
                  <c:v>22647.0</c:v>
                </c:pt>
                <c:pt idx="12">
                  <c:v>23012.0</c:v>
                </c:pt>
                <c:pt idx="13">
                  <c:v>23377.0</c:v>
                </c:pt>
                <c:pt idx="14">
                  <c:v>23743.0</c:v>
                </c:pt>
                <c:pt idx="15">
                  <c:v>24108.0</c:v>
                </c:pt>
                <c:pt idx="16">
                  <c:v>24473.0</c:v>
                </c:pt>
                <c:pt idx="17">
                  <c:v>24838.0</c:v>
                </c:pt>
                <c:pt idx="18">
                  <c:v>25204.0</c:v>
                </c:pt>
                <c:pt idx="19">
                  <c:v>25569.0</c:v>
                </c:pt>
                <c:pt idx="20">
                  <c:v>25934.0</c:v>
                </c:pt>
                <c:pt idx="21">
                  <c:v>26299.0</c:v>
                </c:pt>
                <c:pt idx="22">
                  <c:v>26665.0</c:v>
                </c:pt>
                <c:pt idx="23">
                  <c:v>27030.0</c:v>
                </c:pt>
                <c:pt idx="24">
                  <c:v>27395.0</c:v>
                </c:pt>
                <c:pt idx="25">
                  <c:v>27760.0</c:v>
                </c:pt>
                <c:pt idx="26">
                  <c:v>28126.0</c:v>
                </c:pt>
                <c:pt idx="27">
                  <c:v>28491.0</c:v>
                </c:pt>
                <c:pt idx="28">
                  <c:v>28856.0</c:v>
                </c:pt>
                <c:pt idx="29">
                  <c:v>29221.0</c:v>
                </c:pt>
                <c:pt idx="30">
                  <c:v>29587.0</c:v>
                </c:pt>
                <c:pt idx="31">
                  <c:v>29952.0</c:v>
                </c:pt>
                <c:pt idx="32">
                  <c:v>30317.0</c:v>
                </c:pt>
                <c:pt idx="33">
                  <c:v>30682.0</c:v>
                </c:pt>
                <c:pt idx="34">
                  <c:v>31048.0</c:v>
                </c:pt>
                <c:pt idx="35">
                  <c:v>31413.0</c:v>
                </c:pt>
                <c:pt idx="36">
                  <c:v>31778.0</c:v>
                </c:pt>
                <c:pt idx="37">
                  <c:v>32143.0</c:v>
                </c:pt>
                <c:pt idx="38">
                  <c:v>32509.0</c:v>
                </c:pt>
                <c:pt idx="39">
                  <c:v>32874.0</c:v>
                </c:pt>
                <c:pt idx="40">
                  <c:v>33239.0</c:v>
                </c:pt>
                <c:pt idx="41">
                  <c:v>33604.0</c:v>
                </c:pt>
                <c:pt idx="42">
                  <c:v>33970.0</c:v>
                </c:pt>
                <c:pt idx="43">
                  <c:v>34335.0</c:v>
                </c:pt>
                <c:pt idx="44">
                  <c:v>34700.0</c:v>
                </c:pt>
                <c:pt idx="45">
                  <c:v>35065.0</c:v>
                </c:pt>
                <c:pt idx="46">
                  <c:v>35431.0</c:v>
                </c:pt>
                <c:pt idx="47">
                  <c:v>35796.0</c:v>
                </c:pt>
                <c:pt idx="48">
                  <c:v>36161.0</c:v>
                </c:pt>
                <c:pt idx="49">
                  <c:v>36526.0</c:v>
                </c:pt>
                <c:pt idx="50">
                  <c:v>36892.0</c:v>
                </c:pt>
                <c:pt idx="51">
                  <c:v>37257.0</c:v>
                </c:pt>
                <c:pt idx="52">
                  <c:v>37622.0</c:v>
                </c:pt>
                <c:pt idx="53">
                  <c:v>37987.0</c:v>
                </c:pt>
                <c:pt idx="54">
                  <c:v>38353.0</c:v>
                </c:pt>
                <c:pt idx="55">
                  <c:v>38718.0</c:v>
                </c:pt>
                <c:pt idx="56">
                  <c:v>39083.0</c:v>
                </c:pt>
                <c:pt idx="57">
                  <c:v>39448.0</c:v>
                </c:pt>
                <c:pt idx="58">
                  <c:v>39814.0</c:v>
                </c:pt>
                <c:pt idx="59">
                  <c:v>40179.0</c:v>
                </c:pt>
                <c:pt idx="60">
                  <c:v>40544.0</c:v>
                </c:pt>
                <c:pt idx="61">
                  <c:v>40909.0</c:v>
                </c:pt>
                <c:pt idx="62">
                  <c:v>41275.0</c:v>
                </c:pt>
                <c:pt idx="63">
                  <c:v>41640.0</c:v>
                </c:pt>
                <c:pt idx="64">
                  <c:v>42005.0</c:v>
                </c:pt>
                <c:pt idx="65">
                  <c:v>42370.0</c:v>
                </c:pt>
                <c:pt idx="66">
                  <c:v>42736.0</c:v>
                </c:pt>
              </c:numCache>
            </c:numRef>
          </c:cat>
          <c:val>
            <c:numRef>
              <c:f>Sheet1!$B$2:$B$68</c:f>
              <c:numCache>
                <c:formatCode>0.0</c:formatCode>
                <c:ptCount val="67"/>
                <c:pt idx="0">
                  <c:v>1.777742530463315</c:v>
                </c:pt>
                <c:pt idx="1">
                  <c:v>2.07158712600329</c:v>
                </c:pt>
                <c:pt idx="2">
                  <c:v>2.412286787267043</c:v>
                </c:pt>
                <c:pt idx="3">
                  <c:v>2.85017167381974</c:v>
                </c:pt>
                <c:pt idx="4">
                  <c:v>3.361397865265832</c:v>
                </c:pt>
                <c:pt idx="5">
                  <c:v>3.659096865759582</c:v>
                </c:pt>
                <c:pt idx="6">
                  <c:v>3.689010553261844</c:v>
                </c:pt>
                <c:pt idx="7">
                  <c:v>3.653307513313878</c:v>
                </c:pt>
                <c:pt idx="8">
                  <c:v>3.639330785039187</c:v>
                </c:pt>
                <c:pt idx="9">
                  <c:v>3.59602305929772</c:v>
                </c:pt>
                <c:pt idx="10">
                  <c:v>3.550541907514451</c:v>
                </c:pt>
                <c:pt idx="11">
                  <c:v>3.561596359715056</c:v>
                </c:pt>
                <c:pt idx="12">
                  <c:v>3.605058180314419</c:v>
                </c:pt>
                <c:pt idx="13">
                  <c:v>3.671752573346648</c:v>
                </c:pt>
                <c:pt idx="14">
                  <c:v>3.686009323810087</c:v>
                </c:pt>
                <c:pt idx="15">
                  <c:v>3.706939558682444</c:v>
                </c:pt>
                <c:pt idx="16">
                  <c:v>3.702876848225178</c:v>
                </c:pt>
                <c:pt idx="17">
                  <c:v>3.687634464743856</c:v>
                </c:pt>
                <c:pt idx="18">
                  <c:v>3.689651762060463</c:v>
                </c:pt>
                <c:pt idx="19">
                  <c:v>3.697388784400446</c:v>
                </c:pt>
                <c:pt idx="20">
                  <c:v>3.734494288102537</c:v>
                </c:pt>
                <c:pt idx="21">
                  <c:v>3.737867132453188</c:v>
                </c:pt>
                <c:pt idx="22">
                  <c:v>3.706426863558691</c:v>
                </c:pt>
                <c:pt idx="23">
                  <c:v>3.685995773380008</c:v>
                </c:pt>
                <c:pt idx="24">
                  <c:v>3.6806243979448</c:v>
                </c:pt>
                <c:pt idx="25">
                  <c:v>3.69324090121317</c:v>
                </c:pt>
                <c:pt idx="26">
                  <c:v>3.641847823882724</c:v>
                </c:pt>
                <c:pt idx="27">
                  <c:v>3.66624626047011</c:v>
                </c:pt>
                <c:pt idx="28">
                  <c:v>3.724106028641685</c:v>
                </c:pt>
                <c:pt idx="29">
                  <c:v>3.745396661619718</c:v>
                </c:pt>
                <c:pt idx="30">
                  <c:v>3.803727393030437</c:v>
                </c:pt>
                <c:pt idx="31">
                  <c:v>3.827682397606447</c:v>
                </c:pt>
                <c:pt idx="32">
                  <c:v>3.724542071634798</c:v>
                </c:pt>
                <c:pt idx="33">
                  <c:v>3.844484869789166</c:v>
                </c:pt>
                <c:pt idx="34">
                  <c:v>3.952174092284723</c:v>
                </c:pt>
                <c:pt idx="35">
                  <c:v>4.072</c:v>
                </c:pt>
                <c:pt idx="36">
                  <c:v>4.152840155149589</c:v>
                </c:pt>
                <c:pt idx="37">
                  <c:v>4.23323894458685</c:v>
                </c:pt>
                <c:pt idx="38">
                  <c:v>4.305775742884927</c:v>
                </c:pt>
                <c:pt idx="39">
                  <c:v>4.355590653803937</c:v>
                </c:pt>
                <c:pt idx="40">
                  <c:v>4.435734035827186</c:v>
                </c:pt>
                <c:pt idx="41">
                  <c:v>4.497013439233346</c:v>
                </c:pt>
                <c:pt idx="42">
                  <c:v>4.564539748428747</c:v>
                </c:pt>
                <c:pt idx="43">
                  <c:v>4.621184037172031</c:v>
                </c:pt>
                <c:pt idx="44">
                  <c:v>4.6159677627948</c:v>
                </c:pt>
                <c:pt idx="45">
                  <c:v>4.620291166688861</c:v>
                </c:pt>
                <c:pt idx="46">
                  <c:v>4.619802249832832</c:v>
                </c:pt>
                <c:pt idx="47">
                  <c:v>4.587922173674267</c:v>
                </c:pt>
                <c:pt idx="48">
                  <c:v>4.554587162676067</c:v>
                </c:pt>
                <c:pt idx="49">
                  <c:v>5.30042001448967</c:v>
                </c:pt>
                <c:pt idx="50">
                  <c:v>5.21925189253377</c:v>
                </c:pt>
                <c:pt idx="51">
                  <c:v>5.103354407147989</c:v>
                </c:pt>
                <c:pt idx="52">
                  <c:v>4.97169996763382</c:v>
                </c:pt>
                <c:pt idx="53">
                  <c:v>4.874435788770791</c:v>
                </c:pt>
                <c:pt idx="54">
                  <c:v>4.798593097078939</c:v>
                </c:pt>
                <c:pt idx="55">
                  <c:v>4.722152973092588</c:v>
                </c:pt>
                <c:pt idx="56">
                  <c:v>4.676062326458504</c:v>
                </c:pt>
                <c:pt idx="57">
                  <c:v>4.57535092025011</c:v>
                </c:pt>
                <c:pt idx="58">
                  <c:v>4.48260799986227</c:v>
                </c:pt>
                <c:pt idx="59">
                  <c:v>4.370245748507489</c:v>
                </c:pt>
                <c:pt idx="60">
                  <c:v>4.27006876005114</c:v>
                </c:pt>
                <c:pt idx="61">
                  <c:v>4.19987618342866</c:v>
                </c:pt>
                <c:pt idx="62">
                  <c:v>4.105088731109976</c:v>
                </c:pt>
                <c:pt idx="63">
                  <c:v>3.983676230708029</c:v>
                </c:pt>
                <c:pt idx="64">
                  <c:v>3.883027329414078</c:v>
                </c:pt>
                <c:pt idx="65">
                  <c:v>3.788673839511983</c:v>
                </c:pt>
                <c:pt idx="66">
                  <c:v>0.0</c:v>
                </c:pt>
              </c:numCache>
            </c:numRef>
          </c:val>
          <c:extLst xmlns:c16r2="http://schemas.microsoft.com/office/drawing/2015/06/chart">
            <c:ext xmlns:c16="http://schemas.microsoft.com/office/drawing/2014/chart" uri="{C3380CC4-5D6E-409C-BE32-E72D297353CC}">
              <c16:uniqueId val="{00000000-E59E-482D-933C-7D8299C03FCC}"/>
            </c:ext>
          </c:extLst>
        </c:ser>
        <c:ser>
          <c:idx val="1"/>
          <c:order val="1"/>
          <c:tx>
            <c:strRef>
              <c:f>Sheet1!$C$1</c:f>
              <c:strCache>
                <c:ptCount val="1"/>
                <c:pt idx="0">
                  <c:v>Community housing as % of total dwellings</c:v>
                </c:pt>
              </c:strCache>
            </c:strRef>
          </c:tx>
          <c:spPr>
            <a:solidFill>
              <a:srgbClr val="F68B33"/>
            </a:solidFill>
            <a:ln>
              <a:solidFill>
                <a:srgbClr val="FFFFFF"/>
              </a:solidFill>
            </a:ln>
            <a:effectLst/>
          </c:spPr>
          <c:invertIfNegative val="0"/>
          <c:cat>
            <c:numRef>
              <c:f>Sheet1!$A$2:$A$68</c:f>
              <c:numCache>
                <c:formatCode>m/d/yyyy</c:formatCode>
                <c:ptCount val="67"/>
                <c:pt idx="0">
                  <c:v>18629.0</c:v>
                </c:pt>
                <c:pt idx="1">
                  <c:v>18994.0</c:v>
                </c:pt>
                <c:pt idx="2">
                  <c:v>19360.0</c:v>
                </c:pt>
                <c:pt idx="3">
                  <c:v>19725.0</c:v>
                </c:pt>
                <c:pt idx="4">
                  <c:v>20090.0</c:v>
                </c:pt>
                <c:pt idx="5">
                  <c:v>20455.0</c:v>
                </c:pt>
                <c:pt idx="6">
                  <c:v>20821.0</c:v>
                </c:pt>
                <c:pt idx="7">
                  <c:v>21186.0</c:v>
                </c:pt>
                <c:pt idx="8">
                  <c:v>21551.0</c:v>
                </c:pt>
                <c:pt idx="9">
                  <c:v>21916.0</c:v>
                </c:pt>
                <c:pt idx="10">
                  <c:v>22282.0</c:v>
                </c:pt>
                <c:pt idx="11">
                  <c:v>22647.0</c:v>
                </c:pt>
                <c:pt idx="12">
                  <c:v>23012.0</c:v>
                </c:pt>
                <c:pt idx="13">
                  <c:v>23377.0</c:v>
                </c:pt>
                <c:pt idx="14">
                  <c:v>23743.0</c:v>
                </c:pt>
                <c:pt idx="15">
                  <c:v>24108.0</c:v>
                </c:pt>
                <c:pt idx="16">
                  <c:v>24473.0</c:v>
                </c:pt>
                <c:pt idx="17">
                  <c:v>24838.0</c:v>
                </c:pt>
                <c:pt idx="18">
                  <c:v>25204.0</c:v>
                </c:pt>
                <c:pt idx="19">
                  <c:v>25569.0</c:v>
                </c:pt>
                <c:pt idx="20">
                  <c:v>25934.0</c:v>
                </c:pt>
                <c:pt idx="21">
                  <c:v>26299.0</c:v>
                </c:pt>
                <c:pt idx="22">
                  <c:v>26665.0</c:v>
                </c:pt>
                <c:pt idx="23">
                  <c:v>27030.0</c:v>
                </c:pt>
                <c:pt idx="24">
                  <c:v>27395.0</c:v>
                </c:pt>
                <c:pt idx="25">
                  <c:v>27760.0</c:v>
                </c:pt>
                <c:pt idx="26">
                  <c:v>28126.0</c:v>
                </c:pt>
                <c:pt idx="27">
                  <c:v>28491.0</c:v>
                </c:pt>
                <c:pt idx="28">
                  <c:v>28856.0</c:v>
                </c:pt>
                <c:pt idx="29">
                  <c:v>29221.0</c:v>
                </c:pt>
                <c:pt idx="30">
                  <c:v>29587.0</c:v>
                </c:pt>
                <c:pt idx="31">
                  <c:v>29952.0</c:v>
                </c:pt>
                <c:pt idx="32">
                  <c:v>30317.0</c:v>
                </c:pt>
                <c:pt idx="33">
                  <c:v>30682.0</c:v>
                </c:pt>
                <c:pt idx="34">
                  <c:v>31048.0</c:v>
                </c:pt>
                <c:pt idx="35">
                  <c:v>31413.0</c:v>
                </c:pt>
                <c:pt idx="36">
                  <c:v>31778.0</c:v>
                </c:pt>
                <c:pt idx="37">
                  <c:v>32143.0</c:v>
                </c:pt>
                <c:pt idx="38">
                  <c:v>32509.0</c:v>
                </c:pt>
                <c:pt idx="39">
                  <c:v>32874.0</c:v>
                </c:pt>
                <c:pt idx="40">
                  <c:v>33239.0</c:v>
                </c:pt>
                <c:pt idx="41">
                  <c:v>33604.0</c:v>
                </c:pt>
                <c:pt idx="42">
                  <c:v>33970.0</c:v>
                </c:pt>
                <c:pt idx="43">
                  <c:v>34335.0</c:v>
                </c:pt>
                <c:pt idx="44">
                  <c:v>34700.0</c:v>
                </c:pt>
                <c:pt idx="45">
                  <c:v>35065.0</c:v>
                </c:pt>
                <c:pt idx="46">
                  <c:v>35431.0</c:v>
                </c:pt>
                <c:pt idx="47">
                  <c:v>35796.0</c:v>
                </c:pt>
                <c:pt idx="48">
                  <c:v>36161.0</c:v>
                </c:pt>
                <c:pt idx="49">
                  <c:v>36526.0</c:v>
                </c:pt>
                <c:pt idx="50">
                  <c:v>36892.0</c:v>
                </c:pt>
                <c:pt idx="51">
                  <c:v>37257.0</c:v>
                </c:pt>
                <c:pt idx="52">
                  <c:v>37622.0</c:v>
                </c:pt>
                <c:pt idx="53">
                  <c:v>37987.0</c:v>
                </c:pt>
                <c:pt idx="54">
                  <c:v>38353.0</c:v>
                </c:pt>
                <c:pt idx="55">
                  <c:v>38718.0</c:v>
                </c:pt>
                <c:pt idx="56">
                  <c:v>39083.0</c:v>
                </c:pt>
                <c:pt idx="57">
                  <c:v>39448.0</c:v>
                </c:pt>
                <c:pt idx="58">
                  <c:v>39814.0</c:v>
                </c:pt>
                <c:pt idx="59">
                  <c:v>40179.0</c:v>
                </c:pt>
                <c:pt idx="60">
                  <c:v>40544.0</c:v>
                </c:pt>
                <c:pt idx="61">
                  <c:v>40909.0</c:v>
                </c:pt>
                <c:pt idx="62">
                  <c:v>41275.0</c:v>
                </c:pt>
                <c:pt idx="63">
                  <c:v>41640.0</c:v>
                </c:pt>
                <c:pt idx="64">
                  <c:v>42005.0</c:v>
                </c:pt>
                <c:pt idx="65">
                  <c:v>42370.0</c:v>
                </c:pt>
                <c:pt idx="66">
                  <c:v>42736.0</c:v>
                </c:pt>
              </c:numCache>
            </c:numRef>
          </c:cat>
          <c:val>
            <c:numRef>
              <c:f>Sheet1!$C$2:$C$68</c:f>
              <c:numCache>
                <c:formatCode>General</c:formatCode>
                <c:ptCount val="67"/>
                <c:pt idx="50" formatCode="0.0">
                  <c:v>0.429686804215526</c:v>
                </c:pt>
                <c:pt idx="51" formatCode="0.0">
                  <c:v>0.422297641645649</c:v>
                </c:pt>
                <c:pt idx="52" formatCode="0.0">
                  <c:v>0.336173185282293</c:v>
                </c:pt>
                <c:pt idx="53" formatCode="0.0">
                  <c:v>0.383135160469861</c:v>
                </c:pt>
                <c:pt idx="54" formatCode="0.0">
                  <c:v>0.430413835112247</c:v>
                </c:pt>
                <c:pt idx="55" formatCode="0.0">
                  <c:v>0.421369094719232</c:v>
                </c:pt>
                <c:pt idx="56" formatCode="0.0">
                  <c:v>0.477169720143771</c:v>
                </c:pt>
                <c:pt idx="57" formatCode="0.0">
                  <c:v>0.488578566211764</c:v>
                </c:pt>
                <c:pt idx="58" formatCode="0.0">
                  <c:v>0.529843668726884</c:v>
                </c:pt>
                <c:pt idx="59" formatCode="0.0">
                  <c:v>0.581086178778882</c:v>
                </c:pt>
                <c:pt idx="60" formatCode="0.0">
                  <c:v>0.741026143251825</c:v>
                </c:pt>
                <c:pt idx="61" formatCode="0.0">
                  <c:v>0.809714846132129</c:v>
                </c:pt>
                <c:pt idx="62" formatCode="0.0">
                  <c:v>0.842484632228317</c:v>
                </c:pt>
                <c:pt idx="63" formatCode="0.0">
                  <c:v>0.873940095442524</c:v>
                </c:pt>
                <c:pt idx="64" formatCode="0.0">
                  <c:v>0.88881988138889</c:v>
                </c:pt>
                <c:pt idx="65" formatCode="0.0">
                  <c:v>0.949710689489312</c:v>
                </c:pt>
                <c:pt idx="66" formatCode="0.0">
                  <c:v>0.0</c:v>
                </c:pt>
              </c:numCache>
            </c:numRef>
          </c:val>
          <c:extLst xmlns:c16r2="http://schemas.microsoft.com/office/drawing/2015/06/chart">
            <c:ext xmlns:c16="http://schemas.microsoft.com/office/drawing/2014/chart" uri="{C3380CC4-5D6E-409C-BE32-E72D297353CC}">
              <c16:uniqueId val="{00000000-75B0-4B88-8E0A-EAC4EB0CCAE4}"/>
            </c:ext>
          </c:extLst>
        </c:ser>
        <c:dLbls>
          <c:showLegendKey val="0"/>
          <c:showVal val="0"/>
          <c:showCatName val="0"/>
          <c:showSerName val="0"/>
          <c:showPercent val="0"/>
          <c:showBubbleSize val="0"/>
        </c:dLbls>
        <c:gapWidth val="50"/>
        <c:overlap val="100"/>
        <c:axId val="1784784216"/>
        <c:axId val="1784787480"/>
      </c:barChart>
      <c:dateAx>
        <c:axId val="1784784216"/>
        <c:scaling>
          <c:orientation val="minMax"/>
          <c:max val="42736.0"/>
          <c:min val="18629.0"/>
        </c:scaling>
        <c:delete val="0"/>
        <c:axPos val="b"/>
        <c:numFmt formatCode="yyyy" sourceLinked="0"/>
        <c:majorTickMark val="out"/>
        <c:minorTickMark val="none"/>
        <c:tickLblPos val="nextTo"/>
        <c:spPr>
          <a:ln>
            <a:solidFill>
              <a:srgbClr val="000000"/>
            </a:solidFill>
          </a:ln>
        </c:spPr>
        <c:txPr>
          <a:bodyPr/>
          <a:lstStyle/>
          <a:p>
            <a:pPr>
              <a:defRPr sz="2200"/>
            </a:pPr>
            <a:endParaRPr lang="en-US"/>
          </a:p>
        </c:txPr>
        <c:crossAx val="1784787480"/>
        <c:crosses val="autoZero"/>
        <c:auto val="0"/>
        <c:lblOffset val="100"/>
        <c:baseTimeUnit val="years"/>
        <c:majorUnit val="10.0"/>
        <c:majorTimeUnit val="years"/>
        <c:minorUnit val="6.0"/>
        <c:minorTimeUnit val="months"/>
      </c:dateAx>
      <c:valAx>
        <c:axId val="1784787480"/>
        <c:scaling>
          <c:orientation val="minMax"/>
          <c:max val="6.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1784784216"/>
        <c:crosses val="autoZero"/>
        <c:crossBetween val="between"/>
        <c:majorUnit val="1.0"/>
      </c:valAx>
    </c:plotArea>
    <c:plotVisOnly val="1"/>
    <c:dispBlanksAs val="gap"/>
    <c:showDLblsOverMax val="0"/>
  </c:chart>
  <c:txPr>
    <a:bodyPr/>
    <a:lstStyle/>
    <a:p>
      <a:pPr>
        <a:defRPr sz="1800"/>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744931312071649"/>
          <c:y val="0.0728735889287823"/>
          <c:w val="0.90844668390367"/>
          <c:h val="0.854252822142436"/>
        </c:manualLayout>
      </c:layout>
      <c:barChart>
        <c:barDir val="bar"/>
        <c:grouping val="stacked"/>
        <c:varyColors val="0"/>
        <c:ser>
          <c:idx val="1"/>
          <c:order val="2"/>
          <c:tx>
            <c:v>bars</c:v>
          </c:tx>
          <c:spPr>
            <a:noFill/>
            <a:ln>
              <a:noFill/>
            </a:ln>
            <a:effectLst/>
          </c:spPr>
          <c:invertIfNegative val="0"/>
          <c:cat>
            <c:numRef>
              <c:f>Sheet1!$D$2:$D$14</c:f>
              <c:numCache>
                <c:formatCode>General</c:formatCode>
                <c:ptCount val="13"/>
                <c:pt idx="0" formatCode="0.0">
                  <c:v>6.0</c:v>
                </c:pt>
                <c:pt idx="2" formatCode="0.0">
                  <c:v>5.0</c:v>
                </c:pt>
                <c:pt idx="3" formatCode="0.0">
                  <c:v>4.5</c:v>
                </c:pt>
                <c:pt idx="4" formatCode="0.0">
                  <c:v>4.0</c:v>
                </c:pt>
                <c:pt idx="5" formatCode="0.0">
                  <c:v>3.5</c:v>
                </c:pt>
                <c:pt idx="6" formatCode="0.0">
                  <c:v>3.0</c:v>
                </c:pt>
                <c:pt idx="7" formatCode="0.0">
                  <c:v>2.5</c:v>
                </c:pt>
                <c:pt idx="8" formatCode="0.0">
                  <c:v>2.0</c:v>
                </c:pt>
                <c:pt idx="9" formatCode="0.0">
                  <c:v>1.5</c:v>
                </c:pt>
                <c:pt idx="10" formatCode="0.0">
                  <c:v>1.0</c:v>
                </c:pt>
                <c:pt idx="11" formatCode="0.0">
                  <c:v>0.5</c:v>
                </c:pt>
                <c:pt idx="12" formatCode="0.0">
                  <c:v>0.0</c:v>
                </c:pt>
              </c:numCache>
            </c:numRef>
          </c:cat>
          <c:val>
            <c:numRef>
              <c:f>Sheet1!$E$2:$E$14</c:f>
              <c:numCache>
                <c:formatCode>General</c:formatCode>
                <c:ptCount val="13"/>
                <c:pt idx="0" formatCode="0.0">
                  <c:v>3.0</c:v>
                </c:pt>
                <c:pt idx="2" formatCode="0.0">
                  <c:v>3.1</c:v>
                </c:pt>
                <c:pt idx="3" formatCode="0.0">
                  <c:v>3.6</c:v>
                </c:pt>
                <c:pt idx="4" formatCode="0.0">
                  <c:v>2.7</c:v>
                </c:pt>
                <c:pt idx="5" formatCode="0.0">
                  <c:v>3.6</c:v>
                </c:pt>
                <c:pt idx="6" formatCode="0.0">
                  <c:v>4.1</c:v>
                </c:pt>
                <c:pt idx="7" formatCode="0.0">
                  <c:v>3.7</c:v>
                </c:pt>
                <c:pt idx="8" formatCode="0.0">
                  <c:v>3.4</c:v>
                </c:pt>
                <c:pt idx="9" formatCode="0.0">
                  <c:v>4.7</c:v>
                </c:pt>
                <c:pt idx="10" formatCode="0.0">
                  <c:v>4.2</c:v>
                </c:pt>
                <c:pt idx="11" formatCode="0.0">
                  <c:v>5.8</c:v>
                </c:pt>
                <c:pt idx="12" formatCode="0.0">
                  <c:v>3.0</c:v>
                </c:pt>
              </c:numCache>
            </c:numRef>
          </c:val>
          <c:extLst xmlns:c16r2="http://schemas.microsoft.com/office/drawing/2015/06/chart">
            <c:ext xmlns:c16="http://schemas.microsoft.com/office/drawing/2014/chart" uri="{C3380CC4-5D6E-409C-BE32-E72D297353CC}">
              <c16:uniqueId val="{00000000-ABD0-4303-8921-11C097DF4444}"/>
            </c:ext>
          </c:extLst>
        </c:ser>
        <c:ser>
          <c:idx val="2"/>
          <c:order val="3"/>
          <c:tx>
            <c:strRef>
              <c:f>Sheet1!$F$1</c:f>
              <c:strCache>
                <c:ptCount val="1"/>
                <c:pt idx="0">
                  <c:v>bars-gap</c:v>
                </c:pt>
              </c:strCache>
            </c:strRef>
          </c:tx>
          <c:spPr>
            <a:blipFill dpi="0" rotWithShape="1">
              <a:blip xmlns:r="http://schemas.openxmlformats.org/officeDocument/2006/relationships" r:embed="rId1"/>
              <a:srcRect/>
              <a:stretch>
                <a:fillRect/>
              </a:stretch>
            </a:blipFill>
            <a:ln w="47625">
              <a:noFill/>
            </a:ln>
            <a:effectLst/>
          </c:spPr>
          <c:invertIfNegative val="0"/>
          <c:pictureOptions>
            <c:pictureFormat val="stretch"/>
          </c:pictureOptions>
          <c:dPt>
            <c:idx val="0"/>
            <c:invertIfNegative val="0"/>
            <c:bubble3D val="0"/>
            <c:spPr>
              <a:noFill/>
              <a:ln w="47625">
                <a:noFill/>
              </a:ln>
              <a:effectLst/>
            </c:spPr>
            <c:extLst xmlns:c16r2="http://schemas.microsoft.com/office/drawing/2015/06/chart">
              <c:ext xmlns:c16="http://schemas.microsoft.com/office/drawing/2014/chart" uri="{C3380CC4-5D6E-409C-BE32-E72D297353CC}">
                <c16:uniqueId val="{00000002-ABD0-4303-8921-11C097DF4444}"/>
              </c:ext>
            </c:extLst>
          </c:dPt>
          <c:dPt>
            <c:idx val="1"/>
            <c:invertIfNegative val="0"/>
            <c:bubble3D val="0"/>
            <c:extLst xmlns:c16r2="http://schemas.microsoft.com/office/drawing/2015/06/chart">
              <c:ext xmlns:c16="http://schemas.microsoft.com/office/drawing/2014/chart" uri="{C3380CC4-5D6E-409C-BE32-E72D297353CC}">
                <c16:uniqueId val="{00000008-881E-4538-BC74-B45C9DA663CA}"/>
              </c:ext>
            </c:extLst>
          </c:dPt>
          <c:dPt>
            <c:idx val="2"/>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D-881E-4538-BC74-B45C9DA663CA}"/>
              </c:ext>
            </c:extLst>
          </c:dPt>
          <c:dPt>
            <c:idx val="3"/>
            <c:invertIfNegative val="0"/>
            <c:bubble3D val="0"/>
            <c:extLst xmlns:c16r2="http://schemas.microsoft.com/office/drawing/2015/06/chart">
              <c:ext xmlns:c16="http://schemas.microsoft.com/office/drawing/2014/chart" uri="{C3380CC4-5D6E-409C-BE32-E72D297353CC}">
                <c16:uniqueId val="{00000007-881E-4538-BC74-B45C9DA663CA}"/>
              </c:ext>
            </c:extLst>
          </c:dPt>
          <c:dPt>
            <c:idx val="4"/>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C-881E-4538-BC74-B45C9DA663CA}"/>
              </c:ext>
            </c:extLst>
          </c:dPt>
          <c:dPt>
            <c:idx val="5"/>
            <c:invertIfNegative val="0"/>
            <c:bubble3D val="0"/>
            <c:extLst xmlns:c16r2="http://schemas.microsoft.com/office/drawing/2015/06/chart">
              <c:ext xmlns:c16="http://schemas.microsoft.com/office/drawing/2014/chart" uri="{C3380CC4-5D6E-409C-BE32-E72D297353CC}">
                <c16:uniqueId val="{00000006-881E-4538-BC74-B45C9DA663CA}"/>
              </c:ext>
            </c:extLst>
          </c:dPt>
          <c:dPt>
            <c:idx val="6"/>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B-881E-4538-BC74-B45C9DA663CA}"/>
              </c:ext>
            </c:extLst>
          </c:dPt>
          <c:dPt>
            <c:idx val="7"/>
            <c:invertIfNegative val="0"/>
            <c:bubble3D val="0"/>
            <c:extLst xmlns:c16r2="http://schemas.microsoft.com/office/drawing/2015/06/chart">
              <c:ext xmlns:c16="http://schemas.microsoft.com/office/drawing/2014/chart" uri="{C3380CC4-5D6E-409C-BE32-E72D297353CC}">
                <c16:uniqueId val="{00000005-881E-4538-BC74-B45C9DA663CA}"/>
              </c:ext>
            </c:extLst>
          </c:dPt>
          <c:dPt>
            <c:idx val="8"/>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A-881E-4538-BC74-B45C9DA663CA}"/>
              </c:ext>
            </c:extLst>
          </c:dPt>
          <c:dPt>
            <c:idx val="9"/>
            <c:invertIfNegative val="0"/>
            <c:bubble3D val="0"/>
            <c:extLst xmlns:c16r2="http://schemas.microsoft.com/office/drawing/2015/06/chart">
              <c:ext xmlns:c16="http://schemas.microsoft.com/office/drawing/2014/chart" uri="{C3380CC4-5D6E-409C-BE32-E72D297353CC}">
                <c16:uniqueId val="{00000004-881E-4538-BC74-B45C9DA663CA}"/>
              </c:ext>
            </c:extLst>
          </c:dPt>
          <c:dPt>
            <c:idx val="10"/>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9-881E-4538-BC74-B45C9DA663CA}"/>
              </c:ext>
            </c:extLst>
          </c:dPt>
          <c:dPt>
            <c:idx val="11"/>
            <c:invertIfNegative val="0"/>
            <c:bubble3D val="0"/>
            <c:extLst xmlns:c16r2="http://schemas.microsoft.com/office/drawing/2015/06/chart">
              <c:ext xmlns:c16="http://schemas.microsoft.com/office/drawing/2014/chart" uri="{C3380CC4-5D6E-409C-BE32-E72D297353CC}">
                <c16:uniqueId val="{00000003-881E-4538-BC74-B45C9DA663CA}"/>
              </c:ext>
            </c:extLst>
          </c:dPt>
          <c:dPt>
            <c:idx val="12"/>
            <c:invertIfNegative val="0"/>
            <c:bubble3D val="0"/>
            <c:spPr>
              <a:noFill/>
              <a:ln w="47625">
                <a:noFill/>
              </a:ln>
              <a:effectLst/>
            </c:spPr>
            <c:extLst xmlns:c16r2="http://schemas.microsoft.com/office/drawing/2015/06/chart">
              <c:ext xmlns:c16="http://schemas.microsoft.com/office/drawing/2014/chart" uri="{C3380CC4-5D6E-409C-BE32-E72D297353CC}">
                <c16:uniqueId val="{00000005-ABD0-4303-8921-11C097DF4444}"/>
              </c:ext>
            </c:extLst>
          </c:dPt>
          <c:cat>
            <c:numRef>
              <c:f>Sheet1!$D$2:$D$14</c:f>
              <c:numCache>
                <c:formatCode>General</c:formatCode>
                <c:ptCount val="13"/>
                <c:pt idx="0" formatCode="0.0">
                  <c:v>6.0</c:v>
                </c:pt>
                <c:pt idx="2" formatCode="0.0">
                  <c:v>5.0</c:v>
                </c:pt>
                <c:pt idx="3" formatCode="0.0">
                  <c:v>4.5</c:v>
                </c:pt>
                <c:pt idx="4" formatCode="0.0">
                  <c:v>4.0</c:v>
                </c:pt>
                <c:pt idx="5" formatCode="0.0">
                  <c:v>3.5</c:v>
                </c:pt>
                <c:pt idx="6" formatCode="0.0">
                  <c:v>3.0</c:v>
                </c:pt>
                <c:pt idx="7" formatCode="0.0">
                  <c:v>2.5</c:v>
                </c:pt>
                <c:pt idx="8" formatCode="0.0">
                  <c:v>2.0</c:v>
                </c:pt>
                <c:pt idx="9" formatCode="0.0">
                  <c:v>1.5</c:v>
                </c:pt>
                <c:pt idx="10" formatCode="0.0">
                  <c:v>1.0</c:v>
                </c:pt>
                <c:pt idx="11" formatCode="0.0">
                  <c:v>0.5</c:v>
                </c:pt>
                <c:pt idx="12" formatCode="0.0">
                  <c:v>0.0</c:v>
                </c:pt>
              </c:numCache>
            </c:numRef>
          </c:cat>
          <c:val>
            <c:numRef>
              <c:f>Sheet1!$F$2:$F$14</c:f>
              <c:numCache>
                <c:formatCode>General</c:formatCode>
                <c:ptCount val="13"/>
                <c:pt idx="0" formatCode="0.0">
                  <c:v>4.0</c:v>
                </c:pt>
                <c:pt idx="2" formatCode="0.0">
                  <c:v>1.999999999999998</c:v>
                </c:pt>
                <c:pt idx="3" formatCode="0.0">
                  <c:v>1.9</c:v>
                </c:pt>
                <c:pt idx="4" formatCode="0.0">
                  <c:v>2.099999999999999</c:v>
                </c:pt>
                <c:pt idx="5" formatCode="0.0">
                  <c:v>2.6</c:v>
                </c:pt>
                <c:pt idx="6" formatCode="0.0">
                  <c:v>2.6</c:v>
                </c:pt>
                <c:pt idx="7" formatCode="0.0">
                  <c:v>2.0</c:v>
                </c:pt>
                <c:pt idx="8" formatCode="0.0">
                  <c:v>2.2</c:v>
                </c:pt>
                <c:pt idx="9" formatCode="0.0">
                  <c:v>2.399999999999999</c:v>
                </c:pt>
                <c:pt idx="10" formatCode="0.0">
                  <c:v>2.399999999999999</c:v>
                </c:pt>
                <c:pt idx="11" formatCode="0.0">
                  <c:v>2.500000000000001</c:v>
                </c:pt>
                <c:pt idx="12" formatCode="0.0">
                  <c:v>1.0</c:v>
                </c:pt>
              </c:numCache>
            </c:numRef>
          </c:val>
          <c:extLst xmlns:c16r2="http://schemas.microsoft.com/office/drawing/2015/06/chart">
            <c:ext xmlns:c16="http://schemas.microsoft.com/office/drawing/2014/chart" uri="{C3380CC4-5D6E-409C-BE32-E72D297353CC}">
              <c16:uniqueId val="{00000001-ABD0-4303-8921-11C097DF4444}"/>
            </c:ext>
          </c:extLst>
        </c:ser>
        <c:dLbls>
          <c:showLegendKey val="0"/>
          <c:showVal val="0"/>
          <c:showCatName val="0"/>
          <c:showSerName val="0"/>
          <c:showPercent val="0"/>
          <c:showBubbleSize val="0"/>
        </c:dLbls>
        <c:gapWidth val="10"/>
        <c:overlap val="100"/>
        <c:axId val="1797654328"/>
        <c:axId val="1797646680"/>
      </c:barChart>
      <c:scatterChart>
        <c:scatterStyle val="lineMarker"/>
        <c:varyColors val="0"/>
        <c:ser>
          <c:idx val="6"/>
          <c:order val="0"/>
          <c:tx>
            <c:strRef>
              <c:f>Sheet1!$B$1</c:f>
              <c:strCache>
                <c:ptCount val="1"/>
                <c:pt idx="0">
                  <c:v>2001</c:v>
                </c:pt>
              </c:strCache>
            </c:strRef>
          </c:tx>
          <c:spPr>
            <a:ln w="47625">
              <a:noFill/>
            </a:ln>
            <a:effectLst/>
          </c:spPr>
          <c:marker>
            <c:symbol val="circle"/>
            <c:size val="14"/>
            <c:spPr>
              <a:solidFill>
                <a:schemeClr val="tx2"/>
              </a:solidFill>
              <a:ln>
                <a:noFill/>
              </a:ln>
              <a:effectLst/>
            </c:spPr>
          </c:marker>
          <c:dPt>
            <c:idx val="0"/>
            <c:marker>
              <c:symbol val="none"/>
            </c:marker>
            <c:bubble3D val="0"/>
            <c:extLst xmlns:c16r2="http://schemas.microsoft.com/office/drawing/2015/06/chart">
              <c:ext xmlns:c16="http://schemas.microsoft.com/office/drawing/2014/chart" uri="{C3380CC4-5D6E-409C-BE32-E72D297353CC}">
                <c16:uniqueId val="{00000006-ABD0-4303-8921-11C097DF4444}"/>
              </c:ext>
            </c:extLst>
          </c:dPt>
          <c:dPt>
            <c:idx val="1"/>
            <c:bubble3D val="0"/>
            <c:extLst xmlns:c16r2="http://schemas.microsoft.com/office/drawing/2015/06/chart">
              <c:ext xmlns:c16="http://schemas.microsoft.com/office/drawing/2014/chart" uri="{C3380CC4-5D6E-409C-BE32-E72D297353CC}">
                <c16:uniqueId val="{00000001-06C7-40D7-AA36-92B4A23BAFC6}"/>
              </c:ext>
            </c:extLst>
          </c:dPt>
          <c:dPt>
            <c:idx val="2"/>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1-881E-4538-BC74-B45C9DA663CA}"/>
              </c:ext>
            </c:extLst>
          </c:dPt>
          <c:dPt>
            <c:idx val="4"/>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3-06C7-40D7-AA36-92B4A23BAFC6}"/>
              </c:ext>
            </c:extLst>
          </c:dPt>
          <c:dPt>
            <c:idx val="6"/>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0-881E-4538-BC74-B45C9DA663CA}"/>
              </c:ext>
            </c:extLst>
          </c:dPt>
          <c:dPt>
            <c:idx val="7"/>
            <c:bubble3D val="0"/>
            <c:extLst xmlns:c16r2="http://schemas.microsoft.com/office/drawing/2015/06/chart">
              <c:ext xmlns:c16="http://schemas.microsoft.com/office/drawing/2014/chart" uri="{C3380CC4-5D6E-409C-BE32-E72D297353CC}">
                <c16:uniqueId val="{00000005-06C7-40D7-AA36-92B4A23BAFC6}"/>
              </c:ext>
            </c:extLst>
          </c:dPt>
          <c:dPt>
            <c:idx val="8"/>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0-C35A-4A4E-89FF-6D8A774F8057}"/>
              </c:ext>
            </c:extLst>
          </c:dPt>
          <c:dPt>
            <c:idx val="9"/>
            <c:bubble3D val="0"/>
            <c:extLst xmlns:c16r2="http://schemas.microsoft.com/office/drawing/2015/06/chart">
              <c:ext xmlns:c16="http://schemas.microsoft.com/office/drawing/2014/chart" uri="{C3380CC4-5D6E-409C-BE32-E72D297353CC}">
                <c16:uniqueId val="{00000001-C35A-4A4E-89FF-6D8A774F8057}"/>
              </c:ext>
            </c:extLst>
          </c:dPt>
          <c:dPt>
            <c:idx val="10"/>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2-C35A-4A4E-89FF-6D8A774F8057}"/>
              </c:ext>
            </c:extLst>
          </c:dPt>
          <c:dPt>
            <c:idx val="11"/>
            <c:bubble3D val="0"/>
            <c:extLst xmlns:c16r2="http://schemas.microsoft.com/office/drawing/2015/06/chart">
              <c:ext xmlns:c16="http://schemas.microsoft.com/office/drawing/2014/chart" uri="{C3380CC4-5D6E-409C-BE32-E72D297353CC}">
                <c16:uniqueId val="{00000003-C35A-4A4E-89FF-6D8A774F8057}"/>
              </c:ext>
            </c:extLst>
          </c:dPt>
          <c:dPt>
            <c:idx val="12"/>
            <c:marker>
              <c:symbol val="none"/>
            </c:marker>
            <c:bubble3D val="0"/>
            <c:extLst xmlns:c16r2="http://schemas.microsoft.com/office/drawing/2015/06/chart">
              <c:ext xmlns:c16="http://schemas.microsoft.com/office/drawing/2014/chart" uri="{C3380CC4-5D6E-409C-BE32-E72D297353CC}">
                <c16:uniqueId val="{00000004-C35A-4A4E-89FF-6D8A774F8057}"/>
              </c:ext>
            </c:extLst>
          </c:dPt>
          <c:dPt>
            <c:idx val="13"/>
            <c:bubble3D val="0"/>
            <c:extLst xmlns:c16r2="http://schemas.microsoft.com/office/drawing/2015/06/chart">
              <c:ext xmlns:c16="http://schemas.microsoft.com/office/drawing/2014/chart" uri="{C3380CC4-5D6E-409C-BE32-E72D297353CC}">
                <c16:uniqueId val="{00000005-C35A-4A4E-89FF-6D8A774F8057}"/>
              </c:ext>
            </c:extLst>
          </c:dPt>
          <c:dPt>
            <c:idx val="14"/>
            <c:bubble3D val="0"/>
            <c:extLst xmlns:c16r2="http://schemas.microsoft.com/office/drawing/2015/06/chart">
              <c:ext xmlns:c16="http://schemas.microsoft.com/office/drawing/2014/chart" uri="{C3380CC4-5D6E-409C-BE32-E72D297353CC}">
                <c16:uniqueId val="{00000006-C35A-4A4E-89FF-6D8A774F8057}"/>
              </c:ext>
            </c:extLst>
          </c:dPt>
          <c:xVal>
            <c:numRef>
              <c:f>Sheet1!$B$2:$B$14</c:f>
              <c:numCache>
                <c:formatCode>General</c:formatCode>
                <c:ptCount val="13"/>
                <c:pt idx="0" formatCode="0.0">
                  <c:v>2.0</c:v>
                </c:pt>
                <c:pt idx="2" formatCode="0.0">
                  <c:v>3.1</c:v>
                </c:pt>
                <c:pt idx="3" formatCode="0.0">
                  <c:v>3.6</c:v>
                </c:pt>
                <c:pt idx="4" formatCode="0.0">
                  <c:v>2.7</c:v>
                </c:pt>
                <c:pt idx="5" formatCode="0.0">
                  <c:v>3.6</c:v>
                </c:pt>
                <c:pt idx="6" formatCode="0.0">
                  <c:v>4.1</c:v>
                </c:pt>
                <c:pt idx="7" formatCode="0.0">
                  <c:v>3.7</c:v>
                </c:pt>
                <c:pt idx="8" formatCode="0.0">
                  <c:v>3.4</c:v>
                </c:pt>
                <c:pt idx="9" formatCode="0.0">
                  <c:v>4.7</c:v>
                </c:pt>
                <c:pt idx="10" formatCode="0.0">
                  <c:v>4.2</c:v>
                </c:pt>
                <c:pt idx="11" formatCode="0.0">
                  <c:v>5.8</c:v>
                </c:pt>
                <c:pt idx="12" formatCode="0.0">
                  <c:v>2.0</c:v>
                </c:pt>
              </c:numCache>
            </c:numRef>
          </c:xVal>
          <c:yVal>
            <c:numRef>
              <c:f>Sheet1!$D$2:$D$14</c:f>
              <c:numCache>
                <c:formatCode>General</c:formatCode>
                <c:ptCount val="13"/>
                <c:pt idx="0" formatCode="0.0">
                  <c:v>6.0</c:v>
                </c:pt>
                <c:pt idx="2" formatCode="0.0">
                  <c:v>5.0</c:v>
                </c:pt>
                <c:pt idx="3" formatCode="0.0">
                  <c:v>4.5</c:v>
                </c:pt>
                <c:pt idx="4" formatCode="0.0">
                  <c:v>4.0</c:v>
                </c:pt>
                <c:pt idx="5" formatCode="0.0">
                  <c:v>3.5</c:v>
                </c:pt>
                <c:pt idx="6" formatCode="0.0">
                  <c:v>3.0</c:v>
                </c:pt>
                <c:pt idx="7" formatCode="0.0">
                  <c:v>2.5</c:v>
                </c:pt>
                <c:pt idx="8" formatCode="0.0">
                  <c:v>2.0</c:v>
                </c:pt>
                <c:pt idx="9" formatCode="0.0">
                  <c:v>1.5</c:v>
                </c:pt>
                <c:pt idx="10" formatCode="0.0">
                  <c:v>1.0</c:v>
                </c:pt>
                <c:pt idx="11" formatCode="0.0">
                  <c:v>0.5</c:v>
                </c:pt>
                <c:pt idx="12" formatCode="0.0">
                  <c:v>0.0</c:v>
                </c:pt>
              </c:numCache>
            </c:numRef>
          </c:yVal>
          <c:smooth val="0"/>
          <c:extLst xmlns:c16r2="http://schemas.microsoft.com/office/drawing/2015/06/chart">
            <c:ext xmlns:c16="http://schemas.microsoft.com/office/drawing/2014/chart" uri="{C3380CC4-5D6E-409C-BE32-E72D297353CC}">
              <c16:uniqueId val="{00000007-C35A-4A4E-89FF-6D8A774F8057}"/>
            </c:ext>
          </c:extLst>
        </c:ser>
        <c:ser>
          <c:idx val="0"/>
          <c:order val="1"/>
          <c:tx>
            <c:strRef>
              <c:f>Sheet1!$C$1</c:f>
              <c:strCache>
                <c:ptCount val="1"/>
                <c:pt idx="0">
                  <c:v>2016</c:v>
                </c:pt>
              </c:strCache>
            </c:strRef>
          </c:tx>
          <c:spPr>
            <a:ln w="47625">
              <a:noFill/>
            </a:ln>
            <a:effectLst/>
          </c:spPr>
          <c:marker>
            <c:symbol val="x"/>
            <c:size val="13"/>
            <c:spPr>
              <a:noFill/>
              <a:ln w="19050">
                <a:solidFill>
                  <a:schemeClr val="tx2"/>
                </a:solidFill>
              </a:ln>
              <a:effectLst/>
            </c:spPr>
          </c:marker>
          <c:dPt>
            <c:idx val="0"/>
            <c:marker>
              <c:symbol val="none"/>
            </c:marker>
            <c:bubble3D val="0"/>
            <c:extLst xmlns:c16r2="http://schemas.microsoft.com/office/drawing/2015/06/chart">
              <c:ext xmlns:c16="http://schemas.microsoft.com/office/drawing/2014/chart" uri="{C3380CC4-5D6E-409C-BE32-E72D297353CC}">
                <c16:uniqueId val="{00000007-ABD0-4303-8921-11C097DF4444}"/>
              </c:ext>
            </c:extLst>
          </c:dPt>
          <c:dPt>
            <c:idx val="2"/>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0E-881E-4538-BC74-B45C9DA663CA}"/>
              </c:ext>
            </c:extLst>
          </c:dPt>
          <c:dPt>
            <c:idx val="4"/>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0F-881E-4538-BC74-B45C9DA663CA}"/>
              </c:ext>
            </c:extLst>
          </c:dPt>
          <c:dPt>
            <c:idx val="6"/>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10-881E-4538-BC74-B45C9DA663CA}"/>
              </c:ext>
            </c:extLst>
          </c:dPt>
          <c:dPt>
            <c:idx val="8"/>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11-881E-4538-BC74-B45C9DA663CA}"/>
              </c:ext>
            </c:extLst>
          </c:dPt>
          <c:dPt>
            <c:idx val="10"/>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12-881E-4538-BC74-B45C9DA663CA}"/>
              </c:ext>
            </c:extLst>
          </c:dPt>
          <c:dPt>
            <c:idx val="12"/>
            <c:marker>
              <c:symbol val="none"/>
            </c:marker>
            <c:bubble3D val="0"/>
            <c:extLst xmlns:c16r2="http://schemas.microsoft.com/office/drawing/2015/06/chart">
              <c:ext xmlns:c16="http://schemas.microsoft.com/office/drawing/2014/chart" uri="{C3380CC4-5D6E-409C-BE32-E72D297353CC}">
                <c16:uniqueId val="{00000004-ABD0-4303-8921-11C097DF4444}"/>
              </c:ext>
            </c:extLst>
          </c:dPt>
          <c:xVal>
            <c:numRef>
              <c:f>Sheet1!$C$2:$C$14</c:f>
              <c:numCache>
                <c:formatCode>General</c:formatCode>
                <c:ptCount val="13"/>
                <c:pt idx="0" formatCode="0.0">
                  <c:v>4.0</c:v>
                </c:pt>
                <c:pt idx="2" formatCode="0.0">
                  <c:v>5.1</c:v>
                </c:pt>
                <c:pt idx="3" formatCode="0.0">
                  <c:v>5.5</c:v>
                </c:pt>
                <c:pt idx="4" formatCode="0.0">
                  <c:v>4.8</c:v>
                </c:pt>
                <c:pt idx="5" formatCode="0.0">
                  <c:v>6.2</c:v>
                </c:pt>
                <c:pt idx="6" formatCode="0.0">
                  <c:v>6.7</c:v>
                </c:pt>
                <c:pt idx="7" formatCode="0.0">
                  <c:v>5.7</c:v>
                </c:pt>
                <c:pt idx="8" formatCode="0.0">
                  <c:v>5.6</c:v>
                </c:pt>
                <c:pt idx="9" formatCode="0.0">
                  <c:v>7.1</c:v>
                </c:pt>
                <c:pt idx="10" formatCode="0.0">
                  <c:v>6.6</c:v>
                </c:pt>
                <c:pt idx="11" formatCode="0.0">
                  <c:v>8.3</c:v>
                </c:pt>
                <c:pt idx="12" formatCode="0.0">
                  <c:v>4.0</c:v>
                </c:pt>
              </c:numCache>
            </c:numRef>
          </c:xVal>
          <c:yVal>
            <c:numRef>
              <c:f>Sheet1!$D$2:$D$14</c:f>
              <c:numCache>
                <c:formatCode>General</c:formatCode>
                <c:ptCount val="13"/>
                <c:pt idx="0" formatCode="0.0">
                  <c:v>6.0</c:v>
                </c:pt>
                <c:pt idx="2" formatCode="0.0">
                  <c:v>5.0</c:v>
                </c:pt>
                <c:pt idx="3" formatCode="0.0">
                  <c:v>4.5</c:v>
                </c:pt>
                <c:pt idx="4" formatCode="0.0">
                  <c:v>4.0</c:v>
                </c:pt>
                <c:pt idx="5" formatCode="0.0">
                  <c:v>3.5</c:v>
                </c:pt>
                <c:pt idx="6" formatCode="0.0">
                  <c:v>3.0</c:v>
                </c:pt>
                <c:pt idx="7" formatCode="0.0">
                  <c:v>2.5</c:v>
                </c:pt>
                <c:pt idx="8" formatCode="0.0">
                  <c:v>2.0</c:v>
                </c:pt>
                <c:pt idx="9" formatCode="0.0">
                  <c:v>1.5</c:v>
                </c:pt>
                <c:pt idx="10" formatCode="0.0">
                  <c:v>1.0</c:v>
                </c:pt>
                <c:pt idx="11" formatCode="0.0">
                  <c:v>0.5</c:v>
                </c:pt>
                <c:pt idx="12" formatCode="0.0">
                  <c:v>0.0</c:v>
                </c:pt>
              </c:numCache>
            </c:numRef>
          </c:yVal>
          <c:smooth val="0"/>
          <c:extLst xmlns:c16r2="http://schemas.microsoft.com/office/drawing/2015/06/chart">
            <c:ext xmlns:c16="http://schemas.microsoft.com/office/drawing/2014/chart" uri="{C3380CC4-5D6E-409C-BE32-E72D297353CC}">
              <c16:uniqueId val="{00000008-C35A-4A4E-89FF-6D8A774F8057}"/>
            </c:ext>
          </c:extLst>
        </c:ser>
        <c:dLbls>
          <c:showLegendKey val="0"/>
          <c:showVal val="0"/>
          <c:showCatName val="0"/>
          <c:showSerName val="0"/>
          <c:showPercent val="0"/>
          <c:showBubbleSize val="0"/>
        </c:dLbls>
        <c:axId val="1797518968"/>
        <c:axId val="1797522472"/>
      </c:scatterChart>
      <c:catAx>
        <c:axId val="1797654328"/>
        <c:scaling>
          <c:orientation val="minMax"/>
        </c:scaling>
        <c:delete val="0"/>
        <c:axPos val="l"/>
        <c:numFmt formatCode="0.0" sourceLinked="1"/>
        <c:majorTickMark val="none"/>
        <c:minorTickMark val="none"/>
        <c:tickLblPos val="none"/>
        <c:spPr>
          <a:ln>
            <a:noFill/>
          </a:ln>
        </c:spPr>
        <c:txPr>
          <a:bodyPr/>
          <a:lstStyle/>
          <a:p>
            <a:pPr>
              <a:defRPr sz="2200">
                <a:solidFill>
                  <a:schemeClr val="bg1"/>
                </a:solidFill>
              </a:defRPr>
            </a:pPr>
            <a:endParaRPr lang="en-US"/>
          </a:p>
        </c:txPr>
        <c:crossAx val="1797646680"/>
        <c:crosses val="autoZero"/>
        <c:auto val="0"/>
        <c:lblAlgn val="ctr"/>
        <c:lblOffset val="100"/>
        <c:tickMarkSkip val="1"/>
        <c:noMultiLvlLbl val="1"/>
      </c:catAx>
      <c:valAx>
        <c:axId val="1797646680"/>
        <c:scaling>
          <c:orientation val="minMax"/>
          <c:max val="9.0"/>
          <c:min val="2.0"/>
        </c:scaling>
        <c:delete val="0"/>
        <c:axPos val="b"/>
        <c:majorGridlines>
          <c:spPr>
            <a:ln>
              <a:solidFill>
                <a:schemeClr val="accent6">
                  <a:lumMod val="40000"/>
                  <a:lumOff val="60000"/>
                </a:schemeClr>
              </a:solidFill>
            </a:ln>
          </c:spPr>
        </c:majorGridlines>
        <c:numFmt formatCode="#,##0" sourceLinked="0"/>
        <c:majorTickMark val="out"/>
        <c:minorTickMark val="none"/>
        <c:tickLblPos val="low"/>
        <c:spPr>
          <a:ln>
            <a:noFill/>
          </a:ln>
        </c:spPr>
        <c:txPr>
          <a:bodyPr/>
          <a:lstStyle/>
          <a:p>
            <a:pPr>
              <a:defRPr sz="2200"/>
            </a:pPr>
            <a:endParaRPr lang="en-US"/>
          </a:p>
        </c:txPr>
        <c:crossAx val="1797654328"/>
        <c:crosses val="autoZero"/>
        <c:crossBetween val="midCat"/>
        <c:majorUnit val="1.0"/>
      </c:valAx>
      <c:valAx>
        <c:axId val="1797522472"/>
        <c:scaling>
          <c:orientation val="maxMin"/>
          <c:max val="6.0"/>
        </c:scaling>
        <c:delete val="0"/>
        <c:axPos val="r"/>
        <c:numFmt formatCode="0.0" sourceLinked="1"/>
        <c:majorTickMark val="none"/>
        <c:minorTickMark val="none"/>
        <c:tickLblPos val="none"/>
        <c:spPr>
          <a:ln>
            <a:noFill/>
          </a:ln>
        </c:spPr>
        <c:txPr>
          <a:bodyPr/>
          <a:lstStyle/>
          <a:p>
            <a:pPr>
              <a:defRPr>
                <a:solidFill>
                  <a:schemeClr val="bg1"/>
                </a:solidFill>
              </a:defRPr>
            </a:pPr>
            <a:endParaRPr lang="en-US"/>
          </a:p>
        </c:txPr>
        <c:crossAx val="1797518968"/>
        <c:crosses val="max"/>
        <c:crossBetween val="midCat"/>
        <c:majorUnit val="0.5"/>
      </c:valAx>
      <c:valAx>
        <c:axId val="1797518968"/>
        <c:scaling>
          <c:orientation val="minMax"/>
          <c:max val="9.0"/>
          <c:min val="2.0"/>
        </c:scaling>
        <c:delete val="0"/>
        <c:axPos val="b"/>
        <c:numFmt formatCode="0" sourceLinked="0"/>
        <c:majorTickMark val="out"/>
        <c:minorTickMark val="none"/>
        <c:tickLblPos val="low"/>
        <c:txPr>
          <a:bodyPr/>
          <a:lstStyle/>
          <a:p>
            <a:pPr>
              <a:defRPr sz="2200">
                <a:solidFill>
                  <a:schemeClr val="bg1"/>
                </a:solidFill>
              </a:defRPr>
            </a:pPr>
            <a:endParaRPr lang="en-US"/>
          </a:p>
        </c:txPr>
        <c:crossAx val="1797522472"/>
        <c:crosses val="max"/>
        <c:crossBetween val="midCat"/>
        <c:majorUnit val="1.0"/>
      </c:valAx>
    </c:plotArea>
    <c:plotVisOnly val="1"/>
    <c:dispBlanksAs val="gap"/>
    <c:showDLblsOverMax val="0"/>
  </c:chart>
  <c:txPr>
    <a:bodyPr/>
    <a:lstStyle/>
    <a:p>
      <a:pPr>
        <a:defRPr sz="1800"/>
      </a:pPr>
      <a:endParaRPr lang="en-US"/>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39178360506598"/>
          <c:y val="0.0469896136420633"/>
          <c:w val="0.877406710822401"/>
          <c:h val="0.856440648127581"/>
        </c:manualLayout>
      </c:layout>
      <c:barChart>
        <c:barDir val="col"/>
        <c:grouping val="clustered"/>
        <c:varyColors val="0"/>
        <c:ser>
          <c:idx val="0"/>
          <c:order val="0"/>
          <c:tx>
            <c:strRef>
              <c:f>Sheet1!$A$2</c:f>
              <c:strCache>
                <c:ptCount val="1"/>
                <c:pt idx="0">
                  <c:v>total income growth</c:v>
                </c:pt>
              </c:strCache>
            </c:strRef>
          </c:tx>
          <c:spPr>
            <a:solidFill>
              <a:schemeClr val="accent2"/>
            </a:solidFill>
            <a:ln>
              <a:solidFill>
                <a:schemeClr val="bg1"/>
              </a:solidFill>
            </a:ln>
            <a:effectLst/>
          </c:spPr>
          <c:invertIfNegative val="0"/>
          <c:cat>
            <c:strRef>
              <c:f>Sheet1!$B$1:$F$1</c:f>
              <c:strCache>
                <c:ptCount val="5"/>
                <c:pt idx="0">
                  <c:v>Lowest</c:v>
                </c:pt>
                <c:pt idx="1">
                  <c:v>Second</c:v>
                </c:pt>
                <c:pt idx="2">
                  <c:v>Third</c:v>
                </c:pt>
                <c:pt idx="3">
                  <c:v>Fourth</c:v>
                </c:pt>
                <c:pt idx="4">
                  <c:v>Highest</c:v>
                </c:pt>
              </c:strCache>
            </c:strRef>
          </c:cat>
          <c:val>
            <c:numRef>
              <c:f>Sheet1!$B$2:$F$2</c:f>
              <c:numCache>
                <c:formatCode>0.0000</c:formatCode>
                <c:ptCount val="5"/>
                <c:pt idx="0">
                  <c:v>0.269084384384384</c:v>
                </c:pt>
                <c:pt idx="1">
                  <c:v>0.289505476673428</c:v>
                </c:pt>
                <c:pt idx="2">
                  <c:v>0.269339233038348</c:v>
                </c:pt>
                <c:pt idx="3">
                  <c:v>0.307891255605381</c:v>
                </c:pt>
                <c:pt idx="4">
                  <c:v>0.364941407307172</c:v>
                </c:pt>
              </c:numCache>
            </c:numRef>
          </c:val>
          <c:extLst xmlns:c16r2="http://schemas.microsoft.com/office/drawing/2015/06/chart">
            <c:ext xmlns:c16="http://schemas.microsoft.com/office/drawing/2014/chart" uri="{C3380CC4-5D6E-409C-BE32-E72D297353CC}">
              <c16:uniqueId val="{00000000-52DC-4EF2-9D75-C3605E0183B5}"/>
            </c:ext>
          </c:extLst>
        </c:ser>
        <c:ser>
          <c:idx val="1"/>
          <c:order val="1"/>
          <c:tx>
            <c:strRef>
              <c:f>Sheet1!$A$3</c:f>
              <c:strCache>
                <c:ptCount val="1"/>
                <c:pt idx="0">
                  <c:v>Income growth less growth in housing costs (remaining.income.gain)</c:v>
                </c:pt>
              </c:strCache>
            </c:strRef>
          </c:tx>
          <c:spPr>
            <a:solidFill>
              <a:schemeClr val="tx2"/>
            </a:solidFill>
            <a:ln>
              <a:solidFill>
                <a:schemeClr val="bg1"/>
              </a:solidFill>
            </a:ln>
            <a:effectLst/>
          </c:spPr>
          <c:invertIfNegative val="0"/>
          <c:cat>
            <c:strRef>
              <c:f>Sheet1!$B$1:$F$1</c:f>
              <c:strCache>
                <c:ptCount val="5"/>
                <c:pt idx="0">
                  <c:v>Lowest</c:v>
                </c:pt>
                <c:pt idx="1">
                  <c:v>Second</c:v>
                </c:pt>
                <c:pt idx="2">
                  <c:v>Third</c:v>
                </c:pt>
                <c:pt idx="3">
                  <c:v>Fourth</c:v>
                </c:pt>
                <c:pt idx="4">
                  <c:v>Highest</c:v>
                </c:pt>
              </c:strCache>
            </c:strRef>
          </c:cat>
          <c:val>
            <c:numRef>
              <c:f>Sheet1!$B$3:$F$3</c:f>
              <c:numCache>
                <c:formatCode>0.0000</c:formatCode>
                <c:ptCount val="5"/>
                <c:pt idx="0">
                  <c:v>0.161585765765766</c:v>
                </c:pt>
                <c:pt idx="1">
                  <c:v>0.203633448275862</c:v>
                </c:pt>
                <c:pt idx="2">
                  <c:v>0.206304542772861</c:v>
                </c:pt>
                <c:pt idx="3">
                  <c:v>0.266722892376682</c:v>
                </c:pt>
                <c:pt idx="4">
                  <c:v>0.32993102165088</c:v>
                </c:pt>
              </c:numCache>
            </c:numRef>
          </c:val>
          <c:extLst xmlns:c16r2="http://schemas.microsoft.com/office/drawing/2015/06/chart">
            <c:ext xmlns:c16="http://schemas.microsoft.com/office/drawing/2014/chart" uri="{C3380CC4-5D6E-409C-BE32-E72D297353CC}">
              <c16:uniqueId val="{00000001-52DC-4EF2-9D75-C3605E0183B5}"/>
            </c:ext>
          </c:extLst>
        </c:ser>
        <c:dLbls>
          <c:showLegendKey val="0"/>
          <c:showVal val="0"/>
          <c:showCatName val="0"/>
          <c:showSerName val="0"/>
          <c:showPercent val="0"/>
          <c:showBubbleSize val="0"/>
        </c:dLbls>
        <c:gapWidth val="219"/>
        <c:axId val="1784700152"/>
        <c:axId val="1784679304"/>
      </c:barChart>
      <c:catAx>
        <c:axId val="1784700152"/>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crossAx val="1784679304"/>
        <c:crosses val="autoZero"/>
        <c:auto val="1"/>
        <c:lblAlgn val="ctr"/>
        <c:lblOffset val="100"/>
        <c:noMultiLvlLbl val="0"/>
      </c:catAx>
      <c:valAx>
        <c:axId val="178467930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crossAx val="1784700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hart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628015292769746"/>
          <c:y val="0.0320138524351123"/>
          <c:w val="0.890548162879104"/>
          <c:h val="0.890807070692195"/>
        </c:manualLayout>
      </c:layout>
      <c:lineChart>
        <c:grouping val="standard"/>
        <c:varyColors val="0"/>
        <c:ser>
          <c:idx val="0"/>
          <c:order val="0"/>
          <c:tx>
            <c:strRef>
              <c:f>Sheet1!$C$1</c:f>
              <c:strCache>
                <c:ptCount val="1"/>
                <c:pt idx="0">
                  <c:v>25-34</c:v>
                </c:pt>
              </c:strCache>
            </c:strRef>
          </c:tx>
          <c:spPr>
            <a:ln w="44450">
              <a:solidFill>
                <a:srgbClr val="621214"/>
              </a:solidFill>
            </a:ln>
          </c:spPr>
          <c:marker>
            <c:symbol val="circle"/>
            <c:size val="9"/>
            <c:spPr>
              <a:solidFill>
                <a:srgbClr val="FFFFFF"/>
              </a:solidFill>
              <a:ln w="31750">
                <a:solidFill>
                  <a:srgbClr val="621214"/>
                </a:solidFill>
              </a:ln>
            </c:spPr>
          </c:marker>
          <c:cat>
            <c:numRef>
              <c:f>Sheet1!$A$2:$A$9</c:f>
              <c:numCache>
                <c:formatCode>General</c:formatCode>
                <c:ptCount val="8"/>
                <c:pt idx="0">
                  <c:v>1981.0</c:v>
                </c:pt>
                <c:pt idx="1">
                  <c:v>1986.0</c:v>
                </c:pt>
                <c:pt idx="2">
                  <c:v>1991.0</c:v>
                </c:pt>
                <c:pt idx="3">
                  <c:v>1996.0</c:v>
                </c:pt>
                <c:pt idx="4">
                  <c:v>2001.0</c:v>
                </c:pt>
                <c:pt idx="5">
                  <c:v>2006.0</c:v>
                </c:pt>
                <c:pt idx="6">
                  <c:v>2011.0</c:v>
                </c:pt>
                <c:pt idx="7">
                  <c:v>2016.0</c:v>
                </c:pt>
              </c:numCache>
            </c:numRef>
          </c:cat>
          <c:val>
            <c:numRef>
              <c:f>Sheet1!$C$2:$C$9</c:f>
              <c:numCache>
                <c:formatCode>General</c:formatCode>
                <c:ptCount val="8"/>
                <c:pt idx="0">
                  <c:v>61.0</c:v>
                </c:pt>
                <c:pt idx="1">
                  <c:v>58.0</c:v>
                </c:pt>
                <c:pt idx="2">
                  <c:v>56.0</c:v>
                </c:pt>
                <c:pt idx="3">
                  <c:v>52.0</c:v>
                </c:pt>
                <c:pt idx="4">
                  <c:v>51.0</c:v>
                </c:pt>
                <c:pt idx="5">
                  <c:v>51.0</c:v>
                </c:pt>
                <c:pt idx="6">
                  <c:v>47.0</c:v>
                </c:pt>
                <c:pt idx="7">
                  <c:v>44.45062539247721</c:v>
                </c:pt>
              </c:numCache>
            </c:numRef>
          </c:val>
          <c:smooth val="0"/>
          <c:extLst xmlns:c16r2="http://schemas.microsoft.com/office/drawing/2015/06/chart">
            <c:ext xmlns:c16="http://schemas.microsoft.com/office/drawing/2014/chart" uri="{C3380CC4-5D6E-409C-BE32-E72D297353CC}">
              <c16:uniqueId val="{00000004-E303-476E-B1D1-34916A464221}"/>
            </c:ext>
          </c:extLst>
        </c:ser>
        <c:ser>
          <c:idx val="1"/>
          <c:order val="1"/>
          <c:tx>
            <c:strRef>
              <c:f>Sheet1!$D$1</c:f>
              <c:strCache>
                <c:ptCount val="1"/>
                <c:pt idx="0">
                  <c:v>35-44</c:v>
                </c:pt>
              </c:strCache>
            </c:strRef>
          </c:tx>
          <c:spPr>
            <a:ln w="44450">
              <a:solidFill>
                <a:srgbClr val="A02226"/>
              </a:solidFill>
            </a:ln>
          </c:spPr>
          <c:marker>
            <c:symbol val="circle"/>
            <c:size val="9"/>
            <c:spPr>
              <a:solidFill>
                <a:srgbClr val="FFFFFF"/>
              </a:solidFill>
              <a:ln w="31750">
                <a:solidFill>
                  <a:srgbClr val="A02226"/>
                </a:solidFill>
              </a:ln>
            </c:spPr>
          </c:marker>
          <c:cat>
            <c:numRef>
              <c:f>Sheet1!$A$2:$A$9</c:f>
              <c:numCache>
                <c:formatCode>General</c:formatCode>
                <c:ptCount val="8"/>
                <c:pt idx="0">
                  <c:v>1981.0</c:v>
                </c:pt>
                <c:pt idx="1">
                  <c:v>1986.0</c:v>
                </c:pt>
                <c:pt idx="2">
                  <c:v>1991.0</c:v>
                </c:pt>
                <c:pt idx="3">
                  <c:v>1996.0</c:v>
                </c:pt>
                <c:pt idx="4">
                  <c:v>2001.0</c:v>
                </c:pt>
                <c:pt idx="5">
                  <c:v>2006.0</c:v>
                </c:pt>
                <c:pt idx="6">
                  <c:v>2011.0</c:v>
                </c:pt>
                <c:pt idx="7">
                  <c:v>2016.0</c:v>
                </c:pt>
              </c:numCache>
            </c:numRef>
          </c:cat>
          <c:val>
            <c:numRef>
              <c:f>Sheet1!$D$2:$D$9</c:f>
              <c:numCache>
                <c:formatCode>General</c:formatCode>
                <c:ptCount val="8"/>
                <c:pt idx="0">
                  <c:v>75.0</c:v>
                </c:pt>
                <c:pt idx="1">
                  <c:v>74.0</c:v>
                </c:pt>
                <c:pt idx="2">
                  <c:v>74.0</c:v>
                </c:pt>
                <c:pt idx="3">
                  <c:v>70.0</c:v>
                </c:pt>
                <c:pt idx="4">
                  <c:v>69.0</c:v>
                </c:pt>
                <c:pt idx="5">
                  <c:v>69.0</c:v>
                </c:pt>
                <c:pt idx="6">
                  <c:v>64.0</c:v>
                </c:pt>
                <c:pt idx="7">
                  <c:v>62.0660743656188</c:v>
                </c:pt>
              </c:numCache>
            </c:numRef>
          </c:val>
          <c:smooth val="0"/>
          <c:extLst xmlns:c16r2="http://schemas.microsoft.com/office/drawing/2015/06/chart">
            <c:ext xmlns:c16="http://schemas.microsoft.com/office/drawing/2014/chart" uri="{C3380CC4-5D6E-409C-BE32-E72D297353CC}">
              <c16:uniqueId val="{00000006-E303-476E-B1D1-34916A464221}"/>
            </c:ext>
          </c:extLst>
        </c:ser>
        <c:ser>
          <c:idx val="2"/>
          <c:order val="2"/>
          <c:tx>
            <c:strRef>
              <c:f>Sheet1!$E$1</c:f>
              <c:strCache>
                <c:ptCount val="1"/>
                <c:pt idx="0">
                  <c:v>45-54</c:v>
                </c:pt>
              </c:strCache>
            </c:strRef>
          </c:tx>
          <c:spPr>
            <a:ln w="44450">
              <a:solidFill>
                <a:srgbClr val="D4582A"/>
              </a:solidFill>
            </a:ln>
          </c:spPr>
          <c:marker>
            <c:symbol val="circle"/>
            <c:size val="9"/>
            <c:spPr>
              <a:solidFill>
                <a:srgbClr val="FFFFFF"/>
              </a:solidFill>
              <a:ln w="31750">
                <a:solidFill>
                  <a:srgbClr val="D4582A"/>
                </a:solidFill>
              </a:ln>
            </c:spPr>
          </c:marker>
          <c:cat>
            <c:numRef>
              <c:f>Sheet1!$A$2:$A$9</c:f>
              <c:numCache>
                <c:formatCode>General</c:formatCode>
                <c:ptCount val="8"/>
                <c:pt idx="0">
                  <c:v>1981.0</c:v>
                </c:pt>
                <c:pt idx="1">
                  <c:v>1986.0</c:v>
                </c:pt>
                <c:pt idx="2">
                  <c:v>1991.0</c:v>
                </c:pt>
                <c:pt idx="3">
                  <c:v>1996.0</c:v>
                </c:pt>
                <c:pt idx="4">
                  <c:v>2001.0</c:v>
                </c:pt>
                <c:pt idx="5">
                  <c:v>2006.0</c:v>
                </c:pt>
                <c:pt idx="6">
                  <c:v>2011.0</c:v>
                </c:pt>
                <c:pt idx="7">
                  <c:v>2016.0</c:v>
                </c:pt>
              </c:numCache>
            </c:numRef>
          </c:cat>
          <c:val>
            <c:numRef>
              <c:f>Sheet1!$E$2:$E$9</c:f>
              <c:numCache>
                <c:formatCode>General</c:formatCode>
                <c:ptCount val="8"/>
                <c:pt idx="0">
                  <c:v>79.0</c:v>
                </c:pt>
                <c:pt idx="1">
                  <c:v>79.0</c:v>
                </c:pt>
                <c:pt idx="2">
                  <c:v>81.0</c:v>
                </c:pt>
                <c:pt idx="3">
                  <c:v>79.0</c:v>
                </c:pt>
                <c:pt idx="4">
                  <c:v>78.0</c:v>
                </c:pt>
                <c:pt idx="5">
                  <c:v>78.0</c:v>
                </c:pt>
                <c:pt idx="6">
                  <c:v>73.0</c:v>
                </c:pt>
                <c:pt idx="7">
                  <c:v>71.61799083391985</c:v>
                </c:pt>
              </c:numCache>
            </c:numRef>
          </c:val>
          <c:smooth val="0"/>
          <c:extLst xmlns:c16r2="http://schemas.microsoft.com/office/drawing/2015/06/chart">
            <c:ext xmlns:c16="http://schemas.microsoft.com/office/drawing/2014/chart" uri="{C3380CC4-5D6E-409C-BE32-E72D297353CC}">
              <c16:uniqueId val="{00000008-E303-476E-B1D1-34916A464221}"/>
            </c:ext>
          </c:extLst>
        </c:ser>
        <c:ser>
          <c:idx val="3"/>
          <c:order val="3"/>
          <c:tx>
            <c:strRef>
              <c:f>Sheet1!$F$1</c:f>
              <c:strCache>
                <c:ptCount val="1"/>
                <c:pt idx="0">
                  <c:v>55-64</c:v>
                </c:pt>
              </c:strCache>
            </c:strRef>
          </c:tx>
          <c:spPr>
            <a:ln w="44450" cmpd="sng">
              <a:solidFill>
                <a:srgbClr val="F68B33"/>
              </a:solidFill>
              <a:prstDash val="solid"/>
            </a:ln>
          </c:spPr>
          <c:marker>
            <c:symbol val="circle"/>
            <c:size val="9"/>
            <c:spPr>
              <a:solidFill>
                <a:srgbClr val="FFFFFF"/>
              </a:solidFill>
              <a:ln w="31750">
                <a:solidFill>
                  <a:srgbClr val="F68B33"/>
                </a:solidFill>
              </a:ln>
            </c:spPr>
          </c:marker>
          <c:dPt>
            <c:idx val="7"/>
            <c:bubble3D val="0"/>
            <c:extLst xmlns:c16r2="http://schemas.microsoft.com/office/drawing/2015/06/chart">
              <c:ext xmlns:c16="http://schemas.microsoft.com/office/drawing/2014/chart" uri="{C3380CC4-5D6E-409C-BE32-E72D297353CC}">
                <c16:uniqueId val="{00000006-F9C3-4D07-9021-BB93264F547A}"/>
              </c:ext>
            </c:extLst>
          </c:dPt>
          <c:cat>
            <c:numRef>
              <c:f>Sheet1!$A$2:$A$9</c:f>
              <c:numCache>
                <c:formatCode>General</c:formatCode>
                <c:ptCount val="8"/>
                <c:pt idx="0">
                  <c:v>1981.0</c:v>
                </c:pt>
                <c:pt idx="1">
                  <c:v>1986.0</c:v>
                </c:pt>
                <c:pt idx="2">
                  <c:v>1991.0</c:v>
                </c:pt>
                <c:pt idx="3">
                  <c:v>1996.0</c:v>
                </c:pt>
                <c:pt idx="4">
                  <c:v>2001.0</c:v>
                </c:pt>
                <c:pt idx="5">
                  <c:v>2006.0</c:v>
                </c:pt>
                <c:pt idx="6">
                  <c:v>2011.0</c:v>
                </c:pt>
                <c:pt idx="7">
                  <c:v>2016.0</c:v>
                </c:pt>
              </c:numCache>
            </c:numRef>
          </c:cat>
          <c:val>
            <c:numRef>
              <c:f>Sheet1!$F$2:$F$9</c:f>
              <c:numCache>
                <c:formatCode>General</c:formatCode>
                <c:ptCount val="8"/>
                <c:pt idx="0">
                  <c:v>81.0</c:v>
                </c:pt>
                <c:pt idx="1">
                  <c:v>82.0</c:v>
                </c:pt>
                <c:pt idx="2">
                  <c:v>84.0</c:v>
                </c:pt>
                <c:pt idx="3">
                  <c:v>83.0</c:v>
                </c:pt>
                <c:pt idx="4">
                  <c:v>82.0</c:v>
                </c:pt>
                <c:pt idx="5">
                  <c:v>82.0</c:v>
                </c:pt>
                <c:pt idx="6">
                  <c:v>79.0</c:v>
                </c:pt>
                <c:pt idx="7">
                  <c:v>77.87068536047255</c:v>
                </c:pt>
              </c:numCache>
            </c:numRef>
          </c:val>
          <c:smooth val="0"/>
          <c:extLst xmlns:c16r2="http://schemas.microsoft.com/office/drawing/2015/06/chart">
            <c:ext xmlns:c16="http://schemas.microsoft.com/office/drawing/2014/chart" uri="{C3380CC4-5D6E-409C-BE32-E72D297353CC}">
              <c16:uniqueId val="{00000003-F9C3-4D07-9021-BB93264F547A}"/>
            </c:ext>
          </c:extLst>
        </c:ser>
        <c:ser>
          <c:idx val="4"/>
          <c:order val="4"/>
          <c:tx>
            <c:strRef>
              <c:f>Sheet1!$G$1</c:f>
              <c:strCache>
                <c:ptCount val="1"/>
                <c:pt idx="0">
                  <c:v>65+</c:v>
                </c:pt>
              </c:strCache>
            </c:strRef>
          </c:tx>
          <c:spPr>
            <a:ln w="44450" cmpd="sng">
              <a:solidFill>
                <a:srgbClr val="FFC35A"/>
              </a:solidFill>
              <a:prstDash val="solid"/>
            </a:ln>
          </c:spPr>
          <c:marker>
            <c:symbol val="circle"/>
            <c:size val="9"/>
            <c:spPr>
              <a:solidFill>
                <a:srgbClr val="FFFFFF"/>
              </a:solidFill>
              <a:ln w="31750">
                <a:solidFill>
                  <a:srgbClr val="FFC35A"/>
                </a:solidFill>
              </a:ln>
            </c:spPr>
          </c:marker>
          <c:cat>
            <c:numRef>
              <c:f>Sheet1!$A$2:$A$9</c:f>
              <c:numCache>
                <c:formatCode>General</c:formatCode>
                <c:ptCount val="8"/>
                <c:pt idx="0">
                  <c:v>1981.0</c:v>
                </c:pt>
                <c:pt idx="1">
                  <c:v>1986.0</c:v>
                </c:pt>
                <c:pt idx="2">
                  <c:v>1991.0</c:v>
                </c:pt>
                <c:pt idx="3">
                  <c:v>1996.0</c:v>
                </c:pt>
                <c:pt idx="4">
                  <c:v>2001.0</c:v>
                </c:pt>
                <c:pt idx="5">
                  <c:v>2006.0</c:v>
                </c:pt>
                <c:pt idx="6">
                  <c:v>2011.0</c:v>
                </c:pt>
                <c:pt idx="7">
                  <c:v>2016.0</c:v>
                </c:pt>
              </c:numCache>
            </c:numRef>
          </c:cat>
          <c:val>
            <c:numRef>
              <c:f>Sheet1!$G$2:$G$9</c:f>
              <c:numCache>
                <c:formatCode>General</c:formatCode>
                <c:ptCount val="8"/>
                <c:pt idx="0">
                  <c:v>78.0</c:v>
                </c:pt>
                <c:pt idx="1">
                  <c:v>80.0</c:v>
                </c:pt>
                <c:pt idx="2">
                  <c:v>84.0</c:v>
                </c:pt>
                <c:pt idx="3">
                  <c:v>82.0</c:v>
                </c:pt>
                <c:pt idx="4">
                  <c:v>82.0</c:v>
                </c:pt>
                <c:pt idx="5">
                  <c:v>82.0</c:v>
                </c:pt>
                <c:pt idx="6">
                  <c:v>79.0</c:v>
                </c:pt>
                <c:pt idx="7">
                  <c:v>81.7751933228536</c:v>
                </c:pt>
              </c:numCache>
            </c:numRef>
          </c:val>
          <c:smooth val="0"/>
          <c:extLst xmlns:c16r2="http://schemas.microsoft.com/office/drawing/2015/06/chart">
            <c:ext xmlns:c16="http://schemas.microsoft.com/office/drawing/2014/chart" uri="{C3380CC4-5D6E-409C-BE32-E72D297353CC}">
              <c16:uniqueId val="{00000004-F9C3-4D07-9021-BB93264F547A}"/>
            </c:ext>
          </c:extLst>
        </c:ser>
        <c:dLbls>
          <c:showLegendKey val="0"/>
          <c:showVal val="0"/>
          <c:showCatName val="0"/>
          <c:showSerName val="0"/>
          <c:showPercent val="0"/>
          <c:showBubbleSize val="0"/>
        </c:dLbls>
        <c:marker val="1"/>
        <c:smooth val="0"/>
        <c:axId val="2144498696"/>
        <c:axId val="2145172232"/>
      </c:lineChart>
      <c:catAx>
        <c:axId val="2144498696"/>
        <c:scaling>
          <c:orientation val="minMax"/>
        </c:scaling>
        <c:delete val="0"/>
        <c:axPos val="b"/>
        <c:numFmt formatCode="General" sourceLinked="1"/>
        <c:majorTickMark val="out"/>
        <c:minorTickMark val="none"/>
        <c:tickLblPos val="nextTo"/>
        <c:spPr>
          <a:ln>
            <a:solidFill>
              <a:srgbClr val="000000"/>
            </a:solidFill>
          </a:ln>
        </c:spPr>
        <c:txPr>
          <a:bodyPr/>
          <a:lstStyle/>
          <a:p>
            <a:pPr>
              <a:defRPr sz="2200"/>
            </a:pPr>
            <a:endParaRPr lang="en-US"/>
          </a:p>
        </c:txPr>
        <c:crossAx val="2145172232"/>
        <c:crosses val="autoZero"/>
        <c:auto val="1"/>
        <c:lblAlgn val="ctr"/>
        <c:lblOffset val="100"/>
        <c:noMultiLvlLbl val="0"/>
      </c:catAx>
      <c:valAx>
        <c:axId val="2145172232"/>
        <c:scaling>
          <c:orientation val="minMax"/>
          <c:min val="40.0"/>
        </c:scaling>
        <c:delete val="0"/>
        <c:axPos val="l"/>
        <c:majorGridlines>
          <c:spPr>
            <a:ln>
              <a:solidFill>
                <a:srgbClr val="6A737B">
                  <a:lumMod val="40000"/>
                  <a:lumOff val="60000"/>
                </a:srgbClr>
              </a:solidFill>
            </a:ln>
          </c:spPr>
        </c:majorGridlines>
        <c:numFmt formatCode="General" sourceLinked="1"/>
        <c:majorTickMark val="out"/>
        <c:minorTickMark val="none"/>
        <c:tickLblPos val="nextTo"/>
        <c:spPr>
          <a:ln>
            <a:noFill/>
          </a:ln>
        </c:spPr>
        <c:txPr>
          <a:bodyPr/>
          <a:lstStyle/>
          <a:p>
            <a:pPr>
              <a:defRPr sz="2200"/>
            </a:pPr>
            <a:endParaRPr lang="en-US"/>
          </a:p>
        </c:txPr>
        <c:crossAx val="2144498696"/>
        <c:crosses val="autoZero"/>
        <c:crossBetween val="midCat"/>
        <c:majorUnit val="10.0"/>
      </c:valAx>
    </c:plotArea>
    <c:plotVisOnly val="1"/>
    <c:dispBlanksAs val="gap"/>
    <c:showDLblsOverMax val="0"/>
  </c:chart>
  <c:txPr>
    <a:bodyPr/>
    <a:lstStyle/>
    <a:p>
      <a:pPr>
        <a:defRPr sz="1800"/>
      </a:pPr>
      <a:endParaRPr lang="en-US"/>
    </a:p>
  </c:txPr>
  <c:externalData r:id="rId2">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562691290350155"/>
          <c:y val="0.0357691430433366"/>
          <c:w val="0.756151044785308"/>
          <c:h val="0.87246366894754"/>
        </c:manualLayout>
      </c:layout>
      <c:barChart>
        <c:barDir val="col"/>
        <c:grouping val="stacked"/>
        <c:varyColors val="0"/>
        <c:ser>
          <c:idx val="2"/>
          <c:order val="0"/>
          <c:tx>
            <c:strRef>
              <c:f>Sheet1!$E$1</c:f>
              <c:strCache>
                <c:ptCount val="1"/>
                <c:pt idx="0">
                  <c:v>Minimum</c:v>
                </c:pt>
              </c:strCache>
            </c:strRef>
          </c:tx>
          <c:spPr>
            <a:noFill/>
            <a:ln>
              <a:noFill/>
            </a:ln>
          </c:spPr>
          <c:invertIfNegative val="0"/>
          <c:cat>
            <c:strRef>
              <c:f>Sheet1!$A$2:$A$6</c:f>
              <c:strCache>
                <c:ptCount val="5"/>
                <c:pt idx="0">
                  <c:v>1</c:v>
                </c:pt>
                <c:pt idx="1">
                  <c:v>2</c:v>
                </c:pt>
                <c:pt idx="2">
                  <c:v>3</c:v>
                </c:pt>
                <c:pt idx="3">
                  <c:v>4</c:v>
                </c:pt>
                <c:pt idx="4">
                  <c:v>5</c:v>
                </c:pt>
              </c:strCache>
            </c:strRef>
          </c:cat>
          <c:val>
            <c:numRef>
              <c:f>Sheet1!$E$2:$E$6</c:f>
              <c:numCache>
                <c:formatCode>General</c:formatCode>
                <c:ptCount val="5"/>
                <c:pt idx="0">
                  <c:v>22.73952709743783</c:v>
                </c:pt>
                <c:pt idx="1">
                  <c:v>34.0709126723572</c:v>
                </c:pt>
                <c:pt idx="2">
                  <c:v>45.57505851609245</c:v>
                </c:pt>
                <c:pt idx="3">
                  <c:v>49.5775982924962</c:v>
                </c:pt>
                <c:pt idx="4">
                  <c:v>55.12734626413394</c:v>
                </c:pt>
              </c:numCache>
            </c:numRef>
          </c:val>
          <c:extLst xmlns:c16r2="http://schemas.microsoft.com/office/drawing/2015/06/chart">
            <c:ext xmlns:c16="http://schemas.microsoft.com/office/drawing/2014/chart" uri="{C3380CC4-5D6E-409C-BE32-E72D297353CC}">
              <c16:uniqueId val="{00000000-99E9-4C82-B997-83E5171AB24C}"/>
            </c:ext>
          </c:extLst>
        </c:ser>
        <c:ser>
          <c:idx val="1"/>
          <c:order val="1"/>
          <c:tx>
            <c:strRef>
              <c:f>Sheet1!$D$1</c:f>
              <c:strCache>
                <c:ptCount val="1"/>
                <c:pt idx="0">
                  <c:v>gap-arrow</c:v>
                </c:pt>
              </c:strCache>
            </c:strRef>
          </c:tx>
          <c:spPr>
            <a:blipFill>
              <a:blip xmlns:r="http://schemas.openxmlformats.org/officeDocument/2006/relationships" r:embed="rId2"/>
              <a:stretch>
                <a:fillRect/>
              </a:stretch>
            </a:blipFill>
            <a:ln w="3175">
              <a:noFill/>
            </a:ln>
          </c:spPr>
          <c:invertIfNegative val="0"/>
          <c:dPt>
            <c:idx val="0"/>
            <c:invertIfNegative val="0"/>
            <c:bubble3D val="0"/>
            <c:spPr>
              <a:blipFill>
                <a:blip xmlns:r="http://schemas.openxmlformats.org/officeDocument/2006/relationships" r:embed="rId3"/>
                <a:stretch>
                  <a:fillRect/>
                </a:stretch>
              </a:blipFill>
              <a:ln w="3175">
                <a:noFill/>
              </a:ln>
            </c:spPr>
            <c:extLst xmlns:c16r2="http://schemas.microsoft.com/office/drawing/2015/06/chart">
              <c:ext xmlns:c16="http://schemas.microsoft.com/office/drawing/2014/chart" uri="{C3380CC4-5D6E-409C-BE32-E72D297353CC}">
                <c16:uniqueId val="{00000002-99E9-4C82-B997-83E5171AB24C}"/>
              </c:ext>
            </c:extLst>
          </c:dPt>
          <c:dPt>
            <c:idx val="1"/>
            <c:invertIfNegative val="0"/>
            <c:bubble3D val="0"/>
            <c:spPr>
              <a:blipFill>
                <a:blip xmlns:r="http://schemas.openxmlformats.org/officeDocument/2006/relationships" r:embed="rId4"/>
                <a:stretch>
                  <a:fillRect/>
                </a:stretch>
              </a:blipFill>
              <a:ln w="3175">
                <a:noFill/>
              </a:ln>
            </c:spPr>
            <c:extLst xmlns:c16r2="http://schemas.microsoft.com/office/drawing/2015/06/chart">
              <c:ext xmlns:c16="http://schemas.microsoft.com/office/drawing/2014/chart" uri="{C3380CC4-5D6E-409C-BE32-E72D297353CC}">
                <c16:uniqueId val="{00000004-99E9-4C82-B997-83E5171AB24C}"/>
              </c:ext>
            </c:extLst>
          </c:dPt>
          <c:dPt>
            <c:idx val="2"/>
            <c:invertIfNegative val="0"/>
            <c:bubble3D val="0"/>
            <c:spPr>
              <a:blipFill>
                <a:blip xmlns:r="http://schemas.openxmlformats.org/officeDocument/2006/relationships" r:embed="rId5"/>
                <a:stretch>
                  <a:fillRect/>
                </a:stretch>
              </a:blipFill>
              <a:ln w="3175">
                <a:noFill/>
              </a:ln>
            </c:spPr>
            <c:extLst xmlns:c16r2="http://schemas.microsoft.com/office/drawing/2015/06/chart">
              <c:ext xmlns:c16="http://schemas.microsoft.com/office/drawing/2014/chart" uri="{C3380CC4-5D6E-409C-BE32-E72D297353CC}">
                <c16:uniqueId val="{00000006-99E9-4C82-B997-83E5171AB24C}"/>
              </c:ext>
            </c:extLst>
          </c:dPt>
          <c:dPt>
            <c:idx val="3"/>
            <c:invertIfNegative val="0"/>
            <c:bubble3D val="0"/>
            <c:spPr>
              <a:blipFill>
                <a:blip xmlns:r="http://schemas.openxmlformats.org/officeDocument/2006/relationships" r:embed="rId6"/>
                <a:stretch>
                  <a:fillRect/>
                </a:stretch>
              </a:blipFill>
              <a:ln w="3175">
                <a:noFill/>
              </a:ln>
            </c:spPr>
            <c:extLst xmlns:c16r2="http://schemas.microsoft.com/office/drawing/2015/06/chart">
              <c:ext xmlns:c16="http://schemas.microsoft.com/office/drawing/2014/chart" uri="{C3380CC4-5D6E-409C-BE32-E72D297353CC}">
                <c16:uniqueId val="{00000008-99E9-4C82-B997-83E5171AB24C}"/>
              </c:ext>
            </c:extLst>
          </c:dPt>
          <c:dPt>
            <c:idx val="4"/>
            <c:invertIfNegative val="0"/>
            <c:bubble3D val="0"/>
            <c:spPr>
              <a:blipFill>
                <a:blip xmlns:r="http://schemas.openxmlformats.org/officeDocument/2006/relationships" r:embed="rId7"/>
                <a:stretch>
                  <a:fillRect/>
                </a:stretch>
              </a:blipFill>
              <a:ln w="3175">
                <a:noFill/>
              </a:ln>
            </c:spPr>
            <c:extLst xmlns:c16r2="http://schemas.microsoft.com/office/drawing/2015/06/chart">
              <c:ext xmlns:c16="http://schemas.microsoft.com/office/drawing/2014/chart" uri="{C3380CC4-5D6E-409C-BE32-E72D297353CC}">
                <c16:uniqueId val="{0000000A-99E9-4C82-B997-83E5171AB24C}"/>
              </c:ext>
            </c:extLst>
          </c:dPt>
          <c:dPt>
            <c:idx val="35"/>
            <c:invertIfNegative val="0"/>
            <c:bubble3D val="0"/>
            <c:extLst xmlns:c16r2="http://schemas.microsoft.com/office/drawing/2015/06/chart">
              <c:ext xmlns:c16="http://schemas.microsoft.com/office/drawing/2014/chart" uri="{C3380CC4-5D6E-409C-BE32-E72D297353CC}">
                <c16:uniqueId val="{0000000B-99E9-4C82-B997-83E5171AB24C}"/>
              </c:ext>
            </c:extLst>
          </c:dPt>
          <c:cat>
            <c:strRef>
              <c:f>Sheet1!$A$2:$A$6</c:f>
              <c:strCache>
                <c:ptCount val="5"/>
                <c:pt idx="0">
                  <c:v>1</c:v>
                </c:pt>
                <c:pt idx="1">
                  <c:v>2</c:v>
                </c:pt>
                <c:pt idx="2">
                  <c:v>3</c:v>
                </c:pt>
                <c:pt idx="3">
                  <c:v>4</c:v>
                </c:pt>
                <c:pt idx="4">
                  <c:v>5</c:v>
                </c:pt>
              </c:strCache>
            </c:strRef>
          </c:cat>
          <c:val>
            <c:numRef>
              <c:f>Sheet1!$D$2:$D$6</c:f>
              <c:numCache>
                <c:formatCode>General</c:formatCode>
                <c:ptCount val="5"/>
                <c:pt idx="0">
                  <c:v>39.96047290256218</c:v>
                </c:pt>
                <c:pt idx="1">
                  <c:v>17.92908732764282</c:v>
                </c:pt>
                <c:pt idx="2">
                  <c:v>16.72494148390754</c:v>
                </c:pt>
                <c:pt idx="3">
                  <c:v>15.52240170750382</c:v>
                </c:pt>
                <c:pt idx="4">
                  <c:v>7.37265373586607</c:v>
                </c:pt>
              </c:numCache>
            </c:numRef>
          </c:val>
          <c:extLst xmlns:c16r2="http://schemas.microsoft.com/office/drawing/2015/06/chart">
            <c:ext xmlns:c16="http://schemas.microsoft.com/office/drawing/2014/chart" uri="{C3380CC4-5D6E-409C-BE32-E72D297353CC}">
              <c16:uniqueId val="{0000000C-99E9-4C82-B997-83E5171AB24C}"/>
            </c:ext>
          </c:extLst>
        </c:ser>
        <c:dLbls>
          <c:showLegendKey val="0"/>
          <c:showVal val="0"/>
          <c:showCatName val="0"/>
          <c:showSerName val="0"/>
          <c:showPercent val="0"/>
          <c:showBubbleSize val="0"/>
        </c:dLbls>
        <c:gapWidth val="150"/>
        <c:overlap val="100"/>
        <c:axId val="2145331848"/>
        <c:axId val="2145323240"/>
      </c:barChart>
      <c:scatterChart>
        <c:scatterStyle val="lineMarker"/>
        <c:varyColors val="0"/>
        <c:ser>
          <c:idx val="0"/>
          <c:order val="2"/>
          <c:tx>
            <c:strRef>
              <c:f>Sheet1!$B$1</c:f>
              <c:strCache>
                <c:ptCount val="1"/>
                <c:pt idx="0">
                  <c:v>1981</c:v>
                </c:pt>
              </c:strCache>
            </c:strRef>
          </c:tx>
          <c:spPr>
            <a:ln w="28575">
              <a:noFill/>
            </a:ln>
          </c:spPr>
          <c:marker>
            <c:symbol val="circle"/>
            <c:size val="9"/>
            <c:spPr>
              <a:solidFill>
                <a:srgbClr val="FFFFFF"/>
              </a:solidFill>
              <a:ln w="38100">
                <a:solidFill>
                  <a:srgbClr val="621214"/>
                </a:solidFill>
              </a:ln>
            </c:spPr>
          </c:marker>
          <c:dPt>
            <c:idx val="0"/>
            <c:bubble3D val="0"/>
            <c:extLst xmlns:c16r2="http://schemas.microsoft.com/office/drawing/2015/06/chart">
              <c:ext xmlns:c16="http://schemas.microsoft.com/office/drawing/2014/chart" uri="{C3380CC4-5D6E-409C-BE32-E72D297353CC}">
                <c16:uniqueId val="{0000000D-99E9-4C82-B997-83E5171AB24C}"/>
              </c:ext>
            </c:extLst>
          </c:dPt>
          <c:dPt>
            <c:idx val="1"/>
            <c:marker>
              <c:spPr>
                <a:solidFill>
                  <a:srgbClr val="FFFFFF"/>
                </a:solidFill>
                <a:ln w="38100">
                  <a:solidFill>
                    <a:srgbClr val="A02226"/>
                  </a:solidFill>
                </a:ln>
              </c:spPr>
            </c:marker>
            <c:bubble3D val="0"/>
            <c:extLst xmlns:c16r2="http://schemas.microsoft.com/office/drawing/2015/06/chart">
              <c:ext xmlns:c16="http://schemas.microsoft.com/office/drawing/2014/chart" uri="{C3380CC4-5D6E-409C-BE32-E72D297353CC}">
                <c16:uniqueId val="{00000011-ACF4-4185-AFEA-569963C369BB}"/>
              </c:ext>
            </c:extLst>
          </c:dPt>
          <c:dPt>
            <c:idx val="2"/>
            <c:marker>
              <c:spPr>
                <a:solidFill>
                  <a:srgbClr val="FFFFFF"/>
                </a:solidFill>
                <a:ln w="38100">
                  <a:solidFill>
                    <a:srgbClr val="D4582A"/>
                  </a:solidFill>
                </a:ln>
              </c:spPr>
            </c:marker>
            <c:bubble3D val="0"/>
            <c:extLst xmlns:c16r2="http://schemas.microsoft.com/office/drawing/2015/06/chart">
              <c:ext xmlns:c16="http://schemas.microsoft.com/office/drawing/2014/chart" uri="{C3380CC4-5D6E-409C-BE32-E72D297353CC}">
                <c16:uniqueId val="{00000014-ACF4-4185-AFEA-569963C369BB}"/>
              </c:ext>
            </c:extLst>
          </c:dPt>
          <c:dPt>
            <c:idx val="3"/>
            <c:marker>
              <c:spPr>
                <a:solidFill>
                  <a:srgbClr val="FFFFFF"/>
                </a:solidFill>
                <a:ln w="38100">
                  <a:solidFill>
                    <a:srgbClr val="F68B33"/>
                  </a:solidFill>
                </a:ln>
              </c:spPr>
            </c:marker>
            <c:bubble3D val="0"/>
            <c:extLst xmlns:c16r2="http://schemas.microsoft.com/office/drawing/2015/06/chart">
              <c:ext xmlns:c16="http://schemas.microsoft.com/office/drawing/2014/chart" uri="{C3380CC4-5D6E-409C-BE32-E72D297353CC}">
                <c16:uniqueId val="{00000013-ACF4-4185-AFEA-569963C369BB}"/>
              </c:ext>
            </c:extLst>
          </c:dPt>
          <c:dPt>
            <c:idx val="4"/>
            <c:marker>
              <c:spPr>
                <a:solidFill>
                  <a:srgbClr val="FFFFFF"/>
                </a:solidFill>
                <a:ln w="38100">
                  <a:solidFill>
                    <a:srgbClr val="FFC35A"/>
                  </a:solidFill>
                </a:ln>
              </c:spPr>
            </c:marker>
            <c:bubble3D val="0"/>
            <c:extLst xmlns:c16r2="http://schemas.microsoft.com/office/drawing/2015/06/chart">
              <c:ext xmlns:c16="http://schemas.microsoft.com/office/drawing/2014/chart" uri="{C3380CC4-5D6E-409C-BE32-E72D297353CC}">
                <c16:uniqueId val="{00000012-ACF4-4185-AFEA-569963C369BB}"/>
              </c:ext>
            </c:extLst>
          </c:dPt>
          <c:dPt>
            <c:idx val="35"/>
            <c:bubble3D val="0"/>
            <c:extLst xmlns:c16r2="http://schemas.microsoft.com/office/drawing/2015/06/chart">
              <c:ext xmlns:c16="http://schemas.microsoft.com/office/drawing/2014/chart" uri="{C3380CC4-5D6E-409C-BE32-E72D297353CC}">
                <c16:uniqueId val="{0000000E-99E9-4C82-B997-83E5171AB24C}"/>
              </c:ext>
            </c:extLst>
          </c:dPt>
          <c:xVal>
            <c:strRef>
              <c:f>Sheet1!$A$2:$A$6</c:f>
              <c:strCache>
                <c:ptCount val="5"/>
                <c:pt idx="0">
                  <c:v>1</c:v>
                </c:pt>
                <c:pt idx="1">
                  <c:v>2</c:v>
                </c:pt>
                <c:pt idx="2">
                  <c:v>3</c:v>
                </c:pt>
                <c:pt idx="3">
                  <c:v>4</c:v>
                </c:pt>
                <c:pt idx="4">
                  <c:v>5</c:v>
                </c:pt>
              </c:strCache>
            </c:strRef>
          </c:xVal>
          <c:yVal>
            <c:numRef>
              <c:f>Sheet1!$B$2:$B$6</c:f>
              <c:numCache>
                <c:formatCode>General</c:formatCode>
                <c:ptCount val="5"/>
                <c:pt idx="0">
                  <c:v>62.7</c:v>
                </c:pt>
                <c:pt idx="1">
                  <c:v>52.0</c:v>
                </c:pt>
                <c:pt idx="2">
                  <c:v>62.3</c:v>
                </c:pt>
                <c:pt idx="3">
                  <c:v>65.10000000000001</c:v>
                </c:pt>
                <c:pt idx="4">
                  <c:v>62.5</c:v>
                </c:pt>
              </c:numCache>
            </c:numRef>
          </c:yVal>
          <c:smooth val="0"/>
          <c:extLst xmlns:c16r2="http://schemas.microsoft.com/office/drawing/2015/06/chart">
            <c:ext xmlns:c16="http://schemas.microsoft.com/office/drawing/2014/chart" uri="{C3380CC4-5D6E-409C-BE32-E72D297353CC}">
              <c16:uniqueId val="{0000000F-99E9-4C82-B997-83E5171AB24C}"/>
            </c:ext>
          </c:extLst>
        </c:ser>
        <c:ser>
          <c:idx val="4"/>
          <c:order val="3"/>
          <c:tx>
            <c:strRef>
              <c:f>Sheet1!$C$1</c:f>
              <c:strCache>
                <c:ptCount val="1"/>
                <c:pt idx="0">
                  <c:v>2016</c:v>
                </c:pt>
              </c:strCache>
            </c:strRef>
          </c:tx>
          <c:spPr>
            <a:ln w="28575">
              <a:noFill/>
            </a:ln>
          </c:spPr>
          <c:marker>
            <c:symbol val="x"/>
            <c:size val="9"/>
            <c:spPr>
              <a:noFill/>
              <a:ln w="22225">
                <a:solidFill>
                  <a:srgbClr val="A02226"/>
                </a:solidFill>
              </a:ln>
            </c:spPr>
          </c:marker>
          <c:dPt>
            <c:idx val="0"/>
            <c:marker>
              <c:spPr>
                <a:noFill/>
                <a:ln w="22225">
                  <a:solidFill>
                    <a:srgbClr val="621214"/>
                  </a:solidFill>
                </a:ln>
              </c:spPr>
            </c:marker>
            <c:bubble3D val="0"/>
            <c:extLst xmlns:c16r2="http://schemas.microsoft.com/office/drawing/2015/06/chart">
              <c:ext xmlns:c16="http://schemas.microsoft.com/office/drawing/2014/chart" uri="{C3380CC4-5D6E-409C-BE32-E72D297353CC}">
                <c16:uniqueId val="{00000010-99E9-4C82-B997-83E5171AB24C}"/>
              </c:ext>
            </c:extLst>
          </c:dPt>
          <c:dPt>
            <c:idx val="2"/>
            <c:marker>
              <c:spPr>
                <a:noFill/>
                <a:ln w="22225">
                  <a:solidFill>
                    <a:srgbClr val="D4582A"/>
                  </a:solidFill>
                </a:ln>
              </c:spPr>
            </c:marker>
            <c:bubble3D val="0"/>
            <c:extLst xmlns:c16r2="http://schemas.microsoft.com/office/drawing/2015/06/chart">
              <c:ext xmlns:c16="http://schemas.microsoft.com/office/drawing/2014/chart" uri="{C3380CC4-5D6E-409C-BE32-E72D297353CC}">
                <c16:uniqueId val="{00000016-ACF4-4185-AFEA-569963C369BB}"/>
              </c:ext>
            </c:extLst>
          </c:dPt>
          <c:dPt>
            <c:idx val="3"/>
            <c:marker>
              <c:spPr>
                <a:noFill/>
                <a:ln w="22225">
                  <a:solidFill>
                    <a:srgbClr val="F68B33"/>
                  </a:solidFill>
                </a:ln>
              </c:spPr>
            </c:marker>
            <c:bubble3D val="0"/>
            <c:extLst xmlns:c16r2="http://schemas.microsoft.com/office/drawing/2015/06/chart">
              <c:ext xmlns:c16="http://schemas.microsoft.com/office/drawing/2014/chart" uri="{C3380CC4-5D6E-409C-BE32-E72D297353CC}">
                <c16:uniqueId val="{00000017-ACF4-4185-AFEA-569963C369BB}"/>
              </c:ext>
            </c:extLst>
          </c:dPt>
          <c:dPt>
            <c:idx val="4"/>
            <c:marker>
              <c:spPr>
                <a:noFill/>
                <a:ln w="22225">
                  <a:solidFill>
                    <a:srgbClr val="FFC35A"/>
                  </a:solidFill>
                </a:ln>
              </c:spPr>
            </c:marker>
            <c:bubble3D val="0"/>
            <c:extLst xmlns:c16r2="http://schemas.microsoft.com/office/drawing/2015/06/chart">
              <c:ext xmlns:c16="http://schemas.microsoft.com/office/drawing/2014/chart" uri="{C3380CC4-5D6E-409C-BE32-E72D297353CC}">
                <c16:uniqueId val="{00000018-ACF4-4185-AFEA-569963C369BB}"/>
              </c:ext>
            </c:extLst>
          </c:dPt>
          <c:dPt>
            <c:idx val="9"/>
            <c:bubble3D val="0"/>
            <c:extLst xmlns:c16r2="http://schemas.microsoft.com/office/drawing/2015/06/chart">
              <c:ext xmlns:c16="http://schemas.microsoft.com/office/drawing/2014/chart" uri="{C3380CC4-5D6E-409C-BE32-E72D297353CC}">
                <c16:uniqueId val="{00000011-99E9-4C82-B997-83E5171AB24C}"/>
              </c:ext>
            </c:extLst>
          </c:dPt>
          <c:dPt>
            <c:idx val="21"/>
            <c:bubble3D val="0"/>
            <c:extLst xmlns:c16r2="http://schemas.microsoft.com/office/drawing/2015/06/chart">
              <c:ext xmlns:c16="http://schemas.microsoft.com/office/drawing/2014/chart" uri="{C3380CC4-5D6E-409C-BE32-E72D297353CC}">
                <c16:uniqueId val="{00000012-99E9-4C82-B997-83E5171AB24C}"/>
              </c:ext>
            </c:extLst>
          </c:dPt>
          <c:dPt>
            <c:idx val="35"/>
            <c:bubble3D val="0"/>
            <c:extLst xmlns:c16r2="http://schemas.microsoft.com/office/drawing/2015/06/chart">
              <c:ext xmlns:c16="http://schemas.microsoft.com/office/drawing/2014/chart" uri="{C3380CC4-5D6E-409C-BE32-E72D297353CC}">
                <c16:uniqueId val="{00000013-99E9-4C82-B997-83E5171AB24C}"/>
              </c:ext>
            </c:extLst>
          </c:dPt>
          <c:xVal>
            <c:strRef>
              <c:f>Sheet1!$A$2:$A$6</c:f>
              <c:strCache>
                <c:ptCount val="5"/>
                <c:pt idx="0">
                  <c:v>1</c:v>
                </c:pt>
                <c:pt idx="1">
                  <c:v>2</c:v>
                </c:pt>
                <c:pt idx="2">
                  <c:v>3</c:v>
                </c:pt>
                <c:pt idx="3">
                  <c:v>4</c:v>
                </c:pt>
                <c:pt idx="4">
                  <c:v>5</c:v>
                </c:pt>
              </c:strCache>
            </c:strRef>
          </c:xVal>
          <c:yVal>
            <c:numRef>
              <c:f>Sheet1!$C$2:$C$6</c:f>
              <c:numCache>
                <c:formatCode>General</c:formatCode>
                <c:ptCount val="5"/>
                <c:pt idx="0">
                  <c:v>22.73952709743783</c:v>
                </c:pt>
                <c:pt idx="1">
                  <c:v>34.0709126723572</c:v>
                </c:pt>
                <c:pt idx="2">
                  <c:v>45.57505851609245</c:v>
                </c:pt>
                <c:pt idx="3">
                  <c:v>49.5775982924962</c:v>
                </c:pt>
                <c:pt idx="4">
                  <c:v>55.12734626413394</c:v>
                </c:pt>
              </c:numCache>
            </c:numRef>
          </c:yVal>
          <c:smooth val="0"/>
          <c:extLst xmlns:c16r2="http://schemas.microsoft.com/office/drawing/2015/06/chart">
            <c:ext xmlns:c16="http://schemas.microsoft.com/office/drawing/2014/chart" uri="{C3380CC4-5D6E-409C-BE32-E72D297353CC}">
              <c16:uniqueId val="{00000014-99E9-4C82-B997-83E5171AB24C}"/>
            </c:ext>
          </c:extLst>
        </c:ser>
        <c:dLbls>
          <c:showLegendKey val="0"/>
          <c:showVal val="0"/>
          <c:showCatName val="0"/>
          <c:showSerName val="0"/>
          <c:showPercent val="0"/>
          <c:showBubbleSize val="0"/>
        </c:dLbls>
        <c:axId val="2145331848"/>
        <c:axId val="2145323240"/>
      </c:scatterChart>
      <c:dateAx>
        <c:axId val="2145331848"/>
        <c:scaling>
          <c:orientation val="minMax"/>
          <c:max val="5.0"/>
          <c:min val="1.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145323240"/>
        <c:crossesAt val="0.0"/>
        <c:auto val="0"/>
        <c:lblOffset val="100"/>
        <c:baseTimeUnit val="years"/>
        <c:majorUnit val="1.0"/>
        <c:majorTimeUnit val="years"/>
      </c:dateAx>
      <c:valAx>
        <c:axId val="2145323240"/>
        <c:scaling>
          <c:orientation val="minMax"/>
          <c:max val="90.0"/>
          <c:min val="2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2200"/>
            </a:pPr>
            <a:endParaRPr lang="en-US"/>
          </a:p>
        </c:txPr>
        <c:crossAx val="2145331848"/>
        <c:crosses val="autoZero"/>
        <c:crossBetween val="between"/>
        <c:majorUnit val="10.0"/>
      </c:valAx>
    </c:plotArea>
    <c:plotVisOnly val="1"/>
    <c:dispBlanksAs val="gap"/>
    <c:showDLblsOverMax val="0"/>
  </c:chart>
  <c:txPr>
    <a:bodyPr/>
    <a:lstStyle/>
    <a:p>
      <a:pPr>
        <a:defRPr sz="1800"/>
      </a:pPr>
      <a:endParaRPr lang="en-US"/>
    </a:p>
  </c:txPr>
  <c:externalData r:id="rId8">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562691290350155"/>
          <c:y val="0.0357691430433366"/>
          <c:w val="0.942842800948765"/>
          <c:h val="0.87246366894754"/>
        </c:manualLayout>
      </c:layout>
      <c:barChart>
        <c:barDir val="col"/>
        <c:grouping val="stacked"/>
        <c:varyColors val="0"/>
        <c:ser>
          <c:idx val="2"/>
          <c:order val="0"/>
          <c:tx>
            <c:strRef>
              <c:f>Sheet1!$E$1</c:f>
              <c:strCache>
                <c:ptCount val="1"/>
                <c:pt idx="0">
                  <c:v>Minimum</c:v>
                </c:pt>
              </c:strCache>
            </c:strRef>
          </c:tx>
          <c:spPr>
            <a:noFill/>
            <a:ln>
              <a:noFill/>
            </a:ln>
          </c:spPr>
          <c:invertIfNegative val="0"/>
          <c:cat>
            <c:strRef>
              <c:f>Sheet1!$A$2:$A$6</c:f>
              <c:strCache>
                <c:ptCount val="5"/>
                <c:pt idx="0">
                  <c:v>1</c:v>
                </c:pt>
                <c:pt idx="1">
                  <c:v>2</c:v>
                </c:pt>
                <c:pt idx="2">
                  <c:v>3</c:v>
                </c:pt>
                <c:pt idx="3">
                  <c:v>4</c:v>
                </c:pt>
                <c:pt idx="4">
                  <c:v>5</c:v>
                </c:pt>
              </c:strCache>
            </c:strRef>
          </c:cat>
          <c:val>
            <c:numRef>
              <c:f>Sheet1!$E$2:$E$6</c:f>
              <c:numCache>
                <c:formatCode>General</c:formatCode>
                <c:ptCount val="5"/>
                <c:pt idx="0">
                  <c:v>36.84277297662121</c:v>
                </c:pt>
                <c:pt idx="1">
                  <c:v>52.75377808178185</c:v>
                </c:pt>
                <c:pt idx="2">
                  <c:v>65.8983238960425</c:v>
                </c:pt>
                <c:pt idx="3">
                  <c:v>69.97286532633015</c:v>
                </c:pt>
                <c:pt idx="4">
                  <c:v>71.9696566781901</c:v>
                </c:pt>
              </c:numCache>
            </c:numRef>
          </c:val>
          <c:extLst xmlns:c16r2="http://schemas.microsoft.com/office/drawing/2015/06/chart">
            <c:ext xmlns:c16="http://schemas.microsoft.com/office/drawing/2014/chart" uri="{C3380CC4-5D6E-409C-BE32-E72D297353CC}">
              <c16:uniqueId val="{00000000-7663-4D04-8ED9-019A266B5515}"/>
            </c:ext>
          </c:extLst>
        </c:ser>
        <c:ser>
          <c:idx val="1"/>
          <c:order val="1"/>
          <c:tx>
            <c:strRef>
              <c:f>Sheet1!$D$1</c:f>
              <c:strCache>
                <c:ptCount val="1"/>
                <c:pt idx="0">
                  <c:v>gap-arrow</c:v>
                </c:pt>
              </c:strCache>
            </c:strRef>
          </c:tx>
          <c:spPr>
            <a:blipFill>
              <a:blip xmlns:r="http://schemas.openxmlformats.org/officeDocument/2006/relationships" r:embed="rId2"/>
              <a:stretch>
                <a:fillRect/>
              </a:stretch>
            </a:blipFill>
            <a:ln w="3175">
              <a:noFill/>
            </a:ln>
          </c:spPr>
          <c:invertIfNegative val="0"/>
          <c:dPt>
            <c:idx val="0"/>
            <c:invertIfNegative val="0"/>
            <c:bubble3D val="0"/>
            <c:spPr>
              <a:blipFill>
                <a:blip xmlns:r="http://schemas.openxmlformats.org/officeDocument/2006/relationships" r:embed="rId3"/>
                <a:stretch>
                  <a:fillRect/>
                </a:stretch>
              </a:blipFill>
              <a:ln w="3175">
                <a:noFill/>
              </a:ln>
            </c:spPr>
            <c:extLst xmlns:c16r2="http://schemas.microsoft.com/office/drawing/2015/06/chart">
              <c:ext xmlns:c16="http://schemas.microsoft.com/office/drawing/2014/chart" uri="{C3380CC4-5D6E-409C-BE32-E72D297353CC}">
                <c16:uniqueId val="{00000002-7663-4D04-8ED9-019A266B5515}"/>
              </c:ext>
            </c:extLst>
          </c:dPt>
          <c:dPt>
            <c:idx val="1"/>
            <c:invertIfNegative val="0"/>
            <c:bubble3D val="0"/>
            <c:spPr>
              <a:blipFill>
                <a:blip xmlns:r="http://schemas.openxmlformats.org/officeDocument/2006/relationships" r:embed="rId4"/>
                <a:stretch>
                  <a:fillRect/>
                </a:stretch>
              </a:blipFill>
              <a:ln w="3175">
                <a:noFill/>
              </a:ln>
            </c:spPr>
            <c:extLst xmlns:c16r2="http://schemas.microsoft.com/office/drawing/2015/06/chart">
              <c:ext xmlns:c16="http://schemas.microsoft.com/office/drawing/2014/chart" uri="{C3380CC4-5D6E-409C-BE32-E72D297353CC}">
                <c16:uniqueId val="{00000004-7663-4D04-8ED9-019A266B5515}"/>
              </c:ext>
            </c:extLst>
          </c:dPt>
          <c:dPt>
            <c:idx val="2"/>
            <c:invertIfNegative val="0"/>
            <c:bubble3D val="0"/>
            <c:spPr>
              <a:blipFill>
                <a:blip xmlns:r="http://schemas.openxmlformats.org/officeDocument/2006/relationships" r:embed="rId5"/>
                <a:stretch>
                  <a:fillRect/>
                </a:stretch>
              </a:blipFill>
              <a:ln w="3175">
                <a:noFill/>
              </a:ln>
            </c:spPr>
            <c:extLst xmlns:c16r2="http://schemas.microsoft.com/office/drawing/2015/06/chart">
              <c:ext xmlns:c16="http://schemas.microsoft.com/office/drawing/2014/chart" uri="{C3380CC4-5D6E-409C-BE32-E72D297353CC}">
                <c16:uniqueId val="{00000006-7663-4D04-8ED9-019A266B5515}"/>
              </c:ext>
            </c:extLst>
          </c:dPt>
          <c:dPt>
            <c:idx val="3"/>
            <c:invertIfNegative val="0"/>
            <c:bubble3D val="0"/>
            <c:spPr>
              <a:blipFill>
                <a:blip xmlns:r="http://schemas.openxmlformats.org/officeDocument/2006/relationships" r:embed="rId6"/>
                <a:stretch>
                  <a:fillRect/>
                </a:stretch>
              </a:blipFill>
              <a:ln w="3175">
                <a:noFill/>
              </a:ln>
            </c:spPr>
            <c:extLst xmlns:c16r2="http://schemas.microsoft.com/office/drawing/2015/06/chart">
              <c:ext xmlns:c16="http://schemas.microsoft.com/office/drawing/2014/chart" uri="{C3380CC4-5D6E-409C-BE32-E72D297353CC}">
                <c16:uniqueId val="{00000008-7663-4D04-8ED9-019A266B5515}"/>
              </c:ext>
            </c:extLst>
          </c:dPt>
          <c:dPt>
            <c:idx val="4"/>
            <c:invertIfNegative val="0"/>
            <c:bubble3D val="0"/>
            <c:spPr>
              <a:blipFill>
                <a:blip xmlns:r="http://schemas.openxmlformats.org/officeDocument/2006/relationships" r:embed="rId7"/>
                <a:stretch>
                  <a:fillRect/>
                </a:stretch>
              </a:blipFill>
              <a:ln w="3175">
                <a:noFill/>
              </a:ln>
            </c:spPr>
            <c:extLst xmlns:c16r2="http://schemas.microsoft.com/office/drawing/2015/06/chart">
              <c:ext xmlns:c16="http://schemas.microsoft.com/office/drawing/2014/chart" uri="{C3380CC4-5D6E-409C-BE32-E72D297353CC}">
                <c16:uniqueId val="{0000000A-7663-4D04-8ED9-019A266B5515}"/>
              </c:ext>
            </c:extLst>
          </c:dPt>
          <c:dPt>
            <c:idx val="35"/>
            <c:invertIfNegative val="0"/>
            <c:bubble3D val="0"/>
            <c:extLst xmlns:c16r2="http://schemas.microsoft.com/office/drawing/2015/06/chart">
              <c:ext xmlns:c16="http://schemas.microsoft.com/office/drawing/2014/chart" uri="{C3380CC4-5D6E-409C-BE32-E72D297353CC}">
                <c16:uniqueId val="{0000000B-7663-4D04-8ED9-019A266B5515}"/>
              </c:ext>
            </c:extLst>
          </c:dPt>
          <c:cat>
            <c:strRef>
              <c:f>Sheet1!$A$2:$A$6</c:f>
              <c:strCache>
                <c:ptCount val="5"/>
                <c:pt idx="0">
                  <c:v>1</c:v>
                </c:pt>
                <c:pt idx="1">
                  <c:v>2</c:v>
                </c:pt>
                <c:pt idx="2">
                  <c:v>3</c:v>
                </c:pt>
                <c:pt idx="3">
                  <c:v>4</c:v>
                </c:pt>
                <c:pt idx="4">
                  <c:v>5</c:v>
                </c:pt>
              </c:strCache>
            </c:strRef>
          </c:cat>
          <c:val>
            <c:numRef>
              <c:f>Sheet1!$D$2:$D$6</c:f>
              <c:numCache>
                <c:formatCode>General</c:formatCode>
                <c:ptCount val="5"/>
                <c:pt idx="0">
                  <c:v>30.2572270233788</c:v>
                </c:pt>
                <c:pt idx="1">
                  <c:v>12.74622191821815</c:v>
                </c:pt>
                <c:pt idx="2">
                  <c:v>10.1016761039575</c:v>
                </c:pt>
                <c:pt idx="3">
                  <c:v>9.82713467366986</c:v>
                </c:pt>
                <c:pt idx="4">
                  <c:v>7.930343321809973</c:v>
                </c:pt>
              </c:numCache>
            </c:numRef>
          </c:val>
          <c:extLst xmlns:c16r2="http://schemas.microsoft.com/office/drawing/2015/06/chart">
            <c:ext xmlns:c16="http://schemas.microsoft.com/office/drawing/2014/chart" uri="{C3380CC4-5D6E-409C-BE32-E72D297353CC}">
              <c16:uniqueId val="{0000000C-7663-4D04-8ED9-019A266B5515}"/>
            </c:ext>
          </c:extLst>
        </c:ser>
        <c:dLbls>
          <c:showLegendKey val="0"/>
          <c:showVal val="0"/>
          <c:showCatName val="0"/>
          <c:showSerName val="0"/>
          <c:showPercent val="0"/>
          <c:showBubbleSize val="0"/>
        </c:dLbls>
        <c:gapWidth val="150"/>
        <c:overlap val="100"/>
        <c:axId val="2145055064"/>
        <c:axId val="2145051752"/>
      </c:barChart>
      <c:scatterChart>
        <c:scatterStyle val="lineMarker"/>
        <c:varyColors val="0"/>
        <c:ser>
          <c:idx val="0"/>
          <c:order val="2"/>
          <c:tx>
            <c:strRef>
              <c:f>Sheet1!$B$1</c:f>
              <c:strCache>
                <c:ptCount val="1"/>
                <c:pt idx="0">
                  <c:v>1981</c:v>
                </c:pt>
              </c:strCache>
            </c:strRef>
          </c:tx>
          <c:spPr>
            <a:ln w="28575">
              <a:noFill/>
            </a:ln>
          </c:spPr>
          <c:marker>
            <c:symbol val="circle"/>
            <c:size val="9"/>
            <c:spPr>
              <a:solidFill>
                <a:srgbClr val="FFFFFF"/>
              </a:solidFill>
              <a:ln w="38100">
                <a:solidFill>
                  <a:srgbClr val="F68B33"/>
                </a:solidFill>
              </a:ln>
            </c:spPr>
          </c:marker>
          <c:dPt>
            <c:idx val="0"/>
            <c:marker>
              <c:spPr>
                <a:solidFill>
                  <a:srgbClr val="FFFFFF"/>
                </a:solidFill>
                <a:ln w="38100">
                  <a:solidFill>
                    <a:srgbClr val="621214"/>
                  </a:solidFill>
                </a:ln>
              </c:spPr>
            </c:marker>
            <c:bubble3D val="0"/>
            <c:extLst xmlns:c16r2="http://schemas.microsoft.com/office/drawing/2015/06/chart">
              <c:ext xmlns:c16="http://schemas.microsoft.com/office/drawing/2014/chart" uri="{C3380CC4-5D6E-409C-BE32-E72D297353CC}">
                <c16:uniqueId val="{0000000D-7663-4D04-8ED9-019A266B5515}"/>
              </c:ext>
            </c:extLst>
          </c:dPt>
          <c:dPt>
            <c:idx val="1"/>
            <c:marker>
              <c:spPr>
                <a:solidFill>
                  <a:srgbClr val="FFFFFF"/>
                </a:solidFill>
                <a:ln w="38100">
                  <a:solidFill>
                    <a:srgbClr val="A02226"/>
                  </a:solidFill>
                </a:ln>
              </c:spPr>
            </c:marker>
            <c:bubble3D val="0"/>
            <c:extLst xmlns:c16r2="http://schemas.microsoft.com/office/drawing/2015/06/chart">
              <c:ext xmlns:c16="http://schemas.microsoft.com/office/drawing/2014/chart" uri="{C3380CC4-5D6E-409C-BE32-E72D297353CC}">
                <c16:uniqueId val="{00000015-93E7-45A0-A557-68356EDE2A4C}"/>
              </c:ext>
            </c:extLst>
          </c:dPt>
          <c:dPt>
            <c:idx val="2"/>
            <c:marker>
              <c:spPr>
                <a:solidFill>
                  <a:srgbClr val="FFFFFF"/>
                </a:solidFill>
                <a:ln w="38100">
                  <a:solidFill>
                    <a:srgbClr val="D4582A"/>
                  </a:solidFill>
                </a:ln>
              </c:spPr>
            </c:marker>
            <c:bubble3D val="0"/>
            <c:extLst xmlns:c16r2="http://schemas.microsoft.com/office/drawing/2015/06/chart">
              <c:ext xmlns:c16="http://schemas.microsoft.com/office/drawing/2014/chart" uri="{C3380CC4-5D6E-409C-BE32-E72D297353CC}">
                <c16:uniqueId val="{00000016-93E7-45A0-A557-68356EDE2A4C}"/>
              </c:ext>
            </c:extLst>
          </c:dPt>
          <c:dPt>
            <c:idx val="4"/>
            <c:marker>
              <c:spPr>
                <a:solidFill>
                  <a:srgbClr val="FFFFFF"/>
                </a:solidFill>
                <a:ln w="38100">
                  <a:solidFill>
                    <a:srgbClr val="FFC35A"/>
                  </a:solidFill>
                </a:ln>
              </c:spPr>
            </c:marker>
            <c:bubble3D val="0"/>
            <c:extLst xmlns:c16r2="http://schemas.microsoft.com/office/drawing/2015/06/chart">
              <c:ext xmlns:c16="http://schemas.microsoft.com/office/drawing/2014/chart" uri="{C3380CC4-5D6E-409C-BE32-E72D297353CC}">
                <c16:uniqueId val="{00000018-93E7-45A0-A557-68356EDE2A4C}"/>
              </c:ext>
            </c:extLst>
          </c:dPt>
          <c:dPt>
            <c:idx val="35"/>
            <c:bubble3D val="0"/>
            <c:extLst xmlns:c16r2="http://schemas.microsoft.com/office/drawing/2015/06/chart">
              <c:ext xmlns:c16="http://schemas.microsoft.com/office/drawing/2014/chart" uri="{C3380CC4-5D6E-409C-BE32-E72D297353CC}">
                <c16:uniqueId val="{0000000E-7663-4D04-8ED9-019A266B5515}"/>
              </c:ext>
            </c:extLst>
          </c:dPt>
          <c:xVal>
            <c:strRef>
              <c:f>Sheet1!$A$2:$A$6</c:f>
              <c:strCache>
                <c:ptCount val="5"/>
                <c:pt idx="0">
                  <c:v>1</c:v>
                </c:pt>
                <c:pt idx="1">
                  <c:v>2</c:v>
                </c:pt>
                <c:pt idx="2">
                  <c:v>3</c:v>
                </c:pt>
                <c:pt idx="3">
                  <c:v>4</c:v>
                </c:pt>
                <c:pt idx="4">
                  <c:v>5</c:v>
                </c:pt>
              </c:strCache>
            </c:strRef>
          </c:xVal>
          <c:yVal>
            <c:numRef>
              <c:f>Sheet1!$B$2:$B$6</c:f>
              <c:numCache>
                <c:formatCode>General</c:formatCode>
                <c:ptCount val="5"/>
                <c:pt idx="0">
                  <c:v>67.10000000000001</c:v>
                </c:pt>
                <c:pt idx="1">
                  <c:v>65.5</c:v>
                </c:pt>
                <c:pt idx="2">
                  <c:v>76.0</c:v>
                </c:pt>
                <c:pt idx="3">
                  <c:v>79.80000000000001</c:v>
                </c:pt>
                <c:pt idx="4">
                  <c:v>79.9</c:v>
                </c:pt>
              </c:numCache>
            </c:numRef>
          </c:yVal>
          <c:smooth val="0"/>
          <c:extLst xmlns:c16r2="http://schemas.microsoft.com/office/drawing/2015/06/chart">
            <c:ext xmlns:c16="http://schemas.microsoft.com/office/drawing/2014/chart" uri="{C3380CC4-5D6E-409C-BE32-E72D297353CC}">
              <c16:uniqueId val="{0000000F-7663-4D04-8ED9-019A266B5515}"/>
            </c:ext>
          </c:extLst>
        </c:ser>
        <c:ser>
          <c:idx val="4"/>
          <c:order val="3"/>
          <c:tx>
            <c:strRef>
              <c:f>Sheet1!$C$1</c:f>
              <c:strCache>
                <c:ptCount val="1"/>
                <c:pt idx="0">
                  <c:v>2016</c:v>
                </c:pt>
              </c:strCache>
            </c:strRef>
          </c:tx>
          <c:spPr>
            <a:ln w="28575">
              <a:noFill/>
            </a:ln>
          </c:spPr>
          <c:marker>
            <c:symbol val="x"/>
            <c:size val="9"/>
            <c:spPr>
              <a:noFill/>
              <a:ln w="22225">
                <a:solidFill>
                  <a:srgbClr val="A02226"/>
                </a:solidFill>
              </a:ln>
            </c:spPr>
          </c:marker>
          <c:dPt>
            <c:idx val="0"/>
            <c:marker>
              <c:spPr>
                <a:noFill/>
                <a:ln w="22225">
                  <a:solidFill>
                    <a:srgbClr val="621214"/>
                  </a:solidFill>
                </a:ln>
              </c:spPr>
            </c:marker>
            <c:bubble3D val="0"/>
            <c:extLst xmlns:c16r2="http://schemas.microsoft.com/office/drawing/2015/06/chart">
              <c:ext xmlns:c16="http://schemas.microsoft.com/office/drawing/2014/chart" uri="{C3380CC4-5D6E-409C-BE32-E72D297353CC}">
                <c16:uniqueId val="{00000010-7663-4D04-8ED9-019A266B5515}"/>
              </c:ext>
            </c:extLst>
          </c:dPt>
          <c:dPt>
            <c:idx val="2"/>
            <c:marker>
              <c:spPr>
                <a:noFill/>
                <a:ln w="22225">
                  <a:solidFill>
                    <a:srgbClr val="D4582A"/>
                  </a:solidFill>
                </a:ln>
              </c:spPr>
            </c:marker>
            <c:bubble3D val="0"/>
            <c:extLst xmlns:c16r2="http://schemas.microsoft.com/office/drawing/2015/06/chart">
              <c:ext xmlns:c16="http://schemas.microsoft.com/office/drawing/2014/chart" uri="{C3380CC4-5D6E-409C-BE32-E72D297353CC}">
                <c16:uniqueId val="{00000012-93E7-45A0-A557-68356EDE2A4C}"/>
              </c:ext>
            </c:extLst>
          </c:dPt>
          <c:dPt>
            <c:idx val="3"/>
            <c:marker>
              <c:spPr>
                <a:noFill/>
                <a:ln w="22225">
                  <a:solidFill>
                    <a:srgbClr val="F68B33"/>
                  </a:solidFill>
                </a:ln>
              </c:spPr>
            </c:marker>
            <c:bubble3D val="0"/>
            <c:extLst xmlns:c16r2="http://schemas.microsoft.com/office/drawing/2015/06/chart">
              <c:ext xmlns:c16="http://schemas.microsoft.com/office/drawing/2014/chart" uri="{C3380CC4-5D6E-409C-BE32-E72D297353CC}">
                <c16:uniqueId val="{00000013-93E7-45A0-A557-68356EDE2A4C}"/>
              </c:ext>
            </c:extLst>
          </c:dPt>
          <c:dPt>
            <c:idx val="4"/>
            <c:marker>
              <c:spPr>
                <a:noFill/>
                <a:ln w="22225">
                  <a:solidFill>
                    <a:srgbClr val="FFC35A"/>
                  </a:solidFill>
                </a:ln>
              </c:spPr>
            </c:marker>
            <c:bubble3D val="0"/>
            <c:extLst xmlns:c16r2="http://schemas.microsoft.com/office/drawing/2015/06/chart">
              <c:ext xmlns:c16="http://schemas.microsoft.com/office/drawing/2014/chart" uri="{C3380CC4-5D6E-409C-BE32-E72D297353CC}">
                <c16:uniqueId val="{00000014-93E7-45A0-A557-68356EDE2A4C}"/>
              </c:ext>
            </c:extLst>
          </c:dPt>
          <c:dPt>
            <c:idx val="9"/>
            <c:bubble3D val="0"/>
            <c:extLst xmlns:c16r2="http://schemas.microsoft.com/office/drawing/2015/06/chart">
              <c:ext xmlns:c16="http://schemas.microsoft.com/office/drawing/2014/chart" uri="{C3380CC4-5D6E-409C-BE32-E72D297353CC}">
                <c16:uniqueId val="{00000011-7663-4D04-8ED9-019A266B5515}"/>
              </c:ext>
            </c:extLst>
          </c:dPt>
          <c:dPt>
            <c:idx val="21"/>
            <c:bubble3D val="0"/>
            <c:extLst xmlns:c16r2="http://schemas.microsoft.com/office/drawing/2015/06/chart">
              <c:ext xmlns:c16="http://schemas.microsoft.com/office/drawing/2014/chart" uri="{C3380CC4-5D6E-409C-BE32-E72D297353CC}">
                <c16:uniqueId val="{00000012-7663-4D04-8ED9-019A266B5515}"/>
              </c:ext>
            </c:extLst>
          </c:dPt>
          <c:dPt>
            <c:idx val="35"/>
            <c:bubble3D val="0"/>
            <c:extLst xmlns:c16r2="http://schemas.microsoft.com/office/drawing/2015/06/chart">
              <c:ext xmlns:c16="http://schemas.microsoft.com/office/drawing/2014/chart" uri="{C3380CC4-5D6E-409C-BE32-E72D297353CC}">
                <c16:uniqueId val="{00000013-7663-4D04-8ED9-019A266B5515}"/>
              </c:ext>
            </c:extLst>
          </c:dPt>
          <c:xVal>
            <c:strRef>
              <c:f>Sheet1!$A$2:$A$6</c:f>
              <c:strCache>
                <c:ptCount val="5"/>
                <c:pt idx="0">
                  <c:v>1</c:v>
                </c:pt>
                <c:pt idx="1">
                  <c:v>2</c:v>
                </c:pt>
                <c:pt idx="2">
                  <c:v>3</c:v>
                </c:pt>
                <c:pt idx="3">
                  <c:v>4</c:v>
                </c:pt>
                <c:pt idx="4">
                  <c:v>5</c:v>
                </c:pt>
              </c:strCache>
            </c:strRef>
          </c:xVal>
          <c:yVal>
            <c:numRef>
              <c:f>Sheet1!$C$2:$C$6</c:f>
              <c:numCache>
                <c:formatCode>General</c:formatCode>
                <c:ptCount val="5"/>
                <c:pt idx="0">
                  <c:v>36.84277297662121</c:v>
                </c:pt>
                <c:pt idx="1">
                  <c:v>52.75377808178185</c:v>
                </c:pt>
                <c:pt idx="2">
                  <c:v>65.8983238960425</c:v>
                </c:pt>
                <c:pt idx="3">
                  <c:v>69.97286532633015</c:v>
                </c:pt>
                <c:pt idx="4">
                  <c:v>71.9696566781901</c:v>
                </c:pt>
              </c:numCache>
            </c:numRef>
          </c:yVal>
          <c:smooth val="0"/>
          <c:extLst xmlns:c16r2="http://schemas.microsoft.com/office/drawing/2015/06/chart">
            <c:ext xmlns:c16="http://schemas.microsoft.com/office/drawing/2014/chart" uri="{C3380CC4-5D6E-409C-BE32-E72D297353CC}">
              <c16:uniqueId val="{00000014-7663-4D04-8ED9-019A266B5515}"/>
            </c:ext>
          </c:extLst>
        </c:ser>
        <c:dLbls>
          <c:showLegendKey val="0"/>
          <c:showVal val="0"/>
          <c:showCatName val="0"/>
          <c:showSerName val="0"/>
          <c:showPercent val="0"/>
          <c:showBubbleSize val="0"/>
        </c:dLbls>
        <c:axId val="2145055064"/>
        <c:axId val="2145051752"/>
      </c:scatterChart>
      <c:dateAx>
        <c:axId val="2145055064"/>
        <c:scaling>
          <c:orientation val="minMax"/>
          <c:max val="5.0"/>
          <c:min val="1.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145051752"/>
        <c:crossesAt val="0.0"/>
        <c:auto val="0"/>
        <c:lblOffset val="100"/>
        <c:baseTimeUnit val="years"/>
        <c:majorUnit val="1.0"/>
        <c:majorTimeUnit val="years"/>
      </c:dateAx>
      <c:valAx>
        <c:axId val="2145051752"/>
        <c:scaling>
          <c:orientation val="minMax"/>
          <c:max val="90.0"/>
          <c:min val="20.0"/>
        </c:scaling>
        <c:delete val="0"/>
        <c:axPos val="l"/>
        <c:majorGridlines>
          <c:spPr>
            <a:ln>
              <a:solidFill>
                <a:srgbClr val="6A737B">
                  <a:lumMod val="40000"/>
                  <a:lumOff val="60000"/>
                </a:srgbClr>
              </a:solidFill>
            </a:ln>
          </c:spPr>
        </c:majorGridlines>
        <c:numFmt formatCode="General" sourceLinked="0"/>
        <c:majorTickMark val="out"/>
        <c:minorTickMark val="none"/>
        <c:tickLblPos val="none"/>
        <c:spPr>
          <a:ln>
            <a:noFill/>
          </a:ln>
        </c:spPr>
        <c:txPr>
          <a:bodyPr/>
          <a:lstStyle/>
          <a:p>
            <a:pPr>
              <a:defRPr sz="2200"/>
            </a:pPr>
            <a:endParaRPr lang="en-US"/>
          </a:p>
        </c:txPr>
        <c:crossAx val="2145055064"/>
        <c:crosses val="autoZero"/>
        <c:crossBetween val="between"/>
        <c:majorUnit val="10.0"/>
      </c:valAx>
    </c:plotArea>
    <c:plotVisOnly val="1"/>
    <c:dispBlanksAs val="gap"/>
    <c:showDLblsOverMax val="0"/>
  </c:chart>
  <c:txPr>
    <a:bodyPr/>
    <a:lstStyle/>
    <a:p>
      <a:pPr>
        <a:defRPr sz="1800"/>
      </a:pPr>
      <a:endParaRPr lang="en-US"/>
    </a:p>
  </c:txPr>
  <c:externalData r:id="rId8">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562691290350155"/>
          <c:y val="0.0357691430433366"/>
          <c:w val="0.943730980342397"/>
          <c:h val="0.87246366894754"/>
        </c:manualLayout>
      </c:layout>
      <c:barChart>
        <c:barDir val="col"/>
        <c:grouping val="stacked"/>
        <c:varyColors val="0"/>
        <c:ser>
          <c:idx val="2"/>
          <c:order val="0"/>
          <c:tx>
            <c:strRef>
              <c:f>Sheet1!$E$1</c:f>
              <c:strCache>
                <c:ptCount val="1"/>
                <c:pt idx="0">
                  <c:v>Minimum</c:v>
                </c:pt>
              </c:strCache>
            </c:strRef>
          </c:tx>
          <c:spPr>
            <a:noFill/>
            <a:ln>
              <a:noFill/>
            </a:ln>
          </c:spPr>
          <c:invertIfNegative val="0"/>
          <c:cat>
            <c:strRef>
              <c:f>Sheet1!$A$2:$A$6</c:f>
              <c:strCache>
                <c:ptCount val="5"/>
                <c:pt idx="0">
                  <c:v>1</c:v>
                </c:pt>
                <c:pt idx="1">
                  <c:v>2</c:v>
                </c:pt>
                <c:pt idx="2">
                  <c:v>3</c:v>
                </c:pt>
                <c:pt idx="3">
                  <c:v>4</c:v>
                </c:pt>
                <c:pt idx="4">
                  <c:v>5</c:v>
                </c:pt>
              </c:strCache>
            </c:strRef>
          </c:cat>
          <c:val>
            <c:numRef>
              <c:f>Sheet1!$E$2:$E$6</c:f>
              <c:numCache>
                <c:formatCode>General</c:formatCode>
                <c:ptCount val="5"/>
                <c:pt idx="0">
                  <c:v>47.747613149486</c:v>
                </c:pt>
                <c:pt idx="1">
                  <c:v>61.57328454931621</c:v>
                </c:pt>
                <c:pt idx="2">
                  <c:v>73.53775597269619</c:v>
                </c:pt>
                <c:pt idx="3">
                  <c:v>78.58237675305853</c:v>
                </c:pt>
                <c:pt idx="4">
                  <c:v>82.09964249702081</c:v>
                </c:pt>
              </c:numCache>
            </c:numRef>
          </c:val>
          <c:extLst xmlns:c16r2="http://schemas.microsoft.com/office/drawing/2015/06/chart">
            <c:ext xmlns:c16="http://schemas.microsoft.com/office/drawing/2014/chart" uri="{C3380CC4-5D6E-409C-BE32-E72D297353CC}">
              <c16:uniqueId val="{00000000-D4B5-4099-B05A-87C0A87A170D}"/>
            </c:ext>
          </c:extLst>
        </c:ser>
        <c:ser>
          <c:idx val="1"/>
          <c:order val="1"/>
          <c:tx>
            <c:strRef>
              <c:f>Sheet1!$D$1</c:f>
              <c:strCache>
                <c:ptCount val="1"/>
                <c:pt idx="0">
                  <c:v>gap-arrow</c:v>
                </c:pt>
              </c:strCache>
            </c:strRef>
          </c:tx>
          <c:spPr>
            <a:blipFill>
              <a:blip xmlns:r="http://schemas.openxmlformats.org/officeDocument/2006/relationships" r:embed="rId2"/>
              <a:stretch>
                <a:fillRect/>
              </a:stretch>
            </a:blipFill>
            <a:ln w="3175">
              <a:noFill/>
            </a:ln>
          </c:spPr>
          <c:invertIfNegative val="0"/>
          <c:dPt>
            <c:idx val="0"/>
            <c:invertIfNegative val="0"/>
            <c:bubble3D val="0"/>
            <c:spPr>
              <a:blipFill>
                <a:blip xmlns:r="http://schemas.openxmlformats.org/officeDocument/2006/relationships" r:embed="rId3"/>
                <a:stretch>
                  <a:fillRect/>
                </a:stretch>
              </a:blipFill>
              <a:ln w="3175">
                <a:noFill/>
              </a:ln>
            </c:spPr>
            <c:extLst xmlns:c16r2="http://schemas.microsoft.com/office/drawing/2015/06/chart">
              <c:ext xmlns:c16="http://schemas.microsoft.com/office/drawing/2014/chart" uri="{C3380CC4-5D6E-409C-BE32-E72D297353CC}">
                <c16:uniqueId val="{00000002-D4B5-4099-B05A-87C0A87A170D}"/>
              </c:ext>
            </c:extLst>
          </c:dPt>
          <c:dPt>
            <c:idx val="1"/>
            <c:invertIfNegative val="0"/>
            <c:bubble3D val="0"/>
            <c:spPr>
              <a:blipFill>
                <a:blip xmlns:r="http://schemas.openxmlformats.org/officeDocument/2006/relationships" r:embed="rId4"/>
                <a:stretch>
                  <a:fillRect/>
                </a:stretch>
              </a:blipFill>
              <a:ln w="3175">
                <a:noFill/>
              </a:ln>
            </c:spPr>
            <c:extLst xmlns:c16r2="http://schemas.microsoft.com/office/drawing/2015/06/chart">
              <c:ext xmlns:c16="http://schemas.microsoft.com/office/drawing/2014/chart" uri="{C3380CC4-5D6E-409C-BE32-E72D297353CC}">
                <c16:uniqueId val="{00000004-D4B5-4099-B05A-87C0A87A170D}"/>
              </c:ext>
            </c:extLst>
          </c:dPt>
          <c:dPt>
            <c:idx val="2"/>
            <c:invertIfNegative val="0"/>
            <c:bubble3D val="0"/>
            <c:spPr>
              <a:blipFill>
                <a:blip xmlns:r="http://schemas.openxmlformats.org/officeDocument/2006/relationships" r:embed="rId5"/>
                <a:stretch>
                  <a:fillRect/>
                </a:stretch>
              </a:blipFill>
              <a:ln w="3175">
                <a:noFill/>
              </a:ln>
            </c:spPr>
            <c:extLst xmlns:c16r2="http://schemas.microsoft.com/office/drawing/2015/06/chart">
              <c:ext xmlns:c16="http://schemas.microsoft.com/office/drawing/2014/chart" uri="{C3380CC4-5D6E-409C-BE32-E72D297353CC}">
                <c16:uniqueId val="{00000006-D4B5-4099-B05A-87C0A87A170D}"/>
              </c:ext>
            </c:extLst>
          </c:dPt>
          <c:dPt>
            <c:idx val="3"/>
            <c:invertIfNegative val="0"/>
            <c:bubble3D val="0"/>
            <c:spPr>
              <a:blipFill>
                <a:blip xmlns:r="http://schemas.openxmlformats.org/officeDocument/2006/relationships" r:embed="rId6"/>
                <a:stretch>
                  <a:fillRect/>
                </a:stretch>
              </a:blipFill>
              <a:ln w="3175">
                <a:noFill/>
              </a:ln>
            </c:spPr>
            <c:extLst xmlns:c16r2="http://schemas.microsoft.com/office/drawing/2015/06/chart">
              <c:ext xmlns:c16="http://schemas.microsoft.com/office/drawing/2014/chart" uri="{C3380CC4-5D6E-409C-BE32-E72D297353CC}">
                <c16:uniqueId val="{00000008-D4B5-4099-B05A-87C0A87A170D}"/>
              </c:ext>
            </c:extLst>
          </c:dPt>
          <c:dPt>
            <c:idx val="4"/>
            <c:invertIfNegative val="0"/>
            <c:bubble3D val="0"/>
            <c:spPr>
              <a:blipFill>
                <a:blip xmlns:r="http://schemas.openxmlformats.org/officeDocument/2006/relationships" r:embed="rId7"/>
                <a:stretch>
                  <a:fillRect/>
                </a:stretch>
              </a:blipFill>
              <a:ln w="3175">
                <a:noFill/>
              </a:ln>
            </c:spPr>
            <c:extLst xmlns:c16r2="http://schemas.microsoft.com/office/drawing/2015/06/chart">
              <c:ext xmlns:c16="http://schemas.microsoft.com/office/drawing/2014/chart" uri="{C3380CC4-5D6E-409C-BE32-E72D297353CC}">
                <c16:uniqueId val="{0000000A-D4B5-4099-B05A-87C0A87A170D}"/>
              </c:ext>
            </c:extLst>
          </c:dPt>
          <c:dPt>
            <c:idx val="35"/>
            <c:invertIfNegative val="0"/>
            <c:bubble3D val="0"/>
            <c:extLst xmlns:c16r2="http://schemas.microsoft.com/office/drawing/2015/06/chart">
              <c:ext xmlns:c16="http://schemas.microsoft.com/office/drawing/2014/chart" uri="{C3380CC4-5D6E-409C-BE32-E72D297353CC}">
                <c16:uniqueId val="{0000000B-D4B5-4099-B05A-87C0A87A170D}"/>
              </c:ext>
            </c:extLst>
          </c:dPt>
          <c:cat>
            <c:strRef>
              <c:f>Sheet1!$A$2:$A$6</c:f>
              <c:strCache>
                <c:ptCount val="5"/>
                <c:pt idx="0">
                  <c:v>1</c:v>
                </c:pt>
                <c:pt idx="1">
                  <c:v>2</c:v>
                </c:pt>
                <c:pt idx="2">
                  <c:v>3</c:v>
                </c:pt>
                <c:pt idx="3">
                  <c:v>4</c:v>
                </c:pt>
                <c:pt idx="4">
                  <c:v>5</c:v>
                </c:pt>
              </c:strCache>
            </c:strRef>
          </c:cat>
          <c:val>
            <c:numRef>
              <c:f>Sheet1!$D$2:$D$6</c:f>
              <c:numCache>
                <c:formatCode>General</c:formatCode>
                <c:ptCount val="5"/>
                <c:pt idx="0">
                  <c:v>22.15238685051398</c:v>
                </c:pt>
                <c:pt idx="1">
                  <c:v>10.7267154506837</c:v>
                </c:pt>
                <c:pt idx="2">
                  <c:v>3.862244027303757</c:v>
                </c:pt>
                <c:pt idx="3">
                  <c:v>3.917623246941304</c:v>
                </c:pt>
                <c:pt idx="4">
                  <c:v>5.500357502979185</c:v>
                </c:pt>
              </c:numCache>
            </c:numRef>
          </c:val>
          <c:extLst xmlns:c16r2="http://schemas.microsoft.com/office/drawing/2015/06/chart">
            <c:ext xmlns:c16="http://schemas.microsoft.com/office/drawing/2014/chart" uri="{C3380CC4-5D6E-409C-BE32-E72D297353CC}">
              <c16:uniqueId val="{0000000C-D4B5-4099-B05A-87C0A87A170D}"/>
            </c:ext>
          </c:extLst>
        </c:ser>
        <c:dLbls>
          <c:showLegendKey val="0"/>
          <c:showVal val="0"/>
          <c:showCatName val="0"/>
          <c:showSerName val="0"/>
          <c:showPercent val="0"/>
          <c:showBubbleSize val="0"/>
        </c:dLbls>
        <c:gapWidth val="150"/>
        <c:overlap val="100"/>
        <c:axId val="2144863400"/>
        <c:axId val="2144856440"/>
      </c:barChart>
      <c:scatterChart>
        <c:scatterStyle val="lineMarker"/>
        <c:varyColors val="0"/>
        <c:ser>
          <c:idx val="0"/>
          <c:order val="2"/>
          <c:tx>
            <c:strRef>
              <c:f>Sheet1!$B$1</c:f>
              <c:strCache>
                <c:ptCount val="1"/>
                <c:pt idx="0">
                  <c:v>1981</c:v>
                </c:pt>
              </c:strCache>
            </c:strRef>
          </c:tx>
          <c:spPr>
            <a:ln w="28575">
              <a:noFill/>
            </a:ln>
          </c:spPr>
          <c:marker>
            <c:symbol val="circle"/>
            <c:size val="9"/>
            <c:spPr>
              <a:solidFill>
                <a:srgbClr val="FFFFFF"/>
              </a:solidFill>
              <a:ln w="38100">
                <a:solidFill>
                  <a:srgbClr val="F68B33"/>
                </a:solidFill>
              </a:ln>
            </c:spPr>
          </c:marker>
          <c:dPt>
            <c:idx val="0"/>
            <c:marker>
              <c:spPr>
                <a:solidFill>
                  <a:srgbClr val="FFFFFF"/>
                </a:solidFill>
                <a:ln w="38100">
                  <a:solidFill>
                    <a:srgbClr val="621214"/>
                  </a:solidFill>
                </a:ln>
              </c:spPr>
            </c:marker>
            <c:bubble3D val="0"/>
            <c:extLst xmlns:c16r2="http://schemas.microsoft.com/office/drawing/2015/06/chart">
              <c:ext xmlns:c16="http://schemas.microsoft.com/office/drawing/2014/chart" uri="{C3380CC4-5D6E-409C-BE32-E72D297353CC}">
                <c16:uniqueId val="{0000000D-D4B5-4099-B05A-87C0A87A170D}"/>
              </c:ext>
            </c:extLst>
          </c:dPt>
          <c:dPt>
            <c:idx val="1"/>
            <c:marker>
              <c:spPr>
                <a:solidFill>
                  <a:srgbClr val="FFFFFF"/>
                </a:solidFill>
                <a:ln w="38100">
                  <a:solidFill>
                    <a:srgbClr val="A02226"/>
                  </a:solidFill>
                </a:ln>
              </c:spPr>
            </c:marker>
            <c:bubble3D val="0"/>
            <c:extLst xmlns:c16r2="http://schemas.microsoft.com/office/drawing/2015/06/chart">
              <c:ext xmlns:c16="http://schemas.microsoft.com/office/drawing/2014/chart" uri="{C3380CC4-5D6E-409C-BE32-E72D297353CC}">
                <c16:uniqueId val="{00000011-3837-4E30-96B1-BBB2D81E7135}"/>
              </c:ext>
            </c:extLst>
          </c:dPt>
          <c:dPt>
            <c:idx val="2"/>
            <c:marker>
              <c:spPr>
                <a:solidFill>
                  <a:srgbClr val="FFFFFF"/>
                </a:solidFill>
                <a:ln w="38100">
                  <a:solidFill>
                    <a:srgbClr val="D4582A"/>
                  </a:solidFill>
                </a:ln>
              </c:spPr>
            </c:marker>
            <c:bubble3D val="0"/>
            <c:extLst xmlns:c16r2="http://schemas.microsoft.com/office/drawing/2015/06/chart">
              <c:ext xmlns:c16="http://schemas.microsoft.com/office/drawing/2014/chart" uri="{C3380CC4-5D6E-409C-BE32-E72D297353CC}">
                <c16:uniqueId val="{00000012-3837-4E30-96B1-BBB2D81E7135}"/>
              </c:ext>
            </c:extLst>
          </c:dPt>
          <c:dPt>
            <c:idx val="4"/>
            <c:marker>
              <c:spPr>
                <a:solidFill>
                  <a:srgbClr val="FFFFFF"/>
                </a:solidFill>
                <a:ln w="38100">
                  <a:solidFill>
                    <a:srgbClr val="FFC35A"/>
                  </a:solidFill>
                </a:ln>
              </c:spPr>
            </c:marker>
            <c:bubble3D val="0"/>
            <c:extLst xmlns:c16r2="http://schemas.microsoft.com/office/drawing/2015/06/chart">
              <c:ext xmlns:c16="http://schemas.microsoft.com/office/drawing/2014/chart" uri="{C3380CC4-5D6E-409C-BE32-E72D297353CC}">
                <c16:uniqueId val="{00000014-3837-4E30-96B1-BBB2D81E7135}"/>
              </c:ext>
            </c:extLst>
          </c:dPt>
          <c:dPt>
            <c:idx val="35"/>
            <c:bubble3D val="0"/>
            <c:extLst xmlns:c16r2="http://schemas.microsoft.com/office/drawing/2015/06/chart">
              <c:ext xmlns:c16="http://schemas.microsoft.com/office/drawing/2014/chart" uri="{C3380CC4-5D6E-409C-BE32-E72D297353CC}">
                <c16:uniqueId val="{0000000E-D4B5-4099-B05A-87C0A87A170D}"/>
              </c:ext>
            </c:extLst>
          </c:dPt>
          <c:xVal>
            <c:strRef>
              <c:f>Sheet1!$A$2:$A$6</c:f>
              <c:strCache>
                <c:ptCount val="5"/>
                <c:pt idx="0">
                  <c:v>1</c:v>
                </c:pt>
                <c:pt idx="1">
                  <c:v>2</c:v>
                </c:pt>
                <c:pt idx="2">
                  <c:v>3</c:v>
                </c:pt>
                <c:pt idx="3">
                  <c:v>4</c:v>
                </c:pt>
                <c:pt idx="4">
                  <c:v>5</c:v>
                </c:pt>
              </c:strCache>
            </c:strRef>
          </c:xVal>
          <c:yVal>
            <c:numRef>
              <c:f>Sheet1!$B$2:$B$6</c:f>
              <c:numCache>
                <c:formatCode>General</c:formatCode>
                <c:ptCount val="5"/>
                <c:pt idx="0">
                  <c:v>69.9</c:v>
                </c:pt>
                <c:pt idx="1">
                  <c:v>72.3</c:v>
                </c:pt>
                <c:pt idx="2">
                  <c:v>77.4</c:v>
                </c:pt>
                <c:pt idx="3">
                  <c:v>82.5</c:v>
                </c:pt>
                <c:pt idx="4">
                  <c:v>87.6</c:v>
                </c:pt>
              </c:numCache>
            </c:numRef>
          </c:yVal>
          <c:smooth val="0"/>
          <c:extLst xmlns:c16r2="http://schemas.microsoft.com/office/drawing/2015/06/chart">
            <c:ext xmlns:c16="http://schemas.microsoft.com/office/drawing/2014/chart" uri="{C3380CC4-5D6E-409C-BE32-E72D297353CC}">
              <c16:uniqueId val="{0000000F-D4B5-4099-B05A-87C0A87A170D}"/>
            </c:ext>
          </c:extLst>
        </c:ser>
        <c:ser>
          <c:idx val="4"/>
          <c:order val="3"/>
          <c:tx>
            <c:strRef>
              <c:f>Sheet1!$C$1</c:f>
              <c:strCache>
                <c:ptCount val="1"/>
                <c:pt idx="0">
                  <c:v>2016</c:v>
                </c:pt>
              </c:strCache>
            </c:strRef>
          </c:tx>
          <c:spPr>
            <a:ln w="28575">
              <a:noFill/>
            </a:ln>
          </c:spPr>
          <c:marker>
            <c:symbol val="x"/>
            <c:size val="9"/>
            <c:spPr>
              <a:noFill/>
              <a:ln w="22225">
                <a:solidFill>
                  <a:srgbClr val="A02226"/>
                </a:solidFill>
              </a:ln>
            </c:spPr>
          </c:marker>
          <c:dPt>
            <c:idx val="0"/>
            <c:marker>
              <c:spPr>
                <a:noFill/>
                <a:ln w="22225">
                  <a:solidFill>
                    <a:srgbClr val="621214"/>
                  </a:solidFill>
                </a:ln>
              </c:spPr>
            </c:marker>
            <c:bubble3D val="0"/>
            <c:extLst xmlns:c16r2="http://schemas.microsoft.com/office/drawing/2015/06/chart">
              <c:ext xmlns:c16="http://schemas.microsoft.com/office/drawing/2014/chart" uri="{C3380CC4-5D6E-409C-BE32-E72D297353CC}">
                <c16:uniqueId val="{00000010-D4B5-4099-B05A-87C0A87A170D}"/>
              </c:ext>
            </c:extLst>
          </c:dPt>
          <c:dPt>
            <c:idx val="2"/>
            <c:marker>
              <c:spPr>
                <a:noFill/>
                <a:ln w="22225">
                  <a:solidFill>
                    <a:srgbClr val="D4582A"/>
                  </a:solidFill>
                </a:ln>
              </c:spPr>
            </c:marker>
            <c:bubble3D val="0"/>
            <c:extLst xmlns:c16r2="http://schemas.microsoft.com/office/drawing/2015/06/chart">
              <c:ext xmlns:c16="http://schemas.microsoft.com/office/drawing/2014/chart" uri="{C3380CC4-5D6E-409C-BE32-E72D297353CC}">
                <c16:uniqueId val="{00000016-3837-4E30-96B1-BBB2D81E7135}"/>
              </c:ext>
            </c:extLst>
          </c:dPt>
          <c:dPt>
            <c:idx val="3"/>
            <c:marker>
              <c:spPr>
                <a:noFill/>
                <a:ln w="22225">
                  <a:solidFill>
                    <a:srgbClr val="F68B33"/>
                  </a:solidFill>
                </a:ln>
              </c:spPr>
            </c:marker>
            <c:bubble3D val="0"/>
            <c:extLst xmlns:c16r2="http://schemas.microsoft.com/office/drawing/2015/06/chart">
              <c:ext xmlns:c16="http://schemas.microsoft.com/office/drawing/2014/chart" uri="{C3380CC4-5D6E-409C-BE32-E72D297353CC}">
                <c16:uniqueId val="{00000017-3837-4E30-96B1-BBB2D81E7135}"/>
              </c:ext>
            </c:extLst>
          </c:dPt>
          <c:dPt>
            <c:idx val="4"/>
            <c:marker>
              <c:spPr>
                <a:noFill/>
                <a:ln w="22225">
                  <a:solidFill>
                    <a:srgbClr val="FFC35A"/>
                  </a:solidFill>
                </a:ln>
              </c:spPr>
            </c:marker>
            <c:bubble3D val="0"/>
            <c:extLst xmlns:c16r2="http://schemas.microsoft.com/office/drawing/2015/06/chart">
              <c:ext xmlns:c16="http://schemas.microsoft.com/office/drawing/2014/chart" uri="{C3380CC4-5D6E-409C-BE32-E72D297353CC}">
                <c16:uniqueId val="{00000018-3837-4E30-96B1-BBB2D81E7135}"/>
              </c:ext>
            </c:extLst>
          </c:dPt>
          <c:dPt>
            <c:idx val="9"/>
            <c:bubble3D val="0"/>
            <c:extLst xmlns:c16r2="http://schemas.microsoft.com/office/drawing/2015/06/chart">
              <c:ext xmlns:c16="http://schemas.microsoft.com/office/drawing/2014/chart" uri="{C3380CC4-5D6E-409C-BE32-E72D297353CC}">
                <c16:uniqueId val="{00000011-D4B5-4099-B05A-87C0A87A170D}"/>
              </c:ext>
            </c:extLst>
          </c:dPt>
          <c:dPt>
            <c:idx val="21"/>
            <c:bubble3D val="0"/>
            <c:extLst xmlns:c16r2="http://schemas.microsoft.com/office/drawing/2015/06/chart">
              <c:ext xmlns:c16="http://schemas.microsoft.com/office/drawing/2014/chart" uri="{C3380CC4-5D6E-409C-BE32-E72D297353CC}">
                <c16:uniqueId val="{00000012-D4B5-4099-B05A-87C0A87A170D}"/>
              </c:ext>
            </c:extLst>
          </c:dPt>
          <c:dPt>
            <c:idx val="35"/>
            <c:bubble3D val="0"/>
            <c:extLst xmlns:c16r2="http://schemas.microsoft.com/office/drawing/2015/06/chart">
              <c:ext xmlns:c16="http://schemas.microsoft.com/office/drawing/2014/chart" uri="{C3380CC4-5D6E-409C-BE32-E72D297353CC}">
                <c16:uniqueId val="{00000013-D4B5-4099-B05A-87C0A87A170D}"/>
              </c:ext>
            </c:extLst>
          </c:dPt>
          <c:xVal>
            <c:strRef>
              <c:f>Sheet1!$A$2:$A$6</c:f>
              <c:strCache>
                <c:ptCount val="5"/>
                <c:pt idx="0">
                  <c:v>1</c:v>
                </c:pt>
                <c:pt idx="1">
                  <c:v>2</c:v>
                </c:pt>
                <c:pt idx="2">
                  <c:v>3</c:v>
                </c:pt>
                <c:pt idx="3">
                  <c:v>4</c:v>
                </c:pt>
                <c:pt idx="4">
                  <c:v>5</c:v>
                </c:pt>
              </c:strCache>
            </c:strRef>
          </c:xVal>
          <c:yVal>
            <c:numRef>
              <c:f>Sheet1!$C$2:$C$6</c:f>
              <c:numCache>
                <c:formatCode>General</c:formatCode>
                <c:ptCount val="5"/>
                <c:pt idx="0">
                  <c:v>47.747613149486</c:v>
                </c:pt>
                <c:pt idx="1">
                  <c:v>61.57328454931621</c:v>
                </c:pt>
                <c:pt idx="2">
                  <c:v>73.53775597269619</c:v>
                </c:pt>
                <c:pt idx="3">
                  <c:v>78.58237675305853</c:v>
                </c:pt>
                <c:pt idx="4">
                  <c:v>82.09964249702081</c:v>
                </c:pt>
              </c:numCache>
            </c:numRef>
          </c:yVal>
          <c:smooth val="0"/>
          <c:extLst xmlns:c16r2="http://schemas.microsoft.com/office/drawing/2015/06/chart">
            <c:ext xmlns:c16="http://schemas.microsoft.com/office/drawing/2014/chart" uri="{C3380CC4-5D6E-409C-BE32-E72D297353CC}">
              <c16:uniqueId val="{00000014-D4B5-4099-B05A-87C0A87A170D}"/>
            </c:ext>
          </c:extLst>
        </c:ser>
        <c:dLbls>
          <c:showLegendKey val="0"/>
          <c:showVal val="0"/>
          <c:showCatName val="0"/>
          <c:showSerName val="0"/>
          <c:showPercent val="0"/>
          <c:showBubbleSize val="0"/>
        </c:dLbls>
        <c:axId val="2144863400"/>
        <c:axId val="2144856440"/>
      </c:scatterChart>
      <c:dateAx>
        <c:axId val="2144863400"/>
        <c:scaling>
          <c:orientation val="minMax"/>
          <c:max val="5.0"/>
          <c:min val="1.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144856440"/>
        <c:crossesAt val="0.0"/>
        <c:auto val="0"/>
        <c:lblOffset val="100"/>
        <c:baseTimeUnit val="years"/>
        <c:majorUnit val="1.0"/>
        <c:majorTimeUnit val="years"/>
      </c:dateAx>
      <c:valAx>
        <c:axId val="2144856440"/>
        <c:scaling>
          <c:orientation val="minMax"/>
          <c:max val="90.0"/>
          <c:min val="20.0"/>
        </c:scaling>
        <c:delete val="0"/>
        <c:axPos val="l"/>
        <c:majorGridlines>
          <c:spPr>
            <a:ln>
              <a:solidFill>
                <a:srgbClr val="6A737B">
                  <a:lumMod val="40000"/>
                  <a:lumOff val="60000"/>
                </a:srgbClr>
              </a:solidFill>
            </a:ln>
          </c:spPr>
        </c:majorGridlines>
        <c:numFmt formatCode="General" sourceLinked="0"/>
        <c:majorTickMark val="out"/>
        <c:minorTickMark val="none"/>
        <c:tickLblPos val="none"/>
        <c:spPr>
          <a:ln>
            <a:noFill/>
          </a:ln>
        </c:spPr>
        <c:txPr>
          <a:bodyPr/>
          <a:lstStyle/>
          <a:p>
            <a:pPr>
              <a:defRPr sz="2200"/>
            </a:pPr>
            <a:endParaRPr lang="en-US"/>
          </a:p>
        </c:txPr>
        <c:crossAx val="2144863400"/>
        <c:crosses val="autoZero"/>
        <c:crossBetween val="between"/>
        <c:majorUnit val="10.0"/>
      </c:valAx>
    </c:plotArea>
    <c:plotVisOnly val="1"/>
    <c:dispBlanksAs val="gap"/>
    <c:showDLblsOverMax val="0"/>
  </c:chart>
  <c:txPr>
    <a:bodyPr/>
    <a:lstStyle/>
    <a:p>
      <a:pPr>
        <a:defRPr sz="1800"/>
      </a:pPr>
      <a:endParaRPr lang="en-US"/>
    </a:p>
  </c:txPr>
  <c:externalData r:id="rId8">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562691290350155"/>
          <c:y val="0.0357691430433366"/>
          <c:w val="0.886921136361296"/>
          <c:h val="0.87246366894754"/>
        </c:manualLayout>
      </c:layout>
      <c:barChart>
        <c:barDir val="col"/>
        <c:grouping val="stacked"/>
        <c:varyColors val="0"/>
        <c:ser>
          <c:idx val="2"/>
          <c:order val="0"/>
          <c:tx>
            <c:strRef>
              <c:f>Sheet1!$E$1</c:f>
              <c:strCache>
                <c:ptCount val="1"/>
                <c:pt idx="0">
                  <c:v>Minimum</c:v>
                </c:pt>
              </c:strCache>
            </c:strRef>
          </c:tx>
          <c:spPr>
            <a:noFill/>
            <a:ln>
              <a:noFill/>
            </a:ln>
          </c:spPr>
          <c:invertIfNegative val="0"/>
          <c:cat>
            <c:strRef>
              <c:f>Sheet1!$A$2:$A$6</c:f>
              <c:strCache>
                <c:ptCount val="5"/>
                <c:pt idx="0">
                  <c:v>1</c:v>
                </c:pt>
                <c:pt idx="1">
                  <c:v>2</c:v>
                </c:pt>
                <c:pt idx="2">
                  <c:v>3</c:v>
                </c:pt>
                <c:pt idx="3">
                  <c:v>4</c:v>
                </c:pt>
                <c:pt idx="4">
                  <c:v>5</c:v>
                </c:pt>
              </c:strCache>
            </c:strRef>
          </c:cat>
          <c:val>
            <c:numRef>
              <c:f>Sheet1!$E$2:$E$6</c:f>
              <c:numCache>
                <c:formatCode>General</c:formatCode>
                <c:ptCount val="5"/>
                <c:pt idx="0">
                  <c:v>60.49354890837496</c:v>
                </c:pt>
                <c:pt idx="1">
                  <c:v>70.8177494151739</c:v>
                </c:pt>
                <c:pt idx="2">
                  <c:v>80.52384808831678</c:v>
                </c:pt>
                <c:pt idx="3">
                  <c:v>84.13369285311761</c:v>
                </c:pt>
                <c:pt idx="4">
                  <c:v>87.82585945267114</c:v>
                </c:pt>
              </c:numCache>
            </c:numRef>
          </c:val>
          <c:extLst xmlns:c16r2="http://schemas.microsoft.com/office/drawing/2015/06/chart">
            <c:ext xmlns:c16="http://schemas.microsoft.com/office/drawing/2014/chart" uri="{C3380CC4-5D6E-409C-BE32-E72D297353CC}">
              <c16:uniqueId val="{00000000-6285-4C36-A56C-6DEBCE357B11}"/>
            </c:ext>
          </c:extLst>
        </c:ser>
        <c:ser>
          <c:idx val="1"/>
          <c:order val="1"/>
          <c:tx>
            <c:strRef>
              <c:f>Sheet1!$D$1</c:f>
              <c:strCache>
                <c:ptCount val="1"/>
                <c:pt idx="0">
                  <c:v>gap-arrow</c:v>
                </c:pt>
              </c:strCache>
            </c:strRef>
          </c:tx>
          <c:spPr>
            <a:blipFill>
              <a:blip xmlns:r="http://schemas.openxmlformats.org/officeDocument/2006/relationships" r:embed="rId2"/>
              <a:stretch>
                <a:fillRect/>
              </a:stretch>
            </a:blipFill>
            <a:ln w="3175">
              <a:noFill/>
            </a:ln>
          </c:spPr>
          <c:invertIfNegative val="0"/>
          <c:dPt>
            <c:idx val="0"/>
            <c:invertIfNegative val="0"/>
            <c:bubble3D val="0"/>
            <c:spPr>
              <a:blipFill>
                <a:blip xmlns:r="http://schemas.openxmlformats.org/officeDocument/2006/relationships" r:embed="rId3"/>
                <a:stretch>
                  <a:fillRect/>
                </a:stretch>
              </a:blipFill>
              <a:ln w="3175">
                <a:noFill/>
              </a:ln>
            </c:spPr>
            <c:extLst xmlns:c16r2="http://schemas.microsoft.com/office/drawing/2015/06/chart">
              <c:ext xmlns:c16="http://schemas.microsoft.com/office/drawing/2014/chart" uri="{C3380CC4-5D6E-409C-BE32-E72D297353CC}">
                <c16:uniqueId val="{00000002-6285-4C36-A56C-6DEBCE357B11}"/>
              </c:ext>
            </c:extLst>
          </c:dPt>
          <c:dPt>
            <c:idx val="1"/>
            <c:invertIfNegative val="0"/>
            <c:bubble3D val="0"/>
            <c:spPr>
              <a:blipFill>
                <a:blip xmlns:r="http://schemas.openxmlformats.org/officeDocument/2006/relationships" r:embed="rId4"/>
                <a:stretch>
                  <a:fillRect/>
                </a:stretch>
              </a:blipFill>
              <a:ln w="3175">
                <a:noFill/>
              </a:ln>
            </c:spPr>
            <c:extLst xmlns:c16r2="http://schemas.microsoft.com/office/drawing/2015/06/chart">
              <c:ext xmlns:c16="http://schemas.microsoft.com/office/drawing/2014/chart" uri="{C3380CC4-5D6E-409C-BE32-E72D297353CC}">
                <c16:uniqueId val="{00000004-6285-4C36-A56C-6DEBCE357B11}"/>
              </c:ext>
            </c:extLst>
          </c:dPt>
          <c:dPt>
            <c:idx val="2"/>
            <c:invertIfNegative val="0"/>
            <c:bubble3D val="0"/>
            <c:spPr>
              <a:blipFill>
                <a:blip xmlns:r="http://schemas.openxmlformats.org/officeDocument/2006/relationships" r:embed="rId5"/>
                <a:stretch>
                  <a:fillRect/>
                </a:stretch>
              </a:blipFill>
              <a:ln w="3175">
                <a:noFill/>
              </a:ln>
            </c:spPr>
            <c:extLst xmlns:c16r2="http://schemas.microsoft.com/office/drawing/2015/06/chart">
              <c:ext xmlns:c16="http://schemas.microsoft.com/office/drawing/2014/chart" uri="{C3380CC4-5D6E-409C-BE32-E72D297353CC}">
                <c16:uniqueId val="{00000006-6285-4C36-A56C-6DEBCE357B11}"/>
              </c:ext>
            </c:extLst>
          </c:dPt>
          <c:dPt>
            <c:idx val="3"/>
            <c:invertIfNegative val="0"/>
            <c:bubble3D val="0"/>
            <c:spPr>
              <a:blipFill>
                <a:blip xmlns:r="http://schemas.openxmlformats.org/officeDocument/2006/relationships" r:embed="rId6"/>
                <a:stretch>
                  <a:fillRect/>
                </a:stretch>
              </a:blipFill>
              <a:ln w="3175">
                <a:noFill/>
              </a:ln>
            </c:spPr>
            <c:extLst xmlns:c16r2="http://schemas.microsoft.com/office/drawing/2015/06/chart">
              <c:ext xmlns:c16="http://schemas.microsoft.com/office/drawing/2014/chart" uri="{C3380CC4-5D6E-409C-BE32-E72D297353CC}">
                <c16:uniqueId val="{00000008-6285-4C36-A56C-6DEBCE357B11}"/>
              </c:ext>
            </c:extLst>
          </c:dPt>
          <c:dPt>
            <c:idx val="4"/>
            <c:invertIfNegative val="0"/>
            <c:bubble3D val="0"/>
            <c:spPr>
              <a:blipFill>
                <a:blip xmlns:r="http://schemas.openxmlformats.org/officeDocument/2006/relationships" r:embed="rId7"/>
                <a:stretch>
                  <a:fillRect/>
                </a:stretch>
              </a:blipFill>
              <a:ln w="3175">
                <a:noFill/>
              </a:ln>
            </c:spPr>
            <c:extLst xmlns:c16r2="http://schemas.microsoft.com/office/drawing/2015/06/chart">
              <c:ext xmlns:c16="http://schemas.microsoft.com/office/drawing/2014/chart" uri="{C3380CC4-5D6E-409C-BE32-E72D297353CC}">
                <c16:uniqueId val="{0000000A-6285-4C36-A56C-6DEBCE357B11}"/>
              </c:ext>
            </c:extLst>
          </c:dPt>
          <c:dPt>
            <c:idx val="35"/>
            <c:invertIfNegative val="0"/>
            <c:bubble3D val="0"/>
            <c:extLst xmlns:c16r2="http://schemas.microsoft.com/office/drawing/2015/06/chart">
              <c:ext xmlns:c16="http://schemas.microsoft.com/office/drawing/2014/chart" uri="{C3380CC4-5D6E-409C-BE32-E72D297353CC}">
                <c16:uniqueId val="{0000000B-6285-4C36-A56C-6DEBCE357B11}"/>
              </c:ext>
            </c:extLst>
          </c:dPt>
          <c:cat>
            <c:strRef>
              <c:f>Sheet1!$A$2:$A$6</c:f>
              <c:strCache>
                <c:ptCount val="5"/>
                <c:pt idx="0">
                  <c:v>1</c:v>
                </c:pt>
                <c:pt idx="1">
                  <c:v>2</c:v>
                </c:pt>
                <c:pt idx="2">
                  <c:v>3</c:v>
                </c:pt>
                <c:pt idx="3">
                  <c:v>4</c:v>
                </c:pt>
                <c:pt idx="4">
                  <c:v>5</c:v>
                </c:pt>
              </c:strCache>
            </c:strRef>
          </c:cat>
          <c:val>
            <c:numRef>
              <c:f>Sheet1!$D$2:$D$6</c:f>
              <c:numCache>
                <c:formatCode>General</c:formatCode>
                <c:ptCount val="5"/>
                <c:pt idx="0">
                  <c:v>16.10645109162505</c:v>
                </c:pt>
                <c:pt idx="1">
                  <c:v>7.682250584826107</c:v>
                </c:pt>
                <c:pt idx="2">
                  <c:v>1.87615191168321</c:v>
                </c:pt>
                <c:pt idx="3">
                  <c:v>2.266307146882383</c:v>
                </c:pt>
                <c:pt idx="4">
                  <c:v>0.474140547328759</c:v>
                </c:pt>
              </c:numCache>
            </c:numRef>
          </c:val>
          <c:extLst xmlns:c16r2="http://schemas.microsoft.com/office/drawing/2015/06/chart">
            <c:ext xmlns:c16="http://schemas.microsoft.com/office/drawing/2014/chart" uri="{C3380CC4-5D6E-409C-BE32-E72D297353CC}">
              <c16:uniqueId val="{0000000C-6285-4C36-A56C-6DEBCE357B11}"/>
            </c:ext>
          </c:extLst>
        </c:ser>
        <c:dLbls>
          <c:showLegendKey val="0"/>
          <c:showVal val="0"/>
          <c:showCatName val="0"/>
          <c:showSerName val="0"/>
          <c:showPercent val="0"/>
          <c:showBubbleSize val="0"/>
        </c:dLbls>
        <c:gapWidth val="150"/>
        <c:overlap val="100"/>
        <c:axId val="2144726888"/>
        <c:axId val="2144723784"/>
      </c:barChart>
      <c:scatterChart>
        <c:scatterStyle val="lineMarker"/>
        <c:varyColors val="0"/>
        <c:ser>
          <c:idx val="0"/>
          <c:order val="2"/>
          <c:tx>
            <c:strRef>
              <c:f>Sheet1!$B$1</c:f>
              <c:strCache>
                <c:ptCount val="1"/>
                <c:pt idx="0">
                  <c:v>1981</c:v>
                </c:pt>
              </c:strCache>
            </c:strRef>
          </c:tx>
          <c:spPr>
            <a:ln w="28575">
              <a:noFill/>
            </a:ln>
          </c:spPr>
          <c:marker>
            <c:symbol val="circle"/>
            <c:size val="9"/>
            <c:spPr>
              <a:solidFill>
                <a:srgbClr val="FFFFFF"/>
              </a:solidFill>
              <a:ln w="38100">
                <a:solidFill>
                  <a:srgbClr val="F68B33"/>
                </a:solidFill>
              </a:ln>
            </c:spPr>
          </c:marker>
          <c:dPt>
            <c:idx val="0"/>
            <c:marker>
              <c:spPr>
                <a:solidFill>
                  <a:srgbClr val="FFFFFF"/>
                </a:solidFill>
                <a:ln w="38100">
                  <a:solidFill>
                    <a:srgbClr val="621214"/>
                  </a:solidFill>
                </a:ln>
              </c:spPr>
            </c:marker>
            <c:bubble3D val="0"/>
            <c:extLst xmlns:c16r2="http://schemas.microsoft.com/office/drawing/2015/06/chart">
              <c:ext xmlns:c16="http://schemas.microsoft.com/office/drawing/2014/chart" uri="{C3380CC4-5D6E-409C-BE32-E72D297353CC}">
                <c16:uniqueId val="{0000000D-6285-4C36-A56C-6DEBCE357B11}"/>
              </c:ext>
            </c:extLst>
          </c:dPt>
          <c:dPt>
            <c:idx val="1"/>
            <c:marker>
              <c:spPr>
                <a:solidFill>
                  <a:srgbClr val="FFFFFF"/>
                </a:solidFill>
                <a:ln w="38100">
                  <a:solidFill>
                    <a:srgbClr val="A02226"/>
                  </a:solidFill>
                </a:ln>
              </c:spPr>
            </c:marker>
            <c:bubble3D val="0"/>
            <c:extLst xmlns:c16r2="http://schemas.microsoft.com/office/drawing/2015/06/chart">
              <c:ext xmlns:c16="http://schemas.microsoft.com/office/drawing/2014/chart" uri="{C3380CC4-5D6E-409C-BE32-E72D297353CC}">
                <c16:uniqueId val="{00000015-CFDC-4CC6-8642-6BE18048CF7C}"/>
              </c:ext>
            </c:extLst>
          </c:dPt>
          <c:dPt>
            <c:idx val="2"/>
            <c:marker>
              <c:spPr>
                <a:solidFill>
                  <a:srgbClr val="FFFFFF"/>
                </a:solidFill>
                <a:ln w="38100">
                  <a:solidFill>
                    <a:srgbClr val="D4582A"/>
                  </a:solidFill>
                </a:ln>
              </c:spPr>
            </c:marker>
            <c:bubble3D val="0"/>
            <c:extLst xmlns:c16r2="http://schemas.microsoft.com/office/drawing/2015/06/chart">
              <c:ext xmlns:c16="http://schemas.microsoft.com/office/drawing/2014/chart" uri="{C3380CC4-5D6E-409C-BE32-E72D297353CC}">
                <c16:uniqueId val="{00000016-CFDC-4CC6-8642-6BE18048CF7C}"/>
              </c:ext>
            </c:extLst>
          </c:dPt>
          <c:dPt>
            <c:idx val="4"/>
            <c:marker>
              <c:spPr>
                <a:solidFill>
                  <a:srgbClr val="FFFFFF"/>
                </a:solidFill>
                <a:ln w="38100">
                  <a:solidFill>
                    <a:srgbClr val="FFC35A"/>
                  </a:solidFill>
                </a:ln>
              </c:spPr>
            </c:marker>
            <c:bubble3D val="0"/>
            <c:extLst xmlns:c16r2="http://schemas.microsoft.com/office/drawing/2015/06/chart">
              <c:ext xmlns:c16="http://schemas.microsoft.com/office/drawing/2014/chart" uri="{C3380CC4-5D6E-409C-BE32-E72D297353CC}">
                <c16:uniqueId val="{00000018-CFDC-4CC6-8642-6BE18048CF7C}"/>
              </c:ext>
            </c:extLst>
          </c:dPt>
          <c:dPt>
            <c:idx val="35"/>
            <c:bubble3D val="0"/>
            <c:extLst xmlns:c16r2="http://schemas.microsoft.com/office/drawing/2015/06/chart">
              <c:ext xmlns:c16="http://schemas.microsoft.com/office/drawing/2014/chart" uri="{C3380CC4-5D6E-409C-BE32-E72D297353CC}">
                <c16:uniqueId val="{0000000E-6285-4C36-A56C-6DEBCE357B11}"/>
              </c:ext>
            </c:extLst>
          </c:dPt>
          <c:xVal>
            <c:strRef>
              <c:f>Sheet1!$A$2:$A$6</c:f>
              <c:strCache>
                <c:ptCount val="5"/>
                <c:pt idx="0">
                  <c:v>1</c:v>
                </c:pt>
                <c:pt idx="1">
                  <c:v>2</c:v>
                </c:pt>
                <c:pt idx="2">
                  <c:v>3</c:v>
                </c:pt>
                <c:pt idx="3">
                  <c:v>4</c:v>
                </c:pt>
                <c:pt idx="4">
                  <c:v>5</c:v>
                </c:pt>
              </c:strCache>
            </c:strRef>
          </c:xVal>
          <c:yVal>
            <c:numRef>
              <c:f>Sheet1!$B$2:$B$6</c:f>
              <c:numCache>
                <c:formatCode>General</c:formatCode>
                <c:ptCount val="5"/>
                <c:pt idx="0">
                  <c:v>76.6</c:v>
                </c:pt>
                <c:pt idx="1">
                  <c:v>78.5</c:v>
                </c:pt>
                <c:pt idx="2">
                  <c:v>82.4</c:v>
                </c:pt>
                <c:pt idx="3">
                  <c:v>86.4</c:v>
                </c:pt>
                <c:pt idx="4">
                  <c:v>88.3</c:v>
                </c:pt>
              </c:numCache>
            </c:numRef>
          </c:yVal>
          <c:smooth val="0"/>
          <c:extLst xmlns:c16r2="http://schemas.microsoft.com/office/drawing/2015/06/chart">
            <c:ext xmlns:c16="http://schemas.microsoft.com/office/drawing/2014/chart" uri="{C3380CC4-5D6E-409C-BE32-E72D297353CC}">
              <c16:uniqueId val="{0000000F-6285-4C36-A56C-6DEBCE357B11}"/>
            </c:ext>
          </c:extLst>
        </c:ser>
        <c:ser>
          <c:idx val="4"/>
          <c:order val="3"/>
          <c:tx>
            <c:strRef>
              <c:f>Sheet1!$C$1</c:f>
              <c:strCache>
                <c:ptCount val="1"/>
                <c:pt idx="0">
                  <c:v>2016</c:v>
                </c:pt>
              </c:strCache>
            </c:strRef>
          </c:tx>
          <c:spPr>
            <a:ln w="28575">
              <a:noFill/>
            </a:ln>
          </c:spPr>
          <c:marker>
            <c:symbol val="x"/>
            <c:size val="9"/>
            <c:spPr>
              <a:noFill/>
              <a:ln w="22225">
                <a:solidFill>
                  <a:srgbClr val="A02226"/>
                </a:solidFill>
              </a:ln>
            </c:spPr>
          </c:marker>
          <c:dPt>
            <c:idx val="0"/>
            <c:marker>
              <c:spPr>
                <a:noFill/>
                <a:ln w="22225">
                  <a:solidFill>
                    <a:srgbClr val="621214"/>
                  </a:solidFill>
                </a:ln>
              </c:spPr>
            </c:marker>
            <c:bubble3D val="0"/>
            <c:extLst xmlns:c16r2="http://schemas.microsoft.com/office/drawing/2015/06/chart">
              <c:ext xmlns:c16="http://schemas.microsoft.com/office/drawing/2014/chart" uri="{C3380CC4-5D6E-409C-BE32-E72D297353CC}">
                <c16:uniqueId val="{00000010-6285-4C36-A56C-6DEBCE357B11}"/>
              </c:ext>
            </c:extLst>
          </c:dPt>
          <c:dPt>
            <c:idx val="2"/>
            <c:marker>
              <c:spPr>
                <a:noFill/>
                <a:ln w="22225">
                  <a:solidFill>
                    <a:srgbClr val="D4582A"/>
                  </a:solidFill>
                </a:ln>
              </c:spPr>
            </c:marker>
            <c:bubble3D val="0"/>
            <c:extLst xmlns:c16r2="http://schemas.microsoft.com/office/drawing/2015/06/chart">
              <c:ext xmlns:c16="http://schemas.microsoft.com/office/drawing/2014/chart" uri="{C3380CC4-5D6E-409C-BE32-E72D297353CC}">
                <c16:uniqueId val="{00000012-CFDC-4CC6-8642-6BE18048CF7C}"/>
              </c:ext>
            </c:extLst>
          </c:dPt>
          <c:dPt>
            <c:idx val="3"/>
            <c:marker>
              <c:spPr>
                <a:noFill/>
                <a:ln w="22225">
                  <a:solidFill>
                    <a:srgbClr val="F68B33"/>
                  </a:solidFill>
                </a:ln>
              </c:spPr>
            </c:marker>
            <c:bubble3D val="0"/>
            <c:extLst xmlns:c16r2="http://schemas.microsoft.com/office/drawing/2015/06/chart">
              <c:ext xmlns:c16="http://schemas.microsoft.com/office/drawing/2014/chart" uri="{C3380CC4-5D6E-409C-BE32-E72D297353CC}">
                <c16:uniqueId val="{00000013-CFDC-4CC6-8642-6BE18048CF7C}"/>
              </c:ext>
            </c:extLst>
          </c:dPt>
          <c:dPt>
            <c:idx val="4"/>
            <c:marker>
              <c:spPr>
                <a:noFill/>
                <a:ln w="22225">
                  <a:solidFill>
                    <a:srgbClr val="FFC35A"/>
                  </a:solidFill>
                </a:ln>
              </c:spPr>
            </c:marker>
            <c:bubble3D val="0"/>
            <c:extLst xmlns:c16r2="http://schemas.microsoft.com/office/drawing/2015/06/chart">
              <c:ext xmlns:c16="http://schemas.microsoft.com/office/drawing/2014/chart" uri="{C3380CC4-5D6E-409C-BE32-E72D297353CC}">
                <c16:uniqueId val="{00000014-CFDC-4CC6-8642-6BE18048CF7C}"/>
              </c:ext>
            </c:extLst>
          </c:dPt>
          <c:dPt>
            <c:idx val="9"/>
            <c:bubble3D val="0"/>
            <c:extLst xmlns:c16r2="http://schemas.microsoft.com/office/drawing/2015/06/chart">
              <c:ext xmlns:c16="http://schemas.microsoft.com/office/drawing/2014/chart" uri="{C3380CC4-5D6E-409C-BE32-E72D297353CC}">
                <c16:uniqueId val="{00000011-6285-4C36-A56C-6DEBCE357B11}"/>
              </c:ext>
            </c:extLst>
          </c:dPt>
          <c:dPt>
            <c:idx val="21"/>
            <c:bubble3D val="0"/>
            <c:extLst xmlns:c16r2="http://schemas.microsoft.com/office/drawing/2015/06/chart">
              <c:ext xmlns:c16="http://schemas.microsoft.com/office/drawing/2014/chart" uri="{C3380CC4-5D6E-409C-BE32-E72D297353CC}">
                <c16:uniqueId val="{00000012-6285-4C36-A56C-6DEBCE357B11}"/>
              </c:ext>
            </c:extLst>
          </c:dPt>
          <c:dPt>
            <c:idx val="35"/>
            <c:bubble3D val="0"/>
            <c:extLst xmlns:c16r2="http://schemas.microsoft.com/office/drawing/2015/06/chart">
              <c:ext xmlns:c16="http://schemas.microsoft.com/office/drawing/2014/chart" uri="{C3380CC4-5D6E-409C-BE32-E72D297353CC}">
                <c16:uniqueId val="{00000013-6285-4C36-A56C-6DEBCE357B11}"/>
              </c:ext>
            </c:extLst>
          </c:dPt>
          <c:xVal>
            <c:strRef>
              <c:f>Sheet1!$A$2:$A$6</c:f>
              <c:strCache>
                <c:ptCount val="5"/>
                <c:pt idx="0">
                  <c:v>1</c:v>
                </c:pt>
                <c:pt idx="1">
                  <c:v>2</c:v>
                </c:pt>
                <c:pt idx="2">
                  <c:v>3</c:v>
                </c:pt>
                <c:pt idx="3">
                  <c:v>4</c:v>
                </c:pt>
                <c:pt idx="4">
                  <c:v>5</c:v>
                </c:pt>
              </c:strCache>
            </c:strRef>
          </c:xVal>
          <c:yVal>
            <c:numRef>
              <c:f>Sheet1!$C$2:$C$6</c:f>
              <c:numCache>
                <c:formatCode>General</c:formatCode>
                <c:ptCount val="5"/>
                <c:pt idx="0">
                  <c:v>60.49354890837496</c:v>
                </c:pt>
                <c:pt idx="1">
                  <c:v>70.8177494151739</c:v>
                </c:pt>
                <c:pt idx="2">
                  <c:v>80.52384808831678</c:v>
                </c:pt>
                <c:pt idx="3">
                  <c:v>84.13369285311761</c:v>
                </c:pt>
                <c:pt idx="4">
                  <c:v>87.82585945267114</c:v>
                </c:pt>
              </c:numCache>
            </c:numRef>
          </c:yVal>
          <c:smooth val="0"/>
          <c:extLst xmlns:c16r2="http://schemas.microsoft.com/office/drawing/2015/06/chart">
            <c:ext xmlns:c16="http://schemas.microsoft.com/office/drawing/2014/chart" uri="{C3380CC4-5D6E-409C-BE32-E72D297353CC}">
              <c16:uniqueId val="{00000014-6285-4C36-A56C-6DEBCE357B11}"/>
            </c:ext>
          </c:extLst>
        </c:ser>
        <c:dLbls>
          <c:showLegendKey val="0"/>
          <c:showVal val="0"/>
          <c:showCatName val="0"/>
          <c:showSerName val="0"/>
          <c:showPercent val="0"/>
          <c:showBubbleSize val="0"/>
        </c:dLbls>
        <c:axId val="2144726888"/>
        <c:axId val="2144723784"/>
      </c:scatterChart>
      <c:dateAx>
        <c:axId val="2144726888"/>
        <c:scaling>
          <c:orientation val="minMax"/>
          <c:max val="5.0"/>
          <c:min val="1.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144723784"/>
        <c:crossesAt val="0.0"/>
        <c:auto val="0"/>
        <c:lblOffset val="100"/>
        <c:baseTimeUnit val="years"/>
        <c:majorUnit val="1.0"/>
        <c:majorTimeUnit val="years"/>
      </c:dateAx>
      <c:valAx>
        <c:axId val="2144723784"/>
        <c:scaling>
          <c:orientation val="minMax"/>
          <c:max val="90.0"/>
          <c:min val="20.0"/>
        </c:scaling>
        <c:delete val="0"/>
        <c:axPos val="l"/>
        <c:majorGridlines>
          <c:spPr>
            <a:ln>
              <a:solidFill>
                <a:srgbClr val="6A737B">
                  <a:lumMod val="40000"/>
                  <a:lumOff val="60000"/>
                </a:srgbClr>
              </a:solidFill>
            </a:ln>
          </c:spPr>
        </c:majorGridlines>
        <c:numFmt formatCode="General" sourceLinked="0"/>
        <c:majorTickMark val="out"/>
        <c:minorTickMark val="none"/>
        <c:tickLblPos val="none"/>
        <c:spPr>
          <a:ln>
            <a:noFill/>
          </a:ln>
        </c:spPr>
        <c:txPr>
          <a:bodyPr/>
          <a:lstStyle/>
          <a:p>
            <a:pPr>
              <a:defRPr sz="2200"/>
            </a:pPr>
            <a:endParaRPr lang="en-US"/>
          </a:p>
        </c:txPr>
        <c:crossAx val="2144726888"/>
        <c:crosses val="autoZero"/>
        <c:crossBetween val="between"/>
        <c:majorUnit val="10.0"/>
      </c:valAx>
    </c:plotArea>
    <c:plotVisOnly val="1"/>
    <c:dispBlanksAs val="gap"/>
    <c:showDLblsOverMax val="0"/>
  </c:chart>
  <c:txPr>
    <a:bodyPr/>
    <a:lstStyle/>
    <a:p>
      <a:pPr>
        <a:defRPr sz="1800"/>
      </a:pPr>
      <a:endParaRPr lang="en-US"/>
    </a:p>
  </c:txPr>
  <c:externalData r:id="rId8">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838514033593519"/>
          <c:y val="0.0409174750373869"/>
          <c:w val="0.864965921306488"/>
          <c:h val="0.847794692330126"/>
        </c:manualLayout>
      </c:layout>
      <c:barChart>
        <c:barDir val="col"/>
        <c:grouping val="stacked"/>
        <c:varyColors val="0"/>
        <c:ser>
          <c:idx val="0"/>
          <c:order val="0"/>
          <c:tx>
            <c:strRef>
              <c:f>Sheet1!$A$2</c:f>
              <c:strCache>
                <c:ptCount val="1"/>
                <c:pt idx="0">
                  <c:v>social/public</c:v>
                </c:pt>
              </c:strCache>
            </c:strRef>
          </c:tx>
          <c:spPr>
            <a:solidFill>
              <a:schemeClr val="tx2"/>
            </a:solidFill>
            <a:ln>
              <a:solidFill>
                <a:schemeClr val="bg1"/>
              </a:solidFill>
            </a:ln>
            <a:effectLst/>
          </c:spPr>
          <c:invertIfNegative val="0"/>
          <c:cat>
            <c:strRef>
              <c:f>Sheet1!$B$1:$C$1</c:f>
              <c:strCache>
                <c:ptCount val="2"/>
                <c:pt idx="0">
                  <c:v>Over-65s</c:v>
                </c:pt>
                <c:pt idx="1">
                  <c:v>All households</c:v>
                </c:pt>
              </c:strCache>
            </c:strRef>
          </c:cat>
          <c:val>
            <c:numRef>
              <c:f>Sheet1!$B$2:$C$2</c:f>
              <c:numCache>
                <c:formatCode>General</c:formatCode>
                <c:ptCount val="2"/>
                <c:pt idx="0">
                  <c:v>5.0</c:v>
                </c:pt>
                <c:pt idx="1">
                  <c:v>4.0</c:v>
                </c:pt>
              </c:numCache>
            </c:numRef>
          </c:val>
          <c:extLst xmlns:c16r2="http://schemas.microsoft.com/office/drawing/2015/06/chart">
            <c:ext xmlns:c16="http://schemas.microsoft.com/office/drawing/2014/chart" uri="{C3380CC4-5D6E-409C-BE32-E72D297353CC}">
              <c16:uniqueId val="{00000000-152A-4BBA-B56F-0099160F8F1B}"/>
            </c:ext>
          </c:extLst>
        </c:ser>
        <c:ser>
          <c:idx val="1"/>
          <c:order val="1"/>
          <c:tx>
            <c:strRef>
              <c:f>Sheet1!$A$3</c:f>
              <c:strCache>
                <c:ptCount val="1"/>
                <c:pt idx="0">
                  <c:v>private renter</c:v>
                </c:pt>
              </c:strCache>
            </c:strRef>
          </c:tx>
          <c:spPr>
            <a:solidFill>
              <a:schemeClr val="accent1"/>
            </a:solidFill>
            <a:ln>
              <a:solidFill>
                <a:schemeClr val="bg1"/>
              </a:solidFill>
            </a:ln>
            <a:effectLst/>
          </c:spPr>
          <c:invertIfNegative val="0"/>
          <c:cat>
            <c:strRef>
              <c:f>Sheet1!$B$1:$C$1</c:f>
              <c:strCache>
                <c:ptCount val="2"/>
                <c:pt idx="0">
                  <c:v>Over-65s</c:v>
                </c:pt>
                <c:pt idx="1">
                  <c:v>All households</c:v>
                </c:pt>
              </c:strCache>
            </c:strRef>
          </c:cat>
          <c:val>
            <c:numRef>
              <c:f>Sheet1!$B$3:$C$3</c:f>
              <c:numCache>
                <c:formatCode>General</c:formatCode>
                <c:ptCount val="2"/>
                <c:pt idx="0">
                  <c:v>6.0</c:v>
                </c:pt>
                <c:pt idx="1">
                  <c:v>24.0</c:v>
                </c:pt>
              </c:numCache>
            </c:numRef>
          </c:val>
          <c:extLst xmlns:c16r2="http://schemas.microsoft.com/office/drawing/2015/06/chart">
            <c:ext xmlns:c16="http://schemas.microsoft.com/office/drawing/2014/chart" uri="{C3380CC4-5D6E-409C-BE32-E72D297353CC}">
              <c16:uniqueId val="{00000001-152A-4BBA-B56F-0099160F8F1B}"/>
            </c:ext>
          </c:extLst>
        </c:ser>
        <c:ser>
          <c:idx val="2"/>
          <c:order val="2"/>
          <c:tx>
            <c:strRef>
              <c:f>Sheet1!$A$4</c:f>
              <c:strCache>
                <c:ptCount val="1"/>
                <c:pt idx="0">
                  <c:v>other</c:v>
                </c:pt>
              </c:strCache>
            </c:strRef>
          </c:tx>
          <c:spPr>
            <a:solidFill>
              <a:schemeClr val="accent2"/>
            </a:solidFill>
            <a:ln>
              <a:solidFill>
                <a:schemeClr val="bg1"/>
              </a:solidFill>
            </a:ln>
            <a:effectLst/>
          </c:spPr>
          <c:invertIfNegative val="0"/>
          <c:cat>
            <c:strRef>
              <c:f>Sheet1!$B$1:$C$1</c:f>
              <c:strCache>
                <c:ptCount val="2"/>
                <c:pt idx="0">
                  <c:v>Over-65s</c:v>
                </c:pt>
                <c:pt idx="1">
                  <c:v>All households</c:v>
                </c:pt>
              </c:strCache>
            </c:strRef>
          </c:cat>
          <c:val>
            <c:numRef>
              <c:f>Sheet1!$B$4:$C$4</c:f>
              <c:numCache>
                <c:formatCode>General</c:formatCode>
                <c:ptCount val="2"/>
                <c:pt idx="0">
                  <c:v>4.0</c:v>
                </c:pt>
                <c:pt idx="1">
                  <c:v>5.0</c:v>
                </c:pt>
              </c:numCache>
            </c:numRef>
          </c:val>
          <c:extLst xmlns:c16r2="http://schemas.microsoft.com/office/drawing/2015/06/chart">
            <c:ext xmlns:c16="http://schemas.microsoft.com/office/drawing/2014/chart" uri="{C3380CC4-5D6E-409C-BE32-E72D297353CC}">
              <c16:uniqueId val="{00000002-152A-4BBA-B56F-0099160F8F1B}"/>
            </c:ext>
          </c:extLst>
        </c:ser>
        <c:dLbls>
          <c:showLegendKey val="0"/>
          <c:showVal val="0"/>
          <c:showCatName val="0"/>
          <c:showSerName val="0"/>
          <c:showPercent val="0"/>
          <c:showBubbleSize val="0"/>
        </c:dLbls>
        <c:gapWidth val="60"/>
        <c:overlap val="100"/>
        <c:axId val="-2081992808"/>
        <c:axId val="-2081503544"/>
      </c:barChart>
      <c:catAx>
        <c:axId val="-2081992808"/>
        <c:scaling>
          <c:orientation val="minMax"/>
        </c:scaling>
        <c:delete val="0"/>
        <c:axPos val="b"/>
        <c:numFmt formatCode="General" sourceLinked="0"/>
        <c:majorTickMark val="none"/>
        <c:minorTickMark val="none"/>
        <c:tickLblPos val="low"/>
        <c:spPr>
          <a:ln>
            <a:solidFill>
              <a:schemeClr val="tx1"/>
            </a:solidFill>
          </a:ln>
        </c:spPr>
        <c:txPr>
          <a:bodyPr/>
          <a:lstStyle/>
          <a:p>
            <a:pPr>
              <a:defRPr sz="2200"/>
            </a:pPr>
            <a:endParaRPr lang="en-US"/>
          </a:p>
        </c:txPr>
        <c:crossAx val="-2081503544"/>
        <c:crosses val="autoZero"/>
        <c:auto val="1"/>
        <c:lblAlgn val="ctr"/>
        <c:lblOffset val="100"/>
        <c:noMultiLvlLbl val="0"/>
      </c:catAx>
      <c:valAx>
        <c:axId val="-2081503544"/>
        <c:scaling>
          <c:orientation val="minMax"/>
          <c:min val="0.0"/>
        </c:scaling>
        <c:delete val="0"/>
        <c:axPos val="l"/>
        <c:majorGridlines>
          <c:spPr>
            <a:ln>
              <a:solidFill>
                <a:schemeClr val="accent6">
                  <a:lumMod val="40000"/>
                  <a:lumOff val="60000"/>
                </a:schemeClr>
              </a:solidFill>
            </a:ln>
          </c:spPr>
        </c:majorGridlines>
        <c:numFmt formatCode="#,##0" sourceLinked="0"/>
        <c:majorTickMark val="out"/>
        <c:minorTickMark val="none"/>
        <c:tickLblPos val="nextTo"/>
        <c:spPr>
          <a:ln>
            <a:noFill/>
          </a:ln>
        </c:spPr>
        <c:txPr>
          <a:bodyPr/>
          <a:lstStyle/>
          <a:p>
            <a:pPr>
              <a:defRPr sz="2200"/>
            </a:pPr>
            <a:endParaRPr lang="en-US"/>
          </a:p>
        </c:txPr>
        <c:crossAx val="-208199280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Sheet1!$C$1</c:f>
              <c:strCache>
                <c:ptCount val="1"/>
                <c:pt idx="0">
                  <c:v>25–34</c:v>
                </c:pt>
              </c:strCache>
            </c:strRef>
          </c:tx>
          <c:spPr>
            <a:ln w="44450">
              <a:solidFill>
                <a:srgbClr val="621214"/>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Sheet1!$C$2:$C$12</c:f>
              <c:numCache>
                <c:formatCode>0.0</c:formatCode>
                <c:ptCount val="11"/>
                <c:pt idx="0">
                  <c:v>11.1</c:v>
                </c:pt>
                <c:pt idx="1">
                  <c:v>7.1</c:v>
                </c:pt>
                <c:pt idx="2">
                  <c:v>7.2</c:v>
                </c:pt>
                <c:pt idx="3">
                  <c:v>6.8</c:v>
                </c:pt>
                <c:pt idx="4">
                  <c:v>5.0</c:v>
                </c:pt>
                <c:pt idx="5">
                  <c:v>6.5</c:v>
                </c:pt>
                <c:pt idx="6">
                  <c:v>3.4</c:v>
                </c:pt>
                <c:pt idx="7">
                  <c:v>3.3</c:v>
                </c:pt>
                <c:pt idx="8">
                  <c:v>1.8</c:v>
                </c:pt>
                <c:pt idx="9">
                  <c:v>2.7</c:v>
                </c:pt>
                <c:pt idx="10">
                  <c:v>1.5</c:v>
                </c:pt>
              </c:numCache>
            </c:numRef>
          </c:val>
          <c:smooth val="0"/>
          <c:extLst xmlns:c16r2="http://schemas.microsoft.com/office/drawing/2015/06/chart">
            <c:ext xmlns:c16="http://schemas.microsoft.com/office/drawing/2014/chart" uri="{C3380CC4-5D6E-409C-BE32-E72D297353CC}">
              <c16:uniqueId val="{00000001-E150-4F2B-8E74-DF6F6F7ADF3C}"/>
            </c:ext>
          </c:extLst>
        </c:ser>
        <c:ser>
          <c:idx val="1"/>
          <c:order val="1"/>
          <c:tx>
            <c:strRef>
              <c:f>Sheet1!$D$1</c:f>
              <c:strCache>
                <c:ptCount val="1"/>
                <c:pt idx="0">
                  <c:v>35–44</c:v>
                </c:pt>
              </c:strCache>
            </c:strRef>
          </c:tx>
          <c:spPr>
            <a:ln w="44450">
              <a:solidFill>
                <a:srgbClr val="A02226"/>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Sheet1!$D$2:$D$13</c:f>
              <c:numCache>
                <c:formatCode>0.0</c:formatCode>
                <c:ptCount val="11"/>
                <c:pt idx="0">
                  <c:v>23.9</c:v>
                </c:pt>
                <c:pt idx="1">
                  <c:v>21.4</c:v>
                </c:pt>
                <c:pt idx="2">
                  <c:v>17.1</c:v>
                </c:pt>
                <c:pt idx="3">
                  <c:v>14.5</c:v>
                </c:pt>
                <c:pt idx="4">
                  <c:v>13.4</c:v>
                </c:pt>
                <c:pt idx="5">
                  <c:v>12.4</c:v>
                </c:pt>
                <c:pt idx="6">
                  <c:v>10.8</c:v>
                </c:pt>
                <c:pt idx="7">
                  <c:v>9.3</c:v>
                </c:pt>
                <c:pt idx="8">
                  <c:v>6.8</c:v>
                </c:pt>
                <c:pt idx="9">
                  <c:v>7.4</c:v>
                </c:pt>
                <c:pt idx="10">
                  <c:v>6.5</c:v>
                </c:pt>
              </c:numCache>
            </c:numRef>
          </c:val>
          <c:smooth val="0"/>
          <c:extLst xmlns:c16r2="http://schemas.microsoft.com/office/drawing/2015/06/chart">
            <c:ext xmlns:c16="http://schemas.microsoft.com/office/drawing/2014/chart" uri="{C3380CC4-5D6E-409C-BE32-E72D297353CC}">
              <c16:uniqueId val="{00000012-4F23-4FE9-972F-963D8C1ED466}"/>
            </c:ext>
          </c:extLst>
        </c:ser>
        <c:ser>
          <c:idx val="2"/>
          <c:order val="2"/>
          <c:tx>
            <c:strRef>
              <c:f>Sheet1!$E$1</c:f>
              <c:strCache>
                <c:ptCount val="1"/>
                <c:pt idx="0">
                  <c:v>45–54</c:v>
                </c:pt>
              </c:strCache>
            </c:strRef>
          </c:tx>
          <c:spPr>
            <a:ln w="44450">
              <a:solidFill>
                <a:srgbClr val="D4582A"/>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Sheet1!$E$2:$E$12</c:f>
              <c:numCache>
                <c:formatCode>0.0</c:formatCode>
                <c:ptCount val="11"/>
                <c:pt idx="0">
                  <c:v>48.5</c:v>
                </c:pt>
                <c:pt idx="1">
                  <c:v>42.8</c:v>
                </c:pt>
                <c:pt idx="2">
                  <c:v>38.8</c:v>
                </c:pt>
                <c:pt idx="3">
                  <c:v>33.6</c:v>
                </c:pt>
                <c:pt idx="4">
                  <c:v>31.4</c:v>
                </c:pt>
                <c:pt idx="5">
                  <c:v>29.3</c:v>
                </c:pt>
                <c:pt idx="6">
                  <c:v>24.2</c:v>
                </c:pt>
                <c:pt idx="7">
                  <c:v>23.9</c:v>
                </c:pt>
                <c:pt idx="8">
                  <c:v>22.1</c:v>
                </c:pt>
                <c:pt idx="9">
                  <c:v>21.0</c:v>
                </c:pt>
                <c:pt idx="10">
                  <c:v>16.6</c:v>
                </c:pt>
              </c:numCache>
            </c:numRef>
          </c:val>
          <c:smooth val="0"/>
          <c:extLst xmlns:c16r2="http://schemas.microsoft.com/office/drawing/2015/06/chart">
            <c:ext xmlns:c16="http://schemas.microsoft.com/office/drawing/2014/chart" uri="{C3380CC4-5D6E-409C-BE32-E72D297353CC}">
              <c16:uniqueId val="{00000013-4F23-4FE9-972F-963D8C1ED466}"/>
            </c:ext>
          </c:extLst>
        </c:ser>
        <c:ser>
          <c:idx val="3"/>
          <c:order val="3"/>
          <c:tx>
            <c:strRef>
              <c:f>Sheet1!$F$1</c:f>
              <c:strCache>
                <c:ptCount val="1"/>
                <c:pt idx="0">
                  <c:v>55–64</c:v>
                </c:pt>
              </c:strCache>
            </c:strRef>
          </c:tx>
          <c:spPr>
            <a:ln w="44450">
              <a:solidFill>
                <a:srgbClr val="F68B33"/>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Sheet1!$F$2:$F$12</c:f>
              <c:numCache>
                <c:formatCode>0.0</c:formatCode>
                <c:ptCount val="11"/>
                <c:pt idx="0">
                  <c:v>72.2</c:v>
                </c:pt>
                <c:pt idx="1">
                  <c:v>68.2</c:v>
                </c:pt>
                <c:pt idx="2">
                  <c:v>63.9</c:v>
                </c:pt>
                <c:pt idx="3">
                  <c:v>62.0</c:v>
                </c:pt>
                <c:pt idx="4">
                  <c:v>58.6</c:v>
                </c:pt>
                <c:pt idx="5">
                  <c:v>53.7</c:v>
                </c:pt>
                <c:pt idx="6">
                  <c:v>52.8</c:v>
                </c:pt>
                <c:pt idx="7">
                  <c:v>50.3</c:v>
                </c:pt>
                <c:pt idx="8">
                  <c:v>45.0</c:v>
                </c:pt>
                <c:pt idx="9">
                  <c:v>44.6</c:v>
                </c:pt>
                <c:pt idx="10">
                  <c:v>41.6</c:v>
                </c:pt>
              </c:numCache>
            </c:numRef>
          </c:val>
          <c:smooth val="0"/>
          <c:extLst xmlns:c16r2="http://schemas.microsoft.com/office/drawing/2015/06/chart">
            <c:ext xmlns:c16="http://schemas.microsoft.com/office/drawing/2014/chart" uri="{C3380CC4-5D6E-409C-BE32-E72D297353CC}">
              <c16:uniqueId val="{00000014-4F23-4FE9-972F-963D8C1ED466}"/>
            </c:ext>
          </c:extLst>
        </c:ser>
        <c:ser>
          <c:idx val="4"/>
          <c:order val="4"/>
          <c:tx>
            <c:strRef>
              <c:f>Sheet1!$G$1</c:f>
              <c:strCache>
                <c:ptCount val="1"/>
                <c:pt idx="0">
                  <c:v>65+</c:v>
                </c:pt>
              </c:strCache>
            </c:strRef>
          </c:tx>
          <c:spPr>
            <a:ln w="44450">
              <a:solidFill>
                <a:srgbClr val="FFC35A"/>
              </a:solidFill>
            </a:ln>
          </c:spPr>
          <c:marker>
            <c:symbol val="none"/>
          </c:marker>
          <c:cat>
            <c:numRef>
              <c:f>Sheet1!$A$2:$A$12</c:f>
              <c:numCache>
                <c:formatCode>General</c:formatCode>
                <c:ptCount val="11"/>
                <c:pt idx="0">
                  <c:v>1996.0</c:v>
                </c:pt>
                <c:pt idx="1">
                  <c:v>1998.0</c:v>
                </c:pt>
                <c:pt idx="2">
                  <c:v>2001.0</c:v>
                </c:pt>
                <c:pt idx="3">
                  <c:v>2003.0</c:v>
                </c:pt>
                <c:pt idx="4">
                  <c:v>2004.0</c:v>
                </c:pt>
                <c:pt idx="5">
                  <c:v>2006.0</c:v>
                </c:pt>
                <c:pt idx="6">
                  <c:v>2008.0</c:v>
                </c:pt>
                <c:pt idx="7">
                  <c:v>2010.0</c:v>
                </c:pt>
                <c:pt idx="8">
                  <c:v>2012.0</c:v>
                </c:pt>
                <c:pt idx="9">
                  <c:v>2014.0</c:v>
                </c:pt>
                <c:pt idx="10">
                  <c:v>2016.0</c:v>
                </c:pt>
              </c:numCache>
            </c:numRef>
          </c:cat>
          <c:val>
            <c:numRef>
              <c:f>Sheet1!$G$2:$G$12</c:f>
              <c:numCache>
                <c:formatCode>0.00</c:formatCode>
                <c:ptCount val="11"/>
                <c:pt idx="0">
                  <c:v>81.9</c:v>
                </c:pt>
                <c:pt idx="1">
                  <c:v>82.4</c:v>
                </c:pt>
                <c:pt idx="2">
                  <c:v>80.7</c:v>
                </c:pt>
                <c:pt idx="3">
                  <c:v>80.2</c:v>
                </c:pt>
                <c:pt idx="4">
                  <c:v>79.2</c:v>
                </c:pt>
                <c:pt idx="5">
                  <c:v>79.24341019622945</c:v>
                </c:pt>
                <c:pt idx="6">
                  <c:v>77.80910254324783</c:v>
                </c:pt>
                <c:pt idx="7">
                  <c:v>78.10210252000959</c:v>
                </c:pt>
                <c:pt idx="8">
                  <c:v>76.40210252000965</c:v>
                </c:pt>
                <c:pt idx="9">
                  <c:v>76.3</c:v>
                </c:pt>
                <c:pt idx="10">
                  <c:v>75.5</c:v>
                </c:pt>
              </c:numCache>
            </c:numRef>
          </c:val>
          <c:smooth val="0"/>
          <c:extLst xmlns:c16r2="http://schemas.microsoft.com/office/drawing/2015/06/chart">
            <c:ext xmlns:c16="http://schemas.microsoft.com/office/drawing/2014/chart" uri="{C3380CC4-5D6E-409C-BE32-E72D297353CC}">
              <c16:uniqueId val="{00000015-4F23-4FE9-972F-963D8C1ED466}"/>
            </c:ext>
          </c:extLst>
        </c:ser>
        <c:dLbls>
          <c:showLegendKey val="0"/>
          <c:showVal val="0"/>
          <c:showCatName val="0"/>
          <c:showSerName val="0"/>
          <c:showPercent val="0"/>
          <c:showBubbleSize val="0"/>
        </c:dLbls>
        <c:marker val="1"/>
        <c:smooth val="0"/>
        <c:axId val="2144446344"/>
        <c:axId val="2144397608"/>
      </c:lineChart>
      <c:catAx>
        <c:axId val="2144446344"/>
        <c:scaling>
          <c:orientation val="minMax"/>
        </c:scaling>
        <c:delete val="0"/>
        <c:axPos val="b"/>
        <c:numFmt formatCode="General" sourceLinked="1"/>
        <c:majorTickMark val="out"/>
        <c:minorTickMark val="none"/>
        <c:tickLblPos val="nextTo"/>
        <c:spPr>
          <a:ln>
            <a:solidFill>
              <a:srgbClr val="000000"/>
            </a:solidFill>
          </a:ln>
        </c:spPr>
        <c:txPr>
          <a:bodyPr/>
          <a:lstStyle/>
          <a:p>
            <a:pPr>
              <a:defRPr sz="2000"/>
            </a:pPr>
            <a:endParaRPr lang="en-US"/>
          </a:p>
        </c:txPr>
        <c:crossAx val="2144397608"/>
        <c:crosses val="autoZero"/>
        <c:auto val="1"/>
        <c:lblAlgn val="ctr"/>
        <c:lblOffset val="100"/>
        <c:noMultiLvlLbl val="0"/>
      </c:catAx>
      <c:valAx>
        <c:axId val="2144397608"/>
        <c:scaling>
          <c:orientation val="minMax"/>
          <c:max val="9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144446344"/>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896727897408049"/>
          <c:h val="0.949384855849945"/>
        </c:manualLayout>
      </c:layout>
      <c:barChart>
        <c:barDir val="col"/>
        <c:grouping val="stacked"/>
        <c:varyColors val="0"/>
        <c:ser>
          <c:idx val="3"/>
          <c:order val="0"/>
          <c:tx>
            <c:strRef>
              <c:f>Sheet1!$A$5</c:f>
              <c:strCache>
                <c:ptCount val="1"/>
                <c:pt idx="0">
                  <c:v>Dissatisfied or Very dissatisfied</c:v>
                </c:pt>
              </c:strCache>
            </c:strRef>
          </c:tx>
          <c:spPr>
            <a:solidFill>
              <a:srgbClr val="621214"/>
            </a:solidFill>
            <a:ln>
              <a:solidFill>
                <a:srgbClr val="FFFFFF"/>
              </a:solidFill>
            </a:ln>
            <a:effectLst/>
          </c:spPr>
          <c:invertIfNegative val="0"/>
          <c:cat>
            <c:strRef>
              <c:f>Sheet1!$B$1:$E$1</c:f>
              <c:strCache>
                <c:ptCount val="4"/>
                <c:pt idx="0">
                  <c:v>Owner without a mortgage</c:v>
                </c:pt>
                <c:pt idx="1">
                  <c:v>Owner with a mortgage</c:v>
                </c:pt>
                <c:pt idx="2">
                  <c:v>Renter - public</c:v>
                </c:pt>
                <c:pt idx="3">
                  <c:v>Renter - private</c:v>
                </c:pt>
              </c:strCache>
            </c:strRef>
          </c:cat>
          <c:val>
            <c:numRef>
              <c:f>Sheet1!$B$5:$E$5</c:f>
              <c:numCache>
                <c:formatCode>0.0</c:formatCode>
                <c:ptCount val="4"/>
                <c:pt idx="0">
                  <c:v>2.6</c:v>
                </c:pt>
                <c:pt idx="1">
                  <c:v>4.1</c:v>
                </c:pt>
                <c:pt idx="2">
                  <c:v>13.6</c:v>
                </c:pt>
                <c:pt idx="3">
                  <c:v>7.5</c:v>
                </c:pt>
              </c:numCache>
            </c:numRef>
          </c:val>
          <c:extLst xmlns:c16r2="http://schemas.microsoft.com/office/drawing/2015/06/chart">
            <c:ext xmlns:c16="http://schemas.microsoft.com/office/drawing/2014/chart" uri="{C3380CC4-5D6E-409C-BE32-E72D297353CC}">
              <c16:uniqueId val="{00000001-23D0-4C0F-ACC3-A535BA23581B}"/>
            </c:ext>
          </c:extLst>
        </c:ser>
        <c:ser>
          <c:idx val="0"/>
          <c:order val="1"/>
          <c:tx>
            <c:strRef>
              <c:f>Sheet1!$A$4</c:f>
              <c:strCache>
                <c:ptCount val="1"/>
                <c:pt idx="0">
                  <c:v>Neither satisfied or dissatisfied</c:v>
                </c:pt>
              </c:strCache>
            </c:strRef>
          </c:tx>
          <c:spPr>
            <a:solidFill>
              <a:srgbClr val="A02226"/>
            </a:solidFill>
            <a:ln>
              <a:solidFill>
                <a:srgbClr val="FFFFFF"/>
              </a:solidFill>
            </a:ln>
            <a:effectLst/>
          </c:spPr>
          <c:invertIfNegative val="0"/>
          <c:cat>
            <c:strRef>
              <c:f>Sheet1!$B$1:$E$1</c:f>
              <c:strCache>
                <c:ptCount val="4"/>
                <c:pt idx="0">
                  <c:v>Owner without a mortgage</c:v>
                </c:pt>
                <c:pt idx="1">
                  <c:v>Owner with a mortgage</c:v>
                </c:pt>
                <c:pt idx="2">
                  <c:v>Renter - public</c:v>
                </c:pt>
                <c:pt idx="3">
                  <c:v>Renter - private</c:v>
                </c:pt>
              </c:strCache>
            </c:strRef>
          </c:cat>
          <c:val>
            <c:numRef>
              <c:f>Sheet1!$B$4:$E$4</c:f>
              <c:numCache>
                <c:formatCode>0.0</c:formatCode>
                <c:ptCount val="4"/>
                <c:pt idx="0">
                  <c:v>4.9</c:v>
                </c:pt>
                <c:pt idx="1">
                  <c:v>8.200000000000001</c:v>
                </c:pt>
                <c:pt idx="2">
                  <c:v>10.7</c:v>
                </c:pt>
                <c:pt idx="3">
                  <c:v>12.5</c:v>
                </c:pt>
              </c:numCache>
            </c:numRef>
          </c:val>
          <c:extLst xmlns:c16r2="http://schemas.microsoft.com/office/drawing/2015/06/chart">
            <c:ext xmlns:c16="http://schemas.microsoft.com/office/drawing/2014/chart" uri="{C3380CC4-5D6E-409C-BE32-E72D297353CC}">
              <c16:uniqueId val="{00000000-23D0-4C0F-ACC3-A535BA23581B}"/>
            </c:ext>
          </c:extLst>
        </c:ser>
        <c:ser>
          <c:idx val="2"/>
          <c:order val="2"/>
          <c:tx>
            <c:strRef>
              <c:f>Sheet1!$A$3</c:f>
              <c:strCache>
                <c:ptCount val="1"/>
                <c:pt idx="0">
                  <c:v>Satisfied</c:v>
                </c:pt>
              </c:strCache>
            </c:strRef>
          </c:tx>
          <c:spPr>
            <a:solidFill>
              <a:srgbClr val="D4582A"/>
            </a:solidFill>
            <a:ln>
              <a:solidFill>
                <a:srgbClr val="FFFFFF"/>
              </a:solidFill>
            </a:ln>
            <a:effectLst/>
          </c:spPr>
          <c:invertIfNegative val="0"/>
          <c:cat>
            <c:strRef>
              <c:f>Sheet1!$B$1:$E$1</c:f>
              <c:strCache>
                <c:ptCount val="4"/>
                <c:pt idx="0">
                  <c:v>Owner without a mortgage</c:v>
                </c:pt>
                <c:pt idx="1">
                  <c:v>Owner with a mortgage</c:v>
                </c:pt>
                <c:pt idx="2">
                  <c:v>Renter - public</c:v>
                </c:pt>
                <c:pt idx="3">
                  <c:v>Renter - private</c:v>
                </c:pt>
              </c:strCache>
            </c:strRef>
          </c:cat>
          <c:val>
            <c:numRef>
              <c:f>Sheet1!$B$3:$E$3</c:f>
              <c:numCache>
                <c:formatCode>0.0</c:formatCode>
                <c:ptCount val="4"/>
                <c:pt idx="0">
                  <c:v>41.4</c:v>
                </c:pt>
                <c:pt idx="1">
                  <c:v>47.5</c:v>
                </c:pt>
                <c:pt idx="2">
                  <c:v>42.2</c:v>
                </c:pt>
                <c:pt idx="3">
                  <c:v>51.5</c:v>
                </c:pt>
              </c:numCache>
            </c:numRef>
          </c:val>
          <c:extLst xmlns:c16r2="http://schemas.microsoft.com/office/drawing/2015/06/chart">
            <c:ext xmlns:c16="http://schemas.microsoft.com/office/drawing/2014/chart" uri="{C3380CC4-5D6E-409C-BE32-E72D297353CC}">
              <c16:uniqueId val="{00000001-317F-442B-8F5B-04A9486D5BBC}"/>
            </c:ext>
          </c:extLst>
        </c:ser>
        <c:ser>
          <c:idx val="1"/>
          <c:order val="3"/>
          <c:tx>
            <c:strRef>
              <c:f>Sheet1!$A$2</c:f>
              <c:strCache>
                <c:ptCount val="1"/>
                <c:pt idx="0">
                  <c:v>Very satisfied</c:v>
                </c:pt>
              </c:strCache>
            </c:strRef>
          </c:tx>
          <c:spPr>
            <a:solidFill>
              <a:srgbClr val="F68B33"/>
            </a:solidFill>
            <a:ln>
              <a:solidFill>
                <a:srgbClr val="FFFFFF"/>
              </a:solidFill>
            </a:ln>
            <a:effectLst/>
          </c:spPr>
          <c:invertIfNegative val="0"/>
          <c:cat>
            <c:strRef>
              <c:f>Sheet1!$B$1:$E$1</c:f>
              <c:strCache>
                <c:ptCount val="4"/>
                <c:pt idx="0">
                  <c:v>Owner without a mortgage</c:v>
                </c:pt>
                <c:pt idx="1">
                  <c:v>Owner with a mortgage</c:v>
                </c:pt>
                <c:pt idx="2">
                  <c:v>Renter - public</c:v>
                </c:pt>
                <c:pt idx="3">
                  <c:v>Renter - private</c:v>
                </c:pt>
              </c:strCache>
            </c:strRef>
          </c:cat>
          <c:val>
            <c:numRef>
              <c:f>Sheet1!$B$2:$E$2</c:f>
              <c:numCache>
                <c:formatCode>0.0</c:formatCode>
                <c:ptCount val="4"/>
                <c:pt idx="0">
                  <c:v>51.1</c:v>
                </c:pt>
                <c:pt idx="1">
                  <c:v>40.1</c:v>
                </c:pt>
                <c:pt idx="2">
                  <c:v>33.2</c:v>
                </c:pt>
                <c:pt idx="3">
                  <c:v>28.3</c:v>
                </c:pt>
              </c:numCache>
            </c:numRef>
          </c:val>
          <c:extLst xmlns:c16r2="http://schemas.microsoft.com/office/drawing/2015/06/chart">
            <c:ext xmlns:c16="http://schemas.microsoft.com/office/drawing/2014/chart" uri="{C3380CC4-5D6E-409C-BE32-E72D297353CC}">
              <c16:uniqueId val="{00000000-317F-442B-8F5B-04A9486D5BBC}"/>
            </c:ext>
          </c:extLst>
        </c:ser>
        <c:dLbls>
          <c:showLegendKey val="0"/>
          <c:showVal val="0"/>
          <c:showCatName val="0"/>
          <c:showSerName val="0"/>
          <c:showPercent val="0"/>
          <c:showBubbleSize val="0"/>
        </c:dLbls>
        <c:gapWidth val="60"/>
        <c:overlap val="100"/>
        <c:axId val="-2082112536"/>
        <c:axId val="-2082111240"/>
      </c:barChart>
      <c:dateAx>
        <c:axId val="-2082112536"/>
        <c:scaling>
          <c:orientation val="minMax"/>
        </c:scaling>
        <c:delete val="0"/>
        <c:axPos val="b"/>
        <c:numFmt formatCode="General" sourceLinked="0"/>
        <c:majorTickMark val="none"/>
        <c:minorTickMark val="none"/>
        <c:tickLblPos val="none"/>
        <c:spPr>
          <a:ln>
            <a:solidFill>
              <a:srgbClr val="000000"/>
            </a:solidFill>
          </a:ln>
        </c:spPr>
        <c:txPr>
          <a:bodyPr/>
          <a:lstStyle/>
          <a:p>
            <a:pPr>
              <a:defRPr sz="1500"/>
            </a:pPr>
            <a:endParaRPr lang="en-US"/>
          </a:p>
        </c:txPr>
        <c:crossAx val="-2082111240"/>
        <c:crosses val="autoZero"/>
        <c:auto val="0"/>
        <c:lblOffset val="100"/>
        <c:baseTimeUnit val="days"/>
        <c:majorUnit val="1.0"/>
        <c:minorUnit val="1.0"/>
      </c:dateAx>
      <c:valAx>
        <c:axId val="-2082111240"/>
        <c:scaling>
          <c:orientation val="minMax"/>
          <c:max val="10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1400">
                <a:solidFill>
                  <a:schemeClr val="bg1"/>
                </a:solidFill>
              </a:defRPr>
            </a:pPr>
            <a:endParaRPr lang="en-US"/>
          </a:p>
        </c:txPr>
        <c:crossAx val="-2082112536"/>
        <c:crosses val="autoZero"/>
        <c:crossBetween val="between"/>
        <c:majorUnit val="20.0"/>
      </c:valAx>
    </c:plotArea>
    <c:plotVisOnly val="1"/>
    <c:dispBlanksAs val="gap"/>
    <c:showDLblsOverMax val="0"/>
  </c:chart>
  <c:txPr>
    <a:bodyPr/>
    <a:lstStyle/>
    <a:p>
      <a:pPr>
        <a:defRPr sz="1800"/>
      </a:pPr>
      <a:endParaRPr lang="en-US"/>
    </a:p>
  </c:txPr>
  <c:externalData r:id="rId2">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896727897408049"/>
          <c:h val="0.937560966888764"/>
        </c:manualLayout>
      </c:layout>
      <c:barChart>
        <c:barDir val="col"/>
        <c:grouping val="stacked"/>
        <c:varyColors val="0"/>
        <c:ser>
          <c:idx val="1"/>
          <c:order val="0"/>
          <c:tx>
            <c:strRef>
              <c:f>Sheet1!$A$2</c:f>
              <c:strCache>
                <c:ptCount val="1"/>
                <c:pt idx="0">
                  <c:v>Less than 1 year</c:v>
                </c:pt>
              </c:strCache>
            </c:strRef>
          </c:tx>
          <c:spPr>
            <a:solidFill>
              <a:srgbClr val="621214"/>
            </a:solidFill>
            <a:ln>
              <a:solidFill>
                <a:srgbClr val="FFFFFF"/>
              </a:solidFill>
            </a:ln>
            <a:effectLst/>
          </c:spPr>
          <c:invertIfNegative val="0"/>
          <c:cat>
            <c:strRef>
              <c:f>Sheet1!$B$1:$E$1</c:f>
              <c:strCache>
                <c:ptCount val="4"/>
                <c:pt idx="0">
                  <c:v>Owner without a mortgage</c:v>
                </c:pt>
                <c:pt idx="1">
                  <c:v>Owner with a mortgage</c:v>
                </c:pt>
                <c:pt idx="2">
                  <c:v>Renter - public</c:v>
                </c:pt>
                <c:pt idx="3">
                  <c:v>Renter - private</c:v>
                </c:pt>
              </c:strCache>
            </c:strRef>
          </c:cat>
          <c:val>
            <c:numRef>
              <c:f>Sheet1!$B$2:$E$2</c:f>
              <c:numCache>
                <c:formatCode>0.0</c:formatCode>
                <c:ptCount val="4"/>
                <c:pt idx="0">
                  <c:v>3.0</c:v>
                </c:pt>
                <c:pt idx="1">
                  <c:v>8.5</c:v>
                </c:pt>
                <c:pt idx="2">
                  <c:v>11.2</c:v>
                </c:pt>
                <c:pt idx="3">
                  <c:v>35.4</c:v>
                </c:pt>
              </c:numCache>
            </c:numRef>
          </c:val>
          <c:extLst xmlns:c16r2="http://schemas.microsoft.com/office/drawing/2015/06/chart">
            <c:ext xmlns:c16="http://schemas.microsoft.com/office/drawing/2014/chart" uri="{C3380CC4-5D6E-409C-BE32-E72D297353CC}">
              <c16:uniqueId val="{00000000-1CBF-42ED-AB5F-F021E307CEFB}"/>
            </c:ext>
          </c:extLst>
        </c:ser>
        <c:ser>
          <c:idx val="2"/>
          <c:order val="1"/>
          <c:tx>
            <c:strRef>
              <c:f>Sheet1!$A$3</c:f>
              <c:strCache>
                <c:ptCount val="1"/>
                <c:pt idx="0">
                  <c:v>1-2 years</c:v>
                </c:pt>
              </c:strCache>
            </c:strRef>
          </c:tx>
          <c:spPr>
            <a:solidFill>
              <a:srgbClr val="A02226"/>
            </a:solidFill>
            <a:ln>
              <a:solidFill>
                <a:srgbClr val="FFFFFF"/>
              </a:solidFill>
            </a:ln>
            <a:effectLst/>
          </c:spPr>
          <c:invertIfNegative val="0"/>
          <c:cat>
            <c:strRef>
              <c:f>Sheet1!$B$1:$E$1</c:f>
              <c:strCache>
                <c:ptCount val="4"/>
                <c:pt idx="0">
                  <c:v>Owner without a mortgage</c:v>
                </c:pt>
                <c:pt idx="1">
                  <c:v>Owner with a mortgage</c:v>
                </c:pt>
                <c:pt idx="2">
                  <c:v>Renter - public</c:v>
                </c:pt>
                <c:pt idx="3">
                  <c:v>Renter - private</c:v>
                </c:pt>
              </c:strCache>
            </c:strRef>
          </c:cat>
          <c:val>
            <c:numRef>
              <c:f>Sheet1!$B$3:$E$3</c:f>
              <c:numCache>
                <c:formatCode>0.0</c:formatCode>
                <c:ptCount val="4"/>
                <c:pt idx="0">
                  <c:v>4.8</c:v>
                </c:pt>
                <c:pt idx="1">
                  <c:v>14.5</c:v>
                </c:pt>
                <c:pt idx="2">
                  <c:v>12.5</c:v>
                </c:pt>
                <c:pt idx="3">
                  <c:v>31.7</c:v>
                </c:pt>
              </c:numCache>
            </c:numRef>
          </c:val>
          <c:extLst xmlns:c16r2="http://schemas.microsoft.com/office/drawing/2015/06/chart">
            <c:ext xmlns:c16="http://schemas.microsoft.com/office/drawing/2014/chart" uri="{C3380CC4-5D6E-409C-BE32-E72D297353CC}">
              <c16:uniqueId val="{00000001-1CBF-42ED-AB5F-F021E307CEFB}"/>
            </c:ext>
          </c:extLst>
        </c:ser>
        <c:ser>
          <c:idx val="0"/>
          <c:order val="2"/>
          <c:tx>
            <c:strRef>
              <c:f>Sheet1!$A$4</c:f>
              <c:strCache>
                <c:ptCount val="1"/>
                <c:pt idx="0">
                  <c:v>3 to 9 years</c:v>
                </c:pt>
              </c:strCache>
            </c:strRef>
          </c:tx>
          <c:spPr>
            <a:solidFill>
              <a:srgbClr val="D4582A"/>
            </a:solidFill>
            <a:ln>
              <a:solidFill>
                <a:srgbClr val="FFFFFF"/>
              </a:solidFill>
            </a:ln>
            <a:effectLst/>
          </c:spPr>
          <c:invertIfNegative val="0"/>
          <c:cat>
            <c:strRef>
              <c:f>Sheet1!$B$1:$E$1</c:f>
              <c:strCache>
                <c:ptCount val="4"/>
                <c:pt idx="0">
                  <c:v>Owner without a mortgage</c:v>
                </c:pt>
                <c:pt idx="1">
                  <c:v>Owner with a mortgage</c:v>
                </c:pt>
                <c:pt idx="2">
                  <c:v>Renter - public</c:v>
                </c:pt>
                <c:pt idx="3">
                  <c:v>Renter - private</c:v>
                </c:pt>
              </c:strCache>
            </c:strRef>
          </c:cat>
          <c:val>
            <c:numRef>
              <c:f>Sheet1!$B$4:$E$4</c:f>
              <c:numCache>
                <c:formatCode>0.0</c:formatCode>
                <c:ptCount val="4"/>
                <c:pt idx="0">
                  <c:v>18.6</c:v>
                </c:pt>
                <c:pt idx="1">
                  <c:v>41.5</c:v>
                </c:pt>
                <c:pt idx="2">
                  <c:v>30.5</c:v>
                </c:pt>
                <c:pt idx="3">
                  <c:v>26.1</c:v>
                </c:pt>
              </c:numCache>
            </c:numRef>
          </c:val>
          <c:extLst xmlns:c16r2="http://schemas.microsoft.com/office/drawing/2015/06/chart">
            <c:ext xmlns:c16="http://schemas.microsoft.com/office/drawing/2014/chart" uri="{C3380CC4-5D6E-409C-BE32-E72D297353CC}">
              <c16:uniqueId val="{00000002-1CBF-42ED-AB5F-F021E307CEFB}"/>
            </c:ext>
          </c:extLst>
        </c:ser>
        <c:ser>
          <c:idx val="3"/>
          <c:order val="3"/>
          <c:tx>
            <c:strRef>
              <c:f>Sheet1!$A$5</c:f>
              <c:strCache>
                <c:ptCount val="1"/>
                <c:pt idx="0">
                  <c:v>10+ years</c:v>
                </c:pt>
              </c:strCache>
            </c:strRef>
          </c:tx>
          <c:spPr>
            <a:solidFill>
              <a:srgbClr val="F68B33"/>
            </a:solidFill>
            <a:ln>
              <a:solidFill>
                <a:srgbClr val="FFFFFF"/>
              </a:solidFill>
            </a:ln>
            <a:effectLst/>
          </c:spPr>
          <c:invertIfNegative val="0"/>
          <c:cat>
            <c:strRef>
              <c:f>Sheet1!$B$1:$E$1</c:f>
              <c:strCache>
                <c:ptCount val="4"/>
                <c:pt idx="0">
                  <c:v>Owner without a mortgage</c:v>
                </c:pt>
                <c:pt idx="1">
                  <c:v>Owner with a mortgage</c:v>
                </c:pt>
                <c:pt idx="2">
                  <c:v>Renter - public</c:v>
                </c:pt>
                <c:pt idx="3">
                  <c:v>Renter - private</c:v>
                </c:pt>
              </c:strCache>
            </c:strRef>
          </c:cat>
          <c:val>
            <c:numRef>
              <c:f>Sheet1!$B$5:$E$5</c:f>
              <c:numCache>
                <c:formatCode>0.0</c:formatCode>
                <c:ptCount val="4"/>
                <c:pt idx="0">
                  <c:v>73.5</c:v>
                </c:pt>
                <c:pt idx="1">
                  <c:v>35.6</c:v>
                </c:pt>
                <c:pt idx="2">
                  <c:v>45.7</c:v>
                </c:pt>
                <c:pt idx="3">
                  <c:v>6.6</c:v>
                </c:pt>
              </c:numCache>
            </c:numRef>
          </c:val>
          <c:extLst xmlns:c16r2="http://schemas.microsoft.com/office/drawing/2015/06/chart">
            <c:ext xmlns:c16="http://schemas.microsoft.com/office/drawing/2014/chart" uri="{C3380CC4-5D6E-409C-BE32-E72D297353CC}">
              <c16:uniqueId val="{00000003-1CBF-42ED-AB5F-F021E307CEFB}"/>
            </c:ext>
          </c:extLst>
        </c:ser>
        <c:dLbls>
          <c:showLegendKey val="0"/>
          <c:showVal val="0"/>
          <c:showCatName val="0"/>
          <c:showSerName val="0"/>
          <c:showPercent val="0"/>
          <c:showBubbleSize val="0"/>
        </c:dLbls>
        <c:gapWidth val="60"/>
        <c:overlap val="100"/>
        <c:axId val="-2082023144"/>
        <c:axId val="-2081978968"/>
      </c:barChart>
      <c:dateAx>
        <c:axId val="-2082023144"/>
        <c:scaling>
          <c:orientation val="minMax"/>
        </c:scaling>
        <c:delete val="0"/>
        <c:axPos val="b"/>
        <c:numFmt formatCode="General" sourceLinked="0"/>
        <c:majorTickMark val="none"/>
        <c:minorTickMark val="none"/>
        <c:tickLblPos val="none"/>
        <c:spPr>
          <a:ln>
            <a:solidFill>
              <a:srgbClr val="000000"/>
            </a:solidFill>
          </a:ln>
        </c:spPr>
        <c:txPr>
          <a:bodyPr/>
          <a:lstStyle/>
          <a:p>
            <a:pPr>
              <a:defRPr sz="1500"/>
            </a:pPr>
            <a:endParaRPr lang="en-US"/>
          </a:p>
        </c:txPr>
        <c:crossAx val="-2081978968"/>
        <c:crosses val="autoZero"/>
        <c:auto val="0"/>
        <c:lblOffset val="100"/>
        <c:baseTimeUnit val="days"/>
        <c:majorUnit val="1.0"/>
        <c:minorUnit val="1.0"/>
      </c:dateAx>
      <c:valAx>
        <c:axId val="-2081978968"/>
        <c:scaling>
          <c:orientation val="minMax"/>
          <c:max val="100.0"/>
          <c:min val="0.0"/>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82023144"/>
        <c:crosses val="autoZero"/>
        <c:crossBetween val="between"/>
        <c:majorUnit val="20.0"/>
      </c:valAx>
      <c:spPr>
        <a:effectLst/>
      </c:spPr>
    </c:plotArea>
    <c:plotVisOnly val="1"/>
    <c:dispBlanksAs val="gap"/>
    <c:showDLblsOverMax val="0"/>
  </c:chart>
  <c:txPr>
    <a:bodyPr/>
    <a:lstStyle/>
    <a:p>
      <a:pPr>
        <a:defRPr sz="1800"/>
      </a:pPr>
      <a:endParaRPr lang="en-U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Sheet1!$B$1</c:f>
              <c:strCache>
                <c:ptCount val="1"/>
                <c:pt idx="0">
                  <c:v>2006</c:v>
                </c:pt>
              </c:strCache>
            </c:strRef>
          </c:tx>
          <c:spPr>
            <a:solidFill>
              <a:srgbClr val="F68B33"/>
            </a:solidFill>
            <a:ln w="9525">
              <a:solidFill>
                <a:srgbClr val="FFFFFF"/>
              </a:solidFill>
            </a:ln>
          </c:spPr>
          <c:invertIfNegative val="0"/>
          <c:cat>
            <c:strRef>
              <c:f>Sheet1!$A$2:$A$6</c:f>
              <c:strCache>
                <c:ptCount val="5"/>
                <c:pt idx="0">
                  <c:v>Sydney</c:v>
                </c:pt>
                <c:pt idx="1">
                  <c:v>Melbourne</c:v>
                </c:pt>
                <c:pt idx="2">
                  <c:v>Brisbane</c:v>
                </c:pt>
                <c:pt idx="3">
                  <c:v>Perth</c:v>
                </c:pt>
                <c:pt idx="4">
                  <c:v>Adelaide</c:v>
                </c:pt>
              </c:strCache>
            </c:strRef>
          </c:cat>
          <c:val>
            <c:numRef>
              <c:f>Sheet1!$B$2:$B$6</c:f>
              <c:numCache>
                <c:formatCode>0.000</c:formatCode>
                <c:ptCount val="5"/>
                <c:pt idx="0">
                  <c:v>2.0104236504974</c:v>
                </c:pt>
                <c:pt idx="1">
                  <c:v>1.85447659774947</c:v>
                </c:pt>
                <c:pt idx="2">
                  <c:v>1.76121640966169</c:v>
                </c:pt>
                <c:pt idx="3">
                  <c:v>1.91090293003787</c:v>
                </c:pt>
                <c:pt idx="4">
                  <c:v>1.8724835559099</c:v>
                </c:pt>
              </c:numCache>
            </c:numRef>
          </c:val>
          <c:extLst xmlns:c16r2="http://schemas.microsoft.com/office/drawing/2015/06/chart">
            <c:ext xmlns:c16="http://schemas.microsoft.com/office/drawing/2014/chart" uri="{C3380CC4-5D6E-409C-BE32-E72D297353CC}">
              <c16:uniqueId val="{00000004-5A34-4138-B5E6-26F4B8707154}"/>
            </c:ext>
          </c:extLst>
        </c:ser>
        <c:ser>
          <c:idx val="1"/>
          <c:order val="1"/>
          <c:tx>
            <c:v>2014</c:v>
          </c:tx>
          <c:spPr>
            <a:solidFill>
              <a:srgbClr val="A02226"/>
            </a:solidFill>
            <a:ln w="9525">
              <a:solidFill>
                <a:srgbClr val="FFFFFF"/>
              </a:solidFill>
            </a:ln>
          </c:spPr>
          <c:invertIfNegative val="0"/>
          <c:cat>
            <c:strRef>
              <c:f>Sheet1!$A$2:$A$6</c:f>
              <c:strCache>
                <c:ptCount val="5"/>
                <c:pt idx="0">
                  <c:v>Sydney</c:v>
                </c:pt>
                <c:pt idx="1">
                  <c:v>Melbourne</c:v>
                </c:pt>
                <c:pt idx="2">
                  <c:v>Brisbane</c:v>
                </c:pt>
                <c:pt idx="3">
                  <c:v>Perth</c:v>
                </c:pt>
                <c:pt idx="4">
                  <c:v>Adelaide</c:v>
                </c:pt>
              </c:strCache>
            </c:strRef>
          </c:cat>
          <c:val>
            <c:numRef>
              <c:f>Sheet1!$C$2:$C$6</c:f>
              <c:numCache>
                <c:formatCode>0.000</c:formatCode>
                <c:ptCount val="5"/>
                <c:pt idx="0">
                  <c:v>2.45352619276278</c:v>
                </c:pt>
                <c:pt idx="1">
                  <c:v>2.14083479805026</c:v>
                </c:pt>
                <c:pt idx="2">
                  <c:v>2.14160943700509</c:v>
                </c:pt>
                <c:pt idx="3">
                  <c:v>2.09538478264808</c:v>
                </c:pt>
                <c:pt idx="4">
                  <c:v>1.95901208617971</c:v>
                </c:pt>
              </c:numCache>
            </c:numRef>
          </c:val>
          <c:extLst xmlns:c16r2="http://schemas.microsoft.com/office/drawing/2015/06/chart">
            <c:ext xmlns:c16="http://schemas.microsoft.com/office/drawing/2014/chart" uri="{C3380CC4-5D6E-409C-BE32-E72D297353CC}">
              <c16:uniqueId val="{00000006-5A34-4138-B5E6-26F4B8707154}"/>
            </c:ext>
          </c:extLst>
        </c:ser>
        <c:dLbls>
          <c:showLegendKey val="0"/>
          <c:showVal val="0"/>
          <c:showCatName val="0"/>
          <c:showSerName val="0"/>
          <c:showPercent val="0"/>
          <c:showBubbleSize val="0"/>
        </c:dLbls>
        <c:gapWidth val="100"/>
        <c:axId val="1797373384"/>
        <c:axId val="1797367096"/>
      </c:barChart>
      <c:catAx>
        <c:axId val="1797373384"/>
        <c:scaling>
          <c:orientation val="minMax"/>
        </c:scaling>
        <c:delete val="0"/>
        <c:axPos val="b"/>
        <c:numFmt formatCode="General" sourceLinked="1"/>
        <c:majorTickMark val="none"/>
        <c:minorTickMark val="none"/>
        <c:tickLblPos val="nextTo"/>
        <c:spPr>
          <a:ln>
            <a:solidFill>
              <a:schemeClr val="tx1"/>
            </a:solidFill>
          </a:ln>
        </c:spPr>
        <c:txPr>
          <a:bodyPr/>
          <a:lstStyle/>
          <a:p>
            <a:pPr>
              <a:defRPr sz="2200"/>
            </a:pPr>
            <a:endParaRPr lang="en-US"/>
          </a:p>
        </c:txPr>
        <c:crossAx val="1797367096"/>
        <c:crosses val="autoZero"/>
        <c:auto val="1"/>
        <c:lblAlgn val="ctr"/>
        <c:lblOffset val="100"/>
        <c:noMultiLvlLbl val="0"/>
      </c:catAx>
      <c:valAx>
        <c:axId val="1797367096"/>
        <c:scaling>
          <c:orientation val="minMax"/>
          <c:max val="2.5"/>
        </c:scaling>
        <c:delete val="0"/>
        <c:axPos val="l"/>
        <c:majorGridlines>
          <c:spPr>
            <a:ln>
              <a:solidFill>
                <a:srgbClr val="6A737B">
                  <a:lumMod val="40000"/>
                  <a:lumOff val="60000"/>
                </a:srgbClr>
              </a:solidFill>
            </a:ln>
          </c:spPr>
        </c:majorGridlines>
        <c:numFmt formatCode="0.0" sourceLinked="0"/>
        <c:majorTickMark val="out"/>
        <c:minorTickMark val="none"/>
        <c:tickLblPos val="nextTo"/>
        <c:spPr>
          <a:ln>
            <a:noFill/>
          </a:ln>
        </c:spPr>
        <c:txPr>
          <a:bodyPr/>
          <a:lstStyle/>
          <a:p>
            <a:pPr>
              <a:defRPr sz="2200"/>
            </a:pPr>
            <a:endParaRPr lang="en-US"/>
          </a:p>
        </c:txPr>
        <c:crossAx val="179737338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barChart>
        <c:barDir val="col"/>
        <c:grouping val="stacked"/>
        <c:varyColors val="0"/>
        <c:ser>
          <c:idx val="1"/>
          <c:order val="0"/>
          <c:tx>
            <c:strRef>
              <c:f>Sheet1!$C$1</c:f>
              <c:strCache>
                <c:ptCount val="1"/>
                <c:pt idx="0">
                  <c:v>2007</c:v>
                </c:pt>
              </c:strCache>
            </c:strRef>
          </c:tx>
          <c:spPr>
            <a:noFill/>
            <a:ln>
              <a:noFill/>
            </a:ln>
            <a:effectLst/>
          </c:spPr>
          <c:invertIfNegative val="0"/>
          <c:cat>
            <c:strRef>
              <c:f>Sheet1!$A$2:$A$7</c:f>
              <c:strCache>
                <c:ptCount val="6"/>
                <c:pt idx="0">
                  <c:v>1</c:v>
                </c:pt>
                <c:pt idx="1">
                  <c:v>2</c:v>
                </c:pt>
                <c:pt idx="2">
                  <c:v>3</c:v>
                </c:pt>
                <c:pt idx="3">
                  <c:v>4</c:v>
                </c:pt>
                <c:pt idx="4">
                  <c:v>5</c:v>
                </c:pt>
                <c:pt idx="5">
                  <c:v>6 or more</c:v>
                </c:pt>
              </c:strCache>
            </c:strRef>
          </c:cat>
          <c:val>
            <c:numRef>
              <c:f>Sheet1!$C$2:$C$7</c:f>
              <c:numCache>
                <c:formatCode>0%</c:formatCode>
                <c:ptCount val="6"/>
                <c:pt idx="1">
                  <c:v>0.496573807148382</c:v>
                </c:pt>
                <c:pt idx="2">
                  <c:v>0.747074943547513</c:v>
                </c:pt>
                <c:pt idx="3">
                  <c:v>0.860461762052537</c:v>
                </c:pt>
                <c:pt idx="4">
                  <c:v>0.915100787670666</c:v>
                </c:pt>
                <c:pt idx="5">
                  <c:v>0.94284932100841</c:v>
                </c:pt>
              </c:numCache>
            </c:numRef>
          </c:val>
          <c:extLst xmlns:c16r2="http://schemas.microsoft.com/office/drawing/2015/06/chart">
            <c:ext xmlns:c16="http://schemas.microsoft.com/office/drawing/2014/chart" uri="{C3380CC4-5D6E-409C-BE32-E72D297353CC}">
              <c16:uniqueId val="{00000000-F455-40F1-976F-D6BC2990853A}"/>
            </c:ext>
          </c:extLst>
        </c:ser>
        <c:ser>
          <c:idx val="0"/>
          <c:order val="1"/>
          <c:tx>
            <c:strRef>
              <c:f>Sheet1!$B$1</c:f>
              <c:strCache>
                <c:ptCount val="1"/>
                <c:pt idx="0">
                  <c:v>2006</c:v>
                </c:pt>
              </c:strCache>
            </c:strRef>
          </c:tx>
          <c:spPr>
            <a:solidFill>
              <a:schemeClr val="accent2"/>
            </a:solidFill>
            <a:ln>
              <a:solidFill>
                <a:schemeClr val="bg1"/>
              </a:solidFill>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1-F455-40F1-976F-D6BC2990853A}"/>
              </c:ext>
            </c:extLst>
          </c:dPt>
          <c:dPt>
            <c:idx val="1"/>
            <c:invertIfNegative val="0"/>
            <c:bubble3D val="0"/>
            <c:extLst xmlns:c16r2="http://schemas.microsoft.com/office/drawing/2015/06/chart">
              <c:ext xmlns:c16="http://schemas.microsoft.com/office/drawing/2014/chart" uri="{C3380CC4-5D6E-409C-BE32-E72D297353CC}">
                <c16:uniqueId val="{00000002-F455-40F1-976F-D6BC2990853A}"/>
              </c:ext>
            </c:extLst>
          </c:dPt>
          <c:dPt>
            <c:idx val="2"/>
            <c:invertIfNegative val="0"/>
            <c:bubble3D val="0"/>
            <c:extLst xmlns:c16r2="http://schemas.microsoft.com/office/drawing/2015/06/chart">
              <c:ext xmlns:c16="http://schemas.microsoft.com/office/drawing/2014/chart" uri="{C3380CC4-5D6E-409C-BE32-E72D297353CC}">
                <c16:uniqueId val="{00000003-F455-40F1-976F-D6BC2990853A}"/>
              </c:ext>
            </c:extLst>
          </c:dPt>
          <c:dPt>
            <c:idx val="3"/>
            <c:invertIfNegative val="0"/>
            <c:bubble3D val="0"/>
            <c:extLst xmlns:c16r2="http://schemas.microsoft.com/office/drawing/2015/06/chart">
              <c:ext xmlns:c16="http://schemas.microsoft.com/office/drawing/2014/chart" uri="{C3380CC4-5D6E-409C-BE32-E72D297353CC}">
                <c16:uniqueId val="{00000004-F455-40F1-976F-D6BC2990853A}"/>
              </c:ext>
            </c:extLst>
          </c:dPt>
          <c:cat>
            <c:strRef>
              <c:f>Sheet1!$A$2:$A$7</c:f>
              <c:strCache>
                <c:ptCount val="6"/>
                <c:pt idx="0">
                  <c:v>1</c:v>
                </c:pt>
                <c:pt idx="1">
                  <c:v>2</c:v>
                </c:pt>
                <c:pt idx="2">
                  <c:v>3</c:v>
                </c:pt>
                <c:pt idx="3">
                  <c:v>4</c:v>
                </c:pt>
                <c:pt idx="4">
                  <c:v>5</c:v>
                </c:pt>
                <c:pt idx="5">
                  <c:v>6 or more</c:v>
                </c:pt>
              </c:strCache>
            </c:strRef>
          </c:cat>
          <c:val>
            <c:numRef>
              <c:f>Sheet1!$B$2:$B$7</c:f>
              <c:numCache>
                <c:formatCode>0%</c:formatCode>
                <c:ptCount val="6"/>
                <c:pt idx="0">
                  <c:v>0.496573807148382</c:v>
                </c:pt>
                <c:pt idx="1">
                  <c:v>0.25050113639913</c:v>
                </c:pt>
                <c:pt idx="2">
                  <c:v>0.113386818505024</c:v>
                </c:pt>
                <c:pt idx="3">
                  <c:v>0.0546390256181295</c:v>
                </c:pt>
                <c:pt idx="4">
                  <c:v>0.027748533337743</c:v>
                </c:pt>
                <c:pt idx="5">
                  <c:v>0.0571506789915905</c:v>
                </c:pt>
              </c:numCache>
            </c:numRef>
          </c:val>
          <c:extLst xmlns:c16r2="http://schemas.microsoft.com/office/drawing/2015/06/chart">
            <c:ext xmlns:c16="http://schemas.microsoft.com/office/drawing/2014/chart" uri="{C3380CC4-5D6E-409C-BE32-E72D297353CC}">
              <c16:uniqueId val="{00000005-F455-40F1-976F-D6BC2990853A}"/>
            </c:ext>
          </c:extLst>
        </c:ser>
        <c:dLbls>
          <c:showLegendKey val="0"/>
          <c:showVal val="0"/>
          <c:showCatName val="0"/>
          <c:showSerName val="0"/>
          <c:showPercent val="0"/>
          <c:showBubbleSize val="0"/>
        </c:dLbls>
        <c:gapWidth val="50"/>
        <c:overlap val="100"/>
        <c:axId val="-2081640936"/>
        <c:axId val="-2081646056"/>
      </c:barChart>
      <c:catAx>
        <c:axId val="-2081640936"/>
        <c:scaling>
          <c:orientation val="minMax"/>
        </c:scaling>
        <c:delete val="0"/>
        <c:axPos val="b"/>
        <c:numFmt formatCode="General" sourceLinked="1"/>
        <c:majorTickMark val="out"/>
        <c:minorTickMark val="none"/>
        <c:tickLblPos val="nextTo"/>
        <c:spPr>
          <a:ln>
            <a:solidFill>
              <a:schemeClr val="tx1"/>
            </a:solidFill>
          </a:ln>
        </c:spPr>
        <c:crossAx val="-2081646056"/>
        <c:crosses val="autoZero"/>
        <c:auto val="1"/>
        <c:lblAlgn val="ctr"/>
        <c:lblOffset val="100"/>
        <c:noMultiLvlLbl val="0"/>
      </c:catAx>
      <c:valAx>
        <c:axId val="-2081646056"/>
        <c:scaling>
          <c:orientation val="minMax"/>
          <c:max val="1.01"/>
          <c:min val="0.0"/>
        </c:scaling>
        <c:delete val="0"/>
        <c:axPos val="l"/>
        <c:majorGridlines>
          <c:spPr>
            <a:ln>
              <a:solidFill>
                <a:srgbClr val="E1E3E5"/>
              </a:solidFill>
            </a:ln>
          </c:spPr>
        </c:majorGridlines>
        <c:numFmt formatCode="0%" sourceLinked="0"/>
        <c:majorTickMark val="out"/>
        <c:minorTickMark val="none"/>
        <c:tickLblPos val="nextTo"/>
        <c:spPr>
          <a:ln>
            <a:noFill/>
          </a:ln>
        </c:spPr>
        <c:crossAx val="-2081640936"/>
        <c:crosses val="autoZero"/>
        <c:crossBetween val="between"/>
        <c:majorUnit val="0.1"/>
        <c:minorUnit val="0.02"/>
      </c:valAx>
    </c:plotArea>
    <c:plotVisOnly val="1"/>
    <c:dispBlanksAs val="gap"/>
    <c:showDLblsOverMax val="0"/>
  </c:chart>
  <c:txPr>
    <a:bodyPr/>
    <a:lstStyle/>
    <a:p>
      <a:pPr>
        <a:defRPr sz="2200"/>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883850393481572"/>
          <c:y val="0.0827515055619501"/>
          <c:w val="0.911614960651843"/>
          <c:h val="0.845063024462009"/>
        </c:manualLayout>
      </c:layout>
      <c:barChart>
        <c:barDir val="col"/>
        <c:grouping val="stacked"/>
        <c:varyColors val="0"/>
        <c:ser>
          <c:idx val="2"/>
          <c:order val="0"/>
          <c:tx>
            <c:strRef>
              <c:f>Sheet1!$D$1</c:f>
              <c:strCache>
                <c:ptCount val="1"/>
                <c:pt idx="0">
                  <c:v>Share kept by owner</c:v>
                </c:pt>
              </c:strCache>
            </c:strRef>
          </c:tx>
          <c:spPr>
            <a:solidFill>
              <a:schemeClr val="accent3"/>
            </a:solidFill>
            <a:ln>
              <a:solidFill>
                <a:srgbClr val="FFFFFF"/>
              </a:solidFill>
            </a:ln>
            <a:effectLst/>
          </c:spPr>
          <c:invertIfNegative val="0"/>
          <c:cat>
            <c:strRef>
              <c:f>Sheet1!$A$2:$A$4</c:f>
              <c:strCache>
                <c:ptCount val="3"/>
                <c:pt idx="0">
                  <c:v>Small</c:v>
                </c:pt>
                <c:pt idx="1">
                  <c:v>Medium</c:v>
                </c:pt>
                <c:pt idx="2">
                  <c:v>Large</c:v>
                </c:pt>
              </c:strCache>
            </c:strRef>
          </c:cat>
          <c:val>
            <c:numRef>
              <c:f>Sheet1!$D$2:$D$4</c:f>
              <c:numCache>
                <c:formatCode>0.0%</c:formatCode>
                <c:ptCount val="3"/>
                <c:pt idx="0">
                  <c:v>0.04</c:v>
                </c:pt>
                <c:pt idx="1">
                  <c:v>0.0366479524489796</c:v>
                </c:pt>
                <c:pt idx="2">
                  <c:v>0.0332908163265306</c:v>
                </c:pt>
              </c:numCache>
            </c:numRef>
          </c:val>
          <c:extLst xmlns:c16r2="http://schemas.microsoft.com/office/drawing/2015/06/chart">
            <c:ext xmlns:c16="http://schemas.microsoft.com/office/drawing/2014/chart" uri="{C3380CC4-5D6E-409C-BE32-E72D297353CC}">
              <c16:uniqueId val="{00000000-1798-4780-AACA-AF66063CAF12}"/>
            </c:ext>
          </c:extLst>
        </c:ser>
        <c:ser>
          <c:idx val="0"/>
          <c:order val="1"/>
          <c:tx>
            <c:strRef>
              <c:f>Sheet1!$B$1</c:f>
              <c:strCache>
                <c:ptCount val="1"/>
                <c:pt idx="0">
                  <c:v>Land tax paid per property</c:v>
                </c:pt>
              </c:strCache>
            </c:strRef>
          </c:tx>
          <c:spPr>
            <a:solidFill>
              <a:schemeClr val="accent3">
                <a:alpha val="50000"/>
              </a:schemeClr>
            </a:solidFill>
            <a:ln>
              <a:solidFill>
                <a:srgbClr val="FFFFFF"/>
              </a:solidFill>
            </a:ln>
            <a:effectLst/>
          </c:spPr>
          <c:invertIfNegative val="0"/>
          <c:cat>
            <c:strRef>
              <c:f>Sheet1!$A$2:$A$4</c:f>
              <c:strCache>
                <c:ptCount val="3"/>
                <c:pt idx="0">
                  <c:v>Small</c:v>
                </c:pt>
                <c:pt idx="1">
                  <c:v>Medium</c:v>
                </c:pt>
                <c:pt idx="2">
                  <c:v>Large</c:v>
                </c:pt>
              </c:strCache>
            </c:strRef>
          </c:cat>
          <c:val>
            <c:numRef>
              <c:f>Sheet1!$B$2:$B$4</c:f>
              <c:numCache>
                <c:formatCode>0.0%</c:formatCode>
                <c:ptCount val="3"/>
                <c:pt idx="0">
                  <c:v>0.0</c:v>
                </c:pt>
                <c:pt idx="1">
                  <c:v>0.00335204755102041</c:v>
                </c:pt>
                <c:pt idx="2">
                  <c:v>0.00670918367346939</c:v>
                </c:pt>
              </c:numCache>
            </c:numRef>
          </c:val>
          <c:extLst xmlns:c16r2="http://schemas.microsoft.com/office/drawing/2015/06/chart">
            <c:ext xmlns:c16="http://schemas.microsoft.com/office/drawing/2014/chart" uri="{C3380CC4-5D6E-409C-BE32-E72D297353CC}">
              <c16:uniqueId val="{00000001-1798-4780-AACA-AF66063CAF12}"/>
            </c:ext>
          </c:extLst>
        </c:ser>
        <c:dLbls>
          <c:showLegendKey val="0"/>
          <c:showVal val="0"/>
          <c:showCatName val="0"/>
          <c:showSerName val="0"/>
          <c:showPercent val="0"/>
          <c:showBubbleSize val="0"/>
        </c:dLbls>
        <c:gapWidth val="50"/>
        <c:overlap val="100"/>
        <c:axId val="-2081501800"/>
        <c:axId val="-2081473336"/>
      </c:barChart>
      <c:catAx>
        <c:axId val="-2081501800"/>
        <c:scaling>
          <c:orientation val="minMax"/>
        </c:scaling>
        <c:delete val="0"/>
        <c:axPos val="b"/>
        <c:numFmt formatCode="General" sourceLinked="0"/>
        <c:majorTickMark val="none"/>
        <c:minorTickMark val="none"/>
        <c:tickLblPos val="nextTo"/>
        <c:spPr>
          <a:ln>
            <a:solidFill>
              <a:schemeClr val="tx1"/>
            </a:solidFill>
          </a:ln>
        </c:spPr>
        <c:txPr>
          <a:bodyPr/>
          <a:lstStyle/>
          <a:p>
            <a:pPr>
              <a:defRPr sz="2000"/>
            </a:pPr>
            <a:endParaRPr lang="en-US"/>
          </a:p>
        </c:txPr>
        <c:crossAx val="-2081473336"/>
        <c:crosses val="autoZero"/>
        <c:auto val="1"/>
        <c:lblAlgn val="ctr"/>
        <c:lblOffset val="100"/>
        <c:noMultiLvlLbl val="0"/>
      </c:catAx>
      <c:valAx>
        <c:axId val="-2081473336"/>
        <c:scaling>
          <c:orientation val="minMax"/>
          <c:max val="0.05"/>
        </c:scaling>
        <c:delete val="0"/>
        <c:axPos val="l"/>
        <c:majorGridlines>
          <c:spPr>
            <a:ln>
              <a:solidFill>
                <a:srgbClr val="E1E3E5"/>
              </a:solidFill>
            </a:ln>
          </c:spPr>
        </c:majorGridlines>
        <c:numFmt formatCode="0%" sourceLinked="0"/>
        <c:majorTickMark val="out"/>
        <c:minorTickMark val="none"/>
        <c:tickLblPos val="none"/>
        <c:spPr>
          <a:ln>
            <a:noFill/>
          </a:ln>
        </c:spPr>
        <c:txPr>
          <a:bodyPr/>
          <a:lstStyle/>
          <a:p>
            <a:pPr>
              <a:defRPr sz="2200"/>
            </a:pPr>
            <a:endParaRPr lang="en-US"/>
          </a:p>
        </c:txPr>
        <c:crossAx val="-2081501800"/>
        <c:crosses val="autoZero"/>
        <c:crossBetween val="between"/>
        <c:majorUnit val="0.01"/>
      </c:valAx>
    </c:plotArea>
    <c:plotVisOnly val="1"/>
    <c:dispBlanksAs val="gap"/>
    <c:showDLblsOverMax val="0"/>
  </c:chart>
  <c:txPr>
    <a:bodyPr/>
    <a:lstStyle/>
    <a:p>
      <a:pPr>
        <a:defRPr sz="1800"/>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883850393481572"/>
          <c:y val="0.082162831144695"/>
          <c:w val="0.911614960651843"/>
          <c:h val="0.845594760508941"/>
        </c:manualLayout>
      </c:layout>
      <c:barChart>
        <c:barDir val="col"/>
        <c:grouping val="stacked"/>
        <c:varyColors val="0"/>
        <c:ser>
          <c:idx val="2"/>
          <c:order val="0"/>
          <c:tx>
            <c:strRef>
              <c:f>Sheet1!$D$1</c:f>
              <c:strCache>
                <c:ptCount val="1"/>
                <c:pt idx="0">
                  <c:v>Share kept by owner</c:v>
                </c:pt>
              </c:strCache>
            </c:strRef>
          </c:tx>
          <c:spPr>
            <a:solidFill>
              <a:schemeClr val="accent2"/>
            </a:solidFill>
            <a:ln>
              <a:solidFill>
                <a:srgbClr val="FFFFFF"/>
              </a:solidFill>
            </a:ln>
            <a:effectLst/>
          </c:spPr>
          <c:invertIfNegative val="0"/>
          <c:cat>
            <c:strRef>
              <c:f>Sheet1!$A$2:$A$4</c:f>
              <c:strCache>
                <c:ptCount val="3"/>
                <c:pt idx="0">
                  <c:v>Small</c:v>
                </c:pt>
                <c:pt idx="1">
                  <c:v>Medium</c:v>
                </c:pt>
                <c:pt idx="2">
                  <c:v>Large</c:v>
                </c:pt>
              </c:strCache>
            </c:strRef>
          </c:cat>
          <c:val>
            <c:numRef>
              <c:f>Sheet1!$D$2:$D$4</c:f>
              <c:numCache>
                <c:formatCode>0.0%</c:formatCode>
                <c:ptCount val="3"/>
                <c:pt idx="0">
                  <c:v>0.0393125</c:v>
                </c:pt>
                <c:pt idx="1">
                  <c:v>0.0373958333333333</c:v>
                </c:pt>
                <c:pt idx="2">
                  <c:v>0.0311125</c:v>
                </c:pt>
              </c:numCache>
            </c:numRef>
          </c:val>
          <c:extLst xmlns:c16r2="http://schemas.microsoft.com/office/drawing/2015/06/chart">
            <c:ext xmlns:c16="http://schemas.microsoft.com/office/drawing/2014/chart" uri="{C3380CC4-5D6E-409C-BE32-E72D297353CC}">
              <c16:uniqueId val="{00000000-9BD0-40C2-BBE3-122CF6CA2DF1}"/>
            </c:ext>
          </c:extLst>
        </c:ser>
        <c:ser>
          <c:idx val="0"/>
          <c:order val="1"/>
          <c:tx>
            <c:strRef>
              <c:f>Sheet1!$B$1</c:f>
              <c:strCache>
                <c:ptCount val="1"/>
                <c:pt idx="0">
                  <c:v>Land tax paid per property</c:v>
                </c:pt>
              </c:strCache>
            </c:strRef>
          </c:tx>
          <c:spPr>
            <a:solidFill>
              <a:schemeClr val="accent2">
                <a:alpha val="50000"/>
              </a:schemeClr>
            </a:solidFill>
            <a:ln>
              <a:solidFill>
                <a:srgbClr val="FFFFFF"/>
              </a:solidFill>
            </a:ln>
            <a:effectLst/>
          </c:spPr>
          <c:invertIfNegative val="0"/>
          <c:cat>
            <c:strRef>
              <c:f>Sheet1!$A$2:$A$4</c:f>
              <c:strCache>
                <c:ptCount val="3"/>
                <c:pt idx="0">
                  <c:v>Small</c:v>
                </c:pt>
                <c:pt idx="1">
                  <c:v>Medium</c:v>
                </c:pt>
                <c:pt idx="2">
                  <c:v>Large</c:v>
                </c:pt>
              </c:strCache>
            </c:strRef>
          </c:cat>
          <c:val>
            <c:numRef>
              <c:f>Sheet1!$B$2:$B$4</c:f>
              <c:numCache>
                <c:formatCode>0.0%</c:formatCode>
                <c:ptCount val="3"/>
                <c:pt idx="0">
                  <c:v>0.0006875</c:v>
                </c:pt>
                <c:pt idx="1">
                  <c:v>0.00260416666666667</c:v>
                </c:pt>
                <c:pt idx="2">
                  <c:v>0.0088875</c:v>
                </c:pt>
              </c:numCache>
            </c:numRef>
          </c:val>
          <c:extLst xmlns:c16r2="http://schemas.microsoft.com/office/drawing/2015/06/chart">
            <c:ext xmlns:c16="http://schemas.microsoft.com/office/drawing/2014/chart" uri="{C3380CC4-5D6E-409C-BE32-E72D297353CC}">
              <c16:uniqueId val="{00000001-9BD0-40C2-BBE3-122CF6CA2DF1}"/>
            </c:ext>
          </c:extLst>
        </c:ser>
        <c:dLbls>
          <c:showLegendKey val="0"/>
          <c:showVal val="0"/>
          <c:showCatName val="0"/>
          <c:showSerName val="0"/>
          <c:showPercent val="0"/>
          <c:showBubbleSize val="0"/>
        </c:dLbls>
        <c:gapWidth val="50"/>
        <c:overlap val="100"/>
        <c:axId val="2144683480"/>
        <c:axId val="2144679608"/>
      </c:barChart>
      <c:catAx>
        <c:axId val="2144683480"/>
        <c:scaling>
          <c:orientation val="minMax"/>
        </c:scaling>
        <c:delete val="0"/>
        <c:axPos val="b"/>
        <c:numFmt formatCode="General" sourceLinked="0"/>
        <c:majorTickMark val="none"/>
        <c:minorTickMark val="none"/>
        <c:tickLblPos val="nextTo"/>
        <c:spPr>
          <a:ln>
            <a:solidFill>
              <a:schemeClr val="tx1"/>
            </a:solidFill>
          </a:ln>
        </c:spPr>
        <c:txPr>
          <a:bodyPr/>
          <a:lstStyle/>
          <a:p>
            <a:pPr>
              <a:defRPr sz="2000"/>
            </a:pPr>
            <a:endParaRPr lang="en-US"/>
          </a:p>
        </c:txPr>
        <c:crossAx val="2144679608"/>
        <c:crosses val="autoZero"/>
        <c:auto val="1"/>
        <c:lblAlgn val="ctr"/>
        <c:lblOffset val="100"/>
        <c:noMultiLvlLbl val="0"/>
      </c:catAx>
      <c:valAx>
        <c:axId val="2144679608"/>
        <c:scaling>
          <c:orientation val="minMax"/>
          <c:max val="0.05"/>
        </c:scaling>
        <c:delete val="0"/>
        <c:axPos val="l"/>
        <c:majorGridlines>
          <c:spPr>
            <a:ln>
              <a:solidFill>
                <a:srgbClr val="E1E3E5"/>
              </a:solidFill>
            </a:ln>
          </c:spPr>
        </c:majorGridlines>
        <c:numFmt formatCode="0%" sourceLinked="0"/>
        <c:majorTickMark val="out"/>
        <c:minorTickMark val="none"/>
        <c:tickLblPos val="none"/>
        <c:spPr>
          <a:noFill/>
          <a:ln>
            <a:solidFill>
              <a:srgbClr val="FFFFFF"/>
            </a:solidFill>
          </a:ln>
        </c:spPr>
        <c:txPr>
          <a:bodyPr/>
          <a:lstStyle/>
          <a:p>
            <a:pPr>
              <a:defRPr sz="2200"/>
            </a:pPr>
            <a:endParaRPr lang="en-US"/>
          </a:p>
        </c:txPr>
        <c:crossAx val="2144683480"/>
        <c:crosses val="autoZero"/>
        <c:crossBetween val="between"/>
        <c:majorUnit val="0.01"/>
      </c:valAx>
    </c:plotArea>
    <c:plotVisOnly val="1"/>
    <c:dispBlanksAs val="gap"/>
    <c:showDLblsOverMax val="0"/>
  </c:chart>
  <c:txPr>
    <a:bodyPr/>
    <a:lstStyle/>
    <a:p>
      <a:pPr>
        <a:defRPr sz="1800"/>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883850393481572"/>
          <c:y val="0.0847248025303436"/>
          <c:w val="0.911614960651843"/>
          <c:h val="0.843163062245648"/>
        </c:manualLayout>
      </c:layout>
      <c:barChart>
        <c:barDir val="col"/>
        <c:grouping val="stacked"/>
        <c:varyColors val="0"/>
        <c:ser>
          <c:idx val="2"/>
          <c:order val="0"/>
          <c:tx>
            <c:strRef>
              <c:f>Sheet1!$D$1</c:f>
              <c:strCache>
                <c:ptCount val="1"/>
                <c:pt idx="0">
                  <c:v>Share kept by owner</c:v>
                </c:pt>
              </c:strCache>
            </c:strRef>
          </c:tx>
          <c:spPr>
            <a:solidFill>
              <a:schemeClr val="tx2"/>
            </a:solidFill>
            <a:ln>
              <a:solidFill>
                <a:schemeClr val="bg1"/>
              </a:solidFill>
            </a:ln>
            <a:effectLst/>
          </c:spPr>
          <c:invertIfNegative val="0"/>
          <c:cat>
            <c:strRef>
              <c:f>Sheet1!$A$2:$A$4</c:f>
              <c:strCache>
                <c:ptCount val="3"/>
                <c:pt idx="0">
                  <c:v>Small</c:v>
                </c:pt>
                <c:pt idx="1">
                  <c:v>Medium</c:v>
                </c:pt>
                <c:pt idx="2">
                  <c:v>Large</c:v>
                </c:pt>
              </c:strCache>
            </c:strRef>
          </c:cat>
          <c:val>
            <c:numRef>
              <c:f>Sheet1!$D$2:$D$4</c:f>
              <c:numCache>
                <c:formatCode>0.0%</c:formatCode>
                <c:ptCount val="3"/>
                <c:pt idx="0">
                  <c:v>0.04</c:v>
                </c:pt>
                <c:pt idx="1">
                  <c:v>0.0339736363636364</c:v>
                </c:pt>
                <c:pt idx="2">
                  <c:v>0.0310050909090909</c:v>
                </c:pt>
              </c:numCache>
            </c:numRef>
          </c:val>
          <c:extLst xmlns:c16r2="http://schemas.microsoft.com/office/drawing/2015/06/chart">
            <c:ext xmlns:c16="http://schemas.microsoft.com/office/drawing/2014/chart" uri="{C3380CC4-5D6E-409C-BE32-E72D297353CC}">
              <c16:uniqueId val="{00000000-A197-48F2-9368-C4DC2E1D767B}"/>
            </c:ext>
          </c:extLst>
        </c:ser>
        <c:ser>
          <c:idx val="0"/>
          <c:order val="1"/>
          <c:tx>
            <c:strRef>
              <c:f>Sheet1!$B$1</c:f>
              <c:strCache>
                <c:ptCount val="1"/>
                <c:pt idx="0">
                  <c:v>Land tax paid per property</c:v>
                </c:pt>
              </c:strCache>
            </c:strRef>
          </c:tx>
          <c:spPr>
            <a:solidFill>
              <a:schemeClr val="tx2">
                <a:alpha val="50000"/>
              </a:schemeClr>
            </a:solidFill>
            <a:ln>
              <a:solidFill>
                <a:schemeClr val="bg1"/>
              </a:solidFill>
            </a:ln>
            <a:effectLst/>
          </c:spPr>
          <c:invertIfNegative val="0"/>
          <c:cat>
            <c:strRef>
              <c:f>Sheet1!$A$2:$A$4</c:f>
              <c:strCache>
                <c:ptCount val="3"/>
                <c:pt idx="0">
                  <c:v>Small</c:v>
                </c:pt>
                <c:pt idx="1">
                  <c:v>Medium</c:v>
                </c:pt>
                <c:pt idx="2">
                  <c:v>Large</c:v>
                </c:pt>
              </c:strCache>
            </c:strRef>
          </c:cat>
          <c:val>
            <c:numRef>
              <c:f>Sheet1!$B$2:$B$4</c:f>
              <c:numCache>
                <c:formatCode>0.0%</c:formatCode>
                <c:ptCount val="3"/>
                <c:pt idx="0">
                  <c:v>0.0</c:v>
                </c:pt>
                <c:pt idx="1">
                  <c:v>0.00602636363636364</c:v>
                </c:pt>
                <c:pt idx="2">
                  <c:v>0.00899490909090909</c:v>
                </c:pt>
              </c:numCache>
            </c:numRef>
          </c:val>
          <c:extLst xmlns:c16r2="http://schemas.microsoft.com/office/drawing/2015/06/chart">
            <c:ext xmlns:c16="http://schemas.microsoft.com/office/drawing/2014/chart" uri="{C3380CC4-5D6E-409C-BE32-E72D297353CC}">
              <c16:uniqueId val="{00000001-A197-48F2-9368-C4DC2E1D767B}"/>
            </c:ext>
          </c:extLst>
        </c:ser>
        <c:dLbls>
          <c:showLegendKey val="0"/>
          <c:showVal val="0"/>
          <c:showCatName val="0"/>
          <c:showSerName val="0"/>
          <c:showPercent val="0"/>
          <c:showBubbleSize val="0"/>
        </c:dLbls>
        <c:gapWidth val="50"/>
        <c:overlap val="100"/>
        <c:axId val="2144512024"/>
        <c:axId val="2144481816"/>
      </c:barChart>
      <c:catAx>
        <c:axId val="2144512024"/>
        <c:scaling>
          <c:orientation val="minMax"/>
        </c:scaling>
        <c:delete val="0"/>
        <c:axPos val="b"/>
        <c:numFmt formatCode="General" sourceLinked="0"/>
        <c:majorTickMark val="none"/>
        <c:minorTickMark val="none"/>
        <c:tickLblPos val="nextTo"/>
        <c:spPr>
          <a:ln>
            <a:solidFill>
              <a:schemeClr val="tx1"/>
            </a:solidFill>
          </a:ln>
        </c:spPr>
        <c:txPr>
          <a:bodyPr/>
          <a:lstStyle/>
          <a:p>
            <a:pPr>
              <a:defRPr sz="2000"/>
            </a:pPr>
            <a:endParaRPr lang="en-US"/>
          </a:p>
        </c:txPr>
        <c:crossAx val="2144481816"/>
        <c:crosses val="autoZero"/>
        <c:auto val="1"/>
        <c:lblAlgn val="ctr"/>
        <c:lblOffset val="100"/>
        <c:noMultiLvlLbl val="0"/>
      </c:catAx>
      <c:valAx>
        <c:axId val="2144481816"/>
        <c:scaling>
          <c:orientation val="minMax"/>
          <c:max val="0.05"/>
        </c:scaling>
        <c:delete val="0"/>
        <c:axPos val="l"/>
        <c:majorGridlines>
          <c:spPr>
            <a:ln>
              <a:solidFill>
                <a:srgbClr val="E1E3E5"/>
              </a:solidFill>
            </a:ln>
          </c:spPr>
        </c:majorGridlines>
        <c:numFmt formatCode="0%" sourceLinked="0"/>
        <c:majorTickMark val="out"/>
        <c:minorTickMark val="none"/>
        <c:tickLblPos val="nextTo"/>
        <c:spPr>
          <a:ln>
            <a:noFill/>
          </a:ln>
        </c:spPr>
        <c:txPr>
          <a:bodyPr/>
          <a:lstStyle/>
          <a:p>
            <a:pPr>
              <a:defRPr sz="2200"/>
            </a:pPr>
            <a:endParaRPr lang="en-US"/>
          </a:p>
        </c:txPr>
        <c:crossAx val="2144512024"/>
        <c:crosses val="autoZero"/>
        <c:crossBetween val="between"/>
        <c:majorUnit val="0.01"/>
      </c:valAx>
    </c:plotArea>
    <c:plotVisOnly val="1"/>
    <c:dispBlanksAs val="gap"/>
    <c:showDLblsOverMax val="0"/>
  </c:chart>
  <c:txPr>
    <a:bodyPr/>
    <a:lstStyle/>
    <a:p>
      <a:pPr>
        <a:defRPr sz="1800"/>
      </a:pPr>
      <a:endParaRPr lang="en-US"/>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967640823743186"/>
          <c:y val="0.0274165935144579"/>
          <c:w val="0.948201793607632"/>
          <c:h val="0.865346540091224"/>
        </c:manualLayout>
      </c:layout>
      <c:barChart>
        <c:barDir val="col"/>
        <c:grouping val="clustered"/>
        <c:varyColors val="0"/>
        <c:ser>
          <c:idx val="0"/>
          <c:order val="0"/>
          <c:tx>
            <c:strRef>
              <c:f>Sheet1!$B$1</c:f>
              <c:strCache>
                <c:ptCount val="1"/>
                <c:pt idx="0">
                  <c:v>2003-04</c:v>
                </c:pt>
              </c:strCache>
            </c:strRef>
          </c:tx>
          <c:spPr>
            <a:solidFill>
              <a:schemeClr val="accent4"/>
            </a:solidFill>
            <a:ln>
              <a:solidFill>
                <a:schemeClr val="bg1"/>
              </a:solidFill>
            </a:ln>
          </c:spPr>
          <c:invertIfNegative val="0"/>
          <c:cat>
            <c:strRef>
              <c:f>Sheet1!$A$2:$A$8</c:f>
              <c:strCache>
                <c:ptCount val="7"/>
                <c:pt idx="0">
                  <c:v>15–24</c:v>
                </c:pt>
                <c:pt idx="1">
                  <c:v>25–34</c:v>
                </c:pt>
                <c:pt idx="2">
                  <c:v>35–44</c:v>
                </c:pt>
                <c:pt idx="3">
                  <c:v>45–54</c:v>
                </c:pt>
                <c:pt idx="4">
                  <c:v>55–64</c:v>
                </c:pt>
                <c:pt idx="5">
                  <c:v>65–74</c:v>
                </c:pt>
                <c:pt idx="6">
                  <c:v>75+</c:v>
                </c:pt>
              </c:strCache>
            </c:strRef>
          </c:cat>
          <c:val>
            <c:numRef>
              <c:f>Sheet1!$B$2:$B$8</c:f>
              <c:numCache>
                <c:formatCode>#,##0.0</c:formatCode>
                <c:ptCount val="7"/>
                <c:pt idx="0">
                  <c:v>91.85685194213768</c:v>
                </c:pt>
                <c:pt idx="1">
                  <c:v>275.648189899163</c:v>
                </c:pt>
                <c:pt idx="2">
                  <c:v>524.4704311036597</c:v>
                </c:pt>
                <c:pt idx="3">
                  <c:v>758.9300606713804</c:v>
                </c:pt>
                <c:pt idx="4">
                  <c:v>975.1595377564965</c:v>
                </c:pt>
                <c:pt idx="5">
                  <c:v>846.9621817197836</c:v>
                </c:pt>
                <c:pt idx="6">
                  <c:v>694.6805093946252</c:v>
                </c:pt>
              </c:numCache>
            </c:numRef>
          </c:val>
          <c:extLst xmlns:c16r2="http://schemas.microsoft.com/office/drawing/2015/06/chart">
            <c:ext xmlns:c16="http://schemas.microsoft.com/office/drawing/2014/chart" uri="{C3380CC4-5D6E-409C-BE32-E72D297353CC}">
              <c16:uniqueId val="{00000000-FDDD-49AD-85D7-7E50B64B6441}"/>
            </c:ext>
          </c:extLst>
        </c:ser>
        <c:ser>
          <c:idx val="1"/>
          <c:order val="1"/>
          <c:tx>
            <c:strRef>
              <c:f>Sheet1!$C$1</c:f>
              <c:strCache>
                <c:ptCount val="1"/>
                <c:pt idx="0">
                  <c:v>2005-06</c:v>
                </c:pt>
              </c:strCache>
            </c:strRef>
          </c:tx>
          <c:spPr>
            <a:solidFill>
              <a:schemeClr val="accent3"/>
            </a:solidFill>
            <a:ln>
              <a:solidFill>
                <a:schemeClr val="bg1"/>
              </a:solidFill>
            </a:ln>
          </c:spPr>
          <c:invertIfNegative val="0"/>
          <c:cat>
            <c:strRef>
              <c:f>Sheet1!$A$2:$A$8</c:f>
              <c:strCache>
                <c:ptCount val="7"/>
                <c:pt idx="0">
                  <c:v>15–24</c:v>
                </c:pt>
                <c:pt idx="1">
                  <c:v>25–34</c:v>
                </c:pt>
                <c:pt idx="2">
                  <c:v>35–44</c:v>
                </c:pt>
                <c:pt idx="3">
                  <c:v>45–54</c:v>
                </c:pt>
                <c:pt idx="4">
                  <c:v>55–64</c:v>
                </c:pt>
                <c:pt idx="5">
                  <c:v>65–74</c:v>
                </c:pt>
                <c:pt idx="6">
                  <c:v>75+</c:v>
                </c:pt>
              </c:strCache>
            </c:strRef>
          </c:cat>
          <c:val>
            <c:numRef>
              <c:f>Sheet1!$C$2:$C$8</c:f>
              <c:numCache>
                <c:formatCode>#,##0.0</c:formatCode>
                <c:ptCount val="7"/>
                <c:pt idx="0">
                  <c:v>112.3155983440762</c:v>
                </c:pt>
                <c:pt idx="1">
                  <c:v>341.1301073859022</c:v>
                </c:pt>
                <c:pt idx="2">
                  <c:v>589.4667407448699</c:v>
                </c:pt>
                <c:pt idx="3">
                  <c:v>919.0610473979146</c:v>
                </c:pt>
                <c:pt idx="4">
                  <c:v>1044.306883926073</c:v>
                </c:pt>
                <c:pt idx="5">
                  <c:v>942.259415904649</c:v>
                </c:pt>
                <c:pt idx="6">
                  <c:v>729.1640199493531</c:v>
                </c:pt>
              </c:numCache>
            </c:numRef>
          </c:val>
          <c:extLst xmlns:c16r2="http://schemas.microsoft.com/office/drawing/2015/06/chart">
            <c:ext xmlns:c16="http://schemas.microsoft.com/office/drawing/2014/chart" uri="{C3380CC4-5D6E-409C-BE32-E72D297353CC}">
              <c16:uniqueId val="{00000001-FDDD-49AD-85D7-7E50B64B6441}"/>
            </c:ext>
          </c:extLst>
        </c:ser>
        <c:ser>
          <c:idx val="2"/>
          <c:order val="2"/>
          <c:tx>
            <c:strRef>
              <c:f>Sheet1!$D$1</c:f>
              <c:strCache>
                <c:ptCount val="1"/>
                <c:pt idx="0">
                  <c:v>2009-10</c:v>
                </c:pt>
              </c:strCache>
            </c:strRef>
          </c:tx>
          <c:spPr>
            <a:solidFill>
              <a:schemeClr val="accent2"/>
            </a:solidFill>
            <a:ln>
              <a:solidFill>
                <a:schemeClr val="bg1"/>
              </a:solidFill>
            </a:ln>
          </c:spPr>
          <c:invertIfNegative val="0"/>
          <c:cat>
            <c:strRef>
              <c:f>Sheet1!$A$2:$A$8</c:f>
              <c:strCache>
                <c:ptCount val="7"/>
                <c:pt idx="0">
                  <c:v>15–24</c:v>
                </c:pt>
                <c:pt idx="1">
                  <c:v>25–34</c:v>
                </c:pt>
                <c:pt idx="2">
                  <c:v>35–44</c:v>
                </c:pt>
                <c:pt idx="3">
                  <c:v>45–54</c:v>
                </c:pt>
                <c:pt idx="4">
                  <c:v>55–64</c:v>
                </c:pt>
                <c:pt idx="5">
                  <c:v>65–74</c:v>
                </c:pt>
                <c:pt idx="6">
                  <c:v>75+</c:v>
                </c:pt>
              </c:strCache>
            </c:strRef>
          </c:cat>
          <c:val>
            <c:numRef>
              <c:f>Sheet1!$D$2:$D$8</c:f>
              <c:numCache>
                <c:formatCode>#,##0.0</c:formatCode>
                <c:ptCount val="7"/>
                <c:pt idx="0">
                  <c:v>93.81148927273364</c:v>
                </c:pt>
                <c:pt idx="1">
                  <c:v>295.5457026666867</c:v>
                </c:pt>
                <c:pt idx="2">
                  <c:v>638.9567139394373</c:v>
                </c:pt>
                <c:pt idx="3">
                  <c:v>1051.68211078795</c:v>
                </c:pt>
                <c:pt idx="4">
                  <c:v>1187.149965333414</c:v>
                </c:pt>
                <c:pt idx="5">
                  <c:v>1083.178386969771</c:v>
                </c:pt>
                <c:pt idx="6">
                  <c:v>868.123167878847</c:v>
                </c:pt>
              </c:numCache>
            </c:numRef>
          </c:val>
          <c:extLst xmlns:c16r2="http://schemas.microsoft.com/office/drawing/2015/06/chart">
            <c:ext xmlns:c16="http://schemas.microsoft.com/office/drawing/2014/chart" uri="{C3380CC4-5D6E-409C-BE32-E72D297353CC}">
              <c16:uniqueId val="{00000002-FDDD-49AD-85D7-7E50B64B6441}"/>
            </c:ext>
          </c:extLst>
        </c:ser>
        <c:ser>
          <c:idx val="3"/>
          <c:order val="3"/>
          <c:tx>
            <c:strRef>
              <c:f>Sheet1!$E$1</c:f>
              <c:strCache>
                <c:ptCount val="1"/>
                <c:pt idx="0">
                  <c:v>2011-12</c:v>
                </c:pt>
              </c:strCache>
            </c:strRef>
          </c:tx>
          <c:spPr>
            <a:solidFill>
              <a:schemeClr val="accent1"/>
            </a:solidFill>
            <a:ln>
              <a:solidFill>
                <a:schemeClr val="bg1"/>
              </a:solidFill>
            </a:ln>
          </c:spPr>
          <c:invertIfNegative val="0"/>
          <c:cat>
            <c:strRef>
              <c:f>Sheet1!$A$2:$A$8</c:f>
              <c:strCache>
                <c:ptCount val="7"/>
                <c:pt idx="0">
                  <c:v>15–24</c:v>
                </c:pt>
                <c:pt idx="1">
                  <c:v>25–34</c:v>
                </c:pt>
                <c:pt idx="2">
                  <c:v>35–44</c:v>
                </c:pt>
                <c:pt idx="3">
                  <c:v>45–54</c:v>
                </c:pt>
                <c:pt idx="4">
                  <c:v>55–64</c:v>
                </c:pt>
                <c:pt idx="5">
                  <c:v>65–74</c:v>
                </c:pt>
                <c:pt idx="6">
                  <c:v>75+</c:v>
                </c:pt>
              </c:strCache>
            </c:strRef>
          </c:cat>
          <c:val>
            <c:numRef>
              <c:f>Sheet1!$E$2:$E$8</c:f>
              <c:numCache>
                <c:formatCode>#,##0.0</c:formatCode>
                <c:ptCount val="7"/>
                <c:pt idx="0">
                  <c:v>123.7129665517676</c:v>
                </c:pt>
                <c:pt idx="1">
                  <c:v>264.5488350484165</c:v>
                </c:pt>
                <c:pt idx="2">
                  <c:v>612.250762666663</c:v>
                </c:pt>
                <c:pt idx="3">
                  <c:v>934.0543010932763</c:v>
                </c:pt>
                <c:pt idx="4">
                  <c:v>1162.645042057442</c:v>
                </c:pt>
                <c:pt idx="5">
                  <c:v>1078.314749978902</c:v>
                </c:pt>
                <c:pt idx="6">
                  <c:v>842.125721276695</c:v>
                </c:pt>
              </c:numCache>
            </c:numRef>
          </c:val>
          <c:extLst xmlns:c16r2="http://schemas.microsoft.com/office/drawing/2015/06/chart">
            <c:ext xmlns:c16="http://schemas.microsoft.com/office/drawing/2014/chart" uri="{C3380CC4-5D6E-409C-BE32-E72D297353CC}">
              <c16:uniqueId val="{00000003-FDDD-49AD-85D7-7E50B64B6441}"/>
            </c:ext>
          </c:extLst>
        </c:ser>
        <c:ser>
          <c:idx val="4"/>
          <c:order val="4"/>
          <c:tx>
            <c:strRef>
              <c:f>Sheet1!$F$1</c:f>
              <c:strCache>
                <c:ptCount val="1"/>
                <c:pt idx="0">
                  <c:v>2013-14</c:v>
                </c:pt>
              </c:strCache>
            </c:strRef>
          </c:tx>
          <c:spPr>
            <a:solidFill>
              <a:schemeClr val="tx2"/>
            </a:solidFill>
            <a:ln>
              <a:solidFill>
                <a:schemeClr val="bg1"/>
              </a:solidFill>
            </a:ln>
          </c:spPr>
          <c:invertIfNegative val="0"/>
          <c:cat>
            <c:strRef>
              <c:f>Sheet1!$A$2:$A$8</c:f>
              <c:strCache>
                <c:ptCount val="7"/>
                <c:pt idx="0">
                  <c:v>15–24</c:v>
                </c:pt>
                <c:pt idx="1">
                  <c:v>25–34</c:v>
                </c:pt>
                <c:pt idx="2">
                  <c:v>35–44</c:v>
                </c:pt>
                <c:pt idx="3">
                  <c:v>45–54</c:v>
                </c:pt>
                <c:pt idx="4">
                  <c:v>55–64</c:v>
                </c:pt>
                <c:pt idx="5">
                  <c:v>65–74</c:v>
                </c:pt>
                <c:pt idx="6">
                  <c:v>75+</c:v>
                </c:pt>
              </c:strCache>
            </c:strRef>
          </c:cat>
          <c:val>
            <c:numRef>
              <c:f>Sheet1!$F$2:$F$8</c:f>
              <c:numCache>
                <c:formatCode>#,##0.0</c:formatCode>
                <c:ptCount val="7"/>
                <c:pt idx="0">
                  <c:v>117.1531445031205</c:v>
                </c:pt>
                <c:pt idx="1">
                  <c:v>273.8327412385982</c:v>
                </c:pt>
                <c:pt idx="2">
                  <c:v>584.0338934229476</c:v>
                </c:pt>
                <c:pt idx="3">
                  <c:v>962.5913586173788</c:v>
                </c:pt>
                <c:pt idx="4">
                  <c:v>1262.91089774364</c:v>
                </c:pt>
                <c:pt idx="5">
                  <c:v>1253.233029284686</c:v>
                </c:pt>
                <c:pt idx="6">
                  <c:v>866.8313970235231</c:v>
                </c:pt>
              </c:numCache>
            </c:numRef>
          </c:val>
          <c:extLst xmlns:c16r2="http://schemas.microsoft.com/office/drawing/2015/06/chart">
            <c:ext xmlns:c16="http://schemas.microsoft.com/office/drawing/2014/chart" uri="{C3380CC4-5D6E-409C-BE32-E72D297353CC}">
              <c16:uniqueId val="{00000004-FDDD-49AD-85D7-7E50B64B6441}"/>
            </c:ext>
          </c:extLst>
        </c:ser>
        <c:ser>
          <c:idx val="5"/>
          <c:order val="5"/>
          <c:tx>
            <c:strRef>
              <c:f>Sheet1!$G$1</c:f>
              <c:strCache>
                <c:ptCount val="1"/>
                <c:pt idx="0">
                  <c:v>2015-16</c:v>
                </c:pt>
              </c:strCache>
            </c:strRef>
          </c:tx>
          <c:spPr>
            <a:solidFill>
              <a:schemeClr val="bg2"/>
            </a:solidFill>
            <a:ln>
              <a:solidFill>
                <a:schemeClr val="bg1"/>
              </a:solidFill>
            </a:ln>
          </c:spPr>
          <c:invertIfNegative val="0"/>
          <c:cat>
            <c:strRef>
              <c:f>Sheet1!$A$2:$A$8</c:f>
              <c:strCache>
                <c:ptCount val="7"/>
                <c:pt idx="0">
                  <c:v>15–24</c:v>
                </c:pt>
                <c:pt idx="1">
                  <c:v>25–34</c:v>
                </c:pt>
                <c:pt idx="2">
                  <c:v>35–44</c:v>
                </c:pt>
                <c:pt idx="3">
                  <c:v>45–54</c:v>
                </c:pt>
                <c:pt idx="4">
                  <c:v>55–64</c:v>
                </c:pt>
                <c:pt idx="5">
                  <c:v>65–74</c:v>
                </c:pt>
                <c:pt idx="6">
                  <c:v>75+</c:v>
                </c:pt>
              </c:strCache>
            </c:strRef>
          </c:cat>
          <c:val>
            <c:numRef>
              <c:f>Sheet1!$G$2:$G$8</c:f>
              <c:numCache>
                <c:formatCode>#,##0.0</c:formatCode>
                <c:ptCount val="7"/>
                <c:pt idx="0">
                  <c:v>115.6</c:v>
                </c:pt>
                <c:pt idx="1">
                  <c:v>317.8999999999999</c:v>
                </c:pt>
                <c:pt idx="2">
                  <c:v>645.7</c:v>
                </c:pt>
                <c:pt idx="3">
                  <c:v>1161.9</c:v>
                </c:pt>
                <c:pt idx="4">
                  <c:v>1308.3</c:v>
                </c:pt>
                <c:pt idx="5">
                  <c:v>1329.4</c:v>
                </c:pt>
                <c:pt idx="6">
                  <c:v>1036.4</c:v>
                </c:pt>
              </c:numCache>
            </c:numRef>
          </c:val>
          <c:extLst xmlns:c16r2="http://schemas.microsoft.com/office/drawing/2015/06/chart">
            <c:ext xmlns:c16="http://schemas.microsoft.com/office/drawing/2014/chart" uri="{C3380CC4-5D6E-409C-BE32-E72D297353CC}">
              <c16:uniqueId val="{00000000-FC28-4F75-AF7C-ED29B99B4433}"/>
            </c:ext>
          </c:extLst>
        </c:ser>
        <c:dLbls>
          <c:showLegendKey val="0"/>
          <c:showVal val="0"/>
          <c:showCatName val="0"/>
          <c:showSerName val="0"/>
          <c:showPercent val="0"/>
          <c:showBubbleSize val="0"/>
        </c:dLbls>
        <c:gapWidth val="150"/>
        <c:axId val="-2082418120"/>
        <c:axId val="-2082422264"/>
      </c:barChart>
      <c:catAx>
        <c:axId val="-2082418120"/>
        <c:scaling>
          <c:orientation val="minMax"/>
        </c:scaling>
        <c:delete val="0"/>
        <c:axPos val="b"/>
        <c:numFmt formatCode="General" sourceLinked="0"/>
        <c:majorTickMark val="out"/>
        <c:minorTickMark val="none"/>
        <c:tickLblPos val="nextTo"/>
        <c:spPr>
          <a:ln>
            <a:solidFill>
              <a:srgbClr val="000000"/>
            </a:solidFill>
          </a:ln>
        </c:spPr>
        <c:txPr>
          <a:bodyPr/>
          <a:lstStyle/>
          <a:p>
            <a:pPr>
              <a:defRPr sz="2200"/>
            </a:pPr>
            <a:endParaRPr lang="en-US"/>
          </a:p>
        </c:txPr>
        <c:crossAx val="-2082422264"/>
        <c:crosses val="autoZero"/>
        <c:auto val="1"/>
        <c:lblAlgn val="ctr"/>
        <c:lblOffset val="100"/>
        <c:noMultiLvlLbl val="0"/>
      </c:catAx>
      <c:valAx>
        <c:axId val="-2082422264"/>
        <c:scaling>
          <c:orientation val="minMax"/>
          <c:max val="1400.0"/>
          <c:min val="0.0"/>
        </c:scaling>
        <c:delete val="0"/>
        <c:axPos val="l"/>
        <c:majorGridlines>
          <c:spPr>
            <a:ln>
              <a:solidFill>
                <a:schemeClr val="bg1">
                  <a:lumMod val="75000"/>
                </a:schemeClr>
              </a:solidFill>
            </a:ln>
          </c:spPr>
        </c:majorGridlines>
        <c:numFmt formatCode="#,##0" sourceLinked="0"/>
        <c:majorTickMark val="out"/>
        <c:minorTickMark val="none"/>
        <c:tickLblPos val="nextTo"/>
        <c:spPr>
          <a:ln>
            <a:noFill/>
          </a:ln>
        </c:spPr>
        <c:txPr>
          <a:bodyPr/>
          <a:lstStyle/>
          <a:p>
            <a:pPr>
              <a:defRPr sz="2200"/>
            </a:pPr>
            <a:endParaRPr lang="en-US"/>
          </a:p>
        </c:txPr>
        <c:crossAx val="-2082418120"/>
        <c:crosses val="autoZero"/>
        <c:crossBetween val="between"/>
        <c:majorUnit val="200.0"/>
        <c:minorUnit val="100.0"/>
      </c:valAx>
    </c:plotArea>
    <c:plotVisOnly val="1"/>
    <c:dispBlanksAs val="gap"/>
    <c:showDLblsOverMax val="0"/>
  </c:chart>
  <c:spPr>
    <a:ln>
      <a:noFill/>
    </a:ln>
  </c:spPr>
  <c:txPr>
    <a:bodyPr/>
    <a:lstStyle/>
    <a:p>
      <a:pPr>
        <a:defRPr sz="1800"/>
      </a:pPr>
      <a:endParaRPr lang="en-US"/>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75191108550964"/>
          <c:y val="0.032013887553215"/>
          <c:w val="0.876596791919003"/>
          <c:h val="0.861800742619834"/>
        </c:manualLayout>
      </c:layout>
      <c:lineChart>
        <c:grouping val="standard"/>
        <c:varyColors val="0"/>
        <c:ser>
          <c:idx val="0"/>
          <c:order val="0"/>
          <c:tx>
            <c:strRef>
              <c:f>Sheet1!$B$1</c:f>
              <c:strCache>
                <c:ptCount val="1"/>
                <c:pt idx="0">
                  <c:v>Australia</c:v>
                </c:pt>
              </c:strCache>
            </c:strRef>
          </c:tx>
          <c:spPr>
            <a:ln w="38100">
              <a:solidFill>
                <a:srgbClr val="D4582A"/>
              </a:solidFill>
            </a:ln>
          </c:spPr>
          <c:marker>
            <c:symbol val="none"/>
          </c:marker>
          <c:cat>
            <c:numRef>
              <c:f>Sheet1!$A$2:$A$9</c:f>
              <c:numCache>
                <c:formatCode>General</c:formatCode>
                <c:ptCount val="8"/>
                <c:pt idx="0">
                  <c:v>1981.0</c:v>
                </c:pt>
                <c:pt idx="1">
                  <c:v>1986.0</c:v>
                </c:pt>
                <c:pt idx="2">
                  <c:v>1991.0</c:v>
                </c:pt>
                <c:pt idx="3">
                  <c:v>1996.0</c:v>
                </c:pt>
                <c:pt idx="4">
                  <c:v>2001.0</c:v>
                </c:pt>
                <c:pt idx="5">
                  <c:v>2006.0</c:v>
                </c:pt>
                <c:pt idx="6">
                  <c:v>2011.0</c:v>
                </c:pt>
                <c:pt idx="7">
                  <c:v>2016.0</c:v>
                </c:pt>
              </c:numCache>
            </c:numRef>
          </c:cat>
          <c:val>
            <c:numRef>
              <c:f>Sheet1!$B$2:$B$9</c:f>
              <c:numCache>
                <c:formatCode>0.0</c:formatCode>
                <c:ptCount val="8"/>
                <c:pt idx="0">
                  <c:v>36.15160349854197</c:v>
                </c:pt>
                <c:pt idx="1">
                  <c:v>36.7055393586005</c:v>
                </c:pt>
                <c:pt idx="2">
                  <c:v>36.00583090379001</c:v>
                </c:pt>
                <c:pt idx="3">
                  <c:v>37.3177842565594</c:v>
                </c:pt>
                <c:pt idx="4">
                  <c:v>37.3177842565594</c:v>
                </c:pt>
                <c:pt idx="5">
                  <c:v>36.0349854227402</c:v>
                </c:pt>
                <c:pt idx="6">
                  <c:v>34.0233236151603</c:v>
                </c:pt>
                <c:pt idx="7">
                  <c:v>32.6239067055393</c:v>
                </c:pt>
              </c:numCache>
            </c:numRef>
          </c:val>
          <c:smooth val="0"/>
          <c:extLst xmlns:c16r2="http://schemas.microsoft.com/office/drawing/2015/06/chart">
            <c:ext xmlns:c16="http://schemas.microsoft.com/office/drawing/2014/chart" uri="{C3380CC4-5D6E-409C-BE32-E72D297353CC}">
              <c16:uniqueId val="{00000004-E303-476E-B1D1-34916A464221}"/>
            </c:ext>
          </c:extLst>
        </c:ser>
        <c:ser>
          <c:idx val="1"/>
          <c:order val="1"/>
          <c:tx>
            <c:strRef>
              <c:f>Sheet1!$C$1</c:f>
              <c:strCache>
                <c:ptCount val="1"/>
                <c:pt idx="0">
                  <c:v>NSW</c:v>
                </c:pt>
              </c:strCache>
            </c:strRef>
          </c:tx>
          <c:spPr>
            <a:ln w="38100">
              <a:solidFill>
                <a:srgbClr val="621214"/>
              </a:solidFill>
            </a:ln>
          </c:spPr>
          <c:marker>
            <c:symbol val="none"/>
          </c:marker>
          <c:cat>
            <c:numRef>
              <c:f>Sheet1!$A$2:$A$9</c:f>
              <c:numCache>
                <c:formatCode>General</c:formatCode>
                <c:ptCount val="8"/>
                <c:pt idx="0">
                  <c:v>1981.0</c:v>
                </c:pt>
                <c:pt idx="1">
                  <c:v>1986.0</c:v>
                </c:pt>
                <c:pt idx="2">
                  <c:v>1991.0</c:v>
                </c:pt>
                <c:pt idx="3">
                  <c:v>1996.0</c:v>
                </c:pt>
                <c:pt idx="4">
                  <c:v>2001.0</c:v>
                </c:pt>
                <c:pt idx="5">
                  <c:v>2006.0</c:v>
                </c:pt>
                <c:pt idx="6">
                  <c:v>2011.0</c:v>
                </c:pt>
                <c:pt idx="7">
                  <c:v>2016.0</c:v>
                </c:pt>
              </c:numCache>
            </c:numRef>
          </c:cat>
          <c:val>
            <c:numRef>
              <c:f>Sheet1!$C$2:$C$9</c:f>
              <c:numCache>
                <c:formatCode>0.0</c:formatCode>
                <c:ptCount val="8"/>
                <c:pt idx="0">
                  <c:v>35.51020408163201</c:v>
                </c:pt>
                <c:pt idx="1">
                  <c:v>35.8309037900874</c:v>
                </c:pt>
                <c:pt idx="2">
                  <c:v>34.6064139941691</c:v>
                </c:pt>
                <c:pt idx="3">
                  <c:v>35.48104956268179</c:v>
                </c:pt>
                <c:pt idx="4">
                  <c:v>35.1020408163265</c:v>
                </c:pt>
                <c:pt idx="5">
                  <c:v>34.46064139941689</c:v>
                </c:pt>
                <c:pt idx="6">
                  <c:v>32.0991253644314</c:v>
                </c:pt>
                <c:pt idx="7">
                  <c:v>30.2915451895043</c:v>
                </c:pt>
              </c:numCache>
            </c:numRef>
          </c:val>
          <c:smooth val="0"/>
          <c:extLst xmlns:c16r2="http://schemas.microsoft.com/office/drawing/2015/06/chart">
            <c:ext xmlns:c16="http://schemas.microsoft.com/office/drawing/2014/chart" uri="{C3380CC4-5D6E-409C-BE32-E72D297353CC}">
              <c16:uniqueId val="{00000001-DDCA-430B-BA36-D71A282CA02C}"/>
            </c:ext>
          </c:extLst>
        </c:ser>
        <c:ser>
          <c:idx val="2"/>
          <c:order val="2"/>
          <c:tx>
            <c:strRef>
              <c:f>Sheet1!$D$1</c:f>
              <c:strCache>
                <c:ptCount val="1"/>
                <c:pt idx="0">
                  <c:v>Victoria</c:v>
                </c:pt>
              </c:strCache>
            </c:strRef>
          </c:tx>
          <c:spPr>
            <a:ln w="38100">
              <a:solidFill>
                <a:srgbClr val="A02226"/>
              </a:solidFill>
            </a:ln>
          </c:spPr>
          <c:marker>
            <c:symbol val="none"/>
          </c:marker>
          <c:cat>
            <c:numRef>
              <c:f>Sheet1!$A$2:$A$9</c:f>
              <c:numCache>
                <c:formatCode>General</c:formatCode>
                <c:ptCount val="8"/>
                <c:pt idx="0">
                  <c:v>1981.0</c:v>
                </c:pt>
                <c:pt idx="1">
                  <c:v>1986.0</c:v>
                </c:pt>
                <c:pt idx="2">
                  <c:v>1991.0</c:v>
                </c:pt>
                <c:pt idx="3">
                  <c:v>1996.0</c:v>
                </c:pt>
                <c:pt idx="4">
                  <c:v>2001.0</c:v>
                </c:pt>
                <c:pt idx="5">
                  <c:v>2006.0</c:v>
                </c:pt>
                <c:pt idx="6">
                  <c:v>2011.0</c:v>
                </c:pt>
                <c:pt idx="7">
                  <c:v>2016.0</c:v>
                </c:pt>
              </c:numCache>
            </c:numRef>
          </c:cat>
          <c:val>
            <c:numRef>
              <c:f>Sheet1!$D$2:$D$9</c:f>
              <c:numCache>
                <c:formatCode>0.0</c:formatCode>
                <c:ptCount val="8"/>
                <c:pt idx="0">
                  <c:v>36.0349854227402</c:v>
                </c:pt>
                <c:pt idx="1">
                  <c:v>35.8309037900874</c:v>
                </c:pt>
                <c:pt idx="2">
                  <c:v>34.8104956268221</c:v>
                </c:pt>
                <c:pt idx="3">
                  <c:v>35.8600583090379</c:v>
                </c:pt>
                <c:pt idx="4">
                  <c:v>35.9183673469387</c:v>
                </c:pt>
                <c:pt idx="5">
                  <c:v>35.0145772594752</c:v>
                </c:pt>
                <c:pt idx="6">
                  <c:v>33.2361516034985</c:v>
                </c:pt>
                <c:pt idx="7">
                  <c:v>32.15743440233197</c:v>
                </c:pt>
              </c:numCache>
            </c:numRef>
          </c:val>
          <c:smooth val="0"/>
          <c:extLst xmlns:c16r2="http://schemas.microsoft.com/office/drawing/2015/06/chart">
            <c:ext xmlns:c16="http://schemas.microsoft.com/office/drawing/2014/chart" uri="{C3380CC4-5D6E-409C-BE32-E72D297353CC}">
              <c16:uniqueId val="{00000002-DDCA-430B-BA36-D71A282CA02C}"/>
            </c:ext>
          </c:extLst>
        </c:ser>
        <c:ser>
          <c:idx val="3"/>
          <c:order val="3"/>
          <c:tx>
            <c:strRef>
              <c:f>Sheet1!$E$1</c:f>
              <c:strCache>
                <c:ptCount val="1"/>
                <c:pt idx="0">
                  <c:v>Queensland</c:v>
                </c:pt>
              </c:strCache>
            </c:strRef>
          </c:tx>
          <c:spPr>
            <a:ln w="38100">
              <a:solidFill>
                <a:srgbClr val="F68B33"/>
              </a:solidFill>
            </a:ln>
          </c:spPr>
          <c:marker>
            <c:symbol val="none"/>
          </c:marker>
          <c:cat>
            <c:numRef>
              <c:f>Sheet1!$A$2:$A$9</c:f>
              <c:numCache>
                <c:formatCode>General</c:formatCode>
                <c:ptCount val="8"/>
                <c:pt idx="0">
                  <c:v>1981.0</c:v>
                </c:pt>
                <c:pt idx="1">
                  <c:v>1986.0</c:v>
                </c:pt>
                <c:pt idx="2">
                  <c:v>1991.0</c:v>
                </c:pt>
                <c:pt idx="3">
                  <c:v>1996.0</c:v>
                </c:pt>
                <c:pt idx="4">
                  <c:v>2001.0</c:v>
                </c:pt>
                <c:pt idx="5">
                  <c:v>2006.0</c:v>
                </c:pt>
                <c:pt idx="6">
                  <c:v>2011.0</c:v>
                </c:pt>
                <c:pt idx="7">
                  <c:v>2016.0</c:v>
                </c:pt>
              </c:numCache>
            </c:numRef>
          </c:cat>
          <c:val>
            <c:numRef>
              <c:f>Sheet1!$E$2:$E$9</c:f>
              <c:numCache>
                <c:formatCode>0.0</c:formatCode>
                <c:ptCount val="8"/>
                <c:pt idx="0">
                  <c:v>34.8104956268221</c:v>
                </c:pt>
                <c:pt idx="1">
                  <c:v>37.9300291545189</c:v>
                </c:pt>
                <c:pt idx="2">
                  <c:v>37.52186588921238</c:v>
                </c:pt>
                <c:pt idx="3">
                  <c:v>39.56268221574339</c:v>
                </c:pt>
                <c:pt idx="4">
                  <c:v>40.5247813411078</c:v>
                </c:pt>
                <c:pt idx="5">
                  <c:v>38.13411078717201</c:v>
                </c:pt>
                <c:pt idx="6">
                  <c:v>36.38483965014531</c:v>
                </c:pt>
                <c:pt idx="7">
                  <c:v>34.89795918367339</c:v>
                </c:pt>
              </c:numCache>
            </c:numRef>
          </c:val>
          <c:smooth val="0"/>
          <c:extLst xmlns:c16r2="http://schemas.microsoft.com/office/drawing/2015/06/chart">
            <c:ext xmlns:c16="http://schemas.microsoft.com/office/drawing/2014/chart" uri="{C3380CC4-5D6E-409C-BE32-E72D297353CC}">
              <c16:uniqueId val="{00000003-DDCA-430B-BA36-D71A282CA02C}"/>
            </c:ext>
          </c:extLst>
        </c:ser>
        <c:dLbls>
          <c:showLegendKey val="0"/>
          <c:showVal val="0"/>
          <c:showCatName val="0"/>
          <c:showSerName val="0"/>
          <c:showPercent val="0"/>
          <c:showBubbleSize val="0"/>
        </c:dLbls>
        <c:marker val="1"/>
        <c:smooth val="0"/>
        <c:axId val="-2013439896"/>
        <c:axId val="-2014134488"/>
      </c:lineChart>
      <c:catAx>
        <c:axId val="-2013439896"/>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14134488"/>
        <c:crosses val="autoZero"/>
        <c:auto val="0"/>
        <c:lblAlgn val="ctr"/>
        <c:lblOffset val="100"/>
        <c:tickLblSkip val="1"/>
        <c:tickMarkSkip val="1"/>
        <c:noMultiLvlLbl val="0"/>
      </c:catAx>
      <c:valAx>
        <c:axId val="-2014134488"/>
        <c:scaling>
          <c:orientation val="minMax"/>
          <c:max val="42.0"/>
          <c:min val="3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13439896"/>
        <c:crosses val="autoZero"/>
        <c:crossBetween val="midCat"/>
        <c:majorUnit val="2.0"/>
      </c:valAx>
    </c:plotArea>
    <c:plotVisOnly val="1"/>
    <c:dispBlanksAs val="span"/>
    <c:showDLblsOverMax val="0"/>
  </c:chart>
  <c:txPr>
    <a:bodyPr/>
    <a:lstStyle/>
    <a:p>
      <a:pPr>
        <a:defRPr sz="1800"/>
      </a:pPr>
      <a:endParaRPr lang="en-US"/>
    </a:p>
  </c:txPr>
  <c:externalData r:id="rId2">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c:f>
              <c:strCache>
                <c:ptCount val="1"/>
                <c:pt idx="0">
                  <c:v>Share</c:v>
                </c:pt>
              </c:strCache>
            </c:strRef>
          </c:tx>
          <c:spPr>
            <a:solidFill>
              <a:srgbClr val="F68B33"/>
            </a:solidFill>
            <a:ln w="9525">
              <a:solidFill>
                <a:srgbClr val="FFFFFF"/>
              </a:solidFill>
            </a:ln>
          </c:spPr>
          <c:invertIfNegative val="0"/>
          <c:cat>
            <c:strRef>
              <c:f>Sheet1!$A$2:$A$7</c:f>
              <c:strCache>
                <c:ptCount val="6"/>
                <c:pt idx="0">
                  <c:v>1970s</c:v>
                </c:pt>
                <c:pt idx="1">
                  <c:v>1980s</c:v>
                </c:pt>
                <c:pt idx="2">
                  <c:v>1990s</c:v>
                </c:pt>
                <c:pt idx="3">
                  <c:v>2000-05</c:v>
                </c:pt>
                <c:pt idx="4">
                  <c:v>2006-10</c:v>
                </c:pt>
                <c:pt idx="5">
                  <c:v>2011-15</c:v>
                </c:pt>
              </c:strCache>
            </c:strRef>
          </c:cat>
          <c:val>
            <c:numRef>
              <c:f>Sheet1!$B$2:$B$7</c:f>
              <c:numCache>
                <c:formatCode>0.000</c:formatCode>
                <c:ptCount val="6"/>
                <c:pt idx="0">
                  <c:v>6.44909868814295</c:v>
                </c:pt>
                <c:pt idx="1">
                  <c:v>9.11942887703419</c:v>
                </c:pt>
                <c:pt idx="2">
                  <c:v>9.56084922407633</c:v>
                </c:pt>
                <c:pt idx="3">
                  <c:v>10.3433119559208</c:v>
                </c:pt>
                <c:pt idx="4">
                  <c:v>12.5939624914048</c:v>
                </c:pt>
                <c:pt idx="5">
                  <c:v>13.6384932744293</c:v>
                </c:pt>
              </c:numCache>
            </c:numRef>
          </c:val>
          <c:extLst xmlns:c16r2="http://schemas.microsoft.com/office/drawing/2015/06/chart">
            <c:ext xmlns:c16="http://schemas.microsoft.com/office/drawing/2014/chart" uri="{C3380CC4-5D6E-409C-BE32-E72D297353CC}">
              <c16:uniqueId val="{00000004-5A34-4138-B5E6-26F4B8707154}"/>
            </c:ext>
          </c:extLst>
        </c:ser>
        <c:dLbls>
          <c:showLegendKey val="0"/>
          <c:showVal val="0"/>
          <c:showCatName val="0"/>
          <c:showSerName val="0"/>
          <c:showPercent val="0"/>
          <c:showBubbleSize val="0"/>
        </c:dLbls>
        <c:gapWidth val="50"/>
        <c:axId val="-2014162936"/>
        <c:axId val="-2014168648"/>
      </c:barChart>
      <c:catAx>
        <c:axId val="-2014162936"/>
        <c:scaling>
          <c:orientation val="minMax"/>
        </c:scaling>
        <c:delete val="0"/>
        <c:axPos val="b"/>
        <c:numFmt formatCode="General" sourceLinked="1"/>
        <c:majorTickMark val="none"/>
        <c:minorTickMark val="none"/>
        <c:tickLblPos val="nextTo"/>
        <c:spPr>
          <a:ln>
            <a:solidFill>
              <a:schemeClr val="tx1"/>
            </a:solidFill>
          </a:ln>
        </c:spPr>
        <c:txPr>
          <a:bodyPr/>
          <a:lstStyle/>
          <a:p>
            <a:pPr>
              <a:defRPr sz="2200"/>
            </a:pPr>
            <a:endParaRPr lang="en-US"/>
          </a:p>
        </c:txPr>
        <c:crossAx val="-2014168648"/>
        <c:crosses val="autoZero"/>
        <c:auto val="1"/>
        <c:lblAlgn val="ctr"/>
        <c:lblOffset val="100"/>
        <c:noMultiLvlLbl val="0"/>
      </c:catAx>
      <c:valAx>
        <c:axId val="-2014168648"/>
        <c:scaling>
          <c:orientation val="minMax"/>
          <c:max val="15.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14162936"/>
        <c:crosses val="autoZero"/>
        <c:crossBetween val="between"/>
        <c:majorUnit val="5.0"/>
      </c:valAx>
    </c:plotArea>
    <c:plotVisOnly val="1"/>
    <c:dispBlanksAs val="gap"/>
    <c:showDLblsOverMax val="0"/>
  </c:chart>
  <c:txPr>
    <a:bodyPr/>
    <a:lstStyle/>
    <a:p>
      <a:pPr>
        <a:defRPr sz="1800"/>
      </a:pPr>
      <a:endParaRPr lang="en-US"/>
    </a:p>
  </c:txPr>
  <c:externalData r:id="rId2">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2450030284676"/>
          <c:y val="0.0253644469832996"/>
          <c:w val="0.948201793607632"/>
          <c:h val="0.8682600935667"/>
        </c:manualLayout>
      </c:layout>
      <c:barChart>
        <c:barDir val="col"/>
        <c:grouping val="clustered"/>
        <c:varyColors val="0"/>
        <c:ser>
          <c:idx val="0"/>
          <c:order val="0"/>
          <c:tx>
            <c:strRef>
              <c:f>Sheet1!$B$1</c:f>
              <c:strCache>
                <c:ptCount val="1"/>
                <c:pt idx="0">
                  <c:v>% change in EQUIVALISED NET WORTH, 2003–04 to 2015–16</c:v>
                </c:pt>
              </c:strCache>
            </c:strRef>
          </c:tx>
          <c:spPr>
            <a:solidFill>
              <a:schemeClr val="tx2"/>
            </a:solidFill>
            <a:ln>
              <a:solidFill>
                <a:schemeClr val="bg1"/>
              </a:solidFill>
            </a:ln>
          </c:spPr>
          <c:invertIfNegative val="0"/>
          <c:cat>
            <c:strRef>
              <c:f>Sheet1!$A$2:$A$6</c:f>
              <c:strCache>
                <c:ptCount val="5"/>
                <c:pt idx="0">
                  <c:v>1st</c:v>
                </c:pt>
                <c:pt idx="1">
                  <c:v>2nd</c:v>
                </c:pt>
                <c:pt idx="2">
                  <c:v>3rd</c:v>
                </c:pt>
                <c:pt idx="3">
                  <c:v>4th</c:v>
                </c:pt>
                <c:pt idx="4">
                  <c:v>5th</c:v>
                </c:pt>
              </c:strCache>
            </c:strRef>
          </c:cat>
          <c:val>
            <c:numRef>
              <c:f>Sheet1!$B$2:$B$6</c:f>
              <c:numCache>
                <c:formatCode>#,##0.0</c:formatCode>
                <c:ptCount val="5"/>
                <c:pt idx="0">
                  <c:v>8.097165991902841</c:v>
                </c:pt>
                <c:pt idx="1">
                  <c:v>14.5564168819983</c:v>
                </c:pt>
                <c:pt idx="2">
                  <c:v>29.04073587385022</c:v>
                </c:pt>
                <c:pt idx="3">
                  <c:v>40.25667888947092</c:v>
                </c:pt>
                <c:pt idx="4">
                  <c:v>51.62050122479741</c:v>
                </c:pt>
              </c:numCache>
            </c:numRef>
          </c:val>
          <c:extLst xmlns:c16r2="http://schemas.microsoft.com/office/drawing/2015/06/chart">
            <c:ext xmlns:c16="http://schemas.microsoft.com/office/drawing/2014/chart" uri="{C3380CC4-5D6E-409C-BE32-E72D297353CC}">
              <c16:uniqueId val="{00000000-10BD-4AF6-AACA-08B2A8544B24}"/>
            </c:ext>
          </c:extLst>
        </c:ser>
        <c:dLbls>
          <c:showLegendKey val="0"/>
          <c:showVal val="0"/>
          <c:showCatName val="0"/>
          <c:showSerName val="0"/>
          <c:showPercent val="0"/>
          <c:showBubbleSize val="0"/>
        </c:dLbls>
        <c:gapWidth val="50"/>
        <c:axId val="-2014218728"/>
        <c:axId val="-2013587832"/>
      </c:barChart>
      <c:catAx>
        <c:axId val="-2014218728"/>
        <c:scaling>
          <c:orientation val="minMax"/>
        </c:scaling>
        <c:delete val="0"/>
        <c:axPos val="b"/>
        <c:numFmt formatCode="General" sourceLinked="0"/>
        <c:majorTickMark val="none"/>
        <c:minorTickMark val="none"/>
        <c:tickLblPos val="nextTo"/>
        <c:spPr>
          <a:ln>
            <a:solidFill>
              <a:srgbClr val="000000"/>
            </a:solidFill>
          </a:ln>
          <a:effectLst/>
        </c:spPr>
        <c:txPr>
          <a:bodyPr/>
          <a:lstStyle/>
          <a:p>
            <a:pPr>
              <a:defRPr sz="2200"/>
            </a:pPr>
            <a:endParaRPr lang="en-US"/>
          </a:p>
        </c:txPr>
        <c:crossAx val="-2013587832"/>
        <c:crosses val="autoZero"/>
        <c:auto val="1"/>
        <c:lblAlgn val="ctr"/>
        <c:lblOffset val="100"/>
        <c:noMultiLvlLbl val="0"/>
      </c:catAx>
      <c:valAx>
        <c:axId val="-2013587832"/>
        <c:scaling>
          <c:orientation val="minMax"/>
          <c:max val="55.0"/>
          <c:min val="0.0"/>
        </c:scaling>
        <c:delete val="0"/>
        <c:axPos val="l"/>
        <c:majorGridlines>
          <c:spPr>
            <a:ln>
              <a:solidFill>
                <a:schemeClr val="bg1">
                  <a:lumMod val="75000"/>
                </a:schemeClr>
              </a:solidFill>
            </a:ln>
          </c:spPr>
        </c:majorGridlines>
        <c:numFmt formatCode="#,##0" sourceLinked="0"/>
        <c:majorTickMark val="out"/>
        <c:minorTickMark val="none"/>
        <c:tickLblPos val="none"/>
        <c:spPr>
          <a:ln>
            <a:noFill/>
          </a:ln>
        </c:spPr>
        <c:txPr>
          <a:bodyPr/>
          <a:lstStyle/>
          <a:p>
            <a:pPr>
              <a:defRPr sz="1800"/>
            </a:pPr>
            <a:endParaRPr lang="en-US"/>
          </a:p>
        </c:txPr>
        <c:crossAx val="-2014218728"/>
        <c:crosses val="autoZero"/>
        <c:crossBetween val="between"/>
        <c:majorUnit val="10.0"/>
      </c:valAx>
    </c:plotArea>
    <c:plotVisOnly val="1"/>
    <c:dispBlanksAs val="gap"/>
    <c:showDLblsOverMax val="0"/>
  </c:chart>
  <c:spPr>
    <a:ln>
      <a:noFill/>
    </a:ln>
  </c:spPr>
  <c:txPr>
    <a:bodyPr/>
    <a:lstStyle/>
    <a:p>
      <a:pPr>
        <a:defRPr sz="1800"/>
      </a:pPr>
      <a:endParaRPr lang="en-US"/>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766732283464567"/>
          <c:y val="0.0254634892297236"/>
          <c:w val="0.846653543307087"/>
          <c:h val="0.866519959215746"/>
        </c:manualLayout>
      </c:layout>
      <c:barChart>
        <c:barDir val="col"/>
        <c:grouping val="clustered"/>
        <c:varyColors val="0"/>
        <c:ser>
          <c:idx val="0"/>
          <c:order val="0"/>
          <c:tx>
            <c:strRef>
              <c:f>Sheet1!$A$2</c:f>
              <c:strCache>
                <c:ptCount val="1"/>
                <c:pt idx="0">
                  <c:v>EQUIVALISED DISPOSABLE HOUSEHOLD INCOME, Australia, 1994–95 to 2015–16, % change</c:v>
                </c:pt>
              </c:strCache>
            </c:strRef>
          </c:tx>
          <c:spPr>
            <a:solidFill>
              <a:srgbClr val="F68B33"/>
            </a:solidFill>
            <a:ln w="9525">
              <a:solidFill>
                <a:srgbClr val="FFFFFF"/>
              </a:solidFill>
            </a:ln>
          </c:spPr>
          <c:invertIfNegative val="0"/>
          <c:cat>
            <c:strRef>
              <c:f>Sheet1!$B$1:$F$1</c:f>
              <c:strCache>
                <c:ptCount val="5"/>
                <c:pt idx="0">
                  <c:v>1st</c:v>
                </c:pt>
                <c:pt idx="1">
                  <c:v>2nd</c:v>
                </c:pt>
                <c:pt idx="2">
                  <c:v>3rd</c:v>
                </c:pt>
                <c:pt idx="3">
                  <c:v>4th</c:v>
                </c:pt>
                <c:pt idx="4">
                  <c:v>5th</c:v>
                </c:pt>
              </c:strCache>
            </c:strRef>
          </c:cat>
          <c:val>
            <c:numRef>
              <c:f>Sheet1!$B$2:$F$2</c:f>
              <c:numCache>
                <c:formatCode>#,##0.0</c:formatCode>
                <c:ptCount val="5"/>
                <c:pt idx="0">
                  <c:v>26.42642642642643</c:v>
                </c:pt>
                <c:pt idx="1">
                  <c:v>28.19472616632862</c:v>
                </c:pt>
                <c:pt idx="2">
                  <c:v>26.25368731563422</c:v>
                </c:pt>
                <c:pt idx="3">
                  <c:v>30.26905829596413</c:v>
                </c:pt>
                <c:pt idx="4">
                  <c:v>35.92692828146144</c:v>
                </c:pt>
              </c:numCache>
            </c:numRef>
          </c:val>
          <c:extLst xmlns:c16r2="http://schemas.microsoft.com/office/drawing/2015/06/chart">
            <c:ext xmlns:c16="http://schemas.microsoft.com/office/drawing/2014/chart" uri="{C3380CC4-5D6E-409C-BE32-E72D297353CC}">
              <c16:uniqueId val="{00000004-E303-476E-B1D1-34916A464221}"/>
            </c:ext>
          </c:extLst>
        </c:ser>
        <c:dLbls>
          <c:showLegendKey val="0"/>
          <c:showVal val="0"/>
          <c:showCatName val="0"/>
          <c:showSerName val="0"/>
          <c:showPercent val="0"/>
          <c:showBubbleSize val="0"/>
        </c:dLbls>
        <c:gapWidth val="50"/>
        <c:axId val="-2014243368"/>
        <c:axId val="-2014238168"/>
      </c:barChart>
      <c:dateAx>
        <c:axId val="-2014243368"/>
        <c:scaling>
          <c:orientation val="minMax"/>
        </c:scaling>
        <c:delete val="0"/>
        <c:axPos val="b"/>
        <c:numFmt formatCode="General" sourceLinked="1"/>
        <c:majorTickMark val="none"/>
        <c:minorTickMark val="none"/>
        <c:tickLblPos val="nextTo"/>
        <c:spPr>
          <a:ln>
            <a:solidFill>
              <a:schemeClr val="tx1"/>
            </a:solidFill>
          </a:ln>
        </c:spPr>
        <c:txPr>
          <a:bodyPr/>
          <a:lstStyle/>
          <a:p>
            <a:pPr>
              <a:defRPr sz="2200"/>
            </a:pPr>
            <a:endParaRPr lang="en-US"/>
          </a:p>
        </c:txPr>
        <c:crossAx val="-2014238168"/>
        <c:crosses val="autoZero"/>
        <c:auto val="0"/>
        <c:lblOffset val="100"/>
        <c:baseTimeUnit val="days"/>
        <c:majorUnit val="1.0"/>
        <c:minorUnit val="1.0"/>
      </c:dateAx>
      <c:valAx>
        <c:axId val="-2014238168"/>
        <c:scaling>
          <c:orientation val="minMax"/>
          <c:max val="55.0"/>
          <c:min val="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14243368"/>
        <c:crosses val="autoZero"/>
        <c:crossBetween val="between"/>
        <c:majorUnit val="10.0"/>
      </c:valAx>
    </c:plotArea>
    <c:plotVisOnly val="1"/>
    <c:dispBlanksAs val="gap"/>
    <c:showDLblsOverMax val="0"/>
  </c:chart>
  <c:txPr>
    <a:bodyPr/>
    <a:lstStyle/>
    <a:p>
      <a:pPr>
        <a:defRPr sz="2400"/>
      </a:pPr>
      <a:endParaRPr lang="en-US"/>
    </a:p>
  </c:txPr>
  <c:externalData r:id="rId2">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896727897408049"/>
          <c:h val="0.888281345850185"/>
        </c:manualLayout>
      </c:layout>
      <c:lineChart>
        <c:grouping val="standard"/>
        <c:varyColors val="0"/>
        <c:ser>
          <c:idx val="0"/>
          <c:order val="0"/>
          <c:tx>
            <c:strRef>
              <c:f>Sheet1!$B$1</c:f>
              <c:strCache>
                <c:ptCount val="1"/>
                <c:pt idx="0">
                  <c:v>1st</c:v>
                </c:pt>
              </c:strCache>
            </c:strRef>
          </c:tx>
          <c:spPr>
            <a:ln>
              <a:solidFill>
                <a:srgbClr val="FFC35A"/>
              </a:solidFill>
            </a:ln>
            <a:effectLst/>
          </c:spPr>
          <c:marker>
            <c:symbol val="circle"/>
            <c:size val="9"/>
            <c:spPr>
              <a:solidFill>
                <a:srgbClr val="FFFFFF"/>
              </a:solidFill>
              <a:ln w="31750">
                <a:solidFill>
                  <a:srgbClr val="FFC35A"/>
                </a:solidFill>
              </a:ln>
              <a:effectLst/>
            </c:spPr>
          </c:marker>
          <c:cat>
            <c:numRef>
              <c:f>Sheet1!$A$2:$A$5</c:f>
              <c:numCache>
                <c:formatCode>m/d/yyyy</c:formatCode>
                <c:ptCount val="4"/>
                <c:pt idx="0">
                  <c:v>37288.0</c:v>
                </c:pt>
                <c:pt idx="1">
                  <c:v>38749.0</c:v>
                </c:pt>
                <c:pt idx="2">
                  <c:v>40210.0</c:v>
                </c:pt>
                <c:pt idx="3">
                  <c:v>41671.0</c:v>
                </c:pt>
              </c:numCache>
            </c:numRef>
          </c:cat>
          <c:val>
            <c:numRef>
              <c:f>Sheet1!$B$2:$B$5</c:f>
              <c:numCache>
                <c:formatCode>0.0</c:formatCode>
                <c:ptCount val="4"/>
                <c:pt idx="0">
                  <c:v>55.87467362924237</c:v>
                </c:pt>
                <c:pt idx="1">
                  <c:v>37.0757180156657</c:v>
                </c:pt>
                <c:pt idx="2">
                  <c:v>53.1331592689294</c:v>
                </c:pt>
                <c:pt idx="3">
                  <c:v>46.083550913838</c:v>
                </c:pt>
              </c:numCache>
            </c:numRef>
          </c:val>
          <c:smooth val="0"/>
          <c:extLst xmlns:c16r2="http://schemas.microsoft.com/office/drawing/2015/06/chart">
            <c:ext xmlns:c16="http://schemas.microsoft.com/office/drawing/2014/chart" uri="{C3380CC4-5D6E-409C-BE32-E72D297353CC}">
              <c16:uniqueId val="{00000000-E59E-482D-933C-7D8299C03FCC}"/>
            </c:ext>
          </c:extLst>
        </c:ser>
        <c:ser>
          <c:idx val="1"/>
          <c:order val="1"/>
          <c:tx>
            <c:strRef>
              <c:f>Sheet1!$C$1</c:f>
              <c:strCache>
                <c:ptCount val="1"/>
                <c:pt idx="0">
                  <c:v>2nd</c:v>
                </c:pt>
              </c:strCache>
            </c:strRef>
          </c:tx>
          <c:spPr>
            <a:ln>
              <a:solidFill>
                <a:srgbClr val="F68B33"/>
              </a:solidFill>
            </a:ln>
            <a:effectLst/>
          </c:spPr>
          <c:marker>
            <c:symbol val="circle"/>
            <c:size val="9"/>
            <c:spPr>
              <a:solidFill>
                <a:srgbClr val="FFFFFF"/>
              </a:solidFill>
              <a:ln w="31750">
                <a:solidFill>
                  <a:srgbClr val="F68B33"/>
                </a:solidFill>
              </a:ln>
              <a:effectLst/>
            </c:spPr>
          </c:marker>
          <c:cat>
            <c:numRef>
              <c:f>Sheet1!$A$2:$A$5</c:f>
              <c:numCache>
                <c:formatCode>m/d/yyyy</c:formatCode>
                <c:ptCount val="4"/>
                <c:pt idx="0">
                  <c:v>37288.0</c:v>
                </c:pt>
                <c:pt idx="1">
                  <c:v>38749.0</c:v>
                </c:pt>
                <c:pt idx="2">
                  <c:v>40210.0</c:v>
                </c:pt>
                <c:pt idx="3">
                  <c:v>41671.0</c:v>
                </c:pt>
              </c:numCache>
            </c:numRef>
          </c:cat>
          <c:val>
            <c:numRef>
              <c:f>Sheet1!$C$2:$C$5</c:f>
              <c:numCache>
                <c:formatCode>0.0</c:formatCode>
                <c:ptCount val="4"/>
                <c:pt idx="0">
                  <c:v>59.7911227154046</c:v>
                </c:pt>
                <c:pt idx="1">
                  <c:v>57.8328981723236</c:v>
                </c:pt>
                <c:pt idx="2">
                  <c:v>51.5665796344647</c:v>
                </c:pt>
                <c:pt idx="3">
                  <c:v>54.6997389033942</c:v>
                </c:pt>
              </c:numCache>
            </c:numRef>
          </c:val>
          <c:smooth val="0"/>
          <c:extLst xmlns:c16r2="http://schemas.microsoft.com/office/drawing/2015/06/chart">
            <c:ext xmlns:c16="http://schemas.microsoft.com/office/drawing/2014/chart" uri="{C3380CC4-5D6E-409C-BE32-E72D297353CC}">
              <c16:uniqueId val="{00000000-B293-4CB1-B423-251016DBB7B7}"/>
            </c:ext>
          </c:extLst>
        </c:ser>
        <c:ser>
          <c:idx val="2"/>
          <c:order val="2"/>
          <c:tx>
            <c:strRef>
              <c:f>Sheet1!$D$1</c:f>
              <c:strCache>
                <c:ptCount val="1"/>
                <c:pt idx="0">
                  <c:v>3rd</c:v>
                </c:pt>
              </c:strCache>
            </c:strRef>
          </c:tx>
          <c:spPr>
            <a:ln>
              <a:solidFill>
                <a:srgbClr val="D4582A"/>
              </a:solidFill>
            </a:ln>
            <a:effectLst/>
          </c:spPr>
          <c:marker>
            <c:symbol val="circle"/>
            <c:size val="9"/>
            <c:spPr>
              <a:solidFill>
                <a:srgbClr val="FFFFFF"/>
              </a:solidFill>
              <a:ln w="31750">
                <a:solidFill>
                  <a:srgbClr val="D4582A"/>
                </a:solidFill>
              </a:ln>
              <a:effectLst/>
            </c:spPr>
          </c:marker>
          <c:cat>
            <c:numRef>
              <c:f>Sheet1!$A$2:$A$5</c:f>
              <c:numCache>
                <c:formatCode>m/d/yyyy</c:formatCode>
                <c:ptCount val="4"/>
                <c:pt idx="0">
                  <c:v>37288.0</c:v>
                </c:pt>
                <c:pt idx="1">
                  <c:v>38749.0</c:v>
                </c:pt>
                <c:pt idx="2">
                  <c:v>40210.0</c:v>
                </c:pt>
                <c:pt idx="3">
                  <c:v>41671.0</c:v>
                </c:pt>
              </c:numCache>
            </c:numRef>
          </c:cat>
          <c:val>
            <c:numRef>
              <c:f>Sheet1!$D$2:$D$5</c:f>
              <c:numCache>
                <c:formatCode>0.0</c:formatCode>
                <c:ptCount val="4"/>
                <c:pt idx="0">
                  <c:v>86.4229765013054</c:v>
                </c:pt>
                <c:pt idx="1">
                  <c:v>95.4308093994777</c:v>
                </c:pt>
                <c:pt idx="2">
                  <c:v>109.53002610966</c:v>
                </c:pt>
                <c:pt idx="3">
                  <c:v>103.655352480417</c:v>
                </c:pt>
              </c:numCache>
            </c:numRef>
          </c:val>
          <c:smooth val="0"/>
          <c:extLst xmlns:c16r2="http://schemas.microsoft.com/office/drawing/2015/06/chart">
            <c:ext xmlns:c16="http://schemas.microsoft.com/office/drawing/2014/chart" uri="{C3380CC4-5D6E-409C-BE32-E72D297353CC}">
              <c16:uniqueId val="{00000001-B293-4CB1-B423-251016DBB7B7}"/>
            </c:ext>
          </c:extLst>
        </c:ser>
        <c:ser>
          <c:idx val="3"/>
          <c:order val="3"/>
          <c:tx>
            <c:strRef>
              <c:f>Sheet1!$E$1</c:f>
              <c:strCache>
                <c:ptCount val="1"/>
                <c:pt idx="0">
                  <c:v>4th</c:v>
                </c:pt>
              </c:strCache>
            </c:strRef>
          </c:tx>
          <c:spPr>
            <a:ln>
              <a:solidFill>
                <a:srgbClr val="A02226"/>
              </a:solidFill>
            </a:ln>
            <a:effectLst/>
          </c:spPr>
          <c:marker>
            <c:symbol val="circle"/>
            <c:size val="9"/>
            <c:spPr>
              <a:solidFill>
                <a:srgbClr val="FFFFFF"/>
              </a:solidFill>
              <a:ln w="31750">
                <a:solidFill>
                  <a:srgbClr val="A02226"/>
                </a:solidFill>
              </a:ln>
              <a:effectLst/>
            </c:spPr>
          </c:marker>
          <c:cat>
            <c:numRef>
              <c:f>Sheet1!$A$2:$A$5</c:f>
              <c:numCache>
                <c:formatCode>m/d/yyyy</c:formatCode>
                <c:ptCount val="4"/>
                <c:pt idx="0">
                  <c:v>37288.0</c:v>
                </c:pt>
                <c:pt idx="1">
                  <c:v>38749.0</c:v>
                </c:pt>
                <c:pt idx="2">
                  <c:v>40210.0</c:v>
                </c:pt>
                <c:pt idx="3">
                  <c:v>41671.0</c:v>
                </c:pt>
              </c:numCache>
            </c:numRef>
          </c:cat>
          <c:val>
            <c:numRef>
              <c:f>Sheet1!$E$2:$E$5</c:f>
              <c:numCache>
                <c:formatCode>0.0</c:formatCode>
                <c:ptCount val="4"/>
                <c:pt idx="0">
                  <c:v>121.671018276762</c:v>
                </c:pt>
                <c:pt idx="1">
                  <c:v>165.1436031331573</c:v>
                </c:pt>
                <c:pt idx="2">
                  <c:v>156.919060052219</c:v>
                </c:pt>
                <c:pt idx="3">
                  <c:v>202.741514360313</c:v>
                </c:pt>
              </c:numCache>
            </c:numRef>
          </c:val>
          <c:smooth val="0"/>
          <c:extLst xmlns:c16r2="http://schemas.microsoft.com/office/drawing/2015/06/chart">
            <c:ext xmlns:c16="http://schemas.microsoft.com/office/drawing/2014/chart" uri="{C3380CC4-5D6E-409C-BE32-E72D297353CC}">
              <c16:uniqueId val="{00000002-B293-4CB1-B423-251016DBB7B7}"/>
            </c:ext>
          </c:extLst>
        </c:ser>
        <c:ser>
          <c:idx val="4"/>
          <c:order val="4"/>
          <c:tx>
            <c:strRef>
              <c:f>Sheet1!$F$1</c:f>
              <c:strCache>
                <c:ptCount val="1"/>
                <c:pt idx="0">
                  <c:v>5th</c:v>
                </c:pt>
              </c:strCache>
            </c:strRef>
          </c:tx>
          <c:spPr>
            <a:ln>
              <a:solidFill>
                <a:srgbClr val="621214"/>
              </a:solidFill>
            </a:ln>
            <a:effectLst/>
          </c:spPr>
          <c:marker>
            <c:symbol val="circle"/>
            <c:size val="9"/>
            <c:spPr>
              <a:solidFill>
                <a:srgbClr val="FFFFFF"/>
              </a:solidFill>
              <a:ln w="31750">
                <a:solidFill>
                  <a:srgbClr val="621214"/>
                </a:solidFill>
              </a:ln>
              <a:effectLst/>
            </c:spPr>
          </c:marker>
          <c:cat>
            <c:numRef>
              <c:f>Sheet1!$A$2:$A$5</c:f>
              <c:numCache>
                <c:formatCode>m/d/yyyy</c:formatCode>
                <c:ptCount val="4"/>
                <c:pt idx="0">
                  <c:v>37288.0</c:v>
                </c:pt>
                <c:pt idx="1">
                  <c:v>38749.0</c:v>
                </c:pt>
                <c:pt idx="2">
                  <c:v>40210.0</c:v>
                </c:pt>
                <c:pt idx="3">
                  <c:v>41671.0</c:v>
                </c:pt>
              </c:numCache>
            </c:numRef>
          </c:cat>
          <c:val>
            <c:numRef>
              <c:f>Sheet1!$F$2:$F$5</c:f>
              <c:numCache>
                <c:formatCode>0.0</c:formatCode>
                <c:ptCount val="4"/>
                <c:pt idx="0">
                  <c:v>109.921671018276</c:v>
                </c:pt>
                <c:pt idx="1">
                  <c:v>160.052219321148</c:v>
                </c:pt>
                <c:pt idx="2">
                  <c:v>193.342036553524</c:v>
                </c:pt>
                <c:pt idx="3">
                  <c:v>192.167101827676</c:v>
                </c:pt>
              </c:numCache>
            </c:numRef>
          </c:val>
          <c:smooth val="0"/>
          <c:extLst xmlns:c16r2="http://schemas.microsoft.com/office/drawing/2015/06/chart">
            <c:ext xmlns:c16="http://schemas.microsoft.com/office/drawing/2014/chart" uri="{C3380CC4-5D6E-409C-BE32-E72D297353CC}">
              <c16:uniqueId val="{00000003-B293-4CB1-B423-251016DBB7B7}"/>
            </c:ext>
          </c:extLst>
        </c:ser>
        <c:dLbls>
          <c:showLegendKey val="0"/>
          <c:showVal val="0"/>
          <c:showCatName val="0"/>
          <c:showSerName val="0"/>
          <c:showPercent val="0"/>
          <c:showBubbleSize val="0"/>
        </c:dLbls>
        <c:marker val="1"/>
        <c:smooth val="0"/>
        <c:axId val="-2013934008"/>
        <c:axId val="-2021160760"/>
      </c:lineChart>
      <c:dateAx>
        <c:axId val="-2013934008"/>
        <c:scaling>
          <c:orientation val="minMax"/>
          <c:max val="41791.0"/>
          <c:min val="37257.0"/>
        </c:scaling>
        <c:delete val="0"/>
        <c:axPos val="b"/>
        <c:numFmt formatCode="yyyy" sourceLinked="0"/>
        <c:majorTickMark val="out"/>
        <c:minorTickMark val="none"/>
        <c:tickLblPos val="nextTo"/>
        <c:spPr>
          <a:ln>
            <a:solidFill>
              <a:srgbClr val="000000"/>
            </a:solidFill>
          </a:ln>
        </c:spPr>
        <c:txPr>
          <a:bodyPr/>
          <a:lstStyle/>
          <a:p>
            <a:pPr>
              <a:defRPr sz="2200"/>
            </a:pPr>
            <a:endParaRPr lang="en-US"/>
          </a:p>
        </c:txPr>
        <c:crossAx val="-2021160760"/>
        <c:crosses val="autoZero"/>
        <c:auto val="0"/>
        <c:lblOffset val="100"/>
        <c:baseTimeUnit val="days"/>
        <c:majorUnit val="4.0"/>
        <c:majorTimeUnit val="years"/>
        <c:minorUnit val="5.0"/>
        <c:minorTimeUnit val="days"/>
      </c:dateAx>
      <c:valAx>
        <c:axId val="-2021160760"/>
        <c:scaling>
          <c:orientation val="minMax"/>
          <c:max val="250.0"/>
          <c:min val="0.0"/>
        </c:scaling>
        <c:delete val="0"/>
        <c:axPos val="l"/>
        <c:majorGridlines>
          <c:spPr>
            <a:ln>
              <a:solidFill>
                <a:srgbClr val="BFBFBF"/>
              </a:solidFill>
            </a:ln>
          </c:spPr>
        </c:majorGridlines>
        <c:numFmt formatCode="0" sourceLinked="0"/>
        <c:majorTickMark val="out"/>
        <c:minorTickMark val="none"/>
        <c:tickLblPos val="nextTo"/>
        <c:spPr>
          <a:ln>
            <a:noFill/>
          </a:ln>
        </c:spPr>
        <c:txPr>
          <a:bodyPr/>
          <a:lstStyle/>
          <a:p>
            <a:pPr>
              <a:defRPr sz="2200"/>
            </a:pPr>
            <a:endParaRPr lang="en-US"/>
          </a:p>
        </c:txPr>
        <c:crossAx val="-2013934008"/>
        <c:crossesAt val="36526.0"/>
        <c:crossBetween val="midCat"/>
        <c:majorUnit val="50.0"/>
      </c:valAx>
    </c:plotArea>
    <c:plotVisOnly val="1"/>
    <c:dispBlanksAs val="gap"/>
    <c:showDLblsOverMax val="0"/>
  </c:chart>
  <c:txPr>
    <a:bodyPr/>
    <a:lstStyle/>
    <a:p>
      <a:pPr>
        <a:defRPr sz="1800"/>
      </a:pPr>
      <a:endParaRPr lang="en-U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634509020649262"/>
          <c:y val="0.0244444444444444"/>
          <c:w val="0.914933893609205"/>
          <c:h val="0.898376494604841"/>
        </c:manualLayout>
      </c:layout>
      <c:barChart>
        <c:barDir val="col"/>
        <c:grouping val="stacked"/>
        <c:varyColors val="0"/>
        <c:ser>
          <c:idx val="0"/>
          <c:order val="0"/>
          <c:tx>
            <c:strRef>
              <c:f>'Chart data'!$Y$4</c:f>
              <c:strCache>
                <c:ptCount val="1"/>
                <c:pt idx="0">
                  <c:v>Residential</c:v>
                </c:pt>
              </c:strCache>
            </c:strRef>
          </c:tx>
          <c:spPr>
            <a:solidFill>
              <a:srgbClr val="A02226"/>
            </a:solidFill>
            <a:ln w="9525">
              <a:solidFill>
                <a:srgbClr val="FFFFFF"/>
              </a:solidFill>
            </a:ln>
          </c:spPr>
          <c:invertIfNegative val="0"/>
          <c:cat>
            <c:numRef>
              <c:f>'Chart data'!$M$6:$M$32</c:f>
              <c:numCache>
                <c:formatCode>mmm\-yyyy</c:formatCode>
                <c:ptCount val="27"/>
                <c:pt idx="0">
                  <c:v>33025.0</c:v>
                </c:pt>
                <c:pt idx="1">
                  <c:v>33390.0</c:v>
                </c:pt>
                <c:pt idx="2">
                  <c:v>33756.0</c:v>
                </c:pt>
                <c:pt idx="3">
                  <c:v>34121.0</c:v>
                </c:pt>
                <c:pt idx="4">
                  <c:v>34486.0</c:v>
                </c:pt>
                <c:pt idx="5">
                  <c:v>34851.0</c:v>
                </c:pt>
                <c:pt idx="6">
                  <c:v>35217.0</c:v>
                </c:pt>
                <c:pt idx="7">
                  <c:v>35582.0</c:v>
                </c:pt>
                <c:pt idx="8">
                  <c:v>35947.0</c:v>
                </c:pt>
                <c:pt idx="9">
                  <c:v>36312.0</c:v>
                </c:pt>
                <c:pt idx="10">
                  <c:v>36678.0</c:v>
                </c:pt>
                <c:pt idx="11">
                  <c:v>37043.0</c:v>
                </c:pt>
                <c:pt idx="12">
                  <c:v>37408.0</c:v>
                </c:pt>
                <c:pt idx="13">
                  <c:v>37773.0</c:v>
                </c:pt>
                <c:pt idx="14">
                  <c:v>38139.0</c:v>
                </c:pt>
                <c:pt idx="15">
                  <c:v>38504.0</c:v>
                </c:pt>
                <c:pt idx="16">
                  <c:v>38869.0</c:v>
                </c:pt>
                <c:pt idx="17">
                  <c:v>39234.0</c:v>
                </c:pt>
                <c:pt idx="18">
                  <c:v>39600.0</c:v>
                </c:pt>
                <c:pt idx="19">
                  <c:v>39965.0</c:v>
                </c:pt>
                <c:pt idx="20">
                  <c:v>40330.0</c:v>
                </c:pt>
                <c:pt idx="21">
                  <c:v>40695.0</c:v>
                </c:pt>
                <c:pt idx="22">
                  <c:v>41061.0</c:v>
                </c:pt>
                <c:pt idx="23">
                  <c:v>41426.0</c:v>
                </c:pt>
                <c:pt idx="24">
                  <c:v>41791.0</c:v>
                </c:pt>
                <c:pt idx="25">
                  <c:v>42156.0</c:v>
                </c:pt>
                <c:pt idx="26">
                  <c:v>42522.0</c:v>
                </c:pt>
              </c:numCache>
            </c:numRef>
          </c:cat>
          <c:val>
            <c:numRef>
              <c:f>'Chart data'!$N$6:$N$32</c:f>
              <c:numCache>
                <c:formatCode>0.0</c:formatCode>
                <c:ptCount val="27"/>
                <c:pt idx="0">
                  <c:v>841.890255949708</c:v>
                </c:pt>
                <c:pt idx="1">
                  <c:v>821.3058020477815</c:v>
                </c:pt>
                <c:pt idx="2">
                  <c:v>846.4452261306528</c:v>
                </c:pt>
                <c:pt idx="3">
                  <c:v>867.1181102362206</c:v>
                </c:pt>
                <c:pt idx="4">
                  <c:v>960.9035409035408</c:v>
                </c:pt>
                <c:pt idx="5">
                  <c:v>966.6714511041011</c:v>
                </c:pt>
                <c:pt idx="6">
                  <c:v>958.3157337367626</c:v>
                </c:pt>
                <c:pt idx="7">
                  <c:v>1132.4</c:v>
                </c:pt>
                <c:pt idx="8">
                  <c:v>1210.630619865572</c:v>
                </c:pt>
                <c:pt idx="9">
                  <c:v>1330.109292035398</c:v>
                </c:pt>
                <c:pt idx="10">
                  <c:v>1483.518905293482</c:v>
                </c:pt>
                <c:pt idx="11">
                  <c:v>1528.707472826087</c:v>
                </c:pt>
                <c:pt idx="12">
                  <c:v>1859.269220607662</c:v>
                </c:pt>
                <c:pt idx="13">
                  <c:v>2212.806155819174</c:v>
                </c:pt>
                <c:pt idx="14">
                  <c:v>2473.0647463995</c:v>
                </c:pt>
                <c:pt idx="15">
                  <c:v>2574.83167227148</c:v>
                </c:pt>
                <c:pt idx="16">
                  <c:v>2807.587677725116</c:v>
                </c:pt>
                <c:pt idx="17">
                  <c:v>3120.884464902187</c:v>
                </c:pt>
                <c:pt idx="18">
                  <c:v>3142.840077929307</c:v>
                </c:pt>
                <c:pt idx="19">
                  <c:v>2825.913846153846</c:v>
                </c:pt>
                <c:pt idx="20">
                  <c:v>3506.166077552097</c:v>
                </c:pt>
                <c:pt idx="21">
                  <c:v>3375.39155794321</c:v>
                </c:pt>
                <c:pt idx="22">
                  <c:v>3142.893623405852</c:v>
                </c:pt>
                <c:pt idx="23">
                  <c:v>3262.027775061125</c:v>
                </c:pt>
                <c:pt idx="24">
                  <c:v>3552.219376338968</c:v>
                </c:pt>
                <c:pt idx="25">
                  <c:v>4032.419845541775</c:v>
                </c:pt>
                <c:pt idx="26">
                  <c:v>4180.5</c:v>
                </c:pt>
              </c:numCache>
            </c:numRef>
          </c:val>
          <c:extLst xmlns:c16r2="http://schemas.microsoft.com/office/drawing/2015/06/chart">
            <c:ext xmlns:c16="http://schemas.microsoft.com/office/drawing/2014/chart" uri="{C3380CC4-5D6E-409C-BE32-E72D297353CC}">
              <c16:uniqueId val="{00000004-E863-4826-BE0B-3F0E5DB61A77}"/>
            </c:ext>
          </c:extLst>
        </c:ser>
        <c:ser>
          <c:idx val="1"/>
          <c:order val="1"/>
          <c:tx>
            <c:strRef>
              <c:f>'Chart data'!$S$4</c:f>
              <c:strCache>
                <c:ptCount val="1"/>
                <c:pt idx="0">
                  <c:v>Residential improvements</c:v>
                </c:pt>
              </c:strCache>
            </c:strRef>
          </c:tx>
          <c:spPr>
            <a:solidFill>
              <a:srgbClr val="F68B33"/>
            </a:solidFill>
            <a:ln w="9525">
              <a:solidFill>
                <a:srgbClr val="FFFFFF"/>
              </a:solidFill>
            </a:ln>
          </c:spPr>
          <c:invertIfNegative val="0"/>
          <c:cat>
            <c:numRef>
              <c:f>'Chart data'!$M$6:$M$32</c:f>
              <c:numCache>
                <c:formatCode>mmm\-yyyy</c:formatCode>
                <c:ptCount val="27"/>
                <c:pt idx="0">
                  <c:v>33025.0</c:v>
                </c:pt>
                <c:pt idx="1">
                  <c:v>33390.0</c:v>
                </c:pt>
                <c:pt idx="2">
                  <c:v>33756.0</c:v>
                </c:pt>
                <c:pt idx="3">
                  <c:v>34121.0</c:v>
                </c:pt>
                <c:pt idx="4">
                  <c:v>34486.0</c:v>
                </c:pt>
                <c:pt idx="5">
                  <c:v>34851.0</c:v>
                </c:pt>
                <c:pt idx="6">
                  <c:v>35217.0</c:v>
                </c:pt>
                <c:pt idx="7">
                  <c:v>35582.0</c:v>
                </c:pt>
                <c:pt idx="8">
                  <c:v>35947.0</c:v>
                </c:pt>
                <c:pt idx="9">
                  <c:v>36312.0</c:v>
                </c:pt>
                <c:pt idx="10">
                  <c:v>36678.0</c:v>
                </c:pt>
                <c:pt idx="11">
                  <c:v>37043.0</c:v>
                </c:pt>
                <c:pt idx="12">
                  <c:v>37408.0</c:v>
                </c:pt>
                <c:pt idx="13">
                  <c:v>37773.0</c:v>
                </c:pt>
                <c:pt idx="14">
                  <c:v>38139.0</c:v>
                </c:pt>
                <c:pt idx="15">
                  <c:v>38504.0</c:v>
                </c:pt>
                <c:pt idx="16">
                  <c:v>38869.0</c:v>
                </c:pt>
                <c:pt idx="17">
                  <c:v>39234.0</c:v>
                </c:pt>
                <c:pt idx="18">
                  <c:v>39600.0</c:v>
                </c:pt>
                <c:pt idx="19">
                  <c:v>39965.0</c:v>
                </c:pt>
                <c:pt idx="20">
                  <c:v>40330.0</c:v>
                </c:pt>
                <c:pt idx="21">
                  <c:v>40695.0</c:v>
                </c:pt>
                <c:pt idx="22">
                  <c:v>41061.0</c:v>
                </c:pt>
                <c:pt idx="23">
                  <c:v>41426.0</c:v>
                </c:pt>
                <c:pt idx="24">
                  <c:v>41791.0</c:v>
                </c:pt>
                <c:pt idx="25">
                  <c:v>42156.0</c:v>
                </c:pt>
                <c:pt idx="26">
                  <c:v>42522.0</c:v>
                </c:pt>
              </c:numCache>
            </c:numRef>
          </c:cat>
          <c:val>
            <c:numRef>
              <c:f>'Chart data'!$S$6:$S$32</c:f>
              <c:numCache>
                <c:formatCode>0.0</c:formatCode>
                <c:ptCount val="27"/>
                <c:pt idx="0">
                  <c:v>795.0105074090704</c:v>
                </c:pt>
                <c:pt idx="1">
                  <c:v>792.1054607508533</c:v>
                </c:pt>
                <c:pt idx="2">
                  <c:v>802.000502512563</c:v>
                </c:pt>
                <c:pt idx="3">
                  <c:v>830.4944881889764</c:v>
                </c:pt>
                <c:pt idx="4">
                  <c:v>865.165811965812</c:v>
                </c:pt>
                <c:pt idx="5">
                  <c:v>887.581703470032</c:v>
                </c:pt>
                <c:pt idx="6">
                  <c:v>884.0950075642967</c:v>
                </c:pt>
                <c:pt idx="7">
                  <c:v>899.8723404255321</c:v>
                </c:pt>
                <c:pt idx="8">
                  <c:v>941.6195668409264</c:v>
                </c:pt>
                <c:pt idx="9">
                  <c:v>998.0212389380531</c:v>
                </c:pt>
                <c:pt idx="10">
                  <c:v>1057.338710839035</c:v>
                </c:pt>
                <c:pt idx="11">
                  <c:v>1140.975815217391</c:v>
                </c:pt>
                <c:pt idx="12">
                  <c:v>1173.703038309115</c:v>
                </c:pt>
                <c:pt idx="13">
                  <c:v>1243.904841295287</c:v>
                </c:pt>
                <c:pt idx="14">
                  <c:v>1340.695679398873</c:v>
                </c:pt>
                <c:pt idx="15">
                  <c:v>1425.01742586365</c:v>
                </c:pt>
                <c:pt idx="16">
                  <c:v>1479.629502369668</c:v>
                </c:pt>
                <c:pt idx="17">
                  <c:v>1539.006559263522</c:v>
                </c:pt>
                <c:pt idx="18">
                  <c:v>1592.820818257723</c:v>
                </c:pt>
                <c:pt idx="19">
                  <c:v>1621.956923076923</c:v>
                </c:pt>
                <c:pt idx="20">
                  <c:v>1657.49564758639</c:v>
                </c:pt>
                <c:pt idx="21">
                  <c:v>1674.508058326938</c:v>
                </c:pt>
                <c:pt idx="22">
                  <c:v>1685.244411102776</c:v>
                </c:pt>
                <c:pt idx="23">
                  <c:v>1710.133789731051</c:v>
                </c:pt>
                <c:pt idx="24">
                  <c:v>1749.608283741966</c:v>
                </c:pt>
                <c:pt idx="25">
                  <c:v>1812.079756611281</c:v>
                </c:pt>
                <c:pt idx="26">
                  <c:v>1864.6</c:v>
                </c:pt>
              </c:numCache>
            </c:numRef>
          </c:val>
          <c:extLst xmlns:c16r2="http://schemas.microsoft.com/office/drawing/2015/06/chart">
            <c:ext xmlns:c16="http://schemas.microsoft.com/office/drawing/2014/chart" uri="{C3380CC4-5D6E-409C-BE32-E72D297353CC}">
              <c16:uniqueId val="{00000006-E863-4826-BE0B-3F0E5DB61A77}"/>
            </c:ext>
          </c:extLst>
        </c:ser>
        <c:dLbls>
          <c:showLegendKey val="0"/>
          <c:showVal val="0"/>
          <c:showCatName val="0"/>
          <c:showSerName val="0"/>
          <c:showPercent val="0"/>
          <c:showBubbleSize val="0"/>
        </c:dLbls>
        <c:gapWidth val="28"/>
        <c:overlap val="100"/>
        <c:axId val="1797272648"/>
        <c:axId val="1797268840"/>
      </c:barChart>
      <c:dateAx>
        <c:axId val="1797272648"/>
        <c:scaling>
          <c:orientation val="minMax"/>
          <c:min val="32874.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1797268840"/>
        <c:crosses val="autoZero"/>
        <c:auto val="1"/>
        <c:lblOffset val="100"/>
        <c:baseTimeUnit val="years"/>
        <c:majorUnit val="5.0"/>
        <c:majorTimeUnit val="years"/>
      </c:dateAx>
      <c:valAx>
        <c:axId val="1797268840"/>
        <c:scaling>
          <c:orientation val="minMax"/>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2200"/>
            </a:pPr>
            <a:endParaRPr lang="en-US"/>
          </a:p>
        </c:txPr>
        <c:crossAx val="1797272648"/>
        <c:crosses val="autoZero"/>
        <c:crossBetween val="between"/>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32829184731177"/>
          <c:y val="0.0441465441819773"/>
          <c:w val="0.634184457583003"/>
          <c:h val="0.882979877515311"/>
        </c:manualLayout>
      </c:layout>
      <c:barChart>
        <c:barDir val="bar"/>
        <c:grouping val="stacked"/>
        <c:varyColors val="0"/>
        <c:ser>
          <c:idx val="0"/>
          <c:order val="0"/>
          <c:tx>
            <c:strRef>
              <c:f>Sheet1!$B$1</c:f>
              <c:strCache>
                <c:ptCount val="1"/>
                <c:pt idx="0">
                  <c:v>Strongly suppport</c:v>
                </c:pt>
              </c:strCache>
            </c:strRef>
          </c:tx>
          <c:spPr>
            <a:solidFill>
              <a:srgbClr val="D4582A"/>
            </a:solidFill>
            <a:ln>
              <a:solidFill>
                <a:srgbClr val="FFFFFF"/>
              </a:solidFill>
            </a:ln>
            <a:effectLst/>
          </c:spPr>
          <c:invertIfNegative val="0"/>
          <c:dPt>
            <c:idx val="0"/>
            <c:invertIfNegative val="0"/>
            <c:bubble3D val="0"/>
            <c:extLst xmlns:c16r2="http://schemas.microsoft.com/office/drawing/2015/06/chart">
              <c:ext xmlns:c16="http://schemas.microsoft.com/office/drawing/2014/chart" uri="{C3380CC4-5D6E-409C-BE32-E72D297353CC}">
                <c16:uniqueId val="{00000001-A9E7-4555-A96C-9F849BD9246B}"/>
              </c:ext>
            </c:extLst>
          </c:dPt>
          <c:dPt>
            <c:idx val="1"/>
            <c:invertIfNegative val="0"/>
            <c:bubble3D val="0"/>
            <c:extLst xmlns:c16r2="http://schemas.microsoft.com/office/drawing/2015/06/chart">
              <c:ext xmlns:c16="http://schemas.microsoft.com/office/drawing/2014/chart" uri="{C3380CC4-5D6E-409C-BE32-E72D297353CC}">
                <c16:uniqueId val="{00000003-A9E7-4555-A96C-9F849BD9246B}"/>
              </c:ext>
            </c:extLst>
          </c:dPt>
          <c:dPt>
            <c:idx val="2"/>
            <c:invertIfNegative val="0"/>
            <c:bubble3D val="0"/>
            <c:extLst xmlns:c16r2="http://schemas.microsoft.com/office/drawing/2015/06/chart">
              <c:ext xmlns:c16="http://schemas.microsoft.com/office/drawing/2014/chart" uri="{C3380CC4-5D6E-409C-BE32-E72D297353CC}">
                <c16:uniqueId val="{00000005-A9E7-4555-A96C-9F849BD9246B}"/>
              </c:ext>
            </c:extLst>
          </c:dPt>
          <c:dPt>
            <c:idx val="3"/>
            <c:invertIfNegative val="0"/>
            <c:bubble3D val="0"/>
            <c:extLst xmlns:c16r2="http://schemas.microsoft.com/office/drawing/2015/06/chart">
              <c:ext xmlns:c16="http://schemas.microsoft.com/office/drawing/2014/chart" uri="{C3380CC4-5D6E-409C-BE32-E72D297353CC}">
                <c16:uniqueId val="{00000007-A9E7-4555-A96C-9F849BD9246B}"/>
              </c:ext>
            </c:extLst>
          </c:dPt>
          <c:dPt>
            <c:idx val="5"/>
            <c:invertIfNegative val="0"/>
            <c:bubble3D val="0"/>
            <c:extLst xmlns:c16r2="http://schemas.microsoft.com/office/drawing/2015/06/chart">
              <c:ext xmlns:c16="http://schemas.microsoft.com/office/drawing/2014/chart" uri="{C3380CC4-5D6E-409C-BE32-E72D297353CC}">
                <c16:uniqueId val="{00000009-A9E7-4555-A96C-9F849BD9246B}"/>
              </c:ext>
            </c:extLst>
          </c:dPt>
          <c:dPt>
            <c:idx val="6"/>
            <c:invertIfNegative val="0"/>
            <c:bubble3D val="0"/>
            <c:extLst xmlns:c16r2="http://schemas.microsoft.com/office/drawing/2015/06/chart">
              <c:ext xmlns:c16="http://schemas.microsoft.com/office/drawing/2014/chart" uri="{C3380CC4-5D6E-409C-BE32-E72D297353CC}">
                <c16:uniqueId val="{0000000B-A9E7-4555-A96C-9F849BD9246B}"/>
              </c:ext>
            </c:extLst>
          </c:dPt>
          <c:dPt>
            <c:idx val="7"/>
            <c:invertIfNegative val="0"/>
            <c:bubble3D val="0"/>
            <c:extLst xmlns:c16r2="http://schemas.microsoft.com/office/drawing/2015/06/chart">
              <c:ext xmlns:c16="http://schemas.microsoft.com/office/drawing/2014/chart" uri="{C3380CC4-5D6E-409C-BE32-E72D297353CC}">
                <c16:uniqueId val="{0000000D-A9E7-4555-A96C-9F849BD9246B}"/>
              </c:ext>
            </c:extLst>
          </c:dPt>
          <c:dPt>
            <c:idx val="8"/>
            <c:invertIfNegative val="0"/>
            <c:bubble3D val="0"/>
            <c:extLst xmlns:c16r2="http://schemas.microsoft.com/office/drawing/2015/06/chart">
              <c:ext xmlns:c16="http://schemas.microsoft.com/office/drawing/2014/chart" uri="{C3380CC4-5D6E-409C-BE32-E72D297353CC}">
                <c16:uniqueId val="{0000000F-A9E7-4555-A96C-9F849BD9246B}"/>
              </c:ext>
            </c:extLst>
          </c:dPt>
          <c:dPt>
            <c:idx val="9"/>
            <c:invertIfNegative val="0"/>
            <c:bubble3D val="0"/>
            <c:extLst xmlns:c16r2="http://schemas.microsoft.com/office/drawing/2015/06/chart">
              <c:ext xmlns:c16="http://schemas.microsoft.com/office/drawing/2014/chart" uri="{C3380CC4-5D6E-409C-BE32-E72D297353CC}">
                <c16:uniqueId val="{00000011-A9E7-4555-A96C-9F849BD9246B}"/>
              </c:ext>
            </c:extLst>
          </c:dPt>
          <c:dPt>
            <c:idx val="10"/>
            <c:invertIfNegative val="0"/>
            <c:bubble3D val="0"/>
            <c:extLst xmlns:c16r2="http://schemas.microsoft.com/office/drawing/2015/06/chart">
              <c:ext xmlns:c16="http://schemas.microsoft.com/office/drawing/2014/chart" uri="{C3380CC4-5D6E-409C-BE32-E72D297353CC}">
                <c16:uniqueId val="{00000013-A9E7-4555-A96C-9F849BD9246B}"/>
              </c:ext>
            </c:extLst>
          </c:dPt>
          <c:dPt>
            <c:idx val="11"/>
            <c:invertIfNegative val="0"/>
            <c:bubble3D val="0"/>
            <c:extLst xmlns:c16r2="http://schemas.microsoft.com/office/drawing/2015/06/chart">
              <c:ext xmlns:c16="http://schemas.microsoft.com/office/drawing/2014/chart" uri="{C3380CC4-5D6E-409C-BE32-E72D297353CC}">
                <c16:uniqueId val="{00000015-A9E7-4555-A96C-9F849BD9246B}"/>
              </c:ext>
            </c:extLst>
          </c:dPt>
          <c:dPt>
            <c:idx val="12"/>
            <c:invertIfNegative val="0"/>
            <c:bubble3D val="0"/>
            <c:extLst xmlns:c16r2="http://schemas.microsoft.com/office/drawing/2015/06/chart">
              <c:ext xmlns:c16="http://schemas.microsoft.com/office/drawing/2014/chart" uri="{C3380CC4-5D6E-409C-BE32-E72D297353CC}">
                <c16:uniqueId val="{00000017-A9E7-4555-A96C-9F849BD9246B}"/>
              </c:ext>
            </c:extLst>
          </c:dPt>
          <c:dPt>
            <c:idx val="13"/>
            <c:invertIfNegative val="0"/>
            <c:bubble3D val="0"/>
            <c:extLst xmlns:c16r2="http://schemas.microsoft.com/office/drawing/2015/06/chart">
              <c:ext xmlns:c16="http://schemas.microsoft.com/office/drawing/2014/chart" uri="{C3380CC4-5D6E-409C-BE32-E72D297353CC}">
                <c16:uniqueId val="{00000019-A9E7-4555-A96C-9F849BD9246B}"/>
              </c:ext>
            </c:extLst>
          </c:dPt>
          <c:dPt>
            <c:idx val="14"/>
            <c:invertIfNegative val="0"/>
            <c:bubble3D val="0"/>
            <c:extLst xmlns:c16r2="http://schemas.microsoft.com/office/drawing/2015/06/chart">
              <c:ext xmlns:c16="http://schemas.microsoft.com/office/drawing/2014/chart" uri="{C3380CC4-5D6E-409C-BE32-E72D297353CC}">
                <c16:uniqueId val="{0000001B-A9E7-4555-A96C-9F849BD9246B}"/>
              </c:ext>
            </c:extLst>
          </c:dPt>
          <c:dPt>
            <c:idx val="15"/>
            <c:invertIfNegative val="0"/>
            <c:bubble3D val="0"/>
            <c:extLst xmlns:c16r2="http://schemas.microsoft.com/office/drawing/2015/06/chart">
              <c:ext xmlns:c16="http://schemas.microsoft.com/office/drawing/2014/chart" uri="{C3380CC4-5D6E-409C-BE32-E72D297353CC}">
                <c16:uniqueId val="{0000001D-A9E7-4555-A96C-9F849BD9246B}"/>
              </c:ext>
            </c:extLst>
          </c:dPt>
          <c:cat>
            <c:strRef>
              <c:f>Sheet1!$A$2:$A$6</c:f>
              <c:strCache>
                <c:ptCount val="5"/>
                <c:pt idx="0">
                  <c:v>First home owner
grants</c:v>
                </c:pt>
                <c:pt idx="1">
                  <c:v>More public housing</c:v>
                </c:pt>
                <c:pt idx="2">
                  <c:v>More homes being
built in local area</c:v>
                </c:pt>
                <c:pt idx="3">
                  <c:v>Remove tax incentives
like negative gearing</c:v>
                </c:pt>
                <c:pt idx="4">
                  <c:v>Relax planning
restrictions</c:v>
                </c:pt>
              </c:strCache>
            </c:strRef>
          </c:cat>
          <c:val>
            <c:numRef>
              <c:f>Sheet1!$B$2:$B$6</c:f>
              <c:numCache>
                <c:formatCode>General</c:formatCode>
                <c:ptCount val="5"/>
                <c:pt idx="0">
                  <c:v>42.3</c:v>
                </c:pt>
                <c:pt idx="1">
                  <c:v>24.2</c:v>
                </c:pt>
                <c:pt idx="2">
                  <c:v>15.5</c:v>
                </c:pt>
                <c:pt idx="3">
                  <c:v>24.2</c:v>
                </c:pt>
                <c:pt idx="4">
                  <c:v>12.1</c:v>
                </c:pt>
              </c:numCache>
            </c:numRef>
          </c:val>
          <c:extLst xmlns:c16r2="http://schemas.microsoft.com/office/drawing/2015/06/chart">
            <c:ext xmlns:c16="http://schemas.microsoft.com/office/drawing/2014/chart" uri="{C3380CC4-5D6E-409C-BE32-E72D297353CC}">
              <c16:uniqueId val="{0000001E-A9E7-4555-A96C-9F849BD9246B}"/>
            </c:ext>
          </c:extLst>
        </c:ser>
        <c:ser>
          <c:idx val="1"/>
          <c:order val="1"/>
          <c:tx>
            <c:strRef>
              <c:f>Sheet1!$C$1</c:f>
              <c:strCache>
                <c:ptCount val="1"/>
                <c:pt idx="0">
                  <c:v>Support</c:v>
                </c:pt>
              </c:strCache>
            </c:strRef>
          </c:tx>
          <c:spPr>
            <a:solidFill>
              <a:srgbClr val="F68B33"/>
            </a:solidFill>
            <a:ln>
              <a:solidFill>
                <a:srgbClr val="FFFFFF"/>
              </a:solidFill>
            </a:ln>
            <a:effectLst/>
          </c:spPr>
          <c:invertIfNegative val="0"/>
          <c:cat>
            <c:strRef>
              <c:f>Sheet1!$A$2:$A$6</c:f>
              <c:strCache>
                <c:ptCount val="5"/>
                <c:pt idx="0">
                  <c:v>First home owner
grants</c:v>
                </c:pt>
                <c:pt idx="1">
                  <c:v>More public housing</c:v>
                </c:pt>
                <c:pt idx="2">
                  <c:v>More homes being
built in local area</c:v>
                </c:pt>
                <c:pt idx="3">
                  <c:v>Remove tax incentives
like negative gearing</c:v>
                </c:pt>
                <c:pt idx="4">
                  <c:v>Relax planning
restrictions</c:v>
                </c:pt>
              </c:strCache>
            </c:strRef>
          </c:cat>
          <c:val>
            <c:numRef>
              <c:f>Sheet1!$C$2:$C$6</c:f>
              <c:numCache>
                <c:formatCode>General</c:formatCode>
                <c:ptCount val="5"/>
                <c:pt idx="0">
                  <c:v>40.7</c:v>
                </c:pt>
                <c:pt idx="1">
                  <c:v>39.4</c:v>
                </c:pt>
                <c:pt idx="2">
                  <c:v>37.5</c:v>
                </c:pt>
                <c:pt idx="3">
                  <c:v>27.5</c:v>
                </c:pt>
                <c:pt idx="4">
                  <c:v>34.6</c:v>
                </c:pt>
              </c:numCache>
            </c:numRef>
          </c:val>
          <c:extLst xmlns:c16r2="http://schemas.microsoft.com/office/drawing/2015/06/chart">
            <c:ext xmlns:c16="http://schemas.microsoft.com/office/drawing/2014/chart" uri="{C3380CC4-5D6E-409C-BE32-E72D297353CC}">
              <c16:uniqueId val="{0000001E-3B31-47E5-8CAA-3C41005975FB}"/>
            </c:ext>
          </c:extLst>
        </c:ser>
        <c:dLbls>
          <c:showLegendKey val="0"/>
          <c:showVal val="0"/>
          <c:showCatName val="0"/>
          <c:showSerName val="0"/>
          <c:showPercent val="0"/>
          <c:showBubbleSize val="0"/>
        </c:dLbls>
        <c:gapWidth val="75"/>
        <c:overlap val="100"/>
        <c:axId val="-1973742168"/>
        <c:axId val="-1973503352"/>
      </c:barChart>
      <c:catAx>
        <c:axId val="-1973742168"/>
        <c:scaling>
          <c:orientation val="maxMin"/>
        </c:scaling>
        <c:delete val="0"/>
        <c:axPos val="l"/>
        <c:numFmt formatCode="General" sourceLinked="0"/>
        <c:majorTickMark val="out"/>
        <c:minorTickMark val="none"/>
        <c:tickLblPos val="none"/>
        <c:spPr>
          <a:ln>
            <a:noFill/>
          </a:ln>
        </c:spPr>
        <c:txPr>
          <a:bodyPr/>
          <a:lstStyle/>
          <a:p>
            <a:pPr algn="just">
              <a:defRPr/>
            </a:pPr>
            <a:endParaRPr lang="en-US"/>
          </a:p>
        </c:txPr>
        <c:crossAx val="-1973503352"/>
        <c:crosses val="autoZero"/>
        <c:auto val="0"/>
        <c:lblAlgn val="ctr"/>
        <c:lblOffset val="100"/>
        <c:tickLblSkip val="1"/>
        <c:noMultiLvlLbl val="0"/>
      </c:catAx>
      <c:valAx>
        <c:axId val="-1973503352"/>
        <c:scaling>
          <c:orientation val="minMax"/>
          <c:max val="90.0"/>
          <c:min val="0.0"/>
        </c:scaling>
        <c:delete val="0"/>
        <c:axPos val="b"/>
        <c:majorGridlines>
          <c:spPr>
            <a:ln>
              <a:solidFill>
                <a:schemeClr val="accent6">
                  <a:lumMod val="40000"/>
                  <a:lumOff val="60000"/>
                </a:schemeClr>
              </a:solidFill>
            </a:ln>
          </c:spPr>
        </c:majorGridlines>
        <c:numFmt formatCode="#,##0" sourceLinked="0"/>
        <c:majorTickMark val="out"/>
        <c:minorTickMark val="none"/>
        <c:tickLblPos val="nextTo"/>
        <c:spPr>
          <a:ln>
            <a:noFill/>
          </a:ln>
        </c:spPr>
        <c:crossAx val="-1973742168"/>
        <c:crosses val="max"/>
        <c:crossBetween val="between"/>
        <c:majorUnit val="10.0"/>
      </c:valAx>
    </c:plotArea>
    <c:plotVisOnly val="1"/>
    <c:dispBlanksAs val="gap"/>
    <c:showDLblsOverMax val="0"/>
  </c:chart>
  <c:txPr>
    <a:bodyPr/>
    <a:lstStyle/>
    <a:p>
      <a:pPr algn="just">
        <a:defRPr sz="2200"/>
      </a:pPr>
      <a:endParaRPr lang="en-US"/>
    </a:p>
  </c:txPr>
  <c:externalData r:id="rId2">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2"/>
          <c:order val="0"/>
          <c:tx>
            <c:strRef>
              <c:f>Sheet1!$A$2</c:f>
              <c:strCache>
                <c:ptCount val="1"/>
                <c:pt idx="0">
                  <c:v>Sydney</c:v>
                </c:pt>
              </c:strCache>
            </c:strRef>
          </c:tx>
          <c:spPr>
            <a:solidFill>
              <a:srgbClr val="F68B33"/>
            </a:solidFill>
          </c:spPr>
          <c:invertIfNegative val="0"/>
          <c:cat>
            <c:strRef>
              <c:f>Sheet1!$B$1:$I$1</c:f>
              <c:strCache>
                <c:ptCount val="8"/>
                <c:pt idx="0">
                  <c:v>Increased traffic congestion</c:v>
                </c:pt>
                <c:pt idx="1">
                  <c:v>More crowded public transport</c:v>
                </c:pt>
                <c:pt idx="2">
                  <c:v>Loss of street appeal</c:v>
                </c:pt>
                <c:pt idx="3">
                  <c:v>Loss of amenity</c:v>
                </c:pt>
                <c:pt idx="4">
                  <c:v>Shadows cast by tall buildings</c:v>
                </c:pt>
                <c:pt idx="5">
                  <c:v>Don't want existing mix of people to change</c:v>
                </c:pt>
                <c:pt idx="6">
                  <c:v>Increased noise</c:v>
                </c:pt>
                <c:pt idx="7">
                  <c:v>Decreased property values</c:v>
                </c:pt>
              </c:strCache>
            </c:strRef>
          </c:cat>
          <c:val>
            <c:numRef>
              <c:f>Sheet1!$B$2:$I$2</c:f>
              <c:numCache>
                <c:formatCode>0</c:formatCode>
                <c:ptCount val="8"/>
                <c:pt idx="0">
                  <c:v>89.0</c:v>
                </c:pt>
                <c:pt idx="1">
                  <c:v>60.0</c:v>
                </c:pt>
                <c:pt idx="2">
                  <c:v>46.0</c:v>
                </c:pt>
                <c:pt idx="3">
                  <c:v>43.0</c:v>
                </c:pt>
                <c:pt idx="4">
                  <c:v>34.0</c:v>
                </c:pt>
                <c:pt idx="5">
                  <c:v>29.0</c:v>
                </c:pt>
                <c:pt idx="6">
                  <c:v>26.0</c:v>
                </c:pt>
                <c:pt idx="7">
                  <c:v>17.0</c:v>
                </c:pt>
              </c:numCache>
            </c:numRef>
          </c:val>
          <c:extLst xmlns:c16r2="http://schemas.microsoft.com/office/drawing/2015/06/chart">
            <c:ext xmlns:c16="http://schemas.microsoft.com/office/drawing/2014/chart" uri="{C3380CC4-5D6E-409C-BE32-E72D297353CC}">
              <c16:uniqueId val="{00000000-D2AD-4538-9EDC-05EA2EACD0EF}"/>
            </c:ext>
          </c:extLst>
        </c:ser>
        <c:ser>
          <c:idx val="0"/>
          <c:order val="1"/>
          <c:tx>
            <c:strRef>
              <c:f>Sheet1!$A$3</c:f>
              <c:strCache>
                <c:ptCount val="1"/>
                <c:pt idx="0">
                  <c:v>Melbourne</c:v>
                </c:pt>
              </c:strCache>
            </c:strRef>
          </c:tx>
          <c:spPr>
            <a:solidFill>
              <a:srgbClr val="D4582A"/>
            </a:solidFill>
            <a:ln w="9525">
              <a:solidFill>
                <a:srgbClr val="FFFFFF"/>
              </a:solidFill>
            </a:ln>
          </c:spPr>
          <c:invertIfNegative val="0"/>
          <c:cat>
            <c:strRef>
              <c:f>Sheet1!$B$1:$I$1</c:f>
              <c:strCache>
                <c:ptCount val="8"/>
                <c:pt idx="0">
                  <c:v>Increased traffic congestion</c:v>
                </c:pt>
                <c:pt idx="1">
                  <c:v>More crowded public transport</c:v>
                </c:pt>
                <c:pt idx="2">
                  <c:v>Loss of street appeal</c:v>
                </c:pt>
                <c:pt idx="3">
                  <c:v>Loss of amenity</c:v>
                </c:pt>
                <c:pt idx="4">
                  <c:v>Shadows cast by tall buildings</c:v>
                </c:pt>
                <c:pt idx="5">
                  <c:v>Don't want existing mix of people to change</c:v>
                </c:pt>
                <c:pt idx="6">
                  <c:v>Increased noise</c:v>
                </c:pt>
                <c:pt idx="7">
                  <c:v>Decreased property values</c:v>
                </c:pt>
              </c:strCache>
            </c:strRef>
          </c:cat>
          <c:val>
            <c:numRef>
              <c:f>Sheet1!$B$3:$I$3</c:f>
              <c:numCache>
                <c:formatCode>0</c:formatCode>
                <c:ptCount val="8"/>
                <c:pt idx="0">
                  <c:v>86.0</c:v>
                </c:pt>
                <c:pt idx="1">
                  <c:v>56.0</c:v>
                </c:pt>
                <c:pt idx="2">
                  <c:v>37.0</c:v>
                </c:pt>
                <c:pt idx="3">
                  <c:v>48.0</c:v>
                </c:pt>
                <c:pt idx="4">
                  <c:v>35.0</c:v>
                </c:pt>
                <c:pt idx="5">
                  <c:v>27.0</c:v>
                </c:pt>
                <c:pt idx="6">
                  <c:v>28.0</c:v>
                </c:pt>
                <c:pt idx="7">
                  <c:v>15.0</c:v>
                </c:pt>
              </c:numCache>
            </c:numRef>
          </c:val>
          <c:extLst xmlns:c16r2="http://schemas.microsoft.com/office/drawing/2015/06/chart">
            <c:ext xmlns:c16="http://schemas.microsoft.com/office/drawing/2014/chart" uri="{C3380CC4-5D6E-409C-BE32-E72D297353CC}">
              <c16:uniqueId val="{00000001-D2AD-4538-9EDC-05EA2EACD0EF}"/>
            </c:ext>
          </c:extLst>
        </c:ser>
        <c:ser>
          <c:idx val="1"/>
          <c:order val="2"/>
          <c:tx>
            <c:strRef>
              <c:f>Sheet1!$A$4</c:f>
              <c:strCache>
                <c:ptCount val="1"/>
                <c:pt idx="0">
                  <c:v>All capitals</c:v>
                </c:pt>
              </c:strCache>
            </c:strRef>
          </c:tx>
          <c:spPr>
            <a:solidFill>
              <a:srgbClr val="A02226"/>
            </a:solidFill>
            <a:ln w="9525">
              <a:solidFill>
                <a:srgbClr val="FFFFFF"/>
              </a:solidFill>
            </a:ln>
          </c:spPr>
          <c:invertIfNegative val="0"/>
          <c:cat>
            <c:strRef>
              <c:f>Sheet1!$B$1:$I$1</c:f>
              <c:strCache>
                <c:ptCount val="8"/>
                <c:pt idx="0">
                  <c:v>Increased traffic congestion</c:v>
                </c:pt>
                <c:pt idx="1">
                  <c:v>More crowded public transport</c:v>
                </c:pt>
                <c:pt idx="2">
                  <c:v>Loss of street appeal</c:v>
                </c:pt>
                <c:pt idx="3">
                  <c:v>Loss of amenity</c:v>
                </c:pt>
                <c:pt idx="4">
                  <c:v>Shadows cast by tall buildings</c:v>
                </c:pt>
                <c:pt idx="5">
                  <c:v>Don't want existing mix of people to change</c:v>
                </c:pt>
                <c:pt idx="6">
                  <c:v>Increased noise</c:v>
                </c:pt>
                <c:pt idx="7">
                  <c:v>Decreased property values</c:v>
                </c:pt>
              </c:strCache>
            </c:strRef>
          </c:cat>
          <c:val>
            <c:numRef>
              <c:f>Sheet1!$B$4:$I$4</c:f>
              <c:numCache>
                <c:formatCode>0</c:formatCode>
                <c:ptCount val="8"/>
                <c:pt idx="0">
                  <c:v>85.0</c:v>
                </c:pt>
                <c:pt idx="1">
                  <c:v>59.0</c:v>
                </c:pt>
                <c:pt idx="2">
                  <c:v>35.0</c:v>
                </c:pt>
                <c:pt idx="3">
                  <c:v>45.0</c:v>
                </c:pt>
                <c:pt idx="4">
                  <c:v>29.0</c:v>
                </c:pt>
                <c:pt idx="5">
                  <c:v>28.0</c:v>
                </c:pt>
                <c:pt idx="6">
                  <c:v>25.0</c:v>
                </c:pt>
                <c:pt idx="7">
                  <c:v>17.0</c:v>
                </c:pt>
              </c:numCache>
            </c:numRef>
          </c:val>
          <c:extLst xmlns:c16r2="http://schemas.microsoft.com/office/drawing/2015/06/chart">
            <c:ext xmlns:c16="http://schemas.microsoft.com/office/drawing/2014/chart" uri="{C3380CC4-5D6E-409C-BE32-E72D297353CC}">
              <c16:uniqueId val="{00000002-D2AD-4538-9EDC-05EA2EACD0EF}"/>
            </c:ext>
          </c:extLst>
        </c:ser>
        <c:dLbls>
          <c:showLegendKey val="0"/>
          <c:showVal val="0"/>
          <c:showCatName val="0"/>
          <c:showSerName val="0"/>
          <c:showPercent val="0"/>
          <c:showBubbleSize val="0"/>
        </c:dLbls>
        <c:gapWidth val="100"/>
        <c:axId val="-2003885464"/>
        <c:axId val="-2004254728"/>
      </c:barChart>
      <c:catAx>
        <c:axId val="-2003885464"/>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2004254728"/>
        <c:crosses val="autoZero"/>
        <c:auto val="1"/>
        <c:lblAlgn val="ctr"/>
        <c:lblOffset val="100"/>
        <c:noMultiLvlLbl val="0"/>
      </c:catAx>
      <c:valAx>
        <c:axId val="-2004254728"/>
        <c:scaling>
          <c:orientation val="minMax"/>
          <c:max val="100.0"/>
        </c:scaling>
        <c:delete val="0"/>
        <c:axPos val="l"/>
        <c:majorGridlines>
          <c:spPr>
            <a:ln>
              <a:solidFill>
                <a:srgbClr val="6A737B">
                  <a:lumMod val="40000"/>
                  <a:lumOff val="60000"/>
                </a:srgbClr>
              </a:solidFill>
            </a:ln>
          </c:spPr>
        </c:majorGridlines>
        <c:numFmt formatCode="0" sourceLinked="0"/>
        <c:majorTickMark val="out"/>
        <c:minorTickMark val="none"/>
        <c:tickLblPos val="nextTo"/>
        <c:spPr>
          <a:ln>
            <a:noFill/>
          </a:ln>
        </c:spPr>
        <c:txPr>
          <a:bodyPr/>
          <a:lstStyle/>
          <a:p>
            <a:pPr>
              <a:defRPr sz="2200"/>
            </a:pPr>
            <a:endParaRPr lang="en-US"/>
          </a:p>
        </c:txPr>
        <c:crossAx val="-200388546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44325090353762"/>
          <c:y val="0.0332619047619048"/>
          <c:w val="0.864946303099061"/>
          <c:h val="0.832480103334857"/>
        </c:manualLayout>
      </c:layout>
      <c:barChart>
        <c:barDir val="col"/>
        <c:grouping val="stacked"/>
        <c:varyColors val="0"/>
        <c:ser>
          <c:idx val="0"/>
          <c:order val="0"/>
          <c:tx>
            <c:strRef>
              <c:f>Sheet1!$A$2</c:f>
              <c:strCache>
                <c:ptCount val="1"/>
                <c:pt idx="0">
                  <c:v>1 more  needed</c:v>
                </c:pt>
              </c:strCache>
            </c:strRef>
          </c:tx>
          <c:spPr>
            <a:solidFill>
              <a:schemeClr val="accent3"/>
            </a:solidFill>
            <a:ln w="3175">
              <a:solidFill>
                <a:schemeClr val="bg1"/>
              </a:solidFill>
            </a:ln>
          </c:spPr>
          <c:invertIfNegative val="0"/>
          <c:dPt>
            <c:idx val="0"/>
            <c:invertIfNegative val="0"/>
            <c:bubble3D val="0"/>
            <c:extLst xmlns:c16r2="http://schemas.microsoft.com/office/drawing/2015/06/chart">
              <c:ext xmlns:c16="http://schemas.microsoft.com/office/drawing/2014/chart" uri="{C3380CC4-5D6E-409C-BE32-E72D297353CC}">
                <c16:uniqueId val="{00000000-11A6-4EDD-BEF9-95AE1363732C}"/>
              </c:ext>
            </c:extLst>
          </c:dPt>
          <c:dPt>
            <c:idx val="1"/>
            <c:invertIfNegative val="0"/>
            <c:bubble3D val="0"/>
            <c:extLst xmlns:c16r2="http://schemas.microsoft.com/office/drawing/2015/06/chart">
              <c:ext xmlns:c16="http://schemas.microsoft.com/office/drawing/2014/chart" uri="{C3380CC4-5D6E-409C-BE32-E72D297353CC}">
                <c16:uniqueId val="{00000001-11A6-4EDD-BEF9-95AE1363732C}"/>
              </c:ext>
            </c:extLst>
          </c:dPt>
          <c:dPt>
            <c:idx val="2"/>
            <c:invertIfNegative val="0"/>
            <c:bubble3D val="0"/>
            <c:extLst xmlns:c16r2="http://schemas.microsoft.com/office/drawing/2015/06/chart">
              <c:ext xmlns:c16="http://schemas.microsoft.com/office/drawing/2014/chart" uri="{C3380CC4-5D6E-409C-BE32-E72D297353CC}">
                <c16:uniqueId val="{00000002-11A6-4EDD-BEF9-95AE1363732C}"/>
              </c:ext>
            </c:extLst>
          </c:dPt>
          <c:dPt>
            <c:idx val="3"/>
            <c:invertIfNegative val="0"/>
            <c:bubble3D val="0"/>
            <c:extLst xmlns:c16r2="http://schemas.microsoft.com/office/drawing/2015/06/chart">
              <c:ext xmlns:c16="http://schemas.microsoft.com/office/drawing/2014/chart" uri="{C3380CC4-5D6E-409C-BE32-E72D297353CC}">
                <c16:uniqueId val="{00000003-11A6-4EDD-BEF9-95AE1363732C}"/>
              </c:ext>
            </c:extLst>
          </c:dPt>
          <c:dPt>
            <c:idx val="6"/>
            <c:invertIfNegative val="0"/>
            <c:bubble3D val="0"/>
            <c:extLst xmlns:c16r2="http://schemas.microsoft.com/office/drawing/2015/06/chart">
              <c:ext xmlns:c16="http://schemas.microsoft.com/office/drawing/2014/chart" uri="{C3380CC4-5D6E-409C-BE32-E72D297353CC}">
                <c16:uniqueId val="{00000004-11A6-4EDD-BEF9-95AE1363732C}"/>
              </c:ext>
            </c:extLst>
          </c:dPt>
          <c:dPt>
            <c:idx val="7"/>
            <c:invertIfNegative val="0"/>
            <c:bubble3D val="0"/>
            <c:extLst xmlns:c16r2="http://schemas.microsoft.com/office/drawing/2015/06/chart">
              <c:ext xmlns:c16="http://schemas.microsoft.com/office/drawing/2014/chart" uri="{C3380CC4-5D6E-409C-BE32-E72D297353CC}">
                <c16:uniqueId val="{00000005-11A6-4EDD-BEF9-95AE1363732C}"/>
              </c:ext>
            </c:extLst>
          </c:dPt>
          <c:dPt>
            <c:idx val="8"/>
            <c:invertIfNegative val="0"/>
            <c:bubble3D val="0"/>
            <c:extLst xmlns:c16r2="http://schemas.microsoft.com/office/drawing/2015/06/chart">
              <c:ext xmlns:c16="http://schemas.microsoft.com/office/drawing/2014/chart" uri="{C3380CC4-5D6E-409C-BE32-E72D297353CC}">
                <c16:uniqueId val="{00000006-11A6-4EDD-BEF9-95AE1363732C}"/>
              </c:ext>
            </c:extLst>
          </c:dPt>
          <c:cat>
            <c:strRef>
              <c:f>Sheet1!$B$1:$E$1</c:f>
              <c:strCache>
                <c:ptCount val="4"/>
                <c:pt idx="0">
                  <c:v>Owner without a mortgage</c:v>
                </c:pt>
                <c:pt idx="1">
                  <c:v>Owner with a mortgage</c:v>
                </c:pt>
                <c:pt idx="2">
                  <c:v>Private renter</c:v>
                </c:pt>
                <c:pt idx="3">
                  <c:v>Public renter</c:v>
                </c:pt>
              </c:strCache>
            </c:strRef>
          </c:cat>
          <c:val>
            <c:numRef>
              <c:f>Sheet1!$B$2:$E$2</c:f>
              <c:numCache>
                <c:formatCode>General</c:formatCode>
                <c:ptCount val="4"/>
                <c:pt idx="0">
                  <c:v>1.6</c:v>
                </c:pt>
                <c:pt idx="1">
                  <c:v>2.6</c:v>
                </c:pt>
                <c:pt idx="2">
                  <c:v>7.4</c:v>
                </c:pt>
                <c:pt idx="3">
                  <c:v>6.5</c:v>
                </c:pt>
              </c:numCache>
            </c:numRef>
          </c:val>
          <c:extLst xmlns:c16r2="http://schemas.microsoft.com/office/drawing/2015/06/chart">
            <c:ext xmlns:c16="http://schemas.microsoft.com/office/drawing/2014/chart" uri="{C3380CC4-5D6E-409C-BE32-E72D297353CC}">
              <c16:uniqueId val="{00000000-FFA8-4DC4-AC6F-D634CD8F5ACE}"/>
            </c:ext>
          </c:extLst>
        </c:ser>
        <c:ser>
          <c:idx val="1"/>
          <c:order val="1"/>
          <c:tx>
            <c:strRef>
              <c:f>Sheet1!$A$3</c:f>
              <c:strCache>
                <c:ptCount val="1"/>
                <c:pt idx="0">
                  <c:v>No extra needed</c:v>
                </c:pt>
              </c:strCache>
            </c:strRef>
          </c:tx>
          <c:spPr>
            <a:solidFill>
              <a:schemeClr val="accent2"/>
            </a:solidFill>
            <a:ln>
              <a:solidFill>
                <a:schemeClr val="bg1"/>
              </a:solidFill>
            </a:ln>
          </c:spPr>
          <c:invertIfNegative val="0"/>
          <c:cat>
            <c:strRef>
              <c:f>Sheet1!$B$1:$E$1</c:f>
              <c:strCache>
                <c:ptCount val="4"/>
                <c:pt idx="0">
                  <c:v>Owner without a mortgage</c:v>
                </c:pt>
                <c:pt idx="1">
                  <c:v>Owner with a mortgage</c:v>
                </c:pt>
                <c:pt idx="2">
                  <c:v>Private renter</c:v>
                </c:pt>
                <c:pt idx="3">
                  <c:v>Public renter</c:v>
                </c:pt>
              </c:strCache>
            </c:strRef>
          </c:cat>
          <c:val>
            <c:numRef>
              <c:f>Sheet1!$B$3:$E$3</c:f>
              <c:numCache>
                <c:formatCode>General</c:formatCode>
                <c:ptCount val="4"/>
                <c:pt idx="0">
                  <c:v>7.3</c:v>
                </c:pt>
                <c:pt idx="1">
                  <c:v>17.2</c:v>
                </c:pt>
                <c:pt idx="2">
                  <c:v>30.1</c:v>
                </c:pt>
                <c:pt idx="3">
                  <c:v>34.7</c:v>
                </c:pt>
              </c:numCache>
            </c:numRef>
          </c:val>
          <c:extLst xmlns:c16r2="http://schemas.microsoft.com/office/drawing/2015/06/chart">
            <c:ext xmlns:c16="http://schemas.microsoft.com/office/drawing/2014/chart" uri="{C3380CC4-5D6E-409C-BE32-E72D297353CC}">
              <c16:uniqueId val="{00000007-11A6-4EDD-BEF9-95AE1363732C}"/>
            </c:ext>
          </c:extLst>
        </c:ser>
        <c:ser>
          <c:idx val="2"/>
          <c:order val="2"/>
          <c:tx>
            <c:strRef>
              <c:f>Sheet1!$A$4</c:f>
              <c:strCache>
                <c:ptCount val="1"/>
                <c:pt idx="0">
                  <c:v>1 bedroom spare</c:v>
                </c:pt>
              </c:strCache>
            </c:strRef>
          </c:tx>
          <c:spPr>
            <a:solidFill>
              <a:schemeClr val="accent1"/>
            </a:solidFill>
            <a:ln>
              <a:solidFill>
                <a:schemeClr val="bg1"/>
              </a:solidFill>
            </a:ln>
          </c:spPr>
          <c:invertIfNegative val="0"/>
          <c:cat>
            <c:strRef>
              <c:f>Sheet1!$B$1:$E$1</c:f>
              <c:strCache>
                <c:ptCount val="4"/>
                <c:pt idx="0">
                  <c:v>Owner without a mortgage</c:v>
                </c:pt>
                <c:pt idx="1">
                  <c:v>Owner with a mortgage</c:v>
                </c:pt>
                <c:pt idx="2">
                  <c:v>Private renter</c:v>
                </c:pt>
                <c:pt idx="3">
                  <c:v>Public renter</c:v>
                </c:pt>
              </c:strCache>
            </c:strRef>
          </c:cat>
          <c:val>
            <c:numRef>
              <c:f>Sheet1!$B$4:$E$4</c:f>
              <c:numCache>
                <c:formatCode>General</c:formatCode>
                <c:ptCount val="4"/>
                <c:pt idx="0">
                  <c:v>24.9</c:v>
                </c:pt>
                <c:pt idx="1">
                  <c:v>35.1</c:v>
                </c:pt>
                <c:pt idx="2">
                  <c:v>38.5</c:v>
                </c:pt>
                <c:pt idx="3">
                  <c:v>35.9</c:v>
                </c:pt>
              </c:numCache>
            </c:numRef>
          </c:val>
          <c:extLst xmlns:c16r2="http://schemas.microsoft.com/office/drawing/2015/06/chart">
            <c:ext xmlns:c16="http://schemas.microsoft.com/office/drawing/2014/chart" uri="{C3380CC4-5D6E-409C-BE32-E72D297353CC}">
              <c16:uniqueId val="{00000008-11A6-4EDD-BEF9-95AE1363732C}"/>
            </c:ext>
          </c:extLst>
        </c:ser>
        <c:ser>
          <c:idx val="3"/>
          <c:order val="3"/>
          <c:tx>
            <c:strRef>
              <c:f>Sheet1!$A$5</c:f>
              <c:strCache>
                <c:ptCount val="1"/>
                <c:pt idx="0">
                  <c:v>2 bedroom spare</c:v>
                </c:pt>
              </c:strCache>
            </c:strRef>
          </c:tx>
          <c:spPr>
            <a:solidFill>
              <a:schemeClr val="tx2"/>
            </a:solidFill>
            <a:ln>
              <a:solidFill>
                <a:schemeClr val="bg1"/>
              </a:solidFill>
            </a:ln>
          </c:spPr>
          <c:invertIfNegative val="0"/>
          <c:cat>
            <c:strRef>
              <c:f>Sheet1!$B$1:$E$1</c:f>
              <c:strCache>
                <c:ptCount val="4"/>
                <c:pt idx="0">
                  <c:v>Owner without a mortgage</c:v>
                </c:pt>
                <c:pt idx="1">
                  <c:v>Owner with a mortgage</c:v>
                </c:pt>
                <c:pt idx="2">
                  <c:v>Private renter</c:v>
                </c:pt>
                <c:pt idx="3">
                  <c:v>Public renter</c:v>
                </c:pt>
              </c:strCache>
            </c:strRef>
          </c:cat>
          <c:val>
            <c:numRef>
              <c:f>Sheet1!$B$5:$E$5</c:f>
              <c:numCache>
                <c:formatCode>General</c:formatCode>
                <c:ptCount val="4"/>
                <c:pt idx="0">
                  <c:v>45.1</c:v>
                </c:pt>
                <c:pt idx="1">
                  <c:v>31.6</c:v>
                </c:pt>
                <c:pt idx="2">
                  <c:v>19.6</c:v>
                </c:pt>
                <c:pt idx="3">
                  <c:v>21.3</c:v>
                </c:pt>
              </c:numCache>
            </c:numRef>
          </c:val>
          <c:extLst xmlns:c16r2="http://schemas.microsoft.com/office/drawing/2015/06/chart">
            <c:ext xmlns:c16="http://schemas.microsoft.com/office/drawing/2014/chart" uri="{C3380CC4-5D6E-409C-BE32-E72D297353CC}">
              <c16:uniqueId val="{00000007-40CD-4D06-B765-726683B2C856}"/>
            </c:ext>
          </c:extLst>
        </c:ser>
        <c:ser>
          <c:idx val="4"/>
          <c:order val="4"/>
          <c:tx>
            <c:strRef>
              <c:f>Sheet1!$A$6</c:f>
              <c:strCache>
                <c:ptCount val="1"/>
                <c:pt idx="0">
                  <c:v>3 or more bedrooms spare</c:v>
                </c:pt>
              </c:strCache>
            </c:strRef>
          </c:tx>
          <c:spPr>
            <a:solidFill>
              <a:srgbClr val="621214"/>
            </a:solidFill>
            <a:ln>
              <a:solidFill>
                <a:schemeClr val="bg1"/>
              </a:solidFill>
            </a:ln>
          </c:spPr>
          <c:invertIfNegative val="0"/>
          <c:cat>
            <c:strRef>
              <c:f>Sheet1!$B$1:$E$1</c:f>
              <c:strCache>
                <c:ptCount val="4"/>
                <c:pt idx="0">
                  <c:v>Owner without a mortgage</c:v>
                </c:pt>
                <c:pt idx="1">
                  <c:v>Owner with a mortgage</c:v>
                </c:pt>
                <c:pt idx="2">
                  <c:v>Private renter</c:v>
                </c:pt>
                <c:pt idx="3">
                  <c:v>Public renter</c:v>
                </c:pt>
              </c:strCache>
            </c:strRef>
          </c:cat>
          <c:val>
            <c:numRef>
              <c:f>Sheet1!$B$6:$E$6</c:f>
              <c:numCache>
                <c:formatCode>General</c:formatCode>
                <c:ptCount val="4"/>
                <c:pt idx="0">
                  <c:v>21.2</c:v>
                </c:pt>
                <c:pt idx="1">
                  <c:v>13.5</c:v>
                </c:pt>
                <c:pt idx="2">
                  <c:v>4.8</c:v>
                </c:pt>
                <c:pt idx="3">
                  <c:v>1.4</c:v>
                </c:pt>
              </c:numCache>
            </c:numRef>
          </c:val>
          <c:extLst xmlns:c16r2="http://schemas.microsoft.com/office/drawing/2015/06/chart">
            <c:ext xmlns:c16="http://schemas.microsoft.com/office/drawing/2014/chart" uri="{C3380CC4-5D6E-409C-BE32-E72D297353CC}">
              <c16:uniqueId val="{00000008-40CD-4D06-B765-726683B2C856}"/>
            </c:ext>
          </c:extLst>
        </c:ser>
        <c:dLbls>
          <c:showLegendKey val="0"/>
          <c:showVal val="0"/>
          <c:showCatName val="0"/>
          <c:showSerName val="0"/>
          <c:showPercent val="0"/>
          <c:showBubbleSize val="0"/>
        </c:dLbls>
        <c:gapWidth val="50"/>
        <c:overlap val="100"/>
        <c:axId val="1795562072"/>
        <c:axId val="-2081170024"/>
      </c:barChart>
      <c:catAx>
        <c:axId val="1795562072"/>
        <c:scaling>
          <c:orientation val="minMax"/>
        </c:scaling>
        <c:delete val="0"/>
        <c:axPos val="b"/>
        <c:numFmt formatCode="General" sourceLinked="1"/>
        <c:majorTickMark val="out"/>
        <c:minorTickMark val="none"/>
        <c:tickLblPos val="nextTo"/>
        <c:spPr>
          <a:ln>
            <a:solidFill>
              <a:schemeClr val="tx1"/>
            </a:solidFill>
          </a:ln>
        </c:spPr>
        <c:txPr>
          <a:bodyPr/>
          <a:lstStyle/>
          <a:p>
            <a:pPr>
              <a:defRPr sz="2200"/>
            </a:pPr>
            <a:endParaRPr lang="en-US"/>
          </a:p>
        </c:txPr>
        <c:crossAx val="-2081170024"/>
        <c:crossesAt val="0.0"/>
        <c:auto val="1"/>
        <c:lblAlgn val="ctr"/>
        <c:lblOffset val="100"/>
        <c:noMultiLvlLbl val="0"/>
      </c:catAx>
      <c:valAx>
        <c:axId val="-2081170024"/>
        <c:scaling>
          <c:orientation val="minMax"/>
          <c:max val="100.0"/>
          <c:min val="0.0"/>
        </c:scaling>
        <c:delete val="0"/>
        <c:axPos val="l"/>
        <c:majorGridlines>
          <c:spPr>
            <a:ln>
              <a:solidFill>
                <a:schemeClr val="accent6">
                  <a:lumMod val="60000"/>
                  <a:lumOff val="40000"/>
                </a:schemeClr>
              </a:solidFill>
            </a:ln>
          </c:spPr>
        </c:majorGridlines>
        <c:numFmt formatCode="#,##0" sourceLinked="0"/>
        <c:majorTickMark val="out"/>
        <c:minorTickMark val="none"/>
        <c:tickLblPos val="nextTo"/>
        <c:spPr>
          <a:ln>
            <a:noFill/>
          </a:ln>
        </c:spPr>
        <c:txPr>
          <a:bodyPr/>
          <a:lstStyle/>
          <a:p>
            <a:pPr>
              <a:defRPr sz="2200"/>
            </a:pPr>
            <a:endParaRPr lang="en-US"/>
          </a:p>
        </c:txPr>
        <c:crossAx val="1795562072"/>
        <c:crosses val="autoZero"/>
        <c:crossBetween val="between"/>
        <c:majorUnit val="10.0"/>
      </c:valAx>
      <c:spPr>
        <a:noFill/>
        <a:ln w="25400">
          <a:noFill/>
        </a:ln>
      </c:spPr>
    </c:plotArea>
    <c:plotVisOnly val="1"/>
    <c:dispBlanksAs val="gap"/>
    <c:showDLblsOverMax val="0"/>
  </c:chart>
  <c:txPr>
    <a:bodyPr/>
    <a:lstStyle/>
    <a:p>
      <a:pPr>
        <a:defRPr sz="1800"/>
      </a:pPr>
      <a:endParaRPr lang="en-US"/>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666173021146761"/>
          <c:y val="0.0332619047619048"/>
          <c:w val="0.911093983444377"/>
          <c:h val="0.906602216389618"/>
        </c:manualLayout>
      </c:layout>
      <c:barChart>
        <c:barDir val="col"/>
        <c:grouping val="clustered"/>
        <c:varyColors val="0"/>
        <c:ser>
          <c:idx val="0"/>
          <c:order val="0"/>
          <c:tx>
            <c:strRef>
              <c:f>Sheet1!$A$2</c:f>
              <c:strCache>
                <c:ptCount val="1"/>
                <c:pt idx="0">
                  <c:v>1995</c:v>
                </c:pt>
              </c:strCache>
            </c:strRef>
          </c:tx>
          <c:spPr>
            <a:solidFill>
              <a:schemeClr val="accent2"/>
            </a:solidFill>
            <a:ln w="3175">
              <a:solidFill>
                <a:schemeClr val="bg1"/>
              </a:solidFill>
            </a:ln>
          </c:spPr>
          <c:invertIfNegative val="0"/>
          <c:dPt>
            <c:idx val="0"/>
            <c:invertIfNegative val="0"/>
            <c:bubble3D val="0"/>
            <c:extLst xmlns:c16r2="http://schemas.microsoft.com/office/drawing/2015/06/chart">
              <c:ext xmlns:c16="http://schemas.microsoft.com/office/drawing/2014/chart" uri="{C3380CC4-5D6E-409C-BE32-E72D297353CC}">
                <c16:uniqueId val="{00000000-11A6-4EDD-BEF9-95AE1363732C}"/>
              </c:ext>
            </c:extLst>
          </c:dPt>
          <c:dPt>
            <c:idx val="1"/>
            <c:invertIfNegative val="0"/>
            <c:bubble3D val="0"/>
            <c:extLst xmlns:c16r2="http://schemas.microsoft.com/office/drawing/2015/06/chart">
              <c:ext xmlns:c16="http://schemas.microsoft.com/office/drawing/2014/chart" uri="{C3380CC4-5D6E-409C-BE32-E72D297353CC}">
                <c16:uniqueId val="{00000001-11A6-4EDD-BEF9-95AE1363732C}"/>
              </c:ext>
            </c:extLst>
          </c:dPt>
          <c:dPt>
            <c:idx val="2"/>
            <c:invertIfNegative val="0"/>
            <c:bubble3D val="0"/>
            <c:extLst xmlns:c16r2="http://schemas.microsoft.com/office/drawing/2015/06/chart">
              <c:ext xmlns:c16="http://schemas.microsoft.com/office/drawing/2014/chart" uri="{C3380CC4-5D6E-409C-BE32-E72D297353CC}">
                <c16:uniqueId val="{00000002-11A6-4EDD-BEF9-95AE1363732C}"/>
              </c:ext>
            </c:extLst>
          </c:dPt>
          <c:dPt>
            <c:idx val="3"/>
            <c:invertIfNegative val="0"/>
            <c:bubble3D val="0"/>
            <c:extLst xmlns:c16r2="http://schemas.microsoft.com/office/drawing/2015/06/chart">
              <c:ext xmlns:c16="http://schemas.microsoft.com/office/drawing/2014/chart" uri="{C3380CC4-5D6E-409C-BE32-E72D297353CC}">
                <c16:uniqueId val="{00000003-11A6-4EDD-BEF9-95AE1363732C}"/>
              </c:ext>
            </c:extLst>
          </c:dPt>
          <c:dPt>
            <c:idx val="6"/>
            <c:invertIfNegative val="0"/>
            <c:bubble3D val="0"/>
            <c:extLst xmlns:c16r2="http://schemas.microsoft.com/office/drawing/2015/06/chart">
              <c:ext xmlns:c16="http://schemas.microsoft.com/office/drawing/2014/chart" uri="{C3380CC4-5D6E-409C-BE32-E72D297353CC}">
                <c16:uniqueId val="{00000004-11A6-4EDD-BEF9-95AE1363732C}"/>
              </c:ext>
            </c:extLst>
          </c:dPt>
          <c:dPt>
            <c:idx val="7"/>
            <c:invertIfNegative val="0"/>
            <c:bubble3D val="0"/>
            <c:extLst xmlns:c16r2="http://schemas.microsoft.com/office/drawing/2015/06/chart">
              <c:ext xmlns:c16="http://schemas.microsoft.com/office/drawing/2014/chart" uri="{C3380CC4-5D6E-409C-BE32-E72D297353CC}">
                <c16:uniqueId val="{00000005-11A6-4EDD-BEF9-95AE1363732C}"/>
              </c:ext>
            </c:extLst>
          </c:dPt>
          <c:dPt>
            <c:idx val="8"/>
            <c:invertIfNegative val="0"/>
            <c:bubble3D val="0"/>
            <c:extLst xmlns:c16r2="http://schemas.microsoft.com/office/drawing/2015/06/chart">
              <c:ext xmlns:c16="http://schemas.microsoft.com/office/drawing/2014/chart" uri="{C3380CC4-5D6E-409C-BE32-E72D297353CC}">
                <c16:uniqueId val="{00000006-11A6-4EDD-BEF9-95AE1363732C}"/>
              </c:ext>
            </c:extLst>
          </c:dPt>
          <c:cat>
            <c:strRef>
              <c:f>Sheet1!$B$1:$I$1</c:f>
              <c:strCache>
                <c:ptCount val="8"/>
                <c:pt idx="0">
                  <c:v>Melbourne</c:v>
                </c:pt>
                <c:pt idx="1">
                  <c:v>Darwin</c:v>
                </c:pt>
                <c:pt idx="2">
                  <c:v>Adelaide</c:v>
                </c:pt>
                <c:pt idx="3">
                  <c:v>Sydney</c:v>
                </c:pt>
                <c:pt idx="4">
                  <c:v>Perth</c:v>
                </c:pt>
                <c:pt idx="5">
                  <c:v>Hobart</c:v>
                </c:pt>
                <c:pt idx="6">
                  <c:v>Canberra</c:v>
                </c:pt>
                <c:pt idx="7">
                  <c:v>Brisbane</c:v>
                </c:pt>
              </c:strCache>
            </c:strRef>
          </c:cat>
          <c:val>
            <c:numRef>
              <c:f>Sheet1!$B$2:$I$2</c:f>
              <c:numCache>
                <c:formatCode>0.0%</c:formatCode>
                <c:ptCount val="8"/>
                <c:pt idx="0">
                  <c:v>0.0309923664122137</c:v>
                </c:pt>
                <c:pt idx="1">
                  <c:v>0.0226363636363636</c:v>
                </c:pt>
                <c:pt idx="2">
                  <c:v>0.0293636363636364</c:v>
                </c:pt>
                <c:pt idx="3">
                  <c:v>0.0264689265536723</c:v>
                </c:pt>
                <c:pt idx="4">
                  <c:v>0.0216666666666667</c:v>
                </c:pt>
                <c:pt idx="5">
                  <c:v>0.0240721649484536</c:v>
                </c:pt>
                <c:pt idx="6">
                  <c:v>0.0251</c:v>
                </c:pt>
                <c:pt idx="7">
                  <c:v>0.01</c:v>
                </c:pt>
              </c:numCache>
            </c:numRef>
          </c:val>
          <c:extLst xmlns:c16r2="http://schemas.microsoft.com/office/drawing/2015/06/chart">
            <c:ext xmlns:c16="http://schemas.microsoft.com/office/drawing/2014/chart" uri="{C3380CC4-5D6E-409C-BE32-E72D297353CC}">
              <c16:uniqueId val="{00000000-FFA8-4DC4-AC6F-D634CD8F5ACE}"/>
            </c:ext>
          </c:extLst>
        </c:ser>
        <c:ser>
          <c:idx val="1"/>
          <c:order val="1"/>
          <c:tx>
            <c:strRef>
              <c:f>Sheet1!$A$3</c:f>
              <c:strCache>
                <c:ptCount val="1"/>
                <c:pt idx="0">
                  <c:v>2015</c:v>
                </c:pt>
              </c:strCache>
            </c:strRef>
          </c:tx>
          <c:spPr>
            <a:solidFill>
              <a:schemeClr val="tx2"/>
            </a:solidFill>
            <a:ln>
              <a:solidFill>
                <a:schemeClr val="bg1"/>
              </a:solidFill>
            </a:ln>
          </c:spPr>
          <c:invertIfNegative val="0"/>
          <c:cat>
            <c:strRef>
              <c:f>Sheet1!$B$1:$I$1</c:f>
              <c:strCache>
                <c:ptCount val="8"/>
                <c:pt idx="0">
                  <c:v>Melbourne</c:v>
                </c:pt>
                <c:pt idx="1">
                  <c:v>Darwin</c:v>
                </c:pt>
                <c:pt idx="2">
                  <c:v>Adelaide</c:v>
                </c:pt>
                <c:pt idx="3">
                  <c:v>Sydney</c:v>
                </c:pt>
                <c:pt idx="4">
                  <c:v>Perth</c:v>
                </c:pt>
                <c:pt idx="5">
                  <c:v>Hobart</c:v>
                </c:pt>
                <c:pt idx="6">
                  <c:v>Canberra</c:v>
                </c:pt>
                <c:pt idx="7">
                  <c:v>Brisbane</c:v>
                </c:pt>
              </c:strCache>
            </c:strRef>
          </c:cat>
          <c:val>
            <c:numRef>
              <c:f>Sheet1!$B$3:$I$3</c:f>
              <c:numCache>
                <c:formatCode>0.0%</c:formatCode>
                <c:ptCount val="8"/>
                <c:pt idx="0">
                  <c:v>0.0520677419354839</c:v>
                </c:pt>
                <c:pt idx="1">
                  <c:v>0.0495004366812227</c:v>
                </c:pt>
                <c:pt idx="2">
                  <c:v>0.0412619047619047</c:v>
                </c:pt>
                <c:pt idx="3">
                  <c:v>0.039875</c:v>
                </c:pt>
                <c:pt idx="4">
                  <c:v>0.0362075471698113</c:v>
                </c:pt>
                <c:pt idx="5">
                  <c:v>0.0342479108635098</c:v>
                </c:pt>
                <c:pt idx="6">
                  <c:v>0.0343537414965986</c:v>
                </c:pt>
                <c:pt idx="7">
                  <c:v>0.0171428571428571</c:v>
                </c:pt>
              </c:numCache>
            </c:numRef>
          </c:val>
          <c:extLst xmlns:c16r2="http://schemas.microsoft.com/office/drawing/2015/06/chart">
            <c:ext xmlns:c16="http://schemas.microsoft.com/office/drawing/2014/chart" uri="{C3380CC4-5D6E-409C-BE32-E72D297353CC}">
              <c16:uniqueId val="{00000007-11A6-4EDD-BEF9-95AE1363732C}"/>
            </c:ext>
          </c:extLst>
        </c:ser>
        <c:dLbls>
          <c:showLegendKey val="0"/>
          <c:showVal val="0"/>
          <c:showCatName val="0"/>
          <c:showSerName val="0"/>
          <c:showPercent val="0"/>
          <c:showBubbleSize val="0"/>
        </c:dLbls>
        <c:gapWidth val="50"/>
        <c:axId val="-2004523400"/>
        <c:axId val="-2003954264"/>
      </c:barChart>
      <c:catAx>
        <c:axId val="-2004523400"/>
        <c:scaling>
          <c:orientation val="minMax"/>
        </c:scaling>
        <c:delete val="0"/>
        <c:axPos val="b"/>
        <c:numFmt formatCode="General" sourceLinked="1"/>
        <c:majorTickMark val="out"/>
        <c:minorTickMark val="none"/>
        <c:tickLblPos val="nextTo"/>
        <c:spPr>
          <a:ln>
            <a:solidFill>
              <a:schemeClr val="tx1"/>
            </a:solidFill>
          </a:ln>
        </c:spPr>
        <c:txPr>
          <a:bodyPr/>
          <a:lstStyle/>
          <a:p>
            <a:pPr>
              <a:defRPr sz="1850"/>
            </a:pPr>
            <a:endParaRPr lang="en-US"/>
          </a:p>
        </c:txPr>
        <c:crossAx val="-2003954264"/>
        <c:crossesAt val="0.0"/>
        <c:auto val="1"/>
        <c:lblAlgn val="ctr"/>
        <c:lblOffset val="100"/>
        <c:noMultiLvlLbl val="0"/>
      </c:catAx>
      <c:valAx>
        <c:axId val="-2003954264"/>
        <c:scaling>
          <c:orientation val="minMax"/>
          <c:max val="0.06"/>
          <c:min val="0.0"/>
        </c:scaling>
        <c:delete val="0"/>
        <c:axPos val="l"/>
        <c:majorGridlines>
          <c:spPr>
            <a:ln>
              <a:solidFill>
                <a:schemeClr val="accent6">
                  <a:lumMod val="60000"/>
                  <a:lumOff val="40000"/>
                </a:schemeClr>
              </a:solidFill>
            </a:ln>
          </c:spPr>
        </c:majorGridlines>
        <c:numFmt formatCode="0%" sourceLinked="0"/>
        <c:majorTickMark val="out"/>
        <c:minorTickMark val="none"/>
        <c:tickLblPos val="nextTo"/>
        <c:spPr>
          <a:ln>
            <a:noFill/>
          </a:ln>
        </c:spPr>
        <c:crossAx val="-2004523400"/>
        <c:crosses val="autoZero"/>
        <c:crossBetween val="between"/>
      </c:valAx>
      <c:spPr>
        <a:noFill/>
        <a:ln w="25400">
          <a:noFill/>
        </a:ln>
      </c:spPr>
    </c:plotArea>
    <c:plotVisOnly val="1"/>
    <c:dispBlanksAs val="gap"/>
    <c:showDLblsOverMax val="0"/>
  </c:chart>
  <c:txPr>
    <a:bodyPr/>
    <a:lstStyle/>
    <a:p>
      <a:pPr>
        <a:defRPr sz="2200"/>
      </a:pPr>
      <a:endParaRPr lang="en-US"/>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lineChart>
        <c:grouping val="standard"/>
        <c:varyColors val="0"/>
        <c:ser>
          <c:idx val="0"/>
          <c:order val="0"/>
          <c:tx>
            <c:strRef>
              <c:f>Sheet1!$B$1</c:f>
              <c:strCache>
                <c:ptCount val="1"/>
                <c:pt idx="0">
                  <c:v>NSW, Vic, Qld, NT</c:v>
                </c:pt>
              </c:strCache>
            </c:strRef>
          </c:tx>
          <c:spPr>
            <a:ln>
              <a:solidFill>
                <a:schemeClr val="accent2"/>
              </a:solidFill>
              <a:prstDash val="solid"/>
            </a:ln>
          </c:spPr>
          <c:marker>
            <c:symbol val="none"/>
          </c:marker>
          <c:cat>
            <c:numRef>
              <c:f>Sheet1!$A$2:$A$217</c:f>
              <c:numCache>
                <c:formatCode>mmm\-yy</c:formatCode>
                <c:ptCount val="216"/>
                <c:pt idx="0">
                  <c:v>36526.0</c:v>
                </c:pt>
                <c:pt idx="1">
                  <c:v>36557.0</c:v>
                </c:pt>
                <c:pt idx="2">
                  <c:v>36586.0</c:v>
                </c:pt>
                <c:pt idx="3">
                  <c:v>36617.0</c:v>
                </c:pt>
                <c:pt idx="4">
                  <c:v>36647.0</c:v>
                </c:pt>
                <c:pt idx="5">
                  <c:v>36678.0</c:v>
                </c:pt>
                <c:pt idx="6">
                  <c:v>36708.0</c:v>
                </c:pt>
                <c:pt idx="7">
                  <c:v>36739.0</c:v>
                </c:pt>
                <c:pt idx="8">
                  <c:v>36770.0</c:v>
                </c:pt>
                <c:pt idx="9">
                  <c:v>36800.0</c:v>
                </c:pt>
                <c:pt idx="10">
                  <c:v>36831.0</c:v>
                </c:pt>
                <c:pt idx="11">
                  <c:v>36861.0</c:v>
                </c:pt>
                <c:pt idx="12">
                  <c:v>36892.0</c:v>
                </c:pt>
                <c:pt idx="13">
                  <c:v>36923.0</c:v>
                </c:pt>
                <c:pt idx="14">
                  <c:v>36951.0</c:v>
                </c:pt>
                <c:pt idx="15">
                  <c:v>36982.0</c:v>
                </c:pt>
                <c:pt idx="16">
                  <c:v>37012.0</c:v>
                </c:pt>
                <c:pt idx="17">
                  <c:v>37043.0</c:v>
                </c:pt>
                <c:pt idx="18">
                  <c:v>37073.0</c:v>
                </c:pt>
                <c:pt idx="19">
                  <c:v>37104.0</c:v>
                </c:pt>
                <c:pt idx="20">
                  <c:v>37135.0</c:v>
                </c:pt>
                <c:pt idx="21">
                  <c:v>37165.0</c:v>
                </c:pt>
                <c:pt idx="22">
                  <c:v>37196.0</c:v>
                </c:pt>
                <c:pt idx="23">
                  <c:v>37226.0</c:v>
                </c:pt>
                <c:pt idx="24">
                  <c:v>37257.0</c:v>
                </c:pt>
                <c:pt idx="25">
                  <c:v>37288.0</c:v>
                </c:pt>
                <c:pt idx="26">
                  <c:v>37316.0</c:v>
                </c:pt>
                <c:pt idx="27">
                  <c:v>37347.0</c:v>
                </c:pt>
                <c:pt idx="28">
                  <c:v>37377.0</c:v>
                </c:pt>
                <c:pt idx="29">
                  <c:v>37408.0</c:v>
                </c:pt>
                <c:pt idx="30">
                  <c:v>37438.0</c:v>
                </c:pt>
                <c:pt idx="31">
                  <c:v>37469.0</c:v>
                </c:pt>
                <c:pt idx="32">
                  <c:v>37500.0</c:v>
                </c:pt>
                <c:pt idx="33">
                  <c:v>37530.0</c:v>
                </c:pt>
                <c:pt idx="34">
                  <c:v>37561.0</c:v>
                </c:pt>
                <c:pt idx="35">
                  <c:v>37591.0</c:v>
                </c:pt>
                <c:pt idx="36">
                  <c:v>37622.0</c:v>
                </c:pt>
                <c:pt idx="37">
                  <c:v>37653.0</c:v>
                </c:pt>
                <c:pt idx="38">
                  <c:v>37681.0</c:v>
                </c:pt>
                <c:pt idx="39">
                  <c:v>37712.0</c:v>
                </c:pt>
                <c:pt idx="40">
                  <c:v>37742.0</c:v>
                </c:pt>
                <c:pt idx="41">
                  <c:v>37773.0</c:v>
                </c:pt>
                <c:pt idx="42">
                  <c:v>37803.0</c:v>
                </c:pt>
                <c:pt idx="43">
                  <c:v>37834.0</c:v>
                </c:pt>
                <c:pt idx="44">
                  <c:v>37865.0</c:v>
                </c:pt>
                <c:pt idx="45">
                  <c:v>37895.0</c:v>
                </c:pt>
                <c:pt idx="46">
                  <c:v>37926.0</c:v>
                </c:pt>
                <c:pt idx="47">
                  <c:v>37956.0</c:v>
                </c:pt>
                <c:pt idx="48">
                  <c:v>37987.0</c:v>
                </c:pt>
                <c:pt idx="49">
                  <c:v>38018.0</c:v>
                </c:pt>
                <c:pt idx="50">
                  <c:v>38047.0</c:v>
                </c:pt>
                <c:pt idx="51">
                  <c:v>38078.0</c:v>
                </c:pt>
                <c:pt idx="52">
                  <c:v>38108.0</c:v>
                </c:pt>
                <c:pt idx="53">
                  <c:v>38139.0</c:v>
                </c:pt>
                <c:pt idx="54">
                  <c:v>38169.0</c:v>
                </c:pt>
                <c:pt idx="55">
                  <c:v>38200.0</c:v>
                </c:pt>
                <c:pt idx="56">
                  <c:v>38231.0</c:v>
                </c:pt>
                <c:pt idx="57">
                  <c:v>38261.0</c:v>
                </c:pt>
                <c:pt idx="58">
                  <c:v>38292.0</c:v>
                </c:pt>
                <c:pt idx="59">
                  <c:v>38322.0</c:v>
                </c:pt>
                <c:pt idx="60">
                  <c:v>38353.0</c:v>
                </c:pt>
                <c:pt idx="61">
                  <c:v>38384.0</c:v>
                </c:pt>
                <c:pt idx="62">
                  <c:v>38412.0</c:v>
                </c:pt>
                <c:pt idx="63">
                  <c:v>38443.0</c:v>
                </c:pt>
                <c:pt idx="64">
                  <c:v>38473.0</c:v>
                </c:pt>
                <c:pt idx="65">
                  <c:v>38504.0</c:v>
                </c:pt>
                <c:pt idx="66">
                  <c:v>38534.0</c:v>
                </c:pt>
                <c:pt idx="67">
                  <c:v>38565.0</c:v>
                </c:pt>
                <c:pt idx="68">
                  <c:v>38596.0</c:v>
                </c:pt>
                <c:pt idx="69">
                  <c:v>38626.0</c:v>
                </c:pt>
                <c:pt idx="70">
                  <c:v>38657.0</c:v>
                </c:pt>
                <c:pt idx="71">
                  <c:v>38687.0</c:v>
                </c:pt>
                <c:pt idx="72">
                  <c:v>38718.0</c:v>
                </c:pt>
                <c:pt idx="73">
                  <c:v>38749.0</c:v>
                </c:pt>
                <c:pt idx="74">
                  <c:v>38777.0</c:v>
                </c:pt>
                <c:pt idx="75">
                  <c:v>38808.0</c:v>
                </c:pt>
                <c:pt idx="76">
                  <c:v>38838.0</c:v>
                </c:pt>
                <c:pt idx="77">
                  <c:v>38869.0</c:v>
                </c:pt>
                <c:pt idx="78">
                  <c:v>38899.0</c:v>
                </c:pt>
                <c:pt idx="79">
                  <c:v>38930.0</c:v>
                </c:pt>
                <c:pt idx="80">
                  <c:v>38961.0</c:v>
                </c:pt>
                <c:pt idx="81">
                  <c:v>38991.0</c:v>
                </c:pt>
                <c:pt idx="82">
                  <c:v>39022.0</c:v>
                </c:pt>
                <c:pt idx="83">
                  <c:v>39052.0</c:v>
                </c:pt>
                <c:pt idx="84">
                  <c:v>39083.0</c:v>
                </c:pt>
                <c:pt idx="85">
                  <c:v>39114.0</c:v>
                </c:pt>
                <c:pt idx="86">
                  <c:v>39142.0</c:v>
                </c:pt>
                <c:pt idx="87">
                  <c:v>39173.0</c:v>
                </c:pt>
                <c:pt idx="88">
                  <c:v>39203.0</c:v>
                </c:pt>
                <c:pt idx="89">
                  <c:v>39234.0</c:v>
                </c:pt>
                <c:pt idx="90">
                  <c:v>39264.0</c:v>
                </c:pt>
                <c:pt idx="91">
                  <c:v>39295.0</c:v>
                </c:pt>
                <c:pt idx="92">
                  <c:v>39326.0</c:v>
                </c:pt>
                <c:pt idx="93">
                  <c:v>39356.0</c:v>
                </c:pt>
                <c:pt idx="94">
                  <c:v>39387.0</c:v>
                </c:pt>
                <c:pt idx="95">
                  <c:v>39417.0</c:v>
                </c:pt>
                <c:pt idx="96">
                  <c:v>39448.0</c:v>
                </c:pt>
                <c:pt idx="97">
                  <c:v>39479.0</c:v>
                </c:pt>
                <c:pt idx="98">
                  <c:v>39508.0</c:v>
                </c:pt>
                <c:pt idx="99">
                  <c:v>39539.0</c:v>
                </c:pt>
                <c:pt idx="100">
                  <c:v>39569.0</c:v>
                </c:pt>
                <c:pt idx="101">
                  <c:v>39600.0</c:v>
                </c:pt>
                <c:pt idx="102">
                  <c:v>39630.0</c:v>
                </c:pt>
                <c:pt idx="103">
                  <c:v>39661.0</c:v>
                </c:pt>
                <c:pt idx="104">
                  <c:v>39692.0</c:v>
                </c:pt>
                <c:pt idx="105">
                  <c:v>39722.0</c:v>
                </c:pt>
                <c:pt idx="106">
                  <c:v>39753.0</c:v>
                </c:pt>
                <c:pt idx="107">
                  <c:v>39783.0</c:v>
                </c:pt>
                <c:pt idx="108">
                  <c:v>39814.0</c:v>
                </c:pt>
                <c:pt idx="109">
                  <c:v>39845.0</c:v>
                </c:pt>
                <c:pt idx="110">
                  <c:v>39873.0</c:v>
                </c:pt>
                <c:pt idx="111">
                  <c:v>39904.0</c:v>
                </c:pt>
                <c:pt idx="112">
                  <c:v>39934.0</c:v>
                </c:pt>
                <c:pt idx="113">
                  <c:v>39965.0</c:v>
                </c:pt>
                <c:pt idx="114">
                  <c:v>39995.0</c:v>
                </c:pt>
                <c:pt idx="115">
                  <c:v>40026.0</c:v>
                </c:pt>
                <c:pt idx="116">
                  <c:v>40057.0</c:v>
                </c:pt>
                <c:pt idx="117">
                  <c:v>40087.0</c:v>
                </c:pt>
                <c:pt idx="118">
                  <c:v>40118.0</c:v>
                </c:pt>
                <c:pt idx="119">
                  <c:v>40148.0</c:v>
                </c:pt>
                <c:pt idx="120">
                  <c:v>40179.0</c:v>
                </c:pt>
                <c:pt idx="121">
                  <c:v>40210.0</c:v>
                </c:pt>
                <c:pt idx="122">
                  <c:v>40238.0</c:v>
                </c:pt>
                <c:pt idx="123">
                  <c:v>40269.0</c:v>
                </c:pt>
                <c:pt idx="124">
                  <c:v>40299.0</c:v>
                </c:pt>
                <c:pt idx="125">
                  <c:v>40330.0</c:v>
                </c:pt>
                <c:pt idx="126">
                  <c:v>40360.0</c:v>
                </c:pt>
                <c:pt idx="127">
                  <c:v>40391.0</c:v>
                </c:pt>
                <c:pt idx="128">
                  <c:v>40422.0</c:v>
                </c:pt>
                <c:pt idx="129">
                  <c:v>40452.0</c:v>
                </c:pt>
                <c:pt idx="130">
                  <c:v>40483.0</c:v>
                </c:pt>
                <c:pt idx="131">
                  <c:v>40513.0</c:v>
                </c:pt>
                <c:pt idx="132">
                  <c:v>40544.0</c:v>
                </c:pt>
                <c:pt idx="133">
                  <c:v>40575.0</c:v>
                </c:pt>
                <c:pt idx="134">
                  <c:v>40603.0</c:v>
                </c:pt>
                <c:pt idx="135">
                  <c:v>40634.0</c:v>
                </c:pt>
                <c:pt idx="136">
                  <c:v>40664.0</c:v>
                </c:pt>
                <c:pt idx="137">
                  <c:v>40695.0</c:v>
                </c:pt>
                <c:pt idx="138">
                  <c:v>40725.0</c:v>
                </c:pt>
                <c:pt idx="139">
                  <c:v>40756.0</c:v>
                </c:pt>
                <c:pt idx="140">
                  <c:v>40787.0</c:v>
                </c:pt>
                <c:pt idx="141">
                  <c:v>40817.0</c:v>
                </c:pt>
                <c:pt idx="142">
                  <c:v>40848.0</c:v>
                </c:pt>
                <c:pt idx="143">
                  <c:v>40878.0</c:v>
                </c:pt>
                <c:pt idx="144">
                  <c:v>40909.0</c:v>
                </c:pt>
                <c:pt idx="145">
                  <c:v>40940.0</c:v>
                </c:pt>
                <c:pt idx="146">
                  <c:v>40969.0</c:v>
                </c:pt>
                <c:pt idx="147">
                  <c:v>41000.0</c:v>
                </c:pt>
                <c:pt idx="148">
                  <c:v>41030.0</c:v>
                </c:pt>
                <c:pt idx="149">
                  <c:v>41061.0</c:v>
                </c:pt>
                <c:pt idx="150">
                  <c:v>41091.0</c:v>
                </c:pt>
                <c:pt idx="151">
                  <c:v>41122.0</c:v>
                </c:pt>
                <c:pt idx="152">
                  <c:v>41153.0</c:v>
                </c:pt>
                <c:pt idx="153">
                  <c:v>41183.0</c:v>
                </c:pt>
                <c:pt idx="154">
                  <c:v>41214.0</c:v>
                </c:pt>
                <c:pt idx="155">
                  <c:v>41244.0</c:v>
                </c:pt>
                <c:pt idx="156">
                  <c:v>41275.0</c:v>
                </c:pt>
                <c:pt idx="157">
                  <c:v>41306.0</c:v>
                </c:pt>
                <c:pt idx="158">
                  <c:v>41334.0</c:v>
                </c:pt>
                <c:pt idx="159">
                  <c:v>41365.0</c:v>
                </c:pt>
                <c:pt idx="160">
                  <c:v>41395.0</c:v>
                </c:pt>
                <c:pt idx="161">
                  <c:v>41426.0</c:v>
                </c:pt>
                <c:pt idx="162">
                  <c:v>41456.0</c:v>
                </c:pt>
                <c:pt idx="163">
                  <c:v>41487.0</c:v>
                </c:pt>
                <c:pt idx="164">
                  <c:v>41518.0</c:v>
                </c:pt>
                <c:pt idx="165">
                  <c:v>41548.0</c:v>
                </c:pt>
                <c:pt idx="166">
                  <c:v>41579.0</c:v>
                </c:pt>
                <c:pt idx="167">
                  <c:v>41609.0</c:v>
                </c:pt>
                <c:pt idx="168">
                  <c:v>41640.0</c:v>
                </c:pt>
                <c:pt idx="169">
                  <c:v>41671.0</c:v>
                </c:pt>
                <c:pt idx="170">
                  <c:v>41699.0</c:v>
                </c:pt>
                <c:pt idx="171">
                  <c:v>41730.0</c:v>
                </c:pt>
                <c:pt idx="172">
                  <c:v>41760.0</c:v>
                </c:pt>
                <c:pt idx="173">
                  <c:v>41791.0</c:v>
                </c:pt>
                <c:pt idx="174">
                  <c:v>41821.0</c:v>
                </c:pt>
                <c:pt idx="175">
                  <c:v>41852.0</c:v>
                </c:pt>
                <c:pt idx="176">
                  <c:v>41883.0</c:v>
                </c:pt>
                <c:pt idx="177">
                  <c:v>41913.0</c:v>
                </c:pt>
                <c:pt idx="178">
                  <c:v>41944.0</c:v>
                </c:pt>
                <c:pt idx="179">
                  <c:v>41974.0</c:v>
                </c:pt>
                <c:pt idx="180">
                  <c:v>42005.0</c:v>
                </c:pt>
                <c:pt idx="181">
                  <c:v>42036.0</c:v>
                </c:pt>
                <c:pt idx="182">
                  <c:v>42064.0</c:v>
                </c:pt>
                <c:pt idx="183">
                  <c:v>42095.0</c:v>
                </c:pt>
                <c:pt idx="184">
                  <c:v>42125.0</c:v>
                </c:pt>
                <c:pt idx="185">
                  <c:v>42156.0</c:v>
                </c:pt>
                <c:pt idx="186">
                  <c:v>42186.0</c:v>
                </c:pt>
                <c:pt idx="187">
                  <c:v>42217.0</c:v>
                </c:pt>
                <c:pt idx="188">
                  <c:v>42248.0</c:v>
                </c:pt>
                <c:pt idx="189">
                  <c:v>42278.0</c:v>
                </c:pt>
                <c:pt idx="190">
                  <c:v>42309.0</c:v>
                </c:pt>
                <c:pt idx="191">
                  <c:v>42339.0</c:v>
                </c:pt>
                <c:pt idx="192">
                  <c:v>42370.0</c:v>
                </c:pt>
                <c:pt idx="193">
                  <c:v>42401.0</c:v>
                </c:pt>
                <c:pt idx="194">
                  <c:v>42430.0</c:v>
                </c:pt>
                <c:pt idx="195">
                  <c:v>42461.0</c:v>
                </c:pt>
                <c:pt idx="196">
                  <c:v>42491.0</c:v>
                </c:pt>
                <c:pt idx="197">
                  <c:v>42522.0</c:v>
                </c:pt>
                <c:pt idx="198">
                  <c:v>42552.0</c:v>
                </c:pt>
                <c:pt idx="199">
                  <c:v>42583.0</c:v>
                </c:pt>
                <c:pt idx="200">
                  <c:v>42614.0</c:v>
                </c:pt>
                <c:pt idx="201">
                  <c:v>42644.0</c:v>
                </c:pt>
                <c:pt idx="202">
                  <c:v>42675.0</c:v>
                </c:pt>
                <c:pt idx="203">
                  <c:v>42705.0</c:v>
                </c:pt>
                <c:pt idx="204">
                  <c:v>42736.0</c:v>
                </c:pt>
                <c:pt idx="205">
                  <c:v>42767.0</c:v>
                </c:pt>
                <c:pt idx="206">
                  <c:v>42795.0</c:v>
                </c:pt>
                <c:pt idx="207">
                  <c:v>42826.0</c:v>
                </c:pt>
                <c:pt idx="208">
                  <c:v>42856.0</c:v>
                </c:pt>
                <c:pt idx="209">
                  <c:v>42887.0</c:v>
                </c:pt>
                <c:pt idx="210">
                  <c:v>42917.0</c:v>
                </c:pt>
                <c:pt idx="211">
                  <c:v>42948.0</c:v>
                </c:pt>
                <c:pt idx="212">
                  <c:v>42979.0</c:v>
                </c:pt>
                <c:pt idx="213">
                  <c:v>43009.0</c:v>
                </c:pt>
                <c:pt idx="214">
                  <c:v>43040.0</c:v>
                </c:pt>
                <c:pt idx="215">
                  <c:v>43070.0</c:v>
                </c:pt>
              </c:numCache>
            </c:numRef>
          </c:cat>
          <c:val>
            <c:numRef>
              <c:f>Sheet1!$B$2:$B$217</c:f>
              <c:numCache>
                <c:formatCode>General</c:formatCode>
                <c:ptCount val="216"/>
                <c:pt idx="2" formatCode="0">
                  <c:v>7546.64694416638</c:v>
                </c:pt>
                <c:pt idx="3" formatCode="0">
                  <c:v>7052.952789104233</c:v>
                </c:pt>
                <c:pt idx="4" formatCode="0">
                  <c:v>6344.597328007493</c:v>
                </c:pt>
                <c:pt idx="5" formatCode="0">
                  <c:v>5538.536959428806</c:v>
                </c:pt>
                <c:pt idx="6" formatCode="0">
                  <c:v>5981.735521500027</c:v>
                </c:pt>
                <c:pt idx="7" formatCode="0">
                  <c:v>6758.787440322507</c:v>
                </c:pt>
                <c:pt idx="8" formatCode="0">
                  <c:v>7746.81176358177</c:v>
                </c:pt>
                <c:pt idx="9" formatCode="0">
                  <c:v>7544.77421389457</c:v>
                </c:pt>
                <c:pt idx="10" formatCode="0">
                  <c:v>7365.74947303788</c:v>
                </c:pt>
                <c:pt idx="11" formatCode="0">
                  <c:v>7440.9141496594</c:v>
                </c:pt>
                <c:pt idx="12" formatCode="0">
                  <c:v>7463.929829161605</c:v>
                </c:pt>
                <c:pt idx="13" formatCode="0">
                  <c:v>7300.61463497305</c:v>
                </c:pt>
                <c:pt idx="14" formatCode="0">
                  <c:v>7278.304982957044</c:v>
                </c:pt>
                <c:pt idx="15" formatCode="0">
                  <c:v>7827.26625158781</c:v>
                </c:pt>
                <c:pt idx="16" formatCode="0">
                  <c:v>8518.039781054738</c:v>
                </c:pt>
                <c:pt idx="17" formatCode="0">
                  <c:v>9341.238734841854</c:v>
                </c:pt>
                <c:pt idx="18" formatCode="0">
                  <c:v>10040.36458461276</c:v>
                </c:pt>
                <c:pt idx="19" formatCode="0">
                  <c:v>10447.80831687346</c:v>
                </c:pt>
                <c:pt idx="20" formatCode="0">
                  <c:v>10418.71280399035</c:v>
                </c:pt>
                <c:pt idx="21" formatCode="0">
                  <c:v>10220.48253926747</c:v>
                </c:pt>
                <c:pt idx="22" formatCode="0">
                  <c:v>10103.80715622458</c:v>
                </c:pt>
                <c:pt idx="23" formatCode="0">
                  <c:v>10236.54612078251</c:v>
                </c:pt>
                <c:pt idx="24" formatCode="0">
                  <c:v>10393.53654102243</c:v>
                </c:pt>
                <c:pt idx="25" formatCode="0">
                  <c:v>9783.242084226752</c:v>
                </c:pt>
                <c:pt idx="26" formatCode="0">
                  <c:v>9157.53175211387</c:v>
                </c:pt>
                <c:pt idx="27" formatCode="0">
                  <c:v>8140.99056595688</c:v>
                </c:pt>
                <c:pt idx="28" formatCode="0">
                  <c:v>7997.79155842583</c:v>
                </c:pt>
                <c:pt idx="29" formatCode="0">
                  <c:v>7704.435444215494</c:v>
                </c:pt>
                <c:pt idx="30" formatCode="0">
                  <c:v>7668.116636704558</c:v>
                </c:pt>
                <c:pt idx="31" formatCode="0">
                  <c:v>7377.070646590458</c:v>
                </c:pt>
                <c:pt idx="32" formatCode="0">
                  <c:v>7004.250097925018</c:v>
                </c:pt>
                <c:pt idx="33" formatCode="0">
                  <c:v>6630.783063384649</c:v>
                </c:pt>
                <c:pt idx="34" formatCode="0">
                  <c:v>6370.38053459754</c:v>
                </c:pt>
                <c:pt idx="35" formatCode="0">
                  <c:v>6270.5632008613</c:v>
                </c:pt>
                <c:pt idx="36" formatCode="0">
                  <c:v>6265.533844828362</c:v>
                </c:pt>
                <c:pt idx="37" formatCode="0">
                  <c:v>6322.76928242116</c:v>
                </c:pt>
                <c:pt idx="38" formatCode="0">
                  <c:v>6470.337171812972</c:v>
                </c:pt>
                <c:pt idx="39" formatCode="0">
                  <c:v>6467.76464396777</c:v>
                </c:pt>
                <c:pt idx="40" formatCode="0">
                  <c:v>6382.89882444382</c:v>
                </c:pt>
                <c:pt idx="41" formatCode="0">
                  <c:v>6190.38237076385</c:v>
                </c:pt>
                <c:pt idx="42" formatCode="0">
                  <c:v>6092.167932256416</c:v>
                </c:pt>
                <c:pt idx="43" formatCode="0">
                  <c:v>6124.972407798327</c:v>
                </c:pt>
                <c:pt idx="44" formatCode="0">
                  <c:v>6161.091082139472</c:v>
                </c:pt>
                <c:pt idx="45" formatCode="0">
                  <c:v>6131.234732940176</c:v>
                </c:pt>
                <c:pt idx="46" formatCode="0">
                  <c:v>5921.655431876462</c:v>
                </c:pt>
                <c:pt idx="47" formatCode="0">
                  <c:v>5680.688513831764</c:v>
                </c:pt>
                <c:pt idx="48" formatCode="0">
                  <c:v>5372.901158485735</c:v>
                </c:pt>
                <c:pt idx="49" formatCode="0">
                  <c:v>5112.925129322045</c:v>
                </c:pt>
                <c:pt idx="50" formatCode="0">
                  <c:v>4931.667627599595</c:v>
                </c:pt>
                <c:pt idx="51" formatCode="0">
                  <c:v>4922.772910527437</c:v>
                </c:pt>
                <c:pt idx="52" formatCode="0">
                  <c:v>5118.095456283567</c:v>
                </c:pt>
                <c:pt idx="53" formatCode="0">
                  <c:v>5377.1610401342</c:v>
                </c:pt>
                <c:pt idx="54" formatCode="0">
                  <c:v>5650.14051620101</c:v>
                </c:pt>
                <c:pt idx="55" formatCode="0">
                  <c:v>5803.344431131155</c:v>
                </c:pt>
                <c:pt idx="56" formatCode="0">
                  <c:v>5878.071323136131</c:v>
                </c:pt>
                <c:pt idx="57" formatCode="0">
                  <c:v>5871.862337977137</c:v>
                </c:pt>
                <c:pt idx="58" formatCode="0">
                  <c:v>5915.13917915931</c:v>
                </c:pt>
                <c:pt idx="59" formatCode="0">
                  <c:v>6054.19144629772</c:v>
                </c:pt>
                <c:pt idx="60" formatCode="0">
                  <c:v>6322.516106180522</c:v>
                </c:pt>
                <c:pt idx="61" formatCode="0">
                  <c:v>6542.27780639493</c:v>
                </c:pt>
                <c:pt idx="62" formatCode="0">
                  <c:v>6747.733337135005</c:v>
                </c:pt>
                <c:pt idx="63" formatCode="0">
                  <c:v>6874.150197132617</c:v>
                </c:pt>
                <c:pt idx="64" formatCode="0">
                  <c:v>6994.655684934631</c:v>
                </c:pt>
                <c:pt idx="65" formatCode="0">
                  <c:v>7067.92620606946</c:v>
                </c:pt>
                <c:pt idx="66" formatCode="0">
                  <c:v>7030.981580274642</c:v>
                </c:pt>
                <c:pt idx="67" formatCode="0">
                  <c:v>7162.37625647828</c:v>
                </c:pt>
                <c:pt idx="68" formatCode="0">
                  <c:v>7332.0641742557</c:v>
                </c:pt>
                <c:pt idx="69" formatCode="0">
                  <c:v>7656.73782104762</c:v>
                </c:pt>
                <c:pt idx="70" formatCode="0">
                  <c:v>7884.290204379623</c:v>
                </c:pt>
                <c:pt idx="71" formatCode="0">
                  <c:v>8102.852414812186</c:v>
                </c:pt>
                <c:pt idx="72" formatCode="0">
                  <c:v>8144.426462786533</c:v>
                </c:pt>
                <c:pt idx="73" formatCode="0">
                  <c:v>8154.8276312739</c:v>
                </c:pt>
                <c:pt idx="74" formatCode="0">
                  <c:v>8256.325291263813</c:v>
                </c:pt>
                <c:pt idx="75" formatCode="0">
                  <c:v>8580.58185995111</c:v>
                </c:pt>
                <c:pt idx="76" formatCode="0">
                  <c:v>8739.417280432442</c:v>
                </c:pt>
                <c:pt idx="77" formatCode="0">
                  <c:v>8721.015511156188</c:v>
                </c:pt>
                <c:pt idx="78" formatCode="0">
                  <c:v>8575.436863231591</c:v>
                </c:pt>
                <c:pt idx="79" formatCode="0">
                  <c:v>8402.867516952823</c:v>
                </c:pt>
                <c:pt idx="80" formatCode="0">
                  <c:v>8341.959510830875</c:v>
                </c:pt>
                <c:pt idx="81" formatCode="0">
                  <c:v>8339.87756780868</c:v>
                </c:pt>
                <c:pt idx="82" formatCode="0">
                  <c:v>8454.371319626529</c:v>
                </c:pt>
                <c:pt idx="83" formatCode="0">
                  <c:v>8481.24430455557</c:v>
                </c:pt>
                <c:pt idx="84" formatCode="0">
                  <c:v>8430.706229093787</c:v>
                </c:pt>
                <c:pt idx="85" formatCode="0">
                  <c:v>8458.763630408488</c:v>
                </c:pt>
                <c:pt idx="86" formatCode="0">
                  <c:v>8545.395563549531</c:v>
                </c:pt>
                <c:pt idx="87" formatCode="0">
                  <c:v>8823.813626212422</c:v>
                </c:pt>
                <c:pt idx="88" formatCode="0">
                  <c:v>8960.930086767687</c:v>
                </c:pt>
                <c:pt idx="89" formatCode="0">
                  <c:v>8996.795599712311</c:v>
                </c:pt>
                <c:pt idx="90" formatCode="0">
                  <c:v>8796.138131319727</c:v>
                </c:pt>
                <c:pt idx="91" formatCode="0">
                  <c:v>8741.301225389901</c:v>
                </c:pt>
                <c:pt idx="92" formatCode="0">
                  <c:v>8703.636915606441</c:v>
                </c:pt>
                <c:pt idx="93" formatCode="0">
                  <c:v>8823.599181274787</c:v>
                </c:pt>
                <c:pt idx="94" formatCode="0">
                  <c:v>8953.04495827367</c:v>
                </c:pt>
                <c:pt idx="95" formatCode="0">
                  <c:v>9079.239229036507</c:v>
                </c:pt>
                <c:pt idx="96" formatCode="0">
                  <c:v>9146.14175500645</c:v>
                </c:pt>
                <c:pt idx="97" formatCode="0">
                  <c:v>8925.315660458722</c:v>
                </c:pt>
                <c:pt idx="98" formatCode="0">
                  <c:v>8381.650866793247</c:v>
                </c:pt>
                <c:pt idx="99" formatCode="0">
                  <c:v>7754.330086621624</c:v>
                </c:pt>
                <c:pt idx="100" formatCode="0">
                  <c:v>7232.414216727007</c:v>
                </c:pt>
                <c:pt idx="101" formatCode="0">
                  <c:v>6979.069318224212</c:v>
                </c:pt>
                <c:pt idx="102" formatCode="0">
                  <c:v>6851.1193270557</c:v>
                </c:pt>
                <c:pt idx="103" formatCode="0">
                  <c:v>6808.744238694807</c:v>
                </c:pt>
                <c:pt idx="104" formatCode="0">
                  <c:v>6889.954070126188</c:v>
                </c:pt>
                <c:pt idx="105" formatCode="0">
                  <c:v>6871.246576978368</c:v>
                </c:pt>
                <c:pt idx="106" formatCode="0">
                  <c:v>7532.851814950711</c:v>
                </c:pt>
                <c:pt idx="107" formatCode="0">
                  <c:v>8588.584037792972</c:v>
                </c:pt>
                <c:pt idx="108" formatCode="0">
                  <c:v>10168.60586991927</c:v>
                </c:pt>
                <c:pt idx="109" formatCode="0">
                  <c:v>11334.3340641797</c:v>
                </c:pt>
                <c:pt idx="110" formatCode="0">
                  <c:v>12609.60169354988</c:v>
                </c:pt>
                <c:pt idx="111" formatCode="0">
                  <c:v>13482.44473765901</c:v>
                </c:pt>
                <c:pt idx="112" formatCode="0">
                  <c:v>14138.89158034319</c:v>
                </c:pt>
                <c:pt idx="113" formatCode="0">
                  <c:v>14069.53789282653</c:v>
                </c:pt>
                <c:pt idx="114" formatCode="0">
                  <c:v>13368.46801042859</c:v>
                </c:pt>
                <c:pt idx="115" formatCode="0">
                  <c:v>12485.35228085496</c:v>
                </c:pt>
                <c:pt idx="116" formatCode="0">
                  <c:v>11832.64958448681</c:v>
                </c:pt>
                <c:pt idx="117" formatCode="0">
                  <c:v>11638.89754228222</c:v>
                </c:pt>
                <c:pt idx="118" formatCode="0">
                  <c:v>10769.80947751657</c:v>
                </c:pt>
                <c:pt idx="119" formatCode="0">
                  <c:v>9595.368809687621</c:v>
                </c:pt>
                <c:pt idx="120" formatCode="0">
                  <c:v>8351.41949067119</c:v>
                </c:pt>
                <c:pt idx="121" formatCode="0">
                  <c:v>7692.15772148689</c:v>
                </c:pt>
                <c:pt idx="122" formatCode="0">
                  <c:v>6967.047170613474</c:v>
                </c:pt>
                <c:pt idx="123" formatCode="0">
                  <c:v>6383.901891175142</c:v>
                </c:pt>
                <c:pt idx="124" formatCode="0">
                  <c:v>6107.09095886125</c:v>
                </c:pt>
                <c:pt idx="125" formatCode="0">
                  <c:v>6049.632168870338</c:v>
                </c:pt>
                <c:pt idx="126" formatCode="0">
                  <c:v>5987.439270687362</c:v>
                </c:pt>
                <c:pt idx="127" formatCode="0">
                  <c:v>5793.292851194113</c:v>
                </c:pt>
                <c:pt idx="128" formatCode="0">
                  <c:v>5674.959308666279</c:v>
                </c:pt>
                <c:pt idx="129" formatCode="0">
                  <c:v>5540.196929289705</c:v>
                </c:pt>
                <c:pt idx="130" formatCode="0">
                  <c:v>5523.354955824747</c:v>
                </c:pt>
                <c:pt idx="131" formatCode="0">
                  <c:v>5636.603292155155</c:v>
                </c:pt>
                <c:pt idx="132" formatCode="0">
                  <c:v>5594.13787491094</c:v>
                </c:pt>
                <c:pt idx="133" formatCode="0">
                  <c:v>5462.375610815103</c:v>
                </c:pt>
                <c:pt idx="134" formatCode="0">
                  <c:v>5366.730018164072</c:v>
                </c:pt>
                <c:pt idx="135" formatCode="0">
                  <c:v>5504.987707146717</c:v>
                </c:pt>
                <c:pt idx="136" formatCode="0">
                  <c:v>5674.433411768911</c:v>
                </c:pt>
                <c:pt idx="137" formatCode="0">
                  <c:v>5657.091806314706</c:v>
                </c:pt>
                <c:pt idx="138" formatCode="0">
                  <c:v>5595.62583507991</c:v>
                </c:pt>
                <c:pt idx="139" formatCode="0">
                  <c:v>5570.10670489126</c:v>
                </c:pt>
                <c:pt idx="140" formatCode="0">
                  <c:v>5689.320242214558</c:v>
                </c:pt>
                <c:pt idx="141" formatCode="0">
                  <c:v>6037.896322797141</c:v>
                </c:pt>
                <c:pt idx="142" formatCode="0">
                  <c:v>6512.30407227137</c:v>
                </c:pt>
                <c:pt idx="143" formatCode="0">
                  <c:v>7207.05295143573</c:v>
                </c:pt>
                <c:pt idx="144" formatCode="0">
                  <c:v>7514.734428060833</c:v>
                </c:pt>
                <c:pt idx="145" formatCode="0">
                  <c:v>7088.82614250042</c:v>
                </c:pt>
                <c:pt idx="146" formatCode="0">
                  <c:v>6338.212864985955</c:v>
                </c:pt>
                <c:pt idx="147" formatCode="0">
                  <c:v>5732.33592350781</c:v>
                </c:pt>
                <c:pt idx="148" formatCode="0">
                  <c:v>5868.73402556434</c:v>
                </c:pt>
                <c:pt idx="149" formatCode="0">
                  <c:v>6100.27330025526</c:v>
                </c:pt>
                <c:pt idx="150" formatCode="0">
                  <c:v>6312.063448257782</c:v>
                </c:pt>
                <c:pt idx="151" formatCode="0">
                  <c:v>6329.13074099983</c:v>
                </c:pt>
                <c:pt idx="152" formatCode="0">
                  <c:v>6356.3432029962</c:v>
                </c:pt>
                <c:pt idx="153" formatCode="0">
                  <c:v>6343.681230564498</c:v>
                </c:pt>
                <c:pt idx="154" formatCode="0">
                  <c:v>6142.706223527795</c:v>
                </c:pt>
                <c:pt idx="155" formatCode="0">
                  <c:v>5716.480218035637</c:v>
                </c:pt>
                <c:pt idx="156" formatCode="0">
                  <c:v>5365.12303148037</c:v>
                </c:pt>
                <c:pt idx="157" formatCode="0">
                  <c:v>5255.516657726376</c:v>
                </c:pt>
                <c:pt idx="158" formatCode="0">
                  <c:v>5401.603964052998</c:v>
                </c:pt>
                <c:pt idx="159" formatCode="0">
                  <c:v>5467.680036204387</c:v>
                </c:pt>
                <c:pt idx="160" formatCode="0">
                  <c:v>5603.997311465214</c:v>
                </c:pt>
                <c:pt idx="161" formatCode="0">
                  <c:v>5732.802565959788</c:v>
                </c:pt>
                <c:pt idx="162" formatCode="0">
                  <c:v>5938.100828424048</c:v>
                </c:pt>
                <c:pt idx="163" formatCode="0">
                  <c:v>5925.32182477279</c:v>
                </c:pt>
                <c:pt idx="164" formatCode="0">
                  <c:v>5801.760511636735</c:v>
                </c:pt>
                <c:pt idx="165" formatCode="0">
                  <c:v>5660.354682128208</c:v>
                </c:pt>
                <c:pt idx="166" formatCode="0">
                  <c:v>5722.119753764596</c:v>
                </c:pt>
                <c:pt idx="167" formatCode="0">
                  <c:v>5636.456604395792</c:v>
                </c:pt>
                <c:pt idx="168" formatCode="0">
                  <c:v>5557.062981061668</c:v>
                </c:pt>
                <c:pt idx="169" formatCode="0">
                  <c:v>5465.810279360233</c:v>
                </c:pt>
                <c:pt idx="170" formatCode="0">
                  <c:v>5494.842380895476</c:v>
                </c:pt>
                <c:pt idx="171" formatCode="0">
                  <c:v>5485.593633457854</c:v>
                </c:pt>
                <c:pt idx="172" formatCode="0">
                  <c:v>5440.018720752967</c:v>
                </c:pt>
                <c:pt idx="173" formatCode="0">
                  <c:v>5385.199481878585</c:v>
                </c:pt>
                <c:pt idx="174" formatCode="0">
                  <c:v>5297.642143382901</c:v>
                </c:pt>
                <c:pt idx="175" formatCode="0">
                  <c:v>5389.47365987341</c:v>
                </c:pt>
                <c:pt idx="176" formatCode="0">
                  <c:v>5512.782913332892</c:v>
                </c:pt>
                <c:pt idx="177" formatCode="0">
                  <c:v>5692.950058805342</c:v>
                </c:pt>
                <c:pt idx="178" formatCode="0">
                  <c:v>5672.697193982031</c:v>
                </c:pt>
                <c:pt idx="179" formatCode="0">
                  <c:v>5603.740778654417</c:v>
                </c:pt>
                <c:pt idx="180" formatCode="0">
                  <c:v>5474.99168201114</c:v>
                </c:pt>
                <c:pt idx="181" formatCode="0">
                  <c:v>5466.077746026656</c:v>
                </c:pt>
                <c:pt idx="182" formatCode="0">
                  <c:v>5545.285144440556</c:v>
                </c:pt>
                <c:pt idx="183" formatCode="0">
                  <c:v>5585.413808181805</c:v>
                </c:pt>
                <c:pt idx="184" formatCode="0">
                  <c:v>5503.82486378196</c:v>
                </c:pt>
                <c:pt idx="185" formatCode="0">
                  <c:v>5427.32878001924</c:v>
                </c:pt>
                <c:pt idx="186" formatCode="0">
                  <c:v>5395.223988229824</c:v>
                </c:pt>
                <c:pt idx="187" formatCode="0">
                  <c:v>5373.854391340031</c:v>
                </c:pt>
                <c:pt idx="188" formatCode="0">
                  <c:v>5322.207962386527</c:v>
                </c:pt>
                <c:pt idx="189" formatCode="0">
                  <c:v>5218.35821154433</c:v>
                </c:pt>
                <c:pt idx="190" formatCode="0">
                  <c:v>5169.42754607676</c:v>
                </c:pt>
                <c:pt idx="191" formatCode="0">
                  <c:v>5222.075077980212</c:v>
                </c:pt>
                <c:pt idx="192" formatCode="0">
                  <c:v>5357.763936523675</c:v>
                </c:pt>
                <c:pt idx="193" formatCode="0">
                  <c:v>5459.157752394361</c:v>
                </c:pt>
                <c:pt idx="194" formatCode="0">
                  <c:v>5369.488057600316</c:v>
                </c:pt>
                <c:pt idx="195" formatCode="0">
                  <c:v>5433.636431284154</c:v>
                </c:pt>
                <c:pt idx="196" formatCode="0">
                  <c:v>5479.608301216307</c:v>
                </c:pt>
                <c:pt idx="197" formatCode="0">
                  <c:v>5604.823423064195</c:v>
                </c:pt>
                <c:pt idx="198" formatCode="0">
                  <c:v>5515.856771393945</c:v>
                </c:pt>
                <c:pt idx="199" formatCode="0">
                  <c:v>5357.828760854358</c:v>
                </c:pt>
                <c:pt idx="200" formatCode="0">
                  <c:v>5206.62865425548</c:v>
                </c:pt>
                <c:pt idx="201" formatCode="0">
                  <c:v>5217.497242245339</c:v>
                </c:pt>
                <c:pt idx="202" formatCode="0">
                  <c:v>5331.071506229683</c:v>
                </c:pt>
                <c:pt idx="203" formatCode="0">
                  <c:v>5473.097141718386</c:v>
                </c:pt>
                <c:pt idx="204" formatCode="0">
                  <c:v>5474.9942010838</c:v>
                </c:pt>
                <c:pt idx="205" formatCode="0">
                  <c:v>5419.936199168554</c:v>
                </c:pt>
                <c:pt idx="206" formatCode="0">
                  <c:v>5388.820115492972</c:v>
                </c:pt>
                <c:pt idx="207" formatCode="0">
                  <c:v>5447.602155650874</c:v>
                </c:pt>
                <c:pt idx="208" formatCode="0">
                  <c:v>5556.09786986252</c:v>
                </c:pt>
                <c:pt idx="209" formatCode="0">
                  <c:v>5751.685231765434</c:v>
                </c:pt>
                <c:pt idx="210" formatCode="0">
                  <c:v>6200.12004680377</c:v>
                </c:pt>
                <c:pt idx="211" formatCode="0">
                  <c:v>6790.775621205914</c:v>
                </c:pt>
                <c:pt idx="212" formatCode="0">
                  <c:v>7237.07028652632</c:v>
                </c:pt>
                <c:pt idx="213" formatCode="0">
                  <c:v>7414.389482521522</c:v>
                </c:pt>
                <c:pt idx="214" formatCode="0">
                  <c:v>7539.03686094781</c:v>
                </c:pt>
              </c:numCache>
            </c:numRef>
          </c:val>
          <c:smooth val="0"/>
          <c:extLst xmlns:c16r2="http://schemas.microsoft.com/office/drawing/2015/06/chart">
            <c:ext xmlns:c16="http://schemas.microsoft.com/office/drawing/2014/chart" uri="{C3380CC4-5D6E-409C-BE32-E72D297353CC}">
              <c16:uniqueId val="{00000000-62BF-41C4-B33D-C9C9F235353E}"/>
            </c:ext>
          </c:extLst>
        </c:ser>
        <c:ser>
          <c:idx val="1"/>
          <c:order val="1"/>
          <c:tx>
            <c:strRef>
              <c:f>Sheet1!$C$1</c:f>
              <c:strCache>
                <c:ptCount val="1"/>
                <c:pt idx="0">
                  <c:v>SA, Tas, ACT</c:v>
                </c:pt>
              </c:strCache>
            </c:strRef>
          </c:tx>
          <c:spPr>
            <a:ln>
              <a:solidFill>
                <a:schemeClr val="tx2"/>
              </a:solidFill>
            </a:ln>
          </c:spPr>
          <c:marker>
            <c:symbol val="none"/>
          </c:marker>
          <c:cat>
            <c:numRef>
              <c:f>Sheet1!$A$2:$A$217</c:f>
              <c:numCache>
                <c:formatCode>mmm\-yy</c:formatCode>
                <c:ptCount val="216"/>
                <c:pt idx="0">
                  <c:v>36526.0</c:v>
                </c:pt>
                <c:pt idx="1">
                  <c:v>36557.0</c:v>
                </c:pt>
                <c:pt idx="2">
                  <c:v>36586.0</c:v>
                </c:pt>
                <c:pt idx="3">
                  <c:v>36617.0</c:v>
                </c:pt>
                <c:pt idx="4">
                  <c:v>36647.0</c:v>
                </c:pt>
                <c:pt idx="5">
                  <c:v>36678.0</c:v>
                </c:pt>
                <c:pt idx="6">
                  <c:v>36708.0</c:v>
                </c:pt>
                <c:pt idx="7">
                  <c:v>36739.0</c:v>
                </c:pt>
                <c:pt idx="8">
                  <c:v>36770.0</c:v>
                </c:pt>
                <c:pt idx="9">
                  <c:v>36800.0</c:v>
                </c:pt>
                <c:pt idx="10">
                  <c:v>36831.0</c:v>
                </c:pt>
                <c:pt idx="11">
                  <c:v>36861.0</c:v>
                </c:pt>
                <c:pt idx="12">
                  <c:v>36892.0</c:v>
                </c:pt>
                <c:pt idx="13">
                  <c:v>36923.0</c:v>
                </c:pt>
                <c:pt idx="14">
                  <c:v>36951.0</c:v>
                </c:pt>
                <c:pt idx="15">
                  <c:v>36982.0</c:v>
                </c:pt>
                <c:pt idx="16">
                  <c:v>37012.0</c:v>
                </c:pt>
                <c:pt idx="17">
                  <c:v>37043.0</c:v>
                </c:pt>
                <c:pt idx="18">
                  <c:v>37073.0</c:v>
                </c:pt>
                <c:pt idx="19">
                  <c:v>37104.0</c:v>
                </c:pt>
                <c:pt idx="20">
                  <c:v>37135.0</c:v>
                </c:pt>
                <c:pt idx="21">
                  <c:v>37165.0</c:v>
                </c:pt>
                <c:pt idx="22">
                  <c:v>37196.0</c:v>
                </c:pt>
                <c:pt idx="23">
                  <c:v>37226.0</c:v>
                </c:pt>
                <c:pt idx="24">
                  <c:v>37257.0</c:v>
                </c:pt>
                <c:pt idx="25">
                  <c:v>37288.0</c:v>
                </c:pt>
                <c:pt idx="26">
                  <c:v>37316.0</c:v>
                </c:pt>
                <c:pt idx="27">
                  <c:v>37347.0</c:v>
                </c:pt>
                <c:pt idx="28">
                  <c:v>37377.0</c:v>
                </c:pt>
                <c:pt idx="29">
                  <c:v>37408.0</c:v>
                </c:pt>
                <c:pt idx="30">
                  <c:v>37438.0</c:v>
                </c:pt>
                <c:pt idx="31">
                  <c:v>37469.0</c:v>
                </c:pt>
                <c:pt idx="32">
                  <c:v>37500.0</c:v>
                </c:pt>
                <c:pt idx="33">
                  <c:v>37530.0</c:v>
                </c:pt>
                <c:pt idx="34">
                  <c:v>37561.0</c:v>
                </c:pt>
                <c:pt idx="35">
                  <c:v>37591.0</c:v>
                </c:pt>
                <c:pt idx="36">
                  <c:v>37622.0</c:v>
                </c:pt>
                <c:pt idx="37">
                  <c:v>37653.0</c:v>
                </c:pt>
                <c:pt idx="38">
                  <c:v>37681.0</c:v>
                </c:pt>
                <c:pt idx="39">
                  <c:v>37712.0</c:v>
                </c:pt>
                <c:pt idx="40">
                  <c:v>37742.0</c:v>
                </c:pt>
                <c:pt idx="41">
                  <c:v>37773.0</c:v>
                </c:pt>
                <c:pt idx="42">
                  <c:v>37803.0</c:v>
                </c:pt>
                <c:pt idx="43">
                  <c:v>37834.0</c:v>
                </c:pt>
                <c:pt idx="44">
                  <c:v>37865.0</c:v>
                </c:pt>
                <c:pt idx="45">
                  <c:v>37895.0</c:v>
                </c:pt>
                <c:pt idx="46">
                  <c:v>37926.0</c:v>
                </c:pt>
                <c:pt idx="47">
                  <c:v>37956.0</c:v>
                </c:pt>
                <c:pt idx="48">
                  <c:v>37987.0</c:v>
                </c:pt>
                <c:pt idx="49">
                  <c:v>38018.0</c:v>
                </c:pt>
                <c:pt idx="50">
                  <c:v>38047.0</c:v>
                </c:pt>
                <c:pt idx="51">
                  <c:v>38078.0</c:v>
                </c:pt>
                <c:pt idx="52">
                  <c:v>38108.0</c:v>
                </c:pt>
                <c:pt idx="53">
                  <c:v>38139.0</c:v>
                </c:pt>
                <c:pt idx="54">
                  <c:v>38169.0</c:v>
                </c:pt>
                <c:pt idx="55">
                  <c:v>38200.0</c:v>
                </c:pt>
                <c:pt idx="56">
                  <c:v>38231.0</c:v>
                </c:pt>
                <c:pt idx="57">
                  <c:v>38261.0</c:v>
                </c:pt>
                <c:pt idx="58">
                  <c:v>38292.0</c:v>
                </c:pt>
                <c:pt idx="59">
                  <c:v>38322.0</c:v>
                </c:pt>
                <c:pt idx="60">
                  <c:v>38353.0</c:v>
                </c:pt>
                <c:pt idx="61">
                  <c:v>38384.0</c:v>
                </c:pt>
                <c:pt idx="62">
                  <c:v>38412.0</c:v>
                </c:pt>
                <c:pt idx="63">
                  <c:v>38443.0</c:v>
                </c:pt>
                <c:pt idx="64">
                  <c:v>38473.0</c:v>
                </c:pt>
                <c:pt idx="65">
                  <c:v>38504.0</c:v>
                </c:pt>
                <c:pt idx="66">
                  <c:v>38534.0</c:v>
                </c:pt>
                <c:pt idx="67">
                  <c:v>38565.0</c:v>
                </c:pt>
                <c:pt idx="68">
                  <c:v>38596.0</c:v>
                </c:pt>
                <c:pt idx="69">
                  <c:v>38626.0</c:v>
                </c:pt>
                <c:pt idx="70">
                  <c:v>38657.0</c:v>
                </c:pt>
                <c:pt idx="71">
                  <c:v>38687.0</c:v>
                </c:pt>
                <c:pt idx="72">
                  <c:v>38718.0</c:v>
                </c:pt>
                <c:pt idx="73">
                  <c:v>38749.0</c:v>
                </c:pt>
                <c:pt idx="74">
                  <c:v>38777.0</c:v>
                </c:pt>
                <c:pt idx="75">
                  <c:v>38808.0</c:v>
                </c:pt>
                <c:pt idx="76">
                  <c:v>38838.0</c:v>
                </c:pt>
                <c:pt idx="77">
                  <c:v>38869.0</c:v>
                </c:pt>
                <c:pt idx="78">
                  <c:v>38899.0</c:v>
                </c:pt>
                <c:pt idx="79">
                  <c:v>38930.0</c:v>
                </c:pt>
                <c:pt idx="80">
                  <c:v>38961.0</c:v>
                </c:pt>
                <c:pt idx="81">
                  <c:v>38991.0</c:v>
                </c:pt>
                <c:pt idx="82">
                  <c:v>39022.0</c:v>
                </c:pt>
                <c:pt idx="83">
                  <c:v>39052.0</c:v>
                </c:pt>
                <c:pt idx="84">
                  <c:v>39083.0</c:v>
                </c:pt>
                <c:pt idx="85">
                  <c:v>39114.0</c:v>
                </c:pt>
                <c:pt idx="86">
                  <c:v>39142.0</c:v>
                </c:pt>
                <c:pt idx="87">
                  <c:v>39173.0</c:v>
                </c:pt>
                <c:pt idx="88">
                  <c:v>39203.0</c:v>
                </c:pt>
                <c:pt idx="89">
                  <c:v>39234.0</c:v>
                </c:pt>
                <c:pt idx="90">
                  <c:v>39264.0</c:v>
                </c:pt>
                <c:pt idx="91">
                  <c:v>39295.0</c:v>
                </c:pt>
                <c:pt idx="92">
                  <c:v>39326.0</c:v>
                </c:pt>
                <c:pt idx="93">
                  <c:v>39356.0</c:v>
                </c:pt>
                <c:pt idx="94">
                  <c:v>39387.0</c:v>
                </c:pt>
                <c:pt idx="95">
                  <c:v>39417.0</c:v>
                </c:pt>
                <c:pt idx="96">
                  <c:v>39448.0</c:v>
                </c:pt>
                <c:pt idx="97">
                  <c:v>39479.0</c:v>
                </c:pt>
                <c:pt idx="98">
                  <c:v>39508.0</c:v>
                </c:pt>
                <c:pt idx="99">
                  <c:v>39539.0</c:v>
                </c:pt>
                <c:pt idx="100">
                  <c:v>39569.0</c:v>
                </c:pt>
                <c:pt idx="101">
                  <c:v>39600.0</c:v>
                </c:pt>
                <c:pt idx="102">
                  <c:v>39630.0</c:v>
                </c:pt>
                <c:pt idx="103">
                  <c:v>39661.0</c:v>
                </c:pt>
                <c:pt idx="104">
                  <c:v>39692.0</c:v>
                </c:pt>
                <c:pt idx="105">
                  <c:v>39722.0</c:v>
                </c:pt>
                <c:pt idx="106">
                  <c:v>39753.0</c:v>
                </c:pt>
                <c:pt idx="107">
                  <c:v>39783.0</c:v>
                </c:pt>
                <c:pt idx="108">
                  <c:v>39814.0</c:v>
                </c:pt>
                <c:pt idx="109">
                  <c:v>39845.0</c:v>
                </c:pt>
                <c:pt idx="110">
                  <c:v>39873.0</c:v>
                </c:pt>
                <c:pt idx="111">
                  <c:v>39904.0</c:v>
                </c:pt>
                <c:pt idx="112">
                  <c:v>39934.0</c:v>
                </c:pt>
                <c:pt idx="113">
                  <c:v>39965.0</c:v>
                </c:pt>
                <c:pt idx="114">
                  <c:v>39995.0</c:v>
                </c:pt>
                <c:pt idx="115">
                  <c:v>40026.0</c:v>
                </c:pt>
                <c:pt idx="116">
                  <c:v>40057.0</c:v>
                </c:pt>
                <c:pt idx="117">
                  <c:v>40087.0</c:v>
                </c:pt>
                <c:pt idx="118">
                  <c:v>40118.0</c:v>
                </c:pt>
                <c:pt idx="119">
                  <c:v>40148.0</c:v>
                </c:pt>
                <c:pt idx="120">
                  <c:v>40179.0</c:v>
                </c:pt>
                <c:pt idx="121">
                  <c:v>40210.0</c:v>
                </c:pt>
                <c:pt idx="122">
                  <c:v>40238.0</c:v>
                </c:pt>
                <c:pt idx="123">
                  <c:v>40269.0</c:v>
                </c:pt>
                <c:pt idx="124">
                  <c:v>40299.0</c:v>
                </c:pt>
                <c:pt idx="125">
                  <c:v>40330.0</c:v>
                </c:pt>
                <c:pt idx="126">
                  <c:v>40360.0</c:v>
                </c:pt>
                <c:pt idx="127">
                  <c:v>40391.0</c:v>
                </c:pt>
                <c:pt idx="128">
                  <c:v>40422.0</c:v>
                </c:pt>
                <c:pt idx="129">
                  <c:v>40452.0</c:v>
                </c:pt>
                <c:pt idx="130">
                  <c:v>40483.0</c:v>
                </c:pt>
                <c:pt idx="131">
                  <c:v>40513.0</c:v>
                </c:pt>
                <c:pt idx="132">
                  <c:v>40544.0</c:v>
                </c:pt>
                <c:pt idx="133">
                  <c:v>40575.0</c:v>
                </c:pt>
                <c:pt idx="134">
                  <c:v>40603.0</c:v>
                </c:pt>
                <c:pt idx="135">
                  <c:v>40634.0</c:v>
                </c:pt>
                <c:pt idx="136">
                  <c:v>40664.0</c:v>
                </c:pt>
                <c:pt idx="137">
                  <c:v>40695.0</c:v>
                </c:pt>
                <c:pt idx="138">
                  <c:v>40725.0</c:v>
                </c:pt>
                <c:pt idx="139">
                  <c:v>40756.0</c:v>
                </c:pt>
                <c:pt idx="140">
                  <c:v>40787.0</c:v>
                </c:pt>
                <c:pt idx="141">
                  <c:v>40817.0</c:v>
                </c:pt>
                <c:pt idx="142">
                  <c:v>40848.0</c:v>
                </c:pt>
                <c:pt idx="143">
                  <c:v>40878.0</c:v>
                </c:pt>
                <c:pt idx="144">
                  <c:v>40909.0</c:v>
                </c:pt>
                <c:pt idx="145">
                  <c:v>40940.0</c:v>
                </c:pt>
                <c:pt idx="146">
                  <c:v>40969.0</c:v>
                </c:pt>
                <c:pt idx="147">
                  <c:v>41000.0</c:v>
                </c:pt>
                <c:pt idx="148">
                  <c:v>41030.0</c:v>
                </c:pt>
                <c:pt idx="149">
                  <c:v>41061.0</c:v>
                </c:pt>
                <c:pt idx="150">
                  <c:v>41091.0</c:v>
                </c:pt>
                <c:pt idx="151">
                  <c:v>41122.0</c:v>
                </c:pt>
                <c:pt idx="152">
                  <c:v>41153.0</c:v>
                </c:pt>
                <c:pt idx="153">
                  <c:v>41183.0</c:v>
                </c:pt>
                <c:pt idx="154">
                  <c:v>41214.0</c:v>
                </c:pt>
                <c:pt idx="155">
                  <c:v>41244.0</c:v>
                </c:pt>
                <c:pt idx="156">
                  <c:v>41275.0</c:v>
                </c:pt>
                <c:pt idx="157">
                  <c:v>41306.0</c:v>
                </c:pt>
                <c:pt idx="158">
                  <c:v>41334.0</c:v>
                </c:pt>
                <c:pt idx="159">
                  <c:v>41365.0</c:v>
                </c:pt>
                <c:pt idx="160">
                  <c:v>41395.0</c:v>
                </c:pt>
                <c:pt idx="161">
                  <c:v>41426.0</c:v>
                </c:pt>
                <c:pt idx="162">
                  <c:v>41456.0</c:v>
                </c:pt>
                <c:pt idx="163">
                  <c:v>41487.0</c:v>
                </c:pt>
                <c:pt idx="164">
                  <c:v>41518.0</c:v>
                </c:pt>
                <c:pt idx="165">
                  <c:v>41548.0</c:v>
                </c:pt>
                <c:pt idx="166">
                  <c:v>41579.0</c:v>
                </c:pt>
                <c:pt idx="167">
                  <c:v>41609.0</c:v>
                </c:pt>
                <c:pt idx="168">
                  <c:v>41640.0</c:v>
                </c:pt>
                <c:pt idx="169">
                  <c:v>41671.0</c:v>
                </c:pt>
                <c:pt idx="170">
                  <c:v>41699.0</c:v>
                </c:pt>
                <c:pt idx="171">
                  <c:v>41730.0</c:v>
                </c:pt>
                <c:pt idx="172">
                  <c:v>41760.0</c:v>
                </c:pt>
                <c:pt idx="173">
                  <c:v>41791.0</c:v>
                </c:pt>
                <c:pt idx="174">
                  <c:v>41821.0</c:v>
                </c:pt>
                <c:pt idx="175">
                  <c:v>41852.0</c:v>
                </c:pt>
                <c:pt idx="176">
                  <c:v>41883.0</c:v>
                </c:pt>
                <c:pt idx="177">
                  <c:v>41913.0</c:v>
                </c:pt>
                <c:pt idx="178">
                  <c:v>41944.0</c:v>
                </c:pt>
                <c:pt idx="179">
                  <c:v>41974.0</c:v>
                </c:pt>
                <c:pt idx="180">
                  <c:v>42005.0</c:v>
                </c:pt>
                <c:pt idx="181">
                  <c:v>42036.0</c:v>
                </c:pt>
                <c:pt idx="182">
                  <c:v>42064.0</c:v>
                </c:pt>
                <c:pt idx="183">
                  <c:v>42095.0</c:v>
                </c:pt>
                <c:pt idx="184">
                  <c:v>42125.0</c:v>
                </c:pt>
                <c:pt idx="185">
                  <c:v>42156.0</c:v>
                </c:pt>
                <c:pt idx="186">
                  <c:v>42186.0</c:v>
                </c:pt>
                <c:pt idx="187">
                  <c:v>42217.0</c:v>
                </c:pt>
                <c:pt idx="188">
                  <c:v>42248.0</c:v>
                </c:pt>
                <c:pt idx="189">
                  <c:v>42278.0</c:v>
                </c:pt>
                <c:pt idx="190">
                  <c:v>42309.0</c:v>
                </c:pt>
                <c:pt idx="191">
                  <c:v>42339.0</c:v>
                </c:pt>
                <c:pt idx="192">
                  <c:v>42370.0</c:v>
                </c:pt>
                <c:pt idx="193">
                  <c:v>42401.0</c:v>
                </c:pt>
                <c:pt idx="194">
                  <c:v>42430.0</c:v>
                </c:pt>
                <c:pt idx="195">
                  <c:v>42461.0</c:v>
                </c:pt>
                <c:pt idx="196">
                  <c:v>42491.0</c:v>
                </c:pt>
                <c:pt idx="197">
                  <c:v>42522.0</c:v>
                </c:pt>
                <c:pt idx="198">
                  <c:v>42552.0</c:v>
                </c:pt>
                <c:pt idx="199">
                  <c:v>42583.0</c:v>
                </c:pt>
                <c:pt idx="200">
                  <c:v>42614.0</c:v>
                </c:pt>
                <c:pt idx="201">
                  <c:v>42644.0</c:v>
                </c:pt>
                <c:pt idx="202">
                  <c:v>42675.0</c:v>
                </c:pt>
                <c:pt idx="203">
                  <c:v>42705.0</c:v>
                </c:pt>
                <c:pt idx="204">
                  <c:v>42736.0</c:v>
                </c:pt>
                <c:pt idx="205">
                  <c:v>42767.0</c:v>
                </c:pt>
                <c:pt idx="206">
                  <c:v>42795.0</c:v>
                </c:pt>
                <c:pt idx="207">
                  <c:v>42826.0</c:v>
                </c:pt>
                <c:pt idx="208">
                  <c:v>42856.0</c:v>
                </c:pt>
                <c:pt idx="209">
                  <c:v>42887.0</c:v>
                </c:pt>
                <c:pt idx="210">
                  <c:v>42917.0</c:v>
                </c:pt>
                <c:pt idx="211">
                  <c:v>42948.0</c:v>
                </c:pt>
                <c:pt idx="212">
                  <c:v>42979.0</c:v>
                </c:pt>
                <c:pt idx="213">
                  <c:v>43009.0</c:v>
                </c:pt>
                <c:pt idx="214">
                  <c:v>43040.0</c:v>
                </c:pt>
                <c:pt idx="215">
                  <c:v>43070.0</c:v>
                </c:pt>
              </c:numCache>
            </c:numRef>
          </c:cat>
          <c:val>
            <c:numRef>
              <c:f>Sheet1!$C$2:$C$217</c:f>
              <c:numCache>
                <c:formatCode>General</c:formatCode>
                <c:ptCount val="216"/>
                <c:pt idx="2" formatCode="0">
                  <c:v>1042.094652244891</c:v>
                </c:pt>
                <c:pt idx="3" formatCode="0">
                  <c:v>944.354349538144</c:v>
                </c:pt>
                <c:pt idx="4" formatCode="0">
                  <c:v>824.9782137633316</c:v>
                </c:pt>
                <c:pt idx="5" formatCode="0">
                  <c:v>745.950724188253</c:v>
                </c:pt>
                <c:pt idx="6" formatCode="0">
                  <c:v>983.5036207290592</c:v>
                </c:pt>
                <c:pt idx="7" formatCode="0">
                  <c:v>1200.838278506079</c:v>
                </c:pt>
                <c:pt idx="8" formatCode="0">
                  <c:v>1389.428390773458</c:v>
                </c:pt>
                <c:pt idx="9" formatCode="0">
                  <c:v>1311.447844672735</c:v>
                </c:pt>
                <c:pt idx="10" formatCode="0">
                  <c:v>1280.80275013264</c:v>
                </c:pt>
                <c:pt idx="11" formatCode="0">
                  <c:v>1294.988915402461</c:v>
                </c:pt>
                <c:pt idx="12" formatCode="0">
                  <c:v>1232.593419612261</c:v>
                </c:pt>
                <c:pt idx="13" formatCode="0">
                  <c:v>1143.810976742826</c:v>
                </c:pt>
                <c:pt idx="14" formatCode="0">
                  <c:v>1064.617330279149</c:v>
                </c:pt>
                <c:pt idx="15" formatCode="0">
                  <c:v>1070.77932040843</c:v>
                </c:pt>
                <c:pt idx="16" formatCode="0">
                  <c:v>1133.987963029721</c:v>
                </c:pt>
                <c:pt idx="17" formatCode="0">
                  <c:v>1195.494056488722</c:v>
                </c:pt>
                <c:pt idx="18" formatCode="0">
                  <c:v>1253.518620129427</c:v>
                </c:pt>
                <c:pt idx="19" formatCode="0">
                  <c:v>1261.204134141428</c:v>
                </c:pt>
                <c:pt idx="20" formatCode="0">
                  <c:v>1236.908607179942</c:v>
                </c:pt>
                <c:pt idx="21" formatCode="0">
                  <c:v>1211.368025629556</c:v>
                </c:pt>
                <c:pt idx="22" formatCode="0">
                  <c:v>1215.278841648327</c:v>
                </c:pt>
                <c:pt idx="23" formatCode="0">
                  <c:v>1270.864805116718</c:v>
                </c:pt>
                <c:pt idx="24" formatCode="0">
                  <c:v>1268.683218076744</c:v>
                </c:pt>
                <c:pt idx="25" formatCode="0">
                  <c:v>1197.297562714135</c:v>
                </c:pt>
                <c:pt idx="26" formatCode="0">
                  <c:v>1122.176374225788</c:v>
                </c:pt>
                <c:pt idx="27" formatCode="0">
                  <c:v>1053.037815265828</c:v>
                </c:pt>
                <c:pt idx="28" formatCode="0">
                  <c:v>1041.806625870677</c:v>
                </c:pt>
                <c:pt idx="29" formatCode="0">
                  <c:v>1003.738877179114</c:v>
                </c:pt>
                <c:pt idx="30" formatCode="0">
                  <c:v>1010.301400421204</c:v>
                </c:pt>
                <c:pt idx="31" formatCode="0">
                  <c:v>994.5783689519334</c:v>
                </c:pt>
                <c:pt idx="32" formatCode="0">
                  <c:v>967.245378134673</c:v>
                </c:pt>
                <c:pt idx="33" formatCode="0">
                  <c:v>957.8845317957163</c:v>
                </c:pt>
                <c:pt idx="34" formatCode="0">
                  <c:v>926.9379883930467</c:v>
                </c:pt>
                <c:pt idx="35" formatCode="0">
                  <c:v>895.2999262887525</c:v>
                </c:pt>
                <c:pt idx="36" formatCode="0">
                  <c:v>854.0417977303865</c:v>
                </c:pt>
                <c:pt idx="37" formatCode="0">
                  <c:v>850.4272082396263</c:v>
                </c:pt>
                <c:pt idx="38" formatCode="0">
                  <c:v>850.252599109283</c:v>
                </c:pt>
                <c:pt idx="39" formatCode="0">
                  <c:v>845.7262003168845</c:v>
                </c:pt>
                <c:pt idx="40" formatCode="0">
                  <c:v>828.202578439984</c:v>
                </c:pt>
                <c:pt idx="41" formatCode="0">
                  <c:v>822.0151273595311</c:v>
                </c:pt>
                <c:pt idx="42" formatCode="0">
                  <c:v>811.0179464147574</c:v>
                </c:pt>
                <c:pt idx="43" formatCode="0">
                  <c:v>805.696650968776</c:v>
                </c:pt>
                <c:pt idx="44" formatCode="0">
                  <c:v>786.0089858542884</c:v>
                </c:pt>
                <c:pt idx="45" formatCode="0">
                  <c:v>779.134557111803</c:v>
                </c:pt>
                <c:pt idx="46" formatCode="0">
                  <c:v>772.0711968802595</c:v>
                </c:pt>
                <c:pt idx="47" formatCode="0">
                  <c:v>769.048056467013</c:v>
                </c:pt>
                <c:pt idx="48" formatCode="0">
                  <c:v>734.9008028142485</c:v>
                </c:pt>
                <c:pt idx="49" formatCode="0">
                  <c:v>695.5572601354484</c:v>
                </c:pt>
                <c:pt idx="50" formatCode="0">
                  <c:v>666.1695111161998</c:v>
                </c:pt>
                <c:pt idx="51" formatCode="0">
                  <c:v>659.4596398118179</c:v>
                </c:pt>
                <c:pt idx="52" formatCode="0">
                  <c:v>652.3556962859763</c:v>
                </c:pt>
                <c:pt idx="53" formatCode="0">
                  <c:v>664.837886438842</c:v>
                </c:pt>
                <c:pt idx="54" formatCode="0">
                  <c:v>680.082838692029</c:v>
                </c:pt>
                <c:pt idx="55" formatCode="0">
                  <c:v>704.0284207086402</c:v>
                </c:pt>
                <c:pt idx="56" formatCode="0">
                  <c:v>715.5752850618955</c:v>
                </c:pt>
                <c:pt idx="57" formatCode="0">
                  <c:v>708.724762597003</c:v>
                </c:pt>
                <c:pt idx="58" formatCode="0">
                  <c:v>706.8274168654427</c:v>
                </c:pt>
                <c:pt idx="59" formatCode="0">
                  <c:v>720.8917568189573</c:v>
                </c:pt>
                <c:pt idx="60" formatCode="0">
                  <c:v>769.9166107098447</c:v>
                </c:pt>
                <c:pt idx="61" formatCode="0">
                  <c:v>821.3419980110772</c:v>
                </c:pt>
                <c:pt idx="62" formatCode="0">
                  <c:v>815.6139565119644</c:v>
                </c:pt>
                <c:pt idx="63" formatCode="0">
                  <c:v>837.5371087139177</c:v>
                </c:pt>
                <c:pt idx="64" formatCode="0">
                  <c:v>846.9065104240156</c:v>
                </c:pt>
                <c:pt idx="65" formatCode="0">
                  <c:v>874.5165667494279</c:v>
                </c:pt>
                <c:pt idx="66" formatCode="0">
                  <c:v>890.0183121921058</c:v>
                </c:pt>
                <c:pt idx="67" formatCode="0">
                  <c:v>904.425348956757</c:v>
                </c:pt>
                <c:pt idx="68" formatCode="0">
                  <c:v>940.3359381965394</c:v>
                </c:pt>
                <c:pt idx="69" formatCode="0">
                  <c:v>970.8270625591298</c:v>
                </c:pt>
                <c:pt idx="70" formatCode="0">
                  <c:v>974.5217339925016</c:v>
                </c:pt>
                <c:pt idx="71" formatCode="0">
                  <c:v>952.507966645695</c:v>
                </c:pt>
                <c:pt idx="72" formatCode="0">
                  <c:v>911.484449638359</c:v>
                </c:pt>
                <c:pt idx="73" formatCode="0">
                  <c:v>902.4899448443803</c:v>
                </c:pt>
                <c:pt idx="74" formatCode="0">
                  <c:v>958.4218249421297</c:v>
                </c:pt>
                <c:pt idx="75" formatCode="0">
                  <c:v>994.0512568400027</c:v>
                </c:pt>
                <c:pt idx="76" formatCode="0">
                  <c:v>1009.165468947837</c:v>
                </c:pt>
                <c:pt idx="77" formatCode="0">
                  <c:v>983.716978309083</c:v>
                </c:pt>
                <c:pt idx="78" formatCode="0">
                  <c:v>968.0825092073775</c:v>
                </c:pt>
                <c:pt idx="79" formatCode="0">
                  <c:v>965.0261171374252</c:v>
                </c:pt>
                <c:pt idx="80" formatCode="0">
                  <c:v>1015.999628408385</c:v>
                </c:pt>
                <c:pt idx="81" formatCode="0">
                  <c:v>1041.378133459923</c:v>
                </c:pt>
                <c:pt idx="82" formatCode="0">
                  <c:v>1077.24455997585</c:v>
                </c:pt>
                <c:pt idx="83" formatCode="0">
                  <c:v>1037.022142679534</c:v>
                </c:pt>
                <c:pt idx="84" formatCode="0">
                  <c:v>989.7539764823867</c:v>
                </c:pt>
                <c:pt idx="85" formatCode="0">
                  <c:v>968.5632423826178</c:v>
                </c:pt>
                <c:pt idx="86" formatCode="0">
                  <c:v>995.1450489306881</c:v>
                </c:pt>
                <c:pt idx="87" formatCode="0">
                  <c:v>1021.95820981765</c:v>
                </c:pt>
                <c:pt idx="88" formatCode="0">
                  <c:v>1012.985518696409</c:v>
                </c:pt>
                <c:pt idx="89" formatCode="0">
                  <c:v>981.2794251023115</c:v>
                </c:pt>
                <c:pt idx="90" formatCode="0">
                  <c:v>958.7805635144606</c:v>
                </c:pt>
                <c:pt idx="91" formatCode="0">
                  <c:v>944.266441686279</c:v>
                </c:pt>
                <c:pt idx="92" formatCode="0">
                  <c:v>946.272180623618</c:v>
                </c:pt>
                <c:pt idx="93" formatCode="0">
                  <c:v>978.4770318335462</c:v>
                </c:pt>
                <c:pt idx="94" formatCode="0">
                  <c:v>1001.554250243112</c:v>
                </c:pt>
                <c:pt idx="95" formatCode="0">
                  <c:v>1022.157324766586</c:v>
                </c:pt>
                <c:pt idx="96" formatCode="0">
                  <c:v>1021.117279576375</c:v>
                </c:pt>
                <c:pt idx="97" formatCode="0">
                  <c:v>1016.69841230949</c:v>
                </c:pt>
                <c:pt idx="98" formatCode="0">
                  <c:v>973.6202008343214</c:v>
                </c:pt>
                <c:pt idx="99" formatCode="0">
                  <c:v>958.474088691604</c:v>
                </c:pt>
                <c:pt idx="100" formatCode="0">
                  <c:v>910.7895626916011</c:v>
                </c:pt>
                <c:pt idx="101" formatCode="0">
                  <c:v>890.450465483956</c:v>
                </c:pt>
                <c:pt idx="102" formatCode="0">
                  <c:v>877.2746089713235</c:v>
                </c:pt>
                <c:pt idx="103" formatCode="0">
                  <c:v>919.766987313003</c:v>
                </c:pt>
                <c:pt idx="104" formatCode="0">
                  <c:v>915.8653674570368</c:v>
                </c:pt>
                <c:pt idx="105" formatCode="0">
                  <c:v>909.3458551119883</c:v>
                </c:pt>
                <c:pt idx="106" formatCode="0">
                  <c:v>976.460506982128</c:v>
                </c:pt>
                <c:pt idx="107" formatCode="0">
                  <c:v>1175.473838062146</c:v>
                </c:pt>
                <c:pt idx="108" formatCode="0">
                  <c:v>1411.464620487746</c:v>
                </c:pt>
                <c:pt idx="109" formatCode="0">
                  <c:v>1566.065442576046</c:v>
                </c:pt>
                <c:pt idx="110" formatCode="0">
                  <c:v>1641.683053742348</c:v>
                </c:pt>
                <c:pt idx="111" formatCode="0">
                  <c:v>1668.343285049805</c:v>
                </c:pt>
                <c:pt idx="112" formatCode="0">
                  <c:v>1743.006268953507</c:v>
                </c:pt>
                <c:pt idx="113" formatCode="0">
                  <c:v>1784.58300928703</c:v>
                </c:pt>
                <c:pt idx="114" formatCode="0">
                  <c:v>1747.268330059601</c:v>
                </c:pt>
                <c:pt idx="115" formatCode="0">
                  <c:v>1612.534171022471</c:v>
                </c:pt>
                <c:pt idx="116" formatCode="0">
                  <c:v>1541.473206256586</c:v>
                </c:pt>
                <c:pt idx="117" formatCode="0">
                  <c:v>1546.661168574866</c:v>
                </c:pt>
                <c:pt idx="118" formatCode="0">
                  <c:v>1451.948107896642</c:v>
                </c:pt>
                <c:pt idx="119" formatCode="0">
                  <c:v>1260.776292892754</c:v>
                </c:pt>
                <c:pt idx="120" formatCode="0">
                  <c:v>1047.556509777578</c:v>
                </c:pt>
                <c:pt idx="121" formatCode="0">
                  <c:v>927.7564859562727</c:v>
                </c:pt>
                <c:pt idx="122" formatCode="0">
                  <c:v>845.8306616533539</c:v>
                </c:pt>
                <c:pt idx="123" formatCode="0">
                  <c:v>764.975083401708</c:v>
                </c:pt>
                <c:pt idx="124" formatCode="0">
                  <c:v>725.930694695747</c:v>
                </c:pt>
                <c:pt idx="125" formatCode="0">
                  <c:v>688.8552305778717</c:v>
                </c:pt>
                <c:pt idx="126" formatCode="0">
                  <c:v>677.4224391432946</c:v>
                </c:pt>
                <c:pt idx="127" formatCode="0">
                  <c:v>680.752762584458</c:v>
                </c:pt>
                <c:pt idx="128" formatCode="0">
                  <c:v>701.4261794303378</c:v>
                </c:pt>
                <c:pt idx="129" formatCode="0">
                  <c:v>695.5427117995954</c:v>
                </c:pt>
                <c:pt idx="130" formatCode="0">
                  <c:v>681.1563240398262</c:v>
                </c:pt>
                <c:pt idx="131" formatCode="0">
                  <c:v>667.0345206768855</c:v>
                </c:pt>
                <c:pt idx="132" formatCode="0">
                  <c:v>656.5809126736995</c:v>
                </c:pt>
                <c:pt idx="133" formatCode="0">
                  <c:v>635.3260943309836</c:v>
                </c:pt>
                <c:pt idx="134" formatCode="0">
                  <c:v>615.19880014266</c:v>
                </c:pt>
                <c:pt idx="135" formatCode="0">
                  <c:v>612.2297717034876</c:v>
                </c:pt>
                <c:pt idx="136" formatCode="0">
                  <c:v>623.3195758965426</c:v>
                </c:pt>
                <c:pt idx="137" formatCode="0">
                  <c:v>631.767636170227</c:v>
                </c:pt>
                <c:pt idx="138" formatCode="0">
                  <c:v>640.0236898605091</c:v>
                </c:pt>
                <c:pt idx="139" formatCode="0">
                  <c:v>635.2714048655071</c:v>
                </c:pt>
                <c:pt idx="140" formatCode="0">
                  <c:v>653.816472572354</c:v>
                </c:pt>
                <c:pt idx="141" formatCode="0">
                  <c:v>659.7840326324377</c:v>
                </c:pt>
                <c:pt idx="142" formatCode="0">
                  <c:v>679.308778081946</c:v>
                </c:pt>
                <c:pt idx="143" formatCode="0">
                  <c:v>674.6132880818988</c:v>
                </c:pt>
                <c:pt idx="144" formatCode="0">
                  <c:v>686.77682167676</c:v>
                </c:pt>
                <c:pt idx="145" formatCode="0">
                  <c:v>695.0886567508734</c:v>
                </c:pt>
                <c:pt idx="146" formatCode="0">
                  <c:v>682.8662237599513</c:v>
                </c:pt>
                <c:pt idx="147" formatCode="0">
                  <c:v>683.1684231294984</c:v>
                </c:pt>
                <c:pt idx="148" formatCode="0">
                  <c:v>681.1577685905045</c:v>
                </c:pt>
                <c:pt idx="149" formatCode="0">
                  <c:v>680.3583833046026</c:v>
                </c:pt>
                <c:pt idx="150" formatCode="0">
                  <c:v>693.6316952061348</c:v>
                </c:pt>
                <c:pt idx="151" formatCode="0">
                  <c:v>705.1672603755101</c:v>
                </c:pt>
                <c:pt idx="152" formatCode="0">
                  <c:v>748.6334117416955</c:v>
                </c:pt>
                <c:pt idx="153" formatCode="0">
                  <c:v>734.7380151669287</c:v>
                </c:pt>
                <c:pt idx="154" formatCode="0">
                  <c:v>734.8896882760558</c:v>
                </c:pt>
                <c:pt idx="155" formatCode="0">
                  <c:v>731.1226533382784</c:v>
                </c:pt>
                <c:pt idx="156" formatCode="0">
                  <c:v>763.6341078550163</c:v>
                </c:pt>
                <c:pt idx="157" formatCode="0">
                  <c:v>796.2476588020093</c:v>
                </c:pt>
                <c:pt idx="158" formatCode="0">
                  <c:v>816.0912653475825</c:v>
                </c:pt>
                <c:pt idx="159" formatCode="0">
                  <c:v>837.6495849644467</c:v>
                </c:pt>
                <c:pt idx="160" formatCode="0">
                  <c:v>847.4147860245955</c:v>
                </c:pt>
                <c:pt idx="161" formatCode="0">
                  <c:v>872.4009390756727</c:v>
                </c:pt>
                <c:pt idx="162" formatCode="0">
                  <c:v>903.3912928272944</c:v>
                </c:pt>
                <c:pt idx="163" formatCode="0">
                  <c:v>939.7797327338507</c:v>
                </c:pt>
                <c:pt idx="164" formatCode="0">
                  <c:v>971.642589920008</c:v>
                </c:pt>
                <c:pt idx="165" formatCode="0">
                  <c:v>980.1994065194145</c:v>
                </c:pt>
                <c:pt idx="166" formatCode="0">
                  <c:v>990.1390013204591</c:v>
                </c:pt>
                <c:pt idx="167" formatCode="0">
                  <c:v>982.4134422542337</c:v>
                </c:pt>
                <c:pt idx="168" formatCode="0">
                  <c:v>975.594638744224</c:v>
                </c:pt>
                <c:pt idx="169" formatCode="0">
                  <c:v>957.925179909593</c:v>
                </c:pt>
                <c:pt idx="170" formatCode="0">
                  <c:v>947.6167192078435</c:v>
                </c:pt>
                <c:pt idx="171" formatCode="0">
                  <c:v>926.8283997588232</c:v>
                </c:pt>
                <c:pt idx="172" formatCode="0">
                  <c:v>922.6385561135834</c:v>
                </c:pt>
                <c:pt idx="173" formatCode="0">
                  <c:v>942.4496671697663</c:v>
                </c:pt>
                <c:pt idx="174" formatCode="0">
                  <c:v>944.477263806934</c:v>
                </c:pt>
                <c:pt idx="175" formatCode="0">
                  <c:v>901.345979583728</c:v>
                </c:pt>
                <c:pt idx="176" formatCode="0">
                  <c:v>819.1443405052025</c:v>
                </c:pt>
                <c:pt idx="177" formatCode="0">
                  <c:v>769.3449181792424</c:v>
                </c:pt>
                <c:pt idx="178" formatCode="0">
                  <c:v>741.783327023027</c:v>
                </c:pt>
                <c:pt idx="179" formatCode="0">
                  <c:v>752.7837463587158</c:v>
                </c:pt>
                <c:pt idx="180" formatCode="0">
                  <c:v>745.3827857953786</c:v>
                </c:pt>
                <c:pt idx="181" formatCode="0">
                  <c:v>740.2008656800384</c:v>
                </c:pt>
                <c:pt idx="182" formatCode="0">
                  <c:v>712.038703422282</c:v>
                </c:pt>
                <c:pt idx="183" formatCode="0">
                  <c:v>701.793830347375</c:v>
                </c:pt>
                <c:pt idx="184" formatCode="0">
                  <c:v>697.7092386294915</c:v>
                </c:pt>
                <c:pt idx="185" formatCode="0">
                  <c:v>706.526516491826</c:v>
                </c:pt>
                <c:pt idx="186" formatCode="0">
                  <c:v>683.533093771599</c:v>
                </c:pt>
                <c:pt idx="187" formatCode="0">
                  <c:v>676.550472911316</c:v>
                </c:pt>
                <c:pt idx="188" formatCode="0">
                  <c:v>669.4112314919233</c:v>
                </c:pt>
                <c:pt idx="189" formatCode="0">
                  <c:v>652.3609148357037</c:v>
                </c:pt>
                <c:pt idx="190" formatCode="0">
                  <c:v>664.6528259956164</c:v>
                </c:pt>
                <c:pt idx="191" formatCode="0">
                  <c:v>673.0697457946944</c:v>
                </c:pt>
                <c:pt idx="192" formatCode="0">
                  <c:v>713.5441121254976</c:v>
                </c:pt>
                <c:pt idx="193" formatCode="0">
                  <c:v>712.5478328627602</c:v>
                </c:pt>
                <c:pt idx="194" formatCode="0">
                  <c:v>703.3390171254049</c:v>
                </c:pt>
                <c:pt idx="195" formatCode="0">
                  <c:v>717.2480177209094</c:v>
                </c:pt>
                <c:pt idx="196" formatCode="0">
                  <c:v>747.0682985257214</c:v>
                </c:pt>
                <c:pt idx="197" formatCode="0">
                  <c:v>764.3554831207393</c:v>
                </c:pt>
                <c:pt idx="198" formatCode="0">
                  <c:v>745.8485211498643</c:v>
                </c:pt>
                <c:pt idx="199" formatCode="0">
                  <c:v>706.677085664975</c:v>
                </c:pt>
                <c:pt idx="200" formatCode="0">
                  <c:v>680.1494313013607</c:v>
                </c:pt>
                <c:pt idx="201" formatCode="0">
                  <c:v>690.4147859942583</c:v>
                </c:pt>
                <c:pt idx="202" formatCode="0">
                  <c:v>706.068434652671</c:v>
                </c:pt>
                <c:pt idx="203" formatCode="0">
                  <c:v>703.2587433995067</c:v>
                </c:pt>
                <c:pt idx="204" formatCode="0">
                  <c:v>701.0221073389936</c:v>
                </c:pt>
                <c:pt idx="205" formatCode="0">
                  <c:v>676.901154010147</c:v>
                </c:pt>
                <c:pt idx="206" formatCode="0">
                  <c:v>688.601334747047</c:v>
                </c:pt>
                <c:pt idx="207" formatCode="0">
                  <c:v>683.9362558346876</c:v>
                </c:pt>
                <c:pt idx="208" formatCode="0">
                  <c:v>709.1719963516245</c:v>
                </c:pt>
                <c:pt idx="209" formatCode="0">
                  <c:v>745.9127680892864</c:v>
                </c:pt>
                <c:pt idx="210" formatCode="0">
                  <c:v>781.4395953357524</c:v>
                </c:pt>
                <c:pt idx="211" formatCode="0">
                  <c:v>814.2062848513752</c:v>
                </c:pt>
                <c:pt idx="212" formatCode="0">
                  <c:v>826.5793356867088</c:v>
                </c:pt>
                <c:pt idx="213" formatCode="0">
                  <c:v>842.8794825582035</c:v>
                </c:pt>
                <c:pt idx="214" formatCode="0">
                  <c:v>877.2044717825925</c:v>
                </c:pt>
              </c:numCache>
            </c:numRef>
          </c:val>
          <c:smooth val="0"/>
          <c:extLst xmlns:c16r2="http://schemas.microsoft.com/office/drawing/2015/06/chart">
            <c:ext xmlns:c16="http://schemas.microsoft.com/office/drawing/2014/chart" uri="{C3380CC4-5D6E-409C-BE32-E72D297353CC}">
              <c16:uniqueId val="{00000000-1103-445E-9BC3-81D9FC91C6E9}"/>
            </c:ext>
          </c:extLst>
        </c:ser>
        <c:ser>
          <c:idx val="2"/>
          <c:order val="2"/>
          <c:tx>
            <c:strRef>
              <c:f>Sheet1!$D$1</c:f>
              <c:strCache>
                <c:ptCount val="1"/>
                <c:pt idx="0">
                  <c:v>WA</c:v>
                </c:pt>
              </c:strCache>
            </c:strRef>
          </c:tx>
          <c:spPr>
            <a:ln>
              <a:solidFill>
                <a:schemeClr val="accent1"/>
              </a:solidFill>
            </a:ln>
          </c:spPr>
          <c:marker>
            <c:symbol val="none"/>
          </c:marker>
          <c:cat>
            <c:numRef>
              <c:f>Sheet1!$A$2:$A$217</c:f>
              <c:numCache>
                <c:formatCode>mmm\-yy</c:formatCode>
                <c:ptCount val="216"/>
                <c:pt idx="0">
                  <c:v>36526.0</c:v>
                </c:pt>
                <c:pt idx="1">
                  <c:v>36557.0</c:v>
                </c:pt>
                <c:pt idx="2">
                  <c:v>36586.0</c:v>
                </c:pt>
                <c:pt idx="3">
                  <c:v>36617.0</c:v>
                </c:pt>
                <c:pt idx="4">
                  <c:v>36647.0</c:v>
                </c:pt>
                <c:pt idx="5">
                  <c:v>36678.0</c:v>
                </c:pt>
                <c:pt idx="6">
                  <c:v>36708.0</c:v>
                </c:pt>
                <c:pt idx="7">
                  <c:v>36739.0</c:v>
                </c:pt>
                <c:pt idx="8">
                  <c:v>36770.0</c:v>
                </c:pt>
                <c:pt idx="9">
                  <c:v>36800.0</c:v>
                </c:pt>
                <c:pt idx="10">
                  <c:v>36831.0</c:v>
                </c:pt>
                <c:pt idx="11">
                  <c:v>36861.0</c:v>
                </c:pt>
                <c:pt idx="12">
                  <c:v>36892.0</c:v>
                </c:pt>
                <c:pt idx="13">
                  <c:v>36923.0</c:v>
                </c:pt>
                <c:pt idx="14">
                  <c:v>36951.0</c:v>
                </c:pt>
                <c:pt idx="15">
                  <c:v>36982.0</c:v>
                </c:pt>
                <c:pt idx="16">
                  <c:v>37012.0</c:v>
                </c:pt>
                <c:pt idx="17">
                  <c:v>37043.0</c:v>
                </c:pt>
                <c:pt idx="18">
                  <c:v>37073.0</c:v>
                </c:pt>
                <c:pt idx="19">
                  <c:v>37104.0</c:v>
                </c:pt>
                <c:pt idx="20">
                  <c:v>37135.0</c:v>
                </c:pt>
                <c:pt idx="21">
                  <c:v>37165.0</c:v>
                </c:pt>
                <c:pt idx="22">
                  <c:v>37196.0</c:v>
                </c:pt>
                <c:pt idx="23">
                  <c:v>37226.0</c:v>
                </c:pt>
                <c:pt idx="24">
                  <c:v>37257.0</c:v>
                </c:pt>
                <c:pt idx="25">
                  <c:v>37288.0</c:v>
                </c:pt>
                <c:pt idx="26">
                  <c:v>37316.0</c:v>
                </c:pt>
                <c:pt idx="27">
                  <c:v>37347.0</c:v>
                </c:pt>
                <c:pt idx="28">
                  <c:v>37377.0</c:v>
                </c:pt>
                <c:pt idx="29">
                  <c:v>37408.0</c:v>
                </c:pt>
                <c:pt idx="30">
                  <c:v>37438.0</c:v>
                </c:pt>
                <c:pt idx="31">
                  <c:v>37469.0</c:v>
                </c:pt>
                <c:pt idx="32">
                  <c:v>37500.0</c:v>
                </c:pt>
                <c:pt idx="33">
                  <c:v>37530.0</c:v>
                </c:pt>
                <c:pt idx="34">
                  <c:v>37561.0</c:v>
                </c:pt>
                <c:pt idx="35">
                  <c:v>37591.0</c:v>
                </c:pt>
                <c:pt idx="36">
                  <c:v>37622.0</c:v>
                </c:pt>
                <c:pt idx="37">
                  <c:v>37653.0</c:v>
                </c:pt>
                <c:pt idx="38">
                  <c:v>37681.0</c:v>
                </c:pt>
                <c:pt idx="39">
                  <c:v>37712.0</c:v>
                </c:pt>
                <c:pt idx="40">
                  <c:v>37742.0</c:v>
                </c:pt>
                <c:pt idx="41">
                  <c:v>37773.0</c:v>
                </c:pt>
                <c:pt idx="42">
                  <c:v>37803.0</c:v>
                </c:pt>
                <c:pt idx="43">
                  <c:v>37834.0</c:v>
                </c:pt>
                <c:pt idx="44">
                  <c:v>37865.0</c:v>
                </c:pt>
                <c:pt idx="45">
                  <c:v>37895.0</c:v>
                </c:pt>
                <c:pt idx="46">
                  <c:v>37926.0</c:v>
                </c:pt>
                <c:pt idx="47">
                  <c:v>37956.0</c:v>
                </c:pt>
                <c:pt idx="48">
                  <c:v>37987.0</c:v>
                </c:pt>
                <c:pt idx="49">
                  <c:v>38018.0</c:v>
                </c:pt>
                <c:pt idx="50">
                  <c:v>38047.0</c:v>
                </c:pt>
                <c:pt idx="51">
                  <c:v>38078.0</c:v>
                </c:pt>
                <c:pt idx="52">
                  <c:v>38108.0</c:v>
                </c:pt>
                <c:pt idx="53">
                  <c:v>38139.0</c:v>
                </c:pt>
                <c:pt idx="54">
                  <c:v>38169.0</c:v>
                </c:pt>
                <c:pt idx="55">
                  <c:v>38200.0</c:v>
                </c:pt>
                <c:pt idx="56">
                  <c:v>38231.0</c:v>
                </c:pt>
                <c:pt idx="57">
                  <c:v>38261.0</c:v>
                </c:pt>
                <c:pt idx="58">
                  <c:v>38292.0</c:v>
                </c:pt>
                <c:pt idx="59">
                  <c:v>38322.0</c:v>
                </c:pt>
                <c:pt idx="60">
                  <c:v>38353.0</c:v>
                </c:pt>
                <c:pt idx="61">
                  <c:v>38384.0</c:v>
                </c:pt>
                <c:pt idx="62">
                  <c:v>38412.0</c:v>
                </c:pt>
                <c:pt idx="63">
                  <c:v>38443.0</c:v>
                </c:pt>
                <c:pt idx="64">
                  <c:v>38473.0</c:v>
                </c:pt>
                <c:pt idx="65">
                  <c:v>38504.0</c:v>
                </c:pt>
                <c:pt idx="66">
                  <c:v>38534.0</c:v>
                </c:pt>
                <c:pt idx="67">
                  <c:v>38565.0</c:v>
                </c:pt>
                <c:pt idx="68">
                  <c:v>38596.0</c:v>
                </c:pt>
                <c:pt idx="69">
                  <c:v>38626.0</c:v>
                </c:pt>
                <c:pt idx="70">
                  <c:v>38657.0</c:v>
                </c:pt>
                <c:pt idx="71">
                  <c:v>38687.0</c:v>
                </c:pt>
                <c:pt idx="72">
                  <c:v>38718.0</c:v>
                </c:pt>
                <c:pt idx="73">
                  <c:v>38749.0</c:v>
                </c:pt>
                <c:pt idx="74">
                  <c:v>38777.0</c:v>
                </c:pt>
                <c:pt idx="75">
                  <c:v>38808.0</c:v>
                </c:pt>
                <c:pt idx="76">
                  <c:v>38838.0</c:v>
                </c:pt>
                <c:pt idx="77">
                  <c:v>38869.0</c:v>
                </c:pt>
                <c:pt idx="78">
                  <c:v>38899.0</c:v>
                </c:pt>
                <c:pt idx="79">
                  <c:v>38930.0</c:v>
                </c:pt>
                <c:pt idx="80">
                  <c:v>38961.0</c:v>
                </c:pt>
                <c:pt idx="81">
                  <c:v>38991.0</c:v>
                </c:pt>
                <c:pt idx="82">
                  <c:v>39022.0</c:v>
                </c:pt>
                <c:pt idx="83">
                  <c:v>39052.0</c:v>
                </c:pt>
                <c:pt idx="84">
                  <c:v>39083.0</c:v>
                </c:pt>
                <c:pt idx="85">
                  <c:v>39114.0</c:v>
                </c:pt>
                <c:pt idx="86">
                  <c:v>39142.0</c:v>
                </c:pt>
                <c:pt idx="87">
                  <c:v>39173.0</c:v>
                </c:pt>
                <c:pt idx="88">
                  <c:v>39203.0</c:v>
                </c:pt>
                <c:pt idx="89">
                  <c:v>39234.0</c:v>
                </c:pt>
                <c:pt idx="90">
                  <c:v>39264.0</c:v>
                </c:pt>
                <c:pt idx="91">
                  <c:v>39295.0</c:v>
                </c:pt>
                <c:pt idx="92">
                  <c:v>39326.0</c:v>
                </c:pt>
                <c:pt idx="93">
                  <c:v>39356.0</c:v>
                </c:pt>
                <c:pt idx="94">
                  <c:v>39387.0</c:v>
                </c:pt>
                <c:pt idx="95">
                  <c:v>39417.0</c:v>
                </c:pt>
                <c:pt idx="96">
                  <c:v>39448.0</c:v>
                </c:pt>
                <c:pt idx="97">
                  <c:v>39479.0</c:v>
                </c:pt>
                <c:pt idx="98">
                  <c:v>39508.0</c:v>
                </c:pt>
                <c:pt idx="99">
                  <c:v>39539.0</c:v>
                </c:pt>
                <c:pt idx="100">
                  <c:v>39569.0</c:v>
                </c:pt>
                <c:pt idx="101">
                  <c:v>39600.0</c:v>
                </c:pt>
                <c:pt idx="102">
                  <c:v>39630.0</c:v>
                </c:pt>
                <c:pt idx="103">
                  <c:v>39661.0</c:v>
                </c:pt>
                <c:pt idx="104">
                  <c:v>39692.0</c:v>
                </c:pt>
                <c:pt idx="105">
                  <c:v>39722.0</c:v>
                </c:pt>
                <c:pt idx="106">
                  <c:v>39753.0</c:v>
                </c:pt>
                <c:pt idx="107">
                  <c:v>39783.0</c:v>
                </c:pt>
                <c:pt idx="108">
                  <c:v>39814.0</c:v>
                </c:pt>
                <c:pt idx="109">
                  <c:v>39845.0</c:v>
                </c:pt>
                <c:pt idx="110">
                  <c:v>39873.0</c:v>
                </c:pt>
                <c:pt idx="111">
                  <c:v>39904.0</c:v>
                </c:pt>
                <c:pt idx="112">
                  <c:v>39934.0</c:v>
                </c:pt>
                <c:pt idx="113">
                  <c:v>39965.0</c:v>
                </c:pt>
                <c:pt idx="114">
                  <c:v>39995.0</c:v>
                </c:pt>
                <c:pt idx="115">
                  <c:v>40026.0</c:v>
                </c:pt>
                <c:pt idx="116">
                  <c:v>40057.0</c:v>
                </c:pt>
                <c:pt idx="117">
                  <c:v>40087.0</c:v>
                </c:pt>
                <c:pt idx="118">
                  <c:v>40118.0</c:v>
                </c:pt>
                <c:pt idx="119">
                  <c:v>40148.0</c:v>
                </c:pt>
                <c:pt idx="120">
                  <c:v>40179.0</c:v>
                </c:pt>
                <c:pt idx="121">
                  <c:v>40210.0</c:v>
                </c:pt>
                <c:pt idx="122">
                  <c:v>40238.0</c:v>
                </c:pt>
                <c:pt idx="123">
                  <c:v>40269.0</c:v>
                </c:pt>
                <c:pt idx="124">
                  <c:v>40299.0</c:v>
                </c:pt>
                <c:pt idx="125">
                  <c:v>40330.0</c:v>
                </c:pt>
                <c:pt idx="126">
                  <c:v>40360.0</c:v>
                </c:pt>
                <c:pt idx="127">
                  <c:v>40391.0</c:v>
                </c:pt>
                <c:pt idx="128">
                  <c:v>40422.0</c:v>
                </c:pt>
                <c:pt idx="129">
                  <c:v>40452.0</c:v>
                </c:pt>
                <c:pt idx="130">
                  <c:v>40483.0</c:v>
                </c:pt>
                <c:pt idx="131">
                  <c:v>40513.0</c:v>
                </c:pt>
                <c:pt idx="132">
                  <c:v>40544.0</c:v>
                </c:pt>
                <c:pt idx="133">
                  <c:v>40575.0</c:v>
                </c:pt>
                <c:pt idx="134">
                  <c:v>40603.0</c:v>
                </c:pt>
                <c:pt idx="135">
                  <c:v>40634.0</c:v>
                </c:pt>
                <c:pt idx="136">
                  <c:v>40664.0</c:v>
                </c:pt>
                <c:pt idx="137">
                  <c:v>40695.0</c:v>
                </c:pt>
                <c:pt idx="138">
                  <c:v>40725.0</c:v>
                </c:pt>
                <c:pt idx="139">
                  <c:v>40756.0</c:v>
                </c:pt>
                <c:pt idx="140">
                  <c:v>40787.0</c:v>
                </c:pt>
                <c:pt idx="141">
                  <c:v>40817.0</c:v>
                </c:pt>
                <c:pt idx="142">
                  <c:v>40848.0</c:v>
                </c:pt>
                <c:pt idx="143">
                  <c:v>40878.0</c:v>
                </c:pt>
                <c:pt idx="144">
                  <c:v>40909.0</c:v>
                </c:pt>
                <c:pt idx="145">
                  <c:v>40940.0</c:v>
                </c:pt>
                <c:pt idx="146">
                  <c:v>40969.0</c:v>
                </c:pt>
                <c:pt idx="147">
                  <c:v>41000.0</c:v>
                </c:pt>
                <c:pt idx="148">
                  <c:v>41030.0</c:v>
                </c:pt>
                <c:pt idx="149">
                  <c:v>41061.0</c:v>
                </c:pt>
                <c:pt idx="150">
                  <c:v>41091.0</c:v>
                </c:pt>
                <c:pt idx="151">
                  <c:v>41122.0</c:v>
                </c:pt>
                <c:pt idx="152">
                  <c:v>41153.0</c:v>
                </c:pt>
                <c:pt idx="153">
                  <c:v>41183.0</c:v>
                </c:pt>
                <c:pt idx="154">
                  <c:v>41214.0</c:v>
                </c:pt>
                <c:pt idx="155">
                  <c:v>41244.0</c:v>
                </c:pt>
                <c:pt idx="156">
                  <c:v>41275.0</c:v>
                </c:pt>
                <c:pt idx="157">
                  <c:v>41306.0</c:v>
                </c:pt>
                <c:pt idx="158">
                  <c:v>41334.0</c:v>
                </c:pt>
                <c:pt idx="159">
                  <c:v>41365.0</c:v>
                </c:pt>
                <c:pt idx="160">
                  <c:v>41395.0</c:v>
                </c:pt>
                <c:pt idx="161">
                  <c:v>41426.0</c:v>
                </c:pt>
                <c:pt idx="162">
                  <c:v>41456.0</c:v>
                </c:pt>
                <c:pt idx="163">
                  <c:v>41487.0</c:v>
                </c:pt>
                <c:pt idx="164">
                  <c:v>41518.0</c:v>
                </c:pt>
                <c:pt idx="165">
                  <c:v>41548.0</c:v>
                </c:pt>
                <c:pt idx="166">
                  <c:v>41579.0</c:v>
                </c:pt>
                <c:pt idx="167">
                  <c:v>41609.0</c:v>
                </c:pt>
                <c:pt idx="168">
                  <c:v>41640.0</c:v>
                </c:pt>
                <c:pt idx="169">
                  <c:v>41671.0</c:v>
                </c:pt>
                <c:pt idx="170">
                  <c:v>41699.0</c:v>
                </c:pt>
                <c:pt idx="171">
                  <c:v>41730.0</c:v>
                </c:pt>
                <c:pt idx="172">
                  <c:v>41760.0</c:v>
                </c:pt>
                <c:pt idx="173">
                  <c:v>41791.0</c:v>
                </c:pt>
                <c:pt idx="174">
                  <c:v>41821.0</c:v>
                </c:pt>
                <c:pt idx="175">
                  <c:v>41852.0</c:v>
                </c:pt>
                <c:pt idx="176">
                  <c:v>41883.0</c:v>
                </c:pt>
                <c:pt idx="177">
                  <c:v>41913.0</c:v>
                </c:pt>
                <c:pt idx="178">
                  <c:v>41944.0</c:v>
                </c:pt>
                <c:pt idx="179">
                  <c:v>41974.0</c:v>
                </c:pt>
                <c:pt idx="180">
                  <c:v>42005.0</c:v>
                </c:pt>
                <c:pt idx="181">
                  <c:v>42036.0</c:v>
                </c:pt>
                <c:pt idx="182">
                  <c:v>42064.0</c:v>
                </c:pt>
                <c:pt idx="183">
                  <c:v>42095.0</c:v>
                </c:pt>
                <c:pt idx="184">
                  <c:v>42125.0</c:v>
                </c:pt>
                <c:pt idx="185">
                  <c:v>42156.0</c:v>
                </c:pt>
                <c:pt idx="186">
                  <c:v>42186.0</c:v>
                </c:pt>
                <c:pt idx="187">
                  <c:v>42217.0</c:v>
                </c:pt>
                <c:pt idx="188">
                  <c:v>42248.0</c:v>
                </c:pt>
                <c:pt idx="189">
                  <c:v>42278.0</c:v>
                </c:pt>
                <c:pt idx="190">
                  <c:v>42309.0</c:v>
                </c:pt>
                <c:pt idx="191">
                  <c:v>42339.0</c:v>
                </c:pt>
                <c:pt idx="192">
                  <c:v>42370.0</c:v>
                </c:pt>
                <c:pt idx="193">
                  <c:v>42401.0</c:v>
                </c:pt>
                <c:pt idx="194">
                  <c:v>42430.0</c:v>
                </c:pt>
                <c:pt idx="195">
                  <c:v>42461.0</c:v>
                </c:pt>
                <c:pt idx="196">
                  <c:v>42491.0</c:v>
                </c:pt>
                <c:pt idx="197">
                  <c:v>42522.0</c:v>
                </c:pt>
                <c:pt idx="198">
                  <c:v>42552.0</c:v>
                </c:pt>
                <c:pt idx="199">
                  <c:v>42583.0</c:v>
                </c:pt>
                <c:pt idx="200">
                  <c:v>42614.0</c:v>
                </c:pt>
                <c:pt idx="201">
                  <c:v>42644.0</c:v>
                </c:pt>
                <c:pt idx="202">
                  <c:v>42675.0</c:v>
                </c:pt>
                <c:pt idx="203">
                  <c:v>42705.0</c:v>
                </c:pt>
                <c:pt idx="204">
                  <c:v>42736.0</c:v>
                </c:pt>
                <c:pt idx="205">
                  <c:v>42767.0</c:v>
                </c:pt>
                <c:pt idx="206">
                  <c:v>42795.0</c:v>
                </c:pt>
                <c:pt idx="207">
                  <c:v>42826.0</c:v>
                </c:pt>
                <c:pt idx="208">
                  <c:v>42856.0</c:v>
                </c:pt>
                <c:pt idx="209">
                  <c:v>42887.0</c:v>
                </c:pt>
                <c:pt idx="210">
                  <c:v>42917.0</c:v>
                </c:pt>
                <c:pt idx="211">
                  <c:v>42948.0</c:v>
                </c:pt>
                <c:pt idx="212">
                  <c:v>42979.0</c:v>
                </c:pt>
                <c:pt idx="213">
                  <c:v>43009.0</c:v>
                </c:pt>
                <c:pt idx="214">
                  <c:v>43040.0</c:v>
                </c:pt>
                <c:pt idx="215">
                  <c:v>43070.0</c:v>
                </c:pt>
              </c:numCache>
            </c:numRef>
          </c:cat>
          <c:val>
            <c:numRef>
              <c:f>Sheet1!$D$2:$D$217</c:f>
              <c:numCache>
                <c:formatCode>General</c:formatCode>
                <c:ptCount val="216"/>
                <c:pt idx="2" formatCode="0">
                  <c:v>1410.584648863203</c:v>
                </c:pt>
                <c:pt idx="3" formatCode="0">
                  <c:v>1336.985713839967</c:v>
                </c:pt>
                <c:pt idx="4" formatCode="0">
                  <c:v>1136.557776600236</c:v>
                </c:pt>
                <c:pt idx="5" formatCode="0">
                  <c:v>932.8299069982604</c:v>
                </c:pt>
                <c:pt idx="6" formatCode="0">
                  <c:v>1072.01594653371</c:v>
                </c:pt>
                <c:pt idx="7" formatCode="0">
                  <c:v>1312.483720346118</c:v>
                </c:pt>
                <c:pt idx="8" formatCode="0">
                  <c:v>1538.242952720247</c:v>
                </c:pt>
                <c:pt idx="9" formatCode="0">
                  <c:v>1423.920926277686</c:v>
                </c:pt>
                <c:pt idx="10" formatCode="0">
                  <c:v>1305.58307544563</c:v>
                </c:pt>
                <c:pt idx="11" formatCode="0">
                  <c:v>1242.839901516183</c:v>
                </c:pt>
                <c:pt idx="12" formatCode="0">
                  <c:v>1246.603409178596</c:v>
                </c:pt>
                <c:pt idx="13" formatCode="0">
                  <c:v>1270.878973413377</c:v>
                </c:pt>
                <c:pt idx="14" formatCode="0">
                  <c:v>1292.425977279727</c:v>
                </c:pt>
                <c:pt idx="15" formatCode="0">
                  <c:v>1399.62499852452</c:v>
                </c:pt>
                <c:pt idx="16" formatCode="0">
                  <c:v>1495.57761011545</c:v>
                </c:pt>
                <c:pt idx="17" formatCode="0">
                  <c:v>1621.281316873593</c:v>
                </c:pt>
                <c:pt idx="18" formatCode="0">
                  <c:v>1690.597325741957</c:v>
                </c:pt>
                <c:pt idx="19" formatCode="0">
                  <c:v>1668.451502258866</c:v>
                </c:pt>
                <c:pt idx="20" formatCode="0">
                  <c:v>1644.043228421586</c:v>
                </c:pt>
                <c:pt idx="21" formatCode="0">
                  <c:v>1574.610787849757</c:v>
                </c:pt>
                <c:pt idx="22" formatCode="0">
                  <c:v>1590.67929588386</c:v>
                </c:pt>
                <c:pt idx="23" formatCode="0">
                  <c:v>1622.987358658166</c:v>
                </c:pt>
                <c:pt idx="24" formatCode="0">
                  <c:v>1654.685612577277</c:v>
                </c:pt>
                <c:pt idx="25" formatCode="0">
                  <c:v>1553.778997987847</c:v>
                </c:pt>
                <c:pt idx="26" formatCode="0">
                  <c:v>1418.972747951387</c:v>
                </c:pt>
                <c:pt idx="27" formatCode="0">
                  <c:v>1271.080693823337</c:v>
                </c:pt>
                <c:pt idx="28" formatCode="0">
                  <c:v>1259.95477824131</c:v>
                </c:pt>
                <c:pt idx="29" formatCode="0">
                  <c:v>1244.90030872208</c:v>
                </c:pt>
                <c:pt idx="30" formatCode="0">
                  <c:v>1259.551350793897</c:v>
                </c:pt>
                <c:pt idx="31" formatCode="0">
                  <c:v>1199.379471267777</c:v>
                </c:pt>
                <c:pt idx="32" formatCode="0">
                  <c:v>1118.275098398087</c:v>
                </c:pt>
                <c:pt idx="33" formatCode="0">
                  <c:v>1074.28400218294</c:v>
                </c:pt>
                <c:pt idx="34" formatCode="0">
                  <c:v>1049.925748659663</c:v>
                </c:pt>
                <c:pt idx="35" formatCode="0">
                  <c:v>1049.84494668534</c:v>
                </c:pt>
                <c:pt idx="36" formatCode="0">
                  <c:v>1032.27794927913</c:v>
                </c:pt>
                <c:pt idx="37" formatCode="0">
                  <c:v>1046.74453396407</c:v>
                </c:pt>
                <c:pt idx="38" formatCode="0">
                  <c:v>1043.062833526937</c:v>
                </c:pt>
                <c:pt idx="39" formatCode="0">
                  <c:v>1033.970440483007</c:v>
                </c:pt>
                <c:pt idx="40" formatCode="0">
                  <c:v>1023.35067787667</c:v>
                </c:pt>
                <c:pt idx="41" formatCode="0">
                  <c:v>1041.611018793073</c:v>
                </c:pt>
                <c:pt idx="42" formatCode="0">
                  <c:v>1068.365252514986</c:v>
                </c:pt>
                <c:pt idx="43" formatCode="0">
                  <c:v>1081.519743784077</c:v>
                </c:pt>
                <c:pt idx="44" formatCode="0">
                  <c:v>1089.634071229556</c:v>
                </c:pt>
                <c:pt idx="45" formatCode="0">
                  <c:v>1096.924826396946</c:v>
                </c:pt>
                <c:pt idx="46" formatCode="0">
                  <c:v>1101.61188618671</c:v>
                </c:pt>
                <c:pt idx="47" formatCode="0">
                  <c:v>1106.913101964017</c:v>
                </c:pt>
                <c:pt idx="48" formatCode="0">
                  <c:v>1067.304118940376</c:v>
                </c:pt>
                <c:pt idx="49" formatCode="0">
                  <c:v>1007.386860804417</c:v>
                </c:pt>
                <c:pt idx="50" formatCode="0">
                  <c:v>951.0875523446915</c:v>
                </c:pt>
                <c:pt idx="51" formatCode="0">
                  <c:v>944.7170087889432</c:v>
                </c:pt>
                <c:pt idx="52" formatCode="0">
                  <c:v>960.7849009913265</c:v>
                </c:pt>
                <c:pt idx="53" formatCode="0">
                  <c:v>939.1537251610975</c:v>
                </c:pt>
                <c:pt idx="54" formatCode="0">
                  <c:v>990.0612110674953</c:v>
                </c:pt>
                <c:pt idx="55" formatCode="0">
                  <c:v>1142.001160392968</c:v>
                </c:pt>
                <c:pt idx="56" formatCode="0">
                  <c:v>1331.21148748538</c:v>
                </c:pt>
                <c:pt idx="57" formatCode="0">
                  <c:v>1405.369956706287</c:v>
                </c:pt>
                <c:pt idx="58" formatCode="0">
                  <c:v>1379.655819986383</c:v>
                </c:pt>
                <c:pt idx="59" formatCode="0">
                  <c:v>1351.212737595143</c:v>
                </c:pt>
                <c:pt idx="60" formatCode="0">
                  <c:v>1357.669267927457</c:v>
                </c:pt>
                <c:pt idx="61" formatCode="0">
                  <c:v>1363.953592710507</c:v>
                </c:pt>
                <c:pt idx="62" formatCode="0">
                  <c:v>1363.336654632297</c:v>
                </c:pt>
                <c:pt idx="63" formatCode="0">
                  <c:v>1354.1558956658</c:v>
                </c:pt>
                <c:pt idx="64" formatCode="0">
                  <c:v>1351.83816107749</c:v>
                </c:pt>
                <c:pt idx="65" formatCode="0">
                  <c:v>1357.92115632401</c:v>
                </c:pt>
                <c:pt idx="66" formatCode="0">
                  <c:v>1367.720373955023</c:v>
                </c:pt>
                <c:pt idx="67" formatCode="0">
                  <c:v>1397.783824637736</c:v>
                </c:pt>
                <c:pt idx="68" formatCode="0">
                  <c:v>1440.112755554677</c:v>
                </c:pt>
                <c:pt idx="69" formatCode="0">
                  <c:v>1479.064935217863</c:v>
                </c:pt>
                <c:pt idx="70" formatCode="0">
                  <c:v>1484.13563523602</c:v>
                </c:pt>
                <c:pt idx="71" formatCode="0">
                  <c:v>1491.240826016196</c:v>
                </c:pt>
                <c:pt idx="72" formatCode="0">
                  <c:v>1518.641274802997</c:v>
                </c:pt>
                <c:pt idx="73" formatCode="0">
                  <c:v>1524.13357352929</c:v>
                </c:pt>
                <c:pt idx="74" formatCode="0">
                  <c:v>1525.80903799571</c:v>
                </c:pt>
                <c:pt idx="75" formatCode="0">
                  <c:v>1508.808097699976</c:v>
                </c:pt>
                <c:pt idx="76" formatCode="0">
                  <c:v>1456.29812817415</c:v>
                </c:pt>
                <c:pt idx="77" formatCode="0">
                  <c:v>1383.295861521433</c:v>
                </c:pt>
                <c:pt idx="78" formatCode="0">
                  <c:v>1328.17204746643</c:v>
                </c:pt>
                <c:pt idx="79" formatCode="0">
                  <c:v>1283.492597736274</c:v>
                </c:pt>
                <c:pt idx="80" formatCode="0">
                  <c:v>1242.59401388566</c:v>
                </c:pt>
                <c:pt idx="81" formatCode="0">
                  <c:v>1155.137654669463</c:v>
                </c:pt>
                <c:pt idx="82" formatCode="0">
                  <c:v>1093.141206450383</c:v>
                </c:pt>
                <c:pt idx="83" formatCode="0">
                  <c:v>1054.99899082917</c:v>
                </c:pt>
                <c:pt idx="84" formatCode="0">
                  <c:v>1019.842347554094</c:v>
                </c:pt>
                <c:pt idx="85" formatCode="0">
                  <c:v>1005.36827044873</c:v>
                </c:pt>
                <c:pt idx="86" formatCode="0">
                  <c:v>989.4505629947262</c:v>
                </c:pt>
                <c:pt idx="87" formatCode="0">
                  <c:v>1038.419637482423</c:v>
                </c:pt>
                <c:pt idx="88" formatCode="0">
                  <c:v>1072.71511625598</c:v>
                </c:pt>
                <c:pt idx="89" formatCode="0">
                  <c:v>1203.74153213928</c:v>
                </c:pt>
                <c:pt idx="90" formatCode="0">
                  <c:v>1313.375852618697</c:v>
                </c:pt>
                <c:pt idx="91" formatCode="0">
                  <c:v>1440.891026706913</c:v>
                </c:pt>
                <c:pt idx="92" formatCode="0">
                  <c:v>1422.905504806517</c:v>
                </c:pt>
                <c:pt idx="93" formatCode="0">
                  <c:v>1382.249192887887</c:v>
                </c:pt>
                <c:pt idx="94" formatCode="0">
                  <c:v>1349.21954027263</c:v>
                </c:pt>
                <c:pt idx="95" formatCode="0">
                  <c:v>1366.833492624243</c:v>
                </c:pt>
                <c:pt idx="96" formatCode="0">
                  <c:v>1416.23339680234</c:v>
                </c:pt>
                <c:pt idx="97" formatCode="0">
                  <c:v>1399.430255199627</c:v>
                </c:pt>
                <c:pt idx="98" formatCode="0">
                  <c:v>1335.308388830883</c:v>
                </c:pt>
                <c:pt idx="99" formatCode="0">
                  <c:v>1250.36579693852</c:v>
                </c:pt>
                <c:pt idx="100" formatCode="0">
                  <c:v>1195.960266361987</c:v>
                </c:pt>
                <c:pt idx="101" formatCode="0">
                  <c:v>1204.066164385063</c:v>
                </c:pt>
                <c:pt idx="102" formatCode="0">
                  <c:v>1227.422746489433</c:v>
                </c:pt>
                <c:pt idx="103" formatCode="0">
                  <c:v>1271.65408474165</c:v>
                </c:pt>
                <c:pt idx="104" formatCode="0">
                  <c:v>1256.542545175767</c:v>
                </c:pt>
                <c:pt idx="105" formatCode="0">
                  <c:v>1218.213723283677</c:v>
                </c:pt>
                <c:pt idx="106" formatCode="0">
                  <c:v>1252.639409106587</c:v>
                </c:pt>
                <c:pt idx="107" formatCode="0">
                  <c:v>1401.99145997181</c:v>
                </c:pt>
                <c:pt idx="108" formatCode="0">
                  <c:v>1614.696117028433</c:v>
                </c:pt>
                <c:pt idx="109" formatCode="0">
                  <c:v>1785.32039561264</c:v>
                </c:pt>
                <c:pt idx="110" formatCode="0">
                  <c:v>1899.57769440143</c:v>
                </c:pt>
                <c:pt idx="111" formatCode="0">
                  <c:v>1989.06036693296</c:v>
                </c:pt>
                <c:pt idx="112" formatCode="0">
                  <c:v>2125.049271535607</c:v>
                </c:pt>
                <c:pt idx="113" formatCode="0">
                  <c:v>2232.509496212956</c:v>
                </c:pt>
                <c:pt idx="114" formatCode="0">
                  <c:v>2260.100503883307</c:v>
                </c:pt>
                <c:pt idx="115" formatCode="0">
                  <c:v>2116.92138844902</c:v>
                </c:pt>
                <c:pt idx="116" formatCode="0">
                  <c:v>2122.098532628743</c:v>
                </c:pt>
                <c:pt idx="117" formatCode="0">
                  <c:v>2143.412527831903</c:v>
                </c:pt>
                <c:pt idx="118" formatCode="0">
                  <c:v>2192.10497966327</c:v>
                </c:pt>
                <c:pt idx="119" formatCode="0">
                  <c:v>1996.83789338672</c:v>
                </c:pt>
                <c:pt idx="120" formatCode="0">
                  <c:v>1741.394034388577</c:v>
                </c:pt>
                <c:pt idx="121" formatCode="0">
                  <c:v>1480.901352434453</c:v>
                </c:pt>
                <c:pt idx="122" formatCode="0">
                  <c:v>1259.05474281973</c:v>
                </c:pt>
                <c:pt idx="123" formatCode="0">
                  <c:v>1067.667857677952</c:v>
                </c:pt>
                <c:pt idx="124" formatCode="0">
                  <c:v>966.237226389693</c:v>
                </c:pt>
                <c:pt idx="125" formatCode="0">
                  <c:v>899.0654666252577</c:v>
                </c:pt>
                <c:pt idx="126" formatCode="0">
                  <c:v>854.6669495343327</c:v>
                </c:pt>
                <c:pt idx="127" formatCode="0">
                  <c:v>838.3604082579804</c:v>
                </c:pt>
                <c:pt idx="128" formatCode="0">
                  <c:v>844.9403512199852</c:v>
                </c:pt>
                <c:pt idx="129" formatCode="0">
                  <c:v>911.5390991870754</c:v>
                </c:pt>
                <c:pt idx="130" formatCode="0">
                  <c:v>949.2897633287277</c:v>
                </c:pt>
                <c:pt idx="131" formatCode="0">
                  <c:v>1009.935644134468</c:v>
                </c:pt>
                <c:pt idx="132" formatCode="0">
                  <c:v>1015.216168376697</c:v>
                </c:pt>
                <c:pt idx="133" formatCode="0">
                  <c:v>994.956305438645</c:v>
                </c:pt>
                <c:pt idx="134" formatCode="0">
                  <c:v>986.2436583634017</c:v>
                </c:pt>
                <c:pt idx="135" formatCode="0">
                  <c:v>1006.11881466804</c:v>
                </c:pt>
                <c:pt idx="136" formatCode="0">
                  <c:v>1080.654848136093</c:v>
                </c:pt>
                <c:pt idx="137" formatCode="0">
                  <c:v>1087.17141976307</c:v>
                </c:pt>
                <c:pt idx="138" formatCode="0">
                  <c:v>1077.0170136831</c:v>
                </c:pt>
                <c:pt idx="139" formatCode="0">
                  <c:v>1056.40023743081</c:v>
                </c:pt>
                <c:pt idx="140" formatCode="0">
                  <c:v>1109.289745118956</c:v>
                </c:pt>
                <c:pt idx="141" formatCode="0">
                  <c:v>1159.88847977024</c:v>
                </c:pt>
                <c:pt idx="142" formatCode="0">
                  <c:v>1196.31353564834</c:v>
                </c:pt>
                <c:pt idx="143" formatCode="0">
                  <c:v>1212.064070458536</c:v>
                </c:pt>
                <c:pt idx="144" formatCode="0">
                  <c:v>1302.29338750945</c:v>
                </c:pt>
                <c:pt idx="145" formatCode="0">
                  <c:v>1321.575951548787</c:v>
                </c:pt>
                <c:pt idx="146" formatCode="0">
                  <c:v>1348.36181115396</c:v>
                </c:pt>
                <c:pt idx="147" formatCode="0">
                  <c:v>1327.57359928567</c:v>
                </c:pt>
                <c:pt idx="148" formatCode="0">
                  <c:v>1372.796232415946</c:v>
                </c:pt>
                <c:pt idx="149" formatCode="0">
                  <c:v>1393.522341615436</c:v>
                </c:pt>
                <c:pt idx="150" formatCode="0">
                  <c:v>1438.24889547653</c:v>
                </c:pt>
                <c:pt idx="151" formatCode="0">
                  <c:v>1490.308692450843</c:v>
                </c:pt>
                <c:pt idx="152" formatCode="0">
                  <c:v>1528.24931422423</c:v>
                </c:pt>
                <c:pt idx="153" formatCode="0">
                  <c:v>1531.21278114228</c:v>
                </c:pt>
                <c:pt idx="154" formatCode="0">
                  <c:v>1579.012996618543</c:v>
                </c:pt>
                <c:pt idx="155" formatCode="0">
                  <c:v>1632.642559756077</c:v>
                </c:pt>
                <c:pt idx="156" formatCode="0">
                  <c:v>1680.356337817476</c:v>
                </c:pt>
                <c:pt idx="157" formatCode="0">
                  <c:v>1651.247762975507</c:v>
                </c:pt>
                <c:pt idx="158" formatCode="0">
                  <c:v>1677.520793619083</c:v>
                </c:pt>
                <c:pt idx="159" formatCode="0">
                  <c:v>1719.539044820243</c:v>
                </c:pt>
                <c:pt idx="160" formatCode="0">
                  <c:v>1817.181055847313</c:v>
                </c:pt>
                <c:pt idx="161" formatCode="0">
                  <c:v>1836.368855125557</c:v>
                </c:pt>
                <c:pt idx="162" formatCode="0">
                  <c:v>1809.97145995496</c:v>
                </c:pt>
                <c:pt idx="163" formatCode="0">
                  <c:v>1771.638443223017</c:v>
                </c:pt>
                <c:pt idx="164" formatCode="0">
                  <c:v>1739.498346228383</c:v>
                </c:pt>
                <c:pt idx="165" formatCode="0">
                  <c:v>1760.081588562963</c:v>
                </c:pt>
                <c:pt idx="166" formatCode="0">
                  <c:v>1721.01138602683</c:v>
                </c:pt>
                <c:pt idx="167" formatCode="0">
                  <c:v>1671.559378492503</c:v>
                </c:pt>
                <c:pt idx="168" formatCode="0">
                  <c:v>1650.364651740754</c:v>
                </c:pt>
                <c:pt idx="169" formatCode="0">
                  <c:v>1683.78660262184</c:v>
                </c:pt>
                <c:pt idx="170" formatCode="0">
                  <c:v>1750.962419191497</c:v>
                </c:pt>
                <c:pt idx="171" formatCode="0">
                  <c:v>1737.26661380501</c:v>
                </c:pt>
                <c:pt idx="172" formatCode="0">
                  <c:v>1777.364427773997</c:v>
                </c:pt>
                <c:pt idx="173" formatCode="0">
                  <c:v>1822.962552361557</c:v>
                </c:pt>
                <c:pt idx="174" formatCode="0">
                  <c:v>1835.81740047947</c:v>
                </c:pt>
                <c:pt idx="175" formatCode="0">
                  <c:v>1745.956949658093</c:v>
                </c:pt>
                <c:pt idx="176" formatCode="0">
                  <c:v>1648.919092997847</c:v>
                </c:pt>
                <c:pt idx="177" formatCode="0">
                  <c:v>1645.981753940307</c:v>
                </c:pt>
                <c:pt idx="178" formatCode="0">
                  <c:v>1662.45983442754</c:v>
                </c:pt>
                <c:pt idx="179" formatCode="0">
                  <c:v>1629.033668876366</c:v>
                </c:pt>
                <c:pt idx="180" formatCode="0">
                  <c:v>1543.953918930526</c:v>
                </c:pt>
                <c:pt idx="181" formatCode="0">
                  <c:v>1513.3089481768</c:v>
                </c:pt>
                <c:pt idx="182" formatCode="0">
                  <c:v>1534.448684388527</c:v>
                </c:pt>
                <c:pt idx="183" formatCode="0">
                  <c:v>1604.66284322538</c:v>
                </c:pt>
                <c:pt idx="184" formatCode="0">
                  <c:v>1575.61396919399</c:v>
                </c:pt>
                <c:pt idx="185" formatCode="0">
                  <c:v>1537.737487495573</c:v>
                </c:pt>
                <c:pt idx="186" formatCode="0">
                  <c:v>1473.371880014517</c:v>
                </c:pt>
                <c:pt idx="187" formatCode="0">
                  <c:v>1460.345505757303</c:v>
                </c:pt>
                <c:pt idx="188" formatCode="0">
                  <c:v>1436.674231037465</c:v>
                </c:pt>
                <c:pt idx="189" formatCode="0">
                  <c:v>1440.056450261417</c:v>
                </c:pt>
                <c:pt idx="190" formatCode="0">
                  <c:v>1422.10655015185</c:v>
                </c:pt>
                <c:pt idx="191" formatCode="0">
                  <c:v>1402.448386703037</c:v>
                </c:pt>
                <c:pt idx="192" formatCode="0">
                  <c:v>1349.41455109862</c:v>
                </c:pt>
                <c:pt idx="193" formatCode="0">
                  <c:v>1327.76824068051</c:v>
                </c:pt>
                <c:pt idx="194" formatCode="0">
                  <c:v>1296.91436821805</c:v>
                </c:pt>
                <c:pt idx="195" formatCode="0">
                  <c:v>1308.288642316163</c:v>
                </c:pt>
                <c:pt idx="196" formatCode="0">
                  <c:v>1288.001134879653</c:v>
                </c:pt>
                <c:pt idx="197" formatCode="0">
                  <c:v>1279.7794598279</c:v>
                </c:pt>
                <c:pt idx="198" formatCode="0">
                  <c:v>1255.481240045413</c:v>
                </c:pt>
                <c:pt idx="199" formatCode="0">
                  <c:v>1220.470354544543</c:v>
                </c:pt>
                <c:pt idx="200" formatCode="0">
                  <c:v>1223.430018859707</c:v>
                </c:pt>
                <c:pt idx="201" formatCode="0">
                  <c:v>1212.273159973113</c:v>
                </c:pt>
                <c:pt idx="202" formatCode="0">
                  <c:v>1244.517856063684</c:v>
                </c:pt>
                <c:pt idx="203" formatCode="0">
                  <c:v>1251.296388943507</c:v>
                </c:pt>
                <c:pt idx="204" formatCode="0">
                  <c:v>1245.380941578566</c:v>
                </c:pt>
                <c:pt idx="205" formatCode="0">
                  <c:v>1254.853054128073</c:v>
                </c:pt>
                <c:pt idx="206" formatCode="0">
                  <c:v>1244.44737540715</c:v>
                </c:pt>
                <c:pt idx="207" formatCode="0">
                  <c:v>1279.82534880732</c:v>
                </c:pt>
                <c:pt idx="208" formatCode="0">
                  <c:v>1289.717026229</c:v>
                </c:pt>
                <c:pt idx="209" formatCode="0">
                  <c:v>1349.186853967183</c:v>
                </c:pt>
                <c:pt idx="210" formatCode="0">
                  <c:v>1424.81113948089</c:v>
                </c:pt>
                <c:pt idx="211" formatCode="0">
                  <c:v>1479.89518401671</c:v>
                </c:pt>
                <c:pt idx="212" formatCode="0">
                  <c:v>1460.310702100663</c:v>
                </c:pt>
                <c:pt idx="213" formatCode="0">
                  <c:v>1389.662195444917</c:v>
                </c:pt>
                <c:pt idx="214" formatCode="0">
                  <c:v>1324.05213290693</c:v>
                </c:pt>
              </c:numCache>
            </c:numRef>
          </c:val>
          <c:smooth val="0"/>
          <c:extLst xmlns:c16r2="http://schemas.microsoft.com/office/drawing/2015/06/chart">
            <c:ext xmlns:c16="http://schemas.microsoft.com/office/drawing/2014/chart" uri="{C3380CC4-5D6E-409C-BE32-E72D297353CC}">
              <c16:uniqueId val="{00000006-50CF-47E1-B6E0-2E556F1860FA}"/>
            </c:ext>
          </c:extLst>
        </c:ser>
        <c:dLbls>
          <c:showLegendKey val="0"/>
          <c:showVal val="0"/>
          <c:showCatName val="0"/>
          <c:showSerName val="0"/>
          <c:showPercent val="0"/>
          <c:showBubbleSize val="0"/>
        </c:dLbls>
        <c:marker val="1"/>
        <c:smooth val="0"/>
        <c:axId val="2065048136"/>
        <c:axId val="-2028429736"/>
      </c:lineChart>
      <c:dateAx>
        <c:axId val="2065048136"/>
        <c:scaling>
          <c:orientation val="minMax"/>
          <c:max val="43070.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028429736"/>
        <c:crosses val="autoZero"/>
        <c:auto val="1"/>
        <c:lblOffset val="100"/>
        <c:baseTimeUnit val="months"/>
        <c:majorUnit val="24.0"/>
        <c:majorTimeUnit val="months"/>
      </c:dateAx>
      <c:valAx>
        <c:axId val="-2028429736"/>
        <c:scaling>
          <c:orientation val="minMax"/>
        </c:scaling>
        <c:delete val="0"/>
        <c:axPos val="l"/>
        <c:majorGridlines>
          <c:spPr>
            <a:ln>
              <a:solidFill>
                <a:schemeClr val="accent6">
                  <a:lumMod val="40000"/>
                  <a:lumOff val="60000"/>
                </a:schemeClr>
              </a:solidFill>
            </a:ln>
          </c:spPr>
        </c:majorGridlines>
        <c:numFmt formatCode="#,##0" sourceLinked="0"/>
        <c:majorTickMark val="out"/>
        <c:minorTickMark val="none"/>
        <c:tickLblPos val="nextTo"/>
        <c:spPr>
          <a:ln>
            <a:noFill/>
          </a:ln>
        </c:spPr>
        <c:txPr>
          <a:bodyPr/>
          <a:lstStyle/>
          <a:p>
            <a:pPr>
              <a:defRPr sz="2200"/>
            </a:pPr>
            <a:endParaRPr lang="en-US"/>
          </a:p>
        </c:txPr>
        <c:crossAx val="206504813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744931312071649"/>
          <c:y val="0.0728735889287823"/>
          <c:w val="0.90844668390367"/>
          <c:h val="0.854252822142436"/>
        </c:manualLayout>
      </c:layout>
      <c:barChart>
        <c:barDir val="bar"/>
        <c:grouping val="stacked"/>
        <c:varyColors val="0"/>
        <c:ser>
          <c:idx val="1"/>
          <c:order val="2"/>
          <c:tx>
            <c:v>bars</c:v>
          </c:tx>
          <c:spPr>
            <a:noFill/>
            <a:ln>
              <a:noFill/>
            </a:ln>
            <a:effectLst/>
          </c:spPr>
          <c:invertIfNegative val="0"/>
          <c:cat>
            <c:numRef>
              <c:f>Sheet1!$E$2:$E$14</c:f>
              <c:numCache>
                <c:formatCode>General</c:formatCode>
                <c:ptCount val="13"/>
                <c:pt idx="0" formatCode="0.0">
                  <c:v>6.0</c:v>
                </c:pt>
                <c:pt idx="2" formatCode="0.0">
                  <c:v>5.0</c:v>
                </c:pt>
                <c:pt idx="3" formatCode="0.0">
                  <c:v>4.5</c:v>
                </c:pt>
                <c:pt idx="4" formatCode="0.0">
                  <c:v>4.0</c:v>
                </c:pt>
                <c:pt idx="5" formatCode="0.0">
                  <c:v>3.5</c:v>
                </c:pt>
                <c:pt idx="6" formatCode="0.0">
                  <c:v>3.0</c:v>
                </c:pt>
                <c:pt idx="7" formatCode="0.0">
                  <c:v>2.5</c:v>
                </c:pt>
                <c:pt idx="8" formatCode="0.0">
                  <c:v>2.0</c:v>
                </c:pt>
                <c:pt idx="9" formatCode="0.0">
                  <c:v>1.5</c:v>
                </c:pt>
                <c:pt idx="10" formatCode="0.0">
                  <c:v>1.0</c:v>
                </c:pt>
                <c:pt idx="11" formatCode="0.0">
                  <c:v>0.5</c:v>
                </c:pt>
                <c:pt idx="12" formatCode="0.0">
                  <c:v>0.0</c:v>
                </c:pt>
              </c:numCache>
            </c:numRef>
          </c:cat>
          <c:val>
            <c:numRef>
              <c:f>Sheet1!$F$2:$F$14</c:f>
              <c:numCache>
                <c:formatCode>General</c:formatCode>
                <c:ptCount val="13"/>
                <c:pt idx="0" formatCode="0.0">
                  <c:v>3.0</c:v>
                </c:pt>
                <c:pt idx="2" formatCode="0.0">
                  <c:v>3.1</c:v>
                </c:pt>
                <c:pt idx="3" formatCode="0.0">
                  <c:v>3.6</c:v>
                </c:pt>
                <c:pt idx="4" formatCode="0.0">
                  <c:v>2.7</c:v>
                </c:pt>
                <c:pt idx="5" formatCode="0.0">
                  <c:v>3.6</c:v>
                </c:pt>
                <c:pt idx="6" formatCode="0.0">
                  <c:v>4.1</c:v>
                </c:pt>
                <c:pt idx="7" formatCode="0.0">
                  <c:v>3.7</c:v>
                </c:pt>
                <c:pt idx="8" formatCode="0.0">
                  <c:v>3.4</c:v>
                </c:pt>
                <c:pt idx="9" formatCode="0.0">
                  <c:v>4.7</c:v>
                </c:pt>
                <c:pt idx="10" formatCode="0.0">
                  <c:v>4.2</c:v>
                </c:pt>
                <c:pt idx="11" formatCode="0.0">
                  <c:v>5.8</c:v>
                </c:pt>
                <c:pt idx="12" formatCode="0.0">
                  <c:v>3.0</c:v>
                </c:pt>
              </c:numCache>
            </c:numRef>
          </c:val>
          <c:extLst xmlns:c16r2="http://schemas.microsoft.com/office/drawing/2015/06/chart">
            <c:ext xmlns:c16="http://schemas.microsoft.com/office/drawing/2014/chart" uri="{C3380CC4-5D6E-409C-BE32-E72D297353CC}">
              <c16:uniqueId val="{00000000-ABD0-4303-8921-11C097DF4444}"/>
            </c:ext>
          </c:extLst>
        </c:ser>
        <c:ser>
          <c:idx val="2"/>
          <c:order val="3"/>
          <c:tx>
            <c:strRef>
              <c:f>Sheet1!$G$1</c:f>
              <c:strCache>
                <c:ptCount val="1"/>
                <c:pt idx="0">
                  <c:v>bars-gap</c:v>
                </c:pt>
              </c:strCache>
            </c:strRef>
          </c:tx>
          <c:spPr>
            <a:blipFill dpi="0" rotWithShape="1">
              <a:blip xmlns:r="http://schemas.openxmlformats.org/officeDocument/2006/relationships" r:embed="rId1"/>
              <a:srcRect/>
              <a:stretch>
                <a:fillRect/>
              </a:stretch>
            </a:blipFill>
            <a:ln w="47625">
              <a:noFill/>
            </a:ln>
            <a:effectLst/>
          </c:spPr>
          <c:invertIfNegative val="0"/>
          <c:pictureOptions>
            <c:pictureFormat val="stretch"/>
          </c:pictureOptions>
          <c:dPt>
            <c:idx val="0"/>
            <c:invertIfNegative val="0"/>
            <c:bubble3D val="0"/>
            <c:spPr>
              <a:noFill/>
              <a:ln w="47625">
                <a:noFill/>
              </a:ln>
              <a:effectLst/>
            </c:spPr>
            <c:extLst xmlns:c16r2="http://schemas.microsoft.com/office/drawing/2015/06/chart">
              <c:ext xmlns:c16="http://schemas.microsoft.com/office/drawing/2014/chart" uri="{C3380CC4-5D6E-409C-BE32-E72D297353CC}">
                <c16:uniqueId val="{00000002-ABD0-4303-8921-11C097DF4444}"/>
              </c:ext>
            </c:extLst>
          </c:dPt>
          <c:dPt>
            <c:idx val="1"/>
            <c:invertIfNegative val="0"/>
            <c:bubble3D val="0"/>
            <c:extLst xmlns:c16r2="http://schemas.microsoft.com/office/drawing/2015/06/chart">
              <c:ext xmlns:c16="http://schemas.microsoft.com/office/drawing/2014/chart" uri="{C3380CC4-5D6E-409C-BE32-E72D297353CC}">
                <c16:uniqueId val="{00000008-881E-4538-BC74-B45C9DA663CA}"/>
              </c:ext>
            </c:extLst>
          </c:dPt>
          <c:dPt>
            <c:idx val="2"/>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D-881E-4538-BC74-B45C9DA663CA}"/>
              </c:ext>
            </c:extLst>
          </c:dPt>
          <c:dPt>
            <c:idx val="3"/>
            <c:invertIfNegative val="0"/>
            <c:bubble3D val="0"/>
            <c:extLst xmlns:c16r2="http://schemas.microsoft.com/office/drawing/2015/06/chart">
              <c:ext xmlns:c16="http://schemas.microsoft.com/office/drawing/2014/chart" uri="{C3380CC4-5D6E-409C-BE32-E72D297353CC}">
                <c16:uniqueId val="{00000007-881E-4538-BC74-B45C9DA663CA}"/>
              </c:ext>
            </c:extLst>
          </c:dPt>
          <c:dPt>
            <c:idx val="4"/>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C-881E-4538-BC74-B45C9DA663CA}"/>
              </c:ext>
            </c:extLst>
          </c:dPt>
          <c:dPt>
            <c:idx val="5"/>
            <c:invertIfNegative val="0"/>
            <c:bubble3D val="0"/>
            <c:extLst xmlns:c16r2="http://schemas.microsoft.com/office/drawing/2015/06/chart">
              <c:ext xmlns:c16="http://schemas.microsoft.com/office/drawing/2014/chart" uri="{C3380CC4-5D6E-409C-BE32-E72D297353CC}">
                <c16:uniqueId val="{00000006-881E-4538-BC74-B45C9DA663CA}"/>
              </c:ext>
            </c:extLst>
          </c:dPt>
          <c:dPt>
            <c:idx val="6"/>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B-881E-4538-BC74-B45C9DA663CA}"/>
              </c:ext>
            </c:extLst>
          </c:dPt>
          <c:dPt>
            <c:idx val="7"/>
            <c:invertIfNegative val="0"/>
            <c:bubble3D val="0"/>
            <c:extLst xmlns:c16r2="http://schemas.microsoft.com/office/drawing/2015/06/chart">
              <c:ext xmlns:c16="http://schemas.microsoft.com/office/drawing/2014/chart" uri="{C3380CC4-5D6E-409C-BE32-E72D297353CC}">
                <c16:uniqueId val="{00000005-881E-4538-BC74-B45C9DA663CA}"/>
              </c:ext>
            </c:extLst>
          </c:dPt>
          <c:dPt>
            <c:idx val="8"/>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A-881E-4538-BC74-B45C9DA663CA}"/>
              </c:ext>
            </c:extLst>
          </c:dPt>
          <c:dPt>
            <c:idx val="9"/>
            <c:invertIfNegative val="0"/>
            <c:bubble3D val="0"/>
            <c:extLst xmlns:c16r2="http://schemas.microsoft.com/office/drawing/2015/06/chart">
              <c:ext xmlns:c16="http://schemas.microsoft.com/office/drawing/2014/chart" uri="{C3380CC4-5D6E-409C-BE32-E72D297353CC}">
                <c16:uniqueId val="{00000004-881E-4538-BC74-B45C9DA663CA}"/>
              </c:ext>
            </c:extLst>
          </c:dPt>
          <c:dPt>
            <c:idx val="10"/>
            <c:invertIfNegative val="0"/>
            <c:bubble3D val="0"/>
            <c:spPr>
              <a:blipFill dpi="0" rotWithShape="1">
                <a:blip xmlns:r="http://schemas.openxmlformats.org/officeDocument/2006/relationships" r:embed="rId2"/>
                <a:srcRect/>
                <a:stretch>
                  <a:fillRect/>
                </a:stretch>
              </a:blipFill>
              <a:ln w="47625">
                <a:noFill/>
              </a:ln>
              <a:effectLst/>
            </c:spPr>
            <c:pictureOptions>
              <c:pictureFormat val="stretch"/>
            </c:pictureOptions>
            <c:extLst xmlns:c16r2="http://schemas.microsoft.com/office/drawing/2015/06/chart">
              <c:ext xmlns:c16="http://schemas.microsoft.com/office/drawing/2014/chart" uri="{C3380CC4-5D6E-409C-BE32-E72D297353CC}">
                <c16:uniqueId val="{00000009-881E-4538-BC74-B45C9DA663CA}"/>
              </c:ext>
            </c:extLst>
          </c:dPt>
          <c:dPt>
            <c:idx val="11"/>
            <c:invertIfNegative val="0"/>
            <c:bubble3D val="0"/>
            <c:extLst xmlns:c16r2="http://schemas.microsoft.com/office/drawing/2015/06/chart">
              <c:ext xmlns:c16="http://schemas.microsoft.com/office/drawing/2014/chart" uri="{C3380CC4-5D6E-409C-BE32-E72D297353CC}">
                <c16:uniqueId val="{00000003-881E-4538-BC74-B45C9DA663CA}"/>
              </c:ext>
            </c:extLst>
          </c:dPt>
          <c:dPt>
            <c:idx val="12"/>
            <c:invertIfNegative val="0"/>
            <c:bubble3D val="0"/>
            <c:spPr>
              <a:noFill/>
              <a:ln w="47625">
                <a:noFill/>
              </a:ln>
              <a:effectLst/>
            </c:spPr>
            <c:extLst xmlns:c16r2="http://schemas.microsoft.com/office/drawing/2015/06/chart">
              <c:ext xmlns:c16="http://schemas.microsoft.com/office/drawing/2014/chart" uri="{C3380CC4-5D6E-409C-BE32-E72D297353CC}">
                <c16:uniqueId val="{00000005-ABD0-4303-8921-11C097DF4444}"/>
              </c:ext>
            </c:extLst>
          </c:dPt>
          <c:cat>
            <c:numRef>
              <c:f>Sheet1!$E$2:$E$14</c:f>
              <c:numCache>
                <c:formatCode>General</c:formatCode>
                <c:ptCount val="13"/>
                <c:pt idx="0" formatCode="0.0">
                  <c:v>6.0</c:v>
                </c:pt>
                <c:pt idx="2" formatCode="0.0">
                  <c:v>5.0</c:v>
                </c:pt>
                <c:pt idx="3" formatCode="0.0">
                  <c:v>4.5</c:v>
                </c:pt>
                <c:pt idx="4" formatCode="0.0">
                  <c:v>4.0</c:v>
                </c:pt>
                <c:pt idx="5" formatCode="0.0">
                  <c:v>3.5</c:v>
                </c:pt>
                <c:pt idx="6" formatCode="0.0">
                  <c:v>3.0</c:v>
                </c:pt>
                <c:pt idx="7" formatCode="0.0">
                  <c:v>2.5</c:v>
                </c:pt>
                <c:pt idx="8" formatCode="0.0">
                  <c:v>2.0</c:v>
                </c:pt>
                <c:pt idx="9" formatCode="0.0">
                  <c:v>1.5</c:v>
                </c:pt>
                <c:pt idx="10" formatCode="0.0">
                  <c:v>1.0</c:v>
                </c:pt>
                <c:pt idx="11" formatCode="0.0">
                  <c:v>0.5</c:v>
                </c:pt>
                <c:pt idx="12" formatCode="0.0">
                  <c:v>0.0</c:v>
                </c:pt>
              </c:numCache>
            </c:numRef>
          </c:cat>
          <c:val>
            <c:numRef>
              <c:f>Sheet1!$G$2:$G$14</c:f>
              <c:numCache>
                <c:formatCode>General</c:formatCode>
                <c:ptCount val="13"/>
                <c:pt idx="0" formatCode="0.0">
                  <c:v>4.0</c:v>
                </c:pt>
                <c:pt idx="2" formatCode="0.0">
                  <c:v>1.999999999999998</c:v>
                </c:pt>
                <c:pt idx="3" formatCode="0.0">
                  <c:v>1.9</c:v>
                </c:pt>
                <c:pt idx="4" formatCode="0.0">
                  <c:v>2.099999999999999</c:v>
                </c:pt>
                <c:pt idx="5" formatCode="0.0">
                  <c:v>2.6</c:v>
                </c:pt>
                <c:pt idx="6" formatCode="0.0">
                  <c:v>2.6</c:v>
                </c:pt>
                <c:pt idx="7" formatCode="0.0">
                  <c:v>2.0</c:v>
                </c:pt>
                <c:pt idx="8" formatCode="0.0">
                  <c:v>2.2</c:v>
                </c:pt>
                <c:pt idx="9" formatCode="0.0">
                  <c:v>2.399999999999999</c:v>
                </c:pt>
                <c:pt idx="10" formatCode="0.0">
                  <c:v>2.399999999999999</c:v>
                </c:pt>
                <c:pt idx="11" formatCode="0.0">
                  <c:v>2.500000000000001</c:v>
                </c:pt>
                <c:pt idx="12" formatCode="0.0">
                  <c:v>1.0</c:v>
                </c:pt>
              </c:numCache>
            </c:numRef>
          </c:val>
          <c:extLst xmlns:c16r2="http://schemas.microsoft.com/office/drawing/2015/06/chart">
            <c:ext xmlns:c16="http://schemas.microsoft.com/office/drawing/2014/chart" uri="{C3380CC4-5D6E-409C-BE32-E72D297353CC}">
              <c16:uniqueId val="{00000001-ABD0-4303-8921-11C097DF4444}"/>
            </c:ext>
          </c:extLst>
        </c:ser>
        <c:dLbls>
          <c:showLegendKey val="0"/>
          <c:showVal val="0"/>
          <c:showCatName val="0"/>
          <c:showSerName val="0"/>
          <c:showPercent val="0"/>
          <c:showBubbleSize val="0"/>
        </c:dLbls>
        <c:gapWidth val="10"/>
        <c:overlap val="100"/>
        <c:axId val="-2021619224"/>
        <c:axId val="-2021615832"/>
      </c:barChart>
      <c:scatterChart>
        <c:scatterStyle val="lineMarker"/>
        <c:varyColors val="0"/>
        <c:ser>
          <c:idx val="6"/>
          <c:order val="0"/>
          <c:tx>
            <c:strRef>
              <c:f>Sheet1!$B$1</c:f>
              <c:strCache>
                <c:ptCount val="1"/>
                <c:pt idx="0">
                  <c:v>2001</c:v>
                </c:pt>
              </c:strCache>
            </c:strRef>
          </c:tx>
          <c:spPr>
            <a:ln w="47625">
              <a:noFill/>
            </a:ln>
            <a:effectLst/>
          </c:spPr>
          <c:marker>
            <c:symbol val="circle"/>
            <c:size val="14"/>
            <c:spPr>
              <a:solidFill>
                <a:schemeClr val="tx2"/>
              </a:solidFill>
              <a:ln>
                <a:noFill/>
              </a:ln>
              <a:effectLst/>
            </c:spPr>
          </c:marker>
          <c:dPt>
            <c:idx val="0"/>
            <c:marker>
              <c:symbol val="none"/>
            </c:marker>
            <c:bubble3D val="0"/>
            <c:extLst xmlns:c16r2="http://schemas.microsoft.com/office/drawing/2015/06/chart">
              <c:ext xmlns:c16="http://schemas.microsoft.com/office/drawing/2014/chart" uri="{C3380CC4-5D6E-409C-BE32-E72D297353CC}">
                <c16:uniqueId val="{00000006-ABD0-4303-8921-11C097DF4444}"/>
              </c:ext>
            </c:extLst>
          </c:dPt>
          <c:dPt>
            <c:idx val="1"/>
            <c:bubble3D val="0"/>
            <c:extLst xmlns:c16r2="http://schemas.microsoft.com/office/drawing/2015/06/chart">
              <c:ext xmlns:c16="http://schemas.microsoft.com/office/drawing/2014/chart" uri="{C3380CC4-5D6E-409C-BE32-E72D297353CC}">
                <c16:uniqueId val="{00000001-06C7-40D7-AA36-92B4A23BAFC6}"/>
              </c:ext>
            </c:extLst>
          </c:dPt>
          <c:dPt>
            <c:idx val="2"/>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1-881E-4538-BC74-B45C9DA663CA}"/>
              </c:ext>
            </c:extLst>
          </c:dPt>
          <c:dPt>
            <c:idx val="4"/>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3-06C7-40D7-AA36-92B4A23BAFC6}"/>
              </c:ext>
            </c:extLst>
          </c:dPt>
          <c:dPt>
            <c:idx val="6"/>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0-881E-4538-BC74-B45C9DA663CA}"/>
              </c:ext>
            </c:extLst>
          </c:dPt>
          <c:dPt>
            <c:idx val="7"/>
            <c:bubble3D val="0"/>
            <c:extLst xmlns:c16r2="http://schemas.microsoft.com/office/drawing/2015/06/chart">
              <c:ext xmlns:c16="http://schemas.microsoft.com/office/drawing/2014/chart" uri="{C3380CC4-5D6E-409C-BE32-E72D297353CC}">
                <c16:uniqueId val="{00000005-06C7-40D7-AA36-92B4A23BAFC6}"/>
              </c:ext>
            </c:extLst>
          </c:dPt>
          <c:dPt>
            <c:idx val="8"/>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0-C35A-4A4E-89FF-6D8A774F8057}"/>
              </c:ext>
            </c:extLst>
          </c:dPt>
          <c:dPt>
            <c:idx val="9"/>
            <c:bubble3D val="0"/>
            <c:extLst xmlns:c16r2="http://schemas.microsoft.com/office/drawing/2015/06/chart">
              <c:ext xmlns:c16="http://schemas.microsoft.com/office/drawing/2014/chart" uri="{C3380CC4-5D6E-409C-BE32-E72D297353CC}">
                <c16:uniqueId val="{00000001-C35A-4A4E-89FF-6D8A774F8057}"/>
              </c:ext>
            </c:extLst>
          </c:dPt>
          <c:dPt>
            <c:idx val="10"/>
            <c:marker>
              <c:spPr>
                <a:solidFill>
                  <a:schemeClr val="accent2"/>
                </a:solidFill>
                <a:ln>
                  <a:noFill/>
                </a:ln>
                <a:effectLst/>
              </c:spPr>
            </c:marker>
            <c:bubble3D val="0"/>
            <c:extLst xmlns:c16r2="http://schemas.microsoft.com/office/drawing/2015/06/chart">
              <c:ext xmlns:c16="http://schemas.microsoft.com/office/drawing/2014/chart" uri="{C3380CC4-5D6E-409C-BE32-E72D297353CC}">
                <c16:uniqueId val="{00000002-C35A-4A4E-89FF-6D8A774F8057}"/>
              </c:ext>
            </c:extLst>
          </c:dPt>
          <c:dPt>
            <c:idx val="11"/>
            <c:bubble3D val="0"/>
            <c:extLst xmlns:c16r2="http://schemas.microsoft.com/office/drawing/2015/06/chart">
              <c:ext xmlns:c16="http://schemas.microsoft.com/office/drawing/2014/chart" uri="{C3380CC4-5D6E-409C-BE32-E72D297353CC}">
                <c16:uniqueId val="{00000003-C35A-4A4E-89FF-6D8A774F8057}"/>
              </c:ext>
            </c:extLst>
          </c:dPt>
          <c:dPt>
            <c:idx val="12"/>
            <c:marker>
              <c:symbol val="none"/>
            </c:marker>
            <c:bubble3D val="0"/>
            <c:extLst xmlns:c16r2="http://schemas.microsoft.com/office/drawing/2015/06/chart">
              <c:ext xmlns:c16="http://schemas.microsoft.com/office/drawing/2014/chart" uri="{C3380CC4-5D6E-409C-BE32-E72D297353CC}">
                <c16:uniqueId val="{00000004-C35A-4A4E-89FF-6D8A774F8057}"/>
              </c:ext>
            </c:extLst>
          </c:dPt>
          <c:dPt>
            <c:idx val="13"/>
            <c:bubble3D val="0"/>
            <c:extLst xmlns:c16r2="http://schemas.microsoft.com/office/drawing/2015/06/chart">
              <c:ext xmlns:c16="http://schemas.microsoft.com/office/drawing/2014/chart" uri="{C3380CC4-5D6E-409C-BE32-E72D297353CC}">
                <c16:uniqueId val="{00000005-C35A-4A4E-89FF-6D8A774F8057}"/>
              </c:ext>
            </c:extLst>
          </c:dPt>
          <c:dPt>
            <c:idx val="14"/>
            <c:bubble3D val="0"/>
            <c:extLst xmlns:c16r2="http://schemas.microsoft.com/office/drawing/2015/06/chart">
              <c:ext xmlns:c16="http://schemas.microsoft.com/office/drawing/2014/chart" uri="{C3380CC4-5D6E-409C-BE32-E72D297353CC}">
                <c16:uniqueId val="{00000006-C35A-4A4E-89FF-6D8A774F8057}"/>
              </c:ext>
            </c:extLst>
          </c:dPt>
          <c:xVal>
            <c:numRef>
              <c:f>Sheet1!$B$2:$B$14</c:f>
              <c:numCache>
                <c:formatCode>General</c:formatCode>
                <c:ptCount val="13"/>
                <c:pt idx="0" formatCode="0.0">
                  <c:v>2.0</c:v>
                </c:pt>
                <c:pt idx="2" formatCode="0.0">
                  <c:v>3.1</c:v>
                </c:pt>
                <c:pt idx="3" formatCode="0.0">
                  <c:v>3.6</c:v>
                </c:pt>
                <c:pt idx="4" formatCode="0.0">
                  <c:v>2.7</c:v>
                </c:pt>
                <c:pt idx="5" formatCode="0.0">
                  <c:v>3.6</c:v>
                </c:pt>
                <c:pt idx="6" formatCode="0.0">
                  <c:v>4.1</c:v>
                </c:pt>
                <c:pt idx="7" formatCode="0.0">
                  <c:v>3.7</c:v>
                </c:pt>
                <c:pt idx="8" formatCode="0.0">
                  <c:v>3.4</c:v>
                </c:pt>
                <c:pt idx="9" formatCode="0.0">
                  <c:v>4.7</c:v>
                </c:pt>
                <c:pt idx="10" formatCode="0.0">
                  <c:v>4.2</c:v>
                </c:pt>
                <c:pt idx="11" formatCode="0.0">
                  <c:v>5.8</c:v>
                </c:pt>
                <c:pt idx="12" formatCode="0.0">
                  <c:v>2.0</c:v>
                </c:pt>
              </c:numCache>
            </c:numRef>
          </c:xVal>
          <c:yVal>
            <c:numRef>
              <c:f>Sheet1!$E$2:$E$14</c:f>
              <c:numCache>
                <c:formatCode>General</c:formatCode>
                <c:ptCount val="13"/>
                <c:pt idx="0" formatCode="0.0">
                  <c:v>6.0</c:v>
                </c:pt>
                <c:pt idx="2" formatCode="0.0">
                  <c:v>5.0</c:v>
                </c:pt>
                <c:pt idx="3" formatCode="0.0">
                  <c:v>4.5</c:v>
                </c:pt>
                <c:pt idx="4" formatCode="0.0">
                  <c:v>4.0</c:v>
                </c:pt>
                <c:pt idx="5" formatCode="0.0">
                  <c:v>3.5</c:v>
                </c:pt>
                <c:pt idx="6" formatCode="0.0">
                  <c:v>3.0</c:v>
                </c:pt>
                <c:pt idx="7" formatCode="0.0">
                  <c:v>2.5</c:v>
                </c:pt>
                <c:pt idx="8" formatCode="0.0">
                  <c:v>2.0</c:v>
                </c:pt>
                <c:pt idx="9" formatCode="0.0">
                  <c:v>1.5</c:v>
                </c:pt>
                <c:pt idx="10" formatCode="0.0">
                  <c:v>1.0</c:v>
                </c:pt>
                <c:pt idx="11" formatCode="0.0">
                  <c:v>0.5</c:v>
                </c:pt>
                <c:pt idx="12" formatCode="0.0">
                  <c:v>0.0</c:v>
                </c:pt>
              </c:numCache>
            </c:numRef>
          </c:yVal>
          <c:smooth val="0"/>
          <c:extLst xmlns:c16r2="http://schemas.microsoft.com/office/drawing/2015/06/chart">
            <c:ext xmlns:c16="http://schemas.microsoft.com/office/drawing/2014/chart" uri="{C3380CC4-5D6E-409C-BE32-E72D297353CC}">
              <c16:uniqueId val="{00000007-C35A-4A4E-89FF-6D8A774F8057}"/>
            </c:ext>
          </c:extLst>
        </c:ser>
        <c:ser>
          <c:idx val="0"/>
          <c:order val="1"/>
          <c:tx>
            <c:strRef>
              <c:f>Sheet1!$D$1</c:f>
              <c:strCache>
                <c:ptCount val="1"/>
                <c:pt idx="0">
                  <c:v>2016</c:v>
                </c:pt>
              </c:strCache>
            </c:strRef>
          </c:tx>
          <c:spPr>
            <a:ln w="47625">
              <a:noFill/>
            </a:ln>
            <a:effectLst/>
          </c:spPr>
          <c:marker>
            <c:symbol val="x"/>
            <c:size val="13"/>
            <c:spPr>
              <a:noFill/>
              <a:ln w="19050">
                <a:solidFill>
                  <a:schemeClr val="tx2"/>
                </a:solidFill>
              </a:ln>
              <a:effectLst/>
            </c:spPr>
          </c:marker>
          <c:dPt>
            <c:idx val="0"/>
            <c:marker>
              <c:symbol val="none"/>
            </c:marker>
            <c:bubble3D val="0"/>
            <c:extLst xmlns:c16r2="http://schemas.microsoft.com/office/drawing/2015/06/chart">
              <c:ext xmlns:c16="http://schemas.microsoft.com/office/drawing/2014/chart" uri="{C3380CC4-5D6E-409C-BE32-E72D297353CC}">
                <c16:uniqueId val="{00000007-ABD0-4303-8921-11C097DF4444}"/>
              </c:ext>
            </c:extLst>
          </c:dPt>
          <c:dPt>
            <c:idx val="2"/>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0E-881E-4538-BC74-B45C9DA663CA}"/>
              </c:ext>
            </c:extLst>
          </c:dPt>
          <c:dPt>
            <c:idx val="4"/>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0F-881E-4538-BC74-B45C9DA663CA}"/>
              </c:ext>
            </c:extLst>
          </c:dPt>
          <c:dPt>
            <c:idx val="6"/>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10-881E-4538-BC74-B45C9DA663CA}"/>
              </c:ext>
            </c:extLst>
          </c:dPt>
          <c:dPt>
            <c:idx val="8"/>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11-881E-4538-BC74-B45C9DA663CA}"/>
              </c:ext>
            </c:extLst>
          </c:dPt>
          <c:dPt>
            <c:idx val="10"/>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12-881E-4538-BC74-B45C9DA663CA}"/>
              </c:ext>
            </c:extLst>
          </c:dPt>
          <c:dPt>
            <c:idx val="12"/>
            <c:marker>
              <c:symbol val="none"/>
            </c:marker>
            <c:bubble3D val="0"/>
            <c:extLst xmlns:c16r2="http://schemas.microsoft.com/office/drawing/2015/06/chart">
              <c:ext xmlns:c16="http://schemas.microsoft.com/office/drawing/2014/chart" uri="{C3380CC4-5D6E-409C-BE32-E72D297353CC}">
                <c16:uniqueId val="{00000004-ABD0-4303-8921-11C097DF4444}"/>
              </c:ext>
            </c:extLst>
          </c:dPt>
          <c:xVal>
            <c:numRef>
              <c:f>Sheet1!$D$2:$D$14</c:f>
              <c:numCache>
                <c:formatCode>General</c:formatCode>
                <c:ptCount val="13"/>
                <c:pt idx="0" formatCode="0.0">
                  <c:v>4.0</c:v>
                </c:pt>
                <c:pt idx="2" formatCode="0.0">
                  <c:v>5.1</c:v>
                </c:pt>
                <c:pt idx="3" formatCode="0.0">
                  <c:v>5.5</c:v>
                </c:pt>
                <c:pt idx="4" formatCode="0.0">
                  <c:v>4.8</c:v>
                </c:pt>
                <c:pt idx="5" formatCode="0.0">
                  <c:v>6.2</c:v>
                </c:pt>
                <c:pt idx="6" formatCode="0.0">
                  <c:v>6.7</c:v>
                </c:pt>
                <c:pt idx="7" formatCode="0.0">
                  <c:v>5.7</c:v>
                </c:pt>
                <c:pt idx="8" formatCode="0.0">
                  <c:v>5.6</c:v>
                </c:pt>
                <c:pt idx="9" formatCode="0.0">
                  <c:v>7.1</c:v>
                </c:pt>
                <c:pt idx="10" formatCode="0.0">
                  <c:v>6.6</c:v>
                </c:pt>
                <c:pt idx="11" formatCode="0.0">
                  <c:v>8.3</c:v>
                </c:pt>
                <c:pt idx="12" formatCode="0.0">
                  <c:v>4.0</c:v>
                </c:pt>
              </c:numCache>
            </c:numRef>
          </c:xVal>
          <c:yVal>
            <c:numRef>
              <c:f>Sheet1!$E$2:$E$14</c:f>
              <c:numCache>
                <c:formatCode>General</c:formatCode>
                <c:ptCount val="13"/>
                <c:pt idx="0" formatCode="0.0">
                  <c:v>6.0</c:v>
                </c:pt>
                <c:pt idx="2" formatCode="0.0">
                  <c:v>5.0</c:v>
                </c:pt>
                <c:pt idx="3" formatCode="0.0">
                  <c:v>4.5</c:v>
                </c:pt>
                <c:pt idx="4" formatCode="0.0">
                  <c:v>4.0</c:v>
                </c:pt>
                <c:pt idx="5" formatCode="0.0">
                  <c:v>3.5</c:v>
                </c:pt>
                <c:pt idx="6" formatCode="0.0">
                  <c:v>3.0</c:v>
                </c:pt>
                <c:pt idx="7" formatCode="0.0">
                  <c:v>2.5</c:v>
                </c:pt>
                <c:pt idx="8" formatCode="0.0">
                  <c:v>2.0</c:v>
                </c:pt>
                <c:pt idx="9" formatCode="0.0">
                  <c:v>1.5</c:v>
                </c:pt>
                <c:pt idx="10" formatCode="0.0">
                  <c:v>1.0</c:v>
                </c:pt>
                <c:pt idx="11" formatCode="0.0">
                  <c:v>0.5</c:v>
                </c:pt>
                <c:pt idx="12" formatCode="0.0">
                  <c:v>0.0</c:v>
                </c:pt>
              </c:numCache>
            </c:numRef>
          </c:yVal>
          <c:smooth val="0"/>
          <c:extLst xmlns:c16r2="http://schemas.microsoft.com/office/drawing/2015/06/chart">
            <c:ext xmlns:c16="http://schemas.microsoft.com/office/drawing/2014/chart" uri="{C3380CC4-5D6E-409C-BE32-E72D297353CC}">
              <c16:uniqueId val="{00000008-C35A-4A4E-89FF-6D8A774F8057}"/>
            </c:ext>
          </c:extLst>
        </c:ser>
        <c:ser>
          <c:idx val="3"/>
          <c:order val="4"/>
          <c:tx>
            <c:strRef>
              <c:f>Sheet1!$C$1</c:f>
              <c:strCache>
                <c:ptCount val="1"/>
                <c:pt idx="0">
                  <c:v>2011</c:v>
                </c:pt>
              </c:strCache>
            </c:strRef>
          </c:tx>
          <c:spPr>
            <a:ln w="47625">
              <a:noFill/>
            </a:ln>
            <a:effectLst/>
          </c:spPr>
          <c:marker>
            <c:symbol val="x"/>
            <c:size val="13"/>
            <c:spPr>
              <a:ln w="19050">
                <a:solidFill>
                  <a:schemeClr val="accent6"/>
                </a:solidFill>
              </a:ln>
              <a:effectLst/>
            </c:spPr>
          </c:marker>
          <c:dPt>
            <c:idx val="12"/>
            <c:marker>
              <c:symbol val="none"/>
            </c:marker>
            <c:bubble3D val="0"/>
            <c:extLst xmlns:c16r2="http://schemas.microsoft.com/office/drawing/2015/06/chart">
              <c:ext xmlns:c16="http://schemas.microsoft.com/office/drawing/2014/chart" uri="{C3380CC4-5D6E-409C-BE32-E72D297353CC}">
                <c16:uniqueId val="{00000001-E923-4B3F-B98A-213B0F770687}"/>
              </c:ext>
            </c:extLst>
          </c:dPt>
          <c:xVal>
            <c:numRef>
              <c:f>Sheet1!$C$2:$C$14</c:f>
              <c:numCache>
                <c:formatCode>General</c:formatCode>
                <c:ptCount val="13"/>
                <c:pt idx="0" formatCode="0.0">
                  <c:v>3.0</c:v>
                </c:pt>
                <c:pt idx="2">
                  <c:v>5.6</c:v>
                </c:pt>
                <c:pt idx="3">
                  <c:v>6.0</c:v>
                </c:pt>
                <c:pt idx="4">
                  <c:v>5.4</c:v>
                </c:pt>
                <c:pt idx="5">
                  <c:v>6.6</c:v>
                </c:pt>
                <c:pt idx="6">
                  <c:v>6.6</c:v>
                </c:pt>
                <c:pt idx="7">
                  <c:v>5.9</c:v>
                </c:pt>
                <c:pt idx="8">
                  <c:v>5.6</c:v>
                </c:pt>
                <c:pt idx="9">
                  <c:v>6.9</c:v>
                </c:pt>
                <c:pt idx="10">
                  <c:v>6.6</c:v>
                </c:pt>
                <c:pt idx="11">
                  <c:v>7.0</c:v>
                </c:pt>
                <c:pt idx="12" formatCode="0.0">
                  <c:v>3.0</c:v>
                </c:pt>
              </c:numCache>
            </c:numRef>
          </c:xVal>
          <c:yVal>
            <c:numRef>
              <c:f>Sheet1!$E$2:$E$14</c:f>
              <c:numCache>
                <c:formatCode>General</c:formatCode>
                <c:ptCount val="13"/>
                <c:pt idx="0" formatCode="0.0">
                  <c:v>6.0</c:v>
                </c:pt>
                <c:pt idx="2" formatCode="0.0">
                  <c:v>5.0</c:v>
                </c:pt>
                <c:pt idx="3" formatCode="0.0">
                  <c:v>4.5</c:v>
                </c:pt>
                <c:pt idx="4" formatCode="0.0">
                  <c:v>4.0</c:v>
                </c:pt>
                <c:pt idx="5" formatCode="0.0">
                  <c:v>3.5</c:v>
                </c:pt>
                <c:pt idx="6" formatCode="0.0">
                  <c:v>3.0</c:v>
                </c:pt>
                <c:pt idx="7" formatCode="0.0">
                  <c:v>2.5</c:v>
                </c:pt>
                <c:pt idx="8" formatCode="0.0">
                  <c:v>2.0</c:v>
                </c:pt>
                <c:pt idx="9" formatCode="0.0">
                  <c:v>1.5</c:v>
                </c:pt>
                <c:pt idx="10" formatCode="0.0">
                  <c:v>1.0</c:v>
                </c:pt>
                <c:pt idx="11" formatCode="0.0">
                  <c:v>0.5</c:v>
                </c:pt>
                <c:pt idx="12" formatCode="0.0">
                  <c:v>0.0</c:v>
                </c:pt>
              </c:numCache>
            </c:numRef>
          </c:yVal>
          <c:smooth val="0"/>
          <c:extLst xmlns:c16r2="http://schemas.microsoft.com/office/drawing/2015/06/chart">
            <c:ext xmlns:c16="http://schemas.microsoft.com/office/drawing/2014/chart" uri="{C3380CC4-5D6E-409C-BE32-E72D297353CC}">
              <c16:uniqueId val="{00000000-E923-4B3F-B98A-213B0F770687}"/>
            </c:ext>
          </c:extLst>
        </c:ser>
        <c:dLbls>
          <c:showLegendKey val="0"/>
          <c:showVal val="0"/>
          <c:showCatName val="0"/>
          <c:showSerName val="0"/>
          <c:showPercent val="0"/>
          <c:showBubbleSize val="0"/>
        </c:dLbls>
        <c:axId val="-2021488152"/>
        <c:axId val="-2021491432"/>
      </c:scatterChart>
      <c:catAx>
        <c:axId val="-2021619224"/>
        <c:scaling>
          <c:orientation val="minMax"/>
        </c:scaling>
        <c:delete val="0"/>
        <c:axPos val="l"/>
        <c:numFmt formatCode="0.0" sourceLinked="1"/>
        <c:majorTickMark val="none"/>
        <c:minorTickMark val="none"/>
        <c:tickLblPos val="none"/>
        <c:spPr>
          <a:ln>
            <a:noFill/>
          </a:ln>
        </c:spPr>
        <c:txPr>
          <a:bodyPr/>
          <a:lstStyle/>
          <a:p>
            <a:pPr>
              <a:defRPr sz="2200">
                <a:solidFill>
                  <a:schemeClr val="bg1"/>
                </a:solidFill>
              </a:defRPr>
            </a:pPr>
            <a:endParaRPr lang="en-US"/>
          </a:p>
        </c:txPr>
        <c:crossAx val="-2021615832"/>
        <c:crosses val="autoZero"/>
        <c:auto val="0"/>
        <c:lblAlgn val="ctr"/>
        <c:lblOffset val="100"/>
        <c:tickMarkSkip val="1"/>
        <c:noMultiLvlLbl val="1"/>
      </c:catAx>
      <c:valAx>
        <c:axId val="-2021615832"/>
        <c:scaling>
          <c:orientation val="minMax"/>
          <c:max val="9.0"/>
          <c:min val="2.0"/>
        </c:scaling>
        <c:delete val="0"/>
        <c:axPos val="b"/>
        <c:majorGridlines>
          <c:spPr>
            <a:ln>
              <a:solidFill>
                <a:schemeClr val="accent6">
                  <a:lumMod val="40000"/>
                  <a:lumOff val="60000"/>
                </a:schemeClr>
              </a:solidFill>
            </a:ln>
          </c:spPr>
        </c:majorGridlines>
        <c:numFmt formatCode="#,##0" sourceLinked="0"/>
        <c:majorTickMark val="out"/>
        <c:minorTickMark val="none"/>
        <c:tickLblPos val="low"/>
        <c:spPr>
          <a:ln>
            <a:noFill/>
          </a:ln>
        </c:spPr>
        <c:txPr>
          <a:bodyPr/>
          <a:lstStyle/>
          <a:p>
            <a:pPr>
              <a:defRPr sz="2200"/>
            </a:pPr>
            <a:endParaRPr lang="en-US"/>
          </a:p>
        </c:txPr>
        <c:crossAx val="-2021619224"/>
        <c:crosses val="autoZero"/>
        <c:crossBetween val="midCat"/>
        <c:majorUnit val="1.0"/>
      </c:valAx>
      <c:valAx>
        <c:axId val="-2021491432"/>
        <c:scaling>
          <c:orientation val="maxMin"/>
          <c:max val="6.0"/>
        </c:scaling>
        <c:delete val="0"/>
        <c:axPos val="r"/>
        <c:numFmt formatCode="0.0" sourceLinked="1"/>
        <c:majorTickMark val="none"/>
        <c:minorTickMark val="none"/>
        <c:tickLblPos val="none"/>
        <c:spPr>
          <a:ln>
            <a:noFill/>
          </a:ln>
        </c:spPr>
        <c:txPr>
          <a:bodyPr/>
          <a:lstStyle/>
          <a:p>
            <a:pPr>
              <a:defRPr>
                <a:solidFill>
                  <a:schemeClr val="bg1"/>
                </a:solidFill>
              </a:defRPr>
            </a:pPr>
            <a:endParaRPr lang="en-US"/>
          </a:p>
        </c:txPr>
        <c:crossAx val="-2021488152"/>
        <c:crosses val="max"/>
        <c:crossBetween val="midCat"/>
        <c:majorUnit val="0.5"/>
      </c:valAx>
      <c:valAx>
        <c:axId val="-2021488152"/>
        <c:scaling>
          <c:orientation val="minMax"/>
          <c:max val="9.0"/>
          <c:min val="2.0"/>
        </c:scaling>
        <c:delete val="0"/>
        <c:axPos val="b"/>
        <c:numFmt formatCode="0" sourceLinked="0"/>
        <c:majorTickMark val="out"/>
        <c:minorTickMark val="none"/>
        <c:tickLblPos val="low"/>
        <c:txPr>
          <a:bodyPr/>
          <a:lstStyle/>
          <a:p>
            <a:pPr>
              <a:defRPr sz="2200">
                <a:solidFill>
                  <a:schemeClr val="bg1"/>
                </a:solidFill>
              </a:defRPr>
            </a:pPr>
            <a:endParaRPr lang="en-US"/>
          </a:p>
        </c:txPr>
        <c:crossAx val="-2021491432"/>
        <c:crosses val="max"/>
        <c:crossBetween val="midCat"/>
        <c:majorUnit val="1.0"/>
      </c:valAx>
    </c:plotArea>
    <c:plotVisOnly val="1"/>
    <c:dispBlanksAs val="gap"/>
    <c:showDLblsOverMax val="0"/>
  </c:chart>
  <c:txPr>
    <a:bodyPr/>
    <a:lstStyle/>
    <a:p>
      <a:pPr>
        <a:defRPr sz="1800"/>
      </a:pPr>
      <a:endParaRPr lang="en-US"/>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60369473046638"/>
          <c:y val="0.0409174750373869"/>
          <c:w val="0.933963052695336"/>
          <c:h val="0.930911799762622"/>
        </c:manualLayout>
      </c:layout>
      <c:barChart>
        <c:barDir val="col"/>
        <c:grouping val="clustered"/>
        <c:varyColors val="0"/>
        <c:ser>
          <c:idx val="0"/>
          <c:order val="0"/>
          <c:tx>
            <c:strRef>
              <c:f>Sheet1!$B$1</c:f>
              <c:strCache>
                <c:ptCount val="1"/>
                <c:pt idx="0">
                  <c:v>Homeowner</c:v>
                </c:pt>
              </c:strCache>
            </c:strRef>
          </c:tx>
          <c:spPr>
            <a:solidFill>
              <a:schemeClr val="accent3"/>
            </a:solidFill>
            <a:ln>
              <a:solidFill>
                <a:schemeClr val="bg1"/>
              </a:solidFill>
            </a:ln>
            <a:effectLst/>
          </c:spPr>
          <c:invertIfNegative val="0"/>
          <c:cat>
            <c:strRef>
              <c:f>Sheet1!$A$2:$A$5</c:f>
              <c:strCache>
                <c:ptCount val="4"/>
                <c:pt idx="0">
                  <c:v>65+ (no pension</c:v>
                </c:pt>
                <c:pt idx="1">
                  <c:v>65+ pension</c:v>
                </c:pt>
                <c:pt idx="2">
                  <c:v>18-65 (no welfare)</c:v>
                </c:pt>
                <c:pt idx="3">
                  <c:v>18-65 (welfare)</c:v>
                </c:pt>
              </c:strCache>
            </c:strRef>
          </c:cat>
          <c:val>
            <c:numRef>
              <c:f>Sheet1!$B$2:$B$5</c:f>
              <c:numCache>
                <c:formatCode>General</c:formatCode>
                <c:ptCount val="4"/>
                <c:pt idx="0">
                  <c:v>0.0275334354017805</c:v>
                </c:pt>
                <c:pt idx="1">
                  <c:v>0.0371912359564719</c:v>
                </c:pt>
                <c:pt idx="2">
                  <c:v>0.0568914343407801</c:v>
                </c:pt>
                <c:pt idx="3">
                  <c:v>0.137915224784641</c:v>
                </c:pt>
              </c:numCache>
            </c:numRef>
          </c:val>
          <c:extLst xmlns:c16r2="http://schemas.microsoft.com/office/drawing/2015/06/chart">
            <c:ext xmlns:c16="http://schemas.microsoft.com/office/drawing/2014/chart" uri="{C3380CC4-5D6E-409C-BE32-E72D297353CC}">
              <c16:uniqueId val="{00000000-428D-4619-A045-6AE1B2A3ADFA}"/>
            </c:ext>
          </c:extLst>
        </c:ser>
        <c:ser>
          <c:idx val="1"/>
          <c:order val="1"/>
          <c:tx>
            <c:strRef>
              <c:f>Sheet1!$C$1</c:f>
              <c:strCache>
                <c:ptCount val="1"/>
                <c:pt idx="0">
                  <c:v>Renter</c:v>
                </c:pt>
              </c:strCache>
            </c:strRef>
          </c:tx>
          <c:spPr>
            <a:solidFill>
              <a:schemeClr val="tx2"/>
            </a:solidFill>
            <a:ln>
              <a:solidFill>
                <a:schemeClr val="bg1"/>
              </a:solidFill>
            </a:ln>
            <a:effectLst/>
          </c:spPr>
          <c:invertIfNegative val="0"/>
          <c:cat>
            <c:strRef>
              <c:f>Sheet1!$A$2:$A$5</c:f>
              <c:strCache>
                <c:ptCount val="4"/>
                <c:pt idx="0">
                  <c:v>65+ (no pension</c:v>
                </c:pt>
                <c:pt idx="1">
                  <c:v>65+ pension</c:v>
                </c:pt>
                <c:pt idx="2">
                  <c:v>18-65 (no welfare)</c:v>
                </c:pt>
                <c:pt idx="3">
                  <c:v>18-65 (welfare)</c:v>
                </c:pt>
              </c:strCache>
            </c:strRef>
          </c:cat>
          <c:val>
            <c:numRef>
              <c:f>Sheet1!$C$2:$C$5</c:f>
              <c:numCache>
                <c:formatCode>General</c:formatCode>
                <c:ptCount val="4"/>
                <c:pt idx="0">
                  <c:v>0.138715483516891</c:v>
                </c:pt>
                <c:pt idx="1">
                  <c:v>0.132789523303692</c:v>
                </c:pt>
                <c:pt idx="2">
                  <c:v>0.124717030923197</c:v>
                </c:pt>
                <c:pt idx="3">
                  <c:v>0.363093962057344</c:v>
                </c:pt>
              </c:numCache>
            </c:numRef>
          </c:val>
          <c:extLst xmlns:c16r2="http://schemas.microsoft.com/office/drawing/2015/06/chart">
            <c:ext xmlns:c16="http://schemas.microsoft.com/office/drawing/2014/chart" uri="{C3380CC4-5D6E-409C-BE32-E72D297353CC}">
              <c16:uniqueId val="{00000001-428D-4619-A045-6AE1B2A3ADFA}"/>
            </c:ext>
          </c:extLst>
        </c:ser>
        <c:dLbls>
          <c:showLegendKey val="0"/>
          <c:showVal val="0"/>
          <c:showCatName val="0"/>
          <c:showSerName val="0"/>
          <c:showPercent val="0"/>
          <c:showBubbleSize val="0"/>
        </c:dLbls>
        <c:gapWidth val="150"/>
        <c:axId val="-2038684952"/>
        <c:axId val="-2039168472"/>
      </c:barChart>
      <c:scatterChart>
        <c:scatterStyle val="lineMarker"/>
        <c:varyColors val="0"/>
        <c:ser>
          <c:idx val="2"/>
          <c:order val="2"/>
          <c:tx>
            <c:v>Home Owner (10)</c:v>
          </c:tx>
          <c:spPr>
            <a:ln w="47625">
              <a:noFill/>
            </a:ln>
            <a:effectLst/>
          </c:spPr>
          <c:marker>
            <c:symbol val="circle"/>
            <c:size val="15"/>
            <c:spPr>
              <a:solidFill>
                <a:schemeClr val="accent1"/>
              </a:solidFill>
              <a:ln>
                <a:noFill/>
              </a:ln>
              <a:effectLst/>
            </c:spPr>
          </c:marker>
          <c:xVal>
            <c:numRef>
              <c:f>Sheet1!$E$11:$E$14</c:f>
              <c:numCache>
                <c:formatCode>General</c:formatCode>
                <c:ptCount val="4"/>
                <c:pt idx="0">
                  <c:v>0.86</c:v>
                </c:pt>
                <c:pt idx="1">
                  <c:v>1.86</c:v>
                </c:pt>
                <c:pt idx="2">
                  <c:v>2.86</c:v>
                </c:pt>
                <c:pt idx="3">
                  <c:v>3.86</c:v>
                </c:pt>
              </c:numCache>
            </c:numRef>
          </c:xVal>
          <c:yVal>
            <c:numRef>
              <c:f>Sheet1!$E$2:$E$5</c:f>
              <c:numCache>
                <c:formatCode>General</c:formatCode>
                <c:ptCount val="4"/>
                <c:pt idx="0">
                  <c:v>0.0227212148571592</c:v>
                </c:pt>
                <c:pt idx="1">
                  <c:v>0.0417356457303681</c:v>
                </c:pt>
                <c:pt idx="2">
                  <c:v>0.0998823275031207</c:v>
                </c:pt>
                <c:pt idx="3">
                  <c:v>0.141877600410996</c:v>
                </c:pt>
              </c:numCache>
            </c:numRef>
          </c:yVal>
          <c:smooth val="0"/>
          <c:extLst xmlns:c16r2="http://schemas.microsoft.com/office/drawing/2015/06/chart">
            <c:ext xmlns:c16="http://schemas.microsoft.com/office/drawing/2014/chart" uri="{C3380CC4-5D6E-409C-BE32-E72D297353CC}">
              <c16:uniqueId val="{00000000-708B-48B3-A714-B7B7190619F7}"/>
            </c:ext>
          </c:extLst>
        </c:ser>
        <c:ser>
          <c:idx val="3"/>
          <c:order val="3"/>
          <c:tx>
            <c:v>Renter (10)</c:v>
          </c:tx>
          <c:spPr>
            <a:ln w="47625">
              <a:noFill/>
            </a:ln>
            <a:effectLst/>
          </c:spPr>
          <c:marker>
            <c:symbol val="circle"/>
            <c:size val="15"/>
            <c:spPr>
              <a:solidFill>
                <a:schemeClr val="bg2"/>
              </a:solidFill>
              <a:ln>
                <a:noFill/>
              </a:ln>
              <a:effectLst/>
            </c:spPr>
          </c:marker>
          <c:xVal>
            <c:numRef>
              <c:f>Sheet1!$F$11:$F$14</c:f>
              <c:numCache>
                <c:formatCode>General</c:formatCode>
                <c:ptCount val="4"/>
                <c:pt idx="0">
                  <c:v>1.14</c:v>
                </c:pt>
                <c:pt idx="1">
                  <c:v>2.14</c:v>
                </c:pt>
                <c:pt idx="2">
                  <c:v>3.14</c:v>
                </c:pt>
                <c:pt idx="3">
                  <c:v>4.14</c:v>
                </c:pt>
              </c:numCache>
            </c:numRef>
          </c:xVal>
          <c:yVal>
            <c:numRef>
              <c:f>Sheet1!$F$2:$F$5</c:f>
              <c:numCache>
                <c:formatCode>General</c:formatCode>
                <c:ptCount val="4"/>
                <c:pt idx="0">
                  <c:v>0.183837731919816</c:v>
                </c:pt>
                <c:pt idx="1">
                  <c:v>0.148672473876489</c:v>
                </c:pt>
                <c:pt idx="2">
                  <c:v>0.245050424840944</c:v>
                </c:pt>
                <c:pt idx="3">
                  <c:v>0.455433209908432</c:v>
                </c:pt>
              </c:numCache>
            </c:numRef>
          </c:yVal>
          <c:smooth val="0"/>
          <c:extLst xmlns:c16r2="http://schemas.microsoft.com/office/drawing/2015/06/chart">
            <c:ext xmlns:c16="http://schemas.microsoft.com/office/drawing/2014/chart" uri="{C3380CC4-5D6E-409C-BE32-E72D297353CC}">
              <c16:uniqueId val="{00000001-708B-48B3-A714-B7B7190619F7}"/>
            </c:ext>
          </c:extLst>
        </c:ser>
        <c:dLbls>
          <c:showLegendKey val="0"/>
          <c:showVal val="0"/>
          <c:showCatName val="0"/>
          <c:showSerName val="0"/>
          <c:showPercent val="0"/>
          <c:showBubbleSize val="0"/>
        </c:dLbls>
        <c:axId val="-2038684952"/>
        <c:axId val="-2039168472"/>
      </c:scatterChart>
      <c:catAx>
        <c:axId val="-2038684952"/>
        <c:scaling>
          <c:orientation val="minMax"/>
        </c:scaling>
        <c:delete val="0"/>
        <c:axPos val="b"/>
        <c:numFmt formatCode="General" sourceLinked="0"/>
        <c:majorTickMark val="out"/>
        <c:minorTickMark val="none"/>
        <c:tickLblPos val="none"/>
        <c:crossAx val="-2039168472"/>
        <c:crosses val="autoZero"/>
        <c:auto val="1"/>
        <c:lblAlgn val="ctr"/>
        <c:lblOffset val="100"/>
        <c:noMultiLvlLbl val="0"/>
      </c:catAx>
      <c:valAx>
        <c:axId val="-2039168472"/>
        <c:scaling>
          <c:orientation val="minMax"/>
          <c:max val="0.6"/>
          <c:min val="0.0"/>
        </c:scaling>
        <c:delete val="0"/>
        <c:axPos val="l"/>
        <c:majorGridlines>
          <c:spPr>
            <a:ln>
              <a:solidFill>
                <a:schemeClr val="accent6">
                  <a:lumMod val="40000"/>
                  <a:lumOff val="60000"/>
                </a:schemeClr>
              </a:solidFill>
            </a:ln>
          </c:spPr>
        </c:majorGridlines>
        <c:numFmt formatCode="0%" sourceLinked="0"/>
        <c:majorTickMark val="out"/>
        <c:minorTickMark val="none"/>
        <c:tickLblPos val="nextTo"/>
        <c:spPr>
          <a:ln>
            <a:noFill/>
          </a:ln>
        </c:spPr>
        <c:txPr>
          <a:bodyPr/>
          <a:lstStyle/>
          <a:p>
            <a:pPr>
              <a:defRPr sz="2200"/>
            </a:pPr>
            <a:endParaRPr lang="en-US"/>
          </a:p>
        </c:txPr>
        <c:crossAx val="-2038684952"/>
        <c:crosses val="autoZero"/>
        <c:crossBetween val="between"/>
        <c:majorUnit val="0.1"/>
      </c:valAx>
    </c:plotArea>
    <c:plotVisOnly val="1"/>
    <c:dispBlanksAs val="gap"/>
    <c:showDLblsOverMax val="0"/>
  </c:chart>
  <c:txPr>
    <a:bodyPr/>
    <a:lstStyle/>
    <a:p>
      <a:pPr>
        <a:defRPr sz="1800"/>
      </a:pPr>
      <a:endParaRPr lang="en-US"/>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60369473046638"/>
          <c:y val="0.0409174750373869"/>
          <c:w val="0.933963052695336"/>
          <c:h val="0.930911799762622"/>
        </c:manualLayout>
      </c:layout>
      <c:barChart>
        <c:barDir val="col"/>
        <c:grouping val="clustered"/>
        <c:varyColors val="0"/>
        <c:ser>
          <c:idx val="0"/>
          <c:order val="0"/>
          <c:tx>
            <c:strRef>
              <c:f>Sheet1!$B$1</c:f>
              <c:strCache>
                <c:ptCount val="1"/>
                <c:pt idx="0">
                  <c:v>Homeowner</c:v>
                </c:pt>
              </c:strCache>
            </c:strRef>
          </c:tx>
          <c:spPr>
            <a:solidFill>
              <a:schemeClr val="accent2"/>
            </a:solidFill>
            <a:ln>
              <a:solidFill>
                <a:schemeClr val="bg1"/>
              </a:solidFill>
            </a:ln>
            <a:effectLst/>
          </c:spPr>
          <c:invertIfNegative val="0"/>
          <c:cat>
            <c:strRef>
              <c:f>Sheet1!$A$2:$A$5</c:f>
              <c:strCache>
                <c:ptCount val="4"/>
                <c:pt idx="0">
                  <c:v>65+ (no pension</c:v>
                </c:pt>
                <c:pt idx="1">
                  <c:v>65+ pension</c:v>
                </c:pt>
                <c:pt idx="2">
                  <c:v>18-65 (no welfare)</c:v>
                </c:pt>
                <c:pt idx="3">
                  <c:v>18-65 (welfare)</c:v>
                </c:pt>
              </c:strCache>
            </c:strRef>
          </c:cat>
          <c:val>
            <c:numRef>
              <c:f>Sheet1!$B$2:$B$5</c:f>
              <c:numCache>
                <c:formatCode>General</c:formatCode>
                <c:ptCount val="4"/>
                <c:pt idx="0">
                  <c:v>0.0275334354017805</c:v>
                </c:pt>
                <c:pt idx="1">
                  <c:v>0.0371912359564719</c:v>
                </c:pt>
                <c:pt idx="2">
                  <c:v>0.0568914343407801</c:v>
                </c:pt>
                <c:pt idx="3">
                  <c:v>0.137915224784641</c:v>
                </c:pt>
              </c:numCache>
            </c:numRef>
          </c:val>
          <c:extLst xmlns:c16r2="http://schemas.microsoft.com/office/drawing/2015/06/chart">
            <c:ext xmlns:c16="http://schemas.microsoft.com/office/drawing/2014/chart" uri="{C3380CC4-5D6E-409C-BE32-E72D297353CC}">
              <c16:uniqueId val="{00000000-428D-4619-A045-6AE1B2A3ADFA}"/>
            </c:ext>
          </c:extLst>
        </c:ser>
        <c:ser>
          <c:idx val="1"/>
          <c:order val="1"/>
          <c:tx>
            <c:strRef>
              <c:f>Sheet1!$C$1</c:f>
              <c:strCache>
                <c:ptCount val="1"/>
                <c:pt idx="0">
                  <c:v>Renter</c:v>
                </c:pt>
              </c:strCache>
            </c:strRef>
          </c:tx>
          <c:spPr>
            <a:solidFill>
              <a:schemeClr val="tx2"/>
            </a:solidFill>
            <a:ln>
              <a:solidFill>
                <a:schemeClr val="bg1"/>
              </a:solidFill>
            </a:ln>
            <a:effectLst/>
          </c:spPr>
          <c:invertIfNegative val="0"/>
          <c:cat>
            <c:strRef>
              <c:f>Sheet1!$A$2:$A$5</c:f>
              <c:strCache>
                <c:ptCount val="4"/>
                <c:pt idx="0">
                  <c:v>65+ (no pension</c:v>
                </c:pt>
                <c:pt idx="1">
                  <c:v>65+ pension</c:v>
                </c:pt>
                <c:pt idx="2">
                  <c:v>18-65 (no welfare)</c:v>
                </c:pt>
                <c:pt idx="3">
                  <c:v>18-65 (welfare)</c:v>
                </c:pt>
              </c:strCache>
            </c:strRef>
          </c:cat>
          <c:val>
            <c:numRef>
              <c:f>Sheet1!$C$2:$C$5</c:f>
              <c:numCache>
                <c:formatCode>General</c:formatCode>
                <c:ptCount val="4"/>
                <c:pt idx="0">
                  <c:v>0.138715483516891</c:v>
                </c:pt>
                <c:pt idx="1">
                  <c:v>0.132789523303692</c:v>
                </c:pt>
                <c:pt idx="2">
                  <c:v>0.124717030923197</c:v>
                </c:pt>
                <c:pt idx="3">
                  <c:v>0.363093962057344</c:v>
                </c:pt>
              </c:numCache>
            </c:numRef>
          </c:val>
          <c:extLst xmlns:c16r2="http://schemas.microsoft.com/office/drawing/2015/06/chart">
            <c:ext xmlns:c16="http://schemas.microsoft.com/office/drawing/2014/chart" uri="{C3380CC4-5D6E-409C-BE32-E72D297353CC}">
              <c16:uniqueId val="{00000001-428D-4619-A045-6AE1B2A3ADFA}"/>
            </c:ext>
          </c:extLst>
        </c:ser>
        <c:dLbls>
          <c:showLegendKey val="0"/>
          <c:showVal val="0"/>
          <c:showCatName val="0"/>
          <c:showSerName val="0"/>
          <c:showPercent val="0"/>
          <c:showBubbleSize val="0"/>
        </c:dLbls>
        <c:gapWidth val="150"/>
        <c:axId val="-1973853160"/>
        <c:axId val="-1973848104"/>
      </c:barChart>
      <c:scatterChart>
        <c:scatterStyle val="lineMarker"/>
        <c:varyColors val="0"/>
        <c:ser>
          <c:idx val="2"/>
          <c:order val="2"/>
          <c:tx>
            <c:v>Home Owner (10)</c:v>
          </c:tx>
          <c:spPr>
            <a:ln w="47625">
              <a:noFill/>
            </a:ln>
            <a:effectLst/>
          </c:spPr>
          <c:marker>
            <c:symbol val="dash"/>
            <c:size val="20"/>
            <c:spPr>
              <a:solidFill>
                <a:schemeClr val="tx1"/>
              </a:solidFill>
              <a:ln>
                <a:noFill/>
              </a:ln>
              <a:effectLst/>
            </c:spPr>
          </c:marker>
          <c:xVal>
            <c:numRef>
              <c:f>Sheet1!$E$11:$E$14</c:f>
              <c:numCache>
                <c:formatCode>General</c:formatCode>
                <c:ptCount val="4"/>
                <c:pt idx="0">
                  <c:v>0.86</c:v>
                </c:pt>
                <c:pt idx="1">
                  <c:v>1.86</c:v>
                </c:pt>
                <c:pt idx="2">
                  <c:v>2.86</c:v>
                </c:pt>
                <c:pt idx="3">
                  <c:v>3.86</c:v>
                </c:pt>
              </c:numCache>
            </c:numRef>
          </c:xVal>
          <c:yVal>
            <c:numRef>
              <c:f>Sheet1!$E$2:$E$5</c:f>
              <c:numCache>
                <c:formatCode>General</c:formatCode>
                <c:ptCount val="4"/>
                <c:pt idx="0">
                  <c:v>0.0227212148571592</c:v>
                </c:pt>
                <c:pt idx="1">
                  <c:v>0.0417356457303681</c:v>
                </c:pt>
                <c:pt idx="2">
                  <c:v>0.0998823275031207</c:v>
                </c:pt>
                <c:pt idx="3">
                  <c:v>0.141877600410996</c:v>
                </c:pt>
              </c:numCache>
            </c:numRef>
          </c:yVal>
          <c:smooth val="0"/>
          <c:extLst xmlns:c16r2="http://schemas.microsoft.com/office/drawing/2015/06/chart">
            <c:ext xmlns:c16="http://schemas.microsoft.com/office/drawing/2014/chart" uri="{C3380CC4-5D6E-409C-BE32-E72D297353CC}">
              <c16:uniqueId val="{00000000-6CBD-4C4D-9B60-49106EECCDD0}"/>
            </c:ext>
          </c:extLst>
        </c:ser>
        <c:ser>
          <c:idx val="3"/>
          <c:order val="3"/>
          <c:tx>
            <c:v>Renter (10)</c:v>
          </c:tx>
          <c:spPr>
            <a:ln w="47625">
              <a:noFill/>
            </a:ln>
            <a:effectLst/>
          </c:spPr>
          <c:marker>
            <c:symbol val="dash"/>
            <c:size val="20"/>
            <c:spPr>
              <a:solidFill>
                <a:schemeClr val="tx1"/>
              </a:solidFill>
              <a:ln>
                <a:noFill/>
              </a:ln>
              <a:effectLst/>
            </c:spPr>
          </c:marker>
          <c:xVal>
            <c:numRef>
              <c:f>Sheet1!$F$11:$F$14</c:f>
              <c:numCache>
                <c:formatCode>General</c:formatCode>
                <c:ptCount val="4"/>
                <c:pt idx="0">
                  <c:v>1.14</c:v>
                </c:pt>
                <c:pt idx="1">
                  <c:v>2.14</c:v>
                </c:pt>
                <c:pt idx="2">
                  <c:v>3.14</c:v>
                </c:pt>
                <c:pt idx="3">
                  <c:v>4.14</c:v>
                </c:pt>
              </c:numCache>
            </c:numRef>
          </c:xVal>
          <c:yVal>
            <c:numRef>
              <c:f>Sheet1!$F$2:$F$5</c:f>
              <c:numCache>
                <c:formatCode>General</c:formatCode>
                <c:ptCount val="4"/>
                <c:pt idx="0">
                  <c:v>0.183837731919816</c:v>
                </c:pt>
                <c:pt idx="1">
                  <c:v>0.148672473876489</c:v>
                </c:pt>
                <c:pt idx="2">
                  <c:v>0.245050424840944</c:v>
                </c:pt>
                <c:pt idx="3">
                  <c:v>0.455433209908432</c:v>
                </c:pt>
              </c:numCache>
            </c:numRef>
          </c:yVal>
          <c:smooth val="0"/>
          <c:extLst xmlns:c16r2="http://schemas.microsoft.com/office/drawing/2015/06/chart">
            <c:ext xmlns:c16="http://schemas.microsoft.com/office/drawing/2014/chart" uri="{C3380CC4-5D6E-409C-BE32-E72D297353CC}">
              <c16:uniqueId val="{00000001-6CBD-4C4D-9B60-49106EECCDD0}"/>
            </c:ext>
          </c:extLst>
        </c:ser>
        <c:dLbls>
          <c:showLegendKey val="0"/>
          <c:showVal val="0"/>
          <c:showCatName val="0"/>
          <c:showSerName val="0"/>
          <c:showPercent val="0"/>
          <c:showBubbleSize val="0"/>
        </c:dLbls>
        <c:axId val="-1973853160"/>
        <c:axId val="-1973848104"/>
      </c:scatterChart>
      <c:catAx>
        <c:axId val="-1973853160"/>
        <c:scaling>
          <c:orientation val="minMax"/>
        </c:scaling>
        <c:delete val="0"/>
        <c:axPos val="b"/>
        <c:numFmt formatCode="General" sourceLinked="0"/>
        <c:majorTickMark val="out"/>
        <c:minorTickMark val="none"/>
        <c:tickLblPos val="none"/>
        <c:crossAx val="-1973848104"/>
        <c:crosses val="autoZero"/>
        <c:auto val="1"/>
        <c:lblAlgn val="ctr"/>
        <c:lblOffset val="100"/>
        <c:noMultiLvlLbl val="0"/>
      </c:catAx>
      <c:valAx>
        <c:axId val="-1973848104"/>
        <c:scaling>
          <c:orientation val="minMax"/>
          <c:max val="0.6"/>
          <c:min val="0.0"/>
        </c:scaling>
        <c:delete val="0"/>
        <c:axPos val="l"/>
        <c:majorGridlines>
          <c:spPr>
            <a:ln>
              <a:solidFill>
                <a:schemeClr val="accent6">
                  <a:lumMod val="40000"/>
                  <a:lumOff val="60000"/>
                </a:schemeClr>
              </a:solidFill>
            </a:ln>
          </c:spPr>
        </c:majorGridlines>
        <c:numFmt formatCode="0%" sourceLinked="0"/>
        <c:majorTickMark val="out"/>
        <c:minorTickMark val="none"/>
        <c:tickLblPos val="nextTo"/>
        <c:spPr>
          <a:ln>
            <a:noFill/>
          </a:ln>
        </c:spPr>
        <c:txPr>
          <a:bodyPr/>
          <a:lstStyle/>
          <a:p>
            <a:pPr>
              <a:defRPr sz="2200"/>
            </a:pPr>
            <a:endParaRPr lang="en-US"/>
          </a:p>
        </c:txPr>
        <c:crossAx val="-1973853160"/>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60369473046638"/>
          <c:y val="0.0409174750373869"/>
          <c:w val="0.933963052695336"/>
          <c:h val="0.930911799762622"/>
        </c:manualLayout>
      </c:layout>
      <c:barChart>
        <c:barDir val="col"/>
        <c:grouping val="clustered"/>
        <c:varyColors val="0"/>
        <c:ser>
          <c:idx val="0"/>
          <c:order val="0"/>
          <c:tx>
            <c:strRef>
              <c:f>Sheet1!$B$1</c:f>
              <c:strCache>
                <c:ptCount val="1"/>
                <c:pt idx="0">
                  <c:v>Homeowner</c:v>
                </c:pt>
              </c:strCache>
            </c:strRef>
          </c:tx>
          <c:spPr>
            <a:solidFill>
              <a:schemeClr val="accent2"/>
            </a:solidFill>
            <a:ln>
              <a:solidFill>
                <a:schemeClr val="bg1"/>
              </a:solidFill>
            </a:ln>
            <a:effectLst/>
          </c:spPr>
          <c:invertIfNegative val="0"/>
          <c:cat>
            <c:strRef>
              <c:f>Sheet1!$A$2:$A$5</c:f>
              <c:strCache>
                <c:ptCount val="4"/>
                <c:pt idx="0">
                  <c:v>65+ (no pension</c:v>
                </c:pt>
                <c:pt idx="1">
                  <c:v>Category 2</c:v>
                </c:pt>
                <c:pt idx="2">
                  <c:v>Category 3</c:v>
                </c:pt>
                <c:pt idx="3">
                  <c:v>Category 4</c:v>
                </c:pt>
              </c:strCache>
            </c:strRef>
          </c:cat>
          <c:val>
            <c:numRef>
              <c:f>Sheet1!$B$2:$B$5</c:f>
              <c:numCache>
                <c:formatCode>0.00%</c:formatCode>
                <c:ptCount val="4"/>
                <c:pt idx="0">
                  <c:v>0.0</c:v>
                </c:pt>
                <c:pt idx="1">
                  <c:v>0.0519</c:v>
                </c:pt>
                <c:pt idx="2">
                  <c:v>0.0892</c:v>
                </c:pt>
                <c:pt idx="3">
                  <c:v>0.234</c:v>
                </c:pt>
              </c:numCache>
            </c:numRef>
          </c:val>
          <c:extLst xmlns:c16r2="http://schemas.microsoft.com/office/drawing/2015/06/chart">
            <c:ext xmlns:c16="http://schemas.microsoft.com/office/drawing/2014/chart" uri="{C3380CC4-5D6E-409C-BE32-E72D297353CC}">
              <c16:uniqueId val="{00000000-428D-4619-A045-6AE1B2A3ADFA}"/>
            </c:ext>
          </c:extLst>
        </c:ser>
        <c:ser>
          <c:idx val="1"/>
          <c:order val="1"/>
          <c:tx>
            <c:strRef>
              <c:f>Sheet1!$C$1</c:f>
              <c:strCache>
                <c:ptCount val="1"/>
                <c:pt idx="0">
                  <c:v>Renter</c:v>
                </c:pt>
              </c:strCache>
            </c:strRef>
          </c:tx>
          <c:spPr>
            <a:solidFill>
              <a:schemeClr val="tx2"/>
            </a:solidFill>
            <a:ln>
              <a:solidFill>
                <a:schemeClr val="bg1"/>
              </a:solidFill>
            </a:ln>
            <a:effectLst/>
          </c:spPr>
          <c:invertIfNegative val="0"/>
          <c:cat>
            <c:strRef>
              <c:f>Sheet1!$A$2:$A$5</c:f>
              <c:strCache>
                <c:ptCount val="4"/>
                <c:pt idx="0">
                  <c:v>65+ (no pension</c:v>
                </c:pt>
                <c:pt idx="1">
                  <c:v>Category 2</c:v>
                </c:pt>
                <c:pt idx="2">
                  <c:v>Category 3</c:v>
                </c:pt>
                <c:pt idx="3">
                  <c:v>Category 4</c:v>
                </c:pt>
              </c:strCache>
            </c:strRef>
          </c:cat>
          <c:val>
            <c:numRef>
              <c:f>Sheet1!$C$2:$C$5</c:f>
              <c:numCache>
                <c:formatCode>0.00%</c:formatCode>
                <c:ptCount val="4"/>
                <c:pt idx="0">
                  <c:v>0.0</c:v>
                </c:pt>
                <c:pt idx="1">
                  <c:v>0.2472</c:v>
                </c:pt>
                <c:pt idx="2">
                  <c:v>0.2372</c:v>
                </c:pt>
                <c:pt idx="3">
                  <c:v>0.713</c:v>
                </c:pt>
              </c:numCache>
            </c:numRef>
          </c:val>
          <c:extLst xmlns:c16r2="http://schemas.microsoft.com/office/drawing/2015/06/chart">
            <c:ext xmlns:c16="http://schemas.microsoft.com/office/drawing/2014/chart" uri="{C3380CC4-5D6E-409C-BE32-E72D297353CC}">
              <c16:uniqueId val="{00000001-428D-4619-A045-6AE1B2A3ADFA}"/>
            </c:ext>
          </c:extLst>
        </c:ser>
        <c:dLbls>
          <c:showLegendKey val="0"/>
          <c:showVal val="0"/>
          <c:showCatName val="0"/>
          <c:showSerName val="0"/>
          <c:showPercent val="0"/>
          <c:showBubbleSize val="0"/>
        </c:dLbls>
        <c:gapWidth val="150"/>
        <c:axId val="-1973960680"/>
        <c:axId val="-1973957640"/>
      </c:barChart>
      <c:catAx>
        <c:axId val="-1973960680"/>
        <c:scaling>
          <c:orientation val="minMax"/>
        </c:scaling>
        <c:delete val="0"/>
        <c:axPos val="b"/>
        <c:numFmt formatCode="General" sourceLinked="0"/>
        <c:majorTickMark val="out"/>
        <c:minorTickMark val="none"/>
        <c:tickLblPos val="none"/>
        <c:crossAx val="-1973957640"/>
        <c:crosses val="autoZero"/>
        <c:auto val="1"/>
        <c:lblAlgn val="ctr"/>
        <c:lblOffset val="100"/>
        <c:noMultiLvlLbl val="0"/>
      </c:catAx>
      <c:valAx>
        <c:axId val="-1973957640"/>
        <c:scaling>
          <c:orientation val="minMax"/>
          <c:max val="0.8"/>
          <c:min val="0.0"/>
        </c:scaling>
        <c:delete val="0"/>
        <c:axPos val="l"/>
        <c:majorGridlines>
          <c:spPr>
            <a:ln>
              <a:solidFill>
                <a:schemeClr val="accent6">
                  <a:lumMod val="40000"/>
                  <a:lumOff val="60000"/>
                </a:schemeClr>
              </a:solidFill>
            </a:ln>
          </c:spPr>
        </c:majorGridlines>
        <c:numFmt formatCode="#,##0.0" sourceLinked="0"/>
        <c:majorTickMark val="out"/>
        <c:minorTickMark val="none"/>
        <c:tickLblPos val="nextTo"/>
        <c:spPr>
          <a:ln>
            <a:noFill/>
          </a:ln>
        </c:spPr>
        <c:txPr>
          <a:bodyPr/>
          <a:lstStyle/>
          <a:p>
            <a:pPr>
              <a:defRPr sz="2200"/>
            </a:pPr>
            <a:endParaRPr lang="en-US"/>
          </a:p>
        </c:txPr>
        <c:crossAx val="-1973960680"/>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472601551140733"/>
          <c:w val="0.786386887809236"/>
          <c:h val="0.801385057406865"/>
        </c:manualLayout>
      </c:layout>
      <c:lineChart>
        <c:grouping val="standard"/>
        <c:varyColors val="0"/>
        <c:ser>
          <c:idx val="0"/>
          <c:order val="0"/>
          <c:tx>
            <c:strRef>
              <c:f>Sheet1!$C$1</c:f>
              <c:strCache>
                <c:ptCount val="1"/>
                <c:pt idx="0">
                  <c:v>Vic</c:v>
                </c:pt>
              </c:strCache>
            </c:strRef>
          </c:tx>
          <c:spPr>
            <a:ln>
              <a:solidFill>
                <a:srgbClr val="A02226"/>
              </a:solidFill>
            </a:ln>
          </c:spPr>
          <c:marker>
            <c:symbol val="none"/>
          </c:marker>
          <c:cat>
            <c:numRef>
              <c:f>Sheet1!$A$2:$A$33</c:f>
              <c:numCache>
                <c:formatCode>m/d/yyyy</c:formatCode>
                <c:ptCount val="32"/>
                <c:pt idx="0">
                  <c:v>31382.0</c:v>
                </c:pt>
                <c:pt idx="1">
                  <c:v>31747.0</c:v>
                </c:pt>
                <c:pt idx="2">
                  <c:v>32112.0</c:v>
                </c:pt>
                <c:pt idx="3">
                  <c:v>32478.0</c:v>
                </c:pt>
                <c:pt idx="4">
                  <c:v>32843.0</c:v>
                </c:pt>
                <c:pt idx="5">
                  <c:v>33208.0</c:v>
                </c:pt>
                <c:pt idx="6">
                  <c:v>33573.0</c:v>
                </c:pt>
                <c:pt idx="7">
                  <c:v>33939.0</c:v>
                </c:pt>
                <c:pt idx="8">
                  <c:v>34304.0</c:v>
                </c:pt>
                <c:pt idx="9">
                  <c:v>34669.0</c:v>
                </c:pt>
                <c:pt idx="10">
                  <c:v>35034.0</c:v>
                </c:pt>
                <c:pt idx="11">
                  <c:v>35400.0</c:v>
                </c:pt>
                <c:pt idx="12">
                  <c:v>35765.0</c:v>
                </c:pt>
                <c:pt idx="13">
                  <c:v>36130.0</c:v>
                </c:pt>
                <c:pt idx="14">
                  <c:v>36495.0</c:v>
                </c:pt>
                <c:pt idx="15">
                  <c:v>36861.0</c:v>
                </c:pt>
                <c:pt idx="16">
                  <c:v>37226.0</c:v>
                </c:pt>
                <c:pt idx="17">
                  <c:v>37591.0</c:v>
                </c:pt>
                <c:pt idx="18">
                  <c:v>37956.0</c:v>
                </c:pt>
                <c:pt idx="19">
                  <c:v>38322.0</c:v>
                </c:pt>
                <c:pt idx="20">
                  <c:v>38687.0</c:v>
                </c:pt>
                <c:pt idx="21">
                  <c:v>39052.0</c:v>
                </c:pt>
                <c:pt idx="22">
                  <c:v>39417.0</c:v>
                </c:pt>
                <c:pt idx="23">
                  <c:v>39783.0</c:v>
                </c:pt>
                <c:pt idx="24">
                  <c:v>40148.0</c:v>
                </c:pt>
                <c:pt idx="25">
                  <c:v>40513.0</c:v>
                </c:pt>
                <c:pt idx="26">
                  <c:v>40878.0</c:v>
                </c:pt>
                <c:pt idx="27">
                  <c:v>41244.0</c:v>
                </c:pt>
                <c:pt idx="28">
                  <c:v>41609.0</c:v>
                </c:pt>
                <c:pt idx="29">
                  <c:v>41974.0</c:v>
                </c:pt>
                <c:pt idx="30">
                  <c:v>42339.0</c:v>
                </c:pt>
                <c:pt idx="31">
                  <c:v>42705.0</c:v>
                </c:pt>
              </c:numCache>
            </c:numRef>
          </c:cat>
          <c:val>
            <c:numRef>
              <c:f>Sheet1!$C$2:$C$33</c:f>
              <c:numCache>
                <c:formatCode>0.0</c:formatCode>
                <c:ptCount val="32"/>
                <c:pt idx="0">
                  <c:v>0.888338281012599</c:v>
                </c:pt>
                <c:pt idx="1">
                  <c:v>0.778056700674789</c:v>
                </c:pt>
                <c:pt idx="2">
                  <c:v>0.651683854176859</c:v>
                </c:pt>
                <c:pt idx="3">
                  <c:v>0.55094027006876</c:v>
                </c:pt>
                <c:pt idx="4">
                  <c:v>0.681152574397733</c:v>
                </c:pt>
                <c:pt idx="5">
                  <c:v>0.614248694790595</c:v>
                </c:pt>
                <c:pt idx="6">
                  <c:v>0.710699325110542</c:v>
                </c:pt>
                <c:pt idx="7">
                  <c:v>1.145530774550484</c:v>
                </c:pt>
                <c:pt idx="8">
                  <c:v>3.534452400516491</c:v>
                </c:pt>
                <c:pt idx="9">
                  <c:v>1.919171676686707</c:v>
                </c:pt>
                <c:pt idx="10">
                  <c:v>0.853842099098044</c:v>
                </c:pt>
                <c:pt idx="11">
                  <c:v>0.641472813704256</c:v>
                </c:pt>
                <c:pt idx="12">
                  <c:v>0.825033080716949</c:v>
                </c:pt>
                <c:pt idx="13">
                  <c:v>0.770450809233833</c:v>
                </c:pt>
                <c:pt idx="14">
                  <c:v>0.756903557508915</c:v>
                </c:pt>
                <c:pt idx="15">
                  <c:v>0.796823966662912</c:v>
                </c:pt>
                <c:pt idx="16">
                  <c:v>0.623666964300756</c:v>
                </c:pt>
                <c:pt idx="17">
                  <c:v>0.786214697511494</c:v>
                </c:pt>
                <c:pt idx="18">
                  <c:v>0.777052509428489</c:v>
                </c:pt>
                <c:pt idx="19">
                  <c:v>0.759228379350898</c:v>
                </c:pt>
                <c:pt idx="20">
                  <c:v>0.666752452464576</c:v>
                </c:pt>
                <c:pt idx="21">
                  <c:v>0.477910403407543</c:v>
                </c:pt>
                <c:pt idx="22">
                  <c:v>0.418189620883837</c:v>
                </c:pt>
                <c:pt idx="23">
                  <c:v>0.329577613330755</c:v>
                </c:pt>
                <c:pt idx="24">
                  <c:v>0.416990676078668</c:v>
                </c:pt>
                <c:pt idx="25">
                  <c:v>0.661583531688944</c:v>
                </c:pt>
                <c:pt idx="26">
                  <c:v>0.519440108445613</c:v>
                </c:pt>
                <c:pt idx="27">
                  <c:v>0.422227639132883</c:v>
                </c:pt>
                <c:pt idx="28">
                  <c:v>0.398043815355254</c:v>
                </c:pt>
                <c:pt idx="29">
                  <c:v>0.415828324041486</c:v>
                </c:pt>
                <c:pt idx="30">
                  <c:v>0.437842570036541</c:v>
                </c:pt>
                <c:pt idx="31">
                  <c:v>0.409041929235889</c:v>
                </c:pt>
              </c:numCache>
            </c:numRef>
          </c:val>
          <c:smooth val="0"/>
          <c:extLst xmlns:c16r2="http://schemas.microsoft.com/office/drawing/2015/06/chart">
            <c:ext xmlns:c16="http://schemas.microsoft.com/office/drawing/2014/chart" uri="{C3380CC4-5D6E-409C-BE32-E72D297353CC}">
              <c16:uniqueId val="{00000000-B130-421A-B9E1-804A97413F70}"/>
            </c:ext>
          </c:extLst>
        </c:ser>
        <c:dLbls>
          <c:showLegendKey val="0"/>
          <c:showVal val="0"/>
          <c:showCatName val="0"/>
          <c:showSerName val="0"/>
          <c:showPercent val="0"/>
          <c:showBubbleSize val="0"/>
        </c:dLbls>
        <c:marker val="1"/>
        <c:smooth val="0"/>
        <c:axId val="-1974114904"/>
        <c:axId val="-1974120360"/>
      </c:lineChart>
      <c:dateAx>
        <c:axId val="-1974114904"/>
        <c:scaling>
          <c:orientation val="minMax"/>
          <c:max val="42736.0"/>
          <c:min val="31048.0"/>
        </c:scaling>
        <c:delete val="0"/>
        <c:axPos val="b"/>
        <c:numFmt formatCode="yyyy" sourceLinked="0"/>
        <c:majorTickMark val="out"/>
        <c:minorTickMark val="none"/>
        <c:tickLblPos val="low"/>
        <c:spPr>
          <a:ln>
            <a:solidFill>
              <a:srgbClr val="6A737B"/>
            </a:solidFill>
          </a:ln>
        </c:spPr>
        <c:txPr>
          <a:bodyPr/>
          <a:lstStyle/>
          <a:p>
            <a:pPr>
              <a:defRPr sz="2200"/>
            </a:pPr>
            <a:endParaRPr lang="en-US"/>
          </a:p>
        </c:txPr>
        <c:crossAx val="-1974120360"/>
        <c:crosses val="autoZero"/>
        <c:auto val="0"/>
        <c:lblOffset val="100"/>
        <c:baseTimeUnit val="years"/>
        <c:majorUnit val="6.0"/>
        <c:majorTimeUnit val="years"/>
      </c:dateAx>
      <c:valAx>
        <c:axId val="-1974120360"/>
        <c:scaling>
          <c:orientation val="minMax"/>
          <c:max val="1.5"/>
          <c:min val="0.0"/>
        </c:scaling>
        <c:delete val="0"/>
        <c:axPos val="l"/>
        <c:majorGridlines>
          <c:spPr>
            <a:ln>
              <a:solidFill>
                <a:srgbClr val="FFFFFF">
                  <a:lumMod val="75000"/>
                </a:srgbClr>
              </a:solidFill>
            </a:ln>
          </c:spPr>
        </c:majorGridlines>
        <c:numFmt formatCode="#,##0.0" sourceLinked="0"/>
        <c:majorTickMark val="out"/>
        <c:minorTickMark val="none"/>
        <c:tickLblPos val="nextTo"/>
        <c:spPr>
          <a:ln>
            <a:noFill/>
          </a:ln>
        </c:spPr>
        <c:txPr>
          <a:bodyPr/>
          <a:lstStyle/>
          <a:p>
            <a:pPr>
              <a:defRPr sz="2200"/>
            </a:pPr>
            <a:endParaRPr lang="en-US"/>
          </a:p>
        </c:txPr>
        <c:crossAx val="-1974114904"/>
        <c:crosses val="autoZero"/>
        <c:crossBetween val="midCat"/>
        <c:majorUnit val="0.5"/>
      </c:valAx>
    </c:plotArea>
    <c:plotVisOnly val="1"/>
    <c:dispBlanksAs val="gap"/>
    <c:showDLblsOverMax val="0"/>
  </c:chart>
  <c:txPr>
    <a:bodyPr/>
    <a:lstStyle/>
    <a:p>
      <a:pPr>
        <a:defRPr sz="1800"/>
      </a:pPr>
      <a:endParaRPr lang="en-US"/>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59542833884929"/>
          <c:y val="0.0410907502131379"/>
          <c:w val="0.90798362057121"/>
          <c:h val="0.847096773895503"/>
        </c:manualLayout>
      </c:layout>
      <c:barChart>
        <c:barDir val="col"/>
        <c:grouping val="clustered"/>
        <c:varyColors val="0"/>
        <c:ser>
          <c:idx val="2"/>
          <c:order val="0"/>
          <c:tx>
            <c:strRef>
              <c:f>Sheet1!$B$1</c:f>
              <c:strCache>
                <c:ptCount val="1"/>
                <c:pt idx="0">
                  <c:v>All dwellings</c:v>
                </c:pt>
              </c:strCache>
            </c:strRef>
          </c:tx>
          <c:spPr>
            <a:solidFill>
              <a:srgbClr val="F68B33"/>
            </a:solidFill>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Sheet1!$B$2:$B$11</c:f>
              <c:numCache>
                <c:formatCode>#,##0</c:formatCode>
                <c:ptCount val="10"/>
                <c:pt idx="0">
                  <c:v>119.2357380357011</c:v>
                </c:pt>
                <c:pt idx="1">
                  <c:v>101.7065328897178</c:v>
                </c:pt>
                <c:pt idx="2">
                  <c:v>95.18777851284227</c:v>
                </c:pt>
                <c:pt idx="3">
                  <c:v>84.23567584263897</c:v>
                </c:pt>
                <c:pt idx="4">
                  <c:v>72.93971909269811</c:v>
                </c:pt>
                <c:pt idx="5">
                  <c:v>69.13308286366764</c:v>
                </c:pt>
                <c:pt idx="6">
                  <c:v>71.93536010405795</c:v>
                </c:pt>
                <c:pt idx="7">
                  <c:v>81.4601510552207</c:v>
                </c:pt>
                <c:pt idx="8">
                  <c:v>90.7041248719666</c:v>
                </c:pt>
                <c:pt idx="9">
                  <c:v>89.85202591149483</c:v>
                </c:pt>
              </c:numCache>
            </c:numRef>
          </c:val>
          <c:extLst xmlns:c16r2="http://schemas.microsoft.com/office/drawing/2015/06/chart">
            <c:ext xmlns:c16="http://schemas.microsoft.com/office/drawing/2014/chart" uri="{C3380CC4-5D6E-409C-BE32-E72D297353CC}">
              <c16:uniqueId val="{00000000-125E-47AF-8504-402A1DD76B55}"/>
            </c:ext>
          </c:extLst>
        </c:ser>
        <c:ser>
          <c:idx val="0"/>
          <c:order val="1"/>
          <c:tx>
            <c:strRef>
              <c:f>Sheet1!$C$1</c:f>
              <c:strCache>
                <c:ptCount val="1"/>
                <c:pt idx="0">
                  <c:v>Houses</c:v>
                </c:pt>
              </c:strCache>
            </c:strRef>
          </c:tx>
          <c:spPr>
            <a:solidFill>
              <a:srgbClr val="D4582A"/>
            </a:solidFill>
            <a:ln w="9525">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Sheet1!$C$2:$C$11</c:f>
              <c:numCache>
                <c:formatCode>#,##0</c:formatCode>
                <c:ptCount val="10"/>
                <c:pt idx="0">
                  <c:v>120.1159421892075</c:v>
                </c:pt>
                <c:pt idx="1">
                  <c:v>101.927924781071</c:v>
                </c:pt>
                <c:pt idx="2">
                  <c:v>94.81381695766858</c:v>
                </c:pt>
                <c:pt idx="3">
                  <c:v>83.13156709591332</c:v>
                </c:pt>
                <c:pt idx="4">
                  <c:v>71.91751331757876</c:v>
                </c:pt>
                <c:pt idx="5">
                  <c:v>69.13084563635735</c:v>
                </c:pt>
                <c:pt idx="6">
                  <c:v>71.90213865166868</c:v>
                </c:pt>
                <c:pt idx="7">
                  <c:v>81.73528932130548</c:v>
                </c:pt>
                <c:pt idx="8">
                  <c:v>91.20082979963376</c:v>
                </c:pt>
                <c:pt idx="9">
                  <c:v>89.46677841508473</c:v>
                </c:pt>
              </c:numCache>
            </c:numRef>
          </c:val>
          <c:extLst xmlns:c16r2="http://schemas.microsoft.com/office/drawing/2015/06/chart">
            <c:ext xmlns:c16="http://schemas.microsoft.com/office/drawing/2014/chart" uri="{C3380CC4-5D6E-409C-BE32-E72D297353CC}">
              <c16:uniqueId val="{00000001-125E-47AF-8504-402A1DD76B55}"/>
            </c:ext>
          </c:extLst>
        </c:ser>
        <c:ser>
          <c:idx val="3"/>
          <c:order val="2"/>
          <c:tx>
            <c:strRef>
              <c:f>Sheet1!$D$1</c:f>
              <c:strCache>
                <c:ptCount val="1"/>
                <c:pt idx="0">
                  <c:v>Attached</c:v>
                </c:pt>
              </c:strCache>
            </c:strRef>
          </c:tx>
          <c:spPr>
            <a:solidFill>
              <a:srgbClr val="A02226"/>
            </a:solidFill>
            <a:ln>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Sheet1!$D$2:$D$11</c:f>
              <c:numCache>
                <c:formatCode>#,##0</c:formatCode>
                <c:ptCount val="10"/>
                <c:pt idx="0">
                  <c:v>111.6880875825005</c:v>
                </c:pt>
                <c:pt idx="1">
                  <c:v>100.0088948419661</c:v>
                </c:pt>
                <c:pt idx="2">
                  <c:v>96.32013739457166</c:v>
                </c:pt>
                <c:pt idx="3">
                  <c:v>89.46760593335997</c:v>
                </c:pt>
                <c:pt idx="4">
                  <c:v>90.48806739966348</c:v>
                </c:pt>
                <c:pt idx="5">
                  <c:v>96.13760920557646</c:v>
                </c:pt>
                <c:pt idx="6">
                  <c:v>90.28293690763518</c:v>
                </c:pt>
                <c:pt idx="7">
                  <c:v>89.5171246198457</c:v>
                </c:pt>
                <c:pt idx="8">
                  <c:v>97.41938461170276</c:v>
                </c:pt>
                <c:pt idx="9">
                  <c:v>108.7339555063773</c:v>
                </c:pt>
              </c:numCache>
            </c:numRef>
          </c:val>
          <c:extLst xmlns:c16r2="http://schemas.microsoft.com/office/drawing/2015/06/chart">
            <c:ext xmlns:c16="http://schemas.microsoft.com/office/drawing/2014/chart" uri="{C3380CC4-5D6E-409C-BE32-E72D297353CC}">
              <c16:uniqueId val="{00000002-125E-47AF-8504-402A1DD76B55}"/>
            </c:ext>
          </c:extLst>
        </c:ser>
        <c:dLbls>
          <c:showLegendKey val="0"/>
          <c:showVal val="0"/>
          <c:showCatName val="0"/>
          <c:showSerName val="0"/>
          <c:showPercent val="0"/>
          <c:showBubbleSize val="0"/>
        </c:dLbls>
        <c:gapWidth val="100"/>
        <c:axId val="-2026387432"/>
        <c:axId val="-2026431448"/>
      </c:barChart>
      <c:catAx>
        <c:axId val="-2026387432"/>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2026431448"/>
        <c:crosses val="autoZero"/>
        <c:auto val="1"/>
        <c:lblAlgn val="ctr"/>
        <c:lblOffset val="100"/>
        <c:noMultiLvlLbl val="0"/>
      </c:catAx>
      <c:valAx>
        <c:axId val="-2026431448"/>
        <c:scaling>
          <c:orientation val="minMax"/>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2200"/>
            </a:pPr>
            <a:endParaRPr lang="en-US"/>
          </a:p>
        </c:txPr>
        <c:crossAx val="-2026387432"/>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602076066751603"/>
          <c:y val="0.0307484338273124"/>
          <c:w val="0.801949795575591"/>
          <c:h val="0.888281345850185"/>
        </c:manualLayout>
      </c:layout>
      <c:lineChart>
        <c:grouping val="standard"/>
        <c:varyColors val="0"/>
        <c:ser>
          <c:idx val="0"/>
          <c:order val="0"/>
          <c:tx>
            <c:strRef>
              <c:f>Sheet1!$B$1</c:f>
              <c:strCache>
                <c:ptCount val="1"/>
                <c:pt idx="0">
                  <c:v>NSW</c:v>
                </c:pt>
              </c:strCache>
            </c:strRef>
          </c:tx>
          <c:spPr>
            <a:ln>
              <a:solidFill>
                <a:srgbClr val="621214"/>
              </a:solidFill>
            </a:ln>
          </c:spPr>
          <c:marker>
            <c:symbol val="none"/>
          </c:marker>
          <c:cat>
            <c:numRef>
              <c:f>Sheet1!$A$2:$A$33</c:f>
              <c:numCache>
                <c:formatCode>m/d/yyyy</c:formatCode>
                <c:ptCount val="32"/>
                <c:pt idx="0">
                  <c:v>31382.0</c:v>
                </c:pt>
                <c:pt idx="1">
                  <c:v>31747.0</c:v>
                </c:pt>
                <c:pt idx="2">
                  <c:v>32112.0</c:v>
                </c:pt>
                <c:pt idx="3">
                  <c:v>32478.0</c:v>
                </c:pt>
                <c:pt idx="4">
                  <c:v>32843.0</c:v>
                </c:pt>
                <c:pt idx="5">
                  <c:v>33208.0</c:v>
                </c:pt>
                <c:pt idx="6">
                  <c:v>33573.0</c:v>
                </c:pt>
                <c:pt idx="7">
                  <c:v>33939.0</c:v>
                </c:pt>
                <c:pt idx="8">
                  <c:v>34304.0</c:v>
                </c:pt>
                <c:pt idx="9">
                  <c:v>34669.0</c:v>
                </c:pt>
                <c:pt idx="10">
                  <c:v>35034.0</c:v>
                </c:pt>
                <c:pt idx="11">
                  <c:v>35400.0</c:v>
                </c:pt>
                <c:pt idx="12">
                  <c:v>35765.0</c:v>
                </c:pt>
                <c:pt idx="13">
                  <c:v>36130.0</c:v>
                </c:pt>
                <c:pt idx="14">
                  <c:v>36495.0</c:v>
                </c:pt>
                <c:pt idx="15">
                  <c:v>36861.0</c:v>
                </c:pt>
                <c:pt idx="16">
                  <c:v>37226.0</c:v>
                </c:pt>
                <c:pt idx="17">
                  <c:v>37591.0</c:v>
                </c:pt>
                <c:pt idx="18">
                  <c:v>37956.0</c:v>
                </c:pt>
                <c:pt idx="19">
                  <c:v>38322.0</c:v>
                </c:pt>
                <c:pt idx="20">
                  <c:v>38687.0</c:v>
                </c:pt>
                <c:pt idx="21">
                  <c:v>39052.0</c:v>
                </c:pt>
                <c:pt idx="22">
                  <c:v>39417.0</c:v>
                </c:pt>
                <c:pt idx="23">
                  <c:v>39783.0</c:v>
                </c:pt>
                <c:pt idx="24">
                  <c:v>40148.0</c:v>
                </c:pt>
                <c:pt idx="25">
                  <c:v>40513.0</c:v>
                </c:pt>
                <c:pt idx="26">
                  <c:v>40878.0</c:v>
                </c:pt>
                <c:pt idx="27">
                  <c:v>41244.0</c:v>
                </c:pt>
                <c:pt idx="28">
                  <c:v>41609.0</c:v>
                </c:pt>
                <c:pt idx="29">
                  <c:v>41974.0</c:v>
                </c:pt>
                <c:pt idx="30">
                  <c:v>42339.0</c:v>
                </c:pt>
                <c:pt idx="31">
                  <c:v>42705.0</c:v>
                </c:pt>
              </c:numCache>
            </c:numRef>
          </c:cat>
          <c:val>
            <c:numRef>
              <c:f>Sheet1!$B$2:$B$33</c:f>
              <c:numCache>
                <c:formatCode>0.0</c:formatCode>
                <c:ptCount val="32"/>
                <c:pt idx="0">
                  <c:v>0.580205516495403</c:v>
                </c:pt>
                <c:pt idx="1">
                  <c:v>0.448845520929754</c:v>
                </c:pt>
                <c:pt idx="2">
                  <c:v>0.31366344815588</c:v>
                </c:pt>
                <c:pt idx="3">
                  <c:v>0.43488115301912</c:v>
                </c:pt>
                <c:pt idx="4">
                  <c:v>0.869650762420069</c:v>
                </c:pt>
                <c:pt idx="5">
                  <c:v>0.693190615638359</c:v>
                </c:pt>
                <c:pt idx="6">
                  <c:v>0.597941288600839</c:v>
                </c:pt>
                <c:pt idx="7">
                  <c:v>0.857409901308517</c:v>
                </c:pt>
                <c:pt idx="8">
                  <c:v>1.085057145555871</c:v>
                </c:pt>
                <c:pt idx="9">
                  <c:v>0.916810119726891</c:v>
                </c:pt>
                <c:pt idx="10">
                  <c:v>0.681451892536651</c:v>
                </c:pt>
                <c:pt idx="11">
                  <c:v>0.608399336894456</c:v>
                </c:pt>
                <c:pt idx="12">
                  <c:v>0.694941904730378</c:v>
                </c:pt>
                <c:pt idx="13">
                  <c:v>0.699501754825771</c:v>
                </c:pt>
                <c:pt idx="14">
                  <c:v>0.67394388952108</c:v>
                </c:pt>
                <c:pt idx="15">
                  <c:v>0.712861136999068</c:v>
                </c:pt>
                <c:pt idx="16">
                  <c:v>0.466629429314878</c:v>
                </c:pt>
                <c:pt idx="17">
                  <c:v>1.00070805967234</c:v>
                </c:pt>
                <c:pt idx="18">
                  <c:v>1.228042659974906</c:v>
                </c:pt>
                <c:pt idx="19">
                  <c:v>1.352941176470588</c:v>
                </c:pt>
                <c:pt idx="20">
                  <c:v>0.885879918880718</c:v>
                </c:pt>
                <c:pt idx="21">
                  <c:v>0.457181854205498</c:v>
                </c:pt>
                <c:pt idx="22">
                  <c:v>0.302245833845146</c:v>
                </c:pt>
                <c:pt idx="23">
                  <c:v>0.232748240481642</c:v>
                </c:pt>
                <c:pt idx="24">
                  <c:v>0.28017889733459</c:v>
                </c:pt>
                <c:pt idx="25">
                  <c:v>0.364422672126756</c:v>
                </c:pt>
                <c:pt idx="26">
                  <c:v>0.386559427625815</c:v>
                </c:pt>
                <c:pt idx="27">
                  <c:v>0.310002389188403</c:v>
                </c:pt>
                <c:pt idx="28">
                  <c:v>0.347449729553162</c:v>
                </c:pt>
                <c:pt idx="29">
                  <c:v>0.396972709199349</c:v>
                </c:pt>
                <c:pt idx="30">
                  <c:v>0.443445347119646</c:v>
                </c:pt>
                <c:pt idx="31">
                  <c:v>0.515474901617089</c:v>
                </c:pt>
              </c:numCache>
            </c:numRef>
          </c:val>
          <c:smooth val="0"/>
          <c:extLst xmlns:c16r2="http://schemas.microsoft.com/office/drawing/2015/06/chart">
            <c:ext xmlns:c16="http://schemas.microsoft.com/office/drawing/2014/chart" uri="{C3380CC4-5D6E-409C-BE32-E72D297353CC}">
              <c16:uniqueId val="{00000000-F475-4946-A695-D9BF1A29F6C7}"/>
            </c:ext>
          </c:extLst>
        </c:ser>
        <c:dLbls>
          <c:showLegendKey val="0"/>
          <c:showVal val="0"/>
          <c:showCatName val="0"/>
          <c:showSerName val="0"/>
          <c:showPercent val="0"/>
          <c:showBubbleSize val="0"/>
        </c:dLbls>
        <c:marker val="1"/>
        <c:smooth val="0"/>
        <c:axId val="-1974209976"/>
        <c:axId val="-1974216008"/>
      </c:lineChart>
      <c:dateAx>
        <c:axId val="-1974209976"/>
        <c:scaling>
          <c:orientation val="minMax"/>
          <c:max val="42736.0"/>
          <c:min val="31048.0"/>
        </c:scaling>
        <c:delete val="0"/>
        <c:axPos val="b"/>
        <c:numFmt formatCode="yyyy" sourceLinked="0"/>
        <c:majorTickMark val="none"/>
        <c:minorTickMark val="none"/>
        <c:tickLblPos val="none"/>
        <c:spPr>
          <a:ln>
            <a:solidFill>
              <a:srgbClr val="6A737B"/>
            </a:solidFill>
          </a:ln>
        </c:spPr>
        <c:txPr>
          <a:bodyPr/>
          <a:lstStyle/>
          <a:p>
            <a:pPr>
              <a:defRPr sz="1800"/>
            </a:pPr>
            <a:endParaRPr lang="en-US"/>
          </a:p>
        </c:txPr>
        <c:crossAx val="-1974216008"/>
        <c:crosses val="autoZero"/>
        <c:auto val="0"/>
        <c:lblOffset val="100"/>
        <c:baseTimeUnit val="years"/>
        <c:majorUnit val="2.0"/>
        <c:majorTimeUnit val="years"/>
      </c:dateAx>
      <c:valAx>
        <c:axId val="-1974216008"/>
        <c:scaling>
          <c:orientation val="minMax"/>
          <c:max val="1.5"/>
          <c:min val="0.0"/>
        </c:scaling>
        <c:delete val="0"/>
        <c:axPos val="l"/>
        <c:majorGridlines>
          <c:spPr>
            <a:ln>
              <a:solidFill>
                <a:srgbClr val="FFFFFF">
                  <a:lumMod val="75000"/>
                </a:srgbClr>
              </a:solidFill>
            </a:ln>
          </c:spPr>
        </c:majorGridlines>
        <c:numFmt formatCode="#,##0.0" sourceLinked="0"/>
        <c:majorTickMark val="out"/>
        <c:minorTickMark val="none"/>
        <c:tickLblPos val="nextTo"/>
        <c:spPr>
          <a:ln>
            <a:noFill/>
          </a:ln>
        </c:spPr>
        <c:txPr>
          <a:bodyPr/>
          <a:lstStyle/>
          <a:p>
            <a:pPr>
              <a:defRPr sz="2200"/>
            </a:pPr>
            <a:endParaRPr lang="en-US"/>
          </a:p>
        </c:txPr>
        <c:crossAx val="-1974209976"/>
        <c:crosses val="autoZero"/>
        <c:crossBetween val="midCat"/>
        <c:majorUnit val="0.5"/>
      </c:valAx>
    </c:plotArea>
    <c:plotVisOnly val="1"/>
    <c:dispBlanksAs val="gap"/>
    <c:showDLblsOverMax val="0"/>
  </c:chart>
  <c:txPr>
    <a:bodyPr/>
    <a:lstStyle/>
    <a:p>
      <a:pPr>
        <a:defRPr sz="1800"/>
      </a:pPr>
      <a:endParaRPr lang="en-US"/>
    </a:p>
  </c:txPr>
  <c:externalData r:id="rId2">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926414984018087"/>
          <c:y val="0.0307484338273124"/>
          <c:w val="0.8244055507913"/>
          <c:h val="0.888281345850185"/>
        </c:manualLayout>
      </c:layout>
      <c:lineChart>
        <c:grouping val="standard"/>
        <c:varyColors val="0"/>
        <c:ser>
          <c:idx val="0"/>
          <c:order val="0"/>
          <c:tx>
            <c:strRef>
              <c:f>Sheet1!$F$1</c:f>
              <c:strCache>
                <c:ptCount val="1"/>
                <c:pt idx="0">
                  <c:v>Australia</c:v>
                </c:pt>
              </c:strCache>
            </c:strRef>
          </c:tx>
          <c:spPr>
            <a:ln>
              <a:solidFill>
                <a:srgbClr val="F68B33"/>
              </a:solidFill>
            </a:ln>
          </c:spPr>
          <c:marker>
            <c:symbol val="none"/>
          </c:marker>
          <c:cat>
            <c:numRef>
              <c:f>Sheet1!$A$2:$A$33</c:f>
              <c:numCache>
                <c:formatCode>m/d/yyyy</c:formatCode>
                <c:ptCount val="32"/>
                <c:pt idx="0">
                  <c:v>31382.0</c:v>
                </c:pt>
                <c:pt idx="1">
                  <c:v>31747.0</c:v>
                </c:pt>
                <c:pt idx="2">
                  <c:v>32112.0</c:v>
                </c:pt>
                <c:pt idx="3">
                  <c:v>32478.0</c:v>
                </c:pt>
                <c:pt idx="4">
                  <c:v>32843.0</c:v>
                </c:pt>
                <c:pt idx="5">
                  <c:v>33208.0</c:v>
                </c:pt>
                <c:pt idx="6">
                  <c:v>33573.0</c:v>
                </c:pt>
                <c:pt idx="7">
                  <c:v>33939.0</c:v>
                </c:pt>
                <c:pt idx="8">
                  <c:v>34304.0</c:v>
                </c:pt>
                <c:pt idx="9">
                  <c:v>34669.0</c:v>
                </c:pt>
                <c:pt idx="10">
                  <c:v>35034.0</c:v>
                </c:pt>
                <c:pt idx="11">
                  <c:v>35400.0</c:v>
                </c:pt>
                <c:pt idx="12">
                  <c:v>35765.0</c:v>
                </c:pt>
                <c:pt idx="13">
                  <c:v>36130.0</c:v>
                </c:pt>
                <c:pt idx="14">
                  <c:v>36495.0</c:v>
                </c:pt>
                <c:pt idx="15">
                  <c:v>36861.0</c:v>
                </c:pt>
                <c:pt idx="16">
                  <c:v>37226.0</c:v>
                </c:pt>
                <c:pt idx="17">
                  <c:v>37591.0</c:v>
                </c:pt>
                <c:pt idx="18">
                  <c:v>37956.0</c:v>
                </c:pt>
                <c:pt idx="19">
                  <c:v>38322.0</c:v>
                </c:pt>
                <c:pt idx="20">
                  <c:v>38687.0</c:v>
                </c:pt>
                <c:pt idx="21">
                  <c:v>39052.0</c:v>
                </c:pt>
                <c:pt idx="22">
                  <c:v>39417.0</c:v>
                </c:pt>
                <c:pt idx="23">
                  <c:v>39783.0</c:v>
                </c:pt>
                <c:pt idx="24">
                  <c:v>40148.0</c:v>
                </c:pt>
                <c:pt idx="25">
                  <c:v>40513.0</c:v>
                </c:pt>
                <c:pt idx="26">
                  <c:v>40878.0</c:v>
                </c:pt>
                <c:pt idx="27">
                  <c:v>41244.0</c:v>
                </c:pt>
                <c:pt idx="28">
                  <c:v>41609.0</c:v>
                </c:pt>
                <c:pt idx="29">
                  <c:v>41974.0</c:v>
                </c:pt>
                <c:pt idx="30">
                  <c:v>42339.0</c:v>
                </c:pt>
                <c:pt idx="31">
                  <c:v>42705.0</c:v>
                </c:pt>
              </c:numCache>
            </c:numRef>
          </c:cat>
          <c:val>
            <c:numRef>
              <c:f>Sheet1!$F$2:$F$33</c:f>
              <c:numCache>
                <c:formatCode>0.0</c:formatCode>
                <c:ptCount val="32"/>
                <c:pt idx="0">
                  <c:v>0.655205926085165</c:v>
                </c:pt>
                <c:pt idx="1">
                  <c:v>0.542549841941537</c:v>
                </c:pt>
                <c:pt idx="2">
                  <c:v>0.455923274137069</c:v>
                </c:pt>
                <c:pt idx="3">
                  <c:v>0.465444311844098</c:v>
                </c:pt>
                <c:pt idx="4">
                  <c:v>0.648923854655285</c:v>
                </c:pt>
                <c:pt idx="5">
                  <c:v>0.632864897337424</c:v>
                </c:pt>
                <c:pt idx="6">
                  <c:v>0.625955366062338</c:v>
                </c:pt>
                <c:pt idx="7">
                  <c:v>0.820597018276528</c:v>
                </c:pt>
                <c:pt idx="8">
                  <c:v>1.035651438344746</c:v>
                </c:pt>
                <c:pt idx="9">
                  <c:v>0.993713541696541</c:v>
                </c:pt>
                <c:pt idx="10">
                  <c:v>0.699548595606213</c:v>
                </c:pt>
                <c:pt idx="11">
                  <c:v>0.587181594864655</c:v>
                </c:pt>
                <c:pt idx="12">
                  <c:v>0.718382659441434</c:v>
                </c:pt>
                <c:pt idx="13">
                  <c:v>0.723177040732864</c:v>
                </c:pt>
                <c:pt idx="14">
                  <c:v>0.672559576759212</c:v>
                </c:pt>
                <c:pt idx="15">
                  <c:v>0.733372102458684</c:v>
                </c:pt>
                <c:pt idx="16">
                  <c:v>0.511541204033819</c:v>
                </c:pt>
                <c:pt idx="17">
                  <c:v>0.675586811580966</c:v>
                </c:pt>
                <c:pt idx="18">
                  <c:v>0.708629134831359</c:v>
                </c:pt>
                <c:pt idx="19">
                  <c:v>0.749378564117561</c:v>
                </c:pt>
                <c:pt idx="20">
                  <c:v>0.62287037734428</c:v>
                </c:pt>
                <c:pt idx="21">
                  <c:v>0.46523778180023</c:v>
                </c:pt>
                <c:pt idx="22">
                  <c:v>0.394383051876863</c:v>
                </c:pt>
                <c:pt idx="23">
                  <c:v>0.317927591489954</c:v>
                </c:pt>
                <c:pt idx="24">
                  <c:v>0.379568613172375</c:v>
                </c:pt>
                <c:pt idx="25">
                  <c:v>0.510572078501919</c:v>
                </c:pt>
                <c:pt idx="26">
                  <c:v>0.438447364565607</c:v>
                </c:pt>
                <c:pt idx="27">
                  <c:v>0.351376569269679</c:v>
                </c:pt>
                <c:pt idx="28">
                  <c:v>0.404293494154936</c:v>
                </c:pt>
                <c:pt idx="29">
                  <c:v>0.5036904470143</c:v>
                </c:pt>
                <c:pt idx="30">
                  <c:v>0.5803755926504</c:v>
                </c:pt>
                <c:pt idx="31">
                  <c:v>0.568804066469066</c:v>
                </c:pt>
              </c:numCache>
            </c:numRef>
          </c:val>
          <c:smooth val="0"/>
          <c:extLst xmlns:c16r2="http://schemas.microsoft.com/office/drawing/2015/06/chart">
            <c:ext xmlns:c16="http://schemas.microsoft.com/office/drawing/2014/chart" uri="{C3380CC4-5D6E-409C-BE32-E72D297353CC}">
              <c16:uniqueId val="{00000000-2612-4BEA-878A-205CC2A25D98}"/>
            </c:ext>
          </c:extLst>
        </c:ser>
        <c:dLbls>
          <c:showLegendKey val="0"/>
          <c:showVal val="0"/>
          <c:showCatName val="0"/>
          <c:showSerName val="0"/>
          <c:showPercent val="0"/>
          <c:showBubbleSize val="0"/>
        </c:dLbls>
        <c:marker val="1"/>
        <c:smooth val="0"/>
        <c:axId val="-1974362728"/>
        <c:axId val="-1974367272"/>
      </c:lineChart>
      <c:dateAx>
        <c:axId val="-1974362728"/>
        <c:scaling>
          <c:orientation val="minMax"/>
          <c:max val="42736.0"/>
          <c:min val="31048.0"/>
        </c:scaling>
        <c:delete val="0"/>
        <c:axPos val="b"/>
        <c:numFmt formatCode="yyyy" sourceLinked="0"/>
        <c:majorTickMark val="out"/>
        <c:minorTickMark val="none"/>
        <c:tickLblPos val="low"/>
        <c:spPr>
          <a:ln>
            <a:solidFill>
              <a:srgbClr val="6A737B"/>
            </a:solidFill>
          </a:ln>
        </c:spPr>
        <c:txPr>
          <a:bodyPr/>
          <a:lstStyle/>
          <a:p>
            <a:pPr>
              <a:defRPr sz="2200"/>
            </a:pPr>
            <a:endParaRPr lang="en-US"/>
          </a:p>
        </c:txPr>
        <c:crossAx val="-1974367272"/>
        <c:crosses val="autoZero"/>
        <c:auto val="0"/>
        <c:lblOffset val="100"/>
        <c:baseTimeUnit val="years"/>
        <c:majorUnit val="6.0"/>
        <c:majorTimeUnit val="years"/>
      </c:dateAx>
      <c:valAx>
        <c:axId val="-1974367272"/>
        <c:scaling>
          <c:orientation val="minMax"/>
          <c:max val="1.5"/>
          <c:min val="0.0"/>
        </c:scaling>
        <c:delete val="0"/>
        <c:axPos val="l"/>
        <c:majorGridlines>
          <c:spPr>
            <a:ln>
              <a:solidFill>
                <a:srgbClr val="FFFFFF">
                  <a:lumMod val="75000"/>
                </a:srgbClr>
              </a:solidFill>
            </a:ln>
          </c:spPr>
        </c:majorGridlines>
        <c:numFmt formatCode="#,##0.0" sourceLinked="0"/>
        <c:majorTickMark val="out"/>
        <c:minorTickMark val="none"/>
        <c:tickLblPos val="none"/>
        <c:spPr>
          <a:ln>
            <a:noFill/>
          </a:ln>
        </c:spPr>
        <c:txPr>
          <a:bodyPr/>
          <a:lstStyle/>
          <a:p>
            <a:pPr>
              <a:defRPr sz="1800"/>
            </a:pPr>
            <a:endParaRPr lang="en-US"/>
          </a:p>
        </c:txPr>
        <c:crossAx val="-1974362728"/>
        <c:crosses val="autoZero"/>
        <c:crossBetween val="midCat"/>
        <c:majorUnit val="0.5"/>
      </c:valAx>
    </c:plotArea>
    <c:plotVisOnly val="1"/>
    <c:dispBlanksAs val="gap"/>
    <c:showDLblsOverMax val="0"/>
  </c:chart>
  <c:txPr>
    <a:bodyPr/>
    <a:lstStyle/>
    <a:p>
      <a:pPr>
        <a:defRPr sz="1800"/>
      </a:pPr>
      <a:endParaRPr lang="en-US"/>
    </a:p>
  </c:txPr>
  <c:externalData r:id="rId2">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778827812697205"/>
          <c:y val="0.0307484338273124"/>
          <c:w val="0.832696512736213"/>
          <c:h val="0.888281345850185"/>
        </c:manualLayout>
      </c:layout>
      <c:lineChart>
        <c:grouping val="standard"/>
        <c:varyColors val="0"/>
        <c:ser>
          <c:idx val="0"/>
          <c:order val="0"/>
          <c:tx>
            <c:strRef>
              <c:f>Sheet1!$D$1</c:f>
              <c:strCache>
                <c:ptCount val="1"/>
                <c:pt idx="0">
                  <c:v>Qld</c:v>
                </c:pt>
              </c:strCache>
            </c:strRef>
          </c:tx>
          <c:spPr>
            <a:ln>
              <a:solidFill>
                <a:srgbClr val="D4582A"/>
              </a:solidFill>
            </a:ln>
          </c:spPr>
          <c:marker>
            <c:symbol val="none"/>
          </c:marker>
          <c:cat>
            <c:numRef>
              <c:f>Sheet1!$A$2:$A$33</c:f>
              <c:numCache>
                <c:formatCode>m/d/yyyy</c:formatCode>
                <c:ptCount val="32"/>
                <c:pt idx="0">
                  <c:v>31382.0</c:v>
                </c:pt>
                <c:pt idx="1">
                  <c:v>31747.0</c:v>
                </c:pt>
                <c:pt idx="2">
                  <c:v>32112.0</c:v>
                </c:pt>
                <c:pt idx="3">
                  <c:v>32478.0</c:v>
                </c:pt>
                <c:pt idx="4">
                  <c:v>32843.0</c:v>
                </c:pt>
                <c:pt idx="5">
                  <c:v>33208.0</c:v>
                </c:pt>
                <c:pt idx="6">
                  <c:v>33573.0</c:v>
                </c:pt>
                <c:pt idx="7">
                  <c:v>33939.0</c:v>
                </c:pt>
                <c:pt idx="8">
                  <c:v>34304.0</c:v>
                </c:pt>
                <c:pt idx="9">
                  <c:v>34669.0</c:v>
                </c:pt>
                <c:pt idx="10">
                  <c:v>35034.0</c:v>
                </c:pt>
                <c:pt idx="11">
                  <c:v>35400.0</c:v>
                </c:pt>
                <c:pt idx="12">
                  <c:v>35765.0</c:v>
                </c:pt>
                <c:pt idx="13">
                  <c:v>36130.0</c:v>
                </c:pt>
                <c:pt idx="14">
                  <c:v>36495.0</c:v>
                </c:pt>
                <c:pt idx="15">
                  <c:v>36861.0</c:v>
                </c:pt>
                <c:pt idx="16">
                  <c:v>37226.0</c:v>
                </c:pt>
                <c:pt idx="17">
                  <c:v>37591.0</c:v>
                </c:pt>
                <c:pt idx="18">
                  <c:v>37956.0</c:v>
                </c:pt>
                <c:pt idx="19">
                  <c:v>38322.0</c:v>
                </c:pt>
                <c:pt idx="20">
                  <c:v>38687.0</c:v>
                </c:pt>
                <c:pt idx="21">
                  <c:v>39052.0</c:v>
                </c:pt>
                <c:pt idx="22">
                  <c:v>39417.0</c:v>
                </c:pt>
                <c:pt idx="23">
                  <c:v>39783.0</c:v>
                </c:pt>
                <c:pt idx="24">
                  <c:v>40148.0</c:v>
                </c:pt>
                <c:pt idx="25">
                  <c:v>40513.0</c:v>
                </c:pt>
                <c:pt idx="26">
                  <c:v>40878.0</c:v>
                </c:pt>
                <c:pt idx="27">
                  <c:v>41244.0</c:v>
                </c:pt>
                <c:pt idx="28">
                  <c:v>41609.0</c:v>
                </c:pt>
                <c:pt idx="29">
                  <c:v>41974.0</c:v>
                </c:pt>
                <c:pt idx="30">
                  <c:v>42339.0</c:v>
                </c:pt>
                <c:pt idx="31">
                  <c:v>42705.0</c:v>
                </c:pt>
              </c:numCache>
            </c:numRef>
          </c:cat>
          <c:val>
            <c:numRef>
              <c:f>Sheet1!$D$2:$D$33</c:f>
              <c:numCache>
                <c:formatCode>0.0</c:formatCode>
                <c:ptCount val="32"/>
                <c:pt idx="0">
                  <c:v>0.603814321698453</c:v>
                </c:pt>
                <c:pt idx="1">
                  <c:v>0.47095475831108</c:v>
                </c:pt>
                <c:pt idx="2">
                  <c:v>0.40132997186598</c:v>
                </c:pt>
                <c:pt idx="3">
                  <c:v>0.425490931185604</c:v>
                </c:pt>
                <c:pt idx="4">
                  <c:v>0.497161346195482</c:v>
                </c:pt>
                <c:pt idx="5">
                  <c:v>0.545266281334034</c:v>
                </c:pt>
                <c:pt idx="6">
                  <c:v>0.553184940383618</c:v>
                </c:pt>
                <c:pt idx="7">
                  <c:v>0.60151131235288</c:v>
                </c:pt>
                <c:pt idx="8">
                  <c:v>0.665881269634926</c:v>
                </c:pt>
                <c:pt idx="9">
                  <c:v>0.732365114669102</c:v>
                </c:pt>
                <c:pt idx="10">
                  <c:v>0.574232152169736</c:v>
                </c:pt>
                <c:pt idx="11">
                  <c:v>0.530678496158815</c:v>
                </c:pt>
                <c:pt idx="12">
                  <c:v>0.656428786510087</c:v>
                </c:pt>
                <c:pt idx="13">
                  <c:v>0.743563074441213</c:v>
                </c:pt>
                <c:pt idx="14">
                  <c:v>0.530590894655234</c:v>
                </c:pt>
                <c:pt idx="15">
                  <c:v>0.573716364150011</c:v>
                </c:pt>
                <c:pt idx="16">
                  <c:v>0.367630859614051</c:v>
                </c:pt>
                <c:pt idx="17">
                  <c:v>0.356922802161004</c:v>
                </c:pt>
                <c:pt idx="18">
                  <c:v>0.42984425024781</c:v>
                </c:pt>
                <c:pt idx="19">
                  <c:v>0.461469608907878</c:v>
                </c:pt>
                <c:pt idx="20">
                  <c:v>0.433492333159087</c:v>
                </c:pt>
                <c:pt idx="21">
                  <c:v>0.409937820442893</c:v>
                </c:pt>
                <c:pt idx="22">
                  <c:v>0.387575015603245</c:v>
                </c:pt>
                <c:pt idx="23">
                  <c:v>0.361255094711884</c:v>
                </c:pt>
                <c:pt idx="24">
                  <c:v>0.372653776264105</c:v>
                </c:pt>
                <c:pt idx="25">
                  <c:v>0.499942386357089</c:v>
                </c:pt>
                <c:pt idx="26">
                  <c:v>0.368028298686825</c:v>
                </c:pt>
                <c:pt idx="27">
                  <c:v>0.307240981429473</c:v>
                </c:pt>
                <c:pt idx="28">
                  <c:v>0.365073638366684</c:v>
                </c:pt>
                <c:pt idx="29">
                  <c:v>0.509197584661355</c:v>
                </c:pt>
                <c:pt idx="30">
                  <c:v>0.662381934282293</c:v>
                </c:pt>
                <c:pt idx="31">
                  <c:v>0.638582095908691</c:v>
                </c:pt>
              </c:numCache>
            </c:numRef>
          </c:val>
          <c:smooth val="0"/>
          <c:extLst xmlns:c16r2="http://schemas.microsoft.com/office/drawing/2015/06/chart">
            <c:ext xmlns:c16="http://schemas.microsoft.com/office/drawing/2014/chart" uri="{C3380CC4-5D6E-409C-BE32-E72D297353CC}">
              <c16:uniqueId val="{00000000-A9EB-4F29-ACFD-8355083B4F62}"/>
            </c:ext>
          </c:extLst>
        </c:ser>
        <c:dLbls>
          <c:showLegendKey val="0"/>
          <c:showVal val="0"/>
          <c:showCatName val="0"/>
          <c:showSerName val="0"/>
          <c:showPercent val="0"/>
          <c:showBubbleSize val="0"/>
        </c:dLbls>
        <c:marker val="1"/>
        <c:smooth val="0"/>
        <c:axId val="-1974419400"/>
        <c:axId val="-1974449112"/>
      </c:lineChart>
      <c:dateAx>
        <c:axId val="-1974419400"/>
        <c:scaling>
          <c:orientation val="minMax"/>
          <c:max val="42736.0"/>
          <c:min val="31048.0"/>
        </c:scaling>
        <c:delete val="0"/>
        <c:axPos val="b"/>
        <c:numFmt formatCode="yyyy" sourceLinked="0"/>
        <c:majorTickMark val="none"/>
        <c:minorTickMark val="none"/>
        <c:tickLblPos val="none"/>
        <c:spPr>
          <a:ln>
            <a:solidFill>
              <a:srgbClr val="6A737B"/>
            </a:solidFill>
          </a:ln>
        </c:spPr>
        <c:txPr>
          <a:bodyPr/>
          <a:lstStyle/>
          <a:p>
            <a:pPr>
              <a:defRPr sz="1800"/>
            </a:pPr>
            <a:endParaRPr lang="en-US"/>
          </a:p>
        </c:txPr>
        <c:crossAx val="-1974449112"/>
        <c:crosses val="autoZero"/>
        <c:auto val="0"/>
        <c:lblOffset val="100"/>
        <c:baseTimeUnit val="years"/>
        <c:majorUnit val="6.0"/>
        <c:majorTimeUnit val="years"/>
      </c:dateAx>
      <c:valAx>
        <c:axId val="-1974449112"/>
        <c:scaling>
          <c:orientation val="minMax"/>
          <c:max val="1.5"/>
          <c:min val="0.0"/>
        </c:scaling>
        <c:delete val="0"/>
        <c:axPos val="l"/>
        <c:majorGridlines>
          <c:spPr>
            <a:ln>
              <a:solidFill>
                <a:srgbClr val="FFFFFF">
                  <a:lumMod val="75000"/>
                </a:srgbClr>
              </a:solidFill>
            </a:ln>
          </c:spPr>
        </c:majorGridlines>
        <c:numFmt formatCode="#,##0.0" sourceLinked="0"/>
        <c:majorTickMark val="out"/>
        <c:minorTickMark val="none"/>
        <c:tickLblPos val="none"/>
        <c:spPr>
          <a:ln>
            <a:noFill/>
          </a:ln>
        </c:spPr>
        <c:txPr>
          <a:bodyPr/>
          <a:lstStyle/>
          <a:p>
            <a:pPr>
              <a:defRPr sz="1800"/>
            </a:pPr>
            <a:endParaRPr lang="en-US"/>
          </a:p>
        </c:txPr>
        <c:crossAx val="-1974419400"/>
        <c:crosses val="autoZero"/>
        <c:crossBetween val="midCat"/>
        <c:majorUnit val="0.5"/>
      </c:valAx>
    </c:plotArea>
    <c:plotVisOnly val="1"/>
    <c:dispBlanksAs val="gap"/>
    <c:showDLblsOverMax val="0"/>
  </c:chart>
  <c:txPr>
    <a:bodyPr/>
    <a:lstStyle/>
    <a:p>
      <a:pPr>
        <a:defRPr sz="1800"/>
      </a:pPr>
      <a:endParaRPr lang="en-US"/>
    </a:p>
  </c:txPr>
  <c:externalData r:id="rId2">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555107268591611"/>
          <c:y val="0.0420136232962375"/>
          <c:w val="0.444892731408389"/>
          <c:h val="0.922602405993989"/>
        </c:manualLayout>
      </c:layout>
      <c:barChart>
        <c:barDir val="bar"/>
        <c:grouping val="stacked"/>
        <c:varyColors val="0"/>
        <c:ser>
          <c:idx val="0"/>
          <c:order val="0"/>
          <c:tx>
            <c:strRef>
              <c:f>Sheet1!$B$1</c:f>
              <c:strCache>
                <c:ptCount val="1"/>
                <c:pt idx="0">
                  <c:v>Pad</c:v>
                </c:pt>
              </c:strCache>
            </c:strRef>
          </c:tx>
          <c:spPr>
            <a:noFill/>
          </c:spPr>
          <c:invertIfNegative val="0"/>
          <c:cat>
            <c:strRef>
              <c:f>Sheet1!$A$2:$A$14</c:f>
              <c:strCache>
                <c:ptCount val="13"/>
                <c:pt idx="0">
                  <c:v>CGT on primary residence</c:v>
                </c:pt>
                <c:pt idx="1">
                  <c:v>Negative gearing and CGT reform</c:v>
                </c:pt>
                <c:pt idx="2">
                  <c:v>Home in pension assets test</c:v>
                </c:pt>
                <c:pt idx="3">
                  <c:v>Macro-prudential rules</c:v>
                </c:pt>
                <c:pt idx="4">
                  <c:v>Foreign investor rules / restrictions</c:v>
                </c:pt>
                <c:pt idx="5">
                  <c:v>Boost density in middle suburbs</c:v>
                </c:pt>
                <c:pt idx="6">
                  <c:v>Lift density on transport corridors</c:v>
                </c:pt>
                <c:pt idx="7">
                  <c:v>Increase greenfield land supply</c:v>
                </c:pt>
                <c:pt idx="8">
                  <c:v>Stamp duty / land tax swap</c:v>
                </c:pt>
                <c:pt idx="9">
                  <c:v>Improve transport project selection</c:v>
                </c:pt>
                <c:pt idx="10">
                  <c:v>Congestion charging</c:v>
                </c:pt>
                <c:pt idx="11">
                  <c:v>Reform state land taxes</c:v>
                </c:pt>
                <c:pt idx="12">
                  <c:v>Improve renting conditions</c:v>
                </c:pt>
              </c:strCache>
            </c:strRef>
          </c:cat>
          <c:val>
            <c:numRef>
              <c:f>Sheet1!$B$2:$B$14</c:f>
              <c:numCache>
                <c:formatCode>General</c:formatCode>
                <c:ptCount val="13"/>
              </c:numCache>
            </c:numRef>
          </c:val>
          <c:extLst xmlns:c16r2="http://schemas.microsoft.com/office/drawing/2015/06/chart">
            <c:ext xmlns:c16="http://schemas.microsoft.com/office/drawing/2014/chart" uri="{C3380CC4-5D6E-409C-BE32-E72D297353CC}">
              <c16:uniqueId val="{00000000-7619-42D3-A87A-DCCD5145DF73}"/>
            </c:ext>
          </c:extLst>
        </c:ser>
        <c:ser>
          <c:idx val="1"/>
          <c:order val="1"/>
          <c:tx>
            <c:strRef>
              <c:f>Sheet1!$C$1</c:f>
              <c:strCache>
                <c:ptCount val="1"/>
                <c:pt idx="0">
                  <c:v>Positive</c:v>
                </c:pt>
              </c:strCache>
            </c:strRef>
          </c:tx>
          <c:spPr>
            <a:solidFill>
              <a:srgbClr val="A02226"/>
            </a:solidFill>
            <a:ln>
              <a:solidFill>
                <a:srgbClr val="FFFFFF"/>
              </a:solidFill>
            </a:ln>
          </c:spPr>
          <c:invertIfNegative val="0"/>
          <c:dPt>
            <c:idx val="0"/>
            <c:invertIfNegative val="0"/>
            <c:bubble3D val="0"/>
            <c:extLst xmlns:c16r2="http://schemas.microsoft.com/office/drawing/2015/06/chart">
              <c:ext xmlns:c16="http://schemas.microsoft.com/office/drawing/2014/chart" uri="{C3380CC4-5D6E-409C-BE32-E72D297353CC}">
                <c16:uniqueId val="{00000000-66EE-4920-9609-8A0314AD7551}"/>
              </c:ext>
            </c:extLst>
          </c:dPt>
          <c:dPt>
            <c:idx val="1"/>
            <c:invertIfNegative val="0"/>
            <c:bubble3D val="0"/>
            <c:extLst xmlns:c16r2="http://schemas.microsoft.com/office/drawing/2015/06/chart">
              <c:ext xmlns:c16="http://schemas.microsoft.com/office/drawing/2014/chart" uri="{C3380CC4-5D6E-409C-BE32-E72D297353CC}">
                <c16:uniqueId val="{00000001-66EE-4920-9609-8A0314AD7551}"/>
              </c:ext>
            </c:extLst>
          </c:dPt>
          <c:dPt>
            <c:idx val="2"/>
            <c:invertIfNegative val="0"/>
            <c:bubble3D val="0"/>
            <c:extLst xmlns:c16r2="http://schemas.microsoft.com/office/drawing/2015/06/chart">
              <c:ext xmlns:c16="http://schemas.microsoft.com/office/drawing/2014/chart" uri="{C3380CC4-5D6E-409C-BE32-E72D297353CC}">
                <c16:uniqueId val="{00000002-66EE-4920-9609-8A0314AD7551}"/>
              </c:ext>
            </c:extLst>
          </c:dPt>
          <c:dPt>
            <c:idx val="3"/>
            <c:invertIfNegative val="0"/>
            <c:bubble3D val="0"/>
            <c:extLst xmlns:c16r2="http://schemas.microsoft.com/office/drawing/2015/06/chart">
              <c:ext xmlns:c16="http://schemas.microsoft.com/office/drawing/2014/chart" uri="{C3380CC4-5D6E-409C-BE32-E72D297353CC}">
                <c16:uniqueId val="{00000003-66EE-4920-9609-8A0314AD7551}"/>
              </c:ext>
            </c:extLst>
          </c:dPt>
          <c:dPt>
            <c:idx val="4"/>
            <c:invertIfNegative val="0"/>
            <c:bubble3D val="0"/>
            <c:spPr>
              <a:solidFill>
                <a:srgbClr val="F68B33"/>
              </a:solidFill>
              <a:ln>
                <a:solidFill>
                  <a:srgbClr val="FFFFFF"/>
                </a:solidFill>
              </a:ln>
            </c:spPr>
            <c:extLst xmlns:c16r2="http://schemas.microsoft.com/office/drawing/2015/06/chart">
              <c:ext xmlns:c16="http://schemas.microsoft.com/office/drawing/2014/chart" uri="{C3380CC4-5D6E-409C-BE32-E72D297353CC}">
                <c16:uniqueId val="{00000005-66EE-4920-9609-8A0314AD7551}"/>
              </c:ext>
            </c:extLst>
          </c:dPt>
          <c:dPt>
            <c:idx val="5"/>
            <c:invertIfNegative val="0"/>
            <c:bubble3D val="0"/>
            <c:spPr>
              <a:solidFill>
                <a:srgbClr val="FFC35A"/>
              </a:solidFill>
              <a:ln>
                <a:solidFill>
                  <a:srgbClr val="FFFFFF"/>
                </a:solidFill>
              </a:ln>
            </c:spPr>
            <c:extLst xmlns:c16r2="http://schemas.microsoft.com/office/drawing/2015/06/chart">
              <c:ext xmlns:c16="http://schemas.microsoft.com/office/drawing/2014/chart" uri="{C3380CC4-5D6E-409C-BE32-E72D297353CC}">
                <c16:uniqueId val="{00000007-66EE-4920-9609-8A0314AD7551}"/>
              </c:ext>
            </c:extLst>
          </c:dPt>
          <c:dPt>
            <c:idx val="6"/>
            <c:invertIfNegative val="0"/>
            <c:bubble3D val="0"/>
            <c:spPr>
              <a:solidFill>
                <a:srgbClr val="FFC35A"/>
              </a:solidFill>
              <a:ln>
                <a:solidFill>
                  <a:srgbClr val="FFFFFF"/>
                </a:solidFill>
              </a:ln>
            </c:spPr>
            <c:extLst xmlns:c16r2="http://schemas.microsoft.com/office/drawing/2015/06/chart">
              <c:ext xmlns:c16="http://schemas.microsoft.com/office/drawing/2014/chart" uri="{C3380CC4-5D6E-409C-BE32-E72D297353CC}">
                <c16:uniqueId val="{00000009-66EE-4920-9609-8A0314AD7551}"/>
              </c:ext>
            </c:extLst>
          </c:dPt>
          <c:dPt>
            <c:idx val="7"/>
            <c:invertIfNegative val="0"/>
            <c:bubble3D val="0"/>
            <c:spPr>
              <a:solidFill>
                <a:srgbClr val="FFC35A"/>
              </a:solidFill>
              <a:ln>
                <a:solidFill>
                  <a:srgbClr val="FFFFFF"/>
                </a:solidFill>
              </a:ln>
            </c:spPr>
            <c:extLst xmlns:c16r2="http://schemas.microsoft.com/office/drawing/2015/06/chart">
              <c:ext xmlns:c16="http://schemas.microsoft.com/office/drawing/2014/chart" uri="{C3380CC4-5D6E-409C-BE32-E72D297353CC}">
                <c16:uniqueId val="{0000000B-66EE-4920-9609-8A0314AD7551}"/>
              </c:ext>
            </c:extLst>
          </c:dPt>
          <c:dPt>
            <c:idx val="8"/>
            <c:invertIfNegative val="0"/>
            <c:bubble3D val="0"/>
            <c:spPr>
              <a:solidFill>
                <a:srgbClr val="FFC35A"/>
              </a:solidFill>
              <a:ln>
                <a:solidFill>
                  <a:srgbClr val="FFFFFF"/>
                </a:solidFill>
              </a:ln>
            </c:spPr>
            <c:extLst xmlns:c16r2="http://schemas.microsoft.com/office/drawing/2015/06/chart">
              <c:ext xmlns:c16="http://schemas.microsoft.com/office/drawing/2014/chart" uri="{C3380CC4-5D6E-409C-BE32-E72D297353CC}">
                <c16:uniqueId val="{0000000D-66EE-4920-9609-8A0314AD7551}"/>
              </c:ext>
            </c:extLst>
          </c:dPt>
          <c:dPt>
            <c:idx val="9"/>
            <c:invertIfNegative val="0"/>
            <c:bubble3D val="0"/>
            <c:spPr>
              <a:solidFill>
                <a:srgbClr val="F68B33"/>
              </a:solidFill>
              <a:ln>
                <a:solidFill>
                  <a:srgbClr val="FFFFFF"/>
                </a:solidFill>
              </a:ln>
            </c:spPr>
            <c:extLst xmlns:c16r2="http://schemas.microsoft.com/office/drawing/2015/06/chart">
              <c:ext xmlns:c16="http://schemas.microsoft.com/office/drawing/2014/chart" uri="{C3380CC4-5D6E-409C-BE32-E72D297353CC}">
                <c16:uniqueId val="{0000000F-66EE-4920-9609-8A0314AD7551}"/>
              </c:ext>
            </c:extLst>
          </c:dPt>
          <c:dPt>
            <c:idx val="10"/>
            <c:invertIfNegative val="0"/>
            <c:bubble3D val="0"/>
            <c:spPr>
              <a:solidFill>
                <a:srgbClr val="FFC35A"/>
              </a:solidFill>
              <a:ln>
                <a:solidFill>
                  <a:srgbClr val="FFFFFF"/>
                </a:solidFill>
              </a:ln>
            </c:spPr>
            <c:extLst xmlns:c16r2="http://schemas.microsoft.com/office/drawing/2015/06/chart">
              <c:ext xmlns:c16="http://schemas.microsoft.com/office/drawing/2014/chart" uri="{C3380CC4-5D6E-409C-BE32-E72D297353CC}">
                <c16:uniqueId val="{00000011-66EE-4920-9609-8A0314AD7551}"/>
              </c:ext>
            </c:extLst>
          </c:dPt>
          <c:dPt>
            <c:idx val="11"/>
            <c:invertIfNegative val="0"/>
            <c:bubble3D val="0"/>
            <c:spPr>
              <a:solidFill>
                <a:srgbClr val="FFC35A"/>
              </a:solidFill>
              <a:ln>
                <a:solidFill>
                  <a:srgbClr val="FFFFFF"/>
                </a:solidFill>
              </a:ln>
            </c:spPr>
            <c:extLst xmlns:c16r2="http://schemas.microsoft.com/office/drawing/2015/06/chart">
              <c:ext xmlns:c16="http://schemas.microsoft.com/office/drawing/2014/chart" uri="{C3380CC4-5D6E-409C-BE32-E72D297353CC}">
                <c16:uniqueId val="{00000013-66EE-4920-9609-8A0314AD7551}"/>
              </c:ext>
            </c:extLst>
          </c:dPt>
          <c:dPt>
            <c:idx val="12"/>
            <c:invertIfNegative val="0"/>
            <c:bubble3D val="0"/>
            <c:spPr>
              <a:solidFill>
                <a:srgbClr val="FFC35A"/>
              </a:solidFill>
              <a:ln>
                <a:solidFill>
                  <a:srgbClr val="FFFFFF"/>
                </a:solidFill>
              </a:ln>
            </c:spPr>
            <c:extLst xmlns:c16r2="http://schemas.microsoft.com/office/drawing/2015/06/chart">
              <c:ext xmlns:c16="http://schemas.microsoft.com/office/drawing/2014/chart" uri="{C3380CC4-5D6E-409C-BE32-E72D297353CC}">
                <c16:uniqueId val="{00000015-66EE-4920-9609-8A0314AD7551}"/>
              </c:ext>
            </c:extLst>
          </c:dPt>
          <c:dPt>
            <c:idx val="13"/>
            <c:invertIfNegative val="0"/>
            <c:bubble3D val="0"/>
            <c:spPr>
              <a:solidFill>
                <a:srgbClr val="F68B33"/>
              </a:solidFill>
              <a:ln>
                <a:solidFill>
                  <a:srgbClr val="FFFFFF"/>
                </a:solidFill>
              </a:ln>
            </c:spPr>
            <c:extLst xmlns:c16r2="http://schemas.microsoft.com/office/drawing/2015/06/chart">
              <c:ext xmlns:c16="http://schemas.microsoft.com/office/drawing/2014/chart" uri="{C3380CC4-5D6E-409C-BE32-E72D297353CC}">
                <c16:uniqueId val="{00000017-66EE-4920-9609-8A0314AD7551}"/>
              </c:ext>
            </c:extLst>
          </c:dPt>
          <c:dPt>
            <c:idx val="15"/>
            <c:invertIfNegative val="0"/>
            <c:bubble3D val="0"/>
            <c:extLst xmlns:c16r2="http://schemas.microsoft.com/office/drawing/2015/06/chart">
              <c:ext xmlns:c16="http://schemas.microsoft.com/office/drawing/2014/chart" uri="{C3380CC4-5D6E-409C-BE32-E72D297353CC}">
                <c16:uniqueId val="{00000018-66EE-4920-9609-8A0314AD7551}"/>
              </c:ext>
            </c:extLst>
          </c:dPt>
          <c:dPt>
            <c:idx val="16"/>
            <c:invertIfNegative val="0"/>
            <c:bubble3D val="0"/>
            <c:extLst xmlns:c16r2="http://schemas.microsoft.com/office/drawing/2015/06/chart">
              <c:ext xmlns:c16="http://schemas.microsoft.com/office/drawing/2014/chart" uri="{C3380CC4-5D6E-409C-BE32-E72D297353CC}">
                <c16:uniqueId val="{00000019-66EE-4920-9609-8A0314AD7551}"/>
              </c:ext>
            </c:extLst>
          </c:dPt>
          <c:dPt>
            <c:idx val="17"/>
            <c:invertIfNegative val="0"/>
            <c:bubble3D val="0"/>
            <c:extLst xmlns:c16r2="http://schemas.microsoft.com/office/drawing/2015/06/chart">
              <c:ext xmlns:c16="http://schemas.microsoft.com/office/drawing/2014/chart" uri="{C3380CC4-5D6E-409C-BE32-E72D297353CC}">
                <c16:uniqueId val="{0000001A-66EE-4920-9609-8A0314AD7551}"/>
              </c:ext>
            </c:extLst>
          </c:dPt>
          <c:dPt>
            <c:idx val="18"/>
            <c:invertIfNegative val="0"/>
            <c:bubble3D val="0"/>
            <c:extLst xmlns:c16r2="http://schemas.microsoft.com/office/drawing/2015/06/chart">
              <c:ext xmlns:c16="http://schemas.microsoft.com/office/drawing/2014/chart" uri="{C3380CC4-5D6E-409C-BE32-E72D297353CC}">
                <c16:uniqueId val="{0000001B-66EE-4920-9609-8A0314AD7551}"/>
              </c:ext>
            </c:extLst>
          </c:dPt>
          <c:dPt>
            <c:idx val="19"/>
            <c:invertIfNegative val="0"/>
            <c:bubble3D val="0"/>
            <c:extLst xmlns:c16r2="http://schemas.microsoft.com/office/drawing/2015/06/chart">
              <c:ext xmlns:c16="http://schemas.microsoft.com/office/drawing/2014/chart" uri="{C3380CC4-5D6E-409C-BE32-E72D297353CC}">
                <c16:uniqueId val="{0000001C-66EE-4920-9609-8A0314AD7551}"/>
              </c:ext>
            </c:extLst>
          </c:dPt>
          <c:cat>
            <c:strRef>
              <c:f>Sheet1!$A$2:$A$14</c:f>
              <c:strCache>
                <c:ptCount val="13"/>
                <c:pt idx="0">
                  <c:v>CGT on primary residence</c:v>
                </c:pt>
                <c:pt idx="1">
                  <c:v>Negative gearing and CGT reform</c:v>
                </c:pt>
                <c:pt idx="2">
                  <c:v>Home in pension assets test</c:v>
                </c:pt>
                <c:pt idx="3">
                  <c:v>Macro-prudential rules</c:v>
                </c:pt>
                <c:pt idx="4">
                  <c:v>Foreign investor rules / restrictions</c:v>
                </c:pt>
                <c:pt idx="5">
                  <c:v>Boost density in middle suburbs</c:v>
                </c:pt>
                <c:pt idx="6">
                  <c:v>Lift density on transport corridors</c:v>
                </c:pt>
                <c:pt idx="7">
                  <c:v>Increase greenfield land supply</c:v>
                </c:pt>
                <c:pt idx="8">
                  <c:v>Stamp duty / land tax swap</c:v>
                </c:pt>
                <c:pt idx="9">
                  <c:v>Improve transport project selection</c:v>
                </c:pt>
                <c:pt idx="10">
                  <c:v>Congestion charging</c:v>
                </c:pt>
                <c:pt idx="11">
                  <c:v>Reform state land taxes</c:v>
                </c:pt>
                <c:pt idx="12">
                  <c:v>Improve renting conditions</c:v>
                </c:pt>
              </c:strCache>
            </c:strRef>
          </c:cat>
          <c:val>
            <c:numRef>
              <c:f>Sheet1!$C$2:$C$14</c:f>
              <c:numCache>
                <c:formatCode>General</c:formatCode>
                <c:ptCount val="13"/>
                <c:pt idx="0" formatCode="_-* #,##0_-;\-* #,##0_-;_-* &quot;-&quot;??_-;_-@_-">
                  <c:v>3.0</c:v>
                </c:pt>
                <c:pt idx="1">
                  <c:v>2.0</c:v>
                </c:pt>
                <c:pt idx="2">
                  <c:v>1.0</c:v>
                </c:pt>
                <c:pt idx="3" formatCode="_-* #,##0_-;\-* #,##0_-;_-* &quot;-&quot;??_-;_-@_-">
                  <c:v>1.0</c:v>
                </c:pt>
                <c:pt idx="4" formatCode="_-* #,##0_-;\-* #,##0_-;_-* &quot;-&quot;??_-;_-@_-">
                  <c:v>1.0</c:v>
                </c:pt>
                <c:pt idx="5">
                  <c:v>4.0</c:v>
                </c:pt>
                <c:pt idx="6">
                  <c:v>3.0</c:v>
                </c:pt>
                <c:pt idx="7">
                  <c:v>3.0</c:v>
                </c:pt>
                <c:pt idx="8">
                  <c:v>2.0</c:v>
                </c:pt>
                <c:pt idx="9">
                  <c:v>2.0</c:v>
                </c:pt>
                <c:pt idx="10">
                  <c:v>1.0</c:v>
                </c:pt>
                <c:pt idx="11" formatCode="_-* #,##0_-;\-* #,##0_-;_-* &quot;-&quot;??_-;_-@_-">
                  <c:v>2.0</c:v>
                </c:pt>
                <c:pt idx="12" formatCode="_-* #,##0_-;\-* #,##0_-;_-* &quot;-&quot;??_-;_-@_-">
                  <c:v>1.0</c:v>
                </c:pt>
              </c:numCache>
            </c:numRef>
          </c:val>
          <c:extLst xmlns:c16r2="http://schemas.microsoft.com/office/drawing/2015/06/chart">
            <c:ext xmlns:c16="http://schemas.microsoft.com/office/drawing/2014/chart" uri="{C3380CC4-5D6E-409C-BE32-E72D297353CC}">
              <c16:uniqueId val="{0000001D-66EE-4920-9609-8A0314AD7551}"/>
            </c:ext>
          </c:extLst>
        </c:ser>
        <c:dLbls>
          <c:showLegendKey val="0"/>
          <c:showVal val="0"/>
          <c:showCatName val="0"/>
          <c:showSerName val="0"/>
          <c:showPercent val="0"/>
          <c:showBubbleSize val="0"/>
        </c:dLbls>
        <c:gapWidth val="39"/>
        <c:overlap val="100"/>
        <c:axId val="-2064099528"/>
        <c:axId val="-2142229672"/>
      </c:barChart>
      <c:catAx>
        <c:axId val="-2064099528"/>
        <c:scaling>
          <c:orientation val="maxMin"/>
        </c:scaling>
        <c:delete val="0"/>
        <c:axPos val="l"/>
        <c:numFmt formatCode="General" sourceLinked="0"/>
        <c:majorTickMark val="none"/>
        <c:minorTickMark val="none"/>
        <c:tickLblPos val="nextTo"/>
        <c:spPr>
          <a:ln w="12700">
            <a:solidFill>
              <a:schemeClr val="tx1"/>
            </a:solidFill>
          </a:ln>
        </c:spPr>
        <c:txPr>
          <a:bodyPr/>
          <a:lstStyle/>
          <a:p>
            <a:pPr>
              <a:defRPr sz="1600"/>
            </a:pPr>
            <a:endParaRPr lang="en-US"/>
          </a:p>
        </c:txPr>
        <c:crossAx val="-2142229672"/>
        <c:crosses val="autoZero"/>
        <c:auto val="1"/>
        <c:lblAlgn val="ctr"/>
        <c:lblOffset val="100"/>
        <c:noMultiLvlLbl val="0"/>
      </c:catAx>
      <c:valAx>
        <c:axId val="-2142229672"/>
        <c:scaling>
          <c:orientation val="minMax"/>
          <c:max val="4.5"/>
          <c:min val="0.0"/>
        </c:scaling>
        <c:delete val="0"/>
        <c:axPos val="t"/>
        <c:majorGridlines/>
        <c:numFmt formatCode="General" sourceLinked="1"/>
        <c:majorTickMark val="out"/>
        <c:minorTickMark val="none"/>
        <c:tickLblPos val="none"/>
        <c:txPr>
          <a:bodyPr/>
          <a:lstStyle/>
          <a:p>
            <a:pPr>
              <a:defRPr sz="1800"/>
            </a:pPr>
            <a:endParaRPr lang="en-US"/>
          </a:p>
        </c:txPr>
        <c:crossAx val="-2064099528"/>
        <c:crossesAt val="1.0"/>
        <c:crossBetween val="between"/>
        <c:majorUnit val="1.0"/>
      </c:valAx>
    </c:plotArea>
    <c:plotVisOnly val="1"/>
    <c:dispBlanksAs val="gap"/>
    <c:showDLblsOverMax val="0"/>
  </c:chart>
  <c:txPr>
    <a:bodyPr/>
    <a:lstStyle/>
    <a:p>
      <a:pPr>
        <a:defRPr sz="1800"/>
      </a:pPr>
      <a:endParaRPr lang="en-US"/>
    </a:p>
  </c:txPr>
  <c:externalData r:id="rId2">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barChart>
        <c:barDir val="col"/>
        <c:grouping val="stacked"/>
        <c:varyColors val="0"/>
        <c:ser>
          <c:idx val="0"/>
          <c:order val="0"/>
          <c:tx>
            <c:strRef>
              <c:f>Sheet1!$A$2</c:f>
              <c:strCache>
                <c:ptCount val="1"/>
                <c:pt idx="0">
                  <c:v>Detached</c:v>
                </c:pt>
              </c:strCache>
            </c:strRef>
          </c:tx>
          <c:spPr>
            <a:solidFill>
              <a:srgbClr val="621214"/>
            </a:solidFill>
            <a:ln w="9525">
              <a:solidFill>
                <a:srgbClr val="FFFFFF"/>
              </a:solidFill>
            </a:ln>
          </c:spPr>
          <c:invertIfNegative val="0"/>
          <c:cat>
            <c:strRef>
              <c:f>Sheet1!$B$1:$H$1</c:f>
              <c:strCache>
                <c:ptCount val="7"/>
                <c:pt idx="0">
                  <c:v>2006 actual</c:v>
                </c:pt>
                <c:pt idx="1">
                  <c:v>2016 actual</c:v>
                </c:pt>
                <c:pt idx="2">
                  <c:v>Preferred</c:v>
                </c:pt>
                <c:pt idx="3">
                  <c:v>   </c:v>
                </c:pt>
                <c:pt idx="4">
                  <c:v>2006 actual  </c:v>
                </c:pt>
                <c:pt idx="5">
                  <c:v>2016 actual </c:v>
                </c:pt>
                <c:pt idx="6">
                  <c:v>Preferred </c:v>
                </c:pt>
              </c:strCache>
            </c:strRef>
          </c:cat>
          <c:val>
            <c:numRef>
              <c:f>Sheet1!$B$2:$H$2</c:f>
              <c:numCache>
                <c:formatCode>0.0</c:formatCode>
                <c:ptCount val="7"/>
                <c:pt idx="0">
                  <c:v>72.3182013361085</c:v>
                </c:pt>
                <c:pt idx="1">
                  <c:v>66.57300202554896</c:v>
                </c:pt>
                <c:pt idx="2">
                  <c:v>48.0</c:v>
                </c:pt>
                <c:pt idx="4">
                  <c:v>62.33104800516652</c:v>
                </c:pt>
                <c:pt idx="5">
                  <c:v>56.14116191967565</c:v>
                </c:pt>
                <c:pt idx="6">
                  <c:v>41.0</c:v>
                </c:pt>
              </c:numCache>
            </c:numRef>
          </c:val>
          <c:extLst xmlns:c16r2="http://schemas.microsoft.com/office/drawing/2015/06/chart">
            <c:ext xmlns:c16="http://schemas.microsoft.com/office/drawing/2014/chart" uri="{C3380CC4-5D6E-409C-BE32-E72D297353CC}">
              <c16:uniqueId val="{00000004-E863-4826-BE0B-3F0E5DB61A77}"/>
            </c:ext>
          </c:extLst>
        </c:ser>
        <c:ser>
          <c:idx val="1"/>
          <c:order val="1"/>
          <c:tx>
            <c:strRef>
              <c:f>Sheet1!$A$3</c:f>
              <c:strCache>
                <c:ptCount val="1"/>
                <c:pt idx="0">
                  <c:v>Semi-detached</c:v>
                </c:pt>
              </c:strCache>
            </c:strRef>
          </c:tx>
          <c:spPr>
            <a:solidFill>
              <a:srgbClr val="A02226"/>
            </a:solidFill>
            <a:ln w="9525">
              <a:solidFill>
                <a:srgbClr val="FFFFFF"/>
              </a:solidFill>
            </a:ln>
          </c:spPr>
          <c:invertIfNegative val="0"/>
          <c:cat>
            <c:strRef>
              <c:f>Sheet1!$B$1:$H$1</c:f>
              <c:strCache>
                <c:ptCount val="7"/>
                <c:pt idx="0">
                  <c:v>2006 actual</c:v>
                </c:pt>
                <c:pt idx="1">
                  <c:v>2016 actual</c:v>
                </c:pt>
                <c:pt idx="2">
                  <c:v>Preferred</c:v>
                </c:pt>
                <c:pt idx="3">
                  <c:v>   </c:v>
                </c:pt>
                <c:pt idx="4">
                  <c:v>2006 actual  </c:v>
                </c:pt>
                <c:pt idx="5">
                  <c:v>2016 actual </c:v>
                </c:pt>
                <c:pt idx="6">
                  <c:v>Preferred </c:v>
                </c:pt>
              </c:strCache>
            </c:strRef>
          </c:cat>
          <c:val>
            <c:numRef>
              <c:f>Sheet1!$B$3:$H$3</c:f>
              <c:numCache>
                <c:formatCode>0.0</c:formatCode>
                <c:ptCount val="7"/>
                <c:pt idx="0">
                  <c:v>11.57705322332304</c:v>
                </c:pt>
                <c:pt idx="1">
                  <c:v>17.13628759652043</c:v>
                </c:pt>
                <c:pt idx="2">
                  <c:v>26.0</c:v>
                </c:pt>
                <c:pt idx="4">
                  <c:v>11.93753746099576</c:v>
                </c:pt>
                <c:pt idx="5">
                  <c:v>14.10527095057506</c:v>
                </c:pt>
                <c:pt idx="6">
                  <c:v>25.0</c:v>
                </c:pt>
              </c:numCache>
            </c:numRef>
          </c:val>
          <c:extLst xmlns:c16r2="http://schemas.microsoft.com/office/drawing/2015/06/chart">
            <c:ext xmlns:c16="http://schemas.microsoft.com/office/drawing/2014/chart" uri="{C3380CC4-5D6E-409C-BE32-E72D297353CC}">
              <c16:uniqueId val="{00000006-E863-4826-BE0B-3F0E5DB61A77}"/>
            </c:ext>
          </c:extLst>
        </c:ser>
        <c:ser>
          <c:idx val="2"/>
          <c:order val="2"/>
          <c:tx>
            <c:strRef>
              <c:f>Sheet1!$A$4</c:f>
              <c:strCache>
                <c:ptCount val="1"/>
                <c:pt idx="0">
                  <c:v>Up to 3 storeys</c:v>
                </c:pt>
              </c:strCache>
            </c:strRef>
          </c:tx>
          <c:spPr>
            <a:solidFill>
              <a:srgbClr val="D4582A"/>
            </a:solidFill>
            <a:ln w="9525">
              <a:solidFill>
                <a:srgbClr val="FFFFFF"/>
              </a:solidFill>
            </a:ln>
          </c:spPr>
          <c:invertIfNegative val="0"/>
          <c:cat>
            <c:strRef>
              <c:f>Sheet1!$B$1:$H$1</c:f>
              <c:strCache>
                <c:ptCount val="7"/>
                <c:pt idx="0">
                  <c:v>2006 actual</c:v>
                </c:pt>
                <c:pt idx="1">
                  <c:v>2016 actual</c:v>
                </c:pt>
                <c:pt idx="2">
                  <c:v>Preferred</c:v>
                </c:pt>
                <c:pt idx="3">
                  <c:v>   </c:v>
                </c:pt>
                <c:pt idx="4">
                  <c:v>2006 actual  </c:v>
                </c:pt>
                <c:pt idx="5">
                  <c:v>2016 actual </c:v>
                </c:pt>
                <c:pt idx="6">
                  <c:v>Preferred </c:v>
                </c:pt>
              </c:strCache>
            </c:strRef>
          </c:cat>
          <c:val>
            <c:numRef>
              <c:f>Sheet1!$B$4:$H$4</c:f>
              <c:numCache>
                <c:formatCode>0.0</c:formatCode>
                <c:ptCount val="7"/>
                <c:pt idx="0">
                  <c:v>12.81574813228324</c:v>
                </c:pt>
                <c:pt idx="1">
                  <c:v>9.550621131812898</c:v>
                </c:pt>
                <c:pt idx="2">
                  <c:v>12.0</c:v>
                </c:pt>
                <c:pt idx="4">
                  <c:v>15.93722682097776</c:v>
                </c:pt>
                <c:pt idx="5">
                  <c:v>16.00357335935241</c:v>
                </c:pt>
                <c:pt idx="6">
                  <c:v>15.0</c:v>
                </c:pt>
              </c:numCache>
            </c:numRef>
          </c:val>
          <c:extLst xmlns:c16r2="http://schemas.microsoft.com/office/drawing/2015/06/chart">
            <c:ext xmlns:c16="http://schemas.microsoft.com/office/drawing/2014/chart" uri="{C3380CC4-5D6E-409C-BE32-E72D297353CC}">
              <c16:uniqueId val="{00000008-E863-4826-BE0B-3F0E5DB61A77}"/>
            </c:ext>
          </c:extLst>
        </c:ser>
        <c:ser>
          <c:idx val="3"/>
          <c:order val="3"/>
          <c:tx>
            <c:strRef>
              <c:f>Sheet1!$A$5</c:f>
              <c:strCache>
                <c:ptCount val="1"/>
                <c:pt idx="0">
                  <c:v>4 storeys and above</c:v>
                </c:pt>
              </c:strCache>
            </c:strRef>
          </c:tx>
          <c:spPr>
            <a:solidFill>
              <a:srgbClr val="F68B33"/>
            </a:solidFill>
            <a:ln>
              <a:solidFill>
                <a:srgbClr val="FFFFFF"/>
              </a:solidFill>
            </a:ln>
          </c:spPr>
          <c:invertIfNegative val="0"/>
          <c:cat>
            <c:strRef>
              <c:f>Sheet1!$B$1:$H$1</c:f>
              <c:strCache>
                <c:ptCount val="7"/>
                <c:pt idx="0">
                  <c:v>2006 actual</c:v>
                </c:pt>
                <c:pt idx="1">
                  <c:v>2016 actual</c:v>
                </c:pt>
                <c:pt idx="2">
                  <c:v>Preferred</c:v>
                </c:pt>
                <c:pt idx="3">
                  <c:v>   </c:v>
                </c:pt>
                <c:pt idx="4">
                  <c:v>2006 actual  </c:v>
                </c:pt>
                <c:pt idx="5">
                  <c:v>2016 actual </c:v>
                </c:pt>
                <c:pt idx="6">
                  <c:v>Preferred </c:v>
                </c:pt>
              </c:strCache>
            </c:strRef>
          </c:cat>
          <c:val>
            <c:numRef>
              <c:f>Sheet1!$B$5:$H$5</c:f>
              <c:numCache>
                <c:formatCode>0.0</c:formatCode>
                <c:ptCount val="7"/>
                <c:pt idx="0">
                  <c:v>3.28899730828508</c:v>
                </c:pt>
                <c:pt idx="1">
                  <c:v>6.740089246117541</c:v>
                </c:pt>
                <c:pt idx="2">
                  <c:v>14.0</c:v>
                </c:pt>
                <c:pt idx="4">
                  <c:v>9.794187712859765</c:v>
                </c:pt>
                <c:pt idx="5">
                  <c:v>13.74999377039689</c:v>
                </c:pt>
                <c:pt idx="6">
                  <c:v>20.0</c:v>
                </c:pt>
              </c:numCache>
            </c:numRef>
          </c:val>
          <c:extLst xmlns:c16r2="http://schemas.microsoft.com/office/drawing/2015/06/chart">
            <c:ext xmlns:c16="http://schemas.microsoft.com/office/drawing/2014/chart" uri="{C3380CC4-5D6E-409C-BE32-E72D297353CC}">
              <c16:uniqueId val="{00000003-803B-4CC1-8025-DD457FBAE290}"/>
            </c:ext>
          </c:extLst>
        </c:ser>
        <c:dLbls>
          <c:showLegendKey val="0"/>
          <c:showVal val="0"/>
          <c:showCatName val="0"/>
          <c:showSerName val="0"/>
          <c:showPercent val="0"/>
          <c:showBubbleSize val="0"/>
        </c:dLbls>
        <c:gapWidth val="30"/>
        <c:overlap val="100"/>
        <c:axId val="2065073816"/>
        <c:axId val="2065065224"/>
      </c:barChart>
      <c:catAx>
        <c:axId val="2065073816"/>
        <c:scaling>
          <c:orientation val="minMax"/>
        </c:scaling>
        <c:delete val="0"/>
        <c:axPos val="b"/>
        <c:numFmt formatCode="General" sourceLinked="1"/>
        <c:majorTickMark val="none"/>
        <c:minorTickMark val="none"/>
        <c:tickLblPos val="nextTo"/>
        <c:spPr>
          <a:ln>
            <a:solidFill>
              <a:schemeClr val="tx1"/>
            </a:solidFill>
          </a:ln>
        </c:spPr>
        <c:txPr>
          <a:bodyPr/>
          <a:lstStyle/>
          <a:p>
            <a:pPr>
              <a:defRPr sz="2200"/>
            </a:pPr>
            <a:endParaRPr lang="en-US"/>
          </a:p>
        </c:txPr>
        <c:crossAx val="2065065224"/>
        <c:crosses val="autoZero"/>
        <c:auto val="1"/>
        <c:lblAlgn val="ctr"/>
        <c:lblOffset val="100"/>
        <c:noMultiLvlLbl val="0"/>
      </c:catAx>
      <c:valAx>
        <c:axId val="2065065224"/>
        <c:scaling>
          <c:orientation val="minMax"/>
          <c:max val="10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2200"/>
            </a:pPr>
            <a:endParaRPr lang="en-US"/>
          </a:p>
        </c:txPr>
        <c:crossAx val="2065073816"/>
        <c:crosses val="autoZero"/>
        <c:crossBetween val="between"/>
        <c:majorUnit val="20.0"/>
      </c:valAx>
    </c:plotArea>
    <c:plotVisOnly val="1"/>
    <c:dispBlanksAs val="gap"/>
    <c:showDLblsOverMax val="0"/>
  </c:chart>
  <c:txPr>
    <a:bodyPr/>
    <a:lstStyle/>
    <a:p>
      <a:pPr>
        <a:defRPr sz="1800"/>
      </a:pPr>
      <a:endParaRPr lang="en-US"/>
    </a:p>
  </c:txPr>
  <c:externalData r:id="rId2">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681706412981071"/>
          <c:y val="0.0329804741572651"/>
          <c:w val="0.918810776396768"/>
          <c:h val="0.937195538795876"/>
        </c:manualLayout>
      </c:layout>
      <c:barChart>
        <c:barDir val="col"/>
        <c:grouping val="stacked"/>
        <c:varyColors val="0"/>
        <c:ser>
          <c:idx val="0"/>
          <c:order val="0"/>
          <c:tx>
            <c:strRef>
              <c:f>Sheet1!$B$1</c:f>
              <c:strCache>
                <c:ptCount val="1"/>
                <c:pt idx="0">
                  <c:v>Blank</c:v>
                </c:pt>
              </c:strCache>
            </c:strRef>
          </c:tx>
          <c:spPr>
            <a:noFill/>
            <a:ln>
              <a:noFill/>
            </a:ln>
          </c:spPr>
          <c:invertIfNegative val="0"/>
          <c:cat>
            <c:strRef>
              <c:f>Sheet1!$A$2:$A$9</c:f>
              <c:strCache>
                <c:ptCount val="8"/>
                <c:pt idx="0">
                  <c:v>&lt; $100k</c:v>
                </c:pt>
                <c:pt idx="1">
                  <c:v>$100k - $200k</c:v>
                </c:pt>
                <c:pt idx="2">
                  <c:v>$200k - 300k</c:v>
                </c:pt>
                <c:pt idx="3">
                  <c:v>$300k - $500k</c:v>
                </c:pt>
                <c:pt idx="4">
                  <c:v>$500k - 750k</c:v>
                </c:pt>
                <c:pt idx="5">
                  <c:v>$750k - $1m</c:v>
                </c:pt>
                <c:pt idx="6">
                  <c:v>$1m - $2m</c:v>
                </c:pt>
                <c:pt idx="7">
                  <c:v>$2m +</c:v>
                </c:pt>
              </c:strCache>
            </c:strRef>
          </c:cat>
          <c:val>
            <c:numRef>
              <c:f>Sheet1!$B$2:$B$9</c:f>
              <c:numCache>
                <c:formatCode>#,##0</c:formatCode>
                <c:ptCount val="8"/>
                <c:pt idx="1">
                  <c:v>5.99582025488437</c:v>
                </c:pt>
                <c:pt idx="2">
                  <c:v>7.610371540307278</c:v>
                </c:pt>
                <c:pt idx="3">
                  <c:v>10.0250240949664</c:v>
                </c:pt>
                <c:pt idx="4">
                  <c:v>18.84679542503077</c:v>
                </c:pt>
                <c:pt idx="5">
                  <c:v>27.73675258377298</c:v>
                </c:pt>
                <c:pt idx="6">
                  <c:v>32.96822586965976</c:v>
                </c:pt>
                <c:pt idx="7">
                  <c:v>38.81213282493757</c:v>
                </c:pt>
              </c:numCache>
            </c:numRef>
          </c:val>
          <c:extLst xmlns:c16r2="http://schemas.microsoft.com/office/drawing/2015/06/chart">
            <c:ext xmlns:c16="http://schemas.microsoft.com/office/drawing/2014/chart" uri="{C3380CC4-5D6E-409C-BE32-E72D297353CC}">
              <c16:uniqueId val="{00000000-7A0F-4B8F-B857-A2FA3964AB7E}"/>
            </c:ext>
          </c:extLst>
        </c:ser>
        <c:ser>
          <c:idx val="2"/>
          <c:order val="1"/>
          <c:tx>
            <c:strRef>
              <c:f>Sheet1!$C$1</c:f>
              <c:strCache>
                <c:ptCount val="1"/>
                <c:pt idx="0">
                  <c:v>Billions</c:v>
                </c:pt>
              </c:strCache>
            </c:strRef>
          </c:tx>
          <c:spPr>
            <a:solidFill>
              <a:schemeClr val="accent2"/>
            </a:solidFill>
            <a:ln>
              <a:solidFill>
                <a:schemeClr val="bg1"/>
              </a:solidFill>
            </a:ln>
          </c:spPr>
          <c:invertIfNegative val="0"/>
          <c:cat>
            <c:strRef>
              <c:f>Sheet1!$A$2:$A$9</c:f>
              <c:strCache>
                <c:ptCount val="8"/>
                <c:pt idx="0">
                  <c:v>&lt; $100k</c:v>
                </c:pt>
                <c:pt idx="1">
                  <c:v>$100k - $200k</c:v>
                </c:pt>
                <c:pt idx="2">
                  <c:v>$200k - 300k</c:v>
                </c:pt>
                <c:pt idx="3">
                  <c:v>$300k - $500k</c:v>
                </c:pt>
                <c:pt idx="4">
                  <c:v>$500k - 750k</c:v>
                </c:pt>
                <c:pt idx="5">
                  <c:v>$750k - $1m</c:v>
                </c:pt>
                <c:pt idx="6">
                  <c:v>$1m - $2m</c:v>
                </c:pt>
                <c:pt idx="7">
                  <c:v>$2m +</c:v>
                </c:pt>
              </c:strCache>
            </c:strRef>
          </c:cat>
          <c:val>
            <c:numRef>
              <c:f>Sheet1!$C$2:$C$9</c:f>
              <c:numCache>
                <c:formatCode>#,##0.0</c:formatCode>
                <c:ptCount val="8"/>
                <c:pt idx="0">
                  <c:v>5.99582025488437</c:v>
                </c:pt>
                <c:pt idx="1">
                  <c:v>1.614551285422934</c:v>
                </c:pt>
                <c:pt idx="2">
                  <c:v>2.414652554659086</c:v>
                </c:pt>
                <c:pt idx="3">
                  <c:v>8.821771330064368</c:v>
                </c:pt>
                <c:pt idx="4">
                  <c:v>8.88995715874231</c:v>
                </c:pt>
                <c:pt idx="5">
                  <c:v>5.23147328588669</c:v>
                </c:pt>
                <c:pt idx="6">
                  <c:v>5.843906955277816</c:v>
                </c:pt>
                <c:pt idx="7">
                  <c:v>0.487867175062432</c:v>
                </c:pt>
              </c:numCache>
            </c:numRef>
          </c:val>
          <c:extLst xmlns:c16r2="http://schemas.microsoft.com/office/drawing/2015/06/chart">
            <c:ext xmlns:c16="http://schemas.microsoft.com/office/drawing/2014/chart" uri="{C3380CC4-5D6E-409C-BE32-E72D297353CC}">
              <c16:uniqueId val="{00000001-7A0F-4B8F-B857-A2FA3964AB7E}"/>
            </c:ext>
          </c:extLst>
        </c:ser>
        <c:dLbls>
          <c:showLegendKey val="0"/>
          <c:showVal val="0"/>
          <c:showCatName val="0"/>
          <c:showSerName val="0"/>
          <c:showPercent val="0"/>
          <c:showBubbleSize val="0"/>
        </c:dLbls>
        <c:gapWidth val="25"/>
        <c:overlap val="100"/>
        <c:axId val="-2063985992"/>
        <c:axId val="-2003549016"/>
      </c:barChart>
      <c:catAx>
        <c:axId val="-2063985992"/>
        <c:scaling>
          <c:orientation val="minMax"/>
        </c:scaling>
        <c:delete val="0"/>
        <c:axPos val="b"/>
        <c:numFmt formatCode="General" sourceLinked="1"/>
        <c:majorTickMark val="out"/>
        <c:minorTickMark val="none"/>
        <c:tickLblPos val="none"/>
        <c:spPr>
          <a:ln>
            <a:solidFill>
              <a:srgbClr val="000000"/>
            </a:solidFill>
          </a:ln>
        </c:spPr>
        <c:crossAx val="-2003549016"/>
        <c:crosses val="autoZero"/>
        <c:auto val="1"/>
        <c:lblAlgn val="ctr"/>
        <c:lblOffset val="100"/>
        <c:noMultiLvlLbl val="0"/>
      </c:catAx>
      <c:valAx>
        <c:axId val="-2003549016"/>
        <c:scaling>
          <c:orientation val="minMax"/>
          <c:max val="40.0"/>
          <c:min val="0.0"/>
        </c:scaling>
        <c:delete val="0"/>
        <c:axPos val="l"/>
        <c:majorGridlines>
          <c:spPr>
            <a:ln>
              <a:solidFill>
                <a:srgbClr val="D9D9D9"/>
              </a:solidFill>
            </a:ln>
          </c:spPr>
        </c:majorGridlines>
        <c:numFmt formatCode="#,##0" sourceLinked="0"/>
        <c:majorTickMark val="out"/>
        <c:minorTickMark val="none"/>
        <c:tickLblPos val="nextTo"/>
        <c:spPr>
          <a:ln>
            <a:noFill/>
          </a:ln>
        </c:spPr>
        <c:txPr>
          <a:bodyPr/>
          <a:lstStyle/>
          <a:p>
            <a:pPr>
              <a:defRPr sz="2200"/>
            </a:pPr>
            <a:endParaRPr lang="en-US"/>
          </a:p>
        </c:txPr>
        <c:crossAx val="-2063985992"/>
        <c:crosses val="autoZero"/>
        <c:crossBetween val="between"/>
        <c:minorUnit val="1.0"/>
      </c:valAx>
      <c:spPr>
        <a:noFill/>
        <a:ln>
          <a:noFill/>
        </a:ln>
        <a:effectLst/>
      </c:spPr>
    </c:plotArea>
    <c:plotVisOnly val="1"/>
    <c:dispBlanksAs val="gap"/>
    <c:showDLblsOverMax val="0"/>
  </c:chart>
  <c:spPr>
    <a:noFill/>
    <a:ln>
      <a:noFill/>
    </a:ln>
    <a:effectLst/>
  </c:spPr>
  <c:txPr>
    <a:bodyPr/>
    <a:lstStyle/>
    <a:p>
      <a:pPr>
        <a:defRPr sz="2200"/>
      </a:pPr>
      <a:endParaRPr lang="en-US"/>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759542833884929"/>
          <c:y val="0.0410907502131379"/>
          <c:w val="0.90798362057121"/>
          <c:h val="0.847096773895503"/>
        </c:manualLayout>
      </c:layout>
      <c:barChart>
        <c:barDir val="col"/>
        <c:grouping val="clustered"/>
        <c:varyColors val="0"/>
        <c:ser>
          <c:idx val="2"/>
          <c:order val="0"/>
          <c:tx>
            <c:strRef>
              <c:f>Sheet1!$B$1</c:f>
              <c:strCache>
                <c:ptCount val="1"/>
                <c:pt idx="0">
                  <c:v>All dwellings</c:v>
                </c:pt>
              </c:strCache>
            </c:strRef>
          </c:tx>
          <c:spPr>
            <a:solidFill>
              <a:srgbClr val="F68B33"/>
            </a:solidFill>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Sheet1!$B$2:$B$11</c:f>
              <c:numCache>
                <c:formatCode>#,##0</c:formatCode>
                <c:ptCount val="10"/>
                <c:pt idx="0">
                  <c:v>119.2357380357011</c:v>
                </c:pt>
                <c:pt idx="1">
                  <c:v>101.7065328897178</c:v>
                </c:pt>
                <c:pt idx="2">
                  <c:v>95.18777851284227</c:v>
                </c:pt>
                <c:pt idx="3">
                  <c:v>84.23567584263897</c:v>
                </c:pt>
                <c:pt idx="4">
                  <c:v>72.93971909269811</c:v>
                </c:pt>
                <c:pt idx="5">
                  <c:v>69.13308286366764</c:v>
                </c:pt>
                <c:pt idx="6">
                  <c:v>71.93536010405795</c:v>
                </c:pt>
                <c:pt idx="7">
                  <c:v>81.4601510552207</c:v>
                </c:pt>
                <c:pt idx="8">
                  <c:v>90.7041248719666</c:v>
                </c:pt>
                <c:pt idx="9">
                  <c:v>89.85202591149483</c:v>
                </c:pt>
              </c:numCache>
            </c:numRef>
          </c:val>
          <c:extLst xmlns:c16r2="http://schemas.microsoft.com/office/drawing/2015/06/chart">
            <c:ext xmlns:c16="http://schemas.microsoft.com/office/drawing/2014/chart" uri="{C3380CC4-5D6E-409C-BE32-E72D297353CC}">
              <c16:uniqueId val="{00000000-125E-47AF-8504-402A1DD76B55}"/>
            </c:ext>
          </c:extLst>
        </c:ser>
        <c:dLbls>
          <c:showLegendKey val="0"/>
          <c:showVal val="0"/>
          <c:showCatName val="0"/>
          <c:showSerName val="0"/>
          <c:showPercent val="0"/>
          <c:showBubbleSize val="0"/>
        </c:dLbls>
        <c:gapWidth val="100"/>
        <c:axId val="-2064430920"/>
        <c:axId val="-2003826760"/>
      </c:barChart>
      <c:catAx>
        <c:axId val="-2064430920"/>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2003826760"/>
        <c:crosses val="autoZero"/>
        <c:auto val="1"/>
        <c:lblAlgn val="ctr"/>
        <c:lblOffset val="100"/>
        <c:noMultiLvlLbl val="0"/>
      </c:catAx>
      <c:valAx>
        <c:axId val="-2003826760"/>
        <c:scaling>
          <c:orientation val="minMax"/>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2200"/>
            </a:pPr>
            <a:endParaRPr lang="en-US"/>
          </a:p>
        </c:txPr>
        <c:crossAx val="-2064430920"/>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4238157875259"/>
          <c:y val="0.0251590304943875"/>
          <c:w val="0.917705637994034"/>
          <c:h val="0.807915700940124"/>
        </c:manualLayout>
      </c:layout>
      <c:barChart>
        <c:barDir val="col"/>
        <c:grouping val="stacked"/>
        <c:varyColors val="0"/>
        <c:ser>
          <c:idx val="4"/>
          <c:order val="0"/>
          <c:tx>
            <c:strRef>
              <c:f>Sheet1!$F$1</c:f>
              <c:strCache>
                <c:ptCount val="1"/>
                <c:pt idx="0">
                  <c:v>2013</c:v>
                </c:pt>
              </c:strCache>
            </c:strRef>
          </c:tx>
          <c:spPr>
            <a:solidFill>
              <a:srgbClr val="621214"/>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_-* #,##0_-;\-* #,##0_-;_-* "-"??_-;_-@_-</c:formatCode>
                <c:ptCount val="5"/>
                <c:pt idx="0">
                  <c:v>23.0</c:v>
                </c:pt>
                <c:pt idx="1">
                  <c:v>3033.0</c:v>
                </c:pt>
                <c:pt idx="2">
                  <c:v>1245.0</c:v>
                </c:pt>
                <c:pt idx="3">
                  <c:v>6907.0</c:v>
                </c:pt>
                <c:pt idx="4">
                  <c:v>142.0</c:v>
                </c:pt>
              </c:numCache>
            </c:numRef>
          </c:val>
          <c:extLst xmlns:c16r2="http://schemas.microsoft.com/office/drawing/2015/06/chart">
            <c:ext xmlns:c16="http://schemas.microsoft.com/office/drawing/2014/chart" uri="{C3380CC4-5D6E-409C-BE32-E72D297353CC}">
              <c16:uniqueId val="{00000000-4568-43A6-B7D3-0B8757D759E1}"/>
            </c:ext>
          </c:extLst>
        </c:ser>
        <c:ser>
          <c:idx val="3"/>
          <c:order val="1"/>
          <c:tx>
            <c:strRef>
              <c:f>Sheet1!$E$1</c:f>
              <c:strCache>
                <c:ptCount val="1"/>
                <c:pt idx="0">
                  <c:v>2012</c:v>
                </c:pt>
              </c:strCache>
            </c:strRef>
          </c:tx>
          <c:spPr>
            <a:solidFill>
              <a:srgbClr val="A02226"/>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_-* #,##0_-;\-* #,##0_-;_-* "-"??_-;_-@_-</c:formatCode>
                <c:ptCount val="5"/>
                <c:pt idx="0">
                  <c:v>156.0</c:v>
                </c:pt>
                <c:pt idx="1">
                  <c:v>1659.0</c:v>
                </c:pt>
                <c:pt idx="2">
                  <c:v>332.0</c:v>
                </c:pt>
                <c:pt idx="3">
                  <c:v>4355.0</c:v>
                </c:pt>
                <c:pt idx="4">
                  <c:v>194.0</c:v>
                </c:pt>
              </c:numCache>
            </c:numRef>
          </c:val>
          <c:extLst xmlns:c16r2="http://schemas.microsoft.com/office/drawing/2015/06/chart">
            <c:ext xmlns:c16="http://schemas.microsoft.com/office/drawing/2014/chart" uri="{C3380CC4-5D6E-409C-BE32-E72D297353CC}">
              <c16:uniqueId val="{00000001-4568-43A6-B7D3-0B8757D759E1}"/>
            </c:ext>
          </c:extLst>
        </c:ser>
        <c:ser>
          <c:idx val="2"/>
          <c:order val="2"/>
          <c:tx>
            <c:strRef>
              <c:f>Sheet1!$D$1</c:f>
              <c:strCache>
                <c:ptCount val="1"/>
                <c:pt idx="0">
                  <c:v>2011</c:v>
                </c:pt>
              </c:strCache>
            </c:strRef>
          </c:tx>
          <c:spPr>
            <a:solidFill>
              <a:srgbClr val="D4582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_-* #,##0_-;\-* #,##0_-;_-* "-"??_-;_-@_-</c:formatCode>
                <c:ptCount val="5"/>
                <c:pt idx="0">
                  <c:v>340.0</c:v>
                </c:pt>
                <c:pt idx="1">
                  <c:v>511.0</c:v>
                </c:pt>
                <c:pt idx="2">
                  <c:v>779.0</c:v>
                </c:pt>
                <c:pt idx="3">
                  <c:v>3590.0</c:v>
                </c:pt>
                <c:pt idx="4">
                  <c:v>394.0</c:v>
                </c:pt>
              </c:numCache>
            </c:numRef>
          </c:val>
          <c:extLst xmlns:c16r2="http://schemas.microsoft.com/office/drawing/2015/06/chart">
            <c:ext xmlns:c16="http://schemas.microsoft.com/office/drawing/2014/chart" uri="{C3380CC4-5D6E-409C-BE32-E72D297353CC}">
              <c16:uniqueId val="{00000002-4568-43A6-B7D3-0B8757D759E1}"/>
            </c:ext>
          </c:extLst>
        </c:ser>
        <c:ser>
          <c:idx val="1"/>
          <c:order val="3"/>
          <c:tx>
            <c:strRef>
              <c:f>Sheet1!$C$1</c:f>
              <c:strCache>
                <c:ptCount val="1"/>
                <c:pt idx="0">
                  <c:v>2010</c:v>
                </c:pt>
              </c:strCache>
            </c:strRef>
          </c:tx>
          <c:spPr>
            <a:solidFill>
              <a:srgbClr val="F68B33"/>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_-* #,##0_-;\-* #,##0_-;_-* "-"??_-;_-@_-</c:formatCode>
                <c:ptCount val="5"/>
                <c:pt idx="0">
                  <c:v>196.0</c:v>
                </c:pt>
                <c:pt idx="1">
                  <c:v>1571.0</c:v>
                </c:pt>
                <c:pt idx="2">
                  <c:v>508.0</c:v>
                </c:pt>
                <c:pt idx="3">
                  <c:v>2178.0</c:v>
                </c:pt>
                <c:pt idx="4">
                  <c:v>234.0</c:v>
                </c:pt>
              </c:numCache>
            </c:numRef>
          </c:val>
          <c:extLst xmlns:c16r2="http://schemas.microsoft.com/office/drawing/2015/06/chart">
            <c:ext xmlns:c16="http://schemas.microsoft.com/office/drawing/2014/chart" uri="{C3380CC4-5D6E-409C-BE32-E72D297353CC}">
              <c16:uniqueId val="{00000003-4568-43A6-B7D3-0B8757D759E1}"/>
            </c:ext>
          </c:extLst>
        </c:ser>
        <c:ser>
          <c:idx val="0"/>
          <c:order val="4"/>
          <c:tx>
            <c:strRef>
              <c:f>Sheet1!$B$1</c:f>
              <c:strCache>
                <c:ptCount val="1"/>
                <c:pt idx="0">
                  <c:v>2009</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_-* #,##0_-;\-* #,##0_-;_-* "-"??_-;_-@_-</c:formatCode>
                <c:ptCount val="5"/>
                <c:pt idx="0">
                  <c:v>175.0</c:v>
                </c:pt>
                <c:pt idx="1">
                  <c:v>1642.0</c:v>
                </c:pt>
                <c:pt idx="2">
                  <c:v>833.0</c:v>
                </c:pt>
                <c:pt idx="3">
                  <c:v>1620.0</c:v>
                </c:pt>
                <c:pt idx="4">
                  <c:v>119.0</c:v>
                </c:pt>
              </c:numCache>
            </c:numRef>
          </c:val>
          <c:extLst xmlns:c16r2="http://schemas.microsoft.com/office/drawing/2015/06/chart">
            <c:ext xmlns:c16="http://schemas.microsoft.com/office/drawing/2014/chart" uri="{C3380CC4-5D6E-409C-BE32-E72D297353CC}">
              <c16:uniqueId val="{00000004-4568-43A6-B7D3-0B8757D759E1}"/>
            </c:ext>
          </c:extLst>
        </c:ser>
        <c:dLbls>
          <c:showLegendKey val="0"/>
          <c:showVal val="0"/>
          <c:showCatName val="0"/>
          <c:showSerName val="0"/>
          <c:showPercent val="0"/>
          <c:showBubbleSize val="0"/>
        </c:dLbls>
        <c:gapWidth val="50"/>
        <c:overlap val="100"/>
        <c:axId val="-2021566008"/>
        <c:axId val="-2021219688"/>
      </c:barChart>
      <c:dateAx>
        <c:axId val="-2021566008"/>
        <c:scaling>
          <c:orientation val="minMax"/>
        </c:scaling>
        <c:delete val="0"/>
        <c:axPos val="b"/>
        <c:numFmt formatCode="General" sourceLinked="0"/>
        <c:majorTickMark val="out"/>
        <c:minorTickMark val="none"/>
        <c:tickLblPos val="nextTo"/>
        <c:spPr>
          <a:ln>
            <a:solidFill>
              <a:srgbClr val="6A737B"/>
            </a:solidFill>
          </a:ln>
        </c:spPr>
        <c:txPr>
          <a:bodyPr/>
          <a:lstStyle/>
          <a:p>
            <a:pPr>
              <a:defRPr sz="2200"/>
            </a:pPr>
            <a:endParaRPr lang="en-US"/>
          </a:p>
        </c:txPr>
        <c:crossAx val="-2021219688"/>
        <c:crosses val="autoZero"/>
        <c:auto val="1"/>
        <c:lblOffset val="100"/>
        <c:baseTimeUnit val="years"/>
        <c:majorTimeUnit val="years"/>
        <c:minorTimeUnit val="months"/>
      </c:dateAx>
      <c:valAx>
        <c:axId val="-2021219688"/>
        <c:scaling>
          <c:orientation val="minMax"/>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2200"/>
            </a:pPr>
            <a:endParaRPr lang="en-US"/>
          </a:p>
        </c:txPr>
        <c:crossAx val="-2021566008"/>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60369473046638"/>
          <c:y val="0.0409174750373869"/>
          <c:w val="0.933963052695336"/>
          <c:h val="0.930911799762622"/>
        </c:manualLayout>
      </c:layout>
      <c:barChart>
        <c:barDir val="col"/>
        <c:grouping val="clustered"/>
        <c:varyColors val="0"/>
        <c:ser>
          <c:idx val="0"/>
          <c:order val="0"/>
          <c:tx>
            <c:strRef>
              <c:f>Sheet1!$B$1</c:f>
              <c:strCache>
                <c:ptCount val="1"/>
                <c:pt idx="0">
                  <c:v>Homeowner</c:v>
                </c:pt>
              </c:strCache>
            </c:strRef>
          </c:tx>
          <c:spPr>
            <a:solidFill>
              <a:schemeClr val="accent2"/>
            </a:solidFill>
            <a:ln>
              <a:solidFill>
                <a:schemeClr val="bg1"/>
              </a:solidFill>
            </a:ln>
            <a:effectLst/>
          </c:spPr>
          <c:invertIfNegative val="0"/>
          <c:cat>
            <c:strRef>
              <c:f>Sheet1!$A$2:$A$5</c:f>
              <c:strCache>
                <c:ptCount val="4"/>
                <c:pt idx="0">
                  <c:v>65+ (no pension</c:v>
                </c:pt>
                <c:pt idx="1">
                  <c:v>65+ pension</c:v>
                </c:pt>
                <c:pt idx="2">
                  <c:v>18-65 (no welfare)</c:v>
                </c:pt>
                <c:pt idx="3">
                  <c:v>18-65 (welfare)</c:v>
                </c:pt>
              </c:strCache>
            </c:strRef>
          </c:cat>
          <c:val>
            <c:numRef>
              <c:f>Sheet1!$B$2:$B$5</c:f>
              <c:numCache>
                <c:formatCode>_(* #,##0.00_);_(* \(#,##0.00\);_(* "-"??_);_(@_)</c:formatCode>
                <c:ptCount val="4"/>
                <c:pt idx="0">
                  <c:v>0.03676432</c:v>
                </c:pt>
                <c:pt idx="1">
                  <c:v>0.05198553</c:v>
                </c:pt>
                <c:pt idx="2">
                  <c:v>0.11997997</c:v>
                </c:pt>
                <c:pt idx="3">
                  <c:v>0.23560646</c:v>
                </c:pt>
              </c:numCache>
            </c:numRef>
          </c:val>
          <c:extLst xmlns:c16r2="http://schemas.microsoft.com/office/drawing/2015/06/chart">
            <c:ext xmlns:c16="http://schemas.microsoft.com/office/drawing/2014/chart" uri="{C3380CC4-5D6E-409C-BE32-E72D297353CC}">
              <c16:uniqueId val="{00000000-428D-4619-A045-6AE1B2A3ADFA}"/>
            </c:ext>
          </c:extLst>
        </c:ser>
        <c:ser>
          <c:idx val="1"/>
          <c:order val="1"/>
          <c:tx>
            <c:strRef>
              <c:f>Sheet1!$C$1</c:f>
              <c:strCache>
                <c:ptCount val="1"/>
                <c:pt idx="0">
                  <c:v>Renter</c:v>
                </c:pt>
              </c:strCache>
            </c:strRef>
          </c:tx>
          <c:spPr>
            <a:solidFill>
              <a:schemeClr val="tx2"/>
            </a:solidFill>
            <a:ln>
              <a:solidFill>
                <a:schemeClr val="bg1"/>
              </a:solidFill>
            </a:ln>
            <a:effectLst/>
          </c:spPr>
          <c:invertIfNegative val="0"/>
          <c:cat>
            <c:strRef>
              <c:f>Sheet1!$A$2:$A$5</c:f>
              <c:strCache>
                <c:ptCount val="4"/>
                <c:pt idx="0">
                  <c:v>65+ (no pension</c:v>
                </c:pt>
                <c:pt idx="1">
                  <c:v>65+ pension</c:v>
                </c:pt>
                <c:pt idx="2">
                  <c:v>18-65 (no welfare)</c:v>
                </c:pt>
                <c:pt idx="3">
                  <c:v>18-65 (welfare)</c:v>
                </c:pt>
              </c:strCache>
            </c:strRef>
          </c:cat>
          <c:val>
            <c:numRef>
              <c:f>Sheet1!$C$2:$C$5</c:f>
              <c:numCache>
                <c:formatCode>_(* #,##0.00_);_(* \(#,##0.00\);_(* "-"??_);_(@_)</c:formatCode>
                <c:ptCount val="4"/>
                <c:pt idx="0">
                  <c:v>0.16926975</c:v>
                </c:pt>
                <c:pt idx="1">
                  <c:v>0.2154285</c:v>
                </c:pt>
                <c:pt idx="2">
                  <c:v>0.34848924</c:v>
                </c:pt>
                <c:pt idx="3">
                  <c:v>0.85594216</c:v>
                </c:pt>
              </c:numCache>
            </c:numRef>
          </c:val>
          <c:extLst xmlns:c16r2="http://schemas.microsoft.com/office/drawing/2015/06/chart">
            <c:ext xmlns:c16="http://schemas.microsoft.com/office/drawing/2014/chart" uri="{C3380CC4-5D6E-409C-BE32-E72D297353CC}">
              <c16:uniqueId val="{00000001-428D-4619-A045-6AE1B2A3ADFA}"/>
            </c:ext>
          </c:extLst>
        </c:ser>
        <c:dLbls>
          <c:showLegendKey val="0"/>
          <c:showVal val="0"/>
          <c:showCatName val="0"/>
          <c:showSerName val="0"/>
          <c:showPercent val="0"/>
          <c:showBubbleSize val="0"/>
        </c:dLbls>
        <c:gapWidth val="150"/>
        <c:axId val="-2064273512"/>
        <c:axId val="-2064277384"/>
      </c:barChart>
      <c:catAx>
        <c:axId val="-2064273512"/>
        <c:scaling>
          <c:orientation val="minMax"/>
        </c:scaling>
        <c:delete val="0"/>
        <c:axPos val="b"/>
        <c:numFmt formatCode="General" sourceLinked="0"/>
        <c:majorTickMark val="out"/>
        <c:minorTickMark val="none"/>
        <c:tickLblPos val="none"/>
        <c:crossAx val="-2064277384"/>
        <c:crosses val="autoZero"/>
        <c:auto val="1"/>
        <c:lblAlgn val="ctr"/>
        <c:lblOffset val="100"/>
        <c:noMultiLvlLbl val="0"/>
      </c:catAx>
      <c:valAx>
        <c:axId val="-2064277384"/>
        <c:scaling>
          <c:orientation val="minMax"/>
          <c:max val="0.9"/>
          <c:min val="0.0"/>
        </c:scaling>
        <c:delete val="0"/>
        <c:axPos val="l"/>
        <c:majorGridlines>
          <c:spPr>
            <a:ln>
              <a:solidFill>
                <a:schemeClr val="accent6">
                  <a:lumMod val="40000"/>
                  <a:lumOff val="60000"/>
                </a:schemeClr>
              </a:solidFill>
            </a:ln>
          </c:spPr>
        </c:majorGridlines>
        <c:numFmt formatCode="#,##0.0" sourceLinked="0"/>
        <c:majorTickMark val="out"/>
        <c:minorTickMark val="none"/>
        <c:tickLblPos val="nextTo"/>
        <c:spPr>
          <a:ln>
            <a:noFill/>
          </a:ln>
        </c:spPr>
        <c:txPr>
          <a:bodyPr/>
          <a:lstStyle/>
          <a:p>
            <a:pPr>
              <a:defRPr sz="2200"/>
            </a:pPr>
            <a:endParaRPr lang="en-US"/>
          </a:p>
        </c:txPr>
        <c:crossAx val="-206427351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60369473046638"/>
          <c:y val="0.0409174750373869"/>
          <c:w val="0.933963052695336"/>
          <c:h val="0.930911799762622"/>
        </c:manualLayout>
      </c:layout>
      <c:barChart>
        <c:barDir val="col"/>
        <c:grouping val="clustered"/>
        <c:varyColors val="0"/>
        <c:ser>
          <c:idx val="0"/>
          <c:order val="0"/>
          <c:tx>
            <c:strRef>
              <c:f>Sheet1!$B$1</c:f>
              <c:strCache>
                <c:ptCount val="1"/>
                <c:pt idx="0">
                  <c:v>Homeowner</c:v>
                </c:pt>
              </c:strCache>
            </c:strRef>
          </c:tx>
          <c:spPr>
            <a:solidFill>
              <a:schemeClr val="accent2"/>
            </a:solidFill>
            <a:ln>
              <a:solidFill>
                <a:schemeClr val="bg1"/>
              </a:solidFill>
            </a:ln>
            <a:effectLst/>
          </c:spPr>
          <c:invertIfNegative val="0"/>
          <c:cat>
            <c:strRef>
              <c:f>Sheet1!$A$2:$A$5</c:f>
              <c:strCache>
                <c:ptCount val="4"/>
                <c:pt idx="0">
                  <c:v>65+ (no pension</c:v>
                </c:pt>
                <c:pt idx="1">
                  <c:v>Category 2</c:v>
                </c:pt>
                <c:pt idx="2">
                  <c:v>Category 3</c:v>
                </c:pt>
                <c:pt idx="3">
                  <c:v>Category 4</c:v>
                </c:pt>
              </c:strCache>
            </c:strRef>
          </c:cat>
          <c:val>
            <c:numRef>
              <c:f>Sheet1!$B$2:$B$5</c:f>
              <c:numCache>
                <c:formatCode>0.00%</c:formatCode>
                <c:ptCount val="4"/>
                <c:pt idx="0">
                  <c:v>0.0</c:v>
                </c:pt>
                <c:pt idx="1">
                  <c:v>0.0519</c:v>
                </c:pt>
                <c:pt idx="2">
                  <c:v>0.0892</c:v>
                </c:pt>
                <c:pt idx="3">
                  <c:v>0.234</c:v>
                </c:pt>
              </c:numCache>
            </c:numRef>
          </c:val>
          <c:extLst xmlns:c16r2="http://schemas.microsoft.com/office/drawing/2015/06/chart">
            <c:ext xmlns:c16="http://schemas.microsoft.com/office/drawing/2014/chart" uri="{C3380CC4-5D6E-409C-BE32-E72D297353CC}">
              <c16:uniqueId val="{00000000-428D-4619-A045-6AE1B2A3ADFA}"/>
            </c:ext>
          </c:extLst>
        </c:ser>
        <c:ser>
          <c:idx val="1"/>
          <c:order val="1"/>
          <c:tx>
            <c:strRef>
              <c:f>Sheet1!$C$1</c:f>
              <c:strCache>
                <c:ptCount val="1"/>
                <c:pt idx="0">
                  <c:v>Renter</c:v>
                </c:pt>
              </c:strCache>
            </c:strRef>
          </c:tx>
          <c:spPr>
            <a:solidFill>
              <a:schemeClr val="tx2"/>
            </a:solidFill>
            <a:ln>
              <a:solidFill>
                <a:schemeClr val="bg1"/>
              </a:solidFill>
            </a:ln>
            <a:effectLst/>
          </c:spPr>
          <c:invertIfNegative val="0"/>
          <c:cat>
            <c:strRef>
              <c:f>Sheet1!$A$2:$A$5</c:f>
              <c:strCache>
                <c:ptCount val="4"/>
                <c:pt idx="0">
                  <c:v>65+ (no pension</c:v>
                </c:pt>
                <c:pt idx="1">
                  <c:v>Category 2</c:v>
                </c:pt>
                <c:pt idx="2">
                  <c:v>Category 3</c:v>
                </c:pt>
                <c:pt idx="3">
                  <c:v>Category 4</c:v>
                </c:pt>
              </c:strCache>
            </c:strRef>
          </c:cat>
          <c:val>
            <c:numRef>
              <c:f>Sheet1!$C$2:$C$5</c:f>
              <c:numCache>
                <c:formatCode>0.00%</c:formatCode>
                <c:ptCount val="4"/>
                <c:pt idx="0">
                  <c:v>0.0</c:v>
                </c:pt>
                <c:pt idx="1">
                  <c:v>0.2472</c:v>
                </c:pt>
                <c:pt idx="2">
                  <c:v>0.2372</c:v>
                </c:pt>
                <c:pt idx="3">
                  <c:v>0.713</c:v>
                </c:pt>
              </c:numCache>
            </c:numRef>
          </c:val>
          <c:extLst xmlns:c16r2="http://schemas.microsoft.com/office/drawing/2015/06/chart">
            <c:ext xmlns:c16="http://schemas.microsoft.com/office/drawing/2014/chart" uri="{C3380CC4-5D6E-409C-BE32-E72D297353CC}">
              <c16:uniqueId val="{00000001-428D-4619-A045-6AE1B2A3ADFA}"/>
            </c:ext>
          </c:extLst>
        </c:ser>
        <c:dLbls>
          <c:showLegendKey val="0"/>
          <c:showVal val="0"/>
          <c:showCatName val="0"/>
          <c:showSerName val="0"/>
          <c:showPercent val="0"/>
          <c:showBubbleSize val="0"/>
        </c:dLbls>
        <c:gapWidth val="150"/>
        <c:axId val="-2083096584"/>
        <c:axId val="-2082602504"/>
      </c:barChart>
      <c:catAx>
        <c:axId val="-2083096584"/>
        <c:scaling>
          <c:orientation val="minMax"/>
        </c:scaling>
        <c:delete val="0"/>
        <c:axPos val="b"/>
        <c:numFmt formatCode="General" sourceLinked="0"/>
        <c:majorTickMark val="out"/>
        <c:minorTickMark val="none"/>
        <c:tickLblPos val="none"/>
        <c:crossAx val="-2082602504"/>
        <c:crosses val="autoZero"/>
        <c:auto val="1"/>
        <c:lblAlgn val="ctr"/>
        <c:lblOffset val="100"/>
        <c:noMultiLvlLbl val="0"/>
      </c:catAx>
      <c:valAx>
        <c:axId val="-2082602504"/>
        <c:scaling>
          <c:orientation val="minMax"/>
          <c:max val="0.9"/>
          <c:min val="0.0"/>
        </c:scaling>
        <c:delete val="0"/>
        <c:axPos val="l"/>
        <c:majorGridlines>
          <c:spPr>
            <a:ln>
              <a:solidFill>
                <a:schemeClr val="accent6">
                  <a:lumMod val="40000"/>
                  <a:lumOff val="60000"/>
                </a:schemeClr>
              </a:solidFill>
            </a:ln>
          </c:spPr>
        </c:majorGridlines>
        <c:numFmt formatCode="#,##0.0" sourceLinked="0"/>
        <c:majorTickMark val="out"/>
        <c:minorTickMark val="none"/>
        <c:tickLblPos val="nextTo"/>
        <c:spPr>
          <a:ln>
            <a:noFill/>
          </a:ln>
        </c:spPr>
        <c:txPr>
          <a:bodyPr/>
          <a:lstStyle/>
          <a:p>
            <a:pPr>
              <a:defRPr sz="2200"/>
            </a:pPr>
            <a:endParaRPr lang="en-US"/>
          </a:p>
        </c:txPr>
        <c:crossAx val="-2083096584"/>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66732283464567"/>
          <c:y val="0.0320138524351123"/>
          <c:w val="0.846653543307087"/>
          <c:h val="0.885853310002916"/>
        </c:manualLayout>
      </c:layout>
      <c:lineChart>
        <c:grouping val="standard"/>
        <c:varyColors val="0"/>
        <c:ser>
          <c:idx val="0"/>
          <c:order val="0"/>
          <c:tx>
            <c:strRef>
              <c:f>Sheet1!$B$1</c:f>
              <c:strCache>
                <c:ptCount val="1"/>
                <c:pt idx="0">
                  <c:v>% of HH income - Nat Accounts measure</c:v>
                </c:pt>
              </c:strCache>
            </c:strRef>
          </c:tx>
          <c:spPr>
            <a:ln w="38100">
              <a:solidFill>
                <a:srgbClr val="F68B33"/>
              </a:solidFill>
            </a:ln>
          </c:spPr>
          <c:marker>
            <c:symbol val="none"/>
          </c:marker>
          <c:dPt>
            <c:idx val="37"/>
            <c:bubble3D val="0"/>
            <c:extLst xmlns:c16r2="http://schemas.microsoft.com/office/drawing/2015/06/chart">
              <c:ext xmlns:c16="http://schemas.microsoft.com/office/drawing/2014/chart" uri="{C3380CC4-5D6E-409C-BE32-E72D297353CC}">
                <c16:uniqueId val="{00000000-3B42-493A-A7F6-99FF5953FD69}"/>
              </c:ext>
            </c:extLst>
          </c:dPt>
          <c:dPt>
            <c:idx val="38"/>
            <c:bubble3D val="0"/>
            <c:extLst xmlns:c16r2="http://schemas.microsoft.com/office/drawing/2015/06/chart">
              <c:ext xmlns:c16="http://schemas.microsoft.com/office/drawing/2014/chart" uri="{C3380CC4-5D6E-409C-BE32-E72D297353CC}">
                <c16:uniqueId val="{00000001-3B42-493A-A7F6-99FF5953FD69}"/>
              </c:ext>
            </c:extLst>
          </c:dPt>
          <c:dPt>
            <c:idx val="39"/>
            <c:bubble3D val="0"/>
            <c:extLst xmlns:c16r2="http://schemas.microsoft.com/office/drawing/2015/06/chart">
              <c:ext xmlns:c16="http://schemas.microsoft.com/office/drawing/2014/chart" uri="{C3380CC4-5D6E-409C-BE32-E72D297353CC}">
                <c16:uniqueId val="{00000002-3B42-493A-A7F6-99FF5953FD69}"/>
              </c:ext>
            </c:extLst>
          </c:dPt>
          <c:dPt>
            <c:idx val="148"/>
            <c:bubble3D val="0"/>
            <c:spPr>
              <a:ln w="38100">
                <a:noFill/>
              </a:ln>
            </c:spPr>
            <c:extLst xmlns:c16r2="http://schemas.microsoft.com/office/drawing/2015/06/chart">
              <c:ext xmlns:c16="http://schemas.microsoft.com/office/drawing/2014/chart" uri="{C3380CC4-5D6E-409C-BE32-E72D297353CC}">
                <c16:uniqueId val="{00000004-3B42-493A-A7F6-99FF5953FD69}"/>
              </c:ext>
            </c:extLst>
          </c:dPt>
          <c:dPt>
            <c:idx val="149"/>
            <c:bubble3D val="0"/>
            <c:spPr>
              <a:ln w="38100">
                <a:noFill/>
              </a:ln>
            </c:spPr>
            <c:extLst xmlns:c16r2="http://schemas.microsoft.com/office/drawing/2015/06/chart">
              <c:ext xmlns:c16="http://schemas.microsoft.com/office/drawing/2014/chart" uri="{C3380CC4-5D6E-409C-BE32-E72D297353CC}">
                <c16:uniqueId val="{00000006-3B42-493A-A7F6-99FF5953FD69}"/>
              </c:ext>
            </c:extLst>
          </c:dPt>
          <c:dPt>
            <c:idx val="150"/>
            <c:bubble3D val="0"/>
            <c:spPr>
              <a:ln w="38100">
                <a:noFill/>
              </a:ln>
            </c:spPr>
            <c:extLst xmlns:c16r2="http://schemas.microsoft.com/office/drawing/2015/06/chart">
              <c:ext xmlns:c16="http://schemas.microsoft.com/office/drawing/2014/chart" uri="{C3380CC4-5D6E-409C-BE32-E72D297353CC}">
                <c16:uniqueId val="{00000008-3B42-493A-A7F6-99FF5953FD69}"/>
              </c:ext>
            </c:extLst>
          </c:dPt>
          <c:dPt>
            <c:idx val="151"/>
            <c:bubble3D val="0"/>
            <c:spPr>
              <a:ln w="38100">
                <a:noFill/>
              </a:ln>
            </c:spPr>
            <c:extLst xmlns:c16r2="http://schemas.microsoft.com/office/drawing/2015/06/chart">
              <c:ext xmlns:c16="http://schemas.microsoft.com/office/drawing/2014/chart" uri="{C3380CC4-5D6E-409C-BE32-E72D297353CC}">
                <c16:uniqueId val="{0000000A-3B42-493A-A7F6-99FF5953FD69}"/>
              </c:ext>
            </c:extLst>
          </c:dPt>
          <c:dPt>
            <c:idx val="152"/>
            <c:bubble3D val="0"/>
            <c:spPr>
              <a:ln w="38100">
                <a:noFill/>
              </a:ln>
            </c:spPr>
            <c:extLst xmlns:c16r2="http://schemas.microsoft.com/office/drawing/2015/06/chart">
              <c:ext xmlns:c16="http://schemas.microsoft.com/office/drawing/2014/chart" uri="{C3380CC4-5D6E-409C-BE32-E72D297353CC}">
                <c16:uniqueId val="{0000000C-3B42-493A-A7F6-99FF5953FD69}"/>
              </c:ext>
            </c:extLst>
          </c:dPt>
          <c:dPt>
            <c:idx val="153"/>
            <c:bubble3D val="0"/>
            <c:spPr>
              <a:ln w="38100">
                <a:noFill/>
              </a:ln>
            </c:spPr>
            <c:extLst xmlns:c16r2="http://schemas.microsoft.com/office/drawing/2015/06/chart">
              <c:ext xmlns:c16="http://schemas.microsoft.com/office/drawing/2014/chart" uri="{C3380CC4-5D6E-409C-BE32-E72D297353CC}">
                <c16:uniqueId val="{0000000E-3B42-493A-A7F6-99FF5953FD69}"/>
              </c:ext>
            </c:extLst>
          </c:dPt>
          <c:dPt>
            <c:idx val="154"/>
            <c:bubble3D val="0"/>
            <c:spPr>
              <a:ln w="38100">
                <a:noFill/>
              </a:ln>
            </c:spPr>
            <c:extLst xmlns:c16r2="http://schemas.microsoft.com/office/drawing/2015/06/chart">
              <c:ext xmlns:c16="http://schemas.microsoft.com/office/drawing/2014/chart" uri="{C3380CC4-5D6E-409C-BE32-E72D297353CC}">
                <c16:uniqueId val="{00000010-3B42-493A-A7F6-99FF5953FD69}"/>
              </c:ext>
            </c:extLst>
          </c:dPt>
          <c:dPt>
            <c:idx val="155"/>
            <c:bubble3D val="0"/>
            <c:spPr>
              <a:ln w="38100">
                <a:noFill/>
              </a:ln>
            </c:spPr>
            <c:extLst xmlns:c16r2="http://schemas.microsoft.com/office/drawing/2015/06/chart">
              <c:ext xmlns:c16="http://schemas.microsoft.com/office/drawing/2014/chart" uri="{C3380CC4-5D6E-409C-BE32-E72D297353CC}">
                <c16:uniqueId val="{00000012-3B42-493A-A7F6-99FF5953FD69}"/>
              </c:ext>
            </c:extLst>
          </c:dPt>
          <c:dPt>
            <c:idx val="156"/>
            <c:bubble3D val="0"/>
            <c:spPr>
              <a:ln w="38100">
                <a:noFill/>
              </a:ln>
            </c:spPr>
            <c:extLst xmlns:c16r2="http://schemas.microsoft.com/office/drawing/2015/06/chart">
              <c:ext xmlns:c16="http://schemas.microsoft.com/office/drawing/2014/chart" uri="{C3380CC4-5D6E-409C-BE32-E72D297353CC}">
                <c16:uniqueId val="{00000014-3B42-493A-A7F6-99FF5953FD69}"/>
              </c:ext>
            </c:extLst>
          </c:dPt>
          <c:dPt>
            <c:idx val="157"/>
            <c:bubble3D val="0"/>
            <c:spPr>
              <a:ln w="38100">
                <a:noFill/>
              </a:ln>
            </c:spPr>
            <c:extLst xmlns:c16r2="http://schemas.microsoft.com/office/drawing/2015/06/chart">
              <c:ext xmlns:c16="http://schemas.microsoft.com/office/drawing/2014/chart" uri="{C3380CC4-5D6E-409C-BE32-E72D297353CC}">
                <c16:uniqueId val="{00000016-3B42-493A-A7F6-99FF5953FD69}"/>
              </c:ext>
            </c:extLst>
          </c:dPt>
          <c:dPt>
            <c:idx val="158"/>
            <c:bubble3D val="0"/>
            <c:spPr>
              <a:ln w="38100">
                <a:noFill/>
              </a:ln>
            </c:spPr>
            <c:extLst xmlns:c16r2="http://schemas.microsoft.com/office/drawing/2015/06/chart">
              <c:ext xmlns:c16="http://schemas.microsoft.com/office/drawing/2014/chart" uri="{C3380CC4-5D6E-409C-BE32-E72D297353CC}">
                <c16:uniqueId val="{00000018-3B42-493A-A7F6-99FF5953FD69}"/>
              </c:ext>
            </c:extLst>
          </c:dPt>
          <c:dPt>
            <c:idx val="159"/>
            <c:marker>
              <c:symbol val="circle"/>
              <c:size val="12"/>
              <c:spPr>
                <a:solidFill>
                  <a:srgbClr val="FFFFFF"/>
                </a:solidFill>
                <a:ln w="38100">
                  <a:solidFill>
                    <a:srgbClr val="F68B33"/>
                  </a:solidFill>
                </a:ln>
              </c:spPr>
            </c:marker>
            <c:bubble3D val="0"/>
            <c:spPr>
              <a:ln w="38100">
                <a:noFill/>
              </a:ln>
            </c:spPr>
            <c:extLst xmlns:c16r2="http://schemas.microsoft.com/office/drawing/2015/06/chart">
              <c:ext xmlns:c16="http://schemas.microsoft.com/office/drawing/2014/chart" uri="{C3380CC4-5D6E-409C-BE32-E72D297353CC}">
                <c16:uniqueId val="{0000001A-3B42-493A-A7F6-99FF5953FD69}"/>
              </c:ext>
            </c:extLst>
          </c:dPt>
          <c:cat>
            <c:numRef>
              <c:f>Sheet1!$A$2:$A$161</c:f>
              <c:numCache>
                <c:formatCode>mmm\-yyyy</c:formatCode>
                <c:ptCount val="160"/>
                <c:pt idx="0">
                  <c:v>29281.0</c:v>
                </c:pt>
                <c:pt idx="1">
                  <c:v>29373.0</c:v>
                </c:pt>
                <c:pt idx="2">
                  <c:v>29465.0</c:v>
                </c:pt>
                <c:pt idx="3">
                  <c:v>29556.0</c:v>
                </c:pt>
                <c:pt idx="4">
                  <c:v>29646.0</c:v>
                </c:pt>
                <c:pt idx="5">
                  <c:v>29738.0</c:v>
                </c:pt>
                <c:pt idx="6">
                  <c:v>29830.0</c:v>
                </c:pt>
                <c:pt idx="7">
                  <c:v>29921.0</c:v>
                </c:pt>
                <c:pt idx="8">
                  <c:v>30011.0</c:v>
                </c:pt>
                <c:pt idx="9">
                  <c:v>30103.0</c:v>
                </c:pt>
                <c:pt idx="10">
                  <c:v>30195.0</c:v>
                </c:pt>
                <c:pt idx="11">
                  <c:v>30286.0</c:v>
                </c:pt>
                <c:pt idx="12">
                  <c:v>30376.0</c:v>
                </c:pt>
                <c:pt idx="13">
                  <c:v>30468.0</c:v>
                </c:pt>
                <c:pt idx="14">
                  <c:v>30560.0</c:v>
                </c:pt>
                <c:pt idx="15">
                  <c:v>30651.0</c:v>
                </c:pt>
                <c:pt idx="16">
                  <c:v>30742.0</c:v>
                </c:pt>
                <c:pt idx="17">
                  <c:v>30834.0</c:v>
                </c:pt>
                <c:pt idx="18">
                  <c:v>30926.0</c:v>
                </c:pt>
                <c:pt idx="19">
                  <c:v>31017.0</c:v>
                </c:pt>
                <c:pt idx="20">
                  <c:v>31107.0</c:v>
                </c:pt>
                <c:pt idx="21">
                  <c:v>31199.0</c:v>
                </c:pt>
                <c:pt idx="22">
                  <c:v>31291.0</c:v>
                </c:pt>
                <c:pt idx="23">
                  <c:v>31382.0</c:v>
                </c:pt>
                <c:pt idx="24">
                  <c:v>31472.0</c:v>
                </c:pt>
                <c:pt idx="25">
                  <c:v>31564.0</c:v>
                </c:pt>
                <c:pt idx="26">
                  <c:v>31656.0</c:v>
                </c:pt>
                <c:pt idx="27">
                  <c:v>31747.0</c:v>
                </c:pt>
                <c:pt idx="28">
                  <c:v>31837.0</c:v>
                </c:pt>
                <c:pt idx="29">
                  <c:v>31929.0</c:v>
                </c:pt>
                <c:pt idx="30">
                  <c:v>32021.0</c:v>
                </c:pt>
                <c:pt idx="31">
                  <c:v>32112.0</c:v>
                </c:pt>
                <c:pt idx="32">
                  <c:v>32203.0</c:v>
                </c:pt>
                <c:pt idx="33">
                  <c:v>32295.0</c:v>
                </c:pt>
                <c:pt idx="34">
                  <c:v>32387.0</c:v>
                </c:pt>
                <c:pt idx="35">
                  <c:v>32478.0</c:v>
                </c:pt>
                <c:pt idx="36">
                  <c:v>32568.0</c:v>
                </c:pt>
                <c:pt idx="37">
                  <c:v>32660.0</c:v>
                </c:pt>
                <c:pt idx="38">
                  <c:v>32752.0</c:v>
                </c:pt>
                <c:pt idx="39">
                  <c:v>32843.0</c:v>
                </c:pt>
                <c:pt idx="40">
                  <c:v>32933.0</c:v>
                </c:pt>
                <c:pt idx="41">
                  <c:v>33025.0</c:v>
                </c:pt>
                <c:pt idx="42">
                  <c:v>33117.0</c:v>
                </c:pt>
                <c:pt idx="43">
                  <c:v>33208.0</c:v>
                </c:pt>
                <c:pt idx="44">
                  <c:v>33298.0</c:v>
                </c:pt>
                <c:pt idx="45">
                  <c:v>33390.0</c:v>
                </c:pt>
                <c:pt idx="46">
                  <c:v>33482.0</c:v>
                </c:pt>
                <c:pt idx="47">
                  <c:v>33573.0</c:v>
                </c:pt>
                <c:pt idx="48">
                  <c:v>33664.0</c:v>
                </c:pt>
                <c:pt idx="49">
                  <c:v>33756.0</c:v>
                </c:pt>
                <c:pt idx="50">
                  <c:v>33848.0</c:v>
                </c:pt>
                <c:pt idx="51">
                  <c:v>33939.0</c:v>
                </c:pt>
                <c:pt idx="52">
                  <c:v>34029.0</c:v>
                </c:pt>
                <c:pt idx="53">
                  <c:v>34121.0</c:v>
                </c:pt>
                <c:pt idx="54">
                  <c:v>34213.0</c:v>
                </c:pt>
                <c:pt idx="55">
                  <c:v>34304.0</c:v>
                </c:pt>
                <c:pt idx="56">
                  <c:v>34394.0</c:v>
                </c:pt>
                <c:pt idx="57">
                  <c:v>34486.0</c:v>
                </c:pt>
                <c:pt idx="58">
                  <c:v>34578.0</c:v>
                </c:pt>
                <c:pt idx="59">
                  <c:v>34669.0</c:v>
                </c:pt>
                <c:pt idx="60">
                  <c:v>34759.0</c:v>
                </c:pt>
                <c:pt idx="61">
                  <c:v>34851.0</c:v>
                </c:pt>
                <c:pt idx="62">
                  <c:v>34943.0</c:v>
                </c:pt>
                <c:pt idx="63">
                  <c:v>35034.0</c:v>
                </c:pt>
                <c:pt idx="64">
                  <c:v>35125.0</c:v>
                </c:pt>
                <c:pt idx="65">
                  <c:v>35217.0</c:v>
                </c:pt>
                <c:pt idx="66">
                  <c:v>35309.0</c:v>
                </c:pt>
                <c:pt idx="67">
                  <c:v>35400.0</c:v>
                </c:pt>
                <c:pt idx="68">
                  <c:v>35490.0</c:v>
                </c:pt>
                <c:pt idx="69">
                  <c:v>35582.0</c:v>
                </c:pt>
                <c:pt idx="70">
                  <c:v>35674.0</c:v>
                </c:pt>
                <c:pt idx="71">
                  <c:v>35765.0</c:v>
                </c:pt>
                <c:pt idx="72">
                  <c:v>35855.0</c:v>
                </c:pt>
                <c:pt idx="73">
                  <c:v>35947.0</c:v>
                </c:pt>
                <c:pt idx="74">
                  <c:v>36039.0</c:v>
                </c:pt>
                <c:pt idx="75">
                  <c:v>36130.0</c:v>
                </c:pt>
                <c:pt idx="76">
                  <c:v>36220.0</c:v>
                </c:pt>
                <c:pt idx="77">
                  <c:v>36312.0</c:v>
                </c:pt>
                <c:pt idx="78">
                  <c:v>36404.0</c:v>
                </c:pt>
                <c:pt idx="79">
                  <c:v>36495.0</c:v>
                </c:pt>
                <c:pt idx="80">
                  <c:v>36586.0</c:v>
                </c:pt>
                <c:pt idx="81">
                  <c:v>36678.0</c:v>
                </c:pt>
                <c:pt idx="82">
                  <c:v>36770.0</c:v>
                </c:pt>
                <c:pt idx="83">
                  <c:v>36861.0</c:v>
                </c:pt>
                <c:pt idx="84">
                  <c:v>36951.0</c:v>
                </c:pt>
                <c:pt idx="85">
                  <c:v>37043.0</c:v>
                </c:pt>
                <c:pt idx="86">
                  <c:v>37135.0</c:v>
                </c:pt>
                <c:pt idx="87">
                  <c:v>37226.0</c:v>
                </c:pt>
                <c:pt idx="88">
                  <c:v>37316.0</c:v>
                </c:pt>
                <c:pt idx="89">
                  <c:v>37408.0</c:v>
                </c:pt>
                <c:pt idx="90">
                  <c:v>37500.0</c:v>
                </c:pt>
                <c:pt idx="91">
                  <c:v>37591.0</c:v>
                </c:pt>
                <c:pt idx="92">
                  <c:v>37681.0</c:v>
                </c:pt>
                <c:pt idx="93">
                  <c:v>37773.0</c:v>
                </c:pt>
                <c:pt idx="94">
                  <c:v>37865.0</c:v>
                </c:pt>
                <c:pt idx="95">
                  <c:v>37956.0</c:v>
                </c:pt>
                <c:pt idx="96">
                  <c:v>38047.0</c:v>
                </c:pt>
                <c:pt idx="97">
                  <c:v>38139.0</c:v>
                </c:pt>
                <c:pt idx="98">
                  <c:v>38231.0</c:v>
                </c:pt>
                <c:pt idx="99">
                  <c:v>38322.0</c:v>
                </c:pt>
                <c:pt idx="100">
                  <c:v>38412.0</c:v>
                </c:pt>
                <c:pt idx="101">
                  <c:v>38504.0</c:v>
                </c:pt>
                <c:pt idx="102">
                  <c:v>38596.0</c:v>
                </c:pt>
                <c:pt idx="103">
                  <c:v>38687.0</c:v>
                </c:pt>
                <c:pt idx="104">
                  <c:v>38777.0</c:v>
                </c:pt>
                <c:pt idx="105">
                  <c:v>38869.0</c:v>
                </c:pt>
                <c:pt idx="106">
                  <c:v>38961.0</c:v>
                </c:pt>
                <c:pt idx="107">
                  <c:v>39052.0</c:v>
                </c:pt>
                <c:pt idx="108">
                  <c:v>39142.0</c:v>
                </c:pt>
                <c:pt idx="109">
                  <c:v>39234.0</c:v>
                </c:pt>
                <c:pt idx="110">
                  <c:v>39326.0</c:v>
                </c:pt>
                <c:pt idx="111">
                  <c:v>39417.0</c:v>
                </c:pt>
                <c:pt idx="112">
                  <c:v>39508.0</c:v>
                </c:pt>
                <c:pt idx="113">
                  <c:v>39600.0</c:v>
                </c:pt>
                <c:pt idx="114">
                  <c:v>39692.0</c:v>
                </c:pt>
                <c:pt idx="115">
                  <c:v>39783.0</c:v>
                </c:pt>
                <c:pt idx="116">
                  <c:v>39873.0</c:v>
                </c:pt>
                <c:pt idx="117">
                  <c:v>39965.0</c:v>
                </c:pt>
                <c:pt idx="118">
                  <c:v>40057.0</c:v>
                </c:pt>
                <c:pt idx="119">
                  <c:v>40148.0</c:v>
                </c:pt>
                <c:pt idx="120">
                  <c:v>40238.0</c:v>
                </c:pt>
                <c:pt idx="121">
                  <c:v>40330.0</c:v>
                </c:pt>
                <c:pt idx="122">
                  <c:v>40422.0</c:v>
                </c:pt>
                <c:pt idx="123">
                  <c:v>40513.0</c:v>
                </c:pt>
                <c:pt idx="124">
                  <c:v>40603.0</c:v>
                </c:pt>
                <c:pt idx="125">
                  <c:v>40695.0</c:v>
                </c:pt>
                <c:pt idx="126">
                  <c:v>40787.0</c:v>
                </c:pt>
                <c:pt idx="127">
                  <c:v>40878.0</c:v>
                </c:pt>
                <c:pt idx="128">
                  <c:v>40969.0</c:v>
                </c:pt>
                <c:pt idx="129">
                  <c:v>41061.0</c:v>
                </c:pt>
                <c:pt idx="130">
                  <c:v>41153.0</c:v>
                </c:pt>
                <c:pt idx="131">
                  <c:v>41244.0</c:v>
                </c:pt>
                <c:pt idx="132">
                  <c:v>41334.0</c:v>
                </c:pt>
                <c:pt idx="133">
                  <c:v>41426.0</c:v>
                </c:pt>
                <c:pt idx="134">
                  <c:v>41518.0</c:v>
                </c:pt>
                <c:pt idx="135">
                  <c:v>41609.0</c:v>
                </c:pt>
                <c:pt idx="136">
                  <c:v>41699.0</c:v>
                </c:pt>
                <c:pt idx="137">
                  <c:v>41791.0</c:v>
                </c:pt>
                <c:pt idx="138">
                  <c:v>41883.0</c:v>
                </c:pt>
                <c:pt idx="139">
                  <c:v>41974.0</c:v>
                </c:pt>
                <c:pt idx="140">
                  <c:v>42064.0</c:v>
                </c:pt>
                <c:pt idx="141">
                  <c:v>42156.0</c:v>
                </c:pt>
                <c:pt idx="142">
                  <c:v>42248.0</c:v>
                </c:pt>
                <c:pt idx="143">
                  <c:v>42339.0</c:v>
                </c:pt>
                <c:pt idx="144">
                  <c:v>42430.0</c:v>
                </c:pt>
                <c:pt idx="145">
                  <c:v>42522.0</c:v>
                </c:pt>
                <c:pt idx="146">
                  <c:v>42614.0</c:v>
                </c:pt>
                <c:pt idx="147">
                  <c:v>42705.0</c:v>
                </c:pt>
                <c:pt idx="148">
                  <c:v>42795.0</c:v>
                </c:pt>
                <c:pt idx="149">
                  <c:v>42887.0</c:v>
                </c:pt>
                <c:pt idx="150">
                  <c:v>42979.0</c:v>
                </c:pt>
                <c:pt idx="151">
                  <c:v>43070.0</c:v>
                </c:pt>
                <c:pt idx="152">
                  <c:v>43160.0</c:v>
                </c:pt>
                <c:pt idx="153">
                  <c:v>43252.0</c:v>
                </c:pt>
                <c:pt idx="154">
                  <c:v>43344.0</c:v>
                </c:pt>
                <c:pt idx="155">
                  <c:v>43435.0</c:v>
                </c:pt>
                <c:pt idx="156">
                  <c:v>43525.0</c:v>
                </c:pt>
                <c:pt idx="157">
                  <c:v>43617.0</c:v>
                </c:pt>
                <c:pt idx="158">
                  <c:v>43709.0</c:v>
                </c:pt>
                <c:pt idx="159">
                  <c:v>43800.0</c:v>
                </c:pt>
              </c:numCache>
            </c:numRef>
          </c:cat>
          <c:val>
            <c:numRef>
              <c:f>Sheet1!$B$2:$B$161</c:f>
              <c:numCache>
                <c:formatCode>_(* #,##0.00_);_(* \(#,##0.00\);_(* "-"??_);_(@_)</c:formatCode>
                <c:ptCount val="160"/>
                <c:pt idx="0">
                  <c:v>20.50724184241429</c:v>
                </c:pt>
                <c:pt idx="1">
                  <c:v>21.42185212602356</c:v>
                </c:pt>
                <c:pt idx="2">
                  <c:v>22.01212943605751</c:v>
                </c:pt>
                <c:pt idx="3">
                  <c:v>23.05774284639092</c:v>
                </c:pt>
                <c:pt idx="4">
                  <c:v>25.62003144812618</c:v>
                </c:pt>
                <c:pt idx="5">
                  <c:v>25.66051727663982</c:v>
                </c:pt>
                <c:pt idx="6">
                  <c:v>25.25885348172415</c:v>
                </c:pt>
                <c:pt idx="7">
                  <c:v>26.29329086198073</c:v>
                </c:pt>
                <c:pt idx="8">
                  <c:v>26.88108177190415</c:v>
                </c:pt>
                <c:pt idx="9">
                  <c:v>27.64728387098427</c:v>
                </c:pt>
                <c:pt idx="10">
                  <c:v>26.45984610586864</c:v>
                </c:pt>
                <c:pt idx="11">
                  <c:v>25.62946969609998</c:v>
                </c:pt>
                <c:pt idx="12">
                  <c:v>24.53169584033078</c:v>
                </c:pt>
                <c:pt idx="13">
                  <c:v>24.95343242372805</c:v>
                </c:pt>
                <c:pt idx="14">
                  <c:v>23.40543416263338</c:v>
                </c:pt>
                <c:pt idx="15">
                  <c:v>23.92638572978126</c:v>
                </c:pt>
                <c:pt idx="16">
                  <c:v>23.61965438844694</c:v>
                </c:pt>
                <c:pt idx="17">
                  <c:v>23.59152676664758</c:v>
                </c:pt>
                <c:pt idx="18">
                  <c:v>24.17220811681632</c:v>
                </c:pt>
                <c:pt idx="19">
                  <c:v>23.58412931116583</c:v>
                </c:pt>
                <c:pt idx="20">
                  <c:v>24.88621948948374</c:v>
                </c:pt>
                <c:pt idx="21">
                  <c:v>25.58322884856553</c:v>
                </c:pt>
                <c:pt idx="22">
                  <c:v>27.37866575398228</c:v>
                </c:pt>
                <c:pt idx="23">
                  <c:v>28.00388777681356</c:v>
                </c:pt>
                <c:pt idx="24">
                  <c:v>28.53247161718221</c:v>
                </c:pt>
                <c:pt idx="25">
                  <c:v>32.37683890288906</c:v>
                </c:pt>
                <c:pt idx="26">
                  <c:v>30.7408162588755</c:v>
                </c:pt>
                <c:pt idx="27">
                  <c:v>30.48911036697292</c:v>
                </c:pt>
                <c:pt idx="28">
                  <c:v>30.66271815577727</c:v>
                </c:pt>
                <c:pt idx="29">
                  <c:v>30.37540789411682</c:v>
                </c:pt>
                <c:pt idx="30">
                  <c:v>29.26839708677041</c:v>
                </c:pt>
                <c:pt idx="31">
                  <c:v>28.29337821837582</c:v>
                </c:pt>
                <c:pt idx="32">
                  <c:v>28.37547820505776</c:v>
                </c:pt>
                <c:pt idx="33">
                  <c:v>29.22264680001828</c:v>
                </c:pt>
                <c:pt idx="34">
                  <c:v>33.39427954896776</c:v>
                </c:pt>
                <c:pt idx="35">
                  <c:v>36.55220925512898</c:v>
                </c:pt>
                <c:pt idx="36">
                  <c:v>41.06995985140995</c:v>
                </c:pt>
                <c:pt idx="37">
                  <c:v>42.86030678603383</c:v>
                </c:pt>
                <c:pt idx="38">
                  <c:v>41.57982518207963</c:v>
                </c:pt>
                <c:pt idx="39">
                  <c:v>40.41726310198339</c:v>
                </c:pt>
                <c:pt idx="40" formatCode="General">
                  <c:v>40.03707490328233</c:v>
                </c:pt>
                <c:pt idx="41" formatCode="General">
                  <c:v>38.46297451227898</c:v>
                </c:pt>
                <c:pt idx="42" formatCode="General">
                  <c:v>36.79447633024602</c:v>
                </c:pt>
                <c:pt idx="43" formatCode="General">
                  <c:v>33.95052407942151</c:v>
                </c:pt>
                <c:pt idx="44" formatCode="General">
                  <c:v>33.21452117549605</c:v>
                </c:pt>
                <c:pt idx="45" formatCode="General">
                  <c:v>30.36962526930057</c:v>
                </c:pt>
                <c:pt idx="46" formatCode="General">
                  <c:v>31.10018674991233</c:v>
                </c:pt>
                <c:pt idx="47" formatCode="General">
                  <c:v>29.0846990956222</c:v>
                </c:pt>
                <c:pt idx="48" formatCode="General">
                  <c:v>27.22678699905559</c:v>
                </c:pt>
                <c:pt idx="49" formatCode="General">
                  <c:v>26.12920124508174</c:v>
                </c:pt>
                <c:pt idx="50" formatCode="General">
                  <c:v>24.91419369760812</c:v>
                </c:pt>
                <c:pt idx="51" formatCode="General">
                  <c:v>25.04285347226518</c:v>
                </c:pt>
                <c:pt idx="52" formatCode="General">
                  <c:v>25.59779740581446</c:v>
                </c:pt>
                <c:pt idx="53" formatCode="General">
                  <c:v>24.54240658728135</c:v>
                </c:pt>
                <c:pt idx="54" formatCode="General">
                  <c:v>22.99691702986278</c:v>
                </c:pt>
                <c:pt idx="55" formatCode="General">
                  <c:v>23.01001165071993</c:v>
                </c:pt>
                <c:pt idx="56" formatCode="General">
                  <c:v>23.55775963920039</c:v>
                </c:pt>
                <c:pt idx="57" formatCode="General">
                  <c:v>23.46160219404662</c:v>
                </c:pt>
                <c:pt idx="58" formatCode="General">
                  <c:v>24.90028298849851</c:v>
                </c:pt>
                <c:pt idx="59" formatCode="General">
                  <c:v>26.3268511364386</c:v>
                </c:pt>
                <c:pt idx="60" formatCode="General">
                  <c:v>26.72355439931973</c:v>
                </c:pt>
                <c:pt idx="61" formatCode="General">
                  <c:v>26.23783731618325</c:v>
                </c:pt>
                <c:pt idx="62" formatCode="General">
                  <c:v>25.8894690628968</c:v>
                </c:pt>
                <c:pt idx="63" formatCode="General">
                  <c:v>25.34523567348675</c:v>
                </c:pt>
                <c:pt idx="64" formatCode="General">
                  <c:v>25.47337774674519</c:v>
                </c:pt>
                <c:pt idx="65" formatCode="General">
                  <c:v>24.01872523154461</c:v>
                </c:pt>
                <c:pt idx="66" formatCode="General">
                  <c:v>22.84161411572958</c:v>
                </c:pt>
                <c:pt idx="67" formatCode="General">
                  <c:v>20.7170669888651</c:v>
                </c:pt>
                <c:pt idx="68" formatCode="General">
                  <c:v>19.80418054594715</c:v>
                </c:pt>
                <c:pt idx="69" formatCode="General">
                  <c:v>19.2401236028835</c:v>
                </c:pt>
                <c:pt idx="70" formatCode="General">
                  <c:v>18.50592705161488</c:v>
                </c:pt>
                <c:pt idx="71" formatCode="General">
                  <c:v>18.74071785015417</c:v>
                </c:pt>
                <c:pt idx="72" formatCode="General">
                  <c:v>19.34100069967615</c:v>
                </c:pt>
                <c:pt idx="73" formatCode="General">
                  <c:v>19.62546166348377</c:v>
                </c:pt>
                <c:pt idx="74" formatCode="General">
                  <c:v>19.40538566644458</c:v>
                </c:pt>
                <c:pt idx="75" formatCode="General">
                  <c:v>19.27698831998292</c:v>
                </c:pt>
                <c:pt idx="76" formatCode="General">
                  <c:v>19.66658426673015</c:v>
                </c:pt>
                <c:pt idx="77" formatCode="General">
                  <c:v>19.78891494477988</c:v>
                </c:pt>
                <c:pt idx="78" formatCode="General">
                  <c:v>19.96069390593017</c:v>
                </c:pt>
                <c:pt idx="79" formatCode="General">
                  <c:v>20.71266947282388</c:v>
                </c:pt>
                <c:pt idx="80" formatCode="General">
                  <c:v>21.86822308484366</c:v>
                </c:pt>
                <c:pt idx="81" formatCode="General">
                  <c:v>23.20623118068024</c:v>
                </c:pt>
                <c:pt idx="82" formatCode="General">
                  <c:v>23.06006183949522</c:v>
                </c:pt>
                <c:pt idx="83" formatCode="General">
                  <c:v>23.18456570758291</c:v>
                </c:pt>
                <c:pt idx="84" formatCode="General">
                  <c:v>22.14443235182708</c:v>
                </c:pt>
                <c:pt idx="85" formatCode="General">
                  <c:v>21.23244134482908</c:v>
                </c:pt>
                <c:pt idx="86" formatCode="General">
                  <c:v>21.6211207500732</c:v>
                </c:pt>
                <c:pt idx="87" formatCode="General">
                  <c:v>20.86121080443042</c:v>
                </c:pt>
                <c:pt idx="88" formatCode="General">
                  <c:v>21.52291766260408</c:v>
                </c:pt>
                <c:pt idx="89" formatCode="General">
                  <c:v>23.65181488087305</c:v>
                </c:pt>
                <c:pt idx="90" formatCode="General">
                  <c:v>24.33667050677998</c:v>
                </c:pt>
                <c:pt idx="91" formatCode="General">
                  <c:v>25.13348075238243</c:v>
                </c:pt>
                <c:pt idx="92" formatCode="General">
                  <c:v>25.87023236563636</c:v>
                </c:pt>
                <c:pt idx="93" formatCode="General">
                  <c:v>26.73276831031539</c:v>
                </c:pt>
                <c:pt idx="94" formatCode="General">
                  <c:v>27.89547786039813</c:v>
                </c:pt>
                <c:pt idx="95" formatCode="General">
                  <c:v>29.60891947934071</c:v>
                </c:pt>
                <c:pt idx="96" formatCode="General">
                  <c:v>29.28470667468108</c:v>
                </c:pt>
                <c:pt idx="97" formatCode="General">
                  <c:v>27.16065662197295</c:v>
                </c:pt>
                <c:pt idx="98" formatCode="General">
                  <c:v>26.51572474231784</c:v>
                </c:pt>
                <c:pt idx="99" formatCode="General">
                  <c:v>26.40385194350972</c:v>
                </c:pt>
                <c:pt idx="100" formatCode="General">
                  <c:v>26.70637819559806</c:v>
                </c:pt>
                <c:pt idx="101" formatCode="General">
                  <c:v>26.4679454816993</c:v>
                </c:pt>
                <c:pt idx="102" formatCode="General">
                  <c:v>25.67249220736373</c:v>
                </c:pt>
                <c:pt idx="103" formatCode="General">
                  <c:v>25.79323474220968</c:v>
                </c:pt>
                <c:pt idx="104" formatCode="General">
                  <c:v>25.85185482923763</c:v>
                </c:pt>
                <c:pt idx="105" formatCode="General">
                  <c:v>27.26878268401918</c:v>
                </c:pt>
                <c:pt idx="106" formatCode="General">
                  <c:v>27.7751134582193</c:v>
                </c:pt>
                <c:pt idx="107" formatCode="General">
                  <c:v>28.24904848823006</c:v>
                </c:pt>
                <c:pt idx="108" formatCode="General">
                  <c:v>28.24765026889657</c:v>
                </c:pt>
                <c:pt idx="109" formatCode="General">
                  <c:v>28.75673304281322</c:v>
                </c:pt>
                <c:pt idx="110" formatCode="General">
                  <c:v>29.56051770214743</c:v>
                </c:pt>
                <c:pt idx="111" formatCode="General">
                  <c:v>30.41009479491404</c:v>
                </c:pt>
                <c:pt idx="112" formatCode="General">
                  <c:v>32.24216045896942</c:v>
                </c:pt>
                <c:pt idx="113" formatCode="General">
                  <c:v>31.70156646922918</c:v>
                </c:pt>
                <c:pt idx="114" formatCode="General">
                  <c:v>30.10097897099542</c:v>
                </c:pt>
                <c:pt idx="115" formatCode="General">
                  <c:v>23.10916906499473</c:v>
                </c:pt>
                <c:pt idx="116" formatCode="General">
                  <c:v>20.98408637215822</c:v>
                </c:pt>
                <c:pt idx="117" formatCode="General">
                  <c:v>21.36038347978672</c:v>
                </c:pt>
                <c:pt idx="118" formatCode="General">
                  <c:v>22.03743030145906</c:v>
                </c:pt>
                <c:pt idx="119" formatCode="General">
                  <c:v>25.19494665030226</c:v>
                </c:pt>
                <c:pt idx="120" formatCode="General">
                  <c:v>26.67633349493253</c:v>
                </c:pt>
                <c:pt idx="121" formatCode="General">
                  <c:v>28.12210592363586</c:v>
                </c:pt>
                <c:pt idx="122" formatCode="General">
                  <c:v>27.25362663829846</c:v>
                </c:pt>
                <c:pt idx="123" formatCode="General">
                  <c:v>27.83361919468845</c:v>
                </c:pt>
                <c:pt idx="124" formatCode="General">
                  <c:v>27.36231674343392</c:v>
                </c:pt>
                <c:pt idx="125" formatCode="General">
                  <c:v>26.65041823124583</c:v>
                </c:pt>
                <c:pt idx="126" formatCode="General">
                  <c:v>25.63857869968052</c:v>
                </c:pt>
                <c:pt idx="127" formatCode="General">
                  <c:v>23.98150355195052</c:v>
                </c:pt>
                <c:pt idx="128" formatCode="General">
                  <c:v>24.52730608887639</c:v>
                </c:pt>
                <c:pt idx="129" formatCode="General">
                  <c:v>23.10343898580442</c:v>
                </c:pt>
                <c:pt idx="130" formatCode="General">
                  <c:v>22.75121726584444</c:v>
                </c:pt>
                <c:pt idx="131" formatCode="General">
                  <c:v>22.24846577183508</c:v>
                </c:pt>
                <c:pt idx="132" formatCode="General">
                  <c:v>22.37338217520443</c:v>
                </c:pt>
                <c:pt idx="133" formatCode="General">
                  <c:v>22.05996247941651</c:v>
                </c:pt>
                <c:pt idx="134" formatCode="General">
                  <c:v>21.61538570132532</c:v>
                </c:pt>
                <c:pt idx="135" formatCode="General">
                  <c:v>22.05095066432802</c:v>
                </c:pt>
                <c:pt idx="136" formatCode="General">
                  <c:v>22.40886921031073</c:v>
                </c:pt>
                <c:pt idx="137" formatCode="General">
                  <c:v>22.48773837606336</c:v>
                </c:pt>
                <c:pt idx="138" formatCode="General">
                  <c:v>22.51184564879741</c:v>
                </c:pt>
                <c:pt idx="139" formatCode="General">
                  <c:v>22.96374514769582</c:v>
                </c:pt>
                <c:pt idx="140" formatCode="General">
                  <c:v>22.91692942177876</c:v>
                </c:pt>
                <c:pt idx="141" formatCode="General">
                  <c:v>23.26905778184287</c:v>
                </c:pt>
                <c:pt idx="142" formatCode="General">
                  <c:v>23.51610351665027</c:v>
                </c:pt>
                <c:pt idx="143" formatCode="General">
                  <c:v>23.93520582217673</c:v>
                </c:pt>
                <c:pt idx="144" formatCode="General">
                  <c:v>23.9533489023251</c:v>
                </c:pt>
                <c:pt idx="145" formatCode="General">
                  <c:v>23.584408970681</c:v>
                </c:pt>
                <c:pt idx="146" formatCode="General">
                  <c:v>23.56135912212093</c:v>
                </c:pt>
                <c:pt idx="147" formatCode="General">
                  <c:v>24.23637502913997</c:v>
                </c:pt>
                <c:pt idx="148" formatCode="General">
                  <c:v>15.0</c:v>
                </c:pt>
                <c:pt idx="149" formatCode="General">
                  <c:v>15.0</c:v>
                </c:pt>
                <c:pt idx="150" formatCode="General">
                  <c:v>15.0</c:v>
                </c:pt>
                <c:pt idx="151" formatCode="General">
                  <c:v>15.0</c:v>
                </c:pt>
                <c:pt idx="152" formatCode="General">
                  <c:v>15.0</c:v>
                </c:pt>
                <c:pt idx="153" formatCode="General">
                  <c:v>15.0</c:v>
                </c:pt>
                <c:pt idx="154" formatCode="General">
                  <c:v>15.0</c:v>
                </c:pt>
                <c:pt idx="155" formatCode="General">
                  <c:v>15.0</c:v>
                </c:pt>
                <c:pt idx="156" formatCode="General">
                  <c:v>15.0</c:v>
                </c:pt>
                <c:pt idx="157" formatCode="General">
                  <c:v>15.0</c:v>
                </c:pt>
                <c:pt idx="158" formatCode="General">
                  <c:v>15.0</c:v>
                </c:pt>
                <c:pt idx="159" formatCode="General">
                  <c:v>29.44155772398283</c:v>
                </c:pt>
              </c:numCache>
            </c:numRef>
          </c:val>
          <c:smooth val="0"/>
          <c:extLst xmlns:c16r2="http://schemas.microsoft.com/office/drawing/2015/06/chart">
            <c:ext xmlns:c16="http://schemas.microsoft.com/office/drawing/2014/chart" uri="{C3380CC4-5D6E-409C-BE32-E72D297353CC}">
              <c16:uniqueId val="{0000001B-3B42-493A-A7F6-99FF5953FD69}"/>
            </c:ext>
          </c:extLst>
        </c:ser>
        <c:ser>
          <c:idx val="1"/>
          <c:order val="1"/>
          <c:tx>
            <c:strRef>
              <c:f>Sheet1!$C$1</c:f>
              <c:strCache>
                <c:ptCount val="1"/>
                <c:pt idx="0">
                  <c:v>Column2</c:v>
                </c:pt>
              </c:strCache>
            </c:strRef>
          </c:tx>
          <c:spPr>
            <a:ln w="38100">
              <a:solidFill>
                <a:srgbClr val="F68B33"/>
              </a:solidFill>
            </a:ln>
          </c:spPr>
          <c:marker>
            <c:symbol val="none"/>
          </c:marker>
          <c:dPt>
            <c:idx val="37"/>
            <c:bubble3D val="0"/>
            <c:spPr>
              <a:ln w="38100">
                <a:noFill/>
              </a:ln>
            </c:spPr>
            <c:extLst xmlns:c16r2="http://schemas.microsoft.com/office/drawing/2015/06/chart">
              <c:ext xmlns:c16="http://schemas.microsoft.com/office/drawing/2014/chart" uri="{C3380CC4-5D6E-409C-BE32-E72D297353CC}">
                <c16:uniqueId val="{0000001D-3B42-493A-A7F6-99FF5953FD69}"/>
              </c:ext>
            </c:extLst>
          </c:dPt>
          <c:dPt>
            <c:idx val="38"/>
            <c:bubble3D val="0"/>
            <c:spPr>
              <a:ln w="38100">
                <a:noFill/>
              </a:ln>
            </c:spPr>
            <c:extLst xmlns:c16r2="http://schemas.microsoft.com/office/drawing/2015/06/chart">
              <c:ext xmlns:c16="http://schemas.microsoft.com/office/drawing/2014/chart" uri="{C3380CC4-5D6E-409C-BE32-E72D297353CC}">
                <c16:uniqueId val="{0000001F-3B42-493A-A7F6-99FF5953FD69}"/>
              </c:ext>
            </c:extLst>
          </c:dPt>
          <c:dPt>
            <c:idx val="39"/>
            <c:marker>
              <c:symbol val="circle"/>
              <c:size val="11"/>
              <c:spPr>
                <a:solidFill>
                  <a:srgbClr val="FFFFFF"/>
                </a:solidFill>
                <a:ln w="38100"/>
              </c:spPr>
            </c:marker>
            <c:bubble3D val="0"/>
            <c:spPr>
              <a:ln w="38100">
                <a:noFill/>
              </a:ln>
            </c:spPr>
            <c:extLst xmlns:c16r2="http://schemas.microsoft.com/office/drawing/2015/06/chart">
              <c:ext xmlns:c16="http://schemas.microsoft.com/office/drawing/2014/chart" uri="{C3380CC4-5D6E-409C-BE32-E72D297353CC}">
                <c16:uniqueId val="{00000021-3B42-493A-A7F6-99FF5953FD69}"/>
              </c:ext>
            </c:extLst>
          </c:dPt>
          <c:cat>
            <c:numRef>
              <c:f>Sheet1!$A$2:$A$161</c:f>
              <c:numCache>
                <c:formatCode>mmm\-yyyy</c:formatCode>
                <c:ptCount val="160"/>
                <c:pt idx="0">
                  <c:v>29281.0</c:v>
                </c:pt>
                <c:pt idx="1">
                  <c:v>29373.0</c:v>
                </c:pt>
                <c:pt idx="2">
                  <c:v>29465.0</c:v>
                </c:pt>
                <c:pt idx="3">
                  <c:v>29556.0</c:v>
                </c:pt>
                <c:pt idx="4">
                  <c:v>29646.0</c:v>
                </c:pt>
                <c:pt idx="5">
                  <c:v>29738.0</c:v>
                </c:pt>
                <c:pt idx="6">
                  <c:v>29830.0</c:v>
                </c:pt>
                <c:pt idx="7">
                  <c:v>29921.0</c:v>
                </c:pt>
                <c:pt idx="8">
                  <c:v>30011.0</c:v>
                </c:pt>
                <c:pt idx="9">
                  <c:v>30103.0</c:v>
                </c:pt>
                <c:pt idx="10">
                  <c:v>30195.0</c:v>
                </c:pt>
                <c:pt idx="11">
                  <c:v>30286.0</c:v>
                </c:pt>
                <c:pt idx="12">
                  <c:v>30376.0</c:v>
                </c:pt>
                <c:pt idx="13">
                  <c:v>30468.0</c:v>
                </c:pt>
                <c:pt idx="14">
                  <c:v>30560.0</c:v>
                </c:pt>
                <c:pt idx="15">
                  <c:v>30651.0</c:v>
                </c:pt>
                <c:pt idx="16">
                  <c:v>30742.0</c:v>
                </c:pt>
                <c:pt idx="17">
                  <c:v>30834.0</c:v>
                </c:pt>
                <c:pt idx="18">
                  <c:v>30926.0</c:v>
                </c:pt>
                <c:pt idx="19">
                  <c:v>31017.0</c:v>
                </c:pt>
                <c:pt idx="20">
                  <c:v>31107.0</c:v>
                </c:pt>
                <c:pt idx="21">
                  <c:v>31199.0</c:v>
                </c:pt>
                <c:pt idx="22">
                  <c:v>31291.0</c:v>
                </c:pt>
                <c:pt idx="23">
                  <c:v>31382.0</c:v>
                </c:pt>
                <c:pt idx="24">
                  <c:v>31472.0</c:v>
                </c:pt>
                <c:pt idx="25">
                  <c:v>31564.0</c:v>
                </c:pt>
                <c:pt idx="26">
                  <c:v>31656.0</c:v>
                </c:pt>
                <c:pt idx="27">
                  <c:v>31747.0</c:v>
                </c:pt>
                <c:pt idx="28">
                  <c:v>31837.0</c:v>
                </c:pt>
                <c:pt idx="29">
                  <c:v>31929.0</c:v>
                </c:pt>
                <c:pt idx="30">
                  <c:v>32021.0</c:v>
                </c:pt>
                <c:pt idx="31">
                  <c:v>32112.0</c:v>
                </c:pt>
                <c:pt idx="32">
                  <c:v>32203.0</c:v>
                </c:pt>
                <c:pt idx="33">
                  <c:v>32295.0</c:v>
                </c:pt>
                <c:pt idx="34">
                  <c:v>32387.0</c:v>
                </c:pt>
                <c:pt idx="35">
                  <c:v>32478.0</c:v>
                </c:pt>
                <c:pt idx="36">
                  <c:v>32568.0</c:v>
                </c:pt>
                <c:pt idx="37">
                  <c:v>32660.0</c:v>
                </c:pt>
                <c:pt idx="38">
                  <c:v>32752.0</c:v>
                </c:pt>
                <c:pt idx="39">
                  <c:v>32843.0</c:v>
                </c:pt>
                <c:pt idx="40">
                  <c:v>32933.0</c:v>
                </c:pt>
                <c:pt idx="41">
                  <c:v>33025.0</c:v>
                </c:pt>
                <c:pt idx="42">
                  <c:v>33117.0</c:v>
                </c:pt>
                <c:pt idx="43">
                  <c:v>33208.0</c:v>
                </c:pt>
                <c:pt idx="44">
                  <c:v>33298.0</c:v>
                </c:pt>
                <c:pt idx="45">
                  <c:v>33390.0</c:v>
                </c:pt>
                <c:pt idx="46">
                  <c:v>33482.0</c:v>
                </c:pt>
                <c:pt idx="47">
                  <c:v>33573.0</c:v>
                </c:pt>
                <c:pt idx="48">
                  <c:v>33664.0</c:v>
                </c:pt>
                <c:pt idx="49">
                  <c:v>33756.0</c:v>
                </c:pt>
                <c:pt idx="50">
                  <c:v>33848.0</c:v>
                </c:pt>
                <c:pt idx="51">
                  <c:v>33939.0</c:v>
                </c:pt>
                <c:pt idx="52">
                  <c:v>34029.0</c:v>
                </c:pt>
                <c:pt idx="53">
                  <c:v>34121.0</c:v>
                </c:pt>
                <c:pt idx="54">
                  <c:v>34213.0</c:v>
                </c:pt>
                <c:pt idx="55">
                  <c:v>34304.0</c:v>
                </c:pt>
                <c:pt idx="56">
                  <c:v>34394.0</c:v>
                </c:pt>
                <c:pt idx="57">
                  <c:v>34486.0</c:v>
                </c:pt>
                <c:pt idx="58">
                  <c:v>34578.0</c:v>
                </c:pt>
                <c:pt idx="59">
                  <c:v>34669.0</c:v>
                </c:pt>
                <c:pt idx="60">
                  <c:v>34759.0</c:v>
                </c:pt>
                <c:pt idx="61">
                  <c:v>34851.0</c:v>
                </c:pt>
                <c:pt idx="62">
                  <c:v>34943.0</c:v>
                </c:pt>
                <c:pt idx="63">
                  <c:v>35034.0</c:v>
                </c:pt>
                <c:pt idx="64">
                  <c:v>35125.0</c:v>
                </c:pt>
                <c:pt idx="65">
                  <c:v>35217.0</c:v>
                </c:pt>
                <c:pt idx="66">
                  <c:v>35309.0</c:v>
                </c:pt>
                <c:pt idx="67">
                  <c:v>35400.0</c:v>
                </c:pt>
                <c:pt idx="68">
                  <c:v>35490.0</c:v>
                </c:pt>
                <c:pt idx="69">
                  <c:v>35582.0</c:v>
                </c:pt>
                <c:pt idx="70">
                  <c:v>35674.0</c:v>
                </c:pt>
                <c:pt idx="71">
                  <c:v>35765.0</c:v>
                </c:pt>
                <c:pt idx="72">
                  <c:v>35855.0</c:v>
                </c:pt>
                <c:pt idx="73">
                  <c:v>35947.0</c:v>
                </c:pt>
                <c:pt idx="74">
                  <c:v>36039.0</c:v>
                </c:pt>
                <c:pt idx="75">
                  <c:v>36130.0</c:v>
                </c:pt>
                <c:pt idx="76">
                  <c:v>36220.0</c:v>
                </c:pt>
                <c:pt idx="77">
                  <c:v>36312.0</c:v>
                </c:pt>
                <c:pt idx="78">
                  <c:v>36404.0</c:v>
                </c:pt>
                <c:pt idx="79">
                  <c:v>36495.0</c:v>
                </c:pt>
                <c:pt idx="80">
                  <c:v>36586.0</c:v>
                </c:pt>
                <c:pt idx="81">
                  <c:v>36678.0</c:v>
                </c:pt>
                <c:pt idx="82">
                  <c:v>36770.0</c:v>
                </c:pt>
                <c:pt idx="83">
                  <c:v>36861.0</c:v>
                </c:pt>
                <c:pt idx="84">
                  <c:v>36951.0</c:v>
                </c:pt>
                <c:pt idx="85">
                  <c:v>37043.0</c:v>
                </c:pt>
                <c:pt idx="86">
                  <c:v>37135.0</c:v>
                </c:pt>
                <c:pt idx="87">
                  <c:v>37226.0</c:v>
                </c:pt>
                <c:pt idx="88">
                  <c:v>37316.0</c:v>
                </c:pt>
                <c:pt idx="89">
                  <c:v>37408.0</c:v>
                </c:pt>
                <c:pt idx="90">
                  <c:v>37500.0</c:v>
                </c:pt>
                <c:pt idx="91">
                  <c:v>37591.0</c:v>
                </c:pt>
                <c:pt idx="92">
                  <c:v>37681.0</c:v>
                </c:pt>
                <c:pt idx="93">
                  <c:v>37773.0</c:v>
                </c:pt>
                <c:pt idx="94">
                  <c:v>37865.0</c:v>
                </c:pt>
                <c:pt idx="95">
                  <c:v>37956.0</c:v>
                </c:pt>
                <c:pt idx="96">
                  <c:v>38047.0</c:v>
                </c:pt>
                <c:pt idx="97">
                  <c:v>38139.0</c:v>
                </c:pt>
                <c:pt idx="98">
                  <c:v>38231.0</c:v>
                </c:pt>
                <c:pt idx="99">
                  <c:v>38322.0</c:v>
                </c:pt>
                <c:pt idx="100">
                  <c:v>38412.0</c:v>
                </c:pt>
                <c:pt idx="101">
                  <c:v>38504.0</c:v>
                </c:pt>
                <c:pt idx="102">
                  <c:v>38596.0</c:v>
                </c:pt>
                <c:pt idx="103">
                  <c:v>38687.0</c:v>
                </c:pt>
                <c:pt idx="104">
                  <c:v>38777.0</c:v>
                </c:pt>
                <c:pt idx="105">
                  <c:v>38869.0</c:v>
                </c:pt>
                <c:pt idx="106">
                  <c:v>38961.0</c:v>
                </c:pt>
                <c:pt idx="107">
                  <c:v>39052.0</c:v>
                </c:pt>
                <c:pt idx="108">
                  <c:v>39142.0</c:v>
                </c:pt>
                <c:pt idx="109">
                  <c:v>39234.0</c:v>
                </c:pt>
                <c:pt idx="110">
                  <c:v>39326.0</c:v>
                </c:pt>
                <c:pt idx="111">
                  <c:v>39417.0</c:v>
                </c:pt>
                <c:pt idx="112">
                  <c:v>39508.0</c:v>
                </c:pt>
                <c:pt idx="113">
                  <c:v>39600.0</c:v>
                </c:pt>
                <c:pt idx="114">
                  <c:v>39692.0</c:v>
                </c:pt>
                <c:pt idx="115">
                  <c:v>39783.0</c:v>
                </c:pt>
                <c:pt idx="116">
                  <c:v>39873.0</c:v>
                </c:pt>
                <c:pt idx="117">
                  <c:v>39965.0</c:v>
                </c:pt>
                <c:pt idx="118">
                  <c:v>40057.0</c:v>
                </c:pt>
                <c:pt idx="119">
                  <c:v>40148.0</c:v>
                </c:pt>
                <c:pt idx="120">
                  <c:v>40238.0</c:v>
                </c:pt>
                <c:pt idx="121">
                  <c:v>40330.0</c:v>
                </c:pt>
                <c:pt idx="122">
                  <c:v>40422.0</c:v>
                </c:pt>
                <c:pt idx="123">
                  <c:v>40513.0</c:v>
                </c:pt>
                <c:pt idx="124">
                  <c:v>40603.0</c:v>
                </c:pt>
                <c:pt idx="125">
                  <c:v>40695.0</c:v>
                </c:pt>
                <c:pt idx="126">
                  <c:v>40787.0</c:v>
                </c:pt>
                <c:pt idx="127">
                  <c:v>40878.0</c:v>
                </c:pt>
                <c:pt idx="128">
                  <c:v>40969.0</c:v>
                </c:pt>
                <c:pt idx="129">
                  <c:v>41061.0</c:v>
                </c:pt>
                <c:pt idx="130">
                  <c:v>41153.0</c:v>
                </c:pt>
                <c:pt idx="131">
                  <c:v>41244.0</c:v>
                </c:pt>
                <c:pt idx="132">
                  <c:v>41334.0</c:v>
                </c:pt>
                <c:pt idx="133">
                  <c:v>41426.0</c:v>
                </c:pt>
                <c:pt idx="134">
                  <c:v>41518.0</c:v>
                </c:pt>
                <c:pt idx="135">
                  <c:v>41609.0</c:v>
                </c:pt>
                <c:pt idx="136">
                  <c:v>41699.0</c:v>
                </c:pt>
                <c:pt idx="137">
                  <c:v>41791.0</c:v>
                </c:pt>
                <c:pt idx="138">
                  <c:v>41883.0</c:v>
                </c:pt>
                <c:pt idx="139">
                  <c:v>41974.0</c:v>
                </c:pt>
                <c:pt idx="140">
                  <c:v>42064.0</c:v>
                </c:pt>
                <c:pt idx="141">
                  <c:v>42156.0</c:v>
                </c:pt>
                <c:pt idx="142">
                  <c:v>42248.0</c:v>
                </c:pt>
                <c:pt idx="143">
                  <c:v>42339.0</c:v>
                </c:pt>
                <c:pt idx="144">
                  <c:v>42430.0</c:v>
                </c:pt>
                <c:pt idx="145">
                  <c:v>42522.0</c:v>
                </c:pt>
                <c:pt idx="146">
                  <c:v>42614.0</c:v>
                </c:pt>
                <c:pt idx="147">
                  <c:v>42705.0</c:v>
                </c:pt>
                <c:pt idx="148">
                  <c:v>42795.0</c:v>
                </c:pt>
                <c:pt idx="149">
                  <c:v>42887.0</c:v>
                </c:pt>
                <c:pt idx="150">
                  <c:v>42979.0</c:v>
                </c:pt>
                <c:pt idx="151">
                  <c:v>43070.0</c:v>
                </c:pt>
                <c:pt idx="152">
                  <c:v>43160.0</c:v>
                </c:pt>
                <c:pt idx="153">
                  <c:v>43252.0</c:v>
                </c:pt>
                <c:pt idx="154">
                  <c:v>43344.0</c:v>
                </c:pt>
                <c:pt idx="155">
                  <c:v>43435.0</c:v>
                </c:pt>
                <c:pt idx="156">
                  <c:v>43525.0</c:v>
                </c:pt>
                <c:pt idx="157">
                  <c:v>43617.0</c:v>
                </c:pt>
                <c:pt idx="158">
                  <c:v>43709.0</c:v>
                </c:pt>
                <c:pt idx="159">
                  <c:v>43800.0</c:v>
                </c:pt>
              </c:numCache>
            </c:numRef>
          </c:cat>
          <c:val>
            <c:numRef>
              <c:f>Sheet1!$C$2:$C$161</c:f>
              <c:numCache>
                <c:formatCode>General</c:formatCode>
                <c:ptCount val="160"/>
              </c:numCache>
            </c:numRef>
          </c:val>
          <c:smooth val="0"/>
          <c:extLst xmlns:c16r2="http://schemas.microsoft.com/office/drawing/2015/06/chart">
            <c:ext xmlns:c16="http://schemas.microsoft.com/office/drawing/2014/chart" uri="{C3380CC4-5D6E-409C-BE32-E72D297353CC}">
              <c16:uniqueId val="{00000022-3B42-493A-A7F6-99FF5953FD69}"/>
            </c:ext>
          </c:extLst>
        </c:ser>
        <c:dLbls>
          <c:showLegendKey val="0"/>
          <c:showVal val="0"/>
          <c:showCatName val="0"/>
          <c:showSerName val="0"/>
          <c:showPercent val="0"/>
          <c:showBubbleSize val="0"/>
        </c:dLbls>
        <c:marker val="1"/>
        <c:smooth val="0"/>
        <c:axId val="-2025952744"/>
        <c:axId val="-2025958104"/>
      </c:lineChart>
      <c:dateAx>
        <c:axId val="-2025952744"/>
        <c:scaling>
          <c:orientation val="minMax"/>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025958104"/>
        <c:crosses val="autoZero"/>
        <c:auto val="1"/>
        <c:lblOffset val="100"/>
        <c:baseTimeUnit val="months"/>
        <c:majorUnit val="60.0"/>
        <c:majorTimeUnit val="months"/>
        <c:minorUnit val="5.0"/>
      </c:dateAx>
      <c:valAx>
        <c:axId val="-2025958104"/>
        <c:scaling>
          <c:orientation val="minMax"/>
          <c:max val="45.0"/>
          <c:min val="0.0"/>
        </c:scaling>
        <c:delete val="0"/>
        <c:axPos val="l"/>
        <c:majorGridlines>
          <c:spPr>
            <a:ln>
              <a:solidFill>
                <a:srgbClr val="6A737B">
                  <a:lumMod val="40000"/>
                  <a:lumOff val="60000"/>
                </a:srgbClr>
              </a:solidFill>
            </a:ln>
          </c:spPr>
        </c:majorGridlines>
        <c:numFmt formatCode="_(* #,##0_);_(* \(#,##0\);_(* &quot;-&quot;_);_(@_)" sourceLinked="0"/>
        <c:majorTickMark val="out"/>
        <c:minorTickMark val="none"/>
        <c:tickLblPos val="nextTo"/>
        <c:spPr>
          <a:ln>
            <a:noFill/>
          </a:ln>
        </c:spPr>
        <c:txPr>
          <a:bodyPr/>
          <a:lstStyle/>
          <a:p>
            <a:pPr>
              <a:defRPr sz="2200"/>
            </a:pPr>
            <a:endParaRPr lang="en-US"/>
          </a:p>
        </c:txPr>
        <c:crossAx val="-2025952744"/>
        <c:crosses val="autoZero"/>
        <c:crossBetween val="midCat"/>
      </c:valAx>
    </c:plotArea>
    <c:plotVisOnly val="1"/>
    <c:dispBlanksAs val="gap"/>
    <c:showDLblsOverMax val="0"/>
  </c:chart>
  <c:txPr>
    <a:bodyPr/>
    <a:lstStyle/>
    <a:p>
      <a:pPr>
        <a:defRPr sz="1800"/>
      </a:pPr>
      <a:endParaRPr lang="en-US"/>
    </a:p>
  </c:txPr>
  <c:externalData r:id="rId2">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744931312071649"/>
          <c:y val="0.0728735889287823"/>
          <c:w val="0.90844668390367"/>
          <c:h val="0.854252822142436"/>
        </c:manualLayout>
      </c:layout>
      <c:barChart>
        <c:barDir val="bar"/>
        <c:grouping val="stacked"/>
        <c:varyColors val="0"/>
        <c:ser>
          <c:idx val="1"/>
          <c:order val="2"/>
          <c:tx>
            <c:v>bars</c:v>
          </c:tx>
          <c:spPr>
            <a:noFill/>
            <a:ln>
              <a:noFill/>
            </a:ln>
            <a:effectLst/>
          </c:spPr>
          <c:invertIfNegative val="0"/>
          <c:cat>
            <c:numRef>
              <c:f>Sheet1!$D$2:$D$13</c:f>
              <c:numCache>
                <c:formatCode>0.0</c:formatCode>
                <c:ptCount val="12"/>
                <c:pt idx="0">
                  <c:v>5.5</c:v>
                </c:pt>
                <c:pt idx="1">
                  <c:v>5.0</c:v>
                </c:pt>
                <c:pt idx="2">
                  <c:v>4.5</c:v>
                </c:pt>
                <c:pt idx="3">
                  <c:v>4.0</c:v>
                </c:pt>
                <c:pt idx="4">
                  <c:v>3.5</c:v>
                </c:pt>
                <c:pt idx="5">
                  <c:v>3.0</c:v>
                </c:pt>
                <c:pt idx="6">
                  <c:v>2.5</c:v>
                </c:pt>
                <c:pt idx="7">
                  <c:v>2.0</c:v>
                </c:pt>
                <c:pt idx="8">
                  <c:v>1.5</c:v>
                </c:pt>
                <c:pt idx="9">
                  <c:v>1.0</c:v>
                </c:pt>
                <c:pt idx="10">
                  <c:v>0.5</c:v>
                </c:pt>
                <c:pt idx="11">
                  <c:v>0.0</c:v>
                </c:pt>
              </c:numCache>
            </c:numRef>
          </c:cat>
          <c:val>
            <c:numRef>
              <c:f>Sheet1!$E$2:$E$13</c:f>
              <c:numCache>
                <c:formatCode>0.0</c:formatCode>
                <c:ptCount val="12"/>
                <c:pt idx="0">
                  <c:v>3.0</c:v>
                </c:pt>
                <c:pt idx="1">
                  <c:v>3.1</c:v>
                </c:pt>
                <c:pt idx="2">
                  <c:v>3.6</c:v>
                </c:pt>
                <c:pt idx="3">
                  <c:v>2.7</c:v>
                </c:pt>
                <c:pt idx="4">
                  <c:v>3.6</c:v>
                </c:pt>
                <c:pt idx="5">
                  <c:v>4.1</c:v>
                </c:pt>
                <c:pt idx="6">
                  <c:v>3.7</c:v>
                </c:pt>
                <c:pt idx="7">
                  <c:v>3.4</c:v>
                </c:pt>
                <c:pt idx="8">
                  <c:v>4.7</c:v>
                </c:pt>
                <c:pt idx="9">
                  <c:v>4.2</c:v>
                </c:pt>
                <c:pt idx="10">
                  <c:v>5.8</c:v>
                </c:pt>
                <c:pt idx="11">
                  <c:v>3.0</c:v>
                </c:pt>
              </c:numCache>
            </c:numRef>
          </c:val>
          <c:extLst xmlns:c16r2="http://schemas.microsoft.com/office/drawing/2015/06/chart">
            <c:ext xmlns:c16="http://schemas.microsoft.com/office/drawing/2014/chart" uri="{C3380CC4-5D6E-409C-BE32-E72D297353CC}">
              <c16:uniqueId val="{00000000-ABD0-4303-8921-11C097DF4444}"/>
            </c:ext>
          </c:extLst>
        </c:ser>
        <c:ser>
          <c:idx val="2"/>
          <c:order val="3"/>
          <c:tx>
            <c:strRef>
              <c:f>Sheet1!$F$1</c:f>
              <c:strCache>
                <c:ptCount val="1"/>
                <c:pt idx="0">
                  <c:v>bars-gap</c:v>
                </c:pt>
              </c:strCache>
            </c:strRef>
          </c:tx>
          <c:spPr>
            <a:blipFill dpi="0" rotWithShape="1">
              <a:blip xmlns:r="http://schemas.openxmlformats.org/officeDocument/2006/relationships" r:embed="rId1"/>
              <a:srcRect/>
              <a:stretch>
                <a:fillRect/>
              </a:stretch>
            </a:blipFill>
            <a:ln w="47625">
              <a:noFill/>
            </a:ln>
            <a:effectLst/>
          </c:spPr>
          <c:invertIfNegative val="0"/>
          <c:dPt>
            <c:idx val="0"/>
            <c:invertIfNegative val="0"/>
            <c:bubble3D val="0"/>
            <c:spPr>
              <a:noFill/>
              <a:ln w="47625">
                <a:noFill/>
              </a:ln>
              <a:effectLst/>
            </c:spPr>
            <c:extLst xmlns:c16r2="http://schemas.microsoft.com/office/drawing/2015/06/chart">
              <c:ext xmlns:c16="http://schemas.microsoft.com/office/drawing/2014/chart" uri="{C3380CC4-5D6E-409C-BE32-E72D297353CC}">
                <c16:uniqueId val="{00000002-ABD0-4303-8921-11C097DF4444}"/>
              </c:ext>
            </c:extLst>
          </c:dPt>
          <c:dPt>
            <c:idx val="1"/>
            <c:invertIfNegative val="0"/>
            <c:bubble3D val="0"/>
            <c:spPr>
              <a:blipFill dpi="0" rotWithShape="1">
                <a:blip xmlns:r="http://schemas.openxmlformats.org/officeDocument/2006/relationships" r:embed="rId2"/>
                <a:srcRect/>
                <a:stretch>
                  <a:fillRect/>
                </a:stretch>
              </a:blipFill>
              <a:ln w="47625">
                <a:noFill/>
              </a:ln>
              <a:effectLst/>
            </c:spPr>
            <c:extLst xmlns:c16r2="http://schemas.microsoft.com/office/drawing/2015/06/chart">
              <c:ext xmlns:c16="http://schemas.microsoft.com/office/drawing/2014/chart" uri="{C3380CC4-5D6E-409C-BE32-E72D297353CC}">
                <c16:uniqueId val="{00000008-881E-4538-BC74-B45C9DA663CA}"/>
              </c:ext>
            </c:extLst>
          </c:dPt>
          <c:dPt>
            <c:idx val="2"/>
            <c:invertIfNegative val="0"/>
            <c:bubble3D val="0"/>
            <c:spPr>
              <a:blipFill dpi="0" rotWithShape="1">
                <a:blip xmlns:r="http://schemas.openxmlformats.org/officeDocument/2006/relationships" r:embed="rId3"/>
                <a:srcRect/>
                <a:stretch>
                  <a:fillRect/>
                </a:stretch>
              </a:blipFill>
              <a:ln w="47625">
                <a:noFill/>
              </a:ln>
              <a:effectLst/>
            </c:spPr>
            <c:extLst xmlns:c16r2="http://schemas.microsoft.com/office/drawing/2015/06/chart">
              <c:ext xmlns:c16="http://schemas.microsoft.com/office/drawing/2014/chart" uri="{C3380CC4-5D6E-409C-BE32-E72D297353CC}">
                <c16:uniqueId val="{0000000D-881E-4538-BC74-B45C9DA663CA}"/>
              </c:ext>
            </c:extLst>
          </c:dPt>
          <c:dPt>
            <c:idx val="3"/>
            <c:invertIfNegative val="0"/>
            <c:bubble3D val="0"/>
            <c:spPr>
              <a:blipFill dpi="0" rotWithShape="1">
                <a:blip xmlns:r="http://schemas.openxmlformats.org/officeDocument/2006/relationships" r:embed="rId2"/>
                <a:srcRect/>
                <a:stretch>
                  <a:fillRect/>
                </a:stretch>
              </a:blipFill>
              <a:ln w="47625">
                <a:noFill/>
              </a:ln>
              <a:effectLst/>
            </c:spPr>
            <c:extLst xmlns:c16r2="http://schemas.microsoft.com/office/drawing/2015/06/chart">
              <c:ext xmlns:c16="http://schemas.microsoft.com/office/drawing/2014/chart" uri="{C3380CC4-5D6E-409C-BE32-E72D297353CC}">
                <c16:uniqueId val="{00000007-881E-4538-BC74-B45C9DA663CA}"/>
              </c:ext>
            </c:extLst>
          </c:dPt>
          <c:dPt>
            <c:idx val="4"/>
            <c:invertIfNegative val="0"/>
            <c:bubble3D val="0"/>
            <c:spPr>
              <a:blipFill dpi="0" rotWithShape="1">
                <a:blip xmlns:r="http://schemas.openxmlformats.org/officeDocument/2006/relationships" r:embed="rId3"/>
                <a:srcRect/>
                <a:stretch>
                  <a:fillRect/>
                </a:stretch>
              </a:blipFill>
              <a:ln w="47625">
                <a:noFill/>
              </a:ln>
              <a:effectLst/>
            </c:spPr>
            <c:extLst xmlns:c16r2="http://schemas.microsoft.com/office/drawing/2015/06/chart">
              <c:ext xmlns:c16="http://schemas.microsoft.com/office/drawing/2014/chart" uri="{C3380CC4-5D6E-409C-BE32-E72D297353CC}">
                <c16:uniqueId val="{0000000C-881E-4538-BC74-B45C9DA663CA}"/>
              </c:ext>
            </c:extLst>
          </c:dPt>
          <c:dPt>
            <c:idx val="5"/>
            <c:invertIfNegative val="0"/>
            <c:bubble3D val="0"/>
            <c:spPr>
              <a:blipFill dpi="0" rotWithShape="1">
                <a:blip xmlns:r="http://schemas.openxmlformats.org/officeDocument/2006/relationships" r:embed="rId2"/>
                <a:srcRect/>
                <a:stretch>
                  <a:fillRect/>
                </a:stretch>
              </a:blipFill>
              <a:ln w="47625">
                <a:noFill/>
              </a:ln>
              <a:effectLst/>
            </c:spPr>
            <c:extLst xmlns:c16r2="http://schemas.microsoft.com/office/drawing/2015/06/chart">
              <c:ext xmlns:c16="http://schemas.microsoft.com/office/drawing/2014/chart" uri="{C3380CC4-5D6E-409C-BE32-E72D297353CC}">
                <c16:uniqueId val="{00000006-881E-4538-BC74-B45C9DA663CA}"/>
              </c:ext>
            </c:extLst>
          </c:dPt>
          <c:dPt>
            <c:idx val="6"/>
            <c:invertIfNegative val="0"/>
            <c:bubble3D val="0"/>
            <c:spPr>
              <a:blipFill dpi="0" rotWithShape="1">
                <a:blip xmlns:r="http://schemas.openxmlformats.org/officeDocument/2006/relationships" r:embed="rId3"/>
                <a:srcRect/>
                <a:stretch>
                  <a:fillRect/>
                </a:stretch>
              </a:blipFill>
              <a:ln w="47625">
                <a:noFill/>
              </a:ln>
              <a:effectLst/>
            </c:spPr>
            <c:extLst xmlns:c16r2="http://schemas.microsoft.com/office/drawing/2015/06/chart">
              <c:ext xmlns:c16="http://schemas.microsoft.com/office/drawing/2014/chart" uri="{C3380CC4-5D6E-409C-BE32-E72D297353CC}">
                <c16:uniqueId val="{0000000B-881E-4538-BC74-B45C9DA663CA}"/>
              </c:ext>
            </c:extLst>
          </c:dPt>
          <c:dPt>
            <c:idx val="7"/>
            <c:invertIfNegative val="0"/>
            <c:bubble3D val="0"/>
            <c:spPr>
              <a:blipFill dpi="0" rotWithShape="1">
                <a:blip xmlns:r="http://schemas.openxmlformats.org/officeDocument/2006/relationships" r:embed="rId2"/>
                <a:srcRect/>
                <a:stretch>
                  <a:fillRect/>
                </a:stretch>
              </a:blipFill>
              <a:ln w="47625">
                <a:noFill/>
              </a:ln>
              <a:effectLst/>
            </c:spPr>
            <c:extLst xmlns:c16r2="http://schemas.microsoft.com/office/drawing/2015/06/chart">
              <c:ext xmlns:c16="http://schemas.microsoft.com/office/drawing/2014/chart" uri="{C3380CC4-5D6E-409C-BE32-E72D297353CC}">
                <c16:uniqueId val="{00000005-881E-4538-BC74-B45C9DA663CA}"/>
              </c:ext>
            </c:extLst>
          </c:dPt>
          <c:dPt>
            <c:idx val="8"/>
            <c:invertIfNegative val="0"/>
            <c:bubble3D val="0"/>
            <c:spPr>
              <a:blipFill dpi="0" rotWithShape="1">
                <a:blip xmlns:r="http://schemas.openxmlformats.org/officeDocument/2006/relationships" r:embed="rId3"/>
                <a:srcRect/>
                <a:stretch>
                  <a:fillRect/>
                </a:stretch>
              </a:blipFill>
              <a:ln w="47625">
                <a:noFill/>
              </a:ln>
              <a:effectLst/>
            </c:spPr>
            <c:extLst xmlns:c16r2="http://schemas.microsoft.com/office/drawing/2015/06/chart">
              <c:ext xmlns:c16="http://schemas.microsoft.com/office/drawing/2014/chart" uri="{C3380CC4-5D6E-409C-BE32-E72D297353CC}">
                <c16:uniqueId val="{0000000A-881E-4538-BC74-B45C9DA663CA}"/>
              </c:ext>
            </c:extLst>
          </c:dPt>
          <c:dPt>
            <c:idx val="9"/>
            <c:invertIfNegative val="0"/>
            <c:bubble3D val="0"/>
            <c:spPr>
              <a:blipFill dpi="0" rotWithShape="1">
                <a:blip xmlns:r="http://schemas.openxmlformats.org/officeDocument/2006/relationships" r:embed="rId2"/>
                <a:srcRect/>
                <a:stretch>
                  <a:fillRect/>
                </a:stretch>
              </a:blipFill>
              <a:ln w="47625">
                <a:noFill/>
              </a:ln>
              <a:effectLst/>
            </c:spPr>
            <c:extLst xmlns:c16r2="http://schemas.microsoft.com/office/drawing/2015/06/chart">
              <c:ext xmlns:c16="http://schemas.microsoft.com/office/drawing/2014/chart" uri="{C3380CC4-5D6E-409C-BE32-E72D297353CC}">
                <c16:uniqueId val="{00000004-881E-4538-BC74-B45C9DA663CA}"/>
              </c:ext>
            </c:extLst>
          </c:dPt>
          <c:dPt>
            <c:idx val="10"/>
            <c:invertIfNegative val="0"/>
            <c:bubble3D val="0"/>
            <c:spPr>
              <a:blipFill dpi="0" rotWithShape="1">
                <a:blip xmlns:r="http://schemas.openxmlformats.org/officeDocument/2006/relationships" r:embed="rId3"/>
                <a:srcRect/>
                <a:stretch>
                  <a:fillRect/>
                </a:stretch>
              </a:blipFill>
              <a:ln w="47625">
                <a:noFill/>
              </a:ln>
              <a:effectLst/>
            </c:spPr>
            <c:extLst xmlns:c16r2="http://schemas.microsoft.com/office/drawing/2015/06/chart">
              <c:ext xmlns:c16="http://schemas.microsoft.com/office/drawing/2014/chart" uri="{C3380CC4-5D6E-409C-BE32-E72D297353CC}">
                <c16:uniqueId val="{00000009-881E-4538-BC74-B45C9DA663CA}"/>
              </c:ext>
            </c:extLst>
          </c:dPt>
          <c:dPt>
            <c:idx val="11"/>
            <c:invertIfNegative val="0"/>
            <c:bubble3D val="0"/>
            <c:spPr>
              <a:blipFill dpi="0" rotWithShape="1">
                <a:blip xmlns:r="http://schemas.openxmlformats.org/officeDocument/2006/relationships" r:embed="rId2"/>
                <a:srcRect/>
                <a:stretch>
                  <a:fillRect/>
                </a:stretch>
              </a:blipFill>
              <a:ln w="47625">
                <a:noFill/>
              </a:ln>
              <a:effectLst/>
            </c:spPr>
            <c:extLst xmlns:c16r2="http://schemas.microsoft.com/office/drawing/2015/06/chart">
              <c:ext xmlns:c16="http://schemas.microsoft.com/office/drawing/2014/chart" uri="{C3380CC4-5D6E-409C-BE32-E72D297353CC}">
                <c16:uniqueId val="{00000003-881E-4538-BC74-B45C9DA663CA}"/>
              </c:ext>
            </c:extLst>
          </c:dPt>
          <c:dPt>
            <c:idx val="12"/>
            <c:invertIfNegative val="0"/>
            <c:bubble3D val="0"/>
            <c:spPr>
              <a:noFill/>
              <a:ln w="47625">
                <a:noFill/>
              </a:ln>
              <a:effectLst/>
            </c:spPr>
            <c:extLst xmlns:c16r2="http://schemas.microsoft.com/office/drawing/2015/06/chart">
              <c:ext xmlns:c16="http://schemas.microsoft.com/office/drawing/2014/chart" uri="{C3380CC4-5D6E-409C-BE32-E72D297353CC}">
                <c16:uniqueId val="{00000005-ABD0-4303-8921-11C097DF4444}"/>
              </c:ext>
            </c:extLst>
          </c:dPt>
          <c:cat>
            <c:numRef>
              <c:f>Sheet1!$D$2:$D$13</c:f>
              <c:numCache>
                <c:formatCode>0.0</c:formatCode>
                <c:ptCount val="12"/>
                <c:pt idx="0">
                  <c:v>5.5</c:v>
                </c:pt>
                <c:pt idx="1">
                  <c:v>5.0</c:v>
                </c:pt>
                <c:pt idx="2">
                  <c:v>4.5</c:v>
                </c:pt>
                <c:pt idx="3">
                  <c:v>4.0</c:v>
                </c:pt>
                <c:pt idx="4">
                  <c:v>3.5</c:v>
                </c:pt>
                <c:pt idx="5">
                  <c:v>3.0</c:v>
                </c:pt>
                <c:pt idx="6">
                  <c:v>2.5</c:v>
                </c:pt>
                <c:pt idx="7">
                  <c:v>2.0</c:v>
                </c:pt>
                <c:pt idx="8">
                  <c:v>1.5</c:v>
                </c:pt>
                <c:pt idx="9">
                  <c:v>1.0</c:v>
                </c:pt>
                <c:pt idx="10">
                  <c:v>0.5</c:v>
                </c:pt>
                <c:pt idx="11">
                  <c:v>0.0</c:v>
                </c:pt>
              </c:numCache>
            </c:numRef>
          </c:cat>
          <c:val>
            <c:numRef>
              <c:f>Sheet1!$F$2:$F$13</c:f>
              <c:numCache>
                <c:formatCode>0.0</c:formatCode>
                <c:ptCount val="12"/>
                <c:pt idx="0">
                  <c:v>4.0</c:v>
                </c:pt>
                <c:pt idx="1">
                  <c:v>1.999999999999998</c:v>
                </c:pt>
                <c:pt idx="2">
                  <c:v>1.9</c:v>
                </c:pt>
                <c:pt idx="3">
                  <c:v>2.099999999999999</c:v>
                </c:pt>
                <c:pt idx="4">
                  <c:v>2.6</c:v>
                </c:pt>
                <c:pt idx="5">
                  <c:v>2.6</c:v>
                </c:pt>
                <c:pt idx="6">
                  <c:v>2.0</c:v>
                </c:pt>
                <c:pt idx="7">
                  <c:v>2.2</c:v>
                </c:pt>
                <c:pt idx="8">
                  <c:v>2.399999999999999</c:v>
                </c:pt>
                <c:pt idx="9">
                  <c:v>2.399999999999999</c:v>
                </c:pt>
                <c:pt idx="10">
                  <c:v>2.500000000000001</c:v>
                </c:pt>
                <c:pt idx="11">
                  <c:v>1.0</c:v>
                </c:pt>
              </c:numCache>
            </c:numRef>
          </c:val>
          <c:extLst xmlns:c16r2="http://schemas.microsoft.com/office/drawing/2015/06/chart">
            <c:ext xmlns:c16="http://schemas.microsoft.com/office/drawing/2014/chart" uri="{C3380CC4-5D6E-409C-BE32-E72D297353CC}">
              <c16:uniqueId val="{00000001-ABD0-4303-8921-11C097DF4444}"/>
            </c:ext>
          </c:extLst>
        </c:ser>
        <c:dLbls>
          <c:showLegendKey val="0"/>
          <c:showVal val="0"/>
          <c:showCatName val="0"/>
          <c:showSerName val="0"/>
          <c:showPercent val="0"/>
          <c:showBubbleSize val="0"/>
        </c:dLbls>
        <c:gapWidth val="10"/>
        <c:overlap val="100"/>
        <c:axId val="-2064567288"/>
        <c:axId val="-2064563960"/>
      </c:barChart>
      <c:scatterChart>
        <c:scatterStyle val="lineMarker"/>
        <c:varyColors val="0"/>
        <c:ser>
          <c:idx val="6"/>
          <c:order val="0"/>
          <c:tx>
            <c:strRef>
              <c:f>Sheet1!$B$1</c:f>
              <c:strCache>
                <c:ptCount val="1"/>
                <c:pt idx="0">
                  <c:v>2001</c:v>
                </c:pt>
              </c:strCache>
            </c:strRef>
          </c:tx>
          <c:spPr>
            <a:ln w="47625">
              <a:noFill/>
            </a:ln>
            <a:effectLst/>
          </c:spPr>
          <c:marker>
            <c:symbol val="circle"/>
            <c:size val="14"/>
            <c:spPr>
              <a:solidFill>
                <a:schemeClr val="accent1"/>
              </a:solidFill>
              <a:ln>
                <a:noFill/>
              </a:ln>
              <a:effectLst/>
            </c:spPr>
          </c:marker>
          <c:dPt>
            <c:idx val="0"/>
            <c:marker>
              <c:symbol val="none"/>
            </c:marker>
            <c:bubble3D val="0"/>
            <c:extLst xmlns:c16r2="http://schemas.microsoft.com/office/drawing/2015/06/chart">
              <c:ext xmlns:c16="http://schemas.microsoft.com/office/drawing/2014/chart" uri="{C3380CC4-5D6E-409C-BE32-E72D297353CC}">
                <c16:uniqueId val="{00000006-ABD0-4303-8921-11C097DF4444}"/>
              </c:ext>
            </c:extLst>
          </c:dPt>
          <c:dPt>
            <c:idx val="1"/>
            <c:bubble3D val="0"/>
            <c:extLst xmlns:c16r2="http://schemas.microsoft.com/office/drawing/2015/06/chart">
              <c:ext xmlns:c16="http://schemas.microsoft.com/office/drawing/2014/chart" uri="{C3380CC4-5D6E-409C-BE32-E72D297353CC}">
                <c16:uniqueId val="{00000001-06C7-40D7-AA36-92B4A23BAFC6}"/>
              </c:ext>
            </c:extLst>
          </c:dPt>
          <c:dPt>
            <c:idx val="2"/>
            <c:marker>
              <c:spPr>
                <a:solidFill>
                  <a:schemeClr val="accent3"/>
                </a:solidFill>
                <a:ln>
                  <a:noFill/>
                </a:ln>
                <a:effectLst/>
              </c:spPr>
            </c:marker>
            <c:bubble3D val="0"/>
            <c:extLst xmlns:c16r2="http://schemas.microsoft.com/office/drawing/2015/06/chart">
              <c:ext xmlns:c16="http://schemas.microsoft.com/office/drawing/2014/chart" uri="{C3380CC4-5D6E-409C-BE32-E72D297353CC}">
                <c16:uniqueId val="{00000001-881E-4538-BC74-B45C9DA663CA}"/>
              </c:ext>
            </c:extLst>
          </c:dPt>
          <c:dPt>
            <c:idx val="4"/>
            <c:marker>
              <c:spPr>
                <a:solidFill>
                  <a:schemeClr val="accent3"/>
                </a:solidFill>
                <a:ln>
                  <a:noFill/>
                </a:ln>
                <a:effectLst/>
              </c:spPr>
            </c:marker>
            <c:bubble3D val="0"/>
            <c:extLst xmlns:c16r2="http://schemas.microsoft.com/office/drawing/2015/06/chart">
              <c:ext xmlns:c16="http://schemas.microsoft.com/office/drawing/2014/chart" uri="{C3380CC4-5D6E-409C-BE32-E72D297353CC}">
                <c16:uniqueId val="{00000003-06C7-40D7-AA36-92B4A23BAFC6}"/>
              </c:ext>
            </c:extLst>
          </c:dPt>
          <c:dPt>
            <c:idx val="6"/>
            <c:marker>
              <c:spPr>
                <a:solidFill>
                  <a:schemeClr val="accent3"/>
                </a:solidFill>
                <a:ln>
                  <a:noFill/>
                </a:ln>
                <a:effectLst/>
              </c:spPr>
            </c:marker>
            <c:bubble3D val="0"/>
            <c:extLst xmlns:c16r2="http://schemas.microsoft.com/office/drawing/2015/06/chart">
              <c:ext xmlns:c16="http://schemas.microsoft.com/office/drawing/2014/chart" uri="{C3380CC4-5D6E-409C-BE32-E72D297353CC}">
                <c16:uniqueId val="{00000000-881E-4538-BC74-B45C9DA663CA}"/>
              </c:ext>
            </c:extLst>
          </c:dPt>
          <c:dPt>
            <c:idx val="7"/>
            <c:bubble3D val="0"/>
            <c:extLst xmlns:c16r2="http://schemas.microsoft.com/office/drawing/2015/06/chart">
              <c:ext xmlns:c16="http://schemas.microsoft.com/office/drawing/2014/chart" uri="{C3380CC4-5D6E-409C-BE32-E72D297353CC}">
                <c16:uniqueId val="{00000005-06C7-40D7-AA36-92B4A23BAFC6}"/>
              </c:ext>
            </c:extLst>
          </c:dPt>
          <c:dPt>
            <c:idx val="8"/>
            <c:marker>
              <c:spPr>
                <a:solidFill>
                  <a:schemeClr val="accent3"/>
                </a:solidFill>
                <a:ln>
                  <a:noFill/>
                </a:ln>
                <a:effectLst/>
              </c:spPr>
            </c:marker>
            <c:bubble3D val="0"/>
            <c:extLst xmlns:c16r2="http://schemas.microsoft.com/office/drawing/2015/06/chart">
              <c:ext xmlns:c16="http://schemas.microsoft.com/office/drawing/2014/chart" uri="{C3380CC4-5D6E-409C-BE32-E72D297353CC}">
                <c16:uniqueId val="{00000000-C35A-4A4E-89FF-6D8A774F8057}"/>
              </c:ext>
            </c:extLst>
          </c:dPt>
          <c:dPt>
            <c:idx val="9"/>
            <c:bubble3D val="0"/>
            <c:extLst xmlns:c16r2="http://schemas.microsoft.com/office/drawing/2015/06/chart">
              <c:ext xmlns:c16="http://schemas.microsoft.com/office/drawing/2014/chart" uri="{C3380CC4-5D6E-409C-BE32-E72D297353CC}">
                <c16:uniqueId val="{00000001-C35A-4A4E-89FF-6D8A774F8057}"/>
              </c:ext>
            </c:extLst>
          </c:dPt>
          <c:dPt>
            <c:idx val="10"/>
            <c:marker>
              <c:spPr>
                <a:solidFill>
                  <a:schemeClr val="accent3"/>
                </a:solidFill>
                <a:ln>
                  <a:noFill/>
                </a:ln>
                <a:effectLst/>
              </c:spPr>
            </c:marker>
            <c:bubble3D val="0"/>
            <c:extLst xmlns:c16r2="http://schemas.microsoft.com/office/drawing/2015/06/chart">
              <c:ext xmlns:c16="http://schemas.microsoft.com/office/drawing/2014/chart" uri="{C3380CC4-5D6E-409C-BE32-E72D297353CC}">
                <c16:uniqueId val="{00000002-C35A-4A4E-89FF-6D8A774F8057}"/>
              </c:ext>
            </c:extLst>
          </c:dPt>
          <c:dPt>
            <c:idx val="11"/>
            <c:bubble3D val="0"/>
            <c:extLst xmlns:c16r2="http://schemas.microsoft.com/office/drawing/2015/06/chart">
              <c:ext xmlns:c16="http://schemas.microsoft.com/office/drawing/2014/chart" uri="{C3380CC4-5D6E-409C-BE32-E72D297353CC}">
                <c16:uniqueId val="{00000003-C35A-4A4E-89FF-6D8A774F8057}"/>
              </c:ext>
            </c:extLst>
          </c:dPt>
          <c:dPt>
            <c:idx val="12"/>
            <c:marker>
              <c:symbol val="none"/>
            </c:marker>
            <c:bubble3D val="0"/>
            <c:extLst xmlns:c16r2="http://schemas.microsoft.com/office/drawing/2015/06/chart">
              <c:ext xmlns:c16="http://schemas.microsoft.com/office/drawing/2014/chart" uri="{C3380CC4-5D6E-409C-BE32-E72D297353CC}">
                <c16:uniqueId val="{00000004-C35A-4A4E-89FF-6D8A774F8057}"/>
              </c:ext>
            </c:extLst>
          </c:dPt>
          <c:dPt>
            <c:idx val="13"/>
            <c:bubble3D val="0"/>
            <c:extLst xmlns:c16r2="http://schemas.microsoft.com/office/drawing/2015/06/chart">
              <c:ext xmlns:c16="http://schemas.microsoft.com/office/drawing/2014/chart" uri="{C3380CC4-5D6E-409C-BE32-E72D297353CC}">
                <c16:uniqueId val="{00000005-C35A-4A4E-89FF-6D8A774F8057}"/>
              </c:ext>
            </c:extLst>
          </c:dPt>
          <c:dPt>
            <c:idx val="14"/>
            <c:bubble3D val="0"/>
            <c:extLst xmlns:c16r2="http://schemas.microsoft.com/office/drawing/2015/06/chart">
              <c:ext xmlns:c16="http://schemas.microsoft.com/office/drawing/2014/chart" uri="{C3380CC4-5D6E-409C-BE32-E72D297353CC}">
                <c16:uniqueId val="{00000006-C35A-4A4E-89FF-6D8A774F8057}"/>
              </c:ext>
            </c:extLst>
          </c:dPt>
          <c:xVal>
            <c:numRef>
              <c:f>Sheet1!$B$2:$B$13</c:f>
              <c:numCache>
                <c:formatCode>0.0</c:formatCode>
                <c:ptCount val="12"/>
                <c:pt idx="0">
                  <c:v>2.0</c:v>
                </c:pt>
                <c:pt idx="1">
                  <c:v>3.1</c:v>
                </c:pt>
                <c:pt idx="2">
                  <c:v>3.6</c:v>
                </c:pt>
                <c:pt idx="3">
                  <c:v>2.7</c:v>
                </c:pt>
                <c:pt idx="4">
                  <c:v>3.6</c:v>
                </c:pt>
                <c:pt idx="5">
                  <c:v>4.1</c:v>
                </c:pt>
                <c:pt idx="6">
                  <c:v>3.7</c:v>
                </c:pt>
                <c:pt idx="7">
                  <c:v>3.4</c:v>
                </c:pt>
                <c:pt idx="8">
                  <c:v>4.7</c:v>
                </c:pt>
                <c:pt idx="9">
                  <c:v>4.2</c:v>
                </c:pt>
                <c:pt idx="10">
                  <c:v>5.8</c:v>
                </c:pt>
                <c:pt idx="11">
                  <c:v>2.0</c:v>
                </c:pt>
              </c:numCache>
            </c:numRef>
          </c:xVal>
          <c:yVal>
            <c:numRef>
              <c:f>Sheet1!$D$2:$D$13</c:f>
              <c:numCache>
                <c:formatCode>0.0</c:formatCode>
                <c:ptCount val="12"/>
                <c:pt idx="0">
                  <c:v>5.5</c:v>
                </c:pt>
                <c:pt idx="1">
                  <c:v>5.0</c:v>
                </c:pt>
                <c:pt idx="2">
                  <c:v>4.5</c:v>
                </c:pt>
                <c:pt idx="3">
                  <c:v>4.0</c:v>
                </c:pt>
                <c:pt idx="4">
                  <c:v>3.5</c:v>
                </c:pt>
                <c:pt idx="5">
                  <c:v>3.0</c:v>
                </c:pt>
                <c:pt idx="6">
                  <c:v>2.5</c:v>
                </c:pt>
                <c:pt idx="7">
                  <c:v>2.0</c:v>
                </c:pt>
                <c:pt idx="8">
                  <c:v>1.5</c:v>
                </c:pt>
                <c:pt idx="9">
                  <c:v>1.0</c:v>
                </c:pt>
                <c:pt idx="10">
                  <c:v>0.5</c:v>
                </c:pt>
                <c:pt idx="11">
                  <c:v>0.0</c:v>
                </c:pt>
              </c:numCache>
            </c:numRef>
          </c:yVal>
          <c:smooth val="0"/>
          <c:extLst xmlns:c16r2="http://schemas.microsoft.com/office/drawing/2015/06/chart">
            <c:ext xmlns:c16="http://schemas.microsoft.com/office/drawing/2014/chart" uri="{C3380CC4-5D6E-409C-BE32-E72D297353CC}">
              <c16:uniqueId val="{00000007-C35A-4A4E-89FF-6D8A774F8057}"/>
            </c:ext>
          </c:extLst>
        </c:ser>
        <c:ser>
          <c:idx val="0"/>
          <c:order val="1"/>
          <c:tx>
            <c:strRef>
              <c:f>Sheet1!$C$1</c:f>
              <c:strCache>
                <c:ptCount val="1"/>
                <c:pt idx="0">
                  <c:v>2016</c:v>
                </c:pt>
              </c:strCache>
            </c:strRef>
          </c:tx>
          <c:spPr>
            <a:ln w="47625">
              <a:noFill/>
            </a:ln>
            <a:effectLst/>
          </c:spPr>
          <c:marker>
            <c:symbol val="x"/>
            <c:size val="13"/>
            <c:spPr>
              <a:noFill/>
              <a:ln w="19050">
                <a:solidFill>
                  <a:schemeClr val="bg2"/>
                </a:solidFill>
              </a:ln>
              <a:effectLst/>
            </c:spPr>
          </c:marker>
          <c:dPt>
            <c:idx val="0"/>
            <c:marker>
              <c:symbol val="none"/>
            </c:marker>
            <c:bubble3D val="0"/>
            <c:extLst xmlns:c16r2="http://schemas.microsoft.com/office/drawing/2015/06/chart">
              <c:ext xmlns:c16="http://schemas.microsoft.com/office/drawing/2014/chart" uri="{C3380CC4-5D6E-409C-BE32-E72D297353CC}">
                <c16:uniqueId val="{00000007-ABD0-4303-8921-11C097DF4444}"/>
              </c:ext>
            </c:extLst>
          </c:dPt>
          <c:dPt>
            <c:idx val="2"/>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0E-881E-4538-BC74-B45C9DA663CA}"/>
              </c:ext>
            </c:extLst>
          </c:dPt>
          <c:dPt>
            <c:idx val="4"/>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0F-881E-4538-BC74-B45C9DA663CA}"/>
              </c:ext>
            </c:extLst>
          </c:dPt>
          <c:dPt>
            <c:idx val="6"/>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10-881E-4538-BC74-B45C9DA663CA}"/>
              </c:ext>
            </c:extLst>
          </c:dPt>
          <c:dPt>
            <c:idx val="8"/>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11-881E-4538-BC74-B45C9DA663CA}"/>
              </c:ext>
            </c:extLst>
          </c:dPt>
          <c:dPt>
            <c:idx val="10"/>
            <c:marker>
              <c:spPr>
                <a:noFill/>
                <a:ln w="19050">
                  <a:solidFill>
                    <a:schemeClr val="accent2"/>
                  </a:solidFill>
                </a:ln>
                <a:effectLst/>
              </c:spPr>
            </c:marker>
            <c:bubble3D val="0"/>
            <c:extLst xmlns:c16r2="http://schemas.microsoft.com/office/drawing/2015/06/chart">
              <c:ext xmlns:c16="http://schemas.microsoft.com/office/drawing/2014/chart" uri="{C3380CC4-5D6E-409C-BE32-E72D297353CC}">
                <c16:uniqueId val="{00000012-881E-4538-BC74-B45C9DA663CA}"/>
              </c:ext>
            </c:extLst>
          </c:dPt>
          <c:dPt>
            <c:idx val="12"/>
            <c:marker>
              <c:symbol val="none"/>
            </c:marker>
            <c:bubble3D val="0"/>
            <c:extLst xmlns:c16r2="http://schemas.microsoft.com/office/drawing/2015/06/chart">
              <c:ext xmlns:c16="http://schemas.microsoft.com/office/drawing/2014/chart" uri="{C3380CC4-5D6E-409C-BE32-E72D297353CC}">
                <c16:uniqueId val="{00000004-ABD0-4303-8921-11C097DF4444}"/>
              </c:ext>
            </c:extLst>
          </c:dPt>
          <c:xVal>
            <c:numRef>
              <c:f>Sheet1!$C$2:$C$13</c:f>
              <c:numCache>
                <c:formatCode>0.0</c:formatCode>
                <c:ptCount val="12"/>
                <c:pt idx="0">
                  <c:v>4.0</c:v>
                </c:pt>
                <c:pt idx="1">
                  <c:v>5.1</c:v>
                </c:pt>
                <c:pt idx="2">
                  <c:v>5.5</c:v>
                </c:pt>
                <c:pt idx="3">
                  <c:v>4.8</c:v>
                </c:pt>
                <c:pt idx="4">
                  <c:v>6.2</c:v>
                </c:pt>
                <c:pt idx="5">
                  <c:v>6.7</c:v>
                </c:pt>
                <c:pt idx="6">
                  <c:v>5.7</c:v>
                </c:pt>
                <c:pt idx="7">
                  <c:v>5.6</c:v>
                </c:pt>
                <c:pt idx="8">
                  <c:v>7.1</c:v>
                </c:pt>
                <c:pt idx="9">
                  <c:v>6.6</c:v>
                </c:pt>
                <c:pt idx="10">
                  <c:v>8.3</c:v>
                </c:pt>
                <c:pt idx="11">
                  <c:v>4.0</c:v>
                </c:pt>
              </c:numCache>
            </c:numRef>
          </c:xVal>
          <c:yVal>
            <c:numRef>
              <c:f>Sheet1!$D$2:$D$13</c:f>
              <c:numCache>
                <c:formatCode>0.0</c:formatCode>
                <c:ptCount val="12"/>
                <c:pt idx="0">
                  <c:v>5.5</c:v>
                </c:pt>
                <c:pt idx="1">
                  <c:v>5.0</c:v>
                </c:pt>
                <c:pt idx="2">
                  <c:v>4.5</c:v>
                </c:pt>
                <c:pt idx="3">
                  <c:v>4.0</c:v>
                </c:pt>
                <c:pt idx="4">
                  <c:v>3.5</c:v>
                </c:pt>
                <c:pt idx="5">
                  <c:v>3.0</c:v>
                </c:pt>
                <c:pt idx="6">
                  <c:v>2.5</c:v>
                </c:pt>
                <c:pt idx="7">
                  <c:v>2.0</c:v>
                </c:pt>
                <c:pt idx="8">
                  <c:v>1.5</c:v>
                </c:pt>
                <c:pt idx="9">
                  <c:v>1.0</c:v>
                </c:pt>
                <c:pt idx="10">
                  <c:v>0.5</c:v>
                </c:pt>
                <c:pt idx="11">
                  <c:v>0.0</c:v>
                </c:pt>
              </c:numCache>
            </c:numRef>
          </c:yVal>
          <c:smooth val="0"/>
          <c:extLst xmlns:c16r2="http://schemas.microsoft.com/office/drawing/2015/06/chart">
            <c:ext xmlns:c16="http://schemas.microsoft.com/office/drawing/2014/chart" uri="{C3380CC4-5D6E-409C-BE32-E72D297353CC}">
              <c16:uniqueId val="{00000008-C35A-4A4E-89FF-6D8A774F8057}"/>
            </c:ext>
          </c:extLst>
        </c:ser>
        <c:dLbls>
          <c:showLegendKey val="0"/>
          <c:showVal val="0"/>
          <c:showCatName val="0"/>
          <c:showSerName val="0"/>
          <c:showPercent val="0"/>
          <c:showBubbleSize val="0"/>
        </c:dLbls>
        <c:axId val="-2064588088"/>
        <c:axId val="-2064591368"/>
      </c:scatterChart>
      <c:catAx>
        <c:axId val="-2064567288"/>
        <c:scaling>
          <c:orientation val="minMax"/>
        </c:scaling>
        <c:delete val="0"/>
        <c:axPos val="l"/>
        <c:numFmt formatCode="0.0" sourceLinked="1"/>
        <c:majorTickMark val="none"/>
        <c:minorTickMark val="none"/>
        <c:tickLblPos val="none"/>
        <c:spPr>
          <a:ln>
            <a:noFill/>
          </a:ln>
        </c:spPr>
        <c:txPr>
          <a:bodyPr/>
          <a:lstStyle/>
          <a:p>
            <a:pPr>
              <a:defRPr sz="2200">
                <a:solidFill>
                  <a:schemeClr val="bg1"/>
                </a:solidFill>
              </a:defRPr>
            </a:pPr>
            <a:endParaRPr lang="en-US"/>
          </a:p>
        </c:txPr>
        <c:crossAx val="-2064563960"/>
        <c:crosses val="autoZero"/>
        <c:auto val="0"/>
        <c:lblAlgn val="ctr"/>
        <c:lblOffset val="100"/>
        <c:tickMarkSkip val="1"/>
        <c:noMultiLvlLbl val="1"/>
      </c:catAx>
      <c:valAx>
        <c:axId val="-2064563960"/>
        <c:scaling>
          <c:orientation val="minMax"/>
          <c:max val="9.0"/>
          <c:min val="2.0"/>
        </c:scaling>
        <c:delete val="0"/>
        <c:axPos val="b"/>
        <c:majorGridlines>
          <c:spPr>
            <a:ln>
              <a:solidFill>
                <a:schemeClr val="accent6">
                  <a:lumMod val="40000"/>
                  <a:lumOff val="60000"/>
                </a:schemeClr>
              </a:solidFill>
            </a:ln>
          </c:spPr>
        </c:majorGridlines>
        <c:numFmt formatCode="#,##0" sourceLinked="0"/>
        <c:majorTickMark val="out"/>
        <c:minorTickMark val="none"/>
        <c:tickLblPos val="low"/>
        <c:spPr>
          <a:ln>
            <a:noFill/>
          </a:ln>
        </c:spPr>
        <c:txPr>
          <a:bodyPr/>
          <a:lstStyle/>
          <a:p>
            <a:pPr>
              <a:defRPr sz="2200"/>
            </a:pPr>
            <a:endParaRPr lang="en-US"/>
          </a:p>
        </c:txPr>
        <c:crossAx val="-2064567288"/>
        <c:crosses val="autoZero"/>
        <c:crossBetween val="midCat"/>
        <c:majorUnit val="1.0"/>
      </c:valAx>
      <c:valAx>
        <c:axId val="-2064591368"/>
        <c:scaling>
          <c:orientation val="maxMin"/>
          <c:max val="6.0"/>
        </c:scaling>
        <c:delete val="0"/>
        <c:axPos val="r"/>
        <c:numFmt formatCode="0.0" sourceLinked="1"/>
        <c:majorTickMark val="none"/>
        <c:minorTickMark val="none"/>
        <c:tickLblPos val="none"/>
        <c:spPr>
          <a:ln>
            <a:noFill/>
          </a:ln>
        </c:spPr>
        <c:txPr>
          <a:bodyPr/>
          <a:lstStyle/>
          <a:p>
            <a:pPr>
              <a:defRPr>
                <a:solidFill>
                  <a:schemeClr val="bg1"/>
                </a:solidFill>
              </a:defRPr>
            </a:pPr>
            <a:endParaRPr lang="en-US"/>
          </a:p>
        </c:txPr>
        <c:crossAx val="-2064588088"/>
        <c:crosses val="max"/>
        <c:crossBetween val="midCat"/>
        <c:majorUnit val="0.5"/>
      </c:valAx>
      <c:valAx>
        <c:axId val="-2064588088"/>
        <c:scaling>
          <c:orientation val="minMax"/>
          <c:max val="9.0"/>
          <c:min val="2.0"/>
        </c:scaling>
        <c:delete val="0"/>
        <c:axPos val="b"/>
        <c:numFmt formatCode="0" sourceLinked="0"/>
        <c:majorTickMark val="out"/>
        <c:minorTickMark val="none"/>
        <c:tickLblPos val="low"/>
        <c:txPr>
          <a:bodyPr/>
          <a:lstStyle/>
          <a:p>
            <a:pPr>
              <a:defRPr sz="2200">
                <a:solidFill>
                  <a:schemeClr val="bg1"/>
                </a:solidFill>
              </a:defRPr>
            </a:pPr>
            <a:endParaRPr lang="en-US"/>
          </a:p>
        </c:txPr>
        <c:crossAx val="-2064591368"/>
        <c:crosses val="max"/>
        <c:crossBetween val="midCat"/>
        <c:majorUnit val="1.0"/>
      </c:valAx>
    </c:plotArea>
    <c:plotVisOnly val="1"/>
    <c:dispBlanksAs val="gap"/>
    <c:showDLblsOverMax val="0"/>
  </c:chart>
  <c:txPr>
    <a:bodyPr/>
    <a:lstStyle/>
    <a:p>
      <a:pPr>
        <a:defRPr sz="1800"/>
      </a:pPr>
      <a:endParaRPr lang="en-US"/>
    </a:p>
  </c:txPr>
  <c:externalData r:id="rId4">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Sheet1!$B$1</c:f>
              <c:strCache>
                <c:ptCount val="1"/>
                <c:pt idx="0">
                  <c:v>NSW</c:v>
                </c:pt>
              </c:strCache>
            </c:strRef>
          </c:tx>
          <c:spPr>
            <a:ln w="44450">
              <a:solidFill>
                <a:srgbClr val="621214"/>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Sheet1!$B$2:$B$110</c:f>
              <c:numCache>
                <c:formatCode>0</c:formatCode>
                <c:ptCount val="109"/>
                <c:pt idx="0">
                  <c:v>49947.0</c:v>
                </c:pt>
                <c:pt idx="1">
                  <c:v>52199.0</c:v>
                </c:pt>
                <c:pt idx="2">
                  <c:v>48756.0</c:v>
                </c:pt>
                <c:pt idx="3">
                  <c:v>41350.0</c:v>
                </c:pt>
                <c:pt idx="4">
                  <c:v>40381.0</c:v>
                </c:pt>
                <c:pt idx="5">
                  <c:v>36496.0</c:v>
                </c:pt>
                <c:pt idx="6">
                  <c:v>37356.0</c:v>
                </c:pt>
                <c:pt idx="7">
                  <c:v>35141.0</c:v>
                </c:pt>
                <c:pt idx="8">
                  <c:v>33706.0</c:v>
                </c:pt>
                <c:pt idx="9">
                  <c:v>31178.0</c:v>
                </c:pt>
                <c:pt idx="10">
                  <c:v>26092.0</c:v>
                </c:pt>
                <c:pt idx="11">
                  <c:v>23144.0</c:v>
                </c:pt>
                <c:pt idx="12">
                  <c:v>18513.0</c:v>
                </c:pt>
                <c:pt idx="13">
                  <c:v>12628.0</c:v>
                </c:pt>
                <c:pt idx="14">
                  <c:v>14327.0</c:v>
                </c:pt>
                <c:pt idx="15">
                  <c:v>15636.0</c:v>
                </c:pt>
                <c:pt idx="16">
                  <c:v>16921.0</c:v>
                </c:pt>
                <c:pt idx="17">
                  <c:v>21929.0</c:v>
                </c:pt>
                <c:pt idx="18">
                  <c:v>26176.0</c:v>
                </c:pt>
                <c:pt idx="19">
                  <c:v>25579.0</c:v>
                </c:pt>
                <c:pt idx="20">
                  <c:v>27258.0</c:v>
                </c:pt>
                <c:pt idx="21">
                  <c:v>35952.0</c:v>
                </c:pt>
                <c:pt idx="22">
                  <c:v>36380.0</c:v>
                </c:pt>
                <c:pt idx="23">
                  <c:v>48162.0</c:v>
                </c:pt>
                <c:pt idx="24">
                  <c:v>49558.0</c:v>
                </c:pt>
                <c:pt idx="25">
                  <c:v>48045.0</c:v>
                </c:pt>
                <c:pt idx="26">
                  <c:v>49230.0</c:v>
                </c:pt>
                <c:pt idx="27">
                  <c:v>44330.0</c:v>
                </c:pt>
                <c:pt idx="28">
                  <c:v>44292.0</c:v>
                </c:pt>
                <c:pt idx="29">
                  <c:v>37291.0</c:v>
                </c:pt>
                <c:pt idx="30">
                  <c:v>32531.0</c:v>
                </c:pt>
                <c:pt idx="31">
                  <c:v>29715.0</c:v>
                </c:pt>
                <c:pt idx="32">
                  <c:v>30873.0</c:v>
                </c:pt>
                <c:pt idx="33">
                  <c:v>31843.0</c:v>
                </c:pt>
                <c:pt idx="34">
                  <c:v>34398.0</c:v>
                </c:pt>
                <c:pt idx="35">
                  <c:v>35228.0</c:v>
                </c:pt>
                <c:pt idx="36">
                  <c:v>36707.0</c:v>
                </c:pt>
                <c:pt idx="37">
                  <c:v>41088.0</c:v>
                </c:pt>
                <c:pt idx="38">
                  <c:v>40569.0</c:v>
                </c:pt>
                <c:pt idx="39">
                  <c:v>43834.0</c:v>
                </c:pt>
                <c:pt idx="40">
                  <c:v>44086.0</c:v>
                </c:pt>
                <c:pt idx="41">
                  <c:v>43689.0</c:v>
                </c:pt>
                <c:pt idx="42">
                  <c:v>45760.0</c:v>
                </c:pt>
                <c:pt idx="43">
                  <c:v>47345.0</c:v>
                </c:pt>
                <c:pt idx="44">
                  <c:v>55358.0</c:v>
                </c:pt>
                <c:pt idx="45">
                  <c:v>58619.0</c:v>
                </c:pt>
                <c:pt idx="46">
                  <c:v>56666.0</c:v>
                </c:pt>
                <c:pt idx="47">
                  <c:v>57190.0</c:v>
                </c:pt>
                <c:pt idx="48">
                  <c:v>49384.0</c:v>
                </c:pt>
                <c:pt idx="49">
                  <c:v>44411.0</c:v>
                </c:pt>
                <c:pt idx="50">
                  <c:v>43879.0</c:v>
                </c:pt>
                <c:pt idx="51">
                  <c:v>40892.0</c:v>
                </c:pt>
                <c:pt idx="52">
                  <c:v>41693.0</c:v>
                </c:pt>
                <c:pt idx="53">
                  <c:v>40919.0</c:v>
                </c:pt>
                <c:pt idx="54">
                  <c:v>37797.0</c:v>
                </c:pt>
                <c:pt idx="55">
                  <c:v>35393.0</c:v>
                </c:pt>
                <c:pt idx="56">
                  <c:v>32002.0</c:v>
                </c:pt>
                <c:pt idx="57">
                  <c:v>29820.0</c:v>
                </c:pt>
                <c:pt idx="58">
                  <c:v>31249.0</c:v>
                </c:pt>
                <c:pt idx="59">
                  <c:v>31669.0</c:v>
                </c:pt>
                <c:pt idx="60">
                  <c:v>33797.0</c:v>
                </c:pt>
                <c:pt idx="61">
                  <c:v>35205.0</c:v>
                </c:pt>
                <c:pt idx="62">
                  <c:v>36840.0</c:v>
                </c:pt>
                <c:pt idx="63">
                  <c:v>37580.0</c:v>
                </c:pt>
                <c:pt idx="64">
                  <c:v>38972.0</c:v>
                </c:pt>
                <c:pt idx="65">
                  <c:v>38523.0</c:v>
                </c:pt>
                <c:pt idx="66">
                  <c:v>46642.0</c:v>
                </c:pt>
                <c:pt idx="67">
                  <c:v>55011.0</c:v>
                </c:pt>
                <c:pt idx="68">
                  <c:v>62873.0</c:v>
                </c:pt>
                <c:pt idx="69">
                  <c:v>73570.0</c:v>
                </c:pt>
                <c:pt idx="70">
                  <c:v>75568.0</c:v>
                </c:pt>
                <c:pt idx="71">
                  <c:v>76897.0</c:v>
                </c:pt>
                <c:pt idx="72">
                  <c:v>83291.0</c:v>
                </c:pt>
                <c:pt idx="73">
                  <c:v>87389.0</c:v>
                </c:pt>
                <c:pt idx="74">
                  <c:v>91522.0</c:v>
                </c:pt>
                <c:pt idx="75">
                  <c:v>96427.0</c:v>
                </c:pt>
                <c:pt idx="76">
                  <c:v>90910.0</c:v>
                </c:pt>
                <c:pt idx="77">
                  <c:v>86743.0</c:v>
                </c:pt>
                <c:pt idx="78">
                  <c:v>79414.0</c:v>
                </c:pt>
                <c:pt idx="79">
                  <c:v>70164.0</c:v>
                </c:pt>
                <c:pt idx="80">
                  <c:v>63821.0</c:v>
                </c:pt>
                <c:pt idx="81">
                  <c:v>57152.0</c:v>
                </c:pt>
                <c:pt idx="82">
                  <c:v>51415.0</c:v>
                </c:pt>
                <c:pt idx="83">
                  <c:v>50044.0</c:v>
                </c:pt>
                <c:pt idx="84">
                  <c:v>50449.0</c:v>
                </c:pt>
                <c:pt idx="85">
                  <c:v>51675.0</c:v>
                </c:pt>
                <c:pt idx="86">
                  <c:v>54743.0</c:v>
                </c:pt>
                <c:pt idx="87">
                  <c:v>55987.0</c:v>
                </c:pt>
                <c:pt idx="88">
                  <c:v>55815.0</c:v>
                </c:pt>
                <c:pt idx="89">
                  <c:v>58198.0</c:v>
                </c:pt>
                <c:pt idx="90">
                  <c:v>59479.0</c:v>
                </c:pt>
                <c:pt idx="91">
                  <c:v>61910.0</c:v>
                </c:pt>
                <c:pt idx="92">
                  <c:v>63661.0</c:v>
                </c:pt>
                <c:pt idx="93">
                  <c:v>64698.0</c:v>
                </c:pt>
                <c:pt idx="94">
                  <c:v>67212.0</c:v>
                </c:pt>
                <c:pt idx="95">
                  <c:v>66829.0</c:v>
                </c:pt>
                <c:pt idx="96">
                  <c:v>69126.0</c:v>
                </c:pt>
                <c:pt idx="97">
                  <c:v>67869.0</c:v>
                </c:pt>
                <c:pt idx="98">
                  <c:v>68552.0</c:v>
                </c:pt>
                <c:pt idx="99">
                  <c:v>68768.0</c:v>
                </c:pt>
                <c:pt idx="100">
                  <c:v>69064.0</c:v>
                </c:pt>
                <c:pt idx="101">
                  <c:v>69620.0</c:v>
                </c:pt>
                <c:pt idx="102">
                  <c:v>69827.0</c:v>
                </c:pt>
                <c:pt idx="103">
                  <c:v>70459.0</c:v>
                </c:pt>
                <c:pt idx="104">
                  <c:v>72048.0</c:v>
                </c:pt>
                <c:pt idx="105">
                  <c:v>73759.0</c:v>
                </c:pt>
                <c:pt idx="106">
                  <c:v>80886.0</c:v>
                </c:pt>
                <c:pt idx="107">
                  <c:v>84835.0</c:v>
                </c:pt>
                <c:pt idx="108">
                  <c:v>93481.0</c:v>
                </c:pt>
              </c:numCache>
            </c:numRef>
          </c:val>
          <c:smooth val="1"/>
          <c:extLst xmlns:c16r2="http://schemas.microsoft.com/office/drawing/2015/06/chart">
            <c:ext xmlns:c16="http://schemas.microsoft.com/office/drawing/2014/chart" uri="{C3380CC4-5D6E-409C-BE32-E72D297353CC}">
              <c16:uniqueId val="{00000000-2F44-4286-800C-877E67FEE42C}"/>
            </c:ext>
          </c:extLst>
        </c:ser>
        <c:ser>
          <c:idx val="1"/>
          <c:order val="1"/>
          <c:tx>
            <c:strRef>
              <c:f>Sheet1!$C$1</c:f>
              <c:strCache>
                <c:ptCount val="1"/>
                <c:pt idx="0">
                  <c:v>Vic</c:v>
                </c:pt>
              </c:strCache>
            </c:strRef>
          </c:tx>
          <c:spPr>
            <a:ln w="44450">
              <a:solidFill>
                <a:srgbClr val="A02226"/>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Sheet1!$C$2:$C$110</c:f>
              <c:numCache>
                <c:formatCode>0</c:formatCode>
                <c:ptCount val="109"/>
                <c:pt idx="0">
                  <c:v>33092.0</c:v>
                </c:pt>
                <c:pt idx="1">
                  <c:v>34013.0</c:v>
                </c:pt>
                <c:pt idx="2">
                  <c:v>31939.0</c:v>
                </c:pt>
                <c:pt idx="3">
                  <c:v>27163.0</c:v>
                </c:pt>
                <c:pt idx="4">
                  <c:v>26273.0</c:v>
                </c:pt>
                <c:pt idx="5">
                  <c:v>23513.0</c:v>
                </c:pt>
                <c:pt idx="6">
                  <c:v>23266.0</c:v>
                </c:pt>
                <c:pt idx="7">
                  <c:v>21478.0</c:v>
                </c:pt>
                <c:pt idx="8">
                  <c:v>19883.0</c:v>
                </c:pt>
                <c:pt idx="9">
                  <c:v>18362.0</c:v>
                </c:pt>
                <c:pt idx="10">
                  <c:v>15639.0</c:v>
                </c:pt>
                <c:pt idx="11">
                  <c:v>13988.0</c:v>
                </c:pt>
                <c:pt idx="12">
                  <c:v>11129.0</c:v>
                </c:pt>
                <c:pt idx="13">
                  <c:v>7965.0</c:v>
                </c:pt>
                <c:pt idx="14">
                  <c:v>7875.0</c:v>
                </c:pt>
                <c:pt idx="15">
                  <c:v>7997.0</c:v>
                </c:pt>
                <c:pt idx="16">
                  <c:v>8061.0</c:v>
                </c:pt>
                <c:pt idx="17">
                  <c:v>10698.0</c:v>
                </c:pt>
                <c:pt idx="18">
                  <c:v>12985.0</c:v>
                </c:pt>
                <c:pt idx="19">
                  <c:v>13333.0</c:v>
                </c:pt>
                <c:pt idx="20">
                  <c:v>15302.0</c:v>
                </c:pt>
                <c:pt idx="21">
                  <c:v>19295.0</c:v>
                </c:pt>
                <c:pt idx="22">
                  <c:v>20146.0</c:v>
                </c:pt>
                <c:pt idx="23">
                  <c:v>26176.0</c:v>
                </c:pt>
                <c:pt idx="24">
                  <c:v>26033.0</c:v>
                </c:pt>
                <c:pt idx="25">
                  <c:v>25692.0</c:v>
                </c:pt>
                <c:pt idx="26">
                  <c:v>26524.0</c:v>
                </c:pt>
                <c:pt idx="27">
                  <c:v>23432.0</c:v>
                </c:pt>
                <c:pt idx="28">
                  <c:v>24642.0</c:v>
                </c:pt>
                <c:pt idx="29">
                  <c:v>21078.0</c:v>
                </c:pt>
                <c:pt idx="30">
                  <c:v>18877.0</c:v>
                </c:pt>
                <c:pt idx="31">
                  <c:v>17217.0</c:v>
                </c:pt>
                <c:pt idx="32">
                  <c:v>18699.0</c:v>
                </c:pt>
                <c:pt idx="33">
                  <c:v>19313.0</c:v>
                </c:pt>
                <c:pt idx="34">
                  <c:v>20473.0</c:v>
                </c:pt>
                <c:pt idx="35">
                  <c:v>23548.0</c:v>
                </c:pt>
                <c:pt idx="36">
                  <c:v>23887.0</c:v>
                </c:pt>
                <c:pt idx="37">
                  <c:v>24691.0</c:v>
                </c:pt>
                <c:pt idx="38">
                  <c:v>25482.0</c:v>
                </c:pt>
                <c:pt idx="39">
                  <c:v>24846.0</c:v>
                </c:pt>
                <c:pt idx="40">
                  <c:v>26298.0</c:v>
                </c:pt>
                <c:pt idx="41">
                  <c:v>26982.0</c:v>
                </c:pt>
                <c:pt idx="42">
                  <c:v>28182.0</c:v>
                </c:pt>
                <c:pt idx="43">
                  <c:v>29463.0</c:v>
                </c:pt>
                <c:pt idx="44">
                  <c:v>34108.0</c:v>
                </c:pt>
                <c:pt idx="45">
                  <c:v>35336.0</c:v>
                </c:pt>
                <c:pt idx="46">
                  <c:v>30351.0</c:v>
                </c:pt>
                <c:pt idx="47">
                  <c:v>29562.0</c:v>
                </c:pt>
                <c:pt idx="48">
                  <c:v>22579.0</c:v>
                </c:pt>
                <c:pt idx="49">
                  <c:v>20252.0</c:v>
                </c:pt>
                <c:pt idx="50">
                  <c:v>22637.0</c:v>
                </c:pt>
                <c:pt idx="51">
                  <c:v>23629.0</c:v>
                </c:pt>
                <c:pt idx="52">
                  <c:v>25403.0</c:v>
                </c:pt>
                <c:pt idx="53">
                  <c:v>26777.0</c:v>
                </c:pt>
                <c:pt idx="54">
                  <c:v>27740.0</c:v>
                </c:pt>
                <c:pt idx="55">
                  <c:v>26569.0</c:v>
                </c:pt>
                <c:pt idx="56">
                  <c:v>25618.0</c:v>
                </c:pt>
                <c:pt idx="57">
                  <c:v>25020.0</c:v>
                </c:pt>
                <c:pt idx="58">
                  <c:v>26805.0</c:v>
                </c:pt>
                <c:pt idx="59">
                  <c:v>27808.0</c:v>
                </c:pt>
                <c:pt idx="60">
                  <c:v>31550.0</c:v>
                </c:pt>
                <c:pt idx="61">
                  <c:v>32292.0</c:v>
                </c:pt>
                <c:pt idx="62">
                  <c:v>33355.0</c:v>
                </c:pt>
                <c:pt idx="63">
                  <c:v>35809.0</c:v>
                </c:pt>
                <c:pt idx="64">
                  <c:v>37796.0</c:v>
                </c:pt>
                <c:pt idx="65">
                  <c:v>39561.0</c:v>
                </c:pt>
                <c:pt idx="66">
                  <c:v>44459.0</c:v>
                </c:pt>
                <c:pt idx="67">
                  <c:v>48578.0</c:v>
                </c:pt>
                <c:pt idx="68">
                  <c:v>55154.0</c:v>
                </c:pt>
                <c:pt idx="69">
                  <c:v>62539.0</c:v>
                </c:pt>
                <c:pt idx="70">
                  <c:v>65195.0</c:v>
                </c:pt>
                <c:pt idx="71">
                  <c:v>66472.0</c:v>
                </c:pt>
                <c:pt idx="72">
                  <c:v>69357.0</c:v>
                </c:pt>
                <c:pt idx="73">
                  <c:v>73562.0</c:v>
                </c:pt>
                <c:pt idx="74">
                  <c:v>78829.0</c:v>
                </c:pt>
                <c:pt idx="75">
                  <c:v>83225.0</c:v>
                </c:pt>
                <c:pt idx="76">
                  <c:v>84162.0</c:v>
                </c:pt>
                <c:pt idx="77">
                  <c:v>83616.0</c:v>
                </c:pt>
                <c:pt idx="78">
                  <c:v>79838.0</c:v>
                </c:pt>
                <c:pt idx="79">
                  <c:v>72087.0</c:v>
                </c:pt>
                <c:pt idx="80">
                  <c:v>62447.0</c:v>
                </c:pt>
                <c:pt idx="81">
                  <c:v>53679.0</c:v>
                </c:pt>
                <c:pt idx="82">
                  <c:v>44950.0</c:v>
                </c:pt>
                <c:pt idx="83">
                  <c:v>43214.0</c:v>
                </c:pt>
                <c:pt idx="84">
                  <c:v>42670.0</c:v>
                </c:pt>
                <c:pt idx="85">
                  <c:v>44631.0</c:v>
                </c:pt>
                <c:pt idx="86">
                  <c:v>47597.0</c:v>
                </c:pt>
                <c:pt idx="87">
                  <c:v>50311.0</c:v>
                </c:pt>
                <c:pt idx="88">
                  <c:v>53028.0</c:v>
                </c:pt>
                <c:pt idx="89">
                  <c:v>54415.0</c:v>
                </c:pt>
                <c:pt idx="90">
                  <c:v>55867.0</c:v>
                </c:pt>
                <c:pt idx="91">
                  <c:v>55734.0</c:v>
                </c:pt>
                <c:pt idx="92">
                  <c:v>55562.0</c:v>
                </c:pt>
                <c:pt idx="93">
                  <c:v>55627.0</c:v>
                </c:pt>
                <c:pt idx="94">
                  <c:v>57093.0</c:v>
                </c:pt>
                <c:pt idx="95">
                  <c:v>57125.0</c:v>
                </c:pt>
                <c:pt idx="96">
                  <c:v>58304.0</c:v>
                </c:pt>
                <c:pt idx="97">
                  <c:v>56563.0</c:v>
                </c:pt>
                <c:pt idx="98">
                  <c:v>57057.0</c:v>
                </c:pt>
                <c:pt idx="99">
                  <c:v>57635.0</c:v>
                </c:pt>
                <c:pt idx="100">
                  <c:v>58422.0</c:v>
                </c:pt>
                <c:pt idx="101">
                  <c:v>60066.0</c:v>
                </c:pt>
                <c:pt idx="102">
                  <c:v>61340.0</c:v>
                </c:pt>
                <c:pt idx="103">
                  <c:v>63887.0</c:v>
                </c:pt>
                <c:pt idx="104">
                  <c:v>65362.0</c:v>
                </c:pt>
                <c:pt idx="105">
                  <c:v>67060.0</c:v>
                </c:pt>
                <c:pt idx="106">
                  <c:v>71190.0</c:v>
                </c:pt>
                <c:pt idx="107">
                  <c:v>74051.0</c:v>
                </c:pt>
                <c:pt idx="108">
                  <c:v>83446.0</c:v>
                </c:pt>
              </c:numCache>
            </c:numRef>
          </c:val>
          <c:smooth val="1"/>
          <c:extLst xmlns:c16r2="http://schemas.microsoft.com/office/drawing/2015/06/chart">
            <c:ext xmlns:c16="http://schemas.microsoft.com/office/drawing/2014/chart" uri="{C3380CC4-5D6E-409C-BE32-E72D297353CC}">
              <c16:uniqueId val="{00000001-2F44-4286-800C-877E67FEE42C}"/>
            </c:ext>
          </c:extLst>
        </c:ser>
        <c:ser>
          <c:idx val="2"/>
          <c:order val="2"/>
          <c:tx>
            <c:strRef>
              <c:f>Sheet1!$D$1</c:f>
              <c:strCache>
                <c:ptCount val="1"/>
                <c:pt idx="0">
                  <c:v>Qld</c:v>
                </c:pt>
              </c:strCache>
            </c:strRef>
          </c:tx>
          <c:spPr>
            <a:ln w="44450">
              <a:solidFill>
                <a:srgbClr val="D4582A"/>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Sheet1!$D$2:$D$110</c:f>
              <c:numCache>
                <c:formatCode>0</c:formatCode>
                <c:ptCount val="109"/>
                <c:pt idx="0">
                  <c:v>13266.0</c:v>
                </c:pt>
                <c:pt idx="1">
                  <c:v>13142.0</c:v>
                </c:pt>
                <c:pt idx="2">
                  <c:v>11714.0</c:v>
                </c:pt>
                <c:pt idx="3">
                  <c:v>9270.0</c:v>
                </c:pt>
                <c:pt idx="4">
                  <c:v>10315.0</c:v>
                </c:pt>
                <c:pt idx="5">
                  <c:v>9743.0</c:v>
                </c:pt>
                <c:pt idx="6">
                  <c:v>10357.0</c:v>
                </c:pt>
                <c:pt idx="7">
                  <c:v>10179.0</c:v>
                </c:pt>
                <c:pt idx="8">
                  <c:v>9388.0</c:v>
                </c:pt>
                <c:pt idx="9">
                  <c:v>8250.0</c:v>
                </c:pt>
                <c:pt idx="10">
                  <c:v>7209.0</c:v>
                </c:pt>
                <c:pt idx="11">
                  <c:v>6284.0</c:v>
                </c:pt>
                <c:pt idx="12">
                  <c:v>5469.0</c:v>
                </c:pt>
                <c:pt idx="13">
                  <c:v>3719.0</c:v>
                </c:pt>
                <c:pt idx="14">
                  <c:v>3935.0</c:v>
                </c:pt>
                <c:pt idx="15">
                  <c:v>4166.0</c:v>
                </c:pt>
                <c:pt idx="16">
                  <c:v>3969.0</c:v>
                </c:pt>
                <c:pt idx="17">
                  <c:v>5241.0</c:v>
                </c:pt>
                <c:pt idx="18">
                  <c:v>6987.0</c:v>
                </c:pt>
                <c:pt idx="19">
                  <c:v>6709.0</c:v>
                </c:pt>
                <c:pt idx="20">
                  <c:v>7479.0</c:v>
                </c:pt>
                <c:pt idx="21">
                  <c:v>10580.0</c:v>
                </c:pt>
                <c:pt idx="22">
                  <c:v>10583.0</c:v>
                </c:pt>
                <c:pt idx="23">
                  <c:v>13710.0</c:v>
                </c:pt>
                <c:pt idx="24">
                  <c:v>13563.0</c:v>
                </c:pt>
                <c:pt idx="25">
                  <c:v>13051.0</c:v>
                </c:pt>
                <c:pt idx="26">
                  <c:v>13731.0</c:v>
                </c:pt>
                <c:pt idx="27">
                  <c:v>12710.0</c:v>
                </c:pt>
                <c:pt idx="28">
                  <c:v>14314.0</c:v>
                </c:pt>
                <c:pt idx="29">
                  <c:v>12620.0</c:v>
                </c:pt>
                <c:pt idx="30">
                  <c:v>11922.0</c:v>
                </c:pt>
                <c:pt idx="31">
                  <c:v>11807.0</c:v>
                </c:pt>
                <c:pt idx="32">
                  <c:v>12202.0</c:v>
                </c:pt>
                <c:pt idx="33">
                  <c:v>12490.0</c:v>
                </c:pt>
                <c:pt idx="34">
                  <c:v>11853.0</c:v>
                </c:pt>
                <c:pt idx="35">
                  <c:v>12482.0</c:v>
                </c:pt>
                <c:pt idx="36">
                  <c:v>13116.0</c:v>
                </c:pt>
                <c:pt idx="37">
                  <c:v>13710.0</c:v>
                </c:pt>
                <c:pt idx="38">
                  <c:v>14134.0</c:v>
                </c:pt>
                <c:pt idx="39">
                  <c:v>17171.0</c:v>
                </c:pt>
                <c:pt idx="40">
                  <c:v>16894.0</c:v>
                </c:pt>
                <c:pt idx="41">
                  <c:v>17514.0</c:v>
                </c:pt>
                <c:pt idx="42">
                  <c:v>18032.0</c:v>
                </c:pt>
                <c:pt idx="43">
                  <c:v>15917.0</c:v>
                </c:pt>
                <c:pt idx="44">
                  <c:v>19532.0</c:v>
                </c:pt>
                <c:pt idx="45">
                  <c:v>21003.0</c:v>
                </c:pt>
                <c:pt idx="46">
                  <c:v>24414.0</c:v>
                </c:pt>
                <c:pt idx="47">
                  <c:v>27523.0</c:v>
                </c:pt>
                <c:pt idx="48">
                  <c:v>25610.0</c:v>
                </c:pt>
                <c:pt idx="49">
                  <c:v>26488.0</c:v>
                </c:pt>
                <c:pt idx="50">
                  <c:v>27433.0</c:v>
                </c:pt>
                <c:pt idx="51">
                  <c:v>27933.0</c:v>
                </c:pt>
                <c:pt idx="52">
                  <c:v>28670.0</c:v>
                </c:pt>
                <c:pt idx="53">
                  <c:v>27122.0</c:v>
                </c:pt>
                <c:pt idx="54">
                  <c:v>25304.0</c:v>
                </c:pt>
                <c:pt idx="55">
                  <c:v>25060.0</c:v>
                </c:pt>
                <c:pt idx="56">
                  <c:v>25145.0</c:v>
                </c:pt>
                <c:pt idx="57">
                  <c:v>25399.0</c:v>
                </c:pt>
                <c:pt idx="58">
                  <c:v>24592.0</c:v>
                </c:pt>
                <c:pt idx="59">
                  <c:v>25754.0</c:v>
                </c:pt>
                <c:pt idx="60">
                  <c:v>27237.0</c:v>
                </c:pt>
                <c:pt idx="61">
                  <c:v>29555.0</c:v>
                </c:pt>
                <c:pt idx="62">
                  <c:v>31809.0</c:v>
                </c:pt>
                <c:pt idx="63">
                  <c:v>32177.0</c:v>
                </c:pt>
                <c:pt idx="64">
                  <c:v>32989.0</c:v>
                </c:pt>
                <c:pt idx="65">
                  <c:v>32952.0</c:v>
                </c:pt>
                <c:pt idx="66">
                  <c:v>35360.0</c:v>
                </c:pt>
                <c:pt idx="67">
                  <c:v>36253.0</c:v>
                </c:pt>
                <c:pt idx="68">
                  <c:v>40223.0</c:v>
                </c:pt>
                <c:pt idx="69">
                  <c:v>46145.0</c:v>
                </c:pt>
                <c:pt idx="70">
                  <c:v>46081.0</c:v>
                </c:pt>
                <c:pt idx="71">
                  <c:v>47681.0</c:v>
                </c:pt>
                <c:pt idx="72">
                  <c:v>51587.0</c:v>
                </c:pt>
                <c:pt idx="73">
                  <c:v>53907.0</c:v>
                </c:pt>
                <c:pt idx="74">
                  <c:v>59030.0</c:v>
                </c:pt>
                <c:pt idx="75">
                  <c:v>62840.0</c:v>
                </c:pt>
                <c:pt idx="76">
                  <c:v>62530.0</c:v>
                </c:pt>
                <c:pt idx="77">
                  <c:v>59319.0</c:v>
                </c:pt>
                <c:pt idx="78">
                  <c:v>54646.0</c:v>
                </c:pt>
                <c:pt idx="79">
                  <c:v>47325.0</c:v>
                </c:pt>
                <c:pt idx="80">
                  <c:v>40320.0</c:v>
                </c:pt>
                <c:pt idx="81">
                  <c:v>35820.0</c:v>
                </c:pt>
                <c:pt idx="82">
                  <c:v>32161.0</c:v>
                </c:pt>
                <c:pt idx="83">
                  <c:v>31670.0</c:v>
                </c:pt>
                <c:pt idx="84">
                  <c:v>32418.0</c:v>
                </c:pt>
                <c:pt idx="85">
                  <c:v>34629.0</c:v>
                </c:pt>
                <c:pt idx="86">
                  <c:v>38105.0</c:v>
                </c:pt>
                <c:pt idx="87">
                  <c:v>40312.0</c:v>
                </c:pt>
                <c:pt idx="88">
                  <c:v>42646.0</c:v>
                </c:pt>
                <c:pt idx="89">
                  <c:v>44926.0</c:v>
                </c:pt>
                <c:pt idx="90">
                  <c:v>45306.0</c:v>
                </c:pt>
                <c:pt idx="91">
                  <c:v>43620.0</c:v>
                </c:pt>
                <c:pt idx="92">
                  <c:v>41745.0</c:v>
                </c:pt>
                <c:pt idx="93">
                  <c:v>39431.0</c:v>
                </c:pt>
                <c:pt idx="94">
                  <c:v>36700.0</c:v>
                </c:pt>
                <c:pt idx="95">
                  <c:v>33849.0</c:v>
                </c:pt>
                <c:pt idx="96">
                  <c:v>31377.0</c:v>
                </c:pt>
                <c:pt idx="97">
                  <c:v>27192.0</c:v>
                </c:pt>
                <c:pt idx="98">
                  <c:v>24464.0</c:v>
                </c:pt>
                <c:pt idx="99">
                  <c:v>22431.0</c:v>
                </c:pt>
                <c:pt idx="100">
                  <c:v>20394.0</c:v>
                </c:pt>
                <c:pt idx="101">
                  <c:v>19205.0</c:v>
                </c:pt>
                <c:pt idx="102">
                  <c:v>18302.0</c:v>
                </c:pt>
                <c:pt idx="103">
                  <c:v>18917.0</c:v>
                </c:pt>
                <c:pt idx="104">
                  <c:v>18677.0</c:v>
                </c:pt>
                <c:pt idx="105">
                  <c:v>19166.0</c:v>
                </c:pt>
                <c:pt idx="106">
                  <c:v>21776.0</c:v>
                </c:pt>
                <c:pt idx="107">
                  <c:v>23023.0</c:v>
                </c:pt>
                <c:pt idx="108">
                  <c:v>27521.0</c:v>
                </c:pt>
              </c:numCache>
            </c:numRef>
          </c:val>
          <c:smooth val="0"/>
          <c:extLst xmlns:c16r2="http://schemas.microsoft.com/office/drawing/2015/06/chart">
            <c:ext xmlns:c16="http://schemas.microsoft.com/office/drawing/2014/chart" uri="{C3380CC4-5D6E-409C-BE32-E72D297353CC}">
              <c16:uniqueId val="{00000002-2F44-4286-800C-877E67FEE42C}"/>
            </c:ext>
          </c:extLst>
        </c:ser>
        <c:ser>
          <c:idx val="3"/>
          <c:order val="3"/>
          <c:tx>
            <c:strRef>
              <c:f>Sheet1!$E$1</c:f>
              <c:strCache>
                <c:ptCount val="1"/>
                <c:pt idx="0">
                  <c:v>SA</c:v>
                </c:pt>
              </c:strCache>
            </c:strRef>
          </c:tx>
          <c:spPr>
            <a:ln w="44450">
              <a:solidFill>
                <a:srgbClr val="FFC35A"/>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Sheet1!$E$2:$E$110</c:f>
              <c:numCache>
                <c:formatCode>0</c:formatCode>
                <c:ptCount val="109"/>
                <c:pt idx="0">
                  <c:v>5630.0</c:v>
                </c:pt>
                <c:pt idx="1">
                  <c:v>5762.0</c:v>
                </c:pt>
                <c:pt idx="2">
                  <c:v>5424.0</c:v>
                </c:pt>
                <c:pt idx="3">
                  <c:v>4691.0</c:v>
                </c:pt>
                <c:pt idx="4">
                  <c:v>4691.0</c:v>
                </c:pt>
                <c:pt idx="5">
                  <c:v>4619.0</c:v>
                </c:pt>
                <c:pt idx="6">
                  <c:v>4554.0</c:v>
                </c:pt>
                <c:pt idx="7">
                  <c:v>4015.0</c:v>
                </c:pt>
                <c:pt idx="8">
                  <c:v>3602.0</c:v>
                </c:pt>
                <c:pt idx="9">
                  <c:v>2897.0</c:v>
                </c:pt>
                <c:pt idx="10">
                  <c:v>2428.0</c:v>
                </c:pt>
                <c:pt idx="11">
                  <c:v>2135.0</c:v>
                </c:pt>
                <c:pt idx="12">
                  <c:v>1953.0</c:v>
                </c:pt>
                <c:pt idx="13">
                  <c:v>1546.0</c:v>
                </c:pt>
                <c:pt idx="14">
                  <c:v>1849.0</c:v>
                </c:pt>
                <c:pt idx="15">
                  <c:v>1828.0</c:v>
                </c:pt>
                <c:pt idx="16">
                  <c:v>1782.0</c:v>
                </c:pt>
                <c:pt idx="17">
                  <c:v>1994.0</c:v>
                </c:pt>
                <c:pt idx="18">
                  <c:v>1994.0</c:v>
                </c:pt>
                <c:pt idx="19">
                  <c:v>1869.0</c:v>
                </c:pt>
                <c:pt idx="20">
                  <c:v>1913.0</c:v>
                </c:pt>
                <c:pt idx="21">
                  <c:v>2883.0</c:v>
                </c:pt>
                <c:pt idx="22">
                  <c:v>2970.0</c:v>
                </c:pt>
                <c:pt idx="23">
                  <c:v>3912.0</c:v>
                </c:pt>
                <c:pt idx="24">
                  <c:v>3865.0</c:v>
                </c:pt>
                <c:pt idx="25">
                  <c:v>3653.0</c:v>
                </c:pt>
                <c:pt idx="26">
                  <c:v>3698.0</c:v>
                </c:pt>
                <c:pt idx="27">
                  <c:v>3476.0</c:v>
                </c:pt>
                <c:pt idx="28">
                  <c:v>3723.0</c:v>
                </c:pt>
                <c:pt idx="29">
                  <c:v>3106.0</c:v>
                </c:pt>
                <c:pt idx="30">
                  <c:v>2850.0</c:v>
                </c:pt>
                <c:pt idx="31">
                  <c:v>2850.0</c:v>
                </c:pt>
                <c:pt idx="32">
                  <c:v>3089.0</c:v>
                </c:pt>
                <c:pt idx="33">
                  <c:v>3160.0</c:v>
                </c:pt>
                <c:pt idx="34">
                  <c:v>2556.0</c:v>
                </c:pt>
                <c:pt idx="35">
                  <c:v>3128.0</c:v>
                </c:pt>
                <c:pt idx="36">
                  <c:v>2746.0</c:v>
                </c:pt>
                <c:pt idx="37">
                  <c:v>2682.0</c:v>
                </c:pt>
                <c:pt idx="38">
                  <c:v>3491.0</c:v>
                </c:pt>
                <c:pt idx="39">
                  <c:v>3689.0</c:v>
                </c:pt>
                <c:pt idx="40">
                  <c:v>3902.0</c:v>
                </c:pt>
                <c:pt idx="41">
                  <c:v>3829.0</c:v>
                </c:pt>
                <c:pt idx="42">
                  <c:v>3688.0</c:v>
                </c:pt>
                <c:pt idx="43">
                  <c:v>2726.0</c:v>
                </c:pt>
                <c:pt idx="44">
                  <c:v>2789.0</c:v>
                </c:pt>
                <c:pt idx="45">
                  <c:v>2765.0</c:v>
                </c:pt>
                <c:pt idx="46">
                  <c:v>2408.0</c:v>
                </c:pt>
                <c:pt idx="47">
                  <c:v>3310.0</c:v>
                </c:pt>
                <c:pt idx="48">
                  <c:v>2533.0</c:v>
                </c:pt>
                <c:pt idx="49">
                  <c:v>2798.0</c:v>
                </c:pt>
                <c:pt idx="50">
                  <c:v>2984.0</c:v>
                </c:pt>
                <c:pt idx="51">
                  <c:v>2669.0</c:v>
                </c:pt>
                <c:pt idx="52">
                  <c:v>3656.0</c:v>
                </c:pt>
                <c:pt idx="53">
                  <c:v>3904.0</c:v>
                </c:pt>
                <c:pt idx="54">
                  <c:v>4180.0</c:v>
                </c:pt>
                <c:pt idx="55">
                  <c:v>4244.0</c:v>
                </c:pt>
                <c:pt idx="56">
                  <c:v>4238.0</c:v>
                </c:pt>
                <c:pt idx="57">
                  <c:v>4305.0</c:v>
                </c:pt>
                <c:pt idx="58">
                  <c:v>4806.0</c:v>
                </c:pt>
                <c:pt idx="59">
                  <c:v>5071.0</c:v>
                </c:pt>
                <c:pt idx="60">
                  <c:v>6729.0</c:v>
                </c:pt>
                <c:pt idx="61">
                  <c:v>7020.0</c:v>
                </c:pt>
                <c:pt idx="62">
                  <c:v>8087.0</c:v>
                </c:pt>
                <c:pt idx="63">
                  <c:v>8735.0</c:v>
                </c:pt>
                <c:pt idx="64">
                  <c:v>9029.0</c:v>
                </c:pt>
                <c:pt idx="65">
                  <c:v>9813.0</c:v>
                </c:pt>
                <c:pt idx="66">
                  <c:v>10966.0</c:v>
                </c:pt>
                <c:pt idx="67">
                  <c:v>12311.0</c:v>
                </c:pt>
                <c:pt idx="68">
                  <c:v>13699.0</c:v>
                </c:pt>
                <c:pt idx="69">
                  <c:v>14633.0</c:v>
                </c:pt>
                <c:pt idx="70">
                  <c:v>14275.0</c:v>
                </c:pt>
                <c:pt idx="71">
                  <c:v>13829.0</c:v>
                </c:pt>
                <c:pt idx="72">
                  <c:v>14245.0</c:v>
                </c:pt>
                <c:pt idx="73">
                  <c:v>15327.0</c:v>
                </c:pt>
                <c:pt idx="74">
                  <c:v>16691.0</c:v>
                </c:pt>
                <c:pt idx="75">
                  <c:v>17617.0</c:v>
                </c:pt>
                <c:pt idx="76">
                  <c:v>17944.0</c:v>
                </c:pt>
                <c:pt idx="77">
                  <c:v>18005.0</c:v>
                </c:pt>
                <c:pt idx="78">
                  <c:v>17901.0</c:v>
                </c:pt>
                <c:pt idx="79">
                  <c:v>17173.0</c:v>
                </c:pt>
                <c:pt idx="80">
                  <c:v>15965.0</c:v>
                </c:pt>
                <c:pt idx="81">
                  <c:v>14537.0</c:v>
                </c:pt>
                <c:pt idx="82">
                  <c:v>12444.0</c:v>
                </c:pt>
                <c:pt idx="83">
                  <c:v>10894.0</c:v>
                </c:pt>
                <c:pt idx="84">
                  <c:v>9471.0</c:v>
                </c:pt>
                <c:pt idx="85">
                  <c:v>9168.0</c:v>
                </c:pt>
                <c:pt idx="86">
                  <c:v>9225.0</c:v>
                </c:pt>
                <c:pt idx="87">
                  <c:v>10044.0</c:v>
                </c:pt>
                <c:pt idx="88">
                  <c:v>11091.0</c:v>
                </c:pt>
                <c:pt idx="89">
                  <c:v>11351.0</c:v>
                </c:pt>
                <c:pt idx="90">
                  <c:v>11401.0</c:v>
                </c:pt>
                <c:pt idx="91">
                  <c:v>10915.0</c:v>
                </c:pt>
                <c:pt idx="92">
                  <c:v>10705.0</c:v>
                </c:pt>
                <c:pt idx="93">
                  <c:v>10849.0</c:v>
                </c:pt>
                <c:pt idx="94">
                  <c:v>11209.0</c:v>
                </c:pt>
                <c:pt idx="95">
                  <c:v>11336.0</c:v>
                </c:pt>
                <c:pt idx="96">
                  <c:v>11571.0</c:v>
                </c:pt>
                <c:pt idx="97">
                  <c:v>11052.0</c:v>
                </c:pt>
                <c:pt idx="98">
                  <c:v>10433.0</c:v>
                </c:pt>
                <c:pt idx="99">
                  <c:v>10410.0</c:v>
                </c:pt>
                <c:pt idx="100">
                  <c:v>10511.0</c:v>
                </c:pt>
                <c:pt idx="101">
                  <c:v>10614.0</c:v>
                </c:pt>
                <c:pt idx="102">
                  <c:v>10718.0</c:v>
                </c:pt>
                <c:pt idx="103">
                  <c:v>10572.0</c:v>
                </c:pt>
                <c:pt idx="104">
                  <c:v>9810.0</c:v>
                </c:pt>
                <c:pt idx="105">
                  <c:v>9717.0</c:v>
                </c:pt>
                <c:pt idx="106">
                  <c:v>10052.0</c:v>
                </c:pt>
                <c:pt idx="107">
                  <c:v>9942.0</c:v>
                </c:pt>
                <c:pt idx="108">
                  <c:v>10330.0</c:v>
                </c:pt>
              </c:numCache>
            </c:numRef>
          </c:val>
          <c:smooth val="0"/>
          <c:extLst xmlns:c16r2="http://schemas.microsoft.com/office/drawing/2015/06/chart">
            <c:ext xmlns:c16="http://schemas.microsoft.com/office/drawing/2014/chart" uri="{C3380CC4-5D6E-409C-BE32-E72D297353CC}">
              <c16:uniqueId val="{00000003-2F44-4286-800C-877E67FEE42C}"/>
            </c:ext>
          </c:extLst>
        </c:ser>
        <c:ser>
          <c:idx val="4"/>
          <c:order val="4"/>
          <c:tx>
            <c:strRef>
              <c:f>Sheet1!$F$1</c:f>
              <c:strCache>
                <c:ptCount val="1"/>
                <c:pt idx="0">
                  <c:v>WA</c:v>
                </c:pt>
              </c:strCache>
            </c:strRef>
          </c:tx>
          <c:spPr>
            <a:ln w="44450">
              <a:solidFill>
                <a:srgbClr val="F68B33"/>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Sheet1!$F$2:$F$110</c:f>
              <c:numCache>
                <c:formatCode>0</c:formatCode>
                <c:ptCount val="109"/>
                <c:pt idx="0">
                  <c:v>16861.0</c:v>
                </c:pt>
                <c:pt idx="1">
                  <c:v>16838.0</c:v>
                </c:pt>
                <c:pt idx="2">
                  <c:v>14817.0</c:v>
                </c:pt>
                <c:pt idx="3">
                  <c:v>12806.0</c:v>
                </c:pt>
                <c:pt idx="4">
                  <c:v>12119.0</c:v>
                </c:pt>
                <c:pt idx="5">
                  <c:v>10605.0</c:v>
                </c:pt>
                <c:pt idx="6">
                  <c:v>10636.0</c:v>
                </c:pt>
                <c:pt idx="7">
                  <c:v>9828.0</c:v>
                </c:pt>
                <c:pt idx="8">
                  <c:v>8476.0</c:v>
                </c:pt>
                <c:pt idx="9">
                  <c:v>7665.0</c:v>
                </c:pt>
                <c:pt idx="10">
                  <c:v>6498.0</c:v>
                </c:pt>
                <c:pt idx="11">
                  <c:v>5925.0</c:v>
                </c:pt>
                <c:pt idx="12">
                  <c:v>5918.0</c:v>
                </c:pt>
                <c:pt idx="13">
                  <c:v>4640.0</c:v>
                </c:pt>
                <c:pt idx="14">
                  <c:v>5046.0</c:v>
                </c:pt>
                <c:pt idx="15">
                  <c:v>5560.0</c:v>
                </c:pt>
                <c:pt idx="16">
                  <c:v>5653.0</c:v>
                </c:pt>
                <c:pt idx="17">
                  <c:v>6718.0</c:v>
                </c:pt>
                <c:pt idx="18">
                  <c:v>8060.0</c:v>
                </c:pt>
                <c:pt idx="19">
                  <c:v>7961.0</c:v>
                </c:pt>
                <c:pt idx="20">
                  <c:v>8278.0</c:v>
                </c:pt>
                <c:pt idx="21">
                  <c:v>10508.0</c:v>
                </c:pt>
                <c:pt idx="22">
                  <c:v>10596.0</c:v>
                </c:pt>
                <c:pt idx="23">
                  <c:v>13048.0</c:v>
                </c:pt>
                <c:pt idx="24">
                  <c:v>12961.0</c:v>
                </c:pt>
                <c:pt idx="25">
                  <c:v>12339.0</c:v>
                </c:pt>
                <c:pt idx="26">
                  <c:v>12655.0</c:v>
                </c:pt>
                <c:pt idx="27">
                  <c:v>12340.0</c:v>
                </c:pt>
                <c:pt idx="28">
                  <c:v>13467.0</c:v>
                </c:pt>
                <c:pt idx="29">
                  <c:v>12280.0</c:v>
                </c:pt>
                <c:pt idx="30">
                  <c:v>11334.0</c:v>
                </c:pt>
                <c:pt idx="31">
                  <c:v>10801.0</c:v>
                </c:pt>
                <c:pt idx="32">
                  <c:v>11511.0</c:v>
                </c:pt>
                <c:pt idx="33">
                  <c:v>11993.0</c:v>
                </c:pt>
                <c:pt idx="34">
                  <c:v>13162.0</c:v>
                </c:pt>
                <c:pt idx="35">
                  <c:v>13078.0</c:v>
                </c:pt>
                <c:pt idx="36">
                  <c:v>12693.0</c:v>
                </c:pt>
                <c:pt idx="37">
                  <c:v>13381.0</c:v>
                </c:pt>
                <c:pt idx="38">
                  <c:v>14693.0</c:v>
                </c:pt>
                <c:pt idx="39">
                  <c:v>13992.0</c:v>
                </c:pt>
                <c:pt idx="40">
                  <c:v>14471.0</c:v>
                </c:pt>
                <c:pt idx="41">
                  <c:v>13993.0</c:v>
                </c:pt>
                <c:pt idx="42">
                  <c:v>12589.0</c:v>
                </c:pt>
                <c:pt idx="43">
                  <c:v>14965.0</c:v>
                </c:pt>
                <c:pt idx="44">
                  <c:v>15567.0</c:v>
                </c:pt>
                <c:pt idx="45">
                  <c:v>16263.0</c:v>
                </c:pt>
                <c:pt idx="46">
                  <c:v>16097.0</c:v>
                </c:pt>
                <c:pt idx="47">
                  <c:v>16347.0</c:v>
                </c:pt>
                <c:pt idx="48">
                  <c:v>15579.0</c:v>
                </c:pt>
                <c:pt idx="49">
                  <c:v>14970.0</c:v>
                </c:pt>
                <c:pt idx="50">
                  <c:v>13989.0</c:v>
                </c:pt>
                <c:pt idx="51">
                  <c:v>13658.0</c:v>
                </c:pt>
                <c:pt idx="52">
                  <c:v>14428.0</c:v>
                </c:pt>
                <c:pt idx="53">
                  <c:v>15575.0</c:v>
                </c:pt>
                <c:pt idx="54">
                  <c:v>16607.0</c:v>
                </c:pt>
                <c:pt idx="55">
                  <c:v>16719.0</c:v>
                </c:pt>
                <c:pt idx="56">
                  <c:v>14992.0</c:v>
                </c:pt>
                <c:pt idx="57">
                  <c:v>13634.0</c:v>
                </c:pt>
                <c:pt idx="58">
                  <c:v>13527.0</c:v>
                </c:pt>
                <c:pt idx="59">
                  <c:v>13974.0</c:v>
                </c:pt>
                <c:pt idx="60">
                  <c:v>16115.0</c:v>
                </c:pt>
                <c:pt idx="61">
                  <c:v>17160.0</c:v>
                </c:pt>
                <c:pt idx="62">
                  <c:v>18392.0</c:v>
                </c:pt>
                <c:pt idx="63">
                  <c:v>19920.0</c:v>
                </c:pt>
                <c:pt idx="64">
                  <c:v>21299.0</c:v>
                </c:pt>
                <c:pt idx="65">
                  <c:v>22355.0</c:v>
                </c:pt>
                <c:pt idx="66">
                  <c:v>24934.0</c:v>
                </c:pt>
                <c:pt idx="67">
                  <c:v>26203.0</c:v>
                </c:pt>
                <c:pt idx="68">
                  <c:v>28970.0</c:v>
                </c:pt>
                <c:pt idx="69">
                  <c:v>31381.0</c:v>
                </c:pt>
                <c:pt idx="70">
                  <c:v>32905.0</c:v>
                </c:pt>
                <c:pt idx="71">
                  <c:v>34427.0</c:v>
                </c:pt>
                <c:pt idx="72">
                  <c:v>37599.0</c:v>
                </c:pt>
                <c:pt idx="73">
                  <c:v>41176.0</c:v>
                </c:pt>
                <c:pt idx="74">
                  <c:v>45709.0</c:v>
                </c:pt>
                <c:pt idx="75">
                  <c:v>48189.0</c:v>
                </c:pt>
                <c:pt idx="76">
                  <c:v>47711.0</c:v>
                </c:pt>
                <c:pt idx="77">
                  <c:v>44328.0</c:v>
                </c:pt>
                <c:pt idx="78">
                  <c:v>38763.0</c:v>
                </c:pt>
                <c:pt idx="79">
                  <c:v>32841.0</c:v>
                </c:pt>
                <c:pt idx="80">
                  <c:v>28639.0</c:v>
                </c:pt>
                <c:pt idx="81">
                  <c:v>28866.0</c:v>
                </c:pt>
                <c:pt idx="82">
                  <c:v>29365.0</c:v>
                </c:pt>
                <c:pt idx="83">
                  <c:v>31897.0</c:v>
                </c:pt>
                <c:pt idx="84">
                  <c:v>34334.0</c:v>
                </c:pt>
                <c:pt idx="85">
                  <c:v>36425.0</c:v>
                </c:pt>
                <c:pt idx="86">
                  <c:v>39803.0</c:v>
                </c:pt>
                <c:pt idx="87">
                  <c:v>43889.0</c:v>
                </c:pt>
                <c:pt idx="88">
                  <c:v>48742.0</c:v>
                </c:pt>
                <c:pt idx="89">
                  <c:v>53199.0</c:v>
                </c:pt>
                <c:pt idx="90">
                  <c:v>56753.0</c:v>
                </c:pt>
                <c:pt idx="91">
                  <c:v>56291.0</c:v>
                </c:pt>
                <c:pt idx="92">
                  <c:v>53834.0</c:v>
                </c:pt>
                <c:pt idx="93">
                  <c:v>48009.0</c:v>
                </c:pt>
                <c:pt idx="94">
                  <c:v>38998.0</c:v>
                </c:pt>
                <c:pt idx="95">
                  <c:v>30986.0</c:v>
                </c:pt>
                <c:pt idx="96">
                  <c:v>24588.0</c:v>
                </c:pt>
                <c:pt idx="97">
                  <c:v>19306.0</c:v>
                </c:pt>
                <c:pt idx="98">
                  <c:v>16581.0</c:v>
                </c:pt>
                <c:pt idx="99">
                  <c:v>15238.0</c:v>
                </c:pt>
                <c:pt idx="100">
                  <c:v>13740.0</c:v>
                </c:pt>
                <c:pt idx="101">
                  <c:v>13752.0</c:v>
                </c:pt>
                <c:pt idx="102">
                  <c:v>13110.0</c:v>
                </c:pt>
                <c:pt idx="103">
                  <c:v>12808.0</c:v>
                </c:pt>
                <c:pt idx="104">
                  <c:v>13043.0</c:v>
                </c:pt>
                <c:pt idx="105">
                  <c:v>12370.0</c:v>
                </c:pt>
                <c:pt idx="106">
                  <c:v>12880.0</c:v>
                </c:pt>
                <c:pt idx="107">
                  <c:v>12921.0</c:v>
                </c:pt>
                <c:pt idx="108">
                  <c:v>12476.0</c:v>
                </c:pt>
              </c:numCache>
            </c:numRef>
          </c:val>
          <c:smooth val="0"/>
          <c:extLst xmlns:c16r2="http://schemas.microsoft.com/office/drawing/2015/06/chart">
            <c:ext xmlns:c16="http://schemas.microsoft.com/office/drawing/2014/chart" uri="{C3380CC4-5D6E-409C-BE32-E72D297353CC}">
              <c16:uniqueId val="{00000004-2F44-4286-800C-877E67FEE42C}"/>
            </c:ext>
          </c:extLst>
        </c:ser>
        <c:ser>
          <c:idx val="5"/>
          <c:order val="5"/>
          <c:tx>
            <c:strRef>
              <c:f>Sheet1!$G$1</c:f>
              <c:strCache>
                <c:ptCount val="1"/>
                <c:pt idx="0">
                  <c:v>Tas, NT, ACT</c:v>
                </c:pt>
              </c:strCache>
            </c:strRef>
          </c:tx>
          <c:spPr>
            <a:ln w="44450">
              <a:solidFill>
                <a:srgbClr val="FFE07F"/>
              </a:solidFill>
            </a:ln>
          </c:spPr>
          <c:marker>
            <c:symbol val="none"/>
          </c:marker>
          <c:cat>
            <c:numRef>
              <c:f>Sheet1!$A$2:$A$113</c:f>
              <c:numCache>
                <c:formatCode>mmm\-yyyy</c:formatCode>
                <c:ptCount val="112"/>
                <c:pt idx="0">
                  <c:v>32933.0</c:v>
                </c:pt>
                <c:pt idx="1">
                  <c:v>33025.0</c:v>
                </c:pt>
                <c:pt idx="2">
                  <c:v>33117.0</c:v>
                </c:pt>
                <c:pt idx="3">
                  <c:v>33208.0</c:v>
                </c:pt>
                <c:pt idx="4">
                  <c:v>33298.0</c:v>
                </c:pt>
                <c:pt idx="5">
                  <c:v>33390.0</c:v>
                </c:pt>
                <c:pt idx="6">
                  <c:v>33482.0</c:v>
                </c:pt>
                <c:pt idx="7">
                  <c:v>33573.0</c:v>
                </c:pt>
                <c:pt idx="8">
                  <c:v>33664.0</c:v>
                </c:pt>
                <c:pt idx="9">
                  <c:v>33756.0</c:v>
                </c:pt>
                <c:pt idx="10">
                  <c:v>33848.0</c:v>
                </c:pt>
                <c:pt idx="11">
                  <c:v>33939.0</c:v>
                </c:pt>
                <c:pt idx="12">
                  <c:v>34029.0</c:v>
                </c:pt>
                <c:pt idx="13">
                  <c:v>34121.0</c:v>
                </c:pt>
                <c:pt idx="14">
                  <c:v>34213.0</c:v>
                </c:pt>
                <c:pt idx="15">
                  <c:v>34304.0</c:v>
                </c:pt>
                <c:pt idx="16">
                  <c:v>34394.0</c:v>
                </c:pt>
                <c:pt idx="17">
                  <c:v>34486.0</c:v>
                </c:pt>
                <c:pt idx="18">
                  <c:v>34578.0</c:v>
                </c:pt>
                <c:pt idx="19">
                  <c:v>34669.0</c:v>
                </c:pt>
                <c:pt idx="20">
                  <c:v>34759.0</c:v>
                </c:pt>
                <c:pt idx="21">
                  <c:v>34851.0</c:v>
                </c:pt>
                <c:pt idx="22">
                  <c:v>34943.0</c:v>
                </c:pt>
                <c:pt idx="23">
                  <c:v>35034.0</c:v>
                </c:pt>
                <c:pt idx="24">
                  <c:v>35125.0</c:v>
                </c:pt>
                <c:pt idx="25">
                  <c:v>35217.0</c:v>
                </c:pt>
                <c:pt idx="26">
                  <c:v>35309.0</c:v>
                </c:pt>
                <c:pt idx="27">
                  <c:v>35400.0</c:v>
                </c:pt>
                <c:pt idx="28">
                  <c:v>35490.0</c:v>
                </c:pt>
                <c:pt idx="29">
                  <c:v>35582.0</c:v>
                </c:pt>
                <c:pt idx="30">
                  <c:v>35674.0</c:v>
                </c:pt>
                <c:pt idx="31">
                  <c:v>35765.0</c:v>
                </c:pt>
                <c:pt idx="32">
                  <c:v>35855.0</c:v>
                </c:pt>
                <c:pt idx="33">
                  <c:v>35947.0</c:v>
                </c:pt>
                <c:pt idx="34">
                  <c:v>36039.0</c:v>
                </c:pt>
                <c:pt idx="35">
                  <c:v>36130.0</c:v>
                </c:pt>
                <c:pt idx="36">
                  <c:v>36220.0</c:v>
                </c:pt>
                <c:pt idx="37">
                  <c:v>36312.0</c:v>
                </c:pt>
                <c:pt idx="38">
                  <c:v>36404.0</c:v>
                </c:pt>
                <c:pt idx="39">
                  <c:v>36495.0</c:v>
                </c:pt>
                <c:pt idx="40">
                  <c:v>36586.0</c:v>
                </c:pt>
                <c:pt idx="41">
                  <c:v>36678.0</c:v>
                </c:pt>
                <c:pt idx="42">
                  <c:v>36770.0</c:v>
                </c:pt>
                <c:pt idx="43">
                  <c:v>36861.0</c:v>
                </c:pt>
                <c:pt idx="44">
                  <c:v>36951.0</c:v>
                </c:pt>
                <c:pt idx="45">
                  <c:v>37043.0</c:v>
                </c:pt>
                <c:pt idx="46">
                  <c:v>37135.0</c:v>
                </c:pt>
                <c:pt idx="47">
                  <c:v>37226.0</c:v>
                </c:pt>
                <c:pt idx="48">
                  <c:v>37316.0</c:v>
                </c:pt>
                <c:pt idx="49">
                  <c:v>37408.0</c:v>
                </c:pt>
                <c:pt idx="50">
                  <c:v>37500.0</c:v>
                </c:pt>
                <c:pt idx="51">
                  <c:v>37591.0</c:v>
                </c:pt>
                <c:pt idx="52">
                  <c:v>37681.0</c:v>
                </c:pt>
                <c:pt idx="53">
                  <c:v>37773.0</c:v>
                </c:pt>
                <c:pt idx="54">
                  <c:v>37865.0</c:v>
                </c:pt>
                <c:pt idx="55">
                  <c:v>37956.0</c:v>
                </c:pt>
                <c:pt idx="56">
                  <c:v>38047.0</c:v>
                </c:pt>
                <c:pt idx="57">
                  <c:v>38139.0</c:v>
                </c:pt>
                <c:pt idx="58">
                  <c:v>38231.0</c:v>
                </c:pt>
                <c:pt idx="59">
                  <c:v>38322.0</c:v>
                </c:pt>
                <c:pt idx="60">
                  <c:v>38412.0</c:v>
                </c:pt>
                <c:pt idx="61">
                  <c:v>38504.0</c:v>
                </c:pt>
                <c:pt idx="62">
                  <c:v>38596.0</c:v>
                </c:pt>
                <c:pt idx="63">
                  <c:v>38687.0</c:v>
                </c:pt>
                <c:pt idx="64">
                  <c:v>38777.0</c:v>
                </c:pt>
                <c:pt idx="65">
                  <c:v>38869.0</c:v>
                </c:pt>
                <c:pt idx="66">
                  <c:v>38961.0</c:v>
                </c:pt>
                <c:pt idx="67">
                  <c:v>39052.0</c:v>
                </c:pt>
                <c:pt idx="68">
                  <c:v>39142.0</c:v>
                </c:pt>
                <c:pt idx="69">
                  <c:v>39234.0</c:v>
                </c:pt>
                <c:pt idx="70">
                  <c:v>39326.0</c:v>
                </c:pt>
                <c:pt idx="71">
                  <c:v>39417.0</c:v>
                </c:pt>
                <c:pt idx="72">
                  <c:v>39508.0</c:v>
                </c:pt>
                <c:pt idx="73">
                  <c:v>39600.0</c:v>
                </c:pt>
                <c:pt idx="74">
                  <c:v>39692.0</c:v>
                </c:pt>
                <c:pt idx="75">
                  <c:v>39783.0</c:v>
                </c:pt>
                <c:pt idx="76">
                  <c:v>39873.0</c:v>
                </c:pt>
                <c:pt idx="77">
                  <c:v>39965.0</c:v>
                </c:pt>
                <c:pt idx="78">
                  <c:v>40057.0</c:v>
                </c:pt>
                <c:pt idx="79">
                  <c:v>40148.0</c:v>
                </c:pt>
                <c:pt idx="80">
                  <c:v>40238.0</c:v>
                </c:pt>
                <c:pt idx="81">
                  <c:v>40330.0</c:v>
                </c:pt>
                <c:pt idx="82">
                  <c:v>40422.0</c:v>
                </c:pt>
                <c:pt idx="83">
                  <c:v>40513.0</c:v>
                </c:pt>
                <c:pt idx="84">
                  <c:v>40603.0</c:v>
                </c:pt>
                <c:pt idx="85">
                  <c:v>40695.0</c:v>
                </c:pt>
                <c:pt idx="86">
                  <c:v>40787.0</c:v>
                </c:pt>
                <c:pt idx="87">
                  <c:v>40878.0</c:v>
                </c:pt>
                <c:pt idx="88">
                  <c:v>40969.0</c:v>
                </c:pt>
                <c:pt idx="89">
                  <c:v>41061.0</c:v>
                </c:pt>
                <c:pt idx="90">
                  <c:v>41153.0</c:v>
                </c:pt>
                <c:pt idx="91">
                  <c:v>41244.0</c:v>
                </c:pt>
                <c:pt idx="92">
                  <c:v>41334.0</c:v>
                </c:pt>
                <c:pt idx="93">
                  <c:v>41426.0</c:v>
                </c:pt>
                <c:pt idx="94">
                  <c:v>41518.0</c:v>
                </c:pt>
                <c:pt idx="95">
                  <c:v>41609.0</c:v>
                </c:pt>
                <c:pt idx="96">
                  <c:v>41699.0</c:v>
                </c:pt>
                <c:pt idx="97">
                  <c:v>41791.0</c:v>
                </c:pt>
                <c:pt idx="98">
                  <c:v>41883.0</c:v>
                </c:pt>
                <c:pt idx="99">
                  <c:v>41974.0</c:v>
                </c:pt>
                <c:pt idx="100">
                  <c:v>42064.0</c:v>
                </c:pt>
                <c:pt idx="101">
                  <c:v>42156.0</c:v>
                </c:pt>
                <c:pt idx="102">
                  <c:v>42248.0</c:v>
                </c:pt>
                <c:pt idx="103">
                  <c:v>42339.0</c:v>
                </c:pt>
                <c:pt idx="104">
                  <c:v>42430.0</c:v>
                </c:pt>
                <c:pt idx="105">
                  <c:v>42522.0</c:v>
                </c:pt>
                <c:pt idx="106">
                  <c:v>42614.0</c:v>
                </c:pt>
                <c:pt idx="107">
                  <c:v>42705.0</c:v>
                </c:pt>
                <c:pt idx="108">
                  <c:v>42795.0</c:v>
                </c:pt>
                <c:pt idx="109">
                  <c:v>42887.0</c:v>
                </c:pt>
                <c:pt idx="110">
                  <c:v>42979.0</c:v>
                </c:pt>
                <c:pt idx="111">
                  <c:v>43070.0</c:v>
                </c:pt>
              </c:numCache>
            </c:numRef>
          </c:cat>
          <c:val>
            <c:numRef>
              <c:f>Sheet1!$G$2:$G$110</c:f>
              <c:numCache>
                <c:formatCode>0</c:formatCode>
                <c:ptCount val="109"/>
                <c:pt idx="0">
                  <c:v>2344.0</c:v>
                </c:pt>
                <c:pt idx="1">
                  <c:v>2693.0</c:v>
                </c:pt>
                <c:pt idx="2">
                  <c:v>2665.0</c:v>
                </c:pt>
                <c:pt idx="3">
                  <c:v>1851.0</c:v>
                </c:pt>
                <c:pt idx="4">
                  <c:v>1819.0</c:v>
                </c:pt>
                <c:pt idx="5">
                  <c:v>1456.0</c:v>
                </c:pt>
                <c:pt idx="6">
                  <c:v>1219.0</c:v>
                </c:pt>
                <c:pt idx="7">
                  <c:v>1028.0</c:v>
                </c:pt>
                <c:pt idx="8">
                  <c:v>569.0</c:v>
                </c:pt>
                <c:pt idx="9">
                  <c:v>228.0</c:v>
                </c:pt>
                <c:pt idx="10">
                  <c:v>-5.0</c:v>
                </c:pt>
                <c:pt idx="11">
                  <c:v>-118.0</c:v>
                </c:pt>
                <c:pt idx="12">
                  <c:v>-194.0</c:v>
                </c:pt>
                <c:pt idx="13">
                  <c:v>-456.0</c:v>
                </c:pt>
                <c:pt idx="14">
                  <c:v>-282.0</c:v>
                </c:pt>
                <c:pt idx="15">
                  <c:v>-365.0</c:v>
                </c:pt>
                <c:pt idx="16">
                  <c:v>-527.0</c:v>
                </c:pt>
                <c:pt idx="17">
                  <c:v>-31.0</c:v>
                </c:pt>
                <c:pt idx="18">
                  <c:v>313.0</c:v>
                </c:pt>
                <c:pt idx="19">
                  <c:v>55.0</c:v>
                </c:pt>
                <c:pt idx="20">
                  <c:v>433.0</c:v>
                </c:pt>
                <c:pt idx="21">
                  <c:v>907.0</c:v>
                </c:pt>
                <c:pt idx="22">
                  <c:v>825.0</c:v>
                </c:pt>
                <c:pt idx="23">
                  <c:v>1856.0</c:v>
                </c:pt>
                <c:pt idx="24">
                  <c:v>1330.0</c:v>
                </c:pt>
                <c:pt idx="25">
                  <c:v>1357.0</c:v>
                </c:pt>
                <c:pt idx="26">
                  <c:v>1447.0</c:v>
                </c:pt>
                <c:pt idx="27">
                  <c:v>1161.0</c:v>
                </c:pt>
                <c:pt idx="28">
                  <c:v>1232.0</c:v>
                </c:pt>
                <c:pt idx="29">
                  <c:v>725.0</c:v>
                </c:pt>
                <c:pt idx="30">
                  <c:v>224.0</c:v>
                </c:pt>
                <c:pt idx="31">
                  <c:v>25.0</c:v>
                </c:pt>
                <c:pt idx="32">
                  <c:v>375.0</c:v>
                </c:pt>
                <c:pt idx="33">
                  <c:v>357.0</c:v>
                </c:pt>
                <c:pt idx="34">
                  <c:v>320.0</c:v>
                </c:pt>
                <c:pt idx="35">
                  <c:v>1321.0</c:v>
                </c:pt>
                <c:pt idx="36">
                  <c:v>1041.0</c:v>
                </c:pt>
                <c:pt idx="37">
                  <c:v>952.0</c:v>
                </c:pt>
                <c:pt idx="38">
                  <c:v>1319.0</c:v>
                </c:pt>
                <c:pt idx="39">
                  <c:v>695.0</c:v>
                </c:pt>
                <c:pt idx="40">
                  <c:v>902.0</c:v>
                </c:pt>
                <c:pt idx="41">
                  <c:v>1278.0</c:v>
                </c:pt>
                <c:pt idx="42">
                  <c:v>1220.0</c:v>
                </c:pt>
                <c:pt idx="43">
                  <c:v>1043.0</c:v>
                </c:pt>
                <c:pt idx="44">
                  <c:v>1457.0</c:v>
                </c:pt>
                <c:pt idx="45">
                  <c:v>1698.0</c:v>
                </c:pt>
                <c:pt idx="46">
                  <c:v>1562.0</c:v>
                </c:pt>
                <c:pt idx="47">
                  <c:v>2160.0</c:v>
                </c:pt>
                <c:pt idx="48">
                  <c:v>1984.0</c:v>
                </c:pt>
                <c:pt idx="49">
                  <c:v>1660.0</c:v>
                </c:pt>
                <c:pt idx="50">
                  <c:v>1835.0</c:v>
                </c:pt>
                <c:pt idx="51">
                  <c:v>1707.0</c:v>
                </c:pt>
                <c:pt idx="52">
                  <c:v>1869.0</c:v>
                </c:pt>
                <c:pt idx="53">
                  <c:v>2224.0</c:v>
                </c:pt>
                <c:pt idx="54">
                  <c:v>2227.0</c:v>
                </c:pt>
                <c:pt idx="55">
                  <c:v>2153.0</c:v>
                </c:pt>
                <c:pt idx="56">
                  <c:v>2026.0</c:v>
                </c:pt>
                <c:pt idx="57">
                  <c:v>1804.0</c:v>
                </c:pt>
                <c:pt idx="58">
                  <c:v>2165.0</c:v>
                </c:pt>
                <c:pt idx="59">
                  <c:v>2150.0</c:v>
                </c:pt>
                <c:pt idx="60">
                  <c:v>2597.0</c:v>
                </c:pt>
                <c:pt idx="61">
                  <c:v>2535.0</c:v>
                </c:pt>
                <c:pt idx="62">
                  <c:v>2348.0</c:v>
                </c:pt>
                <c:pt idx="63">
                  <c:v>2803.0</c:v>
                </c:pt>
                <c:pt idx="64">
                  <c:v>3081.0</c:v>
                </c:pt>
                <c:pt idx="65">
                  <c:v>3558.0</c:v>
                </c:pt>
                <c:pt idx="66">
                  <c:v>3893.0</c:v>
                </c:pt>
                <c:pt idx="67">
                  <c:v>3835.0</c:v>
                </c:pt>
                <c:pt idx="68">
                  <c:v>4108.0</c:v>
                </c:pt>
                <c:pt idx="69">
                  <c:v>4526.0</c:v>
                </c:pt>
                <c:pt idx="70">
                  <c:v>4635.0</c:v>
                </c:pt>
                <c:pt idx="71">
                  <c:v>4723.0</c:v>
                </c:pt>
                <c:pt idx="72">
                  <c:v>5363.0</c:v>
                </c:pt>
                <c:pt idx="73">
                  <c:v>5976.0</c:v>
                </c:pt>
                <c:pt idx="74">
                  <c:v>6866.0</c:v>
                </c:pt>
                <c:pt idx="75">
                  <c:v>7384.0</c:v>
                </c:pt>
                <c:pt idx="76">
                  <c:v>7659.0</c:v>
                </c:pt>
                <c:pt idx="77">
                  <c:v>7834.0</c:v>
                </c:pt>
                <c:pt idx="78">
                  <c:v>7676.0</c:v>
                </c:pt>
                <c:pt idx="79">
                  <c:v>7284.0</c:v>
                </c:pt>
                <c:pt idx="80">
                  <c:v>6847.0</c:v>
                </c:pt>
                <c:pt idx="81">
                  <c:v>5995.0</c:v>
                </c:pt>
                <c:pt idx="82">
                  <c:v>4973.0</c:v>
                </c:pt>
                <c:pt idx="83">
                  <c:v>4318.0</c:v>
                </c:pt>
                <c:pt idx="84">
                  <c:v>3793.0</c:v>
                </c:pt>
                <c:pt idx="85">
                  <c:v>3831.0</c:v>
                </c:pt>
                <c:pt idx="86">
                  <c:v>4493.0</c:v>
                </c:pt>
                <c:pt idx="87">
                  <c:v>5124.0</c:v>
                </c:pt>
                <c:pt idx="88">
                  <c:v>6143.0</c:v>
                </c:pt>
                <c:pt idx="89">
                  <c:v>7320.0</c:v>
                </c:pt>
                <c:pt idx="90">
                  <c:v>8248.0</c:v>
                </c:pt>
                <c:pt idx="91">
                  <c:v>8968.0</c:v>
                </c:pt>
                <c:pt idx="92">
                  <c:v>9140.0</c:v>
                </c:pt>
                <c:pt idx="93">
                  <c:v>8528.0</c:v>
                </c:pt>
                <c:pt idx="94">
                  <c:v>7273.0</c:v>
                </c:pt>
                <c:pt idx="95">
                  <c:v>6025.0</c:v>
                </c:pt>
                <c:pt idx="96">
                  <c:v>5091.0</c:v>
                </c:pt>
                <c:pt idx="97">
                  <c:v>4379.0</c:v>
                </c:pt>
                <c:pt idx="98">
                  <c:v>4431.0</c:v>
                </c:pt>
                <c:pt idx="99">
                  <c:v>4269.0</c:v>
                </c:pt>
                <c:pt idx="100">
                  <c:v>4668.0</c:v>
                </c:pt>
                <c:pt idx="101">
                  <c:v>5333.0</c:v>
                </c:pt>
                <c:pt idx="102">
                  <c:v>4938.0</c:v>
                </c:pt>
                <c:pt idx="103">
                  <c:v>4405.0</c:v>
                </c:pt>
                <c:pt idx="104">
                  <c:v>3843.0</c:v>
                </c:pt>
                <c:pt idx="105">
                  <c:v>3291.0</c:v>
                </c:pt>
                <c:pt idx="106">
                  <c:v>3902.0</c:v>
                </c:pt>
                <c:pt idx="107">
                  <c:v>4173.0</c:v>
                </c:pt>
                <c:pt idx="108">
                  <c:v>4626.0</c:v>
                </c:pt>
              </c:numCache>
            </c:numRef>
          </c:val>
          <c:smooth val="0"/>
          <c:extLst xmlns:c16r2="http://schemas.microsoft.com/office/drawing/2015/06/chart">
            <c:ext xmlns:c16="http://schemas.microsoft.com/office/drawing/2014/chart" uri="{C3380CC4-5D6E-409C-BE32-E72D297353CC}">
              <c16:uniqueId val="{00000005-2F44-4286-800C-877E67FEE42C}"/>
            </c:ext>
          </c:extLst>
        </c:ser>
        <c:dLbls>
          <c:showLegendKey val="0"/>
          <c:showVal val="0"/>
          <c:showCatName val="0"/>
          <c:showSerName val="0"/>
          <c:showPercent val="0"/>
          <c:showBubbleSize val="0"/>
        </c:dLbls>
        <c:marker val="1"/>
        <c:smooth val="0"/>
        <c:axId val="-2045805496"/>
        <c:axId val="-2045810136"/>
      </c:lineChart>
      <c:dateAx>
        <c:axId val="-2045805496"/>
        <c:scaling>
          <c:orientation val="minMax"/>
          <c:max val="42887.0"/>
        </c:scaling>
        <c:delete val="0"/>
        <c:axPos val="b"/>
        <c:numFmt formatCode="yyyy" sourceLinked="0"/>
        <c:majorTickMark val="out"/>
        <c:minorTickMark val="none"/>
        <c:tickLblPos val="nextTo"/>
        <c:spPr>
          <a:ln>
            <a:solidFill>
              <a:schemeClr val="tx1"/>
            </a:solidFill>
          </a:ln>
        </c:spPr>
        <c:txPr>
          <a:bodyPr/>
          <a:lstStyle/>
          <a:p>
            <a:pPr>
              <a:defRPr sz="2200"/>
            </a:pPr>
            <a:endParaRPr lang="en-US"/>
          </a:p>
        </c:txPr>
        <c:crossAx val="-2045810136"/>
        <c:crosses val="autoZero"/>
        <c:auto val="1"/>
        <c:lblOffset val="100"/>
        <c:baseTimeUnit val="months"/>
        <c:majorUnit val="5.0"/>
        <c:majorTimeUnit val="years"/>
      </c:dateAx>
      <c:valAx>
        <c:axId val="-2045810136"/>
        <c:scaling>
          <c:orientation val="minMax"/>
          <c:max val="100000.0"/>
          <c:min val="-10000.0"/>
        </c:scaling>
        <c:delete val="0"/>
        <c:axPos val="l"/>
        <c:majorGridlines>
          <c:spPr>
            <a:ln>
              <a:solidFill>
                <a:srgbClr val="6A737B">
                  <a:lumMod val="40000"/>
                  <a:lumOff val="60000"/>
                </a:srgbClr>
              </a:solidFill>
            </a:ln>
          </c:spPr>
        </c:majorGridlines>
        <c:numFmt formatCode="General" sourceLinked="0"/>
        <c:majorTickMark val="out"/>
        <c:minorTickMark val="none"/>
        <c:tickLblPos val="nextTo"/>
        <c:spPr>
          <a:ln>
            <a:noFill/>
          </a:ln>
        </c:spPr>
        <c:txPr>
          <a:bodyPr/>
          <a:lstStyle/>
          <a:p>
            <a:pPr>
              <a:defRPr sz="2200"/>
            </a:pPr>
            <a:endParaRPr lang="en-US"/>
          </a:p>
        </c:txPr>
        <c:crossAx val="-2045805496"/>
        <c:crosses val="autoZero"/>
        <c:crossBetween val="between"/>
        <c:majorUnit val="10000.0"/>
        <c:dispUnits>
          <c:builtInUnit val="thousands"/>
        </c:dispUnits>
      </c:valAx>
    </c:plotArea>
    <c:plotVisOnly val="1"/>
    <c:dispBlanksAs val="zero"/>
    <c:showDLblsOverMax val="0"/>
  </c:chart>
  <c:txPr>
    <a:bodyPr/>
    <a:lstStyle/>
    <a:p>
      <a:pPr>
        <a:defRPr sz="1800"/>
      </a:pPr>
      <a:endParaRPr lang="en-US"/>
    </a:p>
  </c:txPr>
  <c:externalData r:id="rId2">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0604009556326841"/>
          <c:y val="0.0275806486640397"/>
          <c:w val="0.825591257823541"/>
          <c:h val="0.884416651987552"/>
        </c:manualLayout>
      </c:layout>
      <c:lineChart>
        <c:grouping val="standard"/>
        <c:varyColors val="0"/>
        <c:ser>
          <c:idx val="3"/>
          <c:order val="0"/>
          <c:tx>
            <c:strRef>
              <c:f>Sheet1!$A$2</c:f>
              <c:strCache>
                <c:ptCount val="1"/>
                <c:pt idx="0">
                  <c:v>60-69</c:v>
                </c:pt>
              </c:strCache>
            </c:strRef>
          </c:tx>
          <c:spPr>
            <a:ln w="47625" cmpd="sng">
              <a:solidFill>
                <a:schemeClr val="accent4"/>
              </a:solidFill>
            </a:ln>
          </c:spPr>
          <c:marker>
            <c:symbol val="none"/>
          </c:marker>
          <c:dPt>
            <c:idx val="0"/>
            <c:marker>
              <c:symbol val="circle"/>
              <c:size val="12"/>
              <c:spPr>
                <a:solidFill>
                  <a:schemeClr val="accent4"/>
                </a:solidFill>
                <a:ln>
                  <a:solidFill>
                    <a:schemeClr val="accent4"/>
                  </a:solidFill>
                </a:ln>
                <a:effectLst/>
              </c:spPr>
            </c:marker>
            <c:bubble3D val="0"/>
            <c:spPr>
              <a:ln w="47625" cmpd="sng">
                <a:solidFill>
                  <a:schemeClr val="accent4"/>
                </a:solidFill>
              </a:ln>
              <a:effectLst/>
            </c:spPr>
            <c:extLst xmlns:c16r2="http://schemas.microsoft.com/office/drawing/2015/06/chart">
              <c:ext xmlns:c16="http://schemas.microsoft.com/office/drawing/2014/chart" uri="{C3380CC4-5D6E-409C-BE32-E72D297353CC}">
                <c16:uniqueId val="{00000001-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Sheet1!$B$2:$N$2</c:f>
              <c:numCache>
                <c:formatCode>General</c:formatCode>
                <c:ptCount val="13"/>
                <c:pt idx="0">
                  <c:v>1.9896E6</c:v>
                </c:pt>
                <c:pt idx="1">
                  <c:v>2.0649E6</c:v>
                </c:pt>
                <c:pt idx="2">
                  <c:v>2.145147E6</c:v>
                </c:pt>
                <c:pt idx="3">
                  <c:v>2.276903E6</c:v>
                </c:pt>
                <c:pt idx="4">
                  <c:v>2.356646E6</c:v>
                </c:pt>
                <c:pt idx="5">
                  <c:v>2.456924E6</c:v>
                </c:pt>
                <c:pt idx="6">
                  <c:v>2.535899E6</c:v>
                </c:pt>
                <c:pt idx="7">
                  <c:v>2.622658E6</c:v>
                </c:pt>
                <c:pt idx="8">
                  <c:v>2.63847E6</c:v>
                </c:pt>
                <c:pt idx="9">
                  <c:v>2.64223E6</c:v>
                </c:pt>
                <c:pt idx="10">
                  <c:v>2.605827E6</c:v>
                </c:pt>
                <c:pt idx="11">
                  <c:v>2.561993E6</c:v>
                </c:pt>
                <c:pt idx="12">
                  <c:v>2.488396E6</c:v>
                </c:pt>
              </c:numCache>
            </c:numRef>
          </c:val>
          <c:smooth val="0"/>
          <c:extLst xmlns:c16r2="http://schemas.microsoft.com/office/drawing/2015/06/chart">
            <c:ext xmlns:c16="http://schemas.microsoft.com/office/drawing/2014/chart" uri="{C3380CC4-5D6E-409C-BE32-E72D297353CC}">
              <c16:uniqueId val="{00000002-E71D-49BC-AF9D-69B306C45087}"/>
            </c:ext>
          </c:extLst>
        </c:ser>
        <c:ser>
          <c:idx val="4"/>
          <c:order val="1"/>
          <c:tx>
            <c:strRef>
              <c:f>Sheet1!$A$3</c:f>
              <c:strCache>
                <c:ptCount val="1"/>
                <c:pt idx="0">
                  <c:v>50-59</c:v>
                </c:pt>
              </c:strCache>
            </c:strRef>
          </c:tx>
          <c:spPr>
            <a:ln w="47625" cmpd="sng">
              <a:solidFill>
                <a:schemeClr val="accent3"/>
              </a:solidFill>
            </a:ln>
          </c:spPr>
          <c:marker>
            <c:symbol val="none"/>
          </c:marker>
          <c:dPt>
            <c:idx val="2"/>
            <c:marker>
              <c:symbol val="circle"/>
              <c:size val="12"/>
              <c:spPr>
                <a:solidFill>
                  <a:schemeClr val="accent3"/>
                </a:solidFill>
                <a:ln>
                  <a:solidFill>
                    <a:schemeClr val="accent3"/>
                  </a:solidFill>
                </a:ln>
                <a:effectLst/>
              </c:spPr>
            </c:marker>
            <c:bubble3D val="0"/>
            <c:spPr>
              <a:ln w="47625" cmpd="sng">
                <a:solidFill>
                  <a:schemeClr val="accent3"/>
                </a:solidFill>
              </a:ln>
              <a:effectLst/>
            </c:spPr>
            <c:extLst xmlns:c16r2="http://schemas.microsoft.com/office/drawing/2015/06/chart">
              <c:ext xmlns:c16="http://schemas.microsoft.com/office/drawing/2014/chart" uri="{C3380CC4-5D6E-409C-BE32-E72D297353CC}">
                <c16:uniqueId val="{00000004-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Sheet1!$B$3:$N$3</c:f>
              <c:numCache>
                <c:formatCode>General</c:formatCode>
                <c:ptCount val="13"/>
                <c:pt idx="2">
                  <c:v>2.330002E6</c:v>
                </c:pt>
                <c:pt idx="3">
                  <c:v>2.497512E6</c:v>
                </c:pt>
                <c:pt idx="4">
                  <c:v>2.528892E6</c:v>
                </c:pt>
                <c:pt idx="5">
                  <c:v>2.598911E6</c:v>
                </c:pt>
                <c:pt idx="6">
                  <c:v>2.685176E6</c:v>
                </c:pt>
                <c:pt idx="7">
                  <c:v>2.825398E6</c:v>
                </c:pt>
                <c:pt idx="8">
                  <c:v>2.888957E6</c:v>
                </c:pt>
                <c:pt idx="9">
                  <c:v>2.953197E6</c:v>
                </c:pt>
                <c:pt idx="10">
                  <c:v>2.994176E6</c:v>
                </c:pt>
                <c:pt idx="11">
                  <c:v>3.0359E6</c:v>
                </c:pt>
                <c:pt idx="12">
                  <c:v>2.977883E6</c:v>
                </c:pt>
              </c:numCache>
            </c:numRef>
          </c:val>
          <c:smooth val="0"/>
          <c:extLst xmlns:c16r2="http://schemas.microsoft.com/office/drawing/2015/06/chart">
            <c:ext xmlns:c16="http://schemas.microsoft.com/office/drawing/2014/chart" uri="{C3380CC4-5D6E-409C-BE32-E72D297353CC}">
              <c16:uniqueId val="{00000005-E71D-49BC-AF9D-69B306C45087}"/>
            </c:ext>
          </c:extLst>
        </c:ser>
        <c:ser>
          <c:idx val="5"/>
          <c:order val="2"/>
          <c:tx>
            <c:strRef>
              <c:f>Sheet1!$A$4</c:f>
              <c:strCache>
                <c:ptCount val="1"/>
                <c:pt idx="0">
                  <c:v>40-49</c:v>
                </c:pt>
              </c:strCache>
            </c:strRef>
          </c:tx>
          <c:spPr>
            <a:ln>
              <a:solidFill>
                <a:schemeClr val="accent2"/>
              </a:solidFill>
            </a:ln>
          </c:spPr>
          <c:marker>
            <c:symbol val="none"/>
          </c:marker>
          <c:dPt>
            <c:idx val="4"/>
            <c:marker>
              <c:symbol val="circle"/>
              <c:size val="12"/>
              <c:spPr>
                <a:solidFill>
                  <a:schemeClr val="accent2"/>
                </a:solidFill>
                <a:ln>
                  <a:solidFill>
                    <a:schemeClr val="accent2"/>
                  </a:solidFill>
                </a:ln>
                <a:effectLst/>
              </c:spPr>
            </c:marker>
            <c:bubble3D val="0"/>
            <c:spPr>
              <a:ln>
                <a:solidFill>
                  <a:schemeClr val="accent2"/>
                </a:solidFill>
              </a:ln>
              <a:effectLst/>
            </c:spPr>
            <c:extLst xmlns:c16r2="http://schemas.microsoft.com/office/drawing/2015/06/chart">
              <c:ext xmlns:c16="http://schemas.microsoft.com/office/drawing/2014/chart" uri="{C3380CC4-5D6E-409C-BE32-E72D297353CC}">
                <c16:uniqueId val="{00000007-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Sheet1!$B$4:$N$4</c:f>
              <c:numCache>
                <c:formatCode>General</c:formatCode>
                <c:ptCount val="13"/>
                <c:pt idx="4">
                  <c:v>2.51898E6</c:v>
                </c:pt>
                <c:pt idx="5">
                  <c:v>2.585922E6</c:v>
                </c:pt>
                <c:pt idx="6">
                  <c:v>2.658767E6</c:v>
                </c:pt>
                <c:pt idx="7">
                  <c:v>2.760838E6</c:v>
                </c:pt>
                <c:pt idx="8">
                  <c:v>2.798538E6</c:v>
                </c:pt>
                <c:pt idx="9">
                  <c:v>2.851409E6</c:v>
                </c:pt>
                <c:pt idx="10">
                  <c:v>2.982972E6</c:v>
                </c:pt>
                <c:pt idx="11">
                  <c:v>3.161154E6</c:v>
                </c:pt>
                <c:pt idx="12">
                  <c:v>3.164712E6</c:v>
                </c:pt>
              </c:numCache>
            </c:numRef>
          </c:val>
          <c:smooth val="0"/>
          <c:extLst xmlns:c16r2="http://schemas.microsoft.com/office/drawing/2015/06/chart">
            <c:ext xmlns:c16="http://schemas.microsoft.com/office/drawing/2014/chart" uri="{C3380CC4-5D6E-409C-BE32-E72D297353CC}">
              <c16:uniqueId val="{00000008-E71D-49BC-AF9D-69B306C45087}"/>
            </c:ext>
          </c:extLst>
        </c:ser>
        <c:ser>
          <c:idx val="6"/>
          <c:order val="3"/>
          <c:tx>
            <c:strRef>
              <c:f>Sheet1!$A$5</c:f>
              <c:strCache>
                <c:ptCount val="1"/>
                <c:pt idx="0">
                  <c:v>30-39</c:v>
                </c:pt>
              </c:strCache>
            </c:strRef>
          </c:tx>
          <c:spPr>
            <a:ln>
              <a:solidFill>
                <a:schemeClr val="accent1"/>
              </a:solidFill>
            </a:ln>
          </c:spPr>
          <c:marker>
            <c:symbol val="none"/>
          </c:marker>
          <c:dPt>
            <c:idx val="6"/>
            <c:marker>
              <c:symbol val="circle"/>
              <c:size val="12"/>
              <c:spPr>
                <a:solidFill>
                  <a:schemeClr val="accent1"/>
                </a:solidFill>
                <a:ln>
                  <a:solidFill>
                    <a:schemeClr val="accent1"/>
                  </a:solidFill>
                </a:ln>
                <a:effectLst/>
              </c:spPr>
            </c:marker>
            <c:bubble3D val="0"/>
            <c:spPr>
              <a:ln>
                <a:solidFill>
                  <a:schemeClr val="accent1"/>
                </a:solidFill>
              </a:ln>
              <a:effectLst/>
            </c:spPr>
            <c:extLst xmlns:c16r2="http://schemas.microsoft.com/office/drawing/2015/06/chart">
              <c:ext xmlns:c16="http://schemas.microsoft.com/office/drawing/2014/chart" uri="{C3380CC4-5D6E-409C-BE32-E72D297353CC}">
                <c16:uniqueId val="{0000000A-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Sheet1!$B$5:$N$5</c:f>
              <c:numCache>
                <c:formatCode>General</c:formatCode>
                <c:ptCount val="13"/>
                <c:pt idx="6">
                  <c:v>2.387973E6</c:v>
                </c:pt>
                <c:pt idx="7">
                  <c:v>2.513827E6</c:v>
                </c:pt>
                <c:pt idx="8">
                  <c:v>2.574313E6</c:v>
                </c:pt>
                <c:pt idx="9">
                  <c:v>2.630115E6</c:v>
                </c:pt>
                <c:pt idx="10">
                  <c:v>2.830023E6</c:v>
                </c:pt>
                <c:pt idx="11">
                  <c:v>3.194331E6</c:v>
                </c:pt>
                <c:pt idx="12">
                  <c:v>3.265526E6</c:v>
                </c:pt>
              </c:numCache>
            </c:numRef>
          </c:val>
          <c:smooth val="0"/>
          <c:extLst xmlns:c16r2="http://schemas.microsoft.com/office/drawing/2015/06/chart">
            <c:ext xmlns:c16="http://schemas.microsoft.com/office/drawing/2014/chart" uri="{C3380CC4-5D6E-409C-BE32-E72D297353CC}">
              <c16:uniqueId val="{0000000B-E71D-49BC-AF9D-69B306C45087}"/>
            </c:ext>
          </c:extLst>
        </c:ser>
        <c:ser>
          <c:idx val="7"/>
          <c:order val="4"/>
          <c:tx>
            <c:strRef>
              <c:f>Sheet1!$A$6</c:f>
              <c:strCache>
                <c:ptCount val="1"/>
                <c:pt idx="0">
                  <c:v>20-29</c:v>
                </c:pt>
              </c:strCache>
            </c:strRef>
          </c:tx>
          <c:spPr>
            <a:ln>
              <a:solidFill>
                <a:schemeClr val="tx2"/>
              </a:solidFill>
            </a:ln>
          </c:spPr>
          <c:marker>
            <c:symbol val="none"/>
          </c:marker>
          <c:dPt>
            <c:idx val="8"/>
            <c:marker>
              <c:symbol val="circle"/>
              <c:size val="12"/>
              <c:spPr>
                <a:solidFill>
                  <a:schemeClr val="tx2"/>
                </a:solidFill>
                <a:ln>
                  <a:solidFill>
                    <a:schemeClr val="tx2"/>
                  </a:solidFill>
                </a:ln>
                <a:effectLst/>
              </c:spPr>
            </c:marker>
            <c:bubble3D val="0"/>
            <c:spPr>
              <a:ln>
                <a:solidFill>
                  <a:schemeClr val="tx2"/>
                </a:solidFill>
              </a:ln>
              <a:effectLst/>
            </c:spPr>
            <c:extLst xmlns:c16r2="http://schemas.microsoft.com/office/drawing/2015/06/chart">
              <c:ext xmlns:c16="http://schemas.microsoft.com/office/drawing/2014/chart" uri="{C3380CC4-5D6E-409C-BE32-E72D297353CC}">
                <c16:uniqueId val="{0000000D-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Sheet1!$B$6:$N$6</c:f>
              <c:numCache>
                <c:formatCode>General</c:formatCode>
                <c:ptCount val="13"/>
                <c:pt idx="8">
                  <c:v>2.591965E6</c:v>
                </c:pt>
                <c:pt idx="9">
                  <c:v>2.686548E6</c:v>
                </c:pt>
                <c:pt idx="10">
                  <c:v>2.776223E6</c:v>
                </c:pt>
                <c:pt idx="11">
                  <c:v>3.065122E6</c:v>
                </c:pt>
                <c:pt idx="12">
                  <c:v>3.231395E6</c:v>
                </c:pt>
              </c:numCache>
            </c:numRef>
          </c:val>
          <c:smooth val="0"/>
          <c:extLst xmlns:c16r2="http://schemas.microsoft.com/office/drawing/2015/06/chart">
            <c:ext xmlns:c16="http://schemas.microsoft.com/office/drawing/2014/chart" uri="{C3380CC4-5D6E-409C-BE32-E72D297353CC}">
              <c16:uniqueId val="{0000000E-E71D-49BC-AF9D-69B306C45087}"/>
            </c:ext>
          </c:extLst>
        </c:ser>
        <c:ser>
          <c:idx val="8"/>
          <c:order val="5"/>
          <c:tx>
            <c:strRef>
              <c:f>Sheet1!$A$7</c:f>
              <c:strCache>
                <c:ptCount val="1"/>
                <c:pt idx="0">
                  <c:v>10-19</c:v>
                </c:pt>
              </c:strCache>
            </c:strRef>
          </c:tx>
          <c:spPr>
            <a:ln>
              <a:solidFill>
                <a:schemeClr val="bg2"/>
              </a:solidFill>
            </a:ln>
          </c:spPr>
          <c:marker>
            <c:symbol val="none"/>
          </c:marker>
          <c:dPt>
            <c:idx val="10"/>
            <c:marker>
              <c:symbol val="circle"/>
              <c:size val="12"/>
              <c:spPr>
                <a:solidFill>
                  <a:schemeClr val="bg2"/>
                </a:solidFill>
                <a:ln>
                  <a:solidFill>
                    <a:schemeClr val="bg2"/>
                  </a:solidFill>
                </a:ln>
                <a:effectLst/>
              </c:spPr>
            </c:marker>
            <c:bubble3D val="0"/>
            <c:spPr>
              <a:ln>
                <a:solidFill>
                  <a:schemeClr val="bg2"/>
                </a:solidFill>
              </a:ln>
              <a:effectLst/>
            </c:spPr>
            <c:extLst xmlns:c16r2="http://schemas.microsoft.com/office/drawing/2015/06/chart">
              <c:ext xmlns:c16="http://schemas.microsoft.com/office/drawing/2014/chart" uri="{C3380CC4-5D6E-409C-BE32-E72D297353CC}">
                <c16:uniqueId val="{00000010-E71D-49BC-AF9D-69B306C45087}"/>
              </c:ext>
            </c:extLst>
          </c:dPt>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Sheet1!$B$7:$N$7</c:f>
              <c:numCache>
                <c:formatCode>General</c:formatCode>
                <c:ptCount val="13"/>
                <c:pt idx="10">
                  <c:v>2.618846E6</c:v>
                </c:pt>
                <c:pt idx="11">
                  <c:v>2.775499E6</c:v>
                </c:pt>
                <c:pt idx="12">
                  <c:v>2.818778E6</c:v>
                </c:pt>
              </c:numCache>
            </c:numRef>
          </c:val>
          <c:smooth val="0"/>
          <c:extLst xmlns:c16r2="http://schemas.microsoft.com/office/drawing/2015/06/chart">
            <c:ext xmlns:c16="http://schemas.microsoft.com/office/drawing/2014/chart" uri="{C3380CC4-5D6E-409C-BE32-E72D297353CC}">
              <c16:uniqueId val="{00000011-E71D-49BC-AF9D-69B306C45087}"/>
            </c:ext>
          </c:extLst>
        </c:ser>
        <c:ser>
          <c:idx val="9"/>
          <c:order val="6"/>
          <c:tx>
            <c:strRef>
              <c:f>Sheet1!$A$8</c:f>
              <c:strCache>
                <c:ptCount val="1"/>
                <c:pt idx="0">
                  <c:v>0-9</c:v>
                </c:pt>
              </c:strCache>
            </c:strRef>
          </c:tx>
          <c:spPr>
            <a:effectLst/>
          </c:spPr>
          <c:marker>
            <c:symbol val="circle"/>
            <c:size val="12"/>
            <c:spPr>
              <a:solidFill>
                <a:schemeClr val="tx1"/>
              </a:solidFill>
              <a:ln>
                <a:solidFill>
                  <a:schemeClr val="tx1"/>
                </a:solidFill>
              </a:ln>
              <a:effectLst/>
            </c:spPr>
          </c:marker>
          <c:cat>
            <c:strRef>
              <c:f>Sheet1!$B$1:$N$1</c:f>
              <c:strCache>
                <c:ptCount val="13"/>
                <c:pt idx="0">
                  <c:v>1956</c:v>
                </c:pt>
                <c:pt idx="1">
                  <c:v>1961</c:v>
                </c:pt>
                <c:pt idx="2">
                  <c:v>1966</c:v>
                </c:pt>
                <c:pt idx="3">
                  <c:v>1971</c:v>
                </c:pt>
                <c:pt idx="4">
                  <c:v>1976</c:v>
                </c:pt>
                <c:pt idx="5">
                  <c:v>1981</c:v>
                </c:pt>
                <c:pt idx="6">
                  <c:v>1986</c:v>
                </c:pt>
                <c:pt idx="7">
                  <c:v>1991</c:v>
                </c:pt>
                <c:pt idx="8">
                  <c:v>1996</c:v>
                </c:pt>
                <c:pt idx="9">
                  <c:v>2001</c:v>
                </c:pt>
                <c:pt idx="10">
                  <c:v>2006</c:v>
                </c:pt>
                <c:pt idx="11">
                  <c:v>2011</c:v>
                </c:pt>
                <c:pt idx="12">
                  <c:v>2016</c:v>
                </c:pt>
              </c:strCache>
            </c:strRef>
          </c:cat>
          <c:val>
            <c:numRef>
              <c:f>Sheet1!$B$8:$N$8</c:f>
              <c:numCache>
                <c:formatCode>General</c:formatCode>
                <c:ptCount val="13"/>
                <c:pt idx="12">
                  <c:v>2.967425E6</c:v>
                </c:pt>
              </c:numCache>
            </c:numRef>
          </c:val>
          <c:smooth val="0"/>
          <c:extLst xmlns:c16r2="http://schemas.microsoft.com/office/drawing/2015/06/chart">
            <c:ext xmlns:c16="http://schemas.microsoft.com/office/drawing/2014/chart" uri="{C3380CC4-5D6E-409C-BE32-E72D297353CC}">
              <c16:uniqueId val="{00000012-E71D-49BC-AF9D-69B306C45087}"/>
            </c:ext>
          </c:extLst>
        </c:ser>
        <c:dLbls>
          <c:showLegendKey val="0"/>
          <c:showVal val="0"/>
          <c:showCatName val="0"/>
          <c:showSerName val="0"/>
          <c:showPercent val="0"/>
          <c:showBubbleSize val="0"/>
        </c:dLbls>
        <c:marker val="1"/>
        <c:smooth val="0"/>
        <c:axId val="-2004290008"/>
        <c:axId val="-2004271208"/>
      </c:lineChart>
      <c:catAx>
        <c:axId val="-2004290008"/>
        <c:scaling>
          <c:orientation val="minMax"/>
        </c:scaling>
        <c:delete val="0"/>
        <c:axPos val="b"/>
        <c:numFmt formatCode="General" sourceLinked="1"/>
        <c:majorTickMark val="out"/>
        <c:minorTickMark val="none"/>
        <c:tickLblPos val="nextTo"/>
        <c:txPr>
          <a:bodyPr/>
          <a:lstStyle/>
          <a:p>
            <a:pPr>
              <a:defRPr sz="2200"/>
            </a:pPr>
            <a:endParaRPr lang="en-US"/>
          </a:p>
        </c:txPr>
        <c:crossAx val="-2004271208"/>
        <c:crosses val="autoZero"/>
        <c:auto val="1"/>
        <c:lblAlgn val="ctr"/>
        <c:lblOffset val="100"/>
        <c:tickLblSkip val="2"/>
        <c:tickMarkSkip val="2"/>
        <c:noMultiLvlLbl val="0"/>
      </c:catAx>
      <c:valAx>
        <c:axId val="-2004271208"/>
        <c:scaling>
          <c:orientation val="minMax"/>
          <c:min val="1.5E6"/>
        </c:scaling>
        <c:delete val="0"/>
        <c:axPos val="l"/>
        <c:majorGridlines>
          <c:spPr>
            <a:ln>
              <a:solidFill>
                <a:srgbClr val="C3C7CB"/>
              </a:solidFill>
            </a:ln>
          </c:spPr>
        </c:majorGridlines>
        <c:numFmt formatCode="0.0,," sourceLinked="0"/>
        <c:majorTickMark val="out"/>
        <c:minorTickMark val="none"/>
        <c:tickLblPos val="nextTo"/>
        <c:spPr>
          <a:ln>
            <a:noFill/>
          </a:ln>
        </c:spPr>
        <c:txPr>
          <a:bodyPr/>
          <a:lstStyle/>
          <a:p>
            <a:pPr>
              <a:defRPr sz="2200"/>
            </a:pPr>
            <a:endParaRPr lang="en-US"/>
          </a:p>
        </c:txPr>
        <c:crossAx val="-2004290008"/>
        <c:crosses val="autoZero"/>
        <c:crossBetween val="midCat"/>
        <c:majorUnit val="500000.0"/>
      </c:valAx>
    </c:plotArea>
    <c:plotVisOnly val="1"/>
    <c:dispBlanksAs val="gap"/>
    <c:showDLblsOverMax val="0"/>
  </c:chart>
  <c:txPr>
    <a:bodyPr/>
    <a:lstStyle/>
    <a:p>
      <a:pPr>
        <a:defRPr sz="1800"/>
      </a:pPr>
      <a:endParaRPr lang="en-US"/>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4238157875259"/>
          <c:y val="0.0297192336613335"/>
          <c:w val="0.917705637994034"/>
          <c:h val="0.832123880603615"/>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10685.0</c:v>
                </c:pt>
                <c:pt idx="1">
                  <c:v>445.0</c:v>
                </c:pt>
                <c:pt idx="2">
                  <c:v>0.0</c:v>
                </c:pt>
                <c:pt idx="3">
                  <c:v>0.0</c:v>
                </c:pt>
                <c:pt idx="4">
                  <c:v>0.0</c:v>
                </c:pt>
              </c:numCache>
            </c:numRef>
          </c:val>
          <c:extLst xmlns:c16r2="http://schemas.microsoft.com/office/drawing/2015/06/chart">
            <c:ext xmlns:c16="http://schemas.microsoft.com/office/drawing/2014/chart" uri="{C3380CC4-5D6E-409C-BE32-E72D297353CC}">
              <c16:uniqueId val="{00000000-48C7-4421-98CE-DF34D39C2404}"/>
            </c:ext>
          </c:extLst>
        </c:ser>
        <c:ser>
          <c:idx val="3"/>
          <c:order val="1"/>
          <c:tx>
            <c:strRef>
              <c:f>Sheet1!$E$1</c:f>
              <c:strCache>
                <c:ptCount val="1"/>
                <c:pt idx="0">
                  <c:v>20-39</c:v>
                </c:pt>
              </c:strCache>
            </c:strRef>
          </c:tx>
          <c:spPr>
            <a:solidFill>
              <a:srgbClr val="A02226"/>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4902.0</c:v>
                </c:pt>
                <c:pt idx="1">
                  <c:v>1053.0</c:v>
                </c:pt>
                <c:pt idx="2">
                  <c:v>693.0</c:v>
                </c:pt>
                <c:pt idx="3">
                  <c:v>511.0</c:v>
                </c:pt>
                <c:pt idx="4">
                  <c:v>0.0</c:v>
                </c:pt>
              </c:numCache>
            </c:numRef>
          </c:val>
          <c:extLst xmlns:c16r2="http://schemas.microsoft.com/office/drawing/2015/06/chart">
            <c:ext xmlns:c16="http://schemas.microsoft.com/office/drawing/2014/chart" uri="{C3380CC4-5D6E-409C-BE32-E72D297353CC}">
              <c16:uniqueId val="{00000001-48C7-4421-98CE-DF34D39C2404}"/>
            </c:ext>
          </c:extLst>
        </c:ser>
        <c:ser>
          <c:idx val="2"/>
          <c:order val="2"/>
          <c:tx>
            <c:strRef>
              <c:f>Sheet1!$D$1</c:f>
              <c:strCache>
                <c:ptCount val="1"/>
                <c:pt idx="0">
                  <c:v>10-19</c:v>
                </c:pt>
              </c:strCache>
            </c:strRef>
          </c:tx>
          <c:spPr>
            <a:solidFill>
              <a:srgbClr val="D4582A"/>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3270.0</c:v>
                </c:pt>
                <c:pt idx="1">
                  <c:v>4431.0</c:v>
                </c:pt>
                <c:pt idx="2">
                  <c:v>1951.0</c:v>
                </c:pt>
                <c:pt idx="3">
                  <c:v>1761.0</c:v>
                </c:pt>
                <c:pt idx="4">
                  <c:v>0.0</c:v>
                </c:pt>
              </c:numCache>
            </c:numRef>
          </c:val>
          <c:extLst xmlns:c16r2="http://schemas.microsoft.com/office/drawing/2015/06/chart">
            <c:ext xmlns:c16="http://schemas.microsoft.com/office/drawing/2014/chart" uri="{C3380CC4-5D6E-409C-BE32-E72D297353CC}">
              <c16:uniqueId val="{00000002-48C7-4421-98CE-DF34D39C2404}"/>
            </c:ext>
          </c:extLst>
        </c:ser>
        <c:ser>
          <c:idx val="1"/>
          <c:order val="3"/>
          <c:tx>
            <c:strRef>
              <c:f>Sheet1!$C$1</c:f>
              <c:strCache>
                <c:ptCount val="1"/>
                <c:pt idx="0">
                  <c:v>4-9</c:v>
                </c:pt>
              </c:strCache>
            </c:strRef>
          </c:tx>
          <c:spPr>
            <a:solidFill>
              <a:srgbClr val="F68B33"/>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285.0</c:v>
                </c:pt>
                <c:pt idx="1">
                  <c:v>7899.0</c:v>
                </c:pt>
                <c:pt idx="2">
                  <c:v>10528.0</c:v>
                </c:pt>
                <c:pt idx="3">
                  <c:v>6953.0</c:v>
                </c:pt>
                <c:pt idx="4">
                  <c:v>1350.0</c:v>
                </c:pt>
              </c:numCache>
            </c:numRef>
          </c:val>
          <c:extLst xmlns:c16r2="http://schemas.microsoft.com/office/drawing/2015/06/chart">
            <c:ext xmlns:c16="http://schemas.microsoft.com/office/drawing/2014/chart" uri="{C3380CC4-5D6E-409C-BE32-E72D297353CC}">
              <c16:uniqueId val="{00000003-48C7-4421-98CE-DF34D39C2404}"/>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578.0</c:v>
                </c:pt>
                <c:pt idx="2">
                  <c:v>3073.0</c:v>
                </c:pt>
                <c:pt idx="3">
                  <c:v>2233.0</c:v>
                </c:pt>
                <c:pt idx="4">
                  <c:v>961.0</c:v>
                </c:pt>
              </c:numCache>
            </c:numRef>
          </c:val>
          <c:extLst xmlns:c16r2="http://schemas.microsoft.com/office/drawing/2015/06/chart">
            <c:ext xmlns:c16="http://schemas.microsoft.com/office/drawing/2014/chart" uri="{C3380CC4-5D6E-409C-BE32-E72D297353CC}">
              <c16:uniqueId val="{00000004-48C7-4421-98CE-DF34D39C2404}"/>
            </c:ext>
          </c:extLst>
        </c:ser>
        <c:dLbls>
          <c:showLegendKey val="0"/>
          <c:showVal val="0"/>
          <c:showCatName val="0"/>
          <c:showSerName val="0"/>
          <c:showPercent val="0"/>
          <c:showBubbleSize val="0"/>
        </c:dLbls>
        <c:gapWidth val="50"/>
        <c:overlap val="100"/>
        <c:axId val="-2004116248"/>
        <c:axId val="-2021342504"/>
      </c:barChart>
      <c:dateAx>
        <c:axId val="-2004116248"/>
        <c:scaling>
          <c:orientation val="minMax"/>
        </c:scaling>
        <c:delete val="0"/>
        <c:axPos val="b"/>
        <c:numFmt formatCode="General" sourceLinked="0"/>
        <c:majorTickMark val="out"/>
        <c:minorTickMark val="none"/>
        <c:tickLblPos val="nextTo"/>
        <c:spPr>
          <a:ln>
            <a:solidFill>
              <a:srgbClr val="6A737B"/>
            </a:solidFill>
          </a:ln>
        </c:spPr>
        <c:txPr>
          <a:bodyPr/>
          <a:lstStyle/>
          <a:p>
            <a:pPr>
              <a:defRPr sz="1400"/>
            </a:pPr>
            <a:endParaRPr lang="en-US"/>
          </a:p>
        </c:txPr>
        <c:crossAx val="-2021342504"/>
        <c:crosses val="autoZero"/>
        <c:auto val="1"/>
        <c:lblOffset val="100"/>
        <c:baseTimeUnit val="years"/>
        <c:majorTimeUnit val="years"/>
        <c:minorTimeUnit val="months"/>
      </c:dateAx>
      <c:valAx>
        <c:axId val="-2021342504"/>
        <c:scaling>
          <c:orientation val="minMax"/>
          <c:max val="6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04116248"/>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4238157875259"/>
          <c:y val="0.0297192336613335"/>
          <c:w val="0.917705637994034"/>
          <c:h val="0.888281345850185"/>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Sheet1!$F$2:$F$6</c:f>
              <c:numCache>
                <c:formatCode>General</c:formatCode>
                <c:ptCount val="5"/>
                <c:pt idx="0">
                  <c:v>330.0</c:v>
                </c:pt>
                <c:pt idx="1">
                  <c:v>0.0</c:v>
                </c:pt>
                <c:pt idx="2">
                  <c:v>287.0</c:v>
                </c:pt>
                <c:pt idx="3">
                  <c:v>602.0</c:v>
                </c:pt>
                <c:pt idx="4">
                  <c:v>0.0</c:v>
                </c:pt>
              </c:numCache>
            </c:numRef>
          </c:val>
          <c:extLst xmlns:c16r2="http://schemas.microsoft.com/office/drawing/2015/06/chart">
            <c:ext xmlns:c16="http://schemas.microsoft.com/office/drawing/2014/chart" uri="{C3380CC4-5D6E-409C-BE32-E72D297353CC}">
              <c16:uniqueId val="{00000004-17CF-42FD-BB00-16887AF6E669}"/>
            </c:ext>
          </c:extLst>
        </c:ser>
        <c:ser>
          <c:idx val="3"/>
          <c:order val="1"/>
          <c:tx>
            <c:strRef>
              <c:f>Sheet1!$E$1</c:f>
              <c:strCache>
                <c:ptCount val="1"/>
                <c:pt idx="0">
                  <c:v>20-39</c:v>
                </c:pt>
              </c:strCache>
            </c:strRef>
          </c:tx>
          <c:spPr>
            <a:solidFill>
              <a:srgbClr val="A02226"/>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Sheet1!$E$2:$E$6</c:f>
              <c:numCache>
                <c:formatCode>General</c:formatCode>
                <c:ptCount val="5"/>
                <c:pt idx="0">
                  <c:v>529.0</c:v>
                </c:pt>
                <c:pt idx="1">
                  <c:v>2421.0</c:v>
                </c:pt>
                <c:pt idx="2">
                  <c:v>630.0</c:v>
                </c:pt>
                <c:pt idx="3">
                  <c:v>6307.0</c:v>
                </c:pt>
                <c:pt idx="4">
                  <c:v>708.0</c:v>
                </c:pt>
              </c:numCache>
            </c:numRef>
          </c:val>
          <c:extLst xmlns:c16r2="http://schemas.microsoft.com/office/drawing/2015/06/chart">
            <c:ext xmlns:c16="http://schemas.microsoft.com/office/drawing/2014/chart" uri="{C3380CC4-5D6E-409C-BE32-E72D297353CC}">
              <c16:uniqueId val="{00000003-17CF-42FD-BB00-16887AF6E669}"/>
            </c:ext>
          </c:extLst>
        </c:ser>
        <c:ser>
          <c:idx val="2"/>
          <c:order val="2"/>
          <c:tx>
            <c:strRef>
              <c:f>Sheet1!$D$1</c:f>
              <c:strCache>
                <c:ptCount val="1"/>
                <c:pt idx="0">
                  <c:v>10-19</c:v>
                </c:pt>
              </c:strCache>
            </c:strRef>
          </c:tx>
          <c:spPr>
            <a:solidFill>
              <a:srgbClr val="D4582A"/>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Sheet1!$D$2:$D$6</c:f>
              <c:numCache>
                <c:formatCode>General</c:formatCode>
                <c:ptCount val="5"/>
                <c:pt idx="0">
                  <c:v>887.0</c:v>
                </c:pt>
                <c:pt idx="1">
                  <c:v>2713.0</c:v>
                </c:pt>
                <c:pt idx="2">
                  <c:v>3564.0</c:v>
                </c:pt>
                <c:pt idx="3">
                  <c:v>11652.0</c:v>
                </c:pt>
                <c:pt idx="4">
                  <c:v>1325.0</c:v>
                </c:pt>
              </c:numCache>
            </c:numRef>
          </c:val>
          <c:extLst xmlns:c16r2="http://schemas.microsoft.com/office/drawing/2015/06/chart">
            <c:ext xmlns:c16="http://schemas.microsoft.com/office/drawing/2014/chart" uri="{C3380CC4-5D6E-409C-BE32-E72D297353CC}">
              <c16:uniqueId val="{00000002-17CF-42FD-BB00-16887AF6E669}"/>
            </c:ext>
          </c:extLst>
        </c:ser>
        <c:ser>
          <c:idx val="1"/>
          <c:order val="3"/>
          <c:tx>
            <c:strRef>
              <c:f>Sheet1!$C$1</c:f>
              <c:strCache>
                <c:ptCount val="1"/>
                <c:pt idx="0">
                  <c:v>4-9</c:v>
                </c:pt>
              </c:strCache>
            </c:strRef>
          </c:tx>
          <c:spPr>
            <a:solidFill>
              <a:srgbClr val="F68B33"/>
            </a:solidFill>
            <a:ln>
              <a:solidFill>
                <a:srgbClr val="FFFFFF"/>
              </a:solidFill>
            </a:ln>
          </c:spPr>
          <c:invertIfNegative val="0"/>
          <c:cat>
            <c:strRef>
              <c:f>Sheet1!$A$2:$A$6</c:f>
              <c:strCache>
                <c:ptCount val="5"/>
                <c:pt idx="0">
                  <c:v>Central City</c:v>
                </c:pt>
                <c:pt idx="1">
                  <c:v>City Fringe</c:v>
                </c:pt>
                <c:pt idx="2">
                  <c:v>Inner</c:v>
                </c:pt>
                <c:pt idx="3">
                  <c:v>Middle</c:v>
                </c:pt>
                <c:pt idx="4">
                  <c:v>Outer</c:v>
                </c:pt>
              </c:strCache>
            </c:strRef>
          </c:cat>
          <c:val>
            <c:numRef>
              <c:f>Sheet1!$C$2:$C$6</c:f>
              <c:numCache>
                <c:formatCode>General</c:formatCode>
                <c:ptCount val="5"/>
                <c:pt idx="0">
                  <c:v>493.0</c:v>
                </c:pt>
                <c:pt idx="1">
                  <c:v>10326.0</c:v>
                </c:pt>
                <c:pt idx="2">
                  <c:v>7464.0</c:v>
                </c:pt>
                <c:pt idx="3">
                  <c:v>30319.0</c:v>
                </c:pt>
                <c:pt idx="4">
                  <c:v>5049.0</c:v>
                </c:pt>
              </c:numCache>
            </c:numRef>
          </c:val>
          <c:extLst xmlns:c16r2="http://schemas.microsoft.com/office/drawing/2015/06/chart">
            <c:ext xmlns:c16="http://schemas.microsoft.com/office/drawing/2014/chart" uri="{C3380CC4-5D6E-409C-BE32-E72D297353CC}">
              <c16:uniqueId val="{00000001-17CF-42FD-BB00-16887AF6E669}"/>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Sheet1!$A$2:$A$6</c:f>
              <c:strCache>
                <c:ptCount val="5"/>
                <c:pt idx="0">
                  <c:v>Central City</c:v>
                </c:pt>
                <c:pt idx="1">
                  <c:v>City Fringe</c:v>
                </c:pt>
                <c:pt idx="2">
                  <c:v>Inner</c:v>
                </c:pt>
                <c:pt idx="3">
                  <c:v>Middle</c:v>
                </c:pt>
                <c:pt idx="4">
                  <c:v>Outer</c:v>
                </c:pt>
              </c:strCache>
            </c:strRef>
          </c:cat>
          <c:val>
            <c:numRef>
              <c:f>Sheet1!$B$2:$B$6</c:f>
              <c:numCache>
                <c:formatCode>General</c:formatCode>
                <c:ptCount val="5"/>
                <c:pt idx="0">
                  <c:v>0.0</c:v>
                </c:pt>
                <c:pt idx="1">
                  <c:v>420.0</c:v>
                </c:pt>
                <c:pt idx="2">
                  <c:v>458.0</c:v>
                </c:pt>
                <c:pt idx="3">
                  <c:v>1959.0</c:v>
                </c:pt>
                <c:pt idx="4">
                  <c:v>40.0</c:v>
                </c:pt>
              </c:numCache>
            </c:numRef>
          </c:val>
          <c:extLst xmlns:c16r2="http://schemas.microsoft.com/office/drawing/2015/06/chart">
            <c:ext xmlns:c16="http://schemas.microsoft.com/office/drawing/2014/chart" uri="{C3380CC4-5D6E-409C-BE32-E72D297353CC}">
              <c16:uniqueId val="{00000000-17CF-42FD-BB00-16887AF6E669}"/>
            </c:ext>
          </c:extLst>
        </c:ser>
        <c:dLbls>
          <c:showLegendKey val="0"/>
          <c:showVal val="0"/>
          <c:showCatName val="0"/>
          <c:showSerName val="0"/>
          <c:showPercent val="0"/>
          <c:showBubbleSize val="0"/>
        </c:dLbls>
        <c:gapWidth val="50"/>
        <c:overlap val="100"/>
        <c:axId val="-2021554824"/>
        <c:axId val="-2021551608"/>
      </c:barChart>
      <c:dateAx>
        <c:axId val="-2021554824"/>
        <c:scaling>
          <c:orientation val="minMax"/>
        </c:scaling>
        <c:delete val="0"/>
        <c:axPos val="b"/>
        <c:numFmt formatCode="General" sourceLinked="0"/>
        <c:majorTickMark val="out"/>
        <c:minorTickMark val="none"/>
        <c:tickLblPos val="nextTo"/>
        <c:spPr>
          <a:ln>
            <a:solidFill>
              <a:srgbClr val="6A737B"/>
            </a:solidFill>
          </a:ln>
        </c:spPr>
        <c:txPr>
          <a:bodyPr/>
          <a:lstStyle/>
          <a:p>
            <a:pPr>
              <a:defRPr sz="1400"/>
            </a:pPr>
            <a:endParaRPr lang="en-US"/>
          </a:p>
        </c:txPr>
        <c:crossAx val="-2021551608"/>
        <c:crosses val="autoZero"/>
        <c:auto val="1"/>
        <c:lblOffset val="100"/>
        <c:baseTimeUnit val="years"/>
        <c:majorTimeUnit val="years"/>
        <c:minorTimeUnit val="months"/>
      </c:dateAx>
      <c:valAx>
        <c:axId val="-2021551608"/>
        <c:scaling>
          <c:orientation val="minMax"/>
        </c:scaling>
        <c:delete val="0"/>
        <c:axPos val="l"/>
        <c:majorGridlines>
          <c:spPr>
            <a:ln>
              <a:solidFill>
                <a:srgbClr val="FFFFFF">
                  <a:lumMod val="75000"/>
                </a:srgbClr>
              </a:solidFill>
            </a:ln>
          </c:spPr>
        </c:majorGridlines>
        <c:numFmt formatCode="#,##0" sourceLinked="0"/>
        <c:majorTickMark val="out"/>
        <c:minorTickMark val="none"/>
        <c:tickLblPos val="nextTo"/>
        <c:spPr>
          <a:ln>
            <a:noFill/>
          </a:ln>
        </c:spPr>
        <c:txPr>
          <a:bodyPr/>
          <a:lstStyle/>
          <a:p>
            <a:pPr>
              <a:defRPr sz="1800"/>
            </a:pPr>
            <a:endParaRPr lang="en-US"/>
          </a:p>
        </c:txPr>
        <c:crossAx val="-2021554824"/>
        <c:crosses val="autoZero"/>
        <c:crossBetween val="between"/>
        <c:majorUnit val="10000.0"/>
        <c:dispUnits>
          <c:builtInUnit val="thousands"/>
          <c:dispUnitsLbl/>
        </c:dispUnits>
      </c:valAx>
    </c:plotArea>
    <c:plotVisOnly val="1"/>
    <c:dispBlanksAs val="gap"/>
    <c:showDLblsOverMax val="0"/>
  </c:chart>
  <c:txPr>
    <a:bodyPr/>
    <a:lstStyle/>
    <a:p>
      <a:pPr>
        <a:defRPr sz="1800"/>
      </a:pPr>
      <a:endParaRPr lang="en-US"/>
    </a:p>
  </c:txPr>
  <c:externalData r:id="rId2">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4238157875259"/>
          <c:y val="0.0297192336613335"/>
          <c:w val="0.917705637994034"/>
          <c:h val="0.832123880603615"/>
        </c:manualLayout>
      </c:layout>
      <c:barChart>
        <c:barDir val="col"/>
        <c:grouping val="stacked"/>
        <c:varyColors val="0"/>
        <c:ser>
          <c:idx val="4"/>
          <c:order val="0"/>
          <c:tx>
            <c:strRef>
              <c:f>Sheet1!$F$1</c:f>
              <c:strCache>
                <c:ptCount val="1"/>
                <c:pt idx="0">
                  <c:v>40+</c:v>
                </c:pt>
              </c:strCache>
            </c:strRef>
          </c:tx>
          <c:spPr>
            <a:solidFill>
              <a:srgbClr val="621214"/>
            </a:solidFill>
            <a:ln>
              <a:solidFill>
                <a:srgbClr val="FFFFFF"/>
              </a:solidFill>
            </a:ln>
          </c:spPr>
          <c:invertIfNegative val="0"/>
          <c:cat>
            <c:strRef>
              <c:f>Sheet1!$A$2:$A$5</c:f>
              <c:strCache>
                <c:ptCount val="4"/>
                <c:pt idx="0">
                  <c:v>Central City</c:v>
                </c:pt>
                <c:pt idx="1">
                  <c:v>City Fringe</c:v>
                </c:pt>
                <c:pt idx="2">
                  <c:v>Inner</c:v>
                </c:pt>
                <c:pt idx="3">
                  <c:v>Metro Nodes</c:v>
                </c:pt>
              </c:strCache>
            </c:strRef>
          </c:cat>
          <c:val>
            <c:numRef>
              <c:f>Sheet1!$F$2:$F$5</c:f>
              <c:numCache>
                <c:formatCode>General</c:formatCode>
                <c:ptCount val="4"/>
                <c:pt idx="0">
                  <c:v>1266.0</c:v>
                </c:pt>
                <c:pt idx="1">
                  <c:v>0.0</c:v>
                </c:pt>
                <c:pt idx="2">
                  <c:v>0.0</c:v>
                </c:pt>
                <c:pt idx="3">
                  <c:v>944.0</c:v>
                </c:pt>
              </c:numCache>
            </c:numRef>
          </c:val>
          <c:extLst xmlns:c16r2="http://schemas.microsoft.com/office/drawing/2015/06/chart">
            <c:ext xmlns:c16="http://schemas.microsoft.com/office/drawing/2014/chart" uri="{C3380CC4-5D6E-409C-BE32-E72D297353CC}">
              <c16:uniqueId val="{00000000-B537-4922-A0DD-ECBED50E1543}"/>
            </c:ext>
          </c:extLst>
        </c:ser>
        <c:ser>
          <c:idx val="3"/>
          <c:order val="1"/>
          <c:tx>
            <c:strRef>
              <c:f>Sheet1!$E$1</c:f>
              <c:strCache>
                <c:ptCount val="1"/>
                <c:pt idx="0">
                  <c:v>20-39</c:v>
                </c:pt>
              </c:strCache>
            </c:strRef>
          </c:tx>
          <c:spPr>
            <a:solidFill>
              <a:srgbClr val="A02226"/>
            </a:solidFill>
            <a:ln>
              <a:solidFill>
                <a:srgbClr val="FFFFFF"/>
              </a:solidFill>
            </a:ln>
          </c:spPr>
          <c:invertIfNegative val="0"/>
          <c:cat>
            <c:strRef>
              <c:f>Sheet1!$A$2:$A$5</c:f>
              <c:strCache>
                <c:ptCount val="4"/>
                <c:pt idx="0">
                  <c:v>Central City</c:v>
                </c:pt>
                <c:pt idx="1">
                  <c:v>City Fringe</c:v>
                </c:pt>
                <c:pt idx="2">
                  <c:v>Inner</c:v>
                </c:pt>
                <c:pt idx="3">
                  <c:v>Metro Nodes</c:v>
                </c:pt>
              </c:strCache>
            </c:strRef>
          </c:cat>
          <c:val>
            <c:numRef>
              <c:f>Sheet1!$E$2:$E$5</c:f>
              <c:numCache>
                <c:formatCode>General</c:formatCode>
                <c:ptCount val="4"/>
                <c:pt idx="0">
                  <c:v>720.0</c:v>
                </c:pt>
                <c:pt idx="1">
                  <c:v>4991.0</c:v>
                </c:pt>
                <c:pt idx="2">
                  <c:v>375.0</c:v>
                </c:pt>
                <c:pt idx="3">
                  <c:v>601.0</c:v>
                </c:pt>
              </c:numCache>
            </c:numRef>
          </c:val>
          <c:extLst xmlns:c16r2="http://schemas.microsoft.com/office/drawing/2015/06/chart">
            <c:ext xmlns:c16="http://schemas.microsoft.com/office/drawing/2014/chart" uri="{C3380CC4-5D6E-409C-BE32-E72D297353CC}">
              <c16:uniqueId val="{00000001-B537-4922-A0DD-ECBED50E1543}"/>
            </c:ext>
          </c:extLst>
        </c:ser>
        <c:ser>
          <c:idx val="2"/>
          <c:order val="2"/>
          <c:tx>
            <c:strRef>
              <c:f>Sheet1!$D$1</c:f>
              <c:strCache>
                <c:ptCount val="1"/>
                <c:pt idx="0">
                  <c:v>10-19</c:v>
                </c:pt>
              </c:strCache>
            </c:strRef>
          </c:tx>
          <c:spPr>
            <a:solidFill>
              <a:srgbClr val="D4582A"/>
            </a:solidFill>
            <a:ln>
              <a:solidFill>
                <a:srgbClr val="FFFFFF"/>
              </a:solidFill>
            </a:ln>
          </c:spPr>
          <c:invertIfNegative val="0"/>
          <c:cat>
            <c:strRef>
              <c:f>Sheet1!$A$2:$A$5</c:f>
              <c:strCache>
                <c:ptCount val="4"/>
                <c:pt idx="0">
                  <c:v>Central City</c:v>
                </c:pt>
                <c:pt idx="1">
                  <c:v>City Fringe</c:v>
                </c:pt>
                <c:pt idx="2">
                  <c:v>Inner</c:v>
                </c:pt>
                <c:pt idx="3">
                  <c:v>Metro Nodes</c:v>
                </c:pt>
              </c:strCache>
            </c:strRef>
          </c:cat>
          <c:val>
            <c:numRef>
              <c:f>Sheet1!$D$2:$D$5</c:f>
              <c:numCache>
                <c:formatCode>General</c:formatCode>
                <c:ptCount val="4"/>
                <c:pt idx="0">
                  <c:v>378.0</c:v>
                </c:pt>
                <c:pt idx="1">
                  <c:v>6205.0</c:v>
                </c:pt>
                <c:pt idx="2">
                  <c:v>2257.0</c:v>
                </c:pt>
                <c:pt idx="3">
                  <c:v>1438.0</c:v>
                </c:pt>
              </c:numCache>
            </c:numRef>
          </c:val>
          <c:extLst xmlns:c16r2="http://schemas.microsoft.com/office/drawing/2015/06/chart">
            <c:ext xmlns:c16="http://schemas.microsoft.com/office/drawing/2014/chart" uri="{C3380CC4-5D6E-409C-BE32-E72D297353CC}">
              <c16:uniqueId val="{00000002-B537-4922-A0DD-ECBED50E1543}"/>
            </c:ext>
          </c:extLst>
        </c:ser>
        <c:ser>
          <c:idx val="1"/>
          <c:order val="3"/>
          <c:tx>
            <c:strRef>
              <c:f>Sheet1!$C$1</c:f>
              <c:strCache>
                <c:ptCount val="1"/>
                <c:pt idx="0">
                  <c:v>4-9</c:v>
                </c:pt>
              </c:strCache>
            </c:strRef>
          </c:tx>
          <c:spPr>
            <a:solidFill>
              <a:srgbClr val="F68B33"/>
            </a:solidFill>
            <a:ln>
              <a:solidFill>
                <a:srgbClr val="FFFFFF"/>
              </a:solidFill>
            </a:ln>
          </c:spPr>
          <c:invertIfNegative val="0"/>
          <c:cat>
            <c:strRef>
              <c:f>Sheet1!$A$2:$A$5</c:f>
              <c:strCache>
                <c:ptCount val="4"/>
                <c:pt idx="0">
                  <c:v>Central City</c:v>
                </c:pt>
                <c:pt idx="1">
                  <c:v>City Fringe</c:v>
                </c:pt>
                <c:pt idx="2">
                  <c:v>Inner</c:v>
                </c:pt>
                <c:pt idx="3">
                  <c:v>Metro Nodes</c:v>
                </c:pt>
              </c:strCache>
            </c:strRef>
          </c:cat>
          <c:val>
            <c:numRef>
              <c:f>Sheet1!$C$2:$C$5</c:f>
              <c:numCache>
                <c:formatCode>General</c:formatCode>
                <c:ptCount val="4"/>
                <c:pt idx="0">
                  <c:v>124.0</c:v>
                </c:pt>
                <c:pt idx="1">
                  <c:v>3403.0</c:v>
                </c:pt>
                <c:pt idx="2">
                  <c:v>3481.0</c:v>
                </c:pt>
                <c:pt idx="3">
                  <c:v>5259.0</c:v>
                </c:pt>
              </c:numCache>
            </c:numRef>
          </c:val>
          <c:extLst xmlns:c16r2="http://schemas.microsoft.com/office/drawing/2015/06/chart">
            <c:ext xmlns:c16="http://schemas.microsoft.com/office/drawing/2014/chart" uri="{C3380CC4-5D6E-409C-BE32-E72D297353CC}">
              <c16:uniqueId val="{00000003-B537-4922-A0DD-ECBED50E1543}"/>
            </c:ext>
          </c:extLst>
        </c:ser>
        <c:ser>
          <c:idx val="0"/>
          <c:order val="4"/>
          <c:tx>
            <c:strRef>
              <c:f>Sheet1!$B$1</c:f>
              <c:strCache>
                <c:ptCount val="1"/>
                <c:pt idx="0">
                  <c:v>2-3</c:v>
                </c:pt>
              </c:strCache>
            </c:strRef>
          </c:tx>
          <c:spPr>
            <a:solidFill>
              <a:srgbClr val="FFC35A"/>
            </a:solidFill>
            <a:ln>
              <a:solidFill>
                <a:srgbClr val="FFFFFF"/>
              </a:solidFill>
            </a:ln>
            <a:effectLst/>
          </c:spPr>
          <c:invertIfNegative val="0"/>
          <c:cat>
            <c:strRef>
              <c:f>Sheet1!$A$2:$A$5</c:f>
              <c:strCache>
                <c:ptCount val="4"/>
                <c:pt idx="0">
                  <c:v>Central City</c:v>
                </c:pt>
                <c:pt idx="1">
                  <c:v>City Fringe</c:v>
                </c:pt>
                <c:pt idx="2">
                  <c:v>Inner</c:v>
                </c:pt>
                <c:pt idx="3">
                  <c:v>Metro Nodes</c:v>
                </c:pt>
              </c:strCache>
            </c:strRef>
          </c:cat>
          <c:val>
            <c:numRef>
              <c:f>Sheet1!$B$2:$B$5</c:f>
              <c:numCache>
                <c:formatCode>General</c:formatCode>
                <c:ptCount val="4"/>
                <c:pt idx="0">
                  <c:v>10.0</c:v>
                </c:pt>
                <c:pt idx="1">
                  <c:v>65.0</c:v>
                </c:pt>
                <c:pt idx="2">
                  <c:v>570.0</c:v>
                </c:pt>
                <c:pt idx="3">
                  <c:v>670.0</c:v>
                </c:pt>
              </c:numCache>
            </c:numRef>
          </c:val>
          <c:extLst xmlns:c16r2="http://schemas.microsoft.com/office/drawing/2015/06/chart">
            <c:ext xmlns:c16="http://schemas.microsoft.com/office/drawing/2014/chart" uri="{C3380CC4-5D6E-409C-BE32-E72D297353CC}">
              <c16:uniqueId val="{00000004-B537-4922-A0DD-ECBED50E1543}"/>
            </c:ext>
          </c:extLst>
        </c:ser>
        <c:dLbls>
          <c:showLegendKey val="0"/>
          <c:showVal val="0"/>
          <c:showCatName val="0"/>
          <c:showSerName val="0"/>
          <c:showPercent val="0"/>
          <c:showBubbleSize val="0"/>
        </c:dLbls>
        <c:gapWidth val="50"/>
        <c:overlap val="100"/>
        <c:axId val="-2004424600"/>
        <c:axId val="-2004427448"/>
      </c:barChart>
      <c:dateAx>
        <c:axId val="-2004424600"/>
        <c:scaling>
          <c:orientation val="minMax"/>
        </c:scaling>
        <c:delete val="0"/>
        <c:axPos val="b"/>
        <c:numFmt formatCode="General" sourceLinked="0"/>
        <c:majorTickMark val="out"/>
        <c:minorTickMark val="none"/>
        <c:tickLblPos val="nextTo"/>
        <c:spPr>
          <a:ln>
            <a:solidFill>
              <a:srgbClr val="6A737B"/>
            </a:solidFill>
          </a:ln>
        </c:spPr>
        <c:txPr>
          <a:bodyPr/>
          <a:lstStyle/>
          <a:p>
            <a:pPr>
              <a:defRPr sz="1400"/>
            </a:pPr>
            <a:endParaRPr lang="en-US"/>
          </a:p>
        </c:txPr>
        <c:crossAx val="-2004427448"/>
        <c:crosses val="autoZero"/>
        <c:auto val="1"/>
        <c:lblOffset val="100"/>
        <c:baseTimeUnit val="years"/>
        <c:majorTimeUnit val="years"/>
        <c:minorTimeUnit val="months"/>
      </c:dateAx>
      <c:valAx>
        <c:axId val="-2004427448"/>
        <c:scaling>
          <c:orientation val="minMax"/>
          <c:max val="60000.0"/>
        </c:scaling>
        <c:delete val="0"/>
        <c:axPos val="l"/>
        <c:majorGridlines>
          <c:spPr>
            <a:ln>
              <a:solidFill>
                <a:srgbClr val="FFFFFF">
                  <a:lumMod val="75000"/>
                </a:srgbClr>
              </a:solidFill>
            </a:ln>
          </c:spPr>
        </c:majorGridlines>
        <c:numFmt formatCode="#,##0" sourceLinked="0"/>
        <c:majorTickMark val="out"/>
        <c:minorTickMark val="none"/>
        <c:tickLblPos val="none"/>
        <c:spPr>
          <a:ln>
            <a:noFill/>
          </a:ln>
        </c:spPr>
        <c:txPr>
          <a:bodyPr/>
          <a:lstStyle/>
          <a:p>
            <a:pPr>
              <a:defRPr sz="1800"/>
            </a:pPr>
            <a:endParaRPr lang="en-US"/>
          </a:p>
        </c:txPr>
        <c:crossAx val="-2004424600"/>
        <c:crosses val="autoZero"/>
        <c:crossBetween val="between"/>
        <c:majorUnit val="10000.0"/>
        <c:dispUnits>
          <c:builtInUnit val="thousands"/>
        </c:dispUnits>
      </c:valAx>
    </c:plotArea>
    <c:plotVisOnly val="1"/>
    <c:dispBlanksAs val="gap"/>
    <c:showDLblsOverMax val="0"/>
  </c:chart>
  <c:txPr>
    <a:bodyPr/>
    <a:lstStyle/>
    <a:p>
      <a:pPr>
        <a:defRPr sz="1800"/>
      </a:pPr>
      <a:endParaRPr lang="en-US"/>
    </a:p>
  </c:txPr>
  <c:externalData r:id="rId2">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59542833884929"/>
          <c:y val="0.0410907502131379"/>
          <c:w val="0.90798362057121"/>
          <c:h val="0.847096773895503"/>
        </c:manualLayout>
      </c:layout>
      <c:barChart>
        <c:barDir val="col"/>
        <c:grouping val="clustered"/>
        <c:varyColors val="0"/>
        <c:ser>
          <c:idx val="2"/>
          <c:order val="0"/>
          <c:tx>
            <c:strRef>
              <c:f>Sheet1!$B$1</c:f>
              <c:strCache>
                <c:ptCount val="1"/>
                <c:pt idx="0">
                  <c:v>All dwellings</c:v>
                </c:pt>
              </c:strCache>
            </c:strRef>
          </c:tx>
          <c:spPr>
            <a:solidFill>
              <a:srgbClr val="F68B33"/>
            </a:solidFill>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Sheet1!$B$2:$B$11</c:f>
              <c:numCache>
                <c:formatCode>#,##0</c:formatCode>
                <c:ptCount val="10"/>
                <c:pt idx="0">
                  <c:v>99.75135190716415</c:v>
                </c:pt>
                <c:pt idx="1">
                  <c:v>93.33207647640869</c:v>
                </c:pt>
                <c:pt idx="2">
                  <c:v>86.54579250763996</c:v>
                </c:pt>
                <c:pt idx="3">
                  <c:v>81.43437264799145</c:v>
                </c:pt>
                <c:pt idx="4">
                  <c:v>82.6274904408894</c:v>
                </c:pt>
                <c:pt idx="5">
                  <c:v>88.53544474914812</c:v>
                </c:pt>
                <c:pt idx="6">
                  <c:v>88.29943874255414</c:v>
                </c:pt>
                <c:pt idx="7">
                  <c:v>86.6935636536155</c:v>
                </c:pt>
                <c:pt idx="8">
                  <c:v>102.4220651321869</c:v>
                </c:pt>
                <c:pt idx="9">
                  <c:v>108.3177203127348</c:v>
                </c:pt>
              </c:numCache>
            </c:numRef>
          </c:val>
          <c:extLst xmlns:c16r2="http://schemas.microsoft.com/office/drawing/2015/06/chart">
            <c:ext xmlns:c16="http://schemas.microsoft.com/office/drawing/2014/chart" uri="{C3380CC4-5D6E-409C-BE32-E72D297353CC}">
              <c16:uniqueId val="{00000000-125E-47AF-8504-402A1DD76B55}"/>
            </c:ext>
          </c:extLst>
        </c:ser>
        <c:ser>
          <c:idx val="0"/>
          <c:order val="1"/>
          <c:tx>
            <c:strRef>
              <c:f>Sheet1!$C$1</c:f>
              <c:strCache>
                <c:ptCount val="1"/>
                <c:pt idx="0">
                  <c:v>Houses</c:v>
                </c:pt>
              </c:strCache>
            </c:strRef>
          </c:tx>
          <c:spPr>
            <a:solidFill>
              <a:srgbClr val="D4582A"/>
            </a:solidFill>
            <a:ln w="9525">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Sheet1!$C$2:$C$11</c:f>
              <c:numCache>
                <c:formatCode>#,##0</c:formatCode>
                <c:ptCount val="10"/>
                <c:pt idx="0">
                  <c:v>99.43178944282441</c:v>
                </c:pt>
                <c:pt idx="1">
                  <c:v>92.10357405103915</c:v>
                </c:pt>
                <c:pt idx="2">
                  <c:v>84.65461484758825</c:v>
                </c:pt>
                <c:pt idx="3">
                  <c:v>79.9120062871124</c:v>
                </c:pt>
                <c:pt idx="4">
                  <c:v>75.4573318586274</c:v>
                </c:pt>
                <c:pt idx="5">
                  <c:v>81.4390037052435</c:v>
                </c:pt>
                <c:pt idx="6">
                  <c:v>88.7310215204185</c:v>
                </c:pt>
                <c:pt idx="7">
                  <c:v>90.65932990037447</c:v>
                </c:pt>
                <c:pt idx="8">
                  <c:v>102.0133221065126</c:v>
                </c:pt>
                <c:pt idx="9">
                  <c:v>94.63289813570844</c:v>
                </c:pt>
              </c:numCache>
            </c:numRef>
          </c:val>
          <c:extLst xmlns:c16r2="http://schemas.microsoft.com/office/drawing/2015/06/chart">
            <c:ext xmlns:c16="http://schemas.microsoft.com/office/drawing/2014/chart" uri="{C3380CC4-5D6E-409C-BE32-E72D297353CC}">
              <c16:uniqueId val="{00000001-125E-47AF-8504-402A1DD76B55}"/>
            </c:ext>
          </c:extLst>
        </c:ser>
        <c:ser>
          <c:idx val="3"/>
          <c:order val="2"/>
          <c:tx>
            <c:strRef>
              <c:f>Sheet1!$D$1</c:f>
              <c:strCache>
                <c:ptCount val="1"/>
                <c:pt idx="0">
                  <c:v>Attached</c:v>
                </c:pt>
              </c:strCache>
            </c:strRef>
          </c:tx>
          <c:spPr>
            <a:solidFill>
              <a:srgbClr val="A02226"/>
            </a:solidFill>
            <a:ln>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Sheet1!$D$2:$D$11</c:f>
              <c:numCache>
                <c:formatCode>#,##0</c:formatCode>
                <c:ptCount val="10"/>
                <c:pt idx="0">
                  <c:v>113.3498308105618</c:v>
                </c:pt>
                <c:pt idx="1">
                  <c:v>110.9159793488322</c:v>
                </c:pt>
                <c:pt idx="2">
                  <c:v>108.4060926365795</c:v>
                </c:pt>
                <c:pt idx="3">
                  <c:v>101.7453061850649</c:v>
                </c:pt>
                <c:pt idx="4">
                  <c:v>103.0796588730351</c:v>
                </c:pt>
                <c:pt idx="5">
                  <c:v>97.43567432169823</c:v>
                </c:pt>
                <c:pt idx="6">
                  <c:v>95.7642293705326</c:v>
                </c:pt>
                <c:pt idx="7">
                  <c:v>103.5401782776216</c:v>
                </c:pt>
                <c:pt idx="8">
                  <c:v>116.9898447779355</c:v>
                </c:pt>
                <c:pt idx="9">
                  <c:v>123.1300292781421</c:v>
                </c:pt>
              </c:numCache>
            </c:numRef>
          </c:val>
          <c:extLst xmlns:c16r2="http://schemas.microsoft.com/office/drawing/2015/06/chart">
            <c:ext xmlns:c16="http://schemas.microsoft.com/office/drawing/2014/chart" uri="{C3380CC4-5D6E-409C-BE32-E72D297353CC}">
              <c16:uniqueId val="{00000002-125E-47AF-8504-402A1DD76B55}"/>
            </c:ext>
          </c:extLst>
        </c:ser>
        <c:dLbls>
          <c:showLegendKey val="0"/>
          <c:showVal val="0"/>
          <c:showCatName val="0"/>
          <c:showSerName val="0"/>
          <c:showPercent val="0"/>
          <c:showBubbleSize val="0"/>
        </c:dLbls>
        <c:gapWidth val="100"/>
        <c:axId val="-2004760104"/>
        <c:axId val="-2004763608"/>
      </c:barChart>
      <c:catAx>
        <c:axId val="-2004760104"/>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2004763608"/>
        <c:crosses val="autoZero"/>
        <c:auto val="1"/>
        <c:lblAlgn val="ctr"/>
        <c:lblOffset val="100"/>
        <c:noMultiLvlLbl val="0"/>
      </c:catAx>
      <c:valAx>
        <c:axId val="-2004763608"/>
        <c:scaling>
          <c:orientation val="minMax"/>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2200"/>
            </a:pPr>
            <a:endParaRPr lang="en-US"/>
          </a:p>
        </c:txPr>
        <c:crossAx val="-2004760104"/>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59542833884929"/>
          <c:y val="0.0410907502131379"/>
          <c:w val="0.90798362057121"/>
          <c:h val="0.835892569657941"/>
        </c:manualLayout>
      </c:layout>
      <c:barChart>
        <c:barDir val="col"/>
        <c:grouping val="clustered"/>
        <c:varyColors val="0"/>
        <c:ser>
          <c:idx val="2"/>
          <c:order val="0"/>
          <c:tx>
            <c:strRef>
              <c:f>Sheet1!$B$1</c:f>
              <c:strCache>
                <c:ptCount val="1"/>
                <c:pt idx="0">
                  <c:v>All dwellings</c:v>
                </c:pt>
              </c:strCache>
            </c:strRef>
          </c:tx>
          <c:spPr>
            <a:solidFill>
              <a:srgbClr val="F68B33"/>
            </a:solidFill>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Sheet1!$B$2:$B$11</c:f>
              <c:numCache>
                <c:formatCode>#,##0</c:formatCode>
                <c:ptCount val="10"/>
                <c:pt idx="0">
                  <c:v>75.47725116846685</c:v>
                </c:pt>
                <c:pt idx="1">
                  <c:v>96.29807542845535</c:v>
                </c:pt>
                <c:pt idx="2">
                  <c:v>94.6738212500096</c:v>
                </c:pt>
                <c:pt idx="3">
                  <c:v>98.126141724779</c:v>
                </c:pt>
                <c:pt idx="4">
                  <c:v>96.69458306970626</c:v>
                </c:pt>
                <c:pt idx="5">
                  <c:v>92.6276256938383</c:v>
                </c:pt>
                <c:pt idx="6">
                  <c:v>90.79515654652626</c:v>
                </c:pt>
                <c:pt idx="7">
                  <c:v>89.76183924535493</c:v>
                </c:pt>
                <c:pt idx="8">
                  <c:v>89.14585012087018</c:v>
                </c:pt>
                <c:pt idx="9">
                  <c:v>75.83370796878411</c:v>
                </c:pt>
              </c:numCache>
            </c:numRef>
          </c:val>
          <c:extLst xmlns:c16r2="http://schemas.microsoft.com/office/drawing/2015/06/chart">
            <c:ext xmlns:c16="http://schemas.microsoft.com/office/drawing/2014/chart" uri="{C3380CC4-5D6E-409C-BE32-E72D297353CC}">
              <c16:uniqueId val="{00000000-F01E-4D36-B925-75593EC6FD64}"/>
            </c:ext>
          </c:extLst>
        </c:ser>
        <c:ser>
          <c:idx val="0"/>
          <c:order val="1"/>
          <c:tx>
            <c:strRef>
              <c:f>Sheet1!$C$1</c:f>
              <c:strCache>
                <c:ptCount val="1"/>
                <c:pt idx="0">
                  <c:v>Houses</c:v>
                </c:pt>
              </c:strCache>
            </c:strRef>
          </c:tx>
          <c:spPr>
            <a:solidFill>
              <a:srgbClr val="D4582A"/>
            </a:solidFill>
            <a:ln w="9525">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Sheet1!$C$2:$C$11</c:f>
              <c:numCache>
                <c:formatCode>#,##0</c:formatCode>
                <c:ptCount val="10"/>
                <c:pt idx="0">
                  <c:v>75.84394576542337</c:v>
                </c:pt>
                <c:pt idx="1">
                  <c:v>89.6757472185619</c:v>
                </c:pt>
                <c:pt idx="2">
                  <c:v>91.1460340993331</c:v>
                </c:pt>
                <c:pt idx="3">
                  <c:v>95.23919847606075</c:v>
                </c:pt>
                <c:pt idx="4">
                  <c:v>93.76825293634843</c:v>
                </c:pt>
                <c:pt idx="5">
                  <c:v>92.54028309253328</c:v>
                </c:pt>
                <c:pt idx="6">
                  <c:v>89.76090774979732</c:v>
                </c:pt>
                <c:pt idx="7">
                  <c:v>84.52148265539726</c:v>
                </c:pt>
                <c:pt idx="8">
                  <c:v>79.6959380840308</c:v>
                </c:pt>
                <c:pt idx="9">
                  <c:v>52.09381586421503</c:v>
                </c:pt>
              </c:numCache>
            </c:numRef>
          </c:val>
          <c:extLst xmlns:c16r2="http://schemas.microsoft.com/office/drawing/2015/06/chart">
            <c:ext xmlns:c16="http://schemas.microsoft.com/office/drawing/2014/chart" uri="{C3380CC4-5D6E-409C-BE32-E72D297353CC}">
              <c16:uniqueId val="{00000001-F01E-4D36-B925-75593EC6FD64}"/>
            </c:ext>
          </c:extLst>
        </c:ser>
        <c:ser>
          <c:idx val="3"/>
          <c:order val="2"/>
          <c:tx>
            <c:strRef>
              <c:f>Sheet1!$D$1</c:f>
              <c:strCache>
                <c:ptCount val="1"/>
                <c:pt idx="0">
                  <c:v>Attached</c:v>
                </c:pt>
              </c:strCache>
            </c:strRef>
          </c:tx>
          <c:spPr>
            <a:solidFill>
              <a:srgbClr val="A02226"/>
            </a:solidFill>
            <a:ln>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Sheet1!$D$2:$D$11</c:f>
              <c:numCache>
                <c:formatCode>#,##0</c:formatCode>
                <c:ptCount val="10"/>
                <c:pt idx="0">
                  <c:v>79.53855638812504</c:v>
                </c:pt>
                <c:pt idx="1">
                  <c:v>102.7855971274051</c:v>
                </c:pt>
                <c:pt idx="2">
                  <c:v>103.8217257078532</c:v>
                </c:pt>
                <c:pt idx="3">
                  <c:v>107.2938689217763</c:v>
                </c:pt>
                <c:pt idx="4">
                  <c:v>103.4055427665995</c:v>
                </c:pt>
                <c:pt idx="5">
                  <c:v>92.74671846354943</c:v>
                </c:pt>
                <c:pt idx="6">
                  <c:v>93.71740232664533</c:v>
                </c:pt>
                <c:pt idx="7">
                  <c:v>96.57750282750294</c:v>
                </c:pt>
                <c:pt idx="8">
                  <c:v>99.48211542681572</c:v>
                </c:pt>
                <c:pt idx="9">
                  <c:v>99.5570475170192</c:v>
                </c:pt>
              </c:numCache>
            </c:numRef>
          </c:val>
          <c:extLst xmlns:c16r2="http://schemas.microsoft.com/office/drawing/2015/06/chart">
            <c:ext xmlns:c16="http://schemas.microsoft.com/office/drawing/2014/chart" uri="{C3380CC4-5D6E-409C-BE32-E72D297353CC}">
              <c16:uniqueId val="{00000002-F01E-4D36-B925-75593EC6FD64}"/>
            </c:ext>
          </c:extLst>
        </c:ser>
        <c:dLbls>
          <c:showLegendKey val="0"/>
          <c:showVal val="0"/>
          <c:showCatName val="0"/>
          <c:showSerName val="0"/>
          <c:showPercent val="0"/>
          <c:showBubbleSize val="0"/>
        </c:dLbls>
        <c:gapWidth val="100"/>
        <c:axId val="1799659416"/>
        <c:axId val="1800292168"/>
      </c:barChart>
      <c:catAx>
        <c:axId val="1799659416"/>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1800292168"/>
        <c:crosses val="autoZero"/>
        <c:auto val="1"/>
        <c:lblAlgn val="ctr"/>
        <c:lblOffset val="100"/>
        <c:noMultiLvlLbl val="0"/>
      </c:catAx>
      <c:valAx>
        <c:axId val="1800292168"/>
        <c:scaling>
          <c:orientation val="minMax"/>
          <c:max val="120.0"/>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2200"/>
            </a:pPr>
            <a:endParaRPr lang="en-US"/>
          </a:p>
        </c:txPr>
        <c:crossAx val="179965941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59542833884929"/>
          <c:y val="0.0410907502131379"/>
          <c:w val="0.90798362057121"/>
          <c:h val="0.835892569657941"/>
        </c:manualLayout>
      </c:layout>
      <c:barChart>
        <c:barDir val="col"/>
        <c:grouping val="clustered"/>
        <c:varyColors val="0"/>
        <c:ser>
          <c:idx val="2"/>
          <c:order val="0"/>
          <c:tx>
            <c:strRef>
              <c:f>Sheet1!$B$1</c:f>
              <c:strCache>
                <c:ptCount val="1"/>
                <c:pt idx="0">
                  <c:v>All dwellings</c:v>
                </c:pt>
              </c:strCache>
            </c:strRef>
          </c:tx>
          <c:spPr>
            <a:solidFill>
              <a:srgbClr val="F68B33"/>
            </a:solidFill>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Sheet1!$B$2:$B$11</c:f>
              <c:numCache>
                <c:formatCode>#,##0</c:formatCode>
                <c:ptCount val="10"/>
                <c:pt idx="0">
                  <c:v>75.29562361249981</c:v>
                </c:pt>
                <c:pt idx="1">
                  <c:v>93.3913903361664</c:v>
                </c:pt>
                <c:pt idx="2">
                  <c:v>98.69758600461837</c:v>
                </c:pt>
                <c:pt idx="3">
                  <c:v>96.9119423932261</c:v>
                </c:pt>
                <c:pt idx="4">
                  <c:v>96.90972532952074</c:v>
                </c:pt>
                <c:pt idx="5">
                  <c:v>90.40895938952512</c:v>
                </c:pt>
                <c:pt idx="6">
                  <c:v>88.25980632995521</c:v>
                </c:pt>
                <c:pt idx="7">
                  <c:v>87.24014387118806</c:v>
                </c:pt>
                <c:pt idx="8">
                  <c:v>87.60993020187115</c:v>
                </c:pt>
                <c:pt idx="9">
                  <c:v>80.251628539969</c:v>
                </c:pt>
              </c:numCache>
            </c:numRef>
          </c:val>
          <c:extLst xmlns:c16r2="http://schemas.microsoft.com/office/drawing/2015/06/chart">
            <c:ext xmlns:c16="http://schemas.microsoft.com/office/drawing/2014/chart" uri="{C3380CC4-5D6E-409C-BE32-E72D297353CC}">
              <c16:uniqueId val="{00000000-F01E-4D36-B925-75593EC6FD64}"/>
            </c:ext>
          </c:extLst>
        </c:ser>
        <c:ser>
          <c:idx val="0"/>
          <c:order val="1"/>
          <c:tx>
            <c:strRef>
              <c:f>Sheet1!$C$1</c:f>
              <c:strCache>
                <c:ptCount val="1"/>
                <c:pt idx="0">
                  <c:v>Houses</c:v>
                </c:pt>
              </c:strCache>
            </c:strRef>
          </c:tx>
          <c:spPr>
            <a:solidFill>
              <a:srgbClr val="D4582A"/>
            </a:solidFill>
            <a:ln w="9525">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Sheet1!$C$2:$C$11</c:f>
              <c:numCache>
                <c:formatCode>#,##0</c:formatCode>
                <c:ptCount val="10"/>
                <c:pt idx="0">
                  <c:v>88.88122898741923</c:v>
                </c:pt>
                <c:pt idx="1">
                  <c:v>92.8690287992045</c:v>
                </c:pt>
                <c:pt idx="2">
                  <c:v>90.68814024281838</c:v>
                </c:pt>
                <c:pt idx="3">
                  <c:v>91.27594901318295</c:v>
                </c:pt>
                <c:pt idx="4">
                  <c:v>94.4515041773554</c:v>
                </c:pt>
                <c:pt idx="5">
                  <c:v>90.81809932890887</c:v>
                </c:pt>
                <c:pt idx="6">
                  <c:v>88.70871394159185</c:v>
                </c:pt>
                <c:pt idx="7">
                  <c:v>86.09131887973939</c:v>
                </c:pt>
                <c:pt idx="8">
                  <c:v>84.1806896443257</c:v>
                </c:pt>
                <c:pt idx="9">
                  <c:v>67.06487216159179</c:v>
                </c:pt>
              </c:numCache>
            </c:numRef>
          </c:val>
          <c:extLst xmlns:c16r2="http://schemas.microsoft.com/office/drawing/2015/06/chart">
            <c:ext xmlns:c16="http://schemas.microsoft.com/office/drawing/2014/chart" uri="{C3380CC4-5D6E-409C-BE32-E72D297353CC}">
              <c16:uniqueId val="{00000001-F01E-4D36-B925-75593EC6FD64}"/>
            </c:ext>
          </c:extLst>
        </c:ser>
        <c:ser>
          <c:idx val="3"/>
          <c:order val="2"/>
          <c:tx>
            <c:strRef>
              <c:f>Sheet1!$D$1</c:f>
              <c:strCache>
                <c:ptCount val="1"/>
                <c:pt idx="0">
                  <c:v>Attached</c:v>
                </c:pt>
              </c:strCache>
            </c:strRef>
          </c:tx>
          <c:spPr>
            <a:solidFill>
              <a:srgbClr val="A02226"/>
            </a:solidFill>
            <a:ln>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Sheet1!$D$2:$D$11</c:f>
              <c:numCache>
                <c:formatCode>#,##0</c:formatCode>
                <c:ptCount val="10"/>
                <c:pt idx="0">
                  <c:v>83.53040097754125</c:v>
                </c:pt>
                <c:pt idx="1">
                  <c:v>93.90552813072664</c:v>
                </c:pt>
                <c:pt idx="2">
                  <c:v>101.4713185234054</c:v>
                </c:pt>
                <c:pt idx="3">
                  <c:v>105.1609688432201</c:v>
                </c:pt>
                <c:pt idx="4">
                  <c:v>103.998158742684</c:v>
                </c:pt>
                <c:pt idx="5">
                  <c:v>93.48038404361071</c:v>
                </c:pt>
                <c:pt idx="6">
                  <c:v>87.71838168685308</c:v>
                </c:pt>
                <c:pt idx="7">
                  <c:v>89.90347296421086</c:v>
                </c:pt>
                <c:pt idx="8">
                  <c:v>94.59275745829925</c:v>
                </c:pt>
                <c:pt idx="9">
                  <c:v>103.0570653063847</c:v>
                </c:pt>
              </c:numCache>
            </c:numRef>
          </c:val>
          <c:extLst xmlns:c16r2="http://schemas.microsoft.com/office/drawing/2015/06/chart">
            <c:ext xmlns:c16="http://schemas.microsoft.com/office/drawing/2014/chart" uri="{C3380CC4-5D6E-409C-BE32-E72D297353CC}">
              <c16:uniqueId val="{00000002-F01E-4D36-B925-75593EC6FD64}"/>
            </c:ext>
          </c:extLst>
        </c:ser>
        <c:dLbls>
          <c:showLegendKey val="0"/>
          <c:showVal val="0"/>
          <c:showCatName val="0"/>
          <c:showSerName val="0"/>
          <c:showPercent val="0"/>
          <c:showBubbleSize val="0"/>
        </c:dLbls>
        <c:gapWidth val="100"/>
        <c:axId val="-2064642520"/>
        <c:axId val="-2064639256"/>
      </c:barChart>
      <c:catAx>
        <c:axId val="-2064642520"/>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2064639256"/>
        <c:crosses val="autoZero"/>
        <c:auto val="1"/>
        <c:lblAlgn val="ctr"/>
        <c:lblOffset val="100"/>
        <c:noMultiLvlLbl val="0"/>
      </c:catAx>
      <c:valAx>
        <c:axId val="-2064639256"/>
        <c:scaling>
          <c:orientation val="minMax"/>
          <c:max val="120.0"/>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2200"/>
            </a:pPr>
            <a:endParaRPr lang="en-US"/>
          </a:p>
        </c:txPr>
        <c:crossAx val="-2064642520"/>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759542833884929"/>
          <c:y val="0.0410907502131379"/>
          <c:w val="0.90798362057121"/>
          <c:h val="0.847096773895503"/>
        </c:manualLayout>
      </c:layout>
      <c:barChart>
        <c:barDir val="col"/>
        <c:grouping val="clustered"/>
        <c:varyColors val="0"/>
        <c:ser>
          <c:idx val="2"/>
          <c:order val="0"/>
          <c:tx>
            <c:strRef>
              <c:f>Sheet1!$B$1</c:f>
              <c:strCache>
                <c:ptCount val="1"/>
                <c:pt idx="0">
                  <c:v>All dwellings</c:v>
                </c:pt>
              </c:strCache>
            </c:strRef>
          </c:tx>
          <c:spPr>
            <a:solidFill>
              <a:srgbClr val="F68B33"/>
            </a:solidFill>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Sheet1!$B$2:$B$11</c:f>
              <c:numCache>
                <c:formatCode>#,##0</c:formatCode>
                <c:ptCount val="10"/>
                <c:pt idx="0">
                  <c:v>102.7895997636058</c:v>
                </c:pt>
                <c:pt idx="1">
                  <c:v>83.48620745145476</c:v>
                </c:pt>
                <c:pt idx="2">
                  <c:v>78.5902600471417</c:v>
                </c:pt>
                <c:pt idx="3">
                  <c:v>69.2229205430977</c:v>
                </c:pt>
                <c:pt idx="4">
                  <c:v>58.47582220597104</c:v>
                </c:pt>
                <c:pt idx="5">
                  <c:v>53.66178077743913</c:v>
                </c:pt>
                <c:pt idx="6">
                  <c:v>57.54372881568548</c:v>
                </c:pt>
                <c:pt idx="7">
                  <c:v>59.6543264583304</c:v>
                </c:pt>
                <c:pt idx="8">
                  <c:v>59.14373065416655</c:v>
                </c:pt>
                <c:pt idx="9">
                  <c:v>67.7645096342469</c:v>
                </c:pt>
              </c:numCache>
            </c:numRef>
          </c:val>
          <c:extLst xmlns:c16r2="http://schemas.microsoft.com/office/drawing/2015/06/chart">
            <c:ext xmlns:c16="http://schemas.microsoft.com/office/drawing/2014/chart" uri="{C3380CC4-5D6E-409C-BE32-E72D297353CC}">
              <c16:uniqueId val="{00000000-125E-47AF-8504-402A1DD76B55}"/>
            </c:ext>
          </c:extLst>
        </c:ser>
        <c:ser>
          <c:idx val="0"/>
          <c:order val="1"/>
          <c:tx>
            <c:strRef>
              <c:f>Sheet1!$C$1</c:f>
              <c:strCache>
                <c:ptCount val="1"/>
                <c:pt idx="0">
                  <c:v>Houses</c:v>
                </c:pt>
              </c:strCache>
            </c:strRef>
          </c:tx>
          <c:spPr>
            <a:solidFill>
              <a:srgbClr val="D4582A"/>
            </a:solidFill>
            <a:ln w="9525">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Sheet1!$C$2:$C$11</c:f>
              <c:numCache>
                <c:formatCode>#,##0</c:formatCode>
                <c:ptCount val="10"/>
                <c:pt idx="0">
                  <c:v>103.5951598055606</c:v>
                </c:pt>
                <c:pt idx="1">
                  <c:v>83.4676119644058</c:v>
                </c:pt>
                <c:pt idx="2">
                  <c:v>78.31683795791345</c:v>
                </c:pt>
                <c:pt idx="3">
                  <c:v>68.76483683846715</c:v>
                </c:pt>
                <c:pt idx="4">
                  <c:v>59.05303680155038</c:v>
                </c:pt>
                <c:pt idx="5">
                  <c:v>53.9973751897688</c:v>
                </c:pt>
                <c:pt idx="6">
                  <c:v>57.59091619463595</c:v>
                </c:pt>
                <c:pt idx="7">
                  <c:v>59.85086595474962</c:v>
                </c:pt>
                <c:pt idx="8">
                  <c:v>59.6730380982564</c:v>
                </c:pt>
                <c:pt idx="9">
                  <c:v>68.2046133659192</c:v>
                </c:pt>
              </c:numCache>
            </c:numRef>
          </c:val>
          <c:extLst xmlns:c16r2="http://schemas.microsoft.com/office/drawing/2015/06/chart">
            <c:ext xmlns:c16="http://schemas.microsoft.com/office/drawing/2014/chart" uri="{C3380CC4-5D6E-409C-BE32-E72D297353CC}">
              <c16:uniqueId val="{00000001-125E-47AF-8504-402A1DD76B55}"/>
            </c:ext>
          </c:extLst>
        </c:ser>
        <c:ser>
          <c:idx val="3"/>
          <c:order val="2"/>
          <c:tx>
            <c:strRef>
              <c:f>Sheet1!$D$1</c:f>
              <c:strCache>
                <c:ptCount val="1"/>
                <c:pt idx="0">
                  <c:v>Attached</c:v>
                </c:pt>
              </c:strCache>
            </c:strRef>
          </c:tx>
          <c:spPr>
            <a:solidFill>
              <a:srgbClr val="A02226"/>
            </a:solidFill>
            <a:ln>
              <a:solidFill>
                <a:srgbClr val="FFFFFF"/>
              </a:solidFill>
            </a:ln>
          </c:spPr>
          <c:invertIfNegative val="0"/>
          <c:cat>
            <c:strRef>
              <c:f>Sheet1!$A$2:$A$11</c:f>
              <c:strCache>
                <c:ptCount val="10"/>
                <c:pt idx="0">
                  <c:v>1st
(lowest)</c:v>
                </c:pt>
                <c:pt idx="1">
                  <c:v>2nd</c:v>
                </c:pt>
                <c:pt idx="2">
                  <c:v>3rd</c:v>
                </c:pt>
                <c:pt idx="3">
                  <c:v>4th</c:v>
                </c:pt>
                <c:pt idx="4">
                  <c:v>5th</c:v>
                </c:pt>
                <c:pt idx="5">
                  <c:v>6th</c:v>
                </c:pt>
                <c:pt idx="6">
                  <c:v>7th</c:v>
                </c:pt>
                <c:pt idx="7">
                  <c:v>8th</c:v>
                </c:pt>
                <c:pt idx="8">
                  <c:v>9th</c:v>
                </c:pt>
                <c:pt idx="9">
                  <c:v>10th
(highest)</c:v>
                </c:pt>
              </c:strCache>
            </c:strRef>
          </c:cat>
          <c:val>
            <c:numRef>
              <c:f>Sheet1!$D$2:$D$11</c:f>
              <c:numCache>
                <c:formatCode>#,##0</c:formatCode>
                <c:ptCount val="10"/>
                <c:pt idx="0">
                  <c:v>105.6845540541081</c:v>
                </c:pt>
                <c:pt idx="1">
                  <c:v>90.92386478047596</c:v>
                </c:pt>
                <c:pt idx="2">
                  <c:v>80.67670756792266</c:v>
                </c:pt>
                <c:pt idx="3">
                  <c:v>71.63260825215937</c:v>
                </c:pt>
                <c:pt idx="4">
                  <c:v>63.751776510326</c:v>
                </c:pt>
                <c:pt idx="5">
                  <c:v>59.4089297489166</c:v>
                </c:pt>
                <c:pt idx="6">
                  <c:v>51.76175483718396</c:v>
                </c:pt>
                <c:pt idx="7">
                  <c:v>56.71431902756695</c:v>
                </c:pt>
                <c:pt idx="8">
                  <c:v>61.64936336836615</c:v>
                </c:pt>
                <c:pt idx="9">
                  <c:v>62.87069504853298</c:v>
                </c:pt>
              </c:numCache>
            </c:numRef>
          </c:val>
          <c:extLst xmlns:c16r2="http://schemas.microsoft.com/office/drawing/2015/06/chart">
            <c:ext xmlns:c16="http://schemas.microsoft.com/office/drawing/2014/chart" uri="{C3380CC4-5D6E-409C-BE32-E72D297353CC}">
              <c16:uniqueId val="{00000002-125E-47AF-8504-402A1DD76B55}"/>
            </c:ext>
          </c:extLst>
        </c:ser>
        <c:dLbls>
          <c:showLegendKey val="0"/>
          <c:showVal val="0"/>
          <c:showCatName val="0"/>
          <c:showSerName val="0"/>
          <c:showPercent val="0"/>
          <c:showBubbleSize val="0"/>
        </c:dLbls>
        <c:gapWidth val="100"/>
        <c:axId val="1800115768"/>
        <c:axId val="1800110056"/>
      </c:barChart>
      <c:catAx>
        <c:axId val="1800115768"/>
        <c:scaling>
          <c:orientation val="minMax"/>
        </c:scaling>
        <c:delete val="0"/>
        <c:axPos val="b"/>
        <c:numFmt formatCode="General" sourceLinked="1"/>
        <c:majorTickMark val="none"/>
        <c:minorTickMark val="none"/>
        <c:tickLblPos val="nextTo"/>
        <c:spPr>
          <a:ln>
            <a:solidFill>
              <a:schemeClr val="tx1"/>
            </a:solidFill>
          </a:ln>
        </c:spPr>
        <c:txPr>
          <a:bodyPr/>
          <a:lstStyle/>
          <a:p>
            <a:pPr>
              <a:defRPr sz="1800"/>
            </a:pPr>
            <a:endParaRPr lang="en-US"/>
          </a:p>
        </c:txPr>
        <c:crossAx val="1800110056"/>
        <c:crosses val="autoZero"/>
        <c:auto val="1"/>
        <c:lblAlgn val="ctr"/>
        <c:lblOffset val="100"/>
        <c:noMultiLvlLbl val="0"/>
      </c:catAx>
      <c:valAx>
        <c:axId val="1800110056"/>
        <c:scaling>
          <c:orientation val="minMax"/>
        </c:scaling>
        <c:delete val="0"/>
        <c:axPos val="l"/>
        <c:majorGridlines>
          <c:spPr>
            <a:ln>
              <a:solidFill>
                <a:srgbClr val="6A737B">
                  <a:lumMod val="40000"/>
                  <a:lumOff val="60000"/>
                </a:srgbClr>
              </a:solidFill>
            </a:ln>
          </c:spPr>
        </c:majorGridlines>
        <c:numFmt formatCode="#,##0" sourceLinked="1"/>
        <c:majorTickMark val="out"/>
        <c:minorTickMark val="none"/>
        <c:tickLblPos val="nextTo"/>
        <c:spPr>
          <a:ln>
            <a:noFill/>
          </a:ln>
        </c:spPr>
        <c:txPr>
          <a:bodyPr/>
          <a:lstStyle/>
          <a:p>
            <a:pPr>
              <a:defRPr sz="2200"/>
            </a:pPr>
            <a:endParaRPr lang="en-US"/>
          </a:p>
        </c:txPr>
        <c:crossAx val="1800115768"/>
        <c:crosses val="autoZero"/>
        <c:crossBetween val="between"/>
      </c:valAx>
    </c:plotArea>
    <c:plotVisOnly val="1"/>
    <c:dispBlanksAs val="gap"/>
    <c:showDLblsOverMax val="0"/>
  </c:chart>
  <c:txPr>
    <a:bodyPr/>
    <a:lstStyle/>
    <a:p>
      <a:pPr>
        <a:defRPr sz="1800"/>
      </a:pPr>
      <a:endParaRPr lang="en-US"/>
    </a:p>
  </c:txPr>
  <c:externalData r:id="rId2">
    <c:autoUpdate val="0"/>
  </c:externalData>
  <c:userShapes r:id="rId3"/>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0.63062</cdr:x>
      <cdr:y>0.57518</cdr:y>
    </cdr:from>
    <cdr:to>
      <cdr:x>1</cdr:x>
      <cdr:y>0.6553</cdr:y>
    </cdr:to>
    <cdr:sp macro="" textlink="">
      <cdr:nvSpPr>
        <cdr:cNvPr id="2" name="Rectangle 1"/>
        <cdr:cNvSpPr/>
      </cdr:nvSpPr>
      <cdr:spPr>
        <a:xfrm xmlns:a="http://schemas.openxmlformats.org/drawingml/2006/main">
          <a:off x="4817240" y="2651274"/>
          <a:ext cx="2821633" cy="369332"/>
        </a:xfrm>
        <a:prstGeom xmlns:a="http://schemas.openxmlformats.org/drawingml/2006/main" prst="rect">
          <a:avLst/>
        </a:prstGeom>
      </cdr:spPr>
      <cdr:txBody>
        <a:bodyPr xmlns:a="http://schemas.openxmlformats.org/drawingml/2006/main" wrap="square">
          <a:spAutoFit/>
        </a:bodyPr>
        <a:lstStyle xmlns:a="http://schemas.openxmlformats.org/drawingml/2006/main">
          <a:defPPr>
            <a:defRPr lang="en-US"/>
          </a:defPPr>
          <a:lvl1pPr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5pPr>
          <a:lvl6pPr marL="2286000" algn="l" defTabSz="914400" rtl="0" eaLnBrk="1" latinLnBrk="0" hangingPunct="1">
            <a:defRPr sz="2400" kern="1200">
              <a:solidFill>
                <a:schemeClr val="tx1"/>
              </a:solidFill>
              <a:latin typeface="Arial" charset="0"/>
              <a:ea typeface="ＭＳ Ｐゴシック" pitchFamily="34" charset="-128"/>
              <a:cs typeface="+mn-cs"/>
            </a:defRPr>
          </a:lvl6pPr>
          <a:lvl7pPr marL="2743200" algn="l" defTabSz="914400" rtl="0" eaLnBrk="1" latinLnBrk="0" hangingPunct="1">
            <a:defRPr sz="2400" kern="1200">
              <a:solidFill>
                <a:schemeClr val="tx1"/>
              </a:solidFill>
              <a:latin typeface="Arial" charset="0"/>
              <a:ea typeface="ＭＳ Ｐゴシック" pitchFamily="34" charset="-128"/>
              <a:cs typeface="+mn-cs"/>
            </a:defRPr>
          </a:lvl7pPr>
          <a:lvl8pPr marL="3200400" algn="l" defTabSz="914400" rtl="0" eaLnBrk="1" latinLnBrk="0" hangingPunct="1">
            <a:defRPr sz="2400" kern="1200">
              <a:solidFill>
                <a:schemeClr val="tx1"/>
              </a:solidFill>
              <a:latin typeface="Arial" charset="0"/>
              <a:ea typeface="ＭＳ Ｐゴシック" pitchFamily="34" charset="-128"/>
              <a:cs typeface="+mn-cs"/>
            </a:defRPr>
          </a:lvl8pPr>
          <a:lvl9pPr marL="3657600" algn="l" defTabSz="914400" rtl="0" eaLnBrk="1" latinLnBrk="0" hangingPunct="1">
            <a:defRPr sz="2400" kern="1200">
              <a:solidFill>
                <a:schemeClr val="tx1"/>
              </a:solidFill>
              <a:latin typeface="Arial" charset="0"/>
              <a:ea typeface="ＭＳ Ｐゴシック" pitchFamily="34" charset="-128"/>
              <a:cs typeface="+mn-cs"/>
            </a:defRPr>
          </a:lvl9pPr>
        </a:lstStyle>
        <a:p xmlns:a="http://schemas.openxmlformats.org/drawingml/2006/main">
          <a:endParaRPr lang="en-AU" sz="1800" dirty="0"/>
        </a:p>
      </cdr:txBody>
    </cdr:sp>
  </cdr:relSizeAnchor>
</c:userShapes>
</file>

<file path=ppt/drawings/drawing2.xml><?xml version="1.0" encoding="utf-8"?>
<c:userShapes xmlns:c="http://schemas.openxmlformats.org/drawingml/2006/chart">
  <cdr:relSizeAnchor xmlns:cdr="http://schemas.openxmlformats.org/drawingml/2006/chartDrawing">
    <cdr:from>
      <cdr:x>0.40563</cdr:x>
      <cdr:y>0.07867</cdr:y>
    </cdr:from>
    <cdr:to>
      <cdr:x>0.67006</cdr:x>
      <cdr:y>0.12298</cdr:y>
    </cdr:to>
    <cdr:sp macro="" textlink="">
      <cdr:nvSpPr>
        <cdr:cNvPr id="2" name="TextBox 18">
          <a:extLst xmlns:a="http://schemas.openxmlformats.org/drawingml/2006/main">
            <a:ext uri="{FF2B5EF4-FFF2-40B4-BE49-F238E27FC236}">
              <a16:creationId xmlns:a16="http://schemas.microsoft.com/office/drawing/2014/main" xmlns="" id="{85D7EB92-4EB3-4E0E-BA68-41C7136F700D}"/>
            </a:ext>
          </a:extLst>
        </cdr:cNvPr>
        <cdr:cNvSpPr txBox="1"/>
      </cdr:nvSpPr>
      <cdr:spPr>
        <a:xfrm xmlns:a="http://schemas.openxmlformats.org/drawingml/2006/main">
          <a:off x="4018148" y="510867"/>
          <a:ext cx="2619459" cy="287771"/>
        </a:xfrm>
        <a:prstGeom xmlns:a="http://schemas.openxmlformats.org/drawingml/2006/main" prst="rect">
          <a:avLst/>
        </a:prstGeom>
        <a:noFill xmlns:a="http://schemas.openxmlformats.org/drawingml/2006/main"/>
      </cdr:spPr>
      <cdr:txBody>
        <a:bodyPr xmlns:a="http://schemas.openxmlformats.org/drawingml/2006/main" wrap="square" lIns="0" tIns="0" rIns="0" bIns="0" rtlCol="0">
          <a:spAutoFit/>
        </a:bodyPr>
        <a:lstStyle xmlns:a="http://schemas.openxmlformats.org/drawingml/2006/main">
          <a:defPPr>
            <a:defRPr lang="en-US"/>
          </a:defPPr>
          <a:lvl1pPr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34" charset="-128"/>
              <a:cs typeface="+mn-cs"/>
            </a:defRPr>
          </a:lvl5pPr>
          <a:lvl6pPr marL="2286000" algn="l" defTabSz="914400" rtl="0" eaLnBrk="1" latinLnBrk="0" hangingPunct="1">
            <a:defRPr sz="2400" kern="1200">
              <a:solidFill>
                <a:schemeClr val="tx1"/>
              </a:solidFill>
              <a:latin typeface="Arial" charset="0"/>
              <a:ea typeface="ＭＳ Ｐゴシック" pitchFamily="34" charset="-128"/>
              <a:cs typeface="+mn-cs"/>
            </a:defRPr>
          </a:lvl6pPr>
          <a:lvl7pPr marL="2743200" algn="l" defTabSz="914400" rtl="0" eaLnBrk="1" latinLnBrk="0" hangingPunct="1">
            <a:defRPr sz="2400" kern="1200">
              <a:solidFill>
                <a:schemeClr val="tx1"/>
              </a:solidFill>
              <a:latin typeface="Arial" charset="0"/>
              <a:ea typeface="ＭＳ Ｐゴシック" pitchFamily="34" charset="-128"/>
              <a:cs typeface="+mn-cs"/>
            </a:defRPr>
          </a:lvl7pPr>
          <a:lvl8pPr marL="3200400" algn="l" defTabSz="914400" rtl="0" eaLnBrk="1" latinLnBrk="0" hangingPunct="1">
            <a:defRPr sz="2400" kern="1200">
              <a:solidFill>
                <a:schemeClr val="tx1"/>
              </a:solidFill>
              <a:latin typeface="Arial" charset="0"/>
              <a:ea typeface="ＭＳ Ｐゴシック" pitchFamily="34" charset="-128"/>
              <a:cs typeface="+mn-cs"/>
            </a:defRPr>
          </a:lvl8pPr>
          <a:lvl9pPr marL="3657600" algn="l" defTabSz="914400" rtl="0" eaLnBrk="1" latinLnBrk="0" hangingPunct="1">
            <a:defRPr sz="2400" kern="1200">
              <a:solidFill>
                <a:schemeClr val="tx1"/>
              </a:solidFill>
              <a:latin typeface="Arial" charset="0"/>
              <a:ea typeface="ＭＳ Ｐゴシック" pitchFamily="34" charset="-128"/>
              <a:cs typeface="+mn-cs"/>
            </a:defRPr>
          </a:lvl9pPr>
        </a:lstStyle>
        <a:p xmlns:a="http://schemas.openxmlformats.org/drawingml/2006/main">
          <a:pPr>
            <a:lnSpc>
              <a:spcPct val="85000"/>
            </a:lnSpc>
          </a:pPr>
          <a:r>
            <a:rPr lang="en-US" sz="2200" b="1" dirty="0">
              <a:solidFill>
                <a:schemeClr val="accent2"/>
              </a:solidFill>
              <a:highlight>
                <a:srgbClr val="FFFF00"/>
              </a:highlight>
            </a:rPr>
            <a:t>2013-14</a:t>
          </a:r>
        </a:p>
      </cdr:txBody>
    </cdr:sp>
  </cdr:relSizeAnchor>
</c:userShape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5954" name="Rectangle 2"/>
          <p:cNvSpPr>
            <a:spLocks noGrp="1" noChangeArrowheads="1"/>
          </p:cNvSpPr>
          <p:nvPr>
            <p:ph type="hdr" sz="quarter"/>
          </p:nvPr>
        </p:nvSpPr>
        <p:spPr bwMode="auto">
          <a:xfrm>
            <a:off x="0" y="0"/>
            <a:ext cx="2950529" cy="497444"/>
          </a:xfrm>
          <a:prstGeom prst="rect">
            <a:avLst/>
          </a:prstGeom>
          <a:noFill/>
          <a:ln w="9525">
            <a:noFill/>
            <a:miter lim="800000"/>
            <a:headEnd/>
            <a:tailEnd/>
          </a:ln>
          <a:effectLst/>
        </p:spPr>
        <p:txBody>
          <a:bodyPr vert="horz" wrap="square" lIns="91548" tIns="45774" rIns="91548" bIns="45774" numCol="1" anchor="t" anchorCtr="0" compatLnSpc="1">
            <a:prstTxWarp prst="textNoShape">
              <a:avLst/>
            </a:prstTxWarp>
          </a:bodyPr>
          <a:lstStyle>
            <a:lvl1pPr>
              <a:defRPr sz="1200"/>
            </a:lvl1pPr>
          </a:lstStyle>
          <a:p>
            <a:endParaRPr lang="en-US"/>
          </a:p>
        </p:txBody>
      </p:sp>
      <p:sp>
        <p:nvSpPr>
          <p:cNvPr id="125955" name="Rectangle 3"/>
          <p:cNvSpPr>
            <a:spLocks noGrp="1" noChangeArrowheads="1"/>
          </p:cNvSpPr>
          <p:nvPr>
            <p:ph type="dt" idx="1"/>
          </p:nvPr>
        </p:nvSpPr>
        <p:spPr bwMode="auto">
          <a:xfrm>
            <a:off x="3855082" y="0"/>
            <a:ext cx="2950529" cy="497444"/>
          </a:xfrm>
          <a:prstGeom prst="rect">
            <a:avLst/>
          </a:prstGeom>
          <a:noFill/>
          <a:ln w="9525">
            <a:noFill/>
            <a:miter lim="800000"/>
            <a:headEnd/>
            <a:tailEnd/>
          </a:ln>
          <a:effectLst/>
        </p:spPr>
        <p:txBody>
          <a:bodyPr vert="horz" wrap="square" lIns="91548" tIns="45774" rIns="91548" bIns="45774" numCol="1" anchor="t" anchorCtr="0" compatLnSpc="1">
            <a:prstTxWarp prst="textNoShape">
              <a:avLst/>
            </a:prstTxWarp>
          </a:bodyPr>
          <a:lstStyle>
            <a:lvl1pPr algn="r">
              <a:defRPr sz="1200"/>
            </a:lvl1pPr>
          </a:lstStyle>
          <a:p>
            <a:endParaRPr lang="en-US"/>
          </a:p>
        </p:txBody>
      </p:sp>
      <p:sp>
        <p:nvSpPr>
          <p:cNvPr id="125956" name="Rectangle 4"/>
          <p:cNvSpPr>
            <a:spLocks noGrp="1" noRot="1" noChangeAspect="1" noChangeArrowheads="1" noTextEdit="1"/>
          </p:cNvSpPr>
          <p:nvPr>
            <p:ph type="sldImg" idx="2"/>
          </p:nvPr>
        </p:nvSpPr>
        <p:spPr bwMode="auto">
          <a:xfrm>
            <a:off x="714375" y="746125"/>
            <a:ext cx="5380038" cy="3725863"/>
          </a:xfrm>
          <a:prstGeom prst="rect">
            <a:avLst/>
          </a:prstGeom>
          <a:noFill/>
          <a:ln w="9525">
            <a:solidFill>
              <a:srgbClr val="000000"/>
            </a:solidFill>
            <a:miter lim="800000"/>
            <a:headEnd/>
            <a:tailEnd/>
          </a:ln>
          <a:effectLst/>
        </p:spPr>
      </p:sp>
      <p:sp>
        <p:nvSpPr>
          <p:cNvPr id="125957" name="Rectangle 5"/>
          <p:cNvSpPr>
            <a:spLocks noGrp="1" noChangeArrowheads="1"/>
          </p:cNvSpPr>
          <p:nvPr>
            <p:ph type="body" sz="quarter" idx="3"/>
          </p:nvPr>
        </p:nvSpPr>
        <p:spPr bwMode="auto">
          <a:xfrm>
            <a:off x="680403" y="4721744"/>
            <a:ext cx="5446396" cy="4472225"/>
          </a:xfrm>
          <a:prstGeom prst="rect">
            <a:avLst/>
          </a:prstGeom>
          <a:noFill/>
          <a:ln w="9525">
            <a:noFill/>
            <a:miter lim="800000"/>
            <a:headEnd/>
            <a:tailEnd/>
          </a:ln>
          <a:effectLst/>
        </p:spPr>
        <p:txBody>
          <a:bodyPr vert="horz" wrap="square" lIns="91548" tIns="45774" rIns="91548" bIns="45774" numCol="1" anchor="t" anchorCtr="0" compatLnSpc="1">
            <a:prstTxWarp prst="textNoShape">
              <a:avLst/>
            </a:prstTxWarp>
          </a:bodyPr>
          <a:lstStyle/>
          <a:p>
            <a:pPr lvl="0"/>
            <a:r>
              <a:rPr lang="en-US" dirty="0"/>
              <a:t>Chart title:</a:t>
            </a:r>
          </a:p>
          <a:p>
            <a:pPr lvl="0"/>
            <a:r>
              <a:rPr lang="en-US" dirty="0"/>
              <a:t>Y-axis label:</a:t>
            </a:r>
          </a:p>
          <a:p>
            <a:pPr lvl="0"/>
            <a:r>
              <a:rPr lang="en-US" dirty="0"/>
              <a:t>Note(s):</a:t>
            </a:r>
          </a:p>
          <a:p>
            <a:pPr lvl="0"/>
            <a:r>
              <a:rPr lang="en-US" dirty="0"/>
              <a:t>Source(s):</a:t>
            </a:r>
          </a:p>
          <a:p>
            <a:pPr lvl="0"/>
            <a:r>
              <a:rPr lang="en-US" dirty="0"/>
              <a:t>Spreadsheet file path:</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5958" name="Rectangle 6"/>
          <p:cNvSpPr>
            <a:spLocks noGrp="1" noChangeArrowheads="1"/>
          </p:cNvSpPr>
          <p:nvPr>
            <p:ph type="ftr" sz="quarter" idx="4"/>
          </p:nvPr>
        </p:nvSpPr>
        <p:spPr bwMode="auto">
          <a:xfrm>
            <a:off x="0" y="9440305"/>
            <a:ext cx="2950529" cy="497444"/>
          </a:xfrm>
          <a:prstGeom prst="rect">
            <a:avLst/>
          </a:prstGeom>
          <a:noFill/>
          <a:ln w="9525">
            <a:noFill/>
            <a:miter lim="800000"/>
            <a:headEnd/>
            <a:tailEnd/>
          </a:ln>
          <a:effectLst/>
        </p:spPr>
        <p:txBody>
          <a:bodyPr vert="horz" wrap="square" lIns="91548" tIns="45774" rIns="91548" bIns="45774" numCol="1" anchor="b" anchorCtr="0" compatLnSpc="1">
            <a:prstTxWarp prst="textNoShape">
              <a:avLst/>
            </a:prstTxWarp>
          </a:bodyPr>
          <a:lstStyle>
            <a:lvl1pPr>
              <a:defRPr sz="1200"/>
            </a:lvl1pPr>
          </a:lstStyle>
          <a:p>
            <a:endParaRPr lang="en-US"/>
          </a:p>
        </p:txBody>
      </p:sp>
      <p:sp>
        <p:nvSpPr>
          <p:cNvPr id="125959" name="Rectangle 7"/>
          <p:cNvSpPr>
            <a:spLocks noGrp="1" noChangeArrowheads="1"/>
          </p:cNvSpPr>
          <p:nvPr>
            <p:ph type="sldNum" sz="quarter" idx="5"/>
          </p:nvPr>
        </p:nvSpPr>
        <p:spPr bwMode="auto">
          <a:xfrm>
            <a:off x="3855082" y="9440305"/>
            <a:ext cx="2950529" cy="497444"/>
          </a:xfrm>
          <a:prstGeom prst="rect">
            <a:avLst/>
          </a:prstGeom>
          <a:noFill/>
          <a:ln w="9525">
            <a:noFill/>
            <a:miter lim="800000"/>
            <a:headEnd/>
            <a:tailEnd/>
          </a:ln>
          <a:effectLst/>
        </p:spPr>
        <p:txBody>
          <a:bodyPr vert="horz" wrap="square" lIns="91548" tIns="45774" rIns="91548" bIns="45774" numCol="1" anchor="b" anchorCtr="0" compatLnSpc="1">
            <a:prstTxWarp prst="textNoShape">
              <a:avLst/>
            </a:prstTxWarp>
          </a:bodyPr>
          <a:lstStyle>
            <a:lvl1pPr algn="r">
              <a:defRPr sz="1200"/>
            </a:lvl1pPr>
          </a:lstStyle>
          <a:p>
            <a:fld id="{EE67FFEB-41A8-4E33-A442-87C345D03039}" type="slidenum">
              <a:rPr lang="en-US"/>
              <a:pPr/>
              <a:t>‹#›</a:t>
            </a:fld>
            <a:endParaRPr lang="en-US"/>
          </a:p>
        </p:txBody>
      </p:sp>
    </p:spTree>
    <p:extLst>
      <p:ext uri="{BB962C8B-B14F-4D97-AF65-F5344CB8AC3E}">
        <p14:creationId xmlns:p14="http://schemas.microsoft.com/office/powerpoint/2010/main" val="209972936"/>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baseline="0">
        <a:solidFill>
          <a:schemeClr val="tx1"/>
        </a:solidFill>
        <a:latin typeface="Arial" charset="0"/>
        <a:ea typeface="ＭＳ Ｐゴシック" pitchFamily="34"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34"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34"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34"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 Id="rId3" Type="http://schemas.openxmlformats.org/officeDocument/2006/relationships/hyperlink" Target="#_ENREF_8"/></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 Id="rId3" Type="http://schemas.openxmlformats.org/officeDocument/2006/relationships/hyperlink" Target="#_ENREF_42"/></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AU" b="0" dirty="0"/>
              <a:t> Public concern about housing affordability is on the rise</a:t>
            </a:r>
          </a:p>
          <a:p>
            <a:pPr lvl="0"/>
            <a:r>
              <a:rPr lang="en-AU" sz="1200" b="0" i="1" kern="1200" baseline="0" dirty="0">
                <a:solidFill>
                  <a:schemeClr val="tx1"/>
                </a:solidFill>
                <a:effectLst/>
                <a:latin typeface="Arial" charset="0"/>
                <a:ea typeface="ＭＳ Ｐゴシック" pitchFamily="34" charset="-128"/>
                <a:cs typeface="+mn-cs"/>
              </a:rPr>
              <a:t>What are the three most important issues for Government?</a:t>
            </a:r>
            <a:r>
              <a:rPr lang="en-AU" sz="1200" b="0" i="0" kern="1200" baseline="0" dirty="0">
                <a:solidFill>
                  <a:schemeClr val="tx1"/>
                </a:solidFill>
                <a:effectLst/>
                <a:latin typeface="Arial" charset="0"/>
                <a:ea typeface="ＭＳ Ｐゴシック" pitchFamily="34" charset="-128"/>
                <a:cs typeface="+mn-cs"/>
              </a:rPr>
              <a:t> 2014 to 2017</a:t>
            </a:r>
            <a:endParaRPr lang="en-AU" b="0" dirty="0"/>
          </a:p>
          <a:p>
            <a:pPr lvl="0"/>
            <a:endParaRPr lang="en-AU" dirty="0"/>
          </a:p>
          <a:p>
            <a:pPr lvl="0"/>
            <a:r>
              <a:rPr lang="en-AU" dirty="0"/>
              <a:t>Sources: </a:t>
            </a:r>
          </a:p>
          <a:p>
            <a:pPr lvl="0"/>
            <a:r>
              <a:rPr lang="en-US" dirty="0"/>
              <a:t>AHURI: https://www.ahuri.edu.au/evidence-in-action/news/how-concerned-are-australians-about-housing</a:t>
            </a:r>
          </a:p>
          <a:p>
            <a:pPr lvl="0"/>
            <a:r>
              <a:rPr lang="en-AU" sz="1200" b="1" i="0" kern="1200" baseline="0" dirty="0">
                <a:solidFill>
                  <a:schemeClr val="tx1"/>
                </a:solidFill>
                <a:effectLst/>
                <a:latin typeface="Arial" charset="0"/>
                <a:ea typeface="ＭＳ Ｐゴシック" pitchFamily="34" charset="-128"/>
                <a:cs typeface="+mn-cs"/>
              </a:rPr>
              <a:t> Essential Report: </a:t>
            </a:r>
            <a:r>
              <a:rPr lang="en-AU" sz="1200" b="1" i="1" kern="1200" baseline="0" dirty="0">
                <a:solidFill>
                  <a:schemeClr val="tx1"/>
                </a:solidFill>
                <a:effectLst/>
                <a:latin typeface="Arial" charset="0"/>
                <a:ea typeface="ＭＳ Ｐゴシック" pitchFamily="34" charset="-128"/>
                <a:cs typeface="+mn-cs"/>
              </a:rPr>
              <a:t>What are the three most important issues for Government?</a:t>
            </a:r>
            <a:r>
              <a:rPr lang="en-AU" sz="1200" b="1" i="0" kern="1200" baseline="0" dirty="0">
                <a:solidFill>
                  <a:schemeClr val="tx1"/>
                </a:solidFill>
                <a:effectLst/>
                <a:latin typeface="Arial" charset="0"/>
                <a:ea typeface="ＭＳ Ｐゴシック" pitchFamily="34" charset="-128"/>
                <a:cs typeface="+mn-cs"/>
              </a:rPr>
              <a:t> 2014 to 2017</a:t>
            </a:r>
          </a:p>
          <a:p>
            <a:pPr lvl="0"/>
            <a:endParaRPr lang="en-AU" sz="1200" b="1" i="0" kern="1200" baseline="0" dirty="0">
              <a:solidFill>
                <a:schemeClr val="tx1"/>
              </a:solidFill>
              <a:effectLst/>
              <a:latin typeface="Arial" charset="0"/>
              <a:ea typeface="ＭＳ Ｐゴシック" pitchFamily="34" charset="-128"/>
              <a:cs typeface="+mn-cs"/>
            </a:endParaRPr>
          </a:p>
          <a:p>
            <a:pPr lvl="0"/>
            <a:r>
              <a:rPr lang="en-AU" sz="1200" b="1" i="0" kern="1200" baseline="0" dirty="0">
                <a:solidFill>
                  <a:schemeClr val="tx1"/>
                </a:solidFill>
                <a:effectLst/>
                <a:latin typeface="Arial" charset="0"/>
                <a:ea typeface="ＭＳ Ｐゴシック" pitchFamily="34" charset="-128"/>
                <a:cs typeface="+mn-cs"/>
              </a:rPr>
              <a:t>Location</a:t>
            </a:r>
          </a:p>
          <a:p>
            <a:pPr lvl="0"/>
            <a:r>
              <a:rPr lang="en-AU" dirty="0"/>
              <a:t>C:\Users\wiltshire\Dropbox (Grattan Institute)\Budget Repair Report\Data and analysis\Housing and mortgage affordability\Public opinion about housing affordability\Essential - most important issues for governments.xlsx </a:t>
            </a:r>
            <a:endParaRPr lang="en-US" dirty="0"/>
          </a:p>
          <a:p>
            <a:pPr lvl="0"/>
            <a:endParaRPr lang="en-US" dirty="0"/>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1</a:t>
            </a:fld>
            <a:endParaRPr lang="en-US" sz="800"/>
          </a:p>
        </p:txBody>
      </p:sp>
    </p:spTree>
    <p:extLst>
      <p:ext uri="{BB962C8B-B14F-4D97-AF65-F5344CB8AC3E}">
        <p14:creationId xmlns:p14="http://schemas.microsoft.com/office/powerpoint/2010/main" val="3090540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Chart title: </a:t>
            </a:r>
            <a:r>
              <a:rPr lang="en-AU" dirty="0"/>
              <a:t>The costs of servicing a mortgage are far higher now than in the early 1990s</a:t>
            </a:r>
          </a:p>
          <a:p>
            <a:pPr lvl="0"/>
            <a:r>
              <a:rPr lang="en-US" dirty="0"/>
              <a:t>Y-axis label: </a:t>
            </a:r>
            <a:r>
              <a:rPr lang="en-AU" b="1" dirty="0">
                <a:cs typeface="Arial"/>
              </a:rPr>
              <a:t>Mortgage interest payments as a share of disposable income,</a:t>
            </a:r>
            <a:r>
              <a:rPr lang="en-AU" dirty="0">
                <a:cs typeface="Arial"/>
              </a:rPr>
              <a:t> per cent</a:t>
            </a:r>
            <a:endParaRPr lang="en-US" dirty="0">
              <a:cs typeface="Arial"/>
            </a:endParaRPr>
          </a:p>
          <a:p>
            <a:pPr lvl="0"/>
            <a:r>
              <a:rPr lang="en-US" dirty="0"/>
              <a:t>Note(s): </a:t>
            </a:r>
            <a:endParaRPr lang="en-AU" dirty="0"/>
          </a:p>
          <a:p>
            <a:pPr lvl="0"/>
            <a:r>
              <a:rPr lang="en-US" dirty="0"/>
              <a:t>Source(s): </a:t>
            </a:r>
            <a:r>
              <a:rPr lang="en-AU" dirty="0"/>
              <a:t>RBA Statistical</a:t>
            </a:r>
            <a:r>
              <a:rPr lang="en-AU" baseline="0" dirty="0"/>
              <a:t> Tables, E2: Household finances </a:t>
            </a:r>
            <a:r>
              <a:rPr lang="mr-IN" baseline="0" dirty="0"/>
              <a:t>–</a:t>
            </a:r>
            <a:r>
              <a:rPr lang="en-AU" baseline="0" dirty="0"/>
              <a:t> selected ratios. </a:t>
            </a:r>
            <a:endParaRPr lang="en-US" dirty="0"/>
          </a:p>
          <a:p>
            <a:pPr lvl="0"/>
            <a:r>
              <a:rPr lang="en-AU" b="1" dirty="0"/>
              <a:t>File Path: =</a:t>
            </a:r>
            <a:r>
              <a:rPr lang="en-AU" b="0" dirty="0"/>
              <a:t>'C:\Users\</a:t>
            </a:r>
            <a:r>
              <a:rPr lang="en-AU" b="0" dirty="0" err="1"/>
              <a:t>wiltshire</a:t>
            </a:r>
            <a:r>
              <a:rPr lang="en-AU" b="0" dirty="0"/>
              <a:t>\Dropbox (Grattan Institute)\Budget Repair Report\Data and analysis\Housing and mortgage affordability\[RBA Household Finances – Selected Ratios – E2-data.csv]RBA Household Finances – Select'!K18</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10</a:t>
            </a:fld>
            <a:endParaRPr lang="en-US"/>
          </a:p>
        </p:txBody>
      </p:sp>
    </p:spTree>
    <p:extLst>
      <p:ext uri="{BB962C8B-B14F-4D97-AF65-F5344CB8AC3E}">
        <p14:creationId xmlns:p14="http://schemas.microsoft.com/office/powerpoint/2010/main" val="170166463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Chart title: </a:t>
            </a:r>
            <a:r>
              <a:rPr lang="en-AU" dirty="0"/>
              <a:t>The costs of servicing a mortgage are far higher now than in the early 1990s</a:t>
            </a:r>
          </a:p>
          <a:p>
            <a:pPr lvl="0"/>
            <a:r>
              <a:rPr lang="en-US" dirty="0"/>
              <a:t>Y-axis label: </a:t>
            </a:r>
            <a:r>
              <a:rPr lang="en-AU" b="1" dirty="0">
                <a:cs typeface="Arial"/>
              </a:rPr>
              <a:t>Mortgage interest payments as a share of disposable income,</a:t>
            </a:r>
            <a:r>
              <a:rPr lang="en-AU" dirty="0">
                <a:cs typeface="Arial"/>
              </a:rPr>
              <a:t> per cent</a:t>
            </a:r>
            <a:endParaRPr lang="en-US" dirty="0">
              <a:cs typeface="Arial"/>
            </a:endParaRPr>
          </a:p>
          <a:p>
            <a:pPr lvl="0"/>
            <a:r>
              <a:rPr lang="en-US" dirty="0"/>
              <a:t>Note(s): </a:t>
            </a:r>
            <a:endParaRPr lang="en-AU" dirty="0"/>
          </a:p>
          <a:p>
            <a:pPr lvl="0"/>
            <a:r>
              <a:rPr lang="en-US" dirty="0"/>
              <a:t>Source(s): </a:t>
            </a:r>
            <a:r>
              <a:rPr lang="en-AU" dirty="0"/>
              <a:t>RBA Statistical</a:t>
            </a:r>
            <a:r>
              <a:rPr lang="en-AU" baseline="0" dirty="0"/>
              <a:t> Tables, E2: Household finances </a:t>
            </a:r>
            <a:r>
              <a:rPr lang="mr-IN" baseline="0" dirty="0"/>
              <a:t>–</a:t>
            </a:r>
            <a:r>
              <a:rPr lang="en-AU" baseline="0" dirty="0"/>
              <a:t> selected ratios. </a:t>
            </a:r>
            <a:endParaRPr lang="en-US" dirty="0"/>
          </a:p>
          <a:p>
            <a:pPr lvl="0"/>
            <a:r>
              <a:rPr lang="en-AU" b="1" dirty="0"/>
              <a:t>File Path: =</a:t>
            </a:r>
            <a:r>
              <a:rPr lang="en-AU" b="0" dirty="0"/>
              <a:t>'C:\Users\</a:t>
            </a:r>
            <a:r>
              <a:rPr lang="en-AU" b="0" dirty="0" err="1"/>
              <a:t>wiltshire</a:t>
            </a:r>
            <a:r>
              <a:rPr lang="en-AU" b="0" dirty="0"/>
              <a:t>\Dropbox (Grattan Institute)\Budget Repair Report\Data and analysis\Housing and mortgage affordability\[RBA Household Finances – Selected Ratios – E2-data.csv]RBA Household Finances – Select'!K18</a:t>
            </a:r>
          </a:p>
          <a:p>
            <a:pPr lvl="0"/>
            <a:endParaRPr lang="en-AU" b="0" dirty="0"/>
          </a:p>
          <a:p>
            <a:pPr lvl="0"/>
            <a:r>
              <a:rPr lang="en-AU" b="0" dirty="0"/>
              <a:t>Data thief from Chart 2.5 of RBA October 2018 FSR - https://www.rba.gov.au/publications/fsr/2017/oct/pdf/financial-stability-review-2017-10.pdf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105</a:t>
            </a:fld>
            <a:endParaRPr lang="en-US"/>
          </a:p>
        </p:txBody>
      </p:sp>
    </p:spTree>
    <p:extLst>
      <p:ext uri="{BB962C8B-B14F-4D97-AF65-F5344CB8AC3E}">
        <p14:creationId xmlns:p14="http://schemas.microsoft.com/office/powerpoint/2010/main" val="308232405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sz="1200" dirty="0"/>
              <a:t>Most new houses are in LGAs with price around the median</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kern="1200" baseline="0" dirty="0">
                <a:solidFill>
                  <a:schemeClr val="tx1"/>
                </a:solidFill>
                <a:latin typeface="Arial" charset="0"/>
                <a:ea typeface="ＭＳ Ｐゴシック" pitchFamily="34" charset="-128"/>
                <a:cs typeface="Arial"/>
              </a:rPr>
              <a:t>Share of new housing approvals (per cent) in each LGA, ranked by house price deciles</a:t>
            </a:r>
          </a:p>
          <a:p>
            <a:endParaRPr lang="en-AU" dirty="0"/>
          </a:p>
          <a:p>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i="1" dirty="0"/>
              <a:t>Notes: Weighted price deciles are calculated by ranking LGAs from lowest to highest according to their median price values, and dividing into deciles weighted by the total dwelling stock in each LGA so that each decile has a similar number of dwellings. For example, in 2016-17, for the ‘</a:t>
            </a:r>
            <a:r>
              <a:rPr lang="en-US" sz="1200" dirty="0"/>
              <a:t>Weighted house price decile</a:t>
            </a:r>
            <a:r>
              <a:rPr lang="en-AU" sz="1200" i="1" dirty="0"/>
              <a:t>’ panel each decile has on average 985,000 dwellings (LGAs without price data were excluded). All building approvals for an LGA are assigned to the decile that it sits in. An LGA may not be in the same decile in both 2005–06 and 2016–17. LGAs are as they were in 2006 and 2016, with best available price data assigned to that LGA. Some small LGAs excluded. ‘Units, apartment, townhouses’ includes approvals for units, apartments, flats, semi-detached, row or terrace houses or townhouses. </a:t>
            </a:r>
          </a:p>
          <a:p>
            <a:pPr lvl="0"/>
            <a:r>
              <a:rPr lang="en-AU" sz="1200" i="1" dirty="0"/>
              <a:t>Source: Ong et al 2017; Grattan analysis based on CoreLogic data; ABS Census; ABS 8731.0 Building Approvals.</a:t>
            </a:r>
            <a:endParaRPr lang="en-US" sz="1200" i="1" dirty="0"/>
          </a:p>
          <a:p>
            <a:endParaRPr lang="en-AU" dirty="0"/>
          </a:p>
        </p:txBody>
      </p:sp>
    </p:spTree>
    <p:extLst>
      <p:ext uri="{BB962C8B-B14F-4D97-AF65-F5344CB8AC3E}">
        <p14:creationId xmlns:p14="http://schemas.microsoft.com/office/powerpoint/2010/main" val="270126914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Title: Most jobs growth was in city centres over the last decade</a:t>
            </a:r>
          </a:p>
          <a:p>
            <a:pPr defTabSz="629930">
              <a:defRPr/>
            </a:pPr>
            <a:r>
              <a:rPr lang="en-AU" dirty="0"/>
              <a:t>Units: Employment growth, Sydney and Melbourne, thousands</a:t>
            </a:r>
          </a:p>
          <a:p>
            <a:pPr defTabSz="629930">
              <a:defRPr/>
            </a:pPr>
            <a:endParaRPr lang="en-AU" dirty="0"/>
          </a:p>
          <a:p>
            <a:pPr>
              <a:spcAft>
                <a:spcPts val="0"/>
              </a:spcAft>
              <a:tabLst>
                <a:tab pos="310153" algn="l"/>
              </a:tabLst>
            </a:pPr>
            <a:r>
              <a:rPr lang="en-AU" sz="800" dirty="0"/>
              <a:t>Source: </a:t>
            </a:r>
            <a:r>
              <a:rPr lang="en-AU" sz="800" i="1" dirty="0">
                <a:latin typeface="Arial" panose="020B0604020202020204" pitchFamily="34" charset="0"/>
                <a:ea typeface="Times New Roman" panose="02020603050405020304" pitchFamily="18" charset="0"/>
              </a:rPr>
              <a:t>: Grattan analysis; BITRE</a:t>
            </a:r>
          </a:p>
          <a:p>
            <a:endParaRPr lang="en-AU"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108</a:t>
            </a:fld>
            <a:endParaRPr lang="en-US"/>
          </a:p>
        </p:txBody>
      </p:sp>
    </p:spTree>
    <p:extLst>
      <p:ext uri="{BB962C8B-B14F-4D97-AF65-F5344CB8AC3E}">
        <p14:creationId xmlns:p14="http://schemas.microsoft.com/office/powerpoint/2010/main" val="88785971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kern="1200" baseline="0" dirty="0">
                <a:solidFill>
                  <a:srgbClr val="000000"/>
                </a:solidFill>
                <a:latin typeface="Arial" charset="0"/>
                <a:ea typeface="ＭＳ Ｐゴシック" pitchFamily="34" charset="-128"/>
                <a:cs typeface="+mn-cs"/>
              </a:rPr>
              <a:t>Housing construction in Australia has been strong, but so has population growth</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dirty="0">
                <a:solidFill>
                  <a:schemeClr val="accent2"/>
                </a:solidFill>
              </a:rPr>
              <a:t>Dwelling completions per additional thousand people (2014 to 2015)</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sz="1200" dirty="0">
              <a:solidFill>
                <a:schemeClr val="accent2"/>
              </a:solidFill>
            </a:endParaRPr>
          </a:p>
          <a:p>
            <a:r>
              <a:rPr lang="en-AU" sz="1200" b="0" dirty="0"/>
              <a:t>Notes: Estonia, Japan and Poland not shown due to large negative numbers. Dwelling construction data for 2015 or closest year.</a:t>
            </a:r>
          </a:p>
          <a:p>
            <a:r>
              <a:rPr lang="en-AU" sz="1200" b="0" dirty="0"/>
              <a:t>Source: OECD Affordable Housing Database; United Nations population database</a:t>
            </a:r>
            <a:endParaRPr lang="en-AU" b="0"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sz="1200" dirty="0">
              <a:solidFill>
                <a:schemeClr val="accent2"/>
              </a:solidFill>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sz="1200" kern="1200" baseline="0" dirty="0">
              <a:solidFill>
                <a:srgbClr val="000000"/>
              </a:solidFill>
              <a:latin typeface="Arial" charset="0"/>
              <a:ea typeface="ＭＳ Ｐゴシック" pitchFamily="34" charset="-128"/>
              <a:cs typeface="+mn-cs"/>
            </a:endParaRP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111</a:t>
            </a:fld>
            <a:endParaRPr lang="en-US"/>
          </a:p>
        </p:txBody>
      </p:sp>
    </p:spTree>
    <p:extLst>
      <p:ext uri="{BB962C8B-B14F-4D97-AF65-F5344CB8AC3E}">
        <p14:creationId xmlns:p14="http://schemas.microsoft.com/office/powerpoint/2010/main" val="1560217863"/>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kern="1200" baseline="0" dirty="0">
                <a:solidFill>
                  <a:srgbClr val="000000"/>
                </a:solidFill>
                <a:latin typeface="Arial" charset="0"/>
                <a:ea typeface="ＭＳ Ｐゴシック" pitchFamily="34" charset="-128"/>
                <a:cs typeface="+mn-cs"/>
              </a:rPr>
              <a:t>Australia has a small housing stock relative to population, and it is shrinking</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b="0" kern="1200" dirty="0">
                <a:solidFill>
                  <a:srgbClr val="000000"/>
                </a:solidFill>
              </a:rPr>
              <a:t>Dwelling stock per 1,000 people</a:t>
            </a:r>
            <a:endParaRPr lang="en-AU" sz="1200" kern="1200" baseline="0" dirty="0">
              <a:solidFill>
                <a:srgbClr val="000000"/>
              </a:solidFill>
              <a:latin typeface="Arial" charset="0"/>
              <a:ea typeface="ＭＳ Ｐゴシック" pitchFamily="34" charset="-128"/>
              <a:cs typeface="+mn-cs"/>
            </a:endParaRPr>
          </a:p>
          <a:p>
            <a:endParaRPr lang="en-AU" dirty="0"/>
          </a:p>
          <a:p>
            <a:r>
              <a:rPr lang="en-AU" sz="1200" b="0" dirty="0"/>
              <a:t>Notes:</a:t>
            </a:r>
          </a:p>
          <a:p>
            <a:r>
              <a:rPr lang="en-AU" sz="1200" b="0" dirty="0"/>
              <a:t>Source: OECD Affordable Housing Database</a:t>
            </a:r>
            <a:endParaRPr lang="en-AU" b="0"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112</a:t>
            </a:fld>
            <a:endParaRPr lang="en-US"/>
          </a:p>
        </p:txBody>
      </p:sp>
    </p:spTree>
    <p:extLst>
      <p:ext uri="{BB962C8B-B14F-4D97-AF65-F5344CB8AC3E}">
        <p14:creationId xmlns:p14="http://schemas.microsoft.com/office/powerpoint/2010/main" val="199074811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kern="1200" baseline="0" dirty="0">
                <a:solidFill>
                  <a:srgbClr val="000000"/>
                </a:solidFill>
                <a:latin typeface="Arial" charset="0"/>
                <a:ea typeface="ＭＳ Ｐゴシック" pitchFamily="34" charset="-128"/>
                <a:cs typeface="+mn-cs"/>
              </a:rPr>
              <a:t>Australia has a small housing stock relative to population, and it is shrinking</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b="0" kern="1200" dirty="0">
                <a:solidFill>
                  <a:srgbClr val="000000"/>
                </a:solidFill>
              </a:rPr>
              <a:t>Dwelling stock per 1,000 people</a:t>
            </a:r>
            <a:endParaRPr lang="en-AU" sz="1200" kern="1200" baseline="0" dirty="0">
              <a:solidFill>
                <a:srgbClr val="000000"/>
              </a:solidFill>
              <a:latin typeface="Arial" charset="0"/>
              <a:ea typeface="ＭＳ Ｐゴシック" pitchFamily="34" charset="-128"/>
              <a:cs typeface="+mn-cs"/>
            </a:endParaRPr>
          </a:p>
          <a:p>
            <a:endParaRPr lang="en-AU" dirty="0"/>
          </a:p>
          <a:p>
            <a:r>
              <a:rPr lang="en-AU" sz="1200" b="0" dirty="0"/>
              <a:t>Notes:</a:t>
            </a:r>
          </a:p>
          <a:p>
            <a:r>
              <a:rPr lang="en-AU" sz="1200" b="0" dirty="0"/>
              <a:t>Source: OECD Affordable Housing Database</a:t>
            </a:r>
            <a:endParaRPr lang="en-AU" b="0"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113</a:t>
            </a:fld>
            <a:endParaRPr lang="en-US"/>
          </a:p>
        </p:txBody>
      </p:sp>
    </p:spTree>
    <p:extLst>
      <p:ext uri="{BB962C8B-B14F-4D97-AF65-F5344CB8AC3E}">
        <p14:creationId xmlns:p14="http://schemas.microsoft.com/office/powerpoint/2010/main" val="24339109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sz="2160" b="1" i="0" u="none" strike="noStrike" kern="1200" baseline="0">
                <a:solidFill>
                  <a:srgbClr val="000000"/>
                </a:solidFill>
                <a:latin typeface="+mn-lt"/>
                <a:ea typeface="+mn-ea"/>
                <a:cs typeface="+mn-cs"/>
              </a:defRPr>
            </a:pPr>
            <a:r>
              <a:rPr lang="en-AU" sz="1200" b="1" i="0" u="none" strike="noStrike" kern="1200" baseline="0" dirty="0">
                <a:solidFill>
                  <a:srgbClr val="000000"/>
                </a:solidFill>
                <a:latin typeface="Arial" charset="0"/>
                <a:ea typeface="ＭＳ Ｐゴシック" pitchFamily="34" charset="-128"/>
                <a:cs typeface="+mn-cs"/>
              </a:rPr>
              <a:t>For its population, Australia has relatively little housing stock, and it’s falling</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b="0" kern="1200" dirty="0">
                <a:solidFill>
                  <a:srgbClr val="000000"/>
                </a:solidFill>
              </a:rPr>
              <a:t>Dwelling stock per 1,000 people</a:t>
            </a:r>
            <a:endParaRPr lang="en-AU" sz="1200" kern="1200" baseline="0" dirty="0">
              <a:solidFill>
                <a:srgbClr val="000000"/>
              </a:solidFill>
              <a:latin typeface="Arial" charset="0"/>
              <a:ea typeface="ＭＳ Ｐゴシック" pitchFamily="34" charset="-128"/>
              <a:cs typeface="+mn-cs"/>
            </a:endParaRPr>
          </a:p>
          <a:p>
            <a:endParaRPr lang="en-AU" dirty="0"/>
          </a:p>
          <a:p>
            <a:r>
              <a:rPr lang="en-AU" sz="1200" b="0" dirty="0"/>
              <a:t>Notes:</a:t>
            </a:r>
          </a:p>
          <a:p>
            <a:r>
              <a:rPr lang="en-AU" sz="1200" b="0" dirty="0"/>
              <a:t>Source: OECD Affordable Housing Database</a:t>
            </a:r>
            <a:endParaRPr lang="en-AU" b="0"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114</a:t>
            </a:fld>
            <a:endParaRPr lang="en-US"/>
          </a:p>
        </p:txBody>
      </p:sp>
    </p:spTree>
    <p:extLst>
      <p:ext uri="{BB962C8B-B14F-4D97-AF65-F5344CB8AC3E}">
        <p14:creationId xmlns:p14="http://schemas.microsoft.com/office/powerpoint/2010/main" val="14408146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3075" y="517525"/>
            <a:ext cx="3724275" cy="2579688"/>
          </a:xfrm>
        </p:spPr>
      </p:sp>
      <p:sp>
        <p:nvSpPr>
          <p:cNvPr id="3" name="Notes Placeholder 2"/>
          <p:cNvSpPr>
            <a:spLocks noGrp="1"/>
          </p:cNvSpPr>
          <p:nvPr>
            <p:ph type="body" idx="1"/>
          </p:nvPr>
        </p:nvSpPr>
        <p:spPr/>
        <p:txBody>
          <a:bodyPr/>
          <a:lstStyle/>
          <a:p>
            <a:r>
              <a:rPr lang="en-AU" dirty="0"/>
              <a:t>Title:</a:t>
            </a:r>
            <a:r>
              <a:rPr lang="en-AU" baseline="0" dirty="0"/>
              <a:t> </a:t>
            </a:r>
            <a:r>
              <a:rPr lang="en-AU" sz="800" dirty="0"/>
              <a:t>A home is harder to pay off given larger loans and low wages growth</a:t>
            </a:r>
          </a:p>
          <a:p>
            <a:pPr defTabSz="629930">
              <a:defRPr/>
            </a:pPr>
            <a:r>
              <a:rPr lang="en-AU" sz="800" dirty="0"/>
              <a:t>Units: Mortgage repayments on an average house (20 per cent deposit), per cent of median household income, 25 year principal and interest loan</a:t>
            </a:r>
            <a:endParaRPr lang="en-US" dirty="0">
              <a:solidFill>
                <a:srgbClr val="000000"/>
              </a:solidFill>
            </a:endParaRPr>
          </a:p>
          <a:p>
            <a:r>
              <a:rPr lang="en-US" sz="800" dirty="0"/>
              <a:t>Notes: </a:t>
            </a:r>
            <a:r>
              <a:rPr lang="en-AU" sz="800" dirty="0"/>
              <a:t>2017 average dwelling price is $669,700; 2003 house price is $319,802 1990 house price is $141,517. Mortgage repayments on an average house (20 per cent deposit), 25 year principal and interest loan. Average wages and interest rates over life of loan. Current wage growth and interest rates projected forwards. .</a:t>
            </a:r>
          </a:p>
          <a:p>
            <a:r>
              <a:rPr lang="en-AU" sz="800" dirty="0"/>
              <a:t>Source: ABS; RBA; Grattan analysis; </a:t>
            </a:r>
            <a:r>
              <a:rPr lang="en-AU" sz="800" dirty="0" err="1"/>
              <a:t>CoreLogic</a:t>
            </a:r>
            <a:r>
              <a:rPr lang="en-AU" sz="800" dirty="0"/>
              <a:t> Australia (2016).</a:t>
            </a:r>
          </a:p>
          <a:p>
            <a:endParaRPr lang="en-US" sz="800" i="1" dirty="0"/>
          </a:p>
          <a:p>
            <a:endParaRPr lang="en-AU"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11</a:t>
            </a:fld>
            <a:endParaRPr lang="en-US"/>
          </a:p>
        </p:txBody>
      </p:sp>
    </p:spTree>
    <p:extLst>
      <p:ext uri="{BB962C8B-B14F-4D97-AF65-F5344CB8AC3E}">
        <p14:creationId xmlns:p14="http://schemas.microsoft.com/office/powerpoint/2010/main" val="17038690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29930">
              <a:defRPr/>
            </a:pPr>
            <a:r>
              <a:rPr lang="en-AU" dirty="0"/>
              <a:t>Rents have not diverged from wages, but are a long way from house prices</a:t>
            </a:r>
          </a:p>
          <a:p>
            <a:pPr defTabSz="629930">
              <a:defRPr/>
            </a:pPr>
            <a:r>
              <a:rPr lang="en-AU" dirty="0"/>
              <a:t>Nominal, index, 1997 = 100</a:t>
            </a:r>
            <a:endParaRPr lang="en-US" dirty="0">
              <a:latin typeface="Arial" charset="0"/>
              <a:ea typeface="ＭＳ Ｐゴシック" pitchFamily="34" charset="-128"/>
            </a:endParaRPr>
          </a:p>
          <a:p>
            <a:pPr defTabSz="629930">
              <a:defRPr/>
            </a:pPr>
            <a:r>
              <a:rPr lang="en-AU" sz="800" i="1" dirty="0"/>
              <a:t>Notes: Nominal house price growth; All Groups CPI; Wage price index (excluding bonuses; private and public)</a:t>
            </a:r>
          </a:p>
          <a:p>
            <a:r>
              <a:rPr lang="en-AU" i="1" dirty="0"/>
              <a:t>Source: ABS 6401.0 Consumer Price Index, Australia; OECD Affordable Housing Database</a:t>
            </a:r>
          </a:p>
          <a:p>
            <a:endParaRPr lang="en-AU" i="1" dirty="0"/>
          </a:p>
          <a:p>
            <a:r>
              <a:rPr lang="en-AU" i="1" dirty="0"/>
              <a:t>C:\Users\wiltshire\Dropbox (Grattan Institute)\Budget Repair Report\Data and analysis\Housing and mortgage affordability\2017 Housing affordability op </a:t>
            </a:r>
            <a:r>
              <a:rPr lang="en-AU" i="1" dirty="0" err="1"/>
              <a:t>ed</a:t>
            </a:r>
            <a:r>
              <a:rPr lang="en-AU" i="1" dirty="0"/>
              <a:t>\Housing op </a:t>
            </a:r>
            <a:r>
              <a:rPr lang="en-AU" i="1" dirty="0" err="1"/>
              <a:t>ed</a:t>
            </a:r>
            <a:r>
              <a:rPr lang="en-AU" i="1" dirty="0"/>
              <a:t> analysis.xlsx</a:t>
            </a:r>
          </a:p>
          <a:p>
            <a:r>
              <a:rPr lang="en-AU" i="1" dirty="0"/>
              <a:t>Tab “Rents v prices growth”</a:t>
            </a:r>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13</a:t>
            </a:fld>
            <a:endParaRPr lang="en-US"/>
          </a:p>
        </p:txBody>
      </p:sp>
    </p:spTree>
    <p:extLst>
      <p:ext uri="{BB962C8B-B14F-4D97-AF65-F5344CB8AC3E}">
        <p14:creationId xmlns:p14="http://schemas.microsoft.com/office/powerpoint/2010/main" val="32980900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715963" y="747713"/>
            <a:ext cx="5386387" cy="3729037"/>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lvl="1" defTabSz="629930">
              <a:defRPr/>
            </a:pPr>
            <a:r>
              <a:rPr lang="en-US" dirty="0"/>
              <a:t>Title: Renting pensioners are under more stress than home-owning retirees – but less than others</a:t>
            </a:r>
          </a:p>
          <a:p>
            <a:pPr marL="0" marR="0" lvl="0" indent="0" algn="l" defTabSz="629930" rtl="0" eaLnBrk="1" fontAlgn="base" latinLnBrk="0" hangingPunct="1">
              <a:lnSpc>
                <a:spcPct val="100000"/>
              </a:lnSpc>
              <a:spcBef>
                <a:spcPct val="30000"/>
              </a:spcBef>
              <a:spcAft>
                <a:spcPct val="0"/>
              </a:spcAft>
              <a:buClrTx/>
              <a:buSzTx/>
              <a:buFontTx/>
              <a:buNone/>
              <a:tabLst/>
              <a:defRPr/>
            </a:pPr>
            <a:r>
              <a:rPr lang="en-US" dirty="0"/>
              <a:t>Units: </a:t>
            </a:r>
            <a:r>
              <a:rPr lang="en-AU" sz="800" dirty="0">
                <a:latin typeface="Arial" charset="0"/>
                <a:ea typeface="ＭＳ Ｐゴシック" pitchFamily="34" charset="-128"/>
              </a:rPr>
              <a:t>Percentage of households facing at least one financial stress, 2015-2016</a:t>
            </a:r>
          </a:p>
          <a:p>
            <a:pPr marL="0" marR="0" lvl="0" indent="0" algn="l" defTabSz="629930" rtl="0" eaLnBrk="1" fontAlgn="base" latinLnBrk="0" hangingPunct="1">
              <a:lnSpc>
                <a:spcPct val="100000"/>
              </a:lnSpc>
              <a:spcBef>
                <a:spcPct val="30000"/>
              </a:spcBef>
              <a:spcAft>
                <a:spcPct val="0"/>
              </a:spcAft>
              <a:buClrTx/>
              <a:buSzTx/>
              <a:buFontTx/>
              <a:buNone/>
              <a:tabLst/>
              <a:defRPr/>
            </a:pPr>
            <a:endParaRPr lang="en-US" sz="800" kern="0" dirty="0"/>
          </a:p>
          <a:p>
            <a:r>
              <a:rPr lang="en-US" sz="1200" i="1" dirty="0"/>
              <a:t>Notes: Financial stress defined as money shortage leading to 1) skipped meals; 2) not heating home; 3) failing to pay gas, electricity or telephone bills on time; or 4) failing to pay registration insurance on time. ‘</a:t>
            </a:r>
            <a:r>
              <a:rPr lang="en-AU" sz="1200" i="1" dirty="0"/>
              <a:t>Pension’ includes everyone over the age of 65 who receives social assistance benefits in cash of more than $100 per week . ‘Welfare’ includes those who receive more than $100 per week from a disability support pension, carer payment, unemployment or student allowances, other government pension and allowances.. </a:t>
            </a:r>
          </a:p>
          <a:p>
            <a:endParaRPr lang="en-US" sz="1200" i="1" dirty="0"/>
          </a:p>
          <a:p>
            <a:r>
              <a:rPr lang="en-US" sz="1200" i="1" dirty="0"/>
              <a:t>Sources: ABS </a:t>
            </a:r>
            <a:r>
              <a:rPr lang="en-AU" sz="1200" i="1" dirty="0"/>
              <a:t>Household Expenditure Survey 2015-16, Grattan analysis.</a:t>
            </a:r>
          </a:p>
          <a:p>
            <a:pPr lvl="0"/>
            <a:endParaRPr lang="en-US" dirty="0"/>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4735" indent="-286436" eaLnBrk="0" hangingPunct="0">
              <a:defRPr sz="2400">
                <a:solidFill>
                  <a:schemeClr val="tx1"/>
                </a:solidFill>
                <a:latin typeface="Arial" charset="0"/>
                <a:ea typeface="ＭＳ Ｐゴシック" charset="0"/>
              </a:defRPr>
            </a:lvl2pPr>
            <a:lvl3pPr marL="1145745" indent="-229149" eaLnBrk="0" hangingPunct="0">
              <a:defRPr sz="2400">
                <a:solidFill>
                  <a:schemeClr val="tx1"/>
                </a:solidFill>
                <a:latin typeface="Arial" charset="0"/>
                <a:ea typeface="ＭＳ Ｐゴシック" charset="0"/>
              </a:defRPr>
            </a:lvl3pPr>
            <a:lvl4pPr marL="1604043" indent="-229149" eaLnBrk="0" hangingPunct="0">
              <a:defRPr sz="2400">
                <a:solidFill>
                  <a:schemeClr val="tx1"/>
                </a:solidFill>
                <a:latin typeface="Arial" charset="0"/>
                <a:ea typeface="ＭＳ Ｐゴシック" charset="0"/>
              </a:defRPr>
            </a:lvl4pPr>
            <a:lvl5pPr marL="2062341" indent="-229149" eaLnBrk="0" hangingPunct="0">
              <a:defRPr sz="2400">
                <a:solidFill>
                  <a:schemeClr val="tx1"/>
                </a:solidFill>
                <a:latin typeface="Arial" charset="0"/>
                <a:ea typeface="ＭＳ Ｐゴシック" charset="0"/>
              </a:defRPr>
            </a:lvl5pPr>
            <a:lvl6pPr marL="2520639" indent="-229149" eaLnBrk="0" fontAlgn="base" hangingPunct="0">
              <a:spcBef>
                <a:spcPct val="0"/>
              </a:spcBef>
              <a:spcAft>
                <a:spcPct val="0"/>
              </a:spcAft>
              <a:defRPr sz="2400">
                <a:solidFill>
                  <a:schemeClr val="tx1"/>
                </a:solidFill>
                <a:latin typeface="Arial" charset="0"/>
                <a:ea typeface="ＭＳ Ｐゴシック" charset="0"/>
              </a:defRPr>
            </a:lvl6pPr>
            <a:lvl7pPr marL="2978936" indent="-229149" eaLnBrk="0" fontAlgn="base" hangingPunct="0">
              <a:spcBef>
                <a:spcPct val="0"/>
              </a:spcBef>
              <a:spcAft>
                <a:spcPct val="0"/>
              </a:spcAft>
              <a:defRPr sz="2400">
                <a:solidFill>
                  <a:schemeClr val="tx1"/>
                </a:solidFill>
                <a:latin typeface="Arial" charset="0"/>
                <a:ea typeface="ＭＳ Ｐゴシック" charset="0"/>
              </a:defRPr>
            </a:lvl7pPr>
            <a:lvl8pPr marL="3437235" indent="-229149" eaLnBrk="0" fontAlgn="base" hangingPunct="0">
              <a:spcBef>
                <a:spcPct val="0"/>
              </a:spcBef>
              <a:spcAft>
                <a:spcPct val="0"/>
              </a:spcAft>
              <a:defRPr sz="2400">
                <a:solidFill>
                  <a:schemeClr val="tx1"/>
                </a:solidFill>
                <a:latin typeface="Arial" charset="0"/>
                <a:ea typeface="ＭＳ Ｐゴシック" charset="0"/>
              </a:defRPr>
            </a:lvl8pPr>
            <a:lvl9pPr marL="3895532" indent="-229149" eaLnBrk="0" fontAlgn="base" hangingPunct="0">
              <a:spcBef>
                <a:spcPct val="0"/>
              </a:spcBef>
              <a:spcAft>
                <a:spcPct val="0"/>
              </a:spcAft>
              <a:defRPr sz="2400">
                <a:solidFill>
                  <a:schemeClr val="tx1"/>
                </a:solidFill>
                <a:latin typeface="Arial" charset="0"/>
                <a:ea typeface="ＭＳ Ｐゴシック" charset="0"/>
              </a:defRPr>
            </a:lvl9pPr>
          </a:lstStyle>
          <a:p>
            <a:fld id="{1D5DE826-EC1F-924C-9BA1-9A3F7FC81F27}" type="slidenum">
              <a:rPr lang="en-US" sz="1200"/>
              <a:pPr/>
              <a:t>14</a:t>
            </a:fld>
            <a:endParaRPr lang="en-US" sz="1200"/>
          </a:p>
        </p:txBody>
      </p:sp>
    </p:spTree>
    <p:extLst>
      <p:ext uri="{BB962C8B-B14F-4D97-AF65-F5344CB8AC3E}">
        <p14:creationId xmlns:p14="http://schemas.microsoft.com/office/powerpoint/2010/main" val="15482264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Title: Rental stress among low-income households is increasing in capital cities </a:t>
            </a:r>
          </a:p>
          <a:p>
            <a:pPr defTabSz="629930">
              <a:defRPr/>
            </a:pPr>
            <a:r>
              <a:rPr lang="en-AU" dirty="0"/>
              <a:t>Units: </a:t>
            </a:r>
            <a:r>
              <a:rPr lang="en-AU" sz="1200" dirty="0"/>
              <a:t>Per cent of low-income renters with housing costs more than 30 per cent of gross household income</a:t>
            </a:r>
            <a:endParaRPr lang="en-AU" dirty="0"/>
          </a:p>
          <a:p>
            <a:pPr lvl="0"/>
            <a:r>
              <a:rPr lang="en-AU" sz="1200" i="1" dirty="0"/>
              <a:t>Notes: Low income households are defined as the 40 per cent of households with equivalised disposable household income (excluding Commonwealth Rent Assistance) at or below the 40th percentile.</a:t>
            </a:r>
          </a:p>
          <a:p>
            <a:pPr lvl="0"/>
            <a:r>
              <a:rPr lang="en-AU" sz="1200" i="1" dirty="0"/>
              <a:t>Source: ABS 4130.0 - Housing Occupancy and Costs</a:t>
            </a:r>
            <a:endParaRPr lang="en-AU" dirty="0"/>
          </a:p>
          <a:p>
            <a:r>
              <a:rPr lang="en-AU" dirty="0"/>
              <a:t>C:\Users\wiltshire\Dropbox (Grattan Institute)\Budget Repair Report\Data and analysis\Housing and mortgage affordability\4130 - Housing occupancy and costs\Housing occupancy and costs - analysis.xlsx</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15</a:t>
            </a:fld>
            <a:endParaRPr lang="en-US"/>
          </a:p>
        </p:txBody>
      </p:sp>
    </p:spTree>
    <p:extLst>
      <p:ext uri="{BB962C8B-B14F-4D97-AF65-F5344CB8AC3E}">
        <p14:creationId xmlns:p14="http://schemas.microsoft.com/office/powerpoint/2010/main" val="33249232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Rents for cheaper dwellings have increased the most over the past decade</a:t>
            </a:r>
          </a:p>
          <a:p>
            <a:pPr defTabSz="629930">
              <a:defRPr/>
            </a:pPr>
            <a:r>
              <a:rPr lang="en-AU" dirty="0"/>
              <a:t>Units: </a:t>
            </a:r>
            <a:r>
              <a:rPr lang="en-AU" sz="800" dirty="0"/>
              <a:t>Per cent change in rents between 2003-04 and 2013-14, by rent decile in each year</a:t>
            </a:r>
            <a:endParaRPr lang="en-US" sz="800" dirty="0">
              <a:cs typeface="Arial"/>
            </a:endParaRPr>
          </a:p>
          <a:p>
            <a:pPr defTabSz="629930">
              <a:defRPr/>
            </a:pPr>
            <a:endParaRPr lang="en-US" sz="800" dirty="0">
              <a:cs typeface="Arial"/>
            </a:endParaRPr>
          </a:p>
          <a:p>
            <a:pPr defTabSz="629930">
              <a:defRPr/>
            </a:pPr>
            <a:endParaRPr lang="en-AU" dirty="0"/>
          </a:p>
          <a:p>
            <a:r>
              <a:rPr lang="en-AU" sz="800" dirty="0"/>
              <a:t>Notes: average rent in each decile. ‘</a:t>
            </a:r>
            <a:r>
              <a:rPr lang="en-US" sz="800" dirty="0"/>
              <a:t>Semi-detached/townhouses’ includes </a:t>
            </a:r>
            <a:r>
              <a:rPr lang="en-AU" sz="800" dirty="0"/>
              <a:t>semi-detached house, row or terrace house and townhouse.</a:t>
            </a:r>
          </a:p>
          <a:p>
            <a:pPr lvl="0"/>
            <a:r>
              <a:rPr lang="en-AU" sz="800" dirty="0"/>
              <a:t>Source: ABS Survey of Income and Housing</a:t>
            </a:r>
            <a:endParaRPr lang="en-US" sz="800" i="1" dirty="0"/>
          </a:p>
          <a:p>
            <a:endParaRPr lang="en-AU" dirty="0"/>
          </a:p>
          <a:p>
            <a:endParaRPr lang="en-AU" dirty="0"/>
          </a:p>
          <a:p>
            <a:endParaRPr lang="en-AU" dirty="0"/>
          </a:p>
          <a:p>
            <a:r>
              <a:rPr lang="en-AU" dirty="0"/>
              <a:t>C:\Users\wiltshire\Dropbox (Grattan Institute)\Budget Repair Report\Data and analysis\Housing and mortgage affordability\2017 Housing affordability op </a:t>
            </a:r>
            <a:r>
              <a:rPr lang="en-AU" dirty="0" err="1"/>
              <a:t>ed</a:t>
            </a:r>
            <a:r>
              <a:rPr lang="en-AU" dirty="0"/>
              <a:t>\Rents and house price distribution analysis - SIH.xlsx</a:t>
            </a:r>
          </a:p>
        </p:txBody>
      </p:sp>
    </p:spTree>
    <p:extLst>
      <p:ext uri="{BB962C8B-B14F-4D97-AF65-F5344CB8AC3E}">
        <p14:creationId xmlns:p14="http://schemas.microsoft.com/office/powerpoint/2010/main" val="22440138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Title: Most jobs growth was in city centres over the last decade</a:t>
            </a:r>
          </a:p>
          <a:p>
            <a:pPr defTabSz="629930">
              <a:defRPr/>
            </a:pPr>
            <a:r>
              <a:rPr lang="en-AU" dirty="0"/>
              <a:t>Units: Employment growth, Sydney and Melbourne, thousands</a:t>
            </a:r>
          </a:p>
          <a:p>
            <a:pPr defTabSz="629930">
              <a:defRPr/>
            </a:pPr>
            <a:endParaRPr lang="en-AU" dirty="0"/>
          </a:p>
          <a:p>
            <a:pPr>
              <a:spcAft>
                <a:spcPts val="0"/>
              </a:spcAft>
              <a:tabLst>
                <a:tab pos="310153" algn="l"/>
              </a:tabLst>
            </a:pPr>
            <a:r>
              <a:rPr lang="en-AU" sz="800" dirty="0"/>
              <a:t>Source: </a:t>
            </a:r>
            <a:r>
              <a:rPr lang="en-AU" sz="800" i="1" dirty="0">
                <a:latin typeface="Arial" panose="020B0604020202020204" pitchFamily="34" charset="0"/>
                <a:ea typeface="Times New Roman" panose="02020603050405020304" pitchFamily="18" charset="0"/>
              </a:rPr>
              <a:t>: Grattan analysis; BITRE</a:t>
            </a:r>
          </a:p>
          <a:p>
            <a:endParaRPr lang="en-AU"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17</a:t>
            </a:fld>
            <a:endParaRPr lang="en-US"/>
          </a:p>
        </p:txBody>
      </p:sp>
    </p:spTree>
    <p:extLst>
      <p:ext uri="{BB962C8B-B14F-4D97-AF65-F5344CB8AC3E}">
        <p14:creationId xmlns:p14="http://schemas.microsoft.com/office/powerpoint/2010/main" val="8878597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Title: Migration growth was much higher 2006-2016, and so capital city populations jumped</a:t>
            </a:r>
            <a:endParaRPr lang="en-AU" i="1" dirty="0"/>
          </a:p>
          <a:p>
            <a:pPr defTabSz="629930">
              <a:defRPr/>
            </a:pPr>
            <a:r>
              <a:rPr lang="en-AU" i="1" dirty="0"/>
              <a:t>Units: </a:t>
            </a:r>
            <a:r>
              <a:rPr lang="en-AU" b="1" kern="0" dirty="0"/>
              <a:t>Annual resident population growth,</a:t>
            </a:r>
            <a:r>
              <a:rPr lang="en-AU" b="1" kern="0" baseline="0" dirty="0"/>
              <a:t> </a:t>
            </a:r>
            <a:r>
              <a:rPr lang="en-AU" kern="0" dirty="0"/>
              <a:t>per cent</a:t>
            </a:r>
            <a:endParaRPr lang="en-US" kern="0" dirty="0">
              <a:latin typeface="Arial" charset="0"/>
              <a:ea typeface="ＭＳ Ｐゴシック" pitchFamily="34" charset="-128"/>
            </a:endParaRPr>
          </a:p>
          <a:p>
            <a:endParaRPr lang="en-AU" i="1" dirty="0"/>
          </a:p>
          <a:p>
            <a:endParaRPr lang="en-AU" i="1" dirty="0"/>
          </a:p>
          <a:p>
            <a:r>
              <a:rPr lang="en-AU" i="1" dirty="0"/>
              <a:t>LH panel: Source: ABS 3101.0 - Australian Demographic Statistics, Jun 2016 ; Department of Immigration and Border Protection forecasts  https://www.border.gov.au/ReportsandPublications/Documents/statistics/nom-september-2016.pdf</a:t>
            </a:r>
          </a:p>
          <a:p>
            <a:r>
              <a:rPr lang="en-AU" i="1" dirty="0"/>
              <a:t>C:\Users\wiltshire\Dropbox (Grattan Institute)\Budget Repair Report\Data and analysis\Housing and mortgage affordability\2017 Housing affordability op </a:t>
            </a:r>
            <a:r>
              <a:rPr lang="en-AU" i="1" dirty="0" err="1"/>
              <a:t>ed</a:t>
            </a:r>
            <a:r>
              <a:rPr lang="en-AU" i="1" dirty="0"/>
              <a:t>\Housing op </a:t>
            </a:r>
            <a:r>
              <a:rPr lang="en-AU" i="1" dirty="0" err="1"/>
              <a:t>ed</a:t>
            </a:r>
            <a:r>
              <a:rPr lang="en-AU" i="1" dirty="0"/>
              <a:t> analysis.xlsx</a:t>
            </a:r>
          </a:p>
          <a:p>
            <a:endParaRPr lang="en-US" dirty="0"/>
          </a:p>
          <a:p>
            <a:r>
              <a:rPr lang="en-US" dirty="0"/>
              <a:t>RH panel: ABS </a:t>
            </a:r>
            <a:r>
              <a:rPr lang="en-AU" dirty="0"/>
              <a:t>3218.0  Regional Population Growth, Australia</a:t>
            </a:r>
            <a:r>
              <a:rPr lang="en-AU" b="0" dirty="0"/>
              <a:t> </a:t>
            </a:r>
            <a:endParaRPr lang="en-US" b="0" dirty="0"/>
          </a:p>
          <a:p>
            <a:r>
              <a:rPr lang="en-AU" dirty="0"/>
              <a:t>C:\Users\wiltshire\Dropbox (Grattan Institute)\Budget Repair Report\Data and analysis\Housing and mortgage affordability\2017 Housing affordability op </a:t>
            </a:r>
            <a:r>
              <a:rPr lang="en-AU" dirty="0" err="1"/>
              <a:t>ed</a:t>
            </a:r>
            <a:r>
              <a:rPr lang="en-AU" dirty="0"/>
              <a:t>\Population by </a:t>
            </a:r>
            <a:r>
              <a:rPr lang="en-AU" dirty="0" err="1"/>
              <a:t>signficnat</a:t>
            </a:r>
            <a:r>
              <a:rPr lang="en-AU" dirty="0"/>
              <a:t> urban area.xls</a:t>
            </a:r>
          </a:p>
          <a:p>
            <a:endParaRPr lang="en-AU" dirty="0"/>
          </a:p>
          <a:p>
            <a:pPr defTabSz="629930">
              <a:defRPr/>
            </a:pPr>
            <a:r>
              <a:rPr lang="en-AU" dirty="0"/>
              <a:t>Notes: </a:t>
            </a:r>
            <a:r>
              <a:rPr lang="en-AU" sz="800" i="1" dirty="0"/>
              <a:t>Notes: series break in 2006 when ‘net overseas migration’ definition was changed</a:t>
            </a:r>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18</a:t>
            </a:fld>
            <a:endParaRPr lang="en-US"/>
          </a:p>
        </p:txBody>
      </p:sp>
    </p:spTree>
    <p:extLst>
      <p:ext uri="{BB962C8B-B14F-4D97-AF65-F5344CB8AC3E}">
        <p14:creationId xmlns:p14="http://schemas.microsoft.com/office/powerpoint/2010/main" val="24185083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i="1" dirty="0"/>
              <a:t>Overseas migration into NSW and Victoria is almost at the record levels seen prior to the GFC</a:t>
            </a:r>
          </a:p>
          <a:p>
            <a:r>
              <a:rPr lang="en-AU" sz="1200" i="1" dirty="0"/>
              <a:t>4 quarter rolling annual sum, thousands of people</a:t>
            </a:r>
          </a:p>
          <a:p>
            <a:endParaRPr lang="en-AU" sz="1200" i="1" dirty="0"/>
          </a:p>
          <a:p>
            <a:r>
              <a:rPr lang="en-AU" sz="1200" i="1" dirty="0"/>
              <a:t>Notes: series break in 2006 when ‘net overseas migration’ definition was changed</a:t>
            </a:r>
          </a:p>
          <a:p>
            <a:r>
              <a:rPr lang="en-AU" sz="1200" i="1" dirty="0"/>
              <a:t>Source: ABS 3101.0 - Australian Demographic Statistics,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19</a:t>
            </a:fld>
            <a:endParaRPr lang="en-US"/>
          </a:p>
        </p:txBody>
      </p:sp>
    </p:spTree>
    <p:extLst>
      <p:ext uri="{BB962C8B-B14F-4D97-AF65-F5344CB8AC3E}">
        <p14:creationId xmlns:p14="http://schemas.microsoft.com/office/powerpoint/2010/main" val="41746335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Australia’s population was significantly reshaped by the late 2000 migration wave</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dirty="0">
                <a:solidFill>
                  <a:srgbClr val="000000"/>
                </a:solidFill>
              </a:rPr>
              <a:t>Australian population by age</a:t>
            </a:r>
            <a:r>
              <a:rPr lang="en-US" sz="1200" b="0" dirty="0">
                <a:solidFill>
                  <a:srgbClr val="000000"/>
                </a:solidFill>
              </a:rPr>
              <a:t>, millions</a:t>
            </a:r>
          </a:p>
          <a:p>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Sources: </a:t>
            </a:r>
            <a:r>
              <a:rPr lang="en-AU" sz="1200" b="1" i="0" u="none" strike="noStrike" kern="1200" baseline="0" dirty="0">
                <a:solidFill>
                  <a:schemeClr val="tx1"/>
                </a:solidFill>
                <a:effectLst/>
                <a:latin typeface="Arial" charset="0"/>
                <a:ea typeface="ＭＳ Ｐゴシック" pitchFamily="34" charset="-128"/>
                <a:cs typeface="+mn-cs"/>
              </a:rPr>
              <a:t>3105.0.65.001 Australian Historical Population Statistics, 2014</a:t>
            </a:r>
            <a:r>
              <a:rPr lang="en-AU" dirty="0"/>
              <a:t> </a:t>
            </a:r>
            <a:r>
              <a:rPr lang="en-AU" sz="1200" kern="1200" baseline="0" dirty="0">
                <a:solidFill>
                  <a:schemeClr val="tx1"/>
                </a:solidFill>
                <a:latin typeface="Arial" charset="0"/>
                <a:ea typeface="ＭＳ Ｐゴシック" pitchFamily="34" charset="-128"/>
                <a:cs typeface="+mn-cs"/>
              </a:rPr>
              <a:t>, </a:t>
            </a:r>
            <a:r>
              <a:rPr lang="en-AU" sz="1200" i="1" kern="1200" baseline="0" dirty="0">
                <a:solidFill>
                  <a:schemeClr val="tx1"/>
                </a:solidFill>
                <a:latin typeface="Arial" charset="0"/>
                <a:ea typeface="ＭＳ Ｐゴシック" pitchFamily="34" charset="-128"/>
                <a:cs typeface="+mn-cs"/>
              </a:rPr>
              <a:t>Census 2016</a:t>
            </a:r>
            <a:r>
              <a:rPr lang="en-AU" sz="1200" kern="1200" baseline="0" dirty="0">
                <a:solidFill>
                  <a:schemeClr val="tx1"/>
                </a:solidFill>
                <a:latin typeface="Arial" charset="0"/>
                <a:ea typeface="ＭＳ Ｐゴシック" pitchFamily="34" charset="-128"/>
                <a:cs typeface="+mn-cs"/>
              </a:rPr>
              <a:t>; Grattan analysis</a:t>
            </a:r>
          </a:p>
          <a:p>
            <a:endParaRPr lang="en-AU" dirty="0"/>
          </a:p>
          <a:p>
            <a:r>
              <a:rPr lang="en-AU" dirty="0"/>
              <a:t>From: C:\Users\wiltshire\Dropbox (Grattan Institute)\Housing affordability\Data and analysis\All housing affordability charts - June 15.pptx</a:t>
            </a:r>
          </a:p>
          <a:p>
            <a:r>
              <a:rPr lang="en-AU" dirty="0"/>
              <a:t>QC: C:\Users\wiltshire\Dropbox (Grattan Institute)\Budget Repair Report\Data and analysis\Housing and mortgage affordability\Housing affordability QC\Population by Generation and Time.xlsx</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20</a:t>
            </a:fld>
            <a:endParaRPr lang="en-US"/>
          </a:p>
        </p:txBody>
      </p:sp>
    </p:spTree>
    <p:extLst>
      <p:ext uri="{BB962C8B-B14F-4D97-AF65-F5344CB8AC3E}">
        <p14:creationId xmlns:p14="http://schemas.microsoft.com/office/powerpoint/2010/main" val="2021080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AU" dirty="0"/>
              <a:t> </a:t>
            </a:r>
          </a:p>
          <a:p>
            <a:pPr lvl="0"/>
            <a:r>
              <a:rPr lang="en-AU" dirty="0"/>
              <a:t>Title:</a:t>
            </a:r>
          </a:p>
          <a:p>
            <a:pPr lvl="0"/>
            <a:r>
              <a:rPr lang="en-AU" dirty="0"/>
              <a:t>Across all measures, spending on housing as a share of income has increased</a:t>
            </a:r>
          </a:p>
          <a:p>
            <a:pPr lvl="0"/>
            <a:r>
              <a:rPr lang="en-AU" dirty="0"/>
              <a:t>Units:</a:t>
            </a:r>
          </a:p>
          <a:p>
            <a:pPr defTabSz="629930">
              <a:defRPr/>
            </a:pPr>
            <a:r>
              <a:rPr lang="en-AU" sz="800" dirty="0">
                <a:cs typeface="Arial"/>
              </a:rPr>
              <a:t>Housing costs as a share of gross household income, per cent</a:t>
            </a:r>
            <a:endParaRPr lang="en-US" sz="800" dirty="0">
              <a:cs typeface="Arial"/>
            </a:endParaRPr>
          </a:p>
          <a:p>
            <a:pPr lvl="0"/>
            <a:r>
              <a:rPr lang="en-AU" dirty="0"/>
              <a:t>Notes: </a:t>
            </a:r>
            <a:r>
              <a:rPr lang="en-AU" sz="800" i="1" dirty="0"/>
              <a:t>National accounts: Rent paid by households to the owners of dwellings, plus imputed value of housing services accruing to owner-occupiers (both their principal residence and any additional residence) and water and sewerage services, as share of gross disposable income (aggregate measure, nominal)</a:t>
            </a:r>
          </a:p>
          <a:p>
            <a:pPr lvl="0"/>
            <a:r>
              <a:rPr lang="en-AU" sz="800" i="1" dirty="0"/>
              <a:t>Survey of Income and Housing: Mean household rent, mortgage and rates (general and water) payments as share of mean gross household income</a:t>
            </a:r>
          </a:p>
          <a:p>
            <a:pPr lvl="0"/>
            <a:r>
              <a:rPr lang="en-AU" sz="800" i="1" dirty="0"/>
              <a:t>Household Expenditure Survey: Mean household rent, mortgage (principal plus interest) and rates payments as share of mean gross household income</a:t>
            </a:r>
          </a:p>
          <a:p>
            <a:pPr defTabSz="629930">
              <a:defRPr/>
            </a:pPr>
            <a:r>
              <a:rPr lang="sk-SK" sz="800" i="1" dirty="0"/>
              <a:t>Sour</a:t>
            </a:r>
            <a:r>
              <a:rPr lang="en-AU" sz="800" i="1" dirty="0" err="1"/>
              <a:t>ces</a:t>
            </a:r>
            <a:r>
              <a:rPr lang="en-AU" sz="800" i="1" dirty="0"/>
              <a:t>: ABS</a:t>
            </a:r>
            <a:endParaRPr lang="en-US" sz="800" i="1" dirty="0"/>
          </a:p>
          <a:p>
            <a:pPr lvl="0"/>
            <a:endParaRPr lang="en-AU" dirty="0"/>
          </a:p>
          <a:p>
            <a:pPr lvl="0"/>
            <a:r>
              <a:rPr lang="en-AU" dirty="0"/>
              <a:t>Location: C:\Users\wiltshire\Dropbox (Grattan Institute)\Budget Repair Report\Data and analysis\Housing and mortgage affordability\Spending on housing .</a:t>
            </a:r>
            <a:r>
              <a:rPr lang="en-AU" dirty="0" err="1"/>
              <a:t>xlsx</a:t>
            </a:r>
            <a:endParaRPr lang="en-US" dirty="0"/>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2</a:t>
            </a:fld>
            <a:endParaRPr lang="en-US" sz="800"/>
          </a:p>
        </p:txBody>
      </p:sp>
    </p:spTree>
    <p:extLst>
      <p:ext uri="{BB962C8B-B14F-4D97-AF65-F5344CB8AC3E}">
        <p14:creationId xmlns:p14="http://schemas.microsoft.com/office/powerpoint/2010/main" val="67244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800" b="1" dirty="0"/>
              <a:t>Figure 13: Australia’s net migrant intake is expected to rise to 250,000 by 2020, sourced mostly from existing temporary residents </a:t>
            </a:r>
          </a:p>
          <a:p>
            <a:r>
              <a:rPr lang="en-AU" sz="800" dirty="0"/>
              <a:t>Net overseas migration, by visa type</a:t>
            </a:r>
          </a:p>
          <a:p>
            <a:pPr defTabSz="629930">
              <a:defRPr/>
            </a:pPr>
            <a:r>
              <a:rPr lang="en-AU" sz="800" i="1" dirty="0"/>
              <a:t>Source: </a:t>
            </a:r>
            <a:r>
              <a:rPr lang="en-US" sz="800" i="1" dirty="0"/>
              <a:t>ABS </a:t>
            </a:r>
            <a:r>
              <a:rPr lang="en-AU" sz="800" i="1" dirty="0"/>
              <a:t>3412.0 - Migration, Australia, 2015-16 (</a:t>
            </a:r>
            <a:r>
              <a:rPr lang="en-US" sz="800" u="sng" dirty="0">
                <a:hlinkClick r:id="rId3" action="ppaction://hlinkfile" tooltip="ABS, 2017 #4683"/>
              </a:rPr>
              <a:t>ABS (2017</a:t>
            </a:r>
            <a:r>
              <a:rPr lang="en-US" sz="800" dirty="0"/>
              <a:t>).</a:t>
            </a:r>
            <a:endParaRPr lang="en-AU" sz="800" dirty="0"/>
          </a:p>
          <a:p>
            <a:r>
              <a:rPr lang="en-AU" sz="800" dirty="0"/>
              <a:t> </a:t>
            </a:r>
          </a:p>
          <a:p>
            <a:r>
              <a:rPr lang="en-AU" dirty="0"/>
              <a:t>C:\Users\wiltshire\Dropbox (Grattan Institute)\Budget Repair Report\Data and analysis\Housing and mortgage affordability\3412 Net overseas migration by visa category -do008_201516.xls</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21</a:t>
            </a:fld>
            <a:endParaRPr lang="en-US"/>
          </a:p>
        </p:txBody>
      </p:sp>
    </p:spTree>
    <p:extLst>
      <p:ext uri="{BB962C8B-B14F-4D97-AF65-F5344CB8AC3E}">
        <p14:creationId xmlns:p14="http://schemas.microsoft.com/office/powerpoint/2010/main" val="18172281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defTabSz="629930">
              <a:defRPr/>
            </a:pPr>
            <a:r>
              <a:rPr lang="en-US" dirty="0"/>
              <a:t>Title:</a:t>
            </a:r>
            <a:r>
              <a:rPr lang="en-US" baseline="0" dirty="0"/>
              <a:t> </a:t>
            </a:r>
            <a:r>
              <a:rPr lang="en-US" sz="1800" dirty="0"/>
              <a:t>A downsized home is chosen primarily for features and location, not financial outcomes</a:t>
            </a:r>
          </a:p>
          <a:p>
            <a:pPr defTabSz="629930">
              <a:defRPr/>
            </a:pPr>
            <a:r>
              <a:rPr lang="en-US" dirty="0"/>
              <a:t>Sub</a:t>
            </a:r>
            <a:r>
              <a:rPr lang="en-US" baseline="0" dirty="0"/>
              <a:t> title: </a:t>
            </a:r>
            <a:r>
              <a:rPr lang="en-AU" sz="800" b="1" kern="0" dirty="0"/>
              <a:t>Important consideration when moving, percentage of downsizers</a:t>
            </a:r>
          </a:p>
          <a:p>
            <a:pPr defTabSz="629930">
              <a:defRPr/>
            </a:pPr>
            <a:endParaRPr lang="en-AU" sz="800" b="1" kern="0" dirty="0"/>
          </a:p>
          <a:p>
            <a:pPr defTabSz="629930">
              <a:defRPr/>
            </a:pPr>
            <a:r>
              <a:rPr lang="en-AU" sz="800" b="1" kern="0" dirty="0"/>
              <a:t>Judd 23014</a:t>
            </a:r>
          </a:p>
          <a:p>
            <a:pPr defTabSz="629930">
              <a:defRPr/>
            </a:pPr>
            <a:r>
              <a:rPr lang="en-US" sz="800" b="1" kern="0" dirty="0"/>
              <a:t>https://grattan.edu.au/wp-content/uploads/2017/06/COTA-seniors-housing-2017-June-16-9-original.pdf</a:t>
            </a:r>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22</a:t>
            </a:fld>
            <a:endParaRPr lang="en-US"/>
          </a:p>
        </p:txBody>
      </p:sp>
    </p:spTree>
    <p:extLst>
      <p:ext uri="{BB962C8B-B14F-4D97-AF65-F5344CB8AC3E}">
        <p14:creationId xmlns:p14="http://schemas.microsoft.com/office/powerpoint/2010/main" val="12893846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AU" dirty="0"/>
              <a:t>Title: </a:t>
            </a:r>
            <a:r>
              <a:rPr lang="en-AU" sz="800" dirty="0"/>
              <a:t>Housing construction lagged population growth for much of the 2000s, but picked up recently</a:t>
            </a:r>
            <a:endParaRPr lang="en-AU" dirty="0"/>
          </a:p>
          <a:p>
            <a:pPr lvl="0"/>
            <a:r>
              <a:rPr lang="en-AU" dirty="0"/>
              <a:t>Units: On chart</a:t>
            </a:r>
          </a:p>
          <a:p>
            <a:pPr lvl="0"/>
            <a:endParaRPr lang="en-AU" dirty="0"/>
          </a:p>
          <a:p>
            <a:pPr defTabSz="629930">
              <a:defRPr/>
            </a:pPr>
            <a:r>
              <a:rPr lang="sk-SK" sz="800" i="1" dirty="0"/>
              <a:t>Source</a:t>
            </a:r>
            <a:r>
              <a:rPr lang="en-AU" sz="800" i="1" dirty="0"/>
              <a:t>: ABS 8752.0 Building Activity, Australia; ABS 3101.0 Australian Demographic Statistics; Grattan analysis </a:t>
            </a:r>
          </a:p>
          <a:p>
            <a:pPr lvl="0"/>
            <a:endParaRPr lang="en-AU" dirty="0"/>
          </a:p>
          <a:p>
            <a:pPr lvl="0"/>
            <a:endParaRPr lang="en-AU" dirty="0"/>
          </a:p>
          <a:p>
            <a:pPr lvl="0"/>
            <a:r>
              <a:rPr lang="en-AU" dirty="0"/>
              <a:t>Location: C:\Users\wiltshire\Dropbox (Grattan Institute)\Budget Repair Report\Data and analysis\Housing and mortgage affordability\87310020 - Dwelling approvals - Australia - types of dwellings.xlsx</a:t>
            </a:r>
          </a:p>
          <a:p>
            <a:pPr lvl="0"/>
            <a:endParaRPr lang="en-AU" dirty="0"/>
          </a:p>
          <a:p>
            <a:pPr lvl="0"/>
            <a:r>
              <a:rPr lang="en-AU" dirty="0"/>
              <a:t>ABS source: http://www.abs.gov.au/AUSSTATS/abs@.nsf/DetailsPage/8731.0Jan%202017?OpenDocument</a:t>
            </a:r>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23</a:t>
            </a:fld>
            <a:endParaRPr lang="en-US" sz="800"/>
          </a:p>
        </p:txBody>
      </p:sp>
    </p:spTree>
    <p:extLst>
      <p:ext uri="{BB962C8B-B14F-4D97-AF65-F5344CB8AC3E}">
        <p14:creationId xmlns:p14="http://schemas.microsoft.com/office/powerpoint/2010/main" val="39387354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dirty="0"/>
              <a:t>Housing construction lagged population growth for much of the 2000s, but picked up recently</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i="1" dirty="0"/>
              <a:t>Completions per additional thousand people</a:t>
            </a:r>
          </a:p>
          <a:p>
            <a:endParaRPr lang="en-AU" sz="1200" i="1" dirty="0"/>
          </a:p>
          <a:p>
            <a:endParaRPr lang="en-AU" sz="1200" i="1" dirty="0"/>
          </a:p>
          <a:p>
            <a:r>
              <a:rPr lang="en-AU" sz="1200" i="1" dirty="0"/>
              <a:t>Notes: does not take into account demolitions. Victorian series spikes at 3.5 in 1993 (cut off to improve readability).</a:t>
            </a:r>
          </a:p>
          <a:p>
            <a:r>
              <a:rPr lang="sk-SK" sz="1200" i="1" dirty="0"/>
              <a:t>Source</a:t>
            </a:r>
            <a:r>
              <a:rPr lang="en-AU" sz="1200" i="1" dirty="0"/>
              <a:t>: ABS 8752.0 Building Activity, Australia; ABS 3101.0 Australian Demographic Statistics; Grattan analysis </a:t>
            </a:r>
          </a:p>
          <a:p>
            <a:endParaRPr lang="en-AU" dirty="0"/>
          </a:p>
          <a:p>
            <a:endParaRPr lang="en-AU" dirty="0"/>
          </a:p>
          <a:p>
            <a:pPr lvl="0"/>
            <a:r>
              <a:rPr lang="en-AU" dirty="0"/>
              <a:t>C:\Users\wiltshire\Dropbox (Grattan Institute)\Budget Repair Report\Data and analysis\Housing and mortgage affordability\87520038 - ABS building completions data.xlsx</a:t>
            </a:r>
          </a:p>
          <a:p>
            <a:pPr lvl="0"/>
            <a:endParaRPr lang="en-AU" dirty="0"/>
          </a:p>
          <a:p>
            <a:pPr lvl="0"/>
            <a:r>
              <a:rPr lang="en-AU" dirty="0"/>
              <a:t>ABS source: http://www.abs.gov.au/AUSSTATS/abs@.nsf/DetailsPage/8731.0Jan%202017?OpenDocument</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24</a:t>
            </a:fld>
            <a:endParaRPr lang="en-US"/>
          </a:p>
        </p:txBody>
      </p:sp>
    </p:spTree>
    <p:extLst>
      <p:ext uri="{BB962C8B-B14F-4D97-AF65-F5344CB8AC3E}">
        <p14:creationId xmlns:p14="http://schemas.microsoft.com/office/powerpoint/2010/main" val="8966885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dirty="0"/>
              <a:t>Most predictions were that the average household size would continue to fall, but it has remained unchanged since 2000</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dirty="0"/>
              <a:t>Average household size, actual and projected</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sz="1200" dirty="0">
              <a:cs typeface="Arial"/>
            </a:endParaRPr>
          </a:p>
          <a:p>
            <a:r>
              <a:rPr lang="en-AU" sz="1200" i="1" dirty="0"/>
              <a:t>Notes: ABS projections are series II/B projections. ABS 1999 projection for 2021 is for average household size to be between 2.2 and 2.3</a:t>
            </a:r>
          </a:p>
          <a:p>
            <a:pPr lvl="0"/>
            <a:r>
              <a:rPr lang="en-AU" sz="1200" i="1" dirty="0"/>
              <a:t>Source: ABS; McDonald and Temple (2013)</a:t>
            </a:r>
            <a:endParaRPr lang="en-US" sz="1200" i="1" dirty="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dirty="0">
              <a:cs typeface="Arial"/>
            </a:endParaRP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25</a:t>
            </a:fld>
            <a:endParaRPr lang="en-US"/>
          </a:p>
        </p:txBody>
      </p:sp>
    </p:spTree>
    <p:extLst>
      <p:ext uri="{BB962C8B-B14F-4D97-AF65-F5344CB8AC3E}">
        <p14:creationId xmlns:p14="http://schemas.microsoft.com/office/powerpoint/2010/main" val="32434589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sz="2160" b="1" i="0" u="none" strike="noStrike" kern="1200" baseline="0">
                <a:solidFill>
                  <a:srgbClr val="000000"/>
                </a:solidFill>
                <a:latin typeface="+mn-lt"/>
                <a:ea typeface="+mn-ea"/>
                <a:cs typeface="+mn-cs"/>
              </a:defRPr>
            </a:pPr>
            <a:r>
              <a:rPr lang="en-AU" sz="1200" b="1" i="0" u="none" strike="noStrike" kern="1200" baseline="0" dirty="0">
                <a:solidFill>
                  <a:srgbClr val="000000"/>
                </a:solidFill>
                <a:latin typeface="Arial" charset="0"/>
                <a:ea typeface="ＭＳ Ｐゴシック" pitchFamily="34" charset="-128"/>
                <a:cs typeface="+mn-cs"/>
              </a:rPr>
              <a:t>For its population, Australia has relatively little housing stock, and it’s falling</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b="0" kern="1200" dirty="0">
                <a:solidFill>
                  <a:srgbClr val="000000"/>
                </a:solidFill>
              </a:rPr>
              <a:t>Dwelling stock per 1,000 people</a:t>
            </a:r>
            <a:endParaRPr lang="en-AU" sz="1200" kern="1200" baseline="0" dirty="0">
              <a:solidFill>
                <a:srgbClr val="000000"/>
              </a:solidFill>
              <a:latin typeface="Arial" charset="0"/>
              <a:ea typeface="ＭＳ Ｐゴシック" pitchFamily="34" charset="-128"/>
              <a:cs typeface="+mn-cs"/>
            </a:endParaRPr>
          </a:p>
          <a:p>
            <a:endParaRPr lang="en-AU" dirty="0"/>
          </a:p>
          <a:p>
            <a:r>
              <a:rPr lang="en-AU" sz="1200" b="0" dirty="0"/>
              <a:t>Notes:</a:t>
            </a:r>
          </a:p>
          <a:p>
            <a:r>
              <a:rPr lang="en-AU" sz="1200" b="0" dirty="0"/>
              <a:t>Source: OECD Affordable Housing Database</a:t>
            </a:r>
            <a:endParaRPr lang="en-AU" b="0"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26</a:t>
            </a:fld>
            <a:endParaRPr lang="en-US"/>
          </a:p>
        </p:txBody>
      </p:sp>
    </p:spTree>
    <p:extLst>
      <p:ext uri="{BB962C8B-B14F-4D97-AF65-F5344CB8AC3E}">
        <p14:creationId xmlns:p14="http://schemas.microsoft.com/office/powerpoint/2010/main" val="27557343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AU" dirty="0"/>
              <a:t>Title: High-rise apartments account for most of the increase in dwelling approvals</a:t>
            </a:r>
          </a:p>
          <a:p>
            <a:pPr defTabSz="629930">
              <a:defRPr/>
            </a:pPr>
            <a:r>
              <a:rPr lang="en-AU" dirty="0"/>
              <a:t>Units: </a:t>
            </a:r>
            <a:r>
              <a:rPr lang="en-AU" sz="800" dirty="0">
                <a:cs typeface="Arial"/>
              </a:rPr>
              <a:t>Annual building approvals by dwelling type, thousands</a:t>
            </a:r>
          </a:p>
          <a:p>
            <a:pPr defTabSz="629930">
              <a:defRPr/>
            </a:pPr>
            <a:endParaRPr lang="en-US" sz="800" dirty="0">
              <a:cs typeface="Arial"/>
            </a:endParaRPr>
          </a:p>
          <a:p>
            <a:pPr lvl="0"/>
            <a:r>
              <a:rPr lang="en-AU" sz="800" i="1" dirty="0"/>
              <a:t>Notes: ‘Low-rise apartments’ are flats, units and apartments in one, two or three storey blocks. ‘High-rise apartments’ are flats, units and apartments in four or more storey blocks.</a:t>
            </a:r>
          </a:p>
          <a:p>
            <a:pPr lvl="0"/>
            <a:r>
              <a:rPr lang="sk-SK" sz="800" i="1" dirty="0"/>
              <a:t>Source: </a:t>
            </a:r>
            <a:r>
              <a:rPr lang="en-AU" sz="800" i="1" dirty="0"/>
              <a:t>ABS 8731.0 - Building Approvals, Australia </a:t>
            </a:r>
            <a:endParaRPr lang="en-US" sz="800" i="1" dirty="0"/>
          </a:p>
          <a:p>
            <a:pPr lvl="0"/>
            <a:endParaRPr lang="en-AU" dirty="0"/>
          </a:p>
          <a:p>
            <a:pPr lvl="0"/>
            <a:endParaRPr lang="en-AU" dirty="0"/>
          </a:p>
          <a:p>
            <a:pPr lvl="0"/>
            <a:r>
              <a:rPr lang="en-AU" dirty="0"/>
              <a:t>Location: C:\Users\wiltshire\Dropbox (Grattan Institute)\Budget Repair Report\Data and analysis\Housing and mortgage affordability\Copy of Graph 7 - Economic Performance of the States - RBA Bulletin.xlsx</a:t>
            </a:r>
          </a:p>
          <a:p>
            <a:pPr lvl="0"/>
            <a:endParaRPr lang="en-AU" dirty="0"/>
          </a:p>
          <a:p>
            <a:pPr lvl="0"/>
            <a:r>
              <a:rPr lang="en-AU" dirty="0"/>
              <a:t>ABS source: </a:t>
            </a:r>
            <a:r>
              <a:rPr lang="en-AU" sz="800" i="1" dirty="0"/>
              <a:t>ABS 8731.0 - Building Approvals, Australia, Jan 2017; RBA bulleting </a:t>
            </a:r>
            <a:endParaRPr lang="en-AU" dirty="0"/>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27</a:t>
            </a:fld>
            <a:endParaRPr lang="en-US" sz="800"/>
          </a:p>
        </p:txBody>
      </p:sp>
    </p:spTree>
    <p:extLst>
      <p:ext uri="{BB962C8B-B14F-4D97-AF65-F5344CB8AC3E}">
        <p14:creationId xmlns:p14="http://schemas.microsoft.com/office/powerpoint/2010/main" val="390556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mid-rise apartments are being built in the middle ring suburbs of Sydney</a:t>
            </a:r>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cs typeface="Arial"/>
              </a:rPr>
              <a:t>Apartment completions, </a:t>
            </a:r>
            <a:r>
              <a:rPr lang="en-AU" sz="1200" dirty="0"/>
              <a:t>2014-17 completions/projected completions</a:t>
            </a:r>
            <a:endParaRPr lang="en-US" dirty="0">
              <a:cs typeface="Arial"/>
            </a:endParaRPr>
          </a:p>
          <a:p>
            <a:endParaRPr lang="en-AU" dirty="0"/>
          </a:p>
          <a:p>
            <a:r>
              <a:rPr lang="en-AU" sz="1200" b="0" i="0" kern="1200" baseline="0" dirty="0">
                <a:solidFill>
                  <a:schemeClr val="tx1"/>
                </a:solidFill>
                <a:effectLst/>
                <a:latin typeface="Arial" charset="0"/>
                <a:ea typeface="ＭＳ Ｐゴシック" pitchFamily="34" charset="-128"/>
                <a:cs typeface="+mn-cs"/>
              </a:rPr>
              <a:t>Note: Includes the number projects containing 10 or more dwellings. Some projects are under construction but are expected to be completed in 2017. The Central city region = CBD and approximately 0-2 km from the CBD. City fringe region = approximately 2-5 km from the CBD. Inner region =approximately 5-10 km from each CBD. Middle region = approximately 10-35 km from each CBD. Outer region = approximately 35 km+ from the CBD. Middle Brisbane is work in progress, outer Brisbane is not tracked</a:t>
            </a:r>
          </a:p>
          <a:p>
            <a:r>
              <a:rPr lang="en-AU" sz="1200" i="1" dirty="0"/>
              <a:t>Source: Charter Keck Cramer</a:t>
            </a:r>
          </a:p>
          <a:p>
            <a:endParaRPr lang="en-AU" dirty="0"/>
          </a:p>
          <a:p>
            <a:r>
              <a:rPr lang="en-AU" dirty="0"/>
              <a:t>Location: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28</a:t>
            </a:fld>
            <a:endParaRPr lang="en-US"/>
          </a:p>
        </p:txBody>
      </p:sp>
    </p:spTree>
    <p:extLst>
      <p:ext uri="{BB962C8B-B14F-4D97-AF65-F5344CB8AC3E}">
        <p14:creationId xmlns:p14="http://schemas.microsoft.com/office/powerpoint/2010/main" val="31481405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Apartment construction in Melbourne and Sydney took off from 2013</a:t>
            </a:r>
          </a:p>
          <a:p>
            <a:r>
              <a:rPr lang="en-AU" dirty="0">
                <a:cs typeface="Arial"/>
              </a:rPr>
              <a:t>Apartment completions</a:t>
            </a:r>
            <a:r>
              <a:rPr lang="en-AU" baseline="0" dirty="0">
                <a:cs typeface="Arial"/>
              </a:rPr>
              <a:t> and projected completions, thousands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baseline="0" dirty="0">
              <a:cs typeface="Arial"/>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dirty="0"/>
          </a:p>
          <a:p>
            <a:r>
              <a:rPr lang="en-AU" sz="1200" i="1" dirty="0"/>
              <a:t>Notes: The Central city region = CBD and approximately 0-2 km from the CBD. City fringe region = approximately 2-5km from the CBD. Inner region = approximately 5-10km from each CBD. Middle region = approximately 10-35km from each CBD. Middle region = approximately 10-35km from each CBD. Outer region = approximately 35km+ from the CBD. Middle Brisbane is work in progress, Outer Brisbane is not tracked.</a:t>
            </a:r>
          </a:p>
          <a:p>
            <a:r>
              <a:rPr lang="en-AU" sz="1200" i="1" dirty="0"/>
              <a:t>Source: Charter Keck Cramer</a:t>
            </a:r>
          </a:p>
        </p:txBody>
      </p:sp>
      <p:sp>
        <p:nvSpPr>
          <p:cNvPr id="4" name="Slide Number Placeholder 3"/>
          <p:cNvSpPr>
            <a:spLocks noGrp="1"/>
          </p:cNvSpPr>
          <p:nvPr>
            <p:ph type="sldNum" sz="quarter" idx="10"/>
          </p:nvPr>
        </p:nvSpPr>
        <p:spPr/>
        <p:txBody>
          <a:bodyPr/>
          <a:lstStyle/>
          <a:p>
            <a:fld id="{EE67FFEB-41A8-4E33-A442-87C345D03039}" type="slidenum">
              <a:rPr lang="en-US" smtClean="0"/>
              <a:pPr/>
              <a:t>29</a:t>
            </a:fld>
            <a:endParaRPr lang="en-US"/>
          </a:p>
        </p:txBody>
      </p:sp>
    </p:spTree>
    <p:extLst>
      <p:ext uri="{BB962C8B-B14F-4D97-AF65-F5344CB8AC3E}">
        <p14:creationId xmlns:p14="http://schemas.microsoft.com/office/powerpoint/2010/main" val="30704474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Apartment construction in Melbourne and Sydney took off from 2013</a:t>
            </a:r>
          </a:p>
          <a:p>
            <a:r>
              <a:rPr lang="en-AU" dirty="0">
                <a:cs typeface="Arial"/>
              </a:rPr>
              <a:t>Apartment completions</a:t>
            </a:r>
            <a:r>
              <a:rPr lang="en-AU" baseline="0" dirty="0">
                <a:cs typeface="Arial"/>
              </a:rPr>
              <a:t> and projected completions, thousands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baseline="0" dirty="0">
              <a:cs typeface="Arial"/>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dirty="0"/>
          </a:p>
          <a:p>
            <a:r>
              <a:rPr lang="en-AU" sz="1200" i="1" dirty="0"/>
              <a:t>Notes: The Central city region = CBD and approximately 0-2 km from the CBD. City fringe region = approximately 2-5km from the CBD. Inner region = approximately 5-10km from each CBD. Middle region = approximately 10-35km from each CBD. Middle region = approximately 10-35km from each CBD. Outer region = approximately 35km+ from the CBD. Middle Brisbane is work in progress, Outer Brisbane is not tracked.</a:t>
            </a:r>
          </a:p>
          <a:p>
            <a:r>
              <a:rPr lang="en-AU" sz="1200" i="1" dirty="0"/>
              <a:t>Source: Charter Keck Cramer</a:t>
            </a:r>
          </a:p>
        </p:txBody>
      </p:sp>
      <p:sp>
        <p:nvSpPr>
          <p:cNvPr id="4" name="Slide Number Placeholder 3"/>
          <p:cNvSpPr>
            <a:spLocks noGrp="1"/>
          </p:cNvSpPr>
          <p:nvPr>
            <p:ph type="sldNum" sz="quarter" idx="10"/>
          </p:nvPr>
        </p:nvSpPr>
        <p:spPr/>
        <p:txBody>
          <a:bodyPr/>
          <a:lstStyle/>
          <a:p>
            <a:fld id="{EE67FFEB-41A8-4E33-A442-87C345D03039}" type="slidenum">
              <a:rPr lang="en-US" smtClean="0"/>
              <a:pPr/>
              <a:t>30</a:t>
            </a:fld>
            <a:endParaRPr lang="en-US"/>
          </a:p>
        </p:txBody>
      </p:sp>
    </p:spTree>
    <p:extLst>
      <p:ext uri="{BB962C8B-B14F-4D97-AF65-F5344CB8AC3E}">
        <p14:creationId xmlns:p14="http://schemas.microsoft.com/office/powerpoint/2010/main" val="2375313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AU" dirty="0"/>
              <a:t> Title:</a:t>
            </a:r>
          </a:p>
          <a:p>
            <a:pPr lvl="0"/>
            <a:r>
              <a:rPr lang="en-AU" dirty="0"/>
              <a:t>Spending on housing has grown the most for lower-income households over time</a:t>
            </a:r>
          </a:p>
          <a:p>
            <a:pPr lvl="0"/>
            <a:r>
              <a:rPr lang="en-AU" dirty="0"/>
              <a:t>Units:</a:t>
            </a:r>
          </a:p>
          <a:p>
            <a:pPr defTabSz="524658"/>
            <a:r>
              <a:rPr lang="en-AU" sz="800" dirty="0">
                <a:cs typeface="Arial"/>
              </a:rPr>
              <a:t>Housing costs as a proportion of gross household income, by </a:t>
            </a:r>
            <a:r>
              <a:rPr lang="en-AU" sz="800" dirty="0" err="1">
                <a:cs typeface="Arial"/>
              </a:rPr>
              <a:t>equivalised</a:t>
            </a:r>
            <a:r>
              <a:rPr lang="en-AU" sz="800" dirty="0">
                <a:cs typeface="Arial"/>
              </a:rPr>
              <a:t> disposable </a:t>
            </a:r>
          </a:p>
          <a:p>
            <a:pPr defTabSz="524658"/>
            <a:r>
              <a:rPr lang="en-AU" sz="800" dirty="0">
                <a:cs typeface="Arial"/>
              </a:rPr>
              <a:t>household income quintile</a:t>
            </a:r>
            <a:endParaRPr lang="en-US" sz="800" dirty="0">
              <a:cs typeface="Arial"/>
            </a:endParaRPr>
          </a:p>
          <a:p>
            <a:pPr lvl="0"/>
            <a:r>
              <a:rPr lang="en-AU" sz="800" i="1" dirty="0"/>
              <a:t>Notes: housing costs include rent, mortgage and rates (general and water) payments as share of gross household income for each quintile. Data interpolated for missing years</a:t>
            </a:r>
          </a:p>
          <a:p>
            <a:pPr lvl="0"/>
            <a:r>
              <a:rPr lang="sk-SK" sz="800" i="1" dirty="0"/>
              <a:t>Source: </a:t>
            </a:r>
            <a:r>
              <a:rPr lang="en-AU" sz="800" i="1" dirty="0"/>
              <a:t>ABS 4130.0 Housing Occupancy and Costs</a:t>
            </a:r>
            <a:endParaRPr lang="en-US" sz="800" i="1" dirty="0"/>
          </a:p>
          <a:p>
            <a:pPr lvl="0"/>
            <a:endParaRPr lang="en-AU" dirty="0"/>
          </a:p>
          <a:p>
            <a:pPr lvl="0"/>
            <a:endParaRPr lang="en-AU" dirty="0"/>
          </a:p>
          <a:p>
            <a:pPr lvl="0"/>
            <a:endParaRPr lang="en-AU" dirty="0"/>
          </a:p>
          <a:p>
            <a:pPr lvl="0"/>
            <a:r>
              <a:rPr lang="en-AU" dirty="0"/>
              <a:t>Location: C:\Users\wiltshire\Dropbox (Grattan Institute)\Budget Repair Report\Data and analysis\Housing and mortgage affordability\4130 - Housing occupancy and costs\Housing occupancy and costs - analysis.xlsx</a:t>
            </a:r>
            <a:endParaRPr lang="en-US" dirty="0"/>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3</a:t>
            </a:fld>
            <a:endParaRPr lang="en-US" sz="800"/>
          </a:p>
        </p:txBody>
      </p:sp>
    </p:spTree>
    <p:extLst>
      <p:ext uri="{BB962C8B-B14F-4D97-AF65-F5344CB8AC3E}">
        <p14:creationId xmlns:p14="http://schemas.microsoft.com/office/powerpoint/2010/main" val="29055100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C:\Users\wiltshire\Dropbox (Grattan Institute)\Budget Repair Report\Data and analysis\Housing and mortgage affordability\3218 - population by SA2 - regional pop growth - updated.xls</a:t>
            </a:r>
          </a:p>
          <a:p>
            <a:endParaRPr lang="en-AU" dirty="0"/>
          </a:p>
          <a:p>
            <a:r>
              <a:rPr lang="en-AU" dirty="0"/>
              <a:t>The last decade has seen some urban infill in Melbourne and particularly in Sydney </a:t>
            </a:r>
          </a:p>
          <a:p>
            <a:pPr defTabSz="629930">
              <a:defRPr/>
            </a:pPr>
            <a:r>
              <a:rPr lang="en-AU" dirty="0">
                <a:latin typeface="Arial" charset="0"/>
                <a:ea typeface="ＭＳ Ｐゴシック" pitchFamily="34" charset="-128"/>
              </a:rPr>
              <a:t>Population increase between 2006 and 2016, by distance from CBD</a:t>
            </a:r>
            <a:endParaRPr lang="en-US" dirty="0">
              <a:latin typeface="Arial" charset="0"/>
              <a:ea typeface="ＭＳ Ｐゴシック" pitchFamily="34" charset="-128"/>
            </a:endParaRPr>
          </a:p>
          <a:p>
            <a:endParaRPr lang="en-AU" dirty="0"/>
          </a:p>
          <a:p>
            <a:endParaRPr lang="en-AU" dirty="0"/>
          </a:p>
          <a:p>
            <a:r>
              <a:rPr lang="en-AU" sz="800" i="1" dirty="0"/>
              <a:t>Notes: Distance from middle of Statistical Area Level 2 (SA2) to capital city GPO</a:t>
            </a:r>
          </a:p>
          <a:p>
            <a:r>
              <a:rPr lang="en-AU" sz="800" i="1" dirty="0"/>
              <a:t>Source: ABS 3218.0 - Regional Population Growth, Australia; Grattan analysis</a:t>
            </a:r>
            <a:endParaRPr lang="en-AU" sz="800"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31</a:t>
            </a:fld>
            <a:endParaRPr lang="en-US"/>
          </a:p>
        </p:txBody>
      </p:sp>
    </p:spTree>
    <p:extLst>
      <p:ext uri="{BB962C8B-B14F-4D97-AF65-F5344CB8AC3E}">
        <p14:creationId xmlns:p14="http://schemas.microsoft.com/office/powerpoint/2010/main" val="4065530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C:\Users\wiltshire\Dropbox (Grattan Institute)\Budget Repair Report\Data and analysis\Housing and mortgage affordability\Matching housing targets and council supply\State govt planning targets and council supply.xlsx</a:t>
            </a:r>
          </a:p>
          <a:p>
            <a:endParaRPr lang="en-AU" dirty="0"/>
          </a:p>
          <a:p>
            <a:r>
              <a:rPr lang="en-AU" dirty="0"/>
              <a:t>Housing construction will need to keep increasing to meet city plan housing targets</a:t>
            </a:r>
          </a:p>
          <a:p>
            <a:pPr defTabSz="629930">
              <a:defRPr/>
            </a:pPr>
            <a:r>
              <a:rPr lang="en-AU" sz="800" dirty="0"/>
              <a:t>Average annual net housing construction</a:t>
            </a:r>
          </a:p>
          <a:p>
            <a:pPr defTabSz="629930">
              <a:defRPr/>
            </a:pPr>
            <a:endParaRPr lang="en-US" sz="800" dirty="0">
              <a:cs typeface="Arial"/>
            </a:endParaRPr>
          </a:p>
          <a:p>
            <a:r>
              <a:rPr lang="en-AU" sz="1200" i="1" dirty="0"/>
              <a:t>Notes: Towards Our Greater Sydney 2056: 725,000 additional dwellings over 2016-2036 (excludes the Central Coast). Plan Melbourne 2017: 1,550,000 additional dwellings over 2015–2051 (based on Victoria in Future projections). For 2006 to 2016 data, growth in dwelling stock is calculated using 2016 Greater Capital City Statistical regions. Data for 2017 dwelling completions in Sydney assumes a 10 per cent demolition rate </a:t>
            </a:r>
          </a:p>
          <a:p>
            <a:r>
              <a:rPr lang="en-AU" sz="1200" i="1" dirty="0"/>
              <a:t>Sources: Greater Sydney Commission (2016); Victorian Government (2017); NSW Department of Planning and Environment (2018).</a:t>
            </a:r>
          </a:p>
          <a:p>
            <a:pPr lvl="0"/>
            <a:endParaRPr lang="en-AU" sz="800" i="1" dirty="0"/>
          </a:p>
          <a:p>
            <a:pPr lvl="0"/>
            <a:r>
              <a:rPr lang="en-AU" sz="800" i="1" dirty="0"/>
              <a:t>Source: ABS Census; Towards Our Greater Sydney 2056; Plan Melbourne 2017; Grattan analysis </a:t>
            </a:r>
            <a:endParaRPr lang="en-US" sz="800" i="1" dirty="0"/>
          </a:p>
          <a:p>
            <a:endParaRPr lang="en-AU" dirty="0"/>
          </a:p>
          <a:p>
            <a:endParaRPr lang="en-AU" dirty="0"/>
          </a:p>
          <a:p>
            <a:endParaRPr lang="en-AU" dirty="0"/>
          </a:p>
        </p:txBody>
      </p:sp>
    </p:spTree>
    <p:extLst>
      <p:ext uri="{BB962C8B-B14F-4D97-AF65-F5344CB8AC3E}">
        <p14:creationId xmlns:p14="http://schemas.microsoft.com/office/powerpoint/2010/main" val="6677234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Population density has increased overall, but not much in the middle ring</a:t>
            </a:r>
          </a:p>
          <a:p>
            <a:pPr defTabSz="629930">
              <a:defRPr/>
            </a:pPr>
            <a:r>
              <a:rPr lang="en-US" dirty="0"/>
              <a:t>Population density (per square kilometer), 1981 and 2011</a:t>
            </a:r>
          </a:p>
          <a:p>
            <a:endParaRPr lang="en-AU" dirty="0"/>
          </a:p>
          <a:p>
            <a:endParaRPr lang="en-AU" dirty="0"/>
          </a:p>
          <a:p>
            <a:pPr defTabSz="629930">
              <a:defRPr/>
            </a:pPr>
            <a:r>
              <a:rPr lang="en-AU" sz="800" dirty="0"/>
              <a:t>Source: Coffee et al, “</a:t>
            </a:r>
            <a:r>
              <a:rPr lang="en-US" sz="800" dirty="0" err="1"/>
              <a:t>Visualising</a:t>
            </a:r>
            <a:r>
              <a:rPr lang="en-US" sz="800" dirty="0"/>
              <a:t> 30 Years of Population Density Change”</a:t>
            </a:r>
          </a:p>
          <a:p>
            <a:pPr defTabSz="629930">
              <a:defRPr/>
            </a:pPr>
            <a:endParaRPr lang="en-US" sz="800" i="1" dirty="0"/>
          </a:p>
          <a:p>
            <a:r>
              <a:rPr lang="en-AU" sz="800" dirty="0"/>
              <a:t>Notes: Coffee et al updated to 2016 using 2016 Census data. Population density for Adelaide in 2016 is only shown to 20kkm from GPO as definition of Adelaide in 2016 is different to the definition used in 1981 and 2011 </a:t>
            </a:r>
          </a:p>
          <a:p>
            <a:r>
              <a:rPr lang="en-AU" sz="800" dirty="0"/>
              <a:t>Source: Coffee et al 2016 “</a:t>
            </a:r>
            <a:r>
              <a:rPr lang="en-US" sz="800" dirty="0" err="1"/>
              <a:t>Visualising</a:t>
            </a:r>
            <a:r>
              <a:rPr lang="en-US" sz="800" dirty="0"/>
              <a:t> 30 Years of Population Density Change”</a:t>
            </a:r>
            <a:endParaRPr lang="en-AU" sz="800" i="1" dirty="0"/>
          </a:p>
          <a:p>
            <a:pPr defTabSz="629930">
              <a:defRPr/>
            </a:pPr>
            <a:endParaRPr lang="en-AU" sz="800" i="1"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33</a:t>
            </a:fld>
            <a:endParaRPr lang="en-US"/>
          </a:p>
        </p:txBody>
      </p:sp>
    </p:spTree>
    <p:extLst>
      <p:ext uri="{BB962C8B-B14F-4D97-AF65-F5344CB8AC3E}">
        <p14:creationId xmlns:p14="http://schemas.microsoft.com/office/powerpoint/2010/main" val="40249503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i="1" dirty="0"/>
              <a:t>Source: </a:t>
            </a:r>
            <a:r>
              <a:rPr lang="en-AU" i="1" baseline="0" dirty="0"/>
              <a:t>UDIA 2017 state of land report; Charter Keck Cramer; Research 4</a:t>
            </a:r>
          </a:p>
          <a:p>
            <a:endParaRPr lang="en-AU" i="1" baseline="0" dirty="0"/>
          </a:p>
          <a:p>
            <a:r>
              <a:rPr lang="en-AU" i="1" baseline="0" dirty="0"/>
              <a:t>Location: C:\Users\Trent\Dropbox (Grattan Institute)\Budget Repair Report\Data and analysis\Housing and mortgage affordability\2017 Housing affordability op </a:t>
            </a:r>
            <a:r>
              <a:rPr lang="en-AU" i="1" baseline="0" dirty="0" err="1"/>
              <a:t>ed</a:t>
            </a:r>
            <a:r>
              <a:rPr lang="en-AU" i="1" baseline="0" dirty="0"/>
              <a:t>\Greenfield land prices and size - UDIA.xlsx </a:t>
            </a:r>
          </a:p>
          <a:p>
            <a:endParaRPr lang="en-AU" i="1" dirty="0"/>
          </a:p>
          <a:p>
            <a:endParaRPr lang="en-AU" i="1" dirty="0"/>
          </a:p>
          <a:p>
            <a:r>
              <a:rPr lang="en-AU" sz="800" i="1" dirty="0"/>
              <a:t>Notes: Nominal dollars</a:t>
            </a:r>
          </a:p>
          <a:p>
            <a:r>
              <a:rPr lang="en-AU" sz="800" i="1" dirty="0"/>
              <a:t>Source: UDIA 2013 and UDIA 2017 State of  Land Report</a:t>
            </a:r>
          </a:p>
          <a:p>
            <a:endParaRPr lang="en-AU" i="1" dirty="0"/>
          </a:p>
          <a:p>
            <a:r>
              <a:rPr lang="en-AU" dirty="0"/>
              <a:t>Greenfield land prices have increased in recent years, and lot sizes have become smaller</a:t>
            </a:r>
            <a:endParaRPr lang="en-AU" i="1"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34</a:t>
            </a:fld>
            <a:endParaRPr lang="en-US"/>
          </a:p>
        </p:txBody>
      </p:sp>
    </p:spTree>
    <p:extLst>
      <p:ext uri="{BB962C8B-B14F-4D97-AF65-F5344CB8AC3E}">
        <p14:creationId xmlns:p14="http://schemas.microsoft.com/office/powerpoint/2010/main" val="36576763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29930">
              <a:defRPr/>
            </a:pPr>
            <a:r>
              <a:rPr lang="en-AU" dirty="0"/>
              <a:t>Title: Greenfield development is expensive in Sydney due to higher land prices and government charges</a:t>
            </a:r>
          </a:p>
          <a:p>
            <a:pPr defTabSz="629930">
              <a:defRPr/>
            </a:pPr>
            <a:r>
              <a:rPr lang="en-AU" dirty="0"/>
              <a:t>Units:  Greenfield dwelling price in capital cities, $2010</a:t>
            </a:r>
          </a:p>
          <a:p>
            <a:pPr defTabSz="629930">
              <a:defRPr/>
            </a:pPr>
            <a:r>
              <a:rPr lang="en-AU" dirty="0"/>
              <a:t>Source: </a:t>
            </a:r>
            <a:r>
              <a:rPr lang="en-AU" sz="800" i="1" dirty="0"/>
              <a:t>Source: Urbis 2011 (National dwelling cost study, prepared for National Housing Supply Council 2011)</a:t>
            </a:r>
          </a:p>
          <a:p>
            <a:pPr defTabSz="629930">
              <a:defRPr/>
            </a:pPr>
            <a:endParaRPr lang="en-AU" dirty="0"/>
          </a:p>
          <a:p>
            <a:pPr defTabSz="629930">
              <a:defRPr/>
            </a:pPr>
            <a:endParaRPr lang="en-AU" dirty="0"/>
          </a:p>
          <a:p>
            <a:pPr defTabSz="629930">
              <a:defRPr/>
            </a:pPr>
            <a:r>
              <a:rPr lang="en-AU"/>
              <a:t>https://www</a:t>
            </a:r>
            <a:r>
              <a:rPr lang="en-AU" dirty="0"/>
              <a:t>.treasury.gov</a:t>
            </a:r>
            <a:r>
              <a:rPr lang="en-AU"/>
              <a:t>.au/~/media/Treasury/Publications</a:t>
            </a:r>
            <a:r>
              <a:rPr lang="en-AU" dirty="0"/>
              <a:t>%20and</a:t>
            </a:r>
            <a:r>
              <a:rPr lang="en-AU"/>
              <a:t>%20Media/Publications/2011/National</a:t>
            </a:r>
            <a:r>
              <a:rPr lang="en-AU" dirty="0"/>
              <a:t>%20Dwelling%20Costs</a:t>
            </a:r>
            <a:r>
              <a:rPr lang="en-AU"/>
              <a:t>%20Study/Documents/PDF/nhsc-residential-cost-analysis-urbis</a:t>
            </a:r>
            <a:r>
              <a:rPr lang="en-AU" dirty="0"/>
              <a:t>.ashx</a:t>
            </a:r>
          </a:p>
        </p:txBody>
      </p:sp>
      <p:sp>
        <p:nvSpPr>
          <p:cNvPr id="4" name="Slide Number Placeholder 3"/>
          <p:cNvSpPr>
            <a:spLocks noGrp="1"/>
          </p:cNvSpPr>
          <p:nvPr>
            <p:ph type="sldNum" sz="quarter" idx="10"/>
          </p:nvPr>
        </p:nvSpPr>
        <p:spPr/>
        <p:txBody>
          <a:bodyPr/>
          <a:lstStyle/>
          <a:p>
            <a:fld id="{EE67FFEB-41A8-4E33-A442-87C345D03039}" type="slidenum">
              <a:rPr lang="en-US" smtClean="0"/>
              <a:pPr/>
              <a:t>35</a:t>
            </a:fld>
            <a:endParaRPr lang="en-US"/>
          </a:p>
        </p:txBody>
      </p:sp>
    </p:spTree>
    <p:extLst>
      <p:ext uri="{BB962C8B-B14F-4D97-AF65-F5344CB8AC3E}">
        <p14:creationId xmlns:p14="http://schemas.microsoft.com/office/powerpoint/2010/main" val="28775634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AU" sz="1200" b="0" i="0" kern="1200" dirty="0">
                <a:solidFill>
                  <a:schemeClr val="tx1"/>
                </a:solidFill>
                <a:effectLst/>
                <a:latin typeface="Arial" charset="0"/>
                <a:ea typeface="ＭＳ Ｐゴシック" pitchFamily="34" charset="-128"/>
                <a:cs typeface="+mn-cs"/>
              </a:rPr>
              <a:t>Australia’s public housing stock has not kept pace with population growth</a:t>
            </a:r>
          </a:p>
          <a:p>
            <a:r>
              <a:rPr lang="en-AU" sz="1200" b="0" i="0" kern="1200" dirty="0">
                <a:solidFill>
                  <a:schemeClr val="tx1"/>
                </a:solidFill>
                <a:effectLst/>
                <a:latin typeface="Arial" charset="0"/>
                <a:ea typeface="ＭＳ Ｐゴシック" pitchFamily="34" charset="-128"/>
                <a:cs typeface="+mn-cs"/>
              </a:rPr>
              <a:t>Social housing share of total housing stock, per cent</a:t>
            </a:r>
          </a:p>
          <a:p>
            <a:pPr defTabSz="629930">
              <a:defRPr/>
            </a:pPr>
            <a:endParaRPr lang="en-AU" sz="800" dirty="0">
              <a:cs typeface="Arial"/>
            </a:endParaRPr>
          </a:p>
          <a:p>
            <a:pPr defTabSz="629930">
              <a:defRPr/>
            </a:pPr>
            <a:r>
              <a:rPr lang="en-AU" sz="800" dirty="0">
                <a:cs typeface="Arial"/>
              </a:rPr>
              <a:t>Series break from 2000</a:t>
            </a:r>
          </a:p>
          <a:p>
            <a:pPr defTabSz="629930">
              <a:defRPr/>
            </a:pPr>
            <a:endParaRPr lang="en-AU" sz="800" dirty="0">
              <a:cs typeface="Arial"/>
            </a:endParaRPr>
          </a:p>
          <a:p>
            <a:pPr defTabSz="629930">
              <a:defRPr/>
            </a:pPr>
            <a:r>
              <a:rPr lang="en-AU" sz="800" dirty="0">
                <a:cs typeface="Arial"/>
              </a:rPr>
              <a:t>Source: </a:t>
            </a:r>
            <a:r>
              <a:rPr lang="en-AU" sz="1200" kern="1200" baseline="0" dirty="0">
                <a:solidFill>
                  <a:schemeClr val="tx1"/>
                </a:solidFill>
                <a:effectLst/>
                <a:latin typeface="Arial" charset="0"/>
                <a:ea typeface="ＭＳ Ｐゴシック" pitchFamily="34" charset="-128"/>
                <a:cs typeface="+mn-cs"/>
              </a:rPr>
              <a:t>Productivity Commission Report </a:t>
            </a:r>
            <a:r>
              <a:rPr lang="en-US" sz="1200" kern="1200" baseline="0" dirty="0">
                <a:solidFill>
                  <a:schemeClr val="tx1"/>
                </a:solidFill>
                <a:effectLst/>
                <a:latin typeface="Arial" charset="0"/>
                <a:ea typeface="ＭＳ Ｐゴシック" pitchFamily="34" charset="-128"/>
                <a:cs typeface="+mn-cs"/>
              </a:rPr>
              <a:t>, </a:t>
            </a:r>
            <a:r>
              <a:rPr lang="en-US" sz="1200" i="1" kern="1200" baseline="0" dirty="0">
                <a:solidFill>
                  <a:schemeClr val="tx1"/>
                </a:solidFill>
                <a:effectLst/>
                <a:latin typeface="Arial" charset="0"/>
                <a:ea typeface="ＭＳ Ｐゴシック" pitchFamily="34" charset="-128"/>
                <a:cs typeface="+mn-cs"/>
              </a:rPr>
              <a:t>Housing Assistance and Employment in Australia</a:t>
            </a:r>
            <a:r>
              <a:rPr lang="en-US" sz="1200" kern="1200" baseline="0" dirty="0">
                <a:solidFill>
                  <a:schemeClr val="tx1"/>
                </a:solidFill>
                <a:effectLst/>
                <a:latin typeface="Arial" charset="0"/>
                <a:ea typeface="ＭＳ Ｐゴシック" pitchFamily="34" charset="-128"/>
                <a:cs typeface="+mn-cs"/>
              </a:rPr>
              <a:t>, Volume 2 – Research Papers, April 2015, p. 3; Eslake AIST - http://www.aist.asn.au/media/20734/AIST_Housing%20affordability%20and%20retirement%20incomes_FINAL%2021032017.pdf </a:t>
            </a:r>
            <a:endParaRPr lang="en-AU" sz="800" dirty="0">
              <a:cs typeface="Arial"/>
            </a:endParaRPr>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36</a:t>
            </a:fld>
            <a:endParaRPr lang="en-US" sz="800"/>
          </a:p>
        </p:txBody>
      </p:sp>
    </p:spTree>
    <p:extLst>
      <p:ext uri="{BB962C8B-B14F-4D97-AF65-F5344CB8AC3E}">
        <p14:creationId xmlns:p14="http://schemas.microsoft.com/office/powerpoint/2010/main" val="8187461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kern="0" dirty="0"/>
              <a:t>Gains to real income have been mitigated by increasing housing expenditure</a:t>
            </a:r>
          </a:p>
          <a:p>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dirty="0"/>
              <a:t>Increase in real equivalised disposable income, 2003-04 to 2015-16, per cent</a:t>
            </a:r>
            <a:endParaRPr lang="en-AU" sz="1050" dirty="0"/>
          </a:p>
          <a:p>
            <a:endParaRPr lang="en-AU" dirty="0"/>
          </a:p>
          <a:p>
            <a:r>
              <a:rPr lang="en-AU" sz="1200" i="1" dirty="0"/>
              <a:t>Notes: Income quintiles are calculated using household disposable income, equivalised by family size. Housing costs are those according to the ABS survey of income and housing and include rents for renters and repayments on loans for owners with mortgages </a:t>
            </a:r>
            <a:endParaRPr lang="en-AU" dirty="0"/>
          </a:p>
          <a:p>
            <a:r>
              <a:rPr lang="en-AU" dirty="0"/>
              <a:t>Source:</a:t>
            </a:r>
            <a:r>
              <a:rPr lang="en-AU" baseline="0" dirty="0"/>
              <a:t> SIH 2003-04 and SIH 2015-16</a:t>
            </a:r>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37</a:t>
            </a:fld>
            <a:endParaRPr lang="en-US"/>
          </a:p>
        </p:txBody>
      </p:sp>
    </p:spTree>
    <p:extLst>
      <p:ext uri="{BB962C8B-B14F-4D97-AF65-F5344CB8AC3E}">
        <p14:creationId xmlns:p14="http://schemas.microsoft.com/office/powerpoint/2010/main" val="25322038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3075" y="517525"/>
            <a:ext cx="3724275" cy="2579688"/>
          </a:xfrm>
        </p:spPr>
      </p:sp>
      <p:sp>
        <p:nvSpPr>
          <p:cNvPr id="3" name="Notes Placeholder 2"/>
          <p:cNvSpPr>
            <a:spLocks noGrp="1"/>
          </p:cNvSpPr>
          <p:nvPr>
            <p:ph type="body" idx="1"/>
          </p:nvPr>
        </p:nvSpPr>
        <p:spPr/>
        <p:txBody>
          <a:bodyPr/>
          <a:lstStyle/>
          <a:p>
            <a:r>
              <a:rPr lang="en-AU" dirty="0"/>
              <a:t>Title: </a:t>
            </a:r>
            <a:r>
              <a:rPr lang="en-AU" sz="800" dirty="0"/>
              <a:t>2016 Census confirms that home ownership rates continue to fall among all but the oldest Australians</a:t>
            </a:r>
          </a:p>
          <a:p>
            <a:pPr defTabSz="629930">
              <a:defRPr/>
            </a:pPr>
            <a:r>
              <a:rPr lang="en-AU" sz="800" dirty="0"/>
              <a:t>Units:</a:t>
            </a:r>
            <a:r>
              <a:rPr lang="en-US" sz="800" dirty="0"/>
              <a:t>Home ownership rate by age, per cent</a:t>
            </a:r>
            <a:endParaRPr lang="en-AU" sz="800" dirty="0"/>
          </a:p>
          <a:p>
            <a:r>
              <a:rPr lang="en-US" sz="800" i="1" dirty="0"/>
              <a:t>Notes: Per cent of occupied private dwellings. Household age group according to age of household reference person. Excludes households with tenure type not stated.</a:t>
            </a:r>
          </a:p>
          <a:p>
            <a:r>
              <a:rPr lang="en-US" sz="800" i="1" dirty="0"/>
              <a:t>Source: ABS Census; Yates 2015; Colebatch 2017</a:t>
            </a:r>
          </a:p>
          <a:p>
            <a:endParaRPr lang="en-AU" dirty="0"/>
          </a:p>
          <a:p>
            <a:r>
              <a:rPr lang="en-AU" dirty="0"/>
              <a:t>C:\Users\wiltshire\Dropbox (Grattan Institute)\Budget Repair Report\Data and analysis\Housing and mortgage affordability\Census 2011 and 2016\Home ownership rate - census analysis.xlsx</a:t>
            </a:r>
          </a:p>
          <a:p>
            <a:endParaRPr lang="en-AU" dirty="0"/>
          </a:p>
          <a:p>
            <a:r>
              <a:rPr lang="en-AU" dirty="0"/>
              <a:t>Yates Senate Submission 2015 - </a:t>
            </a:r>
            <a:r>
              <a:rPr lang="en-AU"/>
              <a:t>http://www</a:t>
            </a:r>
            <a:r>
              <a:rPr lang="en-AU" dirty="0"/>
              <a:t>.aph.gov</a:t>
            </a:r>
            <a:r>
              <a:rPr lang="en-AU"/>
              <a:t>.au/DocumentStore</a:t>
            </a:r>
            <a:r>
              <a:rPr lang="en-AU" dirty="0"/>
              <a:t>.ashx?id=09aeea3d-4921-4e78-8df1-ee83fb39801b&amp;subId=352865 </a:t>
            </a:r>
          </a:p>
          <a:p>
            <a:endParaRPr lang="en-AU" baseline="0" dirty="0"/>
          </a:p>
          <a:p>
            <a:r>
              <a:rPr lang="en-US" baseline="0" dirty="0"/>
              <a:t>Colebatch - </a:t>
            </a:r>
            <a:r>
              <a:rPr lang="en-US" baseline="0"/>
              <a:t>http://insidestory</a:t>
            </a:r>
            <a:r>
              <a:rPr lang="en-US" baseline="0" dirty="0"/>
              <a:t>.org</a:t>
            </a:r>
            <a:r>
              <a:rPr lang="en-US" baseline="0"/>
              <a:t>.au/one-census-three-stories </a:t>
            </a:r>
            <a:endParaRPr lang="en-US" baseline="0" dirty="0"/>
          </a:p>
          <a:p>
            <a:endParaRPr lang="en-US" baseline="0"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38</a:t>
            </a:fld>
            <a:endParaRPr lang="en-US"/>
          </a:p>
        </p:txBody>
      </p:sp>
    </p:spTree>
    <p:extLst>
      <p:ext uri="{BB962C8B-B14F-4D97-AF65-F5344CB8AC3E}">
        <p14:creationId xmlns:p14="http://schemas.microsoft.com/office/powerpoint/2010/main" val="27990666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29930">
              <a:defRPr/>
            </a:pPr>
            <a:r>
              <a:rPr lang="en-US" dirty="0"/>
              <a:t>Title: </a:t>
            </a:r>
            <a:r>
              <a:rPr lang="en-AU" sz="800" dirty="0">
                <a:solidFill>
                  <a:srgbClr val="000000"/>
                </a:solidFill>
                <a:latin typeface="Arial"/>
                <a:ea typeface="ＭＳ Ｐゴシック"/>
              </a:rPr>
              <a:t>Home ownership is falling for younger age groups, and particularly among low income  earners</a:t>
            </a:r>
            <a:endParaRPr lang="en-US" dirty="0"/>
          </a:p>
          <a:p>
            <a:pPr defTabSz="629930">
              <a:defRPr/>
            </a:pPr>
            <a:r>
              <a:rPr lang="en-US" dirty="0"/>
              <a:t>Units: </a:t>
            </a:r>
            <a:r>
              <a:rPr lang="en-US" sz="800" dirty="0"/>
              <a:t>Home ownership rates by age and income, 1981 and 2016 </a:t>
            </a:r>
            <a:endParaRPr lang="en-US" dirty="0"/>
          </a:p>
          <a:p>
            <a:r>
              <a:rPr lang="en-US" sz="800" i="1" dirty="0"/>
              <a:t>Notes: This graph updates Burke et al 2014 using Census data obtained from the ABS. Difficulties in accurately calculating household incomes across time using Census data means that changes in home ownership rates by age and income are indicative and small changes in ownership rates should be ignored. Excludes households with tenancy not stated (for 2016) and incomes not stated. Household age group according to age of household reference person. Income quintiles are </a:t>
            </a:r>
            <a:r>
              <a:rPr lang="en-US" sz="800" i="1" dirty="0" err="1"/>
              <a:t>equivalised</a:t>
            </a:r>
            <a:r>
              <a:rPr lang="en-US" sz="800" i="1" dirty="0"/>
              <a:t> household income quintiles. </a:t>
            </a:r>
          </a:p>
          <a:p>
            <a:r>
              <a:rPr lang="en-US" sz="800" i="1" dirty="0"/>
              <a:t>Source: ABS Census; Burke et al 2014 ‘</a:t>
            </a:r>
            <a:r>
              <a:rPr lang="en-AU" sz="800" i="1" dirty="0"/>
              <a:t>Generational change in home purchase opportunity in Australia’</a:t>
            </a:r>
            <a:r>
              <a:rPr lang="en-US" sz="800" i="1" dirty="0"/>
              <a:t>; Grattan Institute</a:t>
            </a:r>
          </a:p>
          <a:p>
            <a:endParaRPr lang="en-US" sz="800" i="1" dirty="0"/>
          </a:p>
          <a:p>
            <a:r>
              <a:rPr lang="en-US" sz="800" i="1" dirty="0"/>
              <a:t>NB: change arrow size to roughly the required size and then copy and paste in each point</a:t>
            </a:r>
          </a:p>
          <a:p>
            <a:r>
              <a:rPr lang="en-US" dirty="0"/>
              <a:t/>
            </a:r>
            <a:br>
              <a:rPr lang="en-US" dirty="0"/>
            </a:br>
            <a:r>
              <a:rPr lang="en-AU" dirty="0"/>
              <a:t>C:\Users\wiltshire\Dropbox (Grattan Institute)\Budget Repair Report\Data and analysis\Housing and mortgage affordability\Census 2011 and 2016\Home ownership - by age and income - Census 2016.xlsx</a:t>
            </a:r>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39</a:t>
            </a:fld>
            <a:endParaRPr lang="en-US"/>
          </a:p>
        </p:txBody>
      </p:sp>
    </p:spTree>
    <p:extLst>
      <p:ext uri="{BB962C8B-B14F-4D97-AF65-F5344CB8AC3E}">
        <p14:creationId xmlns:p14="http://schemas.microsoft.com/office/powerpoint/2010/main" val="262424673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29930">
              <a:defRPr/>
            </a:pPr>
            <a:r>
              <a:rPr lang="en-US" sz="800" dirty="0"/>
              <a:t>Future retirees are more likely to be living in private rental housing</a:t>
            </a:r>
          </a:p>
          <a:p>
            <a:r>
              <a:rPr lang="en-AU" dirty="0"/>
              <a:t> </a:t>
            </a:r>
          </a:p>
          <a:p>
            <a:r>
              <a:rPr lang="en-AU" dirty="0"/>
              <a:t>Renters as per cent of population</a:t>
            </a:r>
          </a:p>
          <a:p>
            <a:r>
              <a:rPr lang="en-AU" dirty="0"/>
              <a:t>Yates 2016</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40</a:t>
            </a:fld>
            <a:endParaRPr lang="en-US"/>
          </a:p>
        </p:txBody>
      </p:sp>
    </p:spTree>
    <p:extLst>
      <p:ext uri="{BB962C8B-B14F-4D97-AF65-F5344CB8AC3E}">
        <p14:creationId xmlns:p14="http://schemas.microsoft.com/office/powerpoint/2010/main" val="3322996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3075" y="517525"/>
            <a:ext cx="3724275" cy="2579688"/>
          </a:xfrm>
        </p:spPr>
      </p:sp>
      <p:sp>
        <p:nvSpPr>
          <p:cNvPr id="3" name="Notes Placeholder 2"/>
          <p:cNvSpPr>
            <a:spLocks noGrp="1"/>
          </p:cNvSpPr>
          <p:nvPr>
            <p:ph type="body" idx="1"/>
          </p:nvPr>
        </p:nvSpPr>
        <p:spPr/>
        <p:txBody>
          <a:bodyPr/>
          <a:lstStyle/>
          <a:p>
            <a:pPr lvl="0"/>
            <a:r>
              <a:rPr lang="en-US" dirty="0"/>
              <a:t>Chart title: Younger cohorts have missed out on the windfall of buying a house before 1997</a:t>
            </a:r>
          </a:p>
          <a:p>
            <a:pPr lvl="0"/>
            <a:r>
              <a:rPr lang="en-US" dirty="0"/>
              <a:t>Y-axis label: Index 1970=100</a:t>
            </a:r>
          </a:p>
          <a:p>
            <a:pPr lvl="0"/>
            <a:r>
              <a:rPr lang="en-US" dirty="0"/>
              <a:t>Source(s):Yates (2011b) Housing in Australia in the 2000s: On the Agenda Too Late? The Australian Economy in the 2000s,</a:t>
            </a:r>
            <a:r>
              <a:rPr lang="en-US" baseline="0" dirty="0"/>
              <a:t> cited in </a:t>
            </a:r>
            <a:r>
              <a:rPr lang="en-US" dirty="0"/>
              <a:t>Renovating housing p12; ABS </a:t>
            </a:r>
          </a:p>
          <a:p>
            <a:pPr lvl="0"/>
            <a:endParaRPr lang="en-AU" b="1" dirty="0"/>
          </a:p>
          <a:p>
            <a:r>
              <a:rPr lang="en-AU" i="1" dirty="0"/>
              <a:t>C:\Users\wiltshire\Dropbox (Grattan Institute)\Budget Repair Report\Data and analysis\Housing and mortgage affordability\2017 Housing affordability op </a:t>
            </a:r>
            <a:r>
              <a:rPr lang="en-AU" i="1" dirty="0" err="1"/>
              <a:t>ed</a:t>
            </a:r>
            <a:r>
              <a:rPr lang="en-AU" i="1" dirty="0"/>
              <a:t>\Housing and mortgage costs-affordability simulations.xlsx</a:t>
            </a:r>
          </a:p>
          <a:p>
            <a:r>
              <a:rPr lang="en-AU" b="1" dirty="0"/>
              <a:t>Tab ‘Dwelling prices’, cols A-D</a:t>
            </a:r>
          </a:p>
          <a:p>
            <a:pPr lvl="0"/>
            <a:endParaRPr lang="en-AU" b="1" dirty="0"/>
          </a:p>
          <a:p>
            <a:pPr lvl="0"/>
            <a:r>
              <a:rPr lang="en-AU" b="1" dirty="0"/>
              <a:t>Yates data from: C:\Users\wiltshire\Dropbox (Grattan Institute)\wealth of generations report\Data Analysis\Housing\Yates 2000 RBA from Cam Harrison.xlsx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4</a:t>
            </a:fld>
            <a:endParaRPr lang="en-US"/>
          </a:p>
        </p:txBody>
      </p:sp>
    </p:spTree>
    <p:extLst>
      <p:ext uri="{BB962C8B-B14F-4D97-AF65-F5344CB8AC3E}">
        <p14:creationId xmlns:p14="http://schemas.microsoft.com/office/powerpoint/2010/main" val="28027337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3075" y="517525"/>
            <a:ext cx="3724275" cy="2579688"/>
          </a:xfrm>
        </p:spPr>
      </p:sp>
      <p:sp>
        <p:nvSpPr>
          <p:cNvPr id="3" name="Notes Placeholder 2"/>
          <p:cNvSpPr>
            <a:spLocks noGrp="1"/>
          </p:cNvSpPr>
          <p:nvPr>
            <p:ph type="body" idx="1"/>
          </p:nvPr>
        </p:nvSpPr>
        <p:spPr/>
        <p:txBody>
          <a:bodyPr/>
          <a:lstStyle/>
          <a:p>
            <a:endParaRPr lang="en-AU" dirty="0"/>
          </a:p>
          <a:p>
            <a:r>
              <a:rPr lang="en-AU" dirty="0"/>
              <a:t>Title: </a:t>
            </a:r>
            <a:r>
              <a:rPr lang="en-AU" kern="1200" dirty="0">
                <a:solidFill>
                  <a:srgbClr val="000000"/>
                </a:solidFill>
              </a:rPr>
              <a:t>Fewer Australians own their homes outright than in the past</a:t>
            </a:r>
            <a:r>
              <a:rPr lang="en-AU" dirty="0"/>
              <a:t> </a:t>
            </a:r>
          </a:p>
          <a:p>
            <a:pPr defTabSz="629930">
              <a:defRPr/>
            </a:pPr>
            <a:r>
              <a:rPr lang="en-AU" dirty="0"/>
              <a:t>Units: </a:t>
            </a:r>
            <a:r>
              <a:rPr lang="en-US" sz="800" dirty="0"/>
              <a:t>Per cent of households that own home outright, by age group</a:t>
            </a:r>
          </a:p>
          <a:p>
            <a:pPr lvl="0"/>
            <a:r>
              <a:rPr lang="en-AU" sz="800" i="1" dirty="0"/>
              <a:t>Notes: by age of household reference person</a:t>
            </a:r>
          </a:p>
          <a:p>
            <a:pPr lvl="0"/>
            <a:r>
              <a:rPr lang="en-AU" sz="800" i="1" dirty="0"/>
              <a:t>Source: 4130.0 - Housing Occupancy and Costs, 2013-14 + income and wealth</a:t>
            </a:r>
            <a:endParaRPr lang="en-US" sz="800" i="1" dirty="0"/>
          </a:p>
          <a:p>
            <a:r>
              <a:rPr lang="en-AU" dirty="0"/>
              <a:t>C:\Users\wiltshire\Dropbox (Grattan Institute)\Budget Repair Report\Data and analysis\Housing and mortgage affordability\4130 - Housing occupancy and costs\41300do001_201314 - Table 1.xls – TABLE 3</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41</a:t>
            </a:fld>
            <a:endParaRPr lang="en-US"/>
          </a:p>
        </p:txBody>
      </p:sp>
    </p:spTree>
    <p:extLst>
      <p:ext uri="{BB962C8B-B14F-4D97-AF65-F5344CB8AC3E}">
        <p14:creationId xmlns:p14="http://schemas.microsoft.com/office/powerpoint/2010/main" val="151840892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C:\Users\wiltshire\Dropbox (Grattan Institute)\Budget Repair Report\Data and analysis\Housing and mortgage affordability\4130 - Housing occupancy and costs\Housing occupancy and costs - analysis.xlsx</a:t>
            </a:r>
          </a:p>
          <a:p>
            <a:endParaRPr lang="en-AU" dirty="0"/>
          </a:p>
          <a:p>
            <a:endParaRPr lang="en-AU" dirty="0"/>
          </a:p>
          <a:p>
            <a:pPr defTabSz="629930">
              <a:defRPr/>
            </a:pPr>
            <a:r>
              <a:rPr lang="en-AU" sz="800" i="1" dirty="0"/>
              <a:t>Source: 4130.0 - Housing Occupancy and Costs, 2013-14</a:t>
            </a:r>
            <a:endParaRPr lang="en-US" sz="800" i="1" dirty="0"/>
          </a:p>
          <a:p>
            <a:endParaRPr lang="en-AU" dirty="0"/>
          </a:p>
        </p:txBody>
      </p:sp>
    </p:spTree>
    <p:extLst>
      <p:ext uri="{BB962C8B-B14F-4D97-AF65-F5344CB8AC3E}">
        <p14:creationId xmlns:p14="http://schemas.microsoft.com/office/powerpoint/2010/main" val="5970121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800" dirty="0"/>
              <a:t>Title: </a:t>
            </a:r>
            <a:r>
              <a:rPr lang="en-AU" dirty="0"/>
              <a:t>Most investment properties are owned by small landlords</a:t>
            </a:r>
          </a:p>
          <a:p>
            <a:r>
              <a:rPr lang="en-AU" dirty="0"/>
              <a:t>Sub-title: </a:t>
            </a:r>
            <a:r>
              <a:rPr lang="en-AU" b="1" dirty="0"/>
              <a:t>Share of total investment properties by number of properties owned by investor, </a:t>
            </a:r>
            <a:r>
              <a:rPr lang="en-AU" b="1" baseline="0" dirty="0"/>
              <a:t> </a:t>
            </a:r>
            <a:r>
              <a:rPr lang="en-AU" dirty="0"/>
              <a:t>2014-15</a:t>
            </a:r>
            <a:endParaRPr lang="en-US" dirty="0">
              <a:latin typeface="Arial" charset="0"/>
              <a:ea typeface="ＭＳ Ｐゴシック" pitchFamily="34" charset="-128"/>
            </a:endParaRPr>
          </a:p>
          <a:p>
            <a:pPr defTabSz="629930">
              <a:defRPr/>
            </a:pPr>
            <a:r>
              <a:rPr lang="en-AU" dirty="0"/>
              <a:t>Note: An interest in a property means the property is either solely owned, or jointly owned for all or part of the year. Excludes those that own no residential property other than their primary residence.</a:t>
            </a:r>
          </a:p>
          <a:p>
            <a:r>
              <a:rPr lang="en-AU" sz="800" dirty="0"/>
              <a:t>Source: Grattan analysis of </a:t>
            </a:r>
            <a:r>
              <a:rPr lang="en-AU" dirty="0"/>
              <a:t>ATO Taxation Statistics, 2014-15</a:t>
            </a:r>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43</a:t>
            </a:fld>
            <a:endParaRPr lang="en-US"/>
          </a:p>
        </p:txBody>
      </p:sp>
    </p:spTree>
    <p:extLst>
      <p:ext uri="{BB962C8B-B14F-4D97-AF65-F5344CB8AC3E}">
        <p14:creationId xmlns:p14="http://schemas.microsoft.com/office/powerpoint/2010/main" val="200793707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29930">
              <a:defRPr/>
            </a:pPr>
            <a:r>
              <a:rPr lang="en-AU" dirty="0"/>
              <a:t>Progressive land taxes discourage large investors from holding residential property</a:t>
            </a:r>
          </a:p>
          <a:p>
            <a:pPr defTabSz="629930">
              <a:defRPr/>
            </a:pPr>
            <a:endParaRPr lang="en-AU" kern="0" dirty="0"/>
          </a:p>
          <a:p>
            <a:pPr defTabSz="629930">
              <a:defRPr/>
            </a:pPr>
            <a:r>
              <a:rPr lang="en-AU" kern="0" dirty="0"/>
              <a:t>Small – 1 home</a:t>
            </a:r>
          </a:p>
          <a:p>
            <a:pPr defTabSz="629930">
              <a:defRPr/>
            </a:pPr>
            <a:r>
              <a:rPr lang="en-AU" kern="0" dirty="0"/>
              <a:t>Medium – 5 homes</a:t>
            </a:r>
          </a:p>
          <a:p>
            <a:pPr defTabSz="629930">
              <a:defRPr/>
            </a:pPr>
            <a:r>
              <a:rPr lang="en-AU" kern="0" dirty="0"/>
              <a:t>Large – 25 homes </a:t>
            </a:r>
          </a:p>
          <a:p>
            <a:endParaRPr lang="en-AU" dirty="0"/>
          </a:p>
          <a:p>
            <a:pPr defTabSz="629930">
              <a:defRPr/>
            </a:pPr>
            <a:r>
              <a:rPr lang="en-AU" dirty="0"/>
              <a:t>Land tax paid and post-tax income return</a:t>
            </a:r>
            <a:r>
              <a:rPr lang="en-AU" b="0" dirty="0"/>
              <a:t>, % of asset value</a:t>
            </a:r>
          </a:p>
          <a:p>
            <a:endParaRPr lang="en-AU" dirty="0"/>
          </a:p>
          <a:p>
            <a:r>
              <a:rPr lang="en-US" b="1" dirty="0"/>
              <a:t>Sydney</a:t>
            </a:r>
          </a:p>
          <a:p>
            <a:r>
              <a:rPr lang="en-US" dirty="0"/>
              <a:t>Notes: Based on $880,000 median-priced Sydney dwelling and a 4 per cent gross rental return. The land value is assumed to be half the value of the property. Applies 2017 NSW land tax regime. Ignores deductibility of land tax costs against income in personal and corporate income tax returns. </a:t>
            </a:r>
          </a:p>
          <a:p>
            <a:r>
              <a:rPr lang="en-US" dirty="0"/>
              <a:t>Source: </a:t>
            </a:r>
            <a:r>
              <a:rPr lang="en-AU" dirty="0"/>
              <a:t>NSW Office of State Revenue; </a:t>
            </a:r>
            <a:r>
              <a:rPr lang="en-AU" dirty="0" err="1"/>
              <a:t>Corelogic</a:t>
            </a:r>
            <a:r>
              <a:rPr lang="en-AU" dirty="0"/>
              <a:t>; Grattan analysis.</a:t>
            </a:r>
          </a:p>
          <a:p>
            <a:endParaRPr lang="en-AU" dirty="0"/>
          </a:p>
          <a:p>
            <a:r>
              <a:rPr lang="en-AU" b="1" dirty="0"/>
              <a:t>Melbourne</a:t>
            </a:r>
          </a:p>
          <a:p>
            <a:r>
              <a:rPr lang="en-US" i="1" dirty="0"/>
              <a:t>Notes: Based on $720,000 median-priced Melbourne dwelling and a 4 per cent gross rental return. The land value is assumed to be half the value of the property. Applies 2017 NSW land tax regime. Ignores deductibility of land tax costs against income in personal and corporate income tax returns. </a:t>
            </a:r>
          </a:p>
          <a:p>
            <a:r>
              <a:rPr lang="en-US" i="1" dirty="0"/>
              <a:t>Source: </a:t>
            </a:r>
            <a:r>
              <a:rPr lang="en-AU" i="1" dirty="0"/>
              <a:t>Victorian State Revenue Office; </a:t>
            </a:r>
            <a:r>
              <a:rPr lang="en-AU" i="1" dirty="0" err="1"/>
              <a:t>Corelogic</a:t>
            </a:r>
            <a:r>
              <a:rPr lang="en-AU" i="1" dirty="0"/>
              <a:t>; Grattan analysis.</a:t>
            </a:r>
          </a:p>
          <a:p>
            <a:endParaRPr lang="en-AU" dirty="0"/>
          </a:p>
          <a:p>
            <a:r>
              <a:rPr lang="en-AU" b="1" dirty="0"/>
              <a:t>Brisbane</a:t>
            </a:r>
          </a:p>
          <a:p>
            <a:r>
              <a:rPr lang="en-US" i="1" dirty="0"/>
              <a:t>Notes: Based on $490,000 median-priced Brisbane dwelling and a 4 per cent gross rental return. The land value is assumed to be half the value of the property. Applies 2017-18 land tax regime. “Large investor” is subject to land tax regime for resident individuals, “Company” subject to corporate land tax regime.  Ignores deductibility of land tax costs against income in personal and corporate income tax returns. </a:t>
            </a:r>
          </a:p>
          <a:p>
            <a:r>
              <a:rPr lang="en-US" i="1" dirty="0"/>
              <a:t>Source: </a:t>
            </a:r>
            <a:r>
              <a:rPr lang="en-AU" i="1" dirty="0"/>
              <a:t>Queensland State Revenue Office Land Tax Calculator; </a:t>
            </a:r>
            <a:r>
              <a:rPr lang="en-AU" i="1" dirty="0" err="1"/>
              <a:t>Corelogic</a:t>
            </a:r>
            <a:r>
              <a:rPr lang="en-AU" i="1" dirty="0"/>
              <a:t>; Grattan analysis.</a:t>
            </a:r>
          </a:p>
          <a:p>
            <a:endParaRPr lang="en-AU" i="1" dirty="0"/>
          </a:p>
          <a:p>
            <a:endParaRPr lang="en-AU" i="1" dirty="0"/>
          </a:p>
          <a:p>
            <a:r>
              <a:rPr lang="en-AU" i="1" dirty="0"/>
              <a:t>Analysis here: C:\Users\wiltshire\Dropbox (Grattan Institute)\Housing affordability\Presentations and Media\Presentations\ISPT - Progressive state land taxes - 19 December 2017.pptx </a:t>
            </a:r>
          </a:p>
          <a:p>
            <a:endParaRPr lang="en-AU" b="1"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44</a:t>
            </a:fld>
            <a:endParaRPr lang="en-US"/>
          </a:p>
        </p:txBody>
      </p:sp>
    </p:spTree>
    <p:extLst>
      <p:ext uri="{BB962C8B-B14F-4D97-AF65-F5344CB8AC3E}">
        <p14:creationId xmlns:p14="http://schemas.microsoft.com/office/powerpoint/2010/main" val="6096820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69900" y="515938"/>
            <a:ext cx="3722688" cy="2578100"/>
          </a:xfrm>
        </p:spPr>
      </p:sp>
      <p:sp>
        <p:nvSpPr>
          <p:cNvPr id="3" name="Notes Placeholder 2"/>
          <p:cNvSpPr>
            <a:spLocks noGrp="1"/>
          </p:cNvSpPr>
          <p:nvPr>
            <p:ph type="body" idx="1"/>
          </p:nvPr>
        </p:nvSpPr>
        <p:spPr/>
        <p:txBody>
          <a:bodyPr/>
          <a:lstStyle/>
          <a:p>
            <a:r>
              <a:rPr lang="en-US" dirty="0"/>
              <a:t>Mean wealth by age of head of household, $2015-16, thousands</a:t>
            </a:r>
          </a:p>
          <a:p>
            <a:endParaRPr lang="en-US" dirty="0"/>
          </a:p>
          <a:p>
            <a:r>
              <a:rPr lang="en-AU" kern="1200" dirty="0">
                <a:solidFill>
                  <a:srgbClr val="000000"/>
                </a:solidFill>
              </a:rPr>
              <a:t>Young households are not more wealthy than their predecessors; older age-groups are</a:t>
            </a:r>
          </a:p>
          <a:p>
            <a:endParaRPr lang="en-AU" kern="1200" dirty="0">
              <a:solidFill>
                <a:srgbClr val="000000"/>
              </a:solidFill>
            </a:endParaRPr>
          </a:p>
          <a:p>
            <a:pPr defTabSz="629930">
              <a:defRPr/>
            </a:pPr>
            <a:r>
              <a:rPr lang="sk-SK" sz="800" dirty="0"/>
              <a:t>Source</a:t>
            </a:r>
            <a:r>
              <a:rPr lang="en-AU" sz="800" i="1" dirty="0"/>
              <a:t>: ABS Survey of Income and Housing, various years</a:t>
            </a:r>
            <a:endParaRPr lang="en-AU" sz="1100" i="1" dirty="0"/>
          </a:p>
          <a:p>
            <a:endParaRPr lang="en-AU" kern="1200" dirty="0">
              <a:solidFill>
                <a:srgbClr val="000000"/>
              </a:solidFill>
            </a:endParaRPr>
          </a:p>
          <a:p>
            <a:r>
              <a:rPr lang="en-AU" kern="1200" dirty="0">
                <a:solidFill>
                  <a:srgbClr val="000000"/>
                </a:solidFill>
              </a:rPr>
              <a:t>Location - C:\Users\wiltshire\Dropbox (Grattan Institute)\Wealth of Generations Report\Presentations and media\Updated </a:t>
            </a:r>
            <a:r>
              <a:rPr lang="en-AU" kern="1200" dirty="0" err="1">
                <a:solidFill>
                  <a:srgbClr val="000000"/>
                </a:solidFill>
              </a:rPr>
              <a:t>WoG</a:t>
            </a:r>
            <a:r>
              <a:rPr lang="en-AU" kern="1200" dirty="0">
                <a:solidFill>
                  <a:srgbClr val="000000"/>
                </a:solidFill>
              </a:rPr>
              <a:t> charts - SIH and HES 15-16.pptx </a:t>
            </a:r>
            <a:endParaRPr lang="en-US" dirty="0"/>
          </a:p>
          <a:p>
            <a:endParaRPr lang="en-US" dirty="0"/>
          </a:p>
        </p:txBody>
      </p:sp>
      <p:sp>
        <p:nvSpPr>
          <p:cNvPr id="4" name="Slide Number Placeholder 3"/>
          <p:cNvSpPr>
            <a:spLocks noGrp="1"/>
          </p:cNvSpPr>
          <p:nvPr>
            <p:ph type="sldNum" sz="quarter" idx="10"/>
          </p:nvPr>
        </p:nvSpPr>
        <p:spPr/>
        <p:txBody>
          <a:bodyPr/>
          <a:lstStyle/>
          <a:p>
            <a:fld id="{B0912462-238E-8E47-ACA0-296DE2928743}" type="slidenum">
              <a:rPr lang="en-US" smtClean="0"/>
              <a:t>45</a:t>
            </a:fld>
            <a:endParaRPr lang="en-US"/>
          </a:p>
        </p:txBody>
      </p:sp>
    </p:spTree>
    <p:extLst>
      <p:ext uri="{BB962C8B-B14F-4D97-AF65-F5344CB8AC3E}">
        <p14:creationId xmlns:p14="http://schemas.microsoft.com/office/powerpoint/2010/main" val="14058945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46</a:t>
            </a:fld>
            <a:endParaRPr lang="en-US"/>
          </a:p>
        </p:txBody>
      </p:sp>
    </p:spTree>
    <p:extLst>
      <p:ext uri="{BB962C8B-B14F-4D97-AF65-F5344CB8AC3E}">
        <p14:creationId xmlns:p14="http://schemas.microsoft.com/office/powerpoint/2010/main" val="56070132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29930">
              <a:defRPr/>
            </a:pPr>
            <a:r>
              <a:rPr lang="en-AU" sz="800" dirty="0"/>
              <a:t>More first home buyers are receiving assistance from family and friends</a:t>
            </a:r>
            <a:br>
              <a:rPr lang="en-AU" sz="800" dirty="0"/>
            </a:br>
            <a:endParaRPr lang="en-AU" sz="800" dirty="0"/>
          </a:p>
          <a:p>
            <a:pPr defTabSz="629930">
              <a:defRPr/>
            </a:pPr>
            <a:endParaRPr lang="en-AU" sz="800" dirty="0"/>
          </a:p>
          <a:p>
            <a:pPr defTabSz="629930">
              <a:defRPr/>
            </a:pPr>
            <a:r>
              <a:rPr lang="en-AU" dirty="0">
                <a:latin typeface="Arial" charset="0"/>
                <a:ea typeface="ＭＳ Ｐゴシック" pitchFamily="34" charset="-128"/>
              </a:rPr>
              <a:t>Share of all first home buyers receiving loan from family or friends</a:t>
            </a:r>
            <a:endParaRPr lang="en-US" dirty="0">
              <a:latin typeface="Arial" charset="0"/>
              <a:ea typeface="ＭＳ Ｐゴシック" pitchFamily="34" charset="-128"/>
            </a:endParaRPr>
          </a:p>
          <a:p>
            <a:pPr defTabSz="629930">
              <a:defRPr/>
            </a:pPr>
            <a:r>
              <a:rPr lang="en-AU" dirty="0"/>
              <a:t>  </a:t>
            </a:r>
          </a:p>
          <a:p>
            <a:pPr defTabSz="629930">
              <a:defRPr/>
            </a:pPr>
            <a:r>
              <a:rPr lang="en-AU" sz="800" i="1" dirty="0"/>
              <a:t>Source: RBA; HILDA release 15.0</a:t>
            </a:r>
          </a:p>
          <a:p>
            <a:pPr defTabSz="629930">
              <a:defRPr/>
            </a:pPr>
            <a:endParaRPr lang="en-AU" dirty="0"/>
          </a:p>
          <a:p>
            <a:pPr defTabSz="629930">
              <a:defRPr/>
            </a:pPr>
            <a:endParaRPr lang="en-AU" dirty="0"/>
          </a:p>
          <a:p>
            <a:pPr defTabSz="629930">
              <a:defRPr/>
            </a:pPr>
            <a:endParaRPr lang="en-AU" dirty="0"/>
          </a:p>
          <a:p>
            <a:pPr defTabSz="629930">
              <a:defRPr/>
            </a:pPr>
            <a:r>
              <a:rPr lang="en-AU"/>
              <a:t>http://www</a:t>
            </a:r>
            <a:r>
              <a:rPr lang="en-AU" dirty="0"/>
              <a:t>.rba.gov</a:t>
            </a:r>
            <a:r>
              <a:rPr lang="en-AU"/>
              <a:t>.au/speeches/2017/sp-ag-2017-02-16</a:t>
            </a:r>
            <a:r>
              <a:rPr lang="en-AU" dirty="0"/>
              <a:t>.html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47</a:t>
            </a:fld>
            <a:endParaRPr lang="en-US"/>
          </a:p>
        </p:txBody>
      </p:sp>
    </p:spTree>
    <p:extLst>
      <p:ext uri="{BB962C8B-B14F-4D97-AF65-F5344CB8AC3E}">
        <p14:creationId xmlns:p14="http://schemas.microsoft.com/office/powerpoint/2010/main" val="325208248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5963" y="747713"/>
            <a:ext cx="5386387" cy="3729037"/>
          </a:xfrm>
        </p:spPr>
      </p:sp>
      <p:sp>
        <p:nvSpPr>
          <p:cNvPr id="3" name="Notes Placeholder 2"/>
          <p:cNvSpPr>
            <a:spLocks noGrp="1"/>
          </p:cNvSpPr>
          <p:nvPr>
            <p:ph type="body" idx="1"/>
          </p:nvPr>
        </p:nvSpPr>
        <p:spPr/>
        <p:txBody>
          <a:bodyPr/>
          <a:lstStyle/>
          <a:p>
            <a:endParaRPr lang="en-US" baseline="0" dirty="0"/>
          </a:p>
          <a:p>
            <a:endParaRPr lang="en-US" dirty="0"/>
          </a:p>
          <a:p>
            <a:r>
              <a:rPr lang="en-AU" b="1" dirty="0"/>
              <a:t>Incomes have risen across the board; but wealth has concentrated</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dirty="0"/>
              <a:t>Real growth from 2003-04 to 2015-16 per equivalised household</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b="0" dirty="0"/>
          </a:p>
          <a:p>
            <a:r>
              <a:rPr lang="en-US" sz="1200" dirty="0"/>
              <a:t>Notes: Income e</a:t>
            </a:r>
            <a:r>
              <a:rPr lang="en-AU" sz="1200" dirty="0" err="1">
                <a:solidFill>
                  <a:srgbClr val="000000"/>
                </a:solidFill>
                <a:latin typeface="Arial" panose="020B0604020202020204" pitchFamily="34" charset="0"/>
              </a:rPr>
              <a:t>stimates</a:t>
            </a:r>
            <a:r>
              <a:rPr lang="en-AU" sz="1200" dirty="0">
                <a:solidFill>
                  <a:srgbClr val="000000"/>
                </a:solidFill>
                <a:latin typeface="Arial" panose="020B0604020202020204" pitchFamily="34" charset="0"/>
              </a:rPr>
              <a:t> for 2003–04  onwards are not perfectly comparable with estimates for 2015-16 due to improvements in measuring income introduced in the 2007–08 cycle. </a:t>
            </a:r>
            <a:endParaRPr lang="en-AU" sz="1200" dirty="0"/>
          </a:p>
          <a:p>
            <a:r>
              <a:rPr lang="en-US" sz="1200" dirty="0"/>
              <a:t>Source: ABS 6523.0 Household Income and Wealth, Australia</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b="0"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48</a:t>
            </a:fld>
            <a:endParaRPr lang="en-US"/>
          </a:p>
        </p:txBody>
      </p:sp>
    </p:spTree>
    <p:extLst>
      <p:ext uri="{BB962C8B-B14F-4D97-AF65-F5344CB8AC3E}">
        <p14:creationId xmlns:p14="http://schemas.microsoft.com/office/powerpoint/2010/main" val="63440196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AU" dirty="0"/>
              <a:t>Title: Debt has increased the most among high-income households</a:t>
            </a:r>
          </a:p>
          <a:p>
            <a:pPr defTabSz="524658"/>
            <a:r>
              <a:rPr lang="en-AU" dirty="0"/>
              <a:t>Units: </a:t>
            </a:r>
            <a:r>
              <a:rPr lang="en-AU" sz="800" dirty="0"/>
              <a:t>Household debt to income ratio (for households with debt), by income quintile </a:t>
            </a:r>
          </a:p>
          <a:p>
            <a:pPr defTabSz="524658"/>
            <a:r>
              <a:rPr lang="en-AU" sz="800" dirty="0"/>
              <a:t>(median), per cent</a:t>
            </a:r>
            <a:endParaRPr lang="en-AU" dirty="0"/>
          </a:p>
          <a:p>
            <a:pPr defTabSz="629930">
              <a:defRPr/>
            </a:pPr>
            <a:r>
              <a:rPr lang="sk-SK" sz="800" i="1" dirty="0"/>
              <a:t>Source: </a:t>
            </a:r>
            <a:r>
              <a:rPr lang="en-AU" sz="800" i="1" dirty="0"/>
              <a:t>RBA; HILDA Release 15.0 </a:t>
            </a:r>
            <a:endParaRPr lang="en-US" sz="800" i="1" dirty="0"/>
          </a:p>
          <a:p>
            <a:pPr lvl="0"/>
            <a:endParaRPr lang="en-AU" dirty="0"/>
          </a:p>
          <a:p>
            <a:pPr lvl="0"/>
            <a:endParaRPr lang="en-AU" dirty="0"/>
          </a:p>
          <a:p>
            <a:pPr lvl="0"/>
            <a:endParaRPr lang="en-AU" dirty="0"/>
          </a:p>
          <a:p>
            <a:pPr lvl="0"/>
            <a:endParaRPr lang="en-AU" dirty="0"/>
          </a:p>
          <a:p>
            <a:pPr lvl="0"/>
            <a:r>
              <a:rPr lang="en-AU" dirty="0"/>
              <a:t>Data thief from RBA speech 2017, </a:t>
            </a:r>
            <a:r>
              <a:rPr lang="en-AU"/>
              <a:t>http://www</a:t>
            </a:r>
            <a:r>
              <a:rPr lang="en-AU" dirty="0"/>
              <a:t>.rba.gov</a:t>
            </a:r>
            <a:r>
              <a:rPr lang="en-AU"/>
              <a:t>.au/speeches/2017/sp-gov-2017-05-04</a:t>
            </a:r>
            <a:r>
              <a:rPr lang="en-AU" dirty="0"/>
              <a:t>.html</a:t>
            </a:r>
          </a:p>
          <a:p>
            <a:pPr lvl="0"/>
            <a:endParaRPr lang="en-AU" dirty="0"/>
          </a:p>
          <a:p>
            <a:pPr lvl="0"/>
            <a:r>
              <a:rPr lang="en-AU" dirty="0"/>
              <a:t>Source: HILDA </a:t>
            </a:r>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49</a:t>
            </a:fld>
            <a:endParaRPr lang="en-US" sz="800"/>
          </a:p>
        </p:txBody>
      </p:sp>
    </p:spTree>
    <p:extLst>
      <p:ext uri="{BB962C8B-B14F-4D97-AF65-F5344CB8AC3E}">
        <p14:creationId xmlns:p14="http://schemas.microsoft.com/office/powerpoint/2010/main" val="42133104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a:p>
            <a:r>
              <a:rPr lang="en-AU" dirty="0"/>
              <a:t>Policy suggestions from: </a:t>
            </a:r>
          </a:p>
          <a:p>
            <a:r>
              <a:rPr lang="en-AU" dirty="0"/>
              <a:t>http://politicsir.cass.anu.edu.au/sites/politicsir.anu.edu.au/files/ANUpoll-24-Housing-2017.pdf</a:t>
            </a:r>
          </a:p>
          <a:p>
            <a:endParaRPr lang="en-AU"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50</a:t>
            </a:fld>
            <a:endParaRPr lang="en-US"/>
          </a:p>
        </p:txBody>
      </p:sp>
    </p:spTree>
    <p:extLst>
      <p:ext uri="{BB962C8B-B14F-4D97-AF65-F5344CB8AC3E}">
        <p14:creationId xmlns:p14="http://schemas.microsoft.com/office/powerpoint/2010/main" val="36493588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 </a:t>
            </a:r>
            <a:r>
              <a:rPr lang="en-AU" sz="800" dirty="0"/>
              <a:t>House price to income ratios have jumped in cities </a:t>
            </a:r>
            <a:r>
              <a:rPr lang="en-AU" sz="800" u="sng" dirty="0"/>
              <a:t>AND</a:t>
            </a:r>
            <a:r>
              <a:rPr lang="en-AU" sz="800" dirty="0"/>
              <a:t> regions</a:t>
            </a:r>
          </a:p>
          <a:p>
            <a:pPr defTabSz="629930">
              <a:defRPr/>
            </a:pPr>
            <a:r>
              <a:rPr lang="en-AU" sz="800" dirty="0"/>
              <a:t>Units: </a:t>
            </a:r>
            <a:r>
              <a:rPr lang="en-AU" dirty="0"/>
              <a:t>Ratio of median dwelling price to median annual gross household income</a:t>
            </a:r>
            <a:endParaRPr lang="en-US" dirty="0">
              <a:latin typeface="Arial" charset="0"/>
              <a:ea typeface="ＭＳ Ｐゴシック" pitchFamily="34" charset="-128"/>
            </a:endParaRPr>
          </a:p>
          <a:p>
            <a:r>
              <a:rPr lang="en-AU" sz="800" dirty="0"/>
              <a:t>Notes: median household income from ANU analysis</a:t>
            </a:r>
          </a:p>
          <a:p>
            <a:r>
              <a:rPr lang="en-AU" sz="800" dirty="0"/>
              <a:t>Source: Core Logic Housing Affordability Report – December 2016</a:t>
            </a:r>
          </a:p>
        </p:txBody>
      </p:sp>
      <p:sp>
        <p:nvSpPr>
          <p:cNvPr id="4" name="Slide Number Placeholder 3"/>
          <p:cNvSpPr>
            <a:spLocks noGrp="1"/>
          </p:cNvSpPr>
          <p:nvPr>
            <p:ph type="sldNum" sz="quarter" idx="10"/>
          </p:nvPr>
        </p:nvSpPr>
        <p:spPr/>
        <p:txBody>
          <a:bodyPr/>
          <a:lstStyle/>
          <a:p>
            <a:fld id="{EE67FFEB-41A8-4E33-A442-87C345D03039}" type="slidenum">
              <a:rPr lang="en-US" smtClean="0"/>
              <a:pPr/>
              <a:t>5</a:t>
            </a:fld>
            <a:endParaRPr lang="en-US"/>
          </a:p>
        </p:txBody>
      </p:sp>
    </p:spTree>
    <p:extLst>
      <p:ext uri="{BB962C8B-B14F-4D97-AF65-F5344CB8AC3E}">
        <p14:creationId xmlns:p14="http://schemas.microsoft.com/office/powerpoint/2010/main" val="226809783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Traffic and public transport congestion are the main reasons people don’t like population growth in their community</a:t>
            </a:r>
          </a:p>
          <a:p>
            <a:r>
              <a:rPr lang="en-AU" dirty="0"/>
              <a:t>Per cent of respondents </a:t>
            </a:r>
          </a:p>
          <a:p>
            <a:r>
              <a:rPr lang="en-AU" dirty="0"/>
              <a:t>(can sum to more than 100 as people could choose multiple options)</a:t>
            </a:r>
          </a:p>
          <a:p>
            <a:endParaRPr lang="en-AU" dirty="0"/>
          </a:p>
          <a:p>
            <a:r>
              <a:rPr lang="en-AU" dirty="0"/>
              <a:t>From Pc report - https://www.pc.gov.au/inquiries/completed/regulation-benchmarking-planning/report/planning-volume1.pdf , table 2.4</a:t>
            </a:r>
          </a:p>
          <a:p>
            <a:endParaRPr lang="en-AU" dirty="0"/>
          </a:p>
          <a:p>
            <a:endParaRPr lang="en-AU" dirty="0"/>
          </a:p>
        </p:txBody>
      </p:sp>
    </p:spTree>
    <p:extLst>
      <p:ext uri="{BB962C8B-B14F-4D97-AF65-F5344CB8AC3E}">
        <p14:creationId xmlns:p14="http://schemas.microsoft.com/office/powerpoint/2010/main" val="21220504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2788" y="744538"/>
            <a:ext cx="5372100" cy="3721100"/>
          </a:xfrm>
        </p:spPr>
      </p:sp>
      <p:sp>
        <p:nvSpPr>
          <p:cNvPr id="3" name="Notes Placeholder 2"/>
          <p:cNvSpPr>
            <a:spLocks noGrp="1"/>
          </p:cNvSpPr>
          <p:nvPr>
            <p:ph type="body" idx="1"/>
          </p:nvPr>
        </p:nvSpPr>
        <p:spPr/>
        <p:txBody>
          <a:bodyPr/>
          <a:lstStyle/>
          <a:p>
            <a:pPr marL="0" lvl="1"/>
            <a:r>
              <a:rPr lang="en-AU" sz="800" dirty="0"/>
              <a:t>Title: </a:t>
            </a:r>
            <a:r>
              <a:rPr lang="en-AU" sz="1500" dirty="0"/>
              <a:t>Owner occupiers are much more like to have multiple spare bedrooms than renters</a:t>
            </a:r>
            <a:endParaRPr lang="en-US" sz="1500" dirty="0"/>
          </a:p>
          <a:p>
            <a:r>
              <a:rPr lang="en-AU" dirty="0"/>
              <a:t>Sub-title: </a:t>
            </a:r>
            <a:r>
              <a:rPr lang="en-US" sz="800" dirty="0"/>
              <a:t>Households needing extra bedrooms or with spare bedrooms, 2015-16, per cent</a:t>
            </a:r>
          </a:p>
          <a:p>
            <a:r>
              <a:rPr lang="en-AU" sz="800" dirty="0"/>
              <a:t>Source: ABS (2015); Jericho (2017)</a:t>
            </a:r>
          </a:p>
          <a:p>
            <a:endParaRPr lang="en-AU" baseline="0"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52</a:t>
            </a:fld>
            <a:endParaRPr lang="en-US"/>
          </a:p>
        </p:txBody>
      </p:sp>
    </p:spTree>
    <p:extLst>
      <p:ext uri="{BB962C8B-B14F-4D97-AF65-F5344CB8AC3E}">
        <p14:creationId xmlns:p14="http://schemas.microsoft.com/office/powerpoint/2010/main" val="5683781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2788" y="744538"/>
            <a:ext cx="5372100" cy="3721100"/>
          </a:xfrm>
        </p:spPr>
      </p:sp>
      <p:sp>
        <p:nvSpPr>
          <p:cNvPr id="3" name="Notes Placeholder 2"/>
          <p:cNvSpPr>
            <a:spLocks noGrp="1"/>
          </p:cNvSpPr>
          <p:nvPr>
            <p:ph type="body" idx="1"/>
          </p:nvPr>
        </p:nvSpPr>
        <p:spPr/>
        <p:txBody>
          <a:bodyPr/>
          <a:lstStyle/>
          <a:p>
            <a:pPr marL="0" lvl="1"/>
            <a:r>
              <a:rPr lang="en-AU" sz="800" dirty="0"/>
              <a:t>Title: </a:t>
            </a:r>
            <a:r>
              <a:rPr lang="en-AU" sz="1500" dirty="0"/>
              <a:t>Effective rates of stamp duty have risen sharply in all states in the past two decades</a:t>
            </a:r>
            <a:endParaRPr lang="en-US" sz="1500" dirty="0"/>
          </a:p>
          <a:p>
            <a:r>
              <a:rPr lang="en-AU" dirty="0"/>
              <a:t>Sub-title: </a:t>
            </a:r>
            <a:r>
              <a:rPr lang="en-US" sz="800" dirty="0"/>
              <a:t>Stamp duty payable on median-priced house in each capital city, per cent</a:t>
            </a:r>
          </a:p>
          <a:p>
            <a:r>
              <a:rPr lang="en-AU" sz="800" dirty="0"/>
              <a:t>Notes: Median prices are for a detached house. Darwin median price is for 2000. Assumes residential property and that the purchaser is not eligible for a concessional rate of stamp duty. </a:t>
            </a:r>
          </a:p>
          <a:p>
            <a:r>
              <a:rPr lang="en-AU" sz="800" dirty="0"/>
              <a:t>Source: Property Council; Core logic; Grattan analysis.</a:t>
            </a:r>
          </a:p>
          <a:p>
            <a:endParaRPr lang="en-AU" baseline="0"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53</a:t>
            </a:fld>
            <a:endParaRPr lang="en-US"/>
          </a:p>
        </p:txBody>
      </p:sp>
    </p:spTree>
    <p:extLst>
      <p:ext uri="{BB962C8B-B14F-4D97-AF65-F5344CB8AC3E}">
        <p14:creationId xmlns:p14="http://schemas.microsoft.com/office/powerpoint/2010/main" val="363046192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b="1" kern="1200" baseline="0" dirty="0">
                <a:solidFill>
                  <a:schemeClr val="tx1"/>
                </a:solidFill>
                <a:effectLst/>
                <a:latin typeface="Arial" charset="0"/>
                <a:ea typeface="ＭＳ Ｐゴシック" pitchFamily="34" charset="-128"/>
                <a:cs typeface="+mn-cs"/>
              </a:rPr>
              <a:t>Figure 5: Typical rental conditions in selected countries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sz="1200" kern="1200" baseline="0" dirty="0">
              <a:solidFill>
                <a:schemeClr val="tx1"/>
              </a:solidFill>
              <a:effectLst/>
              <a:latin typeface="Arial" charset="0"/>
              <a:ea typeface="ＭＳ Ｐゴシック" pitchFamily="34" charset="-128"/>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sz="1200" kern="1200" baseline="0" dirty="0">
              <a:solidFill>
                <a:schemeClr val="tx1"/>
              </a:solidFill>
              <a:effectLst/>
              <a:latin typeface="Arial" charset="0"/>
              <a:ea typeface="ＭＳ Ｐゴシック" pitchFamily="34" charset="-128"/>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AU" sz="1200" kern="1200" baseline="0" dirty="0">
              <a:solidFill>
                <a:schemeClr val="tx1"/>
              </a:solidFill>
              <a:effectLst/>
              <a:latin typeface="Arial" charset="0"/>
              <a:ea typeface="ＭＳ Ｐゴシック" pitchFamily="34" charset="-128"/>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kern="1200" baseline="0" dirty="0">
                <a:solidFill>
                  <a:schemeClr val="tx1"/>
                </a:solidFill>
                <a:effectLst/>
                <a:latin typeface="Arial" charset="0"/>
                <a:ea typeface="ＭＳ Ｐゴシック" pitchFamily="34" charset="-128"/>
                <a:cs typeface="+mn-cs"/>
              </a:rPr>
              <a:t>Source: </a:t>
            </a:r>
            <a:r>
              <a:rPr lang="en-AU" sz="1200" u="none" strike="noStrike" kern="1200" baseline="0" dirty="0">
                <a:solidFill>
                  <a:schemeClr val="tx1"/>
                </a:solidFill>
                <a:effectLst/>
                <a:latin typeface="Arial" charset="0"/>
                <a:ea typeface="ＭＳ Ｐゴシック" pitchFamily="34" charset="-128"/>
                <a:cs typeface="+mn-cs"/>
                <a:hlinkClick r:id="rId3" action="ppaction://hlinkfile" tooltip="Kelly, 2013 #4621"/>
              </a:rPr>
              <a:t>Kelly, Hunter, Harrison</a:t>
            </a:r>
            <a:r>
              <a:rPr lang="en-AU" sz="1200" i="1" u="none" strike="noStrike" kern="1200" baseline="0" dirty="0">
                <a:solidFill>
                  <a:schemeClr val="tx1"/>
                </a:solidFill>
                <a:effectLst/>
                <a:latin typeface="Arial" charset="0"/>
                <a:ea typeface="ＭＳ Ｐゴシック" pitchFamily="34" charset="-128"/>
                <a:cs typeface="+mn-cs"/>
                <a:hlinkClick r:id="rId3" action="ppaction://hlinkfile" tooltip="Kelly, 2013 #4621"/>
              </a:rPr>
              <a:t> et al.</a:t>
            </a:r>
            <a:r>
              <a:rPr lang="en-AU" sz="1200" u="none" strike="noStrike" kern="1200" baseline="0" dirty="0">
                <a:solidFill>
                  <a:schemeClr val="tx1"/>
                </a:solidFill>
                <a:effectLst/>
                <a:latin typeface="Arial" charset="0"/>
                <a:ea typeface="ＭＳ Ｐゴシック" pitchFamily="34" charset="-128"/>
                <a:cs typeface="+mn-cs"/>
                <a:hlinkClick r:id="rId3" action="ppaction://hlinkfile" tooltip="Kelly, 2013 #4621"/>
              </a:rPr>
              <a:t> (2013</a:t>
            </a:r>
            <a:r>
              <a:rPr lang="en-AU" sz="1200" kern="1200" baseline="0" dirty="0">
                <a:solidFill>
                  <a:schemeClr val="tx1"/>
                </a:solidFill>
                <a:effectLst/>
                <a:latin typeface="Arial" charset="0"/>
                <a:ea typeface="ＭＳ Ｐゴシック" pitchFamily="34" charset="-128"/>
                <a:cs typeface="+mn-cs"/>
              </a:rPr>
              <a:t>), Figure 3.1.</a:t>
            </a:r>
          </a:p>
          <a:p>
            <a:endParaRPr lang="en-AU" dirty="0"/>
          </a:p>
          <a:p>
            <a:endParaRPr lang="en-AU" dirty="0"/>
          </a:p>
          <a:p>
            <a:endParaRPr lang="en-AU"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54</a:t>
            </a:fld>
            <a:endParaRPr lang="en-US"/>
          </a:p>
        </p:txBody>
      </p:sp>
    </p:spTree>
    <p:extLst>
      <p:ext uri="{BB962C8B-B14F-4D97-AF65-F5344CB8AC3E}">
        <p14:creationId xmlns:p14="http://schemas.microsoft.com/office/powerpoint/2010/main" val="330721607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Number of dwellings financed, FHBs, monthly (includes refinancing), </a:t>
            </a:r>
          </a:p>
          <a:p>
            <a:r>
              <a:rPr lang="en-AU" sz="800" i="1" dirty="0"/>
              <a:t>Seasonally adjusted </a:t>
            </a:r>
          </a:p>
          <a:p>
            <a:endParaRPr lang="en-AU" sz="800" i="1" dirty="0"/>
          </a:p>
          <a:p>
            <a:r>
              <a:rPr lang="en-AU" sz="800" i="0" dirty="0"/>
              <a:t>C:\Users\wiltshire\Dropbox (Grattan Institute)\Budget Repair Report\Data and analysis\Housing and mortgage affordability\First home buyer finance commitments\56090 Housing Finance, Australia, August 2017, Table 9b.xlsx</a:t>
            </a:r>
          </a:p>
          <a:p>
            <a:endParaRPr lang="en-AU" sz="800" i="0" dirty="0"/>
          </a:p>
          <a:p>
            <a:r>
              <a:rPr lang="en-AU" sz="800" i="0" dirty="0"/>
              <a:t>Location: C:\Users\wiltshire\Dropbox (Grattan Institute)\Budget Repair Report\Data and analysis\Housing and mortgage affordability\First home buyer finance commitments\56090 Housing Finance, Australia, August 2017, Table 9b.xlsx</a:t>
            </a:r>
          </a:p>
          <a:p>
            <a:endParaRPr lang="en-AU" sz="800" i="0" dirty="0"/>
          </a:p>
          <a:p>
            <a:r>
              <a:rPr lang="en-AU" sz="800" i="0" dirty="0"/>
              <a:t>Source: </a:t>
            </a:r>
            <a:r>
              <a:rPr lang="en-AU" sz="1200" b="1" i="0" kern="1200" baseline="0" dirty="0">
                <a:solidFill>
                  <a:schemeClr val="tx1"/>
                </a:solidFill>
                <a:effectLst/>
                <a:latin typeface="Arial" charset="0"/>
                <a:ea typeface="ＭＳ Ｐゴシック" pitchFamily="34" charset="-128"/>
                <a:cs typeface="+mn-cs"/>
              </a:rPr>
              <a:t>5609.0 - Housing Finance, Australia, November 2017; ANZ</a:t>
            </a:r>
          </a:p>
          <a:p>
            <a:endParaRPr lang="en-AU" sz="1200" b="1" i="0" kern="1200" baseline="0" dirty="0">
              <a:solidFill>
                <a:schemeClr val="tx1"/>
              </a:solidFill>
              <a:effectLst/>
              <a:latin typeface="Arial" charset="0"/>
              <a:ea typeface="ＭＳ Ｐゴシック" pitchFamily="34" charset="-128"/>
              <a:cs typeface="+mn-cs"/>
            </a:endParaRPr>
          </a:p>
          <a:p>
            <a:r>
              <a:rPr lang="en-AU" sz="1200" b="1" i="0" kern="1200" baseline="0" dirty="0">
                <a:solidFill>
                  <a:schemeClr val="tx1"/>
                </a:solidFill>
                <a:effectLst/>
                <a:latin typeface="Arial" charset="0"/>
                <a:ea typeface="ＭＳ Ｐゴシック" pitchFamily="34" charset="-128"/>
                <a:cs typeface="+mn-cs"/>
              </a:rPr>
              <a:t>Deakin paper - https://ojs.deakin.edu.au/index.php/dpibe/article/download/52/59 - “</a:t>
            </a:r>
            <a:r>
              <a:rPr lang="en-AU" sz="1200" b="0" i="0" u="none" strike="noStrike" kern="1200" baseline="0" dirty="0">
                <a:solidFill>
                  <a:schemeClr val="tx1"/>
                </a:solidFill>
                <a:latin typeface="Arial" charset="0"/>
                <a:ea typeface="ＭＳ Ｐゴシック" pitchFamily="34" charset="-128"/>
                <a:cs typeface="+mn-cs"/>
              </a:rPr>
              <a:t>March and December 2001, an additional grant of $7,000 was introduced for new home sales. The additional grant was reduced to $3,000 from December 2001 to June 2002 and then the total grant reduced to the original $7,000.”</a:t>
            </a:r>
            <a:endParaRPr lang="en-AU" sz="1200" b="1" i="0" kern="1200" baseline="0" dirty="0">
              <a:solidFill>
                <a:schemeClr val="tx1"/>
              </a:solidFill>
              <a:effectLst/>
              <a:latin typeface="Arial" charset="0"/>
              <a:ea typeface="ＭＳ Ｐゴシック" pitchFamily="34" charset="-128"/>
              <a:cs typeface="+mn-cs"/>
            </a:endParaRPr>
          </a:p>
          <a:p>
            <a:r>
              <a:rPr lang="en-AU" sz="1200" b="1" i="0" kern="1200" baseline="0" dirty="0">
                <a:solidFill>
                  <a:schemeClr val="tx1"/>
                </a:solidFill>
                <a:effectLst/>
                <a:latin typeface="Arial" charset="0"/>
                <a:ea typeface="ＭＳ Ｐゴシック" pitchFamily="34" charset="-128"/>
                <a:cs typeface="+mn-cs"/>
              </a:rPr>
              <a:t>Eslake Prosper speech - https://www.prosper.org.au/2013/09/03/saul-eslake-50-years-of-housing-failure/ </a:t>
            </a:r>
            <a:endParaRPr lang="en-AU" sz="800" i="0" dirty="0"/>
          </a:p>
          <a:p>
            <a:endParaRPr lang="en-AU" sz="800" i="1" dirty="0"/>
          </a:p>
          <a:p>
            <a:endParaRPr lang="en-AU" sz="800" i="1"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55</a:t>
            </a:fld>
            <a:endParaRPr lang="en-US"/>
          </a:p>
        </p:txBody>
      </p:sp>
    </p:spTree>
    <p:extLst>
      <p:ext uri="{BB962C8B-B14F-4D97-AF65-F5344CB8AC3E}">
        <p14:creationId xmlns:p14="http://schemas.microsoft.com/office/powerpoint/2010/main" val="185527984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 </a:t>
            </a:r>
            <a:r>
              <a:rPr lang="en-AU" sz="800" dirty="0"/>
              <a:t>House price to income ratios have jumped in cities </a:t>
            </a:r>
            <a:r>
              <a:rPr lang="en-AU" sz="800" u="sng" dirty="0"/>
              <a:t>AND</a:t>
            </a:r>
            <a:r>
              <a:rPr lang="en-AU" sz="800" dirty="0"/>
              <a:t> regions</a:t>
            </a:r>
          </a:p>
          <a:p>
            <a:pPr defTabSz="629930">
              <a:defRPr/>
            </a:pPr>
            <a:r>
              <a:rPr lang="en-AU" sz="800" dirty="0"/>
              <a:t>Units: </a:t>
            </a:r>
            <a:r>
              <a:rPr lang="en-AU" dirty="0"/>
              <a:t>Ratio of median dwelling price to median annual gross household income</a:t>
            </a:r>
            <a:endParaRPr lang="en-US" dirty="0">
              <a:latin typeface="Arial" charset="0"/>
              <a:ea typeface="ＭＳ Ｐゴシック" pitchFamily="34" charset="-128"/>
            </a:endParaRPr>
          </a:p>
          <a:p>
            <a:r>
              <a:rPr lang="en-AU" sz="800" dirty="0"/>
              <a:t>Notes: median household income from ANU analysis</a:t>
            </a:r>
          </a:p>
          <a:p>
            <a:r>
              <a:rPr lang="en-AU" sz="800" dirty="0"/>
              <a:t>Source: Core Logic Housing Affordability Report – December 2016</a:t>
            </a:r>
          </a:p>
        </p:txBody>
      </p:sp>
      <p:sp>
        <p:nvSpPr>
          <p:cNvPr id="4" name="Slide Number Placeholder 3"/>
          <p:cNvSpPr>
            <a:spLocks noGrp="1"/>
          </p:cNvSpPr>
          <p:nvPr>
            <p:ph type="sldNum" sz="quarter" idx="10"/>
          </p:nvPr>
        </p:nvSpPr>
        <p:spPr/>
        <p:txBody>
          <a:bodyPr/>
          <a:lstStyle/>
          <a:p>
            <a:fld id="{EE67FFEB-41A8-4E33-A442-87C345D03039}" type="slidenum">
              <a:rPr lang="en-US" smtClean="0"/>
              <a:pPr/>
              <a:t>57</a:t>
            </a:fld>
            <a:endParaRPr lang="en-US"/>
          </a:p>
        </p:txBody>
      </p:sp>
    </p:spTree>
    <p:extLst>
      <p:ext uri="{BB962C8B-B14F-4D97-AF65-F5344CB8AC3E}">
        <p14:creationId xmlns:p14="http://schemas.microsoft.com/office/powerpoint/2010/main" val="326624359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defTabSz="629930">
              <a:defRPr/>
            </a:pPr>
            <a:r>
              <a:rPr lang="en-US" dirty="0"/>
              <a:t>Title: household financial stress has fallen, but </a:t>
            </a:r>
          </a:p>
          <a:p>
            <a:pPr defTabSz="629930">
              <a:defRPr/>
            </a:pPr>
            <a:r>
              <a:rPr lang="en-US" dirty="0"/>
              <a:t>Units: </a:t>
            </a:r>
            <a:r>
              <a:rPr lang="en-AU" sz="800" kern="0" dirty="0"/>
              <a:t>Per cent of households with at least one financial stress</a:t>
            </a:r>
          </a:p>
          <a:p>
            <a:pPr defTabSz="629930">
              <a:defRPr/>
            </a:pPr>
            <a:r>
              <a:rPr lang="en-US" i="1" dirty="0"/>
              <a:t>Notes: This measure of financial stress is built from four questions on the HES survey relating to whether, due to money shortage a given household: 1) skipped meals; 2) did not heat their home; 3) failed to pay gas, electricity or telephone bills on time; or 4) failed to pay registration insurance on time. The y-axis value is the proportion of households who report at</a:t>
            </a:r>
            <a:r>
              <a:rPr lang="en-US" i="1" baseline="0" dirty="0"/>
              <a:t> least one stress</a:t>
            </a:r>
            <a:r>
              <a:rPr lang="en-US" i="1" dirty="0"/>
              <a:t>. Black bars indicate the proportion from</a:t>
            </a:r>
            <a:r>
              <a:rPr lang="en-US" i="1" baseline="0" dirty="0"/>
              <a:t> the 2009-10 HES while the </a:t>
            </a:r>
            <a:r>
              <a:rPr lang="en-US" i="1" baseline="0" dirty="0" err="1"/>
              <a:t>coloured</a:t>
            </a:r>
            <a:r>
              <a:rPr lang="en-US" i="1" baseline="0" dirty="0"/>
              <a:t> bars are those from the 2015-15 HES. </a:t>
            </a:r>
            <a:r>
              <a:rPr lang="en-US" b="1" i="1" baseline="0" dirty="0"/>
              <a:t>Welfare includes Disability Support Pension, Veteran Affairs Pension, Unemployment and Student Allowances and other government pensions and allowances.</a:t>
            </a:r>
            <a:endParaRPr lang="en-US" b="1" i="1" dirty="0"/>
          </a:p>
          <a:p>
            <a:r>
              <a:rPr lang="en-US" i="1" dirty="0"/>
              <a:t>Source: ABS Household Expenditure Survey </a:t>
            </a:r>
            <a:r>
              <a:rPr lang="en-AU" i="1" dirty="0"/>
              <a:t>2009-10, Grattan analysis</a:t>
            </a:r>
          </a:p>
          <a:p>
            <a:endParaRPr lang="en-US"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58</a:t>
            </a:fld>
            <a:endParaRPr lang="en-US"/>
          </a:p>
        </p:txBody>
      </p:sp>
    </p:spTree>
    <p:extLst>
      <p:ext uri="{BB962C8B-B14F-4D97-AF65-F5344CB8AC3E}">
        <p14:creationId xmlns:p14="http://schemas.microsoft.com/office/powerpoint/2010/main" val="119426425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defTabSz="629930">
              <a:defRPr/>
            </a:pPr>
            <a:r>
              <a:rPr lang="en-US" dirty="0"/>
              <a:t>Title: ----------</a:t>
            </a:r>
          </a:p>
          <a:p>
            <a:pPr defTabSz="629930">
              <a:defRPr/>
            </a:pPr>
            <a:r>
              <a:rPr lang="en-US" dirty="0"/>
              <a:t>Units: </a:t>
            </a:r>
            <a:r>
              <a:rPr lang="en-AU" sz="800" kern="0" dirty="0"/>
              <a:t>Proportion of households with at least one financial stress</a:t>
            </a:r>
          </a:p>
          <a:p>
            <a:pPr defTabSz="629930">
              <a:defRPr/>
            </a:pPr>
            <a:r>
              <a:rPr lang="en-US" i="1" dirty="0"/>
              <a:t>Notes: This measure of financial stress is built from four questions on the HES survey relating to whether, due to money shortage a given household: 1) skipped meals; 2) did not heat their home; 3) failed to pay gas, electricity or telephone bills on time; or 4) failed to pay registration insurance on time. The y-axis value is the proportion of households who report at</a:t>
            </a:r>
            <a:r>
              <a:rPr lang="en-US" i="1" baseline="0" dirty="0"/>
              <a:t> least one stress</a:t>
            </a:r>
            <a:r>
              <a:rPr lang="en-US" i="1" dirty="0"/>
              <a:t>. Black bars indicate the proportion from</a:t>
            </a:r>
            <a:r>
              <a:rPr lang="en-US" i="1" baseline="0" dirty="0"/>
              <a:t> the 2009-10 HES while the </a:t>
            </a:r>
            <a:r>
              <a:rPr lang="en-US" i="1" baseline="0" dirty="0" err="1"/>
              <a:t>coloured</a:t>
            </a:r>
            <a:r>
              <a:rPr lang="en-US" i="1" baseline="0" dirty="0"/>
              <a:t> bars are those from the 2015-15 HES. Welfare includes Disability Support Pension, Veteran Affairs Pension, Unemployment and Student Allowances and other government pensions and allowances.</a:t>
            </a:r>
            <a:endParaRPr lang="en-US" i="1" dirty="0"/>
          </a:p>
          <a:p>
            <a:r>
              <a:rPr lang="en-US" i="1" dirty="0"/>
              <a:t>Source: ABS Household Expenditure Survey </a:t>
            </a:r>
            <a:r>
              <a:rPr lang="en-AU" i="1" dirty="0"/>
              <a:t>2009-10, Grattan analysis</a:t>
            </a:r>
          </a:p>
          <a:p>
            <a:endParaRPr lang="en-US"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59</a:t>
            </a:fld>
            <a:endParaRPr lang="en-US"/>
          </a:p>
        </p:txBody>
      </p:sp>
    </p:spTree>
    <p:extLst>
      <p:ext uri="{BB962C8B-B14F-4D97-AF65-F5344CB8AC3E}">
        <p14:creationId xmlns:p14="http://schemas.microsoft.com/office/powerpoint/2010/main" val="428931462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defTabSz="629930">
              <a:defRPr/>
            </a:pPr>
            <a:r>
              <a:rPr lang="en-US" dirty="0"/>
              <a:t>Title: Renting pensioners are under more stress than home-owning retirees – but less than others</a:t>
            </a:r>
          </a:p>
          <a:p>
            <a:pPr defTabSz="629930">
              <a:defRPr/>
            </a:pPr>
            <a:r>
              <a:rPr lang="en-US" dirty="0"/>
              <a:t>Units: </a:t>
            </a:r>
            <a:r>
              <a:rPr lang="en-AU" sz="800" kern="0" dirty="0"/>
              <a:t>Proportion of households with at least one financial stress</a:t>
            </a:r>
            <a:endParaRPr lang="en-US" sz="800" kern="0" dirty="0"/>
          </a:p>
          <a:p>
            <a:r>
              <a:rPr lang="en-US" i="1" dirty="0"/>
              <a:t>Notes: This measure of financial stress is built from four questions on the HES survey relating to whether, due to money shortage a given household: 1) skipped meals; 2) did not heat their home; 3) failed to pay gas, electricity or telephone bills on time; or 4) failed to pay registration insurance on time. The y-axis value is the average number of affirmative responses for the category.</a:t>
            </a:r>
          </a:p>
          <a:p>
            <a:r>
              <a:rPr lang="en-US" i="1" dirty="0"/>
              <a:t>Source: ABS Household Expenditure Survey </a:t>
            </a:r>
            <a:r>
              <a:rPr lang="en-AU" i="1" dirty="0"/>
              <a:t>2009-10, Grattan analysis</a:t>
            </a:r>
          </a:p>
          <a:p>
            <a:endParaRPr lang="en-US"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60</a:t>
            </a:fld>
            <a:endParaRPr lang="en-US"/>
          </a:p>
        </p:txBody>
      </p:sp>
    </p:spTree>
    <p:extLst>
      <p:ext uri="{BB962C8B-B14F-4D97-AF65-F5344CB8AC3E}">
        <p14:creationId xmlns:p14="http://schemas.microsoft.com/office/powerpoint/2010/main" val="331804131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dirty="0"/>
              <a:t>Housing construction lagged population growth for much of the 2000s, but picked up recently</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AU" sz="1200" i="1" dirty="0"/>
              <a:t>Completions per additional person</a:t>
            </a:r>
          </a:p>
          <a:p>
            <a:endParaRPr lang="en-AU" sz="1200" i="1" dirty="0"/>
          </a:p>
          <a:p>
            <a:endParaRPr lang="en-AU" sz="1200" i="1" dirty="0"/>
          </a:p>
          <a:p>
            <a:r>
              <a:rPr lang="en-AU" sz="1200" i="1" dirty="0"/>
              <a:t>Notes: does not take into account demolitions. Victorian series spikes at 3.5 in 1993 (cut off to improve readability).</a:t>
            </a:r>
          </a:p>
          <a:p>
            <a:r>
              <a:rPr lang="sk-SK" sz="1200" i="1" dirty="0"/>
              <a:t>Source</a:t>
            </a:r>
            <a:r>
              <a:rPr lang="en-AU" sz="1200" i="1" dirty="0"/>
              <a:t>: ABS 8752.0 Building Activity, Australia; ABS 3101.0 Australian Demographic Statistics; Grattan analysis </a:t>
            </a:r>
          </a:p>
          <a:p>
            <a:endParaRPr lang="en-AU" dirty="0"/>
          </a:p>
          <a:p>
            <a:endParaRPr lang="en-AU" dirty="0"/>
          </a:p>
          <a:p>
            <a:pPr lvl="0"/>
            <a:r>
              <a:rPr lang="en-AU" dirty="0"/>
              <a:t>C:\Users\wiltshire\Dropbox (Grattan Institute)\Budget Repair Report\Data and analysis\Housing and mortgage affordability\87520038 - ABS building completions data.xlsx</a:t>
            </a:r>
          </a:p>
          <a:p>
            <a:pPr lvl="0"/>
            <a:endParaRPr lang="en-AU" dirty="0"/>
          </a:p>
          <a:p>
            <a:pPr lvl="0"/>
            <a:r>
              <a:rPr lang="en-AU" dirty="0"/>
              <a:t>ABS source: http://www.abs.gov.au/AUSSTATS/abs@.nsf/DetailsPage/8731.0Jan%202017?OpenDocument</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61</a:t>
            </a:fld>
            <a:endParaRPr lang="en-US"/>
          </a:p>
        </p:txBody>
      </p:sp>
    </p:spTree>
    <p:extLst>
      <p:ext uri="{BB962C8B-B14F-4D97-AF65-F5344CB8AC3E}">
        <p14:creationId xmlns:p14="http://schemas.microsoft.com/office/powerpoint/2010/main" val="62939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Title: Inner ring house prices grew faster than outer ring prices </a:t>
            </a:r>
          </a:p>
          <a:p>
            <a:pPr defTabSz="629930">
              <a:defRPr/>
            </a:pPr>
            <a:r>
              <a:rPr lang="en-AU" dirty="0"/>
              <a:t>Units: Ratio of inner ring to outer ring median prices, detached houses only, four-quarter average </a:t>
            </a:r>
            <a:endParaRPr lang="en-US" dirty="0">
              <a:latin typeface="Arial" charset="0"/>
              <a:ea typeface="ＭＳ Ｐゴシック" pitchFamily="34" charset="-128"/>
            </a:endParaRPr>
          </a:p>
          <a:p>
            <a:r>
              <a:rPr lang="en-AU" dirty="0"/>
              <a:t>Source: </a:t>
            </a:r>
            <a:r>
              <a:rPr lang="en-AU"/>
              <a:t>http://www</a:t>
            </a:r>
            <a:r>
              <a:rPr lang="en-AU" dirty="0"/>
              <a:t>.rba.gov</a:t>
            </a:r>
            <a:r>
              <a:rPr lang="en-AU"/>
              <a:t>.au/speeches/2015/sp-so-2015-09-08</a:t>
            </a:r>
            <a:r>
              <a:rPr lang="en-AU" dirty="0"/>
              <a:t>.html; REIA</a:t>
            </a:r>
          </a:p>
        </p:txBody>
      </p:sp>
      <p:sp>
        <p:nvSpPr>
          <p:cNvPr id="4" name="Slide Number Placeholder 3"/>
          <p:cNvSpPr>
            <a:spLocks noGrp="1"/>
          </p:cNvSpPr>
          <p:nvPr>
            <p:ph type="sldNum" sz="quarter" idx="10"/>
          </p:nvPr>
        </p:nvSpPr>
        <p:spPr/>
        <p:txBody>
          <a:bodyPr/>
          <a:lstStyle/>
          <a:p>
            <a:fld id="{EE67FFEB-41A8-4E33-A442-87C345D03039}" type="slidenum">
              <a:rPr lang="en-US" smtClean="0"/>
              <a:pPr/>
              <a:t>6</a:t>
            </a:fld>
            <a:endParaRPr lang="en-US"/>
          </a:p>
        </p:txBody>
      </p:sp>
    </p:spTree>
    <p:extLst>
      <p:ext uri="{BB962C8B-B14F-4D97-AF65-F5344CB8AC3E}">
        <p14:creationId xmlns:p14="http://schemas.microsoft.com/office/powerpoint/2010/main" val="167042195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sz="800" dirty="0"/>
              <a:t>Title: Sydney and Melbourne’s housing stock is moving closer to what people would prefer, but there is still a way to go</a:t>
            </a:r>
            <a:endParaRPr lang="en-AU" dirty="0"/>
          </a:p>
          <a:p>
            <a:pPr defTabSz="629930">
              <a:defRPr/>
            </a:pPr>
            <a:endParaRPr lang="en-AU" dirty="0"/>
          </a:p>
          <a:p>
            <a:pPr defTabSz="629930">
              <a:defRPr/>
            </a:pPr>
            <a:r>
              <a:rPr lang="en-AU" dirty="0"/>
              <a:t>Sub-title: </a:t>
            </a:r>
            <a:r>
              <a:rPr lang="en-AU" sz="800" dirty="0"/>
              <a:t>Per cent of housing stock, actual and preferred</a:t>
            </a:r>
            <a:endParaRPr lang="en-AU" dirty="0"/>
          </a:p>
          <a:p>
            <a:pPr lvl="0"/>
            <a:endParaRPr lang="en-AU" sz="800" i="1" dirty="0"/>
          </a:p>
          <a:p>
            <a:pPr lvl="0"/>
            <a:r>
              <a:rPr lang="en-AU" sz="800" i="1" dirty="0"/>
              <a:t>Notes: ‘Preferred stock’ is from the survey of 700 residents about housing preferences from Grattan’s 2011 report, The housing we’d choose. Data may not sum to 100 due to rounding. Excludes dwellings listed as ‘Not stated’ and ‘Other dwellings’, such as caravans.</a:t>
            </a:r>
          </a:p>
          <a:p>
            <a:pPr lvl="0"/>
            <a:endParaRPr lang="en-AU" sz="800" i="1" dirty="0"/>
          </a:p>
          <a:p>
            <a:pPr lvl="0"/>
            <a:r>
              <a:rPr lang="en-AU" sz="800" i="1" dirty="0"/>
              <a:t>Source: Census; Housing we’d choose; Grattan analysis</a:t>
            </a:r>
            <a:endParaRPr lang="en-US" sz="800" i="1" dirty="0"/>
          </a:p>
          <a:p>
            <a:pPr lvl="0"/>
            <a:endParaRPr lang="en-AU" dirty="0"/>
          </a:p>
          <a:p>
            <a:r>
              <a:rPr lang="en-AU" dirty="0"/>
              <a:t>Source: C:\Users\</a:t>
            </a:r>
            <a:r>
              <a:rPr lang="en-AU" dirty="0" err="1"/>
              <a:t>wiltshire</a:t>
            </a:r>
            <a:r>
              <a:rPr lang="en-AU" dirty="0"/>
              <a:t>\</a:t>
            </a:r>
            <a:r>
              <a:rPr lang="en-AU" dirty="0" err="1"/>
              <a:t>Dropbox</a:t>
            </a:r>
            <a:r>
              <a:rPr lang="en-AU" dirty="0"/>
              <a:t> (Grattan Institute)\Budget Repair Report\Data and analysis\Housing and mortgage affordability\4130 - Housing occupancy and costs\Housing occupancy and costs - </a:t>
            </a:r>
            <a:r>
              <a:rPr lang="en-AU" dirty="0" err="1"/>
              <a:t>analysis.xlsx</a:t>
            </a:r>
            <a:endParaRPr lang="en-AU" dirty="0"/>
          </a:p>
        </p:txBody>
      </p:sp>
    </p:spTree>
    <p:extLst>
      <p:ext uri="{BB962C8B-B14F-4D97-AF65-F5344CB8AC3E}">
        <p14:creationId xmlns:p14="http://schemas.microsoft.com/office/powerpoint/2010/main" val="76245737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800" dirty="0"/>
              <a:t>Title: </a:t>
            </a:r>
            <a:r>
              <a:rPr lang="en-AU" kern="0" dirty="0"/>
              <a:t>The Age Pension remains poorly targeted</a:t>
            </a:r>
          </a:p>
          <a:p>
            <a:r>
              <a:rPr lang="en-AU" dirty="0"/>
              <a:t>Sub-title: </a:t>
            </a:r>
            <a:r>
              <a:rPr lang="en-US" sz="800" b="1" kern="0" dirty="0"/>
              <a:t>Total Age Pension payments by net wealth of household, 2013-14</a:t>
            </a:r>
            <a:r>
              <a:rPr lang="en-US" sz="800" kern="0" dirty="0"/>
              <a:t>, $ billions</a:t>
            </a:r>
            <a:endParaRPr lang="en-AU" sz="800" i="1" dirty="0"/>
          </a:p>
          <a:p>
            <a:r>
              <a:rPr lang="en-AU" sz="800" dirty="0"/>
              <a:t>Notes: Annual Age Pension payments reported in survey are grossed up to by 10 per cent to reflect aggregate Age Pension payments for the 2013-14 financial year.</a:t>
            </a:r>
            <a:endParaRPr lang="en-AU" sz="800" i="1" dirty="0"/>
          </a:p>
          <a:p>
            <a:r>
              <a:rPr lang="en-AU" sz="800" dirty="0"/>
              <a:t>Source: Grattan analysis of ABS Survey of Income and Housing 2013-14; 2013-14 Commonwealth DSS Portfolio Budget Statement.</a:t>
            </a:r>
          </a:p>
          <a:p>
            <a:pPr lvl="0"/>
            <a:endParaRPr lang="en-AU" dirty="0"/>
          </a:p>
          <a:p>
            <a:endParaRPr lang="en-US" baseline="0"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64</a:t>
            </a:fld>
            <a:endParaRPr lang="en-US"/>
          </a:p>
        </p:txBody>
      </p:sp>
    </p:spTree>
    <p:extLst>
      <p:ext uri="{BB962C8B-B14F-4D97-AF65-F5344CB8AC3E}">
        <p14:creationId xmlns:p14="http://schemas.microsoft.com/office/powerpoint/2010/main" val="155932090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a:t>
            </a:r>
            <a:r>
              <a:rPr lang="en-AU" sz="800" dirty="0"/>
              <a:t>Cheaper dwellings have increased in price by more than expensive dwellings over the past decade</a:t>
            </a:r>
            <a:endParaRPr lang="en-AU" dirty="0"/>
          </a:p>
          <a:p>
            <a:pPr defTabSz="629930">
              <a:defRPr/>
            </a:pPr>
            <a:r>
              <a:rPr lang="en-AU" dirty="0"/>
              <a:t>Units: </a:t>
            </a:r>
            <a:r>
              <a:rPr lang="en-AU" sz="800" dirty="0"/>
              <a:t>Per cent change in dwelling prices between 2003-04 and 2015-16, by dwelling price decile in each year</a:t>
            </a:r>
            <a:endParaRPr lang="en-US" sz="800" dirty="0">
              <a:cs typeface="Arial"/>
            </a:endParaRPr>
          </a:p>
          <a:p>
            <a:pPr defTabSz="629930">
              <a:defRPr/>
            </a:pPr>
            <a:endParaRPr lang="en-AU" dirty="0"/>
          </a:p>
          <a:p>
            <a:pPr lvl="0"/>
            <a:r>
              <a:rPr lang="en-AU" sz="800" dirty="0"/>
              <a:t>Notes: average dwelling price in each decile. All dwellings only.</a:t>
            </a:r>
          </a:p>
          <a:p>
            <a:pPr lvl="0"/>
            <a:r>
              <a:rPr lang="en-AU" sz="800" dirty="0"/>
              <a:t>Source: ABS Survey of Income and Housing</a:t>
            </a:r>
            <a:endParaRPr lang="en-US" sz="800" i="1" dirty="0"/>
          </a:p>
          <a:p>
            <a:endParaRPr lang="en-AU" dirty="0"/>
          </a:p>
          <a:p>
            <a:endParaRPr lang="en-AU" dirty="0"/>
          </a:p>
          <a:p>
            <a:endParaRPr lang="en-AU" dirty="0"/>
          </a:p>
          <a:p>
            <a:r>
              <a:rPr lang="en-AU" dirty="0"/>
              <a:t>C:\Users\wiltshire\Dropbox (Grattan Institute)\Budget Repair Report\Data and analysis\Housing and mortgage affordability\2017 Housing affordability op </a:t>
            </a:r>
            <a:r>
              <a:rPr lang="en-AU" dirty="0" err="1"/>
              <a:t>ed</a:t>
            </a:r>
            <a:r>
              <a:rPr lang="en-AU" dirty="0"/>
              <a:t>\Rents and house price distribution analysis - SIH.xlsx</a:t>
            </a:r>
          </a:p>
        </p:txBody>
      </p:sp>
    </p:spTree>
    <p:extLst>
      <p:ext uri="{BB962C8B-B14F-4D97-AF65-F5344CB8AC3E}">
        <p14:creationId xmlns:p14="http://schemas.microsoft.com/office/powerpoint/2010/main" val="166943933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defTabSz="629930">
              <a:defRPr/>
            </a:pPr>
            <a:r>
              <a:rPr lang="en-US" dirty="0"/>
              <a:t>Title: Renting pensioners are under more stress than home-owning retirees – but less than others</a:t>
            </a:r>
          </a:p>
          <a:p>
            <a:pPr defTabSz="629930">
              <a:defRPr/>
            </a:pPr>
            <a:r>
              <a:rPr lang="en-US" dirty="0"/>
              <a:t>Units: </a:t>
            </a:r>
            <a:r>
              <a:rPr lang="en-AU" sz="800" kern="0" dirty="0"/>
              <a:t>Proportion of households with at least one financial stress</a:t>
            </a:r>
            <a:endParaRPr lang="en-US" sz="800" kern="0" dirty="0"/>
          </a:p>
          <a:p>
            <a:r>
              <a:rPr lang="en-US" i="1" dirty="0"/>
              <a:t>Notes: This measure of financial stress is built from four questions on the HES survey relating to whether, due to money shortage a given household: 1) skipped meals; 2) did not heat their home; 3) failed to pay gas, electricity or telephone bills on time; or 4) failed to pay registration insurance on time. The y-axis value is the average number of affirmative responses for the category.</a:t>
            </a:r>
          </a:p>
          <a:p>
            <a:r>
              <a:rPr lang="en-US" i="1" dirty="0"/>
              <a:t>Source: ABS Household Expenditure Survey </a:t>
            </a:r>
            <a:r>
              <a:rPr lang="en-AU" i="1" dirty="0"/>
              <a:t>2009-10, Grattan analysis</a:t>
            </a:r>
          </a:p>
          <a:p>
            <a:endParaRPr lang="en-US"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68</a:t>
            </a:fld>
            <a:endParaRPr lang="en-US"/>
          </a:p>
        </p:txBody>
      </p:sp>
    </p:spTree>
    <p:extLst>
      <p:ext uri="{BB962C8B-B14F-4D97-AF65-F5344CB8AC3E}">
        <p14:creationId xmlns:p14="http://schemas.microsoft.com/office/powerpoint/2010/main" val="427454354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defTabSz="629930">
              <a:defRPr/>
            </a:pPr>
            <a:r>
              <a:rPr lang="en-US" dirty="0"/>
              <a:t>Title: Renting pensioners are under more stress than home-owning retirees – but less than others</a:t>
            </a:r>
          </a:p>
          <a:p>
            <a:pPr defTabSz="629930">
              <a:defRPr/>
            </a:pPr>
            <a:r>
              <a:rPr lang="en-US" dirty="0"/>
              <a:t>Units: </a:t>
            </a:r>
            <a:r>
              <a:rPr lang="en-AU" sz="800" kern="0" dirty="0"/>
              <a:t>Proportion of households with at least one financial stress</a:t>
            </a:r>
            <a:endParaRPr lang="en-US" sz="800" kern="0" dirty="0"/>
          </a:p>
          <a:p>
            <a:r>
              <a:rPr lang="en-US" i="1" dirty="0"/>
              <a:t>Notes: This measure of financial stress is built from four questions on the HES survey relating to whether, due to money shortage a given household: 1) skipped meals; 2) did not heat their home; 3) failed to pay gas, electricity or telephone bills on time; or 4) failed to pay registration insurance on time. The y-axis value is the average number of affirmative responses for the category.</a:t>
            </a:r>
          </a:p>
          <a:p>
            <a:r>
              <a:rPr lang="en-US" i="1" dirty="0"/>
              <a:t>Source: ABS Household Expenditure Survey </a:t>
            </a:r>
            <a:r>
              <a:rPr lang="en-AU" i="1" dirty="0"/>
              <a:t>2009-10, Grattan analysis</a:t>
            </a:r>
          </a:p>
          <a:p>
            <a:endParaRPr lang="en-US"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69</a:t>
            </a:fld>
            <a:endParaRPr lang="en-US"/>
          </a:p>
        </p:txBody>
      </p:sp>
    </p:spTree>
    <p:extLst>
      <p:ext uri="{BB962C8B-B14F-4D97-AF65-F5344CB8AC3E}">
        <p14:creationId xmlns:p14="http://schemas.microsoft.com/office/powerpoint/2010/main" val="177632676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 </a:t>
            </a:r>
            <a:r>
              <a:rPr lang="en-AU" sz="800" dirty="0"/>
              <a:t>House price to income ratios have jumped in cities </a:t>
            </a:r>
            <a:r>
              <a:rPr lang="en-AU" sz="800" u="sng" dirty="0"/>
              <a:t>AND</a:t>
            </a:r>
            <a:r>
              <a:rPr lang="en-AU" sz="800" dirty="0"/>
              <a:t> regions</a:t>
            </a:r>
          </a:p>
          <a:p>
            <a:pPr defTabSz="629930">
              <a:defRPr/>
            </a:pPr>
            <a:r>
              <a:rPr lang="en-AU" sz="800" dirty="0"/>
              <a:t>Units: </a:t>
            </a:r>
            <a:r>
              <a:rPr lang="en-AU" dirty="0"/>
              <a:t>Ratio of median dwelling price to median annual gross household income</a:t>
            </a:r>
            <a:endParaRPr lang="en-US" dirty="0">
              <a:latin typeface="Arial" charset="0"/>
              <a:ea typeface="ＭＳ Ｐゴシック" pitchFamily="34" charset="-128"/>
            </a:endParaRPr>
          </a:p>
          <a:p>
            <a:r>
              <a:rPr lang="en-AU" sz="800" dirty="0"/>
              <a:t>Notes: median household income from ANU analysis</a:t>
            </a:r>
          </a:p>
          <a:p>
            <a:r>
              <a:rPr lang="en-AU" sz="800" dirty="0"/>
              <a:t>Source: Core Logic Housing Affordability Report – December 2016</a:t>
            </a:r>
          </a:p>
        </p:txBody>
      </p:sp>
      <p:sp>
        <p:nvSpPr>
          <p:cNvPr id="4" name="Slide Number Placeholder 3"/>
          <p:cNvSpPr>
            <a:spLocks noGrp="1"/>
          </p:cNvSpPr>
          <p:nvPr>
            <p:ph type="sldNum" sz="quarter" idx="10"/>
          </p:nvPr>
        </p:nvSpPr>
        <p:spPr/>
        <p:txBody>
          <a:bodyPr/>
          <a:lstStyle/>
          <a:p>
            <a:fld id="{EE67FFEB-41A8-4E33-A442-87C345D03039}" type="slidenum">
              <a:rPr lang="en-US" smtClean="0"/>
              <a:pPr/>
              <a:t>70</a:t>
            </a:fld>
            <a:endParaRPr lang="en-US"/>
          </a:p>
        </p:txBody>
      </p:sp>
    </p:spTree>
    <p:extLst>
      <p:ext uri="{BB962C8B-B14F-4D97-AF65-F5344CB8AC3E}">
        <p14:creationId xmlns:p14="http://schemas.microsoft.com/office/powerpoint/2010/main" val="168533213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C:\Users\wiltshire\Dropbox (Grattan Institute)\Housing affordability\Data and analysis\Summary of research for sub-topics\Foreign investment in res real estate - Intl comparisons.docx</a:t>
            </a:r>
          </a:p>
          <a:p>
            <a:endParaRPr lang="en-AU" dirty="0"/>
          </a:p>
          <a:p>
            <a:pPr defTabSz="629930">
              <a:defRPr/>
            </a:pPr>
            <a:r>
              <a:rPr lang="en-AU" sz="800" dirty="0"/>
              <a:t>Notes: Australia (temporary residents can buy one established property to live in while in Australia (must be sold on departure)); Canada (laws set by provinces); Switzerland (within a period of time in some Cantons but only in in a holiday area ); Denmark (but must have residence or business visa and property must be main residence); Singapore (cannot buy land; depending on nationality and number of properties owned (ABSD)); Japan (Difficult for foreigner to obtain a loan from a Japanese bank);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71</a:t>
            </a:fld>
            <a:endParaRPr lang="en-US"/>
          </a:p>
        </p:txBody>
      </p:sp>
    </p:spTree>
    <p:extLst>
      <p:ext uri="{BB962C8B-B14F-4D97-AF65-F5344CB8AC3E}">
        <p14:creationId xmlns:p14="http://schemas.microsoft.com/office/powerpoint/2010/main" val="11904426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i="1" dirty="0"/>
              <a:t>Overseas migration into NSW and Victoria is almost at the record levels seen prior to the GFC</a:t>
            </a:r>
          </a:p>
          <a:p>
            <a:r>
              <a:rPr lang="en-AU" sz="1200" i="1" dirty="0"/>
              <a:t>4 quarter rolling annual sum, thousands of people</a:t>
            </a:r>
          </a:p>
          <a:p>
            <a:endParaRPr lang="en-AU" sz="1200" i="1" dirty="0"/>
          </a:p>
          <a:p>
            <a:r>
              <a:rPr lang="en-AU" sz="1200" i="1" dirty="0"/>
              <a:t>Notes: series break in 2006 when ‘net overseas migration’ definition was changed</a:t>
            </a:r>
          </a:p>
          <a:p>
            <a:r>
              <a:rPr lang="en-AU" sz="1200" i="1" dirty="0"/>
              <a:t>Source: ABS 3101.0 - Australian Demographic Statistics,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72</a:t>
            </a:fld>
            <a:endParaRPr lang="en-US"/>
          </a:p>
        </p:txBody>
      </p:sp>
    </p:spTree>
    <p:extLst>
      <p:ext uri="{BB962C8B-B14F-4D97-AF65-F5344CB8AC3E}">
        <p14:creationId xmlns:p14="http://schemas.microsoft.com/office/powerpoint/2010/main" val="311392634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Australia’s population was significantly reshaped by the late 2000 migration wave</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dirty="0">
                <a:solidFill>
                  <a:srgbClr val="000000"/>
                </a:solidFill>
              </a:rPr>
              <a:t>Australian population by age</a:t>
            </a:r>
            <a:r>
              <a:rPr lang="en-US" sz="1200" b="0" dirty="0">
                <a:solidFill>
                  <a:srgbClr val="000000"/>
                </a:solidFill>
              </a:rPr>
              <a:t>, millions</a:t>
            </a:r>
          </a:p>
          <a:p>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t>Sources: </a:t>
            </a:r>
            <a:r>
              <a:rPr lang="en-AU" sz="1200" kern="1200" baseline="0" dirty="0">
                <a:solidFill>
                  <a:schemeClr val="tx1"/>
                </a:solidFill>
                <a:latin typeface="Arial" charset="0"/>
                <a:ea typeface="ＭＳ Ｐゴシック" pitchFamily="34" charset="-128"/>
                <a:cs typeface="+mn-cs"/>
              </a:rPr>
              <a:t>ABS, </a:t>
            </a:r>
            <a:r>
              <a:rPr lang="en-AU" sz="1200" i="1" kern="1200" baseline="0" dirty="0">
                <a:solidFill>
                  <a:schemeClr val="tx1"/>
                </a:solidFill>
                <a:latin typeface="Arial" charset="0"/>
                <a:ea typeface="ＭＳ Ｐゴシック" pitchFamily="34" charset="-128"/>
                <a:cs typeface="+mn-cs"/>
              </a:rPr>
              <a:t>Census</a:t>
            </a:r>
            <a:r>
              <a:rPr lang="en-AU" sz="1200" kern="1200" baseline="0" dirty="0">
                <a:solidFill>
                  <a:schemeClr val="tx1"/>
                </a:solidFill>
                <a:latin typeface="Arial" charset="0"/>
                <a:ea typeface="ＭＳ Ｐゴシック" pitchFamily="34" charset="-128"/>
                <a:cs typeface="+mn-cs"/>
              </a:rPr>
              <a:t>; Grattan analysis</a:t>
            </a:r>
          </a:p>
          <a:p>
            <a:endParaRPr lang="en-AU" dirty="0"/>
          </a:p>
          <a:p>
            <a:r>
              <a:rPr lang="en-AU" dirty="0"/>
              <a:t>From: C:\Users\wiltshire\Dropbox (Grattan Institute)\Housing affordability\Data and analysis\All housing affordability charts - June 15.pptx</a:t>
            </a:r>
          </a:p>
        </p:txBody>
      </p:sp>
      <p:sp>
        <p:nvSpPr>
          <p:cNvPr id="4" name="Slide Number Placeholder 3"/>
          <p:cNvSpPr>
            <a:spLocks noGrp="1"/>
          </p:cNvSpPr>
          <p:nvPr>
            <p:ph type="sldNum" sz="quarter" idx="10"/>
          </p:nvPr>
        </p:nvSpPr>
        <p:spPr/>
        <p:txBody>
          <a:bodyPr/>
          <a:lstStyle/>
          <a:p>
            <a:fld id="{EE67FFEB-41A8-4E33-A442-87C345D03039}" type="slidenum">
              <a:rPr lang="en-US" smtClean="0"/>
              <a:pPr/>
              <a:t>73</a:t>
            </a:fld>
            <a:endParaRPr lang="en-US"/>
          </a:p>
        </p:txBody>
      </p:sp>
    </p:spTree>
    <p:extLst>
      <p:ext uri="{BB962C8B-B14F-4D97-AF65-F5344CB8AC3E}">
        <p14:creationId xmlns:p14="http://schemas.microsoft.com/office/powerpoint/2010/main" val="345096766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74</a:t>
            </a:fld>
            <a:endParaRPr lang="en-US"/>
          </a:p>
        </p:txBody>
      </p:sp>
    </p:spTree>
    <p:extLst>
      <p:ext uri="{BB962C8B-B14F-4D97-AF65-F5344CB8AC3E}">
        <p14:creationId xmlns:p14="http://schemas.microsoft.com/office/powerpoint/2010/main" val="99013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 </a:t>
            </a:r>
            <a:r>
              <a:rPr lang="en-AU" sz="800" dirty="0"/>
              <a:t>Some increase in prices reflects more and better dwellings, most reflects land values</a:t>
            </a:r>
          </a:p>
          <a:p>
            <a:pPr defTabSz="629930">
              <a:defRPr/>
            </a:pPr>
            <a:r>
              <a:rPr lang="en-AU" sz="800" dirty="0"/>
              <a:t>Units: </a:t>
            </a:r>
            <a:r>
              <a:rPr lang="en-AU" dirty="0"/>
              <a:t>Real market value of Australian property, $2016, trillions</a:t>
            </a:r>
          </a:p>
          <a:p>
            <a:r>
              <a:rPr lang="en-AU" sz="800" dirty="0"/>
              <a:t>Notes: ‘Residential improvements’ consists of the value of the stock of dwelling construction; historical figures are deflated by the Consumer Price Index to $2016.</a:t>
            </a:r>
          </a:p>
          <a:p>
            <a:r>
              <a:rPr lang="en-AU" sz="800" dirty="0"/>
              <a:t>Source: ABS 5204.0; ABS 6401.0; Grattan analysis.</a:t>
            </a:r>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7</a:t>
            </a:fld>
            <a:endParaRPr lang="en-US"/>
          </a:p>
        </p:txBody>
      </p:sp>
    </p:spTree>
    <p:extLst>
      <p:ext uri="{BB962C8B-B14F-4D97-AF65-F5344CB8AC3E}">
        <p14:creationId xmlns:p14="http://schemas.microsoft.com/office/powerpoint/2010/main" val="60445174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AU" dirty="0"/>
              <a:t>Title:</a:t>
            </a:r>
          </a:p>
          <a:p>
            <a:pPr defTabSz="629930">
              <a:defRPr/>
            </a:pPr>
            <a:r>
              <a:rPr lang="en-AU" dirty="0"/>
              <a:t>Units:</a:t>
            </a:r>
            <a:endParaRPr lang="en-US" sz="800" dirty="0">
              <a:cs typeface="Arial"/>
            </a:endParaRPr>
          </a:p>
          <a:p>
            <a:pPr lvl="0"/>
            <a:r>
              <a:rPr lang="en-AU" sz="800" i="1" dirty="0"/>
              <a:t>Notes:</a:t>
            </a:r>
          </a:p>
          <a:p>
            <a:pPr lvl="0"/>
            <a:r>
              <a:rPr lang="sk-SK" sz="800" i="1" dirty="0"/>
              <a:t>Source: </a:t>
            </a:r>
            <a:r>
              <a:rPr lang="en-AU" sz="800" dirty="0"/>
              <a:t>Charting transport</a:t>
            </a:r>
            <a:endParaRPr lang="en-US" sz="800" i="1" dirty="0"/>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75</a:t>
            </a:fld>
            <a:endParaRPr lang="en-US" sz="800"/>
          </a:p>
        </p:txBody>
      </p:sp>
    </p:spTree>
    <p:extLst>
      <p:ext uri="{BB962C8B-B14F-4D97-AF65-F5344CB8AC3E}">
        <p14:creationId xmlns:p14="http://schemas.microsoft.com/office/powerpoint/2010/main" val="279516227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a:t>
            </a:r>
            <a:r>
              <a:rPr lang="en-AU" sz="800" dirty="0"/>
              <a:t>Cheaper dwellings have increased in price by more than expensive dwellings over the past decade</a:t>
            </a:r>
            <a:endParaRPr lang="en-AU" dirty="0"/>
          </a:p>
          <a:p>
            <a:pPr defTabSz="629930">
              <a:defRPr/>
            </a:pPr>
            <a:r>
              <a:rPr lang="en-AU" dirty="0"/>
              <a:t>Units: </a:t>
            </a:r>
            <a:r>
              <a:rPr lang="en-AU" sz="800" dirty="0"/>
              <a:t>Per cent change in dwelling prices between 2003-04 and 2015-16, by dwelling price decile in each year</a:t>
            </a:r>
            <a:endParaRPr lang="en-US" sz="800" dirty="0">
              <a:cs typeface="Arial"/>
            </a:endParaRPr>
          </a:p>
          <a:p>
            <a:pPr defTabSz="629930">
              <a:defRPr/>
            </a:pPr>
            <a:endParaRPr lang="en-AU" dirty="0"/>
          </a:p>
          <a:p>
            <a:pPr lvl="0"/>
            <a:r>
              <a:rPr lang="en-AU" sz="800" dirty="0"/>
              <a:t>Notes: average dwelling price in each decile. ‘</a:t>
            </a:r>
            <a:r>
              <a:rPr lang="en-US" sz="800" dirty="0"/>
              <a:t>Semi-detached/townhouses’ includes </a:t>
            </a:r>
            <a:r>
              <a:rPr lang="en-AU" sz="800" dirty="0"/>
              <a:t>semi-detached house, row or terrace house and townhouse.</a:t>
            </a:r>
          </a:p>
          <a:p>
            <a:pPr lvl="0"/>
            <a:r>
              <a:rPr lang="en-AU" sz="800" dirty="0"/>
              <a:t>Source: ABS Survey of Income and Housing</a:t>
            </a:r>
            <a:endParaRPr lang="en-US" sz="800" i="1" dirty="0"/>
          </a:p>
          <a:p>
            <a:endParaRPr lang="en-AU" dirty="0"/>
          </a:p>
          <a:p>
            <a:endParaRPr lang="en-AU" dirty="0"/>
          </a:p>
          <a:p>
            <a:endParaRPr lang="en-AU" dirty="0"/>
          </a:p>
          <a:p>
            <a:r>
              <a:rPr lang="en-AU" dirty="0"/>
              <a:t>C:\Users\wiltshire\Dropbox (Grattan Institute)\Budget Repair Report\Data and analysis\Housing and mortgage affordability\2017 Housing affordability op </a:t>
            </a:r>
            <a:r>
              <a:rPr lang="en-AU" dirty="0" err="1"/>
              <a:t>ed</a:t>
            </a:r>
            <a:r>
              <a:rPr lang="en-AU" dirty="0"/>
              <a:t>\Rents and house price distribution analysis - SIH.xlsx</a:t>
            </a:r>
          </a:p>
        </p:txBody>
      </p:sp>
    </p:spTree>
    <p:extLst>
      <p:ext uri="{BB962C8B-B14F-4D97-AF65-F5344CB8AC3E}">
        <p14:creationId xmlns:p14="http://schemas.microsoft.com/office/powerpoint/2010/main" val="398686219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Rents for cheaper dwellings have increased the most over the past decade</a:t>
            </a:r>
          </a:p>
          <a:p>
            <a:pPr defTabSz="629930">
              <a:defRPr/>
            </a:pPr>
            <a:r>
              <a:rPr lang="en-AU" dirty="0"/>
              <a:t>Units: </a:t>
            </a:r>
            <a:r>
              <a:rPr lang="en-AU" sz="800" dirty="0"/>
              <a:t>Per cent change in rents between 2003-04 and 2015-16, by rent decile in each year</a:t>
            </a:r>
            <a:endParaRPr lang="en-US" sz="800" dirty="0">
              <a:cs typeface="Arial"/>
            </a:endParaRPr>
          </a:p>
          <a:p>
            <a:pPr defTabSz="629930">
              <a:defRPr/>
            </a:pPr>
            <a:endParaRPr lang="en-US" sz="800" dirty="0">
              <a:cs typeface="Arial"/>
            </a:endParaRPr>
          </a:p>
          <a:p>
            <a:pPr defTabSz="629930">
              <a:defRPr/>
            </a:pPr>
            <a:endParaRPr lang="en-AU" dirty="0"/>
          </a:p>
          <a:p>
            <a:r>
              <a:rPr lang="en-AU" sz="800" dirty="0"/>
              <a:t>Notes: average rent in each decile. ‘</a:t>
            </a:r>
            <a:r>
              <a:rPr lang="en-US" sz="800" dirty="0"/>
              <a:t>Semi-detached/townhouses’ includes </a:t>
            </a:r>
            <a:r>
              <a:rPr lang="en-AU" sz="800" dirty="0"/>
              <a:t>semi-detached house, row or terrace house and townhouse.</a:t>
            </a:r>
          </a:p>
          <a:p>
            <a:pPr lvl="0"/>
            <a:r>
              <a:rPr lang="en-AU" sz="800" dirty="0"/>
              <a:t>Source: ABS Survey of Income and Housing</a:t>
            </a:r>
            <a:endParaRPr lang="en-US" sz="800" i="1" dirty="0"/>
          </a:p>
          <a:p>
            <a:endParaRPr lang="en-AU" dirty="0"/>
          </a:p>
          <a:p>
            <a:endParaRPr lang="en-AU" dirty="0"/>
          </a:p>
          <a:p>
            <a:endParaRPr lang="en-AU" dirty="0"/>
          </a:p>
          <a:p>
            <a:r>
              <a:rPr lang="en-AU" dirty="0"/>
              <a:t>C:\Users\wiltshire\Dropbox (Grattan Institute)\Budget Repair Report\Data and analysis\Housing and mortgage affordability\2017 Housing affordability op </a:t>
            </a:r>
            <a:r>
              <a:rPr lang="en-AU" dirty="0" err="1"/>
              <a:t>ed</a:t>
            </a:r>
            <a:r>
              <a:rPr lang="en-AU" dirty="0"/>
              <a:t>\Rents and house price distribution analysis - SIH.xlsx</a:t>
            </a:r>
          </a:p>
        </p:txBody>
      </p:sp>
    </p:spTree>
    <p:extLst>
      <p:ext uri="{BB962C8B-B14F-4D97-AF65-F5344CB8AC3E}">
        <p14:creationId xmlns:p14="http://schemas.microsoft.com/office/powerpoint/2010/main" val="60993880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Rents for cheaper dwellings have increased the most over the past decade</a:t>
            </a:r>
          </a:p>
          <a:p>
            <a:pPr defTabSz="629930">
              <a:defRPr/>
            </a:pPr>
            <a:r>
              <a:rPr lang="en-AU" dirty="0"/>
              <a:t>Units: </a:t>
            </a:r>
            <a:r>
              <a:rPr lang="en-AU" sz="800" dirty="0"/>
              <a:t>Per cent change in rents between 2003-04 and 2015-16, by rent decile in each year</a:t>
            </a:r>
            <a:endParaRPr lang="en-US" sz="800" dirty="0">
              <a:cs typeface="Arial"/>
            </a:endParaRPr>
          </a:p>
          <a:p>
            <a:pPr defTabSz="629930">
              <a:defRPr/>
            </a:pPr>
            <a:endParaRPr lang="en-US" sz="800" dirty="0">
              <a:cs typeface="Arial"/>
            </a:endParaRPr>
          </a:p>
          <a:p>
            <a:pPr defTabSz="629930">
              <a:defRPr/>
            </a:pPr>
            <a:endParaRPr lang="en-AU" dirty="0"/>
          </a:p>
          <a:p>
            <a:r>
              <a:rPr lang="en-AU" sz="800" dirty="0"/>
              <a:t>Notes: average rent in each decile. ‘</a:t>
            </a:r>
            <a:r>
              <a:rPr lang="en-US" sz="800" dirty="0"/>
              <a:t>Semi-detached/townhouses’ includes </a:t>
            </a:r>
            <a:r>
              <a:rPr lang="en-AU" sz="800" dirty="0"/>
              <a:t>semi-detached house, row or terrace house and townhouse.</a:t>
            </a:r>
          </a:p>
          <a:p>
            <a:pPr lvl="0"/>
            <a:r>
              <a:rPr lang="en-AU" sz="800" dirty="0"/>
              <a:t>Source: ABS Survey of Income and Housing</a:t>
            </a:r>
            <a:endParaRPr lang="en-US" sz="800" i="1" dirty="0"/>
          </a:p>
          <a:p>
            <a:endParaRPr lang="en-AU" dirty="0"/>
          </a:p>
          <a:p>
            <a:endParaRPr lang="en-AU" dirty="0"/>
          </a:p>
          <a:p>
            <a:endParaRPr lang="en-AU" dirty="0"/>
          </a:p>
          <a:p>
            <a:r>
              <a:rPr lang="en-AU" dirty="0"/>
              <a:t>C:\Users\wiltshire\Dropbox (Grattan Institute)\Budget Repair Report\Data and analysis\Housing and mortgage affordability\2017 Housing affordability op </a:t>
            </a:r>
            <a:r>
              <a:rPr lang="en-AU" dirty="0" err="1"/>
              <a:t>ed</a:t>
            </a:r>
            <a:r>
              <a:rPr lang="en-AU" dirty="0"/>
              <a:t>\Rents and house price distribution analysis - SIH.xlsx</a:t>
            </a:r>
          </a:p>
        </p:txBody>
      </p:sp>
    </p:spTree>
    <p:extLst>
      <p:ext uri="{BB962C8B-B14F-4D97-AF65-F5344CB8AC3E}">
        <p14:creationId xmlns:p14="http://schemas.microsoft.com/office/powerpoint/2010/main" val="307199946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a:t>
            </a:r>
            <a:r>
              <a:rPr lang="en-AU" sz="800" dirty="0"/>
              <a:t>Cheaper dwellings have increased in price by more than expensive dwellings over the past decade</a:t>
            </a:r>
            <a:endParaRPr lang="en-AU" dirty="0"/>
          </a:p>
          <a:p>
            <a:pPr defTabSz="629930">
              <a:defRPr/>
            </a:pPr>
            <a:r>
              <a:rPr lang="en-AU" dirty="0"/>
              <a:t>Units: </a:t>
            </a:r>
            <a:r>
              <a:rPr lang="en-AU" sz="800" dirty="0"/>
              <a:t>Per cent change in dwelling prices between 2003-04 and 2013-14, by dwelling price decile in each year</a:t>
            </a:r>
            <a:endParaRPr lang="en-US" sz="800" dirty="0">
              <a:cs typeface="Arial"/>
            </a:endParaRPr>
          </a:p>
          <a:p>
            <a:pPr defTabSz="629930">
              <a:defRPr/>
            </a:pPr>
            <a:endParaRPr lang="en-AU" dirty="0"/>
          </a:p>
          <a:p>
            <a:pPr lvl="0"/>
            <a:r>
              <a:rPr lang="en-AU" sz="800" dirty="0"/>
              <a:t>Notes: average dwelling price in each decile. ‘</a:t>
            </a:r>
            <a:r>
              <a:rPr lang="en-US" sz="800" dirty="0"/>
              <a:t>Semi-detached/townhouses’ includes </a:t>
            </a:r>
            <a:r>
              <a:rPr lang="en-AU" sz="800" dirty="0"/>
              <a:t>semi-detached house, row or terrace house and townhouse.</a:t>
            </a:r>
          </a:p>
          <a:p>
            <a:pPr lvl="0"/>
            <a:r>
              <a:rPr lang="en-AU" sz="800" dirty="0"/>
              <a:t>Source: ABS Survey of Income and Housing</a:t>
            </a:r>
            <a:endParaRPr lang="en-US" sz="800" i="1" dirty="0"/>
          </a:p>
          <a:p>
            <a:endParaRPr lang="en-AU" dirty="0"/>
          </a:p>
          <a:p>
            <a:endParaRPr lang="en-AU" dirty="0"/>
          </a:p>
          <a:p>
            <a:endParaRPr lang="en-AU" dirty="0"/>
          </a:p>
          <a:p>
            <a:r>
              <a:rPr lang="en-AU" dirty="0"/>
              <a:t>C:\Users\wiltshire\Dropbox (Grattan Institute)\Budget Repair Report\Data and analysis\Housing and mortgage affordability\2017 Housing affordability op </a:t>
            </a:r>
            <a:r>
              <a:rPr lang="en-AU" dirty="0" err="1"/>
              <a:t>ed</a:t>
            </a:r>
            <a:r>
              <a:rPr lang="en-AU" dirty="0"/>
              <a:t>\Rents and house price distribution analysis - SIH.xlsx</a:t>
            </a:r>
          </a:p>
        </p:txBody>
      </p:sp>
    </p:spTree>
    <p:extLst>
      <p:ext uri="{BB962C8B-B14F-4D97-AF65-F5344CB8AC3E}">
        <p14:creationId xmlns:p14="http://schemas.microsoft.com/office/powerpoint/2010/main" val="101176141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Rents for cheaper dwellings have increased the most over the past decade</a:t>
            </a:r>
          </a:p>
          <a:p>
            <a:pPr defTabSz="629930">
              <a:defRPr/>
            </a:pPr>
            <a:r>
              <a:rPr lang="en-AU" dirty="0"/>
              <a:t>Units: </a:t>
            </a:r>
            <a:r>
              <a:rPr lang="en-AU" sz="800" dirty="0"/>
              <a:t>Per cent change in rents between 2003-04 and 2013-14, by rent decile in each year</a:t>
            </a:r>
            <a:endParaRPr lang="en-US" sz="800" dirty="0">
              <a:cs typeface="Arial"/>
            </a:endParaRPr>
          </a:p>
          <a:p>
            <a:pPr defTabSz="629930">
              <a:defRPr/>
            </a:pPr>
            <a:endParaRPr lang="en-US" sz="800" dirty="0">
              <a:cs typeface="Arial"/>
            </a:endParaRPr>
          </a:p>
          <a:p>
            <a:pPr defTabSz="629930">
              <a:defRPr/>
            </a:pPr>
            <a:endParaRPr lang="en-AU" dirty="0"/>
          </a:p>
          <a:p>
            <a:r>
              <a:rPr lang="en-AU" sz="800" dirty="0"/>
              <a:t>Notes: average rent in each decile. ‘</a:t>
            </a:r>
            <a:r>
              <a:rPr lang="en-US" sz="800" dirty="0"/>
              <a:t>Semi-detached/townhouses’ includes </a:t>
            </a:r>
            <a:r>
              <a:rPr lang="en-AU" sz="800" dirty="0"/>
              <a:t>semi-detached house, row or terrace house and townhouse.</a:t>
            </a:r>
          </a:p>
          <a:p>
            <a:pPr lvl="0"/>
            <a:r>
              <a:rPr lang="en-AU" sz="800" dirty="0"/>
              <a:t>Source: ABS Survey of Income and Housing</a:t>
            </a:r>
            <a:endParaRPr lang="en-US" sz="800" i="1" dirty="0"/>
          </a:p>
          <a:p>
            <a:endParaRPr lang="en-AU" dirty="0"/>
          </a:p>
          <a:p>
            <a:endParaRPr lang="en-AU" dirty="0"/>
          </a:p>
          <a:p>
            <a:endParaRPr lang="en-AU" dirty="0"/>
          </a:p>
          <a:p>
            <a:r>
              <a:rPr lang="en-AU" dirty="0"/>
              <a:t>C:\Users\wiltshire\Dropbox (Grattan Institute)\Budget Repair Report\Data and analysis\Housing and mortgage affordability\2017 Housing affordability op </a:t>
            </a:r>
            <a:r>
              <a:rPr lang="en-AU" dirty="0" err="1"/>
              <a:t>ed</a:t>
            </a:r>
            <a:r>
              <a:rPr lang="en-AU" dirty="0"/>
              <a:t>\Rents and house price distribution analysis - SIH.xlsx</a:t>
            </a:r>
          </a:p>
        </p:txBody>
      </p:sp>
    </p:spTree>
    <p:extLst>
      <p:ext uri="{BB962C8B-B14F-4D97-AF65-F5344CB8AC3E}">
        <p14:creationId xmlns:p14="http://schemas.microsoft.com/office/powerpoint/2010/main" val="257506621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mid-rise apartments are being built in the middle ring suburbs of Sydney</a:t>
            </a:r>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cs typeface="Arial"/>
              </a:rPr>
              <a:t>Apartment completions, </a:t>
            </a:r>
            <a:r>
              <a:rPr lang="en-AU" sz="1200" dirty="0"/>
              <a:t>2014-17 completions/projected completions</a:t>
            </a:r>
            <a:endParaRPr lang="en-US" dirty="0">
              <a:cs typeface="Arial"/>
            </a:endParaRPr>
          </a:p>
          <a:p>
            <a:endParaRPr lang="en-AU" dirty="0"/>
          </a:p>
          <a:p>
            <a:r>
              <a:rPr lang="en-AU" sz="1200" i="1" kern="1200" baseline="0" dirty="0">
                <a:solidFill>
                  <a:schemeClr val="tx1"/>
                </a:solidFill>
                <a:latin typeface="Arial" charset="0"/>
                <a:ea typeface="ＭＳ Ｐゴシック" pitchFamily="34" charset="-128"/>
                <a:cs typeface="+mn-cs"/>
              </a:rPr>
              <a:t>Notes: The Central city region = CBD and approximately 0-2km from the CBD. City fringe region =approximately 2-5km from the CBD. Inner region =approximately 5-10km from each CBD.  Middle region = approximately 10-35km from each CBD. Outer region = approximately 35km+ from the CBD. ‘Middle’ Brisbane is work in progress, ‘outer’ Brisbane is not tracked.</a:t>
            </a:r>
          </a:p>
          <a:p>
            <a:r>
              <a:rPr lang="en-AU" sz="1200" i="1" dirty="0"/>
              <a:t>Source: Charter Keck Cramer</a:t>
            </a:r>
          </a:p>
          <a:p>
            <a:endParaRPr lang="en-AU" dirty="0"/>
          </a:p>
          <a:p>
            <a:r>
              <a:rPr lang="en-AU" dirty="0"/>
              <a:t>Location: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81</a:t>
            </a:fld>
            <a:endParaRPr lang="en-US"/>
          </a:p>
        </p:txBody>
      </p:sp>
    </p:spTree>
    <p:extLst>
      <p:ext uri="{BB962C8B-B14F-4D97-AF65-F5344CB8AC3E}">
        <p14:creationId xmlns:p14="http://schemas.microsoft.com/office/powerpoint/2010/main" val="237456089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Title: Migration growth was much higher 2006-2016, and so capital city populations jumped</a:t>
            </a:r>
            <a:endParaRPr lang="en-AU" i="1" dirty="0"/>
          </a:p>
          <a:p>
            <a:pPr defTabSz="629930">
              <a:defRPr/>
            </a:pPr>
            <a:r>
              <a:rPr lang="en-AU" i="1" dirty="0"/>
              <a:t>Units: </a:t>
            </a:r>
            <a:r>
              <a:rPr lang="en-AU" b="1" kern="0" dirty="0"/>
              <a:t>Annual resident population growth,</a:t>
            </a:r>
            <a:r>
              <a:rPr lang="en-AU" b="1" kern="0" baseline="0" dirty="0"/>
              <a:t> </a:t>
            </a:r>
            <a:r>
              <a:rPr lang="en-AU" kern="0" dirty="0"/>
              <a:t>per cent</a:t>
            </a:r>
            <a:endParaRPr lang="en-US" kern="0" dirty="0">
              <a:latin typeface="Arial" charset="0"/>
              <a:ea typeface="ＭＳ Ｐゴシック" pitchFamily="34" charset="-128"/>
            </a:endParaRPr>
          </a:p>
          <a:p>
            <a:endParaRPr lang="en-AU" i="1" dirty="0"/>
          </a:p>
          <a:p>
            <a:endParaRPr lang="en-AU" i="1" dirty="0"/>
          </a:p>
          <a:p>
            <a:r>
              <a:rPr lang="en-AU" i="1" dirty="0"/>
              <a:t>LH panel: Source: ABS 3101.0 - Australian Demographic Statistics, Jun 2016 ; Department of Immigration and Border Protection forecasts  https://www.border.gov.au/ReportsandPublications/Documents/statistics/nom-september-2016.pdf</a:t>
            </a:r>
          </a:p>
          <a:p>
            <a:r>
              <a:rPr lang="en-AU" i="1" dirty="0"/>
              <a:t>C:\Users\wiltshire\Dropbox (Grattan Institute)\Budget Repair Report\Data and analysis\Housing and mortgage affordability\2017 Housing affordability op </a:t>
            </a:r>
            <a:r>
              <a:rPr lang="en-AU" i="1" dirty="0" err="1"/>
              <a:t>ed</a:t>
            </a:r>
            <a:r>
              <a:rPr lang="en-AU" i="1" dirty="0"/>
              <a:t>\Housing op </a:t>
            </a:r>
            <a:r>
              <a:rPr lang="en-AU" i="1" dirty="0" err="1"/>
              <a:t>ed</a:t>
            </a:r>
            <a:r>
              <a:rPr lang="en-AU" i="1" dirty="0"/>
              <a:t> analysis.xlsx</a:t>
            </a:r>
          </a:p>
          <a:p>
            <a:endParaRPr lang="en-US" dirty="0"/>
          </a:p>
          <a:p>
            <a:r>
              <a:rPr lang="en-US" dirty="0"/>
              <a:t>RH panel: ABS </a:t>
            </a:r>
            <a:r>
              <a:rPr lang="en-AU" dirty="0"/>
              <a:t>3218.0  Regional Population Growth, Australia</a:t>
            </a:r>
            <a:r>
              <a:rPr lang="en-AU" b="0" dirty="0"/>
              <a:t> </a:t>
            </a:r>
            <a:endParaRPr lang="en-US" b="0" dirty="0"/>
          </a:p>
          <a:p>
            <a:r>
              <a:rPr lang="en-AU" dirty="0"/>
              <a:t>C:\Users\wiltshire\Dropbox (Grattan Institute)\Budget Repair Report\Data and analysis\Housing and mortgage affordability\2017 Housing affordability op </a:t>
            </a:r>
            <a:r>
              <a:rPr lang="en-AU" dirty="0" err="1"/>
              <a:t>ed</a:t>
            </a:r>
            <a:r>
              <a:rPr lang="en-AU" dirty="0"/>
              <a:t>\Population by </a:t>
            </a:r>
            <a:r>
              <a:rPr lang="en-AU" dirty="0" err="1"/>
              <a:t>signficnat</a:t>
            </a:r>
            <a:r>
              <a:rPr lang="en-AU" dirty="0"/>
              <a:t> urban area.xls</a:t>
            </a:r>
          </a:p>
          <a:p>
            <a:endParaRPr lang="en-AU" dirty="0"/>
          </a:p>
          <a:p>
            <a:pPr defTabSz="629930">
              <a:defRPr/>
            </a:pPr>
            <a:r>
              <a:rPr lang="en-AU" dirty="0"/>
              <a:t>Notes: </a:t>
            </a:r>
            <a:r>
              <a:rPr lang="en-AU" sz="800" i="1" dirty="0"/>
              <a:t>Notes: series break in 2006 when ‘net overseas migration’ definition was changed</a:t>
            </a:r>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82</a:t>
            </a:fld>
            <a:endParaRPr lang="en-US"/>
          </a:p>
        </p:txBody>
      </p:sp>
    </p:spTree>
    <p:extLst>
      <p:ext uri="{BB962C8B-B14F-4D97-AF65-F5344CB8AC3E}">
        <p14:creationId xmlns:p14="http://schemas.microsoft.com/office/powerpoint/2010/main" val="246752987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mid-rise apartments are being built in the middle ring suburbs of Sydney</a:t>
            </a:r>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cs typeface="Arial"/>
              </a:rPr>
              <a:t>Apartment completions and expected completions, 2015-2018, thousands, by region and number of storeys</a:t>
            </a:r>
            <a:endParaRPr lang="en-US" dirty="0">
              <a:cs typeface="Arial"/>
            </a:endParaRPr>
          </a:p>
          <a:p>
            <a:endParaRPr lang="en-AU" dirty="0"/>
          </a:p>
          <a:p>
            <a:r>
              <a:rPr lang="en-AU" sz="1200" i="1" kern="1200" baseline="0" dirty="0">
                <a:solidFill>
                  <a:schemeClr val="tx1"/>
                </a:solidFill>
                <a:latin typeface="Arial" charset="0"/>
                <a:ea typeface="ＭＳ Ｐゴシック" pitchFamily="34" charset="-128"/>
                <a:cs typeface="+mn-cs"/>
              </a:rPr>
              <a:t>Notes: The Central city region = CBD and approximately 0-2km from the CBD. City fringe region =approximately 2-5km from the CBD. Inner region =approximately 5-10km from each CBD.  Middle region = approximately 10-35km from each CBD. Outer region = approximately 35km+ from the CBD. ‘Middle’ Brisbane is work in progress, ‘outer’ Brisbane is not tracked.</a:t>
            </a:r>
          </a:p>
          <a:p>
            <a:r>
              <a:rPr lang="en-AU" sz="1200" i="1" dirty="0"/>
              <a:t>Source: Charter Keck Cramer</a:t>
            </a:r>
          </a:p>
          <a:p>
            <a:endParaRPr lang="en-AU" dirty="0"/>
          </a:p>
          <a:p>
            <a:r>
              <a:rPr lang="en-AU" dirty="0"/>
              <a:t>Location: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83</a:t>
            </a:fld>
            <a:endParaRPr lang="en-US"/>
          </a:p>
        </p:txBody>
      </p:sp>
    </p:spTree>
    <p:extLst>
      <p:ext uri="{BB962C8B-B14F-4D97-AF65-F5344CB8AC3E}">
        <p14:creationId xmlns:p14="http://schemas.microsoft.com/office/powerpoint/2010/main" val="199681231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mid-rise apartments are being built in the middle ring suburbs of Sydney</a:t>
            </a:r>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cs typeface="Arial"/>
              </a:rPr>
              <a:t>Apartment completions, 2015-2016, thousands, by region and number of storeys</a:t>
            </a:r>
            <a:endParaRPr lang="en-US" dirty="0">
              <a:cs typeface="Arial"/>
            </a:endParaRPr>
          </a:p>
          <a:p>
            <a:endParaRPr lang="en-AU" dirty="0"/>
          </a:p>
          <a:p>
            <a:r>
              <a:rPr lang="en-AU" sz="1200" i="1" kern="1200" baseline="0" dirty="0">
                <a:solidFill>
                  <a:schemeClr val="tx1"/>
                </a:solidFill>
                <a:latin typeface="Arial" charset="0"/>
                <a:ea typeface="ＭＳ Ｐゴシック" pitchFamily="34" charset="-128"/>
                <a:cs typeface="+mn-cs"/>
              </a:rPr>
              <a:t>Notes: The Central city region = CBD and approximately 0-2km from the CBD. City fringe region =approximately 2-5km from the CBD. Inner region =approximately 5-10km from each CBD.  Middle region = approximately 10-35km from each CBD. Outer region = approximately 35km+ from the CBD. ‘Middle’ Brisbane is work in progress, ‘outer’ Brisbane is not tracked.</a:t>
            </a:r>
          </a:p>
          <a:p>
            <a:r>
              <a:rPr lang="en-AU" sz="1200" i="1" dirty="0"/>
              <a:t>Source: Charter Keck Cramer</a:t>
            </a:r>
          </a:p>
          <a:p>
            <a:endParaRPr lang="en-AU" dirty="0"/>
          </a:p>
          <a:p>
            <a:r>
              <a:rPr lang="en-AU" dirty="0"/>
              <a:t>Location: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84</a:t>
            </a:fld>
            <a:endParaRPr lang="en-US"/>
          </a:p>
        </p:txBody>
      </p:sp>
    </p:spTree>
    <p:extLst>
      <p:ext uri="{BB962C8B-B14F-4D97-AF65-F5344CB8AC3E}">
        <p14:creationId xmlns:p14="http://schemas.microsoft.com/office/powerpoint/2010/main" val="1460868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a:t>
            </a:r>
            <a:r>
              <a:rPr lang="en-AU" sz="800" dirty="0"/>
              <a:t>Cheaper dwellings have increased in price by more than expensive dwellings over the past decade</a:t>
            </a:r>
            <a:endParaRPr lang="en-AU" dirty="0"/>
          </a:p>
          <a:p>
            <a:pPr defTabSz="629930">
              <a:defRPr/>
            </a:pPr>
            <a:r>
              <a:rPr lang="en-AU" dirty="0"/>
              <a:t>Units: </a:t>
            </a:r>
            <a:r>
              <a:rPr lang="en-AU" sz="800" dirty="0"/>
              <a:t>Per cent change in dwelling prices between 2003-04 and 2015-16, by dwelling price decile in each year</a:t>
            </a:r>
            <a:endParaRPr lang="en-US" sz="800" dirty="0">
              <a:cs typeface="Arial"/>
            </a:endParaRPr>
          </a:p>
          <a:p>
            <a:pPr defTabSz="629930">
              <a:defRPr/>
            </a:pPr>
            <a:endParaRPr lang="en-AU" dirty="0"/>
          </a:p>
          <a:p>
            <a:pPr lvl="0"/>
            <a:r>
              <a:rPr lang="en-AU" sz="800" dirty="0"/>
              <a:t>Notes: average dwelling price in each decile. ‘</a:t>
            </a:r>
            <a:r>
              <a:rPr lang="en-US" sz="800" dirty="0"/>
              <a:t>Semi-detached/townhouses’ includes </a:t>
            </a:r>
            <a:r>
              <a:rPr lang="en-AU" sz="800" dirty="0"/>
              <a:t>semi-detached house, row or terrace house and townhouse.</a:t>
            </a:r>
          </a:p>
          <a:p>
            <a:pPr lvl="0"/>
            <a:r>
              <a:rPr lang="en-AU" sz="800" dirty="0"/>
              <a:t>Source: ABS Survey of Income and Housing</a:t>
            </a:r>
            <a:endParaRPr lang="en-US" sz="800" i="1" dirty="0"/>
          </a:p>
          <a:p>
            <a:endParaRPr lang="en-AU" dirty="0"/>
          </a:p>
          <a:p>
            <a:endParaRPr lang="en-AU" dirty="0"/>
          </a:p>
          <a:p>
            <a:endParaRPr lang="en-AU" dirty="0"/>
          </a:p>
          <a:p>
            <a:r>
              <a:rPr lang="en-AU" dirty="0"/>
              <a:t>C:\Users\wiltshire\Dropbox (Grattan Institute)\Budget Repair Report\Data and analysis\Housing and mortgage affordability\2017 Housing affordability op </a:t>
            </a:r>
            <a:r>
              <a:rPr lang="en-AU" dirty="0" err="1"/>
              <a:t>ed</a:t>
            </a:r>
            <a:r>
              <a:rPr lang="en-AU" dirty="0"/>
              <a:t>\Rents and house price distribution analysis - SIH.xlsx</a:t>
            </a:r>
          </a:p>
        </p:txBody>
      </p:sp>
    </p:spTree>
    <p:extLst>
      <p:ext uri="{BB962C8B-B14F-4D97-AF65-F5344CB8AC3E}">
        <p14:creationId xmlns:p14="http://schemas.microsoft.com/office/powerpoint/2010/main" val="202614849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mid-rise apartments are being built in the middle ring suburbs of Sydney</a:t>
            </a:r>
            <a:endParaRPr lang="en-AU"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AU" dirty="0">
                <a:cs typeface="Arial"/>
              </a:rPr>
              <a:t>Apartment completions, 2015-2016, thousands, by region and number of storeys</a:t>
            </a:r>
            <a:endParaRPr lang="en-US" dirty="0">
              <a:cs typeface="Arial"/>
            </a:endParaRPr>
          </a:p>
          <a:p>
            <a:endParaRPr lang="en-AU" dirty="0"/>
          </a:p>
          <a:p>
            <a:r>
              <a:rPr lang="en-AU" sz="1200" i="1" kern="1200" baseline="0" dirty="0">
                <a:solidFill>
                  <a:schemeClr val="tx1"/>
                </a:solidFill>
                <a:latin typeface="Arial" charset="0"/>
                <a:ea typeface="ＭＳ Ｐゴシック" pitchFamily="34" charset="-128"/>
                <a:cs typeface="+mn-cs"/>
              </a:rPr>
              <a:t>Notes: The Central city region = CBD and approximately 0-2km from the CBD. City fringe region =approximately 2-5km from the CBD. Inner region =approximately 5-10km from each CBD.  Middle region = approximately 10-35km from each CBD. Outer region = approximately 35km+ from the CBD. ‘Middle’ Brisbane is work in progress, ‘outer’ Brisbane is not tracked.</a:t>
            </a:r>
          </a:p>
          <a:p>
            <a:r>
              <a:rPr lang="en-AU" sz="1200" i="1" dirty="0"/>
              <a:t>Source: Charter Keck Cramer</a:t>
            </a:r>
          </a:p>
          <a:p>
            <a:endParaRPr lang="en-AU" dirty="0"/>
          </a:p>
          <a:p>
            <a:r>
              <a:rPr lang="en-AU" dirty="0"/>
              <a:t>Location: </a:t>
            </a:r>
          </a:p>
        </p:txBody>
      </p:sp>
      <p:sp>
        <p:nvSpPr>
          <p:cNvPr id="4" name="Slide Number Placeholder 3"/>
          <p:cNvSpPr>
            <a:spLocks noGrp="1"/>
          </p:cNvSpPr>
          <p:nvPr>
            <p:ph type="sldNum" sz="quarter" idx="10"/>
          </p:nvPr>
        </p:nvSpPr>
        <p:spPr/>
        <p:txBody>
          <a:bodyPr/>
          <a:lstStyle/>
          <a:p>
            <a:fld id="{EE67FFEB-41A8-4E33-A442-87C345D03039}" type="slidenum">
              <a:rPr lang="en-US" smtClean="0"/>
              <a:pPr/>
              <a:t>85</a:t>
            </a:fld>
            <a:endParaRPr lang="en-US"/>
          </a:p>
        </p:txBody>
      </p:sp>
    </p:spTree>
    <p:extLst>
      <p:ext uri="{BB962C8B-B14F-4D97-AF65-F5344CB8AC3E}">
        <p14:creationId xmlns:p14="http://schemas.microsoft.com/office/powerpoint/2010/main" val="387503032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29930">
              <a:defRPr/>
            </a:pPr>
            <a:r>
              <a:rPr lang="en-US" dirty="0"/>
              <a:t>Title: </a:t>
            </a:r>
            <a:r>
              <a:rPr lang="en-AU" sz="800" dirty="0">
                <a:solidFill>
                  <a:srgbClr val="000000"/>
                </a:solidFill>
                <a:latin typeface="Arial"/>
                <a:ea typeface="ＭＳ Ｐゴシック"/>
              </a:rPr>
              <a:t>Home ownership is falling for younger age groups, and particularly among low income  earners</a:t>
            </a:r>
            <a:endParaRPr lang="en-US" dirty="0"/>
          </a:p>
          <a:p>
            <a:pPr defTabSz="629930">
              <a:defRPr/>
            </a:pPr>
            <a:r>
              <a:rPr lang="en-US" dirty="0"/>
              <a:t>Units: </a:t>
            </a:r>
            <a:r>
              <a:rPr lang="en-US" sz="800" dirty="0"/>
              <a:t>Home ownership rates by age and income, 1981 and 2016 </a:t>
            </a:r>
            <a:endParaRPr lang="en-US" dirty="0"/>
          </a:p>
          <a:p>
            <a:r>
              <a:rPr lang="en-US" sz="800" i="1" dirty="0"/>
              <a:t>Notes: This graph updates Burke et al 2014 using Census data obtained from the ABS. Difficulties in accurately calculating household incomes across time using Census data means that changes in home ownership rates by age and income are indicative and small changes in ownership rates should be ignored. Excludes households with tenancy not stated (for 2016) and incomes not stated. Household age group according to age of household reference person. Income quintiles are </a:t>
            </a:r>
            <a:r>
              <a:rPr lang="en-US" sz="800" i="1" dirty="0" err="1"/>
              <a:t>equivalised</a:t>
            </a:r>
            <a:r>
              <a:rPr lang="en-US" sz="800" i="1" dirty="0"/>
              <a:t> household income quintiles. </a:t>
            </a:r>
          </a:p>
          <a:p>
            <a:r>
              <a:rPr lang="en-US" sz="800" i="1" dirty="0"/>
              <a:t>Source: ABS Census; Burke et al 2014 ‘</a:t>
            </a:r>
            <a:r>
              <a:rPr lang="en-AU" sz="800" i="1" dirty="0"/>
              <a:t>Generational change in home purchase opportunity in Australia’</a:t>
            </a:r>
            <a:r>
              <a:rPr lang="en-US" sz="800" i="1" dirty="0"/>
              <a:t>; Grattan Institute</a:t>
            </a:r>
          </a:p>
          <a:p>
            <a:endParaRPr lang="en-US" sz="800" i="1" dirty="0"/>
          </a:p>
          <a:p>
            <a:r>
              <a:rPr lang="en-US" sz="800" i="1" dirty="0"/>
              <a:t>NB: change arrow size to roughly the required size and then copy and paste in each point</a:t>
            </a:r>
          </a:p>
          <a:p>
            <a:r>
              <a:rPr lang="en-US" dirty="0"/>
              <a:t/>
            </a:r>
            <a:br>
              <a:rPr lang="en-US" dirty="0"/>
            </a:br>
            <a:r>
              <a:rPr lang="en-AU" dirty="0"/>
              <a:t>C:\Users\wiltshire\Dropbox (Grattan Institute)\Budget Repair Report\Data and analysis\Housing and mortgage affordability\Census 2011 and 2016\Home ownership - by age and income - Census 2016.xlsx</a:t>
            </a:r>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86</a:t>
            </a:fld>
            <a:endParaRPr lang="en-US"/>
          </a:p>
        </p:txBody>
      </p:sp>
    </p:spTree>
    <p:extLst>
      <p:ext uri="{BB962C8B-B14F-4D97-AF65-F5344CB8AC3E}">
        <p14:creationId xmlns:p14="http://schemas.microsoft.com/office/powerpoint/2010/main" val="49472961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Proportion of all households in</a:t>
            </a:r>
            <a:r>
              <a:rPr lang="en-AU" baseline="0" dirty="0"/>
              <a:t> state-territory housing authority</a:t>
            </a:r>
            <a:endParaRPr lang="en-AU" dirty="0"/>
          </a:p>
          <a:p>
            <a:endParaRPr lang="en-AU" dirty="0"/>
          </a:p>
          <a:p>
            <a:pPr defTabSz="629930">
              <a:defRPr/>
            </a:pPr>
            <a:r>
              <a:rPr lang="en-AU" sz="800" dirty="0"/>
              <a:t>Source: ABS Housing Occupancy and Costs, 2015-16</a:t>
            </a:r>
            <a:endParaRPr lang="en-AU" sz="800" i="1"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87</a:t>
            </a:fld>
            <a:endParaRPr lang="en-US"/>
          </a:p>
        </p:txBody>
      </p:sp>
    </p:spTree>
    <p:extLst>
      <p:ext uri="{BB962C8B-B14F-4D97-AF65-F5344CB8AC3E}">
        <p14:creationId xmlns:p14="http://schemas.microsoft.com/office/powerpoint/2010/main" val="418277645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3075" y="517525"/>
            <a:ext cx="3724275" cy="2579688"/>
          </a:xfrm>
        </p:spPr>
      </p:sp>
      <p:sp>
        <p:nvSpPr>
          <p:cNvPr id="3" name="Notes Placeholder 2"/>
          <p:cNvSpPr>
            <a:spLocks noGrp="1"/>
          </p:cNvSpPr>
          <p:nvPr>
            <p:ph type="body" idx="1"/>
          </p:nvPr>
        </p:nvSpPr>
        <p:spPr/>
        <p:txBody>
          <a:bodyPr/>
          <a:lstStyle/>
          <a:p>
            <a:r>
              <a:rPr lang="en-AU" dirty="0"/>
              <a:t>More young people are living with their parents</a:t>
            </a:r>
          </a:p>
          <a:p>
            <a:r>
              <a:rPr lang="en-AU" dirty="0"/>
              <a:t>Percentage of young adults living with their parents, by sex and age group</a:t>
            </a:r>
          </a:p>
          <a:p>
            <a:endParaRPr lang="en-AU" dirty="0"/>
          </a:p>
          <a:p>
            <a:r>
              <a:rPr lang="en-AU" dirty="0"/>
              <a:t>Source: http://melbourneinstitute.unimelb.edu.au/__data/assets/pdf_file/0010/2437426/HILDA-SR-med-res.pdf </a:t>
            </a:r>
            <a:endParaRPr lang="en-US" dirty="0"/>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88</a:t>
            </a:fld>
            <a:endParaRPr lang="en-US"/>
          </a:p>
        </p:txBody>
      </p:sp>
    </p:spTree>
    <p:extLst>
      <p:ext uri="{BB962C8B-B14F-4D97-AF65-F5344CB8AC3E}">
        <p14:creationId xmlns:p14="http://schemas.microsoft.com/office/powerpoint/2010/main" val="114197473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69900" y="515938"/>
            <a:ext cx="3722688" cy="2578100"/>
          </a:xfrm>
        </p:spPr>
      </p:sp>
      <p:sp>
        <p:nvSpPr>
          <p:cNvPr id="3" name="Notes Placeholder 2"/>
          <p:cNvSpPr>
            <a:spLocks noGrp="1"/>
          </p:cNvSpPr>
          <p:nvPr>
            <p:ph type="body" idx="1"/>
          </p:nvPr>
        </p:nvSpPr>
        <p:spPr/>
        <p:txBody>
          <a:bodyPr/>
          <a:lstStyle/>
          <a:p>
            <a:r>
              <a:rPr lang="en-US" kern="0" dirty="0"/>
              <a:t>The wealth of older households has increased in ways that are unlikely to be repeated</a:t>
            </a:r>
          </a:p>
          <a:p>
            <a:pPr defTabSz="629930">
              <a:defRPr/>
            </a:pPr>
            <a:r>
              <a:rPr lang="en-US" sz="800" dirty="0"/>
              <a:t>Wealth per household, $2015-16, thousands</a:t>
            </a:r>
            <a:endParaRPr lang="en-AU" sz="800" dirty="0"/>
          </a:p>
          <a:p>
            <a:endParaRPr lang="en-US" kern="0" dirty="0"/>
          </a:p>
          <a:p>
            <a:pPr defTabSz="629930">
              <a:defRPr/>
            </a:pPr>
            <a:endParaRPr lang="en-US" b="1" baseline="0" dirty="0"/>
          </a:p>
          <a:p>
            <a:pPr defTabSz="629930">
              <a:defRPr/>
            </a:pPr>
            <a:endParaRPr lang="en-US" b="1" baseline="0" dirty="0"/>
          </a:p>
          <a:p>
            <a:pPr defTabSz="629930">
              <a:defRPr/>
            </a:pPr>
            <a:r>
              <a:rPr lang="sk-SK" sz="800" dirty="0"/>
              <a:t>Source:	</a:t>
            </a:r>
            <a:r>
              <a:rPr lang="en-AU" sz="800" dirty="0"/>
              <a:t>ABS Household Expenditure Survey and ABS Survey of Income and Housing, various years.</a:t>
            </a:r>
          </a:p>
          <a:p>
            <a:pPr defTabSz="629930">
              <a:defRPr/>
            </a:pPr>
            <a:endParaRPr lang="en-US" b="1" baseline="0" dirty="0"/>
          </a:p>
          <a:p>
            <a:pPr defTabSz="629930">
              <a:defRPr/>
            </a:pPr>
            <a:endParaRPr lang="en-US" b="1" dirty="0"/>
          </a:p>
        </p:txBody>
      </p:sp>
      <p:sp>
        <p:nvSpPr>
          <p:cNvPr id="4" name="Slide Number Placeholder 3"/>
          <p:cNvSpPr>
            <a:spLocks noGrp="1"/>
          </p:cNvSpPr>
          <p:nvPr>
            <p:ph type="sldNum" sz="quarter" idx="10"/>
          </p:nvPr>
        </p:nvSpPr>
        <p:spPr/>
        <p:txBody>
          <a:bodyPr/>
          <a:lstStyle/>
          <a:p>
            <a:fld id="{B0912462-238E-8E47-ACA0-296DE2928743}" type="slidenum">
              <a:rPr lang="en-US" smtClean="0"/>
              <a:t>89</a:t>
            </a:fld>
            <a:endParaRPr lang="en-US"/>
          </a:p>
        </p:txBody>
      </p:sp>
    </p:spTree>
    <p:extLst>
      <p:ext uri="{BB962C8B-B14F-4D97-AF65-F5344CB8AC3E}">
        <p14:creationId xmlns:p14="http://schemas.microsoft.com/office/powerpoint/2010/main" val="2078828385"/>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TITLE: </a:t>
            </a:r>
            <a:r>
              <a:rPr lang="en-AU" sz="800" dirty="0"/>
              <a:t>House price to income ratios have jumped in cities </a:t>
            </a:r>
            <a:r>
              <a:rPr lang="en-AU" sz="800" u="sng" dirty="0"/>
              <a:t>AND</a:t>
            </a:r>
            <a:r>
              <a:rPr lang="en-AU" sz="800" dirty="0"/>
              <a:t> regions</a:t>
            </a:r>
          </a:p>
          <a:p>
            <a:pPr defTabSz="629930">
              <a:defRPr/>
            </a:pPr>
            <a:r>
              <a:rPr lang="en-AU" sz="800" dirty="0"/>
              <a:t>Units: </a:t>
            </a:r>
            <a:r>
              <a:rPr lang="en-AU" dirty="0"/>
              <a:t>Ratio of median dwelling price to median annual gross household income</a:t>
            </a:r>
            <a:endParaRPr lang="en-US" dirty="0">
              <a:latin typeface="Arial" charset="0"/>
              <a:ea typeface="ＭＳ Ｐゴシック" pitchFamily="34" charset="-128"/>
            </a:endParaRPr>
          </a:p>
          <a:p>
            <a:r>
              <a:rPr lang="en-AU" sz="800" dirty="0"/>
              <a:t>Notes: median household income from ANU analysis</a:t>
            </a:r>
          </a:p>
          <a:p>
            <a:r>
              <a:rPr lang="en-AU" sz="800" dirty="0"/>
              <a:t>Source: Core Logic Housing Affordability Report – December 2016</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90</a:t>
            </a:fld>
            <a:endParaRPr lang="en-US"/>
          </a:p>
        </p:txBody>
      </p:sp>
    </p:spTree>
    <p:extLst>
      <p:ext uri="{BB962C8B-B14F-4D97-AF65-F5344CB8AC3E}">
        <p14:creationId xmlns:p14="http://schemas.microsoft.com/office/powerpoint/2010/main" val="382580820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629930">
              <a:defRPr/>
            </a:pPr>
            <a:r>
              <a:rPr lang="en-AU" dirty="0"/>
              <a:t>Title: </a:t>
            </a:r>
            <a:r>
              <a:rPr lang="en-AU" sz="800" dirty="0"/>
              <a:t>Income required to service a mortgage is below pre-GFC peak, but will increase if interest rates rise</a:t>
            </a:r>
            <a:endParaRPr lang="en-AU" dirty="0"/>
          </a:p>
          <a:p>
            <a:pPr defTabSz="629930">
              <a:defRPr/>
            </a:pPr>
            <a:r>
              <a:rPr lang="en-AU" dirty="0"/>
              <a:t>Units: </a:t>
            </a:r>
            <a:r>
              <a:rPr lang="en-AU" sz="800" dirty="0"/>
              <a:t>Per cent of household income to service an 80 per cent loan-to-valuation ratio mortgage on average residential dwelling at then current interest rates</a:t>
            </a:r>
            <a:endParaRPr lang="en-AU" dirty="0"/>
          </a:p>
          <a:p>
            <a:pPr lvl="0"/>
            <a:r>
              <a:rPr lang="en-AU" sz="800" dirty="0"/>
              <a:t>Notes: Mean income is household disposable income from National Accounts measure of income (based on ABS), which includes superannuation income and imputed rent. Median household income is gross household income from ABS 6523.0 - Household Income and Wealth, Australia, 2013-14. Future scenario assumes house prices and incomes grow at 3 per cent per annum.</a:t>
            </a:r>
          </a:p>
          <a:p>
            <a:pPr lvl="0"/>
            <a:r>
              <a:rPr lang="en-AU" sz="800" dirty="0"/>
              <a:t>Source: Grattan analysis of ABS</a:t>
            </a:r>
            <a:endParaRPr lang="en-US" sz="800" dirty="0"/>
          </a:p>
          <a:p>
            <a:pPr defTabSz="629930">
              <a:defRPr/>
            </a:pPr>
            <a:endParaRPr lang="en-AU" dirty="0"/>
          </a:p>
          <a:p>
            <a:pPr defTabSz="629930">
              <a:defRPr/>
            </a:pPr>
            <a:endParaRPr lang="en-AU" dirty="0"/>
          </a:p>
          <a:p>
            <a:pPr defTabSz="629930">
              <a:defRPr/>
            </a:pPr>
            <a:r>
              <a:rPr lang="en-AU" dirty="0"/>
              <a:t>Location: &lt;C:\Users\wiltshire\Dropbox (Grattan Institute)\Budget Repair Report\Data and analysis\Housing and mortgage affordability\2017 Housing affordability op </a:t>
            </a:r>
            <a:r>
              <a:rPr lang="en-AU" dirty="0" err="1"/>
              <a:t>ed</a:t>
            </a:r>
            <a:r>
              <a:rPr lang="en-AU" dirty="0"/>
              <a:t>\Housing and mortgage costs-affordability simulations.xlsx&gt; tab “Mortgage serviceability”</a:t>
            </a:r>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91</a:t>
            </a:fld>
            <a:endParaRPr lang="en-US" sz="800"/>
          </a:p>
        </p:txBody>
      </p:sp>
    </p:spTree>
    <p:extLst>
      <p:ext uri="{BB962C8B-B14F-4D97-AF65-F5344CB8AC3E}">
        <p14:creationId xmlns:p14="http://schemas.microsoft.com/office/powerpoint/2010/main" val="213007357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629930">
              <a:defRPr/>
            </a:pPr>
            <a:r>
              <a:rPr lang="en-AU" dirty="0"/>
              <a:t>Title: </a:t>
            </a:r>
            <a:r>
              <a:rPr lang="en-AU" sz="800" dirty="0"/>
              <a:t>Income required to service a mortgage is below pre-GFC peak, but will increase if interest rates rise</a:t>
            </a:r>
            <a:endParaRPr lang="en-AU" dirty="0"/>
          </a:p>
          <a:p>
            <a:pPr defTabSz="629930">
              <a:defRPr/>
            </a:pPr>
            <a:r>
              <a:rPr lang="en-AU" dirty="0"/>
              <a:t>Units: </a:t>
            </a:r>
            <a:r>
              <a:rPr lang="en-AU" sz="800" dirty="0"/>
              <a:t>Per cent of household income to service an 80 per cent loan-to-valuation ratio mortgage on average residential dwelling at then current interest rates</a:t>
            </a:r>
            <a:endParaRPr lang="en-AU" dirty="0"/>
          </a:p>
          <a:p>
            <a:pPr lvl="0"/>
            <a:r>
              <a:rPr lang="en-AU" sz="800" dirty="0"/>
              <a:t>Notes: Mean income is household disposable income from National Accounts measure of income (based on ABS), which includes superannuation income and imputed rent. Median household income is gross household income from ABS 6523.0 - Household Income and Wealth, Australia, 2013-14. Future scenario assumes house prices and incomes grow at 3 per cent per annum.</a:t>
            </a:r>
          </a:p>
          <a:p>
            <a:pPr lvl="0"/>
            <a:r>
              <a:rPr lang="en-AU" sz="800" dirty="0"/>
              <a:t>Source: Grattan analysis of ABS</a:t>
            </a:r>
            <a:endParaRPr lang="en-US" sz="800" dirty="0"/>
          </a:p>
          <a:p>
            <a:pPr defTabSz="629930">
              <a:defRPr/>
            </a:pPr>
            <a:endParaRPr lang="en-AU" dirty="0"/>
          </a:p>
          <a:p>
            <a:pPr defTabSz="629930">
              <a:defRPr/>
            </a:pPr>
            <a:endParaRPr lang="en-AU" dirty="0"/>
          </a:p>
          <a:p>
            <a:pPr defTabSz="629930">
              <a:defRPr/>
            </a:pPr>
            <a:r>
              <a:rPr lang="en-AU" dirty="0"/>
              <a:t>Location: &lt;C:\Users\wiltshire\Dropbox (Grattan Institute)\Budget Repair Report\Data and analysis\Housing and mortgage affordability\2017 Housing affordability op </a:t>
            </a:r>
            <a:r>
              <a:rPr lang="en-AU" dirty="0" err="1"/>
              <a:t>ed</a:t>
            </a:r>
            <a:r>
              <a:rPr lang="en-AU" dirty="0"/>
              <a:t>\Housing and mortgage costs-affordability simulations.xlsx&gt; tab “Mortgage serviceability”</a:t>
            </a:r>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92</a:t>
            </a:fld>
            <a:endParaRPr lang="en-US" sz="800"/>
          </a:p>
        </p:txBody>
      </p:sp>
    </p:spTree>
    <p:extLst>
      <p:ext uri="{BB962C8B-B14F-4D97-AF65-F5344CB8AC3E}">
        <p14:creationId xmlns:p14="http://schemas.microsoft.com/office/powerpoint/2010/main" val="1760675559"/>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Rental stress among low-income households is increasing in capital cities </a:t>
            </a:r>
          </a:p>
          <a:p>
            <a:pPr defTabSz="629930">
              <a:defRPr/>
            </a:pPr>
            <a:r>
              <a:rPr lang="en-AU" dirty="0"/>
              <a:t>Units: </a:t>
            </a:r>
            <a:r>
              <a:rPr lang="en-AU" sz="800" dirty="0"/>
              <a:t>Per cent of low-income renters with housing costs more than 30 per cent of gross household income</a:t>
            </a:r>
            <a:endParaRPr lang="en-AU" dirty="0"/>
          </a:p>
          <a:p>
            <a:pPr lvl="0"/>
            <a:r>
              <a:rPr lang="en-AU" sz="800" i="1" dirty="0"/>
              <a:t>Notes: Low income households are defined as the 40 per cent of households with </a:t>
            </a:r>
            <a:r>
              <a:rPr lang="en-AU" sz="800" i="1" dirty="0" err="1"/>
              <a:t>equivalised</a:t>
            </a:r>
            <a:r>
              <a:rPr lang="en-AU" sz="800" i="1" dirty="0"/>
              <a:t> disposable household income (excluding Commonwealth Rent Assistance) at or below the 40th percentile.</a:t>
            </a:r>
          </a:p>
          <a:p>
            <a:pPr lvl="0"/>
            <a:r>
              <a:rPr lang="en-AU" sz="800" i="1" dirty="0"/>
              <a:t>Source: ABS 4130.0 - Housing Occupancy and Costs</a:t>
            </a:r>
            <a:endParaRPr lang="en-AU" dirty="0"/>
          </a:p>
          <a:p>
            <a:r>
              <a:rPr lang="en-AU" dirty="0"/>
              <a:t>C:\Users\wiltshire\Dropbox (Grattan Institute)\Budget Repair Report\Data and analysis\Housing and mortgage affordability\4130 - Housing occupancy and costs\Housing occupancy and costs - analysis.xlsx</a:t>
            </a:r>
          </a:p>
        </p:txBody>
      </p:sp>
    </p:spTree>
    <p:extLst>
      <p:ext uri="{BB962C8B-B14F-4D97-AF65-F5344CB8AC3E}">
        <p14:creationId xmlns:p14="http://schemas.microsoft.com/office/powerpoint/2010/main" val="381485123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Title: Rental stress among low-income households is increasing in capital cities </a:t>
            </a:r>
          </a:p>
          <a:p>
            <a:pPr defTabSz="629930">
              <a:defRPr/>
            </a:pPr>
            <a:r>
              <a:rPr lang="en-AU" dirty="0"/>
              <a:t>Units: </a:t>
            </a:r>
            <a:r>
              <a:rPr lang="en-AU" sz="800" dirty="0"/>
              <a:t>Per cent of low-income renters with housing costs more than 30 per cent of gross household income</a:t>
            </a:r>
            <a:endParaRPr lang="en-AU" dirty="0"/>
          </a:p>
          <a:p>
            <a:pPr lvl="0"/>
            <a:r>
              <a:rPr lang="en-AU" sz="800" i="1" dirty="0"/>
              <a:t>Notes: Low income households are defined as the 40 per cent of households with </a:t>
            </a:r>
            <a:r>
              <a:rPr lang="en-AU" sz="800" i="1" dirty="0" err="1"/>
              <a:t>equivalised</a:t>
            </a:r>
            <a:r>
              <a:rPr lang="en-AU" sz="800" i="1" dirty="0"/>
              <a:t> disposable household income (excluding Commonwealth Rent Assistance) at or below the 40th percentile.</a:t>
            </a:r>
          </a:p>
          <a:p>
            <a:pPr lvl="0"/>
            <a:r>
              <a:rPr lang="en-AU" sz="800" i="1" dirty="0"/>
              <a:t>Source: ABS 4130.0 - Housing Occupancy and Costs</a:t>
            </a:r>
            <a:endParaRPr lang="en-AU" dirty="0"/>
          </a:p>
          <a:p>
            <a:r>
              <a:rPr lang="en-AU" dirty="0"/>
              <a:t>C:\Users\wiltshire\Dropbox (Grattan Institute)\Budget Repair Report\Data and analysis\Housing and mortgage affordability\4130 - Housing occupancy and costs\Housing occupancy and costs - analysis.xlsx</a:t>
            </a:r>
          </a:p>
        </p:txBody>
      </p:sp>
    </p:spTree>
    <p:extLst>
      <p:ext uri="{BB962C8B-B14F-4D97-AF65-F5344CB8AC3E}">
        <p14:creationId xmlns:p14="http://schemas.microsoft.com/office/powerpoint/2010/main" val="518642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629930">
              <a:defRPr/>
            </a:pPr>
            <a:r>
              <a:rPr lang="en-AU" dirty="0"/>
              <a:t>Title: </a:t>
            </a:r>
            <a:r>
              <a:rPr lang="en-AU" sz="800" dirty="0"/>
              <a:t>Income required to service a mortgage is below pre-GFC peak, but will increase if interest rates rise</a:t>
            </a:r>
            <a:endParaRPr lang="en-AU" dirty="0"/>
          </a:p>
          <a:p>
            <a:pPr defTabSz="629930">
              <a:defRPr/>
            </a:pPr>
            <a:r>
              <a:rPr lang="en-AU" dirty="0"/>
              <a:t>Units: </a:t>
            </a:r>
            <a:r>
              <a:rPr lang="en-AU" sz="800" dirty="0"/>
              <a:t>Per cent of household income to service an 80 per cent loan-to-valuation ratio mortgage on average residential dwelling at then current interest rates</a:t>
            </a:r>
            <a:endParaRPr lang="en-AU" dirty="0"/>
          </a:p>
          <a:p>
            <a:pPr lvl="0"/>
            <a:r>
              <a:rPr lang="en-AU" sz="800" dirty="0"/>
              <a:t>Notes: Mean income is household disposable income from National Accounts measure of income (based on ABS), which includes superannuation income and imputed rent. Median household income is gross household income from ABS 6523.0 - Household Income and Wealth, Australia, 2013-14. Future scenario assumes house prices and incomes grow at 3 per cent per annum.</a:t>
            </a:r>
          </a:p>
          <a:p>
            <a:pPr lvl="0"/>
            <a:r>
              <a:rPr lang="en-AU" sz="800" dirty="0"/>
              <a:t>Source: Grattan analysis of ABS</a:t>
            </a:r>
            <a:endParaRPr lang="en-US" sz="800" dirty="0"/>
          </a:p>
          <a:p>
            <a:pPr defTabSz="629930">
              <a:defRPr/>
            </a:pPr>
            <a:endParaRPr lang="en-AU" dirty="0"/>
          </a:p>
          <a:p>
            <a:pPr defTabSz="629930">
              <a:defRPr/>
            </a:pPr>
            <a:endParaRPr lang="en-AU" dirty="0"/>
          </a:p>
          <a:p>
            <a:pPr defTabSz="629930">
              <a:defRPr/>
            </a:pPr>
            <a:r>
              <a:rPr lang="en-AU" dirty="0"/>
              <a:t>Location: &lt;C:\Users\wiltshire\Dropbox (Grattan Institute)\Budget Repair Report\Data and analysis\Housing and mortgage affordability\2017 Housing affordability op </a:t>
            </a:r>
            <a:r>
              <a:rPr lang="en-AU" dirty="0" err="1"/>
              <a:t>ed</a:t>
            </a:r>
            <a:r>
              <a:rPr lang="en-AU" dirty="0"/>
              <a:t>\Housing and mortgage costs-affordability simulations.xlsx&gt; tab “Mortgage serviceability”</a:t>
            </a:r>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9</a:t>
            </a:fld>
            <a:endParaRPr lang="en-US" sz="800"/>
          </a:p>
        </p:txBody>
      </p:sp>
    </p:spTree>
    <p:extLst>
      <p:ext uri="{BB962C8B-B14F-4D97-AF65-F5344CB8AC3E}">
        <p14:creationId xmlns:p14="http://schemas.microsoft.com/office/powerpoint/2010/main" val="258774513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Slide Image Placeholder 1"/>
          <p:cNvSpPr>
            <a:spLocks noGrp="1" noRot="1" noChangeAspect="1"/>
          </p:cNvSpPr>
          <p:nvPr>
            <p:ph type="sldImg"/>
          </p:nvPr>
        </p:nvSpPr>
        <p:spPr>
          <a:xfrm>
            <a:off x="473075" y="517525"/>
            <a:ext cx="3724275" cy="2579688"/>
          </a:xfrm>
          <a:ln/>
        </p:spPr>
      </p:sp>
      <p:sp>
        <p:nvSpPr>
          <p:cNvPr id="839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AU" dirty="0"/>
              <a:t>Title: </a:t>
            </a:r>
            <a:r>
              <a:rPr lang="en-AU" sz="800" dirty="0"/>
              <a:t>Housing construction lagged population growth for much of the 2000s, but picked up recently</a:t>
            </a:r>
            <a:endParaRPr lang="en-AU" dirty="0"/>
          </a:p>
          <a:p>
            <a:pPr lvl="0"/>
            <a:r>
              <a:rPr lang="en-AU" dirty="0"/>
              <a:t>Units: On chart</a:t>
            </a:r>
          </a:p>
          <a:p>
            <a:pPr lvl="0"/>
            <a:endParaRPr lang="en-AU" dirty="0"/>
          </a:p>
          <a:p>
            <a:pPr defTabSz="629930">
              <a:defRPr/>
            </a:pPr>
            <a:r>
              <a:rPr lang="sk-SK" sz="800" i="1" dirty="0"/>
              <a:t>Source</a:t>
            </a:r>
            <a:r>
              <a:rPr lang="en-AU" sz="800" i="1" dirty="0"/>
              <a:t>: ABS 8752.0 Building Activity, Australia; ABS 3101.0 Australian Demographic Statistics; Grattan analysis </a:t>
            </a:r>
          </a:p>
          <a:p>
            <a:pPr lvl="0"/>
            <a:endParaRPr lang="en-AU" dirty="0"/>
          </a:p>
          <a:p>
            <a:pPr lvl="0"/>
            <a:endParaRPr lang="en-AU" dirty="0"/>
          </a:p>
          <a:p>
            <a:pPr lvl="0"/>
            <a:r>
              <a:rPr lang="en-AU" dirty="0"/>
              <a:t>Location: C:\Users\wiltshire\Dropbox (Grattan Institute)\Budget Repair Report\Data and analysis\Housing and mortgage affordability\87310020 - Dwelling approvals - Australia - types of dwellings.xlsx</a:t>
            </a:r>
          </a:p>
          <a:p>
            <a:pPr lvl="0"/>
            <a:endParaRPr lang="en-AU" dirty="0"/>
          </a:p>
          <a:p>
            <a:pPr lvl="0"/>
            <a:r>
              <a:rPr lang="en-AU" dirty="0"/>
              <a:t>ABS source: http://www.abs.gov.au/AUSSTATS/abs@.nsf/DetailsPage/8731.0Jan%202017?OpenDocument</a:t>
            </a:r>
          </a:p>
        </p:txBody>
      </p:sp>
      <p:sp>
        <p:nvSpPr>
          <p:cNvPr id="839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700">
                <a:solidFill>
                  <a:schemeClr val="tx1"/>
                </a:solidFill>
                <a:latin typeface="Arial" charset="0"/>
                <a:ea typeface="ＭＳ Ｐゴシック" charset="0"/>
                <a:cs typeface="ＭＳ Ｐゴシック" charset="0"/>
              </a:defRPr>
            </a:lvl1pPr>
            <a:lvl2pPr marL="513048" indent="-197326" eaLnBrk="0" hangingPunct="0">
              <a:defRPr sz="1700">
                <a:solidFill>
                  <a:schemeClr val="tx1"/>
                </a:solidFill>
                <a:latin typeface="Arial" charset="0"/>
                <a:ea typeface="ＭＳ Ｐゴシック" charset="0"/>
              </a:defRPr>
            </a:lvl2pPr>
            <a:lvl3pPr marL="789304" indent="-157861" eaLnBrk="0" hangingPunct="0">
              <a:defRPr sz="1700">
                <a:solidFill>
                  <a:schemeClr val="tx1"/>
                </a:solidFill>
                <a:latin typeface="Arial" charset="0"/>
                <a:ea typeface="ＭＳ Ｐゴシック" charset="0"/>
              </a:defRPr>
            </a:lvl3pPr>
            <a:lvl4pPr marL="1105025" indent="-157861" eaLnBrk="0" hangingPunct="0">
              <a:defRPr sz="1700">
                <a:solidFill>
                  <a:schemeClr val="tx1"/>
                </a:solidFill>
                <a:latin typeface="Arial" charset="0"/>
                <a:ea typeface="ＭＳ Ｐゴシック" charset="0"/>
              </a:defRPr>
            </a:lvl4pPr>
            <a:lvl5pPr marL="1420747" indent="-157861" eaLnBrk="0" hangingPunct="0">
              <a:defRPr sz="1700">
                <a:solidFill>
                  <a:schemeClr val="tx1"/>
                </a:solidFill>
                <a:latin typeface="Arial" charset="0"/>
                <a:ea typeface="ＭＳ Ｐゴシック" charset="0"/>
              </a:defRPr>
            </a:lvl5pPr>
            <a:lvl6pPr marL="1736468" indent="-157861" eaLnBrk="0" fontAlgn="base" hangingPunct="0">
              <a:spcBef>
                <a:spcPct val="0"/>
              </a:spcBef>
              <a:spcAft>
                <a:spcPct val="0"/>
              </a:spcAft>
              <a:defRPr sz="1700">
                <a:solidFill>
                  <a:schemeClr val="tx1"/>
                </a:solidFill>
                <a:latin typeface="Arial" charset="0"/>
                <a:ea typeface="ＭＳ Ｐゴシック" charset="0"/>
              </a:defRPr>
            </a:lvl6pPr>
            <a:lvl7pPr marL="2052189" indent="-157861" eaLnBrk="0" fontAlgn="base" hangingPunct="0">
              <a:spcBef>
                <a:spcPct val="0"/>
              </a:spcBef>
              <a:spcAft>
                <a:spcPct val="0"/>
              </a:spcAft>
              <a:defRPr sz="1700">
                <a:solidFill>
                  <a:schemeClr val="tx1"/>
                </a:solidFill>
                <a:latin typeface="Arial" charset="0"/>
                <a:ea typeface="ＭＳ Ｐゴシック" charset="0"/>
              </a:defRPr>
            </a:lvl7pPr>
            <a:lvl8pPr marL="2367911" indent="-157861" eaLnBrk="0" fontAlgn="base" hangingPunct="0">
              <a:spcBef>
                <a:spcPct val="0"/>
              </a:spcBef>
              <a:spcAft>
                <a:spcPct val="0"/>
              </a:spcAft>
              <a:defRPr sz="1700">
                <a:solidFill>
                  <a:schemeClr val="tx1"/>
                </a:solidFill>
                <a:latin typeface="Arial" charset="0"/>
                <a:ea typeface="ＭＳ Ｐゴシック" charset="0"/>
              </a:defRPr>
            </a:lvl8pPr>
            <a:lvl9pPr marL="2683632" indent="-157861" eaLnBrk="0" fontAlgn="base" hangingPunct="0">
              <a:spcBef>
                <a:spcPct val="0"/>
              </a:spcBef>
              <a:spcAft>
                <a:spcPct val="0"/>
              </a:spcAft>
              <a:defRPr sz="1700">
                <a:solidFill>
                  <a:schemeClr val="tx1"/>
                </a:solidFill>
                <a:latin typeface="Arial" charset="0"/>
                <a:ea typeface="ＭＳ Ｐゴシック" charset="0"/>
              </a:defRPr>
            </a:lvl9pPr>
          </a:lstStyle>
          <a:p>
            <a:fld id="{1D5DE826-EC1F-924C-9BA1-9A3F7FC81F27}" type="slidenum">
              <a:rPr lang="en-US" sz="800"/>
              <a:pPr/>
              <a:t>95</a:t>
            </a:fld>
            <a:endParaRPr lang="en-US" sz="800"/>
          </a:p>
        </p:txBody>
      </p:sp>
    </p:spTree>
    <p:extLst>
      <p:ext uri="{BB962C8B-B14F-4D97-AF65-F5344CB8AC3E}">
        <p14:creationId xmlns:p14="http://schemas.microsoft.com/office/powerpoint/2010/main" val="63316658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Proportion of all households in</a:t>
            </a:r>
            <a:r>
              <a:rPr lang="en-AU" baseline="0" dirty="0"/>
              <a:t> state-territory housing authority, by state/territory</a:t>
            </a:r>
            <a:endParaRPr lang="en-AU" dirty="0"/>
          </a:p>
          <a:p>
            <a:endParaRPr lang="en-AU" dirty="0"/>
          </a:p>
          <a:p>
            <a:pPr defTabSz="629930">
              <a:defRPr/>
            </a:pPr>
            <a:r>
              <a:rPr lang="en-AU" sz="800" dirty="0"/>
              <a:t>Source: ABS Housing Occupancy and Costs, 2013-14</a:t>
            </a:r>
            <a:endParaRPr lang="en-AU" sz="800" i="1"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96</a:t>
            </a:fld>
            <a:endParaRPr lang="en-US"/>
          </a:p>
        </p:txBody>
      </p:sp>
    </p:spTree>
    <p:extLst>
      <p:ext uri="{BB962C8B-B14F-4D97-AF65-F5344CB8AC3E}">
        <p14:creationId xmlns:p14="http://schemas.microsoft.com/office/powerpoint/2010/main" val="118816981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Proportion of all households in</a:t>
            </a:r>
            <a:r>
              <a:rPr lang="en-AU" baseline="0" dirty="0"/>
              <a:t> state-territory housing authority, by state/territory</a:t>
            </a:r>
            <a:endParaRPr lang="en-AU" dirty="0"/>
          </a:p>
          <a:p>
            <a:endParaRPr lang="en-AU" dirty="0"/>
          </a:p>
          <a:p>
            <a:pPr defTabSz="629930">
              <a:defRPr/>
            </a:pPr>
            <a:r>
              <a:rPr lang="en-AU" sz="800" dirty="0"/>
              <a:t>Source: ABS Housing Occupancy and Costs, 2013-14</a:t>
            </a:r>
            <a:endParaRPr lang="en-AU" sz="800" i="1"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97</a:t>
            </a:fld>
            <a:endParaRPr lang="en-US"/>
          </a:p>
        </p:txBody>
      </p:sp>
    </p:spTree>
    <p:extLst>
      <p:ext uri="{BB962C8B-B14F-4D97-AF65-F5344CB8AC3E}">
        <p14:creationId xmlns:p14="http://schemas.microsoft.com/office/powerpoint/2010/main" val="185622880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800" dirty="0"/>
              <a:t>Title: </a:t>
            </a:r>
            <a:r>
              <a:rPr lang="en-AU" dirty="0"/>
              <a:t>Only 10% of landlords own more than two residential investment properties</a:t>
            </a:r>
          </a:p>
          <a:p>
            <a:r>
              <a:rPr lang="en-AU" dirty="0"/>
              <a:t>Sub-title: </a:t>
            </a:r>
            <a:r>
              <a:rPr lang="en-AU" b="1" dirty="0"/>
              <a:t>Share of total investment properties by number of properties owned by investor, </a:t>
            </a:r>
            <a:r>
              <a:rPr lang="en-AU" b="1" baseline="0" dirty="0"/>
              <a:t> </a:t>
            </a:r>
            <a:r>
              <a:rPr lang="en-AU" dirty="0"/>
              <a:t>2014-15</a:t>
            </a:r>
            <a:endParaRPr lang="en-US" dirty="0">
              <a:latin typeface="Arial" charset="0"/>
              <a:ea typeface="ＭＳ Ｐゴシック" pitchFamily="34" charset="-128"/>
            </a:endParaRPr>
          </a:p>
          <a:p>
            <a:pPr defTabSz="629930">
              <a:defRPr/>
            </a:pPr>
            <a:r>
              <a:rPr lang="en-AU" dirty="0"/>
              <a:t>Note: An interest in a property means the property is either solely owned, or jointly owned for all or part of the year.</a:t>
            </a:r>
          </a:p>
          <a:p>
            <a:r>
              <a:rPr lang="en-AU" sz="800" dirty="0"/>
              <a:t>Source: Grattan analysis of </a:t>
            </a:r>
            <a:r>
              <a:rPr lang="en-AU" dirty="0"/>
              <a:t>ATO Taxation Statistics, 2014-15</a:t>
            </a:r>
          </a:p>
        </p:txBody>
      </p:sp>
      <p:sp>
        <p:nvSpPr>
          <p:cNvPr id="4" name="Slide Number Placeholder 3"/>
          <p:cNvSpPr>
            <a:spLocks noGrp="1"/>
          </p:cNvSpPr>
          <p:nvPr>
            <p:ph type="sldNum" sz="quarter" idx="10"/>
          </p:nvPr>
        </p:nvSpPr>
        <p:spPr/>
        <p:txBody>
          <a:bodyPr/>
          <a:lstStyle/>
          <a:p>
            <a:fld id="{EE67FFEB-41A8-4E33-A442-87C345D03039}" type="slidenum">
              <a:rPr lang="en-US" smtClean="0"/>
              <a:pPr/>
              <a:t>98</a:t>
            </a:fld>
            <a:endParaRPr lang="en-US"/>
          </a:p>
        </p:txBody>
      </p:sp>
    </p:spTree>
    <p:extLst>
      <p:ext uri="{BB962C8B-B14F-4D97-AF65-F5344CB8AC3E}">
        <p14:creationId xmlns:p14="http://schemas.microsoft.com/office/powerpoint/2010/main" val="106347888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4375" y="746125"/>
            <a:ext cx="5380038" cy="3725863"/>
          </a:xfrm>
        </p:spPr>
      </p:sp>
      <p:sp>
        <p:nvSpPr>
          <p:cNvPr id="3" name="Notes Placeholder 2"/>
          <p:cNvSpPr>
            <a:spLocks noGrp="1"/>
          </p:cNvSpPr>
          <p:nvPr>
            <p:ph type="body" idx="1"/>
          </p:nvPr>
        </p:nvSpPr>
        <p:spPr/>
        <p:txBody>
          <a:bodyPr/>
          <a:lstStyle/>
          <a:p>
            <a:r>
              <a:rPr lang="en-US" sz="800" dirty="0"/>
              <a:t>Government transport spending has not reflected distribution of growth in the economy or population</a:t>
            </a:r>
          </a:p>
          <a:p>
            <a:pPr defTabSz="629930">
              <a:defRPr/>
            </a:pPr>
            <a:r>
              <a:rPr lang="en-AU" sz="800" dirty="0"/>
              <a:t>Size and transport infrastructure spending, per cent of Australian total</a:t>
            </a:r>
          </a:p>
          <a:p>
            <a:endParaRPr lang="en-AU" dirty="0"/>
          </a:p>
          <a:p>
            <a:r>
              <a:rPr lang="en-AU" i="1" dirty="0"/>
              <a:t>Notes: </a:t>
            </a:r>
            <a:r>
              <a:rPr lang="en-AU" dirty="0"/>
              <a:t>The percentage of the national economy is based on the 2014-15 financial year. Population growth is over the 10 years from June 2004 to June 2014. Road and rail investment is over the 10 years from 2005-06 to 2014-15.Road and rail investment does not include the private sector contribution to public-private partnerships. If this were included, the proportion of spending in urban areas would be slightly higher. </a:t>
            </a:r>
          </a:p>
          <a:p>
            <a:endParaRPr lang="en-AU" i="1" dirty="0"/>
          </a:p>
          <a:p>
            <a:r>
              <a:rPr lang="en-AU" i="1" dirty="0"/>
              <a:t>Source: Grattan analysis of Commonwealth and State budget papers 2005-06 to 2014-15, </a:t>
            </a:r>
            <a:r>
              <a:rPr lang="en-AU" dirty="0"/>
              <a:t> </a:t>
            </a:r>
          </a:p>
          <a:p>
            <a:r>
              <a:rPr lang="en-AU" i="0" baseline="0" dirty="0"/>
              <a:t>ABS 3218.0  Regional Population Growth (pop growth), </a:t>
            </a:r>
          </a:p>
          <a:p>
            <a:r>
              <a:rPr lang="en-AU" i="0" baseline="0" dirty="0"/>
              <a:t>SGS Economics &amp; Planning Australian Cities Accounts 2014-15 (% of economy), </a:t>
            </a:r>
          </a:p>
          <a:p>
            <a:r>
              <a:rPr lang="en-AU" i="1" dirty="0"/>
              <a:t>Department of Infrastructure and Regional Development (unpublished) – Jessica Hall data</a:t>
            </a:r>
            <a:endParaRPr lang="en-AU" i="0" baseline="0" dirty="0"/>
          </a:p>
          <a:p>
            <a:endParaRPr lang="en-AU" i="0" baseline="0" dirty="0"/>
          </a:p>
          <a:p>
            <a:r>
              <a:rPr lang="en-AU" i="0" baseline="0" dirty="0"/>
              <a:t>Internal notes:</a:t>
            </a:r>
            <a:endParaRPr lang="en-AU" baseline="0" dirty="0"/>
          </a:p>
          <a:p>
            <a:r>
              <a:rPr lang="en-AU" baseline="0" dirty="0"/>
              <a:t>A big shortcoming of these numbers is the significant proportion of rail investment that’s not identifiable as being urban or regional.</a:t>
            </a:r>
          </a:p>
          <a:p>
            <a:endParaRPr lang="en-AU" baseline="0" dirty="0"/>
          </a:p>
          <a:p>
            <a:pPr defTabSz="914050">
              <a:defRPr/>
            </a:pPr>
            <a:r>
              <a:rPr lang="en-AU" i="0" dirty="0"/>
              <a:t>Analysis</a:t>
            </a:r>
            <a:r>
              <a:rPr lang="en-AU" i="0" baseline="0" dirty="0"/>
              <a:t> in S:\Staff_personal_files\Owain\Where did the money go\Regional comparisons.xlsx</a:t>
            </a:r>
          </a:p>
          <a:p>
            <a:endParaRPr lang="en-AU" i="0" baseline="0" dirty="0"/>
          </a:p>
          <a:p>
            <a:r>
              <a:rPr lang="en-AU" i="0" baseline="0" dirty="0"/>
              <a:t>	</a:t>
            </a:r>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99</a:t>
            </a:fld>
            <a:endParaRPr lang="en-US"/>
          </a:p>
        </p:txBody>
      </p:sp>
    </p:spTree>
    <p:extLst>
      <p:ext uri="{BB962C8B-B14F-4D97-AF65-F5344CB8AC3E}">
        <p14:creationId xmlns:p14="http://schemas.microsoft.com/office/powerpoint/2010/main" val="2988867759"/>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3075" y="517525"/>
            <a:ext cx="3724275" cy="2579688"/>
          </a:xfrm>
        </p:spPr>
      </p:sp>
      <p:sp>
        <p:nvSpPr>
          <p:cNvPr id="3" name="Notes Placeholder 2"/>
          <p:cNvSpPr>
            <a:spLocks noGrp="1"/>
          </p:cNvSpPr>
          <p:nvPr>
            <p:ph type="body" idx="1"/>
          </p:nvPr>
        </p:nvSpPr>
        <p:spPr/>
        <p:txBody>
          <a:bodyPr/>
          <a:lstStyle/>
          <a:p>
            <a:endParaRPr lang="en-AU" dirty="0"/>
          </a:p>
          <a:p>
            <a:r>
              <a:rPr lang="en-AU" dirty="0"/>
              <a:t>Title: </a:t>
            </a:r>
            <a:r>
              <a:rPr lang="en-AU" kern="1200" dirty="0">
                <a:solidFill>
                  <a:srgbClr val="000000"/>
                </a:solidFill>
              </a:rPr>
              <a:t>Fewer Australians own their homes outright than in the past</a:t>
            </a:r>
            <a:r>
              <a:rPr lang="en-AU" dirty="0"/>
              <a:t> </a:t>
            </a:r>
          </a:p>
          <a:p>
            <a:pPr defTabSz="629930">
              <a:defRPr/>
            </a:pPr>
            <a:r>
              <a:rPr lang="en-AU" dirty="0"/>
              <a:t>Units: </a:t>
            </a:r>
            <a:r>
              <a:rPr lang="en-US" sz="800" dirty="0"/>
              <a:t>Per cent of households that own home outright, by age group</a:t>
            </a:r>
          </a:p>
          <a:p>
            <a:pPr lvl="0"/>
            <a:r>
              <a:rPr lang="en-AU" sz="800" i="1" dirty="0"/>
              <a:t>Notes: by age of household reference person</a:t>
            </a:r>
          </a:p>
          <a:p>
            <a:pPr lvl="0"/>
            <a:r>
              <a:rPr lang="en-AU" sz="800" i="1" dirty="0"/>
              <a:t>Source: 4130.0 - Housing Occupancy and Costs, 2013-14 + income and wealth</a:t>
            </a:r>
            <a:endParaRPr lang="en-US" sz="800" i="1" dirty="0"/>
          </a:p>
          <a:p>
            <a:r>
              <a:rPr lang="en-AU" dirty="0"/>
              <a:t>C:\Users\wiltshire\Dropbox (Grattan Institute)\Budget Repair Report\Data and analysis\Housing and mortgage affordability\4130 - Housing occupancy and costs\41300do001_201314 - Table 1.xls – TABLE 3</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100</a:t>
            </a:fld>
            <a:endParaRPr lang="en-US"/>
          </a:p>
        </p:txBody>
      </p:sp>
    </p:spTree>
    <p:extLst>
      <p:ext uri="{BB962C8B-B14F-4D97-AF65-F5344CB8AC3E}">
        <p14:creationId xmlns:p14="http://schemas.microsoft.com/office/powerpoint/2010/main" val="3655414763"/>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p:cNvSpPr>
            <a:spLocks noGrp="1"/>
          </p:cNvSpPr>
          <p:nvPr>
            <p:ph type="body" idx="1"/>
          </p:nvPr>
        </p:nvSpPr>
        <p:spPr/>
        <p:txBody>
          <a:bodyPr/>
          <a:lstStyle/>
          <a:p>
            <a:r>
              <a:rPr lang="en-AU" dirty="0"/>
              <a:t>Community attitudes to increased population in their neighbourhoods</a:t>
            </a:r>
          </a:p>
          <a:p>
            <a:endParaRPr lang="en-AU" dirty="0"/>
          </a:p>
          <a:p>
            <a:r>
              <a:rPr lang="en-AU" dirty="0"/>
              <a:t>From getting the housing we want</a:t>
            </a:r>
          </a:p>
          <a:p>
            <a:endParaRPr lang="en-AU" dirty="0"/>
          </a:p>
          <a:p>
            <a:r>
              <a:rPr lang="en-AU" dirty="0"/>
              <a:t>From Pc report - </a:t>
            </a:r>
            <a:r>
              <a:rPr lang="en-AU"/>
              <a:t>https://www</a:t>
            </a:r>
            <a:r>
              <a:rPr lang="en-AU" dirty="0"/>
              <a:t>.pc.gov</a:t>
            </a:r>
            <a:r>
              <a:rPr lang="en-AU"/>
              <a:t>.au/inquiries/completed/regulation-benchmarking-planning/report/planning-volume1</a:t>
            </a:r>
            <a:r>
              <a:rPr lang="en-AU" dirty="0"/>
              <a:t>.pdf , table 2.4</a:t>
            </a:r>
          </a:p>
          <a:p>
            <a:endParaRPr lang="en-AU" dirty="0"/>
          </a:p>
          <a:p>
            <a:endParaRPr lang="en-AU" dirty="0"/>
          </a:p>
        </p:txBody>
      </p:sp>
    </p:spTree>
    <p:extLst>
      <p:ext uri="{BB962C8B-B14F-4D97-AF65-F5344CB8AC3E}">
        <p14:creationId xmlns:p14="http://schemas.microsoft.com/office/powerpoint/2010/main" val="412928109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29930">
              <a:defRPr/>
            </a:pPr>
            <a:r>
              <a:rPr lang="en-AU" dirty="0"/>
              <a:t>Progressive land taxes discourage large investors from holding residential property</a:t>
            </a:r>
            <a:endParaRPr lang="en-AU" kern="0" dirty="0"/>
          </a:p>
          <a:p>
            <a:endParaRPr lang="en-AU" dirty="0"/>
          </a:p>
          <a:p>
            <a:pPr defTabSz="629930">
              <a:defRPr/>
            </a:pPr>
            <a:r>
              <a:rPr lang="en-AU" dirty="0"/>
              <a:t>Land tax paid and post-tax income return</a:t>
            </a:r>
            <a:r>
              <a:rPr lang="en-AU" b="0" dirty="0"/>
              <a:t>, % of asset value</a:t>
            </a:r>
          </a:p>
          <a:p>
            <a:endParaRPr lang="en-AU" dirty="0"/>
          </a:p>
          <a:p>
            <a:r>
              <a:rPr lang="en-US" dirty="0"/>
              <a:t>Notes: Based on $880,000 median-priced Sydney dwelling and a 4 per cent gross rental return. The land value is assumed to be half the value of the property. Applies 2017 NSW land tax regime. Ignores deductibility of land tax costs against income in personal and corporate income tax returns. </a:t>
            </a:r>
          </a:p>
          <a:p>
            <a:r>
              <a:rPr lang="en-US" dirty="0"/>
              <a:t>Source: </a:t>
            </a:r>
            <a:r>
              <a:rPr lang="en-AU" dirty="0"/>
              <a:t>NSW Office of State Revenue; </a:t>
            </a:r>
            <a:r>
              <a:rPr lang="en-AU" dirty="0" err="1"/>
              <a:t>Corelogic</a:t>
            </a:r>
            <a:r>
              <a:rPr lang="en-AU" dirty="0"/>
              <a:t>; Grattan analysis.</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102</a:t>
            </a:fld>
            <a:endParaRPr lang="en-US"/>
          </a:p>
        </p:txBody>
      </p:sp>
    </p:spTree>
    <p:extLst>
      <p:ext uri="{BB962C8B-B14F-4D97-AF65-F5344CB8AC3E}">
        <p14:creationId xmlns:p14="http://schemas.microsoft.com/office/powerpoint/2010/main" val="413976786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629930">
              <a:defRPr/>
            </a:pPr>
            <a:r>
              <a:rPr lang="en-AU" dirty="0"/>
              <a:t>Progressive land taxes discourage large investors from holding residential property</a:t>
            </a:r>
            <a:endParaRPr lang="en-AU" kern="0" dirty="0"/>
          </a:p>
          <a:p>
            <a:endParaRPr lang="en-AU" dirty="0"/>
          </a:p>
          <a:p>
            <a:pPr defTabSz="629930">
              <a:defRPr/>
            </a:pPr>
            <a:r>
              <a:rPr lang="en-AU" dirty="0"/>
              <a:t>Land tax paid and post-tax income return</a:t>
            </a:r>
            <a:r>
              <a:rPr lang="en-AU" b="0" dirty="0"/>
              <a:t>, % of asset value</a:t>
            </a:r>
          </a:p>
          <a:p>
            <a:endParaRPr lang="en-AU" dirty="0"/>
          </a:p>
          <a:p>
            <a:r>
              <a:rPr lang="en-US" dirty="0"/>
              <a:t>Notes: Based on $880,000 median-priced Sydney dwelling and a 4 per cent gross rental return. The land value is assumed to be half the value of the property. Applies 2017 NSW land tax regime. Ignores deductibility of land tax costs against income in personal and corporate income tax returns. </a:t>
            </a:r>
          </a:p>
          <a:p>
            <a:r>
              <a:rPr lang="en-US" dirty="0"/>
              <a:t>Source: </a:t>
            </a:r>
            <a:r>
              <a:rPr lang="en-AU" dirty="0"/>
              <a:t>NSW Office of State Revenue; </a:t>
            </a:r>
            <a:r>
              <a:rPr lang="en-AU" dirty="0" err="1"/>
              <a:t>Corelogic</a:t>
            </a:r>
            <a:r>
              <a:rPr lang="en-AU" dirty="0"/>
              <a:t>; Grattan analysis.</a:t>
            </a:r>
          </a:p>
        </p:txBody>
      </p:sp>
      <p:sp>
        <p:nvSpPr>
          <p:cNvPr id="4" name="Slide Number Placeholder 3"/>
          <p:cNvSpPr>
            <a:spLocks noGrp="1"/>
          </p:cNvSpPr>
          <p:nvPr>
            <p:ph type="sldNum" sz="quarter" idx="10"/>
          </p:nvPr>
        </p:nvSpPr>
        <p:spPr/>
        <p:txBody>
          <a:bodyPr/>
          <a:lstStyle/>
          <a:p>
            <a:fld id="{EE67FFEB-41A8-4E33-A442-87C345D03039}" type="slidenum">
              <a:rPr lang="en-US" smtClean="0"/>
              <a:pPr/>
              <a:t>103</a:t>
            </a:fld>
            <a:endParaRPr lang="en-US"/>
          </a:p>
        </p:txBody>
      </p:sp>
    </p:spTree>
    <p:extLst>
      <p:ext uri="{BB962C8B-B14F-4D97-AF65-F5344CB8AC3E}">
        <p14:creationId xmlns:p14="http://schemas.microsoft.com/office/powerpoint/2010/main" val="93581465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Number of dwellings financed, FHBs, monthly (includes refinancing)</a:t>
            </a:r>
          </a:p>
          <a:p>
            <a:r>
              <a:rPr lang="en-AU" sz="800" b="1" i="1" dirty="0"/>
              <a:t>Original , three-month moving average</a:t>
            </a:r>
          </a:p>
          <a:p>
            <a:endParaRPr lang="en-AU" sz="800" i="1" dirty="0"/>
          </a:p>
          <a:p>
            <a:r>
              <a:rPr lang="en-AU" sz="800" i="0" dirty="0"/>
              <a:t>C:\Users\wiltshire\Dropbox (Grattan Institute)\Budget Repair Report\Data and analysis\Housing and mortgage affordability\First home buyer finance commitments\56090 Housing Finance, Australia, August 2017, Table 9b.xlsx</a:t>
            </a:r>
          </a:p>
          <a:p>
            <a:endParaRPr lang="en-AU" sz="800" i="0" dirty="0"/>
          </a:p>
          <a:p>
            <a:r>
              <a:rPr lang="en-AU" sz="800" i="0" dirty="0"/>
              <a:t>Location: C:\Users\wiltshire\Dropbox (Grattan Institute)\Budget Repair Report\Data and analysis\Housing and mortgage affordability\First home buyer finance commitments\56090 Housing Finance, Australia, August 2017, Table 9b.xlsx</a:t>
            </a:r>
          </a:p>
          <a:p>
            <a:endParaRPr lang="en-AU" sz="800" i="0" dirty="0"/>
          </a:p>
          <a:p>
            <a:r>
              <a:rPr lang="en-AU" sz="800" i="0" dirty="0"/>
              <a:t>Source: </a:t>
            </a:r>
            <a:r>
              <a:rPr lang="en-AU" sz="1200" b="1" i="0" kern="1200" baseline="0" dirty="0">
                <a:solidFill>
                  <a:schemeClr val="tx1"/>
                </a:solidFill>
                <a:effectLst/>
                <a:latin typeface="Arial" charset="0"/>
                <a:ea typeface="ＭＳ Ｐゴシック" pitchFamily="34" charset="-128"/>
                <a:cs typeface="+mn-cs"/>
              </a:rPr>
              <a:t>5609.0 - Housing Finance, Australia, August 2017; ANZ</a:t>
            </a:r>
          </a:p>
          <a:p>
            <a:endParaRPr lang="en-AU" sz="1200" b="1" i="0" kern="1200" baseline="0" dirty="0">
              <a:solidFill>
                <a:schemeClr val="tx1"/>
              </a:solidFill>
              <a:effectLst/>
              <a:latin typeface="Arial" charset="0"/>
              <a:ea typeface="ＭＳ Ｐゴシック" pitchFamily="34" charset="-128"/>
              <a:cs typeface="+mn-cs"/>
            </a:endParaRPr>
          </a:p>
          <a:p>
            <a:r>
              <a:rPr lang="en-AU" sz="1200" b="1" i="0" kern="1200" baseline="0" dirty="0">
                <a:solidFill>
                  <a:schemeClr val="tx1"/>
                </a:solidFill>
                <a:effectLst/>
                <a:latin typeface="Arial" charset="0"/>
                <a:ea typeface="ＭＳ Ｐゴシック" pitchFamily="34" charset="-128"/>
                <a:cs typeface="+mn-cs"/>
              </a:rPr>
              <a:t>Deakin paper - https://ojs.deakin.edu.au/index.php/dpibe/article/download/52/59 - “</a:t>
            </a:r>
            <a:r>
              <a:rPr lang="en-AU" sz="1200" b="0" i="0" u="none" strike="noStrike" kern="1200" baseline="0" dirty="0">
                <a:solidFill>
                  <a:schemeClr val="tx1"/>
                </a:solidFill>
                <a:latin typeface="Arial" charset="0"/>
                <a:ea typeface="ＭＳ Ｐゴシック" pitchFamily="34" charset="-128"/>
                <a:cs typeface="+mn-cs"/>
              </a:rPr>
              <a:t>March and December 2001, an additional grant of $7,000 was introduced for new home sales. The additional grant was reduced to $3,000 from December 2001 to June 2002 and then the total grant reduced to the original $7,000.”</a:t>
            </a:r>
            <a:endParaRPr lang="en-AU" sz="1200" b="1" i="0" kern="1200" baseline="0" dirty="0">
              <a:solidFill>
                <a:schemeClr val="tx1"/>
              </a:solidFill>
              <a:effectLst/>
              <a:latin typeface="Arial" charset="0"/>
              <a:ea typeface="ＭＳ Ｐゴシック" pitchFamily="34" charset="-128"/>
              <a:cs typeface="+mn-cs"/>
            </a:endParaRPr>
          </a:p>
          <a:p>
            <a:r>
              <a:rPr lang="en-AU" sz="1200" b="1" i="0" kern="1200" baseline="0" dirty="0">
                <a:solidFill>
                  <a:schemeClr val="tx1"/>
                </a:solidFill>
                <a:effectLst/>
                <a:latin typeface="Arial" charset="0"/>
                <a:ea typeface="ＭＳ Ｐゴシック" pitchFamily="34" charset="-128"/>
                <a:cs typeface="+mn-cs"/>
              </a:rPr>
              <a:t>Eslake Prosper speech - https://www.prosper.org.au/2013/09/03/saul-eslake-50-years-of-housing-failure/ </a:t>
            </a:r>
            <a:endParaRPr lang="en-AU" sz="800" i="0" dirty="0"/>
          </a:p>
          <a:p>
            <a:endParaRPr lang="en-AU" sz="800" i="1" dirty="0"/>
          </a:p>
          <a:p>
            <a:endParaRPr lang="en-AU" sz="800" i="1" dirty="0"/>
          </a:p>
          <a:p>
            <a:endParaRPr lang="en-AU" dirty="0"/>
          </a:p>
        </p:txBody>
      </p:sp>
      <p:sp>
        <p:nvSpPr>
          <p:cNvPr id="4" name="Slide Number Placeholder 3"/>
          <p:cNvSpPr>
            <a:spLocks noGrp="1"/>
          </p:cNvSpPr>
          <p:nvPr>
            <p:ph type="sldNum" sz="quarter" idx="10"/>
          </p:nvPr>
        </p:nvSpPr>
        <p:spPr/>
        <p:txBody>
          <a:bodyPr/>
          <a:lstStyle/>
          <a:p>
            <a:fld id="{EE67FFEB-41A8-4E33-A442-87C345D03039}" type="slidenum">
              <a:rPr lang="en-US" smtClean="0"/>
              <a:pPr/>
              <a:t>104</a:t>
            </a:fld>
            <a:endParaRPr lang="en-US"/>
          </a:p>
        </p:txBody>
      </p:sp>
    </p:spTree>
    <p:extLst>
      <p:ext uri="{BB962C8B-B14F-4D97-AF65-F5344CB8AC3E}">
        <p14:creationId xmlns:p14="http://schemas.microsoft.com/office/powerpoint/2010/main" val="1635483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e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33122" name="Rectangle 2"/>
          <p:cNvSpPr>
            <a:spLocks noGrp="1" noChangeArrowheads="1"/>
          </p:cNvSpPr>
          <p:nvPr>
            <p:ph type="ctrTitle"/>
          </p:nvPr>
        </p:nvSpPr>
        <p:spPr>
          <a:xfrm>
            <a:off x="1928819" y="3213101"/>
            <a:ext cx="7345363" cy="609600"/>
          </a:xfrm>
          <a:prstGeom prst="rect">
            <a:avLst/>
          </a:prstGeom>
        </p:spPr>
        <p:txBody>
          <a:bodyPr/>
          <a:lstStyle>
            <a:lvl1pPr algn="r">
              <a:defRPr sz="4000"/>
            </a:lvl1pPr>
          </a:lstStyle>
          <a:p>
            <a:r>
              <a:rPr lang="en-US"/>
              <a:t>Click to edit Master title style</a:t>
            </a:r>
            <a:endParaRPr lang="en-AU"/>
          </a:p>
        </p:txBody>
      </p:sp>
      <p:sp>
        <p:nvSpPr>
          <p:cNvPr id="133123" name="Rectangle 3"/>
          <p:cNvSpPr>
            <a:spLocks noGrp="1" noChangeArrowheads="1"/>
          </p:cNvSpPr>
          <p:nvPr>
            <p:ph type="subTitle" idx="1"/>
          </p:nvPr>
        </p:nvSpPr>
        <p:spPr>
          <a:xfrm>
            <a:off x="1928819" y="4105284"/>
            <a:ext cx="7345363" cy="365125"/>
          </a:xfrm>
          <a:prstGeom prst="rect">
            <a:avLst/>
          </a:prstGeom>
        </p:spPr>
        <p:txBody>
          <a:bodyPr/>
          <a:lstStyle>
            <a:lvl1pPr algn="r">
              <a:defRPr sz="2400"/>
            </a:lvl1pPr>
          </a:lstStyle>
          <a:p>
            <a:r>
              <a:rPr lang="en-US"/>
              <a:t>Click to edit Master subtitle style</a:t>
            </a:r>
            <a:endParaRPr lang="en-AU"/>
          </a:p>
        </p:txBody>
      </p:sp>
      <p:sp>
        <p:nvSpPr>
          <p:cNvPr id="133124" name="Rectangle 4"/>
          <p:cNvSpPr>
            <a:spLocks noGrp="1" noChangeArrowheads="1"/>
          </p:cNvSpPr>
          <p:nvPr>
            <p:ph type="dt" sz="half" idx="2"/>
          </p:nvPr>
        </p:nvSpPr>
        <p:spPr bwMode="auto">
          <a:xfrm>
            <a:off x="495300" y="6245225"/>
            <a:ext cx="2311400" cy="476250"/>
          </a:xfrm>
          <a:prstGeom prst="rect">
            <a:avLst/>
          </a:prstGeom>
          <a:noFill/>
          <a:ln>
            <a:miter lim="800000"/>
            <a:headEnd/>
            <a:tailEnd/>
          </a:ln>
        </p:spPr>
        <p:txBody>
          <a:bodyPr vert="horz" wrap="square" lIns="91440" tIns="45720" rIns="91440" bIns="45720" numCol="1" anchor="t" anchorCtr="0" compatLnSpc="1">
            <a:prstTxWarp prst="textNoShape">
              <a:avLst/>
            </a:prstTxWarp>
          </a:bodyPr>
          <a:lstStyle>
            <a:lvl1pPr>
              <a:defRPr sz="1400"/>
            </a:lvl1pPr>
          </a:lstStyle>
          <a:p>
            <a:endParaRPr lang="en-US">
              <a:solidFill>
                <a:srgbClr val="000000"/>
              </a:solidFill>
            </a:endParaRPr>
          </a:p>
        </p:txBody>
      </p:sp>
      <p:sp>
        <p:nvSpPr>
          <p:cNvPr id="133125" name="Rectangle 5"/>
          <p:cNvSpPr>
            <a:spLocks noGrp="1" noChangeArrowheads="1"/>
          </p:cNvSpPr>
          <p:nvPr>
            <p:ph type="ftr" sz="quarter" idx="3"/>
          </p:nvPr>
        </p:nvSpPr>
        <p:spPr bwMode="auto">
          <a:xfrm>
            <a:off x="3384550" y="6245225"/>
            <a:ext cx="3136900" cy="476250"/>
          </a:xfrm>
          <a:prstGeom prst="rect">
            <a:avLst/>
          </a:prstGeom>
          <a:noFill/>
          <a:ln>
            <a:miter lim="800000"/>
            <a:headEnd/>
            <a:tailEnd/>
          </a:ln>
        </p:spPr>
        <p:txBody>
          <a:bodyPr vert="horz" wrap="square" lIns="91440" tIns="45720" rIns="91440" bIns="45720" numCol="1" anchor="t" anchorCtr="0" compatLnSpc="1">
            <a:prstTxWarp prst="textNoShape">
              <a:avLst/>
            </a:prstTxWarp>
          </a:bodyPr>
          <a:lstStyle>
            <a:lvl1pPr algn="ctr">
              <a:defRPr sz="1400"/>
            </a:lvl1pPr>
          </a:lstStyle>
          <a:p>
            <a:endParaRPr lang="en-US">
              <a:solidFill>
                <a:srgbClr val="000000"/>
              </a:solidFill>
            </a:endParaRPr>
          </a:p>
        </p:txBody>
      </p:sp>
      <p:sp>
        <p:nvSpPr>
          <p:cNvPr id="133126" name="Rectangle 6"/>
          <p:cNvSpPr>
            <a:spLocks noGrp="1" noChangeArrowheads="1"/>
          </p:cNvSpPr>
          <p:nvPr>
            <p:ph type="sldNum" sz="quarter" idx="4"/>
          </p:nvPr>
        </p:nvSpPr>
        <p:spPr>
          <a:xfrm>
            <a:off x="7099300" y="6245225"/>
            <a:ext cx="2311400" cy="476250"/>
          </a:xfrm>
          <a:prstGeom prst="rect">
            <a:avLst/>
          </a:prstGeom>
        </p:spPr>
        <p:txBody>
          <a:bodyPr/>
          <a:lstStyle>
            <a:lvl1pPr eaLnBrk="0" hangingPunct="0">
              <a:defRPr sz="1400" i="0"/>
            </a:lvl1pPr>
          </a:lstStyle>
          <a:p>
            <a:fld id="{3E7C0CC8-E12B-4B1E-958E-BC6C5916F62C}" type="slidenum">
              <a:rPr lang="en-US" smtClean="0">
                <a:solidFill>
                  <a:srgbClr val="000000"/>
                </a:solidFill>
              </a:rPr>
              <a:pPr/>
              <a:t>‹#›</a:t>
            </a:fld>
            <a:endParaRPr lang="en-US">
              <a:solidFill>
                <a:srgbClr val="000000"/>
              </a:solidFill>
            </a:endParaRPr>
          </a:p>
        </p:txBody>
      </p:sp>
      <p:pic>
        <p:nvPicPr>
          <p:cNvPr id="133128" name="Picture 8" descr="GrattanLogo"/>
          <p:cNvPicPr>
            <a:picLocks noChangeAspect="1" noChangeArrowheads="1"/>
          </p:cNvPicPr>
          <p:nvPr/>
        </p:nvPicPr>
        <p:blipFill>
          <a:blip r:embed="rId2" cstate="print"/>
          <a:srcRect/>
          <a:stretch>
            <a:fillRect/>
          </a:stretch>
        </p:blipFill>
        <p:spPr bwMode="auto">
          <a:xfrm>
            <a:off x="5024438" y="981075"/>
            <a:ext cx="4249738" cy="1081088"/>
          </a:xfrm>
          <a:prstGeom prst="rect">
            <a:avLst/>
          </a:prstGeom>
          <a:noFill/>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777734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93969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31849" y="455965"/>
            <a:ext cx="6913563" cy="461616"/>
          </a:xfrm>
          <a:prstGeom prst="rect">
            <a:avLst/>
          </a:prstGeom>
        </p:spPr>
        <p:txBody>
          <a:bodyPr lIns="91390" tIns="45696" rIns="91390" bIns="45696"/>
          <a:lstStyle>
            <a:lvl1pPr>
              <a:defRPr/>
            </a:lvl1pPr>
          </a:lstStyle>
          <a:p>
            <a:r>
              <a:rPr lang="en-US"/>
              <a:t>Click to edit Master title style</a:t>
            </a:r>
            <a:endParaRPr lang="en-AU" dirty="0"/>
          </a:p>
        </p:txBody>
      </p:sp>
      <p:sp>
        <p:nvSpPr>
          <p:cNvPr id="3" name="Content Placeholder 2"/>
          <p:cNvSpPr>
            <a:spLocks noGrp="1"/>
          </p:cNvSpPr>
          <p:nvPr>
            <p:ph idx="1"/>
          </p:nvPr>
        </p:nvSpPr>
        <p:spPr>
          <a:xfrm>
            <a:off x="631849" y="1076326"/>
            <a:ext cx="8642349" cy="276950"/>
          </a:xfrm>
          <a:prstGeom prst="rect">
            <a:avLst/>
          </a:prstGeom>
        </p:spPr>
        <p:txBody>
          <a:bodyPr lIns="91390" tIns="45696" rIns="91390" bIns="45696"/>
          <a:lstStyle>
            <a:lvl1pPr>
              <a:defRPr/>
            </a:lvl1pPr>
          </a:lstStyle>
          <a:p>
            <a:pPr lvl="0"/>
            <a:r>
              <a:rPr lang="en-US"/>
              <a:t>Edit Master text styles</a:t>
            </a:r>
          </a:p>
        </p:txBody>
      </p:sp>
      <p:sp>
        <p:nvSpPr>
          <p:cNvPr id="4" name="Rectangle 5"/>
          <p:cNvSpPr>
            <a:spLocks noGrp="1" noChangeArrowheads="1"/>
          </p:cNvSpPr>
          <p:nvPr>
            <p:ph type="ftr" sz="quarter" idx="10"/>
          </p:nvPr>
        </p:nvSpPr>
        <p:spPr>
          <a:xfrm>
            <a:off x="582621" y="6261100"/>
            <a:ext cx="8188324" cy="476250"/>
          </a:xfrm>
          <a:prstGeom prst="rect">
            <a:avLst/>
          </a:prstGeom>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123160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37040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3" name="Title 2"/>
          <p:cNvSpPr>
            <a:spLocks noGrp="1"/>
          </p:cNvSpPr>
          <p:nvPr>
            <p:ph type="title"/>
          </p:nvPr>
        </p:nvSpPr>
        <p:spPr>
          <a:xfrm>
            <a:off x="631836" y="548244"/>
            <a:ext cx="6913563" cy="369332"/>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5327684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14851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87807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71251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31842" y="548294"/>
            <a:ext cx="6913563" cy="369283"/>
          </a:xfrm>
          <a:prstGeom prst="rect">
            <a:avLst/>
          </a:prstGeom>
        </p:spPr>
        <p:txBody>
          <a:bodyPr lIns="91390" tIns="45696" rIns="91390" bIns="45696"/>
          <a:lstStyle>
            <a:lvl1pPr>
              <a:defRPr/>
            </a:lvl1pPr>
          </a:lstStyle>
          <a:p>
            <a:endParaRPr lang="en-AU" dirty="0"/>
          </a:p>
        </p:txBody>
      </p:sp>
      <p:sp>
        <p:nvSpPr>
          <p:cNvPr id="3" name="Content Placeholder 2"/>
          <p:cNvSpPr>
            <a:spLocks noGrp="1"/>
          </p:cNvSpPr>
          <p:nvPr>
            <p:ph idx="1"/>
          </p:nvPr>
        </p:nvSpPr>
        <p:spPr>
          <a:xfrm>
            <a:off x="631845" y="1076325"/>
            <a:ext cx="8642349" cy="276950"/>
          </a:xfrm>
          <a:prstGeom prst="rect">
            <a:avLst/>
          </a:prstGeom>
        </p:spPr>
        <p:txBody>
          <a:bodyPr lIns="91390" tIns="45696" rIns="91390" bIns="45696"/>
          <a:lstStyle>
            <a:lvl1pPr>
              <a:defRPr/>
            </a:lvl1pPr>
          </a:lstStyle>
          <a:p>
            <a:pPr lvl="0"/>
            <a:endParaRPr lang="en-AU" dirty="0"/>
          </a:p>
        </p:txBody>
      </p:sp>
      <p:sp>
        <p:nvSpPr>
          <p:cNvPr id="4" name="Rectangle 5"/>
          <p:cNvSpPr>
            <a:spLocks noGrp="1" noChangeArrowheads="1"/>
          </p:cNvSpPr>
          <p:nvPr>
            <p:ph type="ftr" sz="quarter" idx="10"/>
          </p:nvPr>
        </p:nvSpPr>
        <p:spPr>
          <a:xfrm>
            <a:off x="582620" y="6261101"/>
            <a:ext cx="8188325" cy="476251"/>
          </a:xfrm>
          <a:prstGeom prst="rect">
            <a:avLst/>
          </a:prstGeom>
          <a:ln/>
        </p:spPr>
        <p:txBody>
          <a:bodyPr/>
          <a:lstStyle>
            <a:lvl1pPr>
              <a:defRPr/>
            </a:lvl1pPr>
          </a:lstStyle>
          <a:p>
            <a:pPr>
              <a:defRPr/>
            </a:pPr>
            <a:endParaRPr lang="en-US"/>
          </a:p>
        </p:txBody>
      </p:sp>
    </p:spTree>
    <p:extLst>
      <p:ext uri="{BB962C8B-B14F-4D97-AF65-F5344CB8AC3E}">
        <p14:creationId xmlns:p14="http://schemas.microsoft.com/office/powerpoint/2010/main" val="1104698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78921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31842" y="548294"/>
            <a:ext cx="6913563" cy="369283"/>
          </a:xfrm>
          <a:prstGeom prst="rect">
            <a:avLst/>
          </a:prstGeom>
        </p:spPr>
        <p:txBody>
          <a:bodyPr lIns="91390" tIns="45696" rIns="91390" bIns="45696"/>
          <a:lstStyle>
            <a:lvl1pPr>
              <a:defRPr/>
            </a:lvl1pPr>
          </a:lstStyle>
          <a:p>
            <a:endParaRPr lang="en-AU" dirty="0"/>
          </a:p>
        </p:txBody>
      </p:sp>
      <p:sp>
        <p:nvSpPr>
          <p:cNvPr id="3" name="Content Placeholder 2"/>
          <p:cNvSpPr>
            <a:spLocks noGrp="1"/>
          </p:cNvSpPr>
          <p:nvPr>
            <p:ph idx="1"/>
          </p:nvPr>
        </p:nvSpPr>
        <p:spPr>
          <a:xfrm>
            <a:off x="631845" y="1076325"/>
            <a:ext cx="8642349" cy="276950"/>
          </a:xfrm>
          <a:prstGeom prst="rect">
            <a:avLst/>
          </a:prstGeom>
        </p:spPr>
        <p:txBody>
          <a:bodyPr lIns="91390" tIns="45696" rIns="91390" bIns="45696"/>
          <a:lstStyle>
            <a:lvl1pPr>
              <a:defRPr/>
            </a:lvl1pPr>
          </a:lstStyle>
          <a:p>
            <a:pPr lvl="0"/>
            <a:endParaRPr lang="en-AU" dirty="0"/>
          </a:p>
        </p:txBody>
      </p:sp>
      <p:sp>
        <p:nvSpPr>
          <p:cNvPr id="4" name="Rectangle 5"/>
          <p:cNvSpPr>
            <a:spLocks noGrp="1" noChangeArrowheads="1"/>
          </p:cNvSpPr>
          <p:nvPr>
            <p:ph type="ftr" sz="quarter" idx="10"/>
          </p:nvPr>
        </p:nvSpPr>
        <p:spPr>
          <a:xfrm>
            <a:off x="582620" y="6261101"/>
            <a:ext cx="8188325" cy="476251"/>
          </a:xfrm>
          <a:prstGeom prst="rect">
            <a:avLst/>
          </a:prstGeom>
          <a:ln/>
        </p:spPr>
        <p:txBody>
          <a:bodyPr/>
          <a:lstStyle>
            <a:lvl1pPr>
              <a:defRPr/>
            </a:lvl1pPr>
          </a:lstStyle>
          <a:p>
            <a:pPr>
              <a:defRPr/>
            </a:pPr>
            <a:endParaRPr lang="en-US"/>
          </a:p>
        </p:txBody>
      </p:sp>
    </p:spTree>
    <p:extLst>
      <p:ext uri="{BB962C8B-B14F-4D97-AF65-F5344CB8AC3E}">
        <p14:creationId xmlns:p14="http://schemas.microsoft.com/office/powerpoint/2010/main" val="20382820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Slide with chart from report">
    <p:spTree>
      <p:nvGrpSpPr>
        <p:cNvPr id="1" name=""/>
        <p:cNvGrpSpPr/>
        <p:nvPr/>
      </p:nvGrpSpPr>
      <p:grpSpPr>
        <a:xfrm>
          <a:off x="0" y="0"/>
          <a:ext cx="0" cy="0"/>
          <a:chOff x="0" y="0"/>
          <a:chExt cx="0" cy="0"/>
        </a:xfrm>
      </p:grpSpPr>
      <p:sp>
        <p:nvSpPr>
          <p:cNvPr id="2" name="Title 1"/>
          <p:cNvSpPr>
            <a:spLocks noGrp="1"/>
          </p:cNvSpPr>
          <p:nvPr>
            <p:ph type="title"/>
          </p:nvPr>
        </p:nvSpPr>
        <p:spPr>
          <a:xfrm>
            <a:off x="701675" y="495039"/>
            <a:ext cx="6913563" cy="300082"/>
          </a:xfrm>
        </p:spPr>
        <p:txBody>
          <a:bodyPr/>
          <a:lstStyle>
            <a:lvl1pPr>
              <a:defRPr sz="1950"/>
            </a:lvl1pPr>
          </a:lstStyle>
          <a:p>
            <a:r>
              <a:rPr lang="en-US"/>
              <a:t>Click to edit Master title style</a:t>
            </a:r>
            <a:endParaRPr lang="en-AU"/>
          </a:p>
        </p:txBody>
      </p:sp>
      <p:sp>
        <p:nvSpPr>
          <p:cNvPr id="4" name="Text Placeholder 3"/>
          <p:cNvSpPr>
            <a:spLocks noGrp="1"/>
          </p:cNvSpPr>
          <p:nvPr>
            <p:ph type="body" sz="quarter" idx="10"/>
          </p:nvPr>
        </p:nvSpPr>
        <p:spPr>
          <a:xfrm>
            <a:off x="701678" y="891425"/>
            <a:ext cx="8639312" cy="92333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Text Placeholder 5"/>
          <p:cNvSpPr>
            <a:spLocks noGrp="1"/>
          </p:cNvSpPr>
          <p:nvPr>
            <p:ph type="body" sz="quarter" idx="11" hasCustomPrompt="1"/>
          </p:nvPr>
        </p:nvSpPr>
        <p:spPr>
          <a:xfrm>
            <a:off x="701674" y="6544783"/>
            <a:ext cx="8321791" cy="250197"/>
          </a:xfrm>
        </p:spPr>
        <p:txBody>
          <a:bodyPr/>
          <a:lstStyle>
            <a:lvl1pPr>
              <a:defRPr sz="813" i="1"/>
            </a:lvl1pPr>
            <a:lvl2pPr>
              <a:defRPr sz="813"/>
            </a:lvl2pPr>
            <a:lvl3pPr>
              <a:defRPr sz="813"/>
            </a:lvl3pPr>
            <a:lvl4pPr>
              <a:defRPr sz="813"/>
            </a:lvl4pPr>
            <a:lvl5pPr>
              <a:defRPr sz="813"/>
            </a:lvl5pPr>
          </a:lstStyle>
          <a:p>
            <a:pPr lvl="0"/>
            <a:r>
              <a:rPr lang="en-US" dirty="0"/>
              <a:t>Notes:</a:t>
            </a:r>
          </a:p>
          <a:p>
            <a:pPr lvl="0"/>
            <a:r>
              <a:rPr lang="en-US" dirty="0"/>
              <a:t>Source:</a:t>
            </a:r>
            <a:endParaRPr lang="en-AU" dirty="0"/>
          </a:p>
        </p:txBody>
      </p:sp>
    </p:spTree>
    <p:extLst>
      <p:ext uri="{BB962C8B-B14F-4D97-AF65-F5344CB8AC3E}">
        <p14:creationId xmlns:p14="http://schemas.microsoft.com/office/powerpoint/2010/main" val="6684601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33122" name="Rectangle 2"/>
          <p:cNvSpPr>
            <a:spLocks noGrp="1" noChangeArrowheads="1"/>
          </p:cNvSpPr>
          <p:nvPr>
            <p:ph type="ctrTitle"/>
          </p:nvPr>
        </p:nvSpPr>
        <p:spPr>
          <a:xfrm>
            <a:off x="1928819" y="3213101"/>
            <a:ext cx="7345363" cy="609600"/>
          </a:xfrm>
          <a:prstGeom prst="rect">
            <a:avLst/>
          </a:prstGeom>
        </p:spPr>
        <p:txBody>
          <a:bodyPr/>
          <a:lstStyle>
            <a:lvl1pPr algn="r">
              <a:defRPr sz="4000"/>
            </a:lvl1pPr>
          </a:lstStyle>
          <a:p>
            <a:r>
              <a:rPr lang="en-US"/>
              <a:t>Click to edit Master title style</a:t>
            </a:r>
            <a:endParaRPr lang="en-AU"/>
          </a:p>
        </p:txBody>
      </p:sp>
      <p:sp>
        <p:nvSpPr>
          <p:cNvPr id="133123" name="Rectangle 3"/>
          <p:cNvSpPr>
            <a:spLocks noGrp="1" noChangeArrowheads="1"/>
          </p:cNvSpPr>
          <p:nvPr>
            <p:ph type="subTitle" idx="1"/>
          </p:nvPr>
        </p:nvSpPr>
        <p:spPr>
          <a:xfrm>
            <a:off x="1928819" y="4105284"/>
            <a:ext cx="7345363" cy="365125"/>
          </a:xfrm>
          <a:prstGeom prst="rect">
            <a:avLst/>
          </a:prstGeom>
        </p:spPr>
        <p:txBody>
          <a:bodyPr/>
          <a:lstStyle>
            <a:lvl1pPr algn="r">
              <a:defRPr sz="2400"/>
            </a:lvl1pPr>
          </a:lstStyle>
          <a:p>
            <a:r>
              <a:rPr lang="en-US"/>
              <a:t>Click to edit Master subtitle style</a:t>
            </a:r>
            <a:endParaRPr lang="en-AU"/>
          </a:p>
        </p:txBody>
      </p:sp>
      <p:sp>
        <p:nvSpPr>
          <p:cNvPr id="133124" name="Rectangle 4"/>
          <p:cNvSpPr>
            <a:spLocks noGrp="1" noChangeArrowheads="1"/>
          </p:cNvSpPr>
          <p:nvPr>
            <p:ph type="dt" sz="half" idx="2"/>
          </p:nvPr>
        </p:nvSpPr>
        <p:spPr bwMode="auto">
          <a:xfrm>
            <a:off x="495300" y="6245225"/>
            <a:ext cx="2311400" cy="476250"/>
          </a:xfrm>
          <a:prstGeom prst="rect">
            <a:avLst/>
          </a:prstGeom>
          <a:noFill/>
          <a:ln>
            <a:miter lim="800000"/>
            <a:headEnd/>
            <a:tailEnd/>
          </a:ln>
        </p:spPr>
        <p:txBody>
          <a:bodyPr vert="horz" wrap="square" lIns="91440" tIns="45720" rIns="91440" bIns="45720" numCol="1" anchor="t" anchorCtr="0" compatLnSpc="1">
            <a:prstTxWarp prst="textNoShape">
              <a:avLst/>
            </a:prstTxWarp>
          </a:bodyPr>
          <a:lstStyle>
            <a:lvl1pPr>
              <a:defRPr sz="1400"/>
            </a:lvl1pPr>
          </a:lstStyle>
          <a:p>
            <a:endParaRPr lang="en-US">
              <a:solidFill>
                <a:srgbClr val="000000"/>
              </a:solidFill>
            </a:endParaRPr>
          </a:p>
        </p:txBody>
      </p:sp>
      <p:sp>
        <p:nvSpPr>
          <p:cNvPr id="133125" name="Rectangle 5"/>
          <p:cNvSpPr>
            <a:spLocks noGrp="1" noChangeArrowheads="1"/>
          </p:cNvSpPr>
          <p:nvPr>
            <p:ph type="ftr" sz="quarter" idx="3"/>
          </p:nvPr>
        </p:nvSpPr>
        <p:spPr bwMode="auto">
          <a:xfrm>
            <a:off x="3384550" y="6245225"/>
            <a:ext cx="3136900" cy="476250"/>
          </a:xfrm>
          <a:prstGeom prst="rect">
            <a:avLst/>
          </a:prstGeom>
          <a:noFill/>
          <a:ln>
            <a:miter lim="800000"/>
            <a:headEnd/>
            <a:tailEnd/>
          </a:ln>
        </p:spPr>
        <p:txBody>
          <a:bodyPr vert="horz" wrap="square" lIns="91440" tIns="45720" rIns="91440" bIns="45720" numCol="1" anchor="t" anchorCtr="0" compatLnSpc="1">
            <a:prstTxWarp prst="textNoShape">
              <a:avLst/>
            </a:prstTxWarp>
          </a:bodyPr>
          <a:lstStyle>
            <a:lvl1pPr algn="ctr">
              <a:defRPr sz="1400"/>
            </a:lvl1pPr>
          </a:lstStyle>
          <a:p>
            <a:endParaRPr lang="en-US">
              <a:solidFill>
                <a:srgbClr val="000000"/>
              </a:solidFill>
            </a:endParaRPr>
          </a:p>
        </p:txBody>
      </p:sp>
      <p:sp>
        <p:nvSpPr>
          <p:cNvPr id="133126" name="Rectangle 6"/>
          <p:cNvSpPr>
            <a:spLocks noGrp="1" noChangeArrowheads="1"/>
          </p:cNvSpPr>
          <p:nvPr>
            <p:ph type="sldNum" sz="quarter" idx="4"/>
          </p:nvPr>
        </p:nvSpPr>
        <p:spPr>
          <a:xfrm>
            <a:off x="7099300" y="6245225"/>
            <a:ext cx="2311400" cy="476250"/>
          </a:xfrm>
          <a:prstGeom prst="rect">
            <a:avLst/>
          </a:prstGeom>
        </p:spPr>
        <p:txBody>
          <a:bodyPr/>
          <a:lstStyle>
            <a:lvl1pPr eaLnBrk="0" hangingPunct="0">
              <a:defRPr sz="1400" i="0"/>
            </a:lvl1pPr>
          </a:lstStyle>
          <a:p>
            <a:fld id="{3E7C0CC8-E12B-4B1E-958E-BC6C5916F62C}" type="slidenum">
              <a:rPr lang="en-US">
                <a:solidFill>
                  <a:srgbClr val="000000"/>
                </a:solidFill>
              </a:rPr>
              <a:pPr/>
              <a:t>‹#›</a:t>
            </a:fld>
            <a:endParaRPr lang="en-US">
              <a:solidFill>
                <a:srgbClr val="000000"/>
              </a:solidFill>
            </a:endParaRPr>
          </a:p>
        </p:txBody>
      </p:sp>
      <p:pic>
        <p:nvPicPr>
          <p:cNvPr id="133128" name="Picture 8" descr="GrattanLogo"/>
          <p:cNvPicPr>
            <a:picLocks noChangeAspect="1" noChangeArrowheads="1"/>
          </p:cNvPicPr>
          <p:nvPr userDrawn="1"/>
        </p:nvPicPr>
        <p:blipFill>
          <a:blip r:embed="rId2" cstate="print"/>
          <a:srcRect/>
          <a:stretch>
            <a:fillRect/>
          </a:stretch>
        </p:blipFill>
        <p:spPr bwMode="auto">
          <a:xfrm>
            <a:off x="5024438" y="981075"/>
            <a:ext cx="4249738" cy="1081088"/>
          </a:xfrm>
          <a:prstGeom prst="rect">
            <a:avLst/>
          </a:prstGeom>
          <a:noFill/>
        </p:spPr>
      </p:pic>
    </p:spTree>
    <p:extLst>
      <p:ext uri="{BB962C8B-B14F-4D97-AF65-F5344CB8AC3E}">
        <p14:creationId xmlns:p14="http://schemas.microsoft.com/office/powerpoint/2010/main" val="42242898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7777349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31834" y="642943"/>
            <a:ext cx="6913563" cy="274637"/>
          </a:xfrm>
          <a:prstGeom prst="rect">
            <a:avLst/>
          </a:prstGeom>
        </p:spPr>
        <p:txBody>
          <a:bodyPr/>
          <a:lstStyle>
            <a:lvl1pPr>
              <a:defRPr/>
            </a:lvl1pPr>
          </a:lstStyle>
          <a:p>
            <a:r>
              <a:rPr lang="en-US"/>
              <a:t>Stack</a:t>
            </a:r>
            <a:endParaRPr lang="en-AU"/>
          </a:p>
        </p:txBody>
      </p:sp>
      <p:sp>
        <p:nvSpPr>
          <p:cNvPr id="3" name="Content Placeholder 2"/>
          <p:cNvSpPr>
            <a:spLocks noGrp="1"/>
          </p:cNvSpPr>
          <p:nvPr>
            <p:ph idx="1" hasCustomPrompt="1"/>
          </p:nvPr>
        </p:nvSpPr>
        <p:spPr>
          <a:xfrm>
            <a:off x="631833" y="1076325"/>
            <a:ext cx="8642349" cy="184666"/>
          </a:xfrm>
          <a:prstGeom prst="rect">
            <a:avLst/>
          </a:prstGeom>
        </p:spPr>
        <p:txBody>
          <a:bodyPr/>
          <a:lstStyle>
            <a:lvl1pPr>
              <a:defRPr/>
            </a:lvl1pPr>
          </a:lstStyle>
          <a:p>
            <a:pPr lvl="0"/>
            <a:r>
              <a:rPr lang="en-AU"/>
              <a:t>stuff</a:t>
            </a:r>
          </a:p>
        </p:txBody>
      </p:sp>
    </p:spTree>
    <p:extLst>
      <p:ext uri="{BB962C8B-B14F-4D97-AF65-F5344CB8AC3E}">
        <p14:creationId xmlns:p14="http://schemas.microsoft.com/office/powerpoint/2010/main" val="31345535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31834" y="260648"/>
            <a:ext cx="6913563" cy="274637"/>
          </a:xfrm>
          <a:prstGeom prst="rect">
            <a:avLst/>
          </a:prstGeom>
        </p:spPr>
        <p:txBody>
          <a:bodyPr/>
          <a:lstStyle>
            <a:lvl1pPr>
              <a:defRPr/>
            </a:lvl1pPr>
          </a:lstStyle>
          <a:p>
            <a:r>
              <a:rPr lang="en-US"/>
              <a:t>Stack</a:t>
            </a:r>
            <a:endParaRPr lang="en-AU"/>
          </a:p>
        </p:txBody>
      </p:sp>
      <p:sp>
        <p:nvSpPr>
          <p:cNvPr id="3" name="Content Placeholder 2"/>
          <p:cNvSpPr>
            <a:spLocks noGrp="1"/>
          </p:cNvSpPr>
          <p:nvPr>
            <p:ph idx="1" hasCustomPrompt="1"/>
          </p:nvPr>
        </p:nvSpPr>
        <p:spPr>
          <a:xfrm>
            <a:off x="631833" y="620688"/>
            <a:ext cx="8642349" cy="184666"/>
          </a:xfrm>
          <a:prstGeom prst="rect">
            <a:avLst/>
          </a:prstGeom>
        </p:spPr>
        <p:txBody>
          <a:bodyPr/>
          <a:lstStyle>
            <a:lvl1pPr>
              <a:defRPr/>
            </a:lvl1pPr>
          </a:lstStyle>
          <a:p>
            <a:pPr lvl="0"/>
            <a:r>
              <a:rPr lang="en-AU"/>
              <a:t>stuff</a:t>
            </a:r>
          </a:p>
        </p:txBody>
      </p:sp>
    </p:spTree>
    <p:extLst>
      <p:ext uri="{BB962C8B-B14F-4D97-AF65-F5344CB8AC3E}">
        <p14:creationId xmlns:p14="http://schemas.microsoft.com/office/powerpoint/2010/main" val="1652460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93969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8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31849" y="116632"/>
            <a:ext cx="6913563" cy="461616"/>
          </a:xfrm>
          <a:prstGeom prst="rect">
            <a:avLst/>
          </a:prstGeom>
        </p:spPr>
        <p:txBody>
          <a:bodyPr lIns="91390" tIns="45696" rIns="91390" bIns="45696"/>
          <a:lstStyle>
            <a:lvl1pPr>
              <a:defRPr/>
            </a:lvl1pPr>
          </a:lstStyle>
          <a:p>
            <a:r>
              <a:rPr lang="en-US"/>
              <a:t>Click to edit Master title style</a:t>
            </a:r>
            <a:endParaRPr lang="en-AU" dirty="0"/>
          </a:p>
        </p:txBody>
      </p:sp>
      <p:sp>
        <p:nvSpPr>
          <p:cNvPr id="3" name="Content Placeholder 2"/>
          <p:cNvSpPr>
            <a:spLocks noGrp="1"/>
          </p:cNvSpPr>
          <p:nvPr>
            <p:ph idx="1"/>
          </p:nvPr>
        </p:nvSpPr>
        <p:spPr>
          <a:xfrm>
            <a:off x="631849" y="692696"/>
            <a:ext cx="8642349" cy="276950"/>
          </a:xfrm>
          <a:prstGeom prst="rect">
            <a:avLst/>
          </a:prstGeom>
        </p:spPr>
        <p:txBody>
          <a:bodyPr lIns="91390" tIns="45696" rIns="91390" bIns="45696"/>
          <a:lstStyle>
            <a:lvl1pPr>
              <a:defRPr/>
            </a:lvl1pPr>
          </a:lstStyle>
          <a:p>
            <a:pPr lvl="0"/>
            <a:r>
              <a:rPr lang="en-US"/>
              <a:t>Edit Master text styles</a:t>
            </a:r>
          </a:p>
        </p:txBody>
      </p:sp>
      <p:sp>
        <p:nvSpPr>
          <p:cNvPr id="4" name="Rectangle 5"/>
          <p:cNvSpPr>
            <a:spLocks noGrp="1" noChangeArrowheads="1"/>
          </p:cNvSpPr>
          <p:nvPr>
            <p:ph type="ftr" sz="quarter" idx="10"/>
          </p:nvPr>
        </p:nvSpPr>
        <p:spPr>
          <a:xfrm>
            <a:off x="582621" y="6261100"/>
            <a:ext cx="8188324" cy="476250"/>
          </a:xfrm>
          <a:prstGeom prst="rect">
            <a:avLst/>
          </a:prstGeom>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123160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3704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4_Title and Content">
    <p:spTree>
      <p:nvGrpSpPr>
        <p:cNvPr id="1" name=""/>
        <p:cNvGrpSpPr/>
        <p:nvPr/>
      </p:nvGrpSpPr>
      <p:grpSpPr>
        <a:xfrm>
          <a:off x="0" y="0"/>
          <a:ext cx="0" cy="0"/>
          <a:chOff x="0" y="0"/>
          <a:chExt cx="0" cy="0"/>
        </a:xfrm>
      </p:grpSpPr>
      <p:sp>
        <p:nvSpPr>
          <p:cNvPr id="3" name="Title 2"/>
          <p:cNvSpPr>
            <a:spLocks noGrp="1"/>
          </p:cNvSpPr>
          <p:nvPr>
            <p:ph type="title"/>
          </p:nvPr>
        </p:nvSpPr>
        <p:spPr>
          <a:xfrm>
            <a:off x="631836" y="548244"/>
            <a:ext cx="6913563" cy="369332"/>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532768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6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1485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27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7125115"/>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4" Type="http://schemas.openxmlformats.org/officeDocument/2006/relationships/theme" Target="../theme/theme2.xml"/><Relationship Id="rId1" Type="http://schemas.openxmlformats.org/officeDocument/2006/relationships/slideLayout" Target="../slideLayouts/slideLayout23.xml"/><Relationship Id="rId2"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1" r:id="rId9"/>
    <p:sldLayoutId id="2147483669" r:id="rId10"/>
    <p:sldLayoutId id="2147483650" r:id="rId11"/>
    <p:sldLayoutId id="2147483662" r:id="rId12"/>
    <p:sldLayoutId id="2147483665" r:id="rId13"/>
    <p:sldLayoutId id="2147483653" r:id="rId14"/>
    <p:sldLayoutId id="2147483654" r:id="rId15"/>
    <p:sldLayoutId id="2147483655" r:id="rId16"/>
    <p:sldLayoutId id="2147483656" r:id="rId17"/>
    <p:sldLayoutId id="2147483659" r:id="rId18"/>
    <p:sldLayoutId id="2147483687" r:id="rId19"/>
    <p:sldLayoutId id="2147483688" r:id="rId20"/>
    <p:sldLayoutId id="2147483689" r:id="rId21"/>
    <p:sldLayoutId id="2147483690" r:id="rId22"/>
  </p:sldLayoutIdLst>
  <p:hf hdr="0" ftr="0" dt="0"/>
  <p:txStyles>
    <p:titleStyle>
      <a:lvl1pPr algn="l" rtl="0" eaLnBrk="1" fontAlgn="base" hangingPunct="1">
        <a:spcBef>
          <a:spcPct val="0"/>
        </a:spcBef>
        <a:spcAft>
          <a:spcPct val="0"/>
        </a:spcAft>
        <a:defRPr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57200" algn="l" rtl="0" eaLnBrk="1" fontAlgn="base" hangingPunct="1">
        <a:spcBef>
          <a:spcPct val="0"/>
        </a:spcBef>
        <a:spcAft>
          <a:spcPct val="0"/>
        </a:spcAft>
        <a:defRPr b="1">
          <a:solidFill>
            <a:schemeClr val="tx1"/>
          </a:solidFill>
          <a:latin typeface="Arial" charset="0"/>
          <a:ea typeface="ＭＳ Ｐゴシック" pitchFamily="34" charset="-128"/>
        </a:defRPr>
      </a:lvl6pPr>
      <a:lvl7pPr marL="914400" algn="l" rtl="0" eaLnBrk="1" fontAlgn="base" hangingPunct="1">
        <a:spcBef>
          <a:spcPct val="0"/>
        </a:spcBef>
        <a:spcAft>
          <a:spcPct val="0"/>
        </a:spcAft>
        <a:defRPr b="1">
          <a:solidFill>
            <a:schemeClr val="tx1"/>
          </a:solidFill>
          <a:latin typeface="Arial" charset="0"/>
          <a:ea typeface="ＭＳ Ｐゴシック" pitchFamily="34" charset="-128"/>
        </a:defRPr>
      </a:lvl7pPr>
      <a:lvl8pPr marL="1371600" algn="l" rtl="0" eaLnBrk="1" fontAlgn="base" hangingPunct="1">
        <a:spcBef>
          <a:spcPct val="0"/>
        </a:spcBef>
        <a:spcAft>
          <a:spcPct val="0"/>
        </a:spcAft>
        <a:defRPr b="1">
          <a:solidFill>
            <a:schemeClr val="tx1"/>
          </a:solidFill>
          <a:latin typeface="Arial" charset="0"/>
          <a:ea typeface="ＭＳ Ｐゴシック" pitchFamily="34" charset="-128"/>
        </a:defRPr>
      </a:lvl8pPr>
      <a:lvl9pPr marL="1828800" algn="l" rtl="0" eaLnBrk="1" fontAlgn="base" hangingPunct="1">
        <a:spcBef>
          <a:spcPct val="0"/>
        </a:spcBef>
        <a:spcAft>
          <a:spcPct val="0"/>
        </a:spcAft>
        <a:defRPr b="1">
          <a:solidFill>
            <a:schemeClr val="tx1"/>
          </a:solidFill>
          <a:latin typeface="Arial" charset="0"/>
          <a:ea typeface="ＭＳ Ｐゴシック" pitchFamily="34" charset="-128"/>
        </a:defRPr>
      </a:lvl9pPr>
    </p:titleStyle>
    <p:bodyStyle>
      <a:lvl1pPr algn="l" rtl="0" eaLnBrk="1" fontAlgn="base" hangingPunct="1">
        <a:spcBef>
          <a:spcPct val="0"/>
        </a:spcBef>
        <a:spcAft>
          <a:spcPct val="0"/>
        </a:spcAft>
        <a:defRPr sz="1200" b="1">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76364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Lst>
  <p:hf hdr="0" ftr="0" dt="0"/>
  <p:txStyles>
    <p:titleStyle>
      <a:lvl1pPr algn="l" rtl="0" eaLnBrk="1" fontAlgn="base" hangingPunct="1">
        <a:spcBef>
          <a:spcPct val="0"/>
        </a:spcBef>
        <a:spcAft>
          <a:spcPct val="0"/>
        </a:spcAft>
        <a:defRPr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57200" algn="l" rtl="0" eaLnBrk="1" fontAlgn="base" hangingPunct="1">
        <a:spcBef>
          <a:spcPct val="0"/>
        </a:spcBef>
        <a:spcAft>
          <a:spcPct val="0"/>
        </a:spcAft>
        <a:defRPr b="1">
          <a:solidFill>
            <a:schemeClr val="tx1"/>
          </a:solidFill>
          <a:latin typeface="Arial" charset="0"/>
          <a:ea typeface="ＭＳ Ｐゴシック" pitchFamily="34" charset="-128"/>
        </a:defRPr>
      </a:lvl6pPr>
      <a:lvl7pPr marL="914400" algn="l" rtl="0" eaLnBrk="1" fontAlgn="base" hangingPunct="1">
        <a:spcBef>
          <a:spcPct val="0"/>
        </a:spcBef>
        <a:spcAft>
          <a:spcPct val="0"/>
        </a:spcAft>
        <a:defRPr b="1">
          <a:solidFill>
            <a:schemeClr val="tx1"/>
          </a:solidFill>
          <a:latin typeface="Arial" charset="0"/>
          <a:ea typeface="ＭＳ Ｐゴシック" pitchFamily="34" charset="-128"/>
        </a:defRPr>
      </a:lvl7pPr>
      <a:lvl8pPr marL="1371600" algn="l" rtl="0" eaLnBrk="1" fontAlgn="base" hangingPunct="1">
        <a:spcBef>
          <a:spcPct val="0"/>
        </a:spcBef>
        <a:spcAft>
          <a:spcPct val="0"/>
        </a:spcAft>
        <a:defRPr b="1">
          <a:solidFill>
            <a:schemeClr val="tx1"/>
          </a:solidFill>
          <a:latin typeface="Arial" charset="0"/>
          <a:ea typeface="ＭＳ Ｐゴシック" pitchFamily="34" charset="-128"/>
        </a:defRPr>
      </a:lvl8pPr>
      <a:lvl9pPr marL="1828800" algn="l" rtl="0" eaLnBrk="1" fontAlgn="base" hangingPunct="1">
        <a:spcBef>
          <a:spcPct val="0"/>
        </a:spcBef>
        <a:spcAft>
          <a:spcPct val="0"/>
        </a:spcAft>
        <a:defRPr b="1">
          <a:solidFill>
            <a:schemeClr val="tx1"/>
          </a:solidFill>
          <a:latin typeface="Arial" charset="0"/>
          <a:ea typeface="ＭＳ Ｐゴシック" pitchFamily="34" charset="-128"/>
        </a:defRPr>
      </a:lvl9pPr>
    </p:titleStyle>
    <p:bodyStyle>
      <a:lvl1pPr algn="l" rtl="0" eaLnBrk="1" fontAlgn="base" hangingPunct="1">
        <a:spcBef>
          <a:spcPct val="0"/>
        </a:spcBef>
        <a:spcAft>
          <a:spcPct val="0"/>
        </a:spcAft>
        <a:defRPr sz="1200" b="1">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 Id="rId3"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chart" Target="../charts/chart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5.xml"/><Relationship Id="rId3" Type="http://schemas.openxmlformats.org/officeDocument/2006/relationships/chart" Target="../charts/chart13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6.xml"/><Relationship Id="rId3" Type="http://schemas.openxmlformats.org/officeDocument/2006/relationships/chart" Target="../charts/chart133.xml"/></Relationships>
</file>

<file path=ppt/slides/_rels/slide102.xml.rels><?xml version="1.0" encoding="UTF-8" standalone="yes"?>
<Relationships xmlns="http://schemas.openxmlformats.org/package/2006/relationships"><Relationship Id="rId3" Type="http://schemas.openxmlformats.org/officeDocument/2006/relationships/chart" Target="../charts/chart134.xml"/><Relationship Id="rId4" Type="http://schemas.openxmlformats.org/officeDocument/2006/relationships/chart" Target="../charts/chart135.xml"/><Relationship Id="rId5" Type="http://schemas.openxmlformats.org/officeDocument/2006/relationships/chart" Target="../charts/chart136.xml"/><Relationship Id="rId1" Type="http://schemas.openxmlformats.org/officeDocument/2006/relationships/slideLayout" Target="../slideLayouts/slideLayout3.xml"/><Relationship Id="rId2" Type="http://schemas.openxmlformats.org/officeDocument/2006/relationships/notesSlide" Target="../notesSlides/notesSlide9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 Id="rId3" Type="http://schemas.openxmlformats.org/officeDocument/2006/relationships/chart" Target="../charts/chart13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chart" Target="../charts/chart138.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0.xml"/><Relationship Id="rId3" Type="http://schemas.openxmlformats.org/officeDocument/2006/relationships/chart" Target="../charts/chart139.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7.xml.rels><?xml version="1.0" encoding="UTF-8" standalone="yes"?>
<Relationships xmlns="http://schemas.openxmlformats.org/package/2006/relationships"><Relationship Id="rId3" Type="http://schemas.openxmlformats.org/officeDocument/2006/relationships/chart" Target="../charts/chart140.xml"/><Relationship Id="rId4" Type="http://schemas.openxmlformats.org/officeDocument/2006/relationships/chart" Target="../charts/chart141.xml"/><Relationship Id="rId1" Type="http://schemas.openxmlformats.org/officeDocument/2006/relationships/slideLayout" Target="../slideLayouts/slideLayout19.xml"/><Relationship Id="rId2" Type="http://schemas.openxmlformats.org/officeDocument/2006/relationships/notesSlide" Target="../notesSlides/notesSlide10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chart" Target="../charts/chart14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chart" Target="../charts/chart14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chart" Target="../charts/chart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chart" Target="../charts/chart144.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3.xml"/><Relationship Id="rId3" Type="http://schemas.openxmlformats.org/officeDocument/2006/relationships/chart" Target="../charts/chart145.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4.xml"/><Relationship Id="rId3" Type="http://schemas.openxmlformats.org/officeDocument/2006/relationships/chart" Target="../charts/chart146.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5.xml"/><Relationship Id="rId3" Type="http://schemas.openxmlformats.org/officeDocument/2006/relationships/chart" Target="../charts/chart14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6.xml"/><Relationship Id="rId3" Type="http://schemas.openxmlformats.org/officeDocument/2006/relationships/image" Target="../media/image36.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5.png"/><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chart" Target="../charts/char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chart" Target="../charts/char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chart" Target="../charts/char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chart" Target="../charts/char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chart" Target="../charts/chart16.xml"/></Relationships>
</file>

<file path=ppt/slides/_rels/slide18.xml.rels><?xml version="1.0" encoding="UTF-8" standalone="yes"?>
<Relationships xmlns="http://schemas.openxmlformats.org/package/2006/relationships"><Relationship Id="rId3" Type="http://schemas.openxmlformats.org/officeDocument/2006/relationships/chart" Target="../charts/chart17.xml"/><Relationship Id="rId4" Type="http://schemas.openxmlformats.org/officeDocument/2006/relationships/chart" Target="../charts/chart18.xml"/><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chart" Target="../charts/char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chart" Target="../charts/char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chart" Target="../charts/char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chart" Target="../charts/chart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chart" Target="../charts/chart22.xml"/></Relationships>
</file>

<file path=ppt/slides/_rels/slide23.xml.rels><?xml version="1.0" encoding="UTF-8" standalone="yes"?>
<Relationships xmlns="http://schemas.openxmlformats.org/package/2006/relationships"><Relationship Id="rId3" Type="http://schemas.openxmlformats.org/officeDocument/2006/relationships/chart" Target="../charts/chart23.xml"/><Relationship Id="rId4" Type="http://schemas.openxmlformats.org/officeDocument/2006/relationships/chart" Target="../charts/chart24.xml"/><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chart" Target="../charts/chart25.xml"/><Relationship Id="rId4" Type="http://schemas.openxmlformats.org/officeDocument/2006/relationships/chart" Target="../charts/chart26.xml"/><Relationship Id="rId5" Type="http://schemas.openxmlformats.org/officeDocument/2006/relationships/chart" Target="../charts/chart27.xml"/><Relationship Id="rId6" Type="http://schemas.openxmlformats.org/officeDocument/2006/relationships/chart" Target="../charts/chart28.xml"/><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chart" Target="../charts/chart2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chart" Target="../charts/chart3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 Id="rId3" Type="http://schemas.openxmlformats.org/officeDocument/2006/relationships/chart" Target="../charts/chart31.xml"/></Relationships>
</file>

<file path=ppt/slides/_rels/slide28.xml.rels><?xml version="1.0" encoding="UTF-8" standalone="yes"?>
<Relationships xmlns="http://schemas.openxmlformats.org/package/2006/relationships"><Relationship Id="rId3" Type="http://schemas.openxmlformats.org/officeDocument/2006/relationships/chart" Target="../charts/chart32.xml"/><Relationship Id="rId4" Type="http://schemas.openxmlformats.org/officeDocument/2006/relationships/chart" Target="../charts/chart33.xml"/><Relationship Id="rId5" Type="http://schemas.openxmlformats.org/officeDocument/2006/relationships/chart" Target="../charts/chart34.xml"/><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3" Type="http://schemas.openxmlformats.org/officeDocument/2006/relationships/chart" Target="../charts/chart35.xml"/><Relationship Id="rId4" Type="http://schemas.openxmlformats.org/officeDocument/2006/relationships/chart" Target="../charts/chart36.xml"/><Relationship Id="rId5" Type="http://schemas.openxmlformats.org/officeDocument/2006/relationships/chart" Target="../charts/chart37.xml"/><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chart" Target="../charts/chart3.xml"/></Relationships>
</file>

<file path=ppt/slides/_rels/slide30.xml.rels><?xml version="1.0" encoding="UTF-8" standalone="yes"?>
<Relationships xmlns="http://schemas.openxmlformats.org/package/2006/relationships"><Relationship Id="rId3" Type="http://schemas.openxmlformats.org/officeDocument/2006/relationships/chart" Target="../charts/chart38.xml"/><Relationship Id="rId4" Type="http://schemas.openxmlformats.org/officeDocument/2006/relationships/chart" Target="../charts/chart39.xml"/><Relationship Id="rId5" Type="http://schemas.openxmlformats.org/officeDocument/2006/relationships/chart" Target="../charts/chart40.xml"/><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chart" Target="../charts/chart41.xml"/></Relationships>
</file>

<file path=ppt/slides/_rels/slide32.xml.rels><?xml version="1.0" encoding="UTF-8" standalone="yes"?>
<Relationships xmlns="http://schemas.openxmlformats.org/package/2006/relationships"><Relationship Id="rId3" Type="http://schemas.openxmlformats.org/officeDocument/2006/relationships/chart" Target="../charts/chart42.xml"/><Relationship Id="rId4" Type="http://schemas.openxmlformats.org/officeDocument/2006/relationships/chart" Target="../charts/chart43.xml"/><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chart" Target="../charts/chart44.xml"/></Relationships>
</file>

<file path=ppt/slides/_rels/slide34.xml.rels><?xml version="1.0" encoding="UTF-8" standalone="yes"?>
<Relationships xmlns="http://schemas.openxmlformats.org/package/2006/relationships"><Relationship Id="rId3" Type="http://schemas.openxmlformats.org/officeDocument/2006/relationships/chart" Target="../charts/chart45.xml"/><Relationship Id="rId4" Type="http://schemas.openxmlformats.org/officeDocument/2006/relationships/chart" Target="../charts/chart46.xml"/><Relationship Id="rId5" Type="http://schemas.openxmlformats.org/officeDocument/2006/relationships/chart" Target="../charts/chart47.xml"/><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chart" Target="../charts/chart4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 Id="rId3" Type="http://schemas.openxmlformats.org/officeDocument/2006/relationships/chart" Target="../charts/chart4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 Id="rId3" Type="http://schemas.openxmlformats.org/officeDocument/2006/relationships/chart" Target="../charts/chart5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chart" Target="../charts/chart51.xml"/></Relationships>
</file>

<file path=ppt/slides/_rels/slide39.xml.rels><?xml version="1.0" encoding="UTF-8" standalone="yes"?>
<Relationships xmlns="http://schemas.openxmlformats.org/package/2006/relationships"><Relationship Id="rId3" Type="http://schemas.openxmlformats.org/officeDocument/2006/relationships/chart" Target="../charts/chart52.xml"/><Relationship Id="rId4" Type="http://schemas.openxmlformats.org/officeDocument/2006/relationships/chart" Target="../charts/chart53.xml"/><Relationship Id="rId5" Type="http://schemas.openxmlformats.org/officeDocument/2006/relationships/chart" Target="../charts/chart54.xml"/><Relationship Id="rId6" Type="http://schemas.openxmlformats.org/officeDocument/2006/relationships/chart" Target="../charts/chart55.xml"/><Relationship Id="rId7" Type="http://schemas.openxmlformats.org/officeDocument/2006/relationships/image" Target="../media/image25.png"/><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chart" Target="../charts/char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 Id="rId3" Type="http://schemas.openxmlformats.org/officeDocument/2006/relationships/chart" Target="../charts/chart5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0.xml"/><Relationship Id="rId3" Type="http://schemas.openxmlformats.org/officeDocument/2006/relationships/chart" Target="../charts/chart57.xml"/></Relationships>
</file>

<file path=ppt/slides/_rels/slide42.xml.rels><?xml version="1.0" encoding="UTF-8" standalone="yes"?>
<Relationships xmlns="http://schemas.openxmlformats.org/package/2006/relationships"><Relationship Id="rId3" Type="http://schemas.openxmlformats.org/officeDocument/2006/relationships/chart" Target="../charts/chart58.xml"/><Relationship Id="rId4" Type="http://schemas.openxmlformats.org/officeDocument/2006/relationships/chart" Target="../charts/chart59.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chart" Target="../charts/chart60.xml"/></Relationships>
</file>

<file path=ppt/slides/_rels/slide44.xml.rels><?xml version="1.0" encoding="UTF-8" standalone="yes"?>
<Relationships xmlns="http://schemas.openxmlformats.org/package/2006/relationships"><Relationship Id="rId3" Type="http://schemas.openxmlformats.org/officeDocument/2006/relationships/chart" Target="../charts/chart61.xml"/><Relationship Id="rId4" Type="http://schemas.openxmlformats.org/officeDocument/2006/relationships/chart" Target="../charts/chart62.xml"/><Relationship Id="rId5" Type="http://schemas.openxmlformats.org/officeDocument/2006/relationships/chart" Target="../charts/chart63.xml"/><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4.xml"/><Relationship Id="rId3" Type="http://schemas.openxmlformats.org/officeDocument/2006/relationships/chart" Target="../charts/chart6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5.xml"/><Relationship Id="rId3" Type="http://schemas.openxmlformats.org/officeDocument/2006/relationships/chart" Target="../charts/chart6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chart" Target="../charts/chart66.xml"/></Relationships>
</file>

<file path=ppt/slides/_rels/slide48.xml.rels><?xml version="1.0" encoding="UTF-8" standalone="yes"?>
<Relationships xmlns="http://schemas.openxmlformats.org/package/2006/relationships"><Relationship Id="rId3" Type="http://schemas.openxmlformats.org/officeDocument/2006/relationships/chart" Target="../charts/chart67.xml"/><Relationship Id="rId4" Type="http://schemas.openxmlformats.org/officeDocument/2006/relationships/chart" Target="../charts/chart68.xml"/><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chart" Target="../charts/chart69.xml"/></Relationships>
</file>

<file path=ppt/slides/_rels/slide5.xml.rels><?xml version="1.0" encoding="UTF-8" standalone="yes"?>
<Relationships xmlns="http://schemas.openxmlformats.org/package/2006/relationships"><Relationship Id="rId3" Type="http://schemas.openxmlformats.org/officeDocument/2006/relationships/chart" Target="../charts/chart5.xml"/><Relationship Id="rId4"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chart" Target="../charts/chart7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chart" Target="../charts/chart7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1.xml"/><Relationship Id="rId3" Type="http://schemas.openxmlformats.org/officeDocument/2006/relationships/chart" Target="../charts/chart7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2.xml"/><Relationship Id="rId3" Type="http://schemas.openxmlformats.org/officeDocument/2006/relationships/chart" Target="../charts/chart7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2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chart" Target="../charts/chart7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3" Type="http://schemas.openxmlformats.org/officeDocument/2006/relationships/chart" Target="../charts/chart75.xml"/><Relationship Id="rId4" Type="http://schemas.openxmlformats.org/officeDocument/2006/relationships/image" Target="../media/image4.png"/><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chart" Target="../charts/chart7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chart" Target="../charts/chart7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chart" Target="../charts/char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chart" Target="../charts/chart78.xml"/></Relationships>
</file>

<file path=ppt/slides/_rels/slide61.xml.rels><?xml version="1.0" encoding="UTF-8" standalone="yes"?>
<Relationships xmlns="http://schemas.openxmlformats.org/package/2006/relationships"><Relationship Id="rId3" Type="http://schemas.openxmlformats.org/officeDocument/2006/relationships/chart" Target="../charts/chart79.xml"/><Relationship Id="rId4" Type="http://schemas.openxmlformats.org/officeDocument/2006/relationships/chart" Target="../charts/chart80.xml"/><Relationship Id="rId5" Type="http://schemas.openxmlformats.org/officeDocument/2006/relationships/chart" Target="../charts/chart81.xml"/><Relationship Id="rId6" Type="http://schemas.openxmlformats.org/officeDocument/2006/relationships/chart" Target="../charts/chart82.xml"/><Relationship Id="rId1" Type="http://schemas.openxmlformats.org/officeDocument/2006/relationships/slideLayout" Target="../slideLayouts/slideLayout19.xml"/><Relationship Id="rId2" Type="http://schemas.openxmlformats.org/officeDocument/2006/relationships/notesSlide" Target="../notesSlides/notesSlide5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8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 Id="rId3" Type="http://schemas.openxmlformats.org/officeDocument/2006/relationships/chart" Target="../charts/chart8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1.xml"/><Relationship Id="rId3" Type="http://schemas.openxmlformats.org/officeDocument/2006/relationships/chart" Target="../charts/chart8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2.xml"/><Relationship Id="rId3" Type="http://schemas.openxmlformats.org/officeDocument/2006/relationships/chart" Target="../charts/chart8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8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chart" Target="../charts/chart8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chart" Target="../charts/chart8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chart" Target="../charts/char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chart" Target="../charts/chart9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chart" Target="../charts/chart9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chart" Target="../charts/chart92.xml"/></Relationships>
</file>

<file path=ppt/slides/_rels/slide74.xml.rels><?xml version="1.0" encoding="UTF-8" standalone="yes"?>
<Relationships xmlns="http://schemas.openxmlformats.org/package/2006/relationships"><Relationship Id="rId3" Type="http://schemas.openxmlformats.org/officeDocument/2006/relationships/chart" Target="../charts/chart93.xml"/><Relationship Id="rId4" Type="http://schemas.openxmlformats.org/officeDocument/2006/relationships/chart" Target="../charts/chart94.xml"/><Relationship Id="rId5" Type="http://schemas.openxmlformats.org/officeDocument/2006/relationships/chart" Target="../charts/chart95.xml"/><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5.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6" Type="http://schemas.openxmlformats.org/officeDocument/2006/relationships/image" Target="../media/image33.png"/><Relationship Id="rId7" Type="http://schemas.openxmlformats.org/officeDocument/2006/relationships/image" Target="../media/image34.png"/><Relationship Id="rId1" Type="http://schemas.openxmlformats.org/officeDocument/2006/relationships/slideLayout" Target="../slideLayouts/slideLayout19.xml"/><Relationship Id="rId2" Type="http://schemas.openxmlformats.org/officeDocument/2006/relationships/notesSlide" Target="../notesSlides/notesSlide70.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1.xml"/><Relationship Id="rId3" Type="http://schemas.openxmlformats.org/officeDocument/2006/relationships/chart" Target="../charts/chart9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2.xml"/><Relationship Id="rId3" Type="http://schemas.openxmlformats.org/officeDocument/2006/relationships/chart" Target="../charts/chart9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3.xml"/><Relationship Id="rId3" Type="http://schemas.openxmlformats.org/officeDocument/2006/relationships/chart" Target="../charts/chart9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4.xml"/><Relationship Id="rId3" Type="http://schemas.openxmlformats.org/officeDocument/2006/relationships/chart" Target="../charts/chart9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chart" Target="../charts/char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5.xml"/><Relationship Id="rId3" Type="http://schemas.openxmlformats.org/officeDocument/2006/relationships/chart" Target="../charts/chart100.xml"/></Relationships>
</file>

<file path=ppt/slides/_rels/slide81.xml.rels><?xml version="1.0" encoding="UTF-8" standalone="yes"?>
<Relationships xmlns="http://schemas.openxmlformats.org/package/2006/relationships"><Relationship Id="rId3" Type="http://schemas.openxmlformats.org/officeDocument/2006/relationships/chart" Target="../charts/chart101.xml"/><Relationship Id="rId4" Type="http://schemas.openxmlformats.org/officeDocument/2006/relationships/chart" Target="../charts/chart102.xml"/><Relationship Id="rId5" Type="http://schemas.openxmlformats.org/officeDocument/2006/relationships/chart" Target="../charts/chart103.xml"/><Relationship Id="rId1" Type="http://schemas.openxmlformats.org/officeDocument/2006/relationships/slideLayout" Target="../slideLayouts/slideLayout19.xml"/><Relationship Id="rId2" Type="http://schemas.openxmlformats.org/officeDocument/2006/relationships/notesSlide" Target="../notesSlides/notesSlide7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chart" Target="../charts/chart104.xml"/></Relationships>
</file>

<file path=ppt/slides/_rels/slide83.xml.rels><?xml version="1.0" encoding="UTF-8" standalone="yes"?>
<Relationships xmlns="http://schemas.openxmlformats.org/package/2006/relationships"><Relationship Id="rId3" Type="http://schemas.openxmlformats.org/officeDocument/2006/relationships/chart" Target="../charts/chart105.xml"/><Relationship Id="rId4" Type="http://schemas.openxmlformats.org/officeDocument/2006/relationships/chart" Target="../charts/chart106.xml"/><Relationship Id="rId5" Type="http://schemas.openxmlformats.org/officeDocument/2006/relationships/chart" Target="../charts/chart107.xml"/><Relationship Id="rId1" Type="http://schemas.openxmlformats.org/officeDocument/2006/relationships/slideLayout" Target="../slideLayouts/slideLayout19.xml"/><Relationship Id="rId2" Type="http://schemas.openxmlformats.org/officeDocument/2006/relationships/notesSlide" Target="../notesSlides/notesSlide78.xml"/></Relationships>
</file>

<file path=ppt/slides/_rels/slide84.xml.rels><?xml version="1.0" encoding="UTF-8" standalone="yes"?>
<Relationships xmlns="http://schemas.openxmlformats.org/package/2006/relationships"><Relationship Id="rId3" Type="http://schemas.openxmlformats.org/officeDocument/2006/relationships/chart" Target="../charts/chart108.xml"/><Relationship Id="rId4" Type="http://schemas.openxmlformats.org/officeDocument/2006/relationships/chart" Target="../charts/chart109.xml"/><Relationship Id="rId5" Type="http://schemas.openxmlformats.org/officeDocument/2006/relationships/chart" Target="../charts/chart110.xml"/><Relationship Id="rId1" Type="http://schemas.openxmlformats.org/officeDocument/2006/relationships/slideLayout" Target="../slideLayouts/slideLayout19.xml"/><Relationship Id="rId2" Type="http://schemas.openxmlformats.org/officeDocument/2006/relationships/notesSlide" Target="../notesSlides/notesSlide79.xml"/></Relationships>
</file>

<file path=ppt/slides/_rels/slide85.xml.rels><?xml version="1.0" encoding="UTF-8" standalone="yes"?>
<Relationships xmlns="http://schemas.openxmlformats.org/package/2006/relationships"><Relationship Id="rId3" Type="http://schemas.openxmlformats.org/officeDocument/2006/relationships/chart" Target="../charts/chart111.xml"/><Relationship Id="rId4" Type="http://schemas.openxmlformats.org/officeDocument/2006/relationships/chart" Target="../charts/chart112.xml"/><Relationship Id="rId5" Type="http://schemas.openxmlformats.org/officeDocument/2006/relationships/chart" Target="../charts/chart113.xml"/><Relationship Id="rId1" Type="http://schemas.openxmlformats.org/officeDocument/2006/relationships/slideLayout" Target="../slideLayouts/slideLayout19.xml"/><Relationship Id="rId2" Type="http://schemas.openxmlformats.org/officeDocument/2006/relationships/notesSlide" Target="../notesSlides/notesSlide80.xml"/></Relationships>
</file>

<file path=ppt/slides/_rels/slide86.xml.rels><?xml version="1.0" encoding="UTF-8" standalone="yes"?>
<Relationships xmlns="http://schemas.openxmlformats.org/package/2006/relationships"><Relationship Id="rId3" Type="http://schemas.openxmlformats.org/officeDocument/2006/relationships/chart" Target="../charts/chart114.xml"/><Relationship Id="rId4" Type="http://schemas.openxmlformats.org/officeDocument/2006/relationships/chart" Target="../charts/chart115.xml"/><Relationship Id="rId5" Type="http://schemas.openxmlformats.org/officeDocument/2006/relationships/chart" Target="../charts/chart116.xml"/><Relationship Id="rId6" Type="http://schemas.openxmlformats.org/officeDocument/2006/relationships/chart" Target="../charts/chart117.xml"/><Relationship Id="rId1" Type="http://schemas.openxmlformats.org/officeDocument/2006/relationships/slideLayout" Target="../slideLayouts/slideLayout20.xml"/><Relationship Id="rId2" Type="http://schemas.openxmlformats.org/officeDocument/2006/relationships/notesSlide" Target="../notesSlides/notesSlide8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chart" Target="../charts/chart118.xml"/></Relationships>
</file>

<file path=ppt/slides/_rels/slide88.xml.rels><?xml version="1.0" encoding="UTF-8" standalone="yes"?>
<Relationships xmlns="http://schemas.openxmlformats.org/package/2006/relationships"><Relationship Id="rId3" Type="http://schemas.openxmlformats.org/officeDocument/2006/relationships/chart" Target="../charts/chart119.xml"/><Relationship Id="rId4" Type="http://schemas.openxmlformats.org/officeDocument/2006/relationships/image" Target="../media/image35.png"/><Relationship Id="rId1" Type="http://schemas.openxmlformats.org/officeDocument/2006/relationships/slideLayout" Target="../slideLayouts/slideLayout10.xml"/><Relationship Id="rId2" Type="http://schemas.openxmlformats.org/officeDocument/2006/relationships/notesSlide" Target="../notesSlides/notesSlide8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4.xml"/><Relationship Id="rId3" Type="http://schemas.openxmlformats.org/officeDocument/2006/relationships/chart" Target="../charts/chart1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chart" Target="../charts/chart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chart" Target="../charts/chart12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6.xml"/><Relationship Id="rId3" Type="http://schemas.openxmlformats.org/officeDocument/2006/relationships/chart" Target="../charts/chart12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7.xml"/><Relationship Id="rId3" Type="http://schemas.openxmlformats.org/officeDocument/2006/relationships/chart" Target="../charts/chart12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8.xml"/><Relationship Id="rId3" Type="http://schemas.openxmlformats.org/officeDocument/2006/relationships/chart" Target="../charts/chart12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9.xml"/><Relationship Id="rId3" Type="http://schemas.openxmlformats.org/officeDocument/2006/relationships/chart" Target="../charts/chart125.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0.xml"/><Relationship Id="rId3" Type="http://schemas.openxmlformats.org/officeDocument/2006/relationships/chart" Target="../charts/chart12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chart" Target="../charts/chart12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chart" Target="../charts/chart128.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chart" Target="../charts/chart129.xml"/></Relationships>
</file>

<file path=ppt/slides/_rels/slide99.xml.rels><?xml version="1.0" encoding="UTF-8" standalone="yes"?>
<Relationships xmlns="http://schemas.openxmlformats.org/package/2006/relationships"><Relationship Id="rId3" Type="http://schemas.openxmlformats.org/officeDocument/2006/relationships/chart" Target="../charts/chart130.xml"/><Relationship Id="rId4" Type="http://schemas.openxmlformats.org/officeDocument/2006/relationships/chart" Target="../charts/chart131.xml"/><Relationship Id="rId1" Type="http://schemas.openxmlformats.org/officeDocument/2006/relationships/slideLayout" Target="../slideLayouts/slideLayout8.xml"/><Relationship Id="rId2" Type="http://schemas.openxmlformats.org/officeDocument/2006/relationships/notesSlide" Target="../notesSlides/notesSlide9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xmlns="" id="{D2F57149-7C3F-4139-85A4-F0799DC018F3}"/>
              </a:ext>
            </a:extLst>
          </p:cNvPr>
          <p:cNvGraphicFramePr>
            <a:graphicFrameLocks/>
          </p:cNvGraphicFramePr>
          <p:nvPr>
            <p:extLst>
              <p:ext uri="{D42A27DB-BD31-4B8C-83A1-F6EECF244321}">
                <p14:modId xmlns:p14="http://schemas.microsoft.com/office/powerpoint/2010/main" val="2162662744"/>
              </p:ext>
            </p:extLst>
          </p:nvPr>
        </p:nvGraphicFramePr>
        <p:xfrm>
          <a:off x="0" y="0"/>
          <a:ext cx="75692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p:cNvSpPr/>
          <p:nvPr/>
        </p:nvSpPr>
        <p:spPr>
          <a:xfrm>
            <a:off x="7495937" y="2664066"/>
            <a:ext cx="2386617" cy="769441"/>
          </a:xfrm>
          <a:prstGeom prst="rect">
            <a:avLst/>
          </a:prstGeom>
        </p:spPr>
        <p:txBody>
          <a:bodyPr wrap="square">
            <a:spAutoFit/>
          </a:bodyPr>
          <a:lstStyle/>
          <a:p>
            <a:r>
              <a:rPr lang="en-AU" sz="2200" dirty="0">
                <a:solidFill>
                  <a:schemeClr val="accent1"/>
                </a:solidFill>
              </a:rPr>
              <a:t>National security and terrorism</a:t>
            </a:r>
          </a:p>
        </p:txBody>
      </p:sp>
      <p:sp>
        <p:nvSpPr>
          <p:cNvPr id="8" name="Rectangle 7"/>
          <p:cNvSpPr/>
          <p:nvPr/>
        </p:nvSpPr>
        <p:spPr>
          <a:xfrm>
            <a:off x="7495937" y="770612"/>
            <a:ext cx="1161844" cy="769441"/>
          </a:xfrm>
          <a:prstGeom prst="rect">
            <a:avLst/>
          </a:prstGeom>
        </p:spPr>
        <p:txBody>
          <a:bodyPr wrap="square">
            <a:spAutoFit/>
          </a:bodyPr>
          <a:lstStyle/>
          <a:p>
            <a:r>
              <a:rPr lang="en-AU" sz="2200" dirty="0">
                <a:solidFill>
                  <a:schemeClr val="accent3"/>
                </a:solidFill>
              </a:rPr>
              <a:t>Health system</a:t>
            </a:r>
          </a:p>
        </p:txBody>
      </p:sp>
      <p:sp>
        <p:nvSpPr>
          <p:cNvPr id="6" name="Rectangle 5">
            <a:extLst>
              <a:ext uri="{FF2B5EF4-FFF2-40B4-BE49-F238E27FC236}">
                <a16:creationId xmlns:a16="http://schemas.microsoft.com/office/drawing/2014/main" xmlns="" id="{209316C7-E567-48A5-9FF1-FDDF34C9857E}"/>
              </a:ext>
            </a:extLst>
          </p:cNvPr>
          <p:cNvSpPr/>
          <p:nvPr/>
        </p:nvSpPr>
        <p:spPr>
          <a:xfrm>
            <a:off x="7495937" y="1607301"/>
            <a:ext cx="2213563" cy="769441"/>
          </a:xfrm>
          <a:prstGeom prst="rect">
            <a:avLst/>
          </a:prstGeom>
        </p:spPr>
        <p:txBody>
          <a:bodyPr wrap="square">
            <a:spAutoFit/>
          </a:bodyPr>
          <a:lstStyle/>
          <a:p>
            <a:r>
              <a:rPr lang="en-AU" sz="2200" b="1" dirty="0"/>
              <a:t>Housing affordability</a:t>
            </a:r>
          </a:p>
        </p:txBody>
      </p:sp>
      <p:sp>
        <p:nvSpPr>
          <p:cNvPr id="9" name="Rectangle 8">
            <a:extLst>
              <a:ext uri="{FF2B5EF4-FFF2-40B4-BE49-F238E27FC236}">
                <a16:creationId xmlns:a16="http://schemas.microsoft.com/office/drawing/2014/main" xmlns="" id="{527E5A72-6BEA-45F2-A7C0-63E3B9909A6A}"/>
              </a:ext>
            </a:extLst>
          </p:cNvPr>
          <p:cNvSpPr/>
          <p:nvPr/>
        </p:nvSpPr>
        <p:spPr>
          <a:xfrm>
            <a:off x="7495937" y="2343002"/>
            <a:ext cx="2386617" cy="430887"/>
          </a:xfrm>
          <a:prstGeom prst="rect">
            <a:avLst/>
          </a:prstGeom>
        </p:spPr>
        <p:txBody>
          <a:bodyPr wrap="square">
            <a:spAutoFit/>
          </a:bodyPr>
          <a:lstStyle/>
          <a:p>
            <a:r>
              <a:rPr lang="en-AU" sz="2200" dirty="0">
                <a:solidFill>
                  <a:schemeClr val="accent2"/>
                </a:solidFill>
              </a:rPr>
              <a:t>Unemployment</a:t>
            </a:r>
          </a:p>
        </p:txBody>
      </p:sp>
      <p:sp>
        <p:nvSpPr>
          <p:cNvPr id="11" name="Rectangle 10">
            <a:extLst>
              <a:ext uri="{FF2B5EF4-FFF2-40B4-BE49-F238E27FC236}">
                <a16:creationId xmlns:a16="http://schemas.microsoft.com/office/drawing/2014/main" xmlns="" id="{760610F1-3416-476A-AFCE-79356C80A52B}"/>
              </a:ext>
            </a:extLst>
          </p:cNvPr>
          <p:cNvSpPr/>
          <p:nvPr/>
        </p:nvSpPr>
        <p:spPr>
          <a:xfrm>
            <a:off x="7495937" y="3364805"/>
            <a:ext cx="2386617" cy="769441"/>
          </a:xfrm>
          <a:prstGeom prst="rect">
            <a:avLst/>
          </a:prstGeom>
        </p:spPr>
        <p:txBody>
          <a:bodyPr wrap="square">
            <a:spAutoFit/>
          </a:bodyPr>
          <a:lstStyle/>
          <a:p>
            <a:r>
              <a:rPr lang="en-AU" sz="2200" dirty="0">
                <a:solidFill>
                  <a:schemeClr val="tx2"/>
                </a:solidFill>
              </a:rPr>
              <a:t>Tax avoidance by big companies</a:t>
            </a:r>
          </a:p>
        </p:txBody>
      </p:sp>
      <p:sp>
        <p:nvSpPr>
          <p:cNvPr id="12" name="Rectangle 11">
            <a:extLst>
              <a:ext uri="{FF2B5EF4-FFF2-40B4-BE49-F238E27FC236}">
                <a16:creationId xmlns:a16="http://schemas.microsoft.com/office/drawing/2014/main" xmlns="" id="{A365A862-AA27-4099-BC2E-9D84CA293946}"/>
              </a:ext>
            </a:extLst>
          </p:cNvPr>
          <p:cNvSpPr/>
          <p:nvPr/>
        </p:nvSpPr>
        <p:spPr>
          <a:xfrm>
            <a:off x="7495937" y="4375795"/>
            <a:ext cx="2386617" cy="430887"/>
          </a:xfrm>
          <a:prstGeom prst="rect">
            <a:avLst/>
          </a:prstGeom>
        </p:spPr>
        <p:txBody>
          <a:bodyPr wrap="square">
            <a:spAutoFit/>
          </a:bodyPr>
          <a:lstStyle/>
          <a:p>
            <a:r>
              <a:rPr lang="en-AU" sz="2200" dirty="0">
                <a:solidFill>
                  <a:schemeClr val="bg2"/>
                </a:solidFill>
              </a:rPr>
              <a:t>Budget deficit</a:t>
            </a:r>
          </a:p>
        </p:txBody>
      </p:sp>
      <p:sp>
        <p:nvSpPr>
          <p:cNvPr id="10" name="Rectangle 9">
            <a:extLst>
              <a:ext uri="{FF2B5EF4-FFF2-40B4-BE49-F238E27FC236}">
                <a16:creationId xmlns:a16="http://schemas.microsoft.com/office/drawing/2014/main" xmlns="" id="{AE99EFDB-625A-4075-A448-287EF14268EC}"/>
              </a:ext>
            </a:extLst>
          </p:cNvPr>
          <p:cNvSpPr/>
          <p:nvPr/>
        </p:nvSpPr>
        <p:spPr>
          <a:xfrm>
            <a:off x="0" y="5954081"/>
            <a:ext cx="1504053" cy="769441"/>
          </a:xfrm>
          <a:prstGeom prst="rect">
            <a:avLst/>
          </a:prstGeom>
          <a:solidFill>
            <a:schemeClr val="bg1"/>
          </a:solidFill>
        </p:spPr>
        <p:txBody>
          <a:bodyPr wrap="square">
            <a:spAutoFit/>
          </a:bodyPr>
          <a:lstStyle/>
          <a:p>
            <a:pPr algn="ctr"/>
            <a:r>
              <a:rPr lang="en-AU" sz="2200" dirty="0"/>
              <a:t>Dec</a:t>
            </a:r>
          </a:p>
          <a:p>
            <a:pPr algn="ctr"/>
            <a:r>
              <a:rPr lang="en-AU" sz="2200" dirty="0"/>
              <a:t>2014</a:t>
            </a:r>
          </a:p>
        </p:txBody>
      </p:sp>
      <p:sp>
        <p:nvSpPr>
          <p:cNvPr id="13" name="Rectangle 12">
            <a:extLst>
              <a:ext uri="{FF2B5EF4-FFF2-40B4-BE49-F238E27FC236}">
                <a16:creationId xmlns:a16="http://schemas.microsoft.com/office/drawing/2014/main" xmlns="" id="{BDD2DD21-97A9-4DD3-B1FB-D55267627D95}"/>
              </a:ext>
            </a:extLst>
          </p:cNvPr>
          <p:cNvSpPr/>
          <p:nvPr/>
        </p:nvSpPr>
        <p:spPr>
          <a:xfrm>
            <a:off x="6029978" y="5954081"/>
            <a:ext cx="1504053" cy="769441"/>
          </a:xfrm>
          <a:prstGeom prst="rect">
            <a:avLst/>
          </a:prstGeom>
          <a:solidFill>
            <a:schemeClr val="bg1"/>
          </a:solidFill>
        </p:spPr>
        <p:txBody>
          <a:bodyPr wrap="square">
            <a:spAutoFit/>
          </a:bodyPr>
          <a:lstStyle/>
          <a:p>
            <a:pPr algn="ctr"/>
            <a:r>
              <a:rPr lang="en-AU" sz="2200" dirty="0"/>
              <a:t>June</a:t>
            </a:r>
          </a:p>
          <a:p>
            <a:pPr algn="ctr"/>
            <a:r>
              <a:rPr lang="en-AU" sz="2200" dirty="0"/>
              <a:t>2017</a:t>
            </a:r>
          </a:p>
        </p:txBody>
      </p:sp>
      <p:sp>
        <p:nvSpPr>
          <p:cNvPr id="14" name="Rectangle 13">
            <a:extLst>
              <a:ext uri="{FF2B5EF4-FFF2-40B4-BE49-F238E27FC236}">
                <a16:creationId xmlns:a16="http://schemas.microsoft.com/office/drawing/2014/main" xmlns="" id="{F9240204-F62A-4AF4-928E-30676F55CB2E}"/>
              </a:ext>
            </a:extLst>
          </p:cNvPr>
          <p:cNvSpPr/>
          <p:nvPr/>
        </p:nvSpPr>
        <p:spPr>
          <a:xfrm>
            <a:off x="3620332" y="5954081"/>
            <a:ext cx="1504053" cy="769441"/>
          </a:xfrm>
          <a:prstGeom prst="rect">
            <a:avLst/>
          </a:prstGeom>
          <a:solidFill>
            <a:schemeClr val="bg1"/>
          </a:solidFill>
        </p:spPr>
        <p:txBody>
          <a:bodyPr wrap="square">
            <a:spAutoFit/>
          </a:bodyPr>
          <a:lstStyle/>
          <a:p>
            <a:pPr algn="ctr"/>
            <a:r>
              <a:rPr lang="en-AU" sz="2200" dirty="0"/>
              <a:t>June</a:t>
            </a:r>
          </a:p>
          <a:p>
            <a:pPr algn="ctr"/>
            <a:r>
              <a:rPr lang="en-AU" sz="2200" dirty="0"/>
              <a:t>2016</a:t>
            </a:r>
          </a:p>
        </p:txBody>
      </p:sp>
      <p:sp>
        <p:nvSpPr>
          <p:cNvPr id="15" name="Rectangle 14">
            <a:extLst>
              <a:ext uri="{FF2B5EF4-FFF2-40B4-BE49-F238E27FC236}">
                <a16:creationId xmlns:a16="http://schemas.microsoft.com/office/drawing/2014/main" xmlns="" id="{526AAF65-241D-44BE-BD18-949191BE9EC1}"/>
              </a:ext>
            </a:extLst>
          </p:cNvPr>
          <p:cNvSpPr/>
          <p:nvPr/>
        </p:nvSpPr>
        <p:spPr>
          <a:xfrm>
            <a:off x="1198962" y="5954081"/>
            <a:ext cx="1504053" cy="769441"/>
          </a:xfrm>
          <a:prstGeom prst="rect">
            <a:avLst/>
          </a:prstGeom>
          <a:solidFill>
            <a:schemeClr val="bg1"/>
          </a:solidFill>
        </p:spPr>
        <p:txBody>
          <a:bodyPr wrap="square">
            <a:spAutoFit/>
          </a:bodyPr>
          <a:lstStyle/>
          <a:p>
            <a:pPr algn="ctr"/>
            <a:r>
              <a:rPr lang="en-AU" sz="2200" dirty="0"/>
              <a:t>June</a:t>
            </a:r>
          </a:p>
          <a:p>
            <a:pPr algn="ctr"/>
            <a:r>
              <a:rPr lang="en-AU" sz="2200" dirty="0"/>
              <a:t>2015</a:t>
            </a:r>
          </a:p>
        </p:txBody>
      </p:sp>
      <p:sp>
        <p:nvSpPr>
          <p:cNvPr id="16" name="Rectangle 15">
            <a:extLst>
              <a:ext uri="{FF2B5EF4-FFF2-40B4-BE49-F238E27FC236}">
                <a16:creationId xmlns:a16="http://schemas.microsoft.com/office/drawing/2014/main" xmlns="" id="{2E0501E4-2DA3-4E2D-9409-A45C830B74B0}"/>
              </a:ext>
            </a:extLst>
          </p:cNvPr>
          <p:cNvSpPr/>
          <p:nvPr/>
        </p:nvSpPr>
        <p:spPr>
          <a:xfrm>
            <a:off x="2397924" y="5954081"/>
            <a:ext cx="1504053" cy="769441"/>
          </a:xfrm>
          <a:prstGeom prst="rect">
            <a:avLst/>
          </a:prstGeom>
          <a:solidFill>
            <a:schemeClr val="bg1"/>
          </a:solidFill>
        </p:spPr>
        <p:txBody>
          <a:bodyPr wrap="square">
            <a:spAutoFit/>
          </a:bodyPr>
          <a:lstStyle/>
          <a:p>
            <a:pPr algn="ctr"/>
            <a:r>
              <a:rPr lang="en-AU" sz="2200" dirty="0"/>
              <a:t>Dec</a:t>
            </a:r>
          </a:p>
          <a:p>
            <a:pPr algn="ctr"/>
            <a:r>
              <a:rPr lang="en-AU" sz="2200" dirty="0"/>
              <a:t>2015</a:t>
            </a:r>
          </a:p>
        </p:txBody>
      </p:sp>
      <p:sp>
        <p:nvSpPr>
          <p:cNvPr id="17" name="Rectangle 16">
            <a:extLst>
              <a:ext uri="{FF2B5EF4-FFF2-40B4-BE49-F238E27FC236}">
                <a16:creationId xmlns:a16="http://schemas.microsoft.com/office/drawing/2014/main" xmlns="" id="{04B70789-5FE4-4889-BEB7-0EAD9E7D276B}"/>
              </a:ext>
            </a:extLst>
          </p:cNvPr>
          <p:cNvSpPr/>
          <p:nvPr/>
        </p:nvSpPr>
        <p:spPr>
          <a:xfrm>
            <a:off x="4819294" y="5954081"/>
            <a:ext cx="1504053" cy="769441"/>
          </a:xfrm>
          <a:prstGeom prst="rect">
            <a:avLst/>
          </a:prstGeom>
          <a:solidFill>
            <a:schemeClr val="bg1"/>
          </a:solidFill>
        </p:spPr>
        <p:txBody>
          <a:bodyPr wrap="square">
            <a:spAutoFit/>
          </a:bodyPr>
          <a:lstStyle/>
          <a:p>
            <a:pPr algn="ctr"/>
            <a:r>
              <a:rPr lang="en-AU" sz="2200" dirty="0"/>
              <a:t>Dec</a:t>
            </a:r>
          </a:p>
          <a:p>
            <a:pPr algn="ctr"/>
            <a:r>
              <a:rPr lang="en-AU" sz="2200" dirty="0"/>
              <a:t>2016</a:t>
            </a:r>
          </a:p>
        </p:txBody>
      </p:sp>
    </p:spTree>
    <p:extLst>
      <p:ext uri="{BB962C8B-B14F-4D97-AF65-F5344CB8AC3E}">
        <p14:creationId xmlns:p14="http://schemas.microsoft.com/office/powerpoint/2010/main" val="3695568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3">
            <a:extLst>
              <a:ext uri="{FF2B5EF4-FFF2-40B4-BE49-F238E27FC236}">
                <a16:creationId xmlns:a16="http://schemas.microsoft.com/office/drawing/2014/main" xmlns="" id="{21395381-206C-4827-BF56-EE4B20F773C4}"/>
              </a:ext>
            </a:extLst>
          </p:cNvPr>
          <p:cNvGraphicFramePr>
            <a:graphicFrameLocks/>
          </p:cNvGraphicFramePr>
          <p:nvPr>
            <p:extLst>
              <p:ext uri="{D42A27DB-BD31-4B8C-83A1-F6EECF244321}">
                <p14:modId xmlns:p14="http://schemas.microsoft.com/office/powerpoint/2010/main" val="2338644293"/>
              </p:ext>
            </p:extLst>
          </p:nvPr>
        </p:nvGraphicFramePr>
        <p:xfrm>
          <a:off x="0" y="0"/>
          <a:ext cx="7966076" cy="6858000"/>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Straight Arrow Connector 5">
            <a:extLst>
              <a:ext uri="{FF2B5EF4-FFF2-40B4-BE49-F238E27FC236}">
                <a16:creationId xmlns:a16="http://schemas.microsoft.com/office/drawing/2014/main" xmlns="" id="{CEF305B4-49D1-4367-BDAC-89CCA235E9DE}"/>
              </a:ext>
            </a:extLst>
          </p:cNvPr>
          <p:cNvCxnSpPr>
            <a:cxnSpLocks/>
          </p:cNvCxnSpPr>
          <p:nvPr/>
        </p:nvCxnSpPr>
        <p:spPr bwMode="auto">
          <a:xfrm flipH="1" flipV="1">
            <a:off x="7673666" y="1631121"/>
            <a:ext cx="280687" cy="171845"/>
          </a:xfrm>
          <a:prstGeom prst="straightConnector1">
            <a:avLst/>
          </a:prstGeom>
          <a:solidFill>
            <a:schemeClr val="accent1"/>
          </a:solidFill>
          <a:ln w="31750" cap="flat" cmpd="sng" algn="ctr">
            <a:solidFill>
              <a:schemeClr val="tx1"/>
            </a:solidFill>
            <a:prstDash val="solid"/>
            <a:round/>
            <a:headEnd type="none" w="med" len="med"/>
            <a:tailEnd type="triangle"/>
          </a:ln>
          <a:effectLst/>
        </p:spPr>
      </p:cxnSp>
      <p:sp>
        <p:nvSpPr>
          <p:cNvPr id="8" name="TextBox 3">
            <a:extLst>
              <a:ext uri="{FF2B5EF4-FFF2-40B4-BE49-F238E27FC236}">
                <a16:creationId xmlns:a16="http://schemas.microsoft.com/office/drawing/2014/main" xmlns="" id="{DE31B4FA-A604-4A99-82FA-9F88205A2878}"/>
              </a:ext>
            </a:extLst>
          </p:cNvPr>
          <p:cNvSpPr txBox="1"/>
          <p:nvPr/>
        </p:nvSpPr>
        <p:spPr>
          <a:xfrm>
            <a:off x="8019143" y="1114861"/>
            <a:ext cx="1886857" cy="1446548"/>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atin typeface="Arial"/>
                <a:cs typeface="Arial"/>
              </a:rPr>
              <a:t>If interest rates increase by </a:t>
            </a:r>
            <a:br>
              <a:rPr lang="en-AU" sz="2200" dirty="0">
                <a:latin typeface="Arial"/>
                <a:cs typeface="Arial"/>
              </a:rPr>
            </a:br>
            <a:r>
              <a:rPr lang="en-AU" sz="2200" dirty="0">
                <a:latin typeface="Arial"/>
                <a:cs typeface="Arial"/>
              </a:rPr>
              <a:t>2ppt by </a:t>
            </a:r>
          </a:p>
          <a:p>
            <a:r>
              <a:rPr lang="en-AU" sz="2200" dirty="0">
                <a:latin typeface="Arial"/>
                <a:cs typeface="Arial"/>
              </a:rPr>
              <a:t>2019-20</a:t>
            </a:r>
            <a:endParaRPr lang="en-US" sz="2200" dirty="0">
              <a:latin typeface="Arial"/>
              <a:cs typeface="Arial"/>
            </a:endParaRPr>
          </a:p>
        </p:txBody>
      </p:sp>
    </p:spTree>
    <p:extLst>
      <p:ext uri="{BB962C8B-B14F-4D97-AF65-F5344CB8AC3E}">
        <p14:creationId xmlns:p14="http://schemas.microsoft.com/office/powerpoint/2010/main" val="56064087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xmlns="" id="{C293D87A-8A70-4913-B366-20EBAB32A75A}"/>
              </a:ext>
            </a:extLst>
          </p:cNvPr>
          <p:cNvGraphicFramePr/>
          <p:nvPr>
            <p:extLst>
              <p:ext uri="{D42A27DB-BD31-4B8C-83A1-F6EECF244321}">
                <p14:modId xmlns:p14="http://schemas.microsoft.com/office/powerpoint/2010/main" val="572132783"/>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Table 5">
            <a:extLst>
              <a:ext uri="{FF2B5EF4-FFF2-40B4-BE49-F238E27FC236}">
                <a16:creationId xmlns:a16="http://schemas.microsoft.com/office/drawing/2014/main" xmlns="" id="{FB41DAB0-2CC8-4229-ABAD-E9898F7200E1}"/>
              </a:ext>
            </a:extLst>
          </p:cNvPr>
          <p:cNvGraphicFramePr>
            <a:graphicFrameLocks noGrp="1"/>
          </p:cNvGraphicFramePr>
          <p:nvPr>
            <p:extLst/>
          </p:nvPr>
        </p:nvGraphicFramePr>
        <p:xfrm>
          <a:off x="1234297" y="358149"/>
          <a:ext cx="1346861" cy="4267200"/>
        </p:xfrm>
        <a:graphic>
          <a:graphicData uri="http://schemas.openxmlformats.org/drawingml/2006/table">
            <a:tbl>
              <a:tblPr firstRow="1" bandRow="1">
                <a:tableStyleId>{5C22544A-7EE6-4342-B048-85BDC9FD1C3A}</a:tableStyleId>
              </a:tblPr>
              <a:tblGrid>
                <a:gridCol w="1346861">
                  <a:extLst>
                    <a:ext uri="{9D8B030D-6E8A-4147-A177-3AD203B41FA5}">
                      <a16:colId xmlns:a16="http://schemas.microsoft.com/office/drawing/2014/main" xmlns="" val="20000"/>
                    </a:ext>
                  </a:extLst>
                </a:gridCol>
              </a:tblGrid>
              <a:tr h="276752">
                <a:tc>
                  <a:txBody>
                    <a:bodyPr/>
                    <a:lstStyle/>
                    <a:p>
                      <a:pPr algn="ctr"/>
                      <a:r>
                        <a:rPr lang="en-AU" sz="2200" b="0">
                          <a:solidFill>
                            <a:schemeClr val="tx1"/>
                          </a:solidFill>
                        </a:rPr>
                        <a:t>1995/96</a:t>
                      </a:r>
                      <a:endParaRPr lang="en-AU" sz="22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xmlns="" val="10000"/>
                  </a:ext>
                </a:extLst>
              </a:tr>
              <a:tr h="324000">
                <a:tc>
                  <a:txBody>
                    <a:bodyPr/>
                    <a:lstStyle/>
                    <a:p>
                      <a:pPr algn="ctr"/>
                      <a:r>
                        <a:rPr lang="en-AU" sz="2200" b="0">
                          <a:solidFill>
                            <a:schemeClr val="tx1"/>
                          </a:solidFill>
                        </a:rPr>
                        <a:t>1997/98</a:t>
                      </a:r>
                      <a:endParaRPr lang="en-AU" sz="22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xmlns="" val="10001"/>
                  </a:ext>
                </a:extLst>
              </a:tr>
              <a:tr h="324000">
                <a:tc>
                  <a:txBody>
                    <a:bodyPr/>
                    <a:lstStyle/>
                    <a:p>
                      <a:pPr algn="ctr"/>
                      <a:r>
                        <a:rPr lang="en-AU" sz="2200" b="0">
                          <a:solidFill>
                            <a:schemeClr val="tx1"/>
                          </a:solidFill>
                        </a:rPr>
                        <a:t>2000/01</a:t>
                      </a:r>
                      <a:endParaRPr lang="en-AU" sz="22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xmlns="" val="3281439308"/>
                  </a:ext>
                </a:extLst>
              </a:tr>
              <a:tr h="324000">
                <a:tc>
                  <a:txBody>
                    <a:bodyPr/>
                    <a:lstStyle/>
                    <a:p>
                      <a:pPr algn="ctr"/>
                      <a:r>
                        <a:rPr lang="en-AU" sz="2200" b="0">
                          <a:solidFill>
                            <a:schemeClr val="tx1"/>
                          </a:solidFill>
                        </a:rPr>
                        <a:t>2002/03</a:t>
                      </a:r>
                      <a:endParaRPr lang="en-AU" sz="22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extLst>
                  <a:ext uri="{0D108BD9-81ED-4DB2-BD59-A6C34878D82A}">
                    <a16:rowId xmlns:a16="http://schemas.microsoft.com/office/drawing/2014/main" xmlns="" val="2669347379"/>
                  </a:ext>
                </a:extLst>
              </a:tr>
              <a:tr h="324000">
                <a:tc>
                  <a:txBody>
                    <a:bodyPr/>
                    <a:lstStyle/>
                    <a:p>
                      <a:pPr algn="ctr"/>
                      <a:r>
                        <a:rPr lang="en-AU" sz="2200" b="0">
                          <a:solidFill>
                            <a:schemeClr val="tx1"/>
                          </a:solidFill>
                        </a:rPr>
                        <a:t>2005/06</a:t>
                      </a:r>
                      <a:endParaRPr lang="en-AU" sz="22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xmlns="" val="3903038503"/>
                  </a:ext>
                </a:extLst>
              </a:tr>
              <a:tr h="324000">
                <a:tc>
                  <a:txBody>
                    <a:bodyPr/>
                    <a:lstStyle/>
                    <a:p>
                      <a:pPr algn="ctr"/>
                      <a:r>
                        <a:rPr lang="en-AU" sz="2200" b="0">
                          <a:solidFill>
                            <a:schemeClr val="tx1"/>
                          </a:solidFill>
                        </a:rPr>
                        <a:t>2007/08</a:t>
                      </a:r>
                      <a:endParaRPr lang="en-AU" sz="22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xmlns="" val="976099262"/>
                  </a:ext>
                </a:extLst>
              </a:tr>
              <a:tr h="324000">
                <a:tc>
                  <a:txBody>
                    <a:bodyPr/>
                    <a:lstStyle/>
                    <a:p>
                      <a:pPr algn="ctr"/>
                      <a:r>
                        <a:rPr lang="en-AU" sz="2200" b="0">
                          <a:solidFill>
                            <a:schemeClr val="bg1"/>
                          </a:solidFill>
                        </a:rPr>
                        <a:t>2009/10</a:t>
                      </a:r>
                      <a:endParaRPr lang="en-AU" sz="2200" b="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xmlns="" val="2065617906"/>
                  </a:ext>
                </a:extLst>
              </a:tr>
              <a:tr h="324000">
                <a:tc>
                  <a:txBody>
                    <a:bodyPr/>
                    <a:lstStyle/>
                    <a:p>
                      <a:pPr algn="ctr"/>
                      <a:r>
                        <a:rPr lang="en-AU" sz="2200" b="0">
                          <a:solidFill>
                            <a:schemeClr val="bg1"/>
                          </a:solidFill>
                        </a:rPr>
                        <a:t>2011/12</a:t>
                      </a:r>
                      <a:endParaRPr lang="en-AU" sz="2200" b="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xmlns="" val="1212616294"/>
                  </a:ext>
                </a:extLst>
              </a:tr>
              <a:tr h="324000">
                <a:tc>
                  <a:txBody>
                    <a:bodyPr/>
                    <a:lstStyle/>
                    <a:p>
                      <a:pPr algn="ctr"/>
                      <a:r>
                        <a:rPr lang="en-AU" sz="2200" b="0">
                          <a:solidFill>
                            <a:schemeClr val="bg1"/>
                          </a:solidFill>
                        </a:rPr>
                        <a:t>2013/14</a:t>
                      </a:r>
                      <a:endParaRPr lang="en-AU" sz="2200" b="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B2B2B"/>
                    </a:solidFill>
                  </a:tcPr>
                </a:tc>
                <a:extLst>
                  <a:ext uri="{0D108BD9-81ED-4DB2-BD59-A6C34878D82A}">
                    <a16:rowId xmlns:a16="http://schemas.microsoft.com/office/drawing/2014/main" xmlns="" val="812178627"/>
                  </a:ext>
                </a:extLst>
              </a:tr>
              <a:tr h="324000">
                <a:tc>
                  <a:txBody>
                    <a:bodyPr/>
                    <a:lstStyle/>
                    <a:p>
                      <a:pPr algn="ctr"/>
                      <a:r>
                        <a:rPr lang="en-AU" sz="2200" b="0">
                          <a:solidFill>
                            <a:schemeClr val="bg1"/>
                          </a:solidFill>
                        </a:rPr>
                        <a:t>2015/16</a:t>
                      </a:r>
                      <a:endParaRPr lang="en-AU" sz="2200" b="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extLst>
                  <a:ext uri="{0D108BD9-81ED-4DB2-BD59-A6C34878D82A}">
                    <a16:rowId xmlns:a16="http://schemas.microsoft.com/office/drawing/2014/main" xmlns="" val="962041812"/>
                  </a:ext>
                </a:extLst>
              </a:tr>
            </a:tbl>
          </a:graphicData>
        </a:graphic>
      </p:graphicFrame>
    </p:spTree>
    <p:extLst>
      <p:ext uri="{BB962C8B-B14F-4D97-AF65-F5344CB8AC3E}">
        <p14:creationId xmlns:p14="http://schemas.microsoft.com/office/powerpoint/2010/main" val="57407547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3">
            <a:extLst>
              <a:ext uri="{FF2B5EF4-FFF2-40B4-BE49-F238E27FC236}">
                <a16:creationId xmlns:a16="http://schemas.microsoft.com/office/drawing/2014/main" xmlns="" id="{4B0EB44E-FEE5-40B8-A485-D597B02172E5}"/>
              </a:ext>
            </a:extLst>
          </p:cNvPr>
          <p:cNvGraphicFramePr>
            <a:graphicFrameLocks/>
          </p:cNvGraphicFramePr>
          <p:nvPr>
            <p:extLst>
              <p:ext uri="{D42A27DB-BD31-4B8C-83A1-F6EECF244321}">
                <p14:modId xmlns:p14="http://schemas.microsoft.com/office/powerpoint/2010/main" val="681746036"/>
              </p:ext>
            </p:extLst>
          </p:nvPr>
        </p:nvGraphicFramePr>
        <p:xfrm>
          <a:off x="0" y="506385"/>
          <a:ext cx="9907200" cy="6351615"/>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Box 18"/>
          <p:cNvSpPr txBox="1"/>
          <p:nvPr/>
        </p:nvSpPr>
        <p:spPr>
          <a:xfrm>
            <a:off x="5091550" y="81351"/>
            <a:ext cx="1853803"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2"/>
                </a:solidFill>
              </a:rPr>
              <a:t>Would like it</a:t>
            </a:r>
          </a:p>
        </p:txBody>
      </p:sp>
      <p:sp>
        <p:nvSpPr>
          <p:cNvPr id="16" name="TextBox 18"/>
          <p:cNvSpPr txBox="1"/>
          <p:nvPr/>
        </p:nvSpPr>
        <p:spPr>
          <a:xfrm>
            <a:off x="503799" y="77119"/>
            <a:ext cx="2195329"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tx2"/>
                </a:solidFill>
              </a:rPr>
              <a:t>Would not like it</a:t>
            </a:r>
          </a:p>
        </p:txBody>
      </p:sp>
      <p:sp>
        <p:nvSpPr>
          <p:cNvPr id="4" name="Rectangle 3"/>
          <p:cNvSpPr/>
          <p:nvPr/>
        </p:nvSpPr>
        <p:spPr bwMode="auto">
          <a:xfrm>
            <a:off x="4738184" y="47043"/>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2" name="Rectangle 11"/>
          <p:cNvSpPr/>
          <p:nvPr/>
        </p:nvSpPr>
        <p:spPr bwMode="auto">
          <a:xfrm>
            <a:off x="135127" y="47043"/>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0" name="TextBox 18">
            <a:extLst>
              <a:ext uri="{FF2B5EF4-FFF2-40B4-BE49-F238E27FC236}">
                <a16:creationId xmlns:a16="http://schemas.microsoft.com/office/drawing/2014/main" xmlns="" id="{E944A2F5-3E39-431D-B70E-AB0D3970A16A}"/>
              </a:ext>
            </a:extLst>
          </p:cNvPr>
          <p:cNvSpPr txBox="1"/>
          <p:nvPr/>
        </p:nvSpPr>
        <p:spPr>
          <a:xfrm>
            <a:off x="3205470" y="77119"/>
            <a:ext cx="1477629"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1"/>
                </a:solidFill>
              </a:rPr>
              <a:t>Don’t care</a:t>
            </a:r>
          </a:p>
        </p:txBody>
      </p:sp>
      <p:sp>
        <p:nvSpPr>
          <p:cNvPr id="15" name="Rectangle 14">
            <a:extLst>
              <a:ext uri="{FF2B5EF4-FFF2-40B4-BE49-F238E27FC236}">
                <a16:creationId xmlns:a16="http://schemas.microsoft.com/office/drawing/2014/main" xmlns="" id="{0B078AF3-6131-4A08-9B73-00FFE966F2F3}"/>
              </a:ext>
            </a:extLst>
          </p:cNvPr>
          <p:cNvSpPr/>
          <p:nvPr/>
        </p:nvSpPr>
        <p:spPr bwMode="auto">
          <a:xfrm>
            <a:off x="2850959" y="47043"/>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1" name="TextBox 18">
            <a:extLst>
              <a:ext uri="{FF2B5EF4-FFF2-40B4-BE49-F238E27FC236}">
                <a16:creationId xmlns:a16="http://schemas.microsoft.com/office/drawing/2014/main" xmlns="" id="{BF568962-0373-43F5-BC08-A5E5B2B260B1}"/>
              </a:ext>
            </a:extLst>
          </p:cNvPr>
          <p:cNvSpPr txBox="1"/>
          <p:nvPr/>
        </p:nvSpPr>
        <p:spPr>
          <a:xfrm>
            <a:off x="7277356" y="81351"/>
            <a:ext cx="2573572"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a:solidFill>
                  <a:schemeClr val="accent3"/>
                </a:solidFill>
              </a:rPr>
              <a:t>Other / </a:t>
            </a:r>
            <a:r>
              <a:rPr lang="en-US" sz="2200" b="1" dirty="0">
                <a:solidFill>
                  <a:schemeClr val="accent3"/>
                </a:solidFill>
              </a:rPr>
              <a:t>don’t know</a:t>
            </a:r>
          </a:p>
        </p:txBody>
      </p:sp>
      <p:sp>
        <p:nvSpPr>
          <p:cNvPr id="13" name="Rectangle 12">
            <a:extLst>
              <a:ext uri="{FF2B5EF4-FFF2-40B4-BE49-F238E27FC236}">
                <a16:creationId xmlns:a16="http://schemas.microsoft.com/office/drawing/2014/main" xmlns="" id="{F5C1A1C0-02B9-48A7-8D05-7556D5018CB4}"/>
              </a:ext>
            </a:extLst>
          </p:cNvPr>
          <p:cNvSpPr/>
          <p:nvPr/>
        </p:nvSpPr>
        <p:spPr bwMode="auto">
          <a:xfrm>
            <a:off x="6935007" y="47043"/>
            <a:ext cx="290285" cy="290285"/>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78172497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p:nvPr>
            <p:extLst>
              <p:ext uri="{D42A27DB-BD31-4B8C-83A1-F6EECF244321}">
                <p14:modId xmlns:p14="http://schemas.microsoft.com/office/powerpoint/2010/main" val="4000432320"/>
              </p:ext>
            </p:extLst>
          </p:nvPr>
        </p:nvGraphicFramePr>
        <p:xfrm>
          <a:off x="11016" y="1"/>
          <a:ext cx="9894983" cy="1984284"/>
        </p:xfrm>
        <a:graphic>
          <a:graphicData uri="http://schemas.openxmlformats.org/drawingml/2006/chart">
            <c:chart xmlns:c="http://schemas.openxmlformats.org/drawingml/2006/chart" xmlns:r="http://schemas.openxmlformats.org/officeDocument/2006/relationships" r:id="rId3"/>
          </a:graphicData>
        </a:graphic>
      </p:graphicFrame>
      <p:sp>
        <p:nvSpPr>
          <p:cNvPr id="12" name="Content Placeholder 1"/>
          <p:cNvSpPr txBox="1">
            <a:spLocks/>
          </p:cNvSpPr>
          <p:nvPr/>
        </p:nvSpPr>
        <p:spPr bwMode="auto">
          <a:xfrm>
            <a:off x="656492" y="6510988"/>
            <a:ext cx="6603341"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b="1" dirty="0"/>
              <a:t>Size of investor</a:t>
            </a:r>
            <a:endParaRPr lang="en-AU" sz="2200" dirty="0"/>
          </a:p>
        </p:txBody>
      </p:sp>
      <p:sp>
        <p:nvSpPr>
          <p:cNvPr id="20" name="TextBox 19"/>
          <p:cNvSpPr txBox="1"/>
          <p:nvPr/>
        </p:nvSpPr>
        <p:spPr>
          <a:xfrm>
            <a:off x="5652804" y="938057"/>
            <a:ext cx="1099332" cy="1015663"/>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cs typeface="Arial"/>
              </a:rPr>
              <a:t>Post-tax income return</a:t>
            </a:r>
          </a:p>
        </p:txBody>
      </p:sp>
      <p:sp>
        <p:nvSpPr>
          <p:cNvPr id="21" name="TextBox 20"/>
          <p:cNvSpPr txBox="1"/>
          <p:nvPr/>
        </p:nvSpPr>
        <p:spPr>
          <a:xfrm>
            <a:off x="5656619" y="518389"/>
            <a:ext cx="109933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solidFill>
                  <a:schemeClr val="bg1"/>
                </a:solidFill>
                <a:cs typeface="Arial"/>
              </a:rPr>
              <a:t>Land tax</a:t>
            </a:r>
          </a:p>
        </p:txBody>
      </p:sp>
      <p:sp>
        <p:nvSpPr>
          <p:cNvPr id="22" name="TextBox 21"/>
          <p:cNvSpPr txBox="1"/>
          <p:nvPr/>
        </p:nvSpPr>
        <p:spPr>
          <a:xfrm>
            <a:off x="754360" y="5718258"/>
            <a:ext cx="2046935"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b="0" dirty="0"/>
              <a:t>Small investor</a:t>
            </a:r>
          </a:p>
          <a:p>
            <a:pPr algn="ctr"/>
            <a:r>
              <a:rPr lang="en-AU" sz="2200" b="0" dirty="0"/>
              <a:t>(1 property)</a:t>
            </a:r>
          </a:p>
        </p:txBody>
      </p:sp>
      <p:sp>
        <p:nvSpPr>
          <p:cNvPr id="23" name="TextBox 22"/>
          <p:cNvSpPr txBox="1"/>
          <p:nvPr/>
        </p:nvSpPr>
        <p:spPr>
          <a:xfrm>
            <a:off x="2856725" y="5718258"/>
            <a:ext cx="2211033"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b="0" dirty="0"/>
              <a:t>Medium investor</a:t>
            </a:r>
          </a:p>
          <a:p>
            <a:pPr algn="ctr"/>
            <a:r>
              <a:rPr lang="en-AU" sz="2200" b="0" dirty="0"/>
              <a:t>(5 properties)</a:t>
            </a:r>
          </a:p>
        </p:txBody>
      </p:sp>
      <p:sp>
        <p:nvSpPr>
          <p:cNvPr id="24" name="TextBox 23"/>
          <p:cNvSpPr txBox="1"/>
          <p:nvPr/>
        </p:nvSpPr>
        <p:spPr>
          <a:xfrm>
            <a:off x="5135779" y="5718258"/>
            <a:ext cx="2046935"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b="0" dirty="0"/>
              <a:t>Large investor</a:t>
            </a:r>
          </a:p>
          <a:p>
            <a:pPr algn="ctr"/>
            <a:r>
              <a:rPr lang="en-AU" sz="2200" b="0" dirty="0"/>
              <a:t>(25 properties)</a:t>
            </a:r>
          </a:p>
        </p:txBody>
      </p:sp>
      <p:graphicFrame>
        <p:nvGraphicFramePr>
          <p:cNvPr id="13" name="Chart 12">
            <a:extLst>
              <a:ext uri="{FF2B5EF4-FFF2-40B4-BE49-F238E27FC236}">
                <a16:creationId xmlns:a16="http://schemas.microsoft.com/office/drawing/2014/main" xmlns="" id="{8923DF71-A300-4586-932D-FDCBF911CBDD}"/>
              </a:ext>
            </a:extLst>
          </p:cNvPr>
          <p:cNvGraphicFramePr/>
          <p:nvPr>
            <p:extLst>
              <p:ext uri="{D42A27DB-BD31-4B8C-83A1-F6EECF244321}">
                <p14:modId xmlns:p14="http://schemas.microsoft.com/office/powerpoint/2010/main" val="1921635009"/>
              </p:ext>
            </p:extLst>
          </p:nvPr>
        </p:nvGraphicFramePr>
        <p:xfrm>
          <a:off x="0" y="2283477"/>
          <a:ext cx="9906000" cy="2442567"/>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xmlns="" id="{1061A351-1028-49D2-B497-F2E4BBD15701}"/>
              </a:ext>
            </a:extLst>
          </p:cNvPr>
          <p:cNvSpPr txBox="1"/>
          <p:nvPr/>
        </p:nvSpPr>
        <p:spPr>
          <a:xfrm>
            <a:off x="2351378" y="124080"/>
            <a:ext cx="2257602"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dirty="0"/>
              <a:t>NSW</a:t>
            </a:r>
          </a:p>
        </p:txBody>
      </p:sp>
      <p:sp>
        <p:nvSpPr>
          <p:cNvPr id="15" name="TextBox 14">
            <a:extLst>
              <a:ext uri="{FF2B5EF4-FFF2-40B4-BE49-F238E27FC236}">
                <a16:creationId xmlns:a16="http://schemas.microsoft.com/office/drawing/2014/main" xmlns="" id="{F421792F-4061-42F4-A3D9-B1FD3DF681B8}"/>
              </a:ext>
            </a:extLst>
          </p:cNvPr>
          <p:cNvSpPr txBox="1"/>
          <p:nvPr/>
        </p:nvSpPr>
        <p:spPr>
          <a:xfrm>
            <a:off x="4203346" y="2460772"/>
            <a:ext cx="2257602"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dirty="0"/>
              <a:t>Victoria</a:t>
            </a:r>
          </a:p>
        </p:txBody>
      </p:sp>
      <p:graphicFrame>
        <p:nvGraphicFramePr>
          <p:cNvPr id="16" name="Chart 15">
            <a:extLst>
              <a:ext uri="{FF2B5EF4-FFF2-40B4-BE49-F238E27FC236}">
                <a16:creationId xmlns:a16="http://schemas.microsoft.com/office/drawing/2014/main" xmlns="" id="{603DBD4A-2394-4238-B137-13EA000A065F}"/>
              </a:ext>
            </a:extLst>
          </p:cNvPr>
          <p:cNvGraphicFramePr/>
          <p:nvPr>
            <p:extLst>
              <p:ext uri="{D42A27DB-BD31-4B8C-83A1-F6EECF244321}">
                <p14:modId xmlns:p14="http://schemas.microsoft.com/office/powerpoint/2010/main" val="2778285294"/>
              </p:ext>
            </p:extLst>
          </p:nvPr>
        </p:nvGraphicFramePr>
        <p:xfrm>
          <a:off x="1" y="4348130"/>
          <a:ext cx="9905998" cy="1748043"/>
        </p:xfrm>
        <a:graphic>
          <a:graphicData uri="http://schemas.openxmlformats.org/drawingml/2006/chart">
            <c:chart xmlns:c="http://schemas.openxmlformats.org/drawingml/2006/chart" xmlns:r="http://schemas.openxmlformats.org/officeDocument/2006/relationships" r:id="rId5"/>
          </a:graphicData>
        </a:graphic>
      </p:graphicFrame>
      <p:sp>
        <p:nvSpPr>
          <p:cNvPr id="25" name="TextBox 24">
            <a:extLst>
              <a:ext uri="{FF2B5EF4-FFF2-40B4-BE49-F238E27FC236}">
                <a16:creationId xmlns:a16="http://schemas.microsoft.com/office/drawing/2014/main" xmlns="" id="{0E0524B6-0B64-4615-8E27-96B56C0D7CAA}"/>
              </a:ext>
            </a:extLst>
          </p:cNvPr>
          <p:cNvSpPr txBox="1"/>
          <p:nvPr/>
        </p:nvSpPr>
        <p:spPr>
          <a:xfrm>
            <a:off x="4203346" y="4445301"/>
            <a:ext cx="2257602"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dirty="0"/>
              <a:t>Queensland</a:t>
            </a:r>
          </a:p>
        </p:txBody>
      </p:sp>
    </p:spTree>
    <p:extLst>
      <p:ext uri="{BB962C8B-B14F-4D97-AF65-F5344CB8AC3E}">
        <p14:creationId xmlns:p14="http://schemas.microsoft.com/office/powerpoint/2010/main" val="212016938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p:nvPr>
            <p:extLst/>
          </p:nvPr>
        </p:nvGraphicFramePr>
        <p:xfrm>
          <a:off x="11017" y="0"/>
          <a:ext cx="7248816" cy="5838939"/>
        </p:xfrm>
        <a:graphic>
          <a:graphicData uri="http://schemas.openxmlformats.org/drawingml/2006/chart">
            <c:chart xmlns:c="http://schemas.openxmlformats.org/drawingml/2006/chart" xmlns:r="http://schemas.openxmlformats.org/officeDocument/2006/relationships" r:id="rId3"/>
          </a:graphicData>
        </a:graphic>
      </p:graphicFrame>
      <p:sp>
        <p:nvSpPr>
          <p:cNvPr id="12" name="Content Placeholder 1"/>
          <p:cNvSpPr txBox="1">
            <a:spLocks/>
          </p:cNvSpPr>
          <p:nvPr/>
        </p:nvSpPr>
        <p:spPr bwMode="auto">
          <a:xfrm>
            <a:off x="656492" y="6510988"/>
            <a:ext cx="6603341"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b="1" dirty="0"/>
              <a:t>Size of investor</a:t>
            </a:r>
            <a:endParaRPr lang="en-AU" sz="2200" dirty="0"/>
          </a:p>
        </p:txBody>
      </p:sp>
      <p:sp>
        <p:nvSpPr>
          <p:cNvPr id="2" name="Right Brace 1"/>
          <p:cNvSpPr/>
          <p:nvPr/>
        </p:nvSpPr>
        <p:spPr bwMode="auto">
          <a:xfrm>
            <a:off x="7055771" y="2370184"/>
            <a:ext cx="288000" cy="3233158"/>
          </a:xfrm>
          <a:prstGeom prst="rightBrace">
            <a:avLst>
              <a:gd name="adj1" fmla="val 36316"/>
              <a:gd name="adj2" fmla="val 50000"/>
            </a:avLst>
          </a:prstGeom>
          <a:no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200" b="0" i="0" u="none" strike="noStrike" cap="none" normalizeH="0" baseline="0" dirty="0">
              <a:ln>
                <a:noFill/>
              </a:ln>
              <a:solidFill>
                <a:schemeClr val="tx1"/>
              </a:solidFill>
              <a:effectLst/>
              <a:latin typeface="Arial" charset="0"/>
              <a:ea typeface="ＭＳ Ｐゴシック" pitchFamily="34" charset="-128"/>
            </a:endParaRPr>
          </a:p>
        </p:txBody>
      </p:sp>
      <p:sp>
        <p:nvSpPr>
          <p:cNvPr id="17" name="Right Brace 16"/>
          <p:cNvSpPr/>
          <p:nvPr/>
        </p:nvSpPr>
        <p:spPr bwMode="auto">
          <a:xfrm>
            <a:off x="7055771" y="1363335"/>
            <a:ext cx="288000" cy="936000"/>
          </a:xfrm>
          <a:prstGeom prst="rightBrace">
            <a:avLst>
              <a:gd name="adj1" fmla="val 29321"/>
              <a:gd name="adj2" fmla="val 50000"/>
            </a:avLst>
          </a:prstGeom>
          <a:no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200" b="0" i="0" u="none" strike="noStrike" cap="none" normalizeH="0" baseline="0">
              <a:ln>
                <a:noFill/>
              </a:ln>
              <a:solidFill>
                <a:schemeClr val="tx1"/>
              </a:solidFill>
              <a:effectLst/>
              <a:latin typeface="Arial" charset="0"/>
              <a:ea typeface="ＭＳ Ｐゴシック" pitchFamily="34" charset="-128"/>
            </a:endParaRPr>
          </a:p>
        </p:txBody>
      </p:sp>
      <p:sp>
        <p:nvSpPr>
          <p:cNvPr id="18" name="TextBox 17"/>
          <p:cNvSpPr txBox="1"/>
          <p:nvPr/>
        </p:nvSpPr>
        <p:spPr>
          <a:xfrm>
            <a:off x="7506958" y="2870561"/>
            <a:ext cx="2257602" cy="2369880"/>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cs typeface="Arial"/>
              </a:rPr>
              <a:t>For the same property, a large investor takes home only 77% of the rent received by a small investor</a:t>
            </a:r>
          </a:p>
        </p:txBody>
      </p:sp>
      <p:sp>
        <p:nvSpPr>
          <p:cNvPr id="19" name="TextBox 18"/>
          <p:cNvSpPr txBox="1"/>
          <p:nvPr/>
        </p:nvSpPr>
        <p:spPr>
          <a:xfrm>
            <a:off x="7506958" y="938057"/>
            <a:ext cx="2257602" cy="1692771"/>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r>
              <a:rPr lang="en-AU" sz="2200" b="0" dirty="0"/>
              <a:t>Land tax consumes almost ¼ of income return for large investor</a:t>
            </a:r>
          </a:p>
        </p:txBody>
      </p:sp>
      <p:sp>
        <p:nvSpPr>
          <p:cNvPr id="20" name="TextBox 19"/>
          <p:cNvSpPr txBox="1"/>
          <p:nvPr/>
        </p:nvSpPr>
        <p:spPr>
          <a:xfrm>
            <a:off x="3407644" y="3435578"/>
            <a:ext cx="1099332" cy="1015663"/>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cs typeface="Arial"/>
              </a:rPr>
              <a:t>Post-tax income return</a:t>
            </a:r>
          </a:p>
        </p:txBody>
      </p:sp>
      <p:sp>
        <p:nvSpPr>
          <p:cNvPr id="21" name="TextBox 20"/>
          <p:cNvSpPr txBox="1"/>
          <p:nvPr/>
        </p:nvSpPr>
        <p:spPr>
          <a:xfrm>
            <a:off x="3407644" y="1479619"/>
            <a:ext cx="109933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solidFill>
                  <a:schemeClr val="bg1"/>
                </a:solidFill>
                <a:cs typeface="Arial"/>
              </a:rPr>
              <a:t>Land tax</a:t>
            </a:r>
          </a:p>
        </p:txBody>
      </p:sp>
      <p:sp>
        <p:nvSpPr>
          <p:cNvPr id="22" name="TextBox 21"/>
          <p:cNvSpPr txBox="1"/>
          <p:nvPr/>
        </p:nvSpPr>
        <p:spPr>
          <a:xfrm>
            <a:off x="754360" y="5718258"/>
            <a:ext cx="2046935"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b="0" dirty="0"/>
              <a:t>Small investor</a:t>
            </a:r>
          </a:p>
          <a:p>
            <a:pPr algn="ctr"/>
            <a:r>
              <a:rPr lang="en-AU" sz="2200" b="0" dirty="0"/>
              <a:t>(1 property)</a:t>
            </a:r>
          </a:p>
        </p:txBody>
      </p:sp>
      <p:sp>
        <p:nvSpPr>
          <p:cNvPr id="23" name="TextBox 22"/>
          <p:cNvSpPr txBox="1"/>
          <p:nvPr/>
        </p:nvSpPr>
        <p:spPr>
          <a:xfrm>
            <a:off x="2856725" y="5718258"/>
            <a:ext cx="2211033"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b="0" dirty="0"/>
              <a:t>Medium investor</a:t>
            </a:r>
          </a:p>
          <a:p>
            <a:pPr algn="ctr"/>
            <a:r>
              <a:rPr lang="en-AU" sz="2200" b="0" dirty="0"/>
              <a:t>(5 properties)</a:t>
            </a:r>
          </a:p>
        </p:txBody>
      </p:sp>
      <p:sp>
        <p:nvSpPr>
          <p:cNvPr id="24" name="TextBox 23"/>
          <p:cNvSpPr txBox="1"/>
          <p:nvPr/>
        </p:nvSpPr>
        <p:spPr>
          <a:xfrm>
            <a:off x="5135779" y="5718258"/>
            <a:ext cx="2046935"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b="0" dirty="0"/>
              <a:t>Large investor</a:t>
            </a:r>
          </a:p>
          <a:p>
            <a:pPr algn="ctr"/>
            <a:r>
              <a:rPr lang="en-AU" sz="2200" b="0" dirty="0"/>
              <a:t>(25 properties)</a:t>
            </a:r>
          </a:p>
        </p:txBody>
      </p:sp>
    </p:spTree>
    <p:extLst>
      <p:ext uri="{BB962C8B-B14F-4D97-AF65-F5344CB8AC3E}">
        <p14:creationId xmlns:p14="http://schemas.microsoft.com/office/powerpoint/2010/main" val="217753597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1" y="0"/>
          <a:ext cx="8482988"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xmlns="" id="{06C2FDD4-CB6B-4048-AD7D-534F6090C864}"/>
              </a:ext>
            </a:extLst>
          </p:cNvPr>
          <p:cNvSpPr txBox="1"/>
          <p:nvPr/>
        </p:nvSpPr>
        <p:spPr>
          <a:xfrm>
            <a:off x="8448264" y="5733521"/>
            <a:ext cx="1279414"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tx2"/>
                </a:solidFill>
                <a:latin typeface="+mj-lt"/>
                <a:cs typeface="Arial" pitchFamily="34" charset="0"/>
              </a:rPr>
              <a:t>SA, </a:t>
            </a:r>
            <a:r>
              <a:rPr lang="en-US" sz="2200" dirty="0" err="1">
                <a:solidFill>
                  <a:schemeClr val="tx2"/>
                </a:solidFill>
                <a:latin typeface="+mj-lt"/>
                <a:cs typeface="Arial" pitchFamily="34" charset="0"/>
              </a:rPr>
              <a:t>Tas</a:t>
            </a:r>
            <a:r>
              <a:rPr lang="en-US" sz="2200" dirty="0">
                <a:solidFill>
                  <a:schemeClr val="tx2"/>
                </a:solidFill>
                <a:latin typeface="+mj-lt"/>
                <a:cs typeface="Arial" pitchFamily="34" charset="0"/>
              </a:rPr>
              <a:t>, ACT</a:t>
            </a:r>
          </a:p>
        </p:txBody>
      </p:sp>
      <p:sp>
        <p:nvSpPr>
          <p:cNvPr id="4" name="TextBox 3">
            <a:extLst>
              <a:ext uri="{FF2B5EF4-FFF2-40B4-BE49-F238E27FC236}">
                <a16:creationId xmlns:a16="http://schemas.microsoft.com/office/drawing/2014/main" xmlns="" id="{6C5DC9D1-7DF2-4735-BAA0-73DDEE26B895}"/>
              </a:ext>
            </a:extLst>
          </p:cNvPr>
          <p:cNvSpPr txBox="1"/>
          <p:nvPr/>
        </p:nvSpPr>
        <p:spPr>
          <a:xfrm>
            <a:off x="8448264" y="5312091"/>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1"/>
                </a:solidFill>
                <a:latin typeface="+mj-lt"/>
                <a:cs typeface="Arial" pitchFamily="34" charset="0"/>
              </a:rPr>
              <a:t>WA</a:t>
            </a:r>
          </a:p>
        </p:txBody>
      </p:sp>
      <p:sp>
        <p:nvSpPr>
          <p:cNvPr id="5" name="TextBox 4">
            <a:extLst>
              <a:ext uri="{FF2B5EF4-FFF2-40B4-BE49-F238E27FC236}">
                <a16:creationId xmlns:a16="http://schemas.microsoft.com/office/drawing/2014/main" xmlns="" id="{C523D403-DCDA-46A2-9ADB-113710A131BD}"/>
              </a:ext>
            </a:extLst>
          </p:cNvPr>
          <p:cNvSpPr txBox="1"/>
          <p:nvPr/>
        </p:nvSpPr>
        <p:spPr>
          <a:xfrm>
            <a:off x="8448264" y="3668755"/>
            <a:ext cx="1279414"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2"/>
                </a:solidFill>
                <a:latin typeface="+mj-lt"/>
              </a:rPr>
              <a:t>NSW, Vic, </a:t>
            </a:r>
            <a:r>
              <a:rPr lang="en-US" sz="2200" dirty="0" err="1">
                <a:solidFill>
                  <a:schemeClr val="accent2"/>
                </a:solidFill>
                <a:latin typeface="+mj-lt"/>
              </a:rPr>
              <a:t>Qld</a:t>
            </a:r>
            <a:r>
              <a:rPr lang="en-US" sz="2200" dirty="0">
                <a:solidFill>
                  <a:schemeClr val="accent2"/>
                </a:solidFill>
                <a:latin typeface="+mj-lt"/>
              </a:rPr>
              <a:t>, NT</a:t>
            </a:r>
          </a:p>
        </p:txBody>
      </p:sp>
      <p:sp>
        <p:nvSpPr>
          <p:cNvPr id="6" name="TextBox 5">
            <a:extLst>
              <a:ext uri="{FF2B5EF4-FFF2-40B4-BE49-F238E27FC236}">
                <a16:creationId xmlns:a16="http://schemas.microsoft.com/office/drawing/2014/main" xmlns="" id="{861B1383-C0F0-45A8-8DD1-E796A80F57F9}"/>
              </a:ext>
            </a:extLst>
          </p:cNvPr>
          <p:cNvSpPr txBox="1"/>
          <p:nvPr/>
        </p:nvSpPr>
        <p:spPr>
          <a:xfrm>
            <a:off x="5158998" y="220061"/>
            <a:ext cx="1984873"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latin typeface="+mj-lt"/>
              </a:rPr>
              <a:t>First home buyer packages</a:t>
            </a:r>
          </a:p>
        </p:txBody>
      </p:sp>
      <p:cxnSp>
        <p:nvCxnSpPr>
          <p:cNvPr id="8" name="Straight Arrow Connector 7">
            <a:extLst>
              <a:ext uri="{FF2B5EF4-FFF2-40B4-BE49-F238E27FC236}">
                <a16:creationId xmlns:a16="http://schemas.microsoft.com/office/drawing/2014/main" xmlns="" id="{F1A7D633-EBAB-42B9-8F58-282BAA54A55B}"/>
              </a:ext>
            </a:extLst>
          </p:cNvPr>
          <p:cNvCxnSpPr>
            <a:cxnSpLocks/>
          </p:cNvCxnSpPr>
          <p:nvPr/>
        </p:nvCxnSpPr>
        <p:spPr bwMode="auto">
          <a:xfrm flipH="1">
            <a:off x="4960944" y="699477"/>
            <a:ext cx="152898" cy="19769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0" name="TextBox 9">
            <a:extLst>
              <a:ext uri="{FF2B5EF4-FFF2-40B4-BE49-F238E27FC236}">
                <a16:creationId xmlns:a16="http://schemas.microsoft.com/office/drawing/2014/main" xmlns="" id="{5EE6EFDD-3DA3-4BDD-9DAD-9CEEA429A4CF}"/>
              </a:ext>
            </a:extLst>
          </p:cNvPr>
          <p:cNvSpPr txBox="1"/>
          <p:nvPr/>
        </p:nvSpPr>
        <p:spPr>
          <a:xfrm>
            <a:off x="5286262" y="1817783"/>
            <a:ext cx="2557749"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First home buyer policy changes</a:t>
            </a:r>
            <a:endParaRPr lang="en-US" sz="2200" dirty="0">
              <a:latin typeface="+mj-lt"/>
            </a:endParaRPr>
          </a:p>
        </p:txBody>
      </p:sp>
      <p:sp>
        <p:nvSpPr>
          <p:cNvPr id="11" name="TextBox 10">
            <a:extLst>
              <a:ext uri="{FF2B5EF4-FFF2-40B4-BE49-F238E27FC236}">
                <a16:creationId xmlns:a16="http://schemas.microsoft.com/office/drawing/2014/main" xmlns="" id="{0F13DCC5-C3FD-4CE1-B544-CF8DF45B08D5}"/>
              </a:ext>
            </a:extLst>
          </p:cNvPr>
          <p:cNvSpPr txBox="1"/>
          <p:nvPr/>
        </p:nvSpPr>
        <p:spPr>
          <a:xfrm>
            <a:off x="7700133" y="1812423"/>
            <a:ext cx="1819006" cy="1015663"/>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NSW and Vic stamp duty concessions</a:t>
            </a:r>
            <a:endParaRPr lang="en-US" sz="2200" dirty="0">
              <a:latin typeface="+mj-lt"/>
            </a:endParaRPr>
          </a:p>
        </p:txBody>
      </p:sp>
      <p:cxnSp>
        <p:nvCxnSpPr>
          <p:cNvPr id="12" name="Straight Arrow Connector 11">
            <a:extLst>
              <a:ext uri="{FF2B5EF4-FFF2-40B4-BE49-F238E27FC236}">
                <a16:creationId xmlns:a16="http://schemas.microsoft.com/office/drawing/2014/main" xmlns="" id="{B16C7332-F7A3-447D-AFA6-39CD3080C97F}"/>
              </a:ext>
            </a:extLst>
          </p:cNvPr>
          <p:cNvCxnSpPr>
            <a:cxnSpLocks/>
          </p:cNvCxnSpPr>
          <p:nvPr/>
        </p:nvCxnSpPr>
        <p:spPr bwMode="auto">
          <a:xfrm flipH="1">
            <a:off x="8307658" y="2824574"/>
            <a:ext cx="89210" cy="40144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xmlns="" id="{5FE469B3-4904-47CF-AED2-4A020E3CD27A}"/>
              </a:ext>
            </a:extLst>
          </p:cNvPr>
          <p:cNvCxnSpPr>
            <a:cxnSpLocks/>
          </p:cNvCxnSpPr>
          <p:nvPr/>
        </p:nvCxnSpPr>
        <p:spPr bwMode="auto">
          <a:xfrm flipH="1">
            <a:off x="5972132" y="2600886"/>
            <a:ext cx="112003" cy="61398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4" name="TextBox 13">
            <a:extLst>
              <a:ext uri="{FF2B5EF4-FFF2-40B4-BE49-F238E27FC236}">
                <a16:creationId xmlns:a16="http://schemas.microsoft.com/office/drawing/2014/main" xmlns="" id="{7BD1FF95-5B0F-4BAD-AC39-0586E4EB0F11}"/>
              </a:ext>
            </a:extLst>
          </p:cNvPr>
          <p:cNvSpPr txBox="1"/>
          <p:nvPr/>
        </p:nvSpPr>
        <p:spPr>
          <a:xfrm>
            <a:off x="1283377" y="1042442"/>
            <a:ext cx="2345007"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latin typeface="+mj-lt"/>
              </a:rPr>
              <a:t>First home buyer grant doubled</a:t>
            </a:r>
          </a:p>
        </p:txBody>
      </p:sp>
      <p:cxnSp>
        <p:nvCxnSpPr>
          <p:cNvPr id="15" name="Straight Arrow Connector 14">
            <a:extLst>
              <a:ext uri="{FF2B5EF4-FFF2-40B4-BE49-F238E27FC236}">
                <a16:creationId xmlns:a16="http://schemas.microsoft.com/office/drawing/2014/main" xmlns="" id="{AFC8C21F-4D19-4512-BB58-65F06F0697D8}"/>
              </a:ext>
            </a:extLst>
          </p:cNvPr>
          <p:cNvCxnSpPr>
            <a:cxnSpLocks/>
          </p:cNvCxnSpPr>
          <p:nvPr/>
        </p:nvCxnSpPr>
        <p:spPr bwMode="auto">
          <a:xfrm>
            <a:off x="1884099" y="1719550"/>
            <a:ext cx="0" cy="48375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54315396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3">
            <a:extLst>
              <a:ext uri="{FF2B5EF4-FFF2-40B4-BE49-F238E27FC236}">
                <a16:creationId xmlns:a16="http://schemas.microsoft.com/office/drawing/2014/main" xmlns="" id="{21395381-206C-4827-BF56-EE4B20F773C4}"/>
              </a:ext>
            </a:extLst>
          </p:cNvPr>
          <p:cNvGraphicFramePr>
            <a:graphicFrameLocks/>
          </p:cNvGraphicFramePr>
          <p:nvPr>
            <p:extLst>
              <p:ext uri="{D42A27DB-BD31-4B8C-83A1-F6EECF244321}">
                <p14:modId xmlns:p14="http://schemas.microsoft.com/office/powerpoint/2010/main" val="3965332442"/>
              </p:ext>
            </p:extLst>
          </p:nvPr>
        </p:nvGraphicFramePr>
        <p:xfrm>
          <a:off x="0" y="0"/>
          <a:ext cx="7839307" cy="6858000"/>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Straight Arrow Connector 5">
            <a:extLst>
              <a:ext uri="{FF2B5EF4-FFF2-40B4-BE49-F238E27FC236}">
                <a16:creationId xmlns:a16="http://schemas.microsoft.com/office/drawing/2014/main" xmlns="" id="{CEF305B4-49D1-4367-BDAC-89CCA235E9DE}"/>
              </a:ext>
            </a:extLst>
          </p:cNvPr>
          <p:cNvCxnSpPr>
            <a:cxnSpLocks/>
          </p:cNvCxnSpPr>
          <p:nvPr/>
        </p:nvCxnSpPr>
        <p:spPr bwMode="auto">
          <a:xfrm flipH="1" flipV="1">
            <a:off x="7673666" y="1631121"/>
            <a:ext cx="280687" cy="171845"/>
          </a:xfrm>
          <a:prstGeom prst="straightConnector1">
            <a:avLst/>
          </a:prstGeom>
          <a:solidFill>
            <a:schemeClr val="accent1"/>
          </a:solidFill>
          <a:ln w="31750" cap="flat" cmpd="sng" algn="ctr">
            <a:solidFill>
              <a:schemeClr val="tx1"/>
            </a:solidFill>
            <a:prstDash val="solid"/>
            <a:round/>
            <a:headEnd type="none" w="med" len="med"/>
            <a:tailEnd type="triangle"/>
          </a:ln>
          <a:effectLst/>
        </p:spPr>
      </p:cxnSp>
      <p:sp>
        <p:nvSpPr>
          <p:cNvPr id="8" name="TextBox 3">
            <a:extLst>
              <a:ext uri="{FF2B5EF4-FFF2-40B4-BE49-F238E27FC236}">
                <a16:creationId xmlns:a16="http://schemas.microsoft.com/office/drawing/2014/main" xmlns="" id="{DE31B4FA-A604-4A99-82FA-9F88205A2878}"/>
              </a:ext>
            </a:extLst>
          </p:cNvPr>
          <p:cNvSpPr txBox="1"/>
          <p:nvPr/>
        </p:nvSpPr>
        <p:spPr>
          <a:xfrm>
            <a:off x="8019143" y="1114861"/>
            <a:ext cx="1886857" cy="1446548"/>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atin typeface="Arial"/>
                <a:cs typeface="Arial"/>
              </a:rPr>
              <a:t>If interest rates increase by </a:t>
            </a:r>
            <a:br>
              <a:rPr lang="en-AU" sz="2200" dirty="0">
                <a:latin typeface="Arial"/>
                <a:cs typeface="Arial"/>
              </a:rPr>
            </a:br>
            <a:r>
              <a:rPr lang="en-AU" sz="2200" dirty="0">
                <a:latin typeface="Arial"/>
                <a:cs typeface="Arial"/>
              </a:rPr>
              <a:t>2ppt by </a:t>
            </a:r>
          </a:p>
          <a:p>
            <a:r>
              <a:rPr lang="en-AU" sz="2200" dirty="0">
                <a:latin typeface="Arial"/>
                <a:cs typeface="Arial"/>
              </a:rPr>
              <a:t>2019-20</a:t>
            </a:r>
            <a:endParaRPr lang="en-US" sz="2200" dirty="0">
              <a:latin typeface="Arial"/>
              <a:cs typeface="Arial"/>
            </a:endParaRPr>
          </a:p>
        </p:txBody>
      </p:sp>
      <p:grpSp>
        <p:nvGrpSpPr>
          <p:cNvPr id="3" name="Group 2">
            <a:extLst>
              <a:ext uri="{FF2B5EF4-FFF2-40B4-BE49-F238E27FC236}">
                <a16:creationId xmlns:a16="http://schemas.microsoft.com/office/drawing/2014/main" xmlns="" id="{C5D5EF01-0AED-4848-8712-91698CFEB1DE}"/>
              </a:ext>
            </a:extLst>
          </p:cNvPr>
          <p:cNvGrpSpPr/>
          <p:nvPr/>
        </p:nvGrpSpPr>
        <p:grpSpPr>
          <a:xfrm>
            <a:off x="531238" y="345427"/>
            <a:ext cx="4018460" cy="1155125"/>
            <a:chOff x="497785" y="1081407"/>
            <a:chExt cx="4018460" cy="1155125"/>
          </a:xfrm>
        </p:grpSpPr>
        <p:sp>
          <p:nvSpPr>
            <p:cNvPr id="2" name="Rectangle 1">
              <a:extLst>
                <a:ext uri="{FF2B5EF4-FFF2-40B4-BE49-F238E27FC236}">
                  <a16:creationId xmlns:a16="http://schemas.microsoft.com/office/drawing/2014/main" xmlns="" id="{7E54A610-B1A6-4FAD-85FF-AEECE1C5674A}"/>
                </a:ext>
              </a:extLst>
            </p:cNvPr>
            <p:cNvSpPr/>
            <p:nvPr/>
          </p:nvSpPr>
          <p:spPr bwMode="auto">
            <a:xfrm>
              <a:off x="497785" y="1081407"/>
              <a:ext cx="4018460" cy="1151459"/>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7" name="Content Placeholder 1">
              <a:extLst>
                <a:ext uri="{FF2B5EF4-FFF2-40B4-BE49-F238E27FC236}">
                  <a16:creationId xmlns:a16="http://schemas.microsoft.com/office/drawing/2014/main" xmlns="" id="{DD8F62B7-A1AB-42A0-98F0-8B4549BF41D7}"/>
                </a:ext>
              </a:extLst>
            </p:cNvPr>
            <p:cNvSpPr txBox="1">
              <a:spLocks/>
            </p:cNvSpPr>
            <p:nvPr/>
          </p:nvSpPr>
          <p:spPr bwMode="auto">
            <a:xfrm>
              <a:off x="961327" y="1114861"/>
              <a:ext cx="3554917"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bg2"/>
                  </a:solidFill>
                  <a:latin typeface="Arial"/>
                  <a:cs typeface="Arial"/>
                </a:rPr>
                <a:t>Total scheduled repayments</a:t>
              </a:r>
              <a:endParaRPr lang="en-US" sz="2200" kern="0" dirty="0">
                <a:solidFill>
                  <a:schemeClr val="bg2"/>
                </a:solidFill>
                <a:latin typeface="Arial"/>
                <a:ea typeface="ＭＳ Ｐゴシック" pitchFamily="34" charset="-128"/>
                <a:cs typeface="Arial"/>
              </a:endParaRPr>
            </a:p>
          </p:txBody>
        </p:sp>
        <p:sp>
          <p:nvSpPr>
            <p:cNvPr id="9" name="Content Placeholder 1">
              <a:extLst>
                <a:ext uri="{FF2B5EF4-FFF2-40B4-BE49-F238E27FC236}">
                  <a16:creationId xmlns:a16="http://schemas.microsoft.com/office/drawing/2014/main" xmlns="" id="{92A689B5-5C45-4694-9A66-5F3DFD07CBE9}"/>
                </a:ext>
              </a:extLst>
            </p:cNvPr>
            <p:cNvSpPr txBox="1">
              <a:spLocks/>
            </p:cNvSpPr>
            <p:nvPr/>
          </p:nvSpPr>
          <p:spPr bwMode="auto">
            <a:xfrm>
              <a:off x="961327" y="1897978"/>
              <a:ext cx="2856190"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accent2"/>
                  </a:solidFill>
                  <a:latin typeface="Arial"/>
                  <a:ea typeface="ＭＳ Ｐゴシック" pitchFamily="34" charset="-128"/>
                  <a:cs typeface="Arial"/>
                </a:rPr>
                <a:t>Scheduled principal</a:t>
              </a:r>
              <a:endParaRPr lang="en-US" sz="2200" kern="0" dirty="0">
                <a:solidFill>
                  <a:schemeClr val="accent2"/>
                </a:solidFill>
                <a:latin typeface="Arial"/>
                <a:ea typeface="ＭＳ Ｐゴシック" pitchFamily="34" charset="-128"/>
                <a:cs typeface="Arial"/>
              </a:endParaRPr>
            </a:p>
          </p:txBody>
        </p:sp>
        <p:sp>
          <p:nvSpPr>
            <p:cNvPr id="10" name="Content Placeholder 1">
              <a:extLst>
                <a:ext uri="{FF2B5EF4-FFF2-40B4-BE49-F238E27FC236}">
                  <a16:creationId xmlns:a16="http://schemas.microsoft.com/office/drawing/2014/main" xmlns="" id="{72B2F093-54C1-45D7-B37C-40B6B31B2957}"/>
                </a:ext>
              </a:extLst>
            </p:cNvPr>
            <p:cNvSpPr txBox="1">
              <a:spLocks/>
            </p:cNvSpPr>
            <p:nvPr/>
          </p:nvSpPr>
          <p:spPr bwMode="auto">
            <a:xfrm>
              <a:off x="961327" y="1506419"/>
              <a:ext cx="1532528"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tx2"/>
                  </a:solidFill>
                  <a:latin typeface="Arial"/>
                  <a:ea typeface="ＭＳ Ｐゴシック" pitchFamily="34" charset="-128"/>
                  <a:cs typeface="Arial"/>
                </a:rPr>
                <a:t>Interest</a:t>
              </a:r>
              <a:endParaRPr lang="en-US" sz="2200" kern="0" dirty="0">
                <a:solidFill>
                  <a:schemeClr val="tx2"/>
                </a:solidFill>
                <a:latin typeface="Arial"/>
                <a:ea typeface="ＭＳ Ｐゴシック" pitchFamily="34" charset="-128"/>
                <a:cs typeface="Arial"/>
              </a:endParaRPr>
            </a:p>
          </p:txBody>
        </p:sp>
        <p:sp>
          <p:nvSpPr>
            <p:cNvPr id="13" name="Rectangle 12">
              <a:extLst>
                <a:ext uri="{FF2B5EF4-FFF2-40B4-BE49-F238E27FC236}">
                  <a16:creationId xmlns:a16="http://schemas.microsoft.com/office/drawing/2014/main" xmlns="" id="{E8BC937D-1A0E-4F03-8B09-FAD7B735F560}"/>
                </a:ext>
              </a:extLst>
            </p:cNvPr>
            <p:cNvSpPr/>
            <p:nvPr/>
          </p:nvSpPr>
          <p:spPr bwMode="auto">
            <a:xfrm>
              <a:off x="602716" y="1897978"/>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accent2"/>
                </a:solidFill>
                <a:effectLst/>
                <a:latin typeface="Arial" charset="0"/>
                <a:ea typeface="ＭＳ Ｐゴシック" pitchFamily="34" charset="-128"/>
              </a:endParaRPr>
            </a:p>
          </p:txBody>
        </p:sp>
        <p:sp>
          <p:nvSpPr>
            <p:cNvPr id="14" name="Rectangle 13">
              <a:extLst>
                <a:ext uri="{FF2B5EF4-FFF2-40B4-BE49-F238E27FC236}">
                  <a16:creationId xmlns:a16="http://schemas.microsoft.com/office/drawing/2014/main" xmlns="" id="{812F97A7-B4AD-40F0-AE17-9362F1528A03}"/>
                </a:ext>
              </a:extLst>
            </p:cNvPr>
            <p:cNvSpPr/>
            <p:nvPr/>
          </p:nvSpPr>
          <p:spPr bwMode="auto">
            <a:xfrm>
              <a:off x="602716" y="1506420"/>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5" name="Rectangle 14">
              <a:extLst>
                <a:ext uri="{FF2B5EF4-FFF2-40B4-BE49-F238E27FC236}">
                  <a16:creationId xmlns:a16="http://schemas.microsoft.com/office/drawing/2014/main" xmlns="" id="{7B17ACE8-22DD-442C-BFF7-7AAAF36E1ECB}"/>
                </a:ext>
              </a:extLst>
            </p:cNvPr>
            <p:cNvSpPr/>
            <p:nvPr/>
          </p:nvSpPr>
          <p:spPr bwMode="auto">
            <a:xfrm>
              <a:off x="602716" y="1114861"/>
              <a:ext cx="290285" cy="290285"/>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grpSp>
    </p:spTree>
    <p:extLst>
      <p:ext uri="{BB962C8B-B14F-4D97-AF65-F5344CB8AC3E}">
        <p14:creationId xmlns:p14="http://schemas.microsoft.com/office/powerpoint/2010/main" val="157941190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1269515"/>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Chart 25">
            <a:extLst>
              <a:ext uri="{FF2B5EF4-FFF2-40B4-BE49-F238E27FC236}">
                <a16:creationId xmlns:a16="http://schemas.microsoft.com/office/drawing/2014/main" xmlns="" id="{1D500F09-F762-4A92-B1A7-376A5B4CD4C5}"/>
              </a:ext>
            </a:extLst>
          </p:cNvPr>
          <p:cNvGraphicFramePr/>
          <p:nvPr>
            <p:extLst>
              <p:ext uri="{D42A27DB-BD31-4B8C-83A1-F6EECF244321}">
                <p14:modId xmlns:p14="http://schemas.microsoft.com/office/powerpoint/2010/main" val="323602752"/>
              </p:ext>
            </p:extLst>
          </p:nvPr>
        </p:nvGraphicFramePr>
        <p:xfrm>
          <a:off x="0" y="-11149"/>
          <a:ext cx="9906000" cy="3060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ontent Placeholder 3">
            <a:extLst>
              <a:ext uri="{FF2B5EF4-FFF2-40B4-BE49-F238E27FC236}">
                <a16:creationId xmlns:a16="http://schemas.microsoft.com/office/drawing/2014/main" xmlns="" id="{29B64A40-6C25-4357-88D6-8C66E9FF4D53}"/>
              </a:ext>
            </a:extLst>
          </p:cNvPr>
          <p:cNvGraphicFramePr>
            <a:graphicFrameLocks/>
          </p:cNvGraphicFramePr>
          <p:nvPr>
            <p:extLst>
              <p:ext uri="{D42A27DB-BD31-4B8C-83A1-F6EECF244321}">
                <p14:modId xmlns:p14="http://schemas.microsoft.com/office/powerpoint/2010/main" val="3731743928"/>
              </p:ext>
            </p:extLst>
          </p:nvPr>
        </p:nvGraphicFramePr>
        <p:xfrm>
          <a:off x="0" y="3510346"/>
          <a:ext cx="9906000" cy="3060000"/>
        </p:xfrm>
        <a:graphic>
          <a:graphicData uri="http://schemas.openxmlformats.org/drawingml/2006/chart">
            <c:chart xmlns:c="http://schemas.openxmlformats.org/drawingml/2006/chart" xmlns:r="http://schemas.openxmlformats.org/officeDocument/2006/relationships" r:id="rId4"/>
          </a:graphicData>
        </a:graphic>
      </p:graphicFrame>
      <p:sp>
        <p:nvSpPr>
          <p:cNvPr id="25" name="Content Placeholder 3">
            <a:extLst>
              <a:ext uri="{FF2B5EF4-FFF2-40B4-BE49-F238E27FC236}">
                <a16:creationId xmlns:a16="http://schemas.microsoft.com/office/drawing/2014/main" xmlns="" id="{BF7FBFF3-A1AC-4EFF-A372-9F4686E86174}"/>
              </a:ext>
            </a:extLst>
          </p:cNvPr>
          <p:cNvSpPr txBox="1">
            <a:spLocks/>
          </p:cNvSpPr>
          <p:nvPr/>
        </p:nvSpPr>
        <p:spPr>
          <a:xfrm>
            <a:off x="2574163" y="3006016"/>
            <a:ext cx="5239725" cy="358981"/>
          </a:xfrm>
          <a:prstGeom prst="rect">
            <a:avLst/>
          </a:prstGeom>
        </p:spPr>
        <p:txBody>
          <a:bodyPr/>
          <a:lstStyle>
            <a:lvl1pPr algn="l" rtl="0" eaLnBrk="1" fontAlgn="base" hangingPunct="1">
              <a:spcBef>
                <a:spcPct val="0"/>
              </a:spcBef>
              <a:spcAft>
                <a:spcPct val="0"/>
              </a:spcAft>
              <a:defRPr sz="1200" b="1">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US" sz="2200" dirty="0"/>
              <a:t>House price decile (AHURI)</a:t>
            </a:r>
          </a:p>
        </p:txBody>
      </p:sp>
      <p:sp>
        <p:nvSpPr>
          <p:cNvPr id="17" name="Content Placeholder 3">
            <a:extLst>
              <a:ext uri="{FF2B5EF4-FFF2-40B4-BE49-F238E27FC236}">
                <a16:creationId xmlns:a16="http://schemas.microsoft.com/office/drawing/2014/main" xmlns="" id="{8B3C07E9-85DF-4532-B076-F68EC8C65238}"/>
              </a:ext>
            </a:extLst>
          </p:cNvPr>
          <p:cNvSpPr txBox="1">
            <a:spLocks/>
          </p:cNvSpPr>
          <p:nvPr/>
        </p:nvSpPr>
        <p:spPr>
          <a:xfrm>
            <a:off x="1769001" y="6453265"/>
            <a:ext cx="6858647" cy="358981"/>
          </a:xfrm>
          <a:prstGeom prst="rect">
            <a:avLst/>
          </a:prstGeom>
        </p:spPr>
        <p:txBody>
          <a:bodyPr/>
          <a:lstStyle>
            <a:lvl1pPr algn="l" rtl="0" eaLnBrk="1" fontAlgn="base" hangingPunct="1">
              <a:spcBef>
                <a:spcPct val="0"/>
              </a:spcBef>
              <a:spcAft>
                <a:spcPct val="0"/>
              </a:spcAft>
              <a:defRPr sz="1200" b="1">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US" sz="2200" dirty="0"/>
              <a:t>Weighted house price decile (Grattan Institute)</a:t>
            </a:r>
          </a:p>
        </p:txBody>
      </p:sp>
      <p:grpSp>
        <p:nvGrpSpPr>
          <p:cNvPr id="5" name="Group 4">
            <a:extLst>
              <a:ext uri="{FF2B5EF4-FFF2-40B4-BE49-F238E27FC236}">
                <a16:creationId xmlns:a16="http://schemas.microsoft.com/office/drawing/2014/main" xmlns="" id="{48D927C8-46BD-4BB0-9C3B-0E59606B3CD9}"/>
              </a:ext>
            </a:extLst>
          </p:cNvPr>
          <p:cNvGrpSpPr/>
          <p:nvPr/>
        </p:nvGrpSpPr>
        <p:grpSpPr>
          <a:xfrm>
            <a:off x="609910" y="320807"/>
            <a:ext cx="1884428" cy="734602"/>
            <a:chOff x="845167" y="532339"/>
            <a:chExt cx="1884428" cy="734602"/>
          </a:xfrm>
        </p:grpSpPr>
        <p:sp>
          <p:nvSpPr>
            <p:cNvPr id="3" name="Rectangle 2">
              <a:extLst>
                <a:ext uri="{FF2B5EF4-FFF2-40B4-BE49-F238E27FC236}">
                  <a16:creationId xmlns:a16="http://schemas.microsoft.com/office/drawing/2014/main" xmlns="" id="{5B9C432E-0591-47C0-AA21-9DE8994DBE06}"/>
                </a:ext>
              </a:extLst>
            </p:cNvPr>
            <p:cNvSpPr/>
            <p:nvPr/>
          </p:nvSpPr>
          <p:spPr bwMode="auto">
            <a:xfrm>
              <a:off x="845167" y="532339"/>
              <a:ext cx="1884427" cy="706171"/>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27" name="TextBox 1">
              <a:extLst>
                <a:ext uri="{FF2B5EF4-FFF2-40B4-BE49-F238E27FC236}">
                  <a16:creationId xmlns:a16="http://schemas.microsoft.com/office/drawing/2014/main" xmlns="" id="{FC5643FA-C6CE-42F0-86EE-38EDE8C5CC09}"/>
                </a:ext>
              </a:extLst>
            </p:cNvPr>
            <p:cNvSpPr txBox="1"/>
            <p:nvPr/>
          </p:nvSpPr>
          <p:spPr>
            <a:xfrm>
              <a:off x="1436103" y="928387"/>
              <a:ext cx="1037143"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b="1" dirty="0">
                  <a:solidFill>
                    <a:schemeClr val="tx2"/>
                  </a:solidFill>
                </a:rPr>
                <a:t>2013-14</a:t>
              </a:r>
            </a:p>
          </p:txBody>
        </p:sp>
        <p:sp>
          <p:nvSpPr>
            <p:cNvPr id="28" name="TextBox 1">
              <a:extLst>
                <a:ext uri="{FF2B5EF4-FFF2-40B4-BE49-F238E27FC236}">
                  <a16:creationId xmlns:a16="http://schemas.microsoft.com/office/drawing/2014/main" xmlns="" id="{CA06A418-DB5A-4E34-A467-A870B3CB97C9}"/>
                </a:ext>
              </a:extLst>
            </p:cNvPr>
            <p:cNvSpPr txBox="1"/>
            <p:nvPr/>
          </p:nvSpPr>
          <p:spPr>
            <a:xfrm>
              <a:off x="1436102" y="538442"/>
              <a:ext cx="1293493"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a:r>
                <a:rPr lang="en-AU" sz="2200" b="1" dirty="0">
                  <a:solidFill>
                    <a:schemeClr val="accent2"/>
                  </a:solidFill>
                </a:rPr>
                <a:t>2005-06</a:t>
              </a:r>
            </a:p>
          </p:txBody>
        </p:sp>
        <p:sp>
          <p:nvSpPr>
            <p:cNvPr id="13" name="Rectangle 12">
              <a:extLst>
                <a:ext uri="{FF2B5EF4-FFF2-40B4-BE49-F238E27FC236}">
                  <a16:creationId xmlns:a16="http://schemas.microsoft.com/office/drawing/2014/main" xmlns="" id="{5842D112-3BEE-4A2A-AF94-33F4192F1CAF}"/>
                </a:ext>
              </a:extLst>
            </p:cNvPr>
            <p:cNvSpPr/>
            <p:nvPr/>
          </p:nvSpPr>
          <p:spPr bwMode="auto">
            <a:xfrm>
              <a:off x="985710" y="950510"/>
              <a:ext cx="288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4" name="Rectangle 13">
              <a:extLst>
                <a:ext uri="{FF2B5EF4-FFF2-40B4-BE49-F238E27FC236}">
                  <a16:creationId xmlns:a16="http://schemas.microsoft.com/office/drawing/2014/main" xmlns="" id="{31BD4ED2-8FC0-4249-8E90-24E14F953A55}"/>
                </a:ext>
              </a:extLst>
            </p:cNvPr>
            <p:cNvSpPr/>
            <p:nvPr/>
          </p:nvSpPr>
          <p:spPr bwMode="auto">
            <a:xfrm>
              <a:off x="985710" y="565926"/>
              <a:ext cx="288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grpSp>
      <p:grpSp>
        <p:nvGrpSpPr>
          <p:cNvPr id="4" name="Group 3">
            <a:extLst>
              <a:ext uri="{FF2B5EF4-FFF2-40B4-BE49-F238E27FC236}">
                <a16:creationId xmlns:a16="http://schemas.microsoft.com/office/drawing/2014/main" xmlns="" id="{39C9EAB9-4077-43DA-9933-AAD66BB2E643}"/>
              </a:ext>
            </a:extLst>
          </p:cNvPr>
          <p:cNvGrpSpPr/>
          <p:nvPr/>
        </p:nvGrpSpPr>
        <p:grpSpPr>
          <a:xfrm>
            <a:off x="633981" y="3851491"/>
            <a:ext cx="1884427" cy="753543"/>
            <a:chOff x="802942" y="3523483"/>
            <a:chExt cx="1884427" cy="753543"/>
          </a:xfrm>
        </p:grpSpPr>
        <p:sp>
          <p:nvSpPr>
            <p:cNvPr id="16" name="Rectangle 15">
              <a:extLst>
                <a:ext uri="{FF2B5EF4-FFF2-40B4-BE49-F238E27FC236}">
                  <a16:creationId xmlns:a16="http://schemas.microsoft.com/office/drawing/2014/main" xmlns="" id="{508F04B2-5D5F-4537-894C-AA73B2B5C3E1}"/>
                </a:ext>
              </a:extLst>
            </p:cNvPr>
            <p:cNvSpPr/>
            <p:nvPr/>
          </p:nvSpPr>
          <p:spPr bwMode="auto">
            <a:xfrm>
              <a:off x="802942" y="3570980"/>
              <a:ext cx="1884427" cy="65737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30" name="TextBox 18">
              <a:extLst>
                <a:ext uri="{FF2B5EF4-FFF2-40B4-BE49-F238E27FC236}">
                  <a16:creationId xmlns:a16="http://schemas.microsoft.com/office/drawing/2014/main" xmlns="" id="{D4BE5D05-ECA1-450B-816C-AFE7CC6E886C}"/>
                </a:ext>
              </a:extLst>
            </p:cNvPr>
            <p:cNvSpPr txBox="1"/>
            <p:nvPr/>
          </p:nvSpPr>
          <p:spPr>
            <a:xfrm>
              <a:off x="1143367" y="3896922"/>
              <a:ext cx="1251268" cy="380104"/>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bg2"/>
                  </a:solidFill>
                </a:rPr>
                <a:t>2016-17</a:t>
              </a:r>
            </a:p>
          </p:txBody>
        </p:sp>
        <p:sp>
          <p:nvSpPr>
            <p:cNvPr id="31" name="TextBox 1">
              <a:extLst>
                <a:ext uri="{FF2B5EF4-FFF2-40B4-BE49-F238E27FC236}">
                  <a16:creationId xmlns:a16="http://schemas.microsoft.com/office/drawing/2014/main" xmlns="" id="{867F9686-AD64-4680-9AE4-E858F1EEA4A5}"/>
                </a:ext>
              </a:extLst>
            </p:cNvPr>
            <p:cNvSpPr txBox="1"/>
            <p:nvPr/>
          </p:nvSpPr>
          <p:spPr>
            <a:xfrm>
              <a:off x="1223121" y="3523483"/>
              <a:ext cx="1251267"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a:r>
                <a:rPr lang="en-AU" sz="2200" b="1" dirty="0">
                  <a:solidFill>
                    <a:schemeClr val="accent2"/>
                  </a:solidFill>
                </a:rPr>
                <a:t>2005-06</a:t>
              </a:r>
            </a:p>
          </p:txBody>
        </p:sp>
        <p:sp>
          <p:nvSpPr>
            <p:cNvPr id="18" name="Rectangle 17">
              <a:extLst>
                <a:ext uri="{FF2B5EF4-FFF2-40B4-BE49-F238E27FC236}">
                  <a16:creationId xmlns:a16="http://schemas.microsoft.com/office/drawing/2014/main" xmlns="" id="{D4ECB528-2CE8-410F-9AE1-C5D9B0EE5CC7}"/>
                </a:ext>
              </a:extLst>
            </p:cNvPr>
            <p:cNvSpPr/>
            <p:nvPr/>
          </p:nvSpPr>
          <p:spPr bwMode="auto">
            <a:xfrm>
              <a:off x="845167" y="3926327"/>
              <a:ext cx="288000" cy="288000"/>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9" name="Rectangle 18">
              <a:extLst>
                <a:ext uri="{FF2B5EF4-FFF2-40B4-BE49-F238E27FC236}">
                  <a16:creationId xmlns:a16="http://schemas.microsoft.com/office/drawing/2014/main" xmlns="" id="{861EA785-82C4-49E7-88F6-9719C3F27238}"/>
                </a:ext>
              </a:extLst>
            </p:cNvPr>
            <p:cNvSpPr/>
            <p:nvPr/>
          </p:nvSpPr>
          <p:spPr bwMode="auto">
            <a:xfrm>
              <a:off x="845167" y="3541743"/>
              <a:ext cx="288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grpSp>
    </p:spTree>
    <p:extLst>
      <p:ext uri="{BB962C8B-B14F-4D97-AF65-F5344CB8AC3E}">
        <p14:creationId xmlns:p14="http://schemas.microsoft.com/office/powerpoint/2010/main" val="1551040161"/>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4240354451"/>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20" name="Rectangle 2">
            <a:extLst>
              <a:ext uri="{FF2B5EF4-FFF2-40B4-BE49-F238E27FC236}">
                <a16:creationId xmlns:a16="http://schemas.microsoft.com/office/drawing/2014/main" xmlns="" id="{CF5CC4C8-6FBA-4E8B-B8BE-5974D625473C}"/>
              </a:ext>
            </a:extLst>
          </p:cNvPr>
          <p:cNvSpPr txBox="1">
            <a:spLocks noChangeArrowheads="1"/>
          </p:cNvSpPr>
          <p:nvPr/>
        </p:nvSpPr>
        <p:spPr bwMode="auto">
          <a:xfrm>
            <a:off x="0" y="6230496"/>
            <a:ext cx="9872404"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p>
            <a:pPr algn="ctr" defTabSz="991645">
              <a:defRPr/>
            </a:pPr>
            <a:endParaRPr lang="en-US" sz="2200" b="1" dirty="0">
              <a:latin typeface="+mj-lt"/>
            </a:endParaRPr>
          </a:p>
        </p:txBody>
      </p:sp>
      <p:sp>
        <p:nvSpPr>
          <p:cNvPr id="6" name="Rectangle 2"/>
          <p:cNvSpPr txBox="1">
            <a:spLocks noChangeArrowheads="1"/>
          </p:cNvSpPr>
          <p:nvPr/>
        </p:nvSpPr>
        <p:spPr bwMode="auto">
          <a:xfrm>
            <a:off x="940013" y="6191456"/>
            <a:ext cx="256913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91645">
              <a:defRPr/>
            </a:pPr>
            <a:r>
              <a:rPr lang="en-US" sz="2200" b="1" dirty="0">
                <a:latin typeface="+mj-lt"/>
              </a:rPr>
              <a:t>Inner</a:t>
            </a:r>
          </a:p>
        </p:txBody>
      </p:sp>
      <p:sp>
        <p:nvSpPr>
          <p:cNvPr id="7" name="Rectangle 2"/>
          <p:cNvSpPr txBox="1">
            <a:spLocks noChangeArrowheads="1"/>
          </p:cNvSpPr>
          <p:nvPr/>
        </p:nvSpPr>
        <p:spPr bwMode="auto">
          <a:xfrm>
            <a:off x="4030693" y="6191456"/>
            <a:ext cx="2520280"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91645">
              <a:defRPr/>
            </a:pPr>
            <a:r>
              <a:rPr lang="en-US" sz="2200" b="1" dirty="0">
                <a:latin typeface="+mj-lt"/>
              </a:rPr>
              <a:t>Middle</a:t>
            </a:r>
          </a:p>
        </p:txBody>
      </p:sp>
      <p:sp>
        <p:nvSpPr>
          <p:cNvPr id="8" name="Rectangle 2"/>
          <p:cNvSpPr txBox="1">
            <a:spLocks noChangeArrowheads="1"/>
          </p:cNvSpPr>
          <p:nvPr/>
        </p:nvSpPr>
        <p:spPr bwMode="auto">
          <a:xfrm>
            <a:off x="7086328" y="6191456"/>
            <a:ext cx="2585287"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91645">
              <a:defRPr/>
            </a:pPr>
            <a:r>
              <a:rPr lang="en-US" sz="2200" b="1" dirty="0">
                <a:latin typeface="+mj-lt"/>
              </a:rPr>
              <a:t>Outer</a:t>
            </a:r>
          </a:p>
        </p:txBody>
      </p:sp>
      <p:sp>
        <p:nvSpPr>
          <p:cNvPr id="11" name="TextBox 1"/>
          <p:cNvSpPr txBox="1"/>
          <p:nvPr/>
        </p:nvSpPr>
        <p:spPr>
          <a:xfrm>
            <a:off x="2153276" y="5828426"/>
            <a:ext cx="1519746"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Melbourne</a:t>
            </a:r>
          </a:p>
        </p:txBody>
      </p:sp>
      <p:sp>
        <p:nvSpPr>
          <p:cNvPr id="14" name="TextBox 1"/>
          <p:cNvSpPr txBox="1"/>
          <p:nvPr/>
        </p:nvSpPr>
        <p:spPr>
          <a:xfrm>
            <a:off x="805191" y="5828426"/>
            <a:ext cx="1388503"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Sydney</a:t>
            </a:r>
          </a:p>
        </p:txBody>
      </p:sp>
      <p:sp>
        <p:nvSpPr>
          <p:cNvPr id="16" name="TextBox 1"/>
          <p:cNvSpPr txBox="1"/>
          <p:nvPr/>
        </p:nvSpPr>
        <p:spPr>
          <a:xfrm>
            <a:off x="5255265" y="5828426"/>
            <a:ext cx="1519746"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Melbourne</a:t>
            </a:r>
          </a:p>
        </p:txBody>
      </p:sp>
      <p:sp>
        <p:nvSpPr>
          <p:cNvPr id="17" name="TextBox 1"/>
          <p:cNvSpPr txBox="1"/>
          <p:nvPr/>
        </p:nvSpPr>
        <p:spPr>
          <a:xfrm>
            <a:off x="3890019" y="5828426"/>
            <a:ext cx="1388503"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Sydney</a:t>
            </a:r>
          </a:p>
        </p:txBody>
      </p:sp>
      <p:sp>
        <p:nvSpPr>
          <p:cNvPr id="18" name="TextBox 1"/>
          <p:cNvSpPr txBox="1"/>
          <p:nvPr/>
        </p:nvSpPr>
        <p:spPr>
          <a:xfrm>
            <a:off x="8322932" y="5828426"/>
            <a:ext cx="1519746"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Melbourne</a:t>
            </a:r>
          </a:p>
        </p:txBody>
      </p:sp>
      <p:sp>
        <p:nvSpPr>
          <p:cNvPr id="19" name="TextBox 1"/>
          <p:cNvSpPr txBox="1"/>
          <p:nvPr/>
        </p:nvSpPr>
        <p:spPr>
          <a:xfrm>
            <a:off x="6974847" y="5828426"/>
            <a:ext cx="1388503"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Sydney</a:t>
            </a:r>
          </a:p>
        </p:txBody>
      </p:sp>
      <p:grpSp>
        <p:nvGrpSpPr>
          <p:cNvPr id="2" name="Group 1">
            <a:extLst>
              <a:ext uri="{FF2B5EF4-FFF2-40B4-BE49-F238E27FC236}">
                <a16:creationId xmlns:a16="http://schemas.microsoft.com/office/drawing/2014/main" xmlns="" id="{EFE225D2-4A00-4103-899F-FFA7C73E5B68}"/>
              </a:ext>
            </a:extLst>
          </p:cNvPr>
          <p:cNvGrpSpPr/>
          <p:nvPr/>
        </p:nvGrpSpPr>
        <p:grpSpPr>
          <a:xfrm>
            <a:off x="3912684" y="111707"/>
            <a:ext cx="4192741" cy="1437117"/>
            <a:chOff x="3988781" y="77840"/>
            <a:chExt cx="3332287" cy="1437117"/>
          </a:xfrm>
        </p:grpSpPr>
        <p:sp>
          <p:nvSpPr>
            <p:cNvPr id="27" name="Rectangle 26">
              <a:extLst>
                <a:ext uri="{FF2B5EF4-FFF2-40B4-BE49-F238E27FC236}">
                  <a16:creationId xmlns:a16="http://schemas.microsoft.com/office/drawing/2014/main" xmlns="" id="{DAB7BC73-0003-44A8-B679-BE0F701B17F9}"/>
                </a:ext>
              </a:extLst>
            </p:cNvPr>
            <p:cNvSpPr/>
            <p:nvPr/>
          </p:nvSpPr>
          <p:spPr bwMode="auto">
            <a:xfrm>
              <a:off x="4171850" y="77840"/>
              <a:ext cx="3149218" cy="1437117"/>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1800"/>
            </a:p>
          </p:txBody>
        </p:sp>
        <p:sp>
          <p:nvSpPr>
            <p:cNvPr id="28" name="TextBox 1">
              <a:extLst>
                <a:ext uri="{FF2B5EF4-FFF2-40B4-BE49-F238E27FC236}">
                  <a16:creationId xmlns:a16="http://schemas.microsoft.com/office/drawing/2014/main" xmlns="" id="{66A3D2C4-C513-46DA-9243-DC62C580F1D2}"/>
                </a:ext>
              </a:extLst>
            </p:cNvPr>
            <p:cNvSpPr txBox="1"/>
            <p:nvPr/>
          </p:nvSpPr>
          <p:spPr>
            <a:xfrm>
              <a:off x="5952779" y="697836"/>
              <a:ext cx="1368289" cy="76687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650"/>
                </a:spcBef>
              </a:pPr>
              <a:r>
                <a:rPr lang="en-AU" sz="2200" dirty="0"/>
                <a:t>Sydney</a:t>
              </a:r>
            </a:p>
            <a:p>
              <a:pPr>
                <a:spcBef>
                  <a:spcPts val="650"/>
                </a:spcBef>
              </a:pPr>
              <a:r>
                <a:rPr lang="en-AU" sz="2200" dirty="0"/>
                <a:t>Melbourne</a:t>
              </a:r>
            </a:p>
          </p:txBody>
        </p:sp>
        <p:sp>
          <p:nvSpPr>
            <p:cNvPr id="29" name="Rectangle 28">
              <a:extLst>
                <a:ext uri="{FF2B5EF4-FFF2-40B4-BE49-F238E27FC236}">
                  <a16:creationId xmlns:a16="http://schemas.microsoft.com/office/drawing/2014/main" xmlns="" id="{6BE2737E-B83A-4E39-8B4A-F127DB00A9F7}"/>
                </a:ext>
              </a:extLst>
            </p:cNvPr>
            <p:cNvSpPr/>
            <p:nvPr/>
          </p:nvSpPr>
          <p:spPr bwMode="auto">
            <a:xfrm>
              <a:off x="5295178" y="717938"/>
              <a:ext cx="380858" cy="289973"/>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0" name="Rectangle 29">
              <a:extLst>
                <a:ext uri="{FF2B5EF4-FFF2-40B4-BE49-F238E27FC236}">
                  <a16:creationId xmlns:a16="http://schemas.microsoft.com/office/drawing/2014/main" xmlns="" id="{0510F7C9-181E-438B-891D-ED8CE60FAADE}"/>
                </a:ext>
              </a:extLst>
            </p:cNvPr>
            <p:cNvSpPr/>
            <p:nvPr/>
          </p:nvSpPr>
          <p:spPr bwMode="auto">
            <a:xfrm>
              <a:off x="4515284" y="717938"/>
              <a:ext cx="380858" cy="289973"/>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1" name="Rectangle 30">
              <a:extLst>
                <a:ext uri="{FF2B5EF4-FFF2-40B4-BE49-F238E27FC236}">
                  <a16:creationId xmlns:a16="http://schemas.microsoft.com/office/drawing/2014/main" xmlns="" id="{51677FF8-41B4-46C2-9D58-DAEECB040281}"/>
                </a:ext>
              </a:extLst>
            </p:cNvPr>
            <p:cNvSpPr/>
            <p:nvPr/>
          </p:nvSpPr>
          <p:spPr bwMode="auto">
            <a:xfrm>
              <a:off x="5295178" y="1150401"/>
              <a:ext cx="380858" cy="289973"/>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2" name="Rectangle 31">
              <a:extLst>
                <a:ext uri="{FF2B5EF4-FFF2-40B4-BE49-F238E27FC236}">
                  <a16:creationId xmlns:a16="http://schemas.microsoft.com/office/drawing/2014/main" xmlns="" id="{BB5F2E03-84F6-43AC-857B-3DEB1E027385}"/>
                </a:ext>
              </a:extLst>
            </p:cNvPr>
            <p:cNvSpPr/>
            <p:nvPr/>
          </p:nvSpPr>
          <p:spPr bwMode="auto">
            <a:xfrm>
              <a:off x="4515284" y="1150401"/>
              <a:ext cx="380858" cy="289973"/>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4" name="Rectangle 33">
              <a:extLst>
                <a:ext uri="{FF2B5EF4-FFF2-40B4-BE49-F238E27FC236}">
                  <a16:creationId xmlns:a16="http://schemas.microsoft.com/office/drawing/2014/main" xmlns="" id="{44E7C155-B5B2-45FE-AFAD-3045FF9F1FEA}"/>
                </a:ext>
              </a:extLst>
            </p:cNvPr>
            <p:cNvSpPr/>
            <p:nvPr/>
          </p:nvSpPr>
          <p:spPr bwMode="auto">
            <a:xfrm>
              <a:off x="3988781" y="340003"/>
              <a:ext cx="1279424" cy="377935"/>
            </a:xfrm>
            <a:prstGeom prst="rect">
              <a:avLst/>
            </a:prstGeom>
            <a:noFill/>
            <a:ln w="9525" cap="flat" cmpd="sng" algn="ctr">
              <a:noFill/>
              <a:prstDash val="solid"/>
              <a:round/>
              <a:headEnd type="none" w="med" len="med"/>
              <a:tailEnd type="none" w="med" len="med"/>
            </a:ln>
            <a:effectLst/>
          </p:spPr>
          <p:txBody>
            <a:bodyPr vert="horz" wrap="square" lIns="99060" tIns="19500" rIns="99060" bIns="19500" numCol="1" rtlCol="0" anchor="ctr" anchorCtr="1" compatLnSpc="1">
              <a:prstTxWarp prst="textNoShape">
                <a:avLst/>
              </a:prstTxWarp>
              <a:spAutoFit/>
            </a:bodyPr>
            <a:lstStyle/>
            <a:p>
              <a:pPr algn="ctr" defTabSz="990570"/>
              <a:r>
                <a:rPr lang="en-US" sz="2200" dirty="0"/>
                <a:t>2001-06</a:t>
              </a:r>
            </a:p>
          </p:txBody>
        </p:sp>
        <p:sp>
          <p:nvSpPr>
            <p:cNvPr id="35" name="Rectangle 34">
              <a:extLst>
                <a:ext uri="{FF2B5EF4-FFF2-40B4-BE49-F238E27FC236}">
                  <a16:creationId xmlns:a16="http://schemas.microsoft.com/office/drawing/2014/main" xmlns="" id="{753BB565-569E-4ADD-BEB3-29F5B1157355}"/>
                </a:ext>
              </a:extLst>
            </p:cNvPr>
            <p:cNvSpPr/>
            <p:nvPr/>
          </p:nvSpPr>
          <p:spPr bwMode="auto">
            <a:xfrm>
              <a:off x="4896142" y="340004"/>
              <a:ext cx="1351954" cy="377935"/>
            </a:xfrm>
            <a:prstGeom prst="rect">
              <a:avLst/>
            </a:prstGeom>
            <a:noFill/>
            <a:ln w="9525" cap="flat" cmpd="sng" algn="ctr">
              <a:noFill/>
              <a:prstDash val="solid"/>
              <a:round/>
              <a:headEnd type="none" w="med" len="med"/>
              <a:tailEnd type="none" w="med" len="med"/>
            </a:ln>
            <a:effectLst/>
          </p:spPr>
          <p:txBody>
            <a:bodyPr vert="horz" wrap="square" lIns="99060" tIns="19500" rIns="99060" bIns="19500" numCol="1" rtlCol="0" anchor="ctr" anchorCtr="1" compatLnSpc="1">
              <a:prstTxWarp prst="textNoShape">
                <a:avLst/>
              </a:prstTxWarp>
              <a:spAutoFit/>
            </a:bodyPr>
            <a:lstStyle/>
            <a:p>
              <a:pPr algn="ctr" defTabSz="990570"/>
              <a:r>
                <a:rPr lang="en-US" sz="2200" dirty="0"/>
                <a:t>2006-11</a:t>
              </a:r>
            </a:p>
          </p:txBody>
        </p:sp>
      </p:grpSp>
    </p:spTree>
    <p:extLst>
      <p:ext uri="{BB962C8B-B14F-4D97-AF65-F5344CB8AC3E}">
        <p14:creationId xmlns:p14="http://schemas.microsoft.com/office/powerpoint/2010/main" val="201006559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1675" y="1011975"/>
            <a:ext cx="6913563" cy="276999"/>
          </a:xfrm>
        </p:spPr>
        <p:txBody>
          <a:bodyPr/>
          <a:lstStyle/>
          <a:p>
            <a:pPr>
              <a:defRPr sz="2160" b="1" i="0" u="none" strike="noStrike" kern="1200" baseline="0">
                <a:solidFill>
                  <a:srgbClr val="000000"/>
                </a:solidFill>
                <a:latin typeface="+mn-lt"/>
                <a:ea typeface="+mn-ea"/>
                <a:cs typeface="+mn-cs"/>
              </a:defRPr>
            </a:pPr>
            <a:r>
              <a:rPr lang="en-AU" sz="1800" b="0" kern="1200" dirty="0">
                <a:solidFill>
                  <a:srgbClr val="000000"/>
                </a:solidFill>
              </a:rPr>
              <a:t>Dwelling completions in 2015</a:t>
            </a:r>
          </a:p>
        </p:txBody>
      </p:sp>
      <p:sp>
        <p:nvSpPr>
          <p:cNvPr id="4" name="Text Placeholder 3"/>
          <p:cNvSpPr>
            <a:spLocks noGrp="1"/>
          </p:cNvSpPr>
          <p:nvPr>
            <p:ph type="body" sz="quarter" idx="11"/>
          </p:nvPr>
        </p:nvSpPr>
        <p:spPr>
          <a:xfrm>
            <a:off x="711858" y="6505599"/>
            <a:ext cx="8321791" cy="307777"/>
          </a:xfrm>
        </p:spPr>
        <p:txBody>
          <a:bodyPr/>
          <a:lstStyle/>
          <a:p>
            <a:r>
              <a:rPr lang="en-AU" sz="1000" b="0" dirty="0"/>
              <a:t>Notes: Estonia, Japan and Poland not shown due to large negative numbers. Dwelling construction data for 2015 or closest year.</a:t>
            </a:r>
          </a:p>
          <a:p>
            <a:r>
              <a:rPr lang="en-AU" sz="1000" b="0" dirty="0"/>
              <a:t>Source: OECD Affordable Housing Database; United Nations population database</a:t>
            </a:r>
            <a:endParaRPr lang="en-AU" b="0" dirty="0"/>
          </a:p>
        </p:txBody>
      </p:sp>
      <p:graphicFrame>
        <p:nvGraphicFramePr>
          <p:cNvPr id="5" name="Chart 4">
            <a:extLst/>
          </p:cNvPr>
          <p:cNvGraphicFramePr/>
          <p:nvPr>
            <p:extLst/>
          </p:nvPr>
        </p:nvGraphicFramePr>
        <p:xfrm>
          <a:off x="623519" y="1413715"/>
          <a:ext cx="8775975" cy="4967613"/>
        </p:xfrm>
        <a:graphic>
          <a:graphicData uri="http://schemas.openxmlformats.org/drawingml/2006/chart">
            <c:chart xmlns:c="http://schemas.openxmlformats.org/drawingml/2006/chart" xmlns:r="http://schemas.openxmlformats.org/officeDocument/2006/relationships" r:id="rId2"/>
          </a:graphicData>
        </a:graphic>
      </p:graphicFrame>
      <p:sp>
        <p:nvSpPr>
          <p:cNvPr id="12" name="Title 1">
            <a:extLst>
              <a:ext uri="{FF2B5EF4-FFF2-40B4-BE49-F238E27FC236}">
                <a16:creationId xmlns:a16="http://schemas.microsoft.com/office/drawing/2014/main" xmlns="" id="{7B96DDB5-216C-4C09-B467-F8CFB6550ABC}"/>
              </a:ext>
            </a:extLst>
          </p:cNvPr>
          <p:cNvSpPr txBox="1">
            <a:spLocks/>
          </p:cNvSpPr>
          <p:nvPr/>
        </p:nvSpPr>
        <p:spPr bwMode="auto">
          <a:xfrm>
            <a:off x="716749" y="210126"/>
            <a:ext cx="6913563" cy="677108"/>
          </a:xfrm>
          <a:prstGeom prst="rect">
            <a:avLst/>
          </a:prstGeom>
          <a:noFill/>
          <a:ln w="9525">
            <a:noFill/>
            <a:miter lim="800000"/>
            <a:headEnd/>
            <a:tailEnd/>
          </a:ln>
        </p:spPr>
        <p:txBody>
          <a:bodyPr vert="horz" wrap="square" lIns="0" tIns="0" rIns="0" bIns="0" numCol="1" anchor="b" anchorCtr="0" compatLnSpc="1">
            <a:prstTxWarp prst="textNoShape">
              <a:avLst/>
            </a:prstTxWarp>
            <a:spAutoFit/>
          </a:bodyPr>
          <a:lstStyle>
            <a:lvl1pPr algn="l" rtl="0" eaLnBrk="1" fontAlgn="base" hangingPunct="1">
              <a:spcBef>
                <a:spcPct val="0"/>
              </a:spcBef>
              <a:spcAft>
                <a:spcPct val="0"/>
              </a:spcAft>
              <a:defRPr sz="1950"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57200" algn="l" rtl="0" eaLnBrk="1" fontAlgn="base" hangingPunct="1">
              <a:spcBef>
                <a:spcPct val="0"/>
              </a:spcBef>
              <a:spcAft>
                <a:spcPct val="0"/>
              </a:spcAft>
              <a:defRPr b="1">
                <a:solidFill>
                  <a:schemeClr val="tx1"/>
                </a:solidFill>
                <a:latin typeface="Arial" charset="0"/>
                <a:ea typeface="ＭＳ Ｐゴシック" pitchFamily="34" charset="-128"/>
              </a:defRPr>
            </a:lvl6pPr>
            <a:lvl7pPr marL="914400" algn="l" rtl="0" eaLnBrk="1" fontAlgn="base" hangingPunct="1">
              <a:spcBef>
                <a:spcPct val="0"/>
              </a:spcBef>
              <a:spcAft>
                <a:spcPct val="0"/>
              </a:spcAft>
              <a:defRPr b="1">
                <a:solidFill>
                  <a:schemeClr val="tx1"/>
                </a:solidFill>
                <a:latin typeface="Arial" charset="0"/>
                <a:ea typeface="ＭＳ Ｐゴシック" pitchFamily="34" charset="-128"/>
              </a:defRPr>
            </a:lvl7pPr>
            <a:lvl8pPr marL="1371600" algn="l" rtl="0" eaLnBrk="1" fontAlgn="base" hangingPunct="1">
              <a:spcBef>
                <a:spcPct val="0"/>
              </a:spcBef>
              <a:spcAft>
                <a:spcPct val="0"/>
              </a:spcAft>
              <a:defRPr b="1">
                <a:solidFill>
                  <a:schemeClr val="tx1"/>
                </a:solidFill>
                <a:latin typeface="Arial" charset="0"/>
                <a:ea typeface="ＭＳ Ｐゴシック" pitchFamily="34" charset="-128"/>
              </a:defRPr>
            </a:lvl8pPr>
            <a:lvl9pPr marL="1828800" algn="l" rtl="0" eaLnBrk="1" fontAlgn="base" hangingPunct="1">
              <a:spcBef>
                <a:spcPct val="0"/>
              </a:spcBef>
              <a:spcAft>
                <a:spcPct val="0"/>
              </a:spcAft>
              <a:defRPr b="1">
                <a:solidFill>
                  <a:schemeClr val="tx1"/>
                </a:solidFill>
                <a:latin typeface="Arial" charset="0"/>
                <a:ea typeface="ＭＳ Ｐゴシック" pitchFamily="34" charset="-128"/>
              </a:defRPr>
            </a:lvl9pPr>
          </a:lstStyle>
          <a:p>
            <a:pPr>
              <a:defRPr sz="2160" b="1" i="0" u="none" strike="noStrike" kern="1200" baseline="0">
                <a:solidFill>
                  <a:srgbClr val="000000"/>
                </a:solidFill>
                <a:latin typeface="+mn-lt"/>
                <a:ea typeface="+mn-ea"/>
                <a:cs typeface="+mn-cs"/>
              </a:defRPr>
            </a:pPr>
            <a:r>
              <a:rPr lang="en-AU" sz="2200" kern="1200" dirty="0">
                <a:solidFill>
                  <a:srgbClr val="000000"/>
                </a:solidFill>
                <a:latin typeface="+mn-lt"/>
                <a:ea typeface="+mn-ea"/>
                <a:cs typeface="+mn-cs"/>
              </a:rPr>
              <a:t>Housing construction in Australia </a:t>
            </a:r>
            <a:r>
              <a:rPr lang="en-AU" sz="2200" dirty="0">
                <a:solidFill>
                  <a:srgbClr val="000000"/>
                </a:solidFill>
                <a:latin typeface="+mn-lt"/>
                <a:ea typeface="+mn-ea"/>
                <a:cs typeface="+mn-cs"/>
              </a:rPr>
              <a:t>has been strong, but so has population growth</a:t>
            </a:r>
            <a:endParaRPr lang="en-AU" sz="2200" kern="1200" dirty="0">
              <a:solidFill>
                <a:srgbClr val="000000"/>
              </a:solidFill>
              <a:latin typeface="+mn-lt"/>
              <a:ea typeface="+mn-ea"/>
              <a:cs typeface="+mn-cs"/>
            </a:endParaRPr>
          </a:p>
        </p:txBody>
      </p:sp>
      <p:sp>
        <p:nvSpPr>
          <p:cNvPr id="3" name="Rectangle 2">
            <a:extLst>
              <a:ext uri="{FF2B5EF4-FFF2-40B4-BE49-F238E27FC236}">
                <a16:creationId xmlns:a16="http://schemas.microsoft.com/office/drawing/2014/main" xmlns="" id="{34B124BD-8B0D-4DFE-9AB8-805827B6B632}"/>
              </a:ext>
            </a:extLst>
          </p:cNvPr>
          <p:cNvSpPr/>
          <p:nvPr/>
        </p:nvSpPr>
        <p:spPr>
          <a:xfrm>
            <a:off x="2288704" y="1907540"/>
            <a:ext cx="4392488" cy="369332"/>
          </a:xfrm>
          <a:prstGeom prst="rect">
            <a:avLst/>
          </a:prstGeom>
        </p:spPr>
        <p:txBody>
          <a:bodyPr wrap="square">
            <a:spAutoFit/>
          </a:bodyPr>
          <a:lstStyle/>
          <a:p>
            <a:r>
              <a:rPr lang="en-AU" sz="1800" dirty="0">
                <a:solidFill>
                  <a:schemeClr val="accent2"/>
                </a:solidFill>
              </a:rPr>
              <a:t>Per additional person (2014 to 2015)</a:t>
            </a:r>
          </a:p>
        </p:txBody>
      </p:sp>
      <p:sp>
        <p:nvSpPr>
          <p:cNvPr id="7" name="Rectangle 6">
            <a:extLst>
              <a:ext uri="{FF2B5EF4-FFF2-40B4-BE49-F238E27FC236}">
                <a16:creationId xmlns:a16="http://schemas.microsoft.com/office/drawing/2014/main" xmlns="" id="{E60382E8-8101-48D5-A88C-24C07D936BB9}"/>
              </a:ext>
            </a:extLst>
          </p:cNvPr>
          <p:cNvSpPr/>
          <p:nvPr/>
        </p:nvSpPr>
        <p:spPr>
          <a:xfrm>
            <a:off x="2288704" y="2246923"/>
            <a:ext cx="4608512" cy="369332"/>
          </a:xfrm>
          <a:prstGeom prst="rect">
            <a:avLst/>
          </a:prstGeom>
        </p:spPr>
        <p:txBody>
          <a:bodyPr wrap="square">
            <a:spAutoFit/>
          </a:bodyPr>
          <a:lstStyle/>
          <a:p>
            <a:r>
              <a:rPr lang="en-AU" sz="1800" dirty="0">
                <a:solidFill>
                  <a:schemeClr val="bg2"/>
                </a:solidFill>
              </a:rPr>
              <a:t>Per cent of the existing housing stock </a:t>
            </a:r>
          </a:p>
        </p:txBody>
      </p:sp>
      <p:sp>
        <p:nvSpPr>
          <p:cNvPr id="6" name="Rectangle 5">
            <a:extLst>
              <a:ext uri="{FF2B5EF4-FFF2-40B4-BE49-F238E27FC236}">
                <a16:creationId xmlns:a16="http://schemas.microsoft.com/office/drawing/2014/main" xmlns="" id="{388E470B-C828-4FF9-9A7A-8570F5C113CE}"/>
              </a:ext>
            </a:extLst>
          </p:cNvPr>
          <p:cNvSpPr/>
          <p:nvPr/>
        </p:nvSpPr>
        <p:spPr bwMode="auto">
          <a:xfrm>
            <a:off x="2072680" y="1988840"/>
            <a:ext cx="180000" cy="180000"/>
          </a:xfrm>
          <a:prstGeom prst="rect">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9" name="Rectangle 8">
            <a:extLst>
              <a:ext uri="{FF2B5EF4-FFF2-40B4-BE49-F238E27FC236}">
                <a16:creationId xmlns:a16="http://schemas.microsoft.com/office/drawing/2014/main" xmlns="" id="{C5445891-6892-4060-A0FF-369192B74933}"/>
              </a:ext>
            </a:extLst>
          </p:cNvPr>
          <p:cNvSpPr/>
          <p:nvPr/>
        </p:nvSpPr>
        <p:spPr bwMode="auto">
          <a:xfrm rot="2700000">
            <a:off x="2080425" y="2369352"/>
            <a:ext cx="162000" cy="162000"/>
          </a:xfrm>
          <a:prstGeom prst="rect">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dirty="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726940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extLst>
              <p:ext uri="{D42A27DB-BD31-4B8C-83A1-F6EECF244321}">
                <p14:modId xmlns:p14="http://schemas.microsoft.com/office/powerpoint/2010/main" val="900833810"/>
              </p:ext>
            </p:extLst>
          </p:nvPr>
        </p:nvGraphicFramePr>
        <p:xfrm>
          <a:off x="1" y="0"/>
          <a:ext cx="9905999" cy="6440714"/>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3"/>
          <p:cNvSpPr txBox="1">
            <a:spLocks/>
          </p:cNvSpPr>
          <p:nvPr/>
        </p:nvSpPr>
        <p:spPr>
          <a:xfrm>
            <a:off x="550985" y="6501328"/>
            <a:ext cx="9108830" cy="338554"/>
          </a:xfrm>
          <a:prstGeom prst="rect">
            <a:avLst/>
          </a:prstGeom>
        </p:spPr>
        <p:txBody>
          <a:bodyPr wrap="square" lIns="0" tIns="0" rIns="0" bIns="0">
            <a:spAutoFit/>
          </a:bodyPr>
          <a:lstStyle>
            <a:lvl1pPr algn="l" rtl="0" eaLnBrk="1" fontAlgn="base" hangingPunct="1">
              <a:spcBef>
                <a:spcPct val="0"/>
              </a:spcBef>
              <a:spcAft>
                <a:spcPct val="0"/>
              </a:spcAft>
              <a:defRPr sz="1200" b="1">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US" sz="2200" dirty="0"/>
              <a:t>Years after dwelling purchase</a:t>
            </a:r>
          </a:p>
        </p:txBody>
      </p:sp>
      <p:sp>
        <p:nvSpPr>
          <p:cNvPr id="9" name="TextBox 8"/>
          <p:cNvSpPr txBox="1"/>
          <p:nvPr/>
        </p:nvSpPr>
        <p:spPr>
          <a:xfrm rot="10800000" flipV="1">
            <a:off x="1027186" y="2659739"/>
            <a:ext cx="2129671"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b="1" dirty="0">
                <a:solidFill>
                  <a:srgbClr val="F68B33"/>
                </a:solidFill>
              </a:rPr>
              <a:t>Buying in 1990</a:t>
            </a:r>
          </a:p>
        </p:txBody>
      </p:sp>
      <p:sp>
        <p:nvSpPr>
          <p:cNvPr id="10" name="TextBox 9"/>
          <p:cNvSpPr txBox="1"/>
          <p:nvPr/>
        </p:nvSpPr>
        <p:spPr>
          <a:xfrm>
            <a:off x="6055448" y="1791052"/>
            <a:ext cx="2228830"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b="1" dirty="0">
                <a:solidFill>
                  <a:schemeClr val="tx2"/>
                </a:solidFill>
              </a:rPr>
              <a:t>Buying in 2017  </a:t>
            </a:r>
          </a:p>
        </p:txBody>
      </p:sp>
      <p:sp>
        <p:nvSpPr>
          <p:cNvPr id="11" name="TextBox 10"/>
          <p:cNvSpPr txBox="1"/>
          <p:nvPr/>
        </p:nvSpPr>
        <p:spPr>
          <a:xfrm>
            <a:off x="3309496" y="3947807"/>
            <a:ext cx="2205929"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b="1" dirty="0">
                <a:solidFill>
                  <a:schemeClr val="accent1"/>
                </a:solidFill>
              </a:rPr>
              <a:t>Buying in 2003</a:t>
            </a:r>
          </a:p>
        </p:txBody>
      </p:sp>
      <p:cxnSp>
        <p:nvCxnSpPr>
          <p:cNvPr id="12" name="Straight Arrow Connector 11">
            <a:extLst>
              <a:ext uri="{FF2B5EF4-FFF2-40B4-BE49-F238E27FC236}">
                <a16:creationId xmlns:a16="http://schemas.microsoft.com/office/drawing/2014/main" xmlns="" id="{17B05024-8668-485E-965F-4A52BA2365EB}"/>
              </a:ext>
            </a:extLst>
          </p:cNvPr>
          <p:cNvCxnSpPr/>
          <p:nvPr/>
        </p:nvCxnSpPr>
        <p:spPr bwMode="auto">
          <a:xfrm flipV="1">
            <a:off x="4336143" y="2667000"/>
            <a:ext cx="580571" cy="1251857"/>
          </a:xfrm>
          <a:prstGeom prst="straightConnector1">
            <a:avLst/>
          </a:prstGeom>
          <a:solidFill>
            <a:schemeClr val="accent1"/>
          </a:solidFill>
          <a:ln w="9525" cap="flat" cmpd="sng" algn="ctr">
            <a:solidFill>
              <a:srgbClr val="D4582A"/>
            </a:solidFill>
            <a:prstDash val="solid"/>
            <a:round/>
            <a:headEnd type="none" w="med" len="med"/>
            <a:tailEnd type="triangle" w="lg" len="med"/>
          </a:ln>
          <a:effectLst/>
        </p:spPr>
      </p:cxnSp>
    </p:spTree>
    <p:extLst>
      <p:ext uri="{BB962C8B-B14F-4D97-AF65-F5344CB8AC3E}">
        <p14:creationId xmlns:p14="http://schemas.microsoft.com/office/powerpoint/2010/main" val="123544794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1675" y="1011975"/>
            <a:ext cx="6913563" cy="276999"/>
          </a:xfrm>
        </p:spPr>
        <p:txBody>
          <a:bodyPr/>
          <a:lstStyle/>
          <a:p>
            <a:pPr>
              <a:defRPr sz="2160" b="1" i="0" u="none" strike="noStrike" kern="1200" baseline="0">
                <a:solidFill>
                  <a:srgbClr val="000000"/>
                </a:solidFill>
                <a:latin typeface="+mn-lt"/>
                <a:ea typeface="+mn-ea"/>
                <a:cs typeface="+mn-cs"/>
              </a:defRPr>
            </a:pPr>
            <a:r>
              <a:rPr lang="en-AU" sz="1800" b="0" kern="1200" dirty="0">
                <a:solidFill>
                  <a:srgbClr val="000000"/>
                </a:solidFill>
              </a:rPr>
              <a:t>Dwelling completions in 2015</a:t>
            </a:r>
          </a:p>
        </p:txBody>
      </p:sp>
      <p:sp>
        <p:nvSpPr>
          <p:cNvPr id="4" name="Text Placeholder 3"/>
          <p:cNvSpPr>
            <a:spLocks noGrp="1"/>
          </p:cNvSpPr>
          <p:nvPr>
            <p:ph type="body" sz="quarter" idx="11"/>
          </p:nvPr>
        </p:nvSpPr>
        <p:spPr>
          <a:xfrm>
            <a:off x="711858" y="6505599"/>
            <a:ext cx="8321791" cy="307777"/>
          </a:xfrm>
        </p:spPr>
        <p:txBody>
          <a:bodyPr/>
          <a:lstStyle/>
          <a:p>
            <a:r>
              <a:rPr lang="en-AU" sz="1000" b="0" dirty="0"/>
              <a:t>Notes: Estonia, Japan and Poland not shown due to large negative numbers. Dwelling construction data for 2015 or closest year.</a:t>
            </a:r>
          </a:p>
          <a:p>
            <a:r>
              <a:rPr lang="en-AU" sz="1000" b="0" dirty="0"/>
              <a:t>Source: OECD Affordable Housing Database; United Nations population database</a:t>
            </a:r>
            <a:endParaRPr lang="en-AU" b="0" dirty="0"/>
          </a:p>
        </p:txBody>
      </p:sp>
      <p:graphicFrame>
        <p:nvGraphicFramePr>
          <p:cNvPr id="5" name="Chart 4">
            <a:extLst/>
          </p:cNvPr>
          <p:cNvGraphicFramePr/>
          <p:nvPr>
            <p:extLst/>
          </p:nvPr>
        </p:nvGraphicFramePr>
        <p:xfrm>
          <a:off x="623519" y="1413715"/>
          <a:ext cx="8775975" cy="4967613"/>
        </p:xfrm>
        <a:graphic>
          <a:graphicData uri="http://schemas.openxmlformats.org/drawingml/2006/chart">
            <c:chart xmlns:c="http://schemas.openxmlformats.org/drawingml/2006/chart" xmlns:r="http://schemas.openxmlformats.org/officeDocument/2006/relationships" r:id="rId2"/>
          </a:graphicData>
        </a:graphic>
      </p:graphicFrame>
      <p:sp>
        <p:nvSpPr>
          <p:cNvPr id="12" name="Title 1">
            <a:extLst>
              <a:ext uri="{FF2B5EF4-FFF2-40B4-BE49-F238E27FC236}">
                <a16:creationId xmlns:a16="http://schemas.microsoft.com/office/drawing/2014/main" xmlns="" id="{7B96DDB5-216C-4C09-B467-F8CFB6550ABC}"/>
              </a:ext>
            </a:extLst>
          </p:cNvPr>
          <p:cNvSpPr txBox="1">
            <a:spLocks/>
          </p:cNvSpPr>
          <p:nvPr/>
        </p:nvSpPr>
        <p:spPr bwMode="auto">
          <a:xfrm>
            <a:off x="716749" y="210126"/>
            <a:ext cx="6913563" cy="677108"/>
          </a:xfrm>
          <a:prstGeom prst="rect">
            <a:avLst/>
          </a:prstGeom>
          <a:noFill/>
          <a:ln w="9525">
            <a:noFill/>
            <a:miter lim="800000"/>
            <a:headEnd/>
            <a:tailEnd/>
          </a:ln>
        </p:spPr>
        <p:txBody>
          <a:bodyPr vert="horz" wrap="square" lIns="0" tIns="0" rIns="0" bIns="0" numCol="1" anchor="b" anchorCtr="0" compatLnSpc="1">
            <a:prstTxWarp prst="textNoShape">
              <a:avLst/>
            </a:prstTxWarp>
            <a:spAutoFit/>
          </a:bodyPr>
          <a:lstStyle>
            <a:lvl1pPr algn="l" rtl="0" eaLnBrk="1" fontAlgn="base" hangingPunct="1">
              <a:spcBef>
                <a:spcPct val="0"/>
              </a:spcBef>
              <a:spcAft>
                <a:spcPct val="0"/>
              </a:spcAft>
              <a:defRPr sz="1950"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57200" algn="l" rtl="0" eaLnBrk="1" fontAlgn="base" hangingPunct="1">
              <a:spcBef>
                <a:spcPct val="0"/>
              </a:spcBef>
              <a:spcAft>
                <a:spcPct val="0"/>
              </a:spcAft>
              <a:defRPr b="1">
                <a:solidFill>
                  <a:schemeClr val="tx1"/>
                </a:solidFill>
                <a:latin typeface="Arial" charset="0"/>
                <a:ea typeface="ＭＳ Ｐゴシック" pitchFamily="34" charset="-128"/>
              </a:defRPr>
            </a:lvl6pPr>
            <a:lvl7pPr marL="914400" algn="l" rtl="0" eaLnBrk="1" fontAlgn="base" hangingPunct="1">
              <a:spcBef>
                <a:spcPct val="0"/>
              </a:spcBef>
              <a:spcAft>
                <a:spcPct val="0"/>
              </a:spcAft>
              <a:defRPr b="1">
                <a:solidFill>
                  <a:schemeClr val="tx1"/>
                </a:solidFill>
                <a:latin typeface="Arial" charset="0"/>
                <a:ea typeface="ＭＳ Ｐゴシック" pitchFamily="34" charset="-128"/>
              </a:defRPr>
            </a:lvl7pPr>
            <a:lvl8pPr marL="1371600" algn="l" rtl="0" eaLnBrk="1" fontAlgn="base" hangingPunct="1">
              <a:spcBef>
                <a:spcPct val="0"/>
              </a:spcBef>
              <a:spcAft>
                <a:spcPct val="0"/>
              </a:spcAft>
              <a:defRPr b="1">
                <a:solidFill>
                  <a:schemeClr val="tx1"/>
                </a:solidFill>
                <a:latin typeface="Arial" charset="0"/>
                <a:ea typeface="ＭＳ Ｐゴシック" pitchFamily="34" charset="-128"/>
              </a:defRPr>
            </a:lvl8pPr>
            <a:lvl9pPr marL="1828800" algn="l" rtl="0" eaLnBrk="1" fontAlgn="base" hangingPunct="1">
              <a:spcBef>
                <a:spcPct val="0"/>
              </a:spcBef>
              <a:spcAft>
                <a:spcPct val="0"/>
              </a:spcAft>
              <a:defRPr b="1">
                <a:solidFill>
                  <a:schemeClr val="tx1"/>
                </a:solidFill>
                <a:latin typeface="Arial" charset="0"/>
                <a:ea typeface="ＭＳ Ｐゴシック" pitchFamily="34" charset="-128"/>
              </a:defRPr>
            </a:lvl9pPr>
          </a:lstStyle>
          <a:p>
            <a:pPr>
              <a:defRPr sz="2160" b="1" i="0" u="none" strike="noStrike" kern="1200" baseline="0">
                <a:solidFill>
                  <a:srgbClr val="000000"/>
                </a:solidFill>
                <a:latin typeface="+mn-lt"/>
                <a:ea typeface="+mn-ea"/>
                <a:cs typeface="+mn-cs"/>
              </a:defRPr>
            </a:pPr>
            <a:r>
              <a:rPr lang="en-AU" sz="2200" kern="1200" dirty="0">
                <a:solidFill>
                  <a:srgbClr val="000000"/>
                </a:solidFill>
                <a:latin typeface="+mn-lt"/>
                <a:ea typeface="+mn-ea"/>
                <a:cs typeface="+mn-cs"/>
              </a:rPr>
              <a:t>Housing construction in Australia </a:t>
            </a:r>
            <a:r>
              <a:rPr lang="en-AU" sz="2200" dirty="0">
                <a:solidFill>
                  <a:srgbClr val="000000"/>
                </a:solidFill>
                <a:latin typeface="+mn-lt"/>
                <a:ea typeface="+mn-ea"/>
                <a:cs typeface="+mn-cs"/>
              </a:rPr>
              <a:t>has been strong, but so has population growth</a:t>
            </a:r>
            <a:endParaRPr lang="en-AU" sz="2200" kern="1200" dirty="0">
              <a:solidFill>
                <a:srgbClr val="000000"/>
              </a:solidFill>
              <a:latin typeface="+mn-lt"/>
              <a:ea typeface="+mn-ea"/>
              <a:cs typeface="+mn-cs"/>
            </a:endParaRPr>
          </a:p>
        </p:txBody>
      </p:sp>
      <p:sp>
        <p:nvSpPr>
          <p:cNvPr id="3" name="Rectangle 2">
            <a:extLst>
              <a:ext uri="{FF2B5EF4-FFF2-40B4-BE49-F238E27FC236}">
                <a16:creationId xmlns:a16="http://schemas.microsoft.com/office/drawing/2014/main" xmlns="" id="{34B124BD-8B0D-4DFE-9AB8-805827B6B632}"/>
              </a:ext>
            </a:extLst>
          </p:cNvPr>
          <p:cNvSpPr/>
          <p:nvPr/>
        </p:nvSpPr>
        <p:spPr>
          <a:xfrm>
            <a:off x="2288704" y="1907540"/>
            <a:ext cx="4392488" cy="369332"/>
          </a:xfrm>
          <a:prstGeom prst="rect">
            <a:avLst/>
          </a:prstGeom>
        </p:spPr>
        <p:txBody>
          <a:bodyPr wrap="square">
            <a:spAutoFit/>
          </a:bodyPr>
          <a:lstStyle/>
          <a:p>
            <a:r>
              <a:rPr lang="en-AU" sz="1800" dirty="0">
                <a:solidFill>
                  <a:schemeClr val="accent2"/>
                </a:solidFill>
              </a:rPr>
              <a:t>Per additional person (2014 to 2015)</a:t>
            </a:r>
          </a:p>
        </p:txBody>
      </p:sp>
      <p:sp>
        <p:nvSpPr>
          <p:cNvPr id="6" name="Rectangle 5">
            <a:extLst>
              <a:ext uri="{FF2B5EF4-FFF2-40B4-BE49-F238E27FC236}">
                <a16:creationId xmlns:a16="http://schemas.microsoft.com/office/drawing/2014/main" xmlns="" id="{388E470B-C828-4FF9-9A7A-8570F5C113CE}"/>
              </a:ext>
            </a:extLst>
          </p:cNvPr>
          <p:cNvSpPr/>
          <p:nvPr/>
        </p:nvSpPr>
        <p:spPr bwMode="auto">
          <a:xfrm>
            <a:off x="2072680" y="1988840"/>
            <a:ext cx="180000" cy="180000"/>
          </a:xfrm>
          <a:prstGeom prst="rect">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1907313815"/>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xmlns="" id="{17403C0D-B382-4CE7-98E1-B2DCEEB22136}"/>
              </a:ext>
            </a:extLst>
          </p:cNvPr>
          <p:cNvGraphicFramePr/>
          <p:nvPr>
            <p:extLst>
              <p:ext uri="{D42A27DB-BD31-4B8C-83A1-F6EECF244321}">
                <p14:modId xmlns:p14="http://schemas.microsoft.com/office/powerpoint/2010/main" val="1886543324"/>
              </p:ext>
            </p:extLst>
          </p:nvPr>
        </p:nvGraphicFramePr>
        <p:xfrm>
          <a:off x="-1" y="0"/>
          <a:ext cx="9906001" cy="68579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2909162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xmlns="" id="{215D5A0F-319B-43A2-99FB-3768DAB5A8FB}"/>
              </a:ext>
            </a:extLst>
          </p:cNvPr>
          <p:cNvGraphicFramePr/>
          <p:nvPr>
            <p:extLst>
              <p:ext uri="{D42A27DB-BD31-4B8C-83A1-F6EECF244321}">
                <p14:modId xmlns:p14="http://schemas.microsoft.com/office/powerpoint/2010/main" val="1941372367"/>
              </p:ext>
            </p:extLst>
          </p:nvPr>
        </p:nvGraphicFramePr>
        <p:xfrm>
          <a:off x="1" y="0"/>
          <a:ext cx="9906000" cy="6857999"/>
        </p:xfrm>
        <a:graphic>
          <a:graphicData uri="http://schemas.openxmlformats.org/drawingml/2006/chart">
            <c:chart xmlns:c="http://schemas.openxmlformats.org/drawingml/2006/chart" xmlns:r="http://schemas.openxmlformats.org/officeDocument/2006/relationships" r:id="rId3"/>
          </a:graphicData>
        </a:graphic>
      </p:graphicFrame>
      <p:sp>
        <p:nvSpPr>
          <p:cNvPr id="7" name="Rectangle 6">
            <a:extLst>
              <a:ext uri="{FF2B5EF4-FFF2-40B4-BE49-F238E27FC236}">
                <a16:creationId xmlns:a16="http://schemas.microsoft.com/office/drawing/2014/main" xmlns="" id="{45457AF8-3A16-46EA-BA99-D51148A630F5}"/>
              </a:ext>
            </a:extLst>
          </p:cNvPr>
          <p:cNvSpPr/>
          <p:nvPr/>
        </p:nvSpPr>
        <p:spPr>
          <a:xfrm>
            <a:off x="4962111" y="559695"/>
            <a:ext cx="880500" cy="430887"/>
          </a:xfrm>
          <a:prstGeom prst="rect">
            <a:avLst/>
          </a:prstGeom>
        </p:spPr>
        <p:txBody>
          <a:bodyPr wrap="square">
            <a:spAutoFit/>
          </a:bodyPr>
          <a:lstStyle/>
          <a:p>
            <a:r>
              <a:rPr lang="en-AU" sz="2200" dirty="0">
                <a:solidFill>
                  <a:schemeClr val="accent2"/>
                </a:solidFill>
              </a:rPr>
              <a:t>2000</a:t>
            </a:r>
          </a:p>
        </p:txBody>
      </p:sp>
      <p:sp>
        <p:nvSpPr>
          <p:cNvPr id="10" name="Oval 9">
            <a:extLst>
              <a:ext uri="{FF2B5EF4-FFF2-40B4-BE49-F238E27FC236}">
                <a16:creationId xmlns:a16="http://schemas.microsoft.com/office/drawing/2014/main" xmlns="" id="{77C0FB38-0F9A-472B-8756-A91D7A764BB4}"/>
              </a:ext>
            </a:extLst>
          </p:cNvPr>
          <p:cNvSpPr/>
          <p:nvPr/>
        </p:nvSpPr>
        <p:spPr bwMode="auto">
          <a:xfrm>
            <a:off x="4737751" y="667138"/>
            <a:ext cx="216000" cy="216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1" name="Rectangle 10">
            <a:extLst>
              <a:ext uri="{FF2B5EF4-FFF2-40B4-BE49-F238E27FC236}">
                <a16:creationId xmlns:a16="http://schemas.microsoft.com/office/drawing/2014/main" xmlns="" id="{325FC4BA-5041-409B-8E65-705C251B0F45}"/>
              </a:ext>
            </a:extLst>
          </p:cNvPr>
          <p:cNvSpPr/>
          <p:nvPr/>
        </p:nvSpPr>
        <p:spPr>
          <a:xfrm>
            <a:off x="4962111" y="226126"/>
            <a:ext cx="880500" cy="430887"/>
          </a:xfrm>
          <a:prstGeom prst="rect">
            <a:avLst/>
          </a:prstGeom>
        </p:spPr>
        <p:txBody>
          <a:bodyPr wrap="square">
            <a:spAutoFit/>
          </a:bodyPr>
          <a:lstStyle/>
          <a:p>
            <a:r>
              <a:rPr lang="en-AU" sz="2200" dirty="0">
                <a:solidFill>
                  <a:schemeClr val="tx2"/>
                </a:solidFill>
              </a:rPr>
              <a:t>2015</a:t>
            </a:r>
          </a:p>
        </p:txBody>
      </p:sp>
      <p:sp>
        <p:nvSpPr>
          <p:cNvPr id="12" name="Oval 11">
            <a:extLst>
              <a:ext uri="{FF2B5EF4-FFF2-40B4-BE49-F238E27FC236}">
                <a16:creationId xmlns:a16="http://schemas.microsoft.com/office/drawing/2014/main" xmlns="" id="{615B3076-5E92-443A-8E0B-FB13B9F54AD0}"/>
              </a:ext>
            </a:extLst>
          </p:cNvPr>
          <p:cNvSpPr/>
          <p:nvPr/>
        </p:nvSpPr>
        <p:spPr bwMode="auto">
          <a:xfrm>
            <a:off x="4737751" y="333569"/>
            <a:ext cx="216000" cy="216000"/>
          </a:xfrm>
          <a:prstGeom prst="ellipse">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dirty="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340410574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xmlns="" id="{215D5A0F-319B-43A2-99FB-3768DAB5A8FB}"/>
              </a:ext>
            </a:extLst>
          </p:cNvPr>
          <p:cNvGraphicFramePr/>
          <p:nvPr>
            <p:extLst>
              <p:ext uri="{D42A27DB-BD31-4B8C-83A1-F6EECF244321}">
                <p14:modId xmlns:p14="http://schemas.microsoft.com/office/powerpoint/2010/main" val="330714323"/>
              </p:ext>
            </p:extLst>
          </p:nvPr>
        </p:nvGraphicFramePr>
        <p:xfrm>
          <a:off x="1" y="29028"/>
          <a:ext cx="9906000" cy="68579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3149279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ABEC0CC4-1FFD-4914-BBE2-67B65DB8837D}"/>
              </a:ext>
            </a:extLst>
          </p:cNvPr>
          <p:cNvSpPr txBox="1"/>
          <p:nvPr/>
        </p:nvSpPr>
        <p:spPr>
          <a:xfrm>
            <a:off x="377373" y="5964478"/>
            <a:ext cx="1764708" cy="307777"/>
          </a:xfrm>
          <a:prstGeom prst="rect">
            <a:avLst/>
          </a:prstGeom>
          <a:noFill/>
        </p:spPr>
        <p:txBody>
          <a:bodyPr wrap="square" lIns="0" tIns="0" rIns="0" bIns="0" rtlCol="0">
            <a:spAutoFit/>
          </a:bodyPr>
          <a:lstStyle/>
          <a:p>
            <a:pPr algn="r"/>
            <a:r>
              <a:rPr lang="en-AU" sz="2000" dirty="0"/>
              <a:t>Chile</a:t>
            </a:r>
          </a:p>
        </p:txBody>
      </p:sp>
      <p:sp>
        <p:nvSpPr>
          <p:cNvPr id="13" name="TextBox 12">
            <a:extLst>
              <a:ext uri="{FF2B5EF4-FFF2-40B4-BE49-F238E27FC236}">
                <a16:creationId xmlns:a16="http://schemas.microsoft.com/office/drawing/2014/main" xmlns="" id="{6CB37D9E-10FA-406C-9D4D-4544ED77B221}"/>
              </a:ext>
            </a:extLst>
          </p:cNvPr>
          <p:cNvSpPr txBox="1"/>
          <p:nvPr/>
        </p:nvSpPr>
        <p:spPr>
          <a:xfrm>
            <a:off x="377373" y="5689207"/>
            <a:ext cx="1764708" cy="307777"/>
          </a:xfrm>
          <a:prstGeom prst="rect">
            <a:avLst/>
          </a:prstGeom>
          <a:noFill/>
        </p:spPr>
        <p:txBody>
          <a:bodyPr wrap="square" lIns="0" tIns="0" rIns="0" bIns="0" rtlCol="0">
            <a:spAutoFit/>
          </a:bodyPr>
          <a:lstStyle/>
          <a:p>
            <a:pPr algn="r"/>
            <a:r>
              <a:rPr lang="en-AU" sz="2000" dirty="0"/>
              <a:t>Poland</a:t>
            </a:r>
          </a:p>
        </p:txBody>
      </p:sp>
      <p:sp>
        <p:nvSpPr>
          <p:cNvPr id="14" name="TextBox 13">
            <a:extLst>
              <a:ext uri="{FF2B5EF4-FFF2-40B4-BE49-F238E27FC236}">
                <a16:creationId xmlns:a16="http://schemas.microsoft.com/office/drawing/2014/main" xmlns="" id="{DDF0292C-00B7-4EA8-8239-1BE64CB5CA50}"/>
              </a:ext>
            </a:extLst>
          </p:cNvPr>
          <p:cNvSpPr txBox="1"/>
          <p:nvPr/>
        </p:nvSpPr>
        <p:spPr>
          <a:xfrm>
            <a:off x="377373" y="3211678"/>
            <a:ext cx="1764708" cy="307777"/>
          </a:xfrm>
          <a:prstGeom prst="rect">
            <a:avLst/>
          </a:prstGeom>
          <a:noFill/>
        </p:spPr>
        <p:txBody>
          <a:bodyPr wrap="square" lIns="0" tIns="0" rIns="0" bIns="0" rtlCol="0">
            <a:spAutoFit/>
          </a:bodyPr>
          <a:lstStyle/>
          <a:p>
            <a:pPr algn="r"/>
            <a:r>
              <a:rPr lang="en-AU" sz="2000" dirty="0"/>
              <a:t>Hungary</a:t>
            </a:r>
          </a:p>
        </p:txBody>
      </p:sp>
      <p:sp>
        <p:nvSpPr>
          <p:cNvPr id="15" name="TextBox 14">
            <a:extLst>
              <a:ext uri="{FF2B5EF4-FFF2-40B4-BE49-F238E27FC236}">
                <a16:creationId xmlns:a16="http://schemas.microsoft.com/office/drawing/2014/main" xmlns="" id="{D7173BC3-B90E-447E-8DC3-E1712E93184F}"/>
              </a:ext>
            </a:extLst>
          </p:cNvPr>
          <p:cNvSpPr txBox="1"/>
          <p:nvPr/>
        </p:nvSpPr>
        <p:spPr>
          <a:xfrm>
            <a:off x="377373" y="3762240"/>
            <a:ext cx="1764708" cy="307777"/>
          </a:xfrm>
          <a:prstGeom prst="rect">
            <a:avLst/>
          </a:prstGeom>
          <a:noFill/>
        </p:spPr>
        <p:txBody>
          <a:bodyPr wrap="square" lIns="0" tIns="0" rIns="0" bIns="0" rtlCol="0">
            <a:spAutoFit/>
          </a:bodyPr>
          <a:lstStyle/>
          <a:p>
            <a:pPr algn="r"/>
            <a:r>
              <a:rPr lang="en-AU" sz="2000" dirty="0"/>
              <a:t>Lithuania</a:t>
            </a:r>
          </a:p>
        </p:txBody>
      </p:sp>
      <p:sp>
        <p:nvSpPr>
          <p:cNvPr id="16" name="TextBox 15">
            <a:extLst>
              <a:ext uri="{FF2B5EF4-FFF2-40B4-BE49-F238E27FC236}">
                <a16:creationId xmlns:a16="http://schemas.microsoft.com/office/drawing/2014/main" xmlns="" id="{31BB800D-F5F5-4F89-9C80-2A00DC2C7AFD}"/>
              </a:ext>
            </a:extLst>
          </p:cNvPr>
          <p:cNvSpPr txBox="1"/>
          <p:nvPr/>
        </p:nvSpPr>
        <p:spPr>
          <a:xfrm>
            <a:off x="377373" y="3486959"/>
            <a:ext cx="1764708" cy="307777"/>
          </a:xfrm>
          <a:prstGeom prst="rect">
            <a:avLst/>
          </a:prstGeom>
          <a:noFill/>
        </p:spPr>
        <p:txBody>
          <a:bodyPr wrap="square" lIns="0" tIns="0" rIns="0" bIns="0" rtlCol="0">
            <a:spAutoFit/>
          </a:bodyPr>
          <a:lstStyle/>
          <a:p>
            <a:pPr algn="r"/>
            <a:r>
              <a:rPr lang="en-AU" sz="2000" dirty="0"/>
              <a:t>Norway</a:t>
            </a:r>
          </a:p>
        </p:txBody>
      </p:sp>
      <p:sp>
        <p:nvSpPr>
          <p:cNvPr id="17" name="TextBox 16">
            <a:extLst>
              <a:ext uri="{FF2B5EF4-FFF2-40B4-BE49-F238E27FC236}">
                <a16:creationId xmlns:a16="http://schemas.microsoft.com/office/drawing/2014/main" xmlns="" id="{2E22B58B-2D96-42EC-9D0E-21C07D1D4140}"/>
              </a:ext>
            </a:extLst>
          </p:cNvPr>
          <p:cNvSpPr txBox="1"/>
          <p:nvPr/>
        </p:nvSpPr>
        <p:spPr>
          <a:xfrm>
            <a:off x="377373" y="4037521"/>
            <a:ext cx="1764708" cy="307777"/>
          </a:xfrm>
          <a:prstGeom prst="rect">
            <a:avLst/>
          </a:prstGeom>
          <a:noFill/>
        </p:spPr>
        <p:txBody>
          <a:bodyPr wrap="square" lIns="0" tIns="0" rIns="0" bIns="0" rtlCol="0">
            <a:spAutoFit/>
          </a:bodyPr>
          <a:lstStyle/>
          <a:p>
            <a:pPr algn="r"/>
            <a:r>
              <a:rPr lang="en-AU" sz="2000" dirty="0"/>
              <a:t>Ireland</a:t>
            </a:r>
          </a:p>
        </p:txBody>
      </p:sp>
      <p:sp>
        <p:nvSpPr>
          <p:cNvPr id="18" name="TextBox 17">
            <a:extLst>
              <a:ext uri="{FF2B5EF4-FFF2-40B4-BE49-F238E27FC236}">
                <a16:creationId xmlns:a16="http://schemas.microsoft.com/office/drawing/2014/main" xmlns="" id="{B9FDECE7-D872-41BA-9814-09FEEC1FDF59}"/>
              </a:ext>
            </a:extLst>
          </p:cNvPr>
          <p:cNvSpPr txBox="1"/>
          <p:nvPr/>
        </p:nvSpPr>
        <p:spPr>
          <a:xfrm>
            <a:off x="377373" y="4588083"/>
            <a:ext cx="1764708" cy="307777"/>
          </a:xfrm>
          <a:prstGeom prst="rect">
            <a:avLst/>
          </a:prstGeom>
          <a:noFill/>
        </p:spPr>
        <p:txBody>
          <a:bodyPr wrap="square" lIns="0" tIns="0" rIns="0" bIns="0" rtlCol="0">
            <a:spAutoFit/>
          </a:bodyPr>
          <a:lstStyle/>
          <a:p>
            <a:pPr algn="r"/>
            <a:r>
              <a:rPr lang="en-AU" sz="2000" dirty="0"/>
              <a:t>USA</a:t>
            </a:r>
          </a:p>
        </p:txBody>
      </p:sp>
      <p:sp>
        <p:nvSpPr>
          <p:cNvPr id="19" name="TextBox 18">
            <a:extLst>
              <a:ext uri="{FF2B5EF4-FFF2-40B4-BE49-F238E27FC236}">
                <a16:creationId xmlns:a16="http://schemas.microsoft.com/office/drawing/2014/main" xmlns="" id="{342C16A7-57B1-4625-ABDA-EEA5F15EFCBF}"/>
              </a:ext>
            </a:extLst>
          </p:cNvPr>
          <p:cNvSpPr txBox="1"/>
          <p:nvPr/>
        </p:nvSpPr>
        <p:spPr>
          <a:xfrm>
            <a:off x="377373" y="4863364"/>
            <a:ext cx="1764708" cy="307777"/>
          </a:xfrm>
          <a:prstGeom prst="rect">
            <a:avLst/>
          </a:prstGeom>
          <a:noFill/>
        </p:spPr>
        <p:txBody>
          <a:bodyPr wrap="square" lIns="0" tIns="0" rIns="0" bIns="0" rtlCol="0">
            <a:spAutoFit/>
          </a:bodyPr>
          <a:lstStyle/>
          <a:p>
            <a:pPr algn="r"/>
            <a:r>
              <a:rPr lang="en-AU" sz="2000" dirty="0"/>
              <a:t>Luxembourg</a:t>
            </a:r>
          </a:p>
        </p:txBody>
      </p:sp>
      <p:sp>
        <p:nvSpPr>
          <p:cNvPr id="20" name="TextBox 19">
            <a:extLst>
              <a:ext uri="{FF2B5EF4-FFF2-40B4-BE49-F238E27FC236}">
                <a16:creationId xmlns:a16="http://schemas.microsoft.com/office/drawing/2014/main" xmlns="" id="{8983C31C-C69B-4AE5-A54B-F4C2DD1BAF2F}"/>
              </a:ext>
            </a:extLst>
          </p:cNvPr>
          <p:cNvSpPr txBox="1"/>
          <p:nvPr/>
        </p:nvSpPr>
        <p:spPr>
          <a:xfrm>
            <a:off x="377373" y="1559992"/>
            <a:ext cx="1764708" cy="307777"/>
          </a:xfrm>
          <a:prstGeom prst="rect">
            <a:avLst/>
          </a:prstGeom>
          <a:noFill/>
        </p:spPr>
        <p:txBody>
          <a:bodyPr wrap="square" lIns="0" tIns="0" rIns="0" bIns="0" rtlCol="0">
            <a:spAutoFit/>
          </a:bodyPr>
          <a:lstStyle/>
          <a:p>
            <a:pPr algn="r"/>
            <a:r>
              <a:rPr lang="en-AU" sz="2000" dirty="0"/>
              <a:t>Austria</a:t>
            </a:r>
          </a:p>
        </p:txBody>
      </p:sp>
      <p:sp>
        <p:nvSpPr>
          <p:cNvPr id="21" name="TextBox 20">
            <a:extLst>
              <a:ext uri="{FF2B5EF4-FFF2-40B4-BE49-F238E27FC236}">
                <a16:creationId xmlns:a16="http://schemas.microsoft.com/office/drawing/2014/main" xmlns="" id="{A27FB7AE-1E12-4277-8D44-7C288876D3EC}"/>
              </a:ext>
            </a:extLst>
          </p:cNvPr>
          <p:cNvSpPr txBox="1"/>
          <p:nvPr/>
        </p:nvSpPr>
        <p:spPr>
          <a:xfrm>
            <a:off x="377373" y="1284711"/>
            <a:ext cx="1764708" cy="307777"/>
          </a:xfrm>
          <a:prstGeom prst="rect">
            <a:avLst/>
          </a:prstGeom>
          <a:noFill/>
        </p:spPr>
        <p:txBody>
          <a:bodyPr wrap="square" lIns="0" tIns="0" rIns="0" bIns="0" rtlCol="0">
            <a:spAutoFit/>
          </a:bodyPr>
          <a:lstStyle/>
          <a:p>
            <a:pPr algn="r"/>
            <a:r>
              <a:rPr lang="en-AU" sz="2000" dirty="0"/>
              <a:t>Switzerland</a:t>
            </a:r>
            <a:endParaRPr lang="en-AU" dirty="0"/>
          </a:p>
        </p:txBody>
      </p:sp>
      <p:sp>
        <p:nvSpPr>
          <p:cNvPr id="22" name="TextBox 21">
            <a:extLst>
              <a:ext uri="{FF2B5EF4-FFF2-40B4-BE49-F238E27FC236}">
                <a16:creationId xmlns:a16="http://schemas.microsoft.com/office/drawing/2014/main" xmlns="" id="{ECBDDC8C-273D-49B0-B8D9-25D02E6C0E42}"/>
              </a:ext>
            </a:extLst>
          </p:cNvPr>
          <p:cNvSpPr txBox="1"/>
          <p:nvPr/>
        </p:nvSpPr>
        <p:spPr>
          <a:xfrm>
            <a:off x="377373" y="1009430"/>
            <a:ext cx="1764708" cy="307777"/>
          </a:xfrm>
          <a:prstGeom prst="rect">
            <a:avLst/>
          </a:prstGeom>
          <a:noFill/>
        </p:spPr>
        <p:txBody>
          <a:bodyPr wrap="square" lIns="0" tIns="0" rIns="0" bIns="0" rtlCol="0">
            <a:spAutoFit/>
          </a:bodyPr>
          <a:lstStyle/>
          <a:p>
            <a:pPr algn="r"/>
            <a:r>
              <a:rPr lang="en-AU" sz="2000" dirty="0"/>
              <a:t>Finland</a:t>
            </a:r>
          </a:p>
        </p:txBody>
      </p:sp>
      <p:sp>
        <p:nvSpPr>
          <p:cNvPr id="23" name="TextBox 22">
            <a:extLst>
              <a:ext uri="{FF2B5EF4-FFF2-40B4-BE49-F238E27FC236}">
                <a16:creationId xmlns:a16="http://schemas.microsoft.com/office/drawing/2014/main" xmlns="" id="{CDA095DA-8C63-4E5E-AA33-26B3E64CFA6D}"/>
              </a:ext>
            </a:extLst>
          </p:cNvPr>
          <p:cNvSpPr txBox="1"/>
          <p:nvPr/>
        </p:nvSpPr>
        <p:spPr>
          <a:xfrm>
            <a:off x="377373" y="734149"/>
            <a:ext cx="1764708" cy="307777"/>
          </a:xfrm>
          <a:prstGeom prst="rect">
            <a:avLst/>
          </a:prstGeom>
          <a:noFill/>
        </p:spPr>
        <p:txBody>
          <a:bodyPr wrap="square" lIns="0" tIns="0" rIns="0" bIns="0" rtlCol="0">
            <a:spAutoFit/>
          </a:bodyPr>
          <a:lstStyle/>
          <a:p>
            <a:pPr algn="r"/>
            <a:r>
              <a:rPr lang="en-AU" sz="2000" dirty="0"/>
              <a:t>France</a:t>
            </a:r>
          </a:p>
        </p:txBody>
      </p:sp>
      <p:sp>
        <p:nvSpPr>
          <p:cNvPr id="24" name="TextBox 23">
            <a:extLst>
              <a:ext uri="{FF2B5EF4-FFF2-40B4-BE49-F238E27FC236}">
                <a16:creationId xmlns:a16="http://schemas.microsoft.com/office/drawing/2014/main" xmlns="" id="{C837639B-B122-4ADD-92D3-5F6BFC9D0C6C}"/>
              </a:ext>
            </a:extLst>
          </p:cNvPr>
          <p:cNvSpPr txBox="1"/>
          <p:nvPr/>
        </p:nvSpPr>
        <p:spPr>
          <a:xfrm>
            <a:off x="377373" y="458868"/>
            <a:ext cx="1764708" cy="307777"/>
          </a:xfrm>
          <a:prstGeom prst="rect">
            <a:avLst/>
          </a:prstGeom>
          <a:noFill/>
        </p:spPr>
        <p:txBody>
          <a:bodyPr wrap="square" lIns="0" tIns="0" rIns="0" bIns="0" rtlCol="0">
            <a:spAutoFit/>
          </a:bodyPr>
          <a:lstStyle/>
          <a:p>
            <a:pPr algn="r"/>
            <a:r>
              <a:rPr lang="en-AU" sz="2000" dirty="0"/>
              <a:t>Bulgaria</a:t>
            </a:r>
          </a:p>
        </p:txBody>
      </p:sp>
      <p:sp>
        <p:nvSpPr>
          <p:cNvPr id="25" name="TextBox 24">
            <a:extLst>
              <a:ext uri="{FF2B5EF4-FFF2-40B4-BE49-F238E27FC236}">
                <a16:creationId xmlns:a16="http://schemas.microsoft.com/office/drawing/2014/main" xmlns="" id="{FC01854B-A820-4B6A-8CFE-FA8FCA717FD7}"/>
              </a:ext>
            </a:extLst>
          </p:cNvPr>
          <p:cNvSpPr txBox="1"/>
          <p:nvPr/>
        </p:nvSpPr>
        <p:spPr>
          <a:xfrm>
            <a:off x="377373" y="183587"/>
            <a:ext cx="1764708" cy="307777"/>
          </a:xfrm>
          <a:prstGeom prst="rect">
            <a:avLst/>
          </a:prstGeom>
          <a:noFill/>
        </p:spPr>
        <p:txBody>
          <a:bodyPr wrap="square" lIns="0" tIns="0" rIns="0" bIns="0" rtlCol="0">
            <a:spAutoFit/>
          </a:bodyPr>
          <a:lstStyle/>
          <a:p>
            <a:pPr algn="r"/>
            <a:r>
              <a:rPr lang="en-AU" sz="2000" dirty="0"/>
              <a:t>Portugal</a:t>
            </a:r>
          </a:p>
        </p:txBody>
      </p:sp>
      <p:sp>
        <p:nvSpPr>
          <p:cNvPr id="26" name="TextBox 25">
            <a:extLst>
              <a:ext uri="{FF2B5EF4-FFF2-40B4-BE49-F238E27FC236}">
                <a16:creationId xmlns:a16="http://schemas.microsoft.com/office/drawing/2014/main" xmlns="" id="{825F52D8-8DE6-4F2F-8D34-ECEBE118CD41}"/>
              </a:ext>
            </a:extLst>
          </p:cNvPr>
          <p:cNvSpPr txBox="1"/>
          <p:nvPr/>
        </p:nvSpPr>
        <p:spPr>
          <a:xfrm>
            <a:off x="377373" y="5138645"/>
            <a:ext cx="1764708" cy="307777"/>
          </a:xfrm>
          <a:prstGeom prst="rect">
            <a:avLst/>
          </a:prstGeom>
          <a:noFill/>
        </p:spPr>
        <p:txBody>
          <a:bodyPr wrap="square" lIns="0" tIns="0" rIns="0" bIns="0" rtlCol="0">
            <a:spAutoFit/>
          </a:bodyPr>
          <a:lstStyle/>
          <a:p>
            <a:pPr algn="r"/>
            <a:r>
              <a:rPr lang="en-AU" sz="2000" dirty="0"/>
              <a:t>Australia</a:t>
            </a:r>
          </a:p>
        </p:txBody>
      </p:sp>
      <p:sp>
        <p:nvSpPr>
          <p:cNvPr id="27" name="TextBox 26">
            <a:extLst>
              <a:ext uri="{FF2B5EF4-FFF2-40B4-BE49-F238E27FC236}">
                <a16:creationId xmlns:a16="http://schemas.microsoft.com/office/drawing/2014/main" xmlns="" id="{7D4FFEE5-4B65-4D5E-8A23-6FECAB8710FA}"/>
              </a:ext>
            </a:extLst>
          </p:cNvPr>
          <p:cNvSpPr txBox="1"/>
          <p:nvPr/>
        </p:nvSpPr>
        <p:spPr>
          <a:xfrm>
            <a:off x="377373" y="5413926"/>
            <a:ext cx="1764708" cy="307777"/>
          </a:xfrm>
          <a:prstGeom prst="rect">
            <a:avLst/>
          </a:prstGeom>
          <a:noFill/>
        </p:spPr>
        <p:txBody>
          <a:bodyPr wrap="square" lIns="0" tIns="0" rIns="0" bIns="0" rtlCol="0">
            <a:spAutoFit/>
          </a:bodyPr>
          <a:lstStyle/>
          <a:p>
            <a:pPr algn="r"/>
            <a:r>
              <a:rPr lang="en-AU" sz="2000" dirty="0"/>
              <a:t>New Zealand</a:t>
            </a:r>
          </a:p>
        </p:txBody>
      </p:sp>
      <p:sp>
        <p:nvSpPr>
          <p:cNvPr id="28" name="TextBox 27">
            <a:extLst>
              <a:ext uri="{FF2B5EF4-FFF2-40B4-BE49-F238E27FC236}">
                <a16:creationId xmlns:a16="http://schemas.microsoft.com/office/drawing/2014/main" xmlns="" id="{CEA039B8-A64D-48CF-898D-7B881B20922F}"/>
              </a:ext>
            </a:extLst>
          </p:cNvPr>
          <p:cNvSpPr txBox="1"/>
          <p:nvPr/>
        </p:nvSpPr>
        <p:spPr>
          <a:xfrm>
            <a:off x="377373" y="4312802"/>
            <a:ext cx="1764708" cy="307777"/>
          </a:xfrm>
          <a:prstGeom prst="rect">
            <a:avLst/>
          </a:prstGeom>
          <a:noFill/>
        </p:spPr>
        <p:txBody>
          <a:bodyPr wrap="square" lIns="0" tIns="0" rIns="0" bIns="0" rtlCol="0">
            <a:spAutoFit/>
          </a:bodyPr>
          <a:lstStyle/>
          <a:p>
            <a:pPr algn="r"/>
            <a:r>
              <a:rPr lang="en-AU" sz="2000" dirty="0"/>
              <a:t>UK</a:t>
            </a:r>
          </a:p>
        </p:txBody>
      </p:sp>
      <p:sp>
        <p:nvSpPr>
          <p:cNvPr id="29" name="TextBox 28">
            <a:extLst>
              <a:ext uri="{FF2B5EF4-FFF2-40B4-BE49-F238E27FC236}">
                <a16:creationId xmlns:a16="http://schemas.microsoft.com/office/drawing/2014/main" xmlns="" id="{B55750E0-C69E-4078-BFFD-86CB2F8A7482}"/>
              </a:ext>
            </a:extLst>
          </p:cNvPr>
          <p:cNvSpPr txBox="1"/>
          <p:nvPr/>
        </p:nvSpPr>
        <p:spPr>
          <a:xfrm>
            <a:off x="377373" y="2661116"/>
            <a:ext cx="1764708" cy="307777"/>
          </a:xfrm>
          <a:prstGeom prst="rect">
            <a:avLst/>
          </a:prstGeom>
          <a:noFill/>
        </p:spPr>
        <p:txBody>
          <a:bodyPr wrap="square" lIns="0" tIns="0" rIns="0" bIns="0" rtlCol="0">
            <a:spAutoFit/>
          </a:bodyPr>
          <a:lstStyle/>
          <a:p>
            <a:pPr algn="r"/>
            <a:r>
              <a:rPr lang="en-AU" sz="2000" dirty="0"/>
              <a:t>Denmark</a:t>
            </a:r>
          </a:p>
        </p:txBody>
      </p:sp>
      <p:sp>
        <p:nvSpPr>
          <p:cNvPr id="30" name="TextBox 29">
            <a:extLst>
              <a:ext uri="{FF2B5EF4-FFF2-40B4-BE49-F238E27FC236}">
                <a16:creationId xmlns:a16="http://schemas.microsoft.com/office/drawing/2014/main" xmlns="" id="{8E402B49-A53A-4C10-A48B-470DDF229FFA}"/>
              </a:ext>
            </a:extLst>
          </p:cNvPr>
          <p:cNvSpPr txBox="1"/>
          <p:nvPr/>
        </p:nvSpPr>
        <p:spPr>
          <a:xfrm>
            <a:off x="377373" y="2936397"/>
            <a:ext cx="1764708" cy="307777"/>
          </a:xfrm>
          <a:prstGeom prst="rect">
            <a:avLst/>
          </a:prstGeom>
          <a:noFill/>
        </p:spPr>
        <p:txBody>
          <a:bodyPr wrap="square" lIns="0" tIns="0" rIns="0" bIns="0" rtlCol="0">
            <a:spAutoFit/>
          </a:bodyPr>
          <a:lstStyle/>
          <a:p>
            <a:pPr algn="r"/>
            <a:r>
              <a:rPr lang="en-AU" sz="2000" dirty="0"/>
              <a:t>Netherlands</a:t>
            </a:r>
          </a:p>
        </p:txBody>
      </p:sp>
      <p:sp>
        <p:nvSpPr>
          <p:cNvPr id="31" name="TextBox 30">
            <a:extLst>
              <a:ext uri="{FF2B5EF4-FFF2-40B4-BE49-F238E27FC236}">
                <a16:creationId xmlns:a16="http://schemas.microsoft.com/office/drawing/2014/main" xmlns="" id="{026C4296-1CD6-468C-880A-FC7B734541E3}"/>
              </a:ext>
            </a:extLst>
          </p:cNvPr>
          <p:cNvSpPr txBox="1"/>
          <p:nvPr/>
        </p:nvSpPr>
        <p:spPr>
          <a:xfrm>
            <a:off x="377373" y="2385835"/>
            <a:ext cx="1764708" cy="307777"/>
          </a:xfrm>
          <a:prstGeom prst="rect">
            <a:avLst/>
          </a:prstGeom>
          <a:noFill/>
        </p:spPr>
        <p:txBody>
          <a:bodyPr wrap="square" lIns="0" tIns="0" rIns="0" bIns="0" rtlCol="0">
            <a:spAutoFit/>
          </a:bodyPr>
          <a:lstStyle/>
          <a:p>
            <a:pPr algn="r"/>
            <a:r>
              <a:rPr lang="en-AU" sz="2000" dirty="0"/>
              <a:t>Sweden</a:t>
            </a:r>
          </a:p>
        </p:txBody>
      </p:sp>
      <p:sp>
        <p:nvSpPr>
          <p:cNvPr id="32" name="TextBox 31">
            <a:extLst>
              <a:ext uri="{FF2B5EF4-FFF2-40B4-BE49-F238E27FC236}">
                <a16:creationId xmlns:a16="http://schemas.microsoft.com/office/drawing/2014/main" xmlns="" id="{26F5EEFA-70CC-4D20-9E4E-117BC891D5A8}"/>
              </a:ext>
            </a:extLst>
          </p:cNvPr>
          <p:cNvSpPr txBox="1"/>
          <p:nvPr/>
        </p:nvSpPr>
        <p:spPr>
          <a:xfrm>
            <a:off x="377373" y="2110554"/>
            <a:ext cx="1764708" cy="307777"/>
          </a:xfrm>
          <a:prstGeom prst="rect">
            <a:avLst/>
          </a:prstGeom>
          <a:noFill/>
        </p:spPr>
        <p:txBody>
          <a:bodyPr wrap="square" lIns="0" tIns="0" rIns="0" bIns="0" rtlCol="0">
            <a:spAutoFit/>
          </a:bodyPr>
          <a:lstStyle/>
          <a:p>
            <a:pPr algn="r"/>
            <a:r>
              <a:rPr lang="en-AU" sz="2000" dirty="0"/>
              <a:t>Cyprus</a:t>
            </a:r>
          </a:p>
        </p:txBody>
      </p:sp>
      <p:sp>
        <p:nvSpPr>
          <p:cNvPr id="33" name="TextBox 32">
            <a:extLst>
              <a:ext uri="{FF2B5EF4-FFF2-40B4-BE49-F238E27FC236}">
                <a16:creationId xmlns:a16="http://schemas.microsoft.com/office/drawing/2014/main" xmlns="" id="{4BDF02DE-C7BD-4DF6-B24C-DDC0C3B918FE}"/>
              </a:ext>
            </a:extLst>
          </p:cNvPr>
          <p:cNvSpPr txBox="1"/>
          <p:nvPr/>
        </p:nvSpPr>
        <p:spPr>
          <a:xfrm>
            <a:off x="377373" y="1835273"/>
            <a:ext cx="1764708" cy="307777"/>
          </a:xfrm>
          <a:prstGeom prst="rect">
            <a:avLst/>
          </a:prstGeom>
          <a:noFill/>
        </p:spPr>
        <p:txBody>
          <a:bodyPr wrap="square" lIns="0" tIns="0" rIns="0" bIns="0" rtlCol="0">
            <a:spAutoFit/>
          </a:bodyPr>
          <a:lstStyle/>
          <a:p>
            <a:pPr algn="r"/>
            <a:r>
              <a:rPr lang="en-AU" sz="2000" dirty="0"/>
              <a:t>Germany</a:t>
            </a:r>
          </a:p>
        </p:txBody>
      </p:sp>
      <p:pic>
        <p:nvPicPr>
          <p:cNvPr id="6" name="Picture 5">
            <a:extLst>
              <a:ext uri="{FF2B5EF4-FFF2-40B4-BE49-F238E27FC236}">
                <a16:creationId xmlns:a16="http://schemas.microsoft.com/office/drawing/2014/main" xmlns="" id="{BC15EA85-3355-4202-BFA7-01B2B169B939}"/>
              </a:ext>
            </a:extLst>
          </p:cNvPr>
          <p:cNvPicPr>
            <a:picLocks noChangeAspect="1"/>
          </p:cNvPicPr>
          <p:nvPr/>
        </p:nvPicPr>
        <p:blipFill rotWithShape="1">
          <a:blip r:embed="rId3"/>
          <a:srcRect l="29881"/>
          <a:stretch/>
        </p:blipFill>
        <p:spPr>
          <a:xfrm rot="5400000">
            <a:off x="2411738" y="-49654"/>
            <a:ext cx="6554507" cy="6474591"/>
          </a:xfrm>
          <a:prstGeom prst="rect">
            <a:avLst/>
          </a:prstGeom>
        </p:spPr>
      </p:pic>
      <p:grpSp>
        <p:nvGrpSpPr>
          <p:cNvPr id="34" name="Group 33">
            <a:extLst>
              <a:ext uri="{FF2B5EF4-FFF2-40B4-BE49-F238E27FC236}">
                <a16:creationId xmlns:a16="http://schemas.microsoft.com/office/drawing/2014/main" xmlns="" id="{A657D292-57C3-4CEE-8B3A-169ADFF6D02C}"/>
              </a:ext>
            </a:extLst>
          </p:cNvPr>
          <p:cNvGrpSpPr/>
          <p:nvPr/>
        </p:nvGrpSpPr>
        <p:grpSpPr>
          <a:xfrm>
            <a:off x="7271658" y="4157196"/>
            <a:ext cx="1223738" cy="771808"/>
            <a:chOff x="-3439886" y="-862985"/>
            <a:chExt cx="1223738" cy="771808"/>
          </a:xfrm>
        </p:grpSpPr>
        <p:sp>
          <p:nvSpPr>
            <p:cNvPr id="8" name="Rectangle 7">
              <a:extLst>
                <a:ext uri="{FF2B5EF4-FFF2-40B4-BE49-F238E27FC236}">
                  <a16:creationId xmlns:a16="http://schemas.microsoft.com/office/drawing/2014/main" xmlns="" id="{FCCB52D9-611C-457A-BD8B-65A834A15B12}"/>
                </a:ext>
              </a:extLst>
            </p:cNvPr>
            <p:cNvSpPr/>
            <p:nvPr/>
          </p:nvSpPr>
          <p:spPr bwMode="auto">
            <a:xfrm>
              <a:off x="-3439886" y="-798287"/>
              <a:ext cx="1156903" cy="648043"/>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7" name="Rectangle 6">
              <a:extLst>
                <a:ext uri="{FF2B5EF4-FFF2-40B4-BE49-F238E27FC236}">
                  <a16:creationId xmlns:a16="http://schemas.microsoft.com/office/drawing/2014/main" xmlns="" id="{45457AF8-3A16-46EA-BA99-D51148A630F5}"/>
                </a:ext>
              </a:extLst>
            </p:cNvPr>
            <p:cNvSpPr/>
            <p:nvPr/>
          </p:nvSpPr>
          <p:spPr>
            <a:xfrm>
              <a:off x="-3096648" y="-862985"/>
              <a:ext cx="880500" cy="430887"/>
            </a:xfrm>
            <a:prstGeom prst="rect">
              <a:avLst/>
            </a:prstGeom>
          </p:spPr>
          <p:txBody>
            <a:bodyPr wrap="square">
              <a:spAutoFit/>
            </a:bodyPr>
            <a:lstStyle/>
            <a:p>
              <a:r>
                <a:rPr lang="en-AU" sz="2200" dirty="0">
                  <a:solidFill>
                    <a:schemeClr val="tx2"/>
                  </a:solidFill>
                </a:rPr>
                <a:t>2000</a:t>
              </a:r>
            </a:p>
          </p:txBody>
        </p:sp>
        <p:sp>
          <p:nvSpPr>
            <p:cNvPr id="10" name="Oval 9">
              <a:extLst>
                <a:ext uri="{FF2B5EF4-FFF2-40B4-BE49-F238E27FC236}">
                  <a16:creationId xmlns:a16="http://schemas.microsoft.com/office/drawing/2014/main" xmlns="" id="{77C0FB38-0F9A-472B-8756-A91D7A764BB4}"/>
                </a:ext>
              </a:extLst>
            </p:cNvPr>
            <p:cNvSpPr/>
            <p:nvPr/>
          </p:nvSpPr>
          <p:spPr bwMode="auto">
            <a:xfrm>
              <a:off x="-3321008" y="-741028"/>
              <a:ext cx="216000" cy="216000"/>
            </a:xfrm>
            <a:prstGeom prst="ellipse">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11" name="Rectangle 10">
              <a:extLst>
                <a:ext uri="{FF2B5EF4-FFF2-40B4-BE49-F238E27FC236}">
                  <a16:creationId xmlns:a16="http://schemas.microsoft.com/office/drawing/2014/main" xmlns="" id="{325FC4BA-5041-409B-8E65-705C251B0F45}"/>
                </a:ext>
              </a:extLst>
            </p:cNvPr>
            <p:cNvSpPr/>
            <p:nvPr/>
          </p:nvSpPr>
          <p:spPr>
            <a:xfrm>
              <a:off x="-3096648" y="-522064"/>
              <a:ext cx="880500" cy="430887"/>
            </a:xfrm>
            <a:prstGeom prst="rect">
              <a:avLst/>
            </a:prstGeom>
          </p:spPr>
          <p:txBody>
            <a:bodyPr wrap="square">
              <a:spAutoFit/>
            </a:bodyPr>
            <a:lstStyle/>
            <a:p>
              <a:r>
                <a:rPr lang="en-AU" sz="2200" dirty="0">
                  <a:solidFill>
                    <a:schemeClr val="accent2"/>
                  </a:solidFill>
                </a:rPr>
                <a:t>2015</a:t>
              </a:r>
            </a:p>
          </p:txBody>
        </p:sp>
        <p:sp>
          <p:nvSpPr>
            <p:cNvPr id="12" name="Oval 11">
              <a:extLst>
                <a:ext uri="{FF2B5EF4-FFF2-40B4-BE49-F238E27FC236}">
                  <a16:creationId xmlns:a16="http://schemas.microsoft.com/office/drawing/2014/main" xmlns="" id="{615B3076-5E92-443A-8E0B-FB13B9F54AD0}"/>
                </a:ext>
              </a:extLst>
            </p:cNvPr>
            <p:cNvSpPr/>
            <p:nvPr/>
          </p:nvSpPr>
          <p:spPr bwMode="auto">
            <a:xfrm>
              <a:off x="-3321008" y="-400107"/>
              <a:ext cx="216000" cy="216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dirty="0">
                <a:ln>
                  <a:noFill/>
                </a:ln>
                <a:solidFill>
                  <a:schemeClr val="tx1"/>
                </a:solidFill>
                <a:effectLst/>
                <a:latin typeface="Arial" charset="0"/>
                <a:ea typeface="ＭＳ Ｐゴシック" pitchFamily="34" charset="-128"/>
              </a:endParaRPr>
            </a:p>
          </p:txBody>
        </p:sp>
      </p:grpSp>
      <p:sp>
        <p:nvSpPr>
          <p:cNvPr id="35" name="TextBox 34">
            <a:extLst>
              <a:ext uri="{FF2B5EF4-FFF2-40B4-BE49-F238E27FC236}">
                <a16:creationId xmlns:a16="http://schemas.microsoft.com/office/drawing/2014/main" xmlns="" id="{41BE069E-13AB-4081-BA60-6C8D32C07AA9}"/>
              </a:ext>
            </a:extLst>
          </p:cNvPr>
          <p:cNvSpPr txBox="1"/>
          <p:nvPr/>
        </p:nvSpPr>
        <p:spPr>
          <a:xfrm>
            <a:off x="2115902" y="6422494"/>
            <a:ext cx="815984" cy="338554"/>
          </a:xfrm>
          <a:prstGeom prst="rect">
            <a:avLst/>
          </a:prstGeom>
          <a:noFill/>
        </p:spPr>
        <p:txBody>
          <a:bodyPr wrap="square" lIns="0" tIns="0" rIns="0" bIns="0" rtlCol="0">
            <a:spAutoFit/>
          </a:bodyPr>
          <a:lstStyle/>
          <a:p>
            <a:pPr algn="ctr"/>
            <a:r>
              <a:rPr lang="en-AU" sz="2200" dirty="0"/>
              <a:t>250</a:t>
            </a:r>
          </a:p>
        </p:txBody>
      </p:sp>
      <p:sp>
        <p:nvSpPr>
          <p:cNvPr id="36" name="TextBox 35">
            <a:extLst>
              <a:ext uri="{FF2B5EF4-FFF2-40B4-BE49-F238E27FC236}">
                <a16:creationId xmlns:a16="http://schemas.microsoft.com/office/drawing/2014/main" xmlns="" id="{7CE6DDEB-101D-48FB-A2FD-1BE9E5E808F0}"/>
              </a:ext>
            </a:extLst>
          </p:cNvPr>
          <p:cNvSpPr txBox="1"/>
          <p:nvPr/>
        </p:nvSpPr>
        <p:spPr>
          <a:xfrm>
            <a:off x="3030742" y="6422494"/>
            <a:ext cx="815984" cy="338554"/>
          </a:xfrm>
          <a:prstGeom prst="rect">
            <a:avLst/>
          </a:prstGeom>
          <a:noFill/>
        </p:spPr>
        <p:txBody>
          <a:bodyPr wrap="square" lIns="0" tIns="0" rIns="0" bIns="0" rtlCol="0">
            <a:spAutoFit/>
          </a:bodyPr>
          <a:lstStyle/>
          <a:p>
            <a:pPr algn="ctr"/>
            <a:r>
              <a:rPr lang="en-AU" sz="2200" dirty="0"/>
              <a:t>300</a:t>
            </a:r>
          </a:p>
        </p:txBody>
      </p:sp>
      <p:sp>
        <p:nvSpPr>
          <p:cNvPr id="37" name="TextBox 36">
            <a:extLst>
              <a:ext uri="{FF2B5EF4-FFF2-40B4-BE49-F238E27FC236}">
                <a16:creationId xmlns:a16="http://schemas.microsoft.com/office/drawing/2014/main" xmlns="" id="{BD3C0083-30BE-4BE1-88B0-27B49BA1928C}"/>
              </a:ext>
            </a:extLst>
          </p:cNvPr>
          <p:cNvSpPr txBox="1"/>
          <p:nvPr/>
        </p:nvSpPr>
        <p:spPr>
          <a:xfrm>
            <a:off x="3945582" y="6422494"/>
            <a:ext cx="815984" cy="338554"/>
          </a:xfrm>
          <a:prstGeom prst="rect">
            <a:avLst/>
          </a:prstGeom>
          <a:noFill/>
        </p:spPr>
        <p:txBody>
          <a:bodyPr wrap="square" lIns="0" tIns="0" rIns="0" bIns="0" rtlCol="0">
            <a:spAutoFit/>
          </a:bodyPr>
          <a:lstStyle/>
          <a:p>
            <a:pPr algn="ctr"/>
            <a:r>
              <a:rPr lang="en-AU" sz="2200" dirty="0"/>
              <a:t>350</a:t>
            </a:r>
          </a:p>
        </p:txBody>
      </p:sp>
      <p:sp>
        <p:nvSpPr>
          <p:cNvPr id="38" name="TextBox 37">
            <a:extLst>
              <a:ext uri="{FF2B5EF4-FFF2-40B4-BE49-F238E27FC236}">
                <a16:creationId xmlns:a16="http://schemas.microsoft.com/office/drawing/2014/main" xmlns="" id="{42C07FB7-A730-4403-B585-A3070CBAE717}"/>
              </a:ext>
            </a:extLst>
          </p:cNvPr>
          <p:cNvSpPr txBox="1"/>
          <p:nvPr/>
        </p:nvSpPr>
        <p:spPr>
          <a:xfrm>
            <a:off x="5775262" y="6422494"/>
            <a:ext cx="815984" cy="338554"/>
          </a:xfrm>
          <a:prstGeom prst="rect">
            <a:avLst/>
          </a:prstGeom>
          <a:noFill/>
        </p:spPr>
        <p:txBody>
          <a:bodyPr wrap="square" lIns="0" tIns="0" rIns="0" bIns="0" rtlCol="0">
            <a:spAutoFit/>
          </a:bodyPr>
          <a:lstStyle/>
          <a:p>
            <a:pPr algn="ctr"/>
            <a:r>
              <a:rPr lang="en-AU" sz="2200" dirty="0"/>
              <a:t>450</a:t>
            </a:r>
          </a:p>
        </p:txBody>
      </p:sp>
      <p:sp>
        <p:nvSpPr>
          <p:cNvPr id="39" name="TextBox 38">
            <a:extLst>
              <a:ext uri="{FF2B5EF4-FFF2-40B4-BE49-F238E27FC236}">
                <a16:creationId xmlns:a16="http://schemas.microsoft.com/office/drawing/2014/main" xmlns="" id="{425B66DE-B7AA-44BA-A96B-8836A0B75BF0}"/>
              </a:ext>
            </a:extLst>
          </p:cNvPr>
          <p:cNvSpPr txBox="1"/>
          <p:nvPr/>
        </p:nvSpPr>
        <p:spPr>
          <a:xfrm>
            <a:off x="4860422" y="6422494"/>
            <a:ext cx="815984" cy="338554"/>
          </a:xfrm>
          <a:prstGeom prst="rect">
            <a:avLst/>
          </a:prstGeom>
          <a:noFill/>
        </p:spPr>
        <p:txBody>
          <a:bodyPr wrap="square" lIns="0" tIns="0" rIns="0" bIns="0" rtlCol="0">
            <a:spAutoFit/>
          </a:bodyPr>
          <a:lstStyle/>
          <a:p>
            <a:pPr algn="ctr"/>
            <a:r>
              <a:rPr lang="en-AU" sz="2200" dirty="0"/>
              <a:t>400</a:t>
            </a:r>
          </a:p>
        </p:txBody>
      </p:sp>
      <p:sp>
        <p:nvSpPr>
          <p:cNvPr id="40" name="TextBox 39">
            <a:extLst>
              <a:ext uri="{FF2B5EF4-FFF2-40B4-BE49-F238E27FC236}">
                <a16:creationId xmlns:a16="http://schemas.microsoft.com/office/drawing/2014/main" xmlns="" id="{55595795-4695-434D-9F39-2A04B789F0D2}"/>
              </a:ext>
            </a:extLst>
          </p:cNvPr>
          <p:cNvSpPr txBox="1"/>
          <p:nvPr/>
        </p:nvSpPr>
        <p:spPr>
          <a:xfrm>
            <a:off x="6690102" y="6422494"/>
            <a:ext cx="815984" cy="338554"/>
          </a:xfrm>
          <a:prstGeom prst="rect">
            <a:avLst/>
          </a:prstGeom>
          <a:noFill/>
        </p:spPr>
        <p:txBody>
          <a:bodyPr wrap="square" lIns="0" tIns="0" rIns="0" bIns="0" rtlCol="0">
            <a:spAutoFit/>
          </a:bodyPr>
          <a:lstStyle/>
          <a:p>
            <a:pPr algn="ctr"/>
            <a:r>
              <a:rPr lang="en-AU" sz="2200" dirty="0"/>
              <a:t>500</a:t>
            </a:r>
          </a:p>
        </p:txBody>
      </p:sp>
      <p:sp>
        <p:nvSpPr>
          <p:cNvPr id="41" name="TextBox 40">
            <a:extLst>
              <a:ext uri="{FF2B5EF4-FFF2-40B4-BE49-F238E27FC236}">
                <a16:creationId xmlns:a16="http://schemas.microsoft.com/office/drawing/2014/main" xmlns="" id="{78737EC2-7FDA-41FA-A76B-B5531579932C}"/>
              </a:ext>
            </a:extLst>
          </p:cNvPr>
          <p:cNvSpPr txBox="1"/>
          <p:nvPr/>
        </p:nvSpPr>
        <p:spPr>
          <a:xfrm>
            <a:off x="7604942" y="6422494"/>
            <a:ext cx="815984" cy="338554"/>
          </a:xfrm>
          <a:prstGeom prst="rect">
            <a:avLst/>
          </a:prstGeom>
          <a:noFill/>
        </p:spPr>
        <p:txBody>
          <a:bodyPr wrap="square" lIns="0" tIns="0" rIns="0" bIns="0" rtlCol="0">
            <a:spAutoFit/>
          </a:bodyPr>
          <a:lstStyle/>
          <a:p>
            <a:pPr algn="ctr"/>
            <a:r>
              <a:rPr lang="en-AU" sz="2200" dirty="0"/>
              <a:t>550</a:t>
            </a:r>
          </a:p>
        </p:txBody>
      </p:sp>
      <p:sp>
        <p:nvSpPr>
          <p:cNvPr id="42" name="TextBox 41">
            <a:extLst>
              <a:ext uri="{FF2B5EF4-FFF2-40B4-BE49-F238E27FC236}">
                <a16:creationId xmlns:a16="http://schemas.microsoft.com/office/drawing/2014/main" xmlns="" id="{8A6AB03C-7F42-4A9F-954E-D1E77AFF9A49}"/>
              </a:ext>
            </a:extLst>
          </p:cNvPr>
          <p:cNvSpPr txBox="1"/>
          <p:nvPr/>
        </p:nvSpPr>
        <p:spPr>
          <a:xfrm>
            <a:off x="8519785" y="6422494"/>
            <a:ext cx="815984" cy="338554"/>
          </a:xfrm>
          <a:prstGeom prst="rect">
            <a:avLst/>
          </a:prstGeom>
          <a:noFill/>
        </p:spPr>
        <p:txBody>
          <a:bodyPr wrap="square" lIns="0" tIns="0" rIns="0" bIns="0" rtlCol="0">
            <a:spAutoFit/>
          </a:bodyPr>
          <a:lstStyle/>
          <a:p>
            <a:pPr algn="ctr"/>
            <a:r>
              <a:rPr lang="en-AU" sz="2200" dirty="0"/>
              <a:t>600</a:t>
            </a:r>
          </a:p>
        </p:txBody>
      </p:sp>
    </p:spTree>
    <p:extLst>
      <p:ext uri="{BB962C8B-B14F-4D97-AF65-F5344CB8AC3E}">
        <p14:creationId xmlns:p14="http://schemas.microsoft.com/office/powerpoint/2010/main" val="4214621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B2FB6629-B181-4303-8340-67024110721B}"/>
              </a:ext>
            </a:extLst>
          </p:cNvPr>
          <p:cNvPicPr>
            <a:picLocks noChangeAspect="1"/>
          </p:cNvPicPr>
          <p:nvPr/>
        </p:nvPicPr>
        <p:blipFill rotWithShape="1">
          <a:blip r:embed="rId2"/>
          <a:srcRect r="10352"/>
          <a:stretch/>
        </p:blipFill>
        <p:spPr>
          <a:xfrm>
            <a:off x="4978400" y="572135"/>
            <a:ext cx="4927600" cy="6285865"/>
          </a:xfrm>
          <a:prstGeom prst="rect">
            <a:avLst/>
          </a:prstGeom>
        </p:spPr>
      </p:pic>
      <p:pic>
        <p:nvPicPr>
          <p:cNvPr id="4" name="Picture 3">
            <a:extLst>
              <a:ext uri="{FF2B5EF4-FFF2-40B4-BE49-F238E27FC236}">
                <a16:creationId xmlns:a16="http://schemas.microsoft.com/office/drawing/2014/main" xmlns="" id="{1875977D-F167-4C84-8E03-0BC53DB8F8D2}"/>
              </a:ext>
            </a:extLst>
          </p:cNvPr>
          <p:cNvPicPr>
            <a:picLocks noChangeAspect="1"/>
          </p:cNvPicPr>
          <p:nvPr/>
        </p:nvPicPr>
        <p:blipFill rotWithShape="1">
          <a:blip r:embed="rId3"/>
          <a:srcRect r="9804"/>
          <a:stretch/>
        </p:blipFill>
        <p:spPr>
          <a:xfrm>
            <a:off x="-1" y="572135"/>
            <a:ext cx="4937309" cy="6285865"/>
          </a:xfrm>
          <a:prstGeom prst="rect">
            <a:avLst/>
          </a:prstGeom>
        </p:spPr>
      </p:pic>
      <p:sp>
        <p:nvSpPr>
          <p:cNvPr id="5" name="TextBox 2">
            <a:extLst>
              <a:ext uri="{FF2B5EF4-FFF2-40B4-BE49-F238E27FC236}">
                <a16:creationId xmlns:a16="http://schemas.microsoft.com/office/drawing/2014/main" xmlns="" id="{CB3E02B6-3B72-4FE1-878F-5AB3996F49B3}"/>
              </a:ext>
            </a:extLst>
          </p:cNvPr>
          <p:cNvSpPr txBox="1"/>
          <p:nvPr/>
        </p:nvSpPr>
        <p:spPr>
          <a:xfrm>
            <a:off x="0" y="133757"/>
            <a:ext cx="4937308"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b="1" dirty="0"/>
              <a:t>2011</a:t>
            </a:r>
          </a:p>
        </p:txBody>
      </p:sp>
      <p:sp>
        <p:nvSpPr>
          <p:cNvPr id="6" name="TextBox 2">
            <a:extLst>
              <a:ext uri="{FF2B5EF4-FFF2-40B4-BE49-F238E27FC236}">
                <a16:creationId xmlns:a16="http://schemas.microsoft.com/office/drawing/2014/main" xmlns="" id="{17806201-C7E7-4066-BEB8-1CE3B8AE88B8}"/>
              </a:ext>
            </a:extLst>
          </p:cNvPr>
          <p:cNvSpPr txBox="1"/>
          <p:nvPr/>
        </p:nvSpPr>
        <p:spPr>
          <a:xfrm>
            <a:off x="6842578" y="133757"/>
            <a:ext cx="1669143"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b="1" dirty="0"/>
              <a:t>2016</a:t>
            </a:r>
          </a:p>
        </p:txBody>
      </p:sp>
      <p:sp>
        <p:nvSpPr>
          <p:cNvPr id="8" name="Rectangle 7">
            <a:extLst>
              <a:ext uri="{FF2B5EF4-FFF2-40B4-BE49-F238E27FC236}">
                <a16:creationId xmlns:a16="http://schemas.microsoft.com/office/drawing/2014/main" xmlns="" id="{98D57BDF-0975-4E90-A85B-8C521285DDFF}"/>
              </a:ext>
            </a:extLst>
          </p:cNvPr>
          <p:cNvSpPr/>
          <p:nvPr/>
        </p:nvSpPr>
        <p:spPr bwMode="auto">
          <a:xfrm>
            <a:off x="71" y="4114799"/>
            <a:ext cx="2133529" cy="2743201"/>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9" name="TextBox 18">
            <a:extLst>
              <a:ext uri="{FF2B5EF4-FFF2-40B4-BE49-F238E27FC236}">
                <a16:creationId xmlns:a16="http://schemas.microsoft.com/office/drawing/2014/main" xmlns="" id="{872C340A-CA2F-42FE-8D0E-4BCDCABEC5ED}"/>
              </a:ext>
            </a:extLst>
          </p:cNvPr>
          <p:cNvSpPr txBox="1"/>
          <p:nvPr/>
        </p:nvSpPr>
        <p:spPr>
          <a:xfrm>
            <a:off x="422121" y="5148141"/>
            <a:ext cx="360000"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rgbClr val="000000"/>
                </a:solidFill>
              </a:rPr>
              <a:t>15</a:t>
            </a:r>
          </a:p>
        </p:txBody>
      </p:sp>
      <p:sp>
        <p:nvSpPr>
          <p:cNvPr id="10" name="Rectangle 9">
            <a:extLst>
              <a:ext uri="{FF2B5EF4-FFF2-40B4-BE49-F238E27FC236}">
                <a16:creationId xmlns:a16="http://schemas.microsoft.com/office/drawing/2014/main" xmlns="" id="{B7B8D64B-C4B8-4AC4-BC35-3205D230039D}"/>
              </a:ext>
            </a:extLst>
          </p:cNvPr>
          <p:cNvSpPr/>
          <p:nvPr/>
        </p:nvSpPr>
        <p:spPr bwMode="auto">
          <a:xfrm>
            <a:off x="88759" y="4966537"/>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accent2"/>
              </a:solidFill>
              <a:effectLst/>
              <a:latin typeface="Arial" charset="0"/>
              <a:ea typeface="ＭＳ Ｐゴシック" pitchFamily="34" charset="-128"/>
            </a:endParaRPr>
          </a:p>
        </p:txBody>
      </p:sp>
      <p:sp>
        <p:nvSpPr>
          <p:cNvPr id="11" name="TextBox 18">
            <a:extLst>
              <a:ext uri="{FF2B5EF4-FFF2-40B4-BE49-F238E27FC236}">
                <a16:creationId xmlns:a16="http://schemas.microsoft.com/office/drawing/2014/main" xmlns="" id="{EE286770-4869-4F9E-AA97-990A987F5153}"/>
              </a:ext>
            </a:extLst>
          </p:cNvPr>
          <p:cNvSpPr txBox="1"/>
          <p:nvPr/>
        </p:nvSpPr>
        <p:spPr>
          <a:xfrm>
            <a:off x="422121" y="5538498"/>
            <a:ext cx="360000"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rgbClr val="000000"/>
                </a:solidFill>
              </a:rPr>
              <a:t>20</a:t>
            </a:r>
          </a:p>
        </p:txBody>
      </p:sp>
      <p:sp>
        <p:nvSpPr>
          <p:cNvPr id="12" name="Rectangle 11">
            <a:extLst>
              <a:ext uri="{FF2B5EF4-FFF2-40B4-BE49-F238E27FC236}">
                <a16:creationId xmlns:a16="http://schemas.microsoft.com/office/drawing/2014/main" xmlns="" id="{51119B34-4B33-44B6-B62B-DC6E7FBC7B80}"/>
              </a:ext>
            </a:extLst>
          </p:cNvPr>
          <p:cNvSpPr/>
          <p:nvPr/>
        </p:nvSpPr>
        <p:spPr bwMode="auto">
          <a:xfrm>
            <a:off x="88759" y="5356659"/>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3" name="Rectangle 12">
            <a:extLst>
              <a:ext uri="{FF2B5EF4-FFF2-40B4-BE49-F238E27FC236}">
                <a16:creationId xmlns:a16="http://schemas.microsoft.com/office/drawing/2014/main" xmlns="" id="{0C50E576-CDA2-4774-B4E0-70520F49F2EF}"/>
              </a:ext>
            </a:extLst>
          </p:cNvPr>
          <p:cNvSpPr/>
          <p:nvPr/>
        </p:nvSpPr>
        <p:spPr bwMode="auto">
          <a:xfrm>
            <a:off x="88759" y="5746781"/>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4" name="TextBox 18">
            <a:extLst>
              <a:ext uri="{FF2B5EF4-FFF2-40B4-BE49-F238E27FC236}">
                <a16:creationId xmlns:a16="http://schemas.microsoft.com/office/drawing/2014/main" xmlns="" id="{83B948D3-EF94-4100-80C2-470A816332E4}"/>
              </a:ext>
            </a:extLst>
          </p:cNvPr>
          <p:cNvSpPr txBox="1"/>
          <p:nvPr/>
        </p:nvSpPr>
        <p:spPr>
          <a:xfrm>
            <a:off x="422121" y="5928855"/>
            <a:ext cx="360000"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rgbClr val="000000"/>
                </a:solidFill>
              </a:rPr>
              <a:t>25</a:t>
            </a:r>
          </a:p>
        </p:txBody>
      </p:sp>
      <p:sp>
        <p:nvSpPr>
          <p:cNvPr id="15" name="TextBox 18">
            <a:extLst>
              <a:ext uri="{FF2B5EF4-FFF2-40B4-BE49-F238E27FC236}">
                <a16:creationId xmlns:a16="http://schemas.microsoft.com/office/drawing/2014/main" xmlns="" id="{23CB9D02-71AB-481C-BF3E-B947D667F6F0}"/>
              </a:ext>
            </a:extLst>
          </p:cNvPr>
          <p:cNvSpPr txBox="1"/>
          <p:nvPr/>
        </p:nvSpPr>
        <p:spPr>
          <a:xfrm>
            <a:off x="422121" y="4757784"/>
            <a:ext cx="360000"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rgbClr val="000000"/>
                </a:solidFill>
              </a:rPr>
              <a:t>10</a:t>
            </a:r>
          </a:p>
        </p:txBody>
      </p:sp>
      <p:sp>
        <p:nvSpPr>
          <p:cNvPr id="16" name="Rectangle 15">
            <a:extLst>
              <a:ext uri="{FF2B5EF4-FFF2-40B4-BE49-F238E27FC236}">
                <a16:creationId xmlns:a16="http://schemas.microsoft.com/office/drawing/2014/main" xmlns="" id="{49758F31-9E94-4E60-8A99-794222347DCA}"/>
              </a:ext>
            </a:extLst>
          </p:cNvPr>
          <p:cNvSpPr/>
          <p:nvPr/>
        </p:nvSpPr>
        <p:spPr bwMode="auto">
          <a:xfrm>
            <a:off x="88759" y="4576415"/>
            <a:ext cx="290285" cy="290285"/>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accent2"/>
              </a:solidFill>
              <a:effectLst/>
              <a:latin typeface="Arial" charset="0"/>
              <a:ea typeface="ＭＳ Ｐゴシック" pitchFamily="34" charset="-128"/>
            </a:endParaRPr>
          </a:p>
        </p:txBody>
      </p:sp>
      <p:sp>
        <p:nvSpPr>
          <p:cNvPr id="17" name="Rectangle 16">
            <a:extLst>
              <a:ext uri="{FF2B5EF4-FFF2-40B4-BE49-F238E27FC236}">
                <a16:creationId xmlns:a16="http://schemas.microsoft.com/office/drawing/2014/main" xmlns="" id="{CE7F31B2-BBC2-4394-BE4B-3CC51CB0CB77}"/>
              </a:ext>
            </a:extLst>
          </p:cNvPr>
          <p:cNvSpPr/>
          <p:nvPr/>
        </p:nvSpPr>
        <p:spPr bwMode="auto">
          <a:xfrm>
            <a:off x="88759" y="6136903"/>
            <a:ext cx="290285" cy="290285"/>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8" name="TextBox 18">
            <a:extLst>
              <a:ext uri="{FF2B5EF4-FFF2-40B4-BE49-F238E27FC236}">
                <a16:creationId xmlns:a16="http://schemas.microsoft.com/office/drawing/2014/main" xmlns="" id="{4744B295-73A8-4F6E-AB34-99BC969B41AE}"/>
              </a:ext>
            </a:extLst>
          </p:cNvPr>
          <p:cNvSpPr txBox="1"/>
          <p:nvPr/>
        </p:nvSpPr>
        <p:spPr>
          <a:xfrm>
            <a:off x="422121" y="6319218"/>
            <a:ext cx="360000"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rgbClr val="000000"/>
                </a:solidFill>
              </a:rPr>
              <a:t>30</a:t>
            </a:r>
          </a:p>
        </p:txBody>
      </p:sp>
      <p:sp>
        <p:nvSpPr>
          <p:cNvPr id="19" name="TextBox 18">
            <a:extLst>
              <a:ext uri="{FF2B5EF4-FFF2-40B4-BE49-F238E27FC236}">
                <a16:creationId xmlns:a16="http://schemas.microsoft.com/office/drawing/2014/main" xmlns="" id="{4D2B85A6-A799-4EC5-A086-191D47BF4859}"/>
              </a:ext>
            </a:extLst>
          </p:cNvPr>
          <p:cNvSpPr txBox="1"/>
          <p:nvPr/>
        </p:nvSpPr>
        <p:spPr>
          <a:xfrm>
            <a:off x="422121" y="4354059"/>
            <a:ext cx="360000"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rgbClr val="000000"/>
                </a:solidFill>
              </a:rPr>
              <a:t>5</a:t>
            </a:r>
          </a:p>
        </p:txBody>
      </p:sp>
      <p:sp>
        <p:nvSpPr>
          <p:cNvPr id="20" name="Rectangle 19">
            <a:extLst>
              <a:ext uri="{FF2B5EF4-FFF2-40B4-BE49-F238E27FC236}">
                <a16:creationId xmlns:a16="http://schemas.microsoft.com/office/drawing/2014/main" xmlns="" id="{E0584A0D-64AF-46D7-BD76-95E8077D7900}"/>
              </a:ext>
            </a:extLst>
          </p:cNvPr>
          <p:cNvSpPr/>
          <p:nvPr/>
        </p:nvSpPr>
        <p:spPr bwMode="auto">
          <a:xfrm>
            <a:off x="88759" y="4186293"/>
            <a:ext cx="290285" cy="290285"/>
          </a:xfrm>
          <a:prstGeom prst="rect">
            <a:avLst/>
          </a:prstGeom>
          <a:solidFill>
            <a:schemeClr val="accent4"/>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accent2"/>
              </a:solidFill>
              <a:effectLst/>
              <a:latin typeface="Arial" charset="0"/>
              <a:ea typeface="ＭＳ Ｐゴシック" pitchFamily="34" charset="-128"/>
            </a:endParaRPr>
          </a:p>
        </p:txBody>
      </p:sp>
      <p:sp>
        <p:nvSpPr>
          <p:cNvPr id="21" name="Rectangle 20">
            <a:extLst>
              <a:ext uri="{FF2B5EF4-FFF2-40B4-BE49-F238E27FC236}">
                <a16:creationId xmlns:a16="http://schemas.microsoft.com/office/drawing/2014/main" xmlns="" id="{824BAB2E-D871-4A02-9720-8B1CA08FA6B7}"/>
              </a:ext>
            </a:extLst>
          </p:cNvPr>
          <p:cNvSpPr/>
          <p:nvPr/>
        </p:nvSpPr>
        <p:spPr bwMode="auto">
          <a:xfrm>
            <a:off x="88759" y="6527012"/>
            <a:ext cx="290285" cy="290285"/>
          </a:xfrm>
          <a:prstGeom prst="rect">
            <a:avLst/>
          </a:prstGeom>
          <a:solidFill>
            <a:schemeClr val="tx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3" name="TextBox 2">
            <a:extLst>
              <a:ext uri="{FF2B5EF4-FFF2-40B4-BE49-F238E27FC236}">
                <a16:creationId xmlns:a16="http://schemas.microsoft.com/office/drawing/2014/main" xmlns="" id="{BF9977B6-012C-484A-B585-E0EA1BE1CE5E}"/>
              </a:ext>
            </a:extLst>
          </p:cNvPr>
          <p:cNvSpPr txBox="1"/>
          <p:nvPr/>
        </p:nvSpPr>
        <p:spPr>
          <a:xfrm>
            <a:off x="855134" y="4808067"/>
            <a:ext cx="1291167" cy="1447319"/>
          </a:xfrm>
          <a:prstGeom prst="rect">
            <a:avLst/>
          </a:prstGeom>
          <a:noFill/>
          <a:ln>
            <a:noFill/>
          </a:ln>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AU" sz="2200" dirty="0"/>
              <a:t>% of </a:t>
            </a:r>
            <a:r>
              <a:rPr lang="en-AU" sz="2200" dirty="0" err="1"/>
              <a:t>h’holds</a:t>
            </a:r>
            <a:r>
              <a:rPr lang="en-AU" sz="2200" dirty="0"/>
              <a:t> under </a:t>
            </a:r>
          </a:p>
          <a:p>
            <a:pPr>
              <a:lnSpc>
                <a:spcPct val="85000"/>
              </a:lnSpc>
            </a:pPr>
            <a:r>
              <a:rPr lang="en-AU" sz="2200" dirty="0"/>
              <a:t>mortgage stress</a:t>
            </a:r>
          </a:p>
        </p:txBody>
      </p:sp>
    </p:spTree>
    <p:extLst>
      <p:ext uri="{BB962C8B-B14F-4D97-AF65-F5344CB8AC3E}">
        <p14:creationId xmlns:p14="http://schemas.microsoft.com/office/powerpoint/2010/main" val="436770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xmlns="" id="{E979902B-5465-48C1-9054-A12202CAD4EA}"/>
              </a:ext>
            </a:extLst>
          </p:cNvPr>
          <p:cNvGraphicFramePr>
            <a:graphicFrameLocks noChangeAspect="1"/>
          </p:cNvGraphicFramePr>
          <p:nvPr>
            <p:extLst>
              <p:ext uri="{D42A27DB-BD31-4B8C-83A1-F6EECF244321}">
                <p14:modId xmlns:p14="http://schemas.microsoft.com/office/powerpoint/2010/main" val="2888553711"/>
              </p:ext>
            </p:extLst>
          </p:nvPr>
        </p:nvGraphicFramePr>
        <p:xfrm>
          <a:off x="0" y="0"/>
          <a:ext cx="9026769"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1"/>
          <p:cNvSpPr txBox="1"/>
          <p:nvPr/>
        </p:nvSpPr>
        <p:spPr>
          <a:xfrm>
            <a:off x="8718207" y="4477824"/>
            <a:ext cx="603256"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b="1" dirty="0">
                <a:solidFill>
                  <a:schemeClr val="accent3"/>
                </a:solidFill>
              </a:rPr>
              <a:t>CPI</a:t>
            </a:r>
          </a:p>
        </p:txBody>
      </p:sp>
      <p:sp>
        <p:nvSpPr>
          <p:cNvPr id="8" name="TextBox 2"/>
          <p:cNvSpPr txBox="1"/>
          <p:nvPr/>
        </p:nvSpPr>
        <p:spPr>
          <a:xfrm>
            <a:off x="8718207" y="287691"/>
            <a:ext cx="11291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b="1" dirty="0">
                <a:solidFill>
                  <a:schemeClr val="bg2"/>
                </a:solidFill>
              </a:rPr>
              <a:t>Housing </a:t>
            </a:r>
          </a:p>
          <a:p>
            <a:r>
              <a:rPr lang="en-AU" sz="2200" b="1" dirty="0">
                <a:solidFill>
                  <a:schemeClr val="bg2"/>
                </a:solidFill>
              </a:rPr>
              <a:t>prices</a:t>
            </a:r>
          </a:p>
        </p:txBody>
      </p:sp>
      <p:sp>
        <p:nvSpPr>
          <p:cNvPr id="9" name="TextBox 2"/>
          <p:cNvSpPr txBox="1"/>
          <p:nvPr/>
        </p:nvSpPr>
        <p:spPr>
          <a:xfrm>
            <a:off x="8718206" y="3800750"/>
            <a:ext cx="871271"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b="1" dirty="0">
                <a:solidFill>
                  <a:schemeClr val="tx2"/>
                </a:solidFill>
              </a:rPr>
              <a:t>Rents</a:t>
            </a:r>
          </a:p>
        </p:txBody>
      </p:sp>
      <p:sp>
        <p:nvSpPr>
          <p:cNvPr id="11" name="TextBox 1"/>
          <p:cNvSpPr txBox="1"/>
          <p:nvPr/>
        </p:nvSpPr>
        <p:spPr>
          <a:xfrm>
            <a:off x="8718207" y="4139304"/>
            <a:ext cx="1000224"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b="1" dirty="0">
                <a:solidFill>
                  <a:schemeClr val="accent2"/>
                </a:solidFill>
              </a:rPr>
              <a:t>Wages</a:t>
            </a:r>
          </a:p>
        </p:txBody>
      </p:sp>
    </p:spTree>
    <p:extLst>
      <p:ext uri="{BB962C8B-B14F-4D97-AF65-F5344CB8AC3E}">
        <p14:creationId xmlns:p14="http://schemas.microsoft.com/office/powerpoint/2010/main" val="4237885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xmlns="" id="{5D9FCFF8-A871-4B22-B211-802FB7CCD99A}"/>
              </a:ext>
            </a:extLst>
          </p:cNvPr>
          <p:cNvGraphicFramePr/>
          <p:nvPr>
            <p:extLst>
              <p:ext uri="{D42A27DB-BD31-4B8C-83A1-F6EECF244321}">
                <p14:modId xmlns:p14="http://schemas.microsoft.com/office/powerpoint/2010/main" val="2460677831"/>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grpSp>
        <p:nvGrpSpPr>
          <p:cNvPr id="8" name="Group 7">
            <a:extLst>
              <a:ext uri="{FF2B5EF4-FFF2-40B4-BE49-F238E27FC236}">
                <a16:creationId xmlns:a16="http://schemas.microsoft.com/office/drawing/2014/main" xmlns="" id="{E38D2C9B-3A45-4696-BE55-5852547C5F87}"/>
              </a:ext>
            </a:extLst>
          </p:cNvPr>
          <p:cNvGrpSpPr/>
          <p:nvPr/>
        </p:nvGrpSpPr>
        <p:grpSpPr>
          <a:xfrm>
            <a:off x="1216861" y="516645"/>
            <a:ext cx="2429016" cy="774444"/>
            <a:chOff x="1615445" y="1853076"/>
            <a:chExt cx="2429016" cy="774444"/>
          </a:xfrm>
        </p:grpSpPr>
        <p:sp>
          <p:nvSpPr>
            <p:cNvPr id="13" name="Rectangle 12">
              <a:extLst>
                <a:ext uri="{FF2B5EF4-FFF2-40B4-BE49-F238E27FC236}">
                  <a16:creationId xmlns:a16="http://schemas.microsoft.com/office/drawing/2014/main" xmlns="" id="{15846979-39F2-450A-B596-74AF839AFE8F}"/>
                </a:ext>
              </a:extLst>
            </p:cNvPr>
            <p:cNvSpPr/>
            <p:nvPr/>
          </p:nvSpPr>
          <p:spPr bwMode="auto">
            <a:xfrm>
              <a:off x="1615445" y="1853076"/>
              <a:ext cx="2429015" cy="749102"/>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200" b="0" i="0" u="none" strike="noStrike" cap="none" normalizeH="0" baseline="0">
                <a:ln>
                  <a:noFill/>
                </a:ln>
                <a:solidFill>
                  <a:schemeClr val="tx1"/>
                </a:solidFill>
                <a:effectLst/>
                <a:latin typeface="Arial" charset="0"/>
                <a:ea typeface="ＭＳ Ｐゴシック" pitchFamily="34" charset="-128"/>
              </a:endParaRPr>
            </a:p>
          </p:txBody>
        </p:sp>
        <p:sp>
          <p:nvSpPr>
            <p:cNvPr id="14" name="TextBox 18">
              <a:extLst>
                <a:ext uri="{FF2B5EF4-FFF2-40B4-BE49-F238E27FC236}">
                  <a16:creationId xmlns:a16="http://schemas.microsoft.com/office/drawing/2014/main" xmlns="" id="{339ADF00-860F-422A-AB2D-6065AFF2B8C5}"/>
                </a:ext>
              </a:extLst>
            </p:cNvPr>
            <p:cNvSpPr txBox="1"/>
            <p:nvPr/>
          </p:nvSpPr>
          <p:spPr>
            <a:xfrm>
              <a:off x="2203410" y="1910884"/>
              <a:ext cx="18410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2"/>
                  </a:solidFill>
                </a:rPr>
                <a:t>Home owner</a:t>
              </a:r>
            </a:p>
          </p:txBody>
        </p:sp>
        <p:sp>
          <p:nvSpPr>
            <p:cNvPr id="15" name="TextBox 18">
              <a:extLst>
                <a:ext uri="{FF2B5EF4-FFF2-40B4-BE49-F238E27FC236}">
                  <a16:creationId xmlns:a16="http://schemas.microsoft.com/office/drawing/2014/main" xmlns="" id="{20F2859F-7F63-423A-B600-21BD1CAA4CE9}"/>
                </a:ext>
              </a:extLst>
            </p:cNvPr>
            <p:cNvSpPr txBox="1"/>
            <p:nvPr/>
          </p:nvSpPr>
          <p:spPr>
            <a:xfrm>
              <a:off x="2203410" y="2339749"/>
              <a:ext cx="1120614"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tx2"/>
                  </a:solidFill>
                </a:rPr>
                <a:t>Renter</a:t>
              </a:r>
            </a:p>
          </p:txBody>
        </p:sp>
        <p:sp>
          <p:nvSpPr>
            <p:cNvPr id="16" name="Rectangle 15">
              <a:extLst>
                <a:ext uri="{FF2B5EF4-FFF2-40B4-BE49-F238E27FC236}">
                  <a16:creationId xmlns:a16="http://schemas.microsoft.com/office/drawing/2014/main" xmlns="" id="{9F791ED6-FCAB-4F52-80C5-F52199A1FAF4}"/>
                </a:ext>
              </a:extLst>
            </p:cNvPr>
            <p:cNvSpPr/>
            <p:nvPr/>
          </p:nvSpPr>
          <p:spPr bwMode="auto">
            <a:xfrm>
              <a:off x="1808504" y="1896323"/>
              <a:ext cx="291600" cy="2916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200" b="0" i="0" u="none" strike="noStrike" cap="none" normalizeH="0" baseline="0" dirty="0">
                <a:ln>
                  <a:noFill/>
                </a:ln>
                <a:solidFill>
                  <a:schemeClr val="tx1"/>
                </a:solidFill>
                <a:effectLst/>
                <a:latin typeface="Arial" charset="0"/>
                <a:ea typeface="ＭＳ Ｐゴシック" pitchFamily="34" charset="-128"/>
              </a:endParaRPr>
            </a:p>
          </p:txBody>
        </p:sp>
        <p:sp>
          <p:nvSpPr>
            <p:cNvPr id="17" name="Rectangle 16">
              <a:extLst>
                <a:ext uri="{FF2B5EF4-FFF2-40B4-BE49-F238E27FC236}">
                  <a16:creationId xmlns:a16="http://schemas.microsoft.com/office/drawing/2014/main" xmlns="" id="{841AF466-8C3F-411C-AC8D-6005F08DAA87}"/>
                </a:ext>
              </a:extLst>
            </p:cNvPr>
            <p:cNvSpPr/>
            <p:nvPr/>
          </p:nvSpPr>
          <p:spPr bwMode="auto">
            <a:xfrm>
              <a:off x="1808504" y="2325188"/>
              <a:ext cx="291600" cy="2916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200" b="0" i="0" u="none" strike="noStrike" cap="none" normalizeH="0" baseline="0" dirty="0">
                <a:ln>
                  <a:noFill/>
                </a:ln>
                <a:solidFill>
                  <a:schemeClr val="tx1"/>
                </a:solidFill>
                <a:effectLst/>
                <a:latin typeface="Arial" charset="0"/>
                <a:ea typeface="ＭＳ Ｐゴシック" pitchFamily="34" charset="-128"/>
              </a:endParaRPr>
            </a:p>
          </p:txBody>
        </p:sp>
      </p:grpSp>
    </p:spTree>
    <p:extLst>
      <p:ext uri="{BB962C8B-B14F-4D97-AF65-F5344CB8AC3E}">
        <p14:creationId xmlns:p14="http://schemas.microsoft.com/office/powerpoint/2010/main" val="22681569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xmlns="" id="{13461FFF-AC71-4621-9867-3BF115195B16}"/>
              </a:ext>
            </a:extLst>
          </p:cNvPr>
          <p:cNvGraphicFramePr>
            <a:graphicFrameLocks/>
          </p:cNvGraphicFramePr>
          <p:nvPr>
            <p:extLst>
              <p:ext uri="{D42A27DB-BD31-4B8C-83A1-F6EECF244321}">
                <p14:modId xmlns:p14="http://schemas.microsoft.com/office/powerpoint/2010/main" val="2202386578"/>
              </p:ext>
            </p:extLst>
          </p:nvPr>
        </p:nvGraphicFramePr>
        <p:xfrm>
          <a:off x="0" y="0"/>
          <a:ext cx="8201797"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11" name="Rectangle 10">
            <a:extLst>
              <a:ext uri="{FF2B5EF4-FFF2-40B4-BE49-F238E27FC236}">
                <a16:creationId xmlns:a16="http://schemas.microsoft.com/office/drawing/2014/main" xmlns="" id="{30C1E18F-5DB1-4D26-833C-ED78B730EE10}"/>
              </a:ext>
            </a:extLst>
          </p:cNvPr>
          <p:cNvSpPr/>
          <p:nvPr/>
        </p:nvSpPr>
        <p:spPr bwMode="auto">
          <a:xfrm>
            <a:off x="7960812" y="18958"/>
            <a:ext cx="1945187" cy="1649332"/>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2" name="TextBox 18">
            <a:extLst>
              <a:ext uri="{FF2B5EF4-FFF2-40B4-BE49-F238E27FC236}">
                <a16:creationId xmlns:a16="http://schemas.microsoft.com/office/drawing/2014/main" xmlns="" id="{512651D6-69A1-46AF-BAF9-A978F7536339}"/>
              </a:ext>
            </a:extLst>
          </p:cNvPr>
          <p:cNvSpPr txBox="1"/>
          <p:nvPr/>
        </p:nvSpPr>
        <p:spPr>
          <a:xfrm>
            <a:off x="8701692" y="92497"/>
            <a:ext cx="1204308" cy="189795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400"/>
              </a:spcBef>
            </a:pPr>
            <a:r>
              <a:rPr lang="en-US" sz="2200" dirty="0">
                <a:solidFill>
                  <a:schemeClr val="accent3"/>
                </a:solidFill>
              </a:rPr>
              <a:t>2007-08</a:t>
            </a:r>
          </a:p>
          <a:p>
            <a:pPr>
              <a:spcBef>
                <a:spcPts val="400"/>
              </a:spcBef>
            </a:pPr>
            <a:r>
              <a:rPr lang="en-US" sz="2200" dirty="0">
                <a:solidFill>
                  <a:schemeClr val="accent2"/>
                </a:solidFill>
              </a:rPr>
              <a:t>2009-10</a:t>
            </a:r>
          </a:p>
          <a:p>
            <a:pPr>
              <a:spcBef>
                <a:spcPts val="400"/>
              </a:spcBef>
            </a:pPr>
            <a:r>
              <a:rPr lang="en-US" sz="2200" dirty="0">
                <a:solidFill>
                  <a:schemeClr val="accent1"/>
                </a:solidFill>
              </a:rPr>
              <a:t>2011-12</a:t>
            </a:r>
          </a:p>
          <a:p>
            <a:pPr>
              <a:spcBef>
                <a:spcPts val="400"/>
              </a:spcBef>
            </a:pPr>
            <a:r>
              <a:rPr lang="en-US" sz="2200" dirty="0">
                <a:solidFill>
                  <a:schemeClr val="tx2"/>
                </a:solidFill>
              </a:rPr>
              <a:t>2013-14</a:t>
            </a:r>
          </a:p>
          <a:p>
            <a:pPr>
              <a:spcBef>
                <a:spcPts val="400"/>
              </a:spcBef>
            </a:pPr>
            <a:r>
              <a:rPr lang="en-US" sz="2200" dirty="0">
                <a:solidFill>
                  <a:schemeClr val="bg2"/>
                </a:solidFill>
              </a:rPr>
              <a:t>2015-16</a:t>
            </a:r>
          </a:p>
        </p:txBody>
      </p:sp>
      <p:sp>
        <p:nvSpPr>
          <p:cNvPr id="13" name="Rectangle 12">
            <a:extLst>
              <a:ext uri="{FF2B5EF4-FFF2-40B4-BE49-F238E27FC236}">
                <a16:creationId xmlns:a16="http://schemas.microsoft.com/office/drawing/2014/main" xmlns="" id="{9FB8121D-1631-45F6-9227-920FE906646E}"/>
              </a:ext>
            </a:extLst>
          </p:cNvPr>
          <p:cNvSpPr/>
          <p:nvPr/>
        </p:nvSpPr>
        <p:spPr bwMode="auto">
          <a:xfrm>
            <a:off x="8306602" y="124552"/>
            <a:ext cx="290285" cy="290285"/>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4" name="Rectangle 13">
            <a:extLst>
              <a:ext uri="{FF2B5EF4-FFF2-40B4-BE49-F238E27FC236}">
                <a16:creationId xmlns:a16="http://schemas.microsoft.com/office/drawing/2014/main" xmlns="" id="{9EBFBFC1-0FAC-443C-9CD8-3291D7E88E05}"/>
              </a:ext>
            </a:extLst>
          </p:cNvPr>
          <p:cNvSpPr/>
          <p:nvPr/>
        </p:nvSpPr>
        <p:spPr bwMode="auto">
          <a:xfrm>
            <a:off x="8306602" y="516347"/>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5" name="Rectangle 14">
            <a:extLst>
              <a:ext uri="{FF2B5EF4-FFF2-40B4-BE49-F238E27FC236}">
                <a16:creationId xmlns:a16="http://schemas.microsoft.com/office/drawing/2014/main" xmlns="" id="{9D031CD5-3CE2-4CDE-A11E-AD1D9CDCADFA}"/>
              </a:ext>
            </a:extLst>
          </p:cNvPr>
          <p:cNvSpPr/>
          <p:nvPr/>
        </p:nvSpPr>
        <p:spPr bwMode="auto">
          <a:xfrm>
            <a:off x="8306602" y="908142"/>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6" name="Rectangle 15">
            <a:extLst>
              <a:ext uri="{FF2B5EF4-FFF2-40B4-BE49-F238E27FC236}">
                <a16:creationId xmlns:a16="http://schemas.microsoft.com/office/drawing/2014/main" xmlns="" id="{87A6CB3A-2FD6-44DF-8DFB-278A0EBA6053}"/>
              </a:ext>
            </a:extLst>
          </p:cNvPr>
          <p:cNvSpPr/>
          <p:nvPr/>
        </p:nvSpPr>
        <p:spPr bwMode="auto">
          <a:xfrm>
            <a:off x="8306602" y="1299938"/>
            <a:ext cx="290285" cy="290285"/>
          </a:xfrm>
          <a:prstGeom prst="rect">
            <a:avLst/>
          </a:prstGeom>
          <a:solidFill>
            <a:srgbClr val="A02226"/>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7" name="Rectangle 16">
            <a:extLst>
              <a:ext uri="{FF2B5EF4-FFF2-40B4-BE49-F238E27FC236}">
                <a16:creationId xmlns:a16="http://schemas.microsoft.com/office/drawing/2014/main" xmlns="" id="{88E1022D-A2B1-4F50-8EAC-AB9C8756A4E0}"/>
              </a:ext>
            </a:extLst>
          </p:cNvPr>
          <p:cNvSpPr/>
          <p:nvPr/>
        </p:nvSpPr>
        <p:spPr bwMode="auto">
          <a:xfrm>
            <a:off x="8306602" y="1673248"/>
            <a:ext cx="290285" cy="290285"/>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1315341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8"/>
          <p:cNvSpPr txBox="1"/>
          <p:nvPr/>
        </p:nvSpPr>
        <p:spPr>
          <a:xfrm>
            <a:off x="826265" y="6493932"/>
            <a:ext cx="8912646"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Private rental decile</a:t>
            </a:r>
          </a:p>
        </p:txBody>
      </p:sp>
      <p:graphicFrame>
        <p:nvGraphicFramePr>
          <p:cNvPr id="18" name="Content Placeholder 3">
            <a:extLst>
              <a:ext uri="{FF2B5EF4-FFF2-40B4-BE49-F238E27FC236}">
                <a16:creationId xmlns:a16="http://schemas.microsoft.com/office/drawing/2014/main" xmlns="" id="{BB0F93AC-D228-4405-85CA-AC30DD6FEE14}"/>
              </a:ext>
            </a:extLst>
          </p:cNvPr>
          <p:cNvGraphicFramePr>
            <a:graphicFrameLocks/>
          </p:cNvGraphicFramePr>
          <p:nvPr>
            <p:extLst>
              <p:ext uri="{D42A27DB-BD31-4B8C-83A1-F6EECF244321}">
                <p14:modId xmlns:p14="http://schemas.microsoft.com/office/powerpoint/2010/main" val="1474282940"/>
              </p:ext>
            </p:extLst>
          </p:nvPr>
        </p:nvGraphicFramePr>
        <p:xfrm>
          <a:off x="0" y="0"/>
          <a:ext cx="9906000" cy="6599104"/>
        </p:xfrm>
        <a:graphic>
          <a:graphicData uri="http://schemas.openxmlformats.org/drawingml/2006/chart">
            <c:chart xmlns:c="http://schemas.openxmlformats.org/drawingml/2006/chart" xmlns:r="http://schemas.openxmlformats.org/officeDocument/2006/relationships" r:id="rId3"/>
          </a:graphicData>
        </a:graphic>
      </p:graphicFrame>
      <p:sp>
        <p:nvSpPr>
          <p:cNvPr id="21" name="Rectangle 20">
            <a:extLst>
              <a:ext uri="{FF2B5EF4-FFF2-40B4-BE49-F238E27FC236}">
                <a16:creationId xmlns:a16="http://schemas.microsoft.com/office/drawing/2014/main" xmlns="" id="{D46D7FB0-BF52-432B-A2E2-32FA50757AA1}"/>
              </a:ext>
            </a:extLst>
          </p:cNvPr>
          <p:cNvSpPr/>
          <p:nvPr/>
        </p:nvSpPr>
        <p:spPr bwMode="auto">
          <a:xfrm>
            <a:off x="6246564" y="95894"/>
            <a:ext cx="2897436" cy="1283418"/>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2" name="TextBox 18">
            <a:extLst>
              <a:ext uri="{FF2B5EF4-FFF2-40B4-BE49-F238E27FC236}">
                <a16:creationId xmlns:a16="http://schemas.microsoft.com/office/drawing/2014/main" xmlns="" id="{5636D547-009F-4DD9-9DFE-2609FE543DD0}"/>
              </a:ext>
            </a:extLst>
          </p:cNvPr>
          <p:cNvSpPr txBox="1"/>
          <p:nvPr/>
        </p:nvSpPr>
        <p:spPr>
          <a:xfrm>
            <a:off x="6815195" y="98678"/>
            <a:ext cx="2619459"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All dwellings</a:t>
            </a:r>
          </a:p>
        </p:txBody>
      </p:sp>
      <p:sp>
        <p:nvSpPr>
          <p:cNvPr id="23" name="Rectangle 22">
            <a:extLst>
              <a:ext uri="{FF2B5EF4-FFF2-40B4-BE49-F238E27FC236}">
                <a16:creationId xmlns:a16="http://schemas.microsoft.com/office/drawing/2014/main" xmlns="" id="{D4C54209-8548-41E4-A3B6-705AED1C4813}"/>
              </a:ext>
            </a:extLst>
          </p:cNvPr>
          <p:cNvSpPr/>
          <p:nvPr/>
        </p:nvSpPr>
        <p:spPr bwMode="auto">
          <a:xfrm>
            <a:off x="6381689" y="95894"/>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accent2"/>
              </a:solidFill>
              <a:effectLst/>
              <a:latin typeface="Arial" charset="0"/>
              <a:ea typeface="ＭＳ Ｐゴシック" pitchFamily="34" charset="-128"/>
            </a:endParaRPr>
          </a:p>
        </p:txBody>
      </p:sp>
      <p:sp>
        <p:nvSpPr>
          <p:cNvPr id="24" name="TextBox 18">
            <a:extLst>
              <a:ext uri="{FF2B5EF4-FFF2-40B4-BE49-F238E27FC236}">
                <a16:creationId xmlns:a16="http://schemas.microsoft.com/office/drawing/2014/main" xmlns="" id="{4183566D-BCE1-49B6-84A0-E62FE67E9059}"/>
              </a:ext>
            </a:extLst>
          </p:cNvPr>
          <p:cNvSpPr txBox="1"/>
          <p:nvPr/>
        </p:nvSpPr>
        <p:spPr>
          <a:xfrm>
            <a:off x="6815195" y="466583"/>
            <a:ext cx="21998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Houses</a:t>
            </a:r>
          </a:p>
        </p:txBody>
      </p:sp>
      <p:sp>
        <p:nvSpPr>
          <p:cNvPr id="25" name="Rectangle 24">
            <a:extLst>
              <a:ext uri="{FF2B5EF4-FFF2-40B4-BE49-F238E27FC236}">
                <a16:creationId xmlns:a16="http://schemas.microsoft.com/office/drawing/2014/main" xmlns="" id="{662EA3AA-E4AD-4AB9-A0D8-911A10BCEFF7}"/>
              </a:ext>
            </a:extLst>
          </p:cNvPr>
          <p:cNvSpPr/>
          <p:nvPr/>
        </p:nvSpPr>
        <p:spPr bwMode="auto">
          <a:xfrm>
            <a:off x="6381689" y="462077"/>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6" name="Rectangle 25">
            <a:extLst>
              <a:ext uri="{FF2B5EF4-FFF2-40B4-BE49-F238E27FC236}">
                <a16:creationId xmlns:a16="http://schemas.microsoft.com/office/drawing/2014/main" xmlns="" id="{8E4AEB28-30CC-448C-8078-0CF515067D9F}"/>
              </a:ext>
            </a:extLst>
          </p:cNvPr>
          <p:cNvSpPr/>
          <p:nvPr/>
        </p:nvSpPr>
        <p:spPr bwMode="auto">
          <a:xfrm>
            <a:off x="6381689" y="865510"/>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7" name="TextBox 18">
            <a:extLst>
              <a:ext uri="{FF2B5EF4-FFF2-40B4-BE49-F238E27FC236}">
                <a16:creationId xmlns:a16="http://schemas.microsoft.com/office/drawing/2014/main" xmlns="" id="{EE64A03E-BDFF-4957-A60F-59FE118F5D03}"/>
              </a:ext>
            </a:extLst>
          </p:cNvPr>
          <p:cNvSpPr txBox="1"/>
          <p:nvPr/>
        </p:nvSpPr>
        <p:spPr>
          <a:xfrm>
            <a:off x="6815195" y="756878"/>
            <a:ext cx="2991651"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Apartments, units, townhouses etc.</a:t>
            </a:r>
          </a:p>
        </p:txBody>
      </p:sp>
    </p:spTree>
    <p:extLst>
      <p:ext uri="{BB962C8B-B14F-4D97-AF65-F5344CB8AC3E}">
        <p14:creationId xmlns:p14="http://schemas.microsoft.com/office/powerpoint/2010/main" val="629437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2693763771"/>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20" name="Rectangle 2">
            <a:extLst>
              <a:ext uri="{FF2B5EF4-FFF2-40B4-BE49-F238E27FC236}">
                <a16:creationId xmlns:a16="http://schemas.microsoft.com/office/drawing/2014/main" xmlns="" id="{CF5CC4C8-6FBA-4E8B-B8BE-5974D625473C}"/>
              </a:ext>
            </a:extLst>
          </p:cNvPr>
          <p:cNvSpPr txBox="1">
            <a:spLocks noChangeArrowheads="1"/>
          </p:cNvSpPr>
          <p:nvPr/>
        </p:nvSpPr>
        <p:spPr bwMode="auto">
          <a:xfrm>
            <a:off x="0" y="6230496"/>
            <a:ext cx="9872404"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p>
            <a:pPr algn="ctr" defTabSz="991645">
              <a:defRPr/>
            </a:pPr>
            <a:endParaRPr lang="en-US" sz="2200" b="1" dirty="0">
              <a:latin typeface="+mj-lt"/>
            </a:endParaRPr>
          </a:p>
        </p:txBody>
      </p:sp>
      <p:sp>
        <p:nvSpPr>
          <p:cNvPr id="6" name="Rectangle 2"/>
          <p:cNvSpPr txBox="1">
            <a:spLocks noChangeArrowheads="1"/>
          </p:cNvSpPr>
          <p:nvPr/>
        </p:nvSpPr>
        <p:spPr bwMode="auto">
          <a:xfrm>
            <a:off x="1385319" y="6191456"/>
            <a:ext cx="256913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91645">
              <a:defRPr/>
            </a:pPr>
            <a:r>
              <a:rPr lang="en-US" sz="2200" b="1" dirty="0">
                <a:latin typeface="+mj-lt"/>
              </a:rPr>
              <a:t>Sydney</a:t>
            </a:r>
          </a:p>
        </p:txBody>
      </p:sp>
      <p:sp>
        <p:nvSpPr>
          <p:cNvPr id="7" name="Rectangle 2"/>
          <p:cNvSpPr txBox="1">
            <a:spLocks noChangeArrowheads="1"/>
          </p:cNvSpPr>
          <p:nvPr/>
        </p:nvSpPr>
        <p:spPr bwMode="auto">
          <a:xfrm>
            <a:off x="6669543" y="6191456"/>
            <a:ext cx="2520280"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91645">
              <a:defRPr/>
            </a:pPr>
            <a:r>
              <a:rPr lang="en-US" sz="2200" b="1" dirty="0">
                <a:latin typeface="+mj-lt"/>
              </a:rPr>
              <a:t>Melbourne</a:t>
            </a:r>
          </a:p>
        </p:txBody>
      </p:sp>
      <p:sp>
        <p:nvSpPr>
          <p:cNvPr id="11" name="TextBox 1"/>
          <p:cNvSpPr txBox="1"/>
          <p:nvPr/>
        </p:nvSpPr>
        <p:spPr>
          <a:xfrm>
            <a:off x="1902647" y="5828426"/>
            <a:ext cx="1519746"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Middle</a:t>
            </a:r>
          </a:p>
        </p:txBody>
      </p:sp>
      <p:sp>
        <p:nvSpPr>
          <p:cNvPr id="14" name="TextBox 1"/>
          <p:cNvSpPr txBox="1"/>
          <p:nvPr/>
        </p:nvSpPr>
        <p:spPr>
          <a:xfrm>
            <a:off x="640261" y="5828426"/>
            <a:ext cx="1388503"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Inner</a:t>
            </a:r>
          </a:p>
        </p:txBody>
      </p:sp>
      <p:sp>
        <p:nvSpPr>
          <p:cNvPr id="17" name="TextBox 1"/>
          <p:cNvSpPr txBox="1"/>
          <p:nvPr/>
        </p:nvSpPr>
        <p:spPr>
          <a:xfrm>
            <a:off x="3296276" y="5828426"/>
            <a:ext cx="1388503"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Outer</a:t>
            </a:r>
          </a:p>
        </p:txBody>
      </p:sp>
      <p:sp>
        <p:nvSpPr>
          <p:cNvPr id="27" name="Rectangle 26">
            <a:extLst>
              <a:ext uri="{FF2B5EF4-FFF2-40B4-BE49-F238E27FC236}">
                <a16:creationId xmlns:a16="http://schemas.microsoft.com/office/drawing/2014/main" xmlns="" id="{DAB7BC73-0003-44A8-B679-BE0F701B17F9}"/>
              </a:ext>
            </a:extLst>
          </p:cNvPr>
          <p:cNvSpPr/>
          <p:nvPr/>
        </p:nvSpPr>
        <p:spPr bwMode="auto">
          <a:xfrm>
            <a:off x="3199607" y="392131"/>
            <a:ext cx="1893115" cy="911013"/>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1800"/>
          </a:p>
        </p:txBody>
      </p:sp>
      <p:sp>
        <p:nvSpPr>
          <p:cNvPr id="28" name="TextBox 1">
            <a:extLst>
              <a:ext uri="{FF2B5EF4-FFF2-40B4-BE49-F238E27FC236}">
                <a16:creationId xmlns:a16="http://schemas.microsoft.com/office/drawing/2014/main" xmlns="" id="{66A3D2C4-C513-46DA-9243-DC62C580F1D2}"/>
              </a:ext>
            </a:extLst>
          </p:cNvPr>
          <p:cNvSpPr txBox="1"/>
          <p:nvPr/>
        </p:nvSpPr>
        <p:spPr>
          <a:xfrm>
            <a:off x="3873350" y="418289"/>
            <a:ext cx="1219372" cy="76687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650"/>
              </a:spcBef>
            </a:pPr>
            <a:r>
              <a:rPr lang="en-AU" sz="2200" dirty="0">
                <a:solidFill>
                  <a:schemeClr val="accent2"/>
                </a:solidFill>
              </a:rPr>
              <a:t>2001-06</a:t>
            </a:r>
          </a:p>
          <a:p>
            <a:pPr>
              <a:spcBef>
                <a:spcPts val="650"/>
              </a:spcBef>
            </a:pPr>
            <a:r>
              <a:rPr lang="en-AU" sz="2200" dirty="0">
                <a:solidFill>
                  <a:schemeClr val="tx2"/>
                </a:solidFill>
              </a:rPr>
              <a:t>2006-11</a:t>
            </a:r>
          </a:p>
        </p:txBody>
      </p:sp>
      <p:sp>
        <p:nvSpPr>
          <p:cNvPr id="30" name="Rectangle 29">
            <a:extLst>
              <a:ext uri="{FF2B5EF4-FFF2-40B4-BE49-F238E27FC236}">
                <a16:creationId xmlns:a16="http://schemas.microsoft.com/office/drawing/2014/main" xmlns="" id="{0510F7C9-181E-438B-891D-ED8CE60FAADE}"/>
              </a:ext>
            </a:extLst>
          </p:cNvPr>
          <p:cNvSpPr/>
          <p:nvPr/>
        </p:nvSpPr>
        <p:spPr bwMode="auto">
          <a:xfrm>
            <a:off x="3453627" y="438391"/>
            <a:ext cx="324000" cy="289973"/>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2" name="Rectangle 31">
            <a:extLst>
              <a:ext uri="{FF2B5EF4-FFF2-40B4-BE49-F238E27FC236}">
                <a16:creationId xmlns:a16="http://schemas.microsoft.com/office/drawing/2014/main" xmlns="" id="{BB5F2E03-84F6-43AC-857B-3DEB1E027385}"/>
              </a:ext>
            </a:extLst>
          </p:cNvPr>
          <p:cNvSpPr/>
          <p:nvPr/>
        </p:nvSpPr>
        <p:spPr bwMode="auto">
          <a:xfrm>
            <a:off x="3453627" y="870854"/>
            <a:ext cx="324000" cy="289973"/>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5" name="TextBox 1"/>
          <p:cNvSpPr txBox="1"/>
          <p:nvPr/>
        </p:nvSpPr>
        <p:spPr>
          <a:xfrm>
            <a:off x="7807077" y="5828426"/>
            <a:ext cx="1519746"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Middle</a:t>
            </a:r>
          </a:p>
        </p:txBody>
      </p:sp>
      <p:sp>
        <p:nvSpPr>
          <p:cNvPr id="26" name="TextBox 1"/>
          <p:cNvSpPr txBox="1"/>
          <p:nvPr/>
        </p:nvSpPr>
        <p:spPr>
          <a:xfrm>
            <a:off x="6544691" y="5828426"/>
            <a:ext cx="1388503"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Inner</a:t>
            </a:r>
          </a:p>
        </p:txBody>
      </p:sp>
      <p:sp>
        <p:nvSpPr>
          <p:cNvPr id="36" name="TextBox 1"/>
          <p:cNvSpPr txBox="1"/>
          <p:nvPr/>
        </p:nvSpPr>
        <p:spPr>
          <a:xfrm>
            <a:off x="7180349" y="5828426"/>
            <a:ext cx="1519746"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Middle</a:t>
            </a:r>
          </a:p>
        </p:txBody>
      </p:sp>
      <p:sp>
        <p:nvSpPr>
          <p:cNvPr id="37" name="TextBox 1"/>
          <p:cNvSpPr txBox="1"/>
          <p:nvPr/>
        </p:nvSpPr>
        <p:spPr>
          <a:xfrm>
            <a:off x="5917963" y="5828426"/>
            <a:ext cx="1388503"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Inner</a:t>
            </a:r>
          </a:p>
        </p:txBody>
      </p:sp>
      <p:sp>
        <p:nvSpPr>
          <p:cNvPr id="38" name="TextBox 1"/>
          <p:cNvSpPr txBox="1"/>
          <p:nvPr/>
        </p:nvSpPr>
        <p:spPr>
          <a:xfrm>
            <a:off x="8573978" y="5828426"/>
            <a:ext cx="1388503" cy="338554"/>
          </a:xfrm>
          <a:prstGeom prst="rect">
            <a:avLst/>
          </a:prstGeom>
          <a:solidFill>
            <a:schemeClr val="bg1"/>
          </a:solidFill>
        </p:spPr>
        <p:txBody>
          <a:bodyPr wrap="square" lIns="0" tIns="0" rIns="0" bIns="0" rtlCol="0" anchor="t" anchorCtr="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433"/>
              </a:spcBef>
            </a:pPr>
            <a:r>
              <a:rPr lang="en-AU" sz="2200" dirty="0">
                <a:latin typeface="+mj-lt"/>
              </a:rPr>
              <a:t>Outer</a:t>
            </a:r>
          </a:p>
        </p:txBody>
      </p:sp>
    </p:spTree>
    <p:extLst>
      <p:ext uri="{BB962C8B-B14F-4D97-AF65-F5344CB8AC3E}">
        <p14:creationId xmlns:p14="http://schemas.microsoft.com/office/powerpoint/2010/main" val="42496067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noChangeAspect="1"/>
          </p:cNvGraphicFramePr>
          <p:nvPr>
            <p:extLst>
              <p:ext uri="{D42A27DB-BD31-4B8C-83A1-F6EECF244321}">
                <p14:modId xmlns:p14="http://schemas.microsoft.com/office/powerpoint/2010/main" val="3055775649"/>
              </p:ext>
            </p:extLst>
          </p:nvPr>
        </p:nvGraphicFramePr>
        <p:xfrm>
          <a:off x="2073" y="789410"/>
          <a:ext cx="5262654" cy="6068589"/>
        </p:xfrm>
        <a:graphic>
          <a:graphicData uri="http://schemas.openxmlformats.org/drawingml/2006/chart">
            <c:chart xmlns:c="http://schemas.openxmlformats.org/drawingml/2006/chart" xmlns:r="http://schemas.openxmlformats.org/officeDocument/2006/relationships" r:id="rId3"/>
          </a:graphicData>
        </a:graphic>
      </p:graphicFrame>
      <p:sp>
        <p:nvSpPr>
          <p:cNvPr id="11" name="Content Placeholder 1"/>
          <p:cNvSpPr txBox="1">
            <a:spLocks/>
          </p:cNvSpPr>
          <p:nvPr/>
        </p:nvSpPr>
        <p:spPr bwMode="auto">
          <a:xfrm>
            <a:off x="5108481" y="0"/>
            <a:ext cx="4335956"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b="1" kern="0" dirty="0"/>
              <a:t>Total population growth,</a:t>
            </a:r>
          </a:p>
          <a:p>
            <a:pPr algn="ctr"/>
            <a:r>
              <a:rPr lang="en-AU" sz="2200" kern="0" dirty="0"/>
              <a:t> 2006 to 2016, millions</a:t>
            </a:r>
            <a:endParaRPr lang="en-US" sz="2200" kern="0" dirty="0">
              <a:latin typeface="Arial" charset="0"/>
              <a:ea typeface="ＭＳ Ｐゴシック" pitchFamily="34" charset="-128"/>
            </a:endParaRPr>
          </a:p>
        </p:txBody>
      </p:sp>
      <p:sp>
        <p:nvSpPr>
          <p:cNvPr id="13" name="Content Placeholder 1">
            <a:extLst>
              <a:ext uri="{FF2B5EF4-FFF2-40B4-BE49-F238E27FC236}">
                <a16:creationId xmlns:a16="http://schemas.microsoft.com/office/drawing/2014/main" xmlns="" id="{4BF5FE40-7888-4766-8E28-6F68B2DB6302}"/>
              </a:ext>
            </a:extLst>
          </p:cNvPr>
          <p:cNvSpPr txBox="1">
            <a:spLocks/>
          </p:cNvSpPr>
          <p:nvPr/>
        </p:nvSpPr>
        <p:spPr bwMode="auto">
          <a:xfrm>
            <a:off x="99817" y="0"/>
            <a:ext cx="4731767"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b="1" kern="0" dirty="0"/>
              <a:t>Annual resident population growth,</a:t>
            </a:r>
            <a:br>
              <a:rPr lang="en-AU" sz="2200" b="1" kern="0" dirty="0"/>
            </a:br>
            <a:r>
              <a:rPr lang="en-AU" sz="2200" kern="0" dirty="0"/>
              <a:t>000s</a:t>
            </a:r>
            <a:endParaRPr lang="en-US" sz="2200" kern="0" dirty="0">
              <a:latin typeface="Arial" charset="0"/>
              <a:ea typeface="ＭＳ Ｐゴシック" pitchFamily="34" charset="-128"/>
            </a:endParaRPr>
          </a:p>
        </p:txBody>
      </p:sp>
      <p:sp>
        <p:nvSpPr>
          <p:cNvPr id="14" name="TextBox 1">
            <a:extLst>
              <a:ext uri="{FF2B5EF4-FFF2-40B4-BE49-F238E27FC236}">
                <a16:creationId xmlns:a16="http://schemas.microsoft.com/office/drawing/2014/main" xmlns="" id="{C2E8BDC7-8C6B-46F9-86BF-A59C835325DB}"/>
              </a:ext>
            </a:extLst>
          </p:cNvPr>
          <p:cNvSpPr txBox="1"/>
          <p:nvPr/>
        </p:nvSpPr>
        <p:spPr>
          <a:xfrm>
            <a:off x="1670490" y="5541054"/>
            <a:ext cx="2054248"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solidFill>
                  <a:schemeClr val="bg1"/>
                </a:solidFill>
              </a:rPr>
              <a:t>Natural increase</a:t>
            </a:r>
          </a:p>
        </p:txBody>
      </p:sp>
      <p:sp>
        <p:nvSpPr>
          <p:cNvPr id="15" name="TextBox 2">
            <a:extLst>
              <a:ext uri="{FF2B5EF4-FFF2-40B4-BE49-F238E27FC236}">
                <a16:creationId xmlns:a16="http://schemas.microsoft.com/office/drawing/2014/main" xmlns="" id="{1AA53E30-72F0-4CA7-8DE2-7EB231C538E7}"/>
              </a:ext>
            </a:extLst>
          </p:cNvPr>
          <p:cNvSpPr txBox="1"/>
          <p:nvPr/>
        </p:nvSpPr>
        <p:spPr>
          <a:xfrm>
            <a:off x="1592790" y="4224110"/>
            <a:ext cx="2900909"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t>Net overseas migration</a:t>
            </a:r>
          </a:p>
        </p:txBody>
      </p:sp>
      <p:graphicFrame>
        <p:nvGraphicFramePr>
          <p:cNvPr id="9" name="Chart 8"/>
          <p:cNvGraphicFramePr>
            <a:graphicFrameLocks noChangeAspect="1"/>
          </p:cNvGraphicFramePr>
          <p:nvPr>
            <p:extLst>
              <p:ext uri="{D42A27DB-BD31-4B8C-83A1-F6EECF244321}">
                <p14:modId xmlns:p14="http://schemas.microsoft.com/office/powerpoint/2010/main" val="3955038524"/>
              </p:ext>
            </p:extLst>
          </p:nvPr>
        </p:nvGraphicFramePr>
        <p:xfrm>
          <a:off x="5134127" y="735157"/>
          <a:ext cx="4771873" cy="5822661"/>
        </p:xfrm>
        <a:graphic>
          <a:graphicData uri="http://schemas.openxmlformats.org/drawingml/2006/chart">
            <c:chart xmlns:c="http://schemas.openxmlformats.org/drawingml/2006/chart" xmlns:r="http://schemas.openxmlformats.org/officeDocument/2006/relationships" r:id="rId4"/>
          </a:graphicData>
        </a:graphic>
      </p:graphicFrame>
      <p:sp>
        <p:nvSpPr>
          <p:cNvPr id="10" name="TextBox 2">
            <a:extLst>
              <a:ext uri="{FF2B5EF4-FFF2-40B4-BE49-F238E27FC236}">
                <a16:creationId xmlns:a16="http://schemas.microsoft.com/office/drawing/2014/main" xmlns="" id="{1AA53E30-72F0-4CA7-8DE2-7EB231C538E7}"/>
              </a:ext>
            </a:extLst>
          </p:cNvPr>
          <p:cNvSpPr txBox="1"/>
          <p:nvPr/>
        </p:nvSpPr>
        <p:spPr>
          <a:xfrm>
            <a:off x="5506856" y="5665082"/>
            <a:ext cx="941025"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t>Sydney</a:t>
            </a:r>
          </a:p>
        </p:txBody>
      </p:sp>
      <p:sp>
        <p:nvSpPr>
          <p:cNvPr id="17" name="TextBox 2">
            <a:extLst>
              <a:ext uri="{FF2B5EF4-FFF2-40B4-BE49-F238E27FC236}">
                <a16:creationId xmlns:a16="http://schemas.microsoft.com/office/drawing/2014/main" xmlns="" id="{1AA53E30-72F0-4CA7-8DE2-7EB231C538E7}"/>
              </a:ext>
            </a:extLst>
          </p:cNvPr>
          <p:cNvSpPr txBox="1"/>
          <p:nvPr/>
        </p:nvSpPr>
        <p:spPr>
          <a:xfrm>
            <a:off x="6049739" y="4533115"/>
            <a:ext cx="1333085"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t>Melbourne</a:t>
            </a:r>
          </a:p>
        </p:txBody>
      </p:sp>
      <p:sp>
        <p:nvSpPr>
          <p:cNvPr id="18" name="TextBox 2">
            <a:extLst>
              <a:ext uri="{FF2B5EF4-FFF2-40B4-BE49-F238E27FC236}">
                <a16:creationId xmlns:a16="http://schemas.microsoft.com/office/drawing/2014/main" xmlns="" id="{1AA53E30-72F0-4CA7-8DE2-7EB231C538E7}"/>
              </a:ext>
            </a:extLst>
          </p:cNvPr>
          <p:cNvSpPr txBox="1"/>
          <p:nvPr/>
        </p:nvSpPr>
        <p:spPr>
          <a:xfrm>
            <a:off x="6806079" y="3653096"/>
            <a:ext cx="1113498"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t>Brisbane</a:t>
            </a:r>
          </a:p>
        </p:txBody>
      </p:sp>
      <p:sp>
        <p:nvSpPr>
          <p:cNvPr id="19" name="TextBox 2">
            <a:extLst>
              <a:ext uri="{FF2B5EF4-FFF2-40B4-BE49-F238E27FC236}">
                <a16:creationId xmlns:a16="http://schemas.microsoft.com/office/drawing/2014/main" xmlns="" id="{1AA53E30-72F0-4CA7-8DE2-7EB231C538E7}"/>
              </a:ext>
            </a:extLst>
          </p:cNvPr>
          <p:cNvSpPr txBox="1"/>
          <p:nvPr/>
        </p:nvSpPr>
        <p:spPr>
          <a:xfrm>
            <a:off x="7695302" y="3086084"/>
            <a:ext cx="6743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t>Perth</a:t>
            </a:r>
          </a:p>
        </p:txBody>
      </p:sp>
      <p:sp>
        <p:nvSpPr>
          <p:cNvPr id="20" name="TextBox 2">
            <a:extLst>
              <a:ext uri="{FF2B5EF4-FFF2-40B4-BE49-F238E27FC236}">
                <a16:creationId xmlns:a16="http://schemas.microsoft.com/office/drawing/2014/main" xmlns="" id="{1AA53E30-72F0-4CA7-8DE2-7EB231C538E7}"/>
              </a:ext>
            </a:extLst>
          </p:cNvPr>
          <p:cNvSpPr txBox="1"/>
          <p:nvPr/>
        </p:nvSpPr>
        <p:spPr>
          <a:xfrm>
            <a:off x="8422649" y="3670030"/>
            <a:ext cx="1205458" cy="1015663"/>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t>Ad/</a:t>
            </a:r>
            <a:r>
              <a:rPr lang="en-AU" sz="2200" dirty="0" err="1"/>
              <a:t>Canb</a:t>
            </a:r>
            <a:r>
              <a:rPr lang="en-AU" sz="2200" dirty="0"/>
              <a:t>/</a:t>
            </a:r>
            <a:br>
              <a:rPr lang="en-AU" sz="2200" dirty="0"/>
            </a:br>
            <a:r>
              <a:rPr lang="en-AU" sz="2200" dirty="0"/>
              <a:t>Darwin/</a:t>
            </a:r>
            <a:br>
              <a:rPr lang="en-AU" sz="2200" dirty="0"/>
            </a:br>
            <a:r>
              <a:rPr lang="en-AU" sz="2200" dirty="0"/>
              <a:t>Hobart</a:t>
            </a:r>
          </a:p>
        </p:txBody>
      </p:sp>
      <p:sp>
        <p:nvSpPr>
          <p:cNvPr id="21" name="TextBox 2">
            <a:extLst>
              <a:ext uri="{FF2B5EF4-FFF2-40B4-BE49-F238E27FC236}">
                <a16:creationId xmlns:a16="http://schemas.microsoft.com/office/drawing/2014/main" xmlns="" id="{1AA53E30-72F0-4CA7-8DE2-7EB231C538E7}"/>
              </a:ext>
            </a:extLst>
          </p:cNvPr>
          <p:cNvSpPr txBox="1"/>
          <p:nvPr/>
        </p:nvSpPr>
        <p:spPr>
          <a:xfrm>
            <a:off x="9078752" y="1624172"/>
            <a:ext cx="711794" cy="584006"/>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AU" sz="2200" dirty="0"/>
              <a:t>All other</a:t>
            </a:r>
          </a:p>
        </p:txBody>
      </p:sp>
      <p:cxnSp>
        <p:nvCxnSpPr>
          <p:cNvPr id="3" name="Straight Connector 2"/>
          <p:cNvCxnSpPr>
            <a:cxnSpLocks/>
          </p:cNvCxnSpPr>
          <p:nvPr/>
        </p:nvCxnSpPr>
        <p:spPr bwMode="auto">
          <a:xfrm>
            <a:off x="8728364" y="2928184"/>
            <a:ext cx="297014" cy="683797"/>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4393818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xmlns="" id="{EDFACC8C-24CD-4B04-BE38-635FD7476FF3}"/>
              </a:ext>
            </a:extLst>
          </p:cNvPr>
          <p:cNvGraphicFramePr>
            <a:graphicFrameLocks noChangeAspect="1"/>
          </p:cNvGraphicFramePr>
          <p:nvPr>
            <p:extLst>
              <p:ext uri="{D42A27DB-BD31-4B8C-83A1-F6EECF244321}">
                <p14:modId xmlns:p14="http://schemas.microsoft.com/office/powerpoint/2010/main" val="1918736609"/>
              </p:ext>
            </p:extLst>
          </p:nvPr>
        </p:nvGraphicFramePr>
        <p:xfrm>
          <a:off x="-553" y="0"/>
          <a:ext cx="8759688"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2">
            <a:extLst>
              <a:ext uri="{FF2B5EF4-FFF2-40B4-BE49-F238E27FC236}">
                <a16:creationId xmlns:a16="http://schemas.microsoft.com/office/drawing/2014/main" xmlns="" id="{B76A63B1-502C-450D-80B3-57A0F52F4389}"/>
              </a:ext>
            </a:extLst>
          </p:cNvPr>
          <p:cNvSpPr txBox="1"/>
          <p:nvPr/>
        </p:nvSpPr>
        <p:spPr>
          <a:xfrm>
            <a:off x="8787941" y="1074662"/>
            <a:ext cx="935897"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tx2"/>
                </a:solidFill>
              </a:rPr>
              <a:t>Victoria</a:t>
            </a:r>
          </a:p>
        </p:txBody>
      </p:sp>
      <p:sp>
        <p:nvSpPr>
          <p:cNvPr id="8" name="TextBox 2">
            <a:extLst>
              <a:ext uri="{FF2B5EF4-FFF2-40B4-BE49-F238E27FC236}">
                <a16:creationId xmlns:a16="http://schemas.microsoft.com/office/drawing/2014/main" xmlns="" id="{21036FDF-CBEF-442D-ABB1-3DBAE1B30838}"/>
              </a:ext>
            </a:extLst>
          </p:cNvPr>
          <p:cNvSpPr txBox="1"/>
          <p:nvPr/>
        </p:nvSpPr>
        <p:spPr>
          <a:xfrm>
            <a:off x="8787941" y="300788"/>
            <a:ext cx="657231"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bg2"/>
                </a:solidFill>
              </a:rPr>
              <a:t>NSW</a:t>
            </a:r>
          </a:p>
        </p:txBody>
      </p:sp>
      <p:sp>
        <p:nvSpPr>
          <p:cNvPr id="9" name="TextBox 2">
            <a:extLst>
              <a:ext uri="{FF2B5EF4-FFF2-40B4-BE49-F238E27FC236}">
                <a16:creationId xmlns:a16="http://schemas.microsoft.com/office/drawing/2014/main" xmlns="" id="{D491BB01-6DDC-4A3A-998F-CE0DCCE1C95C}"/>
              </a:ext>
            </a:extLst>
          </p:cNvPr>
          <p:cNvSpPr txBox="1"/>
          <p:nvPr/>
        </p:nvSpPr>
        <p:spPr>
          <a:xfrm>
            <a:off x="8787941" y="4117729"/>
            <a:ext cx="439223"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accent1"/>
                </a:solidFill>
              </a:rPr>
              <a:t>Qld</a:t>
            </a:r>
          </a:p>
        </p:txBody>
      </p:sp>
      <p:sp>
        <p:nvSpPr>
          <p:cNvPr id="11" name="TextBox 2">
            <a:extLst>
              <a:ext uri="{FF2B5EF4-FFF2-40B4-BE49-F238E27FC236}">
                <a16:creationId xmlns:a16="http://schemas.microsoft.com/office/drawing/2014/main" xmlns="" id="{1421AB61-A9BE-457C-A486-8BA4783D8310}"/>
              </a:ext>
            </a:extLst>
          </p:cNvPr>
          <p:cNvSpPr txBox="1"/>
          <p:nvPr/>
        </p:nvSpPr>
        <p:spPr>
          <a:xfrm>
            <a:off x="8787941" y="5263348"/>
            <a:ext cx="375103"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accent3"/>
                </a:solidFill>
              </a:rPr>
              <a:t>SA</a:t>
            </a:r>
          </a:p>
        </p:txBody>
      </p:sp>
      <p:sp>
        <p:nvSpPr>
          <p:cNvPr id="12" name="TextBox 2">
            <a:extLst>
              <a:ext uri="{FF2B5EF4-FFF2-40B4-BE49-F238E27FC236}">
                <a16:creationId xmlns:a16="http://schemas.microsoft.com/office/drawing/2014/main" xmlns="" id="{BF0E38CA-96FF-40B6-985D-33FA59347066}"/>
              </a:ext>
            </a:extLst>
          </p:cNvPr>
          <p:cNvSpPr txBox="1"/>
          <p:nvPr/>
        </p:nvSpPr>
        <p:spPr>
          <a:xfrm>
            <a:off x="8787941" y="5585178"/>
            <a:ext cx="1099596" cy="677108"/>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err="1">
                <a:solidFill>
                  <a:schemeClr val="accent4"/>
                </a:solidFill>
              </a:rPr>
              <a:t>Tas</a:t>
            </a:r>
            <a:r>
              <a:rPr lang="en-AU" sz="2200" dirty="0">
                <a:solidFill>
                  <a:schemeClr val="accent4"/>
                </a:solidFill>
              </a:rPr>
              <a:t>, NT, </a:t>
            </a:r>
          </a:p>
          <a:p>
            <a:r>
              <a:rPr lang="en-AU" sz="2200" dirty="0">
                <a:solidFill>
                  <a:schemeClr val="accent4"/>
                </a:solidFill>
              </a:rPr>
              <a:t>ACT</a:t>
            </a:r>
          </a:p>
        </p:txBody>
      </p:sp>
      <p:sp>
        <p:nvSpPr>
          <p:cNvPr id="13" name="TextBox 2">
            <a:extLst>
              <a:ext uri="{FF2B5EF4-FFF2-40B4-BE49-F238E27FC236}">
                <a16:creationId xmlns:a16="http://schemas.microsoft.com/office/drawing/2014/main" xmlns="" id="{0704AD27-2E3C-4579-8B5A-34B4E0403B32}"/>
              </a:ext>
            </a:extLst>
          </p:cNvPr>
          <p:cNvSpPr txBox="1"/>
          <p:nvPr/>
        </p:nvSpPr>
        <p:spPr>
          <a:xfrm>
            <a:off x="8787941" y="4891270"/>
            <a:ext cx="443198"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accent2"/>
                </a:solidFill>
              </a:rPr>
              <a:t>WA</a:t>
            </a:r>
          </a:p>
        </p:txBody>
      </p:sp>
      <p:cxnSp>
        <p:nvCxnSpPr>
          <p:cNvPr id="15" name="Straight Arrow Connector 14">
            <a:extLst>
              <a:ext uri="{FF2B5EF4-FFF2-40B4-BE49-F238E27FC236}">
                <a16:creationId xmlns:a16="http://schemas.microsoft.com/office/drawing/2014/main" xmlns="" id="{D00696BA-AA28-48C9-A46D-93D6021B746E}"/>
              </a:ext>
            </a:extLst>
          </p:cNvPr>
          <p:cNvCxnSpPr>
            <a:cxnSpLocks/>
          </p:cNvCxnSpPr>
          <p:nvPr/>
        </p:nvCxnSpPr>
        <p:spPr bwMode="auto">
          <a:xfrm flipH="1">
            <a:off x="8601308" y="5084647"/>
            <a:ext cx="186633" cy="159426"/>
          </a:xfrm>
          <a:prstGeom prst="straightConnector1">
            <a:avLst/>
          </a:prstGeom>
          <a:solidFill>
            <a:schemeClr val="accent1"/>
          </a:solidFill>
          <a:ln w="9525" cap="flat" cmpd="sng" algn="ctr">
            <a:solidFill>
              <a:schemeClr val="accent2"/>
            </a:solidFill>
            <a:prstDash val="solid"/>
            <a:round/>
            <a:headEnd type="none" w="med" len="med"/>
            <a:tailEnd type="triangle"/>
          </a:ln>
          <a:effectLst/>
        </p:spPr>
      </p:cxnSp>
    </p:spTree>
    <p:extLst>
      <p:ext uri="{BB962C8B-B14F-4D97-AF65-F5344CB8AC3E}">
        <p14:creationId xmlns:p14="http://schemas.microsoft.com/office/powerpoint/2010/main" val="74345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xmlns="" id="{D2F57149-7C3F-4139-85A4-F0799DC018F3}"/>
              </a:ext>
            </a:extLst>
          </p:cNvPr>
          <p:cNvGraphicFramePr>
            <a:graphicFrameLocks/>
          </p:cNvGraphicFramePr>
          <p:nvPr>
            <p:extLst>
              <p:ext uri="{D42A27DB-BD31-4B8C-83A1-F6EECF244321}">
                <p14:modId xmlns:p14="http://schemas.microsoft.com/office/powerpoint/2010/main" val="2642106683"/>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p:cNvSpPr/>
          <p:nvPr/>
        </p:nvSpPr>
        <p:spPr>
          <a:xfrm>
            <a:off x="5740021" y="1701969"/>
            <a:ext cx="2651395" cy="430887"/>
          </a:xfrm>
          <a:prstGeom prst="rect">
            <a:avLst/>
          </a:prstGeom>
        </p:spPr>
        <p:txBody>
          <a:bodyPr wrap="square">
            <a:spAutoFit/>
          </a:bodyPr>
          <a:lstStyle/>
          <a:p>
            <a:r>
              <a:rPr lang="en-AU" sz="2200" dirty="0">
                <a:solidFill>
                  <a:schemeClr val="accent1"/>
                </a:solidFill>
              </a:rPr>
              <a:t>National accounts</a:t>
            </a:r>
          </a:p>
        </p:txBody>
      </p:sp>
      <p:sp>
        <p:nvSpPr>
          <p:cNvPr id="8" name="Rectangle 7"/>
          <p:cNvSpPr/>
          <p:nvPr/>
        </p:nvSpPr>
        <p:spPr>
          <a:xfrm>
            <a:off x="1784648" y="2708920"/>
            <a:ext cx="4920348" cy="430887"/>
          </a:xfrm>
          <a:prstGeom prst="rect">
            <a:avLst/>
          </a:prstGeom>
        </p:spPr>
        <p:txBody>
          <a:bodyPr wrap="square">
            <a:spAutoFit/>
          </a:bodyPr>
          <a:lstStyle/>
          <a:p>
            <a:r>
              <a:rPr lang="en-AU" sz="2200" dirty="0">
                <a:solidFill>
                  <a:schemeClr val="accent3"/>
                </a:solidFill>
              </a:rPr>
              <a:t>Household expenditure survey</a:t>
            </a:r>
          </a:p>
        </p:txBody>
      </p:sp>
      <p:sp>
        <p:nvSpPr>
          <p:cNvPr id="10" name="Rectangle 9"/>
          <p:cNvSpPr/>
          <p:nvPr/>
        </p:nvSpPr>
        <p:spPr>
          <a:xfrm>
            <a:off x="3008784" y="476672"/>
            <a:ext cx="4320480" cy="430887"/>
          </a:xfrm>
          <a:prstGeom prst="rect">
            <a:avLst/>
          </a:prstGeom>
        </p:spPr>
        <p:txBody>
          <a:bodyPr wrap="square">
            <a:spAutoFit/>
          </a:bodyPr>
          <a:lstStyle/>
          <a:p>
            <a:r>
              <a:rPr lang="en-AU" sz="2200" dirty="0">
                <a:solidFill>
                  <a:schemeClr val="bg2"/>
                </a:solidFill>
              </a:rPr>
              <a:t>Survey of income and housing</a:t>
            </a:r>
          </a:p>
        </p:txBody>
      </p:sp>
    </p:spTree>
    <p:extLst>
      <p:ext uri="{BB962C8B-B14F-4D97-AF65-F5344CB8AC3E}">
        <p14:creationId xmlns:p14="http://schemas.microsoft.com/office/powerpoint/2010/main" val="37101417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xmlns="" id="{0D843D4D-515B-469F-98E3-37A7DF98AAD1}"/>
              </a:ext>
            </a:extLst>
          </p:cNvPr>
          <p:cNvGraphicFramePr/>
          <p:nvPr>
            <p:extLst>
              <p:ext uri="{D42A27DB-BD31-4B8C-83A1-F6EECF244321}">
                <p14:modId xmlns:p14="http://schemas.microsoft.com/office/powerpoint/2010/main" val="3204914957"/>
              </p:ext>
            </p:extLst>
          </p:nvPr>
        </p:nvGraphicFramePr>
        <p:xfrm>
          <a:off x="1"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xmlns="" id="{178683FF-1D90-4F43-8973-100740924826}"/>
              </a:ext>
            </a:extLst>
          </p:cNvPr>
          <p:cNvSpPr txBox="1"/>
          <p:nvPr/>
        </p:nvSpPr>
        <p:spPr>
          <a:xfrm>
            <a:off x="578408" y="4854654"/>
            <a:ext cx="2276376" cy="677108"/>
          </a:xfrm>
          <a:prstGeom prst="rect">
            <a:avLst/>
          </a:prstGeom>
          <a:solidFill>
            <a:schemeClr val="bg1"/>
          </a:solid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4"/>
                </a:solidFill>
              </a:rPr>
              <a:t>60-69</a:t>
            </a:r>
          </a:p>
          <a:p>
            <a:r>
              <a:rPr lang="en-US" sz="2200" dirty="0">
                <a:solidFill>
                  <a:schemeClr val="accent4"/>
                </a:solidFill>
              </a:rPr>
              <a:t>Baby boomers</a:t>
            </a:r>
          </a:p>
        </p:txBody>
      </p:sp>
      <p:sp>
        <p:nvSpPr>
          <p:cNvPr id="7" name="TextBox 6">
            <a:extLst>
              <a:ext uri="{FF2B5EF4-FFF2-40B4-BE49-F238E27FC236}">
                <a16:creationId xmlns:a16="http://schemas.microsoft.com/office/drawing/2014/main" xmlns="" id="{00EFCEED-AA92-4A15-B40F-2433A44BB205}"/>
              </a:ext>
            </a:extLst>
          </p:cNvPr>
          <p:cNvSpPr txBox="1"/>
          <p:nvPr/>
        </p:nvSpPr>
        <p:spPr>
          <a:xfrm>
            <a:off x="2821651" y="2331114"/>
            <a:ext cx="988349" cy="677108"/>
          </a:xfrm>
          <a:prstGeom prst="rect">
            <a:avLst/>
          </a:prstGeom>
          <a:no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2"/>
                </a:solidFill>
              </a:rPr>
              <a:t>Gen X</a:t>
            </a:r>
          </a:p>
          <a:p>
            <a:r>
              <a:rPr lang="en-US" sz="2200" dirty="0">
                <a:solidFill>
                  <a:schemeClr val="accent2"/>
                </a:solidFill>
              </a:rPr>
              <a:t>40-49</a:t>
            </a:r>
          </a:p>
        </p:txBody>
      </p:sp>
      <p:sp>
        <p:nvSpPr>
          <p:cNvPr id="8" name="TextBox 7">
            <a:extLst>
              <a:ext uri="{FF2B5EF4-FFF2-40B4-BE49-F238E27FC236}">
                <a16:creationId xmlns:a16="http://schemas.microsoft.com/office/drawing/2014/main" xmlns="" id="{3B4DC496-7E03-4493-A84D-23541992B51A}"/>
              </a:ext>
            </a:extLst>
          </p:cNvPr>
          <p:cNvSpPr txBox="1"/>
          <p:nvPr/>
        </p:nvSpPr>
        <p:spPr>
          <a:xfrm>
            <a:off x="4159643" y="3665904"/>
            <a:ext cx="1162635" cy="1015663"/>
          </a:xfrm>
          <a:prstGeom prst="rect">
            <a:avLst/>
          </a:prstGeom>
          <a:solidFill>
            <a:schemeClr val="bg1"/>
          </a:solid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1"/>
                </a:solidFill>
              </a:rPr>
              <a:t>30-39</a:t>
            </a:r>
          </a:p>
          <a:p>
            <a:r>
              <a:rPr lang="en-US" sz="2200" dirty="0">
                <a:solidFill>
                  <a:schemeClr val="accent1"/>
                </a:solidFill>
              </a:rPr>
              <a:t>Gen X/ Gen Y</a:t>
            </a:r>
          </a:p>
        </p:txBody>
      </p:sp>
      <p:sp>
        <p:nvSpPr>
          <p:cNvPr id="9" name="TextBox 8">
            <a:extLst>
              <a:ext uri="{FF2B5EF4-FFF2-40B4-BE49-F238E27FC236}">
                <a16:creationId xmlns:a16="http://schemas.microsoft.com/office/drawing/2014/main" xmlns="" id="{C157463C-EC73-46B8-B819-C38FB0D7B769}"/>
              </a:ext>
            </a:extLst>
          </p:cNvPr>
          <p:cNvSpPr txBox="1"/>
          <p:nvPr/>
        </p:nvSpPr>
        <p:spPr>
          <a:xfrm>
            <a:off x="5780776" y="3102169"/>
            <a:ext cx="1000858" cy="677108"/>
          </a:xfrm>
          <a:prstGeom prst="rect">
            <a:avLst/>
          </a:prstGeom>
          <a:solidFill>
            <a:schemeClr val="bg1"/>
          </a:solid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tx2"/>
                </a:solidFill>
              </a:rPr>
              <a:t>20-29</a:t>
            </a:r>
          </a:p>
          <a:p>
            <a:r>
              <a:rPr lang="en-US" sz="2200" dirty="0">
                <a:solidFill>
                  <a:schemeClr val="tx2"/>
                </a:solidFill>
              </a:rPr>
              <a:t>Gen Y</a:t>
            </a:r>
          </a:p>
        </p:txBody>
      </p:sp>
      <p:sp>
        <p:nvSpPr>
          <p:cNvPr id="10" name="TextBox 9">
            <a:extLst>
              <a:ext uri="{FF2B5EF4-FFF2-40B4-BE49-F238E27FC236}">
                <a16:creationId xmlns:a16="http://schemas.microsoft.com/office/drawing/2014/main" xmlns="" id="{0DBC0A52-E1EF-43EB-9876-7831F34BF6A9}"/>
              </a:ext>
            </a:extLst>
          </p:cNvPr>
          <p:cNvSpPr txBox="1"/>
          <p:nvPr/>
        </p:nvSpPr>
        <p:spPr>
          <a:xfrm>
            <a:off x="6945755" y="3035688"/>
            <a:ext cx="992625" cy="677108"/>
          </a:xfrm>
          <a:prstGeom prst="rect">
            <a:avLst/>
          </a:prstGeom>
          <a:solidFill>
            <a:schemeClr val="bg1"/>
          </a:solid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bg2"/>
                </a:solidFill>
              </a:rPr>
              <a:t>10-19</a:t>
            </a:r>
          </a:p>
          <a:p>
            <a:r>
              <a:rPr lang="en-US" sz="2200" dirty="0">
                <a:solidFill>
                  <a:schemeClr val="bg2"/>
                </a:solidFill>
              </a:rPr>
              <a:t>Gen Y</a:t>
            </a:r>
          </a:p>
        </p:txBody>
      </p:sp>
      <p:sp>
        <p:nvSpPr>
          <p:cNvPr id="11" name="TextBox 10">
            <a:extLst>
              <a:ext uri="{FF2B5EF4-FFF2-40B4-BE49-F238E27FC236}">
                <a16:creationId xmlns:a16="http://schemas.microsoft.com/office/drawing/2014/main" xmlns="" id="{00232712-BB20-4312-81F8-9BDE7C361152}"/>
              </a:ext>
            </a:extLst>
          </p:cNvPr>
          <p:cNvSpPr txBox="1"/>
          <p:nvPr/>
        </p:nvSpPr>
        <p:spPr>
          <a:xfrm>
            <a:off x="8915405" y="1435346"/>
            <a:ext cx="967150" cy="677108"/>
          </a:xfrm>
          <a:prstGeom prst="rect">
            <a:avLst/>
          </a:prstGeom>
          <a:no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0-9</a:t>
            </a:r>
          </a:p>
          <a:p>
            <a:r>
              <a:rPr lang="en-US" sz="2200" dirty="0"/>
              <a:t>Gen Z</a:t>
            </a:r>
          </a:p>
        </p:txBody>
      </p:sp>
      <p:sp>
        <p:nvSpPr>
          <p:cNvPr id="12" name="TextBox 11">
            <a:extLst/>
          </p:cNvPr>
          <p:cNvSpPr txBox="1"/>
          <p:nvPr/>
        </p:nvSpPr>
        <p:spPr>
          <a:xfrm>
            <a:off x="915415" y="3035688"/>
            <a:ext cx="1454561" cy="348483"/>
          </a:xfrm>
          <a:prstGeom prst="rect">
            <a:avLst/>
          </a:prstGeom>
          <a:solidFill>
            <a:schemeClr val="bg1"/>
          </a:solid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US" sz="2200" dirty="0">
              <a:solidFill>
                <a:schemeClr val="tx2"/>
              </a:solidFill>
            </a:endParaRPr>
          </a:p>
        </p:txBody>
      </p:sp>
      <p:sp>
        <p:nvSpPr>
          <p:cNvPr id="6" name="TextBox 5">
            <a:extLst>
              <a:ext uri="{FF2B5EF4-FFF2-40B4-BE49-F238E27FC236}">
                <a16:creationId xmlns:a16="http://schemas.microsoft.com/office/drawing/2014/main" xmlns="" id="{78C39BF9-7E9E-4A6E-B030-35EB37BCD9C6}"/>
              </a:ext>
            </a:extLst>
          </p:cNvPr>
          <p:cNvSpPr txBox="1"/>
          <p:nvPr/>
        </p:nvSpPr>
        <p:spPr>
          <a:xfrm>
            <a:off x="969329" y="2466664"/>
            <a:ext cx="1501706" cy="1354217"/>
          </a:xfrm>
          <a:prstGeom prst="rect">
            <a:avLst/>
          </a:prstGeom>
          <a:no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3"/>
                </a:solidFill>
              </a:rPr>
              <a:t>Last BB</a:t>
            </a:r>
          </a:p>
          <a:p>
            <a:r>
              <a:rPr lang="en-US" sz="2200" dirty="0">
                <a:solidFill>
                  <a:schemeClr val="accent3"/>
                </a:solidFill>
              </a:rPr>
              <a:t>age today/ Gen X</a:t>
            </a:r>
          </a:p>
          <a:p>
            <a:r>
              <a:rPr lang="en-US" sz="2200" dirty="0">
                <a:solidFill>
                  <a:schemeClr val="accent3"/>
                </a:solidFill>
              </a:rPr>
              <a:t>50-59</a:t>
            </a:r>
          </a:p>
        </p:txBody>
      </p:sp>
    </p:spTree>
    <p:extLst>
      <p:ext uri="{BB962C8B-B14F-4D97-AF65-F5344CB8AC3E}">
        <p14:creationId xmlns:p14="http://schemas.microsoft.com/office/powerpoint/2010/main" val="19842598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noChangeAspect="1"/>
          </p:cNvGraphicFramePr>
          <p:nvPr>
            <p:extLst>
              <p:ext uri="{D42A27DB-BD31-4B8C-83A1-F6EECF244321}">
                <p14:modId xmlns:p14="http://schemas.microsoft.com/office/powerpoint/2010/main" val="1949023982"/>
              </p:ext>
            </p:extLst>
          </p:nvPr>
        </p:nvGraphicFramePr>
        <p:xfrm>
          <a:off x="0" y="0"/>
          <a:ext cx="9906000" cy="6857999"/>
        </p:xfrm>
        <a:graphic>
          <a:graphicData uri="http://schemas.openxmlformats.org/drawingml/2006/chart">
            <c:chart xmlns:c="http://schemas.openxmlformats.org/drawingml/2006/chart" xmlns:r="http://schemas.openxmlformats.org/officeDocument/2006/relationships" r:id="rId3"/>
          </a:graphicData>
        </a:graphic>
      </p:graphicFrame>
      <p:sp>
        <p:nvSpPr>
          <p:cNvPr id="3" name="Right Brace 2"/>
          <p:cNvSpPr/>
          <p:nvPr/>
        </p:nvSpPr>
        <p:spPr bwMode="auto">
          <a:xfrm>
            <a:off x="7379459" y="2235038"/>
            <a:ext cx="409156" cy="2939971"/>
          </a:xfrm>
          <a:prstGeom prst="rightBrace">
            <a:avLst/>
          </a:prstGeom>
          <a:no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200" i="0" u="none" strike="noStrike" cap="none" normalizeH="0" baseline="0">
              <a:ln>
                <a:noFill/>
              </a:ln>
              <a:solidFill>
                <a:schemeClr val="tx1"/>
              </a:solidFill>
              <a:effectLst/>
              <a:latin typeface="Arial" charset="0"/>
              <a:ea typeface="ＭＳ Ｐゴシック" pitchFamily="34" charset="-128"/>
            </a:endParaRPr>
          </a:p>
        </p:txBody>
      </p:sp>
      <p:sp>
        <p:nvSpPr>
          <p:cNvPr id="9" name="Content Placeholder 1"/>
          <p:cNvSpPr txBox="1">
            <a:spLocks/>
          </p:cNvSpPr>
          <p:nvPr/>
        </p:nvSpPr>
        <p:spPr bwMode="auto">
          <a:xfrm>
            <a:off x="7919891" y="3521481"/>
            <a:ext cx="1721822"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t>Temporary</a:t>
            </a:r>
            <a:endParaRPr lang="en-US" sz="2200" kern="0" dirty="0">
              <a:latin typeface="Arial" charset="0"/>
              <a:ea typeface="ＭＳ Ｐゴシック" pitchFamily="34" charset="-128"/>
            </a:endParaRPr>
          </a:p>
        </p:txBody>
      </p:sp>
      <p:sp>
        <p:nvSpPr>
          <p:cNvPr id="10" name="Right Brace 9"/>
          <p:cNvSpPr/>
          <p:nvPr/>
        </p:nvSpPr>
        <p:spPr bwMode="auto">
          <a:xfrm flipV="1">
            <a:off x="7379459" y="994638"/>
            <a:ext cx="409156" cy="1204548"/>
          </a:xfrm>
          <a:prstGeom prst="rightBrace">
            <a:avLst/>
          </a:prstGeom>
          <a:noFill/>
          <a:ln w="1905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200" i="0" u="none" strike="noStrike" cap="none" normalizeH="0" baseline="0">
              <a:ln>
                <a:noFill/>
              </a:ln>
              <a:solidFill>
                <a:schemeClr val="tx1"/>
              </a:solidFill>
              <a:effectLst/>
              <a:latin typeface="Arial" charset="0"/>
              <a:ea typeface="ＭＳ Ｐゴシック" pitchFamily="34" charset="-128"/>
            </a:endParaRPr>
          </a:p>
        </p:txBody>
      </p:sp>
      <p:sp>
        <p:nvSpPr>
          <p:cNvPr id="11" name="Content Placeholder 1"/>
          <p:cNvSpPr txBox="1">
            <a:spLocks/>
          </p:cNvSpPr>
          <p:nvPr/>
        </p:nvSpPr>
        <p:spPr bwMode="auto">
          <a:xfrm>
            <a:off x="7919891" y="1422187"/>
            <a:ext cx="164079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t>Permanent</a:t>
            </a:r>
            <a:endParaRPr lang="en-US" sz="2200" kern="0" dirty="0">
              <a:latin typeface="Arial" charset="0"/>
              <a:ea typeface="ＭＳ Ｐゴシック" pitchFamily="34" charset="-128"/>
            </a:endParaRPr>
          </a:p>
        </p:txBody>
      </p:sp>
      <p:sp>
        <p:nvSpPr>
          <p:cNvPr id="4" name="Rectangle 3"/>
          <p:cNvSpPr/>
          <p:nvPr/>
        </p:nvSpPr>
        <p:spPr bwMode="auto">
          <a:xfrm>
            <a:off x="8025178" y="6189788"/>
            <a:ext cx="1190648" cy="42611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200" b="0" i="0" u="none" strike="noStrike" cap="none" normalizeH="0" baseline="0">
              <a:ln>
                <a:noFill/>
              </a:ln>
              <a:solidFill>
                <a:schemeClr val="tx1"/>
              </a:solidFill>
              <a:effectLst/>
              <a:latin typeface="Arial" charset="0"/>
              <a:ea typeface="ＭＳ Ｐゴシック" pitchFamily="34" charset="-128"/>
            </a:endParaRPr>
          </a:p>
        </p:txBody>
      </p:sp>
      <p:sp>
        <p:nvSpPr>
          <p:cNvPr id="15" name="Content Placeholder 1"/>
          <p:cNvSpPr txBox="1">
            <a:spLocks/>
          </p:cNvSpPr>
          <p:nvPr/>
        </p:nvSpPr>
        <p:spPr bwMode="auto">
          <a:xfrm>
            <a:off x="3722837" y="1006361"/>
            <a:ext cx="1958365" cy="677108"/>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kern="0" dirty="0">
                <a:latin typeface="Arial" charset="0"/>
                <a:ea typeface="ＭＳ Ｐゴシック" pitchFamily="34" charset="-128"/>
              </a:rPr>
              <a:t>Net overseas </a:t>
            </a:r>
          </a:p>
          <a:p>
            <a:pPr algn="ctr"/>
            <a:r>
              <a:rPr lang="en-AU" sz="2200" kern="0" dirty="0">
                <a:latin typeface="Arial" charset="0"/>
                <a:ea typeface="ＭＳ Ｐゴシック" pitchFamily="34" charset="-128"/>
              </a:rPr>
              <a:t>migration</a:t>
            </a:r>
            <a:endParaRPr lang="en-US" sz="2200" kern="0" dirty="0">
              <a:latin typeface="Arial" charset="0"/>
              <a:ea typeface="ＭＳ Ｐゴシック" pitchFamily="34" charset="-128"/>
            </a:endParaRPr>
          </a:p>
        </p:txBody>
      </p:sp>
      <p:cxnSp>
        <p:nvCxnSpPr>
          <p:cNvPr id="16" name="Straight Arrow Connector 15"/>
          <p:cNvCxnSpPr>
            <a:cxnSpLocks/>
          </p:cNvCxnSpPr>
          <p:nvPr/>
        </p:nvCxnSpPr>
        <p:spPr bwMode="auto">
          <a:xfrm>
            <a:off x="4551157" y="1683469"/>
            <a:ext cx="1" cy="39943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8" name="Content Placeholder 1"/>
          <p:cNvSpPr txBox="1">
            <a:spLocks/>
          </p:cNvSpPr>
          <p:nvPr/>
        </p:nvSpPr>
        <p:spPr bwMode="auto">
          <a:xfrm>
            <a:off x="1238309" y="5359080"/>
            <a:ext cx="2228454" cy="677108"/>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r"/>
            <a:r>
              <a:rPr lang="en-AU" sz="2200" kern="0" dirty="0"/>
              <a:t>Net </a:t>
            </a:r>
            <a:r>
              <a:rPr lang="en-AU" sz="2200" kern="0" dirty="0" err="1"/>
              <a:t>Aus</a:t>
            </a:r>
            <a:r>
              <a:rPr lang="en-AU" sz="2200" kern="0" dirty="0"/>
              <a:t>, NZ and other citizens</a:t>
            </a:r>
            <a:endParaRPr lang="en-US" sz="2200" kern="0" dirty="0">
              <a:latin typeface="Arial" charset="0"/>
              <a:ea typeface="ＭＳ Ｐゴシック" pitchFamily="34" charset="-128"/>
            </a:endParaRPr>
          </a:p>
        </p:txBody>
      </p:sp>
      <p:sp>
        <p:nvSpPr>
          <p:cNvPr id="19" name="Content Placeholder 1"/>
          <p:cNvSpPr txBox="1">
            <a:spLocks/>
          </p:cNvSpPr>
          <p:nvPr/>
        </p:nvSpPr>
        <p:spPr bwMode="auto">
          <a:xfrm>
            <a:off x="2187615" y="4528372"/>
            <a:ext cx="1279147"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r"/>
            <a:r>
              <a:rPr lang="en-AU" sz="2200" kern="0" dirty="0">
                <a:solidFill>
                  <a:schemeClr val="bg2"/>
                </a:solidFill>
              </a:rPr>
              <a:t>Students</a:t>
            </a:r>
            <a:endParaRPr lang="en-US" sz="2200" kern="0" dirty="0">
              <a:solidFill>
                <a:schemeClr val="bg2"/>
              </a:solidFill>
              <a:latin typeface="Arial" charset="0"/>
              <a:ea typeface="ＭＳ Ｐゴシック" pitchFamily="34" charset="-128"/>
            </a:endParaRPr>
          </a:p>
        </p:txBody>
      </p:sp>
      <p:sp>
        <p:nvSpPr>
          <p:cNvPr id="21" name="Content Placeholder 1"/>
          <p:cNvSpPr txBox="1">
            <a:spLocks/>
          </p:cNvSpPr>
          <p:nvPr/>
        </p:nvSpPr>
        <p:spPr bwMode="auto">
          <a:xfrm>
            <a:off x="1828799" y="3864832"/>
            <a:ext cx="1637963"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r"/>
            <a:r>
              <a:rPr lang="en-AU" sz="2200" kern="0" dirty="0">
                <a:solidFill>
                  <a:schemeClr val="tx2"/>
                </a:solidFill>
              </a:rPr>
              <a:t>Skilled (457)</a:t>
            </a:r>
            <a:endParaRPr lang="en-US" sz="2200" kern="0" dirty="0">
              <a:solidFill>
                <a:schemeClr val="tx2"/>
              </a:solidFill>
              <a:latin typeface="Arial" charset="0"/>
              <a:ea typeface="ＭＳ Ｐゴシック" pitchFamily="34" charset="-128"/>
            </a:endParaRPr>
          </a:p>
        </p:txBody>
      </p:sp>
      <p:sp>
        <p:nvSpPr>
          <p:cNvPr id="22" name="Content Placeholder 1"/>
          <p:cNvSpPr txBox="1">
            <a:spLocks/>
          </p:cNvSpPr>
          <p:nvPr/>
        </p:nvSpPr>
        <p:spPr bwMode="auto">
          <a:xfrm>
            <a:off x="1238309" y="3446917"/>
            <a:ext cx="2228453"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r"/>
            <a:r>
              <a:rPr lang="en-AU" sz="2200" kern="0" dirty="0">
                <a:solidFill>
                  <a:schemeClr val="accent1"/>
                </a:solidFill>
              </a:rPr>
              <a:t>Working holiday</a:t>
            </a:r>
            <a:endParaRPr lang="en-US" sz="2200" kern="0" dirty="0">
              <a:solidFill>
                <a:schemeClr val="accent1"/>
              </a:solidFill>
              <a:latin typeface="Arial" charset="0"/>
              <a:ea typeface="ＭＳ Ｐゴシック" pitchFamily="34" charset="-128"/>
            </a:endParaRPr>
          </a:p>
        </p:txBody>
      </p:sp>
      <p:sp>
        <p:nvSpPr>
          <p:cNvPr id="23" name="Content Placeholder 1"/>
          <p:cNvSpPr txBox="1">
            <a:spLocks/>
          </p:cNvSpPr>
          <p:nvPr/>
        </p:nvSpPr>
        <p:spPr bwMode="auto">
          <a:xfrm>
            <a:off x="1215703" y="2992348"/>
            <a:ext cx="2251059"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r"/>
            <a:r>
              <a:rPr lang="en-AU" sz="2200" kern="0" dirty="0">
                <a:solidFill>
                  <a:schemeClr val="accent2"/>
                </a:solidFill>
              </a:rPr>
              <a:t>Visitor and other</a:t>
            </a:r>
            <a:endParaRPr lang="en-US" sz="2200" kern="0" dirty="0">
              <a:solidFill>
                <a:schemeClr val="accent2"/>
              </a:solidFill>
              <a:latin typeface="Arial" charset="0"/>
              <a:ea typeface="ＭＳ Ｐゴシック" pitchFamily="34" charset="-128"/>
            </a:endParaRPr>
          </a:p>
        </p:txBody>
      </p:sp>
      <p:sp>
        <p:nvSpPr>
          <p:cNvPr id="24" name="Content Placeholder 1"/>
          <p:cNvSpPr txBox="1">
            <a:spLocks/>
          </p:cNvSpPr>
          <p:nvPr/>
        </p:nvSpPr>
        <p:spPr bwMode="auto">
          <a:xfrm>
            <a:off x="2558005" y="2576995"/>
            <a:ext cx="908757"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r"/>
            <a:r>
              <a:rPr lang="en-AU" sz="2200" kern="0" dirty="0">
                <a:solidFill>
                  <a:schemeClr val="accent3"/>
                </a:solidFill>
              </a:rPr>
              <a:t>Family</a:t>
            </a:r>
            <a:endParaRPr lang="en-US" sz="2200" kern="0" dirty="0">
              <a:solidFill>
                <a:schemeClr val="accent3"/>
              </a:solidFill>
              <a:latin typeface="Arial" charset="0"/>
              <a:ea typeface="ＭＳ Ｐゴシック" pitchFamily="34" charset="-128"/>
            </a:endParaRPr>
          </a:p>
        </p:txBody>
      </p:sp>
      <p:sp>
        <p:nvSpPr>
          <p:cNvPr id="25" name="Content Placeholder 1"/>
          <p:cNvSpPr txBox="1">
            <a:spLocks/>
          </p:cNvSpPr>
          <p:nvPr/>
        </p:nvSpPr>
        <p:spPr bwMode="auto">
          <a:xfrm>
            <a:off x="2558005" y="2038812"/>
            <a:ext cx="908757"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r"/>
            <a:r>
              <a:rPr lang="en-AU" sz="2200" kern="0" dirty="0">
                <a:solidFill>
                  <a:schemeClr val="accent4"/>
                </a:solidFill>
              </a:rPr>
              <a:t>Skilled</a:t>
            </a:r>
            <a:endParaRPr lang="en-US" sz="2200" kern="0" dirty="0">
              <a:solidFill>
                <a:schemeClr val="accent4"/>
              </a:solidFill>
              <a:latin typeface="Arial" charset="0"/>
              <a:ea typeface="ＭＳ Ｐゴシック" pitchFamily="34" charset="-128"/>
            </a:endParaRPr>
          </a:p>
        </p:txBody>
      </p:sp>
      <p:sp>
        <p:nvSpPr>
          <p:cNvPr id="26" name="Content Placeholder 1"/>
          <p:cNvSpPr txBox="1">
            <a:spLocks/>
          </p:cNvSpPr>
          <p:nvPr/>
        </p:nvSpPr>
        <p:spPr bwMode="auto">
          <a:xfrm>
            <a:off x="1620459" y="1078224"/>
            <a:ext cx="1846304" cy="677108"/>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r"/>
            <a:r>
              <a:rPr lang="en-AU" sz="2200" dirty="0">
                <a:solidFill>
                  <a:schemeClr val="accent6">
                    <a:lumMod val="60000"/>
                    <a:lumOff val="40000"/>
                  </a:schemeClr>
                </a:solidFill>
              </a:rPr>
              <a:t>Special and humanitarian</a:t>
            </a:r>
          </a:p>
        </p:txBody>
      </p:sp>
      <p:sp>
        <p:nvSpPr>
          <p:cNvPr id="27" name="Rectangle 26"/>
          <p:cNvSpPr/>
          <p:nvPr/>
        </p:nvSpPr>
        <p:spPr bwMode="auto">
          <a:xfrm>
            <a:off x="1076803" y="6238642"/>
            <a:ext cx="1979918" cy="42611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200" b="0" i="0" u="none" strike="noStrike" cap="none" normalizeH="0" baseline="0">
              <a:ln>
                <a:noFill/>
              </a:ln>
              <a:solidFill>
                <a:schemeClr val="tx1"/>
              </a:solidFill>
              <a:effectLst/>
              <a:latin typeface="Arial" charset="0"/>
              <a:ea typeface="ＭＳ Ｐゴシック" pitchFamily="34" charset="-128"/>
            </a:endParaRPr>
          </a:p>
        </p:txBody>
      </p:sp>
      <p:cxnSp>
        <p:nvCxnSpPr>
          <p:cNvPr id="28" name="Straight Arrow Connector 27"/>
          <p:cNvCxnSpPr>
            <a:cxnSpLocks/>
          </p:cNvCxnSpPr>
          <p:nvPr/>
        </p:nvCxnSpPr>
        <p:spPr bwMode="auto">
          <a:xfrm flipV="1">
            <a:off x="3492627" y="3841386"/>
            <a:ext cx="212559" cy="123114"/>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39" name="Straight Arrow Connector 38"/>
          <p:cNvCxnSpPr>
            <a:cxnSpLocks/>
          </p:cNvCxnSpPr>
          <p:nvPr/>
        </p:nvCxnSpPr>
        <p:spPr bwMode="auto">
          <a:xfrm>
            <a:off x="3510278" y="1514839"/>
            <a:ext cx="212559" cy="21903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41" name="Straight Arrow Connector 40"/>
          <p:cNvCxnSpPr>
            <a:cxnSpLocks/>
          </p:cNvCxnSpPr>
          <p:nvPr/>
        </p:nvCxnSpPr>
        <p:spPr bwMode="auto">
          <a:xfrm flipV="1">
            <a:off x="3510278" y="5458735"/>
            <a:ext cx="212559" cy="15498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18224727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508718314"/>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12" name="Rectangle 11"/>
          <p:cNvSpPr/>
          <p:nvPr/>
        </p:nvSpPr>
        <p:spPr bwMode="auto">
          <a:xfrm>
            <a:off x="5747179" y="4807121"/>
            <a:ext cx="3731783" cy="1196225"/>
          </a:xfrm>
          <a:prstGeom prst="rect">
            <a:avLst/>
          </a:prstGeom>
          <a:solidFill>
            <a:schemeClr val="bg1"/>
          </a:solidFill>
          <a:ln w="9525" cap="flat" cmpd="sng" algn="ctr">
            <a:solidFill>
              <a:srgbClr val="FFFFFF"/>
            </a:solidFill>
            <a:prstDash val="solid"/>
            <a:round/>
            <a:headEnd type="none" w="med" len="med"/>
            <a:tailEnd type="none" w="med" len="med"/>
          </a:ln>
          <a:effectLst/>
        </p:spPr>
        <p:txBody>
          <a:bodyPr rot="0" spcFirstLastPara="0" vert="horz" wrap="square" lIns="107287" tIns="53643" rIns="107287" bIns="53643"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1072866"/>
            <a:endParaRPr lang="en-AU" sz="2200">
              <a:latin typeface="Arial" charset="0"/>
              <a:ea typeface="ＭＳ Ｐゴシック" pitchFamily="34" charset="-128"/>
            </a:endParaRPr>
          </a:p>
        </p:txBody>
      </p:sp>
      <p:sp>
        <p:nvSpPr>
          <p:cNvPr id="18" name="TextBox 17"/>
          <p:cNvSpPr txBox="1"/>
          <p:nvPr/>
        </p:nvSpPr>
        <p:spPr>
          <a:xfrm>
            <a:off x="6271307" y="4807122"/>
            <a:ext cx="3073416" cy="1196225"/>
          </a:xfrm>
          <a:prstGeom prst="rect">
            <a:avLst/>
          </a:prstGeom>
          <a:noFill/>
        </p:spPr>
        <p:txBody>
          <a:bodyPr wrap="square" lIns="0" tIns="0" rIns="0" bIns="0" rtlCol="0">
            <a:spAutoFit/>
          </a:bodyPr>
          <a:lstStyle/>
          <a:p>
            <a:pPr>
              <a:spcBef>
                <a:spcPts val="704"/>
              </a:spcBef>
            </a:pPr>
            <a:r>
              <a:rPr lang="en-AU" sz="2200" dirty="0">
                <a:solidFill>
                  <a:schemeClr val="tx2"/>
                </a:solidFill>
              </a:rPr>
              <a:t>Housing features</a:t>
            </a:r>
          </a:p>
          <a:p>
            <a:pPr>
              <a:spcBef>
                <a:spcPts val="704"/>
              </a:spcBef>
            </a:pPr>
            <a:r>
              <a:rPr lang="en-AU" sz="2200" dirty="0">
                <a:solidFill>
                  <a:schemeClr val="accent1"/>
                </a:solidFill>
              </a:rPr>
              <a:t>Location</a:t>
            </a:r>
          </a:p>
          <a:p>
            <a:pPr>
              <a:spcBef>
                <a:spcPts val="704"/>
              </a:spcBef>
            </a:pPr>
            <a:r>
              <a:rPr lang="en-AU" sz="2200" dirty="0">
                <a:solidFill>
                  <a:schemeClr val="accent3"/>
                </a:solidFill>
              </a:rPr>
              <a:t>Financial considerations</a:t>
            </a:r>
          </a:p>
        </p:txBody>
      </p:sp>
      <p:sp>
        <p:nvSpPr>
          <p:cNvPr id="19" name="Rectangle 18"/>
          <p:cNvSpPr/>
          <p:nvPr/>
        </p:nvSpPr>
        <p:spPr bwMode="auto">
          <a:xfrm>
            <a:off x="5808932" y="4850982"/>
            <a:ext cx="375019" cy="293382"/>
          </a:xfrm>
          <a:prstGeom prst="rect">
            <a:avLst/>
          </a:prstGeom>
          <a:solidFill>
            <a:srgbClr val="A02226"/>
          </a:solidFill>
          <a:ln w="9525" cap="flat" cmpd="sng" algn="ctr">
            <a:solidFill>
              <a:schemeClr val="bg1"/>
            </a:solidFill>
            <a:prstDash val="solid"/>
            <a:round/>
            <a:headEnd type="none" w="med" len="med"/>
            <a:tailEnd type="none" w="med" len="med"/>
          </a:ln>
          <a:effectLst/>
        </p:spPr>
        <p:txBody>
          <a:bodyPr rot="0" spcFirstLastPara="0" vert="horz" wrap="square" lIns="107287" tIns="53643" rIns="107287" bIns="53643"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1072866"/>
            <a:endParaRPr lang="en-AU" sz="2200">
              <a:latin typeface="Arial" charset="0"/>
              <a:ea typeface="ＭＳ Ｐゴシック" pitchFamily="34" charset="-128"/>
            </a:endParaRPr>
          </a:p>
        </p:txBody>
      </p:sp>
      <p:sp>
        <p:nvSpPr>
          <p:cNvPr id="20" name="Rectangle 19"/>
          <p:cNvSpPr/>
          <p:nvPr/>
        </p:nvSpPr>
        <p:spPr bwMode="auto">
          <a:xfrm>
            <a:off x="5808932" y="5258054"/>
            <a:ext cx="375019" cy="293382"/>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rot="0" spcFirstLastPara="0" vert="horz" wrap="square" lIns="107287" tIns="53643" rIns="107287" bIns="53643"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1072866"/>
            <a:endParaRPr lang="en-AU" sz="2200">
              <a:latin typeface="Arial" charset="0"/>
              <a:ea typeface="ＭＳ Ｐゴシック" pitchFamily="34" charset="-128"/>
            </a:endParaRPr>
          </a:p>
        </p:txBody>
      </p:sp>
      <p:sp>
        <p:nvSpPr>
          <p:cNvPr id="21" name="Rectangle 20"/>
          <p:cNvSpPr/>
          <p:nvPr/>
        </p:nvSpPr>
        <p:spPr bwMode="auto">
          <a:xfrm>
            <a:off x="5808932" y="5665126"/>
            <a:ext cx="375019" cy="293382"/>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rot="0" spcFirstLastPara="0" vert="horz" wrap="square" lIns="107287" tIns="53643" rIns="107287" bIns="53643"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1072866"/>
            <a:endParaRPr lang="en-AU" sz="2200">
              <a:latin typeface="Arial" charset="0"/>
              <a:ea typeface="ＭＳ Ｐゴシック" pitchFamily="34" charset="-128"/>
            </a:endParaRPr>
          </a:p>
        </p:txBody>
      </p:sp>
    </p:spTree>
    <p:extLst>
      <p:ext uri="{BB962C8B-B14F-4D97-AF65-F5344CB8AC3E}">
        <p14:creationId xmlns:p14="http://schemas.microsoft.com/office/powerpoint/2010/main" val="3315361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3">
            <a:extLst>
              <a:ext uri="{FF2B5EF4-FFF2-40B4-BE49-F238E27FC236}">
                <a16:creationId xmlns:a16="http://schemas.microsoft.com/office/drawing/2014/main" xmlns="" id="{CE66841B-3F46-4A0D-9EF3-2AA706797366}"/>
              </a:ext>
            </a:extLst>
          </p:cNvPr>
          <p:cNvGraphicFramePr>
            <a:graphicFrameLocks/>
          </p:cNvGraphicFramePr>
          <p:nvPr>
            <p:extLst>
              <p:ext uri="{D42A27DB-BD31-4B8C-83A1-F6EECF244321}">
                <p14:modId xmlns:p14="http://schemas.microsoft.com/office/powerpoint/2010/main" val="727449197"/>
              </p:ext>
            </p:extLst>
          </p:nvPr>
        </p:nvGraphicFramePr>
        <p:xfrm>
          <a:off x="-3958" y="862908"/>
          <a:ext cx="4646296" cy="599509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0" name="Content Placeholder 3"/>
          <p:cNvGraphicFramePr>
            <a:graphicFrameLocks/>
          </p:cNvGraphicFramePr>
          <p:nvPr>
            <p:extLst>
              <p:ext uri="{D42A27DB-BD31-4B8C-83A1-F6EECF244321}">
                <p14:modId xmlns:p14="http://schemas.microsoft.com/office/powerpoint/2010/main" val="3449806560"/>
              </p:ext>
            </p:extLst>
          </p:nvPr>
        </p:nvGraphicFramePr>
        <p:xfrm>
          <a:off x="4853355" y="833120"/>
          <a:ext cx="5052646" cy="6024880"/>
        </p:xfrm>
        <a:graphic>
          <a:graphicData uri="http://schemas.openxmlformats.org/drawingml/2006/chart">
            <c:chart xmlns:c="http://schemas.openxmlformats.org/drawingml/2006/chart" xmlns:r="http://schemas.openxmlformats.org/officeDocument/2006/relationships" r:id="rId4"/>
          </a:graphicData>
        </a:graphic>
      </p:graphicFrame>
      <p:sp>
        <p:nvSpPr>
          <p:cNvPr id="5" name="TextBox 3"/>
          <p:cNvSpPr txBox="1"/>
          <p:nvPr/>
        </p:nvSpPr>
        <p:spPr>
          <a:xfrm>
            <a:off x="5017486" y="0"/>
            <a:ext cx="4888514" cy="769439"/>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761588"/>
            <a:r>
              <a:rPr lang="en-AU" sz="2200" b="1" dirty="0">
                <a:latin typeface="Arial"/>
                <a:cs typeface="Arial"/>
              </a:rPr>
              <a:t>Dwellings completed per year, </a:t>
            </a:r>
            <a:r>
              <a:rPr lang="en-AU" sz="2200" dirty="0">
                <a:latin typeface="Arial"/>
                <a:cs typeface="Arial"/>
              </a:rPr>
              <a:t>thousands</a:t>
            </a:r>
            <a:endParaRPr lang="en-US" sz="2200" dirty="0">
              <a:latin typeface="Arial"/>
              <a:cs typeface="Arial"/>
            </a:endParaRPr>
          </a:p>
        </p:txBody>
      </p:sp>
      <p:sp>
        <p:nvSpPr>
          <p:cNvPr id="15" name="TextBox 3"/>
          <p:cNvSpPr txBox="1"/>
          <p:nvPr/>
        </p:nvSpPr>
        <p:spPr>
          <a:xfrm>
            <a:off x="-1" y="12881"/>
            <a:ext cx="4853355" cy="769439"/>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761588"/>
            <a:r>
              <a:rPr lang="en-AU" sz="2200" b="1" dirty="0">
                <a:latin typeface="Arial"/>
                <a:cs typeface="Arial"/>
              </a:rPr>
              <a:t>Population increase per year, </a:t>
            </a:r>
            <a:r>
              <a:rPr lang="en-AU" sz="2200" dirty="0">
                <a:latin typeface="Arial"/>
                <a:cs typeface="Arial"/>
              </a:rPr>
              <a:t>thousands</a:t>
            </a:r>
            <a:endParaRPr lang="en-US" sz="2200" dirty="0">
              <a:latin typeface="Arial"/>
              <a:cs typeface="Arial"/>
            </a:endParaRPr>
          </a:p>
        </p:txBody>
      </p:sp>
      <p:sp>
        <p:nvSpPr>
          <p:cNvPr id="14" name="Content Placeholder 1">
            <a:extLst>
              <a:ext uri="{FF2B5EF4-FFF2-40B4-BE49-F238E27FC236}">
                <a16:creationId xmlns:a16="http://schemas.microsoft.com/office/drawing/2014/main" xmlns="" id="{1A29D210-ACED-4985-9A43-D6530D345E34}"/>
              </a:ext>
            </a:extLst>
          </p:cNvPr>
          <p:cNvSpPr txBox="1">
            <a:spLocks/>
          </p:cNvSpPr>
          <p:nvPr/>
        </p:nvSpPr>
        <p:spPr bwMode="auto">
          <a:xfrm>
            <a:off x="2074944" y="4592367"/>
            <a:ext cx="1852246"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kern="0" dirty="0">
                <a:latin typeface="Arial"/>
                <a:cs typeface="Arial"/>
              </a:rPr>
              <a:t>1990 to 2004 </a:t>
            </a:r>
          </a:p>
          <a:p>
            <a:pPr algn="ctr"/>
            <a:r>
              <a:rPr lang="en-AU" sz="2200" kern="0" dirty="0">
                <a:latin typeface="Arial"/>
                <a:cs typeface="Arial"/>
              </a:rPr>
              <a:t>average</a:t>
            </a:r>
            <a:endParaRPr lang="en-US" sz="2200" kern="0" dirty="0">
              <a:latin typeface="Arial"/>
              <a:ea typeface="ＭＳ Ｐゴシック" pitchFamily="34" charset="-128"/>
              <a:cs typeface="Arial"/>
            </a:endParaRPr>
          </a:p>
        </p:txBody>
      </p:sp>
      <p:sp>
        <p:nvSpPr>
          <p:cNvPr id="17" name="Content Placeholder 1">
            <a:extLst>
              <a:ext uri="{FF2B5EF4-FFF2-40B4-BE49-F238E27FC236}">
                <a16:creationId xmlns:a16="http://schemas.microsoft.com/office/drawing/2014/main" xmlns="" id="{EEC00148-EE87-432D-9256-A34FB35BB837}"/>
              </a:ext>
            </a:extLst>
          </p:cNvPr>
          <p:cNvSpPr txBox="1">
            <a:spLocks/>
          </p:cNvSpPr>
          <p:nvPr/>
        </p:nvSpPr>
        <p:spPr bwMode="auto">
          <a:xfrm>
            <a:off x="1332522" y="1335175"/>
            <a:ext cx="1805352"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kern="0" dirty="0">
                <a:latin typeface="Arial"/>
                <a:cs typeface="Arial"/>
              </a:rPr>
              <a:t>2005 to 2016 </a:t>
            </a:r>
          </a:p>
          <a:p>
            <a:pPr algn="ctr"/>
            <a:r>
              <a:rPr lang="en-AU" sz="2200" kern="0" dirty="0">
                <a:latin typeface="Arial"/>
                <a:cs typeface="Arial"/>
              </a:rPr>
              <a:t>average</a:t>
            </a:r>
            <a:endParaRPr lang="en-US" sz="2200" kern="0" dirty="0">
              <a:latin typeface="Arial"/>
              <a:ea typeface="ＭＳ Ｐゴシック" pitchFamily="34" charset="-128"/>
              <a:cs typeface="Arial"/>
            </a:endParaRPr>
          </a:p>
        </p:txBody>
      </p:sp>
      <p:cxnSp>
        <p:nvCxnSpPr>
          <p:cNvPr id="7" name="Straight Arrow Connector 6">
            <a:extLst>
              <a:ext uri="{FF2B5EF4-FFF2-40B4-BE49-F238E27FC236}">
                <a16:creationId xmlns:a16="http://schemas.microsoft.com/office/drawing/2014/main" xmlns="" id="{63504452-8791-42AC-8242-2BC8111BAF16}"/>
              </a:ext>
            </a:extLst>
          </p:cNvPr>
          <p:cNvCxnSpPr>
            <a:cxnSpLocks/>
          </p:cNvCxnSpPr>
          <p:nvPr/>
        </p:nvCxnSpPr>
        <p:spPr bwMode="auto">
          <a:xfrm>
            <a:off x="2575890" y="2041933"/>
            <a:ext cx="368032" cy="44478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2" name="Rectangle 1">
            <a:extLst>
              <a:ext uri="{FF2B5EF4-FFF2-40B4-BE49-F238E27FC236}">
                <a16:creationId xmlns:a16="http://schemas.microsoft.com/office/drawing/2014/main" xmlns="" id="{E120CCFA-A4F8-4D67-9A94-3FAF6F7C3F29}"/>
              </a:ext>
            </a:extLst>
          </p:cNvPr>
          <p:cNvSpPr/>
          <p:nvPr/>
        </p:nvSpPr>
        <p:spPr bwMode="auto">
          <a:xfrm>
            <a:off x="7927597" y="829540"/>
            <a:ext cx="1248769" cy="29958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i="0" u="none" strike="noStrike" cap="none" normalizeH="0" baseline="0">
              <a:ln>
                <a:noFill/>
              </a:ln>
              <a:solidFill>
                <a:schemeClr val="tx1"/>
              </a:solidFill>
              <a:effectLst/>
              <a:latin typeface="Arial" charset="0"/>
              <a:ea typeface="ＭＳ Ｐゴシック" pitchFamily="34" charset="-128"/>
            </a:endParaRPr>
          </a:p>
        </p:txBody>
      </p:sp>
      <p:cxnSp>
        <p:nvCxnSpPr>
          <p:cNvPr id="22" name="Straight Arrow Connector 21">
            <a:extLst>
              <a:ext uri="{FF2B5EF4-FFF2-40B4-BE49-F238E27FC236}">
                <a16:creationId xmlns:a16="http://schemas.microsoft.com/office/drawing/2014/main" xmlns="" id="{BD6773DC-6C79-4B86-9196-C439F703D3DB}"/>
              </a:ext>
            </a:extLst>
          </p:cNvPr>
          <p:cNvCxnSpPr>
            <a:cxnSpLocks/>
          </p:cNvCxnSpPr>
          <p:nvPr/>
        </p:nvCxnSpPr>
        <p:spPr bwMode="auto">
          <a:xfrm flipH="1" flipV="1">
            <a:off x="2430061" y="4266862"/>
            <a:ext cx="288700" cy="325505"/>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grpSp>
        <p:nvGrpSpPr>
          <p:cNvPr id="3" name="Group 2">
            <a:extLst>
              <a:ext uri="{FF2B5EF4-FFF2-40B4-BE49-F238E27FC236}">
                <a16:creationId xmlns:a16="http://schemas.microsoft.com/office/drawing/2014/main" xmlns="" id="{F967135F-C737-41AC-A1DF-AE9FDDC5CB51}"/>
              </a:ext>
            </a:extLst>
          </p:cNvPr>
          <p:cNvGrpSpPr/>
          <p:nvPr/>
        </p:nvGrpSpPr>
        <p:grpSpPr>
          <a:xfrm>
            <a:off x="8217882" y="805390"/>
            <a:ext cx="958484" cy="2025164"/>
            <a:chOff x="866532" y="1342376"/>
            <a:chExt cx="958484" cy="2040473"/>
          </a:xfrm>
        </p:grpSpPr>
        <p:sp>
          <p:nvSpPr>
            <p:cNvPr id="4" name="Rectangle 3"/>
            <p:cNvSpPr/>
            <p:nvPr/>
          </p:nvSpPr>
          <p:spPr bwMode="auto">
            <a:xfrm>
              <a:off x="866532" y="1408904"/>
              <a:ext cx="855786" cy="192530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6" name="Content Placeholder 1"/>
            <p:cNvSpPr txBox="1">
              <a:spLocks/>
            </p:cNvSpPr>
            <p:nvPr/>
          </p:nvSpPr>
          <p:spPr bwMode="auto">
            <a:xfrm>
              <a:off x="956357" y="3044295"/>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bg2"/>
                  </a:solidFill>
                  <a:latin typeface="Arial"/>
                  <a:cs typeface="Arial"/>
                </a:rPr>
                <a:t>NSW</a:t>
              </a:r>
              <a:endParaRPr lang="en-US" sz="2200" kern="0" dirty="0">
                <a:solidFill>
                  <a:schemeClr val="bg2"/>
                </a:solidFill>
                <a:latin typeface="Arial"/>
                <a:ea typeface="ＭＳ Ｐゴシック" pitchFamily="34" charset="-128"/>
                <a:cs typeface="Arial"/>
              </a:endParaRPr>
            </a:p>
          </p:txBody>
        </p:sp>
        <p:sp>
          <p:nvSpPr>
            <p:cNvPr id="8" name="Content Placeholder 1"/>
            <p:cNvSpPr txBox="1">
              <a:spLocks/>
            </p:cNvSpPr>
            <p:nvPr/>
          </p:nvSpPr>
          <p:spPr bwMode="auto">
            <a:xfrm>
              <a:off x="956357" y="2703911"/>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tx2"/>
                  </a:solidFill>
                  <a:latin typeface="Arial"/>
                  <a:cs typeface="Arial"/>
                </a:rPr>
                <a:t>Vic</a:t>
              </a:r>
              <a:endParaRPr lang="en-US" sz="2200" kern="0" dirty="0">
                <a:solidFill>
                  <a:schemeClr val="tx2"/>
                </a:solidFill>
                <a:latin typeface="Arial"/>
                <a:ea typeface="ＭＳ Ｐゴシック" pitchFamily="34" charset="-128"/>
                <a:cs typeface="Arial"/>
              </a:endParaRPr>
            </a:p>
          </p:txBody>
        </p:sp>
        <p:sp>
          <p:nvSpPr>
            <p:cNvPr id="9" name="Content Placeholder 1"/>
            <p:cNvSpPr txBox="1">
              <a:spLocks/>
            </p:cNvSpPr>
            <p:nvPr/>
          </p:nvSpPr>
          <p:spPr bwMode="auto">
            <a:xfrm>
              <a:off x="956357" y="2023144"/>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accent2"/>
                  </a:solidFill>
                  <a:latin typeface="Arial"/>
                  <a:ea typeface="ＭＳ Ｐゴシック" pitchFamily="34" charset="-128"/>
                  <a:cs typeface="Arial"/>
                </a:rPr>
                <a:t>WA</a:t>
              </a:r>
              <a:endParaRPr lang="en-US" sz="2200" kern="0" dirty="0">
                <a:solidFill>
                  <a:schemeClr val="accent2"/>
                </a:solidFill>
                <a:latin typeface="Arial"/>
                <a:ea typeface="ＭＳ Ｐゴシック" pitchFamily="34" charset="-128"/>
                <a:cs typeface="Arial"/>
              </a:endParaRPr>
            </a:p>
          </p:txBody>
        </p:sp>
        <p:sp>
          <p:nvSpPr>
            <p:cNvPr id="10" name="Content Placeholder 1"/>
            <p:cNvSpPr txBox="1">
              <a:spLocks/>
            </p:cNvSpPr>
            <p:nvPr/>
          </p:nvSpPr>
          <p:spPr bwMode="auto">
            <a:xfrm>
              <a:off x="956357" y="2363527"/>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accent1"/>
                  </a:solidFill>
                  <a:latin typeface="Arial"/>
                  <a:ea typeface="ＭＳ Ｐゴシック" pitchFamily="34" charset="-128"/>
                  <a:cs typeface="Arial"/>
                </a:rPr>
                <a:t>Qld</a:t>
              </a:r>
              <a:endParaRPr lang="en-US" sz="2200" kern="0" dirty="0">
                <a:solidFill>
                  <a:schemeClr val="accent1"/>
                </a:solidFill>
                <a:latin typeface="Arial"/>
                <a:ea typeface="ＭＳ Ｐゴシック" pitchFamily="34" charset="-128"/>
                <a:cs typeface="Arial"/>
              </a:endParaRPr>
            </a:p>
          </p:txBody>
        </p:sp>
        <p:sp>
          <p:nvSpPr>
            <p:cNvPr id="11" name="Content Placeholder 1"/>
            <p:cNvSpPr txBox="1">
              <a:spLocks/>
            </p:cNvSpPr>
            <p:nvPr/>
          </p:nvSpPr>
          <p:spPr bwMode="auto">
            <a:xfrm>
              <a:off x="956357" y="1682760"/>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accent3"/>
                  </a:solidFill>
                  <a:latin typeface="Arial"/>
                  <a:ea typeface="ＭＳ Ｐゴシック" pitchFamily="34" charset="-128"/>
                  <a:cs typeface="Arial"/>
                </a:rPr>
                <a:t>SA</a:t>
              </a:r>
              <a:endParaRPr lang="en-US" sz="2200" kern="0" dirty="0">
                <a:solidFill>
                  <a:schemeClr val="accent3"/>
                </a:solidFill>
                <a:latin typeface="Arial"/>
                <a:ea typeface="ＭＳ Ｐゴシック" pitchFamily="34" charset="-128"/>
                <a:cs typeface="Arial"/>
              </a:endParaRPr>
            </a:p>
          </p:txBody>
        </p:sp>
        <p:sp>
          <p:nvSpPr>
            <p:cNvPr id="12" name="Content Placeholder 1"/>
            <p:cNvSpPr txBox="1">
              <a:spLocks/>
            </p:cNvSpPr>
            <p:nvPr/>
          </p:nvSpPr>
          <p:spPr bwMode="auto">
            <a:xfrm>
              <a:off x="956357" y="1342376"/>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accent4"/>
                  </a:solidFill>
                  <a:latin typeface="Arial"/>
                  <a:ea typeface="ＭＳ Ｐゴシック" pitchFamily="34" charset="-128"/>
                  <a:cs typeface="Arial"/>
                </a:rPr>
                <a:t>Other</a:t>
              </a:r>
              <a:endParaRPr lang="en-US" sz="2200" kern="0" dirty="0">
                <a:solidFill>
                  <a:schemeClr val="accent4"/>
                </a:solidFill>
                <a:latin typeface="Arial"/>
                <a:ea typeface="ＭＳ Ｐゴシック" pitchFamily="34" charset="-128"/>
                <a:cs typeface="Arial"/>
              </a:endParaRPr>
            </a:p>
          </p:txBody>
        </p:sp>
      </p:grpSp>
      <p:sp>
        <p:nvSpPr>
          <p:cNvPr id="18" name="Rectangle 17">
            <a:extLst>
              <a:ext uri="{FF2B5EF4-FFF2-40B4-BE49-F238E27FC236}">
                <a16:creationId xmlns:a16="http://schemas.microsoft.com/office/drawing/2014/main" xmlns="" id="{3D75AA5A-D393-4E37-B976-AC8DE682680F}"/>
              </a:ext>
            </a:extLst>
          </p:cNvPr>
          <p:cNvSpPr/>
          <p:nvPr/>
        </p:nvSpPr>
        <p:spPr bwMode="auto">
          <a:xfrm>
            <a:off x="7927597" y="1157709"/>
            <a:ext cx="290285" cy="290285"/>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9" name="Rectangle 18">
            <a:extLst>
              <a:ext uri="{FF2B5EF4-FFF2-40B4-BE49-F238E27FC236}">
                <a16:creationId xmlns:a16="http://schemas.microsoft.com/office/drawing/2014/main" xmlns="" id="{81656589-EDAC-4BFD-8F78-AA9AC4CC3F46}"/>
              </a:ext>
            </a:extLst>
          </p:cNvPr>
          <p:cNvSpPr/>
          <p:nvPr/>
        </p:nvSpPr>
        <p:spPr bwMode="auto">
          <a:xfrm>
            <a:off x="7927597" y="1497779"/>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21" name="Rectangle 20">
            <a:extLst>
              <a:ext uri="{FF2B5EF4-FFF2-40B4-BE49-F238E27FC236}">
                <a16:creationId xmlns:a16="http://schemas.microsoft.com/office/drawing/2014/main" xmlns="" id="{D2AA8D4D-CB9B-43C0-BAC9-BE28B3685157}"/>
              </a:ext>
            </a:extLst>
          </p:cNvPr>
          <p:cNvSpPr/>
          <p:nvPr/>
        </p:nvSpPr>
        <p:spPr bwMode="auto">
          <a:xfrm>
            <a:off x="7927597" y="1837849"/>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23" name="Rectangle 22">
            <a:extLst>
              <a:ext uri="{FF2B5EF4-FFF2-40B4-BE49-F238E27FC236}">
                <a16:creationId xmlns:a16="http://schemas.microsoft.com/office/drawing/2014/main" xmlns="" id="{CDEB9BF7-1EF3-4544-B1E2-7B5203938DF5}"/>
              </a:ext>
            </a:extLst>
          </p:cNvPr>
          <p:cNvSpPr/>
          <p:nvPr/>
        </p:nvSpPr>
        <p:spPr bwMode="auto">
          <a:xfrm>
            <a:off x="7927597" y="2177919"/>
            <a:ext cx="290285" cy="290285"/>
          </a:xfrm>
          <a:prstGeom prst="rect">
            <a:avLst/>
          </a:prstGeom>
          <a:solidFill>
            <a:srgbClr val="A02226"/>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24" name="Rectangle 23">
            <a:extLst>
              <a:ext uri="{FF2B5EF4-FFF2-40B4-BE49-F238E27FC236}">
                <a16:creationId xmlns:a16="http://schemas.microsoft.com/office/drawing/2014/main" xmlns="" id="{3299EC80-555D-4FCC-9D62-900FCFCA5F9F}"/>
              </a:ext>
            </a:extLst>
          </p:cNvPr>
          <p:cNvSpPr/>
          <p:nvPr/>
        </p:nvSpPr>
        <p:spPr bwMode="auto">
          <a:xfrm>
            <a:off x="7927597" y="2517990"/>
            <a:ext cx="290285" cy="290285"/>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25" name="Rectangle 24">
            <a:extLst>
              <a:ext uri="{FF2B5EF4-FFF2-40B4-BE49-F238E27FC236}">
                <a16:creationId xmlns:a16="http://schemas.microsoft.com/office/drawing/2014/main" xmlns="" id="{A3E8C34B-2AFA-4D83-A05D-5D29FC10F110}"/>
              </a:ext>
            </a:extLst>
          </p:cNvPr>
          <p:cNvSpPr/>
          <p:nvPr/>
        </p:nvSpPr>
        <p:spPr bwMode="auto">
          <a:xfrm>
            <a:off x="7927597" y="817639"/>
            <a:ext cx="290285" cy="290285"/>
          </a:xfrm>
          <a:prstGeom prst="rect">
            <a:avLst/>
          </a:prstGeom>
          <a:solidFill>
            <a:schemeClr val="accent4"/>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40908553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xmlns="" id="{7FB6D801-9EED-4FEF-991E-8841B2DCFF09}"/>
              </a:ext>
            </a:extLst>
          </p:cNvPr>
          <p:cNvGraphicFramePr>
            <a:graphicFrameLocks/>
          </p:cNvGraphicFramePr>
          <p:nvPr>
            <p:extLst>
              <p:ext uri="{D42A27DB-BD31-4B8C-83A1-F6EECF244321}">
                <p14:modId xmlns:p14="http://schemas.microsoft.com/office/powerpoint/2010/main" val="3175597369"/>
              </p:ext>
            </p:extLst>
          </p:nvPr>
        </p:nvGraphicFramePr>
        <p:xfrm>
          <a:off x="-1" y="3521982"/>
          <a:ext cx="5542149" cy="333474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ontent Placeholder 3">
            <a:extLst>
              <a:ext uri="{FF2B5EF4-FFF2-40B4-BE49-F238E27FC236}">
                <a16:creationId xmlns:a16="http://schemas.microsoft.com/office/drawing/2014/main" xmlns="" id="{6F77CDA2-3BBD-48B7-A4DA-5356464CAD15}"/>
              </a:ext>
            </a:extLst>
          </p:cNvPr>
          <p:cNvGraphicFramePr>
            <a:graphicFrameLocks/>
          </p:cNvGraphicFramePr>
          <p:nvPr>
            <p:extLst>
              <p:ext uri="{D42A27DB-BD31-4B8C-83A1-F6EECF244321}">
                <p14:modId xmlns:p14="http://schemas.microsoft.com/office/powerpoint/2010/main" val="345259225"/>
              </p:ext>
            </p:extLst>
          </p:nvPr>
        </p:nvGraphicFramePr>
        <p:xfrm>
          <a:off x="0" y="0"/>
          <a:ext cx="5542148" cy="3414599"/>
        </p:xfrm>
        <a:graphic>
          <a:graphicData uri="http://schemas.openxmlformats.org/drawingml/2006/chart">
            <c:chart xmlns:c="http://schemas.openxmlformats.org/drawingml/2006/chart" xmlns:r="http://schemas.openxmlformats.org/officeDocument/2006/relationships" r:id="rId4"/>
          </a:graphicData>
        </a:graphic>
      </p:graphicFrame>
      <p:sp>
        <p:nvSpPr>
          <p:cNvPr id="7" name="Content Placeholder 1">
            <a:extLst>
              <a:ext uri="{FF2B5EF4-FFF2-40B4-BE49-F238E27FC236}">
                <a16:creationId xmlns:a16="http://schemas.microsoft.com/office/drawing/2014/main" xmlns="" id="{05AE119A-AF60-441C-AB30-1E505204D362}"/>
              </a:ext>
            </a:extLst>
          </p:cNvPr>
          <p:cNvSpPr txBox="1">
            <a:spLocks/>
          </p:cNvSpPr>
          <p:nvPr/>
        </p:nvSpPr>
        <p:spPr bwMode="auto">
          <a:xfrm>
            <a:off x="3742606" y="1400940"/>
            <a:ext cx="792088"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bg2"/>
                </a:solidFill>
              </a:rPr>
              <a:t>NSW</a:t>
            </a:r>
            <a:endParaRPr lang="en-US" sz="2200" kern="0" dirty="0">
              <a:solidFill>
                <a:schemeClr val="bg2"/>
              </a:solidFill>
              <a:latin typeface="Arial" charset="0"/>
              <a:ea typeface="ＭＳ Ｐゴシック" pitchFamily="34" charset="-128"/>
            </a:endParaRPr>
          </a:p>
        </p:txBody>
      </p:sp>
      <p:sp>
        <p:nvSpPr>
          <p:cNvPr id="8" name="Content Placeholder 1">
            <a:extLst>
              <a:ext uri="{FF2B5EF4-FFF2-40B4-BE49-F238E27FC236}">
                <a16:creationId xmlns:a16="http://schemas.microsoft.com/office/drawing/2014/main" xmlns="" id="{61B5A809-B28A-49A8-B3FB-60880FAED300}"/>
              </a:ext>
            </a:extLst>
          </p:cNvPr>
          <p:cNvSpPr txBox="1">
            <a:spLocks/>
          </p:cNvSpPr>
          <p:nvPr/>
        </p:nvSpPr>
        <p:spPr bwMode="auto">
          <a:xfrm>
            <a:off x="2346068" y="3913597"/>
            <a:ext cx="1530350"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tx2"/>
                </a:solidFill>
              </a:rPr>
              <a:t>Victoria</a:t>
            </a:r>
            <a:endParaRPr lang="en-US" sz="2200" kern="0" dirty="0">
              <a:solidFill>
                <a:schemeClr val="tx2"/>
              </a:solidFill>
              <a:latin typeface="Arial" charset="0"/>
              <a:ea typeface="ＭＳ Ｐゴシック" pitchFamily="34" charset="-128"/>
            </a:endParaRPr>
          </a:p>
        </p:txBody>
      </p:sp>
      <p:graphicFrame>
        <p:nvGraphicFramePr>
          <p:cNvPr id="9" name="Content Placeholder 3">
            <a:extLst>
              <a:ext uri="{FF2B5EF4-FFF2-40B4-BE49-F238E27FC236}">
                <a16:creationId xmlns:a16="http://schemas.microsoft.com/office/drawing/2014/main" xmlns="" id="{91BE7F62-F347-4C40-BD92-B3B5928AB9F3}"/>
              </a:ext>
            </a:extLst>
          </p:cNvPr>
          <p:cNvGraphicFramePr>
            <a:graphicFrameLocks/>
          </p:cNvGraphicFramePr>
          <p:nvPr>
            <p:extLst>
              <p:ext uri="{D42A27DB-BD31-4B8C-83A1-F6EECF244321}">
                <p14:modId xmlns:p14="http://schemas.microsoft.com/office/powerpoint/2010/main" val="2321065335"/>
              </p:ext>
            </p:extLst>
          </p:nvPr>
        </p:nvGraphicFramePr>
        <p:xfrm>
          <a:off x="5151289" y="3568743"/>
          <a:ext cx="4932000" cy="3301957"/>
        </p:xfrm>
        <a:graphic>
          <a:graphicData uri="http://schemas.openxmlformats.org/drawingml/2006/chart">
            <c:chart xmlns:c="http://schemas.openxmlformats.org/drawingml/2006/chart" xmlns:r="http://schemas.openxmlformats.org/officeDocument/2006/relationships" r:id="rId5"/>
          </a:graphicData>
        </a:graphic>
      </p:graphicFrame>
      <p:sp>
        <p:nvSpPr>
          <p:cNvPr id="10" name="Content Placeholder 1">
            <a:extLst>
              <a:ext uri="{FF2B5EF4-FFF2-40B4-BE49-F238E27FC236}">
                <a16:creationId xmlns:a16="http://schemas.microsoft.com/office/drawing/2014/main" xmlns="" id="{DEC42A0E-FBF6-4864-9B07-1614ADA3B002}"/>
              </a:ext>
            </a:extLst>
          </p:cNvPr>
          <p:cNvSpPr txBox="1">
            <a:spLocks/>
          </p:cNvSpPr>
          <p:nvPr/>
        </p:nvSpPr>
        <p:spPr bwMode="auto">
          <a:xfrm>
            <a:off x="6719648" y="4082874"/>
            <a:ext cx="1478668"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accent2"/>
                </a:solidFill>
                <a:latin typeface="Arial" charset="0"/>
                <a:ea typeface="ＭＳ Ｐゴシック" pitchFamily="34" charset="-128"/>
              </a:rPr>
              <a:t>Australia</a:t>
            </a:r>
            <a:endParaRPr lang="en-US" sz="2200" kern="0" dirty="0">
              <a:solidFill>
                <a:schemeClr val="accent2"/>
              </a:solidFill>
              <a:latin typeface="Arial" charset="0"/>
              <a:ea typeface="ＭＳ Ｐゴシック" pitchFamily="34" charset="-128"/>
            </a:endParaRPr>
          </a:p>
        </p:txBody>
      </p:sp>
      <p:graphicFrame>
        <p:nvGraphicFramePr>
          <p:cNvPr id="11" name="Content Placeholder 3">
            <a:extLst>
              <a:ext uri="{FF2B5EF4-FFF2-40B4-BE49-F238E27FC236}">
                <a16:creationId xmlns:a16="http://schemas.microsoft.com/office/drawing/2014/main" xmlns="" id="{0AF75D8C-3CD7-4079-A77B-CAA3D5401E49}"/>
              </a:ext>
            </a:extLst>
          </p:cNvPr>
          <p:cNvGraphicFramePr>
            <a:graphicFrameLocks/>
          </p:cNvGraphicFramePr>
          <p:nvPr>
            <p:extLst>
              <p:ext uri="{D42A27DB-BD31-4B8C-83A1-F6EECF244321}">
                <p14:modId xmlns:p14="http://schemas.microsoft.com/office/powerpoint/2010/main" val="251321086"/>
              </p:ext>
            </p:extLst>
          </p:nvPr>
        </p:nvGraphicFramePr>
        <p:xfrm>
          <a:off x="5184742" y="47977"/>
          <a:ext cx="4932000" cy="3414600"/>
        </p:xfrm>
        <a:graphic>
          <a:graphicData uri="http://schemas.openxmlformats.org/drawingml/2006/chart">
            <c:chart xmlns:c="http://schemas.openxmlformats.org/drawingml/2006/chart" xmlns:r="http://schemas.openxmlformats.org/officeDocument/2006/relationships" r:id="rId6"/>
          </a:graphicData>
        </a:graphic>
      </p:graphicFrame>
      <p:sp>
        <p:nvSpPr>
          <p:cNvPr id="12" name="Content Placeholder 1">
            <a:extLst>
              <a:ext uri="{FF2B5EF4-FFF2-40B4-BE49-F238E27FC236}">
                <a16:creationId xmlns:a16="http://schemas.microsoft.com/office/drawing/2014/main" xmlns="" id="{4EE27BE6-B453-45D5-9EC5-88668523D498}"/>
              </a:ext>
            </a:extLst>
          </p:cNvPr>
          <p:cNvSpPr txBox="1">
            <a:spLocks/>
          </p:cNvSpPr>
          <p:nvPr/>
        </p:nvSpPr>
        <p:spPr bwMode="auto">
          <a:xfrm>
            <a:off x="7001763" y="1231663"/>
            <a:ext cx="1880151"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accent1"/>
                </a:solidFill>
                <a:latin typeface="Arial" charset="0"/>
                <a:ea typeface="ＭＳ Ｐゴシック" pitchFamily="34" charset="-128"/>
              </a:rPr>
              <a:t>Queensland</a:t>
            </a:r>
            <a:endParaRPr lang="en-US" sz="2200" kern="0" dirty="0">
              <a:solidFill>
                <a:schemeClr val="accent1"/>
              </a:solidFill>
              <a:latin typeface="Arial" charset="0"/>
              <a:ea typeface="ＭＳ Ｐゴシック" pitchFamily="34" charset="-128"/>
            </a:endParaRPr>
          </a:p>
        </p:txBody>
      </p:sp>
    </p:spTree>
    <p:extLst>
      <p:ext uri="{BB962C8B-B14F-4D97-AF65-F5344CB8AC3E}">
        <p14:creationId xmlns:p14="http://schemas.microsoft.com/office/powerpoint/2010/main" val="38342406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p:cNvPr>
          <p:cNvGraphicFramePr/>
          <p:nvPr>
            <p:extLst>
              <p:ext uri="{D42A27DB-BD31-4B8C-83A1-F6EECF244321}">
                <p14:modId xmlns:p14="http://schemas.microsoft.com/office/powerpoint/2010/main" val="1410561050"/>
              </p:ext>
            </p:extLst>
          </p:nvPr>
        </p:nvGraphicFramePr>
        <p:xfrm>
          <a:off x="1" y="0"/>
          <a:ext cx="9905999"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18">
            <a:extLst/>
          </p:cNvPr>
          <p:cNvSpPr txBox="1"/>
          <p:nvPr/>
        </p:nvSpPr>
        <p:spPr>
          <a:xfrm>
            <a:off x="5586053" y="4682702"/>
            <a:ext cx="1608552" cy="380104"/>
          </a:xfrm>
          <a:prstGeom prst="rect">
            <a:avLst/>
          </a:prstGeom>
          <a:solidFill>
            <a:schemeClr val="bg1"/>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ABS 2004</a:t>
            </a:r>
          </a:p>
        </p:txBody>
      </p:sp>
      <p:sp>
        <p:nvSpPr>
          <p:cNvPr id="8" name="TextBox 18">
            <a:extLst/>
          </p:cNvPr>
          <p:cNvSpPr txBox="1"/>
          <p:nvPr/>
        </p:nvSpPr>
        <p:spPr>
          <a:xfrm>
            <a:off x="7437201" y="4691547"/>
            <a:ext cx="2120228" cy="667875"/>
          </a:xfrm>
          <a:prstGeom prst="rect">
            <a:avLst/>
          </a:prstGeom>
          <a:solidFill>
            <a:schemeClr val="bg1"/>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McDonald and </a:t>
            </a:r>
          </a:p>
          <a:p>
            <a:pPr>
              <a:lnSpc>
                <a:spcPct val="85000"/>
              </a:lnSpc>
            </a:pPr>
            <a:r>
              <a:rPr lang="en-US" sz="2200" dirty="0">
                <a:solidFill>
                  <a:schemeClr val="accent1"/>
                </a:solidFill>
              </a:rPr>
              <a:t>Temple 2013</a:t>
            </a:r>
          </a:p>
        </p:txBody>
      </p:sp>
      <p:sp>
        <p:nvSpPr>
          <p:cNvPr id="9" name="TextBox 18">
            <a:extLst/>
          </p:cNvPr>
          <p:cNvSpPr txBox="1"/>
          <p:nvPr/>
        </p:nvSpPr>
        <p:spPr>
          <a:xfrm>
            <a:off x="7369732" y="3347618"/>
            <a:ext cx="1914927" cy="380104"/>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ABS 2015</a:t>
            </a:r>
          </a:p>
        </p:txBody>
      </p:sp>
      <p:sp>
        <p:nvSpPr>
          <p:cNvPr id="10" name="TextBox 18">
            <a:extLst/>
          </p:cNvPr>
          <p:cNvSpPr txBox="1"/>
          <p:nvPr/>
        </p:nvSpPr>
        <p:spPr>
          <a:xfrm>
            <a:off x="2010849" y="1978439"/>
            <a:ext cx="1214129" cy="380104"/>
          </a:xfrm>
          <a:prstGeom prst="rect">
            <a:avLst/>
          </a:prstGeom>
          <a:solidFill>
            <a:schemeClr val="bg1"/>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t>Actual</a:t>
            </a:r>
          </a:p>
        </p:txBody>
      </p:sp>
      <p:sp>
        <p:nvSpPr>
          <p:cNvPr id="11" name="TextBox 18">
            <a:extLst/>
          </p:cNvPr>
          <p:cNvSpPr txBox="1"/>
          <p:nvPr/>
        </p:nvSpPr>
        <p:spPr>
          <a:xfrm>
            <a:off x="3845736" y="3956878"/>
            <a:ext cx="1484547" cy="380104"/>
          </a:xfrm>
          <a:prstGeom prst="rect">
            <a:avLst/>
          </a:prstGeom>
          <a:solidFill>
            <a:schemeClr val="bg1"/>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3"/>
                </a:solidFill>
              </a:rPr>
              <a:t>ABS 1999</a:t>
            </a:r>
          </a:p>
        </p:txBody>
      </p:sp>
      <p:cxnSp>
        <p:nvCxnSpPr>
          <p:cNvPr id="13" name="Straight Arrow Connector 12"/>
          <p:cNvCxnSpPr>
            <a:stCxn id="8" idx="0"/>
          </p:cNvCxnSpPr>
          <p:nvPr/>
        </p:nvCxnSpPr>
        <p:spPr bwMode="auto">
          <a:xfrm flipV="1">
            <a:off x="8497315" y="4109608"/>
            <a:ext cx="448055" cy="581939"/>
          </a:xfrm>
          <a:prstGeom prst="straightConnector1">
            <a:avLst/>
          </a:prstGeom>
          <a:solidFill>
            <a:schemeClr val="accent1"/>
          </a:solidFill>
          <a:ln w="9525" cap="flat" cmpd="sng" algn="ctr">
            <a:solidFill>
              <a:schemeClr val="accent1"/>
            </a:solidFill>
            <a:prstDash val="solid"/>
            <a:round/>
            <a:headEnd type="none" w="med" len="med"/>
            <a:tailEnd type="triangle"/>
          </a:ln>
          <a:effectLst/>
        </p:spPr>
      </p:cxnSp>
      <p:cxnSp>
        <p:nvCxnSpPr>
          <p:cNvPr id="14" name="Straight Arrow Connector 13"/>
          <p:cNvCxnSpPr/>
          <p:nvPr/>
        </p:nvCxnSpPr>
        <p:spPr bwMode="auto">
          <a:xfrm flipV="1">
            <a:off x="7037886" y="4437899"/>
            <a:ext cx="408759" cy="375400"/>
          </a:xfrm>
          <a:prstGeom prst="straightConnector1">
            <a:avLst/>
          </a:prstGeom>
          <a:solidFill>
            <a:schemeClr val="accent1"/>
          </a:solidFill>
          <a:ln w="9525" cap="flat" cmpd="sng" algn="ctr">
            <a:solidFill>
              <a:schemeClr val="accent2"/>
            </a:solidFill>
            <a:prstDash val="solid"/>
            <a:round/>
            <a:headEnd type="none" w="med" len="med"/>
            <a:tailEnd type="triangle"/>
          </a:ln>
          <a:effectLst/>
        </p:spPr>
      </p:cxnSp>
    </p:spTree>
    <p:extLst>
      <p:ext uri="{BB962C8B-B14F-4D97-AF65-F5344CB8AC3E}">
        <p14:creationId xmlns:p14="http://schemas.microsoft.com/office/powerpoint/2010/main" val="8521778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extLst>
              <p:ext uri="{D42A27DB-BD31-4B8C-83A1-F6EECF244321}">
                <p14:modId xmlns:p14="http://schemas.microsoft.com/office/powerpoint/2010/main" val="4263044399"/>
              </p:ext>
            </p:extLst>
          </p:nvPr>
        </p:nvGraphicFramePr>
        <p:xfrm>
          <a:off x="1765300" y="0"/>
          <a:ext cx="8140700" cy="6858000"/>
        </p:xfrm>
        <a:graphic>
          <a:graphicData uri="http://schemas.openxmlformats.org/drawingml/2006/chart">
            <c:chart xmlns:c="http://schemas.openxmlformats.org/drawingml/2006/chart" xmlns:r="http://schemas.openxmlformats.org/officeDocument/2006/relationships" r:id="rId3"/>
          </a:graphicData>
        </a:graphic>
      </p:graphicFrame>
      <p:grpSp>
        <p:nvGrpSpPr>
          <p:cNvPr id="33" name="Group 32"/>
          <p:cNvGrpSpPr/>
          <p:nvPr/>
        </p:nvGrpSpPr>
        <p:grpSpPr>
          <a:xfrm>
            <a:off x="3585991" y="478268"/>
            <a:ext cx="1156903" cy="825104"/>
            <a:chOff x="6757103" y="3711264"/>
            <a:chExt cx="1156903" cy="825104"/>
          </a:xfrm>
        </p:grpSpPr>
        <p:sp>
          <p:nvSpPr>
            <p:cNvPr id="10" name="Rectangle 9">
              <a:extLst/>
            </p:cNvPr>
            <p:cNvSpPr/>
            <p:nvPr/>
          </p:nvSpPr>
          <p:spPr bwMode="auto">
            <a:xfrm>
              <a:off x="6757103" y="3792725"/>
              <a:ext cx="1156903" cy="648043"/>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6" name="Rectangle 5">
              <a:extLst/>
            </p:cNvPr>
            <p:cNvSpPr/>
            <p:nvPr/>
          </p:nvSpPr>
          <p:spPr>
            <a:xfrm>
              <a:off x="7033506" y="3711264"/>
              <a:ext cx="880500" cy="430887"/>
            </a:xfrm>
            <a:prstGeom prst="rect">
              <a:avLst/>
            </a:prstGeom>
          </p:spPr>
          <p:txBody>
            <a:bodyPr wrap="square">
              <a:spAutoFit/>
            </a:bodyPr>
            <a:lstStyle/>
            <a:p>
              <a:r>
                <a:rPr lang="en-AU" sz="2200" dirty="0">
                  <a:solidFill>
                    <a:schemeClr val="accent2"/>
                  </a:solidFill>
                </a:rPr>
                <a:t>2000</a:t>
              </a:r>
            </a:p>
          </p:txBody>
        </p:sp>
        <p:sp>
          <p:nvSpPr>
            <p:cNvPr id="7" name="Oval 6">
              <a:extLst/>
            </p:cNvPr>
            <p:cNvSpPr/>
            <p:nvPr/>
          </p:nvSpPr>
          <p:spPr bwMode="auto">
            <a:xfrm>
              <a:off x="6809146" y="3818707"/>
              <a:ext cx="216000" cy="216000"/>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8" name="Rectangle 7">
              <a:extLst/>
            </p:cNvPr>
            <p:cNvSpPr/>
            <p:nvPr/>
          </p:nvSpPr>
          <p:spPr>
            <a:xfrm>
              <a:off x="7033506" y="4105481"/>
              <a:ext cx="880500" cy="430887"/>
            </a:xfrm>
            <a:prstGeom prst="rect">
              <a:avLst/>
            </a:prstGeom>
          </p:spPr>
          <p:txBody>
            <a:bodyPr wrap="square">
              <a:spAutoFit/>
            </a:bodyPr>
            <a:lstStyle/>
            <a:p>
              <a:r>
                <a:rPr lang="en-AU" sz="2200" dirty="0">
                  <a:solidFill>
                    <a:schemeClr val="tx2"/>
                  </a:solidFill>
                </a:rPr>
                <a:t>2015</a:t>
              </a:r>
            </a:p>
          </p:txBody>
        </p:sp>
        <p:sp>
          <p:nvSpPr>
            <p:cNvPr id="9" name="Oval 8">
              <a:extLst/>
            </p:cNvPr>
            <p:cNvSpPr/>
            <p:nvPr/>
          </p:nvSpPr>
          <p:spPr bwMode="auto">
            <a:xfrm>
              <a:off x="6809146" y="4212924"/>
              <a:ext cx="216000" cy="216000"/>
            </a:xfrm>
            <a:prstGeom prst="ellipse">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dirty="0">
                <a:ln>
                  <a:noFill/>
                </a:ln>
                <a:solidFill>
                  <a:schemeClr val="tx1"/>
                </a:solidFill>
                <a:effectLst/>
                <a:latin typeface="Arial" charset="0"/>
                <a:ea typeface="ＭＳ Ｐゴシック" pitchFamily="34" charset="-128"/>
              </a:endParaRPr>
            </a:p>
          </p:txBody>
        </p:sp>
      </p:grpSp>
      <p:sp>
        <p:nvSpPr>
          <p:cNvPr id="11" name="TextBox 10">
            <a:extLst/>
          </p:cNvPr>
          <p:cNvSpPr txBox="1"/>
          <p:nvPr/>
        </p:nvSpPr>
        <p:spPr>
          <a:xfrm>
            <a:off x="78797" y="5815190"/>
            <a:ext cx="1764708" cy="307777"/>
          </a:xfrm>
          <a:prstGeom prst="rect">
            <a:avLst/>
          </a:prstGeom>
          <a:noFill/>
        </p:spPr>
        <p:txBody>
          <a:bodyPr wrap="square" lIns="0" tIns="0" rIns="0" bIns="0" rtlCol="0">
            <a:spAutoFit/>
          </a:bodyPr>
          <a:lstStyle/>
          <a:p>
            <a:pPr algn="r"/>
            <a:r>
              <a:rPr lang="en-AU" sz="2000" dirty="0"/>
              <a:t>Chile</a:t>
            </a:r>
          </a:p>
        </p:txBody>
      </p:sp>
      <p:sp>
        <p:nvSpPr>
          <p:cNvPr id="12" name="TextBox 11">
            <a:extLst/>
          </p:cNvPr>
          <p:cNvSpPr txBox="1"/>
          <p:nvPr/>
        </p:nvSpPr>
        <p:spPr>
          <a:xfrm>
            <a:off x="78797" y="5552353"/>
            <a:ext cx="1764708" cy="307777"/>
          </a:xfrm>
          <a:prstGeom prst="rect">
            <a:avLst/>
          </a:prstGeom>
          <a:noFill/>
        </p:spPr>
        <p:txBody>
          <a:bodyPr wrap="square" lIns="0" tIns="0" rIns="0" bIns="0" rtlCol="0">
            <a:spAutoFit/>
          </a:bodyPr>
          <a:lstStyle/>
          <a:p>
            <a:pPr algn="r"/>
            <a:r>
              <a:rPr lang="en-AU" sz="2000" dirty="0"/>
              <a:t>Poland</a:t>
            </a:r>
          </a:p>
        </p:txBody>
      </p:sp>
      <p:sp>
        <p:nvSpPr>
          <p:cNvPr id="13" name="TextBox 12">
            <a:extLst/>
          </p:cNvPr>
          <p:cNvSpPr txBox="1"/>
          <p:nvPr/>
        </p:nvSpPr>
        <p:spPr>
          <a:xfrm>
            <a:off x="78797" y="3186793"/>
            <a:ext cx="1764708" cy="307777"/>
          </a:xfrm>
          <a:prstGeom prst="rect">
            <a:avLst/>
          </a:prstGeom>
          <a:noFill/>
        </p:spPr>
        <p:txBody>
          <a:bodyPr wrap="square" lIns="0" tIns="0" rIns="0" bIns="0" rtlCol="0">
            <a:spAutoFit/>
          </a:bodyPr>
          <a:lstStyle/>
          <a:p>
            <a:pPr algn="r"/>
            <a:r>
              <a:rPr lang="en-AU" sz="2000" dirty="0"/>
              <a:t>Hungary</a:t>
            </a:r>
          </a:p>
        </p:txBody>
      </p:sp>
      <p:sp>
        <p:nvSpPr>
          <p:cNvPr id="14" name="TextBox 13">
            <a:extLst/>
          </p:cNvPr>
          <p:cNvSpPr txBox="1"/>
          <p:nvPr/>
        </p:nvSpPr>
        <p:spPr>
          <a:xfrm>
            <a:off x="78797" y="3712473"/>
            <a:ext cx="1764708" cy="307777"/>
          </a:xfrm>
          <a:prstGeom prst="rect">
            <a:avLst/>
          </a:prstGeom>
          <a:noFill/>
        </p:spPr>
        <p:txBody>
          <a:bodyPr wrap="square" lIns="0" tIns="0" rIns="0" bIns="0" rtlCol="0">
            <a:spAutoFit/>
          </a:bodyPr>
          <a:lstStyle/>
          <a:p>
            <a:pPr algn="r"/>
            <a:r>
              <a:rPr lang="en-AU" sz="2000" dirty="0"/>
              <a:t>Lithuania</a:t>
            </a:r>
          </a:p>
        </p:txBody>
      </p:sp>
      <p:sp>
        <p:nvSpPr>
          <p:cNvPr id="15" name="TextBox 14">
            <a:extLst/>
          </p:cNvPr>
          <p:cNvSpPr txBox="1"/>
          <p:nvPr/>
        </p:nvSpPr>
        <p:spPr>
          <a:xfrm>
            <a:off x="78797" y="3449633"/>
            <a:ext cx="1764708" cy="307777"/>
          </a:xfrm>
          <a:prstGeom prst="rect">
            <a:avLst/>
          </a:prstGeom>
          <a:noFill/>
        </p:spPr>
        <p:txBody>
          <a:bodyPr wrap="square" lIns="0" tIns="0" rIns="0" bIns="0" rtlCol="0">
            <a:spAutoFit/>
          </a:bodyPr>
          <a:lstStyle/>
          <a:p>
            <a:pPr algn="r"/>
            <a:r>
              <a:rPr lang="en-AU" sz="2000" dirty="0"/>
              <a:t>Norway</a:t>
            </a:r>
          </a:p>
        </p:txBody>
      </p:sp>
      <p:sp>
        <p:nvSpPr>
          <p:cNvPr id="16" name="TextBox 15">
            <a:extLst/>
          </p:cNvPr>
          <p:cNvSpPr txBox="1"/>
          <p:nvPr/>
        </p:nvSpPr>
        <p:spPr>
          <a:xfrm>
            <a:off x="78797" y="3975313"/>
            <a:ext cx="1764708" cy="307777"/>
          </a:xfrm>
          <a:prstGeom prst="rect">
            <a:avLst/>
          </a:prstGeom>
          <a:noFill/>
        </p:spPr>
        <p:txBody>
          <a:bodyPr wrap="square" lIns="0" tIns="0" rIns="0" bIns="0" rtlCol="0">
            <a:spAutoFit/>
          </a:bodyPr>
          <a:lstStyle/>
          <a:p>
            <a:pPr algn="r"/>
            <a:r>
              <a:rPr lang="en-AU" sz="2000" dirty="0"/>
              <a:t>Ireland</a:t>
            </a:r>
          </a:p>
        </p:txBody>
      </p:sp>
      <p:sp>
        <p:nvSpPr>
          <p:cNvPr id="17" name="TextBox 16">
            <a:extLst/>
          </p:cNvPr>
          <p:cNvSpPr txBox="1"/>
          <p:nvPr/>
        </p:nvSpPr>
        <p:spPr>
          <a:xfrm>
            <a:off x="78797" y="4500993"/>
            <a:ext cx="1764708" cy="307777"/>
          </a:xfrm>
          <a:prstGeom prst="rect">
            <a:avLst/>
          </a:prstGeom>
          <a:noFill/>
        </p:spPr>
        <p:txBody>
          <a:bodyPr wrap="square" lIns="0" tIns="0" rIns="0" bIns="0" rtlCol="0">
            <a:spAutoFit/>
          </a:bodyPr>
          <a:lstStyle/>
          <a:p>
            <a:pPr algn="r"/>
            <a:r>
              <a:rPr lang="en-AU" sz="2000" dirty="0"/>
              <a:t>USA</a:t>
            </a:r>
          </a:p>
        </p:txBody>
      </p:sp>
      <p:sp>
        <p:nvSpPr>
          <p:cNvPr id="18" name="TextBox 17">
            <a:extLst/>
          </p:cNvPr>
          <p:cNvSpPr txBox="1"/>
          <p:nvPr/>
        </p:nvSpPr>
        <p:spPr>
          <a:xfrm>
            <a:off x="78797" y="4763833"/>
            <a:ext cx="1764708" cy="307777"/>
          </a:xfrm>
          <a:prstGeom prst="rect">
            <a:avLst/>
          </a:prstGeom>
          <a:noFill/>
        </p:spPr>
        <p:txBody>
          <a:bodyPr wrap="square" lIns="0" tIns="0" rIns="0" bIns="0" rtlCol="0">
            <a:spAutoFit/>
          </a:bodyPr>
          <a:lstStyle/>
          <a:p>
            <a:pPr algn="r"/>
            <a:r>
              <a:rPr lang="en-AU" sz="2000" dirty="0"/>
              <a:t>Luxembourg</a:t>
            </a:r>
          </a:p>
        </p:txBody>
      </p:sp>
      <p:sp>
        <p:nvSpPr>
          <p:cNvPr id="19" name="TextBox 18">
            <a:extLst/>
          </p:cNvPr>
          <p:cNvSpPr txBox="1"/>
          <p:nvPr/>
        </p:nvSpPr>
        <p:spPr>
          <a:xfrm>
            <a:off x="78797" y="1609753"/>
            <a:ext cx="1764708" cy="307777"/>
          </a:xfrm>
          <a:prstGeom prst="rect">
            <a:avLst/>
          </a:prstGeom>
          <a:noFill/>
        </p:spPr>
        <p:txBody>
          <a:bodyPr wrap="square" lIns="0" tIns="0" rIns="0" bIns="0" rtlCol="0">
            <a:spAutoFit/>
          </a:bodyPr>
          <a:lstStyle/>
          <a:p>
            <a:pPr algn="r"/>
            <a:r>
              <a:rPr lang="en-AU" sz="2000" dirty="0"/>
              <a:t>Austria</a:t>
            </a:r>
          </a:p>
        </p:txBody>
      </p:sp>
      <p:sp>
        <p:nvSpPr>
          <p:cNvPr id="20" name="TextBox 19">
            <a:extLst/>
          </p:cNvPr>
          <p:cNvSpPr txBox="1"/>
          <p:nvPr/>
        </p:nvSpPr>
        <p:spPr>
          <a:xfrm>
            <a:off x="78797" y="1346913"/>
            <a:ext cx="1764708" cy="307777"/>
          </a:xfrm>
          <a:prstGeom prst="rect">
            <a:avLst/>
          </a:prstGeom>
          <a:noFill/>
        </p:spPr>
        <p:txBody>
          <a:bodyPr wrap="square" lIns="0" tIns="0" rIns="0" bIns="0" rtlCol="0">
            <a:spAutoFit/>
          </a:bodyPr>
          <a:lstStyle/>
          <a:p>
            <a:pPr algn="r"/>
            <a:r>
              <a:rPr lang="en-AU" sz="2000" dirty="0"/>
              <a:t>Switzerland</a:t>
            </a:r>
          </a:p>
        </p:txBody>
      </p:sp>
      <p:sp>
        <p:nvSpPr>
          <p:cNvPr id="21" name="TextBox 20">
            <a:extLst/>
          </p:cNvPr>
          <p:cNvSpPr txBox="1"/>
          <p:nvPr/>
        </p:nvSpPr>
        <p:spPr>
          <a:xfrm>
            <a:off x="78797" y="1084073"/>
            <a:ext cx="1764708" cy="307777"/>
          </a:xfrm>
          <a:prstGeom prst="rect">
            <a:avLst/>
          </a:prstGeom>
          <a:noFill/>
        </p:spPr>
        <p:txBody>
          <a:bodyPr wrap="square" lIns="0" tIns="0" rIns="0" bIns="0" rtlCol="0">
            <a:spAutoFit/>
          </a:bodyPr>
          <a:lstStyle/>
          <a:p>
            <a:pPr algn="r"/>
            <a:r>
              <a:rPr lang="en-AU" sz="2000" dirty="0"/>
              <a:t>Finland</a:t>
            </a:r>
          </a:p>
        </p:txBody>
      </p:sp>
      <p:sp>
        <p:nvSpPr>
          <p:cNvPr id="22" name="TextBox 21">
            <a:extLst/>
          </p:cNvPr>
          <p:cNvSpPr txBox="1"/>
          <p:nvPr/>
        </p:nvSpPr>
        <p:spPr>
          <a:xfrm>
            <a:off x="78797" y="821233"/>
            <a:ext cx="1764708" cy="307777"/>
          </a:xfrm>
          <a:prstGeom prst="rect">
            <a:avLst/>
          </a:prstGeom>
          <a:noFill/>
        </p:spPr>
        <p:txBody>
          <a:bodyPr wrap="square" lIns="0" tIns="0" rIns="0" bIns="0" rtlCol="0">
            <a:spAutoFit/>
          </a:bodyPr>
          <a:lstStyle/>
          <a:p>
            <a:pPr algn="r"/>
            <a:r>
              <a:rPr lang="en-AU" sz="2000" dirty="0"/>
              <a:t>France</a:t>
            </a:r>
          </a:p>
        </p:txBody>
      </p:sp>
      <p:sp>
        <p:nvSpPr>
          <p:cNvPr id="23" name="TextBox 22">
            <a:extLst/>
          </p:cNvPr>
          <p:cNvSpPr txBox="1"/>
          <p:nvPr/>
        </p:nvSpPr>
        <p:spPr>
          <a:xfrm>
            <a:off x="78797" y="558393"/>
            <a:ext cx="1764708" cy="307777"/>
          </a:xfrm>
          <a:prstGeom prst="rect">
            <a:avLst/>
          </a:prstGeom>
          <a:noFill/>
        </p:spPr>
        <p:txBody>
          <a:bodyPr wrap="square" lIns="0" tIns="0" rIns="0" bIns="0" rtlCol="0">
            <a:spAutoFit/>
          </a:bodyPr>
          <a:lstStyle/>
          <a:p>
            <a:pPr algn="r"/>
            <a:r>
              <a:rPr lang="en-AU" sz="2000" dirty="0"/>
              <a:t>Bulgaria</a:t>
            </a:r>
          </a:p>
        </p:txBody>
      </p:sp>
      <p:sp>
        <p:nvSpPr>
          <p:cNvPr id="24" name="TextBox 23">
            <a:extLst/>
          </p:cNvPr>
          <p:cNvSpPr txBox="1"/>
          <p:nvPr/>
        </p:nvSpPr>
        <p:spPr>
          <a:xfrm>
            <a:off x="78797" y="295553"/>
            <a:ext cx="1764708" cy="307777"/>
          </a:xfrm>
          <a:prstGeom prst="rect">
            <a:avLst/>
          </a:prstGeom>
          <a:noFill/>
        </p:spPr>
        <p:txBody>
          <a:bodyPr wrap="square" lIns="0" tIns="0" rIns="0" bIns="0" rtlCol="0">
            <a:spAutoFit/>
          </a:bodyPr>
          <a:lstStyle/>
          <a:p>
            <a:pPr algn="r"/>
            <a:r>
              <a:rPr lang="en-AU" sz="2000" dirty="0"/>
              <a:t>Portugal</a:t>
            </a:r>
          </a:p>
        </p:txBody>
      </p:sp>
      <p:sp>
        <p:nvSpPr>
          <p:cNvPr id="25" name="TextBox 24">
            <a:extLst/>
          </p:cNvPr>
          <p:cNvSpPr txBox="1"/>
          <p:nvPr/>
        </p:nvSpPr>
        <p:spPr>
          <a:xfrm>
            <a:off x="78797" y="5026673"/>
            <a:ext cx="1764708" cy="307777"/>
          </a:xfrm>
          <a:prstGeom prst="rect">
            <a:avLst/>
          </a:prstGeom>
          <a:noFill/>
        </p:spPr>
        <p:txBody>
          <a:bodyPr wrap="square" lIns="0" tIns="0" rIns="0" bIns="0" rtlCol="0">
            <a:spAutoFit/>
          </a:bodyPr>
          <a:lstStyle/>
          <a:p>
            <a:pPr algn="r"/>
            <a:r>
              <a:rPr lang="en-AU" sz="2000" b="1" dirty="0"/>
              <a:t>Australia</a:t>
            </a:r>
          </a:p>
        </p:txBody>
      </p:sp>
      <p:sp>
        <p:nvSpPr>
          <p:cNvPr id="26" name="TextBox 25">
            <a:extLst/>
          </p:cNvPr>
          <p:cNvSpPr txBox="1"/>
          <p:nvPr/>
        </p:nvSpPr>
        <p:spPr>
          <a:xfrm>
            <a:off x="78797" y="5289513"/>
            <a:ext cx="1764708" cy="307777"/>
          </a:xfrm>
          <a:prstGeom prst="rect">
            <a:avLst/>
          </a:prstGeom>
          <a:noFill/>
        </p:spPr>
        <p:txBody>
          <a:bodyPr wrap="square" lIns="0" tIns="0" rIns="0" bIns="0" rtlCol="0">
            <a:spAutoFit/>
          </a:bodyPr>
          <a:lstStyle/>
          <a:p>
            <a:pPr algn="r"/>
            <a:r>
              <a:rPr lang="en-AU" sz="2000" dirty="0"/>
              <a:t>New Zealand</a:t>
            </a:r>
          </a:p>
        </p:txBody>
      </p:sp>
      <p:sp>
        <p:nvSpPr>
          <p:cNvPr id="27" name="TextBox 26">
            <a:extLst/>
          </p:cNvPr>
          <p:cNvSpPr txBox="1"/>
          <p:nvPr/>
        </p:nvSpPr>
        <p:spPr>
          <a:xfrm>
            <a:off x="78797" y="4238153"/>
            <a:ext cx="1764708" cy="307777"/>
          </a:xfrm>
          <a:prstGeom prst="rect">
            <a:avLst/>
          </a:prstGeom>
          <a:noFill/>
        </p:spPr>
        <p:txBody>
          <a:bodyPr wrap="square" lIns="0" tIns="0" rIns="0" bIns="0" rtlCol="0">
            <a:spAutoFit/>
          </a:bodyPr>
          <a:lstStyle/>
          <a:p>
            <a:pPr algn="r"/>
            <a:r>
              <a:rPr lang="en-AU" sz="2000" dirty="0"/>
              <a:t>UK</a:t>
            </a:r>
          </a:p>
        </p:txBody>
      </p:sp>
      <p:sp>
        <p:nvSpPr>
          <p:cNvPr id="28" name="TextBox 27">
            <a:extLst/>
          </p:cNvPr>
          <p:cNvSpPr txBox="1"/>
          <p:nvPr/>
        </p:nvSpPr>
        <p:spPr>
          <a:xfrm>
            <a:off x="78797" y="2661113"/>
            <a:ext cx="1764708" cy="307777"/>
          </a:xfrm>
          <a:prstGeom prst="rect">
            <a:avLst/>
          </a:prstGeom>
          <a:noFill/>
        </p:spPr>
        <p:txBody>
          <a:bodyPr wrap="square" lIns="0" tIns="0" rIns="0" bIns="0" rtlCol="0">
            <a:spAutoFit/>
          </a:bodyPr>
          <a:lstStyle/>
          <a:p>
            <a:pPr algn="r"/>
            <a:r>
              <a:rPr lang="en-AU" sz="2000" dirty="0"/>
              <a:t>Denmark</a:t>
            </a:r>
          </a:p>
        </p:txBody>
      </p:sp>
      <p:sp>
        <p:nvSpPr>
          <p:cNvPr id="29" name="TextBox 28">
            <a:extLst/>
          </p:cNvPr>
          <p:cNvSpPr txBox="1"/>
          <p:nvPr/>
        </p:nvSpPr>
        <p:spPr>
          <a:xfrm>
            <a:off x="78797" y="2923953"/>
            <a:ext cx="1764708" cy="307777"/>
          </a:xfrm>
          <a:prstGeom prst="rect">
            <a:avLst/>
          </a:prstGeom>
          <a:noFill/>
        </p:spPr>
        <p:txBody>
          <a:bodyPr wrap="square" lIns="0" tIns="0" rIns="0" bIns="0" rtlCol="0">
            <a:spAutoFit/>
          </a:bodyPr>
          <a:lstStyle/>
          <a:p>
            <a:pPr algn="r"/>
            <a:r>
              <a:rPr lang="en-AU" sz="2000" dirty="0"/>
              <a:t>Netherlands</a:t>
            </a:r>
          </a:p>
        </p:txBody>
      </p:sp>
      <p:sp>
        <p:nvSpPr>
          <p:cNvPr id="30" name="TextBox 29">
            <a:extLst/>
          </p:cNvPr>
          <p:cNvSpPr txBox="1"/>
          <p:nvPr/>
        </p:nvSpPr>
        <p:spPr>
          <a:xfrm>
            <a:off x="78797" y="2398273"/>
            <a:ext cx="1764708" cy="307777"/>
          </a:xfrm>
          <a:prstGeom prst="rect">
            <a:avLst/>
          </a:prstGeom>
          <a:noFill/>
        </p:spPr>
        <p:txBody>
          <a:bodyPr wrap="square" lIns="0" tIns="0" rIns="0" bIns="0" rtlCol="0">
            <a:spAutoFit/>
          </a:bodyPr>
          <a:lstStyle/>
          <a:p>
            <a:pPr algn="r"/>
            <a:r>
              <a:rPr lang="en-AU" sz="2000" dirty="0"/>
              <a:t>Sweden</a:t>
            </a:r>
          </a:p>
        </p:txBody>
      </p:sp>
      <p:sp>
        <p:nvSpPr>
          <p:cNvPr id="31" name="TextBox 30">
            <a:extLst/>
          </p:cNvPr>
          <p:cNvSpPr txBox="1"/>
          <p:nvPr/>
        </p:nvSpPr>
        <p:spPr>
          <a:xfrm>
            <a:off x="78797" y="2135433"/>
            <a:ext cx="1764708" cy="307777"/>
          </a:xfrm>
          <a:prstGeom prst="rect">
            <a:avLst/>
          </a:prstGeom>
          <a:noFill/>
        </p:spPr>
        <p:txBody>
          <a:bodyPr wrap="square" lIns="0" tIns="0" rIns="0" bIns="0" rtlCol="0">
            <a:spAutoFit/>
          </a:bodyPr>
          <a:lstStyle/>
          <a:p>
            <a:pPr algn="r"/>
            <a:r>
              <a:rPr lang="en-AU" sz="2000" dirty="0"/>
              <a:t>Cyprus</a:t>
            </a:r>
          </a:p>
        </p:txBody>
      </p:sp>
      <p:sp>
        <p:nvSpPr>
          <p:cNvPr id="32" name="TextBox 31">
            <a:extLst/>
          </p:cNvPr>
          <p:cNvSpPr txBox="1"/>
          <p:nvPr/>
        </p:nvSpPr>
        <p:spPr>
          <a:xfrm>
            <a:off x="78797" y="1872593"/>
            <a:ext cx="1764708" cy="307777"/>
          </a:xfrm>
          <a:prstGeom prst="rect">
            <a:avLst/>
          </a:prstGeom>
          <a:noFill/>
        </p:spPr>
        <p:txBody>
          <a:bodyPr wrap="square" lIns="0" tIns="0" rIns="0" bIns="0" rtlCol="0">
            <a:spAutoFit/>
          </a:bodyPr>
          <a:lstStyle/>
          <a:p>
            <a:pPr algn="r"/>
            <a:r>
              <a:rPr lang="en-AU" sz="2000" dirty="0"/>
              <a:t>Germany</a:t>
            </a:r>
          </a:p>
        </p:txBody>
      </p:sp>
    </p:spTree>
    <p:extLst>
      <p:ext uri="{BB962C8B-B14F-4D97-AF65-F5344CB8AC3E}">
        <p14:creationId xmlns:p14="http://schemas.microsoft.com/office/powerpoint/2010/main" val="22176174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ext uri="{D42A27DB-BD31-4B8C-83A1-F6EECF244321}">
                <p14:modId xmlns:p14="http://schemas.microsoft.com/office/powerpoint/2010/main" val="3482231017"/>
              </p:ext>
            </p:extLst>
          </p:nvPr>
        </p:nvGraphicFramePr>
        <p:xfrm>
          <a:off x="0" y="0"/>
          <a:ext cx="94996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14" name="Content Placeholder 1"/>
          <p:cNvSpPr txBox="1">
            <a:spLocks/>
          </p:cNvSpPr>
          <p:nvPr/>
        </p:nvSpPr>
        <p:spPr bwMode="auto">
          <a:xfrm>
            <a:off x="8121352" y="4752960"/>
            <a:ext cx="1520488"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solidFill>
                  <a:schemeClr val="bg2"/>
                </a:solidFill>
                <a:latin typeface="Arial"/>
                <a:cs typeface="Arial"/>
              </a:rPr>
              <a:t>Houses</a:t>
            </a:r>
            <a:endParaRPr lang="en-US" sz="2200" kern="0" dirty="0">
              <a:solidFill>
                <a:schemeClr val="bg2"/>
              </a:solidFill>
              <a:latin typeface="Arial"/>
              <a:ea typeface="ＭＳ Ｐゴシック" pitchFamily="34" charset="-128"/>
              <a:cs typeface="Arial"/>
            </a:endParaRPr>
          </a:p>
        </p:txBody>
      </p:sp>
      <p:sp>
        <p:nvSpPr>
          <p:cNvPr id="17" name="Content Placeholder 1"/>
          <p:cNvSpPr txBox="1">
            <a:spLocks/>
          </p:cNvSpPr>
          <p:nvPr/>
        </p:nvSpPr>
        <p:spPr bwMode="auto">
          <a:xfrm>
            <a:off x="8121352" y="2762367"/>
            <a:ext cx="1784648" cy="115954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nSpc>
                <a:spcPct val="85000"/>
              </a:lnSpc>
            </a:pPr>
            <a:r>
              <a:rPr lang="en-AU" sz="2200" kern="0" dirty="0">
                <a:solidFill>
                  <a:schemeClr val="tx2"/>
                </a:solidFill>
                <a:latin typeface="Arial"/>
                <a:cs typeface="Arial"/>
              </a:rPr>
              <a:t>Semi-detached, townhouses, </a:t>
            </a:r>
          </a:p>
          <a:p>
            <a:pPr>
              <a:lnSpc>
                <a:spcPct val="85000"/>
              </a:lnSpc>
            </a:pPr>
            <a:r>
              <a:rPr lang="en-AU" sz="2200" kern="0" dirty="0">
                <a:solidFill>
                  <a:schemeClr val="tx2"/>
                </a:solidFill>
                <a:latin typeface="Arial"/>
                <a:cs typeface="Arial"/>
              </a:rPr>
              <a:t>terraces</a:t>
            </a:r>
            <a:endParaRPr lang="en-US" sz="2200" kern="0" dirty="0">
              <a:solidFill>
                <a:schemeClr val="tx2"/>
              </a:solidFill>
              <a:latin typeface="Arial"/>
              <a:ea typeface="ＭＳ Ｐゴシック" pitchFamily="34" charset="-128"/>
              <a:cs typeface="Arial"/>
            </a:endParaRPr>
          </a:p>
        </p:txBody>
      </p:sp>
      <p:sp>
        <p:nvSpPr>
          <p:cNvPr id="18" name="Content Placeholder 1"/>
          <p:cNvSpPr txBox="1">
            <a:spLocks/>
          </p:cNvSpPr>
          <p:nvPr/>
        </p:nvSpPr>
        <p:spPr bwMode="auto">
          <a:xfrm>
            <a:off x="8121352" y="888726"/>
            <a:ext cx="1760678" cy="863313"/>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nSpc>
                <a:spcPct val="85000"/>
              </a:lnSpc>
            </a:pPr>
            <a:r>
              <a:rPr lang="en-AU" sz="2200" kern="0" dirty="0">
                <a:solidFill>
                  <a:schemeClr val="accent3"/>
                </a:solidFill>
                <a:latin typeface="Arial"/>
                <a:ea typeface="ＭＳ Ｐゴシック" pitchFamily="34" charset="-128"/>
                <a:cs typeface="Arial"/>
              </a:rPr>
              <a:t>Middle and high rise apartments</a:t>
            </a:r>
            <a:endParaRPr lang="en-US" sz="2200" kern="0" dirty="0">
              <a:solidFill>
                <a:schemeClr val="accent3"/>
              </a:solidFill>
              <a:latin typeface="Arial"/>
              <a:ea typeface="ＭＳ Ｐゴシック" pitchFamily="34" charset="-128"/>
              <a:cs typeface="Arial"/>
            </a:endParaRPr>
          </a:p>
        </p:txBody>
      </p:sp>
      <p:sp>
        <p:nvSpPr>
          <p:cNvPr id="19" name="Content Placeholder 1"/>
          <p:cNvSpPr txBox="1">
            <a:spLocks/>
          </p:cNvSpPr>
          <p:nvPr/>
        </p:nvSpPr>
        <p:spPr bwMode="auto">
          <a:xfrm>
            <a:off x="8121351" y="1945647"/>
            <a:ext cx="1769457" cy="584006"/>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nSpc>
                <a:spcPct val="85000"/>
              </a:lnSpc>
            </a:pPr>
            <a:r>
              <a:rPr lang="en-AU" sz="2200" kern="0" dirty="0">
                <a:solidFill>
                  <a:schemeClr val="accent1"/>
                </a:solidFill>
                <a:latin typeface="Arial"/>
                <a:ea typeface="ＭＳ Ｐゴシック" pitchFamily="34" charset="-128"/>
                <a:cs typeface="Arial"/>
              </a:rPr>
              <a:t>Low-rise apartments</a:t>
            </a:r>
            <a:endParaRPr lang="en-US" sz="2200" kern="0" dirty="0">
              <a:solidFill>
                <a:schemeClr val="accent1"/>
              </a:solidFill>
              <a:latin typeface="Arial"/>
              <a:ea typeface="ＭＳ Ｐゴシック" pitchFamily="34" charset="-128"/>
              <a:cs typeface="Arial"/>
            </a:endParaRPr>
          </a:p>
        </p:txBody>
      </p:sp>
      <p:sp>
        <p:nvSpPr>
          <p:cNvPr id="10" name="Content Placeholder 1"/>
          <p:cNvSpPr txBox="1">
            <a:spLocks/>
          </p:cNvSpPr>
          <p:nvPr/>
        </p:nvSpPr>
        <p:spPr bwMode="auto">
          <a:xfrm>
            <a:off x="1494872" y="834560"/>
            <a:ext cx="3359536" cy="677108"/>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kern="0" dirty="0">
                <a:latin typeface="Arial"/>
                <a:cs typeface="Arial"/>
              </a:rPr>
              <a:t>Average annual building approvals</a:t>
            </a:r>
            <a:r>
              <a:rPr lang="en-AU" sz="2200" kern="0" dirty="0">
                <a:cs typeface="Arial"/>
              </a:rPr>
              <a:t>, 1992-2017</a:t>
            </a:r>
            <a:endParaRPr lang="en-US" sz="2200" kern="0" dirty="0">
              <a:latin typeface="Arial"/>
              <a:ea typeface="ＭＳ Ｐゴシック" pitchFamily="34" charset="-128"/>
              <a:cs typeface="Arial"/>
            </a:endParaRPr>
          </a:p>
        </p:txBody>
      </p:sp>
      <p:cxnSp>
        <p:nvCxnSpPr>
          <p:cNvPr id="4" name="Straight Arrow Connector 3"/>
          <p:cNvCxnSpPr>
            <a:cxnSpLocks/>
          </p:cNvCxnSpPr>
          <p:nvPr/>
        </p:nvCxnSpPr>
        <p:spPr bwMode="auto">
          <a:xfrm>
            <a:off x="3174640" y="1530537"/>
            <a:ext cx="0" cy="592501"/>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2" name="Straight Arrow Connector 11">
            <a:extLst>
              <a:ext uri="{FF2B5EF4-FFF2-40B4-BE49-F238E27FC236}">
                <a16:creationId xmlns:a16="http://schemas.microsoft.com/office/drawing/2014/main" xmlns="" id="{8B6732CA-3844-45EB-B454-BA01EF46852E}"/>
              </a:ext>
            </a:extLst>
          </p:cNvPr>
          <p:cNvCxnSpPr>
            <a:cxnSpLocks/>
          </p:cNvCxnSpPr>
          <p:nvPr/>
        </p:nvCxnSpPr>
        <p:spPr bwMode="auto">
          <a:xfrm flipH="1" flipV="1">
            <a:off x="7905328" y="3001817"/>
            <a:ext cx="165049" cy="122121"/>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xmlns="" id="{8953CC78-5888-4676-A3A4-11D98BBD9F42}"/>
              </a:ext>
            </a:extLst>
          </p:cNvPr>
          <p:cNvCxnSpPr>
            <a:cxnSpLocks/>
          </p:cNvCxnSpPr>
          <p:nvPr/>
        </p:nvCxnSpPr>
        <p:spPr bwMode="auto">
          <a:xfrm flipH="1">
            <a:off x="7905328" y="2245593"/>
            <a:ext cx="165050" cy="161724"/>
          </a:xfrm>
          <a:prstGeom prst="straightConnector1">
            <a:avLst/>
          </a:prstGeom>
          <a:solidFill>
            <a:schemeClr val="accent1"/>
          </a:solidFill>
          <a:ln w="9525" cap="flat" cmpd="sng" algn="ctr">
            <a:solidFill>
              <a:schemeClr val="accent1"/>
            </a:solidFill>
            <a:prstDash val="solid"/>
            <a:round/>
            <a:headEnd type="none" w="med" len="med"/>
            <a:tailEnd type="triangle"/>
          </a:ln>
          <a:effectLst/>
        </p:spPr>
      </p:cxnSp>
    </p:spTree>
    <p:extLst>
      <p:ext uri="{BB962C8B-B14F-4D97-AF65-F5344CB8AC3E}">
        <p14:creationId xmlns:p14="http://schemas.microsoft.com/office/powerpoint/2010/main" val="33010423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p:cNvPr>
          <p:cNvGraphicFramePr>
            <a:graphicFrameLocks/>
          </p:cNvGraphicFramePr>
          <p:nvPr>
            <p:extLst>
              <p:ext uri="{D42A27DB-BD31-4B8C-83A1-F6EECF244321}">
                <p14:modId xmlns:p14="http://schemas.microsoft.com/office/powerpoint/2010/main" val="2433510721"/>
              </p:ext>
            </p:extLst>
          </p:nvPr>
        </p:nvGraphicFramePr>
        <p:xfrm>
          <a:off x="3617788" y="369228"/>
          <a:ext cx="3359021" cy="616607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ontent Placeholder 3">
            <a:extLst/>
          </p:cNvPr>
          <p:cNvGraphicFramePr>
            <a:graphicFrameLocks/>
          </p:cNvGraphicFramePr>
          <p:nvPr>
            <p:extLst>
              <p:ext uri="{D42A27DB-BD31-4B8C-83A1-F6EECF244321}">
                <p14:modId xmlns:p14="http://schemas.microsoft.com/office/powerpoint/2010/main" val="427910371"/>
              </p:ext>
            </p:extLst>
          </p:nvPr>
        </p:nvGraphicFramePr>
        <p:xfrm>
          <a:off x="0" y="384027"/>
          <a:ext cx="3728865" cy="6202584"/>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1"/>
          <p:cNvSpPr txBox="1"/>
          <p:nvPr/>
        </p:nvSpPr>
        <p:spPr>
          <a:xfrm>
            <a:off x="7010770" y="17214"/>
            <a:ext cx="289522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Brisbane</a:t>
            </a:r>
            <a:endParaRPr lang="en-US" sz="2200" dirty="0"/>
          </a:p>
        </p:txBody>
      </p:sp>
      <p:sp>
        <p:nvSpPr>
          <p:cNvPr id="8" name="TextBox 1">
            <a:extLst/>
          </p:cNvPr>
          <p:cNvSpPr txBox="1"/>
          <p:nvPr/>
        </p:nvSpPr>
        <p:spPr>
          <a:xfrm>
            <a:off x="577516" y="6489078"/>
            <a:ext cx="9328484"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b="1" dirty="0"/>
              <a:t>City region</a:t>
            </a:r>
            <a:endParaRPr lang="en-AU" sz="2200" b="1" dirty="0">
              <a:highlight>
                <a:srgbClr val="FF00FF"/>
              </a:highlight>
            </a:endParaRPr>
          </a:p>
        </p:txBody>
      </p:sp>
      <p:sp>
        <p:nvSpPr>
          <p:cNvPr id="9" name="TextBox 1">
            <a:extLst/>
          </p:cNvPr>
          <p:cNvSpPr txBox="1"/>
          <p:nvPr/>
        </p:nvSpPr>
        <p:spPr>
          <a:xfrm>
            <a:off x="3799370" y="17214"/>
            <a:ext cx="3140895"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Melbourne</a:t>
            </a:r>
          </a:p>
        </p:txBody>
      </p:sp>
      <p:sp>
        <p:nvSpPr>
          <p:cNvPr id="10" name="TextBox 1">
            <a:extLst/>
          </p:cNvPr>
          <p:cNvSpPr txBox="1"/>
          <p:nvPr/>
        </p:nvSpPr>
        <p:spPr>
          <a:xfrm>
            <a:off x="577516" y="17214"/>
            <a:ext cx="312683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Sydney</a:t>
            </a:r>
          </a:p>
        </p:txBody>
      </p:sp>
      <p:grpSp>
        <p:nvGrpSpPr>
          <p:cNvPr id="21" name="Group 20"/>
          <p:cNvGrpSpPr/>
          <p:nvPr/>
        </p:nvGrpSpPr>
        <p:grpSpPr>
          <a:xfrm>
            <a:off x="715836" y="614862"/>
            <a:ext cx="1328735" cy="2918351"/>
            <a:chOff x="-3978965" y="2051641"/>
            <a:chExt cx="1328735" cy="2918351"/>
          </a:xfrm>
        </p:grpSpPr>
        <p:sp>
          <p:nvSpPr>
            <p:cNvPr id="12" name="Rectangle 11">
              <a:extLst/>
            </p:cNvPr>
            <p:cNvSpPr/>
            <p:nvPr/>
          </p:nvSpPr>
          <p:spPr bwMode="auto">
            <a:xfrm>
              <a:off x="-3978965" y="2090057"/>
              <a:ext cx="1328735" cy="2879935"/>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3" name="TextBox 1">
              <a:extLst/>
            </p:cNvPr>
            <p:cNvSpPr txBox="1"/>
            <p:nvPr/>
          </p:nvSpPr>
          <p:spPr>
            <a:xfrm>
              <a:off x="-3465679" y="2756451"/>
              <a:ext cx="815449" cy="2103138"/>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2200" dirty="0">
                  <a:solidFill>
                    <a:schemeClr val="accent3"/>
                  </a:solidFill>
                </a:rPr>
                <a:t>2-3</a:t>
              </a:r>
            </a:p>
            <a:p>
              <a:pPr>
                <a:spcBef>
                  <a:spcPts val="800"/>
                </a:spcBef>
              </a:pPr>
              <a:r>
                <a:rPr lang="en-AU" sz="2200" dirty="0">
                  <a:solidFill>
                    <a:schemeClr val="accent2"/>
                  </a:solidFill>
                </a:rPr>
                <a:t>4-9</a:t>
              </a:r>
            </a:p>
            <a:p>
              <a:pPr>
                <a:spcBef>
                  <a:spcPts val="800"/>
                </a:spcBef>
              </a:pPr>
              <a:r>
                <a:rPr lang="en-AU" sz="2200" dirty="0">
                  <a:solidFill>
                    <a:schemeClr val="accent1"/>
                  </a:solidFill>
                </a:rPr>
                <a:t>10-19</a:t>
              </a:r>
            </a:p>
            <a:p>
              <a:pPr>
                <a:spcBef>
                  <a:spcPts val="800"/>
                </a:spcBef>
              </a:pPr>
              <a:r>
                <a:rPr lang="en-AU" sz="2200" dirty="0">
                  <a:solidFill>
                    <a:schemeClr val="tx2"/>
                  </a:solidFill>
                </a:rPr>
                <a:t>20-39</a:t>
              </a:r>
            </a:p>
            <a:p>
              <a:pPr>
                <a:spcBef>
                  <a:spcPts val="800"/>
                </a:spcBef>
              </a:pPr>
              <a:r>
                <a:rPr lang="en-AU" sz="2200" dirty="0">
                  <a:solidFill>
                    <a:schemeClr val="bg2"/>
                  </a:solidFill>
                </a:rPr>
                <a:t>40+</a:t>
              </a:r>
            </a:p>
          </p:txBody>
        </p:sp>
        <p:sp>
          <p:nvSpPr>
            <p:cNvPr id="14" name="Rectangle 13">
              <a:extLst/>
            </p:cNvPr>
            <p:cNvSpPr/>
            <p:nvPr/>
          </p:nvSpPr>
          <p:spPr bwMode="auto">
            <a:xfrm>
              <a:off x="-3899938" y="3210668"/>
              <a:ext cx="324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5" name="Rectangle 14">
              <a:extLst/>
            </p:cNvPr>
            <p:cNvSpPr/>
            <p:nvPr/>
          </p:nvSpPr>
          <p:spPr bwMode="auto">
            <a:xfrm>
              <a:off x="-3899938" y="3645554"/>
              <a:ext cx="324000" cy="288000"/>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6" name="Rectangle 15">
              <a:extLst/>
            </p:cNvPr>
            <p:cNvSpPr/>
            <p:nvPr/>
          </p:nvSpPr>
          <p:spPr bwMode="auto">
            <a:xfrm>
              <a:off x="-3899938" y="4080441"/>
              <a:ext cx="324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7" name="Rectangle 16">
              <a:extLst/>
            </p:cNvPr>
            <p:cNvSpPr/>
            <p:nvPr/>
          </p:nvSpPr>
          <p:spPr bwMode="auto">
            <a:xfrm>
              <a:off x="-3899938" y="4515328"/>
              <a:ext cx="324000" cy="288000"/>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8" name="Rectangle 17">
              <a:extLst/>
            </p:cNvPr>
            <p:cNvSpPr/>
            <p:nvPr/>
          </p:nvSpPr>
          <p:spPr bwMode="auto">
            <a:xfrm>
              <a:off x="-3899938" y="2775782"/>
              <a:ext cx="324000" cy="288000"/>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9" name="TextBox 1">
              <a:extLst/>
            </p:cNvPr>
            <p:cNvSpPr txBox="1"/>
            <p:nvPr/>
          </p:nvSpPr>
          <p:spPr>
            <a:xfrm>
              <a:off x="-3924002" y="2051641"/>
              <a:ext cx="1152525" cy="67710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No. of </a:t>
              </a:r>
            </a:p>
            <a:p>
              <a:pPr algn="ctr">
                <a:spcBef>
                  <a:spcPts val="0"/>
                </a:spcBef>
              </a:pPr>
              <a:r>
                <a:rPr lang="en-AU" sz="2200" dirty="0"/>
                <a:t>storeys</a:t>
              </a:r>
            </a:p>
          </p:txBody>
        </p:sp>
      </p:grpSp>
      <p:graphicFrame>
        <p:nvGraphicFramePr>
          <p:cNvPr id="20" name="Content Placeholder 3">
            <a:extLst/>
          </p:cNvPr>
          <p:cNvGraphicFramePr>
            <a:graphicFrameLocks/>
          </p:cNvGraphicFramePr>
          <p:nvPr>
            <p:extLst>
              <p:ext uri="{D42A27DB-BD31-4B8C-83A1-F6EECF244321}">
                <p14:modId xmlns:p14="http://schemas.microsoft.com/office/powerpoint/2010/main" val="2529585943"/>
              </p:ext>
            </p:extLst>
          </p:nvPr>
        </p:nvGraphicFramePr>
        <p:xfrm>
          <a:off x="7035282" y="232509"/>
          <a:ext cx="2870718" cy="635782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397976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xmlns="" id="{0D843D4D-515B-469F-98E3-37A7DF98AAD1}"/>
              </a:ext>
            </a:extLst>
          </p:cNvPr>
          <p:cNvGraphicFramePr/>
          <p:nvPr>
            <p:extLst>
              <p:ext uri="{D42A27DB-BD31-4B8C-83A1-F6EECF244321}">
                <p14:modId xmlns:p14="http://schemas.microsoft.com/office/powerpoint/2010/main" val="2058454745"/>
              </p:ext>
            </p:extLst>
          </p:nvPr>
        </p:nvGraphicFramePr>
        <p:xfrm>
          <a:off x="1" y="316522"/>
          <a:ext cx="3661816" cy="654147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1" name="Chart 20">
            <a:extLst>
              <a:ext uri="{FF2B5EF4-FFF2-40B4-BE49-F238E27FC236}">
                <a16:creationId xmlns:a16="http://schemas.microsoft.com/office/drawing/2014/main" xmlns="" id="{20DAD990-35AC-4B5A-91B1-102D67EE4D3D}"/>
              </a:ext>
            </a:extLst>
          </p:cNvPr>
          <p:cNvGraphicFramePr/>
          <p:nvPr>
            <p:extLst>
              <p:ext uri="{D42A27DB-BD31-4B8C-83A1-F6EECF244321}">
                <p14:modId xmlns:p14="http://schemas.microsoft.com/office/powerpoint/2010/main" val="343955167"/>
              </p:ext>
            </p:extLst>
          </p:nvPr>
        </p:nvGraphicFramePr>
        <p:xfrm>
          <a:off x="3405334" y="326832"/>
          <a:ext cx="3372927" cy="65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2" name="Chart 21">
            <a:extLst>
              <a:ext uri="{FF2B5EF4-FFF2-40B4-BE49-F238E27FC236}">
                <a16:creationId xmlns:a16="http://schemas.microsoft.com/office/drawing/2014/main" xmlns="" id="{E4ACECBB-B18D-4B86-8ABD-F9CD567E96DB}"/>
              </a:ext>
            </a:extLst>
          </p:cNvPr>
          <p:cNvGraphicFramePr/>
          <p:nvPr>
            <p:extLst>
              <p:ext uri="{D42A27DB-BD31-4B8C-83A1-F6EECF244321}">
                <p14:modId xmlns:p14="http://schemas.microsoft.com/office/powerpoint/2010/main" val="3928799384"/>
              </p:ext>
            </p:extLst>
          </p:nvPr>
        </p:nvGraphicFramePr>
        <p:xfrm>
          <a:off x="6533072" y="337141"/>
          <a:ext cx="3372927" cy="6541200"/>
        </p:xfrm>
        <a:graphic>
          <a:graphicData uri="http://schemas.openxmlformats.org/drawingml/2006/chart">
            <c:chart xmlns:c="http://schemas.openxmlformats.org/drawingml/2006/chart" xmlns:r="http://schemas.openxmlformats.org/officeDocument/2006/relationships" r:id="rId5"/>
          </a:graphicData>
        </a:graphic>
      </p:graphicFrame>
      <p:sp>
        <p:nvSpPr>
          <p:cNvPr id="23" name="TextBox 1">
            <a:extLst>
              <a:ext uri="{FF2B5EF4-FFF2-40B4-BE49-F238E27FC236}">
                <a16:creationId xmlns:a16="http://schemas.microsoft.com/office/drawing/2014/main" xmlns="" id="{E2580A23-823C-4027-8ADC-7CDA840C6F0D}"/>
              </a:ext>
            </a:extLst>
          </p:cNvPr>
          <p:cNvSpPr txBox="1"/>
          <p:nvPr/>
        </p:nvSpPr>
        <p:spPr>
          <a:xfrm>
            <a:off x="534079" y="99"/>
            <a:ext cx="2871254"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Sydney</a:t>
            </a:r>
          </a:p>
        </p:txBody>
      </p:sp>
      <p:sp>
        <p:nvSpPr>
          <p:cNvPr id="24" name="TextBox 1">
            <a:extLst>
              <a:ext uri="{FF2B5EF4-FFF2-40B4-BE49-F238E27FC236}">
                <a16:creationId xmlns:a16="http://schemas.microsoft.com/office/drawing/2014/main" xmlns="" id="{F9C493A2-38F4-4414-9988-22E3E0131F78}"/>
              </a:ext>
            </a:extLst>
          </p:cNvPr>
          <p:cNvSpPr txBox="1"/>
          <p:nvPr/>
        </p:nvSpPr>
        <p:spPr>
          <a:xfrm>
            <a:off x="3661817" y="1"/>
            <a:ext cx="2871254"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Melbourne</a:t>
            </a:r>
          </a:p>
        </p:txBody>
      </p:sp>
      <p:sp>
        <p:nvSpPr>
          <p:cNvPr id="25" name="TextBox 1">
            <a:extLst>
              <a:ext uri="{FF2B5EF4-FFF2-40B4-BE49-F238E27FC236}">
                <a16:creationId xmlns:a16="http://schemas.microsoft.com/office/drawing/2014/main" xmlns="" id="{C7C048B4-16EF-493C-A3AB-AD4D1C9B7169}"/>
              </a:ext>
            </a:extLst>
          </p:cNvPr>
          <p:cNvSpPr txBox="1"/>
          <p:nvPr/>
        </p:nvSpPr>
        <p:spPr>
          <a:xfrm>
            <a:off x="6778261" y="0"/>
            <a:ext cx="2882548"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Brisbane</a:t>
            </a:r>
          </a:p>
        </p:txBody>
      </p:sp>
      <p:grpSp>
        <p:nvGrpSpPr>
          <p:cNvPr id="12" name="Group 11"/>
          <p:cNvGrpSpPr/>
          <p:nvPr/>
        </p:nvGrpSpPr>
        <p:grpSpPr>
          <a:xfrm>
            <a:off x="7197250" y="652249"/>
            <a:ext cx="2044570" cy="2731741"/>
            <a:chOff x="-3978965" y="2238251"/>
            <a:chExt cx="2044570" cy="2731741"/>
          </a:xfrm>
        </p:grpSpPr>
        <p:sp>
          <p:nvSpPr>
            <p:cNvPr id="13" name="Rectangle 12">
              <a:extLst/>
            </p:cNvPr>
            <p:cNvSpPr/>
            <p:nvPr/>
          </p:nvSpPr>
          <p:spPr bwMode="auto">
            <a:xfrm>
              <a:off x="-3978965" y="2238251"/>
              <a:ext cx="2044570" cy="2731741"/>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4" name="TextBox 1">
              <a:extLst/>
            </p:cNvPr>
            <p:cNvSpPr txBox="1"/>
            <p:nvPr/>
          </p:nvSpPr>
          <p:spPr>
            <a:xfrm>
              <a:off x="-3465679" y="2756451"/>
              <a:ext cx="1531284" cy="2103140"/>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2200" dirty="0">
                  <a:solidFill>
                    <a:schemeClr val="accent3"/>
                  </a:solidFill>
                </a:rPr>
                <a:t>Outer</a:t>
              </a:r>
            </a:p>
            <a:p>
              <a:pPr>
                <a:spcBef>
                  <a:spcPts val="800"/>
                </a:spcBef>
              </a:pPr>
              <a:r>
                <a:rPr lang="en-AU" sz="2200" dirty="0">
                  <a:solidFill>
                    <a:schemeClr val="accent2"/>
                  </a:solidFill>
                </a:rPr>
                <a:t>Middle</a:t>
              </a:r>
            </a:p>
            <a:p>
              <a:pPr>
                <a:spcBef>
                  <a:spcPts val="800"/>
                </a:spcBef>
              </a:pPr>
              <a:r>
                <a:rPr lang="en-AU" sz="2200" dirty="0">
                  <a:solidFill>
                    <a:schemeClr val="accent1"/>
                  </a:solidFill>
                </a:rPr>
                <a:t>Inner</a:t>
              </a:r>
            </a:p>
            <a:p>
              <a:pPr>
                <a:spcBef>
                  <a:spcPts val="800"/>
                </a:spcBef>
              </a:pPr>
              <a:r>
                <a:rPr lang="en-AU" sz="2200" dirty="0">
                  <a:solidFill>
                    <a:schemeClr val="tx2"/>
                  </a:solidFill>
                </a:rPr>
                <a:t>City fringe</a:t>
              </a:r>
            </a:p>
            <a:p>
              <a:pPr>
                <a:spcBef>
                  <a:spcPts val="800"/>
                </a:spcBef>
              </a:pPr>
              <a:r>
                <a:rPr lang="en-AU" sz="2200" dirty="0">
                  <a:solidFill>
                    <a:schemeClr val="bg2"/>
                  </a:solidFill>
                </a:rPr>
                <a:t>Central city</a:t>
              </a:r>
            </a:p>
          </p:txBody>
        </p:sp>
        <p:sp>
          <p:nvSpPr>
            <p:cNvPr id="15" name="Rectangle 14">
              <a:extLst/>
            </p:cNvPr>
            <p:cNvSpPr/>
            <p:nvPr/>
          </p:nvSpPr>
          <p:spPr bwMode="auto">
            <a:xfrm>
              <a:off x="-3899938" y="3210668"/>
              <a:ext cx="324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6" name="Rectangle 15">
              <a:extLst/>
            </p:cNvPr>
            <p:cNvSpPr/>
            <p:nvPr/>
          </p:nvSpPr>
          <p:spPr bwMode="auto">
            <a:xfrm>
              <a:off x="-3899938" y="3645554"/>
              <a:ext cx="324000" cy="288000"/>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7" name="Rectangle 16">
              <a:extLst/>
            </p:cNvPr>
            <p:cNvSpPr/>
            <p:nvPr/>
          </p:nvSpPr>
          <p:spPr bwMode="auto">
            <a:xfrm>
              <a:off x="-3899938" y="4080441"/>
              <a:ext cx="324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8" name="Rectangle 17">
              <a:extLst/>
            </p:cNvPr>
            <p:cNvSpPr/>
            <p:nvPr/>
          </p:nvSpPr>
          <p:spPr bwMode="auto">
            <a:xfrm>
              <a:off x="-3899938" y="4515328"/>
              <a:ext cx="324000" cy="288000"/>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9" name="Rectangle 18">
              <a:extLst/>
            </p:cNvPr>
            <p:cNvSpPr/>
            <p:nvPr/>
          </p:nvSpPr>
          <p:spPr bwMode="auto">
            <a:xfrm>
              <a:off x="-3899938" y="2775782"/>
              <a:ext cx="324000" cy="288000"/>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20" name="TextBox 1">
              <a:extLst/>
            </p:cNvPr>
            <p:cNvSpPr txBox="1"/>
            <p:nvPr/>
          </p:nvSpPr>
          <p:spPr>
            <a:xfrm>
              <a:off x="-3924002" y="2285143"/>
              <a:ext cx="198960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City region</a:t>
              </a:r>
            </a:p>
          </p:txBody>
        </p:sp>
      </p:grpSp>
    </p:spTree>
    <p:extLst>
      <p:ext uri="{BB962C8B-B14F-4D97-AF65-F5344CB8AC3E}">
        <p14:creationId xmlns:p14="http://schemas.microsoft.com/office/powerpoint/2010/main" val="1542434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ext uri="{D42A27DB-BD31-4B8C-83A1-F6EECF244321}">
                <p14:modId xmlns:p14="http://schemas.microsoft.com/office/powerpoint/2010/main" val="4211165429"/>
              </p:ext>
            </p:extLst>
          </p:nvPr>
        </p:nvGraphicFramePr>
        <p:xfrm>
          <a:off x="0" y="404665"/>
          <a:ext cx="9057456" cy="6048672"/>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p:cNvSpPr/>
          <p:nvPr/>
        </p:nvSpPr>
        <p:spPr>
          <a:xfrm>
            <a:off x="8802682" y="2416899"/>
            <a:ext cx="1048502" cy="338554"/>
          </a:xfrm>
          <a:prstGeom prst="rect">
            <a:avLst/>
          </a:prstGeom>
        </p:spPr>
        <p:txBody>
          <a:bodyPr wrap="square" lIns="0" tIns="0" rIns="0" bIns="0">
            <a:spAutoFit/>
          </a:bodyPr>
          <a:lstStyle/>
          <a:p>
            <a:r>
              <a:rPr lang="en-AU" sz="2200" dirty="0">
                <a:solidFill>
                  <a:schemeClr val="accent2"/>
                </a:solidFill>
              </a:rPr>
              <a:t>Second</a:t>
            </a:r>
          </a:p>
        </p:txBody>
      </p:sp>
      <p:sp>
        <p:nvSpPr>
          <p:cNvPr id="8" name="Rectangle 7"/>
          <p:cNvSpPr/>
          <p:nvPr/>
        </p:nvSpPr>
        <p:spPr>
          <a:xfrm>
            <a:off x="8802682" y="3291338"/>
            <a:ext cx="938097" cy="338554"/>
          </a:xfrm>
          <a:prstGeom prst="rect">
            <a:avLst/>
          </a:prstGeom>
        </p:spPr>
        <p:txBody>
          <a:bodyPr wrap="square" lIns="0" tIns="0" rIns="0" bIns="0">
            <a:spAutoFit/>
          </a:bodyPr>
          <a:lstStyle/>
          <a:p>
            <a:r>
              <a:rPr lang="en-AU" sz="2200" dirty="0">
                <a:solidFill>
                  <a:schemeClr val="tx2"/>
                </a:solidFill>
              </a:rPr>
              <a:t>Fourth</a:t>
            </a:r>
          </a:p>
        </p:txBody>
      </p:sp>
      <p:sp>
        <p:nvSpPr>
          <p:cNvPr id="9" name="Rectangle 8"/>
          <p:cNvSpPr/>
          <p:nvPr/>
        </p:nvSpPr>
        <p:spPr>
          <a:xfrm>
            <a:off x="8802682" y="786121"/>
            <a:ext cx="1048502" cy="338554"/>
          </a:xfrm>
          <a:prstGeom prst="rect">
            <a:avLst/>
          </a:prstGeom>
        </p:spPr>
        <p:txBody>
          <a:bodyPr wrap="square" lIns="0" tIns="0" rIns="0" bIns="0">
            <a:spAutoFit/>
          </a:bodyPr>
          <a:lstStyle/>
          <a:p>
            <a:r>
              <a:rPr lang="en-AU" sz="2200" dirty="0">
                <a:solidFill>
                  <a:schemeClr val="accent3"/>
                </a:solidFill>
              </a:rPr>
              <a:t>Lowest</a:t>
            </a:r>
          </a:p>
        </p:txBody>
      </p:sp>
      <p:sp>
        <p:nvSpPr>
          <p:cNvPr id="10" name="Rectangle 9"/>
          <p:cNvSpPr/>
          <p:nvPr/>
        </p:nvSpPr>
        <p:spPr>
          <a:xfrm>
            <a:off x="8802682" y="2905892"/>
            <a:ext cx="1048502" cy="338554"/>
          </a:xfrm>
          <a:prstGeom prst="rect">
            <a:avLst/>
          </a:prstGeom>
        </p:spPr>
        <p:txBody>
          <a:bodyPr wrap="square" lIns="0" tIns="0" rIns="0" bIns="0">
            <a:spAutoFit/>
          </a:bodyPr>
          <a:lstStyle/>
          <a:p>
            <a:r>
              <a:rPr lang="en-AU" sz="2200" dirty="0">
                <a:solidFill>
                  <a:schemeClr val="accent1"/>
                </a:solidFill>
              </a:rPr>
              <a:t>Third</a:t>
            </a:r>
          </a:p>
        </p:txBody>
      </p:sp>
      <p:sp>
        <p:nvSpPr>
          <p:cNvPr id="11" name="Rectangle 10"/>
          <p:cNvSpPr/>
          <p:nvPr/>
        </p:nvSpPr>
        <p:spPr>
          <a:xfrm>
            <a:off x="8802682" y="3979589"/>
            <a:ext cx="1048502" cy="338554"/>
          </a:xfrm>
          <a:prstGeom prst="rect">
            <a:avLst/>
          </a:prstGeom>
        </p:spPr>
        <p:txBody>
          <a:bodyPr wrap="square" lIns="0" tIns="0" rIns="0" bIns="0">
            <a:spAutoFit/>
          </a:bodyPr>
          <a:lstStyle/>
          <a:p>
            <a:r>
              <a:rPr lang="en-AU" sz="2200" dirty="0">
                <a:solidFill>
                  <a:schemeClr val="bg2"/>
                </a:solidFill>
              </a:rPr>
              <a:t>Highest</a:t>
            </a:r>
          </a:p>
        </p:txBody>
      </p:sp>
      <p:sp>
        <p:nvSpPr>
          <p:cNvPr id="12" name="Rectangle 11">
            <a:extLst>
              <a:ext uri="{FF2B5EF4-FFF2-40B4-BE49-F238E27FC236}">
                <a16:creationId xmlns:a16="http://schemas.microsoft.com/office/drawing/2014/main" xmlns="" id="{06D0ADDF-91DF-4C4E-9AF7-30F2CBCB04C3}"/>
              </a:ext>
            </a:extLst>
          </p:cNvPr>
          <p:cNvSpPr/>
          <p:nvPr/>
        </p:nvSpPr>
        <p:spPr>
          <a:xfrm>
            <a:off x="1208584" y="6444044"/>
            <a:ext cx="7128792" cy="430887"/>
          </a:xfrm>
          <a:prstGeom prst="rect">
            <a:avLst/>
          </a:prstGeom>
        </p:spPr>
        <p:txBody>
          <a:bodyPr wrap="square">
            <a:spAutoFit/>
          </a:bodyPr>
          <a:lstStyle/>
          <a:p>
            <a:pPr algn="ctr"/>
            <a:r>
              <a:rPr lang="en-AU" sz="2200" dirty="0"/>
              <a:t>Financial year ending</a:t>
            </a:r>
          </a:p>
        </p:txBody>
      </p:sp>
      <p:sp>
        <p:nvSpPr>
          <p:cNvPr id="13" name="Rectangle 12"/>
          <p:cNvSpPr/>
          <p:nvPr/>
        </p:nvSpPr>
        <p:spPr>
          <a:xfrm>
            <a:off x="7833320" y="93971"/>
            <a:ext cx="2039898" cy="338554"/>
          </a:xfrm>
          <a:prstGeom prst="rect">
            <a:avLst/>
          </a:prstGeom>
        </p:spPr>
        <p:txBody>
          <a:bodyPr wrap="square" lIns="0" tIns="0" rIns="0" bIns="0">
            <a:spAutoFit/>
          </a:bodyPr>
          <a:lstStyle/>
          <a:p>
            <a:pPr algn="r"/>
            <a:r>
              <a:rPr lang="en-AU" sz="2200" dirty="0">
                <a:solidFill>
                  <a:srgbClr val="000000"/>
                </a:solidFill>
              </a:rPr>
              <a:t>Income quintile</a:t>
            </a:r>
          </a:p>
        </p:txBody>
      </p:sp>
    </p:spTree>
    <p:extLst>
      <p:ext uri="{BB962C8B-B14F-4D97-AF65-F5344CB8AC3E}">
        <p14:creationId xmlns:p14="http://schemas.microsoft.com/office/powerpoint/2010/main" val="59868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xmlns="" id="{0D843D4D-515B-469F-98E3-37A7DF98AAD1}"/>
              </a:ext>
            </a:extLst>
          </p:cNvPr>
          <p:cNvGraphicFramePr/>
          <p:nvPr>
            <p:extLst>
              <p:ext uri="{D42A27DB-BD31-4B8C-83A1-F6EECF244321}">
                <p14:modId xmlns:p14="http://schemas.microsoft.com/office/powerpoint/2010/main" val="1096403328"/>
              </p:ext>
            </p:extLst>
          </p:nvPr>
        </p:nvGraphicFramePr>
        <p:xfrm>
          <a:off x="1" y="316522"/>
          <a:ext cx="3661816" cy="654147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1" name="Chart 20">
            <a:extLst>
              <a:ext uri="{FF2B5EF4-FFF2-40B4-BE49-F238E27FC236}">
                <a16:creationId xmlns:a16="http://schemas.microsoft.com/office/drawing/2014/main" xmlns="" id="{20DAD990-35AC-4B5A-91B1-102D67EE4D3D}"/>
              </a:ext>
            </a:extLst>
          </p:cNvPr>
          <p:cNvGraphicFramePr/>
          <p:nvPr>
            <p:extLst>
              <p:ext uri="{D42A27DB-BD31-4B8C-83A1-F6EECF244321}">
                <p14:modId xmlns:p14="http://schemas.microsoft.com/office/powerpoint/2010/main" val="14646708"/>
              </p:ext>
            </p:extLst>
          </p:nvPr>
        </p:nvGraphicFramePr>
        <p:xfrm>
          <a:off x="3405334" y="326832"/>
          <a:ext cx="3372927" cy="6541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2" name="Chart 21">
            <a:extLst>
              <a:ext uri="{FF2B5EF4-FFF2-40B4-BE49-F238E27FC236}">
                <a16:creationId xmlns:a16="http://schemas.microsoft.com/office/drawing/2014/main" xmlns="" id="{E4ACECBB-B18D-4B86-8ABD-F9CD567E96DB}"/>
              </a:ext>
            </a:extLst>
          </p:cNvPr>
          <p:cNvGraphicFramePr/>
          <p:nvPr>
            <p:extLst>
              <p:ext uri="{D42A27DB-BD31-4B8C-83A1-F6EECF244321}">
                <p14:modId xmlns:p14="http://schemas.microsoft.com/office/powerpoint/2010/main" val="2743911368"/>
              </p:ext>
            </p:extLst>
          </p:nvPr>
        </p:nvGraphicFramePr>
        <p:xfrm>
          <a:off x="6533072" y="337141"/>
          <a:ext cx="3372927" cy="6541200"/>
        </p:xfrm>
        <a:graphic>
          <a:graphicData uri="http://schemas.openxmlformats.org/drawingml/2006/chart">
            <c:chart xmlns:c="http://schemas.openxmlformats.org/drawingml/2006/chart" xmlns:r="http://schemas.openxmlformats.org/officeDocument/2006/relationships" r:id="rId5"/>
          </a:graphicData>
        </a:graphic>
      </p:graphicFrame>
      <p:sp>
        <p:nvSpPr>
          <p:cNvPr id="23" name="TextBox 1">
            <a:extLst>
              <a:ext uri="{FF2B5EF4-FFF2-40B4-BE49-F238E27FC236}">
                <a16:creationId xmlns:a16="http://schemas.microsoft.com/office/drawing/2014/main" xmlns="" id="{E2580A23-823C-4027-8ADC-7CDA840C6F0D}"/>
              </a:ext>
            </a:extLst>
          </p:cNvPr>
          <p:cNvSpPr txBox="1"/>
          <p:nvPr/>
        </p:nvSpPr>
        <p:spPr>
          <a:xfrm>
            <a:off x="534079" y="99"/>
            <a:ext cx="2871254"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Sydney</a:t>
            </a:r>
          </a:p>
        </p:txBody>
      </p:sp>
      <p:sp>
        <p:nvSpPr>
          <p:cNvPr id="24" name="TextBox 1">
            <a:extLst>
              <a:ext uri="{FF2B5EF4-FFF2-40B4-BE49-F238E27FC236}">
                <a16:creationId xmlns:a16="http://schemas.microsoft.com/office/drawing/2014/main" xmlns="" id="{F9C493A2-38F4-4414-9988-22E3E0131F78}"/>
              </a:ext>
            </a:extLst>
          </p:cNvPr>
          <p:cNvSpPr txBox="1"/>
          <p:nvPr/>
        </p:nvSpPr>
        <p:spPr>
          <a:xfrm>
            <a:off x="3661817" y="1"/>
            <a:ext cx="2871254"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Melbourne</a:t>
            </a:r>
          </a:p>
        </p:txBody>
      </p:sp>
      <p:sp>
        <p:nvSpPr>
          <p:cNvPr id="25" name="TextBox 1">
            <a:extLst>
              <a:ext uri="{FF2B5EF4-FFF2-40B4-BE49-F238E27FC236}">
                <a16:creationId xmlns:a16="http://schemas.microsoft.com/office/drawing/2014/main" xmlns="" id="{C7C048B4-16EF-493C-A3AB-AD4D1C9B7169}"/>
              </a:ext>
            </a:extLst>
          </p:cNvPr>
          <p:cNvSpPr txBox="1"/>
          <p:nvPr/>
        </p:nvSpPr>
        <p:spPr>
          <a:xfrm>
            <a:off x="6784973" y="0"/>
            <a:ext cx="2871254"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Brisbane</a:t>
            </a:r>
          </a:p>
        </p:txBody>
      </p:sp>
      <p:grpSp>
        <p:nvGrpSpPr>
          <p:cNvPr id="17" name="Group 16">
            <a:extLst>
              <a:ext uri="{FF2B5EF4-FFF2-40B4-BE49-F238E27FC236}">
                <a16:creationId xmlns:a16="http://schemas.microsoft.com/office/drawing/2014/main" xmlns="" id="{19738576-D85A-41E2-9632-0FF6D97700C6}"/>
              </a:ext>
            </a:extLst>
          </p:cNvPr>
          <p:cNvGrpSpPr/>
          <p:nvPr/>
        </p:nvGrpSpPr>
        <p:grpSpPr>
          <a:xfrm>
            <a:off x="7549397" y="790709"/>
            <a:ext cx="1328735" cy="2918351"/>
            <a:chOff x="-3978965" y="2051641"/>
            <a:chExt cx="1328735" cy="2918351"/>
          </a:xfrm>
        </p:grpSpPr>
        <p:sp>
          <p:nvSpPr>
            <p:cNvPr id="18" name="Rectangle 17">
              <a:extLst>
                <a:ext uri="{FF2B5EF4-FFF2-40B4-BE49-F238E27FC236}">
                  <a16:creationId xmlns:a16="http://schemas.microsoft.com/office/drawing/2014/main" xmlns="" id="{B695E0D3-A5FD-4492-B00E-D23EB36B7C6A}"/>
                </a:ext>
              </a:extLst>
            </p:cNvPr>
            <p:cNvSpPr/>
            <p:nvPr/>
          </p:nvSpPr>
          <p:spPr bwMode="auto">
            <a:xfrm>
              <a:off x="-3978965" y="2090057"/>
              <a:ext cx="1328735" cy="2879935"/>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26" name="TextBox 1">
              <a:extLst>
                <a:ext uri="{FF2B5EF4-FFF2-40B4-BE49-F238E27FC236}">
                  <a16:creationId xmlns:a16="http://schemas.microsoft.com/office/drawing/2014/main" xmlns="" id="{AA0EECA9-C441-464D-93B2-06230677C016}"/>
                </a:ext>
              </a:extLst>
            </p:cNvPr>
            <p:cNvSpPr txBox="1"/>
            <p:nvPr/>
          </p:nvSpPr>
          <p:spPr>
            <a:xfrm>
              <a:off x="-3465679" y="2756451"/>
              <a:ext cx="815449" cy="2103138"/>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2200" dirty="0">
                  <a:solidFill>
                    <a:schemeClr val="accent3"/>
                  </a:solidFill>
                </a:rPr>
                <a:t>2-3</a:t>
              </a:r>
            </a:p>
            <a:p>
              <a:pPr>
                <a:spcBef>
                  <a:spcPts val="800"/>
                </a:spcBef>
              </a:pPr>
              <a:r>
                <a:rPr lang="en-AU" sz="2200" dirty="0">
                  <a:solidFill>
                    <a:schemeClr val="accent2"/>
                  </a:solidFill>
                </a:rPr>
                <a:t>4-9</a:t>
              </a:r>
            </a:p>
            <a:p>
              <a:pPr>
                <a:spcBef>
                  <a:spcPts val="800"/>
                </a:spcBef>
              </a:pPr>
              <a:r>
                <a:rPr lang="en-AU" sz="2200" dirty="0">
                  <a:solidFill>
                    <a:schemeClr val="accent1"/>
                  </a:solidFill>
                </a:rPr>
                <a:t>10-19</a:t>
              </a:r>
            </a:p>
            <a:p>
              <a:pPr>
                <a:spcBef>
                  <a:spcPts val="800"/>
                </a:spcBef>
              </a:pPr>
              <a:r>
                <a:rPr lang="en-AU" sz="2200" dirty="0">
                  <a:solidFill>
                    <a:schemeClr val="tx2"/>
                  </a:solidFill>
                </a:rPr>
                <a:t>20-39</a:t>
              </a:r>
            </a:p>
            <a:p>
              <a:pPr>
                <a:spcBef>
                  <a:spcPts val="800"/>
                </a:spcBef>
              </a:pPr>
              <a:r>
                <a:rPr lang="en-AU" sz="2200" dirty="0">
                  <a:solidFill>
                    <a:schemeClr val="bg2"/>
                  </a:solidFill>
                </a:rPr>
                <a:t>40+</a:t>
              </a:r>
            </a:p>
          </p:txBody>
        </p:sp>
        <p:sp>
          <p:nvSpPr>
            <p:cNvPr id="27" name="Rectangle 26">
              <a:extLst>
                <a:ext uri="{FF2B5EF4-FFF2-40B4-BE49-F238E27FC236}">
                  <a16:creationId xmlns:a16="http://schemas.microsoft.com/office/drawing/2014/main" xmlns="" id="{5F59CA00-9307-484B-9412-2AD0D9704AF3}"/>
                </a:ext>
              </a:extLst>
            </p:cNvPr>
            <p:cNvSpPr/>
            <p:nvPr/>
          </p:nvSpPr>
          <p:spPr bwMode="auto">
            <a:xfrm>
              <a:off x="-3899938" y="3210668"/>
              <a:ext cx="324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8" name="Rectangle 27">
              <a:extLst>
                <a:ext uri="{FF2B5EF4-FFF2-40B4-BE49-F238E27FC236}">
                  <a16:creationId xmlns:a16="http://schemas.microsoft.com/office/drawing/2014/main" xmlns="" id="{AED11F46-8B3D-4A26-BD64-D84E0BDEB124}"/>
                </a:ext>
              </a:extLst>
            </p:cNvPr>
            <p:cNvSpPr/>
            <p:nvPr/>
          </p:nvSpPr>
          <p:spPr bwMode="auto">
            <a:xfrm>
              <a:off x="-3899938" y="3645554"/>
              <a:ext cx="324000" cy="288000"/>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9" name="Rectangle 28">
              <a:extLst>
                <a:ext uri="{FF2B5EF4-FFF2-40B4-BE49-F238E27FC236}">
                  <a16:creationId xmlns:a16="http://schemas.microsoft.com/office/drawing/2014/main" xmlns="" id="{28DC9DAA-DB4A-4354-B0FA-6CE422ACBFE1}"/>
                </a:ext>
              </a:extLst>
            </p:cNvPr>
            <p:cNvSpPr/>
            <p:nvPr/>
          </p:nvSpPr>
          <p:spPr bwMode="auto">
            <a:xfrm>
              <a:off x="-3899938" y="4080441"/>
              <a:ext cx="324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0" name="Rectangle 29">
              <a:extLst>
                <a:ext uri="{FF2B5EF4-FFF2-40B4-BE49-F238E27FC236}">
                  <a16:creationId xmlns:a16="http://schemas.microsoft.com/office/drawing/2014/main" xmlns="" id="{2963ABAB-AEC7-4503-842E-DD4CD6F469EA}"/>
                </a:ext>
              </a:extLst>
            </p:cNvPr>
            <p:cNvSpPr/>
            <p:nvPr/>
          </p:nvSpPr>
          <p:spPr bwMode="auto">
            <a:xfrm>
              <a:off x="-3899938" y="4515328"/>
              <a:ext cx="324000" cy="288000"/>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1" name="Rectangle 30">
              <a:extLst>
                <a:ext uri="{FF2B5EF4-FFF2-40B4-BE49-F238E27FC236}">
                  <a16:creationId xmlns:a16="http://schemas.microsoft.com/office/drawing/2014/main" xmlns="" id="{437B509D-747C-424B-8B0D-53730E4AB952}"/>
                </a:ext>
              </a:extLst>
            </p:cNvPr>
            <p:cNvSpPr/>
            <p:nvPr/>
          </p:nvSpPr>
          <p:spPr bwMode="auto">
            <a:xfrm>
              <a:off x="-3899938" y="2775782"/>
              <a:ext cx="324000" cy="288000"/>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32" name="TextBox 1">
              <a:extLst>
                <a:ext uri="{FF2B5EF4-FFF2-40B4-BE49-F238E27FC236}">
                  <a16:creationId xmlns:a16="http://schemas.microsoft.com/office/drawing/2014/main" xmlns="" id="{49D7C855-6805-40F6-8A8F-5E463C02F143}"/>
                </a:ext>
              </a:extLst>
            </p:cNvPr>
            <p:cNvSpPr txBox="1"/>
            <p:nvPr/>
          </p:nvSpPr>
          <p:spPr>
            <a:xfrm>
              <a:off x="-3924002" y="2051641"/>
              <a:ext cx="1152525" cy="67710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No. of </a:t>
              </a:r>
            </a:p>
            <a:p>
              <a:pPr algn="ctr">
                <a:spcBef>
                  <a:spcPts val="0"/>
                </a:spcBef>
              </a:pPr>
              <a:r>
                <a:rPr lang="en-AU" sz="2200" dirty="0"/>
                <a:t>storeys</a:t>
              </a:r>
            </a:p>
          </p:txBody>
        </p:sp>
      </p:grpSp>
    </p:spTree>
    <p:extLst>
      <p:ext uri="{BB962C8B-B14F-4D97-AF65-F5344CB8AC3E}">
        <p14:creationId xmlns:p14="http://schemas.microsoft.com/office/powerpoint/2010/main" val="2562435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noChangeAspect="1"/>
          </p:cNvGraphicFramePr>
          <p:nvPr>
            <p:extLst>
              <p:ext uri="{D42A27DB-BD31-4B8C-83A1-F6EECF244321}">
                <p14:modId xmlns:p14="http://schemas.microsoft.com/office/powerpoint/2010/main" val="4165410065"/>
              </p:ext>
            </p:extLst>
          </p:nvPr>
        </p:nvGraphicFramePr>
        <p:xfrm>
          <a:off x="0" y="0"/>
          <a:ext cx="9906000" cy="6186312"/>
        </p:xfrm>
        <a:graphic>
          <a:graphicData uri="http://schemas.openxmlformats.org/drawingml/2006/chart">
            <c:chart xmlns:c="http://schemas.openxmlformats.org/drawingml/2006/chart" xmlns:r="http://schemas.openxmlformats.org/officeDocument/2006/relationships" r:id="rId3"/>
          </a:graphicData>
        </a:graphic>
      </p:graphicFrame>
      <p:sp>
        <p:nvSpPr>
          <p:cNvPr id="9" name="Content Placeholder 2"/>
          <p:cNvSpPr txBox="1">
            <a:spLocks/>
          </p:cNvSpPr>
          <p:nvPr/>
        </p:nvSpPr>
        <p:spPr>
          <a:xfrm>
            <a:off x="1299991" y="6491765"/>
            <a:ext cx="8460954"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b="1" dirty="0"/>
              <a:t>Distance to CBD (km)</a:t>
            </a:r>
            <a:endParaRPr lang="en-US" sz="2200" b="1" kern="1200" dirty="0"/>
          </a:p>
        </p:txBody>
      </p:sp>
      <p:sp>
        <p:nvSpPr>
          <p:cNvPr id="7" name="Content Placeholder 2"/>
          <p:cNvSpPr txBox="1">
            <a:spLocks/>
          </p:cNvSpPr>
          <p:nvPr/>
        </p:nvSpPr>
        <p:spPr>
          <a:xfrm>
            <a:off x="1749636" y="337074"/>
            <a:ext cx="1587460"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457200"/>
            <a:r>
              <a:rPr lang="en-US" sz="2200" dirty="0">
                <a:solidFill>
                  <a:schemeClr val="accent2"/>
                </a:solidFill>
              </a:rPr>
              <a:t>Sydney</a:t>
            </a:r>
            <a:endParaRPr lang="en-US" sz="2200" kern="1200" dirty="0">
              <a:solidFill>
                <a:schemeClr val="accent2"/>
              </a:solidFill>
            </a:endParaRPr>
          </a:p>
        </p:txBody>
      </p:sp>
      <p:sp>
        <p:nvSpPr>
          <p:cNvPr id="8" name="Content Placeholder 2"/>
          <p:cNvSpPr txBox="1">
            <a:spLocks/>
          </p:cNvSpPr>
          <p:nvPr/>
        </p:nvSpPr>
        <p:spPr>
          <a:xfrm>
            <a:off x="1749636" y="728891"/>
            <a:ext cx="1587460"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457200"/>
            <a:r>
              <a:rPr lang="en-US" sz="2200" dirty="0">
                <a:solidFill>
                  <a:schemeClr val="tx2"/>
                </a:solidFill>
              </a:rPr>
              <a:t>Melbourne</a:t>
            </a:r>
            <a:endParaRPr lang="en-US" sz="2200" kern="1200" dirty="0">
              <a:solidFill>
                <a:schemeClr val="tx2"/>
              </a:solidFill>
            </a:endParaRPr>
          </a:p>
        </p:txBody>
      </p:sp>
      <p:sp>
        <p:nvSpPr>
          <p:cNvPr id="10" name="Content Placeholder 2">
            <a:extLst>
              <a:ext uri="{FF2B5EF4-FFF2-40B4-BE49-F238E27FC236}">
                <a16:creationId xmlns:a16="http://schemas.microsoft.com/office/drawing/2014/main" xmlns="" id="{176F9166-097A-4FF3-937D-13E6869A26CE}"/>
              </a:ext>
            </a:extLst>
          </p:cNvPr>
          <p:cNvSpPr txBox="1">
            <a:spLocks/>
          </p:cNvSpPr>
          <p:nvPr/>
        </p:nvSpPr>
        <p:spPr>
          <a:xfrm>
            <a:off x="1933350" y="6058581"/>
            <a:ext cx="63040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dirty="0"/>
              <a:t>5</a:t>
            </a:r>
            <a:endParaRPr lang="en-US" sz="2200" kern="1200" dirty="0"/>
          </a:p>
        </p:txBody>
      </p:sp>
      <p:sp>
        <p:nvSpPr>
          <p:cNvPr id="11" name="Content Placeholder 2">
            <a:extLst>
              <a:ext uri="{FF2B5EF4-FFF2-40B4-BE49-F238E27FC236}">
                <a16:creationId xmlns:a16="http://schemas.microsoft.com/office/drawing/2014/main" xmlns="" id="{EA43BEA8-CBC0-4F5A-BD25-F9F1DC41E5F5}"/>
              </a:ext>
            </a:extLst>
          </p:cNvPr>
          <p:cNvSpPr txBox="1">
            <a:spLocks/>
          </p:cNvSpPr>
          <p:nvPr/>
        </p:nvSpPr>
        <p:spPr>
          <a:xfrm>
            <a:off x="2875208" y="6058581"/>
            <a:ext cx="63040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kern="1200" dirty="0"/>
              <a:t>10</a:t>
            </a:r>
          </a:p>
        </p:txBody>
      </p:sp>
      <p:sp>
        <p:nvSpPr>
          <p:cNvPr id="12" name="Content Placeholder 2">
            <a:extLst>
              <a:ext uri="{FF2B5EF4-FFF2-40B4-BE49-F238E27FC236}">
                <a16:creationId xmlns:a16="http://schemas.microsoft.com/office/drawing/2014/main" xmlns="" id="{959412B4-F3E0-4FF4-9E72-F51FA75107D8}"/>
              </a:ext>
            </a:extLst>
          </p:cNvPr>
          <p:cNvSpPr txBox="1">
            <a:spLocks/>
          </p:cNvSpPr>
          <p:nvPr/>
        </p:nvSpPr>
        <p:spPr>
          <a:xfrm>
            <a:off x="3817066" y="6058581"/>
            <a:ext cx="63040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kern="1200" dirty="0"/>
              <a:t>1</a:t>
            </a:r>
            <a:r>
              <a:rPr lang="en-US" sz="2200" dirty="0"/>
              <a:t>5</a:t>
            </a:r>
            <a:endParaRPr lang="en-US" sz="2200" kern="1200" dirty="0"/>
          </a:p>
        </p:txBody>
      </p:sp>
      <p:sp>
        <p:nvSpPr>
          <p:cNvPr id="13" name="Content Placeholder 2">
            <a:extLst>
              <a:ext uri="{FF2B5EF4-FFF2-40B4-BE49-F238E27FC236}">
                <a16:creationId xmlns:a16="http://schemas.microsoft.com/office/drawing/2014/main" xmlns="" id="{BE4AE8E4-FAF3-432E-9B77-2E04D9B2BA22}"/>
              </a:ext>
            </a:extLst>
          </p:cNvPr>
          <p:cNvSpPr txBox="1">
            <a:spLocks/>
          </p:cNvSpPr>
          <p:nvPr/>
        </p:nvSpPr>
        <p:spPr>
          <a:xfrm>
            <a:off x="4758924" y="6058581"/>
            <a:ext cx="63040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kern="1200" dirty="0"/>
              <a:t>20</a:t>
            </a:r>
          </a:p>
        </p:txBody>
      </p:sp>
      <p:sp>
        <p:nvSpPr>
          <p:cNvPr id="14" name="Content Placeholder 2">
            <a:extLst>
              <a:ext uri="{FF2B5EF4-FFF2-40B4-BE49-F238E27FC236}">
                <a16:creationId xmlns:a16="http://schemas.microsoft.com/office/drawing/2014/main" xmlns="" id="{4A718FDD-3F48-43FA-B779-8D3F08AE670E}"/>
              </a:ext>
            </a:extLst>
          </p:cNvPr>
          <p:cNvSpPr txBox="1">
            <a:spLocks/>
          </p:cNvSpPr>
          <p:nvPr/>
        </p:nvSpPr>
        <p:spPr>
          <a:xfrm>
            <a:off x="5700782" y="6058581"/>
            <a:ext cx="63040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kern="1200" dirty="0"/>
              <a:t>25</a:t>
            </a:r>
          </a:p>
        </p:txBody>
      </p:sp>
      <p:sp>
        <p:nvSpPr>
          <p:cNvPr id="15" name="Content Placeholder 2">
            <a:extLst>
              <a:ext uri="{FF2B5EF4-FFF2-40B4-BE49-F238E27FC236}">
                <a16:creationId xmlns:a16="http://schemas.microsoft.com/office/drawing/2014/main" xmlns="" id="{8E299F77-D872-4E19-8854-EB15793F1A86}"/>
              </a:ext>
            </a:extLst>
          </p:cNvPr>
          <p:cNvSpPr txBox="1">
            <a:spLocks/>
          </p:cNvSpPr>
          <p:nvPr/>
        </p:nvSpPr>
        <p:spPr>
          <a:xfrm>
            <a:off x="6642640" y="6058581"/>
            <a:ext cx="63040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kern="1200" dirty="0"/>
              <a:t>30</a:t>
            </a:r>
          </a:p>
        </p:txBody>
      </p:sp>
      <p:sp>
        <p:nvSpPr>
          <p:cNvPr id="16" name="Content Placeholder 2">
            <a:extLst>
              <a:ext uri="{FF2B5EF4-FFF2-40B4-BE49-F238E27FC236}">
                <a16:creationId xmlns:a16="http://schemas.microsoft.com/office/drawing/2014/main" xmlns="" id="{74E47525-E0AD-40E2-A991-626C0632BB2A}"/>
              </a:ext>
            </a:extLst>
          </p:cNvPr>
          <p:cNvSpPr txBox="1">
            <a:spLocks/>
          </p:cNvSpPr>
          <p:nvPr/>
        </p:nvSpPr>
        <p:spPr>
          <a:xfrm>
            <a:off x="7573209" y="6058581"/>
            <a:ext cx="63040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kern="1200" dirty="0"/>
              <a:t>35</a:t>
            </a:r>
          </a:p>
        </p:txBody>
      </p:sp>
      <p:sp>
        <p:nvSpPr>
          <p:cNvPr id="17" name="Content Placeholder 2">
            <a:extLst>
              <a:ext uri="{FF2B5EF4-FFF2-40B4-BE49-F238E27FC236}">
                <a16:creationId xmlns:a16="http://schemas.microsoft.com/office/drawing/2014/main" xmlns="" id="{85932CAC-5166-4EBA-BEC5-462A11373F13}"/>
              </a:ext>
            </a:extLst>
          </p:cNvPr>
          <p:cNvSpPr txBox="1">
            <a:spLocks/>
          </p:cNvSpPr>
          <p:nvPr/>
        </p:nvSpPr>
        <p:spPr>
          <a:xfrm>
            <a:off x="8526356" y="6058581"/>
            <a:ext cx="63040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kern="1200" dirty="0"/>
              <a:t>40+</a:t>
            </a:r>
          </a:p>
        </p:txBody>
      </p:sp>
      <p:sp>
        <p:nvSpPr>
          <p:cNvPr id="18" name="Content Placeholder 2">
            <a:extLst>
              <a:ext uri="{FF2B5EF4-FFF2-40B4-BE49-F238E27FC236}">
                <a16:creationId xmlns:a16="http://schemas.microsoft.com/office/drawing/2014/main" xmlns="" id="{7E8AF0BB-05AE-4FDC-BC23-F3FC0DF8BEA0}"/>
              </a:ext>
            </a:extLst>
          </p:cNvPr>
          <p:cNvSpPr txBox="1">
            <a:spLocks/>
          </p:cNvSpPr>
          <p:nvPr/>
        </p:nvSpPr>
        <p:spPr>
          <a:xfrm>
            <a:off x="1024471" y="6058581"/>
            <a:ext cx="63040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457200"/>
            <a:r>
              <a:rPr lang="en-US" sz="2200" kern="1200" dirty="0"/>
              <a:t>0</a:t>
            </a:r>
          </a:p>
        </p:txBody>
      </p:sp>
      <p:sp>
        <p:nvSpPr>
          <p:cNvPr id="19" name="Rectangle 18">
            <a:extLst>
              <a:ext uri="{FF2B5EF4-FFF2-40B4-BE49-F238E27FC236}">
                <a16:creationId xmlns:a16="http://schemas.microsoft.com/office/drawing/2014/main" xmlns="" id="{63348645-E11E-4B3A-BC88-53000D168224}"/>
              </a:ext>
            </a:extLst>
          </p:cNvPr>
          <p:cNvSpPr/>
          <p:nvPr/>
        </p:nvSpPr>
        <p:spPr bwMode="auto">
          <a:xfrm>
            <a:off x="1375350" y="362923"/>
            <a:ext cx="288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0" name="Rectangle 19">
            <a:extLst>
              <a:ext uri="{FF2B5EF4-FFF2-40B4-BE49-F238E27FC236}">
                <a16:creationId xmlns:a16="http://schemas.microsoft.com/office/drawing/2014/main" xmlns="" id="{95E7A2B3-34A9-423A-A8FA-60D98150ABC4}"/>
              </a:ext>
            </a:extLst>
          </p:cNvPr>
          <p:cNvSpPr/>
          <p:nvPr/>
        </p:nvSpPr>
        <p:spPr bwMode="auto">
          <a:xfrm>
            <a:off x="1375350" y="754168"/>
            <a:ext cx="288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Tree>
    <p:extLst>
      <p:ext uri="{BB962C8B-B14F-4D97-AF65-F5344CB8AC3E}">
        <p14:creationId xmlns:p14="http://schemas.microsoft.com/office/powerpoint/2010/main" val="4913298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3">
            <a:extLst>
              <a:ext uri="{FF2B5EF4-FFF2-40B4-BE49-F238E27FC236}">
                <a16:creationId xmlns:a16="http://schemas.microsoft.com/office/drawing/2014/main" xmlns="" id="{9AEAC500-7414-49BB-BA25-E43D542FAB55}"/>
              </a:ext>
            </a:extLst>
          </p:cNvPr>
          <p:cNvGraphicFramePr>
            <a:graphicFrameLocks/>
          </p:cNvGraphicFramePr>
          <p:nvPr>
            <p:extLst>
              <p:ext uri="{D42A27DB-BD31-4B8C-83A1-F6EECF244321}">
                <p14:modId xmlns:p14="http://schemas.microsoft.com/office/powerpoint/2010/main" val="3528901801"/>
              </p:ext>
            </p:extLst>
          </p:nvPr>
        </p:nvGraphicFramePr>
        <p:xfrm>
          <a:off x="0" y="0"/>
          <a:ext cx="5531005" cy="6858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ontent Placeholder 3">
            <a:extLst>
              <a:ext uri="{FF2B5EF4-FFF2-40B4-BE49-F238E27FC236}">
                <a16:creationId xmlns:a16="http://schemas.microsoft.com/office/drawing/2014/main" xmlns="" id="{E431082A-BCD9-476B-8551-2BEA295AA561}"/>
              </a:ext>
            </a:extLst>
          </p:cNvPr>
          <p:cNvGraphicFramePr>
            <a:graphicFrameLocks/>
          </p:cNvGraphicFramePr>
          <p:nvPr>
            <p:extLst>
              <p:ext uri="{D42A27DB-BD31-4B8C-83A1-F6EECF244321}">
                <p14:modId xmlns:p14="http://schemas.microsoft.com/office/powerpoint/2010/main" val="743491075"/>
              </p:ext>
            </p:extLst>
          </p:nvPr>
        </p:nvGraphicFramePr>
        <p:xfrm>
          <a:off x="5394121" y="11151"/>
          <a:ext cx="4511879" cy="6858000"/>
        </p:xfrm>
        <a:graphic>
          <a:graphicData uri="http://schemas.openxmlformats.org/drawingml/2006/chart">
            <c:chart xmlns:c="http://schemas.openxmlformats.org/drawingml/2006/chart" xmlns:r="http://schemas.openxmlformats.org/officeDocument/2006/relationships" r:id="rId4"/>
          </a:graphicData>
        </a:graphic>
      </p:graphicFrame>
      <p:grpSp>
        <p:nvGrpSpPr>
          <p:cNvPr id="22" name="Group 21">
            <a:extLst>
              <a:ext uri="{FF2B5EF4-FFF2-40B4-BE49-F238E27FC236}">
                <a16:creationId xmlns:a16="http://schemas.microsoft.com/office/drawing/2014/main" xmlns="" id="{1F49C0AA-55DB-4353-995A-51AE6595B2A5}"/>
              </a:ext>
            </a:extLst>
          </p:cNvPr>
          <p:cNvGrpSpPr/>
          <p:nvPr/>
        </p:nvGrpSpPr>
        <p:grpSpPr>
          <a:xfrm>
            <a:off x="1059366" y="105067"/>
            <a:ext cx="4939988" cy="1397582"/>
            <a:chOff x="1059366" y="128513"/>
            <a:chExt cx="4939988" cy="1397582"/>
          </a:xfrm>
        </p:grpSpPr>
        <p:sp>
          <p:nvSpPr>
            <p:cNvPr id="7" name="Rectangle 6">
              <a:extLst>
                <a:ext uri="{FF2B5EF4-FFF2-40B4-BE49-F238E27FC236}">
                  <a16:creationId xmlns:a16="http://schemas.microsoft.com/office/drawing/2014/main" xmlns="" id="{B090BCB3-8FBC-4EED-B99F-59A5975539EB}"/>
                </a:ext>
              </a:extLst>
            </p:cNvPr>
            <p:cNvSpPr/>
            <p:nvPr/>
          </p:nvSpPr>
          <p:spPr bwMode="auto">
            <a:xfrm>
              <a:off x="1059366" y="128513"/>
              <a:ext cx="4603278" cy="139758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i="0" u="none" strike="noStrike" cap="none" normalizeH="0" baseline="0">
                <a:ln>
                  <a:noFill/>
                </a:ln>
                <a:solidFill>
                  <a:schemeClr val="tx1"/>
                </a:solidFill>
                <a:effectLst/>
                <a:latin typeface="Arial" charset="0"/>
                <a:ea typeface="ＭＳ Ｐゴシック" pitchFamily="34" charset="-128"/>
              </a:endParaRPr>
            </a:p>
          </p:txBody>
        </p:sp>
        <p:grpSp>
          <p:nvGrpSpPr>
            <p:cNvPr id="6" name="Group 5">
              <a:extLst>
                <a:ext uri="{FF2B5EF4-FFF2-40B4-BE49-F238E27FC236}">
                  <a16:creationId xmlns:a16="http://schemas.microsoft.com/office/drawing/2014/main" xmlns="" id="{C9A938D0-3554-4985-869F-4E07DA113322}"/>
                </a:ext>
              </a:extLst>
            </p:cNvPr>
            <p:cNvGrpSpPr/>
            <p:nvPr/>
          </p:nvGrpSpPr>
          <p:grpSpPr>
            <a:xfrm>
              <a:off x="1178262" y="139664"/>
              <a:ext cx="4821092" cy="1348898"/>
              <a:chOff x="1178262" y="139664"/>
              <a:chExt cx="4821092" cy="1348898"/>
            </a:xfrm>
          </p:grpSpPr>
          <p:sp>
            <p:nvSpPr>
              <p:cNvPr id="10" name="TextBox 18">
                <a:extLst>
                  <a:ext uri="{FF2B5EF4-FFF2-40B4-BE49-F238E27FC236}">
                    <a16:creationId xmlns:a16="http://schemas.microsoft.com/office/drawing/2014/main" xmlns="" id="{0BF9DEC7-7340-4879-8A05-11F91B07FCF2}"/>
                  </a:ext>
                </a:extLst>
              </p:cNvPr>
              <p:cNvSpPr txBox="1"/>
              <p:nvPr/>
            </p:nvSpPr>
            <p:spPr>
              <a:xfrm>
                <a:off x="1633901" y="516070"/>
                <a:ext cx="3441573" cy="296235"/>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2011 to 2016</a:t>
                </a:r>
              </a:p>
            </p:txBody>
          </p:sp>
          <p:sp>
            <p:nvSpPr>
              <p:cNvPr id="8" name="TextBox 18">
                <a:extLst>
                  <a:ext uri="{FF2B5EF4-FFF2-40B4-BE49-F238E27FC236}">
                    <a16:creationId xmlns:a16="http://schemas.microsoft.com/office/drawing/2014/main" xmlns="" id="{632C958D-DF59-486E-B44C-B3DDB1E4FB76}"/>
                  </a:ext>
                </a:extLst>
              </p:cNvPr>
              <p:cNvSpPr txBox="1"/>
              <p:nvPr/>
            </p:nvSpPr>
            <p:spPr>
              <a:xfrm>
                <a:off x="1633901" y="169477"/>
                <a:ext cx="3172942" cy="296235"/>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3"/>
                    </a:solidFill>
                  </a:rPr>
                  <a:t>2006 to 2011</a:t>
                </a:r>
              </a:p>
            </p:txBody>
          </p:sp>
          <p:sp>
            <p:nvSpPr>
              <p:cNvPr id="13" name="TextBox 18">
                <a:extLst>
                  <a:ext uri="{FF2B5EF4-FFF2-40B4-BE49-F238E27FC236}">
                    <a16:creationId xmlns:a16="http://schemas.microsoft.com/office/drawing/2014/main" xmlns="" id="{EC0B3B47-A030-45E1-912E-BB02B683A693}"/>
                  </a:ext>
                </a:extLst>
              </p:cNvPr>
              <p:cNvSpPr txBox="1"/>
              <p:nvPr/>
            </p:nvSpPr>
            <p:spPr>
              <a:xfrm>
                <a:off x="1633901" y="1200791"/>
                <a:ext cx="4365453" cy="287771"/>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Required to meet housing target</a:t>
                </a:r>
              </a:p>
            </p:txBody>
          </p:sp>
          <p:sp>
            <p:nvSpPr>
              <p:cNvPr id="15" name="TextBox 18">
                <a:extLst>
                  <a:ext uri="{FF2B5EF4-FFF2-40B4-BE49-F238E27FC236}">
                    <a16:creationId xmlns:a16="http://schemas.microsoft.com/office/drawing/2014/main" xmlns="" id="{23E78B41-F000-44D3-8188-121D30E630C9}"/>
                  </a:ext>
                </a:extLst>
              </p:cNvPr>
              <p:cNvSpPr txBox="1"/>
              <p:nvPr/>
            </p:nvSpPr>
            <p:spPr>
              <a:xfrm>
                <a:off x="1633901" y="862663"/>
                <a:ext cx="3072906" cy="287771"/>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2017</a:t>
                </a:r>
              </a:p>
            </p:txBody>
          </p:sp>
          <p:sp>
            <p:nvSpPr>
              <p:cNvPr id="16" name="Rectangle 15">
                <a:extLst>
                  <a:ext uri="{FF2B5EF4-FFF2-40B4-BE49-F238E27FC236}">
                    <a16:creationId xmlns:a16="http://schemas.microsoft.com/office/drawing/2014/main" xmlns="" id="{5F573C5D-9590-4788-AF03-55C5212E56D1}"/>
                  </a:ext>
                </a:extLst>
              </p:cNvPr>
              <p:cNvSpPr/>
              <p:nvPr/>
            </p:nvSpPr>
            <p:spPr bwMode="auto">
              <a:xfrm>
                <a:off x="1178262" y="489059"/>
                <a:ext cx="324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7" name="Rectangle 16">
                <a:extLst>
                  <a:ext uri="{FF2B5EF4-FFF2-40B4-BE49-F238E27FC236}">
                    <a16:creationId xmlns:a16="http://schemas.microsoft.com/office/drawing/2014/main" xmlns="" id="{2826FC1D-ED24-4389-9CFC-6055CE422D9F}"/>
                  </a:ext>
                </a:extLst>
              </p:cNvPr>
              <p:cNvSpPr/>
              <p:nvPr/>
            </p:nvSpPr>
            <p:spPr bwMode="auto">
              <a:xfrm>
                <a:off x="1178262" y="838454"/>
                <a:ext cx="324000" cy="288000"/>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8" name="Rectangle 17">
                <a:extLst>
                  <a:ext uri="{FF2B5EF4-FFF2-40B4-BE49-F238E27FC236}">
                    <a16:creationId xmlns:a16="http://schemas.microsoft.com/office/drawing/2014/main" xmlns="" id="{DCE0FD83-AF94-49D4-8DD2-92B8F6B57384}"/>
                  </a:ext>
                </a:extLst>
              </p:cNvPr>
              <p:cNvSpPr/>
              <p:nvPr/>
            </p:nvSpPr>
            <p:spPr bwMode="auto">
              <a:xfrm>
                <a:off x="1178262" y="1187850"/>
                <a:ext cx="324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1" name="Rectangle 20">
                <a:extLst>
                  <a:ext uri="{FF2B5EF4-FFF2-40B4-BE49-F238E27FC236}">
                    <a16:creationId xmlns:a16="http://schemas.microsoft.com/office/drawing/2014/main" xmlns="" id="{4D558DF7-CEC9-4CC6-BB70-B40D724562ED}"/>
                  </a:ext>
                </a:extLst>
              </p:cNvPr>
              <p:cNvSpPr/>
              <p:nvPr/>
            </p:nvSpPr>
            <p:spPr bwMode="auto">
              <a:xfrm>
                <a:off x="1178262" y="139664"/>
                <a:ext cx="324000" cy="288000"/>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grpSp>
      </p:grpSp>
    </p:spTree>
    <p:extLst>
      <p:ext uri="{BB962C8B-B14F-4D97-AF65-F5344CB8AC3E}">
        <p14:creationId xmlns:p14="http://schemas.microsoft.com/office/powerpoint/2010/main" val="31933656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 name="Content Placeholder 6"/>
          <p:cNvGraphicFramePr>
            <a:graphicFrameLocks/>
          </p:cNvGraphicFramePr>
          <p:nvPr>
            <p:extLst>
              <p:ext uri="{D42A27DB-BD31-4B8C-83A1-F6EECF244321}">
                <p14:modId xmlns:p14="http://schemas.microsoft.com/office/powerpoint/2010/main" val="1446750909"/>
              </p:ext>
            </p:extLst>
          </p:nvPr>
        </p:nvGraphicFramePr>
        <p:xfrm>
          <a:off x="0" y="0"/>
          <a:ext cx="9906000" cy="6444000"/>
        </p:xfrm>
        <a:graphic>
          <a:graphicData uri="http://schemas.openxmlformats.org/drawingml/2006/chart">
            <c:chart xmlns:c="http://schemas.openxmlformats.org/drawingml/2006/chart" xmlns:r="http://schemas.openxmlformats.org/officeDocument/2006/relationships" r:id="rId3"/>
          </a:graphicData>
        </a:graphic>
      </p:graphicFrame>
      <p:sp>
        <p:nvSpPr>
          <p:cNvPr id="21" name="Rectangle 20"/>
          <p:cNvSpPr/>
          <p:nvPr/>
        </p:nvSpPr>
        <p:spPr bwMode="auto">
          <a:xfrm>
            <a:off x="6369078" y="212592"/>
            <a:ext cx="2893678" cy="2676198"/>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1800"/>
          </a:p>
        </p:txBody>
      </p:sp>
      <p:sp>
        <p:nvSpPr>
          <p:cNvPr id="8" name="TextBox 1"/>
          <p:cNvSpPr txBox="1"/>
          <p:nvPr/>
        </p:nvSpPr>
        <p:spPr>
          <a:xfrm>
            <a:off x="7894467" y="607524"/>
            <a:ext cx="1368289" cy="205184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650"/>
              </a:spcBef>
            </a:pPr>
            <a:r>
              <a:rPr lang="en-AU" sz="2200" dirty="0"/>
              <a:t>Sydney</a:t>
            </a:r>
          </a:p>
          <a:p>
            <a:pPr>
              <a:spcBef>
                <a:spcPts val="650"/>
              </a:spcBef>
            </a:pPr>
            <a:r>
              <a:rPr lang="en-AU" sz="2200" dirty="0"/>
              <a:t>Melbourne</a:t>
            </a:r>
          </a:p>
          <a:p>
            <a:pPr>
              <a:spcBef>
                <a:spcPts val="650"/>
              </a:spcBef>
            </a:pPr>
            <a:r>
              <a:rPr lang="en-AU" sz="2200" dirty="0"/>
              <a:t>Brisbane</a:t>
            </a:r>
          </a:p>
          <a:p>
            <a:pPr>
              <a:spcBef>
                <a:spcPts val="650"/>
              </a:spcBef>
            </a:pPr>
            <a:r>
              <a:rPr lang="en-AU" sz="2200" dirty="0"/>
              <a:t>Adelaide</a:t>
            </a:r>
          </a:p>
          <a:p>
            <a:pPr>
              <a:spcBef>
                <a:spcPts val="650"/>
              </a:spcBef>
            </a:pPr>
            <a:r>
              <a:rPr lang="en-AU" sz="2200" dirty="0"/>
              <a:t>Perth</a:t>
            </a:r>
            <a:endParaRPr lang="en-US" sz="2200" dirty="0"/>
          </a:p>
        </p:txBody>
      </p:sp>
      <p:sp>
        <p:nvSpPr>
          <p:cNvPr id="10" name="TextBox 1"/>
          <p:cNvSpPr txBox="1"/>
          <p:nvPr/>
        </p:nvSpPr>
        <p:spPr>
          <a:xfrm>
            <a:off x="1376485" y="6157032"/>
            <a:ext cx="775470"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1300"/>
              </a:spcBef>
            </a:pPr>
            <a:r>
              <a:rPr lang="en-AU" sz="2200" dirty="0"/>
              <a:t>0-5</a:t>
            </a:r>
            <a:endParaRPr lang="en-US" sz="2200" dirty="0"/>
          </a:p>
        </p:txBody>
      </p:sp>
      <p:sp>
        <p:nvSpPr>
          <p:cNvPr id="11" name="TextBox 1"/>
          <p:cNvSpPr txBox="1"/>
          <p:nvPr/>
        </p:nvSpPr>
        <p:spPr>
          <a:xfrm>
            <a:off x="2800563" y="6157032"/>
            <a:ext cx="775470"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1300"/>
              </a:spcBef>
            </a:pPr>
            <a:r>
              <a:rPr lang="en-AU" sz="2200" dirty="0"/>
              <a:t>5-10</a:t>
            </a:r>
            <a:endParaRPr lang="en-US" sz="2200" dirty="0"/>
          </a:p>
        </p:txBody>
      </p:sp>
      <p:sp>
        <p:nvSpPr>
          <p:cNvPr id="12" name="TextBox 1"/>
          <p:cNvSpPr txBox="1"/>
          <p:nvPr/>
        </p:nvSpPr>
        <p:spPr>
          <a:xfrm>
            <a:off x="4270399" y="6157032"/>
            <a:ext cx="775470"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1300"/>
              </a:spcBef>
            </a:pPr>
            <a:r>
              <a:rPr lang="en-AU" sz="2200" dirty="0"/>
              <a:t>10-15</a:t>
            </a:r>
            <a:endParaRPr lang="en-US" sz="2200" dirty="0"/>
          </a:p>
        </p:txBody>
      </p:sp>
      <p:sp>
        <p:nvSpPr>
          <p:cNvPr id="13" name="TextBox 1"/>
          <p:cNvSpPr txBox="1"/>
          <p:nvPr/>
        </p:nvSpPr>
        <p:spPr>
          <a:xfrm>
            <a:off x="5719885" y="6157032"/>
            <a:ext cx="775470"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1300"/>
              </a:spcBef>
            </a:pPr>
            <a:r>
              <a:rPr lang="en-AU" sz="2200" dirty="0"/>
              <a:t>15-20</a:t>
            </a:r>
            <a:endParaRPr lang="en-US" sz="2200" dirty="0"/>
          </a:p>
        </p:txBody>
      </p:sp>
      <p:sp>
        <p:nvSpPr>
          <p:cNvPr id="14" name="TextBox 1"/>
          <p:cNvSpPr txBox="1"/>
          <p:nvPr/>
        </p:nvSpPr>
        <p:spPr>
          <a:xfrm>
            <a:off x="7178701" y="6157032"/>
            <a:ext cx="775470"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1300"/>
              </a:spcBef>
            </a:pPr>
            <a:r>
              <a:rPr lang="en-AU" sz="2200" dirty="0"/>
              <a:t>20-25</a:t>
            </a:r>
            <a:endParaRPr lang="en-US" sz="2200" dirty="0"/>
          </a:p>
        </p:txBody>
      </p:sp>
      <p:sp>
        <p:nvSpPr>
          <p:cNvPr id="15" name="TextBox 1"/>
          <p:cNvSpPr txBox="1"/>
          <p:nvPr/>
        </p:nvSpPr>
        <p:spPr>
          <a:xfrm>
            <a:off x="8657301" y="6157032"/>
            <a:ext cx="775470"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1300"/>
              </a:spcBef>
            </a:pPr>
            <a:r>
              <a:rPr lang="en-AU" sz="2200" dirty="0"/>
              <a:t>25-30</a:t>
            </a:r>
            <a:endParaRPr lang="en-US" sz="2200" dirty="0"/>
          </a:p>
        </p:txBody>
      </p:sp>
      <p:sp>
        <p:nvSpPr>
          <p:cNvPr id="16" name="TextBox 1"/>
          <p:cNvSpPr txBox="1"/>
          <p:nvPr/>
        </p:nvSpPr>
        <p:spPr>
          <a:xfrm>
            <a:off x="1013552" y="6478502"/>
            <a:ext cx="8791460"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1300"/>
              </a:spcBef>
            </a:pPr>
            <a:r>
              <a:rPr lang="en-AU" sz="2200" dirty="0"/>
              <a:t>Distance to GPO, km</a:t>
            </a:r>
            <a:endParaRPr lang="en-US" sz="2200" dirty="0"/>
          </a:p>
        </p:txBody>
      </p:sp>
      <p:sp>
        <p:nvSpPr>
          <p:cNvPr id="4" name="Rectangle 3"/>
          <p:cNvSpPr/>
          <p:nvPr/>
        </p:nvSpPr>
        <p:spPr bwMode="auto">
          <a:xfrm>
            <a:off x="7408812" y="657651"/>
            <a:ext cx="324000" cy="288000"/>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7" name="Rectangle 16"/>
          <p:cNvSpPr/>
          <p:nvPr/>
        </p:nvSpPr>
        <p:spPr bwMode="auto">
          <a:xfrm>
            <a:off x="7408812" y="1074069"/>
            <a:ext cx="324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8" name="Rectangle 17"/>
          <p:cNvSpPr/>
          <p:nvPr/>
        </p:nvSpPr>
        <p:spPr bwMode="auto">
          <a:xfrm>
            <a:off x="7408812" y="1490487"/>
            <a:ext cx="324000" cy="288000"/>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9" name="Rectangle 18"/>
          <p:cNvSpPr/>
          <p:nvPr/>
        </p:nvSpPr>
        <p:spPr bwMode="auto">
          <a:xfrm>
            <a:off x="7408812" y="1906905"/>
            <a:ext cx="324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0" name="Rectangle 19"/>
          <p:cNvSpPr/>
          <p:nvPr/>
        </p:nvSpPr>
        <p:spPr bwMode="auto">
          <a:xfrm>
            <a:off x="7408812" y="2323322"/>
            <a:ext cx="324000" cy="288000"/>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6" name="Rectangle 25"/>
          <p:cNvSpPr/>
          <p:nvPr/>
        </p:nvSpPr>
        <p:spPr bwMode="auto">
          <a:xfrm>
            <a:off x="6453388" y="247117"/>
            <a:ext cx="948667" cy="377935"/>
          </a:xfrm>
          <a:prstGeom prst="rect">
            <a:avLst/>
          </a:prstGeom>
          <a:noFill/>
          <a:ln w="9525" cap="flat" cmpd="sng" algn="ctr">
            <a:noFill/>
            <a:prstDash val="solid"/>
            <a:round/>
            <a:headEnd type="none" w="med" len="med"/>
            <a:tailEnd type="none" w="med" len="med"/>
          </a:ln>
          <a:effectLst/>
        </p:spPr>
        <p:txBody>
          <a:bodyPr vert="horz" wrap="square" lIns="99060" tIns="19500" rIns="99060" bIns="19500" numCol="1" rtlCol="0" anchor="ctr" anchorCtr="1" compatLnSpc="1">
            <a:prstTxWarp prst="textNoShape">
              <a:avLst/>
            </a:prstTxWarp>
            <a:spAutoFit/>
          </a:bodyPr>
          <a:lstStyle/>
          <a:p>
            <a:pPr defTabSz="990570"/>
            <a:r>
              <a:rPr lang="en-US" sz="2200" dirty="0"/>
              <a:t>1981</a:t>
            </a:r>
          </a:p>
        </p:txBody>
      </p:sp>
      <p:sp>
        <p:nvSpPr>
          <p:cNvPr id="27" name="Rectangle 26"/>
          <p:cNvSpPr/>
          <p:nvPr/>
        </p:nvSpPr>
        <p:spPr bwMode="auto">
          <a:xfrm>
            <a:off x="7159868" y="247118"/>
            <a:ext cx="948667" cy="377935"/>
          </a:xfrm>
          <a:prstGeom prst="rect">
            <a:avLst/>
          </a:prstGeom>
          <a:noFill/>
          <a:ln w="9525" cap="flat" cmpd="sng" algn="ctr">
            <a:noFill/>
            <a:prstDash val="solid"/>
            <a:round/>
            <a:headEnd type="none" w="med" len="med"/>
            <a:tailEnd type="none" w="med" len="med"/>
          </a:ln>
          <a:effectLst/>
        </p:spPr>
        <p:txBody>
          <a:bodyPr vert="horz" wrap="square" lIns="99060" tIns="19500" rIns="99060" bIns="19500" numCol="1" rtlCol="0" anchor="ctr" anchorCtr="1" compatLnSpc="1">
            <a:prstTxWarp prst="textNoShape">
              <a:avLst/>
            </a:prstTxWarp>
            <a:spAutoFit/>
          </a:bodyPr>
          <a:lstStyle/>
          <a:p>
            <a:pPr defTabSz="990570"/>
            <a:r>
              <a:rPr lang="en-US" sz="2200" dirty="0"/>
              <a:t>2016</a:t>
            </a:r>
          </a:p>
        </p:txBody>
      </p:sp>
      <p:sp>
        <p:nvSpPr>
          <p:cNvPr id="24" name="Rectangle 23">
            <a:extLst>
              <a:ext uri="{FF2B5EF4-FFF2-40B4-BE49-F238E27FC236}">
                <a16:creationId xmlns:a16="http://schemas.microsoft.com/office/drawing/2014/main" xmlns="" id="{F7A5DE3F-BBD2-4E90-8B84-E1F0D1212373}"/>
              </a:ext>
            </a:extLst>
          </p:cNvPr>
          <p:cNvSpPr/>
          <p:nvPr/>
        </p:nvSpPr>
        <p:spPr bwMode="auto">
          <a:xfrm>
            <a:off x="6820423" y="659576"/>
            <a:ext cx="324000" cy="288000"/>
          </a:xfrm>
          <a:prstGeom prst="rect">
            <a:avLst/>
          </a:prstGeom>
          <a:solidFill>
            <a:schemeClr val="bg2">
              <a:alpha val="70000"/>
            </a:schemeClr>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5" name="Rectangle 24">
            <a:extLst>
              <a:ext uri="{FF2B5EF4-FFF2-40B4-BE49-F238E27FC236}">
                <a16:creationId xmlns:a16="http://schemas.microsoft.com/office/drawing/2014/main" xmlns="" id="{BC92D8F3-93A5-4BF1-9E0D-56EABED0E066}"/>
              </a:ext>
            </a:extLst>
          </p:cNvPr>
          <p:cNvSpPr/>
          <p:nvPr/>
        </p:nvSpPr>
        <p:spPr bwMode="auto">
          <a:xfrm>
            <a:off x="6820423" y="1075512"/>
            <a:ext cx="324000" cy="288000"/>
          </a:xfrm>
          <a:prstGeom prst="rect">
            <a:avLst/>
          </a:prstGeom>
          <a:solidFill>
            <a:schemeClr val="tx2">
              <a:alpha val="70000"/>
            </a:schemeClr>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8" name="Rectangle 27">
            <a:extLst>
              <a:ext uri="{FF2B5EF4-FFF2-40B4-BE49-F238E27FC236}">
                <a16:creationId xmlns:a16="http://schemas.microsoft.com/office/drawing/2014/main" xmlns="" id="{230F8ABA-D9A5-4BFD-8A36-80EEC46B682A}"/>
              </a:ext>
            </a:extLst>
          </p:cNvPr>
          <p:cNvSpPr/>
          <p:nvPr/>
        </p:nvSpPr>
        <p:spPr bwMode="auto">
          <a:xfrm>
            <a:off x="6820423" y="1491448"/>
            <a:ext cx="324000" cy="288000"/>
          </a:xfrm>
          <a:prstGeom prst="rect">
            <a:avLst/>
          </a:prstGeom>
          <a:solidFill>
            <a:schemeClr val="accent1">
              <a:alpha val="70000"/>
            </a:schemeClr>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29" name="Rectangle 28">
            <a:extLst>
              <a:ext uri="{FF2B5EF4-FFF2-40B4-BE49-F238E27FC236}">
                <a16:creationId xmlns:a16="http://schemas.microsoft.com/office/drawing/2014/main" xmlns="" id="{B54BEDBF-F649-4565-BB96-D9E5C3888330}"/>
              </a:ext>
            </a:extLst>
          </p:cNvPr>
          <p:cNvSpPr/>
          <p:nvPr/>
        </p:nvSpPr>
        <p:spPr bwMode="auto">
          <a:xfrm>
            <a:off x="6820423" y="1907384"/>
            <a:ext cx="324000" cy="288000"/>
          </a:xfrm>
          <a:prstGeom prst="rect">
            <a:avLst/>
          </a:prstGeom>
          <a:solidFill>
            <a:schemeClr val="accent2">
              <a:alpha val="70000"/>
            </a:schemeClr>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0" name="Rectangle 29">
            <a:extLst>
              <a:ext uri="{FF2B5EF4-FFF2-40B4-BE49-F238E27FC236}">
                <a16:creationId xmlns:a16="http://schemas.microsoft.com/office/drawing/2014/main" xmlns="" id="{0A3EA1C2-489A-4F3D-A0FA-0C6583363862}"/>
              </a:ext>
            </a:extLst>
          </p:cNvPr>
          <p:cNvSpPr/>
          <p:nvPr/>
        </p:nvSpPr>
        <p:spPr bwMode="auto">
          <a:xfrm>
            <a:off x="6820423" y="2323321"/>
            <a:ext cx="324000" cy="288000"/>
          </a:xfrm>
          <a:prstGeom prst="rect">
            <a:avLst/>
          </a:prstGeom>
          <a:solidFill>
            <a:schemeClr val="accent3">
              <a:alpha val="70000"/>
            </a:schemeClr>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Tree>
    <p:extLst>
      <p:ext uri="{BB962C8B-B14F-4D97-AF65-F5344CB8AC3E}">
        <p14:creationId xmlns:p14="http://schemas.microsoft.com/office/powerpoint/2010/main" val="41689767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p:cNvGraphicFramePr>
            <a:graphicFrameLocks noChangeAspect="1"/>
          </p:cNvGraphicFramePr>
          <p:nvPr>
            <p:extLst>
              <p:ext uri="{D42A27DB-BD31-4B8C-83A1-F6EECF244321}">
                <p14:modId xmlns:p14="http://schemas.microsoft.com/office/powerpoint/2010/main" val="348304039"/>
              </p:ext>
            </p:extLst>
          </p:nvPr>
        </p:nvGraphicFramePr>
        <p:xfrm>
          <a:off x="0" y="745066"/>
          <a:ext cx="3484587" cy="6112933"/>
        </p:xfrm>
        <a:graphic>
          <a:graphicData uri="http://schemas.openxmlformats.org/drawingml/2006/chart">
            <c:chart xmlns:c="http://schemas.openxmlformats.org/drawingml/2006/chart" xmlns:r="http://schemas.openxmlformats.org/officeDocument/2006/relationships" r:id="rId3"/>
          </a:graphicData>
        </a:graphic>
      </p:graphicFrame>
      <p:sp>
        <p:nvSpPr>
          <p:cNvPr id="2" name="Content Placeholder 1"/>
          <p:cNvSpPr>
            <a:spLocks noGrp="1"/>
          </p:cNvSpPr>
          <p:nvPr>
            <p:ph idx="1"/>
          </p:nvPr>
        </p:nvSpPr>
        <p:spPr>
          <a:xfrm>
            <a:off x="3484587" y="23057"/>
            <a:ext cx="3240360" cy="677108"/>
          </a:xfrm>
        </p:spPr>
        <p:txBody>
          <a:bodyPr wrap="square" lIns="0" tIns="0" rIns="0" bIns="0">
            <a:spAutoFit/>
          </a:bodyPr>
          <a:lstStyle/>
          <a:p>
            <a:pPr algn="ctr"/>
            <a:r>
              <a:rPr lang="en-AU" sz="2200" dirty="0"/>
              <a:t>Land price </a:t>
            </a:r>
            <a:br>
              <a:rPr lang="en-AU" sz="2200" dirty="0"/>
            </a:br>
            <a:r>
              <a:rPr lang="en-AU" sz="2200" b="0" dirty="0"/>
              <a:t>$ per square metre</a:t>
            </a:r>
            <a:endParaRPr lang="en-US" sz="2200" b="0" dirty="0">
              <a:latin typeface="Arial" charset="0"/>
              <a:ea typeface="ＭＳ Ｐゴシック" pitchFamily="34" charset="-128"/>
            </a:endParaRPr>
          </a:p>
        </p:txBody>
      </p:sp>
      <p:graphicFrame>
        <p:nvGraphicFramePr>
          <p:cNvPr id="6" name="Chart 5"/>
          <p:cNvGraphicFramePr>
            <a:graphicFrameLocks noChangeAspect="1"/>
          </p:cNvGraphicFramePr>
          <p:nvPr>
            <p:extLst>
              <p:ext uri="{D42A27DB-BD31-4B8C-83A1-F6EECF244321}">
                <p14:modId xmlns:p14="http://schemas.microsoft.com/office/powerpoint/2010/main" val="1696106900"/>
              </p:ext>
            </p:extLst>
          </p:nvPr>
        </p:nvGraphicFramePr>
        <p:xfrm>
          <a:off x="3270738" y="736599"/>
          <a:ext cx="3620259" cy="6121399"/>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1"/>
          <p:cNvSpPr txBox="1"/>
          <p:nvPr/>
        </p:nvSpPr>
        <p:spPr>
          <a:xfrm>
            <a:off x="1362530" y="4254589"/>
            <a:ext cx="1335302"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solidFill>
                  <a:schemeClr val="bg2"/>
                </a:solidFill>
              </a:rPr>
              <a:t>Melbourne</a:t>
            </a:r>
          </a:p>
        </p:txBody>
      </p:sp>
      <p:sp>
        <p:nvSpPr>
          <p:cNvPr id="8" name="TextBox 2"/>
          <p:cNvSpPr txBox="1"/>
          <p:nvPr/>
        </p:nvSpPr>
        <p:spPr>
          <a:xfrm>
            <a:off x="1472653" y="1371022"/>
            <a:ext cx="940963"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solidFill>
                  <a:schemeClr val="accent3"/>
                </a:solidFill>
              </a:rPr>
              <a:t>Sydney</a:t>
            </a:r>
          </a:p>
        </p:txBody>
      </p:sp>
      <p:sp>
        <p:nvSpPr>
          <p:cNvPr id="9" name="TextBox 2"/>
          <p:cNvSpPr txBox="1"/>
          <p:nvPr/>
        </p:nvSpPr>
        <p:spPr>
          <a:xfrm>
            <a:off x="2062044" y="3103561"/>
            <a:ext cx="924908"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solidFill>
                  <a:schemeClr val="accent2"/>
                </a:solidFill>
              </a:rPr>
              <a:t>SE Qld</a:t>
            </a:r>
          </a:p>
        </p:txBody>
      </p:sp>
      <p:sp>
        <p:nvSpPr>
          <p:cNvPr id="10" name="Content Placeholder 1"/>
          <p:cNvSpPr txBox="1">
            <a:spLocks/>
          </p:cNvSpPr>
          <p:nvPr/>
        </p:nvSpPr>
        <p:spPr bwMode="auto">
          <a:xfrm>
            <a:off x="81987" y="23057"/>
            <a:ext cx="2881350"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b="1" kern="0" dirty="0"/>
              <a:t>Median lot price </a:t>
            </a:r>
            <a:br>
              <a:rPr lang="en-AU" sz="2200" b="1" kern="0" dirty="0"/>
            </a:br>
            <a:r>
              <a:rPr lang="en-AU" sz="2200" kern="0" dirty="0"/>
              <a:t>$000s</a:t>
            </a:r>
            <a:endParaRPr lang="en-US" sz="2200" kern="0" dirty="0">
              <a:latin typeface="Arial" charset="0"/>
              <a:ea typeface="ＭＳ Ｐゴシック" pitchFamily="34" charset="-128"/>
            </a:endParaRPr>
          </a:p>
        </p:txBody>
      </p:sp>
      <p:graphicFrame>
        <p:nvGraphicFramePr>
          <p:cNvPr id="12" name="Chart 11"/>
          <p:cNvGraphicFramePr>
            <a:graphicFrameLocks noChangeAspect="1"/>
          </p:cNvGraphicFramePr>
          <p:nvPr>
            <p:extLst>
              <p:ext uri="{D42A27DB-BD31-4B8C-83A1-F6EECF244321}">
                <p14:modId xmlns:p14="http://schemas.microsoft.com/office/powerpoint/2010/main" val="1333412516"/>
              </p:ext>
            </p:extLst>
          </p:nvPr>
        </p:nvGraphicFramePr>
        <p:xfrm>
          <a:off x="6755325" y="685800"/>
          <a:ext cx="3370808" cy="6172200"/>
        </p:xfrm>
        <a:graphic>
          <a:graphicData uri="http://schemas.openxmlformats.org/drawingml/2006/chart">
            <c:chart xmlns:c="http://schemas.openxmlformats.org/drawingml/2006/chart" xmlns:r="http://schemas.openxmlformats.org/officeDocument/2006/relationships" r:id="rId5"/>
          </a:graphicData>
        </a:graphic>
      </p:graphicFrame>
      <p:sp>
        <p:nvSpPr>
          <p:cNvPr id="13" name="Content Placeholder 1"/>
          <p:cNvSpPr txBox="1">
            <a:spLocks/>
          </p:cNvSpPr>
          <p:nvPr/>
        </p:nvSpPr>
        <p:spPr bwMode="auto">
          <a:xfrm>
            <a:off x="7125896" y="23057"/>
            <a:ext cx="2497001"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b="1" kern="0" dirty="0"/>
              <a:t>Lots released</a:t>
            </a:r>
            <a:br>
              <a:rPr lang="en-AU" sz="2200" b="1" kern="0" dirty="0"/>
            </a:br>
            <a:r>
              <a:rPr lang="en-AU" sz="2200" kern="0" dirty="0"/>
              <a:t>000s</a:t>
            </a:r>
            <a:endParaRPr lang="en-US" sz="2200" kern="0" dirty="0">
              <a:latin typeface="Arial" charset="0"/>
              <a:ea typeface="ＭＳ Ｐゴシック" pitchFamily="34" charset="-128"/>
            </a:endParaRPr>
          </a:p>
        </p:txBody>
      </p:sp>
    </p:spTree>
    <p:extLst>
      <p:ext uri="{BB962C8B-B14F-4D97-AF65-F5344CB8AC3E}">
        <p14:creationId xmlns:p14="http://schemas.microsoft.com/office/powerpoint/2010/main" val="40221935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noChangeAspect="1"/>
          </p:cNvGraphicFramePr>
          <p:nvPr>
            <p:extLst>
              <p:ext uri="{D42A27DB-BD31-4B8C-83A1-F6EECF244321}">
                <p14:modId xmlns:p14="http://schemas.microsoft.com/office/powerpoint/2010/main" val="490571796"/>
              </p:ext>
            </p:extLst>
          </p:nvPr>
        </p:nvGraphicFramePr>
        <p:xfrm>
          <a:off x="5992" y="0"/>
          <a:ext cx="7635175" cy="6857999"/>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1"/>
          <p:cNvSpPr txBox="1"/>
          <p:nvPr/>
        </p:nvSpPr>
        <p:spPr>
          <a:xfrm>
            <a:off x="7609417" y="4915481"/>
            <a:ext cx="2296583"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AU" sz="2200" dirty="0">
                <a:solidFill>
                  <a:schemeClr val="bg2"/>
                </a:solidFill>
              </a:rPr>
              <a:t>Construction</a:t>
            </a:r>
          </a:p>
        </p:txBody>
      </p:sp>
      <p:sp>
        <p:nvSpPr>
          <p:cNvPr id="9" name="TextBox 2"/>
          <p:cNvSpPr txBox="1"/>
          <p:nvPr/>
        </p:nvSpPr>
        <p:spPr>
          <a:xfrm>
            <a:off x="7609417" y="2819315"/>
            <a:ext cx="2296583"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AU" sz="2200" dirty="0">
                <a:solidFill>
                  <a:schemeClr val="accent3"/>
                </a:solidFill>
              </a:rPr>
              <a:t>Land</a:t>
            </a:r>
          </a:p>
        </p:txBody>
      </p:sp>
      <p:sp>
        <p:nvSpPr>
          <p:cNvPr id="10" name="TextBox 2"/>
          <p:cNvSpPr txBox="1"/>
          <p:nvPr/>
        </p:nvSpPr>
        <p:spPr>
          <a:xfrm>
            <a:off x="7609417" y="3192463"/>
            <a:ext cx="2296583"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AU" sz="2200" dirty="0">
                <a:solidFill>
                  <a:schemeClr val="accent2"/>
                </a:solidFill>
              </a:rPr>
              <a:t>Developer profit</a:t>
            </a:r>
          </a:p>
        </p:txBody>
      </p:sp>
      <p:sp>
        <p:nvSpPr>
          <p:cNvPr id="11" name="TextBox 1"/>
          <p:cNvSpPr txBox="1"/>
          <p:nvPr/>
        </p:nvSpPr>
        <p:spPr>
          <a:xfrm>
            <a:off x="7609417" y="4083716"/>
            <a:ext cx="2296583"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AU" sz="2200" dirty="0">
                <a:solidFill>
                  <a:schemeClr val="tx2"/>
                </a:solidFill>
              </a:rPr>
              <a:t>Professional fees</a:t>
            </a:r>
          </a:p>
        </p:txBody>
      </p:sp>
      <p:sp>
        <p:nvSpPr>
          <p:cNvPr id="12" name="TextBox 1"/>
          <p:cNvSpPr txBox="1"/>
          <p:nvPr/>
        </p:nvSpPr>
        <p:spPr>
          <a:xfrm>
            <a:off x="7609417" y="3470364"/>
            <a:ext cx="2296583" cy="584006"/>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AU" sz="2200" dirty="0">
                <a:solidFill>
                  <a:schemeClr val="accent1"/>
                </a:solidFill>
              </a:rPr>
              <a:t>Development cost &amp; interest </a:t>
            </a:r>
          </a:p>
        </p:txBody>
      </p:sp>
      <p:sp>
        <p:nvSpPr>
          <p:cNvPr id="13" name="TextBox 2"/>
          <p:cNvSpPr txBox="1"/>
          <p:nvPr/>
        </p:nvSpPr>
        <p:spPr>
          <a:xfrm>
            <a:off x="7609417" y="2032481"/>
            <a:ext cx="2296583" cy="584006"/>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AU" sz="2200" dirty="0">
                <a:solidFill>
                  <a:schemeClr val="accent4"/>
                </a:solidFill>
              </a:rPr>
              <a:t>Gov’t taxes</a:t>
            </a:r>
          </a:p>
          <a:p>
            <a:pPr>
              <a:lnSpc>
                <a:spcPct val="85000"/>
              </a:lnSpc>
            </a:pPr>
            <a:r>
              <a:rPr lang="en-AU" sz="2200" dirty="0">
                <a:solidFill>
                  <a:schemeClr val="accent4"/>
                </a:solidFill>
              </a:rPr>
              <a:t>and charges</a:t>
            </a:r>
          </a:p>
        </p:txBody>
      </p:sp>
      <p:cxnSp>
        <p:nvCxnSpPr>
          <p:cNvPr id="4" name="Straight Arrow Connector 3"/>
          <p:cNvCxnSpPr>
            <a:cxnSpLocks/>
          </p:cNvCxnSpPr>
          <p:nvPr/>
        </p:nvCxnSpPr>
        <p:spPr bwMode="auto">
          <a:xfrm flipH="1" flipV="1">
            <a:off x="7314980" y="4089656"/>
            <a:ext cx="230937" cy="101342"/>
          </a:xfrm>
          <a:prstGeom prst="straightConnector1">
            <a:avLst/>
          </a:prstGeom>
          <a:solidFill>
            <a:schemeClr val="accent1"/>
          </a:solidFill>
          <a:ln w="9525" cap="flat" cmpd="sng" algn="ctr">
            <a:solidFill>
              <a:schemeClr val="tx2"/>
            </a:solidFill>
            <a:prstDash val="solid"/>
            <a:round/>
            <a:headEnd type="none" w="med" len="med"/>
            <a:tailEnd type="triangle"/>
          </a:ln>
          <a:effectLst/>
        </p:spPr>
      </p:cxnSp>
      <p:sp>
        <p:nvSpPr>
          <p:cNvPr id="19" name="TextBox 1"/>
          <p:cNvSpPr txBox="1"/>
          <p:nvPr/>
        </p:nvSpPr>
        <p:spPr>
          <a:xfrm>
            <a:off x="1174750" y="6530013"/>
            <a:ext cx="1555749"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AU" sz="2200" dirty="0"/>
              <a:t>Sydney</a:t>
            </a:r>
          </a:p>
        </p:txBody>
      </p:sp>
      <p:sp>
        <p:nvSpPr>
          <p:cNvPr id="20" name="TextBox 1"/>
          <p:cNvSpPr txBox="1"/>
          <p:nvPr/>
        </p:nvSpPr>
        <p:spPr>
          <a:xfrm>
            <a:off x="2465914" y="6530013"/>
            <a:ext cx="1555749"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AU" sz="2200" dirty="0"/>
              <a:t>Melbourne</a:t>
            </a:r>
          </a:p>
        </p:txBody>
      </p:sp>
      <p:sp>
        <p:nvSpPr>
          <p:cNvPr id="21" name="TextBox 1"/>
          <p:cNvSpPr txBox="1"/>
          <p:nvPr/>
        </p:nvSpPr>
        <p:spPr>
          <a:xfrm>
            <a:off x="3852328" y="6530013"/>
            <a:ext cx="1555749"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AU" sz="2200" dirty="0"/>
              <a:t>Brisbane</a:t>
            </a:r>
          </a:p>
        </p:txBody>
      </p:sp>
      <p:sp>
        <p:nvSpPr>
          <p:cNvPr id="22" name="TextBox 1"/>
          <p:cNvSpPr txBox="1"/>
          <p:nvPr/>
        </p:nvSpPr>
        <p:spPr>
          <a:xfrm>
            <a:off x="4922839" y="6530013"/>
            <a:ext cx="1555749"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AU" sz="2200" dirty="0"/>
              <a:t>Perth</a:t>
            </a:r>
          </a:p>
        </p:txBody>
      </p:sp>
      <p:sp>
        <p:nvSpPr>
          <p:cNvPr id="23" name="TextBox 1"/>
          <p:cNvSpPr txBox="1"/>
          <p:nvPr/>
        </p:nvSpPr>
        <p:spPr>
          <a:xfrm>
            <a:off x="6150501" y="6530013"/>
            <a:ext cx="1555749"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AU" sz="2200" dirty="0"/>
              <a:t>Adelaide</a:t>
            </a:r>
          </a:p>
        </p:txBody>
      </p:sp>
    </p:spTree>
    <p:extLst>
      <p:ext uri="{BB962C8B-B14F-4D97-AF65-F5344CB8AC3E}">
        <p14:creationId xmlns:p14="http://schemas.microsoft.com/office/powerpoint/2010/main" val="17871263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ext uri="{D42A27DB-BD31-4B8C-83A1-F6EECF244321}">
                <p14:modId xmlns:p14="http://schemas.microsoft.com/office/powerpoint/2010/main" val="238199273"/>
              </p:ext>
            </p:extLst>
          </p:nvPr>
        </p:nvGraphicFramePr>
        <p:xfrm>
          <a:off x="0" y="0"/>
          <a:ext cx="988203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17" name="Content Placeholder 1"/>
          <p:cNvSpPr txBox="1">
            <a:spLocks/>
          </p:cNvSpPr>
          <p:nvPr/>
        </p:nvSpPr>
        <p:spPr bwMode="auto">
          <a:xfrm>
            <a:off x="8278701" y="3570827"/>
            <a:ext cx="1784648" cy="575542"/>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nSpc>
                <a:spcPct val="85000"/>
              </a:lnSpc>
            </a:pPr>
            <a:r>
              <a:rPr lang="en-AU" sz="2200" kern="0" dirty="0">
                <a:solidFill>
                  <a:schemeClr val="tx2"/>
                </a:solidFill>
                <a:latin typeface="Arial"/>
                <a:cs typeface="Arial"/>
              </a:rPr>
              <a:t>Public housing</a:t>
            </a:r>
            <a:endParaRPr lang="en-US" sz="2200" kern="0" dirty="0">
              <a:solidFill>
                <a:schemeClr val="tx2"/>
              </a:solidFill>
              <a:latin typeface="Arial"/>
              <a:ea typeface="ＭＳ Ｐゴシック" pitchFamily="34" charset="-128"/>
              <a:cs typeface="Arial"/>
            </a:endParaRPr>
          </a:p>
        </p:txBody>
      </p:sp>
      <p:sp>
        <p:nvSpPr>
          <p:cNvPr id="18" name="Content Placeholder 1"/>
          <p:cNvSpPr txBox="1">
            <a:spLocks/>
          </p:cNvSpPr>
          <p:nvPr/>
        </p:nvSpPr>
        <p:spPr bwMode="auto">
          <a:xfrm>
            <a:off x="8278701" y="1486354"/>
            <a:ext cx="1603329" cy="575542"/>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nSpc>
                <a:spcPct val="85000"/>
              </a:lnSpc>
            </a:pPr>
            <a:r>
              <a:rPr lang="en-AU" sz="2200" kern="0" dirty="0">
                <a:solidFill>
                  <a:schemeClr val="accent2"/>
                </a:solidFill>
                <a:latin typeface="Arial"/>
                <a:ea typeface="ＭＳ Ｐゴシック" pitchFamily="34" charset="-128"/>
                <a:cs typeface="Arial"/>
              </a:rPr>
              <a:t>Community housing</a:t>
            </a:r>
            <a:endParaRPr lang="en-US" sz="2200" kern="0" dirty="0">
              <a:solidFill>
                <a:schemeClr val="accent2"/>
              </a:solidFill>
              <a:latin typeface="Arial"/>
              <a:ea typeface="ＭＳ Ｐゴシック" pitchFamily="34" charset="-128"/>
              <a:cs typeface="Arial"/>
            </a:endParaRPr>
          </a:p>
        </p:txBody>
      </p:sp>
      <p:cxnSp>
        <p:nvCxnSpPr>
          <p:cNvPr id="3" name="Straight Connector 2">
            <a:extLst>
              <a:ext uri="{FF2B5EF4-FFF2-40B4-BE49-F238E27FC236}">
                <a16:creationId xmlns:a16="http://schemas.microsoft.com/office/drawing/2014/main" xmlns="" id="{316A5782-A69E-4606-8F22-B7AF5F4908EF}"/>
              </a:ext>
            </a:extLst>
          </p:cNvPr>
          <p:cNvCxnSpPr/>
          <p:nvPr/>
        </p:nvCxnSpPr>
        <p:spPr bwMode="auto">
          <a:xfrm flipV="1">
            <a:off x="6096000" y="214489"/>
            <a:ext cx="0" cy="6084711"/>
          </a:xfrm>
          <a:prstGeom prst="line">
            <a:avLst/>
          </a:prstGeom>
          <a:solidFill>
            <a:schemeClr val="accent1"/>
          </a:solidFill>
          <a:ln w="15875" cap="flat" cmpd="sng" algn="ctr">
            <a:solidFill>
              <a:schemeClr val="tx1"/>
            </a:solidFill>
            <a:prstDash val="dash"/>
            <a:round/>
            <a:headEnd type="none" w="med" len="med"/>
            <a:tailEnd type="none" w="med" len="med"/>
          </a:ln>
          <a:effectLst/>
        </p:spPr>
      </p:cxnSp>
      <p:sp>
        <p:nvSpPr>
          <p:cNvPr id="15" name="Content Placeholder 1">
            <a:extLst>
              <a:ext uri="{FF2B5EF4-FFF2-40B4-BE49-F238E27FC236}">
                <a16:creationId xmlns:a16="http://schemas.microsoft.com/office/drawing/2014/main" xmlns="" id="{C943E05C-1BF5-493A-99F3-6C77A5294BE0}"/>
              </a:ext>
            </a:extLst>
          </p:cNvPr>
          <p:cNvSpPr txBox="1">
            <a:spLocks/>
          </p:cNvSpPr>
          <p:nvPr/>
        </p:nvSpPr>
        <p:spPr bwMode="auto">
          <a:xfrm>
            <a:off x="3846004" y="552150"/>
            <a:ext cx="1988543" cy="287771"/>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nSpc>
                <a:spcPct val="85000"/>
              </a:lnSpc>
            </a:pPr>
            <a:r>
              <a:rPr lang="en-AU" sz="2200" kern="0" dirty="0">
                <a:latin typeface="Arial"/>
                <a:ea typeface="ＭＳ Ｐゴシック" pitchFamily="34" charset="-128"/>
                <a:cs typeface="Arial"/>
              </a:rPr>
              <a:t>Series break</a:t>
            </a:r>
            <a:endParaRPr lang="en-US" sz="2200" kern="0" dirty="0">
              <a:latin typeface="Arial"/>
              <a:ea typeface="ＭＳ Ｐゴシック" pitchFamily="34" charset="-128"/>
              <a:cs typeface="Arial"/>
            </a:endParaRPr>
          </a:p>
        </p:txBody>
      </p:sp>
      <p:cxnSp>
        <p:nvCxnSpPr>
          <p:cNvPr id="16" name="Straight Arrow Connector 15">
            <a:extLst>
              <a:ext uri="{FF2B5EF4-FFF2-40B4-BE49-F238E27FC236}">
                <a16:creationId xmlns:a16="http://schemas.microsoft.com/office/drawing/2014/main" xmlns="" id="{9B78F1DF-153F-46B0-A84E-696389B4528C}"/>
              </a:ext>
            </a:extLst>
          </p:cNvPr>
          <p:cNvCxnSpPr>
            <a:cxnSpLocks/>
          </p:cNvCxnSpPr>
          <p:nvPr/>
        </p:nvCxnSpPr>
        <p:spPr bwMode="auto">
          <a:xfrm>
            <a:off x="5522729" y="696036"/>
            <a:ext cx="482960" cy="17320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22474724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5"/>
          <p:cNvGraphicFramePr>
            <a:graphicFrameLocks/>
          </p:cNvGraphicFramePr>
          <p:nvPr>
            <p:extLst>
              <p:ext uri="{D42A27DB-BD31-4B8C-83A1-F6EECF244321}">
                <p14:modId xmlns:p14="http://schemas.microsoft.com/office/powerpoint/2010/main" val="3330587459"/>
              </p:ext>
            </p:extLst>
          </p:nvPr>
        </p:nvGraphicFramePr>
        <p:xfrm>
          <a:off x="0" y="0"/>
          <a:ext cx="9905999" cy="6506308"/>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xmlns="" id="{C8258FE1-5DDB-4ED7-BA7F-44D9ED9CBD74}"/>
              </a:ext>
            </a:extLst>
          </p:cNvPr>
          <p:cNvSpPr/>
          <p:nvPr/>
        </p:nvSpPr>
        <p:spPr bwMode="auto">
          <a:xfrm>
            <a:off x="825191" y="497321"/>
            <a:ext cx="5252225" cy="896581"/>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i="0" u="none" strike="noStrike" cap="none" normalizeH="0" baseline="0">
              <a:ln>
                <a:noFill/>
              </a:ln>
              <a:solidFill>
                <a:schemeClr val="tx1"/>
              </a:solidFill>
              <a:effectLst/>
              <a:latin typeface="Arial" charset="0"/>
              <a:ea typeface="ＭＳ Ｐゴシック" pitchFamily="34" charset="-128"/>
            </a:endParaRPr>
          </a:p>
        </p:txBody>
      </p:sp>
      <p:sp>
        <p:nvSpPr>
          <p:cNvPr id="5" name="Rectangle 4"/>
          <p:cNvSpPr/>
          <p:nvPr/>
        </p:nvSpPr>
        <p:spPr>
          <a:xfrm>
            <a:off x="1296012" y="876228"/>
            <a:ext cx="4781403" cy="430887"/>
          </a:xfrm>
          <a:prstGeom prst="rect">
            <a:avLst/>
          </a:prstGeom>
        </p:spPr>
        <p:txBody>
          <a:bodyPr wrap="square">
            <a:spAutoFit/>
          </a:bodyPr>
          <a:lstStyle/>
          <a:p>
            <a:r>
              <a:rPr lang="en-AU" sz="2200" dirty="0">
                <a:solidFill>
                  <a:schemeClr val="tx2"/>
                </a:solidFill>
              </a:rPr>
              <a:t>Growth in income less housing costs</a:t>
            </a:r>
          </a:p>
        </p:txBody>
      </p:sp>
      <p:sp>
        <p:nvSpPr>
          <p:cNvPr id="7" name="Rectangle 6"/>
          <p:cNvSpPr/>
          <p:nvPr/>
        </p:nvSpPr>
        <p:spPr>
          <a:xfrm>
            <a:off x="1296012" y="497321"/>
            <a:ext cx="4781403" cy="430887"/>
          </a:xfrm>
          <a:prstGeom prst="rect">
            <a:avLst/>
          </a:prstGeom>
        </p:spPr>
        <p:txBody>
          <a:bodyPr wrap="square">
            <a:spAutoFit/>
          </a:bodyPr>
          <a:lstStyle/>
          <a:p>
            <a:r>
              <a:rPr lang="en-AU" sz="2200" dirty="0">
                <a:solidFill>
                  <a:schemeClr val="accent2"/>
                </a:solidFill>
              </a:rPr>
              <a:t>Growth in income</a:t>
            </a:r>
          </a:p>
        </p:txBody>
      </p:sp>
      <p:sp>
        <p:nvSpPr>
          <p:cNvPr id="8" name="Rectangle 7">
            <a:extLst>
              <a:ext uri="{FF2B5EF4-FFF2-40B4-BE49-F238E27FC236}">
                <a16:creationId xmlns:a16="http://schemas.microsoft.com/office/drawing/2014/main" xmlns="" id="{D66983B3-6F75-4FA8-B54A-9886B84BC827}"/>
              </a:ext>
            </a:extLst>
          </p:cNvPr>
          <p:cNvSpPr/>
          <p:nvPr/>
        </p:nvSpPr>
        <p:spPr bwMode="auto">
          <a:xfrm>
            <a:off x="985710" y="950510"/>
            <a:ext cx="288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9" name="Rectangle 8">
            <a:extLst>
              <a:ext uri="{FF2B5EF4-FFF2-40B4-BE49-F238E27FC236}">
                <a16:creationId xmlns:a16="http://schemas.microsoft.com/office/drawing/2014/main" xmlns="" id="{4926972C-3707-411C-94FA-09FD62E4589B}"/>
              </a:ext>
            </a:extLst>
          </p:cNvPr>
          <p:cNvSpPr/>
          <p:nvPr/>
        </p:nvSpPr>
        <p:spPr bwMode="auto">
          <a:xfrm>
            <a:off x="985710" y="565926"/>
            <a:ext cx="288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1" name="Rectangle 10">
            <a:extLst>
              <a:ext uri="{FF2B5EF4-FFF2-40B4-BE49-F238E27FC236}">
                <a16:creationId xmlns:a16="http://schemas.microsoft.com/office/drawing/2014/main" xmlns="" id="{B7205BCF-FBFD-4A60-ACF2-57D71203EF75}"/>
              </a:ext>
            </a:extLst>
          </p:cNvPr>
          <p:cNvSpPr/>
          <p:nvPr/>
        </p:nvSpPr>
        <p:spPr>
          <a:xfrm>
            <a:off x="825191" y="6408094"/>
            <a:ext cx="8729118" cy="430887"/>
          </a:xfrm>
          <a:prstGeom prst="rect">
            <a:avLst/>
          </a:prstGeom>
        </p:spPr>
        <p:txBody>
          <a:bodyPr wrap="square">
            <a:spAutoFit/>
          </a:bodyPr>
          <a:lstStyle/>
          <a:p>
            <a:pPr algn="ctr"/>
            <a:r>
              <a:rPr lang="en-AU" sz="2200" dirty="0"/>
              <a:t>Equivalised household disposable income quintile</a:t>
            </a:r>
          </a:p>
        </p:txBody>
      </p:sp>
    </p:spTree>
    <p:extLst>
      <p:ext uri="{BB962C8B-B14F-4D97-AF65-F5344CB8AC3E}">
        <p14:creationId xmlns:p14="http://schemas.microsoft.com/office/powerpoint/2010/main" val="5408311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Box 41"/>
          <p:cNvSpPr txBox="1"/>
          <p:nvPr/>
        </p:nvSpPr>
        <p:spPr>
          <a:xfrm>
            <a:off x="9144377" y="5553582"/>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bg2"/>
                </a:solidFill>
                <a:latin typeface="+mj-lt"/>
                <a:cs typeface="Arial" pitchFamily="34" charset="0"/>
              </a:rPr>
              <a:t>25-34</a:t>
            </a:r>
          </a:p>
        </p:txBody>
      </p:sp>
      <p:sp>
        <p:nvSpPr>
          <p:cNvPr id="43" name="TextBox 42"/>
          <p:cNvSpPr txBox="1"/>
          <p:nvPr/>
        </p:nvSpPr>
        <p:spPr>
          <a:xfrm>
            <a:off x="9144378" y="3412462"/>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tx2"/>
                </a:solidFill>
                <a:latin typeface="+mj-lt"/>
                <a:cs typeface="Arial" pitchFamily="34" charset="0"/>
              </a:rPr>
              <a:t>35-44</a:t>
            </a:r>
          </a:p>
        </p:txBody>
      </p:sp>
      <p:sp>
        <p:nvSpPr>
          <p:cNvPr id="44" name="TextBox 43"/>
          <p:cNvSpPr txBox="1"/>
          <p:nvPr/>
        </p:nvSpPr>
        <p:spPr>
          <a:xfrm>
            <a:off x="9144378" y="2222293"/>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1"/>
                </a:solidFill>
                <a:latin typeface="+mj-lt"/>
              </a:rPr>
              <a:t>45-54</a:t>
            </a:r>
          </a:p>
        </p:txBody>
      </p:sp>
      <p:sp>
        <p:nvSpPr>
          <p:cNvPr id="45" name="TextBox 44"/>
          <p:cNvSpPr txBox="1"/>
          <p:nvPr/>
        </p:nvSpPr>
        <p:spPr>
          <a:xfrm>
            <a:off x="9144378" y="1020094"/>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3"/>
                </a:solidFill>
                <a:latin typeface="+mj-lt"/>
                <a:cs typeface="Arial" pitchFamily="34" charset="0"/>
              </a:rPr>
              <a:t>65+</a:t>
            </a:r>
          </a:p>
        </p:txBody>
      </p:sp>
      <p:sp>
        <p:nvSpPr>
          <p:cNvPr id="46" name="TextBox 45"/>
          <p:cNvSpPr txBox="1"/>
          <p:nvPr/>
        </p:nvSpPr>
        <p:spPr>
          <a:xfrm>
            <a:off x="9144377" y="1475834"/>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2"/>
                </a:solidFill>
                <a:latin typeface="+mj-lt"/>
                <a:cs typeface="Arial" pitchFamily="34" charset="0"/>
              </a:rPr>
              <a:t>55-64</a:t>
            </a:r>
          </a:p>
        </p:txBody>
      </p:sp>
      <p:graphicFrame>
        <p:nvGraphicFramePr>
          <p:cNvPr id="25" name="Chart 24"/>
          <p:cNvGraphicFramePr/>
          <p:nvPr>
            <p:extLst>
              <p:ext uri="{D42A27DB-BD31-4B8C-83A1-F6EECF244321}">
                <p14:modId xmlns:p14="http://schemas.microsoft.com/office/powerpoint/2010/main" val="3711922820"/>
              </p:ext>
            </p:extLst>
          </p:nvPr>
        </p:nvGraphicFramePr>
        <p:xfrm>
          <a:off x="0" y="0"/>
          <a:ext cx="9349619" cy="68579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846197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 name="Chart 39">
            <a:extLst>
              <a:ext uri="{FF2B5EF4-FFF2-40B4-BE49-F238E27FC236}">
                <a16:creationId xmlns:a16="http://schemas.microsoft.com/office/drawing/2014/main" xmlns="" id="{0F640FE6-5370-4A9B-BD04-A75D0E4A6DE0}"/>
              </a:ext>
            </a:extLst>
          </p:cNvPr>
          <p:cNvGraphicFramePr/>
          <p:nvPr>
            <p:extLst>
              <p:ext uri="{D42A27DB-BD31-4B8C-83A1-F6EECF244321}">
                <p14:modId xmlns:p14="http://schemas.microsoft.com/office/powerpoint/2010/main" val="3716464492"/>
              </p:ext>
            </p:extLst>
          </p:nvPr>
        </p:nvGraphicFramePr>
        <p:xfrm>
          <a:off x="62496" y="884276"/>
          <a:ext cx="2757715" cy="5660573"/>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xmlns="" id="{D1DEFE42-5EF8-430F-A28D-F2803A95AD8C}"/>
              </a:ext>
            </a:extLst>
          </p:cNvPr>
          <p:cNvSpPr txBox="1"/>
          <p:nvPr/>
        </p:nvSpPr>
        <p:spPr>
          <a:xfrm>
            <a:off x="2375398" y="6495256"/>
            <a:ext cx="5579337"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Equivalised household income quintile</a:t>
            </a:r>
          </a:p>
        </p:txBody>
      </p:sp>
      <p:sp>
        <p:nvSpPr>
          <p:cNvPr id="13" name="TextBox 12">
            <a:extLst>
              <a:ext uri="{FF2B5EF4-FFF2-40B4-BE49-F238E27FC236}">
                <a16:creationId xmlns:a16="http://schemas.microsoft.com/office/drawing/2014/main" xmlns="" id="{8654EFF2-33E2-48F0-A896-99DB6F3CD231}"/>
              </a:ext>
            </a:extLst>
          </p:cNvPr>
          <p:cNvSpPr txBox="1"/>
          <p:nvPr/>
        </p:nvSpPr>
        <p:spPr>
          <a:xfrm>
            <a:off x="801712" y="574323"/>
            <a:ext cx="1656184"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25-34</a:t>
            </a:r>
          </a:p>
        </p:txBody>
      </p:sp>
      <p:sp>
        <p:nvSpPr>
          <p:cNvPr id="14" name="TextBox 13">
            <a:extLst>
              <a:ext uri="{FF2B5EF4-FFF2-40B4-BE49-F238E27FC236}">
                <a16:creationId xmlns:a16="http://schemas.microsoft.com/office/drawing/2014/main" xmlns="" id="{FDC96E74-5B4D-42E5-8323-959C5F52D0EF}"/>
              </a:ext>
            </a:extLst>
          </p:cNvPr>
          <p:cNvSpPr txBox="1"/>
          <p:nvPr/>
        </p:nvSpPr>
        <p:spPr>
          <a:xfrm>
            <a:off x="3201181" y="555818"/>
            <a:ext cx="1656184"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35-44</a:t>
            </a:r>
          </a:p>
        </p:txBody>
      </p:sp>
      <p:sp>
        <p:nvSpPr>
          <p:cNvPr id="15" name="TextBox 14">
            <a:extLst>
              <a:ext uri="{FF2B5EF4-FFF2-40B4-BE49-F238E27FC236}">
                <a16:creationId xmlns:a16="http://schemas.microsoft.com/office/drawing/2014/main" xmlns="" id="{31864325-6E45-4382-A05A-2559A4702C87}"/>
              </a:ext>
            </a:extLst>
          </p:cNvPr>
          <p:cNvSpPr txBox="1"/>
          <p:nvPr/>
        </p:nvSpPr>
        <p:spPr>
          <a:xfrm>
            <a:off x="5591225" y="532127"/>
            <a:ext cx="1512168"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45-54</a:t>
            </a:r>
          </a:p>
        </p:txBody>
      </p:sp>
      <p:sp>
        <p:nvSpPr>
          <p:cNvPr id="16" name="TextBox 15">
            <a:extLst>
              <a:ext uri="{FF2B5EF4-FFF2-40B4-BE49-F238E27FC236}">
                <a16:creationId xmlns:a16="http://schemas.microsoft.com/office/drawing/2014/main" xmlns="" id="{FB9C1398-49EE-48AA-A794-03AA4C309980}"/>
              </a:ext>
            </a:extLst>
          </p:cNvPr>
          <p:cNvSpPr txBox="1"/>
          <p:nvPr/>
        </p:nvSpPr>
        <p:spPr>
          <a:xfrm>
            <a:off x="7921356" y="555818"/>
            <a:ext cx="1647145"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55-64</a:t>
            </a:r>
          </a:p>
        </p:txBody>
      </p:sp>
      <p:sp>
        <p:nvSpPr>
          <p:cNvPr id="21" name="TextBox 20">
            <a:extLst>
              <a:ext uri="{FF2B5EF4-FFF2-40B4-BE49-F238E27FC236}">
                <a16:creationId xmlns:a16="http://schemas.microsoft.com/office/drawing/2014/main" xmlns="" id="{1A0CCE77-5970-44DD-B5E2-D6E54EC993AF}"/>
              </a:ext>
            </a:extLst>
          </p:cNvPr>
          <p:cNvSpPr txBox="1"/>
          <p:nvPr/>
        </p:nvSpPr>
        <p:spPr>
          <a:xfrm>
            <a:off x="1209146" y="0"/>
            <a:ext cx="7911841"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Age group</a:t>
            </a:r>
          </a:p>
        </p:txBody>
      </p:sp>
      <p:sp>
        <p:nvSpPr>
          <p:cNvPr id="24" name="TextBox 23">
            <a:extLst>
              <a:ext uri="{FF2B5EF4-FFF2-40B4-BE49-F238E27FC236}">
                <a16:creationId xmlns:a16="http://schemas.microsoft.com/office/drawing/2014/main" xmlns="" id="{07FFC581-E49E-4140-BC91-89B2F5F57621}"/>
              </a:ext>
            </a:extLst>
          </p:cNvPr>
          <p:cNvSpPr txBox="1"/>
          <p:nvPr/>
        </p:nvSpPr>
        <p:spPr>
          <a:xfrm>
            <a:off x="1145646" y="1124808"/>
            <a:ext cx="627626" cy="338554"/>
          </a:xfrm>
          <a:prstGeom prst="rect">
            <a:avLst/>
          </a:prstGeom>
          <a:noFill/>
        </p:spPr>
        <p:txBody>
          <a:bodyPr wrap="none" lIns="0" tIns="0" rIns="0" bIns="0" rtlCol="0">
            <a:spAutoFit/>
          </a:bodyPr>
          <a:lstStyle/>
          <a:p>
            <a:r>
              <a:rPr lang="en-AU" sz="2200" dirty="0">
                <a:latin typeface="Arial"/>
                <a:cs typeface="Arial"/>
              </a:rPr>
              <a:t>1981</a:t>
            </a:r>
          </a:p>
        </p:txBody>
      </p:sp>
      <p:sp>
        <p:nvSpPr>
          <p:cNvPr id="23" name="TextBox 22">
            <a:extLst>
              <a:ext uri="{FF2B5EF4-FFF2-40B4-BE49-F238E27FC236}">
                <a16:creationId xmlns:a16="http://schemas.microsoft.com/office/drawing/2014/main" xmlns="" id="{478B547C-A2C1-44A7-8A88-7F07A7FB9732}"/>
              </a:ext>
            </a:extLst>
          </p:cNvPr>
          <p:cNvSpPr txBox="1"/>
          <p:nvPr/>
        </p:nvSpPr>
        <p:spPr>
          <a:xfrm>
            <a:off x="1145646" y="1482323"/>
            <a:ext cx="627626" cy="338554"/>
          </a:xfrm>
          <a:prstGeom prst="rect">
            <a:avLst/>
          </a:prstGeom>
          <a:noFill/>
        </p:spPr>
        <p:txBody>
          <a:bodyPr wrap="none" lIns="0" tIns="0" rIns="0" bIns="0" rtlCol="0">
            <a:spAutoFit/>
          </a:bodyPr>
          <a:lstStyle/>
          <a:p>
            <a:r>
              <a:rPr lang="en-AU" sz="2200" dirty="0">
                <a:latin typeface="Arial"/>
                <a:cs typeface="Arial"/>
              </a:rPr>
              <a:t>2016</a:t>
            </a:r>
          </a:p>
        </p:txBody>
      </p:sp>
      <p:graphicFrame>
        <p:nvGraphicFramePr>
          <p:cNvPr id="39" name="Chart 38">
            <a:extLst>
              <a:ext uri="{FF2B5EF4-FFF2-40B4-BE49-F238E27FC236}">
                <a16:creationId xmlns:a16="http://schemas.microsoft.com/office/drawing/2014/main" xmlns="" id="{E3A8A7B4-32BA-410D-AC97-07E99697C38B}"/>
              </a:ext>
            </a:extLst>
          </p:cNvPr>
          <p:cNvGraphicFramePr/>
          <p:nvPr>
            <p:extLst/>
          </p:nvPr>
        </p:nvGraphicFramePr>
        <p:xfrm>
          <a:off x="2704612" y="882950"/>
          <a:ext cx="2312902" cy="566057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1" name="Chart 40">
            <a:extLst>
              <a:ext uri="{FF2B5EF4-FFF2-40B4-BE49-F238E27FC236}">
                <a16:creationId xmlns:a16="http://schemas.microsoft.com/office/drawing/2014/main" xmlns="" id="{B7FCE8C5-19B0-47C0-B61C-F69E1A389A90}"/>
              </a:ext>
            </a:extLst>
          </p:cNvPr>
          <p:cNvGraphicFramePr/>
          <p:nvPr>
            <p:extLst/>
          </p:nvPr>
        </p:nvGraphicFramePr>
        <p:xfrm>
          <a:off x="5017513" y="882949"/>
          <a:ext cx="2348557" cy="56605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2" name="Chart 41">
            <a:extLst>
              <a:ext uri="{FF2B5EF4-FFF2-40B4-BE49-F238E27FC236}">
                <a16:creationId xmlns:a16="http://schemas.microsoft.com/office/drawing/2014/main" xmlns="" id="{B1552172-AAA5-4D1D-A3A2-86079ED4EF78}"/>
              </a:ext>
            </a:extLst>
          </p:cNvPr>
          <p:cNvGraphicFramePr/>
          <p:nvPr>
            <p:extLst/>
          </p:nvPr>
        </p:nvGraphicFramePr>
        <p:xfrm>
          <a:off x="7366070" y="882948"/>
          <a:ext cx="2427925" cy="5660573"/>
        </p:xfrm>
        <a:graphic>
          <a:graphicData uri="http://schemas.openxmlformats.org/drawingml/2006/chart">
            <c:chart xmlns:c="http://schemas.openxmlformats.org/drawingml/2006/chart" xmlns:r="http://schemas.openxmlformats.org/officeDocument/2006/relationships" r:id="rId6"/>
          </a:graphicData>
        </a:graphic>
      </p:graphicFrame>
      <p:sp>
        <p:nvSpPr>
          <p:cNvPr id="2" name="Oval 1">
            <a:extLst>
              <a:ext uri="{FF2B5EF4-FFF2-40B4-BE49-F238E27FC236}">
                <a16:creationId xmlns:a16="http://schemas.microsoft.com/office/drawing/2014/main" xmlns="" id="{8E7D483E-73CE-4C82-8F1E-17EAAA32726D}"/>
              </a:ext>
            </a:extLst>
          </p:cNvPr>
          <p:cNvSpPr/>
          <p:nvPr/>
        </p:nvSpPr>
        <p:spPr bwMode="auto">
          <a:xfrm>
            <a:off x="882539" y="1240085"/>
            <a:ext cx="108000" cy="108000"/>
          </a:xfrm>
          <a:prstGeom prst="ellipse">
            <a:avLst/>
          </a:prstGeom>
          <a:solidFill>
            <a:schemeClr val="bg1"/>
          </a:solidFill>
          <a:ln w="349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pic>
        <p:nvPicPr>
          <p:cNvPr id="17" name="Picture 16">
            <a:extLst>
              <a:ext uri="{FF2B5EF4-FFF2-40B4-BE49-F238E27FC236}">
                <a16:creationId xmlns:a16="http://schemas.microsoft.com/office/drawing/2014/main" xmlns="" id="{869F8203-5FA6-446D-AECC-E5FE07CECF2A}"/>
              </a:ext>
            </a:extLst>
          </p:cNvPr>
          <p:cNvPicPr>
            <a:picLocks noChangeAspect="1"/>
          </p:cNvPicPr>
          <p:nvPr/>
        </p:nvPicPr>
        <p:blipFill>
          <a:blip r:embed="rId7"/>
          <a:stretch>
            <a:fillRect/>
          </a:stretch>
        </p:blipFill>
        <p:spPr>
          <a:xfrm>
            <a:off x="831764" y="1565875"/>
            <a:ext cx="209550" cy="171450"/>
          </a:xfrm>
          <a:prstGeom prst="rect">
            <a:avLst/>
          </a:prstGeom>
        </p:spPr>
      </p:pic>
      <p:cxnSp>
        <p:nvCxnSpPr>
          <p:cNvPr id="4" name="Straight Connector 3">
            <a:extLst>
              <a:ext uri="{FF2B5EF4-FFF2-40B4-BE49-F238E27FC236}">
                <a16:creationId xmlns:a16="http://schemas.microsoft.com/office/drawing/2014/main" xmlns="" id="{2706E2AA-D27E-4076-9F2D-80D9508049FA}"/>
              </a:ext>
            </a:extLst>
          </p:cNvPr>
          <p:cNvCxnSpPr/>
          <p:nvPr/>
        </p:nvCxnSpPr>
        <p:spPr bwMode="auto">
          <a:xfrm>
            <a:off x="5012785" y="6025143"/>
            <a:ext cx="0" cy="8280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8" name="Straight Connector 17">
            <a:extLst>
              <a:ext uri="{FF2B5EF4-FFF2-40B4-BE49-F238E27FC236}">
                <a16:creationId xmlns:a16="http://schemas.microsoft.com/office/drawing/2014/main" xmlns="" id="{CF379640-FC6E-4392-AB2B-97559B275DA8}"/>
              </a:ext>
            </a:extLst>
          </p:cNvPr>
          <p:cNvCxnSpPr/>
          <p:nvPr/>
        </p:nvCxnSpPr>
        <p:spPr bwMode="auto">
          <a:xfrm>
            <a:off x="7361492" y="6025143"/>
            <a:ext cx="0" cy="8280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33534732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p:nvPr>
            <p:extLst>
              <p:ext uri="{D42A27DB-BD31-4B8C-83A1-F6EECF244321}">
                <p14:modId xmlns:p14="http://schemas.microsoft.com/office/powerpoint/2010/main" val="3545259294"/>
              </p:ext>
            </p:extLst>
          </p:nvPr>
        </p:nvGraphicFramePr>
        <p:xfrm>
          <a:off x="0" y="0"/>
          <a:ext cx="9905999"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p:cNvSpPr txBox="1"/>
          <p:nvPr/>
        </p:nvSpPr>
        <p:spPr>
          <a:xfrm>
            <a:off x="1375925"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1975</a:t>
            </a:r>
          </a:p>
        </p:txBody>
      </p:sp>
      <p:sp>
        <p:nvSpPr>
          <p:cNvPr id="6" name="TextBox 5"/>
          <p:cNvSpPr txBox="1"/>
          <p:nvPr/>
        </p:nvSpPr>
        <p:spPr>
          <a:xfrm>
            <a:off x="2318154"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1980</a:t>
            </a:r>
          </a:p>
        </p:txBody>
      </p:sp>
      <p:sp>
        <p:nvSpPr>
          <p:cNvPr id="7" name="TextBox 6"/>
          <p:cNvSpPr txBox="1"/>
          <p:nvPr/>
        </p:nvSpPr>
        <p:spPr>
          <a:xfrm>
            <a:off x="3282685"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1985</a:t>
            </a:r>
          </a:p>
        </p:txBody>
      </p:sp>
      <p:sp>
        <p:nvSpPr>
          <p:cNvPr id="8" name="TextBox 7"/>
          <p:cNvSpPr txBox="1"/>
          <p:nvPr/>
        </p:nvSpPr>
        <p:spPr>
          <a:xfrm>
            <a:off x="4236065"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1990</a:t>
            </a:r>
          </a:p>
        </p:txBody>
      </p:sp>
      <p:sp>
        <p:nvSpPr>
          <p:cNvPr id="9" name="TextBox 8"/>
          <p:cNvSpPr txBox="1"/>
          <p:nvPr/>
        </p:nvSpPr>
        <p:spPr>
          <a:xfrm>
            <a:off x="5200596"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1995</a:t>
            </a:r>
          </a:p>
        </p:txBody>
      </p:sp>
      <p:sp>
        <p:nvSpPr>
          <p:cNvPr id="10" name="TextBox 9"/>
          <p:cNvSpPr txBox="1"/>
          <p:nvPr/>
        </p:nvSpPr>
        <p:spPr>
          <a:xfrm>
            <a:off x="6153976"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2000</a:t>
            </a:r>
          </a:p>
        </p:txBody>
      </p:sp>
      <p:sp>
        <p:nvSpPr>
          <p:cNvPr id="11" name="TextBox 10"/>
          <p:cNvSpPr txBox="1"/>
          <p:nvPr/>
        </p:nvSpPr>
        <p:spPr>
          <a:xfrm>
            <a:off x="7118507"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2005</a:t>
            </a:r>
          </a:p>
        </p:txBody>
      </p:sp>
      <p:sp>
        <p:nvSpPr>
          <p:cNvPr id="12" name="TextBox 11"/>
          <p:cNvSpPr txBox="1"/>
          <p:nvPr/>
        </p:nvSpPr>
        <p:spPr>
          <a:xfrm>
            <a:off x="8083038"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2010</a:t>
            </a:r>
          </a:p>
        </p:txBody>
      </p:sp>
      <p:sp>
        <p:nvSpPr>
          <p:cNvPr id="13" name="TextBox 12"/>
          <p:cNvSpPr txBox="1"/>
          <p:nvPr/>
        </p:nvSpPr>
        <p:spPr>
          <a:xfrm>
            <a:off x="400243"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1970</a:t>
            </a:r>
          </a:p>
        </p:txBody>
      </p:sp>
      <p:sp>
        <p:nvSpPr>
          <p:cNvPr id="14" name="TextBox 13"/>
          <p:cNvSpPr txBox="1"/>
          <p:nvPr/>
        </p:nvSpPr>
        <p:spPr>
          <a:xfrm>
            <a:off x="5411900" y="4304732"/>
            <a:ext cx="4266020" cy="29403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Average full-time earnings</a:t>
            </a:r>
          </a:p>
        </p:txBody>
      </p:sp>
      <p:sp>
        <p:nvSpPr>
          <p:cNvPr id="15" name="TextBox 18"/>
          <p:cNvSpPr txBox="1"/>
          <p:nvPr/>
        </p:nvSpPr>
        <p:spPr>
          <a:xfrm>
            <a:off x="4853593" y="2613822"/>
            <a:ext cx="2788059"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Dwelling prices </a:t>
            </a:r>
          </a:p>
        </p:txBody>
      </p:sp>
      <p:sp>
        <p:nvSpPr>
          <p:cNvPr id="19" name="TextBox 18"/>
          <p:cNvSpPr txBox="1"/>
          <p:nvPr/>
        </p:nvSpPr>
        <p:spPr>
          <a:xfrm>
            <a:off x="9036415" y="6484682"/>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2015</a:t>
            </a:r>
          </a:p>
        </p:txBody>
      </p:sp>
    </p:spTree>
    <p:extLst>
      <p:ext uri="{BB962C8B-B14F-4D97-AF65-F5344CB8AC3E}">
        <p14:creationId xmlns:p14="http://schemas.microsoft.com/office/powerpoint/2010/main" val="22196168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xmlns="" id="{72A569B4-2605-4D14-8C9A-3243AC8903DD}"/>
              </a:ext>
            </a:extLst>
          </p:cNvPr>
          <p:cNvGraphicFramePr/>
          <p:nvPr>
            <p:extLst>
              <p:ext uri="{D42A27DB-BD31-4B8C-83A1-F6EECF244321}">
                <p14:modId xmlns:p14="http://schemas.microsoft.com/office/powerpoint/2010/main" val="3988979757"/>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2" name="Rectangle 1">
            <a:extLst>
              <a:ext uri="{FF2B5EF4-FFF2-40B4-BE49-F238E27FC236}">
                <a16:creationId xmlns:a16="http://schemas.microsoft.com/office/drawing/2014/main" xmlns="" id="{6C1070C7-1915-4C82-B750-8826AF61E15C}"/>
              </a:ext>
            </a:extLst>
          </p:cNvPr>
          <p:cNvSpPr/>
          <p:nvPr/>
        </p:nvSpPr>
        <p:spPr bwMode="auto">
          <a:xfrm>
            <a:off x="852034" y="652695"/>
            <a:ext cx="3356242" cy="1261682"/>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sp>
        <p:nvSpPr>
          <p:cNvPr id="8" name="TextBox 18">
            <a:extLst>
              <a:ext uri="{FF2B5EF4-FFF2-40B4-BE49-F238E27FC236}">
                <a16:creationId xmlns:a16="http://schemas.microsoft.com/office/drawing/2014/main" xmlns="" id="{47C7A8A7-DA5B-409A-BA48-10692E74267F}"/>
              </a:ext>
            </a:extLst>
          </p:cNvPr>
          <p:cNvSpPr txBox="1"/>
          <p:nvPr/>
        </p:nvSpPr>
        <p:spPr>
          <a:xfrm>
            <a:off x="1510200" y="1139651"/>
            <a:ext cx="2226306"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Private renter</a:t>
            </a:r>
          </a:p>
        </p:txBody>
      </p:sp>
      <p:sp>
        <p:nvSpPr>
          <p:cNvPr id="10" name="TextBox 18">
            <a:extLst>
              <a:ext uri="{FF2B5EF4-FFF2-40B4-BE49-F238E27FC236}">
                <a16:creationId xmlns:a16="http://schemas.microsoft.com/office/drawing/2014/main" xmlns="" id="{FBDCB20F-BCDD-4046-86A8-960B749462DF}"/>
              </a:ext>
            </a:extLst>
          </p:cNvPr>
          <p:cNvSpPr txBox="1"/>
          <p:nvPr/>
        </p:nvSpPr>
        <p:spPr>
          <a:xfrm>
            <a:off x="1510200" y="778990"/>
            <a:ext cx="1235478"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Other</a:t>
            </a:r>
          </a:p>
        </p:txBody>
      </p:sp>
      <p:sp>
        <p:nvSpPr>
          <p:cNvPr id="13" name="TextBox 18">
            <a:extLst>
              <a:ext uri="{FF2B5EF4-FFF2-40B4-BE49-F238E27FC236}">
                <a16:creationId xmlns:a16="http://schemas.microsoft.com/office/drawing/2014/main" xmlns="" id="{59F9CC90-6975-481A-8738-2E9E648506E1}"/>
              </a:ext>
            </a:extLst>
          </p:cNvPr>
          <p:cNvSpPr txBox="1"/>
          <p:nvPr/>
        </p:nvSpPr>
        <p:spPr>
          <a:xfrm>
            <a:off x="1510200" y="1489161"/>
            <a:ext cx="2782743"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Social / public renter</a:t>
            </a:r>
          </a:p>
        </p:txBody>
      </p:sp>
      <p:sp>
        <p:nvSpPr>
          <p:cNvPr id="6" name="Rectangle 5">
            <a:extLst>
              <a:ext uri="{FF2B5EF4-FFF2-40B4-BE49-F238E27FC236}">
                <a16:creationId xmlns:a16="http://schemas.microsoft.com/office/drawing/2014/main" xmlns="" id="{BA1251EF-C42C-475E-B718-A879CF432076}"/>
              </a:ext>
            </a:extLst>
          </p:cNvPr>
          <p:cNvSpPr/>
          <p:nvPr/>
        </p:nvSpPr>
        <p:spPr bwMode="auto">
          <a:xfrm>
            <a:off x="1044446" y="767839"/>
            <a:ext cx="324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7" name="Rectangle 6">
            <a:extLst>
              <a:ext uri="{FF2B5EF4-FFF2-40B4-BE49-F238E27FC236}">
                <a16:creationId xmlns:a16="http://schemas.microsoft.com/office/drawing/2014/main" xmlns="" id="{40550942-970F-43A3-B64B-96B18E2CCA88}"/>
              </a:ext>
            </a:extLst>
          </p:cNvPr>
          <p:cNvSpPr/>
          <p:nvPr/>
        </p:nvSpPr>
        <p:spPr bwMode="auto">
          <a:xfrm>
            <a:off x="1044446" y="1117235"/>
            <a:ext cx="324000" cy="288000"/>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9" name="Rectangle 8">
            <a:extLst>
              <a:ext uri="{FF2B5EF4-FFF2-40B4-BE49-F238E27FC236}">
                <a16:creationId xmlns:a16="http://schemas.microsoft.com/office/drawing/2014/main" xmlns="" id="{7B05DE7C-BD3C-409B-9873-5CA35DA85374}"/>
              </a:ext>
            </a:extLst>
          </p:cNvPr>
          <p:cNvSpPr/>
          <p:nvPr/>
        </p:nvSpPr>
        <p:spPr bwMode="auto">
          <a:xfrm>
            <a:off x="1044446" y="1466630"/>
            <a:ext cx="324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Tree>
    <p:extLst>
      <p:ext uri="{BB962C8B-B14F-4D97-AF65-F5344CB8AC3E}">
        <p14:creationId xmlns:p14="http://schemas.microsoft.com/office/powerpoint/2010/main" val="6028544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xmlns="" id="{C293D87A-8A70-4913-B366-20EBAB32A75A}"/>
              </a:ext>
            </a:extLst>
          </p:cNvPr>
          <p:cNvGraphicFramePr/>
          <p:nvPr>
            <p:extLst>
              <p:ext uri="{D42A27DB-BD31-4B8C-83A1-F6EECF244321}">
                <p14:modId xmlns:p14="http://schemas.microsoft.com/office/powerpoint/2010/main" val="2354724949"/>
              </p:ext>
            </p:extLst>
          </p:nvPr>
        </p:nvGraphicFramePr>
        <p:xfrm>
          <a:off x="-1" y="0"/>
          <a:ext cx="8947607" cy="6492041"/>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xmlns="" id="{AB8E823D-F9B5-456A-A3EE-208B3A6BDDB2}"/>
              </a:ext>
            </a:extLst>
          </p:cNvPr>
          <p:cNvSpPr txBox="1"/>
          <p:nvPr/>
        </p:nvSpPr>
        <p:spPr>
          <a:xfrm>
            <a:off x="8706582" y="5707652"/>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bg2"/>
                </a:solidFill>
                <a:latin typeface="+mj-lt"/>
                <a:cs typeface="Arial" pitchFamily="34" charset="0"/>
              </a:rPr>
              <a:t>25-34</a:t>
            </a:r>
          </a:p>
        </p:txBody>
      </p:sp>
      <p:sp>
        <p:nvSpPr>
          <p:cNvPr id="7" name="TextBox 6">
            <a:extLst>
              <a:ext uri="{FF2B5EF4-FFF2-40B4-BE49-F238E27FC236}">
                <a16:creationId xmlns:a16="http://schemas.microsoft.com/office/drawing/2014/main" xmlns="" id="{4BA62B4C-CD10-472A-BAD9-A6971D710F76}"/>
              </a:ext>
            </a:extLst>
          </p:cNvPr>
          <p:cNvSpPr txBox="1"/>
          <p:nvPr/>
        </p:nvSpPr>
        <p:spPr>
          <a:xfrm>
            <a:off x="8706582" y="5316338"/>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tx2"/>
                </a:solidFill>
                <a:latin typeface="+mj-lt"/>
                <a:cs typeface="Arial" pitchFamily="34" charset="0"/>
              </a:rPr>
              <a:t>35-44</a:t>
            </a:r>
          </a:p>
        </p:txBody>
      </p:sp>
      <p:sp>
        <p:nvSpPr>
          <p:cNvPr id="8" name="TextBox 7">
            <a:extLst>
              <a:ext uri="{FF2B5EF4-FFF2-40B4-BE49-F238E27FC236}">
                <a16:creationId xmlns:a16="http://schemas.microsoft.com/office/drawing/2014/main" xmlns="" id="{CC67751D-9EF3-48CB-90C0-A7EA7D4BA764}"/>
              </a:ext>
            </a:extLst>
          </p:cNvPr>
          <p:cNvSpPr txBox="1"/>
          <p:nvPr/>
        </p:nvSpPr>
        <p:spPr>
          <a:xfrm>
            <a:off x="8706582" y="4747318"/>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1"/>
                </a:solidFill>
                <a:latin typeface="+mj-lt"/>
              </a:rPr>
              <a:t>45-54</a:t>
            </a:r>
          </a:p>
        </p:txBody>
      </p:sp>
      <p:sp>
        <p:nvSpPr>
          <p:cNvPr id="9" name="TextBox 8">
            <a:extLst>
              <a:ext uri="{FF2B5EF4-FFF2-40B4-BE49-F238E27FC236}">
                <a16:creationId xmlns:a16="http://schemas.microsoft.com/office/drawing/2014/main" xmlns="" id="{7B56F756-1A79-4EB9-BE79-4831B099B783}"/>
              </a:ext>
            </a:extLst>
          </p:cNvPr>
          <p:cNvSpPr txBox="1"/>
          <p:nvPr/>
        </p:nvSpPr>
        <p:spPr>
          <a:xfrm>
            <a:off x="8706582" y="956554"/>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3"/>
                </a:solidFill>
                <a:latin typeface="+mj-lt"/>
                <a:cs typeface="Arial" pitchFamily="34" charset="0"/>
              </a:rPr>
              <a:t>65+</a:t>
            </a:r>
          </a:p>
        </p:txBody>
      </p:sp>
      <p:sp>
        <p:nvSpPr>
          <p:cNvPr id="10" name="TextBox 9">
            <a:extLst>
              <a:ext uri="{FF2B5EF4-FFF2-40B4-BE49-F238E27FC236}">
                <a16:creationId xmlns:a16="http://schemas.microsoft.com/office/drawing/2014/main" xmlns="" id="{4B2C70D5-530E-43BB-BC2A-C4242D4BEA1A}"/>
              </a:ext>
            </a:extLst>
          </p:cNvPr>
          <p:cNvSpPr txBox="1"/>
          <p:nvPr/>
        </p:nvSpPr>
        <p:spPr>
          <a:xfrm>
            <a:off x="8706582" y="3118206"/>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2"/>
                </a:solidFill>
                <a:latin typeface="+mj-lt"/>
                <a:cs typeface="Arial" pitchFamily="34" charset="0"/>
              </a:rPr>
              <a:t>55-64</a:t>
            </a:r>
          </a:p>
        </p:txBody>
      </p:sp>
      <p:sp>
        <p:nvSpPr>
          <p:cNvPr id="12" name="TextBox 11">
            <a:extLst>
              <a:ext uri="{FF2B5EF4-FFF2-40B4-BE49-F238E27FC236}">
                <a16:creationId xmlns:a16="http://schemas.microsoft.com/office/drawing/2014/main" xmlns="" id="{061842A1-094D-44EE-9854-456715BDF947}"/>
              </a:ext>
            </a:extLst>
          </p:cNvPr>
          <p:cNvSpPr txBox="1"/>
          <p:nvPr/>
        </p:nvSpPr>
        <p:spPr>
          <a:xfrm>
            <a:off x="644346" y="6492041"/>
            <a:ext cx="7921128"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latin typeface="+mj-lt"/>
                <a:cs typeface="Arial" pitchFamily="34" charset="0"/>
              </a:rPr>
              <a:t>Survey year – financial year ending</a:t>
            </a:r>
          </a:p>
        </p:txBody>
      </p:sp>
    </p:spTree>
    <p:extLst>
      <p:ext uri="{BB962C8B-B14F-4D97-AF65-F5344CB8AC3E}">
        <p14:creationId xmlns:p14="http://schemas.microsoft.com/office/powerpoint/2010/main" val="3722888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ext uri="{D42A27DB-BD31-4B8C-83A1-F6EECF244321}">
                <p14:modId xmlns:p14="http://schemas.microsoft.com/office/powerpoint/2010/main" val="208010010"/>
              </p:ext>
            </p:extLst>
          </p:nvPr>
        </p:nvGraphicFramePr>
        <p:xfrm>
          <a:off x="4616544" y="750473"/>
          <a:ext cx="3606286" cy="5369717"/>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18"/>
          <p:cNvSpPr txBox="1"/>
          <p:nvPr/>
        </p:nvSpPr>
        <p:spPr>
          <a:xfrm>
            <a:off x="8219046" y="5574483"/>
            <a:ext cx="1893732" cy="584006"/>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a:solidFill>
                  <a:schemeClr val="bg2"/>
                </a:solidFill>
              </a:rPr>
              <a:t>Dissatisfied/</a:t>
            </a:r>
            <a:endParaRPr lang="en-US" sz="2200" dirty="0">
              <a:solidFill>
                <a:schemeClr val="bg2"/>
              </a:solidFill>
            </a:endParaRPr>
          </a:p>
          <a:p>
            <a:pPr>
              <a:lnSpc>
                <a:spcPct val="85000"/>
              </a:lnSpc>
            </a:pPr>
            <a:r>
              <a:rPr lang="en-US" sz="2200" dirty="0">
                <a:solidFill>
                  <a:schemeClr val="bg2"/>
                </a:solidFill>
              </a:rPr>
              <a:t>v. dissatisfied </a:t>
            </a:r>
          </a:p>
        </p:txBody>
      </p:sp>
      <p:sp>
        <p:nvSpPr>
          <p:cNvPr id="12" name="TextBox 18"/>
          <p:cNvSpPr txBox="1"/>
          <p:nvPr/>
        </p:nvSpPr>
        <p:spPr>
          <a:xfrm>
            <a:off x="8219046" y="1332654"/>
            <a:ext cx="1424715" cy="584006"/>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Very </a:t>
            </a:r>
          </a:p>
          <a:p>
            <a:pPr>
              <a:lnSpc>
                <a:spcPct val="85000"/>
              </a:lnSpc>
            </a:pPr>
            <a:r>
              <a:rPr lang="en-US" sz="2200" dirty="0">
                <a:solidFill>
                  <a:schemeClr val="accent2"/>
                </a:solidFill>
              </a:rPr>
              <a:t>satisfied</a:t>
            </a:r>
          </a:p>
        </p:txBody>
      </p:sp>
      <p:sp>
        <p:nvSpPr>
          <p:cNvPr id="8" name="TextBox 18"/>
          <p:cNvSpPr txBox="1"/>
          <p:nvPr/>
        </p:nvSpPr>
        <p:spPr>
          <a:xfrm>
            <a:off x="8219046" y="3388177"/>
            <a:ext cx="1290060"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Satisfied</a:t>
            </a:r>
          </a:p>
        </p:txBody>
      </p:sp>
      <p:sp>
        <p:nvSpPr>
          <p:cNvPr id="9" name="TextBox 18"/>
          <p:cNvSpPr txBox="1"/>
          <p:nvPr/>
        </p:nvSpPr>
        <p:spPr>
          <a:xfrm>
            <a:off x="8219046" y="5234314"/>
            <a:ext cx="1045233"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Neutral</a:t>
            </a:r>
          </a:p>
        </p:txBody>
      </p:sp>
      <p:sp>
        <p:nvSpPr>
          <p:cNvPr id="13" name="TextBox 3"/>
          <p:cNvSpPr txBox="1"/>
          <p:nvPr/>
        </p:nvSpPr>
        <p:spPr>
          <a:xfrm>
            <a:off x="1" y="9648"/>
            <a:ext cx="5039040" cy="769439"/>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b="1" dirty="0"/>
              <a:t>Length of time in current dwelling</a:t>
            </a:r>
            <a:br>
              <a:rPr lang="en-AU" sz="2200" b="1" dirty="0"/>
            </a:br>
            <a:r>
              <a:rPr lang="en-AU" sz="2200" dirty="0"/>
              <a:t>per cent of tenure type</a:t>
            </a:r>
          </a:p>
        </p:txBody>
      </p:sp>
      <p:sp>
        <p:nvSpPr>
          <p:cNvPr id="5" name="TextBox 3"/>
          <p:cNvSpPr txBox="1"/>
          <p:nvPr/>
        </p:nvSpPr>
        <p:spPr>
          <a:xfrm>
            <a:off x="4979624" y="26741"/>
            <a:ext cx="4869877" cy="769439"/>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b="1" dirty="0"/>
              <a:t>Satisfaction with housing</a:t>
            </a:r>
            <a:br>
              <a:rPr lang="en-AU" sz="2200" b="1" dirty="0"/>
            </a:br>
            <a:r>
              <a:rPr lang="en-AU" sz="2200" dirty="0"/>
              <a:t>per cent of tenure type</a:t>
            </a:r>
          </a:p>
        </p:txBody>
      </p:sp>
      <p:graphicFrame>
        <p:nvGraphicFramePr>
          <p:cNvPr id="21" name="Content Placeholder 3"/>
          <p:cNvGraphicFramePr>
            <a:graphicFrameLocks/>
          </p:cNvGraphicFramePr>
          <p:nvPr>
            <p:extLst>
              <p:ext uri="{D42A27DB-BD31-4B8C-83A1-F6EECF244321}">
                <p14:modId xmlns:p14="http://schemas.microsoft.com/office/powerpoint/2010/main" val="3548550089"/>
              </p:ext>
            </p:extLst>
          </p:nvPr>
        </p:nvGraphicFramePr>
        <p:xfrm>
          <a:off x="1" y="750473"/>
          <a:ext cx="3906762" cy="5369718"/>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18"/>
          <p:cNvSpPr txBox="1"/>
          <p:nvPr/>
        </p:nvSpPr>
        <p:spPr>
          <a:xfrm>
            <a:off x="3821093" y="4860911"/>
            <a:ext cx="1376942" cy="584006"/>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bg2"/>
                </a:solidFill>
              </a:rPr>
              <a:t>Less than</a:t>
            </a:r>
          </a:p>
          <a:p>
            <a:pPr>
              <a:lnSpc>
                <a:spcPct val="85000"/>
              </a:lnSpc>
            </a:pPr>
            <a:r>
              <a:rPr lang="en-US" sz="2200" dirty="0">
                <a:solidFill>
                  <a:schemeClr val="bg2"/>
                </a:solidFill>
              </a:rPr>
              <a:t>1 year</a:t>
            </a:r>
          </a:p>
        </p:txBody>
      </p:sp>
      <p:sp>
        <p:nvSpPr>
          <p:cNvPr id="26" name="TextBox 18"/>
          <p:cNvSpPr txBox="1"/>
          <p:nvPr/>
        </p:nvSpPr>
        <p:spPr>
          <a:xfrm>
            <a:off x="3821093" y="959581"/>
            <a:ext cx="1413224"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10+ years</a:t>
            </a:r>
          </a:p>
        </p:txBody>
      </p:sp>
      <p:sp>
        <p:nvSpPr>
          <p:cNvPr id="27" name="TextBox 18"/>
          <p:cNvSpPr txBox="1"/>
          <p:nvPr/>
        </p:nvSpPr>
        <p:spPr>
          <a:xfrm>
            <a:off x="3821093" y="1782069"/>
            <a:ext cx="1273576"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3-9 years</a:t>
            </a:r>
          </a:p>
        </p:txBody>
      </p:sp>
      <p:sp>
        <p:nvSpPr>
          <p:cNvPr id="28" name="TextBox 18"/>
          <p:cNvSpPr txBox="1"/>
          <p:nvPr/>
        </p:nvSpPr>
        <p:spPr>
          <a:xfrm>
            <a:off x="3821093" y="3154325"/>
            <a:ext cx="1365995"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1-2 years</a:t>
            </a:r>
          </a:p>
        </p:txBody>
      </p:sp>
      <p:sp>
        <p:nvSpPr>
          <p:cNvPr id="14" name="TextBox 18"/>
          <p:cNvSpPr txBox="1"/>
          <p:nvPr/>
        </p:nvSpPr>
        <p:spPr>
          <a:xfrm>
            <a:off x="502284" y="6078840"/>
            <a:ext cx="1045233" cy="634020"/>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US" sz="1600" dirty="0">
                <a:solidFill>
                  <a:srgbClr val="000000"/>
                </a:solidFill>
              </a:rPr>
              <a:t>Owner </a:t>
            </a:r>
            <a:br>
              <a:rPr lang="en-US" sz="1600" dirty="0">
                <a:solidFill>
                  <a:srgbClr val="000000"/>
                </a:solidFill>
              </a:rPr>
            </a:br>
            <a:r>
              <a:rPr lang="en-US" sz="1600" dirty="0">
                <a:solidFill>
                  <a:srgbClr val="000000"/>
                </a:solidFill>
              </a:rPr>
              <a:t>no mortgage</a:t>
            </a:r>
          </a:p>
        </p:txBody>
      </p:sp>
      <p:sp>
        <p:nvSpPr>
          <p:cNvPr id="15" name="TextBox 18"/>
          <p:cNvSpPr txBox="1"/>
          <p:nvPr/>
        </p:nvSpPr>
        <p:spPr>
          <a:xfrm>
            <a:off x="1457803" y="6078840"/>
            <a:ext cx="1045233" cy="634020"/>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US" sz="1600" dirty="0">
                <a:solidFill>
                  <a:srgbClr val="000000"/>
                </a:solidFill>
              </a:rPr>
              <a:t>Owner </a:t>
            </a:r>
            <a:br>
              <a:rPr lang="en-US" sz="1600" dirty="0">
                <a:solidFill>
                  <a:srgbClr val="000000"/>
                </a:solidFill>
              </a:rPr>
            </a:br>
            <a:r>
              <a:rPr lang="en-US" sz="1600" dirty="0">
                <a:solidFill>
                  <a:srgbClr val="000000"/>
                </a:solidFill>
              </a:rPr>
              <a:t>with mortgage</a:t>
            </a:r>
          </a:p>
        </p:txBody>
      </p:sp>
      <p:sp>
        <p:nvSpPr>
          <p:cNvPr id="16" name="TextBox 18"/>
          <p:cNvSpPr txBox="1"/>
          <p:nvPr/>
        </p:nvSpPr>
        <p:spPr>
          <a:xfrm>
            <a:off x="2256089" y="6078840"/>
            <a:ext cx="1045233" cy="42473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US" sz="1600" dirty="0">
                <a:solidFill>
                  <a:srgbClr val="000000"/>
                </a:solidFill>
              </a:rPr>
              <a:t>Renter public</a:t>
            </a:r>
          </a:p>
        </p:txBody>
      </p:sp>
      <p:sp>
        <p:nvSpPr>
          <p:cNvPr id="17" name="TextBox 18"/>
          <p:cNvSpPr txBox="1"/>
          <p:nvPr/>
        </p:nvSpPr>
        <p:spPr>
          <a:xfrm>
            <a:off x="3018088" y="6078840"/>
            <a:ext cx="1045233" cy="42473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US" sz="1600" dirty="0">
                <a:solidFill>
                  <a:srgbClr val="000000"/>
                </a:solidFill>
              </a:rPr>
              <a:t>Renter private</a:t>
            </a:r>
          </a:p>
        </p:txBody>
      </p:sp>
      <p:sp>
        <p:nvSpPr>
          <p:cNvPr id="18" name="TextBox 18"/>
          <p:cNvSpPr txBox="1"/>
          <p:nvPr/>
        </p:nvSpPr>
        <p:spPr>
          <a:xfrm>
            <a:off x="4856569" y="6078840"/>
            <a:ext cx="1045233" cy="634020"/>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US" sz="1600" dirty="0">
                <a:solidFill>
                  <a:srgbClr val="000000"/>
                </a:solidFill>
              </a:rPr>
              <a:t>Owner </a:t>
            </a:r>
            <a:br>
              <a:rPr lang="en-US" sz="1600" dirty="0">
                <a:solidFill>
                  <a:srgbClr val="000000"/>
                </a:solidFill>
              </a:rPr>
            </a:br>
            <a:r>
              <a:rPr lang="en-US" sz="1600" dirty="0">
                <a:solidFill>
                  <a:srgbClr val="000000"/>
                </a:solidFill>
              </a:rPr>
              <a:t>no mortgage</a:t>
            </a:r>
          </a:p>
        </p:txBody>
      </p:sp>
      <p:sp>
        <p:nvSpPr>
          <p:cNvPr id="19" name="TextBox 18"/>
          <p:cNvSpPr txBox="1"/>
          <p:nvPr/>
        </p:nvSpPr>
        <p:spPr>
          <a:xfrm>
            <a:off x="5812088" y="6078840"/>
            <a:ext cx="1045233" cy="634020"/>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US" sz="1600" dirty="0">
                <a:solidFill>
                  <a:srgbClr val="000000"/>
                </a:solidFill>
              </a:rPr>
              <a:t>Owner </a:t>
            </a:r>
            <a:br>
              <a:rPr lang="en-US" sz="1600" dirty="0">
                <a:solidFill>
                  <a:srgbClr val="000000"/>
                </a:solidFill>
              </a:rPr>
            </a:br>
            <a:r>
              <a:rPr lang="en-US" sz="1600" dirty="0">
                <a:solidFill>
                  <a:srgbClr val="000000"/>
                </a:solidFill>
              </a:rPr>
              <a:t>with mortgage</a:t>
            </a:r>
          </a:p>
        </p:txBody>
      </p:sp>
      <p:sp>
        <p:nvSpPr>
          <p:cNvPr id="22" name="TextBox 18"/>
          <p:cNvSpPr txBox="1"/>
          <p:nvPr/>
        </p:nvSpPr>
        <p:spPr>
          <a:xfrm>
            <a:off x="6610374" y="6078840"/>
            <a:ext cx="1045233" cy="42473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US" sz="1600" dirty="0">
                <a:solidFill>
                  <a:srgbClr val="000000"/>
                </a:solidFill>
              </a:rPr>
              <a:t>Renter public</a:t>
            </a:r>
          </a:p>
        </p:txBody>
      </p:sp>
      <p:sp>
        <p:nvSpPr>
          <p:cNvPr id="23" name="TextBox 18"/>
          <p:cNvSpPr txBox="1"/>
          <p:nvPr/>
        </p:nvSpPr>
        <p:spPr>
          <a:xfrm>
            <a:off x="7372373" y="6078840"/>
            <a:ext cx="1045233" cy="42473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85000"/>
              </a:lnSpc>
            </a:pPr>
            <a:r>
              <a:rPr lang="en-US" sz="1600" dirty="0">
                <a:solidFill>
                  <a:srgbClr val="000000"/>
                </a:solidFill>
              </a:rPr>
              <a:t>Renter private</a:t>
            </a:r>
          </a:p>
        </p:txBody>
      </p:sp>
    </p:spTree>
    <p:extLst>
      <p:ext uri="{BB962C8B-B14F-4D97-AF65-F5344CB8AC3E}">
        <p14:creationId xmlns:p14="http://schemas.microsoft.com/office/powerpoint/2010/main" val="34739305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hart 13"/>
          <p:cNvGraphicFramePr/>
          <p:nvPr>
            <p:extLst>
              <p:ext uri="{D42A27DB-BD31-4B8C-83A1-F6EECF244321}">
                <p14:modId xmlns:p14="http://schemas.microsoft.com/office/powerpoint/2010/main" val="525119618"/>
              </p:ext>
            </p:extLst>
          </p:nvPr>
        </p:nvGraphicFramePr>
        <p:xfrm>
          <a:off x="0" y="0"/>
          <a:ext cx="9905999" cy="6454588"/>
        </p:xfrm>
        <a:graphic>
          <a:graphicData uri="http://schemas.openxmlformats.org/drawingml/2006/chart">
            <c:chart xmlns:c="http://schemas.openxmlformats.org/drawingml/2006/chart" xmlns:r="http://schemas.openxmlformats.org/officeDocument/2006/relationships" r:id="rId3"/>
          </a:graphicData>
        </a:graphic>
      </p:graphicFrame>
      <p:sp>
        <p:nvSpPr>
          <p:cNvPr id="16" name="Content Placeholder 1"/>
          <p:cNvSpPr txBox="1">
            <a:spLocks/>
          </p:cNvSpPr>
          <p:nvPr/>
        </p:nvSpPr>
        <p:spPr bwMode="auto">
          <a:xfrm>
            <a:off x="1987176" y="6469103"/>
            <a:ext cx="6887883"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algn="ctr" eaLnBrk="1" hangingPunct="1">
              <a:buFont typeface="Arial" panose="020B0604020202020204" pitchFamily="34" charset="0"/>
              <a:buNone/>
              <a:defRPr sz="1800" b="0">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r>
              <a:rPr lang="en-AU" sz="2200" b="1" dirty="0"/>
              <a:t>Number of properties owned (ex primary residence)</a:t>
            </a:r>
          </a:p>
        </p:txBody>
      </p:sp>
      <p:cxnSp>
        <p:nvCxnSpPr>
          <p:cNvPr id="20" name="Straight Connector 19"/>
          <p:cNvCxnSpPr>
            <a:cxnSpLocks/>
          </p:cNvCxnSpPr>
          <p:nvPr/>
        </p:nvCxnSpPr>
        <p:spPr bwMode="auto">
          <a:xfrm>
            <a:off x="2236424" y="3094461"/>
            <a:ext cx="517793" cy="1"/>
          </a:xfrm>
          <a:prstGeom prst="line">
            <a:avLst/>
          </a:prstGeom>
          <a:solidFill>
            <a:schemeClr val="accent1"/>
          </a:solidFill>
          <a:ln w="9525" cap="flat" cmpd="sng" algn="ctr">
            <a:solidFill>
              <a:schemeClr val="tx1"/>
            </a:solidFill>
            <a:prstDash val="dash"/>
            <a:round/>
            <a:headEnd type="none" w="med" len="med"/>
            <a:tailEnd type="none" w="med" len="med"/>
          </a:ln>
          <a:effectLst/>
        </p:spPr>
      </p:cxnSp>
      <p:cxnSp>
        <p:nvCxnSpPr>
          <p:cNvPr id="21" name="Straight Connector 20"/>
          <p:cNvCxnSpPr>
            <a:cxnSpLocks/>
          </p:cNvCxnSpPr>
          <p:nvPr/>
        </p:nvCxnSpPr>
        <p:spPr bwMode="auto">
          <a:xfrm>
            <a:off x="3695317" y="1693210"/>
            <a:ext cx="528810" cy="0"/>
          </a:xfrm>
          <a:prstGeom prst="line">
            <a:avLst/>
          </a:prstGeom>
          <a:solidFill>
            <a:schemeClr val="accent1"/>
          </a:solidFill>
          <a:ln w="9525" cap="flat" cmpd="sng" algn="ctr">
            <a:solidFill>
              <a:schemeClr val="tx1"/>
            </a:solidFill>
            <a:prstDash val="dash"/>
            <a:round/>
            <a:headEnd type="none" w="med" len="med"/>
            <a:tailEnd type="none" w="med" len="med"/>
          </a:ln>
          <a:effectLst/>
        </p:spPr>
      </p:cxnSp>
      <p:cxnSp>
        <p:nvCxnSpPr>
          <p:cNvPr id="22" name="Straight Connector 21"/>
          <p:cNvCxnSpPr>
            <a:cxnSpLocks/>
          </p:cNvCxnSpPr>
          <p:nvPr/>
        </p:nvCxnSpPr>
        <p:spPr bwMode="auto">
          <a:xfrm>
            <a:off x="5149735" y="1057790"/>
            <a:ext cx="504000" cy="0"/>
          </a:xfrm>
          <a:prstGeom prst="line">
            <a:avLst/>
          </a:prstGeom>
          <a:solidFill>
            <a:schemeClr val="accent1"/>
          </a:solidFill>
          <a:ln w="9525" cap="flat" cmpd="sng" algn="ctr">
            <a:solidFill>
              <a:schemeClr val="tx1"/>
            </a:solidFill>
            <a:prstDash val="dash"/>
            <a:round/>
            <a:headEnd type="none" w="med" len="med"/>
            <a:tailEnd type="none" w="med" len="med"/>
          </a:ln>
          <a:effectLst/>
        </p:spPr>
      </p:cxnSp>
      <p:cxnSp>
        <p:nvCxnSpPr>
          <p:cNvPr id="23" name="Straight Connector 22"/>
          <p:cNvCxnSpPr>
            <a:cxnSpLocks/>
          </p:cNvCxnSpPr>
          <p:nvPr/>
        </p:nvCxnSpPr>
        <p:spPr bwMode="auto">
          <a:xfrm>
            <a:off x="6602279" y="748906"/>
            <a:ext cx="528809" cy="0"/>
          </a:xfrm>
          <a:prstGeom prst="line">
            <a:avLst/>
          </a:prstGeom>
          <a:solidFill>
            <a:schemeClr val="accent1"/>
          </a:solidFill>
          <a:ln w="9525" cap="flat" cmpd="sng" algn="ctr">
            <a:solidFill>
              <a:schemeClr val="tx1"/>
            </a:solidFill>
            <a:prstDash val="dash"/>
            <a:round/>
            <a:headEnd type="none" w="med" len="med"/>
            <a:tailEnd type="none" w="med" len="med"/>
          </a:ln>
          <a:effectLst/>
        </p:spPr>
      </p:cxnSp>
      <p:cxnSp>
        <p:nvCxnSpPr>
          <p:cNvPr id="24" name="Straight Connector 23"/>
          <p:cNvCxnSpPr>
            <a:cxnSpLocks/>
          </p:cNvCxnSpPr>
          <p:nvPr/>
        </p:nvCxnSpPr>
        <p:spPr bwMode="auto">
          <a:xfrm>
            <a:off x="8064347" y="595302"/>
            <a:ext cx="496800" cy="0"/>
          </a:xfrm>
          <a:prstGeom prst="line">
            <a:avLst/>
          </a:prstGeom>
          <a:solidFill>
            <a:schemeClr val="accent1"/>
          </a:solidFill>
          <a:ln w="9525" cap="flat" cmpd="sng" algn="ctr">
            <a:solidFill>
              <a:schemeClr val="tx1"/>
            </a:solidFill>
            <a:prstDash val="dash"/>
            <a:round/>
            <a:headEnd type="none" w="med" len="med"/>
            <a:tailEnd type="none" w="med" len="med"/>
          </a:ln>
          <a:effectLst/>
        </p:spPr>
      </p:cxnSp>
    </p:spTree>
    <p:extLst>
      <p:ext uri="{BB962C8B-B14F-4D97-AF65-F5344CB8AC3E}">
        <p14:creationId xmlns:p14="http://schemas.microsoft.com/office/powerpoint/2010/main" val="7204353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hart 15">
            <a:extLst>
              <a:ext uri="{FF2B5EF4-FFF2-40B4-BE49-F238E27FC236}">
                <a16:creationId xmlns:a16="http://schemas.microsoft.com/office/drawing/2014/main" xmlns="" id="{603DBD4A-2394-4238-B137-13EA000A065F}"/>
              </a:ext>
            </a:extLst>
          </p:cNvPr>
          <p:cNvGraphicFramePr/>
          <p:nvPr>
            <p:extLst>
              <p:ext uri="{D42A27DB-BD31-4B8C-83A1-F6EECF244321}">
                <p14:modId xmlns:p14="http://schemas.microsoft.com/office/powerpoint/2010/main" val="1064881830"/>
              </p:ext>
            </p:extLst>
          </p:nvPr>
        </p:nvGraphicFramePr>
        <p:xfrm>
          <a:off x="6681285" y="6411"/>
          <a:ext cx="3213697" cy="631873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a:extLst>
              <a:ext uri="{FF2B5EF4-FFF2-40B4-BE49-F238E27FC236}">
                <a16:creationId xmlns:a16="http://schemas.microsoft.com/office/drawing/2014/main" xmlns="" id="{8923DF71-A300-4586-932D-FDCBF911CBDD}"/>
              </a:ext>
            </a:extLst>
          </p:cNvPr>
          <p:cNvGraphicFramePr/>
          <p:nvPr>
            <p:extLst>
              <p:ext uri="{D42A27DB-BD31-4B8C-83A1-F6EECF244321}">
                <p14:modId xmlns:p14="http://schemas.microsoft.com/office/powerpoint/2010/main" val="2911000693"/>
              </p:ext>
            </p:extLst>
          </p:nvPr>
        </p:nvGraphicFramePr>
        <p:xfrm>
          <a:off x="3515367" y="11405"/>
          <a:ext cx="3213697" cy="631374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p:cNvGraphicFramePr/>
          <p:nvPr>
            <p:extLst>
              <p:ext uri="{D42A27DB-BD31-4B8C-83A1-F6EECF244321}">
                <p14:modId xmlns:p14="http://schemas.microsoft.com/office/powerpoint/2010/main" val="3956911933"/>
              </p:ext>
            </p:extLst>
          </p:nvPr>
        </p:nvGraphicFramePr>
        <p:xfrm>
          <a:off x="11017" y="0"/>
          <a:ext cx="3562990" cy="6325149"/>
        </p:xfrm>
        <a:graphic>
          <a:graphicData uri="http://schemas.openxmlformats.org/drawingml/2006/chart">
            <c:chart xmlns:c="http://schemas.openxmlformats.org/drawingml/2006/chart" xmlns:r="http://schemas.openxmlformats.org/officeDocument/2006/relationships" r:id="rId5"/>
          </a:graphicData>
        </a:graphic>
      </p:graphicFrame>
      <p:sp>
        <p:nvSpPr>
          <p:cNvPr id="12" name="Content Placeholder 1"/>
          <p:cNvSpPr txBox="1">
            <a:spLocks/>
          </p:cNvSpPr>
          <p:nvPr/>
        </p:nvSpPr>
        <p:spPr bwMode="auto">
          <a:xfrm>
            <a:off x="703384" y="6499265"/>
            <a:ext cx="9202615"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b="1" dirty="0"/>
              <a:t>Size of investor</a:t>
            </a:r>
            <a:endParaRPr lang="en-AU" sz="2200" dirty="0"/>
          </a:p>
        </p:txBody>
      </p:sp>
      <p:sp>
        <p:nvSpPr>
          <p:cNvPr id="20" name="TextBox 19"/>
          <p:cNvSpPr txBox="1"/>
          <p:nvPr/>
        </p:nvSpPr>
        <p:spPr>
          <a:xfrm>
            <a:off x="930933" y="1071989"/>
            <a:ext cx="3142659"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cs typeface="Arial"/>
              </a:rPr>
              <a:t>Post-tax income return</a:t>
            </a:r>
          </a:p>
        </p:txBody>
      </p:sp>
      <p:sp>
        <p:nvSpPr>
          <p:cNvPr id="21" name="TextBox 20"/>
          <p:cNvSpPr txBox="1"/>
          <p:nvPr/>
        </p:nvSpPr>
        <p:spPr>
          <a:xfrm>
            <a:off x="5076886" y="746764"/>
            <a:ext cx="109933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cs typeface="Arial"/>
              </a:rPr>
              <a:t>Land tax</a:t>
            </a:r>
          </a:p>
        </p:txBody>
      </p:sp>
      <p:sp>
        <p:nvSpPr>
          <p:cNvPr id="14" name="TextBox 13">
            <a:extLst>
              <a:ext uri="{FF2B5EF4-FFF2-40B4-BE49-F238E27FC236}">
                <a16:creationId xmlns:a16="http://schemas.microsoft.com/office/drawing/2014/main" xmlns="" id="{1061A351-1028-49D2-B497-F2E4BBD15701}"/>
              </a:ext>
            </a:extLst>
          </p:cNvPr>
          <p:cNvSpPr txBox="1"/>
          <p:nvPr/>
        </p:nvSpPr>
        <p:spPr>
          <a:xfrm>
            <a:off x="703384" y="29857"/>
            <a:ext cx="2811983"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dirty="0"/>
              <a:t>Sydney</a:t>
            </a:r>
          </a:p>
        </p:txBody>
      </p:sp>
      <p:sp>
        <p:nvSpPr>
          <p:cNvPr id="15" name="TextBox 14">
            <a:extLst>
              <a:ext uri="{FF2B5EF4-FFF2-40B4-BE49-F238E27FC236}">
                <a16:creationId xmlns:a16="http://schemas.microsoft.com/office/drawing/2014/main" xmlns="" id="{F421792F-4061-42F4-A3D9-B1FD3DF681B8}"/>
              </a:ext>
            </a:extLst>
          </p:cNvPr>
          <p:cNvSpPr txBox="1"/>
          <p:nvPr/>
        </p:nvSpPr>
        <p:spPr>
          <a:xfrm>
            <a:off x="3809999" y="29857"/>
            <a:ext cx="2871285"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dirty="0"/>
              <a:t>Melbourne</a:t>
            </a:r>
          </a:p>
        </p:txBody>
      </p:sp>
      <p:sp>
        <p:nvSpPr>
          <p:cNvPr id="25" name="TextBox 24">
            <a:extLst>
              <a:ext uri="{FF2B5EF4-FFF2-40B4-BE49-F238E27FC236}">
                <a16:creationId xmlns:a16="http://schemas.microsoft.com/office/drawing/2014/main" xmlns="" id="{0E0524B6-0B64-4615-8E27-96B56C0D7CAA}"/>
              </a:ext>
            </a:extLst>
          </p:cNvPr>
          <p:cNvSpPr txBox="1"/>
          <p:nvPr/>
        </p:nvSpPr>
        <p:spPr>
          <a:xfrm>
            <a:off x="6965056" y="29857"/>
            <a:ext cx="2929926"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defPPr>
              <a:defRPr lang="en-US"/>
            </a:defPPr>
            <a:lvl1pPr marL="0" indent="0" eaLnBrk="1" hangingPunct="1">
              <a:buFont typeface="Arial" panose="020B0604020202020204" pitchFamily="34" charset="0"/>
              <a:buNone/>
              <a:defRPr sz="1800" b="1">
                <a:latin typeface="+mn-lt"/>
                <a:ea typeface="+mn-ea"/>
              </a:defRPr>
            </a:lvl1pPr>
            <a:lvl2pPr marL="179388" indent="-177800" eaLnBrk="1" hangingPunct="1">
              <a:buSzPct val="130000"/>
              <a:buChar char="•"/>
              <a:defRPr sz="1200">
                <a:latin typeface="+mn-lt"/>
                <a:ea typeface="+mn-ea"/>
              </a:defRPr>
            </a:lvl2pPr>
            <a:lvl3pPr marL="403225" indent="-222250" eaLnBrk="1" hangingPunct="1">
              <a:buFont typeface="Arial" charset="0"/>
              <a:buChar char="–"/>
              <a:defRPr sz="1200">
                <a:latin typeface="+mn-lt"/>
                <a:ea typeface="+mn-ea"/>
              </a:defRPr>
            </a:lvl3pPr>
            <a:lvl4pPr marL="560388" indent="-142875" eaLnBrk="1" hangingPunct="1">
              <a:buFont typeface="Arial" charset="0"/>
              <a:buChar char="-"/>
              <a:defRPr sz="1200">
                <a:latin typeface="+mn-lt"/>
                <a:ea typeface="+mn-ea"/>
              </a:defRPr>
            </a:lvl4pPr>
            <a:lvl5pPr marL="788988" indent="-209550" eaLnBrk="1" hangingPunct="1">
              <a:buFont typeface="Arial" charset="0"/>
              <a:buChar char="&gt;"/>
              <a:defRPr sz="1200">
                <a:latin typeface="+mn-lt"/>
                <a:ea typeface="+mn-ea"/>
              </a:defRPr>
            </a:lvl5pPr>
            <a:lvl6pPr marL="1246188" indent="-209550" fontAlgn="base">
              <a:spcBef>
                <a:spcPct val="0"/>
              </a:spcBef>
              <a:spcAft>
                <a:spcPct val="0"/>
              </a:spcAft>
              <a:buFont typeface="Arial" charset="0"/>
              <a:buChar char="&gt;"/>
              <a:defRPr sz="1200">
                <a:latin typeface="+mn-lt"/>
                <a:ea typeface="+mn-ea"/>
              </a:defRPr>
            </a:lvl6pPr>
            <a:lvl7pPr marL="1703388" indent="-209550" fontAlgn="base">
              <a:spcBef>
                <a:spcPct val="0"/>
              </a:spcBef>
              <a:spcAft>
                <a:spcPct val="0"/>
              </a:spcAft>
              <a:buFont typeface="Arial" charset="0"/>
              <a:buChar char="&gt;"/>
              <a:defRPr sz="1200">
                <a:latin typeface="+mn-lt"/>
                <a:ea typeface="+mn-ea"/>
              </a:defRPr>
            </a:lvl7pPr>
            <a:lvl8pPr marL="2160588" indent="-209550" fontAlgn="base">
              <a:spcBef>
                <a:spcPct val="0"/>
              </a:spcBef>
              <a:spcAft>
                <a:spcPct val="0"/>
              </a:spcAft>
              <a:buFont typeface="Arial" charset="0"/>
              <a:buChar char="&gt;"/>
              <a:defRPr sz="1200">
                <a:latin typeface="+mn-lt"/>
                <a:ea typeface="+mn-ea"/>
              </a:defRPr>
            </a:lvl8pPr>
            <a:lvl9pPr marL="2617788" indent="-209550" fontAlgn="base">
              <a:spcBef>
                <a:spcPct val="0"/>
              </a:spcBef>
              <a:spcAft>
                <a:spcPct val="0"/>
              </a:spcAft>
              <a:buFont typeface="Arial" charset="0"/>
              <a:buChar char="&gt;"/>
              <a:defRPr sz="1200">
                <a:latin typeface="+mn-lt"/>
                <a:ea typeface="+mn-ea"/>
              </a:defRPr>
            </a:lvl9pPr>
          </a:lstStyle>
          <a:p>
            <a:pPr algn="ctr"/>
            <a:r>
              <a:rPr lang="en-AU" sz="2200" dirty="0"/>
              <a:t>Brisbane</a:t>
            </a:r>
          </a:p>
        </p:txBody>
      </p:sp>
      <p:cxnSp>
        <p:nvCxnSpPr>
          <p:cNvPr id="4" name="Straight Arrow Connector 3">
            <a:extLst>
              <a:ext uri="{FF2B5EF4-FFF2-40B4-BE49-F238E27FC236}">
                <a16:creationId xmlns:a16="http://schemas.microsoft.com/office/drawing/2014/main" xmlns="" id="{B2E4745A-C025-478B-937C-74A15C50CDF3}"/>
              </a:ext>
            </a:extLst>
          </p:cNvPr>
          <p:cNvCxnSpPr>
            <a:cxnSpLocks/>
          </p:cNvCxnSpPr>
          <p:nvPr/>
        </p:nvCxnSpPr>
        <p:spPr bwMode="auto">
          <a:xfrm flipH="1">
            <a:off x="1545626" y="1416245"/>
            <a:ext cx="246886" cy="42254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8" name="Straight Arrow Connector 27">
            <a:extLst>
              <a:ext uri="{FF2B5EF4-FFF2-40B4-BE49-F238E27FC236}">
                <a16:creationId xmlns:a16="http://schemas.microsoft.com/office/drawing/2014/main" xmlns="" id="{99BBC48B-9448-409B-B029-512F42AD3C6B}"/>
              </a:ext>
            </a:extLst>
          </p:cNvPr>
          <p:cNvCxnSpPr>
            <a:cxnSpLocks/>
          </p:cNvCxnSpPr>
          <p:nvPr/>
        </p:nvCxnSpPr>
        <p:spPr bwMode="auto">
          <a:xfrm flipH="1">
            <a:off x="5253996" y="1101881"/>
            <a:ext cx="246886" cy="422547"/>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3374387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p:cNvGraphicFramePr/>
          <p:nvPr>
            <p:extLst>
              <p:ext uri="{D42A27DB-BD31-4B8C-83A1-F6EECF244321}">
                <p14:modId xmlns:p14="http://schemas.microsoft.com/office/powerpoint/2010/main" val="987509960"/>
              </p:ext>
            </p:extLst>
          </p:nvPr>
        </p:nvGraphicFramePr>
        <p:xfrm>
          <a:off x="0" y="0"/>
          <a:ext cx="9906000" cy="6554826"/>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925975" y="6431401"/>
            <a:ext cx="8980025"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Age of head of household </a:t>
            </a:r>
          </a:p>
        </p:txBody>
      </p:sp>
      <p:sp>
        <p:nvSpPr>
          <p:cNvPr id="21" name="U-Turn Arrow 20">
            <a:extLst>
              <a:ext uri="{FF2B5EF4-FFF2-40B4-BE49-F238E27FC236}">
                <a16:creationId xmlns:a16="http://schemas.microsoft.com/office/drawing/2014/main" xmlns="" id="{3DD9323D-508C-4F9E-8D21-A3EBA2FAD016}"/>
              </a:ext>
            </a:extLst>
          </p:cNvPr>
          <p:cNvSpPr/>
          <p:nvPr/>
        </p:nvSpPr>
        <p:spPr bwMode="auto">
          <a:xfrm>
            <a:off x="3810001" y="510654"/>
            <a:ext cx="2239108" cy="2889037"/>
          </a:xfrm>
          <a:prstGeom prst="uturnArrow">
            <a:avLst>
              <a:gd name="adj1" fmla="val 6427"/>
              <a:gd name="adj2" fmla="val 8886"/>
              <a:gd name="adj3" fmla="val 12142"/>
              <a:gd name="adj4" fmla="val 14632"/>
              <a:gd name="adj5" fmla="val 21345"/>
            </a:avLst>
          </a:prstGeom>
          <a:gradFill flip="none" rotWithShape="1">
            <a:gsLst>
              <a:gs pos="71000">
                <a:schemeClr val="accent3"/>
              </a:gs>
              <a:gs pos="100000">
                <a:srgbClr val="FFFFFF"/>
              </a:gs>
              <a:gs pos="99000">
                <a:schemeClr val="bg2"/>
              </a:gs>
            </a:gsLst>
            <a:lin ang="0" scaled="1"/>
            <a:tileRect/>
          </a:gradFill>
          <a:ln w="9525" cap="flat" cmpd="sng" algn="ctr">
            <a:solidFill>
              <a:schemeClr val="bg1"/>
            </a:solidFill>
            <a:prstDash val="solid"/>
            <a:round/>
            <a:headEnd type="none" w="med" len="med"/>
            <a:tailEnd type="none" w="med" len="med"/>
          </a:ln>
          <a:effectLst/>
        </p:spPr>
        <p:txBody>
          <a:bodyPr vert="horz" wrap="square" lIns="91430" tIns="45715" rIns="91430" bIns="45715" numCol="1" rtlCol="0" anchor="t" anchorCtr="0" compatLnSpc="1">
            <a:prstTxWarp prst="textNoShape">
              <a:avLst/>
            </a:prstTxWarp>
          </a:bodyPr>
          <a:lstStyle/>
          <a:p>
            <a:pPr defTabSz="914296"/>
            <a:r>
              <a:rPr lang="en-US" sz="2400" dirty="0"/>
              <a:t>  </a:t>
            </a:r>
          </a:p>
        </p:txBody>
      </p:sp>
      <p:sp>
        <p:nvSpPr>
          <p:cNvPr id="22" name="Oval 21">
            <a:extLst>
              <a:ext uri="{FF2B5EF4-FFF2-40B4-BE49-F238E27FC236}">
                <a16:creationId xmlns:a16="http://schemas.microsoft.com/office/drawing/2014/main" xmlns="" id="{083427B9-8E03-473B-AB68-305E225A84F6}"/>
              </a:ext>
            </a:extLst>
          </p:cNvPr>
          <p:cNvSpPr/>
          <p:nvPr/>
        </p:nvSpPr>
        <p:spPr bwMode="auto">
          <a:xfrm>
            <a:off x="4212796" y="6155"/>
            <a:ext cx="1413989" cy="1067261"/>
          </a:xfrm>
          <a:prstGeom prst="ellipse">
            <a:avLst/>
          </a:prstGeom>
          <a:gradFill flip="none" rotWithShape="1">
            <a:gsLst>
              <a:gs pos="0">
                <a:schemeClr val="accent3"/>
              </a:gs>
              <a:gs pos="100000">
                <a:schemeClr val="bg2"/>
              </a:gs>
            </a:gsLst>
            <a:lin ang="0" scaled="1"/>
            <a:tileRect/>
          </a:gradFill>
          <a:ln w="9525" cap="flat" cmpd="sng" algn="ctr">
            <a:solidFill>
              <a:schemeClr val="bg1"/>
            </a:solidFill>
            <a:prstDash val="solid"/>
            <a:round/>
            <a:headEnd type="none" w="med" len="med"/>
            <a:tailEnd type="none" w="med" len="med"/>
          </a:ln>
          <a:effectLst/>
        </p:spPr>
        <p:txBody>
          <a:bodyPr vert="horz" wrap="square" lIns="91430" tIns="45715" rIns="91430" bIns="45715" numCol="1" rtlCol="0" anchor="t" anchorCtr="0" compatLnSpc="1">
            <a:prstTxWarp prst="textNoShape">
              <a:avLst/>
            </a:prstTxWarp>
          </a:bodyPr>
          <a:lstStyle/>
          <a:p>
            <a:pPr defTabSz="914296"/>
            <a:endParaRPr lang="en-US" sz="2400"/>
          </a:p>
        </p:txBody>
      </p:sp>
      <p:sp>
        <p:nvSpPr>
          <p:cNvPr id="23" name="Content Placeholder 15">
            <a:extLst>
              <a:ext uri="{FF2B5EF4-FFF2-40B4-BE49-F238E27FC236}">
                <a16:creationId xmlns:a16="http://schemas.microsoft.com/office/drawing/2014/main" xmlns="" id="{F28073C0-8EA2-45B6-9D0C-E1AD5003818F}"/>
              </a:ext>
            </a:extLst>
          </p:cNvPr>
          <p:cNvSpPr txBox="1">
            <a:spLocks/>
          </p:cNvSpPr>
          <p:nvPr/>
        </p:nvSpPr>
        <p:spPr bwMode="auto">
          <a:xfrm>
            <a:off x="4177627" y="188578"/>
            <a:ext cx="1498728" cy="784830"/>
          </a:xfrm>
          <a:prstGeom prst="rect">
            <a:avLst/>
          </a:prstGeom>
          <a:noFill/>
        </p:spPr>
        <p:txBody>
          <a:bodyPr wrap="square" lIns="0" tIns="0" rIns="0" bIns="0" rtlCol="0">
            <a:spAutoFit/>
          </a:bodyPr>
          <a:lstStyle>
            <a:defPPr>
              <a:defRPr lang="en-US"/>
            </a:defPPr>
            <a:lvl1pPr marL="0" indent="0">
              <a:defRPr sz="1800" kern="0"/>
            </a:lvl1pPr>
            <a:lvl2pPr indent="0">
              <a:defRPr sz="1100">
                <a:latin typeface="+mn-lt"/>
                <a:ea typeface="+mn-ea"/>
              </a:defRPr>
            </a:lvl2pPr>
            <a:lvl3pPr indent="0">
              <a:defRPr sz="1100">
                <a:latin typeface="+mn-lt"/>
                <a:ea typeface="+mn-ea"/>
              </a:defRPr>
            </a:lvl3pPr>
            <a:lvl4pPr indent="0">
              <a:defRPr sz="1100">
                <a:latin typeface="+mn-lt"/>
                <a:ea typeface="+mn-ea"/>
              </a:defRPr>
            </a:lvl4pPr>
            <a:lvl5pPr indent="0">
              <a:defRPr sz="1100">
                <a:latin typeface="+mn-lt"/>
                <a:ea typeface="+mn-ea"/>
              </a:defRPr>
            </a:lvl5pPr>
            <a:lvl6pPr indent="0">
              <a:defRPr sz="1100">
                <a:latin typeface="+mn-lt"/>
                <a:ea typeface="+mn-ea"/>
              </a:defRPr>
            </a:lvl6pPr>
            <a:lvl7pPr indent="0">
              <a:defRPr sz="1100">
                <a:latin typeface="+mn-lt"/>
                <a:ea typeface="+mn-ea"/>
              </a:defRPr>
            </a:lvl7pPr>
            <a:lvl8pPr indent="0">
              <a:defRPr sz="1100">
                <a:latin typeface="+mn-lt"/>
                <a:ea typeface="+mn-ea"/>
              </a:defRPr>
            </a:lvl8pPr>
            <a:lvl9pPr indent="0">
              <a:defRPr sz="1100">
                <a:latin typeface="+mn-lt"/>
                <a:ea typeface="+mn-ea"/>
              </a:defRPr>
            </a:lvl9pPr>
          </a:lstStyle>
          <a:p>
            <a:pPr algn="ctr">
              <a:lnSpc>
                <a:spcPct val="85000"/>
              </a:lnSpc>
            </a:pPr>
            <a:r>
              <a:rPr lang="en-US" sz="2000" dirty="0"/>
              <a:t>$600,000 wealth increase </a:t>
            </a:r>
          </a:p>
        </p:txBody>
      </p:sp>
      <p:grpSp>
        <p:nvGrpSpPr>
          <p:cNvPr id="3" name="Group 2">
            <a:extLst>
              <a:ext uri="{FF2B5EF4-FFF2-40B4-BE49-F238E27FC236}">
                <a16:creationId xmlns:a16="http://schemas.microsoft.com/office/drawing/2014/main" xmlns="" id="{EFF861E2-6306-4F2D-B694-8525F553954F}"/>
              </a:ext>
            </a:extLst>
          </p:cNvPr>
          <p:cNvGrpSpPr/>
          <p:nvPr/>
        </p:nvGrpSpPr>
        <p:grpSpPr>
          <a:xfrm>
            <a:off x="1007435" y="291451"/>
            <a:ext cx="1795131" cy="2556010"/>
            <a:chOff x="-1842021" y="2532477"/>
            <a:chExt cx="1795131" cy="2556010"/>
          </a:xfrm>
        </p:grpSpPr>
        <p:grpSp>
          <p:nvGrpSpPr>
            <p:cNvPr id="26" name="Group 25">
              <a:extLst>
                <a:ext uri="{FF2B5EF4-FFF2-40B4-BE49-F238E27FC236}">
                  <a16:creationId xmlns:a16="http://schemas.microsoft.com/office/drawing/2014/main" xmlns="" id="{1B8464DF-22C1-4234-8CDD-3DCF18B09DC0}"/>
                </a:ext>
              </a:extLst>
            </p:cNvPr>
            <p:cNvGrpSpPr/>
            <p:nvPr/>
          </p:nvGrpSpPr>
          <p:grpSpPr>
            <a:xfrm>
              <a:off x="-1842021" y="2532477"/>
              <a:ext cx="1795131" cy="2556010"/>
              <a:chOff x="-3978965" y="2299254"/>
              <a:chExt cx="1795131" cy="2556010"/>
            </a:xfrm>
          </p:grpSpPr>
          <p:sp>
            <p:nvSpPr>
              <p:cNvPr id="27" name="Rectangle 26">
                <a:extLst>
                  <a:ext uri="{FF2B5EF4-FFF2-40B4-BE49-F238E27FC236}">
                    <a16:creationId xmlns:a16="http://schemas.microsoft.com/office/drawing/2014/main" xmlns="" id="{1070C0EA-B318-490D-930B-A47CD124DE6A}"/>
                  </a:ext>
                </a:extLst>
              </p:cNvPr>
              <p:cNvSpPr/>
              <p:nvPr/>
            </p:nvSpPr>
            <p:spPr bwMode="auto">
              <a:xfrm>
                <a:off x="-3978965" y="2310978"/>
                <a:ext cx="1795131" cy="2544286"/>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28" name="TextBox 1">
                <a:extLst>
                  <a:ext uri="{FF2B5EF4-FFF2-40B4-BE49-F238E27FC236}">
                    <a16:creationId xmlns:a16="http://schemas.microsoft.com/office/drawing/2014/main" xmlns="" id="{115C362C-CF76-4A8F-A809-C599CDFEFD20}"/>
                  </a:ext>
                </a:extLst>
              </p:cNvPr>
              <p:cNvSpPr txBox="1"/>
              <p:nvPr/>
            </p:nvSpPr>
            <p:spPr>
              <a:xfrm>
                <a:off x="-3465679" y="2299254"/>
                <a:ext cx="1105997" cy="2544286"/>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2200" dirty="0">
                    <a:solidFill>
                      <a:schemeClr val="accent4"/>
                    </a:solidFill>
                  </a:rPr>
                  <a:t>2003-04</a:t>
                </a:r>
              </a:p>
              <a:p>
                <a:pPr>
                  <a:spcBef>
                    <a:spcPts val="800"/>
                  </a:spcBef>
                </a:pPr>
                <a:r>
                  <a:rPr lang="en-AU" sz="2200" dirty="0">
                    <a:solidFill>
                      <a:schemeClr val="accent3"/>
                    </a:solidFill>
                  </a:rPr>
                  <a:t>2005-06</a:t>
                </a:r>
              </a:p>
              <a:p>
                <a:pPr>
                  <a:spcBef>
                    <a:spcPts val="800"/>
                  </a:spcBef>
                </a:pPr>
                <a:r>
                  <a:rPr lang="en-AU" sz="2200" dirty="0">
                    <a:solidFill>
                      <a:schemeClr val="accent2"/>
                    </a:solidFill>
                  </a:rPr>
                  <a:t>2009-10</a:t>
                </a:r>
              </a:p>
              <a:p>
                <a:pPr>
                  <a:spcBef>
                    <a:spcPts val="800"/>
                  </a:spcBef>
                </a:pPr>
                <a:r>
                  <a:rPr lang="en-AU" sz="2200" dirty="0">
                    <a:solidFill>
                      <a:schemeClr val="accent1"/>
                    </a:solidFill>
                  </a:rPr>
                  <a:t>2011-12</a:t>
                </a:r>
              </a:p>
              <a:p>
                <a:pPr>
                  <a:spcBef>
                    <a:spcPts val="800"/>
                  </a:spcBef>
                </a:pPr>
                <a:r>
                  <a:rPr lang="en-AU" sz="2200" dirty="0">
                    <a:solidFill>
                      <a:schemeClr val="tx2"/>
                    </a:solidFill>
                  </a:rPr>
                  <a:t>2013-14</a:t>
                </a:r>
              </a:p>
              <a:p>
                <a:pPr>
                  <a:spcBef>
                    <a:spcPts val="800"/>
                  </a:spcBef>
                </a:pPr>
                <a:r>
                  <a:rPr lang="en-AU" sz="2200" dirty="0">
                    <a:solidFill>
                      <a:schemeClr val="bg2"/>
                    </a:solidFill>
                  </a:rPr>
                  <a:t>2015-16</a:t>
                </a:r>
              </a:p>
            </p:txBody>
          </p:sp>
          <p:sp>
            <p:nvSpPr>
              <p:cNvPr id="29" name="Rectangle 28">
                <a:extLst>
                  <a:ext uri="{FF2B5EF4-FFF2-40B4-BE49-F238E27FC236}">
                    <a16:creationId xmlns:a16="http://schemas.microsoft.com/office/drawing/2014/main" xmlns="" id="{C7ECECC7-E448-4E98-A2F2-2F58B4312B3C}"/>
                  </a:ext>
                </a:extLst>
              </p:cNvPr>
              <p:cNvSpPr/>
              <p:nvPr/>
            </p:nvSpPr>
            <p:spPr bwMode="auto">
              <a:xfrm>
                <a:off x="-3899938" y="3210668"/>
                <a:ext cx="324000" cy="288000"/>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0" name="Rectangle 29">
                <a:extLst>
                  <a:ext uri="{FF2B5EF4-FFF2-40B4-BE49-F238E27FC236}">
                    <a16:creationId xmlns:a16="http://schemas.microsoft.com/office/drawing/2014/main" xmlns="" id="{71CB29FA-9FCE-43D8-806C-78302B067493}"/>
                  </a:ext>
                </a:extLst>
              </p:cNvPr>
              <p:cNvSpPr/>
              <p:nvPr/>
            </p:nvSpPr>
            <p:spPr bwMode="auto">
              <a:xfrm>
                <a:off x="-3899938" y="3645554"/>
                <a:ext cx="324000" cy="288000"/>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1" name="Rectangle 30">
                <a:extLst>
                  <a:ext uri="{FF2B5EF4-FFF2-40B4-BE49-F238E27FC236}">
                    <a16:creationId xmlns:a16="http://schemas.microsoft.com/office/drawing/2014/main" xmlns="" id="{5B593B5F-2916-4D14-9DB7-A2711D461DE5}"/>
                  </a:ext>
                </a:extLst>
              </p:cNvPr>
              <p:cNvSpPr/>
              <p:nvPr/>
            </p:nvSpPr>
            <p:spPr bwMode="auto">
              <a:xfrm>
                <a:off x="-3899938" y="4080441"/>
                <a:ext cx="324000" cy="288000"/>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2" name="Rectangle 31">
                <a:extLst>
                  <a:ext uri="{FF2B5EF4-FFF2-40B4-BE49-F238E27FC236}">
                    <a16:creationId xmlns:a16="http://schemas.microsoft.com/office/drawing/2014/main" xmlns="" id="{D0E70B0F-66C1-4595-90CF-FD52B4AAB111}"/>
                  </a:ext>
                </a:extLst>
              </p:cNvPr>
              <p:cNvSpPr/>
              <p:nvPr/>
            </p:nvSpPr>
            <p:spPr bwMode="auto">
              <a:xfrm>
                <a:off x="-3899938" y="4515328"/>
                <a:ext cx="324000" cy="288000"/>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33" name="Rectangle 32">
                <a:extLst>
                  <a:ext uri="{FF2B5EF4-FFF2-40B4-BE49-F238E27FC236}">
                    <a16:creationId xmlns:a16="http://schemas.microsoft.com/office/drawing/2014/main" xmlns="" id="{B9556519-BB30-40C2-AEDE-170FD7FF52E8}"/>
                  </a:ext>
                </a:extLst>
              </p:cNvPr>
              <p:cNvSpPr/>
              <p:nvPr/>
            </p:nvSpPr>
            <p:spPr bwMode="auto">
              <a:xfrm>
                <a:off x="-3899938" y="2775782"/>
                <a:ext cx="324000" cy="288000"/>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grpSp>
        <p:sp>
          <p:nvSpPr>
            <p:cNvPr id="35" name="Rectangle 34">
              <a:extLst>
                <a:ext uri="{FF2B5EF4-FFF2-40B4-BE49-F238E27FC236}">
                  <a16:creationId xmlns:a16="http://schemas.microsoft.com/office/drawing/2014/main" xmlns="" id="{AD3DFBE3-AFB7-4707-808D-08553C2836CF}"/>
                </a:ext>
              </a:extLst>
            </p:cNvPr>
            <p:cNvSpPr/>
            <p:nvPr/>
          </p:nvSpPr>
          <p:spPr bwMode="auto">
            <a:xfrm>
              <a:off x="-1762994" y="2574118"/>
              <a:ext cx="324000" cy="288000"/>
            </a:xfrm>
            <a:prstGeom prst="rect">
              <a:avLst/>
            </a:prstGeom>
            <a:solidFill>
              <a:schemeClr val="accent4"/>
            </a:solidFill>
            <a:ln w="9525" cap="flat" cmpd="sng" algn="ctr">
              <a:solidFill>
                <a:schemeClr val="bg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grpSp>
    </p:spTree>
    <p:extLst>
      <p:ext uri="{BB962C8B-B14F-4D97-AF65-F5344CB8AC3E}">
        <p14:creationId xmlns:p14="http://schemas.microsoft.com/office/powerpoint/2010/main" val="30477301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 xmlns:a16="http://schemas.microsoft.com/office/drawing/2014/main" id="{1ACAEC25-BB68-4FEF-A2A4-FC3F3C4D66CD}"/>
              </a:ext>
            </a:extLst>
          </p:cNvPr>
          <p:cNvGraphicFramePr/>
          <p:nvPr>
            <p:extLst>
              <p:ext uri="{D42A27DB-BD31-4B8C-83A1-F6EECF244321}">
                <p14:modId xmlns:p14="http://schemas.microsoft.com/office/powerpoint/2010/main" val="2823681605"/>
              </p:ext>
            </p:extLst>
          </p:nvPr>
        </p:nvGraphicFramePr>
        <p:xfrm>
          <a:off x="1" y="0"/>
          <a:ext cx="85534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18">
            <a:extLst>
              <a:ext uri="{FF2B5EF4-FFF2-40B4-BE49-F238E27FC236}">
                <a16:creationId xmlns="" xmlns:a16="http://schemas.microsoft.com/office/drawing/2014/main" id="{7101016F-F294-4267-8698-8DB885190B7F}"/>
              </a:ext>
            </a:extLst>
          </p:cNvPr>
          <p:cNvSpPr txBox="1"/>
          <p:nvPr/>
        </p:nvSpPr>
        <p:spPr>
          <a:xfrm>
            <a:off x="8296080" y="3719017"/>
            <a:ext cx="2000672" cy="388558"/>
          </a:xfrm>
          <a:prstGeom prst="rect">
            <a:avLst/>
          </a:prstGeom>
          <a:noFill/>
        </p:spPr>
        <p:txBody>
          <a:bodyPr wrap="square" lIns="91429" tIns="45715" rIns="91429" bIns="45715"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Queensland</a:t>
            </a:r>
          </a:p>
        </p:txBody>
      </p:sp>
      <p:sp>
        <p:nvSpPr>
          <p:cNvPr id="8" name="TextBox 18">
            <a:extLst>
              <a:ext uri="{FF2B5EF4-FFF2-40B4-BE49-F238E27FC236}">
                <a16:creationId xmlns="" xmlns:a16="http://schemas.microsoft.com/office/drawing/2014/main" id="{6CA5DE67-39D0-45A8-BDEA-7E5974239CB1}"/>
              </a:ext>
            </a:extLst>
          </p:cNvPr>
          <p:cNvSpPr txBox="1"/>
          <p:nvPr/>
        </p:nvSpPr>
        <p:spPr>
          <a:xfrm>
            <a:off x="8296079" y="4545345"/>
            <a:ext cx="1484307" cy="388558"/>
          </a:xfrm>
          <a:prstGeom prst="rect">
            <a:avLst/>
          </a:prstGeom>
          <a:noFill/>
        </p:spPr>
        <p:txBody>
          <a:bodyPr wrap="square" lIns="91429" tIns="45715" rIns="91429" bIns="45715"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Australia</a:t>
            </a:r>
          </a:p>
        </p:txBody>
      </p:sp>
      <p:sp>
        <p:nvSpPr>
          <p:cNvPr id="9" name="TextBox 18">
            <a:extLst>
              <a:ext uri="{FF2B5EF4-FFF2-40B4-BE49-F238E27FC236}">
                <a16:creationId xmlns="" xmlns:a16="http://schemas.microsoft.com/office/drawing/2014/main" id="{8F999BC1-9A7F-4B7D-B3DB-071ABA989D6E}"/>
              </a:ext>
            </a:extLst>
          </p:cNvPr>
          <p:cNvSpPr txBox="1"/>
          <p:nvPr/>
        </p:nvSpPr>
        <p:spPr>
          <a:xfrm>
            <a:off x="8296080" y="5416449"/>
            <a:ext cx="977223" cy="388558"/>
          </a:xfrm>
          <a:prstGeom prst="rect">
            <a:avLst/>
          </a:prstGeom>
          <a:noFill/>
        </p:spPr>
        <p:txBody>
          <a:bodyPr wrap="square" lIns="91429" tIns="45715" rIns="91429" bIns="45715"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bg2"/>
                </a:solidFill>
              </a:rPr>
              <a:t>NSW</a:t>
            </a:r>
          </a:p>
        </p:txBody>
      </p:sp>
      <p:sp>
        <p:nvSpPr>
          <p:cNvPr id="10" name="TextBox 18">
            <a:extLst>
              <a:ext uri="{FF2B5EF4-FFF2-40B4-BE49-F238E27FC236}">
                <a16:creationId xmlns="" xmlns:a16="http://schemas.microsoft.com/office/drawing/2014/main" id="{799C04F2-F991-462C-BE14-0AA30284FDEB}"/>
              </a:ext>
            </a:extLst>
          </p:cNvPr>
          <p:cNvSpPr txBox="1"/>
          <p:nvPr/>
        </p:nvSpPr>
        <p:spPr>
          <a:xfrm>
            <a:off x="8296081" y="4988368"/>
            <a:ext cx="1692349" cy="388558"/>
          </a:xfrm>
          <a:prstGeom prst="rect">
            <a:avLst/>
          </a:prstGeom>
          <a:noFill/>
        </p:spPr>
        <p:txBody>
          <a:bodyPr wrap="square" lIns="91429" tIns="45715" rIns="91429" bIns="45715"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rgbClr val="A02226"/>
                </a:solidFill>
              </a:rPr>
              <a:t>Victoria</a:t>
            </a:r>
          </a:p>
        </p:txBody>
      </p:sp>
    </p:spTree>
    <p:extLst>
      <p:ext uri="{BB962C8B-B14F-4D97-AF65-F5344CB8AC3E}">
        <p14:creationId xmlns:p14="http://schemas.microsoft.com/office/powerpoint/2010/main" val="10926876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noChangeAspect="1"/>
          </p:cNvGraphicFramePr>
          <p:nvPr>
            <p:extLst>
              <p:ext uri="{D42A27DB-BD31-4B8C-83A1-F6EECF244321}">
                <p14:modId xmlns:p14="http://schemas.microsoft.com/office/powerpoint/2010/main" val="3117726571"/>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471611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hart 15">
            <a:extLst>
              <a:ext uri="{FF2B5EF4-FFF2-40B4-BE49-F238E27FC236}">
                <a16:creationId xmlns:a16="http://schemas.microsoft.com/office/drawing/2014/main" xmlns="" id="{5649934E-2864-4CD5-A866-9A469F80B452}"/>
              </a:ext>
            </a:extLst>
          </p:cNvPr>
          <p:cNvGraphicFramePr/>
          <p:nvPr>
            <p:extLst>
              <p:ext uri="{D42A27DB-BD31-4B8C-83A1-F6EECF244321}">
                <p14:modId xmlns:p14="http://schemas.microsoft.com/office/powerpoint/2010/main" val="3795534900"/>
              </p:ext>
            </p:extLst>
          </p:nvPr>
        </p:nvGraphicFramePr>
        <p:xfrm>
          <a:off x="5145338" y="0"/>
          <a:ext cx="4578042" cy="66976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5" name="Chart 24"/>
          <p:cNvGraphicFramePr/>
          <p:nvPr>
            <p:extLst>
              <p:ext uri="{D42A27DB-BD31-4B8C-83A1-F6EECF244321}">
                <p14:modId xmlns:p14="http://schemas.microsoft.com/office/powerpoint/2010/main" val="867640237"/>
              </p:ext>
            </p:extLst>
          </p:nvPr>
        </p:nvGraphicFramePr>
        <p:xfrm>
          <a:off x="0" y="-1"/>
          <a:ext cx="5085369" cy="6697683"/>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p:cNvSpPr txBox="1"/>
          <p:nvPr/>
        </p:nvSpPr>
        <p:spPr>
          <a:xfrm>
            <a:off x="586154" y="124466"/>
            <a:ext cx="4227223" cy="377960"/>
          </a:xfrm>
          <a:prstGeom prst="rect">
            <a:avLst/>
          </a:prstGeom>
          <a:noFill/>
        </p:spPr>
        <p:txBody>
          <a:bodyPr wrap="square" lIns="0" tIns="0" rIns="0" bIns="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Equivalised disposable income</a:t>
            </a:r>
          </a:p>
        </p:txBody>
      </p:sp>
      <p:sp>
        <p:nvSpPr>
          <p:cNvPr id="9" name="TextBox 8"/>
          <p:cNvSpPr txBox="1"/>
          <p:nvPr/>
        </p:nvSpPr>
        <p:spPr>
          <a:xfrm>
            <a:off x="5380892" y="124466"/>
            <a:ext cx="4342488" cy="377960"/>
          </a:xfrm>
          <a:prstGeom prst="rect">
            <a:avLst/>
          </a:prstGeom>
          <a:noFill/>
        </p:spPr>
        <p:txBody>
          <a:bodyPr wrap="square" lIns="0" tIns="0" rIns="0" bIns="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Equivalised net wealth</a:t>
            </a:r>
          </a:p>
        </p:txBody>
      </p:sp>
      <p:sp>
        <p:nvSpPr>
          <p:cNvPr id="10" name="TextBox 9"/>
          <p:cNvSpPr txBox="1"/>
          <p:nvPr/>
        </p:nvSpPr>
        <p:spPr>
          <a:xfrm>
            <a:off x="463006" y="6128325"/>
            <a:ext cx="1089155" cy="377960"/>
          </a:xfrm>
          <a:prstGeom prst="rect">
            <a:avLst/>
          </a:prstGeom>
          <a:solidFill>
            <a:schemeClr val="bg1"/>
          </a:solidFill>
        </p:spPr>
        <p:txBody>
          <a:bodyPr wrap="square" lIns="0" tIns="0" rIns="0" bIns="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Lowest</a:t>
            </a:r>
          </a:p>
        </p:txBody>
      </p:sp>
      <p:sp>
        <p:nvSpPr>
          <p:cNvPr id="11" name="TextBox 10"/>
          <p:cNvSpPr txBox="1"/>
          <p:nvPr/>
        </p:nvSpPr>
        <p:spPr>
          <a:xfrm>
            <a:off x="5287901" y="6128325"/>
            <a:ext cx="1089155" cy="377960"/>
          </a:xfrm>
          <a:prstGeom prst="rect">
            <a:avLst/>
          </a:prstGeom>
          <a:solidFill>
            <a:schemeClr val="bg1"/>
          </a:solidFill>
        </p:spPr>
        <p:txBody>
          <a:bodyPr wrap="square" lIns="0" tIns="0" rIns="0" bIns="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Lowest</a:t>
            </a:r>
          </a:p>
        </p:txBody>
      </p:sp>
      <p:sp>
        <p:nvSpPr>
          <p:cNvPr id="12" name="TextBox 11"/>
          <p:cNvSpPr txBox="1"/>
          <p:nvPr/>
        </p:nvSpPr>
        <p:spPr>
          <a:xfrm>
            <a:off x="3937491" y="6128325"/>
            <a:ext cx="1089155" cy="377960"/>
          </a:xfrm>
          <a:prstGeom prst="rect">
            <a:avLst/>
          </a:prstGeom>
          <a:solidFill>
            <a:schemeClr val="bg1"/>
          </a:solidFill>
        </p:spPr>
        <p:txBody>
          <a:bodyPr wrap="square" lIns="0" tIns="0" rIns="0" bIns="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Highest</a:t>
            </a:r>
          </a:p>
        </p:txBody>
      </p:sp>
      <p:sp>
        <p:nvSpPr>
          <p:cNvPr id="13" name="TextBox 12"/>
          <p:cNvSpPr txBox="1"/>
          <p:nvPr/>
        </p:nvSpPr>
        <p:spPr>
          <a:xfrm>
            <a:off x="8774901" y="6128325"/>
            <a:ext cx="1089155" cy="377960"/>
          </a:xfrm>
          <a:prstGeom prst="rect">
            <a:avLst/>
          </a:prstGeom>
          <a:solidFill>
            <a:schemeClr val="bg1"/>
          </a:solidFill>
        </p:spPr>
        <p:txBody>
          <a:bodyPr wrap="square" lIns="0" tIns="0" rIns="0" bIns="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Highest</a:t>
            </a:r>
          </a:p>
        </p:txBody>
      </p:sp>
      <p:sp>
        <p:nvSpPr>
          <p:cNvPr id="14" name="TextBox 13"/>
          <p:cNvSpPr txBox="1"/>
          <p:nvPr/>
        </p:nvSpPr>
        <p:spPr>
          <a:xfrm>
            <a:off x="1041704" y="6484140"/>
            <a:ext cx="3662411" cy="377960"/>
          </a:xfrm>
          <a:prstGeom prst="rect">
            <a:avLst/>
          </a:prstGeom>
          <a:noFill/>
        </p:spPr>
        <p:txBody>
          <a:bodyPr wrap="square" lIns="0" tIns="0" rIns="0" bIns="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Income quintiles</a:t>
            </a:r>
          </a:p>
        </p:txBody>
      </p:sp>
      <p:sp>
        <p:nvSpPr>
          <p:cNvPr id="15" name="TextBox 14"/>
          <p:cNvSpPr txBox="1"/>
          <p:nvPr/>
        </p:nvSpPr>
        <p:spPr>
          <a:xfrm>
            <a:off x="5650262" y="6488558"/>
            <a:ext cx="3662411" cy="377960"/>
          </a:xfrm>
          <a:prstGeom prst="rect">
            <a:avLst/>
          </a:prstGeom>
          <a:noFill/>
        </p:spPr>
        <p:txBody>
          <a:bodyPr wrap="square" lIns="0" tIns="0" rIns="0" bIns="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Wealth quintiles</a:t>
            </a:r>
          </a:p>
        </p:txBody>
      </p:sp>
    </p:spTree>
    <p:extLst>
      <p:ext uri="{BB962C8B-B14F-4D97-AF65-F5344CB8AC3E}">
        <p14:creationId xmlns:p14="http://schemas.microsoft.com/office/powerpoint/2010/main" val="25687866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ext uri="{D42A27DB-BD31-4B8C-83A1-F6EECF244321}">
                <p14:modId xmlns:p14="http://schemas.microsoft.com/office/powerpoint/2010/main" val="3661891204"/>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2"/>
          <p:cNvSpPr txBox="1"/>
          <p:nvPr/>
        </p:nvSpPr>
        <p:spPr>
          <a:xfrm rot="10800000" flipV="1">
            <a:off x="7113241" y="3201512"/>
            <a:ext cx="778672" cy="430887"/>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1"/>
                </a:solidFill>
              </a:rPr>
              <a:t>3rd</a:t>
            </a:r>
          </a:p>
        </p:txBody>
      </p:sp>
      <p:sp>
        <p:nvSpPr>
          <p:cNvPr id="8" name="TextBox 2"/>
          <p:cNvSpPr txBox="1"/>
          <p:nvPr/>
        </p:nvSpPr>
        <p:spPr>
          <a:xfrm rot="10800000" flipV="1">
            <a:off x="7113240" y="5089183"/>
            <a:ext cx="1193477" cy="430887"/>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3"/>
                </a:solidFill>
              </a:rPr>
              <a:t>Lowest</a:t>
            </a:r>
          </a:p>
        </p:txBody>
      </p:sp>
      <p:sp>
        <p:nvSpPr>
          <p:cNvPr id="9" name="TextBox 2"/>
          <p:cNvSpPr txBox="1"/>
          <p:nvPr/>
        </p:nvSpPr>
        <p:spPr>
          <a:xfrm rot="10800000" flipV="1">
            <a:off x="7113240" y="2133842"/>
            <a:ext cx="778672" cy="430887"/>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tx2"/>
                </a:solidFill>
              </a:rPr>
              <a:t>4th</a:t>
            </a:r>
          </a:p>
        </p:txBody>
      </p:sp>
      <p:sp>
        <p:nvSpPr>
          <p:cNvPr id="10" name="TextBox 2"/>
          <p:cNvSpPr txBox="1"/>
          <p:nvPr/>
        </p:nvSpPr>
        <p:spPr>
          <a:xfrm rot="10800000" flipV="1">
            <a:off x="7113240" y="998458"/>
            <a:ext cx="1314664" cy="430887"/>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bg2"/>
                </a:solidFill>
              </a:rPr>
              <a:t>Highest</a:t>
            </a:r>
          </a:p>
        </p:txBody>
      </p:sp>
      <p:sp>
        <p:nvSpPr>
          <p:cNvPr id="11" name="TextBox 2"/>
          <p:cNvSpPr txBox="1"/>
          <p:nvPr/>
        </p:nvSpPr>
        <p:spPr>
          <a:xfrm rot="10800000" flipV="1">
            <a:off x="7113241" y="4491085"/>
            <a:ext cx="778672" cy="430887"/>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2"/>
                </a:solidFill>
              </a:rPr>
              <a:t>2nd</a:t>
            </a:r>
          </a:p>
        </p:txBody>
      </p:sp>
    </p:spTree>
    <p:extLst>
      <p:ext uri="{BB962C8B-B14F-4D97-AF65-F5344CB8AC3E}">
        <p14:creationId xmlns:p14="http://schemas.microsoft.com/office/powerpoint/2010/main" val="2119703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p:cNvGraphicFramePr>
            <a:graphicFrameLocks/>
          </p:cNvGraphicFramePr>
          <p:nvPr>
            <p:extLst>
              <p:ext uri="{D42A27DB-BD31-4B8C-83A1-F6EECF244321}">
                <p14:modId xmlns:p14="http://schemas.microsoft.com/office/powerpoint/2010/main" val="214643310"/>
              </p:ext>
            </p:extLst>
          </p:nvPr>
        </p:nvGraphicFramePr>
        <p:xfrm>
          <a:off x="1406769" y="1"/>
          <a:ext cx="8493637" cy="6857999"/>
        </p:xfrm>
        <a:graphic>
          <a:graphicData uri="http://schemas.openxmlformats.org/drawingml/2006/chart">
            <c:chart xmlns:c="http://schemas.openxmlformats.org/drawingml/2006/chart" xmlns:r="http://schemas.openxmlformats.org/officeDocument/2006/relationships" r:id="rId3"/>
          </a:graphicData>
        </a:graphic>
      </p:graphicFrame>
      <p:sp>
        <p:nvSpPr>
          <p:cNvPr id="9" name="Content Placeholder 1"/>
          <p:cNvSpPr txBox="1">
            <a:spLocks/>
          </p:cNvSpPr>
          <p:nvPr/>
        </p:nvSpPr>
        <p:spPr bwMode="auto">
          <a:xfrm>
            <a:off x="8847377" y="491255"/>
            <a:ext cx="738031"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t>2016</a:t>
            </a:r>
            <a:endParaRPr lang="en-US" sz="2200" kern="0" dirty="0">
              <a:latin typeface="Arial" charset="0"/>
              <a:ea typeface="ＭＳ Ｐゴシック" pitchFamily="34" charset="-128"/>
            </a:endParaRPr>
          </a:p>
        </p:txBody>
      </p:sp>
      <p:sp>
        <p:nvSpPr>
          <p:cNvPr id="10" name="Content Placeholder 1"/>
          <p:cNvSpPr txBox="1">
            <a:spLocks/>
          </p:cNvSpPr>
          <p:nvPr/>
        </p:nvSpPr>
        <p:spPr bwMode="auto">
          <a:xfrm>
            <a:off x="5586926" y="462845"/>
            <a:ext cx="732436"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kern="0" dirty="0"/>
              <a:t>2001</a:t>
            </a:r>
            <a:endParaRPr lang="en-US" sz="2200" kern="0" dirty="0">
              <a:latin typeface="Arial" charset="0"/>
              <a:ea typeface="ＭＳ Ｐゴシック" pitchFamily="34" charset="-128"/>
            </a:endParaRPr>
          </a:p>
        </p:txBody>
      </p:sp>
      <p:sp>
        <p:nvSpPr>
          <p:cNvPr id="3" name="TextBox 2"/>
          <p:cNvSpPr txBox="1"/>
          <p:nvPr/>
        </p:nvSpPr>
        <p:spPr>
          <a:xfrm>
            <a:off x="85642" y="790790"/>
            <a:ext cx="1836000" cy="338554"/>
          </a:xfrm>
          <a:prstGeom prst="rect">
            <a:avLst/>
          </a:prstGeom>
          <a:noFill/>
        </p:spPr>
        <p:txBody>
          <a:bodyPr wrap="square" lIns="0" tIns="0" rIns="0" bIns="0" rtlCol="0">
            <a:spAutoFit/>
          </a:bodyPr>
          <a:lstStyle/>
          <a:p>
            <a:pPr algn="r"/>
            <a:r>
              <a:rPr lang="en-AU" sz="2200" dirty="0"/>
              <a:t>Sydney</a:t>
            </a:r>
          </a:p>
        </p:txBody>
      </p:sp>
      <p:sp>
        <p:nvSpPr>
          <p:cNvPr id="12" name="TextBox 11"/>
          <p:cNvSpPr txBox="1"/>
          <p:nvPr/>
        </p:nvSpPr>
        <p:spPr>
          <a:xfrm>
            <a:off x="85642" y="1282109"/>
            <a:ext cx="1836000" cy="338554"/>
          </a:xfrm>
          <a:prstGeom prst="rect">
            <a:avLst/>
          </a:prstGeom>
          <a:noFill/>
        </p:spPr>
        <p:txBody>
          <a:bodyPr wrap="square" lIns="0" tIns="0" rIns="0" bIns="0" rtlCol="0">
            <a:spAutoFit/>
          </a:bodyPr>
          <a:lstStyle/>
          <a:p>
            <a:pPr algn="r"/>
            <a:r>
              <a:rPr lang="en-AU" sz="2200" dirty="0"/>
              <a:t>Regional NSW</a:t>
            </a:r>
          </a:p>
        </p:txBody>
      </p:sp>
      <p:sp>
        <p:nvSpPr>
          <p:cNvPr id="13" name="TextBox 12"/>
          <p:cNvSpPr txBox="1"/>
          <p:nvPr/>
        </p:nvSpPr>
        <p:spPr>
          <a:xfrm>
            <a:off x="85642" y="1773428"/>
            <a:ext cx="1836000" cy="338554"/>
          </a:xfrm>
          <a:prstGeom prst="rect">
            <a:avLst/>
          </a:prstGeom>
          <a:noFill/>
        </p:spPr>
        <p:txBody>
          <a:bodyPr wrap="square" lIns="0" tIns="0" rIns="0" bIns="0" rtlCol="0">
            <a:spAutoFit/>
          </a:bodyPr>
          <a:lstStyle/>
          <a:p>
            <a:pPr algn="r"/>
            <a:r>
              <a:rPr lang="en-AU" sz="2200" dirty="0"/>
              <a:t>Melbourne</a:t>
            </a:r>
          </a:p>
        </p:txBody>
      </p:sp>
      <p:sp>
        <p:nvSpPr>
          <p:cNvPr id="14" name="TextBox 13"/>
          <p:cNvSpPr txBox="1"/>
          <p:nvPr/>
        </p:nvSpPr>
        <p:spPr>
          <a:xfrm>
            <a:off x="85642" y="2756066"/>
            <a:ext cx="1836000" cy="338554"/>
          </a:xfrm>
          <a:prstGeom prst="rect">
            <a:avLst/>
          </a:prstGeom>
          <a:noFill/>
        </p:spPr>
        <p:txBody>
          <a:bodyPr wrap="square" lIns="0" tIns="0" rIns="0" bIns="0" rtlCol="0">
            <a:spAutoFit/>
          </a:bodyPr>
          <a:lstStyle/>
          <a:p>
            <a:pPr algn="r"/>
            <a:r>
              <a:rPr lang="en-AU" sz="2200" dirty="0"/>
              <a:t>Brisbane</a:t>
            </a:r>
          </a:p>
        </p:txBody>
      </p:sp>
      <p:sp>
        <p:nvSpPr>
          <p:cNvPr id="15" name="TextBox 14"/>
          <p:cNvSpPr txBox="1"/>
          <p:nvPr/>
        </p:nvSpPr>
        <p:spPr>
          <a:xfrm>
            <a:off x="85642" y="2264747"/>
            <a:ext cx="1836000" cy="338554"/>
          </a:xfrm>
          <a:prstGeom prst="rect">
            <a:avLst/>
          </a:prstGeom>
          <a:noFill/>
        </p:spPr>
        <p:txBody>
          <a:bodyPr wrap="square" lIns="0" tIns="0" rIns="0" bIns="0" rtlCol="0">
            <a:spAutoFit/>
          </a:bodyPr>
          <a:lstStyle/>
          <a:p>
            <a:pPr algn="r"/>
            <a:r>
              <a:rPr lang="en-AU" sz="2200" dirty="0"/>
              <a:t>Regional Vic</a:t>
            </a:r>
          </a:p>
        </p:txBody>
      </p:sp>
      <p:sp>
        <p:nvSpPr>
          <p:cNvPr id="16" name="TextBox 15"/>
          <p:cNvSpPr txBox="1"/>
          <p:nvPr/>
        </p:nvSpPr>
        <p:spPr>
          <a:xfrm>
            <a:off x="85642" y="3247385"/>
            <a:ext cx="1836000" cy="338554"/>
          </a:xfrm>
          <a:prstGeom prst="rect">
            <a:avLst/>
          </a:prstGeom>
          <a:noFill/>
        </p:spPr>
        <p:txBody>
          <a:bodyPr wrap="square" lIns="0" tIns="0" rIns="0" bIns="0" rtlCol="0">
            <a:spAutoFit/>
          </a:bodyPr>
          <a:lstStyle/>
          <a:p>
            <a:pPr algn="r"/>
            <a:r>
              <a:rPr lang="en-AU" sz="2200" dirty="0"/>
              <a:t>Regional Qld</a:t>
            </a:r>
          </a:p>
        </p:txBody>
      </p:sp>
      <p:sp>
        <p:nvSpPr>
          <p:cNvPr id="17" name="TextBox 16"/>
          <p:cNvSpPr txBox="1"/>
          <p:nvPr/>
        </p:nvSpPr>
        <p:spPr>
          <a:xfrm>
            <a:off x="85642" y="3738704"/>
            <a:ext cx="1836000" cy="338554"/>
          </a:xfrm>
          <a:prstGeom prst="rect">
            <a:avLst/>
          </a:prstGeom>
          <a:noFill/>
        </p:spPr>
        <p:txBody>
          <a:bodyPr wrap="square" lIns="0" tIns="0" rIns="0" bIns="0" rtlCol="0">
            <a:spAutoFit/>
          </a:bodyPr>
          <a:lstStyle/>
          <a:p>
            <a:pPr algn="r"/>
            <a:r>
              <a:rPr lang="en-AU" sz="2200" dirty="0"/>
              <a:t>Adelaide</a:t>
            </a:r>
          </a:p>
        </p:txBody>
      </p:sp>
      <p:sp>
        <p:nvSpPr>
          <p:cNvPr id="18" name="TextBox 17"/>
          <p:cNvSpPr txBox="1"/>
          <p:nvPr/>
        </p:nvSpPr>
        <p:spPr>
          <a:xfrm>
            <a:off x="85642" y="4230023"/>
            <a:ext cx="1836000" cy="338554"/>
          </a:xfrm>
          <a:prstGeom prst="rect">
            <a:avLst/>
          </a:prstGeom>
          <a:noFill/>
        </p:spPr>
        <p:txBody>
          <a:bodyPr wrap="square" lIns="0" tIns="0" rIns="0" bIns="0" rtlCol="0">
            <a:spAutoFit/>
          </a:bodyPr>
          <a:lstStyle/>
          <a:p>
            <a:pPr algn="r"/>
            <a:r>
              <a:rPr lang="en-AU" sz="2200" dirty="0"/>
              <a:t>Regional SA</a:t>
            </a:r>
          </a:p>
        </p:txBody>
      </p:sp>
      <p:sp>
        <p:nvSpPr>
          <p:cNvPr id="19" name="TextBox 18"/>
          <p:cNvSpPr txBox="1"/>
          <p:nvPr/>
        </p:nvSpPr>
        <p:spPr>
          <a:xfrm>
            <a:off x="85642" y="4721342"/>
            <a:ext cx="1836000" cy="338554"/>
          </a:xfrm>
          <a:prstGeom prst="rect">
            <a:avLst/>
          </a:prstGeom>
          <a:noFill/>
        </p:spPr>
        <p:txBody>
          <a:bodyPr wrap="square" lIns="0" tIns="0" rIns="0" bIns="0" rtlCol="0">
            <a:spAutoFit/>
          </a:bodyPr>
          <a:lstStyle/>
          <a:p>
            <a:pPr algn="r"/>
            <a:r>
              <a:rPr lang="en-AU" sz="2200" dirty="0"/>
              <a:t>Perth</a:t>
            </a:r>
          </a:p>
        </p:txBody>
      </p:sp>
      <p:sp>
        <p:nvSpPr>
          <p:cNvPr id="20" name="TextBox 19"/>
          <p:cNvSpPr txBox="1"/>
          <p:nvPr/>
        </p:nvSpPr>
        <p:spPr>
          <a:xfrm>
            <a:off x="85642" y="5212661"/>
            <a:ext cx="1836000" cy="338554"/>
          </a:xfrm>
          <a:prstGeom prst="rect">
            <a:avLst/>
          </a:prstGeom>
          <a:noFill/>
        </p:spPr>
        <p:txBody>
          <a:bodyPr wrap="square" lIns="0" tIns="0" rIns="0" bIns="0" rtlCol="0">
            <a:spAutoFit/>
          </a:bodyPr>
          <a:lstStyle/>
          <a:p>
            <a:pPr algn="r"/>
            <a:r>
              <a:rPr lang="en-AU" sz="2200" dirty="0"/>
              <a:t>Regional WA</a:t>
            </a:r>
          </a:p>
        </p:txBody>
      </p:sp>
      <p:cxnSp>
        <p:nvCxnSpPr>
          <p:cNvPr id="8" name="Straight Connector 7">
            <a:extLst>
              <a:ext uri="{FF2B5EF4-FFF2-40B4-BE49-F238E27FC236}">
                <a16:creationId xmlns:a16="http://schemas.microsoft.com/office/drawing/2014/main" xmlns="" id="{32D4566C-EBD9-4814-A8EE-D2290CA13EF8}"/>
              </a:ext>
            </a:extLst>
          </p:cNvPr>
          <p:cNvCxnSpPr/>
          <p:nvPr/>
        </p:nvCxnSpPr>
        <p:spPr bwMode="auto">
          <a:xfrm>
            <a:off x="2039816" y="1727217"/>
            <a:ext cx="7702062" cy="0"/>
          </a:xfrm>
          <a:prstGeom prst="line">
            <a:avLst/>
          </a:prstGeom>
          <a:solidFill>
            <a:schemeClr val="accent1"/>
          </a:solidFill>
          <a:ln w="19050" cap="flat" cmpd="sng" algn="ctr">
            <a:solidFill>
              <a:schemeClr val="tx1"/>
            </a:solidFill>
            <a:prstDash val="dash"/>
            <a:round/>
            <a:headEnd type="none" w="med" len="med"/>
            <a:tailEnd type="none" w="med" len="med"/>
          </a:ln>
          <a:effectLst/>
        </p:spPr>
      </p:cxnSp>
      <p:cxnSp>
        <p:nvCxnSpPr>
          <p:cNvPr id="22" name="Straight Connector 21">
            <a:extLst>
              <a:ext uri="{FF2B5EF4-FFF2-40B4-BE49-F238E27FC236}">
                <a16:creationId xmlns:a16="http://schemas.microsoft.com/office/drawing/2014/main" xmlns="" id="{C6EF42F7-EAAC-46D5-8D8B-700E6E8A672C}"/>
              </a:ext>
            </a:extLst>
          </p:cNvPr>
          <p:cNvCxnSpPr/>
          <p:nvPr/>
        </p:nvCxnSpPr>
        <p:spPr bwMode="auto">
          <a:xfrm>
            <a:off x="2039816" y="2708044"/>
            <a:ext cx="7702062" cy="0"/>
          </a:xfrm>
          <a:prstGeom prst="line">
            <a:avLst/>
          </a:prstGeom>
          <a:solidFill>
            <a:schemeClr val="accent1"/>
          </a:solidFill>
          <a:ln w="19050" cap="flat" cmpd="sng" algn="ctr">
            <a:solidFill>
              <a:schemeClr val="tx1"/>
            </a:solidFill>
            <a:prstDash val="dash"/>
            <a:round/>
            <a:headEnd type="none" w="med" len="med"/>
            <a:tailEnd type="none" w="med" len="med"/>
          </a:ln>
          <a:effectLst/>
        </p:spPr>
      </p:cxnSp>
      <p:cxnSp>
        <p:nvCxnSpPr>
          <p:cNvPr id="23" name="Straight Connector 22">
            <a:extLst>
              <a:ext uri="{FF2B5EF4-FFF2-40B4-BE49-F238E27FC236}">
                <a16:creationId xmlns:a16="http://schemas.microsoft.com/office/drawing/2014/main" xmlns="" id="{9724BAA0-5FDE-4F46-A332-7D2574423E40}"/>
              </a:ext>
            </a:extLst>
          </p:cNvPr>
          <p:cNvCxnSpPr/>
          <p:nvPr/>
        </p:nvCxnSpPr>
        <p:spPr bwMode="auto">
          <a:xfrm>
            <a:off x="2039816" y="3688871"/>
            <a:ext cx="7702062" cy="0"/>
          </a:xfrm>
          <a:prstGeom prst="line">
            <a:avLst/>
          </a:prstGeom>
          <a:solidFill>
            <a:schemeClr val="accent1"/>
          </a:solidFill>
          <a:ln w="19050" cap="flat" cmpd="sng" algn="ctr">
            <a:solidFill>
              <a:schemeClr val="tx1"/>
            </a:solidFill>
            <a:prstDash val="dash"/>
            <a:round/>
            <a:headEnd type="none" w="med" len="med"/>
            <a:tailEnd type="none" w="med" len="med"/>
          </a:ln>
          <a:effectLst/>
        </p:spPr>
      </p:cxnSp>
      <p:cxnSp>
        <p:nvCxnSpPr>
          <p:cNvPr id="24" name="Straight Connector 23">
            <a:extLst>
              <a:ext uri="{FF2B5EF4-FFF2-40B4-BE49-F238E27FC236}">
                <a16:creationId xmlns:a16="http://schemas.microsoft.com/office/drawing/2014/main" xmlns="" id="{1951FEF9-7A00-4C9F-8ABD-CF58EB3608DA}"/>
              </a:ext>
            </a:extLst>
          </p:cNvPr>
          <p:cNvCxnSpPr/>
          <p:nvPr/>
        </p:nvCxnSpPr>
        <p:spPr bwMode="auto">
          <a:xfrm>
            <a:off x="2039816" y="4669698"/>
            <a:ext cx="7702062" cy="0"/>
          </a:xfrm>
          <a:prstGeom prst="line">
            <a:avLst/>
          </a:prstGeom>
          <a:solidFill>
            <a:schemeClr val="accent1"/>
          </a:solidFill>
          <a:ln w="19050" cap="flat" cmpd="sng" algn="ctr">
            <a:solidFill>
              <a:schemeClr val="tx1"/>
            </a:solidFill>
            <a:prstDash val="dash"/>
            <a:round/>
            <a:headEnd type="none" w="med" len="med"/>
            <a:tailEnd type="none" w="med" len="med"/>
          </a:ln>
          <a:effectLst/>
        </p:spPr>
      </p:cxnSp>
      <p:sp>
        <p:nvSpPr>
          <p:cNvPr id="4" name="Rectangle 3"/>
          <p:cNvSpPr/>
          <p:nvPr/>
        </p:nvSpPr>
        <p:spPr bwMode="auto">
          <a:xfrm>
            <a:off x="1406769" y="6382139"/>
            <a:ext cx="8499231" cy="475861"/>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pic>
        <p:nvPicPr>
          <p:cNvPr id="2" name="Picture 1"/>
          <p:cNvPicPr>
            <a:picLocks noChangeAspect="1"/>
          </p:cNvPicPr>
          <p:nvPr/>
        </p:nvPicPr>
        <p:blipFill rotWithShape="1">
          <a:blip r:embed="rId4"/>
          <a:srcRect t="18216" b="1"/>
          <a:stretch/>
        </p:blipFill>
        <p:spPr>
          <a:xfrm>
            <a:off x="1836406" y="5890820"/>
            <a:ext cx="8046000" cy="517900"/>
          </a:xfrm>
          <a:prstGeom prst="rect">
            <a:avLst/>
          </a:prstGeom>
        </p:spPr>
      </p:pic>
    </p:spTree>
    <p:extLst>
      <p:ext uri="{BB962C8B-B14F-4D97-AF65-F5344CB8AC3E}">
        <p14:creationId xmlns:p14="http://schemas.microsoft.com/office/powerpoint/2010/main" val="17501814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xmlns="" id="{CDC0AF0D-4983-43EF-8E38-C91A759ADB8B}"/>
              </a:ext>
            </a:extLst>
          </p:cNvPr>
          <p:cNvGraphicFramePr/>
          <p:nvPr>
            <p:extLst>
              <p:ext uri="{D42A27DB-BD31-4B8C-83A1-F6EECF244321}">
                <p14:modId xmlns:p14="http://schemas.microsoft.com/office/powerpoint/2010/main" val="1342902713"/>
              </p:ext>
            </p:extLst>
          </p:nvPr>
        </p:nvGraphicFramePr>
        <p:xfrm>
          <a:off x="0" y="84221"/>
          <a:ext cx="9923463" cy="6773779"/>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2">
            <a:extLst>
              <a:ext uri="{FF2B5EF4-FFF2-40B4-BE49-F238E27FC236}">
                <a16:creationId xmlns:a16="http://schemas.microsoft.com/office/drawing/2014/main" xmlns="" id="{6FEB5691-CE7D-4F41-B796-77B28B405290}"/>
              </a:ext>
            </a:extLst>
          </p:cNvPr>
          <p:cNvSpPr txBox="1"/>
          <p:nvPr/>
        </p:nvSpPr>
        <p:spPr>
          <a:xfrm rot="10800000" flipV="1">
            <a:off x="3448665" y="180474"/>
            <a:ext cx="2584212" cy="430887"/>
          </a:xfrm>
          <a:prstGeom prst="rect">
            <a:avLst/>
          </a:prstGeom>
          <a:solidFill>
            <a:schemeClr val="bg1"/>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solidFill>
                  <a:schemeClr val="accent1"/>
                </a:solidFill>
              </a:rPr>
              <a:t>Strongly support</a:t>
            </a:r>
          </a:p>
        </p:txBody>
      </p:sp>
      <p:sp>
        <p:nvSpPr>
          <p:cNvPr id="13" name="TextBox 2">
            <a:extLst>
              <a:ext uri="{FF2B5EF4-FFF2-40B4-BE49-F238E27FC236}">
                <a16:creationId xmlns:a16="http://schemas.microsoft.com/office/drawing/2014/main" xmlns="" id="{2487E904-D569-48BE-9AA0-162159F710E2}"/>
              </a:ext>
            </a:extLst>
          </p:cNvPr>
          <p:cNvSpPr txBox="1"/>
          <p:nvPr/>
        </p:nvSpPr>
        <p:spPr>
          <a:xfrm rot="10800000" flipV="1">
            <a:off x="6280214" y="181564"/>
            <a:ext cx="2707374" cy="430887"/>
          </a:xfrm>
          <a:prstGeom prst="rect">
            <a:avLst/>
          </a:prstGeom>
          <a:solidFill>
            <a:schemeClr val="bg1"/>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solidFill>
                  <a:schemeClr val="accent2"/>
                </a:solidFill>
              </a:rPr>
              <a:t>Support</a:t>
            </a:r>
          </a:p>
        </p:txBody>
      </p:sp>
      <p:sp>
        <p:nvSpPr>
          <p:cNvPr id="5" name="TextBox 3">
            <a:extLst>
              <a:ext uri="{FF2B5EF4-FFF2-40B4-BE49-F238E27FC236}">
                <a16:creationId xmlns:a16="http://schemas.microsoft.com/office/drawing/2014/main" xmlns="" id="{F894D16F-BA9F-400B-B479-E32B200342C4}"/>
              </a:ext>
            </a:extLst>
          </p:cNvPr>
          <p:cNvSpPr txBox="1"/>
          <p:nvPr/>
        </p:nvSpPr>
        <p:spPr>
          <a:xfrm>
            <a:off x="326680" y="600073"/>
            <a:ext cx="2838551" cy="769439"/>
          </a:xfrm>
          <a:prstGeom prst="rect">
            <a:avLst/>
          </a:prstGeom>
          <a:solidFill>
            <a:schemeClr val="bg1"/>
          </a:solid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defTabSz="761588"/>
            <a:r>
              <a:rPr lang="en-AU" sz="2200" dirty="0">
                <a:latin typeface="Arial" charset="0"/>
                <a:ea typeface="ＭＳ Ｐゴシック" pitchFamily="34" charset="-128"/>
              </a:rPr>
              <a:t>First home owner </a:t>
            </a:r>
          </a:p>
          <a:p>
            <a:pPr algn="r" defTabSz="761588"/>
            <a:r>
              <a:rPr lang="en-AU" sz="2200" dirty="0">
                <a:latin typeface="Arial" charset="0"/>
                <a:ea typeface="ＭＳ Ｐゴシック" pitchFamily="34" charset="-128"/>
              </a:rPr>
              <a:t>grants</a:t>
            </a:r>
            <a:endParaRPr lang="en-US" sz="2200" dirty="0">
              <a:latin typeface="+mj-lt"/>
              <a:cs typeface="Arial"/>
            </a:endParaRPr>
          </a:p>
        </p:txBody>
      </p:sp>
      <p:sp>
        <p:nvSpPr>
          <p:cNvPr id="6" name="TextBox 3">
            <a:extLst>
              <a:ext uri="{FF2B5EF4-FFF2-40B4-BE49-F238E27FC236}">
                <a16:creationId xmlns:a16="http://schemas.microsoft.com/office/drawing/2014/main" xmlns="" id="{1EE2AE18-3020-4CB4-B1D1-773926410D5F}"/>
              </a:ext>
            </a:extLst>
          </p:cNvPr>
          <p:cNvSpPr txBox="1"/>
          <p:nvPr/>
        </p:nvSpPr>
        <p:spPr>
          <a:xfrm>
            <a:off x="326680" y="1954616"/>
            <a:ext cx="2838551" cy="430885"/>
          </a:xfrm>
          <a:prstGeom prst="rect">
            <a:avLst/>
          </a:prstGeom>
          <a:solidFill>
            <a:schemeClr val="bg1"/>
          </a:solid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defTabSz="761588"/>
            <a:r>
              <a:rPr lang="en-AU" sz="2200" dirty="0">
                <a:latin typeface="Arial" charset="0"/>
                <a:ea typeface="ＭＳ Ｐゴシック" pitchFamily="34" charset="-128"/>
              </a:rPr>
              <a:t>More public housing</a:t>
            </a:r>
            <a:endParaRPr lang="en-US" sz="2200" dirty="0">
              <a:latin typeface="+mj-lt"/>
              <a:cs typeface="Arial"/>
            </a:endParaRPr>
          </a:p>
        </p:txBody>
      </p:sp>
      <p:sp>
        <p:nvSpPr>
          <p:cNvPr id="7" name="TextBox 3">
            <a:extLst>
              <a:ext uri="{FF2B5EF4-FFF2-40B4-BE49-F238E27FC236}">
                <a16:creationId xmlns:a16="http://schemas.microsoft.com/office/drawing/2014/main" xmlns="" id="{CF3B0EF2-4AE6-4FFF-B3A3-8B54BA51D292}"/>
              </a:ext>
            </a:extLst>
          </p:cNvPr>
          <p:cNvSpPr txBox="1"/>
          <p:nvPr/>
        </p:nvSpPr>
        <p:spPr>
          <a:xfrm>
            <a:off x="326680" y="2981894"/>
            <a:ext cx="2838551" cy="769439"/>
          </a:xfrm>
          <a:prstGeom prst="rect">
            <a:avLst/>
          </a:prstGeom>
          <a:solidFill>
            <a:schemeClr val="bg1"/>
          </a:solid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defTabSz="761588"/>
            <a:r>
              <a:rPr lang="en-AU" sz="2200" dirty="0">
                <a:latin typeface="Arial" charset="0"/>
                <a:ea typeface="ＭＳ Ｐゴシック" pitchFamily="34" charset="-128"/>
              </a:rPr>
              <a:t>More homes built in local area</a:t>
            </a:r>
            <a:endParaRPr lang="en-US" sz="2200" dirty="0">
              <a:latin typeface="+mj-lt"/>
              <a:cs typeface="Arial"/>
            </a:endParaRPr>
          </a:p>
        </p:txBody>
      </p:sp>
      <p:sp>
        <p:nvSpPr>
          <p:cNvPr id="8" name="TextBox 3">
            <a:extLst>
              <a:ext uri="{FF2B5EF4-FFF2-40B4-BE49-F238E27FC236}">
                <a16:creationId xmlns:a16="http://schemas.microsoft.com/office/drawing/2014/main" xmlns="" id="{464C0C4E-0BC1-4BCF-9CD7-1ED473BFAE92}"/>
              </a:ext>
            </a:extLst>
          </p:cNvPr>
          <p:cNvSpPr txBox="1"/>
          <p:nvPr/>
        </p:nvSpPr>
        <p:spPr>
          <a:xfrm>
            <a:off x="32938" y="4178391"/>
            <a:ext cx="3132293" cy="769439"/>
          </a:xfrm>
          <a:prstGeom prst="rect">
            <a:avLst/>
          </a:prstGeom>
          <a:solidFill>
            <a:schemeClr val="bg1"/>
          </a:solid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defTabSz="761588"/>
            <a:r>
              <a:rPr lang="en-AU" sz="2200" dirty="0">
                <a:latin typeface="Arial" charset="0"/>
                <a:ea typeface="ＭＳ Ｐゴシック" pitchFamily="34" charset="-128"/>
              </a:rPr>
              <a:t>Remove tax incentives such as negative gearing</a:t>
            </a:r>
            <a:endParaRPr lang="en-US" sz="2200" dirty="0">
              <a:latin typeface="+mj-lt"/>
              <a:cs typeface="Arial"/>
            </a:endParaRPr>
          </a:p>
        </p:txBody>
      </p:sp>
      <p:sp>
        <p:nvSpPr>
          <p:cNvPr id="9" name="TextBox 3">
            <a:extLst>
              <a:ext uri="{FF2B5EF4-FFF2-40B4-BE49-F238E27FC236}">
                <a16:creationId xmlns:a16="http://schemas.microsoft.com/office/drawing/2014/main" xmlns="" id="{BCF2B70C-2116-4DFA-8DA4-B1F325357D92}"/>
              </a:ext>
            </a:extLst>
          </p:cNvPr>
          <p:cNvSpPr txBox="1"/>
          <p:nvPr/>
        </p:nvSpPr>
        <p:spPr>
          <a:xfrm>
            <a:off x="326680" y="5363599"/>
            <a:ext cx="2838551" cy="769439"/>
          </a:xfrm>
          <a:prstGeom prst="rect">
            <a:avLst/>
          </a:prstGeom>
          <a:solidFill>
            <a:schemeClr val="bg1"/>
          </a:solid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defTabSz="761588"/>
            <a:r>
              <a:rPr lang="en-AU" sz="2200" dirty="0">
                <a:latin typeface="Arial" charset="0"/>
                <a:ea typeface="ＭＳ Ｐゴシック" pitchFamily="34" charset="-128"/>
              </a:rPr>
              <a:t>Relax planning restrictions</a:t>
            </a:r>
            <a:endParaRPr lang="en-US" sz="2200" dirty="0">
              <a:latin typeface="+mj-lt"/>
              <a:cs typeface="Arial"/>
            </a:endParaRPr>
          </a:p>
        </p:txBody>
      </p:sp>
    </p:spTree>
    <p:extLst>
      <p:ext uri="{BB962C8B-B14F-4D97-AF65-F5344CB8AC3E}">
        <p14:creationId xmlns:p14="http://schemas.microsoft.com/office/powerpoint/2010/main" val="26367656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3">
            <a:extLst>
              <a:ext uri="{FF2B5EF4-FFF2-40B4-BE49-F238E27FC236}">
                <a16:creationId xmlns:a16="http://schemas.microsoft.com/office/drawing/2014/main" xmlns="" id="{4B0EB44E-FEE5-40B8-A485-D597B02172E5}"/>
              </a:ext>
            </a:extLst>
          </p:cNvPr>
          <p:cNvGraphicFramePr>
            <a:graphicFrameLocks/>
          </p:cNvGraphicFramePr>
          <p:nvPr>
            <p:extLst/>
          </p:nvPr>
        </p:nvGraphicFramePr>
        <p:xfrm>
          <a:off x="0" y="0"/>
          <a:ext cx="99072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17" name="Rectangle 16">
            <a:extLst>
              <a:ext uri="{FF2B5EF4-FFF2-40B4-BE49-F238E27FC236}">
                <a16:creationId xmlns:a16="http://schemas.microsoft.com/office/drawing/2014/main" xmlns="" id="{A4BDC9AB-977D-4430-BF49-1B50EA6CB86A}"/>
              </a:ext>
            </a:extLst>
          </p:cNvPr>
          <p:cNvSpPr/>
          <p:nvPr/>
        </p:nvSpPr>
        <p:spPr bwMode="auto">
          <a:xfrm>
            <a:off x="6819440" y="44068"/>
            <a:ext cx="2985572" cy="1421176"/>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4" name="TextBox 18"/>
          <p:cNvSpPr txBox="1"/>
          <p:nvPr/>
        </p:nvSpPr>
        <p:spPr>
          <a:xfrm>
            <a:off x="7499517" y="261331"/>
            <a:ext cx="1490246"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Sydney</a:t>
            </a:r>
          </a:p>
        </p:txBody>
      </p:sp>
      <p:sp>
        <p:nvSpPr>
          <p:cNvPr id="16" name="TextBox 18"/>
          <p:cNvSpPr txBox="1"/>
          <p:nvPr/>
        </p:nvSpPr>
        <p:spPr>
          <a:xfrm>
            <a:off x="7499517" y="968089"/>
            <a:ext cx="2195329"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All capital cities</a:t>
            </a:r>
          </a:p>
        </p:txBody>
      </p:sp>
      <p:sp>
        <p:nvSpPr>
          <p:cNvPr id="4" name="Rectangle 3"/>
          <p:cNvSpPr/>
          <p:nvPr/>
        </p:nvSpPr>
        <p:spPr bwMode="auto">
          <a:xfrm>
            <a:off x="7056550" y="236513"/>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2" name="Rectangle 11"/>
          <p:cNvSpPr/>
          <p:nvPr/>
        </p:nvSpPr>
        <p:spPr bwMode="auto">
          <a:xfrm>
            <a:off x="7056550" y="957072"/>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0" name="TextBox 18">
            <a:extLst>
              <a:ext uri="{FF2B5EF4-FFF2-40B4-BE49-F238E27FC236}">
                <a16:creationId xmlns:a16="http://schemas.microsoft.com/office/drawing/2014/main" xmlns="" id="{E944A2F5-3E39-431D-B70E-AB0D3970A16A}"/>
              </a:ext>
            </a:extLst>
          </p:cNvPr>
          <p:cNvSpPr txBox="1"/>
          <p:nvPr/>
        </p:nvSpPr>
        <p:spPr>
          <a:xfrm>
            <a:off x="7499516" y="629236"/>
            <a:ext cx="2074145"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Melbourne</a:t>
            </a:r>
          </a:p>
        </p:txBody>
      </p:sp>
      <p:sp>
        <p:nvSpPr>
          <p:cNvPr id="15" name="Rectangle 14">
            <a:extLst>
              <a:ext uri="{FF2B5EF4-FFF2-40B4-BE49-F238E27FC236}">
                <a16:creationId xmlns:a16="http://schemas.microsoft.com/office/drawing/2014/main" xmlns="" id="{0B078AF3-6131-4A08-9B73-00FFE966F2F3}"/>
              </a:ext>
            </a:extLst>
          </p:cNvPr>
          <p:cNvSpPr/>
          <p:nvPr/>
        </p:nvSpPr>
        <p:spPr bwMode="auto">
          <a:xfrm>
            <a:off x="7056550" y="602696"/>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32315310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a:xfrm>
            <a:off x="-2004077" y="2930198"/>
            <a:ext cx="6913563" cy="681844"/>
          </a:xfrm>
          <a:prstGeom prst="rect">
            <a:avLst/>
          </a:prstGeom>
        </p:spPr>
        <p:txBody>
          <a:bodyPr/>
          <a:lstStyle>
            <a:lvl1pPr algn="l"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57200" algn="l" rtl="0" eaLnBrk="1" fontAlgn="base" hangingPunct="1">
              <a:spcBef>
                <a:spcPct val="0"/>
              </a:spcBef>
              <a:spcAft>
                <a:spcPct val="0"/>
              </a:spcAft>
              <a:defRPr b="1">
                <a:solidFill>
                  <a:schemeClr val="tx1"/>
                </a:solidFill>
                <a:latin typeface="Arial" charset="0"/>
                <a:ea typeface="ＭＳ Ｐゴシック" pitchFamily="34" charset="-128"/>
              </a:defRPr>
            </a:lvl6pPr>
            <a:lvl7pPr marL="914400" algn="l" rtl="0" eaLnBrk="1" fontAlgn="base" hangingPunct="1">
              <a:spcBef>
                <a:spcPct val="0"/>
              </a:spcBef>
              <a:spcAft>
                <a:spcPct val="0"/>
              </a:spcAft>
              <a:defRPr b="1">
                <a:solidFill>
                  <a:schemeClr val="tx1"/>
                </a:solidFill>
                <a:latin typeface="Arial" charset="0"/>
                <a:ea typeface="ＭＳ Ｐゴシック" pitchFamily="34" charset="-128"/>
              </a:defRPr>
            </a:lvl7pPr>
            <a:lvl8pPr marL="1371600" algn="l" rtl="0" eaLnBrk="1" fontAlgn="base" hangingPunct="1">
              <a:spcBef>
                <a:spcPct val="0"/>
              </a:spcBef>
              <a:spcAft>
                <a:spcPct val="0"/>
              </a:spcAft>
              <a:defRPr b="1">
                <a:solidFill>
                  <a:schemeClr val="tx1"/>
                </a:solidFill>
                <a:latin typeface="Arial" charset="0"/>
                <a:ea typeface="ＭＳ Ｐゴシック" pitchFamily="34" charset="-128"/>
              </a:defRPr>
            </a:lvl8pPr>
            <a:lvl9pPr marL="1828800" algn="l" rtl="0" eaLnBrk="1" fontAlgn="base" hangingPunct="1">
              <a:spcBef>
                <a:spcPct val="0"/>
              </a:spcBef>
              <a:spcAft>
                <a:spcPct val="0"/>
              </a:spcAft>
              <a:defRPr b="1">
                <a:solidFill>
                  <a:schemeClr val="tx1"/>
                </a:solidFill>
                <a:latin typeface="Arial" charset="0"/>
                <a:ea typeface="ＭＳ Ｐゴシック" pitchFamily="34" charset="-128"/>
              </a:defRPr>
            </a:lvl9pPr>
          </a:lstStyle>
          <a:p>
            <a:pPr lvl="1"/>
            <a:endParaRPr lang="en-US" sz="2200" dirty="0"/>
          </a:p>
        </p:txBody>
      </p:sp>
      <p:graphicFrame>
        <p:nvGraphicFramePr>
          <p:cNvPr id="9" name="Chart 8"/>
          <p:cNvGraphicFramePr/>
          <p:nvPr>
            <p:extLst>
              <p:ext uri="{D42A27DB-BD31-4B8C-83A1-F6EECF244321}">
                <p14:modId xmlns:p14="http://schemas.microsoft.com/office/powerpoint/2010/main" val="2259777496"/>
              </p:ext>
            </p:extLst>
          </p:nvPr>
        </p:nvGraphicFramePr>
        <p:xfrm>
          <a:off x="0" y="-1"/>
          <a:ext cx="8367059" cy="6439647"/>
        </p:xfrm>
        <a:graphic>
          <a:graphicData uri="http://schemas.openxmlformats.org/drawingml/2006/chart">
            <c:chart xmlns:c="http://schemas.openxmlformats.org/drawingml/2006/chart" xmlns:r="http://schemas.openxmlformats.org/officeDocument/2006/relationships" r:id="rId3"/>
          </a:graphicData>
        </a:graphic>
      </p:graphicFrame>
      <p:sp>
        <p:nvSpPr>
          <p:cNvPr id="11" name="Content Placeholder 3"/>
          <p:cNvSpPr txBox="1">
            <a:spLocks/>
          </p:cNvSpPr>
          <p:nvPr/>
        </p:nvSpPr>
        <p:spPr>
          <a:xfrm>
            <a:off x="632521" y="985931"/>
            <a:ext cx="8642350" cy="255691"/>
          </a:xfrm>
          <a:prstGeom prst="rect">
            <a:avLst/>
          </a:prstGeom>
        </p:spPr>
        <p:txBody>
          <a:bodyPr/>
          <a:lstStyle>
            <a:lvl1pPr algn="l" rtl="0" eaLnBrk="1" fontAlgn="base" hangingPunct="1">
              <a:spcBef>
                <a:spcPct val="0"/>
              </a:spcBef>
              <a:spcAft>
                <a:spcPct val="0"/>
              </a:spcAft>
              <a:defRPr sz="1200" b="1">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endParaRPr lang="en-US" sz="1800" b="0" dirty="0">
              <a:latin typeface="Arial" charset="0"/>
              <a:ea typeface="ＭＳ Ｐゴシック" pitchFamily="34" charset="-128"/>
            </a:endParaRPr>
          </a:p>
        </p:txBody>
      </p:sp>
      <p:sp>
        <p:nvSpPr>
          <p:cNvPr id="21" name="Title 1"/>
          <p:cNvSpPr txBox="1">
            <a:spLocks/>
          </p:cNvSpPr>
          <p:nvPr/>
        </p:nvSpPr>
        <p:spPr>
          <a:xfrm>
            <a:off x="554039" y="198996"/>
            <a:ext cx="6913563" cy="677108"/>
          </a:xfrm>
          <a:prstGeom prst="rect">
            <a:avLst/>
          </a:prstGeom>
        </p:spPr>
        <p:txBody>
          <a:bodyPr/>
          <a:lstStyle>
            <a:lvl1pPr algn="l"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57200" algn="l" rtl="0" eaLnBrk="1" fontAlgn="base" hangingPunct="1">
              <a:spcBef>
                <a:spcPct val="0"/>
              </a:spcBef>
              <a:spcAft>
                <a:spcPct val="0"/>
              </a:spcAft>
              <a:defRPr b="1">
                <a:solidFill>
                  <a:schemeClr val="tx1"/>
                </a:solidFill>
                <a:latin typeface="Arial" charset="0"/>
                <a:ea typeface="ＭＳ Ｐゴシック" pitchFamily="34" charset="-128"/>
              </a:defRPr>
            </a:lvl6pPr>
            <a:lvl7pPr marL="914400" algn="l" rtl="0" eaLnBrk="1" fontAlgn="base" hangingPunct="1">
              <a:spcBef>
                <a:spcPct val="0"/>
              </a:spcBef>
              <a:spcAft>
                <a:spcPct val="0"/>
              </a:spcAft>
              <a:defRPr b="1">
                <a:solidFill>
                  <a:schemeClr val="tx1"/>
                </a:solidFill>
                <a:latin typeface="Arial" charset="0"/>
                <a:ea typeface="ＭＳ Ｐゴシック" pitchFamily="34" charset="-128"/>
              </a:defRPr>
            </a:lvl7pPr>
            <a:lvl8pPr marL="1371600" algn="l" rtl="0" eaLnBrk="1" fontAlgn="base" hangingPunct="1">
              <a:spcBef>
                <a:spcPct val="0"/>
              </a:spcBef>
              <a:spcAft>
                <a:spcPct val="0"/>
              </a:spcAft>
              <a:defRPr b="1">
                <a:solidFill>
                  <a:schemeClr val="tx1"/>
                </a:solidFill>
                <a:latin typeface="Arial" charset="0"/>
                <a:ea typeface="ＭＳ Ｐゴシック" pitchFamily="34" charset="-128"/>
              </a:defRPr>
            </a:lvl8pPr>
            <a:lvl9pPr marL="1828800" algn="l" rtl="0" eaLnBrk="1" fontAlgn="base" hangingPunct="1">
              <a:spcBef>
                <a:spcPct val="0"/>
              </a:spcBef>
              <a:spcAft>
                <a:spcPct val="0"/>
              </a:spcAft>
              <a:defRPr b="1">
                <a:solidFill>
                  <a:schemeClr val="tx1"/>
                </a:solidFill>
                <a:latin typeface="Arial" charset="0"/>
                <a:ea typeface="ＭＳ Ｐゴシック" pitchFamily="34" charset="-128"/>
              </a:defRPr>
            </a:lvl9pPr>
          </a:lstStyle>
          <a:p>
            <a:endParaRPr lang="en-AU" sz="2200" dirty="0"/>
          </a:p>
        </p:txBody>
      </p:sp>
      <p:sp>
        <p:nvSpPr>
          <p:cNvPr id="18" name="TextBox 39"/>
          <p:cNvSpPr txBox="1"/>
          <p:nvPr/>
        </p:nvSpPr>
        <p:spPr>
          <a:xfrm>
            <a:off x="8133187" y="863659"/>
            <a:ext cx="1772814"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n w="635">
                  <a:noFill/>
                </a:ln>
                <a:solidFill>
                  <a:schemeClr val="tx2"/>
                </a:solidFill>
              </a:rPr>
              <a:t>2+ bedrooms spare</a:t>
            </a:r>
          </a:p>
        </p:txBody>
      </p:sp>
      <p:sp>
        <p:nvSpPr>
          <p:cNvPr id="28" name="TextBox 39"/>
          <p:cNvSpPr txBox="1"/>
          <p:nvPr/>
        </p:nvSpPr>
        <p:spPr>
          <a:xfrm>
            <a:off x="8110255" y="162809"/>
            <a:ext cx="1772815"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n w="635">
                  <a:noFill/>
                </a:ln>
                <a:solidFill>
                  <a:schemeClr val="bg2"/>
                </a:solidFill>
              </a:rPr>
              <a:t>3+ bedrooms spare</a:t>
            </a:r>
          </a:p>
        </p:txBody>
      </p:sp>
      <p:sp>
        <p:nvSpPr>
          <p:cNvPr id="29" name="TextBox 39"/>
          <p:cNvSpPr txBox="1"/>
          <p:nvPr/>
        </p:nvSpPr>
        <p:spPr>
          <a:xfrm>
            <a:off x="8126837" y="1963886"/>
            <a:ext cx="1772814"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n w="635">
                  <a:noFill/>
                </a:ln>
                <a:solidFill>
                  <a:schemeClr val="accent1"/>
                </a:solidFill>
              </a:rPr>
              <a:t>1+ bedrooms spare</a:t>
            </a:r>
          </a:p>
        </p:txBody>
      </p:sp>
      <p:sp>
        <p:nvSpPr>
          <p:cNvPr id="30" name="TextBox 39"/>
          <p:cNvSpPr txBox="1"/>
          <p:nvPr/>
        </p:nvSpPr>
        <p:spPr>
          <a:xfrm>
            <a:off x="8120486" y="3618801"/>
            <a:ext cx="1340037"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n w="635">
                  <a:noFill/>
                </a:ln>
                <a:solidFill>
                  <a:schemeClr val="accent2"/>
                </a:solidFill>
              </a:rPr>
              <a:t>No extra needed</a:t>
            </a:r>
          </a:p>
        </p:txBody>
      </p:sp>
      <p:sp>
        <p:nvSpPr>
          <p:cNvPr id="31" name="TextBox 39"/>
          <p:cNvSpPr txBox="1"/>
          <p:nvPr/>
        </p:nvSpPr>
        <p:spPr>
          <a:xfrm>
            <a:off x="8114136" y="4973036"/>
            <a:ext cx="1592572"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n w="635">
                  <a:noFill/>
                </a:ln>
                <a:solidFill>
                  <a:schemeClr val="accent3"/>
                </a:solidFill>
              </a:rPr>
              <a:t>1+ more needed</a:t>
            </a:r>
          </a:p>
        </p:txBody>
      </p:sp>
      <p:sp>
        <p:nvSpPr>
          <p:cNvPr id="14" name="TextBox 13"/>
          <p:cNvSpPr txBox="1"/>
          <p:nvPr/>
        </p:nvSpPr>
        <p:spPr>
          <a:xfrm>
            <a:off x="2572330" y="6502580"/>
            <a:ext cx="3655791" cy="338554"/>
          </a:xfrm>
          <a:prstGeom prst="rect">
            <a:avLst/>
          </a:prstGeom>
          <a:noFill/>
        </p:spPr>
        <p:txBody>
          <a:bodyPr wrap="square" lIns="0" tIns="0" bIns="0" rtlCol="0">
            <a:spAutoFit/>
          </a:bodyPr>
          <a:lstStyle/>
          <a:p>
            <a:pPr algn="ctr"/>
            <a:r>
              <a:rPr lang="en-AU" sz="2200" b="1" dirty="0"/>
              <a:t>Housing tenure</a:t>
            </a:r>
          </a:p>
        </p:txBody>
      </p:sp>
    </p:spTree>
    <p:extLst>
      <p:ext uri="{BB962C8B-B14F-4D97-AF65-F5344CB8AC3E}">
        <p14:creationId xmlns:p14="http://schemas.microsoft.com/office/powerpoint/2010/main" val="41964864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p:cNvGraphicFramePr/>
          <p:nvPr>
            <p:extLst>
              <p:ext uri="{D42A27DB-BD31-4B8C-83A1-F6EECF244321}">
                <p14:modId xmlns:p14="http://schemas.microsoft.com/office/powerpoint/2010/main" val="1605146164"/>
              </p:ext>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11" name="Content Placeholder 3"/>
          <p:cNvSpPr txBox="1">
            <a:spLocks/>
          </p:cNvSpPr>
          <p:nvPr/>
        </p:nvSpPr>
        <p:spPr>
          <a:xfrm>
            <a:off x="632521" y="985931"/>
            <a:ext cx="8642350" cy="255691"/>
          </a:xfrm>
          <a:prstGeom prst="rect">
            <a:avLst/>
          </a:prstGeom>
        </p:spPr>
        <p:txBody>
          <a:bodyPr/>
          <a:lstStyle>
            <a:lvl1pPr algn="l" rtl="0" eaLnBrk="1" fontAlgn="base" hangingPunct="1">
              <a:spcBef>
                <a:spcPct val="0"/>
              </a:spcBef>
              <a:spcAft>
                <a:spcPct val="0"/>
              </a:spcAft>
              <a:defRPr sz="1200" b="1">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endParaRPr lang="en-US" sz="1800" b="0" dirty="0">
              <a:latin typeface="Arial" charset="0"/>
              <a:ea typeface="ＭＳ Ｐゴシック" pitchFamily="34" charset="-128"/>
            </a:endParaRPr>
          </a:p>
        </p:txBody>
      </p:sp>
      <p:sp>
        <p:nvSpPr>
          <p:cNvPr id="22" name="TextBox 1"/>
          <p:cNvSpPr txBox="1"/>
          <p:nvPr/>
        </p:nvSpPr>
        <p:spPr>
          <a:xfrm>
            <a:off x="1159076" y="189432"/>
            <a:ext cx="939362" cy="430887"/>
          </a:xfrm>
          <a:prstGeom prst="rect">
            <a:avLst/>
          </a:prstGeom>
          <a:noFill/>
          <a:ln>
            <a:noFill/>
          </a:ln>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accent2"/>
                </a:solidFill>
              </a:rPr>
              <a:t>1995</a:t>
            </a:r>
          </a:p>
        </p:txBody>
      </p:sp>
      <p:sp>
        <p:nvSpPr>
          <p:cNvPr id="23" name="TextBox 1"/>
          <p:cNvSpPr txBox="1"/>
          <p:nvPr/>
        </p:nvSpPr>
        <p:spPr>
          <a:xfrm>
            <a:off x="1159076" y="589209"/>
            <a:ext cx="898284" cy="430887"/>
          </a:xfrm>
          <a:prstGeom prst="rect">
            <a:avLst/>
          </a:prstGeom>
          <a:noFill/>
          <a:ln>
            <a:noFill/>
          </a:ln>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tx2"/>
                </a:solidFill>
              </a:rPr>
              <a:t>2015</a:t>
            </a:r>
          </a:p>
        </p:txBody>
      </p:sp>
      <p:sp>
        <p:nvSpPr>
          <p:cNvPr id="12" name="Title 1"/>
          <p:cNvSpPr txBox="1">
            <a:spLocks/>
          </p:cNvSpPr>
          <p:nvPr/>
        </p:nvSpPr>
        <p:spPr>
          <a:xfrm>
            <a:off x="554039" y="198996"/>
            <a:ext cx="6913563" cy="677108"/>
          </a:xfrm>
          <a:prstGeom prst="rect">
            <a:avLst/>
          </a:prstGeom>
        </p:spPr>
        <p:txBody>
          <a:bodyPr/>
          <a:lstStyle>
            <a:lvl1pPr algn="l"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57200" algn="l" rtl="0" eaLnBrk="1" fontAlgn="base" hangingPunct="1">
              <a:spcBef>
                <a:spcPct val="0"/>
              </a:spcBef>
              <a:spcAft>
                <a:spcPct val="0"/>
              </a:spcAft>
              <a:defRPr b="1">
                <a:solidFill>
                  <a:schemeClr val="tx1"/>
                </a:solidFill>
                <a:latin typeface="Arial" charset="0"/>
                <a:ea typeface="ＭＳ Ｐゴシック" pitchFamily="34" charset="-128"/>
              </a:defRPr>
            </a:lvl6pPr>
            <a:lvl7pPr marL="914400" algn="l" rtl="0" eaLnBrk="1" fontAlgn="base" hangingPunct="1">
              <a:spcBef>
                <a:spcPct val="0"/>
              </a:spcBef>
              <a:spcAft>
                <a:spcPct val="0"/>
              </a:spcAft>
              <a:defRPr b="1">
                <a:solidFill>
                  <a:schemeClr val="tx1"/>
                </a:solidFill>
                <a:latin typeface="Arial" charset="0"/>
                <a:ea typeface="ＭＳ Ｐゴシック" pitchFamily="34" charset="-128"/>
              </a:defRPr>
            </a:lvl7pPr>
            <a:lvl8pPr marL="1371600" algn="l" rtl="0" eaLnBrk="1" fontAlgn="base" hangingPunct="1">
              <a:spcBef>
                <a:spcPct val="0"/>
              </a:spcBef>
              <a:spcAft>
                <a:spcPct val="0"/>
              </a:spcAft>
              <a:defRPr b="1">
                <a:solidFill>
                  <a:schemeClr val="tx1"/>
                </a:solidFill>
                <a:latin typeface="Arial" charset="0"/>
                <a:ea typeface="ＭＳ Ｐゴシック" pitchFamily="34" charset="-128"/>
              </a:defRPr>
            </a:lvl8pPr>
            <a:lvl9pPr marL="1828800" algn="l" rtl="0" eaLnBrk="1" fontAlgn="base" hangingPunct="1">
              <a:spcBef>
                <a:spcPct val="0"/>
              </a:spcBef>
              <a:spcAft>
                <a:spcPct val="0"/>
              </a:spcAft>
              <a:defRPr b="1">
                <a:solidFill>
                  <a:schemeClr val="tx1"/>
                </a:solidFill>
                <a:latin typeface="Arial" charset="0"/>
                <a:ea typeface="ＭＳ Ｐゴシック" pitchFamily="34" charset="-128"/>
              </a:defRPr>
            </a:lvl9pPr>
          </a:lstStyle>
          <a:p>
            <a:pPr marL="0" lvl="1"/>
            <a:endParaRPr lang="en-US" sz="2200" dirty="0"/>
          </a:p>
        </p:txBody>
      </p:sp>
      <p:sp>
        <p:nvSpPr>
          <p:cNvPr id="8" name="Rectangle 7">
            <a:extLst>
              <a:ext uri="{FF2B5EF4-FFF2-40B4-BE49-F238E27FC236}">
                <a16:creationId xmlns:a16="http://schemas.microsoft.com/office/drawing/2014/main" xmlns="" id="{8CBBB318-5047-4D2D-BF45-9493744A3E14}"/>
              </a:ext>
            </a:extLst>
          </p:cNvPr>
          <p:cNvSpPr/>
          <p:nvPr/>
        </p:nvSpPr>
        <p:spPr bwMode="auto">
          <a:xfrm>
            <a:off x="857068" y="262099"/>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0" name="Rectangle 9">
            <a:extLst>
              <a:ext uri="{FF2B5EF4-FFF2-40B4-BE49-F238E27FC236}">
                <a16:creationId xmlns:a16="http://schemas.microsoft.com/office/drawing/2014/main" xmlns="" id="{73F63CC2-FE01-4714-BC8B-F8DB082574C2}"/>
              </a:ext>
            </a:extLst>
          </p:cNvPr>
          <p:cNvSpPr/>
          <p:nvPr/>
        </p:nvSpPr>
        <p:spPr bwMode="auto">
          <a:xfrm>
            <a:off x="857067" y="655488"/>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27110681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xmlns="" id="{00779F52-C586-4228-87D7-AF5F36EAC19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354" b="3426"/>
          <a:stretch/>
        </p:blipFill>
        <p:spPr bwMode="auto">
          <a:xfrm>
            <a:off x="507261" y="-3509"/>
            <a:ext cx="8941539" cy="6861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637147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89986004"/>
              </p:ext>
            </p:extLst>
          </p:nvPr>
        </p:nvGraphicFramePr>
        <p:xfrm>
          <a:off x="1" y="0"/>
          <a:ext cx="8482988"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xmlns="" id="{06C2FDD4-CB6B-4048-AD7D-534F6090C864}"/>
              </a:ext>
            </a:extLst>
          </p:cNvPr>
          <p:cNvSpPr txBox="1"/>
          <p:nvPr/>
        </p:nvSpPr>
        <p:spPr>
          <a:xfrm>
            <a:off x="8448264" y="5792136"/>
            <a:ext cx="1279414"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tx2"/>
                </a:solidFill>
                <a:latin typeface="+mj-lt"/>
                <a:cs typeface="Arial" pitchFamily="34" charset="0"/>
              </a:rPr>
              <a:t>SA, </a:t>
            </a:r>
            <a:r>
              <a:rPr lang="en-US" sz="2200" dirty="0" err="1">
                <a:solidFill>
                  <a:schemeClr val="tx2"/>
                </a:solidFill>
                <a:latin typeface="+mj-lt"/>
                <a:cs typeface="Arial" pitchFamily="34" charset="0"/>
              </a:rPr>
              <a:t>Tas</a:t>
            </a:r>
            <a:r>
              <a:rPr lang="en-US" sz="2200" dirty="0">
                <a:solidFill>
                  <a:schemeClr val="tx2"/>
                </a:solidFill>
                <a:latin typeface="+mj-lt"/>
                <a:cs typeface="Arial" pitchFamily="34" charset="0"/>
              </a:rPr>
              <a:t>, ACT</a:t>
            </a:r>
          </a:p>
        </p:txBody>
      </p:sp>
      <p:sp>
        <p:nvSpPr>
          <p:cNvPr id="4" name="TextBox 3">
            <a:extLst>
              <a:ext uri="{FF2B5EF4-FFF2-40B4-BE49-F238E27FC236}">
                <a16:creationId xmlns:a16="http://schemas.microsoft.com/office/drawing/2014/main" xmlns="" id="{6C5DC9D1-7DF2-4735-BAA0-73DDEE26B895}"/>
              </a:ext>
            </a:extLst>
          </p:cNvPr>
          <p:cNvSpPr txBox="1"/>
          <p:nvPr/>
        </p:nvSpPr>
        <p:spPr>
          <a:xfrm>
            <a:off x="8448264" y="5476213"/>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1"/>
                </a:solidFill>
                <a:latin typeface="+mj-lt"/>
                <a:cs typeface="Arial" pitchFamily="34" charset="0"/>
              </a:rPr>
              <a:t>WA</a:t>
            </a:r>
          </a:p>
        </p:txBody>
      </p:sp>
      <p:sp>
        <p:nvSpPr>
          <p:cNvPr id="5" name="TextBox 4">
            <a:extLst>
              <a:ext uri="{FF2B5EF4-FFF2-40B4-BE49-F238E27FC236}">
                <a16:creationId xmlns:a16="http://schemas.microsoft.com/office/drawing/2014/main" xmlns="" id="{C523D403-DCDA-46A2-9ADB-113710A131BD}"/>
              </a:ext>
            </a:extLst>
          </p:cNvPr>
          <p:cNvSpPr txBox="1"/>
          <p:nvPr/>
        </p:nvSpPr>
        <p:spPr>
          <a:xfrm>
            <a:off x="8448264" y="3727370"/>
            <a:ext cx="1279414"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2"/>
                </a:solidFill>
                <a:latin typeface="+mj-lt"/>
              </a:rPr>
              <a:t>NSW, Vic, </a:t>
            </a:r>
            <a:r>
              <a:rPr lang="en-US" sz="2200" dirty="0" err="1">
                <a:solidFill>
                  <a:schemeClr val="accent2"/>
                </a:solidFill>
                <a:latin typeface="+mj-lt"/>
              </a:rPr>
              <a:t>Qld</a:t>
            </a:r>
            <a:r>
              <a:rPr lang="en-US" sz="2200" dirty="0">
                <a:solidFill>
                  <a:schemeClr val="accent2"/>
                </a:solidFill>
                <a:latin typeface="+mj-lt"/>
              </a:rPr>
              <a:t>, NT</a:t>
            </a:r>
          </a:p>
        </p:txBody>
      </p:sp>
      <p:sp>
        <p:nvSpPr>
          <p:cNvPr id="6" name="TextBox 5">
            <a:extLst>
              <a:ext uri="{FF2B5EF4-FFF2-40B4-BE49-F238E27FC236}">
                <a16:creationId xmlns:a16="http://schemas.microsoft.com/office/drawing/2014/main" xmlns="" id="{861B1383-C0F0-45A8-8DD1-E796A80F57F9}"/>
              </a:ext>
            </a:extLst>
          </p:cNvPr>
          <p:cNvSpPr txBox="1"/>
          <p:nvPr/>
        </p:nvSpPr>
        <p:spPr>
          <a:xfrm>
            <a:off x="5182444" y="231784"/>
            <a:ext cx="1984873"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latin typeface="+mj-lt"/>
              </a:rPr>
              <a:t>First home buyer packages</a:t>
            </a:r>
          </a:p>
        </p:txBody>
      </p:sp>
      <p:cxnSp>
        <p:nvCxnSpPr>
          <p:cNvPr id="8" name="Straight Arrow Connector 7">
            <a:extLst>
              <a:ext uri="{FF2B5EF4-FFF2-40B4-BE49-F238E27FC236}">
                <a16:creationId xmlns:a16="http://schemas.microsoft.com/office/drawing/2014/main" xmlns="" id="{F1A7D633-EBAB-42B9-8F58-282BAA54A55B}"/>
              </a:ext>
            </a:extLst>
          </p:cNvPr>
          <p:cNvCxnSpPr>
            <a:cxnSpLocks/>
          </p:cNvCxnSpPr>
          <p:nvPr/>
        </p:nvCxnSpPr>
        <p:spPr bwMode="auto">
          <a:xfrm flipH="1">
            <a:off x="4960944" y="699477"/>
            <a:ext cx="152898" cy="19769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0" name="TextBox 9">
            <a:extLst>
              <a:ext uri="{FF2B5EF4-FFF2-40B4-BE49-F238E27FC236}">
                <a16:creationId xmlns:a16="http://schemas.microsoft.com/office/drawing/2014/main" xmlns="" id="{5EE6EFDD-3DA3-4BDD-9DAD-9CEEA429A4CF}"/>
              </a:ext>
            </a:extLst>
          </p:cNvPr>
          <p:cNvSpPr txBox="1"/>
          <p:nvPr/>
        </p:nvSpPr>
        <p:spPr>
          <a:xfrm>
            <a:off x="5264944" y="1817783"/>
            <a:ext cx="2285992"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First home buyer policy changes</a:t>
            </a:r>
            <a:endParaRPr lang="en-US" sz="2200" dirty="0">
              <a:latin typeface="+mj-lt"/>
            </a:endParaRPr>
          </a:p>
        </p:txBody>
      </p:sp>
      <p:sp>
        <p:nvSpPr>
          <p:cNvPr id="11" name="TextBox 10">
            <a:extLst>
              <a:ext uri="{FF2B5EF4-FFF2-40B4-BE49-F238E27FC236}">
                <a16:creationId xmlns:a16="http://schemas.microsoft.com/office/drawing/2014/main" xmlns="" id="{0F13DCC5-C3FD-4CE1-B544-CF8DF45B08D5}"/>
              </a:ext>
            </a:extLst>
          </p:cNvPr>
          <p:cNvSpPr txBox="1"/>
          <p:nvPr/>
        </p:nvSpPr>
        <p:spPr>
          <a:xfrm>
            <a:off x="7700133" y="1812423"/>
            <a:ext cx="1819006" cy="1015663"/>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NSW and Vic stamp duty concessions</a:t>
            </a:r>
            <a:endParaRPr lang="en-US" sz="2200" dirty="0">
              <a:latin typeface="+mj-lt"/>
            </a:endParaRPr>
          </a:p>
        </p:txBody>
      </p:sp>
      <p:cxnSp>
        <p:nvCxnSpPr>
          <p:cNvPr id="12" name="Straight Arrow Connector 11">
            <a:extLst>
              <a:ext uri="{FF2B5EF4-FFF2-40B4-BE49-F238E27FC236}">
                <a16:creationId xmlns:a16="http://schemas.microsoft.com/office/drawing/2014/main" xmlns="" id="{B16C7332-F7A3-447D-AFA6-39CD3080C97F}"/>
              </a:ext>
            </a:extLst>
          </p:cNvPr>
          <p:cNvCxnSpPr>
            <a:cxnSpLocks/>
          </p:cNvCxnSpPr>
          <p:nvPr/>
        </p:nvCxnSpPr>
        <p:spPr bwMode="auto">
          <a:xfrm flipH="1">
            <a:off x="8358554" y="2821742"/>
            <a:ext cx="299708" cy="51687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3" name="Straight Arrow Connector 12">
            <a:extLst>
              <a:ext uri="{FF2B5EF4-FFF2-40B4-BE49-F238E27FC236}">
                <a16:creationId xmlns:a16="http://schemas.microsoft.com/office/drawing/2014/main" xmlns="" id="{5FE469B3-4904-47CF-AED2-4A020E3CD27A}"/>
              </a:ext>
            </a:extLst>
          </p:cNvPr>
          <p:cNvCxnSpPr>
            <a:cxnSpLocks/>
          </p:cNvCxnSpPr>
          <p:nvPr/>
        </p:nvCxnSpPr>
        <p:spPr bwMode="auto">
          <a:xfrm flipH="1">
            <a:off x="5972133" y="2537759"/>
            <a:ext cx="229375" cy="677108"/>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4" name="TextBox 13">
            <a:extLst>
              <a:ext uri="{FF2B5EF4-FFF2-40B4-BE49-F238E27FC236}">
                <a16:creationId xmlns:a16="http://schemas.microsoft.com/office/drawing/2014/main" xmlns="" id="{7BD1FF95-5B0F-4BAD-AC39-0586E4EB0F11}"/>
              </a:ext>
            </a:extLst>
          </p:cNvPr>
          <p:cNvSpPr txBox="1"/>
          <p:nvPr/>
        </p:nvSpPr>
        <p:spPr>
          <a:xfrm>
            <a:off x="1060641" y="1042442"/>
            <a:ext cx="2210100"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latin typeface="+mj-lt"/>
              </a:rPr>
              <a:t>First home buyer grant doubled</a:t>
            </a:r>
          </a:p>
        </p:txBody>
      </p:sp>
      <p:cxnSp>
        <p:nvCxnSpPr>
          <p:cNvPr id="15" name="Straight Arrow Connector 14">
            <a:extLst>
              <a:ext uri="{FF2B5EF4-FFF2-40B4-BE49-F238E27FC236}">
                <a16:creationId xmlns:a16="http://schemas.microsoft.com/office/drawing/2014/main" xmlns="" id="{AFC8C21F-4D19-4512-BB58-65F06F0697D8}"/>
              </a:ext>
            </a:extLst>
          </p:cNvPr>
          <p:cNvCxnSpPr>
            <a:cxnSpLocks/>
          </p:cNvCxnSpPr>
          <p:nvPr/>
        </p:nvCxnSpPr>
        <p:spPr bwMode="auto">
          <a:xfrm>
            <a:off x="1884099" y="1719550"/>
            <a:ext cx="0" cy="48375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841452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8851AF0-05A6-44E3-A07C-C411DCD648B6}"/>
              </a:ext>
            </a:extLst>
          </p:cNvPr>
          <p:cNvSpPr>
            <a:spLocks noGrp="1"/>
          </p:cNvSpPr>
          <p:nvPr>
            <p:ph type="title"/>
          </p:nvPr>
        </p:nvSpPr>
        <p:spPr/>
        <p:txBody>
          <a:bodyPr/>
          <a:lstStyle/>
          <a:p>
            <a:r>
              <a:rPr lang="en-AU" dirty="0"/>
              <a:t>For full page housing solutions charts see separate PPT </a:t>
            </a:r>
            <a:r>
              <a:rPr lang="en-AU" dirty="0" err="1"/>
              <a:t>slidedeck</a:t>
            </a:r>
            <a:r>
              <a:rPr lang="en-AU" dirty="0"/>
              <a:t> in DRAFTS folder</a:t>
            </a:r>
          </a:p>
        </p:txBody>
      </p:sp>
      <p:sp>
        <p:nvSpPr>
          <p:cNvPr id="3" name="Content Placeholder 2">
            <a:extLst>
              <a:ext uri="{FF2B5EF4-FFF2-40B4-BE49-F238E27FC236}">
                <a16:creationId xmlns:a16="http://schemas.microsoft.com/office/drawing/2014/main" xmlns="" id="{531C4891-FC21-43CC-8DD7-60E0A6E62D8D}"/>
              </a:ext>
            </a:extLst>
          </p:cNvPr>
          <p:cNvSpPr>
            <a:spLocks noGrp="1"/>
          </p:cNvSpPr>
          <p:nvPr>
            <p:ph idx="1"/>
          </p:nvPr>
        </p:nvSpPr>
        <p:spPr>
          <a:xfrm>
            <a:off x="631842" y="1874979"/>
            <a:ext cx="8642349" cy="276950"/>
          </a:xfrm>
        </p:spPr>
        <p:txBody>
          <a:bodyPr/>
          <a:lstStyle/>
          <a:p>
            <a:endParaRPr lang="en-AU" dirty="0"/>
          </a:p>
        </p:txBody>
      </p:sp>
    </p:spTree>
    <p:extLst>
      <p:ext uri="{BB962C8B-B14F-4D97-AF65-F5344CB8AC3E}">
        <p14:creationId xmlns:p14="http://schemas.microsoft.com/office/powerpoint/2010/main" val="219615893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p:cNvGraphicFramePr>
            <a:graphicFrameLocks/>
          </p:cNvGraphicFramePr>
          <p:nvPr>
            <p:extLst>
              <p:ext uri="{D42A27DB-BD31-4B8C-83A1-F6EECF244321}">
                <p14:modId xmlns:p14="http://schemas.microsoft.com/office/powerpoint/2010/main" val="3993065624"/>
              </p:ext>
            </p:extLst>
          </p:nvPr>
        </p:nvGraphicFramePr>
        <p:xfrm>
          <a:off x="1406769" y="1"/>
          <a:ext cx="8493637" cy="6857999"/>
        </p:xfrm>
        <a:graphic>
          <a:graphicData uri="http://schemas.openxmlformats.org/drawingml/2006/chart">
            <c:chart xmlns:c="http://schemas.openxmlformats.org/drawingml/2006/chart" xmlns:r="http://schemas.openxmlformats.org/officeDocument/2006/relationships" r:id="rId3"/>
          </a:graphicData>
        </a:graphic>
      </p:graphicFrame>
      <p:sp>
        <p:nvSpPr>
          <p:cNvPr id="9" name="Content Placeholder 1"/>
          <p:cNvSpPr txBox="1">
            <a:spLocks/>
          </p:cNvSpPr>
          <p:nvPr/>
        </p:nvSpPr>
        <p:spPr bwMode="auto">
          <a:xfrm>
            <a:off x="8847377" y="496840"/>
            <a:ext cx="738031"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t>2016</a:t>
            </a:r>
            <a:endParaRPr lang="en-US" sz="2200" b="1" kern="0" dirty="0">
              <a:latin typeface="Arial" charset="0"/>
              <a:ea typeface="ＭＳ Ｐゴシック" pitchFamily="34" charset="-128"/>
            </a:endParaRPr>
          </a:p>
        </p:txBody>
      </p:sp>
      <p:sp>
        <p:nvSpPr>
          <p:cNvPr id="10" name="Content Placeholder 1"/>
          <p:cNvSpPr txBox="1">
            <a:spLocks/>
          </p:cNvSpPr>
          <p:nvPr/>
        </p:nvSpPr>
        <p:spPr bwMode="auto">
          <a:xfrm>
            <a:off x="5586926" y="496840"/>
            <a:ext cx="732436"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t>2001</a:t>
            </a:r>
            <a:endParaRPr lang="en-US" sz="2200" b="1" kern="0" dirty="0">
              <a:latin typeface="Arial" charset="0"/>
              <a:ea typeface="ＭＳ Ｐゴシック" pitchFamily="34" charset="-128"/>
            </a:endParaRPr>
          </a:p>
        </p:txBody>
      </p:sp>
      <p:sp>
        <p:nvSpPr>
          <p:cNvPr id="3" name="TextBox 2"/>
          <p:cNvSpPr txBox="1"/>
          <p:nvPr/>
        </p:nvSpPr>
        <p:spPr>
          <a:xfrm>
            <a:off x="85642" y="790790"/>
            <a:ext cx="1836000" cy="338554"/>
          </a:xfrm>
          <a:prstGeom prst="rect">
            <a:avLst/>
          </a:prstGeom>
          <a:noFill/>
        </p:spPr>
        <p:txBody>
          <a:bodyPr wrap="square" lIns="0" tIns="0" rIns="0" bIns="0" rtlCol="0">
            <a:spAutoFit/>
          </a:bodyPr>
          <a:lstStyle/>
          <a:p>
            <a:pPr algn="r"/>
            <a:r>
              <a:rPr lang="en-AU" sz="2200" dirty="0"/>
              <a:t>Sydney</a:t>
            </a:r>
          </a:p>
        </p:txBody>
      </p:sp>
      <p:sp>
        <p:nvSpPr>
          <p:cNvPr id="12" name="TextBox 11"/>
          <p:cNvSpPr txBox="1"/>
          <p:nvPr/>
        </p:nvSpPr>
        <p:spPr>
          <a:xfrm>
            <a:off x="85642" y="1282109"/>
            <a:ext cx="1836000" cy="338554"/>
          </a:xfrm>
          <a:prstGeom prst="rect">
            <a:avLst/>
          </a:prstGeom>
          <a:noFill/>
        </p:spPr>
        <p:txBody>
          <a:bodyPr wrap="square" lIns="0" tIns="0" rIns="0" bIns="0" rtlCol="0">
            <a:spAutoFit/>
          </a:bodyPr>
          <a:lstStyle/>
          <a:p>
            <a:pPr algn="r"/>
            <a:r>
              <a:rPr lang="en-AU" sz="2200" dirty="0"/>
              <a:t>Regional NSW</a:t>
            </a:r>
          </a:p>
        </p:txBody>
      </p:sp>
      <p:sp>
        <p:nvSpPr>
          <p:cNvPr id="13" name="TextBox 12"/>
          <p:cNvSpPr txBox="1"/>
          <p:nvPr/>
        </p:nvSpPr>
        <p:spPr>
          <a:xfrm>
            <a:off x="85642" y="1773428"/>
            <a:ext cx="1836000" cy="338554"/>
          </a:xfrm>
          <a:prstGeom prst="rect">
            <a:avLst/>
          </a:prstGeom>
          <a:noFill/>
        </p:spPr>
        <p:txBody>
          <a:bodyPr wrap="square" lIns="0" tIns="0" rIns="0" bIns="0" rtlCol="0">
            <a:spAutoFit/>
          </a:bodyPr>
          <a:lstStyle/>
          <a:p>
            <a:pPr algn="r"/>
            <a:r>
              <a:rPr lang="en-AU" sz="2200" dirty="0"/>
              <a:t>Melbourne</a:t>
            </a:r>
          </a:p>
        </p:txBody>
      </p:sp>
      <p:sp>
        <p:nvSpPr>
          <p:cNvPr id="14" name="TextBox 13"/>
          <p:cNvSpPr txBox="1"/>
          <p:nvPr/>
        </p:nvSpPr>
        <p:spPr>
          <a:xfrm>
            <a:off x="85642" y="2756066"/>
            <a:ext cx="1836000" cy="338554"/>
          </a:xfrm>
          <a:prstGeom prst="rect">
            <a:avLst/>
          </a:prstGeom>
          <a:noFill/>
        </p:spPr>
        <p:txBody>
          <a:bodyPr wrap="square" lIns="0" tIns="0" rIns="0" bIns="0" rtlCol="0">
            <a:spAutoFit/>
          </a:bodyPr>
          <a:lstStyle/>
          <a:p>
            <a:pPr algn="r"/>
            <a:r>
              <a:rPr lang="en-AU" sz="2200" dirty="0"/>
              <a:t>Brisbane</a:t>
            </a:r>
          </a:p>
        </p:txBody>
      </p:sp>
      <p:sp>
        <p:nvSpPr>
          <p:cNvPr id="15" name="TextBox 14"/>
          <p:cNvSpPr txBox="1"/>
          <p:nvPr/>
        </p:nvSpPr>
        <p:spPr>
          <a:xfrm>
            <a:off x="85642" y="2264747"/>
            <a:ext cx="1836000" cy="338554"/>
          </a:xfrm>
          <a:prstGeom prst="rect">
            <a:avLst/>
          </a:prstGeom>
          <a:noFill/>
        </p:spPr>
        <p:txBody>
          <a:bodyPr wrap="square" lIns="0" tIns="0" rIns="0" bIns="0" rtlCol="0">
            <a:spAutoFit/>
          </a:bodyPr>
          <a:lstStyle/>
          <a:p>
            <a:pPr algn="r"/>
            <a:r>
              <a:rPr lang="en-AU" sz="2200" dirty="0"/>
              <a:t>Regional Vic</a:t>
            </a:r>
          </a:p>
        </p:txBody>
      </p:sp>
      <p:sp>
        <p:nvSpPr>
          <p:cNvPr id="16" name="TextBox 15"/>
          <p:cNvSpPr txBox="1"/>
          <p:nvPr/>
        </p:nvSpPr>
        <p:spPr>
          <a:xfrm>
            <a:off x="85642" y="3247385"/>
            <a:ext cx="1836000" cy="338554"/>
          </a:xfrm>
          <a:prstGeom prst="rect">
            <a:avLst/>
          </a:prstGeom>
          <a:noFill/>
        </p:spPr>
        <p:txBody>
          <a:bodyPr wrap="square" lIns="0" tIns="0" rIns="0" bIns="0" rtlCol="0">
            <a:spAutoFit/>
          </a:bodyPr>
          <a:lstStyle/>
          <a:p>
            <a:pPr algn="r"/>
            <a:r>
              <a:rPr lang="en-AU" sz="2200" dirty="0"/>
              <a:t>Regional Qld</a:t>
            </a:r>
          </a:p>
        </p:txBody>
      </p:sp>
      <p:sp>
        <p:nvSpPr>
          <p:cNvPr id="17" name="TextBox 16"/>
          <p:cNvSpPr txBox="1"/>
          <p:nvPr/>
        </p:nvSpPr>
        <p:spPr>
          <a:xfrm>
            <a:off x="85642" y="3738704"/>
            <a:ext cx="1836000" cy="338554"/>
          </a:xfrm>
          <a:prstGeom prst="rect">
            <a:avLst/>
          </a:prstGeom>
          <a:noFill/>
        </p:spPr>
        <p:txBody>
          <a:bodyPr wrap="square" lIns="0" tIns="0" rIns="0" bIns="0" rtlCol="0">
            <a:spAutoFit/>
          </a:bodyPr>
          <a:lstStyle/>
          <a:p>
            <a:pPr algn="r"/>
            <a:r>
              <a:rPr lang="en-AU" sz="2200" dirty="0"/>
              <a:t>Adelaide</a:t>
            </a:r>
          </a:p>
        </p:txBody>
      </p:sp>
      <p:sp>
        <p:nvSpPr>
          <p:cNvPr id="18" name="TextBox 17"/>
          <p:cNvSpPr txBox="1"/>
          <p:nvPr/>
        </p:nvSpPr>
        <p:spPr>
          <a:xfrm>
            <a:off x="85642" y="4230023"/>
            <a:ext cx="1836000" cy="338554"/>
          </a:xfrm>
          <a:prstGeom prst="rect">
            <a:avLst/>
          </a:prstGeom>
          <a:noFill/>
        </p:spPr>
        <p:txBody>
          <a:bodyPr wrap="square" lIns="0" tIns="0" rIns="0" bIns="0" rtlCol="0">
            <a:spAutoFit/>
          </a:bodyPr>
          <a:lstStyle/>
          <a:p>
            <a:pPr algn="r"/>
            <a:r>
              <a:rPr lang="en-AU" sz="2200" dirty="0"/>
              <a:t>Regional SA</a:t>
            </a:r>
          </a:p>
        </p:txBody>
      </p:sp>
      <p:sp>
        <p:nvSpPr>
          <p:cNvPr id="19" name="TextBox 18"/>
          <p:cNvSpPr txBox="1"/>
          <p:nvPr/>
        </p:nvSpPr>
        <p:spPr>
          <a:xfrm>
            <a:off x="85642" y="4721342"/>
            <a:ext cx="1836000" cy="338554"/>
          </a:xfrm>
          <a:prstGeom prst="rect">
            <a:avLst/>
          </a:prstGeom>
          <a:noFill/>
        </p:spPr>
        <p:txBody>
          <a:bodyPr wrap="square" lIns="0" tIns="0" rIns="0" bIns="0" rtlCol="0">
            <a:spAutoFit/>
          </a:bodyPr>
          <a:lstStyle/>
          <a:p>
            <a:pPr algn="r"/>
            <a:r>
              <a:rPr lang="en-AU" sz="2200" dirty="0"/>
              <a:t>Perth</a:t>
            </a:r>
          </a:p>
        </p:txBody>
      </p:sp>
      <p:sp>
        <p:nvSpPr>
          <p:cNvPr id="20" name="TextBox 19"/>
          <p:cNvSpPr txBox="1"/>
          <p:nvPr/>
        </p:nvSpPr>
        <p:spPr>
          <a:xfrm>
            <a:off x="85642" y="5212661"/>
            <a:ext cx="1836000" cy="338554"/>
          </a:xfrm>
          <a:prstGeom prst="rect">
            <a:avLst/>
          </a:prstGeom>
          <a:noFill/>
        </p:spPr>
        <p:txBody>
          <a:bodyPr wrap="square" lIns="0" tIns="0" rIns="0" bIns="0" rtlCol="0">
            <a:spAutoFit/>
          </a:bodyPr>
          <a:lstStyle/>
          <a:p>
            <a:pPr algn="r"/>
            <a:r>
              <a:rPr lang="en-AU" sz="2200" dirty="0"/>
              <a:t>Regional WA</a:t>
            </a:r>
          </a:p>
        </p:txBody>
      </p:sp>
      <p:cxnSp>
        <p:nvCxnSpPr>
          <p:cNvPr id="8" name="Straight Connector 7">
            <a:extLst>
              <a:ext uri="{FF2B5EF4-FFF2-40B4-BE49-F238E27FC236}">
                <a16:creationId xmlns:a16="http://schemas.microsoft.com/office/drawing/2014/main" xmlns="" id="{32D4566C-EBD9-4814-A8EE-D2290CA13EF8}"/>
              </a:ext>
            </a:extLst>
          </p:cNvPr>
          <p:cNvCxnSpPr/>
          <p:nvPr/>
        </p:nvCxnSpPr>
        <p:spPr bwMode="auto">
          <a:xfrm>
            <a:off x="2039816" y="1727217"/>
            <a:ext cx="7702062" cy="0"/>
          </a:xfrm>
          <a:prstGeom prst="line">
            <a:avLst/>
          </a:prstGeom>
          <a:solidFill>
            <a:schemeClr val="accent1"/>
          </a:solidFill>
          <a:ln w="19050" cap="flat" cmpd="sng" algn="ctr">
            <a:solidFill>
              <a:schemeClr val="tx1"/>
            </a:solidFill>
            <a:prstDash val="dash"/>
            <a:round/>
            <a:headEnd type="none" w="med" len="med"/>
            <a:tailEnd type="none" w="med" len="med"/>
          </a:ln>
          <a:effectLst/>
        </p:spPr>
      </p:cxnSp>
      <p:cxnSp>
        <p:nvCxnSpPr>
          <p:cNvPr id="22" name="Straight Connector 21">
            <a:extLst>
              <a:ext uri="{FF2B5EF4-FFF2-40B4-BE49-F238E27FC236}">
                <a16:creationId xmlns:a16="http://schemas.microsoft.com/office/drawing/2014/main" xmlns="" id="{C6EF42F7-EAAC-46D5-8D8B-700E6E8A672C}"/>
              </a:ext>
            </a:extLst>
          </p:cNvPr>
          <p:cNvCxnSpPr/>
          <p:nvPr/>
        </p:nvCxnSpPr>
        <p:spPr bwMode="auto">
          <a:xfrm>
            <a:off x="2039816" y="2708044"/>
            <a:ext cx="7702062" cy="0"/>
          </a:xfrm>
          <a:prstGeom prst="line">
            <a:avLst/>
          </a:prstGeom>
          <a:solidFill>
            <a:schemeClr val="accent1"/>
          </a:solidFill>
          <a:ln w="19050" cap="flat" cmpd="sng" algn="ctr">
            <a:solidFill>
              <a:schemeClr val="tx1"/>
            </a:solidFill>
            <a:prstDash val="dash"/>
            <a:round/>
            <a:headEnd type="none" w="med" len="med"/>
            <a:tailEnd type="none" w="med" len="med"/>
          </a:ln>
          <a:effectLst/>
        </p:spPr>
      </p:cxnSp>
      <p:cxnSp>
        <p:nvCxnSpPr>
          <p:cNvPr id="23" name="Straight Connector 22">
            <a:extLst>
              <a:ext uri="{FF2B5EF4-FFF2-40B4-BE49-F238E27FC236}">
                <a16:creationId xmlns:a16="http://schemas.microsoft.com/office/drawing/2014/main" xmlns="" id="{9724BAA0-5FDE-4F46-A332-7D2574423E40}"/>
              </a:ext>
            </a:extLst>
          </p:cNvPr>
          <p:cNvCxnSpPr/>
          <p:nvPr/>
        </p:nvCxnSpPr>
        <p:spPr bwMode="auto">
          <a:xfrm>
            <a:off x="2039816" y="3688871"/>
            <a:ext cx="7702062" cy="0"/>
          </a:xfrm>
          <a:prstGeom prst="line">
            <a:avLst/>
          </a:prstGeom>
          <a:solidFill>
            <a:schemeClr val="accent1"/>
          </a:solidFill>
          <a:ln w="19050" cap="flat" cmpd="sng" algn="ctr">
            <a:solidFill>
              <a:schemeClr val="tx1"/>
            </a:solidFill>
            <a:prstDash val="dash"/>
            <a:round/>
            <a:headEnd type="none" w="med" len="med"/>
            <a:tailEnd type="none" w="med" len="med"/>
          </a:ln>
          <a:effectLst/>
        </p:spPr>
      </p:cxnSp>
      <p:cxnSp>
        <p:nvCxnSpPr>
          <p:cNvPr id="24" name="Straight Connector 23">
            <a:extLst>
              <a:ext uri="{FF2B5EF4-FFF2-40B4-BE49-F238E27FC236}">
                <a16:creationId xmlns:a16="http://schemas.microsoft.com/office/drawing/2014/main" xmlns="" id="{1951FEF9-7A00-4C9F-8ABD-CF58EB3608DA}"/>
              </a:ext>
            </a:extLst>
          </p:cNvPr>
          <p:cNvCxnSpPr/>
          <p:nvPr/>
        </p:nvCxnSpPr>
        <p:spPr bwMode="auto">
          <a:xfrm>
            <a:off x="2039816" y="4669698"/>
            <a:ext cx="7702062" cy="0"/>
          </a:xfrm>
          <a:prstGeom prst="line">
            <a:avLst/>
          </a:prstGeom>
          <a:solidFill>
            <a:schemeClr val="accent1"/>
          </a:solidFill>
          <a:ln w="19050" cap="flat" cmpd="sng" algn="ctr">
            <a:solidFill>
              <a:schemeClr val="tx1"/>
            </a:solidFill>
            <a:prstDash val="dash"/>
            <a:round/>
            <a:headEnd type="none" w="med" len="med"/>
            <a:tailEnd type="none" w="med" len="med"/>
          </a:ln>
          <a:effectLst/>
        </p:spPr>
      </p:cxnSp>
      <p:sp>
        <p:nvSpPr>
          <p:cNvPr id="4" name="Rectangle 3"/>
          <p:cNvSpPr/>
          <p:nvPr/>
        </p:nvSpPr>
        <p:spPr bwMode="auto">
          <a:xfrm>
            <a:off x="1406769" y="6382139"/>
            <a:ext cx="8499231" cy="475861"/>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AU" sz="2400" b="0" i="0" u="none" strike="noStrike" cap="none" normalizeH="0" baseline="0">
              <a:ln>
                <a:noFill/>
              </a:ln>
              <a:solidFill>
                <a:schemeClr val="tx1"/>
              </a:solidFill>
              <a:effectLst/>
              <a:latin typeface="Arial" charset="0"/>
              <a:ea typeface="ＭＳ Ｐゴシック" pitchFamily="34" charset="-128"/>
            </a:endParaRPr>
          </a:p>
        </p:txBody>
      </p:sp>
      <p:pic>
        <p:nvPicPr>
          <p:cNvPr id="2" name="Picture 1"/>
          <p:cNvPicPr>
            <a:picLocks noChangeAspect="1"/>
          </p:cNvPicPr>
          <p:nvPr/>
        </p:nvPicPr>
        <p:blipFill rotWithShape="1">
          <a:blip r:embed="rId4"/>
          <a:srcRect t="18216" b="1"/>
          <a:stretch/>
        </p:blipFill>
        <p:spPr>
          <a:xfrm>
            <a:off x="1836406" y="5890820"/>
            <a:ext cx="8046000" cy="517900"/>
          </a:xfrm>
          <a:prstGeom prst="rect">
            <a:avLst/>
          </a:prstGeom>
        </p:spPr>
      </p:pic>
      <p:sp>
        <p:nvSpPr>
          <p:cNvPr id="21" name="Content Placeholder 1">
            <a:extLst>
              <a:ext uri="{FF2B5EF4-FFF2-40B4-BE49-F238E27FC236}">
                <a16:creationId xmlns:a16="http://schemas.microsoft.com/office/drawing/2014/main" xmlns="" id="{6004F7F8-818B-46A6-9D99-E30878BA220F}"/>
              </a:ext>
            </a:extLst>
          </p:cNvPr>
          <p:cNvSpPr txBox="1">
            <a:spLocks/>
          </p:cNvSpPr>
          <p:nvPr/>
        </p:nvSpPr>
        <p:spPr bwMode="auto">
          <a:xfrm>
            <a:off x="7214354" y="496840"/>
            <a:ext cx="738031"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accent6"/>
                </a:solidFill>
              </a:rPr>
              <a:t>2011</a:t>
            </a:r>
            <a:endParaRPr lang="en-US" sz="2200" b="1" kern="0" dirty="0">
              <a:solidFill>
                <a:schemeClr val="accent6"/>
              </a:solidFill>
              <a:latin typeface="Arial" charset="0"/>
              <a:ea typeface="ＭＳ Ｐゴシック" pitchFamily="34" charset="-128"/>
            </a:endParaRPr>
          </a:p>
        </p:txBody>
      </p:sp>
    </p:spTree>
    <p:extLst>
      <p:ext uri="{BB962C8B-B14F-4D97-AF65-F5344CB8AC3E}">
        <p14:creationId xmlns:p14="http://schemas.microsoft.com/office/powerpoint/2010/main" val="256041577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148125059"/>
              </p:ext>
            </p:extLst>
          </p:nvPr>
        </p:nvGraphicFramePr>
        <p:xfrm>
          <a:off x="0" y="0"/>
          <a:ext cx="9906000" cy="620485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883995"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(no pension)</a:t>
            </a:r>
            <a:endParaRPr lang="en-US" sz="2200" kern="0" dirty="0"/>
          </a:p>
        </p:txBody>
      </p:sp>
      <p:sp>
        <p:nvSpPr>
          <p:cNvPr id="9" name="TextBox 8"/>
          <p:cNvSpPr txBox="1"/>
          <p:nvPr/>
        </p:nvSpPr>
        <p:spPr>
          <a:xfrm>
            <a:off x="3199700" y="6144606"/>
            <a:ext cx="193109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(pension)</a:t>
            </a:r>
            <a:endParaRPr lang="en-US" sz="2200" kern="0" dirty="0"/>
          </a:p>
        </p:txBody>
      </p:sp>
      <p:sp>
        <p:nvSpPr>
          <p:cNvPr id="12" name="TextBox 11"/>
          <p:cNvSpPr txBox="1"/>
          <p:nvPr/>
        </p:nvSpPr>
        <p:spPr>
          <a:xfrm>
            <a:off x="5511818"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a:t>
            </a:r>
            <a:br>
              <a:rPr lang="en-AU" sz="2200" kern="0" dirty="0"/>
            </a:br>
            <a:r>
              <a:rPr lang="en-AU" sz="2200" kern="0" dirty="0"/>
              <a:t>(no welfare)</a:t>
            </a:r>
            <a:endParaRPr lang="en-US" sz="2200" kern="0" dirty="0"/>
          </a:p>
        </p:txBody>
      </p:sp>
      <p:sp>
        <p:nvSpPr>
          <p:cNvPr id="13" name="TextBox 12"/>
          <p:cNvSpPr txBox="1"/>
          <p:nvPr/>
        </p:nvSpPr>
        <p:spPr>
          <a:xfrm>
            <a:off x="7827523" y="6144606"/>
            <a:ext cx="186076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(welfare)</a:t>
            </a:r>
            <a:endParaRPr lang="en-US" sz="2200" kern="0" dirty="0"/>
          </a:p>
        </p:txBody>
      </p:sp>
      <p:sp>
        <p:nvSpPr>
          <p:cNvPr id="11" name="Rectangle 10"/>
          <p:cNvSpPr/>
          <p:nvPr/>
        </p:nvSpPr>
        <p:spPr bwMode="auto">
          <a:xfrm>
            <a:off x="1469572" y="362859"/>
            <a:ext cx="2667000" cy="1173841"/>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7" name="TextBox 18"/>
          <p:cNvSpPr txBox="1"/>
          <p:nvPr/>
        </p:nvSpPr>
        <p:spPr>
          <a:xfrm>
            <a:off x="2086428" y="569104"/>
            <a:ext cx="1799207"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2"/>
                </a:solidFill>
              </a:rPr>
              <a:t>Home owner</a:t>
            </a:r>
          </a:p>
        </p:txBody>
      </p:sp>
      <p:sp>
        <p:nvSpPr>
          <p:cNvPr id="18" name="TextBox 18"/>
          <p:cNvSpPr txBox="1"/>
          <p:nvPr/>
        </p:nvSpPr>
        <p:spPr>
          <a:xfrm>
            <a:off x="2086428" y="1077106"/>
            <a:ext cx="1818161"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tx2"/>
                </a:solidFill>
              </a:rPr>
              <a:t>Renter</a:t>
            </a:r>
          </a:p>
        </p:txBody>
      </p:sp>
      <p:sp>
        <p:nvSpPr>
          <p:cNvPr id="19" name="Rectangle 18"/>
          <p:cNvSpPr/>
          <p:nvPr/>
        </p:nvSpPr>
        <p:spPr bwMode="auto">
          <a:xfrm>
            <a:off x="1596569" y="544285"/>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0" name="Rectangle 19"/>
          <p:cNvSpPr/>
          <p:nvPr/>
        </p:nvSpPr>
        <p:spPr bwMode="auto">
          <a:xfrm>
            <a:off x="1596569" y="1088572"/>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13994254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0" y="0"/>
          <a:ext cx="9906000" cy="620485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883995"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(no pension)</a:t>
            </a:r>
            <a:endParaRPr lang="en-US" sz="2200" kern="0" dirty="0"/>
          </a:p>
        </p:txBody>
      </p:sp>
      <p:sp>
        <p:nvSpPr>
          <p:cNvPr id="9" name="TextBox 8"/>
          <p:cNvSpPr txBox="1"/>
          <p:nvPr/>
        </p:nvSpPr>
        <p:spPr>
          <a:xfrm>
            <a:off x="3199700" y="6144606"/>
            <a:ext cx="193109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(pension)</a:t>
            </a:r>
            <a:endParaRPr lang="en-US" sz="2200" kern="0" dirty="0"/>
          </a:p>
        </p:txBody>
      </p:sp>
      <p:sp>
        <p:nvSpPr>
          <p:cNvPr id="12" name="TextBox 11"/>
          <p:cNvSpPr txBox="1"/>
          <p:nvPr/>
        </p:nvSpPr>
        <p:spPr>
          <a:xfrm>
            <a:off x="5511818"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a:t>
            </a:r>
            <a:br>
              <a:rPr lang="en-AU" sz="2200" kern="0" dirty="0"/>
            </a:br>
            <a:r>
              <a:rPr lang="en-AU" sz="2200" kern="0" dirty="0"/>
              <a:t>(no welfare)</a:t>
            </a:r>
            <a:endParaRPr lang="en-US" sz="2200" kern="0" dirty="0"/>
          </a:p>
        </p:txBody>
      </p:sp>
      <p:sp>
        <p:nvSpPr>
          <p:cNvPr id="13" name="TextBox 12"/>
          <p:cNvSpPr txBox="1"/>
          <p:nvPr/>
        </p:nvSpPr>
        <p:spPr>
          <a:xfrm>
            <a:off x="7827523" y="6144606"/>
            <a:ext cx="186076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(welfare)</a:t>
            </a:r>
            <a:endParaRPr lang="en-US" sz="2200" kern="0" dirty="0"/>
          </a:p>
        </p:txBody>
      </p:sp>
      <p:sp>
        <p:nvSpPr>
          <p:cNvPr id="11" name="Rectangle 10"/>
          <p:cNvSpPr/>
          <p:nvPr/>
        </p:nvSpPr>
        <p:spPr bwMode="auto">
          <a:xfrm>
            <a:off x="1469572" y="362859"/>
            <a:ext cx="2667000" cy="1173841"/>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7" name="TextBox 18"/>
          <p:cNvSpPr txBox="1"/>
          <p:nvPr/>
        </p:nvSpPr>
        <p:spPr>
          <a:xfrm>
            <a:off x="2086428" y="569104"/>
            <a:ext cx="1799207"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2"/>
                </a:solidFill>
              </a:rPr>
              <a:t>Home owner</a:t>
            </a:r>
          </a:p>
        </p:txBody>
      </p:sp>
      <p:sp>
        <p:nvSpPr>
          <p:cNvPr id="18" name="TextBox 18"/>
          <p:cNvSpPr txBox="1"/>
          <p:nvPr/>
        </p:nvSpPr>
        <p:spPr>
          <a:xfrm>
            <a:off x="2086428" y="1077106"/>
            <a:ext cx="1818161"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tx2"/>
                </a:solidFill>
              </a:rPr>
              <a:t>Renter</a:t>
            </a:r>
          </a:p>
        </p:txBody>
      </p:sp>
      <p:sp>
        <p:nvSpPr>
          <p:cNvPr id="19" name="Rectangle 18"/>
          <p:cNvSpPr/>
          <p:nvPr/>
        </p:nvSpPr>
        <p:spPr bwMode="auto">
          <a:xfrm>
            <a:off x="1596569" y="544285"/>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0" name="Rectangle 19"/>
          <p:cNvSpPr/>
          <p:nvPr/>
        </p:nvSpPr>
        <p:spPr bwMode="auto">
          <a:xfrm>
            <a:off x="1596569" y="1088572"/>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4" name="TextBox 18">
            <a:extLst>
              <a:ext uri="{FF2B5EF4-FFF2-40B4-BE49-F238E27FC236}">
                <a16:creationId xmlns:a16="http://schemas.microsoft.com/office/drawing/2014/main" xmlns="" id="{976FFC24-1102-4E8E-859A-906264B985BB}"/>
              </a:ext>
            </a:extLst>
          </p:cNvPr>
          <p:cNvSpPr txBox="1"/>
          <p:nvPr/>
        </p:nvSpPr>
        <p:spPr>
          <a:xfrm>
            <a:off x="9587530" y="3840653"/>
            <a:ext cx="1799207"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t>2015-16</a:t>
            </a:r>
          </a:p>
        </p:txBody>
      </p:sp>
      <p:sp>
        <p:nvSpPr>
          <p:cNvPr id="15" name="TextBox 18">
            <a:extLst>
              <a:ext uri="{FF2B5EF4-FFF2-40B4-BE49-F238E27FC236}">
                <a16:creationId xmlns:a16="http://schemas.microsoft.com/office/drawing/2014/main" xmlns="" id="{7B57857F-8D36-4C6D-9872-20CE061F3224}"/>
              </a:ext>
            </a:extLst>
          </p:cNvPr>
          <p:cNvSpPr txBox="1"/>
          <p:nvPr/>
        </p:nvSpPr>
        <p:spPr>
          <a:xfrm>
            <a:off x="9587530" y="1536700"/>
            <a:ext cx="1799207"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t>2009-10</a:t>
            </a:r>
          </a:p>
        </p:txBody>
      </p:sp>
      <p:sp>
        <p:nvSpPr>
          <p:cNvPr id="16" name="TextBox 18">
            <a:extLst>
              <a:ext uri="{FF2B5EF4-FFF2-40B4-BE49-F238E27FC236}">
                <a16:creationId xmlns:a16="http://schemas.microsoft.com/office/drawing/2014/main" xmlns="" id="{AF08DD24-18C4-4D46-BD53-CBB3CAAFB702}"/>
              </a:ext>
            </a:extLst>
          </p:cNvPr>
          <p:cNvSpPr txBox="1"/>
          <p:nvPr/>
        </p:nvSpPr>
        <p:spPr>
          <a:xfrm>
            <a:off x="4842328" y="289797"/>
            <a:ext cx="3364970"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rgbClr val="FF0000"/>
                </a:solidFill>
                <a:highlight>
                  <a:srgbClr val="00FF00"/>
                </a:highlight>
              </a:rPr>
              <a:t>Welfare includes DSP, unemployment, other</a:t>
            </a:r>
          </a:p>
        </p:txBody>
      </p:sp>
    </p:spTree>
    <p:extLst>
      <p:ext uri="{BB962C8B-B14F-4D97-AF65-F5344CB8AC3E}">
        <p14:creationId xmlns:p14="http://schemas.microsoft.com/office/powerpoint/2010/main" val="2617180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noChangeAspect="1"/>
          </p:cNvGraphicFramePr>
          <p:nvPr>
            <p:extLst>
              <p:ext uri="{D42A27DB-BD31-4B8C-83A1-F6EECF244321}">
                <p14:modId xmlns:p14="http://schemas.microsoft.com/office/powerpoint/2010/main" val="3363243189"/>
              </p:ext>
            </p:extLst>
          </p:nvPr>
        </p:nvGraphicFramePr>
        <p:xfrm>
          <a:off x="0" y="0"/>
          <a:ext cx="9905999"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1"/>
          <p:cNvSpPr txBox="1"/>
          <p:nvPr/>
        </p:nvSpPr>
        <p:spPr>
          <a:xfrm>
            <a:off x="2322182" y="271463"/>
            <a:ext cx="627626"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tx2"/>
                </a:solidFill>
              </a:rPr>
              <a:t>2014</a:t>
            </a:r>
          </a:p>
        </p:txBody>
      </p:sp>
      <p:sp>
        <p:nvSpPr>
          <p:cNvPr id="9" name="TextBox 1"/>
          <p:cNvSpPr txBox="1"/>
          <p:nvPr/>
        </p:nvSpPr>
        <p:spPr>
          <a:xfrm>
            <a:off x="675083" y="1002863"/>
            <a:ext cx="1080120"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a:r>
              <a:rPr lang="en-AU" sz="2200" dirty="0">
                <a:solidFill>
                  <a:schemeClr val="accent2"/>
                </a:solidFill>
              </a:rPr>
              <a:t>2006</a:t>
            </a:r>
          </a:p>
        </p:txBody>
      </p:sp>
    </p:spTree>
    <p:extLst>
      <p:ext uri="{BB962C8B-B14F-4D97-AF65-F5344CB8AC3E}">
        <p14:creationId xmlns:p14="http://schemas.microsoft.com/office/powerpoint/2010/main" val="17226331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0" y="0"/>
          <a:ext cx="9906000" cy="620485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883995"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(no pension)</a:t>
            </a:r>
            <a:endParaRPr lang="en-US" sz="2200" kern="0" dirty="0"/>
          </a:p>
        </p:txBody>
      </p:sp>
      <p:sp>
        <p:nvSpPr>
          <p:cNvPr id="9" name="TextBox 8"/>
          <p:cNvSpPr txBox="1"/>
          <p:nvPr/>
        </p:nvSpPr>
        <p:spPr>
          <a:xfrm>
            <a:off x="3199700" y="6144606"/>
            <a:ext cx="193109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(pension)</a:t>
            </a:r>
            <a:endParaRPr lang="en-US" sz="2200" kern="0" dirty="0"/>
          </a:p>
        </p:txBody>
      </p:sp>
      <p:sp>
        <p:nvSpPr>
          <p:cNvPr id="12" name="TextBox 11"/>
          <p:cNvSpPr txBox="1"/>
          <p:nvPr/>
        </p:nvSpPr>
        <p:spPr>
          <a:xfrm>
            <a:off x="5511818"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a:t>
            </a:r>
            <a:br>
              <a:rPr lang="en-AU" sz="2200" kern="0" dirty="0"/>
            </a:br>
            <a:r>
              <a:rPr lang="en-AU" sz="2200" kern="0" dirty="0"/>
              <a:t>(no welfare)</a:t>
            </a:r>
            <a:endParaRPr lang="en-US" sz="2200" kern="0" dirty="0"/>
          </a:p>
        </p:txBody>
      </p:sp>
      <p:sp>
        <p:nvSpPr>
          <p:cNvPr id="13" name="TextBox 12"/>
          <p:cNvSpPr txBox="1"/>
          <p:nvPr/>
        </p:nvSpPr>
        <p:spPr>
          <a:xfrm>
            <a:off x="7827523" y="6144606"/>
            <a:ext cx="186076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(welfare)</a:t>
            </a:r>
            <a:endParaRPr lang="en-US" sz="2200" kern="0" dirty="0"/>
          </a:p>
        </p:txBody>
      </p:sp>
      <p:sp>
        <p:nvSpPr>
          <p:cNvPr id="11" name="Rectangle 10"/>
          <p:cNvSpPr/>
          <p:nvPr/>
        </p:nvSpPr>
        <p:spPr bwMode="auto">
          <a:xfrm>
            <a:off x="1469572" y="362859"/>
            <a:ext cx="2667000" cy="1173841"/>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7" name="TextBox 18"/>
          <p:cNvSpPr txBox="1"/>
          <p:nvPr/>
        </p:nvSpPr>
        <p:spPr>
          <a:xfrm>
            <a:off x="2086428" y="569104"/>
            <a:ext cx="1799207"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2"/>
                </a:solidFill>
              </a:rPr>
              <a:t>Home owner</a:t>
            </a:r>
          </a:p>
        </p:txBody>
      </p:sp>
      <p:sp>
        <p:nvSpPr>
          <p:cNvPr id="18" name="TextBox 18"/>
          <p:cNvSpPr txBox="1"/>
          <p:nvPr/>
        </p:nvSpPr>
        <p:spPr>
          <a:xfrm>
            <a:off x="2086428" y="1077106"/>
            <a:ext cx="1818161"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tx2"/>
                </a:solidFill>
              </a:rPr>
              <a:t>Renter</a:t>
            </a:r>
          </a:p>
        </p:txBody>
      </p:sp>
      <p:sp>
        <p:nvSpPr>
          <p:cNvPr id="19" name="Rectangle 18"/>
          <p:cNvSpPr/>
          <p:nvPr/>
        </p:nvSpPr>
        <p:spPr bwMode="auto">
          <a:xfrm>
            <a:off x="1596569" y="544285"/>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0" name="Rectangle 19"/>
          <p:cNvSpPr/>
          <p:nvPr/>
        </p:nvSpPr>
        <p:spPr bwMode="auto">
          <a:xfrm>
            <a:off x="1596569" y="1088572"/>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4" name="TextBox 18">
            <a:extLst>
              <a:ext uri="{FF2B5EF4-FFF2-40B4-BE49-F238E27FC236}">
                <a16:creationId xmlns:a16="http://schemas.microsoft.com/office/drawing/2014/main" xmlns="" id="{E4FC20E1-A81F-4DC1-A924-75FF86AB9452}"/>
              </a:ext>
            </a:extLst>
          </p:cNvPr>
          <p:cNvSpPr txBox="1"/>
          <p:nvPr/>
        </p:nvSpPr>
        <p:spPr>
          <a:xfrm>
            <a:off x="4842328" y="289797"/>
            <a:ext cx="1799207"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rgbClr val="FF0000"/>
                </a:solidFill>
                <a:highlight>
                  <a:srgbClr val="00FF00"/>
                </a:highlight>
              </a:rPr>
              <a:t>Update using 2015-16 HES</a:t>
            </a:r>
          </a:p>
        </p:txBody>
      </p:sp>
    </p:spTree>
    <p:extLst>
      <p:ext uri="{BB962C8B-B14F-4D97-AF65-F5344CB8AC3E}">
        <p14:creationId xmlns:p14="http://schemas.microsoft.com/office/powerpoint/2010/main" val="811562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xmlns="" id="{7FB6D801-9EED-4FEF-991E-8841B2DCFF09}"/>
              </a:ext>
            </a:extLst>
          </p:cNvPr>
          <p:cNvGraphicFramePr>
            <a:graphicFrameLocks/>
          </p:cNvGraphicFramePr>
          <p:nvPr>
            <p:extLst/>
          </p:nvPr>
        </p:nvGraphicFramePr>
        <p:xfrm>
          <a:off x="0" y="3533133"/>
          <a:ext cx="5372100" cy="333474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ontent Placeholder 3">
            <a:extLst>
              <a:ext uri="{FF2B5EF4-FFF2-40B4-BE49-F238E27FC236}">
                <a16:creationId xmlns:a16="http://schemas.microsoft.com/office/drawing/2014/main" xmlns="" id="{6F77CDA2-3BBD-48B7-A4DA-5356464CAD15}"/>
              </a:ext>
            </a:extLst>
          </p:cNvPr>
          <p:cNvGraphicFramePr>
            <a:graphicFrameLocks/>
          </p:cNvGraphicFramePr>
          <p:nvPr>
            <p:extLst/>
          </p:nvPr>
        </p:nvGraphicFramePr>
        <p:xfrm>
          <a:off x="0" y="0"/>
          <a:ext cx="5139308" cy="3414599"/>
        </p:xfrm>
        <a:graphic>
          <a:graphicData uri="http://schemas.openxmlformats.org/drawingml/2006/chart">
            <c:chart xmlns:c="http://schemas.openxmlformats.org/drawingml/2006/chart" xmlns:r="http://schemas.openxmlformats.org/officeDocument/2006/relationships" r:id="rId4"/>
          </a:graphicData>
        </a:graphic>
      </p:graphicFrame>
      <p:sp>
        <p:nvSpPr>
          <p:cNvPr id="7" name="Content Placeholder 1">
            <a:extLst>
              <a:ext uri="{FF2B5EF4-FFF2-40B4-BE49-F238E27FC236}">
                <a16:creationId xmlns:a16="http://schemas.microsoft.com/office/drawing/2014/main" xmlns="" id="{05AE119A-AF60-441C-AB30-1E505204D362}"/>
              </a:ext>
            </a:extLst>
          </p:cNvPr>
          <p:cNvSpPr txBox="1">
            <a:spLocks/>
          </p:cNvSpPr>
          <p:nvPr/>
        </p:nvSpPr>
        <p:spPr bwMode="auto">
          <a:xfrm>
            <a:off x="3742606" y="1400940"/>
            <a:ext cx="792088"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bg2"/>
                </a:solidFill>
              </a:rPr>
              <a:t>NSW</a:t>
            </a:r>
            <a:endParaRPr lang="en-US" sz="2200" b="1" kern="0" dirty="0">
              <a:solidFill>
                <a:schemeClr val="bg2"/>
              </a:solidFill>
              <a:latin typeface="Arial" charset="0"/>
              <a:ea typeface="ＭＳ Ｐゴシック" pitchFamily="34" charset="-128"/>
            </a:endParaRPr>
          </a:p>
        </p:txBody>
      </p:sp>
      <p:sp>
        <p:nvSpPr>
          <p:cNvPr id="8" name="Content Placeholder 1">
            <a:extLst>
              <a:ext uri="{FF2B5EF4-FFF2-40B4-BE49-F238E27FC236}">
                <a16:creationId xmlns:a16="http://schemas.microsoft.com/office/drawing/2014/main" xmlns="" id="{61B5A809-B28A-49A8-B3FB-60880FAED300}"/>
              </a:ext>
            </a:extLst>
          </p:cNvPr>
          <p:cNvSpPr txBox="1">
            <a:spLocks/>
          </p:cNvSpPr>
          <p:nvPr/>
        </p:nvSpPr>
        <p:spPr bwMode="auto">
          <a:xfrm>
            <a:off x="2212256" y="3913597"/>
            <a:ext cx="1530350"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tx2"/>
                </a:solidFill>
              </a:rPr>
              <a:t>Victoria</a:t>
            </a:r>
            <a:endParaRPr lang="en-US" sz="2200" b="1" kern="0" dirty="0">
              <a:solidFill>
                <a:schemeClr val="tx2"/>
              </a:solidFill>
              <a:latin typeface="Arial" charset="0"/>
              <a:ea typeface="ＭＳ Ｐゴシック" pitchFamily="34" charset="-128"/>
            </a:endParaRPr>
          </a:p>
        </p:txBody>
      </p:sp>
      <p:graphicFrame>
        <p:nvGraphicFramePr>
          <p:cNvPr id="9" name="Content Placeholder 3">
            <a:extLst>
              <a:ext uri="{FF2B5EF4-FFF2-40B4-BE49-F238E27FC236}">
                <a16:creationId xmlns:a16="http://schemas.microsoft.com/office/drawing/2014/main" xmlns="" id="{91BE7F62-F347-4C40-BD92-B3B5928AB9F3}"/>
              </a:ext>
            </a:extLst>
          </p:cNvPr>
          <p:cNvGraphicFramePr>
            <a:graphicFrameLocks/>
          </p:cNvGraphicFramePr>
          <p:nvPr>
            <p:extLst>
              <p:ext uri="{D42A27DB-BD31-4B8C-83A1-F6EECF244321}">
                <p14:modId xmlns:p14="http://schemas.microsoft.com/office/powerpoint/2010/main" val="4230896423"/>
              </p:ext>
            </p:extLst>
          </p:nvPr>
        </p:nvGraphicFramePr>
        <p:xfrm>
          <a:off x="4876326" y="3568743"/>
          <a:ext cx="5029674" cy="3301957"/>
        </p:xfrm>
        <a:graphic>
          <a:graphicData uri="http://schemas.openxmlformats.org/drawingml/2006/chart">
            <c:chart xmlns:c="http://schemas.openxmlformats.org/drawingml/2006/chart" xmlns:r="http://schemas.openxmlformats.org/officeDocument/2006/relationships" r:id="rId5"/>
          </a:graphicData>
        </a:graphic>
      </p:graphicFrame>
      <p:sp>
        <p:nvSpPr>
          <p:cNvPr id="10" name="Content Placeholder 1">
            <a:extLst>
              <a:ext uri="{FF2B5EF4-FFF2-40B4-BE49-F238E27FC236}">
                <a16:creationId xmlns:a16="http://schemas.microsoft.com/office/drawing/2014/main" xmlns="" id="{DEC42A0E-FBF6-4864-9B07-1614ADA3B002}"/>
              </a:ext>
            </a:extLst>
          </p:cNvPr>
          <p:cNvSpPr txBox="1">
            <a:spLocks/>
          </p:cNvSpPr>
          <p:nvPr/>
        </p:nvSpPr>
        <p:spPr bwMode="auto">
          <a:xfrm>
            <a:off x="6463170" y="4082874"/>
            <a:ext cx="1478668"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accent2"/>
                </a:solidFill>
                <a:latin typeface="Arial" charset="0"/>
                <a:ea typeface="ＭＳ Ｐゴシック" pitchFamily="34" charset="-128"/>
              </a:rPr>
              <a:t>Australia</a:t>
            </a:r>
            <a:endParaRPr lang="en-US" sz="2200" b="1" kern="0" dirty="0">
              <a:solidFill>
                <a:schemeClr val="accent2"/>
              </a:solidFill>
              <a:latin typeface="Arial" charset="0"/>
              <a:ea typeface="ＭＳ Ｐゴシック" pitchFamily="34" charset="-128"/>
            </a:endParaRPr>
          </a:p>
        </p:txBody>
      </p:sp>
      <p:graphicFrame>
        <p:nvGraphicFramePr>
          <p:cNvPr id="11" name="Content Placeholder 3">
            <a:extLst>
              <a:ext uri="{FF2B5EF4-FFF2-40B4-BE49-F238E27FC236}">
                <a16:creationId xmlns:a16="http://schemas.microsoft.com/office/drawing/2014/main" xmlns="" id="{0AF75D8C-3CD7-4079-A77B-CAA3D5401E49}"/>
              </a:ext>
            </a:extLst>
          </p:cNvPr>
          <p:cNvGraphicFramePr>
            <a:graphicFrameLocks/>
          </p:cNvGraphicFramePr>
          <p:nvPr>
            <p:extLst/>
          </p:nvPr>
        </p:nvGraphicFramePr>
        <p:xfrm>
          <a:off x="4876326" y="47977"/>
          <a:ext cx="5029674" cy="3414600"/>
        </p:xfrm>
        <a:graphic>
          <a:graphicData uri="http://schemas.openxmlformats.org/drawingml/2006/chart">
            <c:chart xmlns:c="http://schemas.openxmlformats.org/drawingml/2006/chart" xmlns:r="http://schemas.openxmlformats.org/officeDocument/2006/relationships" r:id="rId6"/>
          </a:graphicData>
        </a:graphic>
      </p:graphicFrame>
      <p:sp>
        <p:nvSpPr>
          <p:cNvPr id="12" name="Content Placeholder 1">
            <a:extLst>
              <a:ext uri="{FF2B5EF4-FFF2-40B4-BE49-F238E27FC236}">
                <a16:creationId xmlns:a16="http://schemas.microsoft.com/office/drawing/2014/main" xmlns="" id="{4EE27BE6-B453-45D5-9EC5-88668523D498}"/>
              </a:ext>
            </a:extLst>
          </p:cNvPr>
          <p:cNvSpPr txBox="1">
            <a:spLocks/>
          </p:cNvSpPr>
          <p:nvPr/>
        </p:nvSpPr>
        <p:spPr bwMode="auto">
          <a:xfrm>
            <a:off x="7001763" y="1231663"/>
            <a:ext cx="1880151"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accent1"/>
                </a:solidFill>
                <a:latin typeface="Arial" charset="0"/>
                <a:ea typeface="ＭＳ Ｐゴシック" pitchFamily="34" charset="-128"/>
              </a:rPr>
              <a:t>Queensland</a:t>
            </a:r>
            <a:endParaRPr lang="en-US" sz="2200" b="1" kern="0" dirty="0">
              <a:solidFill>
                <a:schemeClr val="accent1"/>
              </a:solidFill>
              <a:latin typeface="Arial" charset="0"/>
              <a:ea typeface="ＭＳ Ｐゴシック" pitchFamily="34" charset="-128"/>
            </a:endParaRPr>
          </a:p>
        </p:txBody>
      </p:sp>
    </p:spTree>
    <p:extLst>
      <p:ext uri="{BB962C8B-B14F-4D97-AF65-F5344CB8AC3E}">
        <p14:creationId xmlns:p14="http://schemas.microsoft.com/office/powerpoint/2010/main" val="48490351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 name="Chart 30"/>
          <p:cNvGraphicFramePr/>
          <p:nvPr>
            <p:extLst>
              <p:ext uri="{D42A27DB-BD31-4B8C-83A1-F6EECF244321}">
                <p14:modId xmlns:p14="http://schemas.microsoft.com/office/powerpoint/2010/main" val="38891567"/>
              </p:ext>
            </p:extLst>
          </p:nvPr>
        </p:nvGraphicFramePr>
        <p:xfrm>
          <a:off x="100022" y="1764987"/>
          <a:ext cx="7289053" cy="4458532"/>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p:cNvSpPr txBox="1"/>
          <p:nvPr/>
        </p:nvSpPr>
        <p:spPr>
          <a:xfrm>
            <a:off x="642938" y="6080116"/>
            <a:ext cx="8780980" cy="769441"/>
          </a:xfrm>
          <a:prstGeom prst="rect">
            <a:avLst/>
          </a:prstGeom>
          <a:noFill/>
        </p:spPr>
        <p:txBody>
          <a:bodyPr wrap="square" lIns="0" tIns="0" rIns="0" bIns="0" rtlCol="0">
            <a:spAutoFit/>
          </a:bodyPr>
          <a:lstStyle>
            <a:defPPr>
              <a:defRPr lang="en-US"/>
            </a:defPPr>
            <a:lvl1pPr>
              <a:defRPr sz="1000"/>
            </a:lvl1pPr>
          </a:lstStyle>
          <a:p>
            <a:r>
              <a:rPr lang="en-US" dirty="0"/>
              <a:t>Source: </a:t>
            </a:r>
            <a:r>
              <a:rPr lang="en-AU" dirty="0"/>
              <a:t>Grattan analysis.</a:t>
            </a:r>
            <a:endParaRPr lang="en-US" dirty="0"/>
          </a:p>
          <a:p>
            <a:r>
              <a:rPr lang="en-AU" dirty="0"/>
              <a:t>Notes: Prospective policies are evaluated on whether they would improve access to more affordable housing for the community overall, assuming no other policy changes. Assessment of measures that boost households’ purchasing power includes impact on overall house prices. Our estimates of the economic, budgetary or social impacts should not be treated with spurious precision. For many of these effects there is no common metric, and their relative importance depends on the weighting of different political values. Consequently our assessments are generally directional and aim to produce an informed discussion.</a:t>
            </a:r>
          </a:p>
        </p:txBody>
      </p:sp>
      <p:sp>
        <p:nvSpPr>
          <p:cNvPr id="7" name="Title 1"/>
          <p:cNvSpPr txBox="1">
            <a:spLocks/>
          </p:cNvSpPr>
          <p:nvPr/>
        </p:nvSpPr>
        <p:spPr bwMode="auto">
          <a:xfrm>
            <a:off x="642937" y="250567"/>
            <a:ext cx="7211278" cy="646331"/>
          </a:xfrm>
          <a:prstGeom prst="rect">
            <a:avLst/>
          </a:prstGeom>
          <a:noFill/>
          <a:ln w="9525">
            <a:noFill/>
            <a:miter lim="800000"/>
            <a:headEnd/>
            <a:tailEnd/>
          </a:ln>
        </p:spPr>
        <p:txBody>
          <a:bodyPr vert="horz" wrap="square" lIns="0" tIns="0" rIns="0" bIns="0" numCol="1" anchor="b" anchorCtr="0" compatLnSpc="1">
            <a:prstTxWarp prst="textNoShape">
              <a:avLst/>
            </a:prstTxWarp>
            <a:spAutoFit/>
          </a:bodyPr>
          <a:lstStyle>
            <a:lvl1pPr algn="l" rtl="0" eaLnBrk="1" fontAlgn="base" hangingPunct="1">
              <a:spcBef>
                <a:spcPct val="0"/>
              </a:spcBef>
              <a:spcAft>
                <a:spcPct val="0"/>
              </a:spcAft>
              <a:defRPr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57200" algn="l" rtl="0" eaLnBrk="1" fontAlgn="base" hangingPunct="1">
              <a:spcBef>
                <a:spcPct val="0"/>
              </a:spcBef>
              <a:spcAft>
                <a:spcPct val="0"/>
              </a:spcAft>
              <a:defRPr b="1">
                <a:solidFill>
                  <a:schemeClr val="tx1"/>
                </a:solidFill>
                <a:latin typeface="Arial" charset="0"/>
                <a:ea typeface="ＭＳ Ｐゴシック" pitchFamily="34" charset="-128"/>
              </a:defRPr>
            </a:lvl6pPr>
            <a:lvl7pPr marL="914400" algn="l" rtl="0" eaLnBrk="1" fontAlgn="base" hangingPunct="1">
              <a:spcBef>
                <a:spcPct val="0"/>
              </a:spcBef>
              <a:spcAft>
                <a:spcPct val="0"/>
              </a:spcAft>
              <a:defRPr b="1">
                <a:solidFill>
                  <a:schemeClr val="tx1"/>
                </a:solidFill>
                <a:latin typeface="Arial" charset="0"/>
                <a:ea typeface="ＭＳ Ｐゴシック" pitchFamily="34" charset="-128"/>
              </a:defRPr>
            </a:lvl7pPr>
            <a:lvl8pPr marL="1371600" algn="l" rtl="0" eaLnBrk="1" fontAlgn="base" hangingPunct="1">
              <a:spcBef>
                <a:spcPct val="0"/>
              </a:spcBef>
              <a:spcAft>
                <a:spcPct val="0"/>
              </a:spcAft>
              <a:defRPr b="1">
                <a:solidFill>
                  <a:schemeClr val="tx1"/>
                </a:solidFill>
                <a:latin typeface="Arial" charset="0"/>
                <a:ea typeface="ＭＳ Ｐゴシック" pitchFamily="34" charset="-128"/>
              </a:defRPr>
            </a:lvl8pPr>
            <a:lvl9pPr marL="1828800" algn="l" rtl="0" eaLnBrk="1" fontAlgn="base" hangingPunct="1">
              <a:spcBef>
                <a:spcPct val="0"/>
              </a:spcBef>
              <a:spcAft>
                <a:spcPct val="0"/>
              </a:spcAft>
              <a:defRPr b="1">
                <a:solidFill>
                  <a:schemeClr val="tx1"/>
                </a:solidFill>
                <a:latin typeface="Arial" charset="0"/>
                <a:ea typeface="ＭＳ Ｐゴシック" pitchFamily="34" charset="-128"/>
              </a:defRPr>
            </a:lvl9pPr>
          </a:lstStyle>
          <a:p>
            <a:pPr>
              <a:spcBef>
                <a:spcPts val="300"/>
              </a:spcBef>
              <a:defRPr/>
            </a:pPr>
            <a:r>
              <a:rPr lang="en-AU" sz="2100" kern="0" dirty="0"/>
              <a:t>The states should focus on boosting supply, while the Commonwealth should focus on reducing demand</a:t>
            </a:r>
          </a:p>
        </p:txBody>
      </p:sp>
      <p:sp>
        <p:nvSpPr>
          <p:cNvPr id="105" name="TextBox 104"/>
          <p:cNvSpPr txBox="1"/>
          <p:nvPr/>
        </p:nvSpPr>
        <p:spPr>
          <a:xfrm>
            <a:off x="3451357" y="1247754"/>
            <a:ext cx="4725371" cy="338552"/>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914307">
              <a:defRPr/>
            </a:pPr>
            <a:r>
              <a:rPr lang="en-AU" sz="1600" b="1" kern="0" dirty="0"/>
              <a:t>Impact on housing affordability</a:t>
            </a:r>
            <a:endParaRPr lang="en-US" sz="1600" b="1" kern="0" dirty="0"/>
          </a:p>
        </p:txBody>
      </p:sp>
      <p:sp>
        <p:nvSpPr>
          <p:cNvPr id="85" name="TextBox 3"/>
          <p:cNvSpPr txBox="1"/>
          <p:nvPr/>
        </p:nvSpPr>
        <p:spPr>
          <a:xfrm>
            <a:off x="614801" y="1082385"/>
            <a:ext cx="3180461" cy="669526"/>
          </a:xfrm>
          <a:prstGeom prst="rect">
            <a:avLst/>
          </a:prstGeom>
          <a:solidFill>
            <a:schemeClr val="bg1"/>
          </a:solidFill>
          <a:ln>
            <a:solidFill>
              <a:srgbClr val="000000"/>
            </a:solidFill>
          </a:ln>
        </p:spPr>
        <p:txBody>
          <a:bodyPr wrap="none" lIns="0" tIns="0" rIns="42234" bIns="0" rtlCol="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1074031">
              <a:defRPr/>
            </a:pPr>
            <a:endParaRPr lang="en-US" sz="2000" dirty="0">
              <a:solidFill>
                <a:srgbClr val="000000"/>
              </a:solidFill>
            </a:endParaRPr>
          </a:p>
        </p:txBody>
      </p:sp>
      <p:sp>
        <p:nvSpPr>
          <p:cNvPr id="86" name="TextBox 3"/>
          <p:cNvSpPr txBox="1"/>
          <p:nvPr/>
        </p:nvSpPr>
        <p:spPr>
          <a:xfrm>
            <a:off x="1118857" y="1413227"/>
            <a:ext cx="936104" cy="215444"/>
          </a:xfrm>
          <a:prstGeom prst="rect">
            <a:avLst/>
          </a:prstGeom>
          <a:noFill/>
        </p:spPr>
        <p:txBody>
          <a:bodyPr wrap="square" lIns="0" tIns="0" rIns="4223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1074031">
              <a:defRPr/>
            </a:pPr>
            <a:r>
              <a:rPr lang="en-US" sz="1400" dirty="0" err="1">
                <a:solidFill>
                  <a:srgbClr val="000000"/>
                </a:solidFill>
              </a:rPr>
              <a:t>C’wealth</a:t>
            </a:r>
            <a:endParaRPr lang="en-US" sz="1400" dirty="0">
              <a:solidFill>
                <a:srgbClr val="000000"/>
              </a:solidFill>
            </a:endParaRPr>
          </a:p>
        </p:txBody>
      </p:sp>
      <p:sp>
        <p:nvSpPr>
          <p:cNvPr id="87" name="Rectangle 86"/>
          <p:cNvSpPr/>
          <p:nvPr/>
        </p:nvSpPr>
        <p:spPr bwMode="auto">
          <a:xfrm>
            <a:off x="758817" y="1467024"/>
            <a:ext cx="314477" cy="162227"/>
          </a:xfrm>
          <a:prstGeom prst="rect">
            <a:avLst/>
          </a:prstGeom>
          <a:solidFill>
            <a:srgbClr val="A02226"/>
          </a:solidFill>
          <a:ln w="9525" cap="flat" cmpd="sng" algn="ctr">
            <a:solidFill>
              <a:schemeClr val="tx1"/>
            </a:solidFill>
            <a:prstDash val="solid"/>
            <a:round/>
            <a:headEnd type="none" w="med" len="med"/>
            <a:tailEnd type="none" w="med" len="med"/>
          </a:ln>
          <a:effectLst/>
        </p:spPr>
        <p:txBody>
          <a:bodyPr vert="horz" wrap="square" lIns="107275" tIns="53637" rIns="107275" bIns="53637" numCol="1" rtlCol="0" anchor="t" anchorCtr="0" compatLnSpc="1">
            <a:prstTxWarp prst="textNoShape">
              <a:avLst/>
            </a:prstTxWarp>
          </a:bodyPr>
          <a:lstStyle/>
          <a:p>
            <a:pPr defTabSz="1072743"/>
            <a:endParaRPr lang="en-US" sz="2000"/>
          </a:p>
        </p:txBody>
      </p:sp>
      <p:sp>
        <p:nvSpPr>
          <p:cNvPr id="88" name="TextBox 3"/>
          <p:cNvSpPr txBox="1"/>
          <p:nvPr/>
        </p:nvSpPr>
        <p:spPr>
          <a:xfrm>
            <a:off x="3351105" y="1413227"/>
            <a:ext cx="936104" cy="215444"/>
          </a:xfrm>
          <a:prstGeom prst="rect">
            <a:avLst/>
          </a:prstGeom>
          <a:noFill/>
        </p:spPr>
        <p:txBody>
          <a:bodyPr wrap="square" lIns="0" tIns="0" rIns="4223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1074031">
              <a:defRPr/>
            </a:pPr>
            <a:r>
              <a:rPr lang="en-US" sz="1400" dirty="0">
                <a:solidFill>
                  <a:srgbClr val="000000"/>
                </a:solidFill>
              </a:rPr>
              <a:t>Both</a:t>
            </a:r>
          </a:p>
        </p:txBody>
      </p:sp>
      <p:sp>
        <p:nvSpPr>
          <p:cNvPr id="89" name="Rectangle 88"/>
          <p:cNvSpPr/>
          <p:nvPr/>
        </p:nvSpPr>
        <p:spPr bwMode="auto">
          <a:xfrm>
            <a:off x="1982953" y="1467024"/>
            <a:ext cx="314477" cy="162227"/>
          </a:xfrm>
          <a:prstGeom prst="rect">
            <a:avLst/>
          </a:prstGeom>
          <a:solidFill>
            <a:srgbClr val="FFC35A"/>
          </a:solidFill>
          <a:ln w="9525" cap="flat" cmpd="sng" algn="ctr">
            <a:solidFill>
              <a:schemeClr val="tx1"/>
            </a:solidFill>
            <a:prstDash val="solid"/>
            <a:round/>
            <a:headEnd type="none" w="med" len="med"/>
            <a:tailEnd type="none" w="med" len="med"/>
          </a:ln>
          <a:effectLst/>
        </p:spPr>
        <p:txBody>
          <a:bodyPr vert="horz" wrap="square" lIns="107275" tIns="53637" rIns="107275" bIns="53637" numCol="1" rtlCol="0" anchor="t" anchorCtr="0" compatLnSpc="1">
            <a:prstTxWarp prst="textNoShape">
              <a:avLst/>
            </a:prstTxWarp>
          </a:bodyPr>
          <a:lstStyle/>
          <a:p>
            <a:pPr defTabSz="1072743"/>
            <a:endParaRPr lang="en-US" sz="2000"/>
          </a:p>
        </p:txBody>
      </p:sp>
      <p:sp>
        <p:nvSpPr>
          <p:cNvPr id="90" name="TextBox 3"/>
          <p:cNvSpPr txBox="1"/>
          <p:nvPr/>
        </p:nvSpPr>
        <p:spPr>
          <a:xfrm>
            <a:off x="2342993" y="1413227"/>
            <a:ext cx="936104" cy="215444"/>
          </a:xfrm>
          <a:prstGeom prst="rect">
            <a:avLst/>
          </a:prstGeom>
          <a:noFill/>
        </p:spPr>
        <p:txBody>
          <a:bodyPr wrap="square" lIns="0" tIns="0" rIns="4223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1074031">
              <a:defRPr/>
            </a:pPr>
            <a:r>
              <a:rPr lang="en-US" sz="1400" dirty="0">
                <a:solidFill>
                  <a:srgbClr val="000000"/>
                </a:solidFill>
              </a:rPr>
              <a:t>State</a:t>
            </a:r>
          </a:p>
        </p:txBody>
      </p:sp>
      <p:sp>
        <p:nvSpPr>
          <p:cNvPr id="91" name="Rectangle 90"/>
          <p:cNvSpPr/>
          <p:nvPr/>
        </p:nvSpPr>
        <p:spPr bwMode="auto">
          <a:xfrm>
            <a:off x="2964620" y="1467024"/>
            <a:ext cx="314477" cy="162227"/>
          </a:xfrm>
          <a:prstGeom prst="rect">
            <a:avLst/>
          </a:prstGeom>
          <a:solidFill>
            <a:schemeClr val="accent2"/>
          </a:solidFill>
          <a:ln w="9525" cap="flat" cmpd="sng" algn="ctr">
            <a:solidFill>
              <a:schemeClr val="tx1"/>
            </a:solidFill>
            <a:prstDash val="solid"/>
            <a:round/>
            <a:headEnd type="none" w="med" len="med"/>
            <a:tailEnd type="none" w="med" len="med"/>
          </a:ln>
          <a:effectLst/>
        </p:spPr>
        <p:txBody>
          <a:bodyPr vert="horz" wrap="square" lIns="107275" tIns="53637" rIns="107275" bIns="53637" numCol="1" rtlCol="0" anchor="t" anchorCtr="0" compatLnSpc="1">
            <a:prstTxWarp prst="textNoShape">
              <a:avLst/>
            </a:prstTxWarp>
          </a:bodyPr>
          <a:lstStyle/>
          <a:p>
            <a:pPr defTabSz="1072743"/>
            <a:endParaRPr lang="en-US" sz="2000"/>
          </a:p>
        </p:txBody>
      </p:sp>
      <p:sp>
        <p:nvSpPr>
          <p:cNvPr id="94" name="TextBox 1"/>
          <p:cNvSpPr txBox="1"/>
          <p:nvPr/>
        </p:nvSpPr>
        <p:spPr>
          <a:xfrm>
            <a:off x="4370637" y="1615408"/>
            <a:ext cx="895910" cy="24622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1600" dirty="0"/>
              <a:t>Small</a:t>
            </a:r>
          </a:p>
        </p:txBody>
      </p:sp>
      <p:sp>
        <p:nvSpPr>
          <p:cNvPr id="95" name="TextBox 1"/>
          <p:cNvSpPr txBox="1"/>
          <p:nvPr/>
        </p:nvSpPr>
        <p:spPr>
          <a:xfrm>
            <a:off x="5002581" y="1615408"/>
            <a:ext cx="1176481" cy="24622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1600" dirty="0"/>
              <a:t>Medium</a:t>
            </a:r>
          </a:p>
        </p:txBody>
      </p:sp>
      <p:sp>
        <p:nvSpPr>
          <p:cNvPr id="96" name="TextBox 1"/>
          <p:cNvSpPr txBox="1"/>
          <p:nvPr/>
        </p:nvSpPr>
        <p:spPr>
          <a:xfrm>
            <a:off x="5817426" y="1615408"/>
            <a:ext cx="991726" cy="24622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1600" dirty="0"/>
              <a:t>Large</a:t>
            </a:r>
          </a:p>
        </p:txBody>
      </p:sp>
      <p:sp>
        <p:nvSpPr>
          <p:cNvPr id="97" name="TextBox 1"/>
          <p:cNvSpPr txBox="1"/>
          <p:nvPr/>
        </p:nvSpPr>
        <p:spPr>
          <a:xfrm>
            <a:off x="6482556" y="1615408"/>
            <a:ext cx="1103694" cy="24622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1600" dirty="0"/>
              <a:t>V large</a:t>
            </a:r>
          </a:p>
        </p:txBody>
      </p:sp>
      <p:cxnSp>
        <p:nvCxnSpPr>
          <p:cNvPr id="98" name="Straight Connector 97"/>
          <p:cNvCxnSpPr/>
          <p:nvPr/>
        </p:nvCxnSpPr>
        <p:spPr bwMode="auto">
          <a:xfrm>
            <a:off x="608012" y="3532234"/>
            <a:ext cx="8648701" cy="0"/>
          </a:xfrm>
          <a:prstGeom prst="line">
            <a:avLst/>
          </a:prstGeom>
          <a:solidFill>
            <a:schemeClr val="accent1"/>
          </a:solidFill>
          <a:ln w="9525" cap="flat" cmpd="sng" algn="ctr">
            <a:solidFill>
              <a:schemeClr val="tx1"/>
            </a:solidFill>
            <a:prstDash val="dash"/>
            <a:round/>
            <a:headEnd type="none" w="med" len="med"/>
            <a:tailEnd type="none" w="med" len="med"/>
          </a:ln>
          <a:effectLst/>
        </p:spPr>
      </p:cxnSp>
      <p:cxnSp>
        <p:nvCxnSpPr>
          <p:cNvPr id="103" name="Straight Connector 102"/>
          <p:cNvCxnSpPr/>
          <p:nvPr/>
        </p:nvCxnSpPr>
        <p:spPr bwMode="auto">
          <a:xfrm>
            <a:off x="608012" y="4796548"/>
            <a:ext cx="8648701" cy="0"/>
          </a:xfrm>
          <a:prstGeom prst="line">
            <a:avLst/>
          </a:prstGeom>
          <a:solidFill>
            <a:schemeClr val="accent1"/>
          </a:solidFill>
          <a:ln w="9525" cap="flat" cmpd="sng" algn="ctr">
            <a:solidFill>
              <a:schemeClr val="tx1"/>
            </a:solidFill>
            <a:prstDash val="dash"/>
            <a:round/>
            <a:headEnd type="none" w="med" len="med"/>
            <a:tailEnd type="none" w="med" len="med"/>
          </a:ln>
          <a:effectLst/>
        </p:spPr>
      </p:cxnSp>
      <p:cxnSp>
        <p:nvCxnSpPr>
          <p:cNvPr id="108" name="Straight Connector 107"/>
          <p:cNvCxnSpPr/>
          <p:nvPr/>
        </p:nvCxnSpPr>
        <p:spPr bwMode="auto">
          <a:xfrm>
            <a:off x="608012" y="5429011"/>
            <a:ext cx="8648701" cy="0"/>
          </a:xfrm>
          <a:prstGeom prst="line">
            <a:avLst/>
          </a:prstGeom>
          <a:solidFill>
            <a:schemeClr val="accent1"/>
          </a:solidFill>
          <a:ln w="9525" cap="flat" cmpd="sng" algn="ctr">
            <a:solidFill>
              <a:schemeClr val="tx1"/>
            </a:solidFill>
            <a:prstDash val="dash"/>
            <a:round/>
            <a:headEnd type="none" w="med" len="med"/>
            <a:tailEnd type="none" w="med" len="med"/>
          </a:ln>
          <a:effectLst/>
        </p:spPr>
      </p:cxnSp>
      <p:sp>
        <p:nvSpPr>
          <p:cNvPr id="110" name="TextBox 3"/>
          <p:cNvSpPr txBox="1"/>
          <p:nvPr/>
        </p:nvSpPr>
        <p:spPr>
          <a:xfrm>
            <a:off x="686809" y="1074676"/>
            <a:ext cx="3006273" cy="307775"/>
          </a:xfrm>
          <a:prstGeom prst="rect">
            <a:avLst/>
          </a:prstGeom>
          <a:noFill/>
        </p:spPr>
        <p:txBody>
          <a:bodyPr wrap="square" lIns="36000" tIns="45719" rIns="3600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915497">
              <a:defRPr/>
            </a:pPr>
            <a:r>
              <a:rPr lang="en-US" sz="1400" b="1" dirty="0">
                <a:solidFill>
                  <a:srgbClr val="000000"/>
                </a:solidFill>
              </a:rPr>
              <a:t>Responsible level of government:</a:t>
            </a:r>
          </a:p>
        </p:txBody>
      </p:sp>
      <p:sp>
        <p:nvSpPr>
          <p:cNvPr id="32" name="TextBox 3"/>
          <p:cNvSpPr txBox="1"/>
          <p:nvPr/>
        </p:nvSpPr>
        <p:spPr>
          <a:xfrm>
            <a:off x="7435467" y="3896209"/>
            <a:ext cx="1427547" cy="584773"/>
          </a:xfrm>
          <a:prstGeom prst="rect">
            <a:avLst/>
          </a:prstGeom>
          <a:noFill/>
        </p:spPr>
        <p:txBody>
          <a:bodyPr wrap="square" lIns="36000" tIns="45719" rIns="3600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915497">
              <a:defRPr/>
            </a:pPr>
            <a:r>
              <a:rPr lang="en-US" sz="1600" b="1" dirty="0">
                <a:solidFill>
                  <a:srgbClr val="000000"/>
                </a:solidFill>
              </a:rPr>
              <a:t>Boosting supply</a:t>
            </a:r>
          </a:p>
        </p:txBody>
      </p:sp>
      <p:sp>
        <p:nvSpPr>
          <p:cNvPr id="33" name="TextBox 3"/>
          <p:cNvSpPr txBox="1"/>
          <p:nvPr/>
        </p:nvSpPr>
        <p:spPr>
          <a:xfrm>
            <a:off x="7321148" y="4848109"/>
            <a:ext cx="1656184" cy="584773"/>
          </a:xfrm>
          <a:prstGeom prst="rect">
            <a:avLst/>
          </a:prstGeom>
          <a:noFill/>
        </p:spPr>
        <p:txBody>
          <a:bodyPr wrap="square" lIns="36000" tIns="45719" rIns="3600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915497">
              <a:defRPr/>
            </a:pPr>
            <a:r>
              <a:rPr lang="en-US" sz="1600" b="1" dirty="0">
                <a:solidFill>
                  <a:srgbClr val="000000"/>
                </a:solidFill>
              </a:rPr>
              <a:t>Improving infrastructure</a:t>
            </a:r>
          </a:p>
        </p:txBody>
      </p:sp>
      <p:sp>
        <p:nvSpPr>
          <p:cNvPr id="34" name="TextBox 3"/>
          <p:cNvSpPr txBox="1"/>
          <p:nvPr/>
        </p:nvSpPr>
        <p:spPr>
          <a:xfrm>
            <a:off x="7435467" y="2472947"/>
            <a:ext cx="1427547" cy="584773"/>
          </a:xfrm>
          <a:prstGeom prst="rect">
            <a:avLst/>
          </a:prstGeom>
          <a:noFill/>
        </p:spPr>
        <p:txBody>
          <a:bodyPr wrap="square" lIns="36000" tIns="45719" rIns="3600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915497">
              <a:defRPr/>
            </a:pPr>
            <a:r>
              <a:rPr lang="en-US" sz="1600" b="1" dirty="0">
                <a:solidFill>
                  <a:srgbClr val="000000"/>
                </a:solidFill>
              </a:rPr>
              <a:t>Reducing demand</a:t>
            </a:r>
          </a:p>
        </p:txBody>
      </p:sp>
      <p:sp>
        <p:nvSpPr>
          <p:cNvPr id="38" name="TextBox 3"/>
          <p:cNvSpPr txBox="1"/>
          <p:nvPr/>
        </p:nvSpPr>
        <p:spPr>
          <a:xfrm>
            <a:off x="7320252" y="5460144"/>
            <a:ext cx="1657977" cy="584773"/>
          </a:xfrm>
          <a:prstGeom prst="rect">
            <a:avLst/>
          </a:prstGeom>
          <a:noFill/>
        </p:spPr>
        <p:txBody>
          <a:bodyPr wrap="square" lIns="36000" tIns="45719" rIns="3600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915497">
              <a:defRPr/>
            </a:pPr>
            <a:r>
              <a:rPr lang="en-US" sz="1600" b="1" dirty="0">
                <a:solidFill>
                  <a:srgbClr val="000000"/>
                </a:solidFill>
              </a:rPr>
              <a:t>Make renting more attractive</a:t>
            </a:r>
          </a:p>
        </p:txBody>
      </p:sp>
      <p:sp>
        <p:nvSpPr>
          <p:cNvPr id="39" name="Right Brace 38"/>
          <p:cNvSpPr/>
          <p:nvPr/>
        </p:nvSpPr>
        <p:spPr bwMode="auto">
          <a:xfrm>
            <a:off x="7154329" y="1998464"/>
            <a:ext cx="177230" cy="1512000"/>
          </a:xfrm>
          <a:prstGeom prst="rightBrace">
            <a:avLst>
              <a:gd name="adj1" fmla="val 55791"/>
              <a:gd name="adj2" fmla="val 50000"/>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charset="0"/>
              <a:ea typeface="ＭＳ Ｐゴシック" pitchFamily="34" charset="-128"/>
            </a:endParaRPr>
          </a:p>
        </p:txBody>
      </p:sp>
      <p:sp>
        <p:nvSpPr>
          <p:cNvPr id="40" name="Rectangular Callout 39"/>
          <p:cNvSpPr/>
          <p:nvPr/>
        </p:nvSpPr>
        <p:spPr bwMode="auto">
          <a:xfrm>
            <a:off x="7513053" y="1034398"/>
            <a:ext cx="1739017" cy="1385286"/>
          </a:xfrm>
          <a:prstGeom prst="wedgeRectCallout">
            <a:avLst>
              <a:gd name="adj1" fmla="val -59912"/>
              <a:gd name="adj2" fmla="val 42575"/>
            </a:avLst>
          </a:prstGeom>
          <a:solidFill>
            <a:schemeClr val="accent4"/>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dirty="0">
                <a:ln>
                  <a:noFill/>
                </a:ln>
                <a:effectLst/>
                <a:latin typeface="Arial" charset="0"/>
                <a:ea typeface="ＭＳ Ｐゴシック" pitchFamily="34" charset="-128"/>
              </a:rPr>
              <a:t>Only includes policies</a:t>
            </a:r>
            <a:r>
              <a:rPr kumimoji="0" lang="en-US" sz="1400" b="0" i="0" u="none" strike="noStrike" cap="none" normalizeH="0" dirty="0">
                <a:ln>
                  <a:noFill/>
                </a:ln>
                <a:effectLst/>
                <a:latin typeface="Arial" charset="0"/>
                <a:ea typeface="ＭＳ Ｐゴシック" pitchFamily="34" charset="-128"/>
              </a:rPr>
              <a:t> that would materially improve affordability </a:t>
            </a:r>
            <a:r>
              <a:rPr kumimoji="0" lang="en-US" sz="1400" b="0" u="sng" strike="noStrike" cap="none" normalizeH="0" dirty="0">
                <a:ln>
                  <a:noFill/>
                </a:ln>
                <a:effectLst/>
                <a:latin typeface="Arial" charset="0"/>
                <a:ea typeface="ＭＳ Ｐゴシック" pitchFamily="34" charset="-128"/>
              </a:rPr>
              <a:t>and</a:t>
            </a:r>
            <a:r>
              <a:rPr kumimoji="0" lang="en-US" sz="1400" b="0" strike="noStrike" cap="none" normalizeH="0" dirty="0">
                <a:ln>
                  <a:noFill/>
                </a:ln>
                <a:effectLst/>
                <a:latin typeface="Arial" charset="0"/>
                <a:ea typeface="ＭＳ Ｐゴシック" pitchFamily="34" charset="-128"/>
              </a:rPr>
              <a:t> avoid negative collateral impacts</a:t>
            </a:r>
            <a:r>
              <a:rPr kumimoji="0" lang="en-US" sz="1400" b="0" i="0" u="none" strike="noStrike" cap="none" normalizeH="0" baseline="0" dirty="0">
                <a:ln>
                  <a:noFill/>
                </a:ln>
                <a:effectLst/>
                <a:latin typeface="Arial" charset="0"/>
                <a:ea typeface="ＭＳ Ｐゴシック" pitchFamily="34" charset="-128"/>
              </a:rPr>
              <a:t> </a:t>
            </a:r>
          </a:p>
        </p:txBody>
      </p:sp>
      <p:sp>
        <p:nvSpPr>
          <p:cNvPr id="41" name="Right Brace 40"/>
          <p:cNvSpPr/>
          <p:nvPr/>
        </p:nvSpPr>
        <p:spPr bwMode="auto">
          <a:xfrm>
            <a:off x="7154329" y="4871174"/>
            <a:ext cx="177230" cy="504000"/>
          </a:xfrm>
          <a:prstGeom prst="rightBrace">
            <a:avLst>
              <a:gd name="adj1" fmla="val 55791"/>
              <a:gd name="adj2" fmla="val 50000"/>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charset="0"/>
              <a:ea typeface="ＭＳ Ｐゴシック" pitchFamily="34" charset="-128"/>
            </a:endParaRPr>
          </a:p>
        </p:txBody>
      </p:sp>
      <p:sp>
        <p:nvSpPr>
          <p:cNvPr id="42" name="Right Brace 41"/>
          <p:cNvSpPr/>
          <p:nvPr/>
        </p:nvSpPr>
        <p:spPr bwMode="auto">
          <a:xfrm>
            <a:off x="7154329" y="3622993"/>
            <a:ext cx="177230" cy="1152000"/>
          </a:xfrm>
          <a:prstGeom prst="rightBrace">
            <a:avLst>
              <a:gd name="adj1" fmla="val 55791"/>
              <a:gd name="adj2" fmla="val 50000"/>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charset="0"/>
              <a:ea typeface="ＭＳ Ｐゴシック" pitchFamily="34" charset="-128"/>
            </a:endParaRPr>
          </a:p>
        </p:txBody>
      </p:sp>
      <p:sp>
        <p:nvSpPr>
          <p:cNvPr id="43" name="Right Brace 42"/>
          <p:cNvSpPr/>
          <p:nvPr/>
        </p:nvSpPr>
        <p:spPr bwMode="auto">
          <a:xfrm>
            <a:off x="7154329" y="5480656"/>
            <a:ext cx="177230" cy="504000"/>
          </a:xfrm>
          <a:prstGeom prst="rightBrace">
            <a:avLst>
              <a:gd name="adj1" fmla="val 55791"/>
              <a:gd name="adj2" fmla="val 50000"/>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charset="0"/>
              <a:ea typeface="ＭＳ Ｐゴシック" pitchFamily="34" charset="-128"/>
            </a:endParaRPr>
          </a:p>
        </p:txBody>
      </p:sp>
    </p:spTree>
    <p:extLst>
      <p:ext uri="{BB962C8B-B14F-4D97-AF65-F5344CB8AC3E}">
        <p14:creationId xmlns:p14="http://schemas.microsoft.com/office/powerpoint/2010/main" val="184837158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ext uri="{D42A27DB-BD31-4B8C-83A1-F6EECF244321}">
                <p14:modId xmlns:p14="http://schemas.microsoft.com/office/powerpoint/2010/main" val="1857644592"/>
              </p:ext>
            </p:extLst>
          </p:nvPr>
        </p:nvGraphicFramePr>
        <p:xfrm>
          <a:off x="0" y="0"/>
          <a:ext cx="7977336" cy="6297893"/>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Box 18"/>
          <p:cNvSpPr txBox="1"/>
          <p:nvPr/>
        </p:nvSpPr>
        <p:spPr>
          <a:xfrm>
            <a:off x="7766309" y="2734763"/>
            <a:ext cx="2016224" cy="676339"/>
          </a:xfrm>
          <a:prstGeom prst="rect">
            <a:avLst/>
          </a:prstGeom>
          <a:solidFill>
            <a:schemeClr val="bg1"/>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bg2"/>
                </a:solidFill>
              </a:rPr>
              <a:t>Detached house</a:t>
            </a:r>
          </a:p>
        </p:txBody>
      </p:sp>
      <p:sp>
        <p:nvSpPr>
          <p:cNvPr id="16" name="TextBox 18"/>
          <p:cNvSpPr txBox="1"/>
          <p:nvPr/>
        </p:nvSpPr>
        <p:spPr>
          <a:xfrm>
            <a:off x="7760195" y="1795896"/>
            <a:ext cx="1940761" cy="676339"/>
          </a:xfrm>
          <a:prstGeom prst="rect">
            <a:avLst/>
          </a:prstGeom>
          <a:solidFill>
            <a:schemeClr val="bg1"/>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tx2"/>
                </a:solidFill>
              </a:rPr>
              <a:t>Semi-detached</a:t>
            </a:r>
          </a:p>
        </p:txBody>
      </p:sp>
      <p:sp>
        <p:nvSpPr>
          <p:cNvPr id="9" name="TextBox 18">
            <a:extLst>
              <a:ext uri="{FF2B5EF4-FFF2-40B4-BE49-F238E27FC236}">
                <a16:creationId xmlns:a16="http://schemas.microsoft.com/office/drawing/2014/main" xmlns="" id="{1C6ACDBC-20A8-40B3-8E2A-0EC11C99D16E}"/>
              </a:ext>
            </a:extLst>
          </p:cNvPr>
          <p:cNvSpPr txBox="1"/>
          <p:nvPr/>
        </p:nvSpPr>
        <p:spPr>
          <a:xfrm>
            <a:off x="7761312" y="1134934"/>
            <a:ext cx="2380598" cy="388568"/>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1"/>
                </a:solidFill>
              </a:rPr>
              <a:t>Up to 3 </a:t>
            </a:r>
            <a:r>
              <a:rPr lang="en-US" sz="2200" b="1" dirty="0" err="1">
                <a:solidFill>
                  <a:schemeClr val="accent1"/>
                </a:solidFill>
              </a:rPr>
              <a:t>storeys</a:t>
            </a:r>
            <a:endParaRPr lang="en-US" sz="2200" b="1" dirty="0">
              <a:solidFill>
                <a:schemeClr val="accent1"/>
              </a:solidFill>
            </a:endParaRPr>
          </a:p>
        </p:txBody>
      </p:sp>
      <p:sp>
        <p:nvSpPr>
          <p:cNvPr id="10" name="TextBox 18">
            <a:extLst>
              <a:ext uri="{FF2B5EF4-FFF2-40B4-BE49-F238E27FC236}">
                <a16:creationId xmlns:a16="http://schemas.microsoft.com/office/drawing/2014/main" xmlns="" id="{0BF9DEC7-7340-4879-8A05-11F91B07FCF2}"/>
              </a:ext>
            </a:extLst>
          </p:cNvPr>
          <p:cNvSpPr txBox="1"/>
          <p:nvPr/>
        </p:nvSpPr>
        <p:spPr>
          <a:xfrm>
            <a:off x="7761312" y="333412"/>
            <a:ext cx="2144688" cy="676339"/>
          </a:xfrm>
          <a:prstGeom prst="rect">
            <a:avLst/>
          </a:prstGeom>
          <a:solidFill>
            <a:schemeClr val="bg1"/>
          </a:solid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2"/>
                </a:solidFill>
              </a:rPr>
              <a:t>4 storeys and </a:t>
            </a:r>
          </a:p>
          <a:p>
            <a:pPr>
              <a:lnSpc>
                <a:spcPct val="85000"/>
              </a:lnSpc>
            </a:pPr>
            <a:r>
              <a:rPr lang="en-US" sz="2200" b="1" dirty="0">
                <a:solidFill>
                  <a:schemeClr val="accent2"/>
                </a:solidFill>
              </a:rPr>
              <a:t>above</a:t>
            </a:r>
          </a:p>
        </p:txBody>
      </p:sp>
      <p:sp>
        <p:nvSpPr>
          <p:cNvPr id="13" name="TextBox 3">
            <a:extLst>
              <a:ext uri="{FF2B5EF4-FFF2-40B4-BE49-F238E27FC236}">
                <a16:creationId xmlns:a16="http://schemas.microsoft.com/office/drawing/2014/main" xmlns="" id="{FAD38A5D-9C05-444B-9CE9-BEB275D91BE8}"/>
              </a:ext>
            </a:extLst>
          </p:cNvPr>
          <p:cNvSpPr txBox="1"/>
          <p:nvPr/>
        </p:nvSpPr>
        <p:spPr>
          <a:xfrm>
            <a:off x="1424608" y="6353579"/>
            <a:ext cx="2520280" cy="430885"/>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b="1" dirty="0"/>
              <a:t>Melbourne</a:t>
            </a:r>
            <a:endParaRPr lang="en-US" sz="2200" b="1" dirty="0">
              <a:cs typeface="Arial"/>
            </a:endParaRPr>
          </a:p>
        </p:txBody>
      </p:sp>
      <p:sp>
        <p:nvSpPr>
          <p:cNvPr id="26" name="TextBox 3">
            <a:extLst>
              <a:ext uri="{FF2B5EF4-FFF2-40B4-BE49-F238E27FC236}">
                <a16:creationId xmlns:a16="http://schemas.microsoft.com/office/drawing/2014/main" xmlns="" id="{6357ACA5-D86F-4369-835D-BFF099FE646A}"/>
              </a:ext>
            </a:extLst>
          </p:cNvPr>
          <p:cNvSpPr txBox="1"/>
          <p:nvPr/>
        </p:nvSpPr>
        <p:spPr>
          <a:xfrm>
            <a:off x="5028017" y="6365458"/>
            <a:ext cx="2733295" cy="430885"/>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b="1" dirty="0"/>
              <a:t>Sydney</a:t>
            </a:r>
            <a:endParaRPr lang="en-US" sz="2200" b="1" dirty="0">
              <a:cs typeface="Arial"/>
            </a:endParaRPr>
          </a:p>
        </p:txBody>
      </p:sp>
    </p:spTree>
    <p:extLst>
      <p:ext uri="{BB962C8B-B14F-4D97-AF65-F5344CB8AC3E}">
        <p14:creationId xmlns:p14="http://schemas.microsoft.com/office/powerpoint/2010/main" val="42769425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p:cNvGraphicFramePr/>
          <p:nvPr>
            <p:extLst>
              <p:ext uri="{D42A27DB-BD31-4B8C-83A1-F6EECF244321}">
                <p14:modId xmlns:p14="http://schemas.microsoft.com/office/powerpoint/2010/main" val="1932551265"/>
              </p:ext>
            </p:extLst>
          </p:nvPr>
        </p:nvGraphicFramePr>
        <p:xfrm>
          <a:off x="0" y="0"/>
          <a:ext cx="9905999" cy="5692587"/>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2954133" y="6373797"/>
            <a:ext cx="4563477"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b="1" dirty="0"/>
              <a:t>Household net wealth</a:t>
            </a:r>
          </a:p>
        </p:txBody>
      </p:sp>
      <p:sp>
        <p:nvSpPr>
          <p:cNvPr id="11" name="TextBox 10"/>
          <p:cNvSpPr txBox="1"/>
          <p:nvPr/>
        </p:nvSpPr>
        <p:spPr>
          <a:xfrm>
            <a:off x="672354" y="5668574"/>
            <a:ext cx="1105646" cy="33777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&lt;$100k</a:t>
            </a:r>
          </a:p>
        </p:txBody>
      </p:sp>
      <p:sp>
        <p:nvSpPr>
          <p:cNvPr id="12" name="TextBox 11"/>
          <p:cNvSpPr txBox="1"/>
          <p:nvPr/>
        </p:nvSpPr>
        <p:spPr>
          <a:xfrm>
            <a:off x="1906341" y="5668573"/>
            <a:ext cx="977306"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$100k -</a:t>
            </a:r>
          </a:p>
          <a:p>
            <a:pPr algn="ctr"/>
            <a:r>
              <a:rPr lang="en-US" sz="2200" dirty="0"/>
              <a:t>$200k</a:t>
            </a:r>
          </a:p>
        </p:txBody>
      </p:sp>
      <p:sp>
        <p:nvSpPr>
          <p:cNvPr id="13" name="TextBox 12"/>
          <p:cNvSpPr txBox="1"/>
          <p:nvPr/>
        </p:nvSpPr>
        <p:spPr>
          <a:xfrm>
            <a:off x="3043757" y="5668573"/>
            <a:ext cx="97744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$200k -</a:t>
            </a:r>
          </a:p>
          <a:p>
            <a:pPr algn="ctr"/>
            <a:r>
              <a:rPr lang="en-US" sz="2200" dirty="0"/>
              <a:t>$300k</a:t>
            </a:r>
          </a:p>
        </p:txBody>
      </p:sp>
      <p:sp>
        <p:nvSpPr>
          <p:cNvPr id="14" name="TextBox 13"/>
          <p:cNvSpPr txBox="1"/>
          <p:nvPr/>
        </p:nvSpPr>
        <p:spPr>
          <a:xfrm>
            <a:off x="4181296" y="5668573"/>
            <a:ext cx="97730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$300k -</a:t>
            </a:r>
          </a:p>
          <a:p>
            <a:pPr algn="ctr"/>
            <a:r>
              <a:rPr lang="en-US" sz="2200" dirty="0"/>
              <a:t>$500k</a:t>
            </a:r>
          </a:p>
        </p:txBody>
      </p:sp>
      <p:sp>
        <p:nvSpPr>
          <p:cNvPr id="15" name="TextBox 14"/>
          <p:cNvSpPr txBox="1"/>
          <p:nvPr/>
        </p:nvSpPr>
        <p:spPr>
          <a:xfrm>
            <a:off x="5318714" y="5668573"/>
            <a:ext cx="97730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$500k -</a:t>
            </a:r>
          </a:p>
          <a:p>
            <a:pPr algn="ctr"/>
            <a:r>
              <a:rPr lang="en-US" sz="2200" dirty="0"/>
              <a:t>$750k</a:t>
            </a:r>
          </a:p>
        </p:txBody>
      </p:sp>
      <p:sp>
        <p:nvSpPr>
          <p:cNvPr id="16" name="TextBox 15"/>
          <p:cNvSpPr txBox="1"/>
          <p:nvPr/>
        </p:nvSpPr>
        <p:spPr>
          <a:xfrm>
            <a:off x="6486014" y="5668573"/>
            <a:ext cx="891569"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$750 -</a:t>
            </a:r>
          </a:p>
          <a:p>
            <a:pPr algn="ctr"/>
            <a:r>
              <a:rPr lang="en-US" sz="2200" dirty="0"/>
              <a:t>$1m</a:t>
            </a:r>
          </a:p>
        </p:txBody>
      </p:sp>
      <p:sp>
        <p:nvSpPr>
          <p:cNvPr id="17" name="TextBox 16"/>
          <p:cNvSpPr txBox="1"/>
          <p:nvPr/>
        </p:nvSpPr>
        <p:spPr>
          <a:xfrm>
            <a:off x="7623553" y="5668573"/>
            <a:ext cx="891569"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$1m - $2m</a:t>
            </a:r>
          </a:p>
        </p:txBody>
      </p:sp>
      <p:sp>
        <p:nvSpPr>
          <p:cNvPr id="18" name="TextBox 17"/>
          <p:cNvSpPr txBox="1"/>
          <p:nvPr/>
        </p:nvSpPr>
        <p:spPr>
          <a:xfrm>
            <a:off x="8761094" y="5668574"/>
            <a:ext cx="891569"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$2m+</a:t>
            </a:r>
          </a:p>
        </p:txBody>
      </p:sp>
      <p:sp>
        <p:nvSpPr>
          <p:cNvPr id="20" name="Rectangular Callout 19"/>
          <p:cNvSpPr/>
          <p:nvPr/>
        </p:nvSpPr>
        <p:spPr bwMode="auto">
          <a:xfrm>
            <a:off x="6114615" y="3189106"/>
            <a:ext cx="2596091" cy="1726538"/>
          </a:xfrm>
          <a:prstGeom prst="wedgeRectCallout">
            <a:avLst>
              <a:gd name="adj1" fmla="val -83004"/>
              <a:gd name="adj2" fmla="val -54118"/>
            </a:avLst>
          </a:prstGeom>
          <a:solidFill>
            <a:schemeClr val="accent4"/>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1" name="TextBox 20"/>
          <p:cNvSpPr txBox="1"/>
          <p:nvPr/>
        </p:nvSpPr>
        <p:spPr>
          <a:xfrm>
            <a:off x="6211414" y="3190497"/>
            <a:ext cx="2529174" cy="1692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Half of all Age Pension payments go </a:t>
            </a:r>
            <a:r>
              <a:rPr lang="en-US" sz="2200"/>
              <a:t>to h/holds </a:t>
            </a:r>
            <a:r>
              <a:rPr lang="en-US" sz="2200" dirty="0"/>
              <a:t>with more than $500k in net wealth</a:t>
            </a:r>
          </a:p>
        </p:txBody>
      </p:sp>
      <p:sp>
        <p:nvSpPr>
          <p:cNvPr id="3" name="Title 1"/>
          <p:cNvSpPr txBox="1">
            <a:spLocks/>
          </p:cNvSpPr>
          <p:nvPr/>
        </p:nvSpPr>
        <p:spPr>
          <a:xfrm>
            <a:off x="545197" y="157603"/>
            <a:ext cx="7142273" cy="664234"/>
          </a:xfrm>
          <a:prstGeom prst="rect">
            <a:avLst/>
          </a:prstGeom>
        </p:spPr>
        <p:txBody>
          <a:bodyPr/>
          <a:lstStyle>
            <a:lvl1pPr algn="l" rtl="0" eaLnBrk="1" fontAlgn="base" hangingPunct="1">
              <a:spcBef>
                <a:spcPct val="0"/>
              </a:spcBef>
              <a:spcAft>
                <a:spcPct val="0"/>
              </a:spcAft>
              <a:defRPr b="1">
                <a:solidFill>
                  <a:schemeClr val="tx1"/>
                </a:solidFill>
                <a:latin typeface="+mj-lt"/>
                <a:ea typeface="+mj-ea"/>
                <a:cs typeface="+mj-cs"/>
              </a:defRPr>
            </a:lvl1pPr>
            <a:lvl2pPr algn="l" rtl="0" eaLnBrk="1" fontAlgn="base" hangingPunct="1">
              <a:spcBef>
                <a:spcPct val="0"/>
              </a:spcBef>
              <a:spcAft>
                <a:spcPct val="0"/>
              </a:spcAft>
              <a:defRPr b="1">
                <a:solidFill>
                  <a:schemeClr val="tx1"/>
                </a:solidFill>
                <a:latin typeface="Arial" charset="0"/>
                <a:ea typeface="ＭＳ Ｐゴシック" pitchFamily="34" charset="-128"/>
              </a:defRPr>
            </a:lvl2pPr>
            <a:lvl3pPr algn="l" rtl="0" eaLnBrk="1" fontAlgn="base" hangingPunct="1">
              <a:spcBef>
                <a:spcPct val="0"/>
              </a:spcBef>
              <a:spcAft>
                <a:spcPct val="0"/>
              </a:spcAft>
              <a:defRPr b="1">
                <a:solidFill>
                  <a:schemeClr val="tx1"/>
                </a:solidFill>
                <a:latin typeface="Arial" charset="0"/>
                <a:ea typeface="ＭＳ Ｐゴシック" pitchFamily="34" charset="-128"/>
              </a:defRPr>
            </a:lvl3pPr>
            <a:lvl4pPr algn="l" rtl="0" eaLnBrk="1" fontAlgn="base" hangingPunct="1">
              <a:spcBef>
                <a:spcPct val="0"/>
              </a:spcBef>
              <a:spcAft>
                <a:spcPct val="0"/>
              </a:spcAft>
              <a:defRPr b="1">
                <a:solidFill>
                  <a:schemeClr val="tx1"/>
                </a:solidFill>
                <a:latin typeface="Arial" charset="0"/>
                <a:ea typeface="ＭＳ Ｐゴシック" pitchFamily="34" charset="-128"/>
              </a:defRPr>
            </a:lvl4pPr>
            <a:lvl5pPr algn="l" rtl="0" eaLnBrk="1" fontAlgn="base" hangingPunct="1">
              <a:spcBef>
                <a:spcPct val="0"/>
              </a:spcBef>
              <a:spcAft>
                <a:spcPct val="0"/>
              </a:spcAft>
              <a:defRPr b="1">
                <a:solidFill>
                  <a:schemeClr val="tx1"/>
                </a:solidFill>
                <a:latin typeface="Arial" charset="0"/>
                <a:ea typeface="ＭＳ Ｐゴシック" pitchFamily="34" charset="-128"/>
              </a:defRPr>
            </a:lvl5pPr>
            <a:lvl6pPr marL="457200" algn="l" rtl="0" eaLnBrk="1" fontAlgn="base" hangingPunct="1">
              <a:spcBef>
                <a:spcPct val="0"/>
              </a:spcBef>
              <a:spcAft>
                <a:spcPct val="0"/>
              </a:spcAft>
              <a:defRPr b="1">
                <a:solidFill>
                  <a:schemeClr val="tx1"/>
                </a:solidFill>
                <a:latin typeface="Arial" charset="0"/>
                <a:ea typeface="ＭＳ Ｐゴシック" pitchFamily="34" charset="-128"/>
              </a:defRPr>
            </a:lvl6pPr>
            <a:lvl7pPr marL="914400" algn="l" rtl="0" eaLnBrk="1" fontAlgn="base" hangingPunct="1">
              <a:spcBef>
                <a:spcPct val="0"/>
              </a:spcBef>
              <a:spcAft>
                <a:spcPct val="0"/>
              </a:spcAft>
              <a:defRPr b="1">
                <a:solidFill>
                  <a:schemeClr val="tx1"/>
                </a:solidFill>
                <a:latin typeface="Arial" charset="0"/>
                <a:ea typeface="ＭＳ Ｐゴシック" pitchFamily="34" charset="-128"/>
              </a:defRPr>
            </a:lvl7pPr>
            <a:lvl8pPr marL="1371600" algn="l" rtl="0" eaLnBrk="1" fontAlgn="base" hangingPunct="1">
              <a:spcBef>
                <a:spcPct val="0"/>
              </a:spcBef>
              <a:spcAft>
                <a:spcPct val="0"/>
              </a:spcAft>
              <a:defRPr b="1">
                <a:solidFill>
                  <a:schemeClr val="tx1"/>
                </a:solidFill>
                <a:latin typeface="Arial" charset="0"/>
                <a:ea typeface="ＭＳ Ｐゴシック" pitchFamily="34" charset="-128"/>
              </a:defRPr>
            </a:lvl8pPr>
            <a:lvl9pPr marL="1828800" algn="l" rtl="0" eaLnBrk="1" fontAlgn="base" hangingPunct="1">
              <a:spcBef>
                <a:spcPct val="0"/>
              </a:spcBef>
              <a:spcAft>
                <a:spcPct val="0"/>
              </a:spcAft>
              <a:defRPr b="1">
                <a:solidFill>
                  <a:schemeClr val="tx1"/>
                </a:solidFill>
                <a:latin typeface="Arial" charset="0"/>
                <a:ea typeface="ＭＳ Ｐゴシック" pitchFamily="34" charset="-128"/>
              </a:defRPr>
            </a:lvl9pPr>
          </a:lstStyle>
          <a:p>
            <a:endParaRPr lang="en-AU" kern="0" dirty="0"/>
          </a:p>
        </p:txBody>
      </p:sp>
    </p:spTree>
    <p:extLst>
      <p:ext uri="{BB962C8B-B14F-4D97-AF65-F5344CB8AC3E}">
        <p14:creationId xmlns:p14="http://schemas.microsoft.com/office/powerpoint/2010/main" val="303874853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F7BDE8AC-9F97-46F3-A685-668FAF05027D}"/>
              </a:ext>
            </a:extLst>
          </p:cNvPr>
          <p:cNvSpPr txBox="1"/>
          <p:nvPr/>
        </p:nvSpPr>
        <p:spPr>
          <a:xfrm>
            <a:off x="694481" y="567159"/>
            <a:ext cx="6817488" cy="338554"/>
          </a:xfrm>
          <a:prstGeom prst="rect">
            <a:avLst/>
          </a:prstGeom>
          <a:noFill/>
        </p:spPr>
        <p:txBody>
          <a:bodyPr wrap="square" lIns="0" tIns="0" rIns="0" bIns="0" rtlCol="0">
            <a:spAutoFit/>
          </a:bodyPr>
          <a:lstStyle/>
          <a:p>
            <a:r>
              <a:rPr lang="en-AU" sz="2200" b="1" dirty="0"/>
              <a:t>Extras </a:t>
            </a:r>
          </a:p>
        </p:txBody>
      </p:sp>
    </p:spTree>
    <p:extLst>
      <p:ext uri="{BB962C8B-B14F-4D97-AF65-F5344CB8AC3E}">
        <p14:creationId xmlns:p14="http://schemas.microsoft.com/office/powerpoint/2010/main" val="21501011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8"/>
          <p:cNvSpPr txBox="1"/>
          <p:nvPr/>
        </p:nvSpPr>
        <p:spPr>
          <a:xfrm>
            <a:off x="804230" y="6493932"/>
            <a:ext cx="8945697"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Dwelling price decile</a:t>
            </a:r>
          </a:p>
        </p:txBody>
      </p:sp>
      <p:graphicFrame>
        <p:nvGraphicFramePr>
          <p:cNvPr id="17" name="Content Placeholder 3">
            <a:extLst>
              <a:ext uri="{FF2B5EF4-FFF2-40B4-BE49-F238E27FC236}">
                <a16:creationId xmlns:a16="http://schemas.microsoft.com/office/drawing/2014/main" xmlns="" id="{8C391EDB-8BAE-486A-A6EB-337EF5EB5ED6}"/>
              </a:ext>
            </a:extLst>
          </p:cNvPr>
          <p:cNvGraphicFramePr>
            <a:graphicFrameLocks/>
          </p:cNvGraphicFramePr>
          <p:nvPr>
            <p:extLst/>
          </p:nvPr>
        </p:nvGraphicFramePr>
        <p:xfrm>
          <a:off x="0" y="0"/>
          <a:ext cx="9906000" cy="649393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9115883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3">
            <a:extLst/>
          </p:cNvPr>
          <p:cNvGraphicFramePr>
            <a:graphicFrameLocks/>
          </p:cNvGraphicFramePr>
          <p:nvPr>
            <p:extLst>
              <p:ext uri="{D42A27DB-BD31-4B8C-83A1-F6EECF244321}">
                <p14:modId xmlns:p14="http://schemas.microsoft.com/office/powerpoint/2010/main" val="3763628739"/>
              </p:ext>
            </p:extLst>
          </p:nvPr>
        </p:nvGraphicFramePr>
        <p:xfrm>
          <a:off x="0" y="361802"/>
          <a:ext cx="9906000" cy="620258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4240166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1205330425"/>
              </p:ext>
            </p:extLst>
          </p:nvPr>
        </p:nvGraphicFramePr>
        <p:xfrm>
          <a:off x="0" y="0"/>
          <a:ext cx="9906000" cy="620485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883995"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(no pension)</a:t>
            </a:r>
            <a:endParaRPr lang="en-US" sz="2200" kern="0" dirty="0"/>
          </a:p>
        </p:txBody>
      </p:sp>
      <p:sp>
        <p:nvSpPr>
          <p:cNvPr id="9" name="TextBox 8"/>
          <p:cNvSpPr txBox="1"/>
          <p:nvPr/>
        </p:nvSpPr>
        <p:spPr>
          <a:xfrm>
            <a:off x="3199700" y="6144606"/>
            <a:ext cx="193109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(pension)</a:t>
            </a:r>
            <a:endParaRPr lang="en-US" sz="2200" kern="0" dirty="0"/>
          </a:p>
        </p:txBody>
      </p:sp>
      <p:sp>
        <p:nvSpPr>
          <p:cNvPr id="12" name="TextBox 11"/>
          <p:cNvSpPr txBox="1"/>
          <p:nvPr/>
        </p:nvSpPr>
        <p:spPr>
          <a:xfrm>
            <a:off x="5511818"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a:t>
            </a:r>
            <a:br>
              <a:rPr lang="en-AU" sz="2200" kern="0" dirty="0"/>
            </a:br>
            <a:r>
              <a:rPr lang="en-AU" sz="2200" kern="0" dirty="0"/>
              <a:t>(no welfare)</a:t>
            </a:r>
            <a:endParaRPr lang="en-US" sz="2200" kern="0" dirty="0"/>
          </a:p>
        </p:txBody>
      </p:sp>
      <p:sp>
        <p:nvSpPr>
          <p:cNvPr id="13" name="TextBox 12"/>
          <p:cNvSpPr txBox="1"/>
          <p:nvPr/>
        </p:nvSpPr>
        <p:spPr>
          <a:xfrm>
            <a:off x="7827523" y="6144606"/>
            <a:ext cx="186076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(welfare)</a:t>
            </a:r>
            <a:endParaRPr lang="en-US" sz="2200" kern="0" dirty="0"/>
          </a:p>
        </p:txBody>
      </p:sp>
      <p:sp>
        <p:nvSpPr>
          <p:cNvPr id="11" name="Rectangle 10"/>
          <p:cNvSpPr/>
          <p:nvPr/>
        </p:nvSpPr>
        <p:spPr bwMode="auto">
          <a:xfrm>
            <a:off x="1469572" y="362859"/>
            <a:ext cx="2667000" cy="1173841"/>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7" name="TextBox 18"/>
          <p:cNvSpPr txBox="1"/>
          <p:nvPr/>
        </p:nvSpPr>
        <p:spPr>
          <a:xfrm>
            <a:off x="2086428" y="569104"/>
            <a:ext cx="1799207"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2"/>
                </a:solidFill>
              </a:rPr>
              <a:t>Home owner</a:t>
            </a:r>
          </a:p>
        </p:txBody>
      </p:sp>
      <p:sp>
        <p:nvSpPr>
          <p:cNvPr id="18" name="TextBox 18"/>
          <p:cNvSpPr txBox="1"/>
          <p:nvPr/>
        </p:nvSpPr>
        <p:spPr>
          <a:xfrm>
            <a:off x="2086428" y="1077106"/>
            <a:ext cx="1818161"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tx2"/>
                </a:solidFill>
              </a:rPr>
              <a:t>Renter</a:t>
            </a:r>
          </a:p>
        </p:txBody>
      </p:sp>
      <p:sp>
        <p:nvSpPr>
          <p:cNvPr id="19" name="Rectangle 18"/>
          <p:cNvSpPr/>
          <p:nvPr/>
        </p:nvSpPr>
        <p:spPr bwMode="auto">
          <a:xfrm>
            <a:off x="1596569" y="544285"/>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0" name="Rectangle 19"/>
          <p:cNvSpPr/>
          <p:nvPr/>
        </p:nvSpPr>
        <p:spPr bwMode="auto">
          <a:xfrm>
            <a:off x="1596569" y="1088572"/>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4" name="TextBox 18">
            <a:extLst>
              <a:ext uri="{FF2B5EF4-FFF2-40B4-BE49-F238E27FC236}">
                <a16:creationId xmlns:a16="http://schemas.microsoft.com/office/drawing/2014/main" xmlns="" id="{E4FC20E1-A81F-4DC1-A924-75FF86AB9452}"/>
              </a:ext>
            </a:extLst>
          </p:cNvPr>
          <p:cNvSpPr txBox="1"/>
          <p:nvPr/>
        </p:nvSpPr>
        <p:spPr>
          <a:xfrm>
            <a:off x="4842328" y="289797"/>
            <a:ext cx="1799207"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highlight>
                  <a:srgbClr val="FFFF00"/>
                </a:highlight>
              </a:rPr>
              <a:t>2015-16 HES</a:t>
            </a:r>
          </a:p>
        </p:txBody>
      </p:sp>
    </p:spTree>
    <p:extLst>
      <p:ext uri="{BB962C8B-B14F-4D97-AF65-F5344CB8AC3E}">
        <p14:creationId xmlns:p14="http://schemas.microsoft.com/office/powerpoint/2010/main" val="268885125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0" y="0"/>
          <a:ext cx="9906000" cy="620485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883995"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(no pension)</a:t>
            </a:r>
            <a:endParaRPr lang="en-US" sz="2200" kern="0" dirty="0"/>
          </a:p>
        </p:txBody>
      </p:sp>
      <p:sp>
        <p:nvSpPr>
          <p:cNvPr id="9" name="TextBox 8"/>
          <p:cNvSpPr txBox="1"/>
          <p:nvPr/>
        </p:nvSpPr>
        <p:spPr>
          <a:xfrm>
            <a:off x="3199700" y="6144606"/>
            <a:ext cx="193109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65+ </a:t>
            </a:r>
            <a:br>
              <a:rPr lang="en-AU" sz="2200" kern="0" dirty="0"/>
            </a:br>
            <a:r>
              <a:rPr lang="en-AU" sz="2200" kern="0" dirty="0"/>
              <a:t>(pension)</a:t>
            </a:r>
            <a:endParaRPr lang="en-US" sz="2200" kern="0" dirty="0"/>
          </a:p>
        </p:txBody>
      </p:sp>
      <p:sp>
        <p:nvSpPr>
          <p:cNvPr id="12" name="TextBox 11"/>
          <p:cNvSpPr txBox="1"/>
          <p:nvPr/>
        </p:nvSpPr>
        <p:spPr>
          <a:xfrm>
            <a:off x="5511818" y="6144606"/>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a:t>
            </a:r>
            <a:br>
              <a:rPr lang="en-AU" sz="2200" kern="0" dirty="0"/>
            </a:br>
            <a:r>
              <a:rPr lang="en-AU" sz="2200" kern="0" dirty="0"/>
              <a:t>(no welfare)</a:t>
            </a:r>
            <a:endParaRPr lang="en-US" sz="2200" kern="0" dirty="0"/>
          </a:p>
        </p:txBody>
      </p:sp>
      <p:sp>
        <p:nvSpPr>
          <p:cNvPr id="13" name="TextBox 12"/>
          <p:cNvSpPr txBox="1"/>
          <p:nvPr/>
        </p:nvSpPr>
        <p:spPr>
          <a:xfrm>
            <a:off x="7827523" y="6144606"/>
            <a:ext cx="1860761"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AU" sz="2200" kern="0" dirty="0"/>
              <a:t>18-65 (welfare)</a:t>
            </a:r>
            <a:endParaRPr lang="en-US" sz="2200" kern="0" dirty="0"/>
          </a:p>
        </p:txBody>
      </p:sp>
      <p:sp>
        <p:nvSpPr>
          <p:cNvPr id="11" name="Rectangle 10"/>
          <p:cNvSpPr/>
          <p:nvPr/>
        </p:nvSpPr>
        <p:spPr bwMode="auto">
          <a:xfrm>
            <a:off x="1469572" y="362859"/>
            <a:ext cx="2667000" cy="1173841"/>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7" name="TextBox 18"/>
          <p:cNvSpPr txBox="1"/>
          <p:nvPr/>
        </p:nvSpPr>
        <p:spPr>
          <a:xfrm>
            <a:off x="2086428" y="569104"/>
            <a:ext cx="1799207"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2"/>
                </a:solidFill>
              </a:rPr>
              <a:t>Home owner</a:t>
            </a:r>
          </a:p>
        </p:txBody>
      </p:sp>
      <p:sp>
        <p:nvSpPr>
          <p:cNvPr id="18" name="TextBox 18"/>
          <p:cNvSpPr txBox="1"/>
          <p:nvPr/>
        </p:nvSpPr>
        <p:spPr>
          <a:xfrm>
            <a:off x="2086428" y="1077106"/>
            <a:ext cx="1818161" cy="29623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tx2"/>
                </a:solidFill>
              </a:rPr>
              <a:t>Renter</a:t>
            </a:r>
          </a:p>
        </p:txBody>
      </p:sp>
      <p:sp>
        <p:nvSpPr>
          <p:cNvPr id="19" name="Rectangle 18"/>
          <p:cNvSpPr/>
          <p:nvPr/>
        </p:nvSpPr>
        <p:spPr bwMode="auto">
          <a:xfrm>
            <a:off x="1596569" y="544285"/>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0" name="Rectangle 19"/>
          <p:cNvSpPr/>
          <p:nvPr/>
        </p:nvSpPr>
        <p:spPr bwMode="auto">
          <a:xfrm>
            <a:off x="1596569" y="1088572"/>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4" name="TextBox 18">
            <a:extLst>
              <a:ext uri="{FF2B5EF4-FFF2-40B4-BE49-F238E27FC236}">
                <a16:creationId xmlns:a16="http://schemas.microsoft.com/office/drawing/2014/main" xmlns="" id="{E4FC20E1-A81F-4DC1-A924-75FF86AB9452}"/>
              </a:ext>
            </a:extLst>
          </p:cNvPr>
          <p:cNvSpPr txBox="1"/>
          <p:nvPr/>
        </p:nvSpPr>
        <p:spPr>
          <a:xfrm>
            <a:off x="4842328" y="289797"/>
            <a:ext cx="1799207"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rgbClr val="FF0000"/>
                </a:solidFill>
                <a:highlight>
                  <a:srgbClr val="00FF00"/>
                </a:highlight>
              </a:rPr>
              <a:t>2009-10 HES</a:t>
            </a:r>
          </a:p>
        </p:txBody>
      </p:sp>
    </p:spTree>
    <p:extLst>
      <p:ext uri="{BB962C8B-B14F-4D97-AF65-F5344CB8AC3E}">
        <p14:creationId xmlns:p14="http://schemas.microsoft.com/office/powerpoint/2010/main" val="3854887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2682703501"/>
              </p:ext>
            </p:extLst>
          </p:nvPr>
        </p:nvGraphicFramePr>
        <p:xfrm>
          <a:off x="1" y="0"/>
          <a:ext cx="7638142"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2"/>
          <p:cNvSpPr txBox="1">
            <a:spLocks/>
          </p:cNvSpPr>
          <p:nvPr/>
        </p:nvSpPr>
        <p:spPr>
          <a:xfrm>
            <a:off x="7620000" y="4280622"/>
            <a:ext cx="2229544"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457200"/>
            <a:r>
              <a:rPr lang="en-US" sz="2200" b="0" dirty="0">
                <a:solidFill>
                  <a:schemeClr val="tx2"/>
                </a:solidFill>
              </a:rPr>
              <a:t>Residential land (6% CAGR)</a:t>
            </a:r>
          </a:p>
        </p:txBody>
      </p:sp>
      <p:sp>
        <p:nvSpPr>
          <p:cNvPr id="7" name="Content Placeholder 2"/>
          <p:cNvSpPr txBox="1">
            <a:spLocks/>
          </p:cNvSpPr>
          <p:nvPr/>
        </p:nvSpPr>
        <p:spPr>
          <a:xfrm>
            <a:off x="7620095" y="1087451"/>
            <a:ext cx="2229448" cy="144731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457200">
              <a:lnSpc>
                <a:spcPct val="85000"/>
              </a:lnSpc>
            </a:pPr>
            <a:r>
              <a:rPr lang="en-US" sz="2200" b="0" dirty="0">
                <a:solidFill>
                  <a:schemeClr val="accent2"/>
                </a:solidFill>
              </a:rPr>
              <a:t>Residential improvements </a:t>
            </a:r>
          </a:p>
          <a:p>
            <a:pPr defTabSz="457200">
              <a:lnSpc>
                <a:spcPct val="85000"/>
              </a:lnSpc>
            </a:pPr>
            <a:r>
              <a:rPr lang="en-US" sz="2200" b="0" dirty="0">
                <a:solidFill>
                  <a:schemeClr val="accent2"/>
                </a:solidFill>
              </a:rPr>
              <a:t>(3% Compoun</a:t>
            </a:r>
            <a:r>
              <a:rPr lang="en-US" sz="2200" dirty="0">
                <a:solidFill>
                  <a:schemeClr val="accent2"/>
                </a:solidFill>
              </a:rPr>
              <a:t>d </a:t>
            </a:r>
            <a:r>
              <a:rPr lang="en-US" sz="2200" b="0" dirty="0">
                <a:solidFill>
                  <a:schemeClr val="accent2"/>
                </a:solidFill>
              </a:rPr>
              <a:t>Annual Growth Rate)</a:t>
            </a:r>
          </a:p>
        </p:txBody>
      </p:sp>
    </p:spTree>
    <p:extLst>
      <p:ext uri="{BB962C8B-B14F-4D97-AF65-F5344CB8AC3E}">
        <p14:creationId xmlns:p14="http://schemas.microsoft.com/office/powerpoint/2010/main" val="332839174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p:cNvGraphicFramePr>
            <a:graphicFrameLocks/>
          </p:cNvGraphicFramePr>
          <p:nvPr>
            <p:extLst>
              <p:ext uri="{D42A27DB-BD31-4B8C-83A1-F6EECF244321}">
                <p14:modId xmlns:p14="http://schemas.microsoft.com/office/powerpoint/2010/main" val="3532563712"/>
              </p:ext>
            </p:extLst>
          </p:nvPr>
        </p:nvGraphicFramePr>
        <p:xfrm>
          <a:off x="1406769" y="1"/>
          <a:ext cx="8493637" cy="6857999"/>
        </p:xfrm>
        <a:graphic>
          <a:graphicData uri="http://schemas.openxmlformats.org/drawingml/2006/chart">
            <c:chart xmlns:c="http://schemas.openxmlformats.org/drawingml/2006/chart" xmlns:r="http://schemas.openxmlformats.org/officeDocument/2006/relationships" r:id="rId3"/>
          </a:graphicData>
        </a:graphic>
      </p:graphicFrame>
      <p:sp>
        <p:nvSpPr>
          <p:cNvPr id="9" name="Content Placeholder 1"/>
          <p:cNvSpPr txBox="1">
            <a:spLocks/>
          </p:cNvSpPr>
          <p:nvPr/>
        </p:nvSpPr>
        <p:spPr bwMode="auto">
          <a:xfrm>
            <a:off x="8847377" y="491255"/>
            <a:ext cx="738031"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tx2"/>
                </a:solidFill>
              </a:rPr>
              <a:t>2016</a:t>
            </a:r>
            <a:endParaRPr lang="en-US" sz="2200" b="1" kern="0" dirty="0">
              <a:solidFill>
                <a:schemeClr val="tx2"/>
              </a:solidFill>
              <a:latin typeface="Arial" charset="0"/>
              <a:ea typeface="ＭＳ Ｐゴシック" pitchFamily="34" charset="-128"/>
            </a:endParaRPr>
          </a:p>
        </p:txBody>
      </p:sp>
      <p:sp>
        <p:nvSpPr>
          <p:cNvPr id="10" name="Content Placeholder 1"/>
          <p:cNvSpPr txBox="1">
            <a:spLocks/>
          </p:cNvSpPr>
          <p:nvPr/>
        </p:nvSpPr>
        <p:spPr bwMode="auto">
          <a:xfrm>
            <a:off x="5586926" y="462845"/>
            <a:ext cx="732436" cy="338554"/>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accent1"/>
                </a:solidFill>
              </a:rPr>
              <a:t>2001</a:t>
            </a:r>
            <a:endParaRPr lang="en-US" sz="2200" b="1" kern="0" dirty="0">
              <a:solidFill>
                <a:schemeClr val="accent1"/>
              </a:solidFill>
              <a:latin typeface="Arial" charset="0"/>
              <a:ea typeface="ＭＳ Ｐゴシック" pitchFamily="34" charset="-128"/>
            </a:endParaRPr>
          </a:p>
        </p:txBody>
      </p:sp>
      <p:sp>
        <p:nvSpPr>
          <p:cNvPr id="3" name="TextBox 2"/>
          <p:cNvSpPr txBox="1"/>
          <p:nvPr/>
        </p:nvSpPr>
        <p:spPr>
          <a:xfrm>
            <a:off x="85642" y="802513"/>
            <a:ext cx="1836000" cy="338554"/>
          </a:xfrm>
          <a:prstGeom prst="rect">
            <a:avLst/>
          </a:prstGeom>
          <a:noFill/>
        </p:spPr>
        <p:txBody>
          <a:bodyPr wrap="square" lIns="0" tIns="0" rIns="0" bIns="0" rtlCol="0">
            <a:spAutoFit/>
          </a:bodyPr>
          <a:lstStyle/>
          <a:p>
            <a:pPr algn="r"/>
            <a:r>
              <a:rPr lang="en-AU" sz="2200" dirty="0"/>
              <a:t>Sydney</a:t>
            </a:r>
          </a:p>
        </p:txBody>
      </p:sp>
      <p:sp>
        <p:nvSpPr>
          <p:cNvPr id="12" name="TextBox 11"/>
          <p:cNvSpPr txBox="1"/>
          <p:nvPr/>
        </p:nvSpPr>
        <p:spPr>
          <a:xfrm>
            <a:off x="85642" y="1293832"/>
            <a:ext cx="1836000" cy="338554"/>
          </a:xfrm>
          <a:prstGeom prst="rect">
            <a:avLst/>
          </a:prstGeom>
          <a:noFill/>
        </p:spPr>
        <p:txBody>
          <a:bodyPr wrap="square" lIns="0" tIns="0" rIns="0" bIns="0" rtlCol="0">
            <a:spAutoFit/>
          </a:bodyPr>
          <a:lstStyle/>
          <a:p>
            <a:pPr algn="r"/>
            <a:r>
              <a:rPr lang="en-AU" sz="2200" dirty="0"/>
              <a:t>Regional NSW</a:t>
            </a:r>
          </a:p>
        </p:txBody>
      </p:sp>
      <p:sp>
        <p:nvSpPr>
          <p:cNvPr id="13" name="TextBox 12"/>
          <p:cNvSpPr txBox="1"/>
          <p:nvPr/>
        </p:nvSpPr>
        <p:spPr>
          <a:xfrm>
            <a:off x="85642" y="1785151"/>
            <a:ext cx="1836000" cy="338554"/>
          </a:xfrm>
          <a:prstGeom prst="rect">
            <a:avLst/>
          </a:prstGeom>
          <a:noFill/>
        </p:spPr>
        <p:txBody>
          <a:bodyPr wrap="square" lIns="0" tIns="0" rIns="0" bIns="0" rtlCol="0">
            <a:spAutoFit/>
          </a:bodyPr>
          <a:lstStyle/>
          <a:p>
            <a:pPr algn="r"/>
            <a:r>
              <a:rPr lang="en-AU" sz="2200" dirty="0"/>
              <a:t>Melbourne</a:t>
            </a:r>
          </a:p>
        </p:txBody>
      </p:sp>
      <p:sp>
        <p:nvSpPr>
          <p:cNvPr id="14" name="TextBox 13"/>
          <p:cNvSpPr txBox="1"/>
          <p:nvPr/>
        </p:nvSpPr>
        <p:spPr>
          <a:xfrm>
            <a:off x="85642" y="2767789"/>
            <a:ext cx="1836000" cy="338554"/>
          </a:xfrm>
          <a:prstGeom prst="rect">
            <a:avLst/>
          </a:prstGeom>
          <a:noFill/>
        </p:spPr>
        <p:txBody>
          <a:bodyPr wrap="square" lIns="0" tIns="0" rIns="0" bIns="0" rtlCol="0">
            <a:spAutoFit/>
          </a:bodyPr>
          <a:lstStyle/>
          <a:p>
            <a:pPr algn="r"/>
            <a:r>
              <a:rPr lang="en-AU" sz="2200" dirty="0"/>
              <a:t>Brisbane</a:t>
            </a:r>
          </a:p>
        </p:txBody>
      </p:sp>
      <p:sp>
        <p:nvSpPr>
          <p:cNvPr id="15" name="TextBox 14"/>
          <p:cNvSpPr txBox="1"/>
          <p:nvPr/>
        </p:nvSpPr>
        <p:spPr>
          <a:xfrm>
            <a:off x="85642" y="2276470"/>
            <a:ext cx="1836000" cy="338554"/>
          </a:xfrm>
          <a:prstGeom prst="rect">
            <a:avLst/>
          </a:prstGeom>
          <a:noFill/>
        </p:spPr>
        <p:txBody>
          <a:bodyPr wrap="square" lIns="0" tIns="0" rIns="0" bIns="0" rtlCol="0">
            <a:spAutoFit/>
          </a:bodyPr>
          <a:lstStyle/>
          <a:p>
            <a:pPr algn="r"/>
            <a:r>
              <a:rPr lang="en-AU" sz="2200" dirty="0"/>
              <a:t>Regional Vic</a:t>
            </a:r>
          </a:p>
        </p:txBody>
      </p:sp>
      <p:sp>
        <p:nvSpPr>
          <p:cNvPr id="16" name="TextBox 15"/>
          <p:cNvSpPr txBox="1"/>
          <p:nvPr/>
        </p:nvSpPr>
        <p:spPr>
          <a:xfrm>
            <a:off x="85642" y="3259108"/>
            <a:ext cx="1836000" cy="338554"/>
          </a:xfrm>
          <a:prstGeom prst="rect">
            <a:avLst/>
          </a:prstGeom>
          <a:noFill/>
        </p:spPr>
        <p:txBody>
          <a:bodyPr wrap="square" lIns="0" tIns="0" rIns="0" bIns="0" rtlCol="0">
            <a:spAutoFit/>
          </a:bodyPr>
          <a:lstStyle/>
          <a:p>
            <a:pPr algn="r"/>
            <a:r>
              <a:rPr lang="en-AU" sz="2200" dirty="0"/>
              <a:t>Regional Qld</a:t>
            </a:r>
          </a:p>
        </p:txBody>
      </p:sp>
      <p:sp>
        <p:nvSpPr>
          <p:cNvPr id="17" name="TextBox 16"/>
          <p:cNvSpPr txBox="1"/>
          <p:nvPr/>
        </p:nvSpPr>
        <p:spPr>
          <a:xfrm>
            <a:off x="85642" y="3750427"/>
            <a:ext cx="1836000" cy="338554"/>
          </a:xfrm>
          <a:prstGeom prst="rect">
            <a:avLst/>
          </a:prstGeom>
          <a:noFill/>
        </p:spPr>
        <p:txBody>
          <a:bodyPr wrap="square" lIns="0" tIns="0" rIns="0" bIns="0" rtlCol="0">
            <a:spAutoFit/>
          </a:bodyPr>
          <a:lstStyle/>
          <a:p>
            <a:pPr algn="r"/>
            <a:r>
              <a:rPr lang="en-AU" sz="2200" dirty="0"/>
              <a:t>Adelaide</a:t>
            </a:r>
          </a:p>
        </p:txBody>
      </p:sp>
      <p:sp>
        <p:nvSpPr>
          <p:cNvPr id="18" name="TextBox 17"/>
          <p:cNvSpPr txBox="1"/>
          <p:nvPr/>
        </p:nvSpPr>
        <p:spPr>
          <a:xfrm>
            <a:off x="85642" y="4241746"/>
            <a:ext cx="1836000" cy="338554"/>
          </a:xfrm>
          <a:prstGeom prst="rect">
            <a:avLst/>
          </a:prstGeom>
          <a:noFill/>
        </p:spPr>
        <p:txBody>
          <a:bodyPr wrap="square" lIns="0" tIns="0" rIns="0" bIns="0" rtlCol="0">
            <a:spAutoFit/>
          </a:bodyPr>
          <a:lstStyle/>
          <a:p>
            <a:pPr algn="r"/>
            <a:r>
              <a:rPr lang="en-AU" sz="2200" dirty="0"/>
              <a:t>Regional SA</a:t>
            </a:r>
          </a:p>
        </p:txBody>
      </p:sp>
      <p:sp>
        <p:nvSpPr>
          <p:cNvPr id="19" name="TextBox 18"/>
          <p:cNvSpPr txBox="1"/>
          <p:nvPr/>
        </p:nvSpPr>
        <p:spPr>
          <a:xfrm>
            <a:off x="85642" y="4733065"/>
            <a:ext cx="1836000" cy="338554"/>
          </a:xfrm>
          <a:prstGeom prst="rect">
            <a:avLst/>
          </a:prstGeom>
          <a:noFill/>
        </p:spPr>
        <p:txBody>
          <a:bodyPr wrap="square" lIns="0" tIns="0" rIns="0" bIns="0" rtlCol="0">
            <a:spAutoFit/>
          </a:bodyPr>
          <a:lstStyle/>
          <a:p>
            <a:pPr algn="r"/>
            <a:r>
              <a:rPr lang="en-AU" sz="2200" dirty="0"/>
              <a:t>Perth</a:t>
            </a:r>
          </a:p>
        </p:txBody>
      </p:sp>
      <p:sp>
        <p:nvSpPr>
          <p:cNvPr id="20" name="TextBox 19"/>
          <p:cNvSpPr txBox="1"/>
          <p:nvPr/>
        </p:nvSpPr>
        <p:spPr>
          <a:xfrm>
            <a:off x="85642" y="5224384"/>
            <a:ext cx="1836000" cy="338554"/>
          </a:xfrm>
          <a:prstGeom prst="rect">
            <a:avLst/>
          </a:prstGeom>
          <a:noFill/>
        </p:spPr>
        <p:txBody>
          <a:bodyPr wrap="square" lIns="0" tIns="0" rIns="0" bIns="0" rtlCol="0">
            <a:spAutoFit/>
          </a:bodyPr>
          <a:lstStyle/>
          <a:p>
            <a:pPr algn="r"/>
            <a:r>
              <a:rPr lang="en-AU" sz="2200" dirty="0"/>
              <a:t>Regional WA</a:t>
            </a:r>
          </a:p>
        </p:txBody>
      </p:sp>
      <p:sp>
        <p:nvSpPr>
          <p:cNvPr id="21" name="TextBox 20"/>
          <p:cNvSpPr txBox="1"/>
          <p:nvPr/>
        </p:nvSpPr>
        <p:spPr>
          <a:xfrm>
            <a:off x="85642" y="5715707"/>
            <a:ext cx="1836000" cy="338554"/>
          </a:xfrm>
          <a:prstGeom prst="rect">
            <a:avLst/>
          </a:prstGeom>
          <a:noFill/>
        </p:spPr>
        <p:txBody>
          <a:bodyPr wrap="square" lIns="0" tIns="0" rIns="0" bIns="0" rtlCol="0">
            <a:spAutoFit/>
          </a:bodyPr>
          <a:lstStyle/>
          <a:p>
            <a:pPr algn="r"/>
            <a:r>
              <a:rPr lang="en-AU" sz="2200" dirty="0"/>
              <a:t>Australia</a:t>
            </a:r>
          </a:p>
        </p:txBody>
      </p:sp>
    </p:spTree>
    <p:extLst>
      <p:ext uri="{BB962C8B-B14F-4D97-AF65-F5344CB8AC3E}">
        <p14:creationId xmlns:p14="http://schemas.microsoft.com/office/powerpoint/2010/main" val="383317920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4754" y="178911"/>
            <a:ext cx="7166558" cy="738664"/>
          </a:xfrm>
        </p:spPr>
        <p:txBody>
          <a:bodyPr/>
          <a:lstStyle/>
          <a:p>
            <a:r>
              <a:rPr lang="en-AU" dirty="0"/>
              <a:t>Australia has strict rules on foreign investment in residential real estate</a:t>
            </a:r>
          </a:p>
        </p:txBody>
      </p:sp>
      <p:graphicFrame>
        <p:nvGraphicFramePr>
          <p:cNvPr id="3" name="Table 2"/>
          <p:cNvGraphicFramePr>
            <a:graphicFrameLocks noGrp="1"/>
          </p:cNvGraphicFramePr>
          <p:nvPr>
            <p:extLst/>
          </p:nvPr>
        </p:nvGraphicFramePr>
        <p:xfrm>
          <a:off x="1064568" y="1340768"/>
          <a:ext cx="8280920" cy="5152644"/>
        </p:xfrm>
        <a:graphic>
          <a:graphicData uri="http://schemas.openxmlformats.org/drawingml/2006/table">
            <a:tbl>
              <a:tblPr firstRow="1" firstCol="1" bandRow="1">
                <a:tableStyleId>{5C22544A-7EE6-4342-B048-85BDC9FD1C3A}</a:tableStyleId>
              </a:tblPr>
              <a:tblGrid>
                <a:gridCol w="1065445">
                  <a:extLst>
                    <a:ext uri="{9D8B030D-6E8A-4147-A177-3AD203B41FA5}">
                      <a16:colId xmlns:a16="http://schemas.microsoft.com/office/drawing/2014/main" xmlns="" val="1091319193"/>
                    </a:ext>
                  </a:extLst>
                </a:gridCol>
                <a:gridCol w="1636617">
                  <a:extLst>
                    <a:ext uri="{9D8B030D-6E8A-4147-A177-3AD203B41FA5}">
                      <a16:colId xmlns:a16="http://schemas.microsoft.com/office/drawing/2014/main" xmlns="" val="738054600"/>
                    </a:ext>
                  </a:extLst>
                </a:gridCol>
                <a:gridCol w="1123479">
                  <a:extLst>
                    <a:ext uri="{9D8B030D-6E8A-4147-A177-3AD203B41FA5}">
                      <a16:colId xmlns:a16="http://schemas.microsoft.com/office/drawing/2014/main" xmlns="" val="1606931263"/>
                    </a:ext>
                  </a:extLst>
                </a:gridCol>
                <a:gridCol w="1283561">
                  <a:extLst>
                    <a:ext uri="{9D8B030D-6E8A-4147-A177-3AD203B41FA5}">
                      <a16:colId xmlns:a16="http://schemas.microsoft.com/office/drawing/2014/main" xmlns="" val="364058676"/>
                    </a:ext>
                  </a:extLst>
                </a:gridCol>
                <a:gridCol w="1061672">
                  <a:extLst>
                    <a:ext uri="{9D8B030D-6E8A-4147-A177-3AD203B41FA5}">
                      <a16:colId xmlns:a16="http://schemas.microsoft.com/office/drawing/2014/main" xmlns="" val="2426382590"/>
                    </a:ext>
                  </a:extLst>
                </a:gridCol>
                <a:gridCol w="2110146">
                  <a:extLst>
                    <a:ext uri="{9D8B030D-6E8A-4147-A177-3AD203B41FA5}">
                      <a16:colId xmlns:a16="http://schemas.microsoft.com/office/drawing/2014/main" xmlns="" val="3435719307"/>
                    </a:ext>
                  </a:extLst>
                </a:gridCol>
              </a:tblGrid>
              <a:tr h="540060">
                <a:tc>
                  <a:txBody>
                    <a:bodyPr/>
                    <a:lstStyle/>
                    <a:p>
                      <a:pPr>
                        <a:lnSpc>
                          <a:spcPct val="115000"/>
                        </a:lnSpc>
                        <a:spcAft>
                          <a:spcPts val="0"/>
                        </a:spcAft>
                      </a:pP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7840" marR="6784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rPr>
                        <a:t>Can buy new or established properties?</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7840" marR="6784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rPr>
                        <a:t>Additional taxes?</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7840" marR="6784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rPr>
                        <a:t>Government approval required?</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7840" marR="6784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rPr>
                        <a:t>Tax on empty dwellings?</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7840" marR="6784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rPr>
                        <a:t>Other</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7840" marR="6784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454977886"/>
                  </a:ext>
                </a:extLst>
              </a:tr>
              <a:tr h="36004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Switzerland</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Both. One holiday home may be purchased in</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2"/>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Yes</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2"/>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rPr>
                        <a:t>Restrictions on renting out and selling in some Cantons</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xmlns="" val="1834629653"/>
                  </a:ext>
                </a:extLst>
              </a:tr>
              <a:tr h="54006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Australia</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Only new </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Some states (stamp duty &amp; land tax)</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Yes (+ fee)</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Yes </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Withholding tax upon sale</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xmlns="" val="1520586958"/>
                  </a:ext>
                </a:extLst>
              </a:tr>
              <a:tr h="36004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Singapore</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Apartments only</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Higher stamp duty</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Sometimes </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 Yes</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743828322"/>
                  </a:ext>
                </a:extLst>
              </a:tr>
              <a:tr h="36004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Denmark</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Both</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Yes</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Further restrictions in holiday areas</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xmlns="" val="3638581264"/>
                  </a:ext>
                </a:extLst>
              </a:tr>
              <a:tr h="54006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Hong Kong</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Both</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Higher stamp duty for foreign buyers </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All land is leasehold. Additional stamp duty if property sold within 2-3 years  </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xmlns="" val="2708724045"/>
                  </a:ext>
                </a:extLst>
              </a:tr>
              <a:tr h="36004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Canada</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Both </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Vancouver and Toronto only</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2"/>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Yes</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Vancouver only</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tx2"/>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Financing must be from a Canadian bank</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xmlns="" val="1482439054"/>
                  </a:ext>
                </a:extLst>
              </a:tr>
              <a:tr h="36004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United Kingdom</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Both</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Yes for companies</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gn="just">
                        <a:lnSpc>
                          <a:spcPct val="115000"/>
                        </a:lnSpc>
                        <a:spcAft>
                          <a:spcPts val="0"/>
                        </a:spcAft>
                        <a:tabLst>
                          <a:tab pos="342900" algn="l"/>
                          <a:tab pos="723900" algn="l"/>
                        </a:tabLs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	</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Non-resident companies liable for CGT</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xmlns="" val="1428838135"/>
                  </a:ext>
                </a:extLst>
              </a:tr>
              <a:tr h="36004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New Zealand</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Both</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 </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Only for ‘sensitive land’ </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Withholding tax upon sale</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xmlns="" val="2486963233"/>
                  </a:ext>
                </a:extLst>
              </a:tr>
              <a:tr h="18002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France </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Both</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Paris only</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nSpc>
                          <a:spcPct val="115000"/>
                        </a:lnSpc>
                        <a:spcAft>
                          <a:spcPts val="0"/>
                        </a:spcAft>
                      </a:pPr>
                      <a:r>
                        <a:rPr lang="en-AU" sz="1050" dirty="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rPr>
                        <a:t>Wealth tax on non-residents </a:t>
                      </a:r>
                      <a:endParaRPr lang="en-AU" sz="105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xmlns="" val="820956511"/>
                  </a:ext>
                </a:extLst>
              </a:tr>
              <a:tr h="18002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USA</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Both</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Withholding tax upon sale</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xmlns="" val="3102513277"/>
                  </a:ext>
                </a:extLst>
              </a:tr>
              <a:tr h="180020">
                <a:tc>
                  <a:txBody>
                    <a:bodyPr/>
                    <a:lstStyle/>
                    <a:p>
                      <a:pPr>
                        <a:lnSpc>
                          <a:spcPct val="115000"/>
                        </a:lnSpc>
                        <a:spcAft>
                          <a:spcPts val="0"/>
                        </a:spcAft>
                      </a:pPr>
                      <a:r>
                        <a:rPr lang="en-AU" sz="105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Germany, Belgium, Netherlands, China, Japan, Spain</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nSpc>
                          <a:spcPct val="115000"/>
                        </a:lnSpc>
                        <a:spcAft>
                          <a:spcPts val="0"/>
                        </a:spcAft>
                      </a:pPr>
                      <a:r>
                        <a:rPr lang="en-AU" sz="105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Both</a:t>
                      </a:r>
                      <a:endParaRPr lang="en-AU" sz="10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a:lnSpc>
                          <a:spcPct val="115000"/>
                        </a:lnSpc>
                        <a:spcAft>
                          <a:spcPts val="0"/>
                        </a:spcAft>
                      </a:pPr>
                      <a:r>
                        <a:rPr lang="en-AU" sz="105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No</a:t>
                      </a:r>
                      <a:endParaRPr lang="en-AU" sz="105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AU" sz="105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 In Spain, residency if purchase a property worth more than €500,000</a:t>
                      </a: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0"/>
                        </a:spcAft>
                      </a:pPr>
                      <a:endParaRPr lang="en-AU" sz="105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xmlns="" val="2270824224"/>
                  </a:ext>
                </a:extLst>
              </a:tr>
            </a:tbl>
          </a:graphicData>
        </a:graphic>
      </p:graphicFrame>
      <p:sp>
        <p:nvSpPr>
          <p:cNvPr id="6" name="Content Placeholder 5"/>
          <p:cNvSpPr>
            <a:spLocks noGrp="1"/>
          </p:cNvSpPr>
          <p:nvPr>
            <p:ph idx="1"/>
          </p:nvPr>
        </p:nvSpPr>
        <p:spPr>
          <a:xfrm>
            <a:off x="594754" y="1063968"/>
            <a:ext cx="8642350" cy="276999"/>
          </a:xfrm>
        </p:spPr>
        <p:txBody>
          <a:bodyPr/>
          <a:lstStyle/>
          <a:p>
            <a:r>
              <a:rPr lang="en-AU" dirty="0"/>
              <a:t>Restrictions on foreigners buying residential real estate</a:t>
            </a:r>
            <a:r>
              <a:rPr lang="en-AU" b="1" dirty="0"/>
              <a:t> </a:t>
            </a:r>
            <a:endParaRPr lang="en-AU" dirty="0"/>
          </a:p>
        </p:txBody>
      </p:sp>
      <p:grpSp>
        <p:nvGrpSpPr>
          <p:cNvPr id="8" name="Group 7"/>
          <p:cNvGrpSpPr/>
          <p:nvPr/>
        </p:nvGrpSpPr>
        <p:grpSpPr>
          <a:xfrm>
            <a:off x="56456" y="2132856"/>
            <a:ext cx="920552" cy="4176464"/>
            <a:chOff x="108862" y="-72015"/>
            <a:chExt cx="920552" cy="3148642"/>
          </a:xfrm>
        </p:grpSpPr>
        <p:cxnSp>
          <p:nvCxnSpPr>
            <p:cNvPr id="9" name="Straight Arrow Connector 8"/>
            <p:cNvCxnSpPr/>
            <p:nvPr/>
          </p:nvCxnSpPr>
          <p:spPr>
            <a:xfrm flipV="1">
              <a:off x="569138" y="-72015"/>
              <a:ext cx="0" cy="31486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 Box 2"/>
            <p:cNvSpPr txBox="1">
              <a:spLocks noChangeArrowheads="1"/>
            </p:cNvSpPr>
            <p:nvPr/>
          </p:nvSpPr>
          <p:spPr bwMode="auto">
            <a:xfrm>
              <a:off x="108862" y="1080227"/>
              <a:ext cx="920552" cy="624230"/>
            </a:xfrm>
            <a:prstGeom prst="rect">
              <a:avLst/>
            </a:prstGeom>
            <a:solidFill>
              <a:schemeClr val="accent3"/>
            </a:solidFill>
            <a:ln w="9525">
              <a:solidFill>
                <a:schemeClr val="tx1"/>
              </a:solidFill>
              <a:miter lim="800000"/>
              <a:headEnd/>
              <a:tailEnd/>
            </a:ln>
          </p:spPr>
          <p:txBody>
            <a:bodyPr rot="0" vert="horz" wrap="square" lIns="91440" tIns="45720" rIns="91440" bIns="45720" anchor="t" anchorCtr="0">
              <a:spAutoFit/>
            </a:bodyPr>
            <a:lstStyle/>
            <a:p>
              <a:pPr algn="ctr">
                <a:lnSpc>
                  <a:spcPct val="115000"/>
                </a:lnSpc>
                <a:spcAft>
                  <a:spcPts val="0"/>
                </a:spcAft>
              </a:pPr>
              <a:r>
                <a:rPr lang="en-AU" sz="1000" b="1" dirty="0">
                  <a:effectLst/>
                  <a:latin typeface="Arial" panose="020B0604020202020204" pitchFamily="34" charset="0"/>
                  <a:ea typeface="Calibri" panose="020F0502020204030204" pitchFamily="34" charset="0"/>
                  <a:cs typeface="Arial" panose="020B0604020202020204" pitchFamily="34" charset="0"/>
                </a:rPr>
                <a:t>More restrictions on foreign investment</a:t>
              </a:r>
              <a:endParaRPr lang="en-AU" sz="1100" dirty="0">
                <a:effectLst/>
                <a:latin typeface="Arial" panose="020B0604020202020204" pitchFamily="34" charset="0"/>
                <a:ea typeface="Calibri" panose="020F0502020204030204" pitchFamily="34" charset="0"/>
                <a:cs typeface="Arial" panose="020B0604020202020204" pitchFamily="34" charset="0"/>
              </a:endParaRPr>
            </a:p>
          </p:txBody>
        </p:sp>
      </p:grpSp>
    </p:spTree>
    <p:extLst>
      <p:ext uri="{BB962C8B-B14F-4D97-AF65-F5344CB8AC3E}">
        <p14:creationId xmlns:p14="http://schemas.microsoft.com/office/powerpoint/2010/main" val="406798540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xmlns="" id="{EDFACC8C-24CD-4B04-BE38-635FD7476FF3}"/>
              </a:ext>
            </a:extLst>
          </p:cNvPr>
          <p:cNvGraphicFramePr>
            <a:graphicFrameLocks noChangeAspect="1"/>
          </p:cNvGraphicFramePr>
          <p:nvPr>
            <p:extLst>
              <p:ext uri="{D42A27DB-BD31-4B8C-83A1-F6EECF244321}">
                <p14:modId xmlns:p14="http://schemas.microsoft.com/office/powerpoint/2010/main" val="3110621039"/>
              </p:ext>
            </p:extLst>
          </p:nvPr>
        </p:nvGraphicFramePr>
        <p:xfrm>
          <a:off x="-553" y="0"/>
          <a:ext cx="8759688"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2">
            <a:extLst>
              <a:ext uri="{FF2B5EF4-FFF2-40B4-BE49-F238E27FC236}">
                <a16:creationId xmlns:a16="http://schemas.microsoft.com/office/drawing/2014/main" xmlns="" id="{B76A63B1-502C-450D-80B3-57A0F52F4389}"/>
              </a:ext>
            </a:extLst>
          </p:cNvPr>
          <p:cNvSpPr txBox="1"/>
          <p:nvPr/>
        </p:nvSpPr>
        <p:spPr>
          <a:xfrm>
            <a:off x="8721035" y="1130417"/>
            <a:ext cx="935897"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tx2"/>
                </a:solidFill>
              </a:rPr>
              <a:t>Victoria</a:t>
            </a:r>
          </a:p>
        </p:txBody>
      </p:sp>
      <p:sp>
        <p:nvSpPr>
          <p:cNvPr id="8" name="TextBox 2">
            <a:extLst>
              <a:ext uri="{FF2B5EF4-FFF2-40B4-BE49-F238E27FC236}">
                <a16:creationId xmlns:a16="http://schemas.microsoft.com/office/drawing/2014/main" xmlns="" id="{21036FDF-CBEF-442D-ABB1-3DBAE1B30838}"/>
              </a:ext>
            </a:extLst>
          </p:cNvPr>
          <p:cNvSpPr txBox="1"/>
          <p:nvPr/>
        </p:nvSpPr>
        <p:spPr>
          <a:xfrm>
            <a:off x="8721035" y="423449"/>
            <a:ext cx="657231"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bg2"/>
                </a:solidFill>
              </a:rPr>
              <a:t>NSW</a:t>
            </a:r>
          </a:p>
        </p:txBody>
      </p:sp>
      <p:sp>
        <p:nvSpPr>
          <p:cNvPr id="9" name="TextBox 2">
            <a:extLst>
              <a:ext uri="{FF2B5EF4-FFF2-40B4-BE49-F238E27FC236}">
                <a16:creationId xmlns:a16="http://schemas.microsoft.com/office/drawing/2014/main" xmlns="" id="{D491BB01-6DDC-4A3A-998F-CE0DCCE1C95C}"/>
              </a:ext>
            </a:extLst>
          </p:cNvPr>
          <p:cNvSpPr txBox="1"/>
          <p:nvPr/>
        </p:nvSpPr>
        <p:spPr>
          <a:xfrm>
            <a:off x="8721035" y="4262692"/>
            <a:ext cx="439223"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accent1"/>
                </a:solidFill>
              </a:rPr>
              <a:t>Qld</a:t>
            </a:r>
          </a:p>
        </p:txBody>
      </p:sp>
      <p:sp>
        <p:nvSpPr>
          <p:cNvPr id="11" name="TextBox 2">
            <a:extLst>
              <a:ext uri="{FF2B5EF4-FFF2-40B4-BE49-F238E27FC236}">
                <a16:creationId xmlns:a16="http://schemas.microsoft.com/office/drawing/2014/main" xmlns="" id="{1421AB61-A9BE-457C-A486-8BA4783D8310}"/>
              </a:ext>
            </a:extLst>
          </p:cNvPr>
          <p:cNvSpPr txBox="1"/>
          <p:nvPr/>
        </p:nvSpPr>
        <p:spPr>
          <a:xfrm>
            <a:off x="8721035" y="5296801"/>
            <a:ext cx="375103"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accent3"/>
                </a:solidFill>
              </a:rPr>
              <a:t>SA</a:t>
            </a:r>
          </a:p>
        </p:txBody>
      </p:sp>
      <p:sp>
        <p:nvSpPr>
          <p:cNvPr id="12" name="TextBox 2">
            <a:extLst>
              <a:ext uri="{FF2B5EF4-FFF2-40B4-BE49-F238E27FC236}">
                <a16:creationId xmlns:a16="http://schemas.microsoft.com/office/drawing/2014/main" xmlns="" id="{BF0E38CA-96FF-40B6-985D-33FA59347066}"/>
              </a:ext>
            </a:extLst>
          </p:cNvPr>
          <p:cNvSpPr txBox="1"/>
          <p:nvPr/>
        </p:nvSpPr>
        <p:spPr>
          <a:xfrm>
            <a:off x="8721035" y="5629782"/>
            <a:ext cx="1099596" cy="677108"/>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err="1">
                <a:solidFill>
                  <a:schemeClr val="accent4"/>
                </a:solidFill>
              </a:rPr>
              <a:t>Tas</a:t>
            </a:r>
            <a:r>
              <a:rPr lang="en-AU" sz="2200" dirty="0">
                <a:solidFill>
                  <a:schemeClr val="accent4"/>
                </a:solidFill>
              </a:rPr>
              <a:t>, NT, </a:t>
            </a:r>
          </a:p>
          <a:p>
            <a:r>
              <a:rPr lang="en-AU" sz="2200" dirty="0">
                <a:solidFill>
                  <a:schemeClr val="accent4"/>
                </a:solidFill>
              </a:rPr>
              <a:t>ACT</a:t>
            </a:r>
          </a:p>
        </p:txBody>
      </p:sp>
      <p:sp>
        <p:nvSpPr>
          <p:cNvPr id="13" name="TextBox 2">
            <a:extLst>
              <a:ext uri="{FF2B5EF4-FFF2-40B4-BE49-F238E27FC236}">
                <a16:creationId xmlns:a16="http://schemas.microsoft.com/office/drawing/2014/main" xmlns="" id="{0704AD27-2E3C-4579-8B5A-34B4E0403B32}"/>
              </a:ext>
            </a:extLst>
          </p:cNvPr>
          <p:cNvSpPr txBox="1"/>
          <p:nvPr/>
        </p:nvSpPr>
        <p:spPr>
          <a:xfrm>
            <a:off x="8721035" y="4913572"/>
            <a:ext cx="443198"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accent2"/>
                </a:solidFill>
              </a:rPr>
              <a:t>WA</a:t>
            </a:r>
          </a:p>
        </p:txBody>
      </p:sp>
      <p:cxnSp>
        <p:nvCxnSpPr>
          <p:cNvPr id="15" name="Straight Arrow Connector 14">
            <a:extLst>
              <a:ext uri="{FF2B5EF4-FFF2-40B4-BE49-F238E27FC236}">
                <a16:creationId xmlns:a16="http://schemas.microsoft.com/office/drawing/2014/main" xmlns="" id="{D00696BA-AA28-48C9-A46D-93D6021B746E}"/>
              </a:ext>
            </a:extLst>
          </p:cNvPr>
          <p:cNvCxnSpPr>
            <a:cxnSpLocks/>
          </p:cNvCxnSpPr>
          <p:nvPr/>
        </p:nvCxnSpPr>
        <p:spPr bwMode="auto">
          <a:xfrm flipH="1">
            <a:off x="8534402" y="5118100"/>
            <a:ext cx="186633" cy="159426"/>
          </a:xfrm>
          <a:prstGeom prst="straightConnector1">
            <a:avLst/>
          </a:prstGeom>
          <a:solidFill>
            <a:schemeClr val="accent1"/>
          </a:solidFill>
          <a:ln w="9525" cap="flat" cmpd="sng" algn="ctr">
            <a:solidFill>
              <a:schemeClr val="accent2"/>
            </a:solidFill>
            <a:prstDash val="solid"/>
            <a:round/>
            <a:headEnd type="none" w="med" len="med"/>
            <a:tailEnd type="triangle"/>
          </a:ln>
          <a:effectLst/>
        </p:spPr>
      </p:cxnSp>
    </p:spTree>
    <p:extLst>
      <p:ext uri="{BB962C8B-B14F-4D97-AF65-F5344CB8AC3E}">
        <p14:creationId xmlns:p14="http://schemas.microsoft.com/office/powerpoint/2010/main" val="225453853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xmlns="" id="{0D843D4D-515B-469F-98E3-37A7DF98AAD1}"/>
              </a:ext>
            </a:extLst>
          </p:cNvPr>
          <p:cNvGraphicFramePr/>
          <p:nvPr>
            <p:extLst>
              <p:ext uri="{D42A27DB-BD31-4B8C-83A1-F6EECF244321}">
                <p14:modId xmlns:p14="http://schemas.microsoft.com/office/powerpoint/2010/main" val="145294006"/>
              </p:ext>
            </p:extLst>
          </p:nvPr>
        </p:nvGraphicFramePr>
        <p:xfrm>
          <a:off x="1"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xmlns="" id="{178683FF-1D90-4F43-8973-100740924826}"/>
              </a:ext>
            </a:extLst>
          </p:cNvPr>
          <p:cNvSpPr txBox="1"/>
          <p:nvPr/>
        </p:nvSpPr>
        <p:spPr>
          <a:xfrm>
            <a:off x="578408" y="4854654"/>
            <a:ext cx="2276376" cy="677108"/>
          </a:xfrm>
          <a:prstGeom prst="rect">
            <a:avLst/>
          </a:prstGeom>
          <a:solidFill>
            <a:schemeClr val="bg1"/>
          </a:solid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4"/>
                </a:solidFill>
              </a:rPr>
              <a:t>60-69</a:t>
            </a:r>
          </a:p>
          <a:p>
            <a:r>
              <a:rPr lang="en-US" sz="2200" dirty="0">
                <a:solidFill>
                  <a:schemeClr val="accent4"/>
                </a:solidFill>
              </a:rPr>
              <a:t>Classic boomers</a:t>
            </a:r>
          </a:p>
        </p:txBody>
      </p:sp>
      <p:sp>
        <p:nvSpPr>
          <p:cNvPr id="6" name="TextBox 5">
            <a:extLst>
              <a:ext uri="{FF2B5EF4-FFF2-40B4-BE49-F238E27FC236}">
                <a16:creationId xmlns:a16="http://schemas.microsoft.com/office/drawing/2014/main" xmlns="" id="{78C39BF9-7E9E-4A6E-B030-35EB37BCD9C6}"/>
              </a:ext>
            </a:extLst>
          </p:cNvPr>
          <p:cNvSpPr txBox="1"/>
          <p:nvPr/>
        </p:nvSpPr>
        <p:spPr>
          <a:xfrm>
            <a:off x="964903" y="2523130"/>
            <a:ext cx="1501706" cy="1354217"/>
          </a:xfrm>
          <a:prstGeom prst="rect">
            <a:avLst/>
          </a:prstGeom>
          <a:no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3"/>
                </a:solidFill>
              </a:rPr>
              <a:t>Last BB</a:t>
            </a:r>
          </a:p>
          <a:p>
            <a:r>
              <a:rPr lang="en-US" sz="2200" dirty="0">
                <a:solidFill>
                  <a:schemeClr val="accent3"/>
                </a:solidFill>
              </a:rPr>
              <a:t>age today/ Gen X</a:t>
            </a:r>
          </a:p>
          <a:p>
            <a:r>
              <a:rPr lang="en-US" sz="2200" dirty="0">
                <a:solidFill>
                  <a:schemeClr val="accent3"/>
                </a:solidFill>
              </a:rPr>
              <a:t>50-59</a:t>
            </a:r>
          </a:p>
        </p:txBody>
      </p:sp>
      <p:sp>
        <p:nvSpPr>
          <p:cNvPr id="7" name="TextBox 6">
            <a:extLst>
              <a:ext uri="{FF2B5EF4-FFF2-40B4-BE49-F238E27FC236}">
                <a16:creationId xmlns:a16="http://schemas.microsoft.com/office/drawing/2014/main" xmlns="" id="{00EFCEED-AA92-4A15-B40F-2433A44BB205}"/>
              </a:ext>
            </a:extLst>
          </p:cNvPr>
          <p:cNvSpPr txBox="1"/>
          <p:nvPr/>
        </p:nvSpPr>
        <p:spPr>
          <a:xfrm>
            <a:off x="2821651" y="2331114"/>
            <a:ext cx="988349" cy="677108"/>
          </a:xfrm>
          <a:prstGeom prst="rect">
            <a:avLst/>
          </a:prstGeom>
          <a:no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2"/>
                </a:solidFill>
              </a:rPr>
              <a:t>Gen X</a:t>
            </a:r>
          </a:p>
          <a:p>
            <a:r>
              <a:rPr lang="en-US" sz="2200" dirty="0">
                <a:solidFill>
                  <a:schemeClr val="accent2"/>
                </a:solidFill>
              </a:rPr>
              <a:t>40-49</a:t>
            </a:r>
          </a:p>
        </p:txBody>
      </p:sp>
      <p:sp>
        <p:nvSpPr>
          <p:cNvPr id="8" name="TextBox 7">
            <a:extLst>
              <a:ext uri="{FF2B5EF4-FFF2-40B4-BE49-F238E27FC236}">
                <a16:creationId xmlns:a16="http://schemas.microsoft.com/office/drawing/2014/main" xmlns="" id="{3B4DC496-7E03-4493-A84D-23541992B51A}"/>
              </a:ext>
            </a:extLst>
          </p:cNvPr>
          <p:cNvSpPr txBox="1"/>
          <p:nvPr/>
        </p:nvSpPr>
        <p:spPr>
          <a:xfrm>
            <a:off x="4159643" y="3665904"/>
            <a:ext cx="1162635" cy="1015663"/>
          </a:xfrm>
          <a:prstGeom prst="rect">
            <a:avLst/>
          </a:prstGeom>
          <a:solidFill>
            <a:schemeClr val="bg1"/>
          </a:solid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1"/>
                </a:solidFill>
              </a:rPr>
              <a:t>30-39</a:t>
            </a:r>
          </a:p>
          <a:p>
            <a:r>
              <a:rPr lang="en-US" sz="2200" dirty="0">
                <a:solidFill>
                  <a:schemeClr val="accent1"/>
                </a:solidFill>
              </a:rPr>
              <a:t>Gen X/ Gen Y</a:t>
            </a:r>
          </a:p>
        </p:txBody>
      </p:sp>
      <p:sp>
        <p:nvSpPr>
          <p:cNvPr id="9" name="TextBox 8">
            <a:extLst>
              <a:ext uri="{FF2B5EF4-FFF2-40B4-BE49-F238E27FC236}">
                <a16:creationId xmlns:a16="http://schemas.microsoft.com/office/drawing/2014/main" xmlns="" id="{C157463C-EC73-46B8-B819-C38FB0D7B769}"/>
              </a:ext>
            </a:extLst>
          </p:cNvPr>
          <p:cNvSpPr txBox="1"/>
          <p:nvPr/>
        </p:nvSpPr>
        <p:spPr>
          <a:xfrm>
            <a:off x="5780776" y="3102169"/>
            <a:ext cx="1000858" cy="677108"/>
          </a:xfrm>
          <a:prstGeom prst="rect">
            <a:avLst/>
          </a:prstGeom>
          <a:solidFill>
            <a:schemeClr val="bg1"/>
          </a:solid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tx2"/>
                </a:solidFill>
              </a:rPr>
              <a:t>20-29</a:t>
            </a:r>
          </a:p>
          <a:p>
            <a:r>
              <a:rPr lang="en-US" sz="2200" dirty="0">
                <a:solidFill>
                  <a:schemeClr val="tx2"/>
                </a:solidFill>
              </a:rPr>
              <a:t>Gen Y</a:t>
            </a:r>
          </a:p>
        </p:txBody>
      </p:sp>
      <p:sp>
        <p:nvSpPr>
          <p:cNvPr id="10" name="TextBox 9">
            <a:extLst>
              <a:ext uri="{FF2B5EF4-FFF2-40B4-BE49-F238E27FC236}">
                <a16:creationId xmlns:a16="http://schemas.microsoft.com/office/drawing/2014/main" xmlns="" id="{0DBC0A52-E1EF-43EB-9876-7831F34BF6A9}"/>
              </a:ext>
            </a:extLst>
          </p:cNvPr>
          <p:cNvSpPr txBox="1"/>
          <p:nvPr/>
        </p:nvSpPr>
        <p:spPr>
          <a:xfrm>
            <a:off x="6945755" y="3035688"/>
            <a:ext cx="992625" cy="677108"/>
          </a:xfrm>
          <a:prstGeom prst="rect">
            <a:avLst/>
          </a:prstGeom>
          <a:solidFill>
            <a:schemeClr val="bg1"/>
          </a:solid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bg2"/>
                </a:solidFill>
              </a:rPr>
              <a:t>10-19</a:t>
            </a:r>
          </a:p>
          <a:p>
            <a:r>
              <a:rPr lang="en-US" sz="2200" dirty="0">
                <a:solidFill>
                  <a:schemeClr val="bg2"/>
                </a:solidFill>
              </a:rPr>
              <a:t>Gen Y</a:t>
            </a:r>
          </a:p>
        </p:txBody>
      </p:sp>
      <p:sp>
        <p:nvSpPr>
          <p:cNvPr id="11" name="TextBox 10">
            <a:extLst>
              <a:ext uri="{FF2B5EF4-FFF2-40B4-BE49-F238E27FC236}">
                <a16:creationId xmlns:a16="http://schemas.microsoft.com/office/drawing/2014/main" xmlns="" id="{00232712-BB20-4312-81F8-9BDE7C361152}"/>
              </a:ext>
            </a:extLst>
          </p:cNvPr>
          <p:cNvSpPr txBox="1"/>
          <p:nvPr/>
        </p:nvSpPr>
        <p:spPr>
          <a:xfrm>
            <a:off x="8915405" y="1435346"/>
            <a:ext cx="967150" cy="677108"/>
          </a:xfrm>
          <a:prstGeom prst="rect">
            <a:avLst/>
          </a:prstGeom>
          <a:noFill/>
        </p:spPr>
        <p:txBody>
          <a:bodyPr wrap="square" lIns="74854" tIns="0" rIns="74854"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t>0-9</a:t>
            </a:r>
          </a:p>
          <a:p>
            <a:r>
              <a:rPr lang="en-US" sz="2200" dirty="0"/>
              <a:t>Gen Z</a:t>
            </a:r>
          </a:p>
        </p:txBody>
      </p:sp>
    </p:spTree>
    <p:extLst>
      <p:ext uri="{BB962C8B-B14F-4D97-AF65-F5344CB8AC3E}">
        <p14:creationId xmlns:p14="http://schemas.microsoft.com/office/powerpoint/2010/main" val="88137882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 name="Content Placeholder 3">
            <a:extLst>
              <a:ext uri="{FF2B5EF4-FFF2-40B4-BE49-F238E27FC236}">
                <a16:creationId xmlns:a16="http://schemas.microsoft.com/office/drawing/2014/main" xmlns="" id="{61C5BFD8-3AFF-4933-9AF3-7C37D8A02317}"/>
              </a:ext>
            </a:extLst>
          </p:cNvPr>
          <p:cNvGraphicFramePr>
            <a:graphicFrameLocks/>
          </p:cNvGraphicFramePr>
          <p:nvPr>
            <p:extLst/>
          </p:nvPr>
        </p:nvGraphicFramePr>
        <p:xfrm>
          <a:off x="3584848" y="1919620"/>
          <a:ext cx="3168352" cy="417367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ontent Placeholder 3">
            <a:extLst>
              <a:ext uri="{FF2B5EF4-FFF2-40B4-BE49-F238E27FC236}">
                <a16:creationId xmlns:a16="http://schemas.microsoft.com/office/drawing/2014/main" xmlns="" id="{E34EDF03-C977-40C5-8329-B53A3C57C2C0}"/>
              </a:ext>
            </a:extLst>
          </p:cNvPr>
          <p:cNvGraphicFramePr>
            <a:graphicFrameLocks/>
          </p:cNvGraphicFramePr>
          <p:nvPr>
            <p:extLst/>
          </p:nvPr>
        </p:nvGraphicFramePr>
        <p:xfrm>
          <a:off x="377977" y="1905798"/>
          <a:ext cx="3350888" cy="4187499"/>
        </p:xfrm>
        <a:graphic>
          <a:graphicData uri="http://schemas.openxmlformats.org/drawingml/2006/chart">
            <c:chart xmlns:c="http://schemas.openxmlformats.org/drawingml/2006/chart" xmlns:r="http://schemas.openxmlformats.org/officeDocument/2006/relationships" r:id="rId4"/>
          </a:graphicData>
        </a:graphic>
      </p:graphicFrame>
      <p:sp>
        <p:nvSpPr>
          <p:cNvPr id="2" name="Title 1"/>
          <p:cNvSpPr>
            <a:spLocks noGrp="1"/>
          </p:cNvSpPr>
          <p:nvPr>
            <p:ph type="title"/>
          </p:nvPr>
        </p:nvSpPr>
        <p:spPr>
          <a:xfrm>
            <a:off x="627380" y="199443"/>
            <a:ext cx="6913563" cy="738664"/>
          </a:xfrm>
        </p:spPr>
        <p:txBody>
          <a:bodyPr/>
          <a:lstStyle/>
          <a:p>
            <a:r>
              <a:rPr lang="en-US" dirty="0"/>
              <a:t>Many mid-rise apartments are being built in the middle ring suburbs of Sydney</a:t>
            </a:r>
          </a:p>
        </p:txBody>
      </p:sp>
      <p:sp>
        <p:nvSpPr>
          <p:cNvPr id="8" name="TextBox 1"/>
          <p:cNvSpPr txBox="1"/>
          <p:nvPr/>
        </p:nvSpPr>
        <p:spPr>
          <a:xfrm>
            <a:off x="7540943" y="1639833"/>
            <a:ext cx="1266861" cy="276999"/>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1800" dirty="0"/>
              <a:t>Brisbane</a:t>
            </a:r>
            <a:endParaRPr lang="en-US" sz="1800" dirty="0"/>
          </a:p>
        </p:txBody>
      </p:sp>
      <p:sp>
        <p:nvSpPr>
          <p:cNvPr id="3" name="Content Placeholder 2"/>
          <p:cNvSpPr>
            <a:spLocks noGrp="1"/>
          </p:cNvSpPr>
          <p:nvPr>
            <p:ph idx="1"/>
          </p:nvPr>
        </p:nvSpPr>
        <p:spPr>
          <a:xfrm>
            <a:off x="627380" y="1050662"/>
            <a:ext cx="8642350" cy="553998"/>
          </a:xfrm>
        </p:spPr>
        <p:txBody>
          <a:bodyPr/>
          <a:lstStyle/>
          <a:p>
            <a:pPr defTabSz="761588"/>
            <a:r>
              <a:rPr lang="en-AU" dirty="0">
                <a:cs typeface="Arial"/>
              </a:rPr>
              <a:t>Apartment completions and expected completions, 2015-2018, thousands, by region and number of storeys</a:t>
            </a:r>
            <a:endParaRPr lang="en-US" dirty="0">
              <a:cs typeface="Arial"/>
            </a:endParaRPr>
          </a:p>
        </p:txBody>
      </p:sp>
      <p:sp>
        <p:nvSpPr>
          <p:cNvPr id="28" name="Text Box 5"/>
          <p:cNvSpPr txBox="1">
            <a:spLocks noChangeArrowheads="1"/>
          </p:cNvSpPr>
          <p:nvPr/>
        </p:nvSpPr>
        <p:spPr bwMode="gray">
          <a:xfrm>
            <a:off x="627380" y="6341839"/>
            <a:ext cx="8000083" cy="615553"/>
          </a:xfrm>
          <a:prstGeom prst="rect">
            <a:avLst/>
          </a:prstGeom>
          <a:noFill/>
          <a:ln w="9525">
            <a:noFill/>
            <a:miter lim="800000"/>
            <a:headEnd type="none" w="sm" len="sm"/>
            <a:tailEnd type="none" w="sm" len="sm"/>
          </a:ln>
          <a:effectLst/>
        </p:spPr>
        <p:txBody>
          <a:bodyPr lIns="0" tIns="0" rIns="0" bIns="0">
            <a:spAutoFit/>
          </a:bodyPr>
          <a:lstStyle/>
          <a:p>
            <a:r>
              <a:rPr lang="en-AU" sz="1000" i="1" dirty="0">
                <a:latin typeface="+mj-lt"/>
              </a:rPr>
              <a:t>Source: Charter Keck Cramer</a:t>
            </a:r>
          </a:p>
          <a:p>
            <a:r>
              <a:rPr lang="en-AU" sz="1000" i="1" dirty="0">
                <a:latin typeface="+mj-lt"/>
              </a:rPr>
              <a:t>Notes: The Central City Region= CBD and approx. 0-2km from the CBD. City Fringe Region = approx. 2-5km from the CBD. Inner Region = approx. 5-10km from each CBD.  Middle Region =  approx.10-35km from each CBD. Outer Region =  approx. 35km+ from the CBD. </a:t>
            </a:r>
          </a:p>
          <a:p>
            <a:endParaRPr lang="en-AU" sz="1000" dirty="0">
              <a:latin typeface="+mn-lt"/>
            </a:endParaRPr>
          </a:p>
        </p:txBody>
      </p:sp>
      <p:sp>
        <p:nvSpPr>
          <p:cNvPr id="20" name="TextBox 1">
            <a:extLst>
              <a:ext uri="{FF2B5EF4-FFF2-40B4-BE49-F238E27FC236}">
                <a16:creationId xmlns:a16="http://schemas.microsoft.com/office/drawing/2014/main" xmlns="" id="{0425C33F-7E1C-48B6-B194-6980E0F4931A}"/>
              </a:ext>
            </a:extLst>
          </p:cNvPr>
          <p:cNvSpPr txBox="1"/>
          <p:nvPr/>
        </p:nvSpPr>
        <p:spPr>
          <a:xfrm>
            <a:off x="627381" y="6168032"/>
            <a:ext cx="8642350" cy="276999"/>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1800" dirty="0"/>
              <a:t>City region</a:t>
            </a:r>
          </a:p>
        </p:txBody>
      </p:sp>
      <p:sp>
        <p:nvSpPr>
          <p:cNvPr id="23" name="TextBox 1">
            <a:extLst>
              <a:ext uri="{FF2B5EF4-FFF2-40B4-BE49-F238E27FC236}">
                <a16:creationId xmlns:a16="http://schemas.microsoft.com/office/drawing/2014/main" xmlns="" id="{0FC91D1A-D7D2-43AE-8B77-F953AB72E62F}"/>
              </a:ext>
            </a:extLst>
          </p:cNvPr>
          <p:cNvSpPr txBox="1"/>
          <p:nvPr/>
        </p:nvSpPr>
        <p:spPr>
          <a:xfrm>
            <a:off x="4460578" y="1639833"/>
            <a:ext cx="1266861" cy="276999"/>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1800" dirty="0"/>
              <a:t>Melbourne</a:t>
            </a:r>
          </a:p>
        </p:txBody>
      </p:sp>
      <p:sp>
        <p:nvSpPr>
          <p:cNvPr id="24" name="TextBox 1">
            <a:extLst>
              <a:ext uri="{FF2B5EF4-FFF2-40B4-BE49-F238E27FC236}">
                <a16:creationId xmlns:a16="http://schemas.microsoft.com/office/drawing/2014/main" xmlns="" id="{2B3168CA-E676-4BDD-899F-7B8F4F05FDAE}"/>
              </a:ext>
            </a:extLst>
          </p:cNvPr>
          <p:cNvSpPr txBox="1"/>
          <p:nvPr/>
        </p:nvSpPr>
        <p:spPr>
          <a:xfrm>
            <a:off x="1949617" y="1626010"/>
            <a:ext cx="1266861" cy="276999"/>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1800" dirty="0"/>
              <a:t>Sydney</a:t>
            </a:r>
          </a:p>
        </p:txBody>
      </p:sp>
      <p:grpSp>
        <p:nvGrpSpPr>
          <p:cNvPr id="6" name="Group 5">
            <a:extLst>
              <a:ext uri="{FF2B5EF4-FFF2-40B4-BE49-F238E27FC236}">
                <a16:creationId xmlns:a16="http://schemas.microsoft.com/office/drawing/2014/main" xmlns="" id="{0859BF90-692E-4A6B-BFFA-74826A891FB4}"/>
              </a:ext>
            </a:extLst>
          </p:cNvPr>
          <p:cNvGrpSpPr/>
          <p:nvPr/>
        </p:nvGrpSpPr>
        <p:grpSpPr>
          <a:xfrm>
            <a:off x="1064568" y="2082333"/>
            <a:ext cx="1277056" cy="2426787"/>
            <a:chOff x="1066008" y="1908933"/>
            <a:chExt cx="1277056" cy="2385012"/>
          </a:xfrm>
        </p:grpSpPr>
        <p:sp>
          <p:nvSpPr>
            <p:cNvPr id="25" name="Rectangle 24">
              <a:extLst>
                <a:ext uri="{FF2B5EF4-FFF2-40B4-BE49-F238E27FC236}">
                  <a16:creationId xmlns:a16="http://schemas.microsoft.com/office/drawing/2014/main" xmlns="" id="{BA15D78D-E6C4-49EF-A876-1AF3A3DDC361}"/>
                </a:ext>
              </a:extLst>
            </p:cNvPr>
            <p:cNvSpPr/>
            <p:nvPr/>
          </p:nvSpPr>
          <p:spPr bwMode="auto">
            <a:xfrm>
              <a:off x="1066008" y="1908933"/>
              <a:ext cx="1277056" cy="2385012"/>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1600"/>
            </a:p>
          </p:txBody>
        </p:sp>
        <p:sp>
          <p:nvSpPr>
            <p:cNvPr id="26" name="TextBox 1">
              <a:extLst>
                <a:ext uri="{FF2B5EF4-FFF2-40B4-BE49-F238E27FC236}">
                  <a16:creationId xmlns:a16="http://schemas.microsoft.com/office/drawing/2014/main" xmlns="" id="{B7568C97-003A-4E9B-A876-FAE915B86539}"/>
                </a:ext>
              </a:extLst>
            </p:cNvPr>
            <p:cNvSpPr txBox="1"/>
            <p:nvPr/>
          </p:nvSpPr>
          <p:spPr>
            <a:xfrm>
              <a:off x="1611684" y="2517571"/>
              <a:ext cx="731379" cy="1641475"/>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1600" dirty="0"/>
                <a:t>2-3</a:t>
              </a:r>
            </a:p>
            <a:p>
              <a:pPr>
                <a:spcBef>
                  <a:spcPts val="800"/>
                </a:spcBef>
              </a:pPr>
              <a:r>
                <a:rPr lang="en-AU" sz="1600" dirty="0"/>
                <a:t>4-9</a:t>
              </a:r>
            </a:p>
            <a:p>
              <a:pPr>
                <a:spcBef>
                  <a:spcPts val="800"/>
                </a:spcBef>
              </a:pPr>
              <a:r>
                <a:rPr lang="en-AU" sz="1600" dirty="0"/>
                <a:t>10-19</a:t>
              </a:r>
            </a:p>
            <a:p>
              <a:pPr>
                <a:spcBef>
                  <a:spcPts val="800"/>
                </a:spcBef>
              </a:pPr>
              <a:r>
                <a:rPr lang="en-AU" sz="1600" dirty="0"/>
                <a:t>20-39</a:t>
              </a:r>
            </a:p>
            <a:p>
              <a:pPr>
                <a:spcBef>
                  <a:spcPts val="800"/>
                </a:spcBef>
              </a:pPr>
              <a:r>
                <a:rPr lang="en-AU" sz="1600" dirty="0"/>
                <a:t>40+</a:t>
              </a:r>
            </a:p>
          </p:txBody>
        </p:sp>
        <p:sp>
          <p:nvSpPr>
            <p:cNvPr id="27" name="Rectangle 26">
              <a:extLst>
                <a:ext uri="{FF2B5EF4-FFF2-40B4-BE49-F238E27FC236}">
                  <a16:creationId xmlns:a16="http://schemas.microsoft.com/office/drawing/2014/main" xmlns="" id="{9BEE9C2B-DA47-4127-B7D5-27518A60592F}"/>
                </a:ext>
              </a:extLst>
            </p:cNvPr>
            <p:cNvSpPr/>
            <p:nvPr/>
          </p:nvSpPr>
          <p:spPr bwMode="auto">
            <a:xfrm>
              <a:off x="1230204" y="2885665"/>
              <a:ext cx="287674" cy="239729"/>
            </a:xfrm>
            <a:prstGeom prst="rect">
              <a:avLst/>
            </a:prstGeom>
            <a:solidFill>
              <a:schemeClr val="accent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1600"/>
            </a:p>
          </p:txBody>
        </p:sp>
        <p:sp>
          <p:nvSpPr>
            <p:cNvPr id="29" name="Rectangle 28">
              <a:extLst>
                <a:ext uri="{FF2B5EF4-FFF2-40B4-BE49-F238E27FC236}">
                  <a16:creationId xmlns:a16="http://schemas.microsoft.com/office/drawing/2014/main" xmlns="" id="{96B266AA-04D4-4FFD-971B-17B70951B9C2}"/>
                </a:ext>
              </a:extLst>
            </p:cNvPr>
            <p:cNvSpPr/>
            <p:nvPr/>
          </p:nvSpPr>
          <p:spPr bwMode="auto">
            <a:xfrm>
              <a:off x="1230204" y="3232162"/>
              <a:ext cx="287674" cy="239729"/>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1600"/>
            </a:p>
          </p:txBody>
        </p:sp>
        <p:sp>
          <p:nvSpPr>
            <p:cNvPr id="30" name="Rectangle 29">
              <a:extLst>
                <a:ext uri="{FF2B5EF4-FFF2-40B4-BE49-F238E27FC236}">
                  <a16:creationId xmlns:a16="http://schemas.microsoft.com/office/drawing/2014/main" xmlns="" id="{C1D0DD4D-978D-4033-927F-89F6032911E0}"/>
                </a:ext>
              </a:extLst>
            </p:cNvPr>
            <p:cNvSpPr/>
            <p:nvPr/>
          </p:nvSpPr>
          <p:spPr bwMode="auto">
            <a:xfrm>
              <a:off x="1230204" y="3578659"/>
              <a:ext cx="287674" cy="239729"/>
            </a:xfrm>
            <a:prstGeom prst="rect">
              <a:avLst/>
            </a:prstGeom>
            <a:solidFill>
              <a:schemeClr val="tx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1600"/>
            </a:p>
          </p:txBody>
        </p:sp>
        <p:sp>
          <p:nvSpPr>
            <p:cNvPr id="31" name="Rectangle 30">
              <a:extLst>
                <a:ext uri="{FF2B5EF4-FFF2-40B4-BE49-F238E27FC236}">
                  <a16:creationId xmlns:a16="http://schemas.microsoft.com/office/drawing/2014/main" xmlns="" id="{BE967DF7-A389-4582-8BBC-1E4994652F07}"/>
                </a:ext>
              </a:extLst>
            </p:cNvPr>
            <p:cNvSpPr/>
            <p:nvPr/>
          </p:nvSpPr>
          <p:spPr bwMode="auto">
            <a:xfrm>
              <a:off x="1230204" y="3925157"/>
              <a:ext cx="287674" cy="239729"/>
            </a:xfrm>
            <a:prstGeom prst="rect">
              <a:avLst/>
            </a:prstGeom>
            <a:solidFill>
              <a:schemeClr val="bg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1600"/>
            </a:p>
          </p:txBody>
        </p:sp>
        <p:sp>
          <p:nvSpPr>
            <p:cNvPr id="32" name="Rectangle 31">
              <a:extLst>
                <a:ext uri="{FF2B5EF4-FFF2-40B4-BE49-F238E27FC236}">
                  <a16:creationId xmlns:a16="http://schemas.microsoft.com/office/drawing/2014/main" xmlns="" id="{254E46E9-78D0-4A4B-BFA6-F9F6B695BD3C}"/>
                </a:ext>
              </a:extLst>
            </p:cNvPr>
            <p:cNvSpPr/>
            <p:nvPr/>
          </p:nvSpPr>
          <p:spPr bwMode="auto">
            <a:xfrm>
              <a:off x="1230204" y="2539168"/>
              <a:ext cx="287674" cy="239729"/>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1600"/>
            </a:p>
          </p:txBody>
        </p:sp>
        <p:sp>
          <p:nvSpPr>
            <p:cNvPr id="33" name="TextBox 1">
              <a:extLst>
                <a:ext uri="{FF2B5EF4-FFF2-40B4-BE49-F238E27FC236}">
                  <a16:creationId xmlns:a16="http://schemas.microsoft.com/office/drawing/2014/main" xmlns="" id="{66A099D1-D2CF-406A-8543-902980B16EB5}"/>
                </a:ext>
              </a:extLst>
            </p:cNvPr>
            <p:cNvSpPr txBox="1"/>
            <p:nvPr/>
          </p:nvSpPr>
          <p:spPr>
            <a:xfrm>
              <a:off x="1371136" y="1908933"/>
              <a:ext cx="898308" cy="492443"/>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1600" dirty="0"/>
                <a:t>No. of </a:t>
              </a:r>
            </a:p>
            <a:p>
              <a:pPr algn="ctr">
                <a:spcBef>
                  <a:spcPts val="0"/>
                </a:spcBef>
              </a:pPr>
              <a:r>
                <a:rPr lang="en-AU" sz="1600" dirty="0"/>
                <a:t>storeys</a:t>
              </a:r>
            </a:p>
          </p:txBody>
        </p:sp>
      </p:grpSp>
      <p:graphicFrame>
        <p:nvGraphicFramePr>
          <p:cNvPr id="35" name="Content Placeholder 3">
            <a:extLst>
              <a:ext uri="{FF2B5EF4-FFF2-40B4-BE49-F238E27FC236}">
                <a16:creationId xmlns:a16="http://schemas.microsoft.com/office/drawing/2014/main" xmlns="" id="{7012E64E-0418-4ABA-9ADC-D009753BD322}"/>
              </a:ext>
            </a:extLst>
          </p:cNvPr>
          <p:cNvGraphicFramePr>
            <a:graphicFrameLocks/>
          </p:cNvGraphicFramePr>
          <p:nvPr>
            <p:extLst/>
          </p:nvPr>
        </p:nvGraphicFramePr>
        <p:xfrm>
          <a:off x="6554193" y="1919621"/>
          <a:ext cx="3079328" cy="417367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8171671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bwMode="auto">
          <a:xfrm>
            <a:off x="7367422" y="6361258"/>
            <a:ext cx="1721626" cy="276999"/>
          </a:xfrm>
          <a:prstGeom prst="rect">
            <a:avLst/>
          </a:prstGeom>
          <a:solidFill>
            <a:srgbClr val="FFFFFF"/>
          </a:solidFill>
          <a:ln w="9525">
            <a:solidFill>
              <a:srgbClr val="FFFFFF"/>
            </a:solidFill>
            <a:miter lim="800000"/>
            <a:headEnd/>
            <a:tailEnd/>
          </a:ln>
        </p:spPr>
        <p:txBody>
          <a:bodyPr vert="horz" wrap="square" lIns="0" tIns="0" rIns="0" bIns="0" numCol="1" anchor="b" anchorCtr="0" compatLnSpc="1">
            <a:prstTxWarp prst="textNoShape">
              <a:avLst/>
            </a:prstTxWarp>
            <a:spAutoFit/>
          </a:bodyPr>
          <a:lstStyle/>
          <a:p>
            <a:pPr defTabSz="915183">
              <a:defRPr/>
            </a:pPr>
            <a:endParaRPr lang="en-US" sz="1800" b="1" dirty="0"/>
          </a:p>
        </p:txBody>
      </p:sp>
      <p:pic>
        <p:nvPicPr>
          <p:cNvPr id="5" name="Picture 4"/>
          <p:cNvPicPr>
            <a:picLocks noChangeAspect="1"/>
          </p:cNvPicPr>
          <p:nvPr/>
        </p:nvPicPr>
        <p:blipFill rotWithShape="1">
          <a:blip r:embed="rId3"/>
          <a:srcRect l="7077" r="7431"/>
          <a:stretch/>
        </p:blipFill>
        <p:spPr>
          <a:xfrm>
            <a:off x="14823" y="254562"/>
            <a:ext cx="4066117" cy="3128780"/>
          </a:xfrm>
          <a:prstGeom prst="rect">
            <a:avLst/>
          </a:prstGeom>
        </p:spPr>
      </p:pic>
      <p:pic>
        <p:nvPicPr>
          <p:cNvPr id="6" name="Picture 5"/>
          <p:cNvPicPr>
            <a:picLocks noChangeAspect="1"/>
          </p:cNvPicPr>
          <p:nvPr/>
        </p:nvPicPr>
        <p:blipFill rotWithShape="1">
          <a:blip r:embed="rId4"/>
          <a:srcRect l="9709" b="6723"/>
          <a:stretch/>
        </p:blipFill>
        <p:spPr>
          <a:xfrm>
            <a:off x="5960533" y="254562"/>
            <a:ext cx="3946927" cy="3149731"/>
          </a:xfrm>
          <a:prstGeom prst="rect">
            <a:avLst/>
          </a:prstGeom>
        </p:spPr>
      </p:pic>
      <p:pic>
        <p:nvPicPr>
          <p:cNvPr id="7" name="Picture 6"/>
          <p:cNvPicPr>
            <a:picLocks noChangeAspect="1"/>
          </p:cNvPicPr>
          <p:nvPr/>
        </p:nvPicPr>
        <p:blipFill rotWithShape="1">
          <a:blip r:embed="rId5"/>
          <a:srcRect l="11337" t="4960"/>
          <a:stretch/>
        </p:blipFill>
        <p:spPr>
          <a:xfrm>
            <a:off x="3504110" y="3753595"/>
            <a:ext cx="3215793" cy="3115788"/>
          </a:xfrm>
          <a:prstGeom prst="rect">
            <a:avLst/>
          </a:prstGeom>
        </p:spPr>
      </p:pic>
      <p:sp>
        <p:nvSpPr>
          <p:cNvPr id="8" name="Rectangle 2"/>
          <p:cNvSpPr txBox="1">
            <a:spLocks noChangeArrowheads="1"/>
          </p:cNvSpPr>
          <p:nvPr/>
        </p:nvSpPr>
        <p:spPr bwMode="auto">
          <a:xfrm>
            <a:off x="3848977" y="3564587"/>
            <a:ext cx="2158937" cy="184666"/>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15183">
              <a:defRPr/>
            </a:pPr>
            <a:r>
              <a:rPr lang="en-US" sz="1200" b="1" dirty="0"/>
              <a:t>Toronto (6.0m)</a:t>
            </a:r>
          </a:p>
        </p:txBody>
      </p:sp>
      <p:pic>
        <p:nvPicPr>
          <p:cNvPr id="9" name="Picture 8"/>
          <p:cNvPicPr>
            <a:picLocks noChangeAspect="1"/>
          </p:cNvPicPr>
          <p:nvPr/>
        </p:nvPicPr>
        <p:blipFill rotWithShape="1">
          <a:blip r:embed="rId6"/>
          <a:srcRect l="7226" t="7671" r="32372"/>
          <a:stretch/>
        </p:blipFill>
        <p:spPr>
          <a:xfrm>
            <a:off x="7038826" y="3833959"/>
            <a:ext cx="2570702" cy="3035424"/>
          </a:xfrm>
          <a:prstGeom prst="rect">
            <a:avLst/>
          </a:prstGeom>
        </p:spPr>
      </p:pic>
      <p:sp>
        <p:nvSpPr>
          <p:cNvPr id="10" name="Rectangle 2"/>
          <p:cNvSpPr txBox="1">
            <a:spLocks noChangeArrowheads="1"/>
          </p:cNvSpPr>
          <p:nvPr/>
        </p:nvSpPr>
        <p:spPr bwMode="auto">
          <a:xfrm>
            <a:off x="7174107" y="3489095"/>
            <a:ext cx="2158937" cy="184666"/>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15183">
              <a:defRPr/>
            </a:pPr>
            <a:r>
              <a:rPr lang="en-US" sz="1200" b="1" dirty="0"/>
              <a:t>Rome (2.7m)</a:t>
            </a:r>
          </a:p>
        </p:txBody>
      </p:sp>
      <p:sp>
        <p:nvSpPr>
          <p:cNvPr id="11" name="Rectangle 2"/>
          <p:cNvSpPr txBox="1">
            <a:spLocks noChangeArrowheads="1"/>
          </p:cNvSpPr>
          <p:nvPr/>
        </p:nvSpPr>
        <p:spPr bwMode="auto">
          <a:xfrm>
            <a:off x="1671843" y="19368"/>
            <a:ext cx="2158937" cy="184666"/>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15183">
              <a:defRPr/>
            </a:pPr>
            <a:r>
              <a:rPr lang="en-US" sz="1200" b="1" dirty="0"/>
              <a:t>Melbourne (3.6m)</a:t>
            </a:r>
          </a:p>
        </p:txBody>
      </p:sp>
      <p:sp>
        <p:nvSpPr>
          <p:cNvPr id="12" name="Rectangle 2"/>
          <p:cNvSpPr txBox="1">
            <a:spLocks noChangeArrowheads="1"/>
          </p:cNvSpPr>
          <p:nvPr/>
        </p:nvSpPr>
        <p:spPr bwMode="auto">
          <a:xfrm>
            <a:off x="6545167" y="19368"/>
            <a:ext cx="2158937" cy="184666"/>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15183">
              <a:defRPr/>
            </a:pPr>
            <a:r>
              <a:rPr lang="en-US" sz="1200" b="1" dirty="0"/>
              <a:t>Berlin (3.7m)</a:t>
            </a:r>
          </a:p>
        </p:txBody>
      </p:sp>
      <p:sp>
        <p:nvSpPr>
          <p:cNvPr id="13" name="Rectangle 12"/>
          <p:cNvSpPr/>
          <p:nvPr/>
        </p:nvSpPr>
        <p:spPr bwMode="auto">
          <a:xfrm>
            <a:off x="5416380" y="110067"/>
            <a:ext cx="906766" cy="126525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5" name="Rectangle 14"/>
          <p:cNvSpPr/>
          <p:nvPr/>
        </p:nvSpPr>
        <p:spPr bwMode="auto">
          <a:xfrm>
            <a:off x="6432890" y="5767911"/>
            <a:ext cx="1102443" cy="109008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charset="0"/>
              <a:ea typeface="ＭＳ Ｐゴシック" pitchFamily="34" charset="-128"/>
            </a:endParaRPr>
          </a:p>
        </p:txBody>
      </p:sp>
      <p:sp>
        <p:nvSpPr>
          <p:cNvPr id="16" name="Rectangle 15"/>
          <p:cNvSpPr/>
          <p:nvPr/>
        </p:nvSpPr>
        <p:spPr bwMode="auto">
          <a:xfrm>
            <a:off x="5855657" y="5737313"/>
            <a:ext cx="642471" cy="113562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7" name="Rectangle 16"/>
          <p:cNvSpPr/>
          <p:nvPr/>
        </p:nvSpPr>
        <p:spPr bwMode="auto">
          <a:xfrm>
            <a:off x="4779254" y="1414059"/>
            <a:ext cx="229980" cy="229980"/>
          </a:xfrm>
          <a:prstGeom prst="rect">
            <a:avLst/>
          </a:prstGeom>
          <a:solidFill>
            <a:srgbClr val="154D1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8" name="Rectangle 17"/>
          <p:cNvSpPr/>
          <p:nvPr/>
        </p:nvSpPr>
        <p:spPr bwMode="auto">
          <a:xfrm>
            <a:off x="4779254" y="1678330"/>
            <a:ext cx="229980" cy="229980"/>
          </a:xfrm>
          <a:prstGeom prst="rect">
            <a:avLst/>
          </a:prstGeom>
          <a:solidFill>
            <a:srgbClr val="D2A6A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9" name="Rectangle 18"/>
          <p:cNvSpPr/>
          <p:nvPr/>
        </p:nvSpPr>
        <p:spPr bwMode="auto">
          <a:xfrm>
            <a:off x="4779254" y="1942601"/>
            <a:ext cx="229980" cy="229980"/>
          </a:xfrm>
          <a:prstGeom prst="rect">
            <a:avLst/>
          </a:prstGeom>
          <a:solidFill>
            <a:srgbClr val="BB7E8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0" name="Rectangle 19"/>
          <p:cNvSpPr/>
          <p:nvPr/>
        </p:nvSpPr>
        <p:spPr bwMode="auto">
          <a:xfrm>
            <a:off x="4779254" y="621246"/>
            <a:ext cx="229980" cy="229980"/>
          </a:xfrm>
          <a:prstGeom prst="rect">
            <a:avLst/>
          </a:prstGeom>
          <a:solidFill>
            <a:srgbClr val="9CCE9A"/>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1" name="Rectangle 20"/>
          <p:cNvSpPr/>
          <p:nvPr/>
        </p:nvSpPr>
        <p:spPr bwMode="auto">
          <a:xfrm>
            <a:off x="4779254" y="885517"/>
            <a:ext cx="229980" cy="229980"/>
          </a:xfrm>
          <a:prstGeom prst="rect">
            <a:avLst/>
          </a:prstGeom>
          <a:solidFill>
            <a:srgbClr val="479D43"/>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2" name="Rectangle 21"/>
          <p:cNvSpPr/>
          <p:nvPr/>
        </p:nvSpPr>
        <p:spPr bwMode="auto">
          <a:xfrm>
            <a:off x="4779254" y="1149788"/>
            <a:ext cx="229980" cy="229980"/>
          </a:xfrm>
          <a:prstGeom prst="rect">
            <a:avLst/>
          </a:prstGeom>
          <a:solidFill>
            <a:srgbClr val="0F700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3" name="Rectangle 22"/>
          <p:cNvSpPr/>
          <p:nvPr/>
        </p:nvSpPr>
        <p:spPr bwMode="auto">
          <a:xfrm>
            <a:off x="4779254" y="2206872"/>
            <a:ext cx="229980" cy="229980"/>
          </a:xfrm>
          <a:prstGeom prst="rect">
            <a:avLst/>
          </a:prstGeom>
          <a:solidFill>
            <a:srgbClr val="A5585B"/>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4" name="Rectangle 23"/>
          <p:cNvSpPr/>
          <p:nvPr/>
        </p:nvSpPr>
        <p:spPr bwMode="auto">
          <a:xfrm>
            <a:off x="4779254" y="2471143"/>
            <a:ext cx="229980" cy="229980"/>
          </a:xfrm>
          <a:prstGeom prst="rect">
            <a:avLst/>
          </a:prstGeom>
          <a:solidFill>
            <a:srgbClr val="91363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5" name="Rectangle 24"/>
          <p:cNvSpPr/>
          <p:nvPr/>
        </p:nvSpPr>
        <p:spPr bwMode="auto">
          <a:xfrm>
            <a:off x="4779254" y="2735411"/>
            <a:ext cx="229980" cy="229980"/>
          </a:xfrm>
          <a:prstGeom prst="rect">
            <a:avLst/>
          </a:prstGeom>
          <a:solidFill>
            <a:srgbClr val="6B010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6" name="TextBox 25"/>
          <p:cNvSpPr txBox="1"/>
          <p:nvPr/>
        </p:nvSpPr>
        <p:spPr>
          <a:xfrm>
            <a:off x="5073119" y="469933"/>
            <a:ext cx="389164" cy="2620512"/>
          </a:xfrm>
          <a:prstGeom prst="rect">
            <a:avLst/>
          </a:prstGeom>
          <a:noFill/>
        </p:spPr>
        <p:txBody>
          <a:bodyPr wrap="square" lIns="0" tIns="0" rIns="0" bIns="0" rtlCol="0">
            <a:spAutoFit/>
          </a:bodyPr>
          <a:lstStyle/>
          <a:p>
            <a:pPr>
              <a:lnSpc>
                <a:spcPct val="122000"/>
              </a:lnSpc>
            </a:pPr>
            <a:r>
              <a:rPr lang="en-AU" sz="1400" dirty="0"/>
              <a:t>0</a:t>
            </a:r>
          </a:p>
          <a:p>
            <a:pPr>
              <a:lnSpc>
                <a:spcPct val="122000"/>
              </a:lnSpc>
            </a:pPr>
            <a:r>
              <a:rPr lang="en-AU" sz="1400" dirty="0">
                <a:solidFill>
                  <a:srgbClr val="000000"/>
                </a:solidFill>
              </a:rPr>
              <a:t>20</a:t>
            </a:r>
          </a:p>
          <a:p>
            <a:pPr>
              <a:lnSpc>
                <a:spcPct val="122000"/>
              </a:lnSpc>
            </a:pPr>
            <a:r>
              <a:rPr lang="en-AU" sz="1400" dirty="0">
                <a:solidFill>
                  <a:srgbClr val="000000"/>
                </a:solidFill>
              </a:rPr>
              <a:t>40</a:t>
            </a:r>
          </a:p>
          <a:p>
            <a:pPr>
              <a:lnSpc>
                <a:spcPct val="122000"/>
              </a:lnSpc>
            </a:pPr>
            <a:r>
              <a:rPr lang="en-AU" sz="1400" dirty="0">
                <a:solidFill>
                  <a:srgbClr val="000000"/>
                </a:solidFill>
              </a:rPr>
              <a:t>60</a:t>
            </a:r>
          </a:p>
          <a:p>
            <a:pPr>
              <a:lnSpc>
                <a:spcPct val="122000"/>
              </a:lnSpc>
            </a:pPr>
            <a:r>
              <a:rPr lang="en-AU" sz="1400" dirty="0">
                <a:solidFill>
                  <a:srgbClr val="000000"/>
                </a:solidFill>
              </a:rPr>
              <a:t>80</a:t>
            </a:r>
          </a:p>
          <a:p>
            <a:pPr>
              <a:lnSpc>
                <a:spcPct val="122000"/>
              </a:lnSpc>
            </a:pPr>
            <a:r>
              <a:rPr lang="en-AU" sz="1400" dirty="0">
                <a:solidFill>
                  <a:srgbClr val="000000"/>
                </a:solidFill>
              </a:rPr>
              <a:t>100</a:t>
            </a:r>
          </a:p>
          <a:p>
            <a:pPr>
              <a:lnSpc>
                <a:spcPct val="122000"/>
              </a:lnSpc>
            </a:pPr>
            <a:r>
              <a:rPr lang="en-AU" sz="1400" dirty="0">
                <a:solidFill>
                  <a:srgbClr val="000000"/>
                </a:solidFill>
              </a:rPr>
              <a:t>200</a:t>
            </a:r>
          </a:p>
          <a:p>
            <a:pPr>
              <a:lnSpc>
                <a:spcPct val="122000"/>
              </a:lnSpc>
            </a:pPr>
            <a:r>
              <a:rPr lang="en-AU" sz="1400" dirty="0">
                <a:solidFill>
                  <a:srgbClr val="000000"/>
                </a:solidFill>
              </a:rPr>
              <a:t>300</a:t>
            </a:r>
          </a:p>
          <a:p>
            <a:pPr>
              <a:lnSpc>
                <a:spcPct val="122000"/>
              </a:lnSpc>
            </a:pPr>
            <a:r>
              <a:rPr lang="en-AU" sz="1400" dirty="0">
                <a:solidFill>
                  <a:srgbClr val="000000"/>
                </a:solidFill>
              </a:rPr>
              <a:t>400</a:t>
            </a:r>
          </a:p>
          <a:p>
            <a:pPr>
              <a:lnSpc>
                <a:spcPct val="122000"/>
              </a:lnSpc>
            </a:pPr>
            <a:r>
              <a:rPr lang="en-AU" sz="1400" dirty="0">
                <a:solidFill>
                  <a:srgbClr val="000000"/>
                </a:solidFill>
              </a:rPr>
              <a:t>500</a:t>
            </a:r>
            <a:endParaRPr lang="en-US" sz="1400" dirty="0">
              <a:solidFill>
                <a:srgbClr val="000000"/>
              </a:solidFill>
            </a:endParaRPr>
          </a:p>
        </p:txBody>
      </p:sp>
      <p:sp>
        <p:nvSpPr>
          <p:cNvPr id="27" name="TextBox 26"/>
          <p:cNvSpPr txBox="1"/>
          <p:nvPr/>
        </p:nvSpPr>
        <p:spPr>
          <a:xfrm>
            <a:off x="4437238" y="337930"/>
            <a:ext cx="1403721" cy="210057"/>
          </a:xfrm>
          <a:prstGeom prst="rect">
            <a:avLst/>
          </a:prstGeom>
          <a:noFill/>
        </p:spPr>
        <p:txBody>
          <a:bodyPr wrap="square" lIns="0" tIns="0" rIns="0" bIns="0" rtlCol="0">
            <a:spAutoFit/>
          </a:bodyPr>
          <a:lstStyle/>
          <a:p>
            <a:pPr>
              <a:lnSpc>
                <a:spcPct val="97000"/>
              </a:lnSpc>
            </a:pPr>
            <a:r>
              <a:rPr lang="en-AU" sz="1400"/>
              <a:t>Persons/hectare</a:t>
            </a:r>
            <a:endParaRPr lang="en-US" sz="1400" dirty="0">
              <a:solidFill>
                <a:srgbClr val="000000"/>
              </a:solidFill>
            </a:endParaRPr>
          </a:p>
        </p:txBody>
      </p:sp>
      <p:pic>
        <p:nvPicPr>
          <p:cNvPr id="29" name="Picture 28"/>
          <p:cNvPicPr>
            <a:picLocks noChangeAspect="1"/>
          </p:cNvPicPr>
          <p:nvPr/>
        </p:nvPicPr>
        <p:blipFill rotWithShape="1">
          <a:blip r:embed="rId7"/>
          <a:srcRect l="17643" t="1724" r="11452"/>
          <a:stretch/>
        </p:blipFill>
        <p:spPr>
          <a:xfrm>
            <a:off x="-7" y="3897601"/>
            <a:ext cx="3259289" cy="2971782"/>
          </a:xfrm>
          <a:prstGeom prst="rect">
            <a:avLst/>
          </a:prstGeom>
        </p:spPr>
      </p:pic>
      <p:sp>
        <p:nvSpPr>
          <p:cNvPr id="28" name="Rectangle 2"/>
          <p:cNvSpPr txBox="1">
            <a:spLocks noChangeArrowheads="1"/>
          </p:cNvSpPr>
          <p:nvPr/>
        </p:nvSpPr>
        <p:spPr bwMode="auto">
          <a:xfrm>
            <a:off x="515072" y="4140320"/>
            <a:ext cx="2158937" cy="184666"/>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algn="ctr" defTabSz="915183">
              <a:defRPr/>
            </a:pPr>
            <a:r>
              <a:rPr lang="en-US" sz="1200" b="1" dirty="0"/>
              <a:t>Sydney (3.8m)</a:t>
            </a:r>
          </a:p>
        </p:txBody>
      </p:sp>
    </p:spTree>
    <p:extLst>
      <p:ext uri="{BB962C8B-B14F-4D97-AF65-F5344CB8AC3E}">
        <p14:creationId xmlns:p14="http://schemas.microsoft.com/office/powerpoint/2010/main" val="322295598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8"/>
          <p:cNvSpPr txBox="1"/>
          <p:nvPr/>
        </p:nvSpPr>
        <p:spPr>
          <a:xfrm>
            <a:off x="804230" y="6493932"/>
            <a:ext cx="8945697"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Dwelling price decile</a:t>
            </a:r>
          </a:p>
        </p:txBody>
      </p:sp>
      <p:graphicFrame>
        <p:nvGraphicFramePr>
          <p:cNvPr id="17" name="Content Placeholder 3">
            <a:extLst>
              <a:ext uri="{FF2B5EF4-FFF2-40B4-BE49-F238E27FC236}">
                <a16:creationId xmlns:a16="http://schemas.microsoft.com/office/drawing/2014/main" xmlns="" id="{8C391EDB-8BAE-486A-A6EB-337EF5EB5ED6}"/>
              </a:ext>
            </a:extLst>
          </p:cNvPr>
          <p:cNvGraphicFramePr>
            <a:graphicFrameLocks/>
          </p:cNvGraphicFramePr>
          <p:nvPr>
            <p:extLst>
              <p:ext uri="{D42A27DB-BD31-4B8C-83A1-F6EECF244321}">
                <p14:modId xmlns:p14="http://schemas.microsoft.com/office/powerpoint/2010/main" val="404827668"/>
              </p:ext>
            </p:extLst>
          </p:nvPr>
        </p:nvGraphicFramePr>
        <p:xfrm>
          <a:off x="0" y="0"/>
          <a:ext cx="9906000" cy="6493931"/>
        </p:xfrm>
        <a:graphic>
          <a:graphicData uri="http://schemas.openxmlformats.org/drawingml/2006/chart">
            <c:chart xmlns:c="http://schemas.openxmlformats.org/drawingml/2006/chart" xmlns:r="http://schemas.openxmlformats.org/officeDocument/2006/relationships" r:id="rId3"/>
          </a:graphicData>
        </a:graphic>
      </p:graphicFrame>
      <p:sp>
        <p:nvSpPr>
          <p:cNvPr id="13" name="Rectangle 12"/>
          <p:cNvSpPr/>
          <p:nvPr/>
        </p:nvSpPr>
        <p:spPr bwMode="auto">
          <a:xfrm>
            <a:off x="5657315" y="173013"/>
            <a:ext cx="3188090" cy="1283418"/>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4" name="TextBox 18"/>
          <p:cNvSpPr txBox="1"/>
          <p:nvPr/>
        </p:nvSpPr>
        <p:spPr>
          <a:xfrm>
            <a:off x="6225946" y="175797"/>
            <a:ext cx="2619459"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All dwellings</a:t>
            </a:r>
          </a:p>
        </p:txBody>
      </p:sp>
      <p:sp>
        <p:nvSpPr>
          <p:cNvPr id="4" name="Rectangle 3"/>
          <p:cNvSpPr/>
          <p:nvPr/>
        </p:nvSpPr>
        <p:spPr bwMode="auto">
          <a:xfrm>
            <a:off x="5792440" y="173013"/>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accent2"/>
              </a:solidFill>
              <a:effectLst/>
              <a:latin typeface="Arial" charset="0"/>
              <a:ea typeface="ＭＳ Ｐゴシック" pitchFamily="34" charset="-128"/>
            </a:endParaRPr>
          </a:p>
        </p:txBody>
      </p:sp>
      <p:sp>
        <p:nvSpPr>
          <p:cNvPr id="10" name="TextBox 18">
            <a:extLst>
              <a:ext uri="{FF2B5EF4-FFF2-40B4-BE49-F238E27FC236}">
                <a16:creationId xmlns:a16="http://schemas.microsoft.com/office/drawing/2014/main" xmlns="" id="{E944A2F5-3E39-431D-B70E-AB0D3970A16A}"/>
              </a:ext>
            </a:extLst>
          </p:cNvPr>
          <p:cNvSpPr txBox="1"/>
          <p:nvPr/>
        </p:nvSpPr>
        <p:spPr>
          <a:xfrm>
            <a:off x="6225946" y="543702"/>
            <a:ext cx="29916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Houses</a:t>
            </a:r>
          </a:p>
        </p:txBody>
      </p:sp>
      <p:sp>
        <p:nvSpPr>
          <p:cNvPr id="15" name="Rectangle 14">
            <a:extLst>
              <a:ext uri="{FF2B5EF4-FFF2-40B4-BE49-F238E27FC236}">
                <a16:creationId xmlns:a16="http://schemas.microsoft.com/office/drawing/2014/main" xmlns="" id="{0B078AF3-6131-4A08-9B73-00FFE966F2F3}"/>
              </a:ext>
            </a:extLst>
          </p:cNvPr>
          <p:cNvSpPr/>
          <p:nvPr/>
        </p:nvSpPr>
        <p:spPr bwMode="auto">
          <a:xfrm>
            <a:off x="5792440" y="539196"/>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9" name="Rectangle 18">
            <a:extLst>
              <a:ext uri="{FF2B5EF4-FFF2-40B4-BE49-F238E27FC236}">
                <a16:creationId xmlns:a16="http://schemas.microsoft.com/office/drawing/2014/main" xmlns="" id="{EE786F60-FE43-4AC3-8741-CF73D1605C2B}"/>
              </a:ext>
            </a:extLst>
          </p:cNvPr>
          <p:cNvSpPr/>
          <p:nvPr/>
        </p:nvSpPr>
        <p:spPr bwMode="auto">
          <a:xfrm>
            <a:off x="5792440" y="930906"/>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20" name="TextBox 18">
            <a:extLst>
              <a:ext uri="{FF2B5EF4-FFF2-40B4-BE49-F238E27FC236}">
                <a16:creationId xmlns:a16="http://schemas.microsoft.com/office/drawing/2014/main" xmlns="" id="{3281CA0E-35EC-4C01-BB25-739E61BB06A0}"/>
              </a:ext>
            </a:extLst>
          </p:cNvPr>
          <p:cNvSpPr txBox="1"/>
          <p:nvPr/>
        </p:nvSpPr>
        <p:spPr>
          <a:xfrm>
            <a:off x="6225946" y="880889"/>
            <a:ext cx="2991651"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Apartments, units, townhouses etc.</a:t>
            </a:r>
          </a:p>
        </p:txBody>
      </p:sp>
      <p:sp>
        <p:nvSpPr>
          <p:cNvPr id="12" name="TextBox 18">
            <a:extLst>
              <a:ext uri="{FF2B5EF4-FFF2-40B4-BE49-F238E27FC236}">
                <a16:creationId xmlns:a16="http://schemas.microsoft.com/office/drawing/2014/main" xmlns="" id="{0EE75EB9-366C-4C1A-A0B6-147F9DCFB880}"/>
              </a:ext>
            </a:extLst>
          </p:cNvPr>
          <p:cNvSpPr txBox="1"/>
          <p:nvPr/>
        </p:nvSpPr>
        <p:spPr>
          <a:xfrm>
            <a:off x="1740194" y="504565"/>
            <a:ext cx="29916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highlight>
                  <a:srgbClr val="00FFFF"/>
                </a:highlight>
              </a:rPr>
              <a:t>2015-16 – capitals only</a:t>
            </a:r>
          </a:p>
        </p:txBody>
      </p:sp>
    </p:spTree>
    <p:extLst>
      <p:ext uri="{BB962C8B-B14F-4D97-AF65-F5344CB8AC3E}">
        <p14:creationId xmlns:p14="http://schemas.microsoft.com/office/powerpoint/2010/main" val="316510817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8"/>
          <p:cNvSpPr txBox="1"/>
          <p:nvPr/>
        </p:nvSpPr>
        <p:spPr>
          <a:xfrm>
            <a:off x="826265" y="6493932"/>
            <a:ext cx="8912646"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Private rental decile</a:t>
            </a:r>
          </a:p>
        </p:txBody>
      </p:sp>
      <p:graphicFrame>
        <p:nvGraphicFramePr>
          <p:cNvPr id="18" name="Content Placeholder 3">
            <a:extLst>
              <a:ext uri="{FF2B5EF4-FFF2-40B4-BE49-F238E27FC236}">
                <a16:creationId xmlns:a16="http://schemas.microsoft.com/office/drawing/2014/main" xmlns="" id="{BB0F93AC-D228-4405-85CA-AC30DD6FEE14}"/>
              </a:ext>
            </a:extLst>
          </p:cNvPr>
          <p:cNvGraphicFramePr>
            <a:graphicFrameLocks/>
          </p:cNvGraphicFramePr>
          <p:nvPr>
            <p:extLst>
              <p:ext uri="{D42A27DB-BD31-4B8C-83A1-F6EECF244321}">
                <p14:modId xmlns:p14="http://schemas.microsoft.com/office/powerpoint/2010/main" val="3253768477"/>
              </p:ext>
            </p:extLst>
          </p:nvPr>
        </p:nvGraphicFramePr>
        <p:xfrm>
          <a:off x="0" y="0"/>
          <a:ext cx="9906000" cy="6599104"/>
        </p:xfrm>
        <a:graphic>
          <a:graphicData uri="http://schemas.openxmlformats.org/drawingml/2006/chart">
            <c:chart xmlns:c="http://schemas.openxmlformats.org/drawingml/2006/chart" xmlns:r="http://schemas.openxmlformats.org/officeDocument/2006/relationships" r:id="rId3"/>
          </a:graphicData>
        </a:graphic>
      </p:graphicFrame>
      <p:sp>
        <p:nvSpPr>
          <p:cNvPr id="21" name="Rectangle 20">
            <a:extLst>
              <a:ext uri="{FF2B5EF4-FFF2-40B4-BE49-F238E27FC236}">
                <a16:creationId xmlns:a16="http://schemas.microsoft.com/office/drawing/2014/main" xmlns="" id="{D46D7FB0-BF52-432B-A2E2-32FA50757AA1}"/>
              </a:ext>
            </a:extLst>
          </p:cNvPr>
          <p:cNvSpPr/>
          <p:nvPr/>
        </p:nvSpPr>
        <p:spPr bwMode="auto">
          <a:xfrm>
            <a:off x="6246564" y="95894"/>
            <a:ext cx="2897436" cy="1283418"/>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2" name="TextBox 18">
            <a:extLst>
              <a:ext uri="{FF2B5EF4-FFF2-40B4-BE49-F238E27FC236}">
                <a16:creationId xmlns:a16="http://schemas.microsoft.com/office/drawing/2014/main" xmlns="" id="{5636D547-009F-4DD9-9DFE-2609FE543DD0}"/>
              </a:ext>
            </a:extLst>
          </p:cNvPr>
          <p:cNvSpPr txBox="1"/>
          <p:nvPr/>
        </p:nvSpPr>
        <p:spPr>
          <a:xfrm>
            <a:off x="6815195" y="98678"/>
            <a:ext cx="2619459"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All dwellings</a:t>
            </a:r>
          </a:p>
        </p:txBody>
      </p:sp>
      <p:sp>
        <p:nvSpPr>
          <p:cNvPr id="23" name="Rectangle 22">
            <a:extLst>
              <a:ext uri="{FF2B5EF4-FFF2-40B4-BE49-F238E27FC236}">
                <a16:creationId xmlns:a16="http://schemas.microsoft.com/office/drawing/2014/main" xmlns="" id="{D4C54209-8548-41E4-A3B6-705AED1C4813}"/>
              </a:ext>
            </a:extLst>
          </p:cNvPr>
          <p:cNvSpPr/>
          <p:nvPr/>
        </p:nvSpPr>
        <p:spPr bwMode="auto">
          <a:xfrm>
            <a:off x="6381689" y="95894"/>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accent2"/>
              </a:solidFill>
              <a:effectLst/>
              <a:latin typeface="Arial" charset="0"/>
              <a:ea typeface="ＭＳ Ｐゴシック" pitchFamily="34" charset="-128"/>
            </a:endParaRPr>
          </a:p>
        </p:txBody>
      </p:sp>
      <p:sp>
        <p:nvSpPr>
          <p:cNvPr id="24" name="TextBox 18">
            <a:extLst>
              <a:ext uri="{FF2B5EF4-FFF2-40B4-BE49-F238E27FC236}">
                <a16:creationId xmlns:a16="http://schemas.microsoft.com/office/drawing/2014/main" xmlns="" id="{4183566D-BCE1-49B6-84A0-E62FE67E9059}"/>
              </a:ext>
            </a:extLst>
          </p:cNvPr>
          <p:cNvSpPr txBox="1"/>
          <p:nvPr/>
        </p:nvSpPr>
        <p:spPr>
          <a:xfrm>
            <a:off x="6815195" y="466583"/>
            <a:ext cx="21998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Houses</a:t>
            </a:r>
          </a:p>
        </p:txBody>
      </p:sp>
      <p:sp>
        <p:nvSpPr>
          <p:cNvPr id="25" name="Rectangle 24">
            <a:extLst>
              <a:ext uri="{FF2B5EF4-FFF2-40B4-BE49-F238E27FC236}">
                <a16:creationId xmlns:a16="http://schemas.microsoft.com/office/drawing/2014/main" xmlns="" id="{662EA3AA-E4AD-4AB9-A0D8-911A10BCEFF7}"/>
              </a:ext>
            </a:extLst>
          </p:cNvPr>
          <p:cNvSpPr/>
          <p:nvPr/>
        </p:nvSpPr>
        <p:spPr bwMode="auto">
          <a:xfrm>
            <a:off x="6381689" y="462077"/>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6" name="Rectangle 25">
            <a:extLst>
              <a:ext uri="{FF2B5EF4-FFF2-40B4-BE49-F238E27FC236}">
                <a16:creationId xmlns:a16="http://schemas.microsoft.com/office/drawing/2014/main" xmlns="" id="{8E4AEB28-30CC-448C-8078-0CF515067D9F}"/>
              </a:ext>
            </a:extLst>
          </p:cNvPr>
          <p:cNvSpPr/>
          <p:nvPr/>
        </p:nvSpPr>
        <p:spPr bwMode="auto">
          <a:xfrm>
            <a:off x="6381689" y="865510"/>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7" name="TextBox 18">
            <a:extLst>
              <a:ext uri="{FF2B5EF4-FFF2-40B4-BE49-F238E27FC236}">
                <a16:creationId xmlns:a16="http://schemas.microsoft.com/office/drawing/2014/main" xmlns="" id="{EE64A03E-BDFF-4957-A60F-59FE118F5D03}"/>
              </a:ext>
            </a:extLst>
          </p:cNvPr>
          <p:cNvSpPr txBox="1"/>
          <p:nvPr/>
        </p:nvSpPr>
        <p:spPr>
          <a:xfrm>
            <a:off x="6815195" y="756878"/>
            <a:ext cx="2991651"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Apartments, units, townhouses etc.</a:t>
            </a:r>
          </a:p>
        </p:txBody>
      </p:sp>
      <p:sp>
        <p:nvSpPr>
          <p:cNvPr id="13" name="TextBox 18">
            <a:extLst>
              <a:ext uri="{FF2B5EF4-FFF2-40B4-BE49-F238E27FC236}">
                <a16:creationId xmlns:a16="http://schemas.microsoft.com/office/drawing/2014/main" xmlns="" id="{26743A48-82F9-499E-AF8F-69BA3BFF51D3}"/>
              </a:ext>
            </a:extLst>
          </p:cNvPr>
          <p:cNvSpPr txBox="1"/>
          <p:nvPr/>
        </p:nvSpPr>
        <p:spPr>
          <a:xfrm>
            <a:off x="1740194" y="504565"/>
            <a:ext cx="29916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highlight>
                  <a:srgbClr val="00FFFF"/>
                </a:highlight>
              </a:rPr>
              <a:t>2015-16 – capitals only</a:t>
            </a:r>
          </a:p>
        </p:txBody>
      </p:sp>
    </p:spTree>
    <p:extLst>
      <p:ext uri="{BB962C8B-B14F-4D97-AF65-F5344CB8AC3E}">
        <p14:creationId xmlns:p14="http://schemas.microsoft.com/office/powerpoint/2010/main" val="57148423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8"/>
          <p:cNvSpPr txBox="1"/>
          <p:nvPr/>
        </p:nvSpPr>
        <p:spPr>
          <a:xfrm>
            <a:off x="826265" y="6493932"/>
            <a:ext cx="8912646"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Private rental decile</a:t>
            </a:r>
          </a:p>
        </p:txBody>
      </p:sp>
      <p:graphicFrame>
        <p:nvGraphicFramePr>
          <p:cNvPr id="18" name="Content Placeholder 3">
            <a:extLst>
              <a:ext uri="{FF2B5EF4-FFF2-40B4-BE49-F238E27FC236}">
                <a16:creationId xmlns:a16="http://schemas.microsoft.com/office/drawing/2014/main" xmlns="" id="{BB0F93AC-D228-4405-85CA-AC30DD6FEE14}"/>
              </a:ext>
            </a:extLst>
          </p:cNvPr>
          <p:cNvGraphicFramePr>
            <a:graphicFrameLocks/>
          </p:cNvGraphicFramePr>
          <p:nvPr>
            <p:extLst>
              <p:ext uri="{D42A27DB-BD31-4B8C-83A1-F6EECF244321}">
                <p14:modId xmlns:p14="http://schemas.microsoft.com/office/powerpoint/2010/main" val="1193068107"/>
              </p:ext>
            </p:extLst>
          </p:nvPr>
        </p:nvGraphicFramePr>
        <p:xfrm>
          <a:off x="0" y="0"/>
          <a:ext cx="9906000" cy="6599104"/>
        </p:xfrm>
        <a:graphic>
          <a:graphicData uri="http://schemas.openxmlformats.org/drawingml/2006/chart">
            <c:chart xmlns:c="http://schemas.openxmlformats.org/drawingml/2006/chart" xmlns:r="http://schemas.openxmlformats.org/officeDocument/2006/relationships" r:id="rId3"/>
          </a:graphicData>
        </a:graphic>
      </p:graphicFrame>
      <p:sp>
        <p:nvSpPr>
          <p:cNvPr id="21" name="Rectangle 20">
            <a:extLst>
              <a:ext uri="{FF2B5EF4-FFF2-40B4-BE49-F238E27FC236}">
                <a16:creationId xmlns:a16="http://schemas.microsoft.com/office/drawing/2014/main" xmlns="" id="{D46D7FB0-BF52-432B-A2E2-32FA50757AA1}"/>
              </a:ext>
            </a:extLst>
          </p:cNvPr>
          <p:cNvSpPr/>
          <p:nvPr/>
        </p:nvSpPr>
        <p:spPr bwMode="auto">
          <a:xfrm>
            <a:off x="6246564" y="95894"/>
            <a:ext cx="2897436" cy="1283418"/>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2" name="TextBox 18">
            <a:extLst>
              <a:ext uri="{FF2B5EF4-FFF2-40B4-BE49-F238E27FC236}">
                <a16:creationId xmlns:a16="http://schemas.microsoft.com/office/drawing/2014/main" xmlns="" id="{5636D547-009F-4DD9-9DFE-2609FE543DD0}"/>
              </a:ext>
            </a:extLst>
          </p:cNvPr>
          <p:cNvSpPr txBox="1"/>
          <p:nvPr/>
        </p:nvSpPr>
        <p:spPr>
          <a:xfrm>
            <a:off x="6815195" y="98678"/>
            <a:ext cx="2619459"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All dwellings</a:t>
            </a:r>
          </a:p>
        </p:txBody>
      </p:sp>
      <p:sp>
        <p:nvSpPr>
          <p:cNvPr id="23" name="Rectangle 22">
            <a:extLst>
              <a:ext uri="{FF2B5EF4-FFF2-40B4-BE49-F238E27FC236}">
                <a16:creationId xmlns:a16="http://schemas.microsoft.com/office/drawing/2014/main" xmlns="" id="{D4C54209-8548-41E4-A3B6-705AED1C4813}"/>
              </a:ext>
            </a:extLst>
          </p:cNvPr>
          <p:cNvSpPr/>
          <p:nvPr/>
        </p:nvSpPr>
        <p:spPr bwMode="auto">
          <a:xfrm>
            <a:off x="6381689" y="95894"/>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accent2"/>
              </a:solidFill>
              <a:effectLst/>
              <a:latin typeface="Arial" charset="0"/>
              <a:ea typeface="ＭＳ Ｐゴシック" pitchFamily="34" charset="-128"/>
            </a:endParaRPr>
          </a:p>
        </p:txBody>
      </p:sp>
      <p:sp>
        <p:nvSpPr>
          <p:cNvPr id="24" name="TextBox 18">
            <a:extLst>
              <a:ext uri="{FF2B5EF4-FFF2-40B4-BE49-F238E27FC236}">
                <a16:creationId xmlns:a16="http://schemas.microsoft.com/office/drawing/2014/main" xmlns="" id="{4183566D-BCE1-49B6-84A0-E62FE67E9059}"/>
              </a:ext>
            </a:extLst>
          </p:cNvPr>
          <p:cNvSpPr txBox="1"/>
          <p:nvPr/>
        </p:nvSpPr>
        <p:spPr>
          <a:xfrm>
            <a:off x="6815195" y="466583"/>
            <a:ext cx="21998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Houses</a:t>
            </a:r>
          </a:p>
        </p:txBody>
      </p:sp>
      <p:sp>
        <p:nvSpPr>
          <p:cNvPr id="25" name="Rectangle 24">
            <a:extLst>
              <a:ext uri="{FF2B5EF4-FFF2-40B4-BE49-F238E27FC236}">
                <a16:creationId xmlns:a16="http://schemas.microsoft.com/office/drawing/2014/main" xmlns="" id="{662EA3AA-E4AD-4AB9-A0D8-911A10BCEFF7}"/>
              </a:ext>
            </a:extLst>
          </p:cNvPr>
          <p:cNvSpPr/>
          <p:nvPr/>
        </p:nvSpPr>
        <p:spPr bwMode="auto">
          <a:xfrm>
            <a:off x="6381689" y="462077"/>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6" name="Rectangle 25">
            <a:extLst>
              <a:ext uri="{FF2B5EF4-FFF2-40B4-BE49-F238E27FC236}">
                <a16:creationId xmlns:a16="http://schemas.microsoft.com/office/drawing/2014/main" xmlns="" id="{8E4AEB28-30CC-448C-8078-0CF515067D9F}"/>
              </a:ext>
            </a:extLst>
          </p:cNvPr>
          <p:cNvSpPr/>
          <p:nvPr/>
        </p:nvSpPr>
        <p:spPr bwMode="auto">
          <a:xfrm>
            <a:off x="6381689" y="865510"/>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7" name="TextBox 18">
            <a:extLst>
              <a:ext uri="{FF2B5EF4-FFF2-40B4-BE49-F238E27FC236}">
                <a16:creationId xmlns:a16="http://schemas.microsoft.com/office/drawing/2014/main" xmlns="" id="{EE64A03E-BDFF-4957-A60F-59FE118F5D03}"/>
              </a:ext>
            </a:extLst>
          </p:cNvPr>
          <p:cNvSpPr txBox="1"/>
          <p:nvPr/>
        </p:nvSpPr>
        <p:spPr>
          <a:xfrm>
            <a:off x="6815195" y="756878"/>
            <a:ext cx="2991651"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Apartments, units, townhouses etc.</a:t>
            </a:r>
          </a:p>
        </p:txBody>
      </p:sp>
      <p:sp>
        <p:nvSpPr>
          <p:cNvPr id="13" name="TextBox 18">
            <a:extLst>
              <a:ext uri="{FF2B5EF4-FFF2-40B4-BE49-F238E27FC236}">
                <a16:creationId xmlns:a16="http://schemas.microsoft.com/office/drawing/2014/main" xmlns="" id="{26743A48-82F9-499E-AF8F-69BA3BFF51D3}"/>
              </a:ext>
            </a:extLst>
          </p:cNvPr>
          <p:cNvSpPr txBox="1"/>
          <p:nvPr/>
        </p:nvSpPr>
        <p:spPr>
          <a:xfrm>
            <a:off x="1119017" y="212992"/>
            <a:ext cx="4027560"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highlight>
                  <a:srgbClr val="00FF00"/>
                </a:highlight>
              </a:rPr>
              <a:t>2015-16 – rentals from parents and relatives removed</a:t>
            </a:r>
          </a:p>
        </p:txBody>
      </p:sp>
    </p:spTree>
    <p:extLst>
      <p:ext uri="{BB962C8B-B14F-4D97-AF65-F5344CB8AC3E}">
        <p14:creationId xmlns:p14="http://schemas.microsoft.com/office/powerpoint/2010/main" val="115512482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8"/>
          <p:cNvSpPr txBox="1"/>
          <p:nvPr/>
        </p:nvSpPr>
        <p:spPr>
          <a:xfrm>
            <a:off x="804230" y="6493932"/>
            <a:ext cx="8945697"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Dwelling price decile</a:t>
            </a:r>
          </a:p>
        </p:txBody>
      </p:sp>
      <p:graphicFrame>
        <p:nvGraphicFramePr>
          <p:cNvPr id="17" name="Content Placeholder 3">
            <a:extLst>
              <a:ext uri="{FF2B5EF4-FFF2-40B4-BE49-F238E27FC236}">
                <a16:creationId xmlns:a16="http://schemas.microsoft.com/office/drawing/2014/main" xmlns="" id="{8C391EDB-8BAE-486A-A6EB-337EF5EB5ED6}"/>
              </a:ext>
            </a:extLst>
          </p:cNvPr>
          <p:cNvGraphicFramePr>
            <a:graphicFrameLocks/>
          </p:cNvGraphicFramePr>
          <p:nvPr>
            <p:extLst/>
          </p:nvPr>
        </p:nvGraphicFramePr>
        <p:xfrm>
          <a:off x="0" y="0"/>
          <a:ext cx="9906000" cy="6493931"/>
        </p:xfrm>
        <a:graphic>
          <a:graphicData uri="http://schemas.openxmlformats.org/drawingml/2006/chart">
            <c:chart xmlns:c="http://schemas.openxmlformats.org/drawingml/2006/chart" xmlns:r="http://schemas.openxmlformats.org/officeDocument/2006/relationships" r:id="rId3"/>
          </a:graphicData>
        </a:graphic>
      </p:graphicFrame>
      <p:sp>
        <p:nvSpPr>
          <p:cNvPr id="13" name="Rectangle 12"/>
          <p:cNvSpPr/>
          <p:nvPr/>
        </p:nvSpPr>
        <p:spPr bwMode="auto">
          <a:xfrm>
            <a:off x="6279615" y="236513"/>
            <a:ext cx="3560282" cy="1702456"/>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4" name="TextBox 18"/>
          <p:cNvSpPr txBox="1"/>
          <p:nvPr/>
        </p:nvSpPr>
        <p:spPr>
          <a:xfrm>
            <a:off x="6848246" y="239297"/>
            <a:ext cx="2619459"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All dwellings</a:t>
            </a:r>
          </a:p>
        </p:txBody>
      </p:sp>
      <p:sp>
        <p:nvSpPr>
          <p:cNvPr id="4" name="Rectangle 3"/>
          <p:cNvSpPr/>
          <p:nvPr/>
        </p:nvSpPr>
        <p:spPr bwMode="auto">
          <a:xfrm>
            <a:off x="6414740" y="236513"/>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accent2"/>
              </a:solidFill>
              <a:effectLst/>
              <a:latin typeface="Arial" charset="0"/>
              <a:ea typeface="ＭＳ Ｐゴシック" pitchFamily="34" charset="-128"/>
            </a:endParaRPr>
          </a:p>
        </p:txBody>
      </p:sp>
      <p:sp>
        <p:nvSpPr>
          <p:cNvPr id="10" name="TextBox 18">
            <a:extLst>
              <a:ext uri="{FF2B5EF4-FFF2-40B4-BE49-F238E27FC236}">
                <a16:creationId xmlns:a16="http://schemas.microsoft.com/office/drawing/2014/main" xmlns="" id="{E944A2F5-3E39-431D-B70E-AB0D3970A16A}"/>
              </a:ext>
            </a:extLst>
          </p:cNvPr>
          <p:cNvSpPr txBox="1"/>
          <p:nvPr/>
        </p:nvSpPr>
        <p:spPr>
          <a:xfrm>
            <a:off x="6848246" y="607202"/>
            <a:ext cx="29916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Houses</a:t>
            </a:r>
          </a:p>
        </p:txBody>
      </p:sp>
      <p:sp>
        <p:nvSpPr>
          <p:cNvPr id="15" name="Rectangle 14">
            <a:extLst>
              <a:ext uri="{FF2B5EF4-FFF2-40B4-BE49-F238E27FC236}">
                <a16:creationId xmlns:a16="http://schemas.microsoft.com/office/drawing/2014/main" xmlns="" id="{0B078AF3-6131-4A08-9B73-00FFE966F2F3}"/>
              </a:ext>
            </a:extLst>
          </p:cNvPr>
          <p:cNvSpPr/>
          <p:nvPr/>
        </p:nvSpPr>
        <p:spPr bwMode="auto">
          <a:xfrm>
            <a:off x="6414740" y="602696"/>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9" name="Rectangle 18">
            <a:extLst>
              <a:ext uri="{FF2B5EF4-FFF2-40B4-BE49-F238E27FC236}">
                <a16:creationId xmlns:a16="http://schemas.microsoft.com/office/drawing/2014/main" xmlns="" id="{EE786F60-FE43-4AC3-8741-CF73D1605C2B}"/>
              </a:ext>
            </a:extLst>
          </p:cNvPr>
          <p:cNvSpPr/>
          <p:nvPr/>
        </p:nvSpPr>
        <p:spPr bwMode="auto">
          <a:xfrm>
            <a:off x="6414740" y="994406"/>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20" name="TextBox 18">
            <a:extLst>
              <a:ext uri="{FF2B5EF4-FFF2-40B4-BE49-F238E27FC236}">
                <a16:creationId xmlns:a16="http://schemas.microsoft.com/office/drawing/2014/main" xmlns="" id="{3281CA0E-35EC-4C01-BB25-739E61BB06A0}"/>
              </a:ext>
            </a:extLst>
          </p:cNvPr>
          <p:cNvSpPr txBox="1"/>
          <p:nvPr/>
        </p:nvSpPr>
        <p:spPr>
          <a:xfrm>
            <a:off x="6848246" y="944389"/>
            <a:ext cx="2991651"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err="1">
                <a:solidFill>
                  <a:schemeClr val="tx2"/>
                </a:solidFill>
              </a:rPr>
              <a:t>Apartments,units</a:t>
            </a:r>
            <a:r>
              <a:rPr lang="en-US" sz="2200" dirty="0">
                <a:solidFill>
                  <a:schemeClr val="tx2"/>
                </a:solidFill>
              </a:rPr>
              <a:t>, townhouses etc.</a:t>
            </a:r>
          </a:p>
        </p:txBody>
      </p:sp>
    </p:spTree>
    <p:extLst>
      <p:ext uri="{BB962C8B-B14F-4D97-AF65-F5344CB8AC3E}">
        <p14:creationId xmlns:p14="http://schemas.microsoft.com/office/powerpoint/2010/main" val="335085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8"/>
          <p:cNvSpPr txBox="1"/>
          <p:nvPr/>
        </p:nvSpPr>
        <p:spPr>
          <a:xfrm>
            <a:off x="804230" y="6493932"/>
            <a:ext cx="8945697"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Dwelling price decile</a:t>
            </a:r>
          </a:p>
        </p:txBody>
      </p:sp>
      <p:graphicFrame>
        <p:nvGraphicFramePr>
          <p:cNvPr id="17" name="Content Placeholder 3">
            <a:extLst>
              <a:ext uri="{FF2B5EF4-FFF2-40B4-BE49-F238E27FC236}">
                <a16:creationId xmlns:a16="http://schemas.microsoft.com/office/drawing/2014/main" xmlns="" id="{8C391EDB-8BAE-486A-A6EB-337EF5EB5ED6}"/>
              </a:ext>
            </a:extLst>
          </p:cNvPr>
          <p:cNvGraphicFramePr>
            <a:graphicFrameLocks/>
          </p:cNvGraphicFramePr>
          <p:nvPr>
            <p:extLst>
              <p:ext uri="{D42A27DB-BD31-4B8C-83A1-F6EECF244321}">
                <p14:modId xmlns:p14="http://schemas.microsoft.com/office/powerpoint/2010/main" val="2915158783"/>
              </p:ext>
            </p:extLst>
          </p:nvPr>
        </p:nvGraphicFramePr>
        <p:xfrm>
          <a:off x="0" y="0"/>
          <a:ext cx="9906000" cy="6493931"/>
        </p:xfrm>
        <a:graphic>
          <a:graphicData uri="http://schemas.openxmlformats.org/drawingml/2006/chart">
            <c:chart xmlns:c="http://schemas.openxmlformats.org/drawingml/2006/chart" xmlns:r="http://schemas.openxmlformats.org/officeDocument/2006/relationships" r:id="rId3"/>
          </a:graphicData>
        </a:graphic>
      </p:graphicFrame>
      <p:sp>
        <p:nvSpPr>
          <p:cNvPr id="13" name="Rectangle 12"/>
          <p:cNvSpPr/>
          <p:nvPr/>
        </p:nvSpPr>
        <p:spPr bwMode="auto">
          <a:xfrm>
            <a:off x="5657315" y="173013"/>
            <a:ext cx="3188090" cy="1283418"/>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4" name="TextBox 18"/>
          <p:cNvSpPr txBox="1"/>
          <p:nvPr/>
        </p:nvSpPr>
        <p:spPr>
          <a:xfrm>
            <a:off x="6225946" y="175797"/>
            <a:ext cx="2619459"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All dwellings</a:t>
            </a:r>
          </a:p>
        </p:txBody>
      </p:sp>
      <p:sp>
        <p:nvSpPr>
          <p:cNvPr id="4" name="Rectangle 3"/>
          <p:cNvSpPr/>
          <p:nvPr/>
        </p:nvSpPr>
        <p:spPr bwMode="auto">
          <a:xfrm>
            <a:off x="5792440" y="173013"/>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dirty="0">
              <a:ln>
                <a:noFill/>
              </a:ln>
              <a:solidFill>
                <a:schemeClr val="accent2"/>
              </a:solidFill>
              <a:effectLst/>
              <a:latin typeface="Arial" charset="0"/>
              <a:ea typeface="ＭＳ Ｐゴシック" pitchFamily="34" charset="-128"/>
            </a:endParaRPr>
          </a:p>
        </p:txBody>
      </p:sp>
      <p:sp>
        <p:nvSpPr>
          <p:cNvPr id="10" name="TextBox 18">
            <a:extLst>
              <a:ext uri="{FF2B5EF4-FFF2-40B4-BE49-F238E27FC236}">
                <a16:creationId xmlns:a16="http://schemas.microsoft.com/office/drawing/2014/main" xmlns="" id="{E944A2F5-3E39-431D-B70E-AB0D3970A16A}"/>
              </a:ext>
            </a:extLst>
          </p:cNvPr>
          <p:cNvSpPr txBox="1"/>
          <p:nvPr/>
        </p:nvSpPr>
        <p:spPr>
          <a:xfrm>
            <a:off x="6225946" y="543702"/>
            <a:ext cx="29916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Houses</a:t>
            </a:r>
          </a:p>
        </p:txBody>
      </p:sp>
      <p:sp>
        <p:nvSpPr>
          <p:cNvPr id="15" name="Rectangle 14">
            <a:extLst>
              <a:ext uri="{FF2B5EF4-FFF2-40B4-BE49-F238E27FC236}">
                <a16:creationId xmlns:a16="http://schemas.microsoft.com/office/drawing/2014/main" xmlns="" id="{0B078AF3-6131-4A08-9B73-00FFE966F2F3}"/>
              </a:ext>
            </a:extLst>
          </p:cNvPr>
          <p:cNvSpPr/>
          <p:nvPr/>
        </p:nvSpPr>
        <p:spPr bwMode="auto">
          <a:xfrm>
            <a:off x="5792440" y="539196"/>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19" name="Rectangle 18">
            <a:extLst>
              <a:ext uri="{FF2B5EF4-FFF2-40B4-BE49-F238E27FC236}">
                <a16:creationId xmlns:a16="http://schemas.microsoft.com/office/drawing/2014/main" xmlns="" id="{EE786F60-FE43-4AC3-8741-CF73D1605C2B}"/>
              </a:ext>
            </a:extLst>
          </p:cNvPr>
          <p:cNvSpPr/>
          <p:nvPr/>
        </p:nvSpPr>
        <p:spPr bwMode="auto">
          <a:xfrm>
            <a:off x="5792440" y="930906"/>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i="0" u="none" strike="noStrike" cap="none" normalizeH="0" baseline="0">
              <a:ln>
                <a:noFill/>
              </a:ln>
              <a:solidFill>
                <a:schemeClr val="tx1"/>
              </a:solidFill>
              <a:effectLst/>
              <a:latin typeface="Arial" charset="0"/>
              <a:ea typeface="ＭＳ Ｐゴシック" pitchFamily="34" charset="-128"/>
            </a:endParaRPr>
          </a:p>
        </p:txBody>
      </p:sp>
      <p:sp>
        <p:nvSpPr>
          <p:cNvPr id="20" name="TextBox 18">
            <a:extLst>
              <a:ext uri="{FF2B5EF4-FFF2-40B4-BE49-F238E27FC236}">
                <a16:creationId xmlns:a16="http://schemas.microsoft.com/office/drawing/2014/main" xmlns="" id="{3281CA0E-35EC-4C01-BB25-739E61BB06A0}"/>
              </a:ext>
            </a:extLst>
          </p:cNvPr>
          <p:cNvSpPr txBox="1"/>
          <p:nvPr/>
        </p:nvSpPr>
        <p:spPr>
          <a:xfrm>
            <a:off x="6225946" y="880889"/>
            <a:ext cx="2991651"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Apartments, units, townhouses etc.</a:t>
            </a:r>
          </a:p>
        </p:txBody>
      </p:sp>
    </p:spTree>
    <p:extLst>
      <p:ext uri="{BB962C8B-B14F-4D97-AF65-F5344CB8AC3E}">
        <p14:creationId xmlns:p14="http://schemas.microsoft.com/office/powerpoint/2010/main" val="221895707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8"/>
          <p:cNvSpPr txBox="1"/>
          <p:nvPr/>
        </p:nvSpPr>
        <p:spPr>
          <a:xfrm>
            <a:off x="826265" y="6493932"/>
            <a:ext cx="8912646"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t>Private rental decile</a:t>
            </a:r>
          </a:p>
        </p:txBody>
      </p:sp>
      <p:graphicFrame>
        <p:nvGraphicFramePr>
          <p:cNvPr id="18" name="Content Placeholder 3">
            <a:extLst>
              <a:ext uri="{FF2B5EF4-FFF2-40B4-BE49-F238E27FC236}">
                <a16:creationId xmlns:a16="http://schemas.microsoft.com/office/drawing/2014/main" xmlns="" id="{BB0F93AC-D228-4405-85CA-AC30DD6FEE14}"/>
              </a:ext>
            </a:extLst>
          </p:cNvPr>
          <p:cNvGraphicFramePr>
            <a:graphicFrameLocks/>
          </p:cNvGraphicFramePr>
          <p:nvPr>
            <p:extLst/>
          </p:nvPr>
        </p:nvGraphicFramePr>
        <p:xfrm>
          <a:off x="0" y="0"/>
          <a:ext cx="9906000" cy="6599104"/>
        </p:xfrm>
        <a:graphic>
          <a:graphicData uri="http://schemas.openxmlformats.org/drawingml/2006/chart">
            <c:chart xmlns:c="http://schemas.openxmlformats.org/drawingml/2006/chart" xmlns:r="http://schemas.openxmlformats.org/officeDocument/2006/relationships" r:id="rId3"/>
          </a:graphicData>
        </a:graphic>
      </p:graphicFrame>
      <p:sp>
        <p:nvSpPr>
          <p:cNvPr id="21" name="Rectangle 20">
            <a:extLst>
              <a:ext uri="{FF2B5EF4-FFF2-40B4-BE49-F238E27FC236}">
                <a16:creationId xmlns:a16="http://schemas.microsoft.com/office/drawing/2014/main" xmlns="" id="{D46D7FB0-BF52-432B-A2E2-32FA50757AA1}"/>
              </a:ext>
            </a:extLst>
          </p:cNvPr>
          <p:cNvSpPr/>
          <p:nvPr/>
        </p:nvSpPr>
        <p:spPr bwMode="auto">
          <a:xfrm>
            <a:off x="6246564" y="159394"/>
            <a:ext cx="2768482" cy="1283418"/>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2" name="TextBox 18">
            <a:extLst>
              <a:ext uri="{FF2B5EF4-FFF2-40B4-BE49-F238E27FC236}">
                <a16:creationId xmlns:a16="http://schemas.microsoft.com/office/drawing/2014/main" xmlns="" id="{5636D547-009F-4DD9-9DFE-2609FE543DD0}"/>
              </a:ext>
            </a:extLst>
          </p:cNvPr>
          <p:cNvSpPr txBox="1"/>
          <p:nvPr/>
        </p:nvSpPr>
        <p:spPr>
          <a:xfrm>
            <a:off x="6815195" y="162178"/>
            <a:ext cx="2619459"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2"/>
                </a:solidFill>
              </a:rPr>
              <a:t>All dwellings</a:t>
            </a:r>
          </a:p>
        </p:txBody>
      </p:sp>
      <p:sp>
        <p:nvSpPr>
          <p:cNvPr id="23" name="Rectangle 22">
            <a:extLst>
              <a:ext uri="{FF2B5EF4-FFF2-40B4-BE49-F238E27FC236}">
                <a16:creationId xmlns:a16="http://schemas.microsoft.com/office/drawing/2014/main" xmlns="" id="{D4C54209-8548-41E4-A3B6-705AED1C4813}"/>
              </a:ext>
            </a:extLst>
          </p:cNvPr>
          <p:cNvSpPr/>
          <p:nvPr/>
        </p:nvSpPr>
        <p:spPr bwMode="auto">
          <a:xfrm>
            <a:off x="6381689" y="159394"/>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accent2"/>
              </a:solidFill>
              <a:effectLst/>
              <a:latin typeface="Arial" charset="0"/>
              <a:ea typeface="ＭＳ Ｐゴシック" pitchFamily="34" charset="-128"/>
            </a:endParaRPr>
          </a:p>
        </p:txBody>
      </p:sp>
      <p:sp>
        <p:nvSpPr>
          <p:cNvPr id="24" name="TextBox 18">
            <a:extLst>
              <a:ext uri="{FF2B5EF4-FFF2-40B4-BE49-F238E27FC236}">
                <a16:creationId xmlns:a16="http://schemas.microsoft.com/office/drawing/2014/main" xmlns="" id="{4183566D-BCE1-49B6-84A0-E62FE67E9059}"/>
              </a:ext>
            </a:extLst>
          </p:cNvPr>
          <p:cNvSpPr txBox="1"/>
          <p:nvPr/>
        </p:nvSpPr>
        <p:spPr>
          <a:xfrm>
            <a:off x="6815195" y="530083"/>
            <a:ext cx="2199851"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accent1"/>
                </a:solidFill>
              </a:rPr>
              <a:t>Houses</a:t>
            </a:r>
          </a:p>
        </p:txBody>
      </p:sp>
      <p:sp>
        <p:nvSpPr>
          <p:cNvPr id="25" name="Rectangle 24">
            <a:extLst>
              <a:ext uri="{FF2B5EF4-FFF2-40B4-BE49-F238E27FC236}">
                <a16:creationId xmlns:a16="http://schemas.microsoft.com/office/drawing/2014/main" xmlns="" id="{662EA3AA-E4AD-4AB9-A0D8-911A10BCEFF7}"/>
              </a:ext>
            </a:extLst>
          </p:cNvPr>
          <p:cNvSpPr/>
          <p:nvPr/>
        </p:nvSpPr>
        <p:spPr bwMode="auto">
          <a:xfrm>
            <a:off x="6381689" y="525577"/>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6" name="Rectangle 25">
            <a:extLst>
              <a:ext uri="{FF2B5EF4-FFF2-40B4-BE49-F238E27FC236}">
                <a16:creationId xmlns:a16="http://schemas.microsoft.com/office/drawing/2014/main" xmlns="" id="{8E4AEB28-30CC-448C-8078-0CF515067D9F}"/>
              </a:ext>
            </a:extLst>
          </p:cNvPr>
          <p:cNvSpPr/>
          <p:nvPr/>
        </p:nvSpPr>
        <p:spPr bwMode="auto">
          <a:xfrm>
            <a:off x="6381689" y="929010"/>
            <a:ext cx="290285" cy="290285"/>
          </a:xfrm>
          <a:prstGeom prst="rect">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7" name="TextBox 18">
            <a:extLst>
              <a:ext uri="{FF2B5EF4-FFF2-40B4-BE49-F238E27FC236}">
                <a16:creationId xmlns:a16="http://schemas.microsoft.com/office/drawing/2014/main" xmlns="" id="{EE64A03E-BDFF-4957-A60F-59FE118F5D03}"/>
              </a:ext>
            </a:extLst>
          </p:cNvPr>
          <p:cNvSpPr txBox="1"/>
          <p:nvPr/>
        </p:nvSpPr>
        <p:spPr>
          <a:xfrm>
            <a:off x="6815195" y="820378"/>
            <a:ext cx="2991651" cy="575542"/>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dirty="0">
                <a:solidFill>
                  <a:schemeClr val="tx2"/>
                </a:solidFill>
              </a:rPr>
              <a:t>Apartments, units  townhouses etc.</a:t>
            </a:r>
          </a:p>
        </p:txBody>
      </p:sp>
      <p:sp>
        <p:nvSpPr>
          <p:cNvPr id="12" name="TextBox 18">
            <a:extLst>
              <a:ext uri="{FF2B5EF4-FFF2-40B4-BE49-F238E27FC236}">
                <a16:creationId xmlns:a16="http://schemas.microsoft.com/office/drawing/2014/main" xmlns="" id="{B737494D-9530-481C-887B-3CF20F792F00}"/>
              </a:ext>
            </a:extLst>
          </p:cNvPr>
          <p:cNvSpPr txBox="1"/>
          <p:nvPr/>
        </p:nvSpPr>
        <p:spPr>
          <a:xfrm>
            <a:off x="3477914" y="400827"/>
            <a:ext cx="2619459" cy="287771"/>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ct val="85000"/>
              </a:lnSpc>
            </a:pPr>
            <a:r>
              <a:rPr lang="en-US" sz="2200" b="1" dirty="0">
                <a:solidFill>
                  <a:schemeClr val="accent2"/>
                </a:solidFill>
                <a:highlight>
                  <a:srgbClr val="FFFF00"/>
                </a:highlight>
              </a:rPr>
              <a:t>2013-14</a:t>
            </a:r>
          </a:p>
        </p:txBody>
      </p:sp>
    </p:spTree>
    <p:extLst>
      <p:ext uri="{BB962C8B-B14F-4D97-AF65-F5344CB8AC3E}">
        <p14:creationId xmlns:p14="http://schemas.microsoft.com/office/powerpoint/2010/main" val="291313118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p:cNvPr>
          <p:cNvGraphicFramePr>
            <a:graphicFrameLocks/>
          </p:cNvGraphicFramePr>
          <p:nvPr>
            <p:extLst>
              <p:ext uri="{D42A27DB-BD31-4B8C-83A1-F6EECF244321}">
                <p14:modId xmlns:p14="http://schemas.microsoft.com/office/powerpoint/2010/main" val="4266362640"/>
              </p:ext>
            </p:extLst>
          </p:nvPr>
        </p:nvGraphicFramePr>
        <p:xfrm>
          <a:off x="3581692" y="359702"/>
          <a:ext cx="3359021" cy="616607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ontent Placeholder 3">
            <a:extLst/>
          </p:cNvPr>
          <p:cNvGraphicFramePr>
            <a:graphicFrameLocks/>
          </p:cNvGraphicFramePr>
          <p:nvPr>
            <p:extLst>
              <p:ext uri="{D42A27DB-BD31-4B8C-83A1-F6EECF244321}">
                <p14:modId xmlns:p14="http://schemas.microsoft.com/office/powerpoint/2010/main" val="1087951233"/>
              </p:ext>
            </p:extLst>
          </p:nvPr>
        </p:nvGraphicFramePr>
        <p:xfrm>
          <a:off x="0" y="361802"/>
          <a:ext cx="3728865" cy="6202584"/>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1"/>
          <p:cNvSpPr txBox="1"/>
          <p:nvPr/>
        </p:nvSpPr>
        <p:spPr>
          <a:xfrm>
            <a:off x="7540943" y="17214"/>
            <a:ext cx="175234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Brisbane</a:t>
            </a:r>
            <a:endParaRPr lang="en-US" sz="2200" dirty="0"/>
          </a:p>
        </p:txBody>
      </p:sp>
      <p:sp>
        <p:nvSpPr>
          <p:cNvPr id="8" name="TextBox 1">
            <a:extLst/>
          </p:cNvPr>
          <p:cNvSpPr txBox="1"/>
          <p:nvPr/>
        </p:nvSpPr>
        <p:spPr>
          <a:xfrm>
            <a:off x="577516" y="6489078"/>
            <a:ext cx="9328484"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City region</a:t>
            </a:r>
            <a:endParaRPr lang="en-AU" sz="2200" dirty="0">
              <a:highlight>
                <a:srgbClr val="FF00FF"/>
              </a:highlight>
            </a:endParaRPr>
          </a:p>
        </p:txBody>
      </p:sp>
      <p:sp>
        <p:nvSpPr>
          <p:cNvPr id="9" name="TextBox 1">
            <a:extLst/>
          </p:cNvPr>
          <p:cNvSpPr txBox="1"/>
          <p:nvPr/>
        </p:nvSpPr>
        <p:spPr>
          <a:xfrm>
            <a:off x="4460578" y="17214"/>
            <a:ext cx="175234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Melbourne</a:t>
            </a:r>
          </a:p>
        </p:txBody>
      </p:sp>
      <p:sp>
        <p:nvSpPr>
          <p:cNvPr id="10" name="TextBox 1">
            <a:extLst/>
          </p:cNvPr>
          <p:cNvSpPr txBox="1"/>
          <p:nvPr/>
        </p:nvSpPr>
        <p:spPr>
          <a:xfrm>
            <a:off x="1132204" y="17214"/>
            <a:ext cx="175234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Sydney</a:t>
            </a:r>
          </a:p>
        </p:txBody>
      </p:sp>
      <p:grpSp>
        <p:nvGrpSpPr>
          <p:cNvPr id="21" name="Group 20"/>
          <p:cNvGrpSpPr/>
          <p:nvPr/>
        </p:nvGrpSpPr>
        <p:grpSpPr>
          <a:xfrm>
            <a:off x="715836" y="614862"/>
            <a:ext cx="1328735" cy="2918351"/>
            <a:chOff x="-3978965" y="2051641"/>
            <a:chExt cx="1328735" cy="2918351"/>
          </a:xfrm>
        </p:grpSpPr>
        <p:sp>
          <p:nvSpPr>
            <p:cNvPr id="12" name="Rectangle 11">
              <a:extLst/>
            </p:cNvPr>
            <p:cNvSpPr/>
            <p:nvPr/>
          </p:nvSpPr>
          <p:spPr bwMode="auto">
            <a:xfrm>
              <a:off x="-3978965" y="2090057"/>
              <a:ext cx="1328735" cy="2879935"/>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3" name="TextBox 1">
              <a:extLst/>
            </p:cNvPr>
            <p:cNvSpPr txBox="1"/>
            <p:nvPr/>
          </p:nvSpPr>
          <p:spPr>
            <a:xfrm>
              <a:off x="-3465679" y="2756451"/>
              <a:ext cx="815449" cy="2103138"/>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2200" dirty="0"/>
                <a:t>2-3</a:t>
              </a:r>
            </a:p>
            <a:p>
              <a:pPr>
                <a:spcBef>
                  <a:spcPts val="800"/>
                </a:spcBef>
              </a:pPr>
              <a:r>
                <a:rPr lang="en-AU" sz="2200" dirty="0"/>
                <a:t>4-9</a:t>
              </a:r>
            </a:p>
            <a:p>
              <a:pPr>
                <a:spcBef>
                  <a:spcPts val="800"/>
                </a:spcBef>
              </a:pPr>
              <a:r>
                <a:rPr lang="en-AU" sz="2200" dirty="0"/>
                <a:t>10-19</a:t>
              </a:r>
            </a:p>
            <a:p>
              <a:pPr>
                <a:spcBef>
                  <a:spcPts val="800"/>
                </a:spcBef>
              </a:pPr>
              <a:r>
                <a:rPr lang="en-AU" sz="2200" dirty="0"/>
                <a:t>20-39</a:t>
              </a:r>
            </a:p>
            <a:p>
              <a:pPr>
                <a:spcBef>
                  <a:spcPts val="800"/>
                </a:spcBef>
              </a:pPr>
              <a:r>
                <a:rPr lang="en-AU" sz="2200" dirty="0"/>
                <a:t>40+</a:t>
              </a:r>
            </a:p>
          </p:txBody>
        </p:sp>
        <p:sp>
          <p:nvSpPr>
            <p:cNvPr id="14" name="Rectangle 13">
              <a:extLst/>
            </p:cNvPr>
            <p:cNvSpPr/>
            <p:nvPr/>
          </p:nvSpPr>
          <p:spPr bwMode="auto">
            <a:xfrm>
              <a:off x="-3899938" y="3210668"/>
              <a:ext cx="324000" cy="288000"/>
            </a:xfrm>
            <a:prstGeom prst="rect">
              <a:avLst/>
            </a:prstGeom>
            <a:solidFill>
              <a:schemeClr val="accent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5" name="Rectangle 14">
              <a:extLst/>
            </p:cNvPr>
            <p:cNvSpPr/>
            <p:nvPr/>
          </p:nvSpPr>
          <p:spPr bwMode="auto">
            <a:xfrm>
              <a:off x="-3899938" y="3645554"/>
              <a:ext cx="324000" cy="2880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6" name="Rectangle 15">
              <a:extLst/>
            </p:cNvPr>
            <p:cNvSpPr/>
            <p:nvPr/>
          </p:nvSpPr>
          <p:spPr bwMode="auto">
            <a:xfrm>
              <a:off x="-3899938" y="4080441"/>
              <a:ext cx="324000" cy="288000"/>
            </a:xfrm>
            <a:prstGeom prst="rect">
              <a:avLst/>
            </a:prstGeom>
            <a:solidFill>
              <a:schemeClr val="tx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7" name="Rectangle 16">
              <a:extLst/>
            </p:cNvPr>
            <p:cNvSpPr/>
            <p:nvPr/>
          </p:nvSpPr>
          <p:spPr bwMode="auto">
            <a:xfrm>
              <a:off x="-3899938" y="4515328"/>
              <a:ext cx="324000" cy="288000"/>
            </a:xfrm>
            <a:prstGeom prst="rect">
              <a:avLst/>
            </a:prstGeom>
            <a:solidFill>
              <a:schemeClr val="bg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8" name="Rectangle 17">
              <a:extLst/>
            </p:cNvPr>
            <p:cNvSpPr/>
            <p:nvPr/>
          </p:nvSpPr>
          <p:spPr bwMode="auto">
            <a:xfrm>
              <a:off x="-3899938" y="2775782"/>
              <a:ext cx="324000" cy="2880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9" name="TextBox 1">
              <a:extLst/>
            </p:cNvPr>
            <p:cNvSpPr txBox="1"/>
            <p:nvPr/>
          </p:nvSpPr>
          <p:spPr>
            <a:xfrm>
              <a:off x="-3924002" y="2051641"/>
              <a:ext cx="1152525" cy="67710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No. of </a:t>
              </a:r>
            </a:p>
            <a:p>
              <a:pPr algn="ctr">
                <a:spcBef>
                  <a:spcPts val="0"/>
                </a:spcBef>
              </a:pPr>
              <a:r>
                <a:rPr lang="en-AU" sz="2200" dirty="0"/>
                <a:t>storeys</a:t>
              </a:r>
            </a:p>
          </p:txBody>
        </p:sp>
      </p:grpSp>
      <p:graphicFrame>
        <p:nvGraphicFramePr>
          <p:cNvPr id="20" name="Content Placeholder 3">
            <a:extLst/>
          </p:cNvPr>
          <p:cNvGraphicFramePr>
            <a:graphicFrameLocks/>
          </p:cNvGraphicFramePr>
          <p:nvPr>
            <p:extLst>
              <p:ext uri="{D42A27DB-BD31-4B8C-83A1-F6EECF244321}">
                <p14:modId xmlns:p14="http://schemas.microsoft.com/office/powerpoint/2010/main" val="383771360"/>
              </p:ext>
            </p:extLst>
          </p:nvPr>
        </p:nvGraphicFramePr>
        <p:xfrm>
          <a:off x="7035282" y="223936"/>
          <a:ext cx="2870718" cy="635782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16310971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noChangeAspect="1"/>
          </p:cNvGraphicFramePr>
          <p:nvPr>
            <p:extLst>
              <p:ext uri="{D42A27DB-BD31-4B8C-83A1-F6EECF244321}">
                <p14:modId xmlns:p14="http://schemas.microsoft.com/office/powerpoint/2010/main" val="3281084542"/>
              </p:ext>
            </p:extLst>
          </p:nvPr>
        </p:nvGraphicFramePr>
        <p:xfrm>
          <a:off x="2072" y="789410"/>
          <a:ext cx="9903927" cy="6068589"/>
        </p:xfrm>
        <a:graphic>
          <a:graphicData uri="http://schemas.openxmlformats.org/drawingml/2006/chart">
            <c:chart xmlns:c="http://schemas.openxmlformats.org/drawingml/2006/chart" xmlns:r="http://schemas.openxmlformats.org/officeDocument/2006/relationships" r:id="rId3"/>
          </a:graphicData>
        </a:graphic>
      </p:graphicFrame>
      <p:sp>
        <p:nvSpPr>
          <p:cNvPr id="13" name="Content Placeholder 1">
            <a:extLst>
              <a:ext uri="{FF2B5EF4-FFF2-40B4-BE49-F238E27FC236}">
                <a16:creationId xmlns:a16="http://schemas.microsoft.com/office/drawing/2014/main" xmlns="" id="{4BF5FE40-7888-4766-8E28-6F68B2DB6302}"/>
              </a:ext>
            </a:extLst>
          </p:cNvPr>
          <p:cNvSpPr txBox="1">
            <a:spLocks/>
          </p:cNvSpPr>
          <p:nvPr/>
        </p:nvSpPr>
        <p:spPr bwMode="auto">
          <a:xfrm>
            <a:off x="99817" y="0"/>
            <a:ext cx="4731767"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b="1" kern="0" dirty="0"/>
              <a:t>Annual resident population growth,</a:t>
            </a:r>
            <a:br>
              <a:rPr lang="en-AU" sz="2200" b="1" kern="0" dirty="0"/>
            </a:br>
            <a:r>
              <a:rPr lang="en-AU" sz="2200" kern="0" dirty="0"/>
              <a:t>000s</a:t>
            </a:r>
            <a:endParaRPr lang="en-US" sz="2200" kern="0" dirty="0">
              <a:latin typeface="Arial" charset="0"/>
              <a:ea typeface="ＭＳ Ｐゴシック" pitchFamily="34" charset="-128"/>
            </a:endParaRPr>
          </a:p>
        </p:txBody>
      </p:sp>
      <p:sp>
        <p:nvSpPr>
          <p:cNvPr id="14" name="TextBox 1">
            <a:extLst>
              <a:ext uri="{FF2B5EF4-FFF2-40B4-BE49-F238E27FC236}">
                <a16:creationId xmlns:a16="http://schemas.microsoft.com/office/drawing/2014/main" xmlns="" id="{C2E8BDC7-8C6B-46F9-86BF-A59C835325DB}"/>
              </a:ext>
            </a:extLst>
          </p:cNvPr>
          <p:cNvSpPr txBox="1"/>
          <p:nvPr/>
        </p:nvSpPr>
        <p:spPr>
          <a:xfrm>
            <a:off x="1796763" y="5536165"/>
            <a:ext cx="2054248"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solidFill>
                  <a:schemeClr val="bg1"/>
                </a:solidFill>
              </a:rPr>
              <a:t>Natural increase</a:t>
            </a:r>
          </a:p>
        </p:txBody>
      </p:sp>
      <p:sp>
        <p:nvSpPr>
          <p:cNvPr id="15" name="TextBox 2">
            <a:extLst>
              <a:ext uri="{FF2B5EF4-FFF2-40B4-BE49-F238E27FC236}">
                <a16:creationId xmlns:a16="http://schemas.microsoft.com/office/drawing/2014/main" xmlns="" id="{1AA53E30-72F0-4CA7-8DE2-7EB231C538E7}"/>
              </a:ext>
            </a:extLst>
          </p:cNvPr>
          <p:cNvSpPr txBox="1"/>
          <p:nvPr/>
        </p:nvSpPr>
        <p:spPr>
          <a:xfrm>
            <a:off x="1548186" y="4212959"/>
            <a:ext cx="2900909" cy="338554"/>
          </a:xfrm>
          <a:prstGeom prst="rect">
            <a:avLst/>
          </a:prstGeom>
          <a:noFill/>
        </p:spPr>
        <p:txBody>
          <a:bodyPr wrap="non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t>Net overseas migration</a:t>
            </a:r>
          </a:p>
        </p:txBody>
      </p:sp>
    </p:spTree>
    <p:extLst>
      <p:ext uri="{BB962C8B-B14F-4D97-AF65-F5344CB8AC3E}">
        <p14:creationId xmlns:p14="http://schemas.microsoft.com/office/powerpoint/2010/main" val="7438973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p:cNvPr>
          <p:cNvGraphicFramePr>
            <a:graphicFrameLocks/>
          </p:cNvGraphicFramePr>
          <p:nvPr>
            <p:extLst/>
          </p:nvPr>
        </p:nvGraphicFramePr>
        <p:xfrm>
          <a:off x="3581692" y="373525"/>
          <a:ext cx="3359021" cy="615225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ontent Placeholder 3">
            <a:extLst/>
          </p:cNvPr>
          <p:cNvGraphicFramePr>
            <a:graphicFrameLocks/>
          </p:cNvGraphicFramePr>
          <p:nvPr>
            <p:extLst/>
          </p:nvPr>
        </p:nvGraphicFramePr>
        <p:xfrm>
          <a:off x="0" y="373525"/>
          <a:ext cx="3728865" cy="6202584"/>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1"/>
          <p:cNvSpPr txBox="1"/>
          <p:nvPr/>
        </p:nvSpPr>
        <p:spPr>
          <a:xfrm>
            <a:off x="7035282" y="34971"/>
            <a:ext cx="2870718"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Brisbane</a:t>
            </a:r>
            <a:endParaRPr lang="en-US" sz="2200" dirty="0"/>
          </a:p>
        </p:txBody>
      </p:sp>
      <p:sp>
        <p:nvSpPr>
          <p:cNvPr id="8" name="TextBox 1">
            <a:extLst/>
          </p:cNvPr>
          <p:cNvSpPr txBox="1"/>
          <p:nvPr/>
        </p:nvSpPr>
        <p:spPr>
          <a:xfrm>
            <a:off x="847849" y="6488455"/>
            <a:ext cx="8642350"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City region</a:t>
            </a:r>
            <a:endParaRPr lang="en-AU" sz="2200" dirty="0">
              <a:highlight>
                <a:srgbClr val="FFFF00"/>
              </a:highlight>
            </a:endParaRPr>
          </a:p>
        </p:txBody>
      </p:sp>
      <p:sp>
        <p:nvSpPr>
          <p:cNvPr id="9" name="TextBox 1">
            <a:extLst/>
          </p:cNvPr>
          <p:cNvSpPr txBox="1"/>
          <p:nvPr/>
        </p:nvSpPr>
        <p:spPr>
          <a:xfrm>
            <a:off x="3823434" y="34971"/>
            <a:ext cx="310479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Melbourne</a:t>
            </a:r>
          </a:p>
        </p:txBody>
      </p:sp>
      <p:sp>
        <p:nvSpPr>
          <p:cNvPr id="10" name="TextBox 1">
            <a:extLst/>
          </p:cNvPr>
          <p:cNvSpPr txBox="1"/>
          <p:nvPr/>
        </p:nvSpPr>
        <p:spPr>
          <a:xfrm>
            <a:off x="550985" y="21148"/>
            <a:ext cx="3165399"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Sydney</a:t>
            </a:r>
          </a:p>
        </p:txBody>
      </p:sp>
      <p:grpSp>
        <p:nvGrpSpPr>
          <p:cNvPr id="21" name="Group 20"/>
          <p:cNvGrpSpPr/>
          <p:nvPr/>
        </p:nvGrpSpPr>
        <p:grpSpPr>
          <a:xfrm>
            <a:off x="858675" y="783776"/>
            <a:ext cx="1328735" cy="2879935"/>
            <a:chOff x="-3978965" y="2090057"/>
            <a:chExt cx="1328735" cy="2879935"/>
          </a:xfrm>
        </p:grpSpPr>
        <p:sp>
          <p:nvSpPr>
            <p:cNvPr id="12" name="Rectangle 11">
              <a:extLst/>
            </p:cNvPr>
            <p:cNvSpPr/>
            <p:nvPr/>
          </p:nvSpPr>
          <p:spPr bwMode="auto">
            <a:xfrm>
              <a:off x="-3978965" y="2090057"/>
              <a:ext cx="1328735" cy="2879935"/>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3" name="TextBox 1">
              <a:extLst/>
            </p:cNvPr>
            <p:cNvSpPr txBox="1"/>
            <p:nvPr/>
          </p:nvSpPr>
          <p:spPr>
            <a:xfrm>
              <a:off x="-3465679" y="2828643"/>
              <a:ext cx="815449" cy="2103138"/>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2200" dirty="0"/>
                <a:t>2-3</a:t>
              </a:r>
            </a:p>
            <a:p>
              <a:pPr>
                <a:spcBef>
                  <a:spcPts val="800"/>
                </a:spcBef>
              </a:pPr>
              <a:r>
                <a:rPr lang="en-AU" sz="2200" dirty="0"/>
                <a:t>4-9</a:t>
              </a:r>
            </a:p>
            <a:p>
              <a:pPr>
                <a:spcBef>
                  <a:spcPts val="800"/>
                </a:spcBef>
              </a:pPr>
              <a:r>
                <a:rPr lang="en-AU" sz="2200" dirty="0"/>
                <a:t>10-19</a:t>
              </a:r>
            </a:p>
            <a:p>
              <a:pPr>
                <a:spcBef>
                  <a:spcPts val="800"/>
                </a:spcBef>
              </a:pPr>
              <a:r>
                <a:rPr lang="en-AU" sz="2200" dirty="0"/>
                <a:t>20-39</a:t>
              </a:r>
            </a:p>
            <a:p>
              <a:pPr>
                <a:spcBef>
                  <a:spcPts val="800"/>
                </a:spcBef>
              </a:pPr>
              <a:r>
                <a:rPr lang="en-AU" sz="2200" dirty="0"/>
                <a:t>40+</a:t>
              </a:r>
            </a:p>
          </p:txBody>
        </p:sp>
        <p:sp>
          <p:nvSpPr>
            <p:cNvPr id="14" name="Rectangle 13">
              <a:extLst/>
            </p:cNvPr>
            <p:cNvSpPr/>
            <p:nvPr/>
          </p:nvSpPr>
          <p:spPr bwMode="auto">
            <a:xfrm>
              <a:off x="-3899938" y="3282860"/>
              <a:ext cx="324000" cy="288000"/>
            </a:xfrm>
            <a:prstGeom prst="rect">
              <a:avLst/>
            </a:prstGeom>
            <a:solidFill>
              <a:schemeClr val="accent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5" name="Rectangle 14">
              <a:extLst/>
            </p:cNvPr>
            <p:cNvSpPr/>
            <p:nvPr/>
          </p:nvSpPr>
          <p:spPr bwMode="auto">
            <a:xfrm>
              <a:off x="-3899938" y="3717746"/>
              <a:ext cx="324000" cy="2880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6" name="Rectangle 15">
              <a:extLst/>
            </p:cNvPr>
            <p:cNvSpPr/>
            <p:nvPr/>
          </p:nvSpPr>
          <p:spPr bwMode="auto">
            <a:xfrm>
              <a:off x="-3899938" y="4152633"/>
              <a:ext cx="324000" cy="288000"/>
            </a:xfrm>
            <a:prstGeom prst="rect">
              <a:avLst/>
            </a:prstGeom>
            <a:solidFill>
              <a:schemeClr val="tx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7" name="Rectangle 16">
              <a:extLst/>
            </p:cNvPr>
            <p:cNvSpPr/>
            <p:nvPr/>
          </p:nvSpPr>
          <p:spPr bwMode="auto">
            <a:xfrm>
              <a:off x="-3899938" y="4587520"/>
              <a:ext cx="324000" cy="288000"/>
            </a:xfrm>
            <a:prstGeom prst="rect">
              <a:avLst/>
            </a:prstGeom>
            <a:solidFill>
              <a:schemeClr val="bg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8" name="Rectangle 17">
              <a:extLst/>
            </p:cNvPr>
            <p:cNvSpPr/>
            <p:nvPr/>
          </p:nvSpPr>
          <p:spPr bwMode="auto">
            <a:xfrm>
              <a:off x="-3899938" y="2847974"/>
              <a:ext cx="324000" cy="2880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9" name="TextBox 1">
              <a:extLst/>
            </p:cNvPr>
            <p:cNvSpPr txBox="1"/>
            <p:nvPr/>
          </p:nvSpPr>
          <p:spPr>
            <a:xfrm>
              <a:off x="-3899938" y="2111801"/>
              <a:ext cx="1152525" cy="67710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No. of </a:t>
              </a:r>
            </a:p>
            <a:p>
              <a:pPr algn="ctr">
                <a:spcBef>
                  <a:spcPts val="0"/>
                </a:spcBef>
              </a:pPr>
              <a:r>
                <a:rPr lang="en-AU" sz="2200" dirty="0"/>
                <a:t>storeys</a:t>
              </a:r>
            </a:p>
          </p:txBody>
        </p:sp>
      </p:grpSp>
      <p:graphicFrame>
        <p:nvGraphicFramePr>
          <p:cNvPr id="20" name="Content Placeholder 3">
            <a:extLst/>
          </p:cNvPr>
          <p:cNvGraphicFramePr>
            <a:graphicFrameLocks/>
          </p:cNvGraphicFramePr>
          <p:nvPr>
            <p:extLst/>
          </p:nvPr>
        </p:nvGraphicFramePr>
        <p:xfrm>
          <a:off x="7035282" y="223936"/>
          <a:ext cx="2870718" cy="6357826"/>
        </p:xfrm>
        <a:graphic>
          <a:graphicData uri="http://schemas.openxmlformats.org/drawingml/2006/chart">
            <c:chart xmlns:c="http://schemas.openxmlformats.org/drawingml/2006/chart" xmlns:r="http://schemas.openxmlformats.org/officeDocument/2006/relationships" r:id="rId5"/>
          </a:graphicData>
        </a:graphic>
      </p:graphicFrame>
      <p:sp>
        <p:nvSpPr>
          <p:cNvPr id="22" name="TextBox 1">
            <a:extLst>
              <a:ext uri="{FF2B5EF4-FFF2-40B4-BE49-F238E27FC236}">
                <a16:creationId xmlns:a16="http://schemas.microsoft.com/office/drawing/2014/main" xmlns="" id="{1423DECF-2650-443B-AFB1-C4AB05A3D720}"/>
              </a:ext>
            </a:extLst>
          </p:cNvPr>
          <p:cNvSpPr txBox="1"/>
          <p:nvPr/>
        </p:nvSpPr>
        <p:spPr>
          <a:xfrm>
            <a:off x="1476335" y="732454"/>
            <a:ext cx="8642350"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highlight>
                  <a:srgbClr val="FFFF00"/>
                </a:highlight>
              </a:rPr>
              <a:t>2015-2018 completions/projected completions</a:t>
            </a:r>
          </a:p>
        </p:txBody>
      </p:sp>
    </p:spTree>
    <p:extLst>
      <p:ext uri="{BB962C8B-B14F-4D97-AF65-F5344CB8AC3E}">
        <p14:creationId xmlns:p14="http://schemas.microsoft.com/office/powerpoint/2010/main" val="307489523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p:cNvPr>
          <p:cNvGraphicFramePr>
            <a:graphicFrameLocks/>
          </p:cNvGraphicFramePr>
          <p:nvPr>
            <p:extLst>
              <p:ext uri="{D42A27DB-BD31-4B8C-83A1-F6EECF244321}">
                <p14:modId xmlns:p14="http://schemas.microsoft.com/office/powerpoint/2010/main" val="49578543"/>
              </p:ext>
            </p:extLst>
          </p:nvPr>
        </p:nvGraphicFramePr>
        <p:xfrm>
          <a:off x="3581692" y="359702"/>
          <a:ext cx="3359021" cy="616607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ontent Placeholder 3">
            <a:extLst/>
          </p:cNvPr>
          <p:cNvGraphicFramePr>
            <a:graphicFrameLocks/>
          </p:cNvGraphicFramePr>
          <p:nvPr>
            <p:extLst>
              <p:ext uri="{D42A27DB-BD31-4B8C-83A1-F6EECF244321}">
                <p14:modId xmlns:p14="http://schemas.microsoft.com/office/powerpoint/2010/main" val="3270347294"/>
              </p:ext>
            </p:extLst>
          </p:nvPr>
        </p:nvGraphicFramePr>
        <p:xfrm>
          <a:off x="0" y="361802"/>
          <a:ext cx="3728865" cy="6202584"/>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1"/>
          <p:cNvSpPr txBox="1"/>
          <p:nvPr/>
        </p:nvSpPr>
        <p:spPr>
          <a:xfrm>
            <a:off x="7540943" y="34971"/>
            <a:ext cx="175234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Brisbane</a:t>
            </a:r>
            <a:endParaRPr lang="en-US" sz="2200" dirty="0"/>
          </a:p>
        </p:txBody>
      </p:sp>
      <p:sp>
        <p:nvSpPr>
          <p:cNvPr id="8" name="TextBox 1">
            <a:extLst/>
          </p:cNvPr>
          <p:cNvSpPr txBox="1"/>
          <p:nvPr/>
        </p:nvSpPr>
        <p:spPr>
          <a:xfrm>
            <a:off x="847849" y="6488455"/>
            <a:ext cx="8642350"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City region</a:t>
            </a:r>
            <a:endParaRPr lang="en-AU" sz="2200" dirty="0">
              <a:highlight>
                <a:srgbClr val="00FF00"/>
              </a:highlight>
            </a:endParaRPr>
          </a:p>
        </p:txBody>
      </p:sp>
      <p:sp>
        <p:nvSpPr>
          <p:cNvPr id="9" name="TextBox 1">
            <a:extLst/>
          </p:cNvPr>
          <p:cNvSpPr txBox="1"/>
          <p:nvPr/>
        </p:nvSpPr>
        <p:spPr>
          <a:xfrm>
            <a:off x="4460578" y="34971"/>
            <a:ext cx="175234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Melbourne</a:t>
            </a:r>
          </a:p>
        </p:txBody>
      </p:sp>
      <p:sp>
        <p:nvSpPr>
          <p:cNvPr id="10" name="TextBox 1">
            <a:extLst/>
          </p:cNvPr>
          <p:cNvSpPr txBox="1"/>
          <p:nvPr/>
        </p:nvSpPr>
        <p:spPr>
          <a:xfrm>
            <a:off x="1132204" y="47586"/>
            <a:ext cx="175234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Sydney</a:t>
            </a:r>
          </a:p>
        </p:txBody>
      </p:sp>
      <p:grpSp>
        <p:nvGrpSpPr>
          <p:cNvPr id="21" name="Group 20"/>
          <p:cNvGrpSpPr/>
          <p:nvPr/>
        </p:nvGrpSpPr>
        <p:grpSpPr>
          <a:xfrm>
            <a:off x="800060" y="713438"/>
            <a:ext cx="1328735" cy="2879935"/>
            <a:chOff x="-3978965" y="2090057"/>
            <a:chExt cx="1328735" cy="2879935"/>
          </a:xfrm>
        </p:grpSpPr>
        <p:sp>
          <p:nvSpPr>
            <p:cNvPr id="12" name="Rectangle 11">
              <a:extLst/>
            </p:cNvPr>
            <p:cNvSpPr/>
            <p:nvPr/>
          </p:nvSpPr>
          <p:spPr bwMode="auto">
            <a:xfrm>
              <a:off x="-3978965" y="2090057"/>
              <a:ext cx="1328735" cy="2879935"/>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3" name="TextBox 1">
              <a:extLst/>
            </p:cNvPr>
            <p:cNvSpPr txBox="1"/>
            <p:nvPr/>
          </p:nvSpPr>
          <p:spPr>
            <a:xfrm>
              <a:off x="-3465679" y="2828643"/>
              <a:ext cx="815449" cy="2103138"/>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2200" dirty="0"/>
                <a:t>2-3</a:t>
              </a:r>
            </a:p>
            <a:p>
              <a:pPr>
                <a:spcBef>
                  <a:spcPts val="800"/>
                </a:spcBef>
              </a:pPr>
              <a:r>
                <a:rPr lang="en-AU" sz="2200" dirty="0"/>
                <a:t>4-9</a:t>
              </a:r>
            </a:p>
            <a:p>
              <a:pPr>
                <a:spcBef>
                  <a:spcPts val="800"/>
                </a:spcBef>
              </a:pPr>
              <a:r>
                <a:rPr lang="en-AU" sz="2200" dirty="0"/>
                <a:t>10-19</a:t>
              </a:r>
            </a:p>
            <a:p>
              <a:pPr>
                <a:spcBef>
                  <a:spcPts val="800"/>
                </a:spcBef>
              </a:pPr>
              <a:r>
                <a:rPr lang="en-AU" sz="2200" dirty="0"/>
                <a:t>20-39</a:t>
              </a:r>
            </a:p>
            <a:p>
              <a:pPr>
                <a:spcBef>
                  <a:spcPts val="800"/>
                </a:spcBef>
              </a:pPr>
              <a:r>
                <a:rPr lang="en-AU" sz="2200" dirty="0"/>
                <a:t>40+</a:t>
              </a:r>
            </a:p>
          </p:txBody>
        </p:sp>
        <p:sp>
          <p:nvSpPr>
            <p:cNvPr id="14" name="Rectangle 13">
              <a:extLst/>
            </p:cNvPr>
            <p:cNvSpPr/>
            <p:nvPr/>
          </p:nvSpPr>
          <p:spPr bwMode="auto">
            <a:xfrm>
              <a:off x="-3899938" y="3282860"/>
              <a:ext cx="324000" cy="288000"/>
            </a:xfrm>
            <a:prstGeom prst="rect">
              <a:avLst/>
            </a:prstGeom>
            <a:solidFill>
              <a:schemeClr val="accent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5" name="Rectangle 14">
              <a:extLst/>
            </p:cNvPr>
            <p:cNvSpPr/>
            <p:nvPr/>
          </p:nvSpPr>
          <p:spPr bwMode="auto">
            <a:xfrm>
              <a:off x="-3899938" y="3717746"/>
              <a:ext cx="324000" cy="2880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6" name="Rectangle 15">
              <a:extLst/>
            </p:cNvPr>
            <p:cNvSpPr/>
            <p:nvPr/>
          </p:nvSpPr>
          <p:spPr bwMode="auto">
            <a:xfrm>
              <a:off x="-3899938" y="4152633"/>
              <a:ext cx="324000" cy="288000"/>
            </a:xfrm>
            <a:prstGeom prst="rect">
              <a:avLst/>
            </a:prstGeom>
            <a:solidFill>
              <a:schemeClr val="tx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7" name="Rectangle 16">
              <a:extLst/>
            </p:cNvPr>
            <p:cNvSpPr/>
            <p:nvPr/>
          </p:nvSpPr>
          <p:spPr bwMode="auto">
            <a:xfrm>
              <a:off x="-3899938" y="4587520"/>
              <a:ext cx="324000" cy="288000"/>
            </a:xfrm>
            <a:prstGeom prst="rect">
              <a:avLst/>
            </a:prstGeom>
            <a:solidFill>
              <a:schemeClr val="bg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8" name="Rectangle 17">
              <a:extLst/>
            </p:cNvPr>
            <p:cNvSpPr/>
            <p:nvPr/>
          </p:nvSpPr>
          <p:spPr bwMode="auto">
            <a:xfrm>
              <a:off x="-3899938" y="2847974"/>
              <a:ext cx="324000" cy="2880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9" name="TextBox 1">
              <a:extLst/>
            </p:cNvPr>
            <p:cNvSpPr txBox="1"/>
            <p:nvPr/>
          </p:nvSpPr>
          <p:spPr>
            <a:xfrm>
              <a:off x="-3899938" y="2111801"/>
              <a:ext cx="1152525" cy="67710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No. of </a:t>
              </a:r>
            </a:p>
            <a:p>
              <a:pPr algn="ctr">
                <a:spcBef>
                  <a:spcPts val="0"/>
                </a:spcBef>
              </a:pPr>
              <a:r>
                <a:rPr lang="en-AU" sz="2200" dirty="0"/>
                <a:t>storeys</a:t>
              </a:r>
            </a:p>
          </p:txBody>
        </p:sp>
      </p:grpSp>
      <p:graphicFrame>
        <p:nvGraphicFramePr>
          <p:cNvPr id="20" name="Content Placeholder 3">
            <a:extLst/>
          </p:cNvPr>
          <p:cNvGraphicFramePr>
            <a:graphicFrameLocks/>
          </p:cNvGraphicFramePr>
          <p:nvPr>
            <p:extLst>
              <p:ext uri="{D42A27DB-BD31-4B8C-83A1-F6EECF244321}">
                <p14:modId xmlns:p14="http://schemas.microsoft.com/office/powerpoint/2010/main" val="4175383510"/>
              </p:ext>
            </p:extLst>
          </p:nvPr>
        </p:nvGraphicFramePr>
        <p:xfrm>
          <a:off x="7035282" y="223936"/>
          <a:ext cx="2870718" cy="6357826"/>
        </p:xfrm>
        <a:graphic>
          <a:graphicData uri="http://schemas.openxmlformats.org/drawingml/2006/chart">
            <c:chart xmlns:c="http://schemas.openxmlformats.org/drawingml/2006/chart" xmlns:r="http://schemas.openxmlformats.org/officeDocument/2006/relationships" r:id="rId5"/>
          </a:graphicData>
        </a:graphic>
      </p:graphicFrame>
      <p:sp>
        <p:nvSpPr>
          <p:cNvPr id="22" name="TextBox 1">
            <a:extLst>
              <a:ext uri="{FF2B5EF4-FFF2-40B4-BE49-F238E27FC236}">
                <a16:creationId xmlns:a16="http://schemas.microsoft.com/office/drawing/2014/main" xmlns="" id="{8A64E185-0FA4-44C6-8087-D85BD6862922}"/>
              </a:ext>
            </a:extLst>
          </p:cNvPr>
          <p:cNvSpPr txBox="1"/>
          <p:nvPr/>
        </p:nvSpPr>
        <p:spPr>
          <a:xfrm>
            <a:off x="1263650" y="716833"/>
            <a:ext cx="8642350"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highlight>
                  <a:srgbClr val="00FF00"/>
                </a:highlight>
              </a:rPr>
              <a:t>2015-16 completions</a:t>
            </a:r>
          </a:p>
        </p:txBody>
      </p:sp>
    </p:spTree>
    <p:extLst>
      <p:ext uri="{BB962C8B-B14F-4D97-AF65-F5344CB8AC3E}">
        <p14:creationId xmlns:p14="http://schemas.microsoft.com/office/powerpoint/2010/main" val="339417654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p:cNvPr>
          <p:cNvGraphicFramePr>
            <a:graphicFrameLocks/>
          </p:cNvGraphicFramePr>
          <p:nvPr>
            <p:extLst>
              <p:ext uri="{D42A27DB-BD31-4B8C-83A1-F6EECF244321}">
                <p14:modId xmlns:p14="http://schemas.microsoft.com/office/powerpoint/2010/main" val="869575543"/>
              </p:ext>
            </p:extLst>
          </p:nvPr>
        </p:nvGraphicFramePr>
        <p:xfrm>
          <a:off x="3581692" y="359702"/>
          <a:ext cx="3359021" cy="616607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ontent Placeholder 3">
            <a:extLst/>
          </p:cNvPr>
          <p:cNvGraphicFramePr>
            <a:graphicFrameLocks/>
          </p:cNvGraphicFramePr>
          <p:nvPr>
            <p:extLst>
              <p:ext uri="{D42A27DB-BD31-4B8C-83A1-F6EECF244321}">
                <p14:modId xmlns:p14="http://schemas.microsoft.com/office/powerpoint/2010/main" val="2174918460"/>
              </p:ext>
            </p:extLst>
          </p:nvPr>
        </p:nvGraphicFramePr>
        <p:xfrm>
          <a:off x="0" y="361802"/>
          <a:ext cx="3728865" cy="6202584"/>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1"/>
          <p:cNvSpPr txBox="1"/>
          <p:nvPr/>
        </p:nvSpPr>
        <p:spPr>
          <a:xfrm>
            <a:off x="7540943" y="34971"/>
            <a:ext cx="175234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Brisbane</a:t>
            </a:r>
            <a:endParaRPr lang="en-US" sz="2200" dirty="0"/>
          </a:p>
        </p:txBody>
      </p:sp>
      <p:sp>
        <p:nvSpPr>
          <p:cNvPr id="8" name="TextBox 1">
            <a:extLst/>
          </p:cNvPr>
          <p:cNvSpPr txBox="1"/>
          <p:nvPr/>
        </p:nvSpPr>
        <p:spPr>
          <a:xfrm>
            <a:off x="847849" y="6488455"/>
            <a:ext cx="8642350"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City region</a:t>
            </a:r>
            <a:endParaRPr lang="en-AU" sz="2200" dirty="0">
              <a:highlight>
                <a:srgbClr val="00FFFF"/>
              </a:highlight>
            </a:endParaRPr>
          </a:p>
        </p:txBody>
      </p:sp>
      <p:sp>
        <p:nvSpPr>
          <p:cNvPr id="9" name="TextBox 1">
            <a:extLst/>
          </p:cNvPr>
          <p:cNvSpPr txBox="1"/>
          <p:nvPr/>
        </p:nvSpPr>
        <p:spPr>
          <a:xfrm>
            <a:off x="4460578" y="34971"/>
            <a:ext cx="175234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Melbourne</a:t>
            </a:r>
          </a:p>
        </p:txBody>
      </p:sp>
      <p:sp>
        <p:nvSpPr>
          <p:cNvPr id="10" name="TextBox 1">
            <a:extLst/>
          </p:cNvPr>
          <p:cNvSpPr txBox="1"/>
          <p:nvPr/>
        </p:nvSpPr>
        <p:spPr>
          <a:xfrm>
            <a:off x="1132204" y="47586"/>
            <a:ext cx="1752347" cy="338554"/>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t>Sydney</a:t>
            </a:r>
          </a:p>
        </p:txBody>
      </p:sp>
      <p:grpSp>
        <p:nvGrpSpPr>
          <p:cNvPr id="21" name="Group 20"/>
          <p:cNvGrpSpPr/>
          <p:nvPr/>
        </p:nvGrpSpPr>
        <p:grpSpPr>
          <a:xfrm>
            <a:off x="800060" y="713438"/>
            <a:ext cx="1328735" cy="2879935"/>
            <a:chOff x="-3978965" y="2090057"/>
            <a:chExt cx="1328735" cy="2879935"/>
          </a:xfrm>
        </p:grpSpPr>
        <p:sp>
          <p:nvSpPr>
            <p:cNvPr id="12" name="Rectangle 11">
              <a:extLst/>
            </p:cNvPr>
            <p:cNvSpPr/>
            <p:nvPr/>
          </p:nvSpPr>
          <p:spPr bwMode="auto">
            <a:xfrm>
              <a:off x="-3978965" y="2090057"/>
              <a:ext cx="1328735" cy="2879935"/>
            </a:xfrm>
            <a:prstGeom prst="rect">
              <a:avLst/>
            </a:prstGeom>
            <a:solidFill>
              <a:schemeClr val="bg1"/>
            </a:solidFill>
            <a:ln w="9525" cap="flat" cmpd="sng" algn="ctr">
              <a:no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3" name="TextBox 1">
              <a:extLst/>
            </p:cNvPr>
            <p:cNvSpPr txBox="1"/>
            <p:nvPr/>
          </p:nvSpPr>
          <p:spPr>
            <a:xfrm>
              <a:off x="-3465679" y="2828643"/>
              <a:ext cx="815449" cy="2103138"/>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800"/>
                </a:spcBef>
              </a:pPr>
              <a:r>
                <a:rPr lang="en-AU" sz="2200" dirty="0"/>
                <a:t>2-3</a:t>
              </a:r>
            </a:p>
            <a:p>
              <a:pPr>
                <a:spcBef>
                  <a:spcPts val="800"/>
                </a:spcBef>
              </a:pPr>
              <a:r>
                <a:rPr lang="en-AU" sz="2200" dirty="0"/>
                <a:t>4-9</a:t>
              </a:r>
            </a:p>
            <a:p>
              <a:pPr>
                <a:spcBef>
                  <a:spcPts val="800"/>
                </a:spcBef>
              </a:pPr>
              <a:r>
                <a:rPr lang="en-AU" sz="2200" dirty="0"/>
                <a:t>10-19</a:t>
              </a:r>
            </a:p>
            <a:p>
              <a:pPr>
                <a:spcBef>
                  <a:spcPts val="800"/>
                </a:spcBef>
              </a:pPr>
              <a:r>
                <a:rPr lang="en-AU" sz="2200" dirty="0"/>
                <a:t>20-39</a:t>
              </a:r>
            </a:p>
            <a:p>
              <a:pPr>
                <a:spcBef>
                  <a:spcPts val="800"/>
                </a:spcBef>
              </a:pPr>
              <a:r>
                <a:rPr lang="en-AU" sz="2200" dirty="0"/>
                <a:t>40+</a:t>
              </a:r>
            </a:p>
          </p:txBody>
        </p:sp>
        <p:sp>
          <p:nvSpPr>
            <p:cNvPr id="14" name="Rectangle 13">
              <a:extLst/>
            </p:cNvPr>
            <p:cNvSpPr/>
            <p:nvPr/>
          </p:nvSpPr>
          <p:spPr bwMode="auto">
            <a:xfrm>
              <a:off x="-3899938" y="3282860"/>
              <a:ext cx="324000" cy="288000"/>
            </a:xfrm>
            <a:prstGeom prst="rect">
              <a:avLst/>
            </a:prstGeom>
            <a:solidFill>
              <a:schemeClr val="accent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5" name="Rectangle 14">
              <a:extLst/>
            </p:cNvPr>
            <p:cNvSpPr/>
            <p:nvPr/>
          </p:nvSpPr>
          <p:spPr bwMode="auto">
            <a:xfrm>
              <a:off x="-3899938" y="3717746"/>
              <a:ext cx="324000" cy="2880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6" name="Rectangle 15">
              <a:extLst/>
            </p:cNvPr>
            <p:cNvSpPr/>
            <p:nvPr/>
          </p:nvSpPr>
          <p:spPr bwMode="auto">
            <a:xfrm>
              <a:off x="-3899938" y="4152633"/>
              <a:ext cx="324000" cy="288000"/>
            </a:xfrm>
            <a:prstGeom prst="rect">
              <a:avLst/>
            </a:prstGeom>
            <a:solidFill>
              <a:schemeClr val="tx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7" name="Rectangle 16">
              <a:extLst/>
            </p:cNvPr>
            <p:cNvSpPr/>
            <p:nvPr/>
          </p:nvSpPr>
          <p:spPr bwMode="auto">
            <a:xfrm>
              <a:off x="-3899938" y="4587520"/>
              <a:ext cx="324000" cy="288000"/>
            </a:xfrm>
            <a:prstGeom prst="rect">
              <a:avLst/>
            </a:prstGeom>
            <a:solidFill>
              <a:schemeClr val="bg2"/>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a:p>
          </p:txBody>
        </p:sp>
        <p:sp>
          <p:nvSpPr>
            <p:cNvPr id="18" name="Rectangle 17">
              <a:extLst/>
            </p:cNvPr>
            <p:cNvSpPr/>
            <p:nvPr/>
          </p:nvSpPr>
          <p:spPr bwMode="auto">
            <a:xfrm>
              <a:off x="-3899938" y="2847974"/>
              <a:ext cx="324000" cy="2880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vert="horz" wrap="square" lIns="99060" tIns="49530" rIns="99060" bIns="49530" numCol="1" rtlCol="0" anchor="t" anchorCtr="0" compatLnSpc="1">
              <a:prstTxWarp prst="textNoShape">
                <a:avLst/>
              </a:prstTxWarp>
            </a:bodyPr>
            <a:lstStyle/>
            <a:p>
              <a:pPr defTabSz="990570"/>
              <a:endParaRPr lang="en-US" sz="2200" dirty="0"/>
            </a:p>
          </p:txBody>
        </p:sp>
        <p:sp>
          <p:nvSpPr>
            <p:cNvPr id="19" name="TextBox 1">
              <a:extLst/>
            </p:cNvPr>
            <p:cNvSpPr txBox="1"/>
            <p:nvPr/>
          </p:nvSpPr>
          <p:spPr>
            <a:xfrm>
              <a:off x="-3899938" y="2111801"/>
              <a:ext cx="1152525" cy="67710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0"/>
                </a:spcBef>
              </a:pPr>
              <a:r>
                <a:rPr lang="en-AU" sz="2200" dirty="0"/>
                <a:t>No. of </a:t>
              </a:r>
            </a:p>
            <a:p>
              <a:pPr algn="ctr">
                <a:spcBef>
                  <a:spcPts val="0"/>
                </a:spcBef>
              </a:pPr>
              <a:r>
                <a:rPr lang="en-AU" sz="2200" dirty="0"/>
                <a:t>storeys</a:t>
              </a:r>
            </a:p>
          </p:txBody>
        </p:sp>
      </p:grpSp>
      <p:graphicFrame>
        <p:nvGraphicFramePr>
          <p:cNvPr id="20" name="Content Placeholder 3">
            <a:extLst/>
          </p:cNvPr>
          <p:cNvGraphicFramePr>
            <a:graphicFrameLocks/>
          </p:cNvGraphicFramePr>
          <p:nvPr>
            <p:extLst>
              <p:ext uri="{D42A27DB-BD31-4B8C-83A1-F6EECF244321}">
                <p14:modId xmlns:p14="http://schemas.microsoft.com/office/powerpoint/2010/main" val="4121166237"/>
              </p:ext>
            </p:extLst>
          </p:nvPr>
        </p:nvGraphicFramePr>
        <p:xfrm>
          <a:off x="7035282" y="223936"/>
          <a:ext cx="2870718" cy="6357826"/>
        </p:xfrm>
        <a:graphic>
          <a:graphicData uri="http://schemas.openxmlformats.org/drawingml/2006/chart">
            <c:chart xmlns:c="http://schemas.openxmlformats.org/drawingml/2006/chart" xmlns:r="http://schemas.openxmlformats.org/officeDocument/2006/relationships" r:id="rId5"/>
          </a:graphicData>
        </a:graphic>
      </p:graphicFrame>
      <p:sp>
        <p:nvSpPr>
          <p:cNvPr id="22" name="TextBox 1">
            <a:extLst>
              <a:ext uri="{FF2B5EF4-FFF2-40B4-BE49-F238E27FC236}">
                <a16:creationId xmlns:a16="http://schemas.microsoft.com/office/drawing/2014/main" xmlns="" id="{4640515C-8557-4C67-892A-CEDB37CDCB01}"/>
              </a:ext>
            </a:extLst>
          </p:cNvPr>
          <p:cNvSpPr txBox="1"/>
          <p:nvPr/>
        </p:nvSpPr>
        <p:spPr>
          <a:xfrm>
            <a:off x="1721070" y="825356"/>
            <a:ext cx="8642350"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spcBef>
                <a:spcPts val="800"/>
              </a:spcBef>
            </a:pPr>
            <a:r>
              <a:rPr lang="en-AU" sz="2200" dirty="0">
                <a:highlight>
                  <a:srgbClr val="00FFFF"/>
                </a:highlight>
              </a:rPr>
              <a:t>2017-18 completions/projected completions</a:t>
            </a:r>
          </a:p>
        </p:txBody>
      </p:sp>
    </p:spTree>
    <p:extLst>
      <p:ext uri="{BB962C8B-B14F-4D97-AF65-F5344CB8AC3E}">
        <p14:creationId xmlns:p14="http://schemas.microsoft.com/office/powerpoint/2010/main" val="408464870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xmlns="" id="{D1DEFE42-5EF8-430F-A28D-F2803A95AD8C}"/>
              </a:ext>
            </a:extLst>
          </p:cNvPr>
          <p:cNvSpPr txBox="1"/>
          <p:nvPr/>
        </p:nvSpPr>
        <p:spPr>
          <a:xfrm>
            <a:off x="2375398" y="6495256"/>
            <a:ext cx="5579337"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Equivalised household income quintile</a:t>
            </a:r>
          </a:p>
        </p:txBody>
      </p:sp>
      <p:sp>
        <p:nvSpPr>
          <p:cNvPr id="13" name="TextBox 12">
            <a:extLst>
              <a:ext uri="{FF2B5EF4-FFF2-40B4-BE49-F238E27FC236}">
                <a16:creationId xmlns:a16="http://schemas.microsoft.com/office/drawing/2014/main" xmlns="" id="{8654EFF2-33E2-48F0-A896-99DB6F3CD231}"/>
              </a:ext>
            </a:extLst>
          </p:cNvPr>
          <p:cNvSpPr txBox="1"/>
          <p:nvPr/>
        </p:nvSpPr>
        <p:spPr>
          <a:xfrm>
            <a:off x="801712" y="574323"/>
            <a:ext cx="1656184"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25-34</a:t>
            </a:r>
          </a:p>
        </p:txBody>
      </p:sp>
      <p:sp>
        <p:nvSpPr>
          <p:cNvPr id="14" name="TextBox 13">
            <a:extLst>
              <a:ext uri="{FF2B5EF4-FFF2-40B4-BE49-F238E27FC236}">
                <a16:creationId xmlns:a16="http://schemas.microsoft.com/office/drawing/2014/main" xmlns="" id="{FDC96E74-5B4D-42E5-8323-959C5F52D0EF}"/>
              </a:ext>
            </a:extLst>
          </p:cNvPr>
          <p:cNvSpPr txBox="1"/>
          <p:nvPr/>
        </p:nvSpPr>
        <p:spPr>
          <a:xfrm>
            <a:off x="3201181" y="555818"/>
            <a:ext cx="1656184"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35-44</a:t>
            </a:r>
          </a:p>
        </p:txBody>
      </p:sp>
      <p:sp>
        <p:nvSpPr>
          <p:cNvPr id="15" name="TextBox 14">
            <a:extLst>
              <a:ext uri="{FF2B5EF4-FFF2-40B4-BE49-F238E27FC236}">
                <a16:creationId xmlns:a16="http://schemas.microsoft.com/office/drawing/2014/main" xmlns="" id="{31864325-6E45-4382-A05A-2559A4702C87}"/>
              </a:ext>
            </a:extLst>
          </p:cNvPr>
          <p:cNvSpPr txBox="1"/>
          <p:nvPr/>
        </p:nvSpPr>
        <p:spPr>
          <a:xfrm>
            <a:off x="5591225" y="532127"/>
            <a:ext cx="1512168"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45-54</a:t>
            </a:r>
          </a:p>
        </p:txBody>
      </p:sp>
      <p:sp>
        <p:nvSpPr>
          <p:cNvPr id="16" name="TextBox 15">
            <a:extLst>
              <a:ext uri="{FF2B5EF4-FFF2-40B4-BE49-F238E27FC236}">
                <a16:creationId xmlns:a16="http://schemas.microsoft.com/office/drawing/2014/main" xmlns="" id="{FB9C1398-49EE-48AA-A794-03AA4C309980}"/>
              </a:ext>
            </a:extLst>
          </p:cNvPr>
          <p:cNvSpPr txBox="1"/>
          <p:nvPr/>
        </p:nvSpPr>
        <p:spPr>
          <a:xfrm>
            <a:off x="7921356" y="555818"/>
            <a:ext cx="1647145"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55-64</a:t>
            </a:r>
          </a:p>
        </p:txBody>
      </p:sp>
      <p:sp>
        <p:nvSpPr>
          <p:cNvPr id="21" name="TextBox 20">
            <a:extLst>
              <a:ext uri="{FF2B5EF4-FFF2-40B4-BE49-F238E27FC236}">
                <a16:creationId xmlns:a16="http://schemas.microsoft.com/office/drawing/2014/main" xmlns="" id="{1A0CCE77-5970-44DD-B5E2-D6E54EC993AF}"/>
              </a:ext>
            </a:extLst>
          </p:cNvPr>
          <p:cNvSpPr txBox="1"/>
          <p:nvPr/>
        </p:nvSpPr>
        <p:spPr>
          <a:xfrm>
            <a:off x="1209146" y="0"/>
            <a:ext cx="7911841"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dirty="0">
                <a:latin typeface="Arial"/>
                <a:cs typeface="Arial"/>
              </a:rPr>
              <a:t>Age group</a:t>
            </a:r>
          </a:p>
        </p:txBody>
      </p:sp>
      <p:sp>
        <p:nvSpPr>
          <p:cNvPr id="24" name="TextBox 23">
            <a:extLst>
              <a:ext uri="{FF2B5EF4-FFF2-40B4-BE49-F238E27FC236}">
                <a16:creationId xmlns:a16="http://schemas.microsoft.com/office/drawing/2014/main" xmlns="" id="{07FFC581-E49E-4140-BC91-89B2F5F57621}"/>
              </a:ext>
            </a:extLst>
          </p:cNvPr>
          <p:cNvSpPr txBox="1"/>
          <p:nvPr/>
        </p:nvSpPr>
        <p:spPr>
          <a:xfrm>
            <a:off x="868813" y="2557877"/>
            <a:ext cx="627626" cy="338554"/>
          </a:xfrm>
          <a:prstGeom prst="rect">
            <a:avLst/>
          </a:prstGeom>
          <a:noFill/>
        </p:spPr>
        <p:txBody>
          <a:bodyPr wrap="none" lIns="0" tIns="0" rIns="0" bIns="0" rtlCol="0">
            <a:spAutoFit/>
          </a:bodyPr>
          <a:lstStyle/>
          <a:p>
            <a:r>
              <a:rPr lang="en-AU" sz="2200" dirty="0">
                <a:solidFill>
                  <a:schemeClr val="accent2"/>
                </a:solidFill>
                <a:latin typeface="Arial"/>
                <a:cs typeface="Arial"/>
              </a:rPr>
              <a:t>1981</a:t>
            </a:r>
          </a:p>
        </p:txBody>
      </p:sp>
      <p:sp>
        <p:nvSpPr>
          <p:cNvPr id="23" name="TextBox 22">
            <a:extLst>
              <a:ext uri="{FF2B5EF4-FFF2-40B4-BE49-F238E27FC236}">
                <a16:creationId xmlns:a16="http://schemas.microsoft.com/office/drawing/2014/main" xmlns="" id="{478B547C-A2C1-44A7-8A88-7F07A7FB9732}"/>
              </a:ext>
            </a:extLst>
          </p:cNvPr>
          <p:cNvSpPr txBox="1"/>
          <p:nvPr/>
        </p:nvSpPr>
        <p:spPr>
          <a:xfrm>
            <a:off x="1504288" y="4880472"/>
            <a:ext cx="627626" cy="338554"/>
          </a:xfrm>
          <a:prstGeom prst="rect">
            <a:avLst/>
          </a:prstGeom>
          <a:noFill/>
        </p:spPr>
        <p:txBody>
          <a:bodyPr wrap="none" lIns="0" tIns="0" rIns="0" bIns="0" rtlCol="0">
            <a:spAutoFit/>
          </a:bodyPr>
          <a:lstStyle/>
          <a:p>
            <a:r>
              <a:rPr lang="en-AU" sz="2200" dirty="0">
                <a:solidFill>
                  <a:schemeClr val="tx2"/>
                </a:solidFill>
                <a:latin typeface="Arial"/>
                <a:cs typeface="Arial"/>
              </a:rPr>
              <a:t>2016</a:t>
            </a:r>
          </a:p>
        </p:txBody>
      </p:sp>
      <p:graphicFrame>
        <p:nvGraphicFramePr>
          <p:cNvPr id="39" name="Chart 38">
            <a:extLst>
              <a:ext uri="{FF2B5EF4-FFF2-40B4-BE49-F238E27FC236}">
                <a16:creationId xmlns:a16="http://schemas.microsoft.com/office/drawing/2014/main" xmlns="" id="{E3A8A7B4-32BA-410D-AC97-07E99697C38B}"/>
              </a:ext>
            </a:extLst>
          </p:cNvPr>
          <p:cNvGraphicFramePr/>
          <p:nvPr>
            <p:extLst/>
          </p:nvPr>
        </p:nvGraphicFramePr>
        <p:xfrm>
          <a:off x="2704612" y="882950"/>
          <a:ext cx="2312902" cy="566057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0" name="Chart 39">
            <a:extLst>
              <a:ext uri="{FF2B5EF4-FFF2-40B4-BE49-F238E27FC236}">
                <a16:creationId xmlns:a16="http://schemas.microsoft.com/office/drawing/2014/main" xmlns="" id="{0F640FE6-5370-4A9B-BD04-A75D0E4A6DE0}"/>
              </a:ext>
            </a:extLst>
          </p:cNvPr>
          <p:cNvGraphicFramePr/>
          <p:nvPr>
            <p:extLst/>
          </p:nvPr>
        </p:nvGraphicFramePr>
        <p:xfrm>
          <a:off x="62496" y="889039"/>
          <a:ext cx="2757715" cy="566057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1" name="Chart 40">
            <a:extLst>
              <a:ext uri="{FF2B5EF4-FFF2-40B4-BE49-F238E27FC236}">
                <a16:creationId xmlns:a16="http://schemas.microsoft.com/office/drawing/2014/main" xmlns="" id="{B7FCE8C5-19B0-47C0-B61C-F69E1A389A90}"/>
              </a:ext>
            </a:extLst>
          </p:cNvPr>
          <p:cNvGraphicFramePr/>
          <p:nvPr>
            <p:extLst/>
          </p:nvPr>
        </p:nvGraphicFramePr>
        <p:xfrm>
          <a:off x="5017513" y="882949"/>
          <a:ext cx="2348557" cy="56605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2" name="Chart 41">
            <a:extLst>
              <a:ext uri="{FF2B5EF4-FFF2-40B4-BE49-F238E27FC236}">
                <a16:creationId xmlns:a16="http://schemas.microsoft.com/office/drawing/2014/main" xmlns="" id="{B1552172-AAA5-4D1D-A3A2-86079ED4EF78}"/>
              </a:ext>
            </a:extLst>
          </p:cNvPr>
          <p:cNvGraphicFramePr/>
          <p:nvPr>
            <p:extLst/>
          </p:nvPr>
        </p:nvGraphicFramePr>
        <p:xfrm>
          <a:off x="7366070" y="882948"/>
          <a:ext cx="2427925" cy="5660573"/>
        </p:xfrm>
        <a:graphic>
          <a:graphicData uri="http://schemas.openxmlformats.org/drawingml/2006/chart">
            <c:chart xmlns:c="http://schemas.openxmlformats.org/drawingml/2006/chart" xmlns:r="http://schemas.openxmlformats.org/officeDocument/2006/relationships" r:id="rId6"/>
          </a:graphicData>
        </a:graphic>
      </p:graphicFrame>
      <p:cxnSp>
        <p:nvCxnSpPr>
          <p:cNvPr id="59" name="Straight Arrow Connector 58">
            <a:extLst>
              <a:ext uri="{FF2B5EF4-FFF2-40B4-BE49-F238E27FC236}">
                <a16:creationId xmlns:a16="http://schemas.microsoft.com/office/drawing/2014/main" xmlns="" id="{FD2C9C81-641C-4BC7-99E8-387023F0675B}"/>
              </a:ext>
            </a:extLst>
          </p:cNvPr>
          <p:cNvCxnSpPr>
            <a:cxnSpLocks/>
          </p:cNvCxnSpPr>
          <p:nvPr/>
        </p:nvCxnSpPr>
        <p:spPr bwMode="auto">
          <a:xfrm>
            <a:off x="-1158270" y="3415229"/>
            <a:ext cx="0" cy="1465243"/>
          </a:xfrm>
          <a:prstGeom prst="straightConnector1">
            <a:avLst/>
          </a:prstGeom>
          <a:solidFill>
            <a:schemeClr val="accent1"/>
          </a:solidFill>
          <a:ln w="12700" cap="flat" cmpd="sng" algn="ctr">
            <a:gradFill flip="none" rotWithShape="1">
              <a:gsLst>
                <a:gs pos="0">
                  <a:schemeClr val="accent2"/>
                </a:gs>
                <a:gs pos="92000">
                  <a:schemeClr val="tx2"/>
                </a:gs>
              </a:gsLst>
              <a:lin ang="5400000" scaled="1"/>
              <a:tileRect/>
            </a:gradFill>
            <a:prstDash val="solid"/>
            <a:round/>
            <a:headEnd type="none" w="med" len="med"/>
            <a:tailEnd type="triangle"/>
          </a:ln>
          <a:effectLst/>
        </p:spPr>
      </p:cxnSp>
      <p:cxnSp>
        <p:nvCxnSpPr>
          <p:cNvPr id="60" name="Straight Arrow Connector 59">
            <a:extLst>
              <a:ext uri="{FF2B5EF4-FFF2-40B4-BE49-F238E27FC236}">
                <a16:creationId xmlns:a16="http://schemas.microsoft.com/office/drawing/2014/main" xmlns="" id="{3543FB89-B8E7-4216-86EE-2826B3337B84}"/>
              </a:ext>
            </a:extLst>
          </p:cNvPr>
          <p:cNvCxnSpPr>
            <a:cxnSpLocks/>
          </p:cNvCxnSpPr>
          <p:nvPr/>
        </p:nvCxnSpPr>
        <p:spPr bwMode="auto">
          <a:xfrm>
            <a:off x="-906718" y="2896431"/>
            <a:ext cx="0" cy="2599149"/>
          </a:xfrm>
          <a:prstGeom prst="straightConnector1">
            <a:avLst/>
          </a:prstGeom>
          <a:solidFill>
            <a:schemeClr val="accent1"/>
          </a:solidFill>
          <a:ln w="12700" cap="flat" cmpd="sng" algn="ctr">
            <a:gradFill flip="none" rotWithShape="1">
              <a:gsLst>
                <a:gs pos="0">
                  <a:schemeClr val="accent2"/>
                </a:gs>
                <a:gs pos="92000">
                  <a:schemeClr val="tx2"/>
                </a:gs>
              </a:gsLst>
              <a:lin ang="5400000" scaled="1"/>
              <a:tileRect/>
            </a:gradFill>
            <a:prstDash val="solid"/>
            <a:round/>
            <a:headEnd type="none" w="med" len="med"/>
            <a:tailEnd type="triangle"/>
          </a:ln>
          <a:effectLst/>
        </p:spPr>
      </p:cxnSp>
      <p:cxnSp>
        <p:nvCxnSpPr>
          <p:cNvPr id="61" name="Straight Arrow Connector 60">
            <a:extLst>
              <a:ext uri="{FF2B5EF4-FFF2-40B4-BE49-F238E27FC236}">
                <a16:creationId xmlns:a16="http://schemas.microsoft.com/office/drawing/2014/main" xmlns="" id="{BF289127-8B8C-42EA-B457-CC2B2A371BE4}"/>
              </a:ext>
            </a:extLst>
          </p:cNvPr>
          <p:cNvCxnSpPr>
            <a:cxnSpLocks/>
          </p:cNvCxnSpPr>
          <p:nvPr/>
        </p:nvCxnSpPr>
        <p:spPr bwMode="auto">
          <a:xfrm>
            <a:off x="-1005870" y="4142342"/>
            <a:ext cx="0" cy="890530"/>
          </a:xfrm>
          <a:prstGeom prst="straightConnector1">
            <a:avLst/>
          </a:prstGeom>
          <a:solidFill>
            <a:schemeClr val="accent1"/>
          </a:solidFill>
          <a:ln w="12700" cap="flat" cmpd="sng" algn="ctr">
            <a:gradFill flip="none" rotWithShape="1">
              <a:gsLst>
                <a:gs pos="0">
                  <a:schemeClr val="accent2"/>
                </a:gs>
                <a:gs pos="92000">
                  <a:schemeClr val="tx2"/>
                </a:gs>
              </a:gsLst>
              <a:lin ang="5400000" scaled="1"/>
              <a:tileRect/>
            </a:gradFill>
            <a:prstDash val="solid"/>
            <a:round/>
            <a:headEnd type="none" w="med" len="med"/>
            <a:tailEnd type="triangle"/>
          </a:ln>
          <a:effectLst/>
        </p:spPr>
      </p:cxnSp>
      <p:cxnSp>
        <p:nvCxnSpPr>
          <p:cNvPr id="62" name="Straight Arrow Connector 61">
            <a:extLst>
              <a:ext uri="{FF2B5EF4-FFF2-40B4-BE49-F238E27FC236}">
                <a16:creationId xmlns:a16="http://schemas.microsoft.com/office/drawing/2014/main" xmlns="" id="{B5BBEE16-EDE1-4BD7-BD61-39AA5A770FE1}"/>
              </a:ext>
            </a:extLst>
          </p:cNvPr>
          <p:cNvCxnSpPr>
            <a:cxnSpLocks/>
          </p:cNvCxnSpPr>
          <p:nvPr/>
        </p:nvCxnSpPr>
        <p:spPr bwMode="auto">
          <a:xfrm>
            <a:off x="-699234" y="4726236"/>
            <a:ext cx="0" cy="414968"/>
          </a:xfrm>
          <a:prstGeom prst="straightConnector1">
            <a:avLst/>
          </a:prstGeom>
          <a:solidFill>
            <a:schemeClr val="accent1"/>
          </a:solidFill>
          <a:ln w="12700" cap="flat" cmpd="sng" algn="ctr">
            <a:gradFill flip="none" rotWithShape="1">
              <a:gsLst>
                <a:gs pos="0">
                  <a:schemeClr val="accent2"/>
                </a:gs>
                <a:gs pos="92000">
                  <a:schemeClr val="tx2"/>
                </a:gs>
              </a:gsLst>
              <a:lin ang="5400000" scaled="1"/>
              <a:tileRect/>
            </a:gradFill>
            <a:prstDash val="solid"/>
            <a:round/>
            <a:headEnd type="none" w="med" len="med"/>
            <a:tailEnd type="triangle"/>
          </a:ln>
          <a:effectLst/>
        </p:spPr>
      </p:cxnSp>
      <p:cxnSp>
        <p:nvCxnSpPr>
          <p:cNvPr id="64" name="Straight Arrow Connector 63">
            <a:extLst>
              <a:ext uri="{FF2B5EF4-FFF2-40B4-BE49-F238E27FC236}">
                <a16:creationId xmlns:a16="http://schemas.microsoft.com/office/drawing/2014/main" xmlns="" id="{F39AD32D-BA16-4F7C-AF17-83DBB892735E}"/>
              </a:ext>
            </a:extLst>
          </p:cNvPr>
          <p:cNvCxnSpPr>
            <a:cxnSpLocks/>
          </p:cNvCxnSpPr>
          <p:nvPr/>
        </p:nvCxnSpPr>
        <p:spPr bwMode="auto">
          <a:xfrm>
            <a:off x="-546834" y="5032872"/>
            <a:ext cx="0" cy="260732"/>
          </a:xfrm>
          <a:prstGeom prst="straightConnector1">
            <a:avLst/>
          </a:prstGeom>
          <a:solidFill>
            <a:schemeClr val="accent1"/>
          </a:solidFill>
          <a:ln w="12700" cap="flat" cmpd="sng" algn="ctr">
            <a:gradFill flip="none" rotWithShape="1">
              <a:gsLst>
                <a:gs pos="0">
                  <a:schemeClr val="accent2"/>
                </a:gs>
                <a:gs pos="73000">
                  <a:schemeClr val="tx2"/>
                </a:gs>
              </a:gsLst>
              <a:lin ang="5400000" scaled="1"/>
              <a:tileRect/>
            </a:gradFill>
            <a:prstDash val="solid"/>
            <a:round/>
            <a:headEnd type="none" w="med" len="med"/>
            <a:tailEnd type="triangle"/>
          </a:ln>
          <a:effectLst/>
        </p:spPr>
      </p:cxnSp>
      <p:cxnSp>
        <p:nvCxnSpPr>
          <p:cNvPr id="83" name="Straight Arrow Connector 82">
            <a:extLst>
              <a:ext uri="{FF2B5EF4-FFF2-40B4-BE49-F238E27FC236}">
                <a16:creationId xmlns:a16="http://schemas.microsoft.com/office/drawing/2014/main" xmlns="" id="{F8D4F0D5-5582-434A-94AC-8C6E765EAF9D}"/>
              </a:ext>
            </a:extLst>
          </p:cNvPr>
          <p:cNvCxnSpPr>
            <a:cxnSpLocks/>
          </p:cNvCxnSpPr>
          <p:nvPr/>
        </p:nvCxnSpPr>
        <p:spPr bwMode="auto">
          <a:xfrm>
            <a:off x="-394434" y="5293604"/>
            <a:ext cx="0" cy="152400"/>
          </a:xfrm>
          <a:prstGeom prst="straightConnector1">
            <a:avLst/>
          </a:prstGeom>
          <a:solidFill>
            <a:schemeClr val="accent1"/>
          </a:solidFill>
          <a:ln w="12700" cap="flat" cmpd="sng" algn="ctr">
            <a:gradFill flip="none" rotWithShape="1">
              <a:gsLst>
                <a:gs pos="0">
                  <a:schemeClr val="accent2"/>
                </a:gs>
                <a:gs pos="73000">
                  <a:schemeClr val="tx2"/>
                </a:gs>
              </a:gsLst>
              <a:lin ang="5400000" scaled="1"/>
              <a:tileRect/>
            </a:gradFill>
            <a:prstDash val="solid"/>
            <a:round/>
            <a:headEnd type="none" w="med" len="med"/>
            <a:tailEnd type="triangle"/>
          </a:ln>
          <a:effectLst/>
        </p:spPr>
      </p:cxnSp>
      <p:cxnSp>
        <p:nvCxnSpPr>
          <p:cNvPr id="20" name="Straight Arrow Connector 19">
            <a:extLst>
              <a:ext uri="{FF2B5EF4-FFF2-40B4-BE49-F238E27FC236}">
                <a16:creationId xmlns:a16="http://schemas.microsoft.com/office/drawing/2014/main" xmlns="" id="{0F69F43E-D17E-49E8-B67D-5E772142D3E4}"/>
              </a:ext>
            </a:extLst>
          </p:cNvPr>
          <p:cNvCxnSpPr>
            <a:cxnSpLocks/>
          </p:cNvCxnSpPr>
          <p:nvPr/>
        </p:nvCxnSpPr>
        <p:spPr bwMode="auto">
          <a:xfrm>
            <a:off x="-2301764" y="1079354"/>
            <a:ext cx="0" cy="843231"/>
          </a:xfrm>
          <a:prstGeom prst="straightConnector1">
            <a:avLst/>
          </a:prstGeom>
          <a:solidFill>
            <a:schemeClr val="accent1"/>
          </a:solidFill>
          <a:ln w="12700" cap="flat" cmpd="sng" algn="ctr">
            <a:solidFill>
              <a:schemeClr val="bg2"/>
            </a:solidFill>
            <a:prstDash val="solid"/>
            <a:round/>
            <a:headEnd type="none" w="med" len="med"/>
            <a:tailEnd type="triangle"/>
          </a:ln>
          <a:effectLst/>
        </p:spPr>
      </p:cxnSp>
      <p:cxnSp>
        <p:nvCxnSpPr>
          <p:cNvPr id="25" name="Straight Arrow Connector 24">
            <a:extLst>
              <a:ext uri="{FF2B5EF4-FFF2-40B4-BE49-F238E27FC236}">
                <a16:creationId xmlns:a16="http://schemas.microsoft.com/office/drawing/2014/main" xmlns="" id="{CF326917-71A4-4A42-A867-F2499F35BC68}"/>
              </a:ext>
            </a:extLst>
          </p:cNvPr>
          <p:cNvCxnSpPr>
            <a:cxnSpLocks/>
          </p:cNvCxnSpPr>
          <p:nvPr/>
        </p:nvCxnSpPr>
        <p:spPr bwMode="auto">
          <a:xfrm>
            <a:off x="-1645272" y="1231754"/>
            <a:ext cx="0" cy="468092"/>
          </a:xfrm>
          <a:prstGeom prst="straightConnector1">
            <a:avLst/>
          </a:prstGeom>
          <a:solidFill>
            <a:schemeClr val="accent1"/>
          </a:solidFill>
          <a:ln w="12700" cap="flat" cmpd="sng" algn="ctr">
            <a:solidFill>
              <a:schemeClr val="tx2"/>
            </a:solidFill>
            <a:prstDash val="solid"/>
            <a:round/>
            <a:headEnd type="none" w="med" len="med"/>
            <a:tailEnd type="triangle"/>
          </a:ln>
          <a:effectLst/>
        </p:spPr>
      </p:cxnSp>
      <p:cxnSp>
        <p:nvCxnSpPr>
          <p:cNvPr id="27" name="Straight Arrow Connector 26">
            <a:extLst>
              <a:ext uri="{FF2B5EF4-FFF2-40B4-BE49-F238E27FC236}">
                <a16:creationId xmlns:a16="http://schemas.microsoft.com/office/drawing/2014/main" xmlns="" id="{057816A7-0CCA-4E83-8646-DBA829F0BA6C}"/>
              </a:ext>
            </a:extLst>
          </p:cNvPr>
          <p:cNvCxnSpPr>
            <a:cxnSpLocks/>
          </p:cNvCxnSpPr>
          <p:nvPr/>
        </p:nvCxnSpPr>
        <p:spPr bwMode="auto">
          <a:xfrm>
            <a:off x="-2149364" y="1231754"/>
            <a:ext cx="0" cy="690831"/>
          </a:xfrm>
          <a:prstGeom prst="straightConnector1">
            <a:avLst/>
          </a:prstGeom>
          <a:solidFill>
            <a:schemeClr val="accent1"/>
          </a:solidFill>
          <a:ln w="12700" cap="flat" cmpd="sng" algn="ctr">
            <a:solidFill>
              <a:schemeClr val="accent1"/>
            </a:solidFill>
            <a:prstDash val="solid"/>
            <a:round/>
            <a:headEnd type="none" w="med" len="med"/>
            <a:tailEnd type="triangle"/>
          </a:ln>
          <a:effectLst/>
        </p:spPr>
      </p:cxnSp>
      <p:cxnSp>
        <p:nvCxnSpPr>
          <p:cNvPr id="29" name="Straight Arrow Connector 28">
            <a:extLst>
              <a:ext uri="{FF2B5EF4-FFF2-40B4-BE49-F238E27FC236}">
                <a16:creationId xmlns:a16="http://schemas.microsoft.com/office/drawing/2014/main" xmlns="" id="{4E83A4C4-7775-466A-BFF4-2F97FE45ED6C}"/>
              </a:ext>
            </a:extLst>
          </p:cNvPr>
          <p:cNvCxnSpPr>
            <a:cxnSpLocks/>
          </p:cNvCxnSpPr>
          <p:nvPr/>
        </p:nvCxnSpPr>
        <p:spPr bwMode="auto">
          <a:xfrm>
            <a:off x="-1775507" y="2145506"/>
            <a:ext cx="0" cy="91953"/>
          </a:xfrm>
          <a:prstGeom prst="straightConnector1">
            <a:avLst/>
          </a:prstGeom>
          <a:solidFill>
            <a:schemeClr val="accent1"/>
          </a:solidFill>
          <a:ln w="12700" cap="flat" cmpd="sng" algn="ctr">
            <a:solidFill>
              <a:schemeClr val="accent1"/>
            </a:solidFill>
            <a:prstDash val="solid"/>
            <a:round/>
            <a:headEnd type="none" w="med" len="med"/>
            <a:tailEnd type="none"/>
          </a:ln>
          <a:effectLst/>
        </p:spPr>
      </p:cxnSp>
      <p:cxnSp>
        <p:nvCxnSpPr>
          <p:cNvPr id="32" name="Straight Arrow Connector 31">
            <a:extLst>
              <a:ext uri="{FF2B5EF4-FFF2-40B4-BE49-F238E27FC236}">
                <a16:creationId xmlns:a16="http://schemas.microsoft.com/office/drawing/2014/main" xmlns="" id="{C15D42FC-0DF1-4F72-8435-7D8A65D1B558}"/>
              </a:ext>
            </a:extLst>
          </p:cNvPr>
          <p:cNvCxnSpPr>
            <a:cxnSpLocks/>
          </p:cNvCxnSpPr>
          <p:nvPr/>
        </p:nvCxnSpPr>
        <p:spPr bwMode="auto">
          <a:xfrm>
            <a:off x="-1492872" y="1384154"/>
            <a:ext cx="0" cy="198461"/>
          </a:xfrm>
          <a:prstGeom prst="straightConnector1">
            <a:avLst/>
          </a:prstGeom>
          <a:solidFill>
            <a:schemeClr val="accent1"/>
          </a:solidFill>
          <a:ln w="12700" cap="flat" cmpd="sng" algn="ctr">
            <a:solidFill>
              <a:schemeClr val="accent3"/>
            </a:solidFill>
            <a:prstDash val="solid"/>
            <a:round/>
            <a:headEnd type="none" w="med" len="med"/>
            <a:tailEnd type="triangle"/>
          </a:ln>
          <a:effectLst/>
        </p:spPr>
      </p:cxnSp>
      <p:cxnSp>
        <p:nvCxnSpPr>
          <p:cNvPr id="34" name="Straight Arrow Connector 33">
            <a:extLst>
              <a:ext uri="{FF2B5EF4-FFF2-40B4-BE49-F238E27FC236}">
                <a16:creationId xmlns:a16="http://schemas.microsoft.com/office/drawing/2014/main" xmlns="" id="{14DA9AC6-1FBA-4E96-8292-37BF5A403A4C}"/>
              </a:ext>
            </a:extLst>
          </p:cNvPr>
          <p:cNvCxnSpPr>
            <a:cxnSpLocks/>
          </p:cNvCxnSpPr>
          <p:nvPr/>
        </p:nvCxnSpPr>
        <p:spPr bwMode="auto">
          <a:xfrm>
            <a:off x="-1340472" y="1536554"/>
            <a:ext cx="0" cy="561877"/>
          </a:xfrm>
          <a:prstGeom prst="straightConnector1">
            <a:avLst/>
          </a:prstGeom>
          <a:solidFill>
            <a:schemeClr val="accent1"/>
          </a:solidFill>
          <a:ln w="12700" cap="flat" cmpd="sng" algn="ctr">
            <a:solidFill>
              <a:schemeClr val="accent2"/>
            </a:solidFill>
            <a:prstDash val="solid"/>
            <a:round/>
            <a:headEnd type="none" w="med" len="med"/>
            <a:tailEnd type="triangle"/>
          </a:ln>
          <a:effectLst/>
        </p:spPr>
      </p:cxnSp>
      <p:cxnSp>
        <p:nvCxnSpPr>
          <p:cNvPr id="43" name="Straight Arrow Connector 42">
            <a:extLst>
              <a:ext uri="{FF2B5EF4-FFF2-40B4-BE49-F238E27FC236}">
                <a16:creationId xmlns:a16="http://schemas.microsoft.com/office/drawing/2014/main" xmlns="" id="{77A1CBA1-6A4D-4E03-8C2E-5B5D19625972}"/>
              </a:ext>
            </a:extLst>
          </p:cNvPr>
          <p:cNvCxnSpPr>
            <a:cxnSpLocks/>
          </p:cNvCxnSpPr>
          <p:nvPr/>
        </p:nvCxnSpPr>
        <p:spPr bwMode="auto">
          <a:xfrm>
            <a:off x="-1645272" y="2145506"/>
            <a:ext cx="0" cy="91953"/>
          </a:xfrm>
          <a:prstGeom prst="straightConnector1">
            <a:avLst/>
          </a:prstGeom>
          <a:solidFill>
            <a:schemeClr val="accent1"/>
          </a:solidFill>
          <a:ln w="12700" cap="flat" cmpd="sng" algn="ctr">
            <a:solidFill>
              <a:schemeClr val="accent2"/>
            </a:solidFill>
            <a:prstDash val="solid"/>
            <a:round/>
            <a:headEnd type="none" w="med" len="med"/>
            <a:tailEnd type="none"/>
          </a:ln>
          <a:effectLst/>
        </p:spPr>
      </p:cxnSp>
    </p:spTree>
    <p:extLst>
      <p:ext uri="{BB962C8B-B14F-4D97-AF65-F5344CB8AC3E}">
        <p14:creationId xmlns:p14="http://schemas.microsoft.com/office/powerpoint/2010/main" val="156084813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0" y="0"/>
          <a:ext cx="9906000" cy="6444044"/>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a:extLst>
              <a:ext uri="{FF2B5EF4-FFF2-40B4-BE49-F238E27FC236}">
                <a16:creationId xmlns:a16="http://schemas.microsoft.com/office/drawing/2014/main" xmlns="" id="{588B5782-EE14-432C-A1BD-2C2E076B1835}"/>
              </a:ext>
            </a:extLst>
          </p:cNvPr>
          <p:cNvSpPr/>
          <p:nvPr/>
        </p:nvSpPr>
        <p:spPr>
          <a:xfrm>
            <a:off x="527538" y="6444044"/>
            <a:ext cx="9378462" cy="430887"/>
          </a:xfrm>
          <a:prstGeom prst="rect">
            <a:avLst/>
          </a:prstGeom>
        </p:spPr>
        <p:txBody>
          <a:bodyPr wrap="square">
            <a:spAutoFit/>
          </a:bodyPr>
          <a:lstStyle/>
          <a:p>
            <a:pPr algn="ctr"/>
            <a:r>
              <a:rPr lang="en-AU" sz="2200" dirty="0"/>
              <a:t>Financial year ending</a:t>
            </a:r>
          </a:p>
        </p:txBody>
      </p:sp>
    </p:spTree>
    <p:extLst>
      <p:ext uri="{BB962C8B-B14F-4D97-AF65-F5344CB8AC3E}">
        <p14:creationId xmlns:p14="http://schemas.microsoft.com/office/powerpoint/2010/main" val="50968530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xmlns="" id="{C293D87A-8A70-4913-B366-20EBAB32A75A}"/>
              </a:ext>
            </a:extLst>
          </p:cNvPr>
          <p:cNvGraphicFramePr/>
          <p:nvPr>
            <p:extLst/>
          </p:nvPr>
        </p:nvGraphicFramePr>
        <p:xfrm>
          <a:off x="-1" y="0"/>
          <a:ext cx="8947607" cy="6492041"/>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xmlns="" id="{AB8E823D-F9B5-456A-A3EE-208B3A6BDDB2}"/>
              </a:ext>
            </a:extLst>
          </p:cNvPr>
          <p:cNvSpPr txBox="1"/>
          <p:nvPr/>
        </p:nvSpPr>
        <p:spPr>
          <a:xfrm>
            <a:off x="8706582" y="5707652"/>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bg2"/>
                </a:solidFill>
                <a:latin typeface="+mj-lt"/>
                <a:cs typeface="Arial" pitchFamily="34" charset="0"/>
              </a:rPr>
              <a:t>25-34</a:t>
            </a:r>
          </a:p>
        </p:txBody>
      </p:sp>
      <p:sp>
        <p:nvSpPr>
          <p:cNvPr id="7" name="TextBox 6">
            <a:extLst>
              <a:ext uri="{FF2B5EF4-FFF2-40B4-BE49-F238E27FC236}">
                <a16:creationId xmlns:a16="http://schemas.microsoft.com/office/drawing/2014/main" xmlns="" id="{4BA62B4C-CD10-472A-BAD9-A6971D710F76}"/>
              </a:ext>
            </a:extLst>
          </p:cNvPr>
          <p:cNvSpPr txBox="1"/>
          <p:nvPr/>
        </p:nvSpPr>
        <p:spPr>
          <a:xfrm>
            <a:off x="8706582" y="5316338"/>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tx2"/>
                </a:solidFill>
                <a:latin typeface="+mj-lt"/>
                <a:cs typeface="Arial" pitchFamily="34" charset="0"/>
              </a:rPr>
              <a:t>35-44</a:t>
            </a:r>
          </a:p>
        </p:txBody>
      </p:sp>
      <p:sp>
        <p:nvSpPr>
          <p:cNvPr id="8" name="TextBox 7">
            <a:extLst>
              <a:ext uri="{FF2B5EF4-FFF2-40B4-BE49-F238E27FC236}">
                <a16:creationId xmlns:a16="http://schemas.microsoft.com/office/drawing/2014/main" xmlns="" id="{CC67751D-9EF3-48CB-90C0-A7EA7D4BA764}"/>
              </a:ext>
            </a:extLst>
          </p:cNvPr>
          <p:cNvSpPr txBox="1"/>
          <p:nvPr/>
        </p:nvSpPr>
        <p:spPr>
          <a:xfrm>
            <a:off x="8706582" y="4747318"/>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1"/>
                </a:solidFill>
                <a:latin typeface="+mj-lt"/>
              </a:rPr>
              <a:t>45-54</a:t>
            </a:r>
          </a:p>
        </p:txBody>
      </p:sp>
      <p:sp>
        <p:nvSpPr>
          <p:cNvPr id="9" name="TextBox 8">
            <a:extLst>
              <a:ext uri="{FF2B5EF4-FFF2-40B4-BE49-F238E27FC236}">
                <a16:creationId xmlns:a16="http://schemas.microsoft.com/office/drawing/2014/main" xmlns="" id="{7B56F756-1A79-4EB9-BE79-4831B099B783}"/>
              </a:ext>
            </a:extLst>
          </p:cNvPr>
          <p:cNvSpPr txBox="1"/>
          <p:nvPr/>
        </p:nvSpPr>
        <p:spPr>
          <a:xfrm>
            <a:off x="8706582" y="956554"/>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3"/>
                </a:solidFill>
                <a:latin typeface="+mj-lt"/>
                <a:cs typeface="Arial" pitchFamily="34" charset="0"/>
              </a:rPr>
              <a:t>65+</a:t>
            </a:r>
          </a:p>
        </p:txBody>
      </p:sp>
      <p:sp>
        <p:nvSpPr>
          <p:cNvPr id="10" name="TextBox 9">
            <a:extLst>
              <a:ext uri="{FF2B5EF4-FFF2-40B4-BE49-F238E27FC236}">
                <a16:creationId xmlns:a16="http://schemas.microsoft.com/office/drawing/2014/main" xmlns="" id="{4B2C70D5-530E-43BB-BC2A-C4242D4BEA1A}"/>
              </a:ext>
            </a:extLst>
          </p:cNvPr>
          <p:cNvSpPr txBox="1"/>
          <p:nvPr/>
        </p:nvSpPr>
        <p:spPr>
          <a:xfrm>
            <a:off x="8706582" y="3118206"/>
            <a:ext cx="761622"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2200" dirty="0">
                <a:solidFill>
                  <a:schemeClr val="accent2"/>
                </a:solidFill>
                <a:latin typeface="+mj-lt"/>
                <a:cs typeface="Arial" pitchFamily="34" charset="0"/>
              </a:rPr>
              <a:t>55-64</a:t>
            </a:r>
          </a:p>
        </p:txBody>
      </p:sp>
      <p:sp>
        <p:nvSpPr>
          <p:cNvPr id="12" name="TextBox 11">
            <a:extLst>
              <a:ext uri="{FF2B5EF4-FFF2-40B4-BE49-F238E27FC236}">
                <a16:creationId xmlns:a16="http://schemas.microsoft.com/office/drawing/2014/main" xmlns="" id="{061842A1-094D-44EE-9854-456715BDF947}"/>
              </a:ext>
            </a:extLst>
          </p:cNvPr>
          <p:cNvSpPr txBox="1"/>
          <p:nvPr/>
        </p:nvSpPr>
        <p:spPr>
          <a:xfrm>
            <a:off x="644346" y="6492041"/>
            <a:ext cx="7921128"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latin typeface="+mj-lt"/>
                <a:cs typeface="Arial" pitchFamily="34" charset="0"/>
              </a:rPr>
              <a:t>Survey year – financial year ending</a:t>
            </a:r>
          </a:p>
        </p:txBody>
      </p:sp>
      <p:pic>
        <p:nvPicPr>
          <p:cNvPr id="11" name="Picture 10">
            <a:extLst>
              <a:ext uri="{FF2B5EF4-FFF2-40B4-BE49-F238E27FC236}">
                <a16:creationId xmlns:a16="http://schemas.microsoft.com/office/drawing/2014/main" xmlns="" id="{0957512D-F80F-468A-8105-BE85E9F6D959}"/>
              </a:ext>
            </a:extLst>
          </p:cNvPr>
          <p:cNvPicPr>
            <a:picLocks noChangeAspect="1"/>
          </p:cNvPicPr>
          <p:nvPr/>
        </p:nvPicPr>
        <p:blipFill>
          <a:blip r:embed="rId4"/>
          <a:stretch>
            <a:fillRect/>
          </a:stretch>
        </p:blipFill>
        <p:spPr>
          <a:xfrm>
            <a:off x="819079" y="-169620"/>
            <a:ext cx="7571661" cy="7000215"/>
          </a:xfrm>
          <a:prstGeom prst="rect">
            <a:avLst/>
          </a:prstGeom>
        </p:spPr>
      </p:pic>
    </p:spTree>
    <p:extLst>
      <p:ext uri="{BB962C8B-B14F-4D97-AF65-F5344CB8AC3E}">
        <p14:creationId xmlns:p14="http://schemas.microsoft.com/office/powerpoint/2010/main" val="388282256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p:cNvGraphicFramePr/>
          <p:nvPr>
            <p:extLst/>
          </p:nvPr>
        </p:nvGraphicFramePr>
        <p:xfrm>
          <a:off x="0" y="548244"/>
          <a:ext cx="9906000" cy="5967109"/>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925417" y="6471285"/>
            <a:ext cx="8980583"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dirty="0"/>
              <a:t>Age of head of household </a:t>
            </a:r>
          </a:p>
        </p:txBody>
      </p:sp>
      <p:sp>
        <p:nvSpPr>
          <p:cNvPr id="17" name="Rectangle 16"/>
          <p:cNvSpPr/>
          <p:nvPr/>
        </p:nvSpPr>
        <p:spPr bwMode="auto">
          <a:xfrm>
            <a:off x="1224058" y="728923"/>
            <a:ext cx="1365153" cy="338554"/>
          </a:xfrm>
          <a:prstGeom prst="rect">
            <a:avLst/>
          </a:prstGeom>
          <a:solidFill>
            <a:schemeClr val="accent2"/>
          </a:solidFill>
          <a:ln w="9525" cap="flat" cmpd="sng" algn="ctr">
            <a:solidFill>
              <a:schemeClr val="tx1"/>
            </a:solidFill>
            <a:prstDash val="solid"/>
            <a:round/>
            <a:headEnd type="none" w="med" len="med"/>
            <a:tailEnd type="none" w="med" len="med"/>
          </a:ln>
          <a:effectLst/>
        </p:spPr>
        <p:txBody>
          <a:bodyPr vert="horz" wrap="square" lIns="66462" tIns="0" rIns="0" bIns="0" numCol="1" rtlCol="0" anchor="t" anchorCtr="0" compatLnSpc="1">
            <a:prstTxWarp prst="textNoShape">
              <a:avLst/>
            </a:prstTxWarp>
            <a:spAutoFit/>
          </a:bodyPr>
          <a:lstStyle/>
          <a:p>
            <a:pPr algn="ctr" defTabSz="844083"/>
            <a:r>
              <a:rPr lang="en-US" sz="2200" dirty="0"/>
              <a:t>2005-06</a:t>
            </a:r>
          </a:p>
        </p:txBody>
      </p:sp>
      <p:sp>
        <p:nvSpPr>
          <p:cNvPr id="20" name="Rectangle 19"/>
          <p:cNvSpPr/>
          <p:nvPr/>
        </p:nvSpPr>
        <p:spPr bwMode="auto">
          <a:xfrm>
            <a:off x="1224058" y="1073515"/>
            <a:ext cx="1365153" cy="338554"/>
          </a:xfrm>
          <a:prstGeom prst="rect">
            <a:avLst/>
          </a:prstGeom>
          <a:solidFill>
            <a:srgbClr val="A02226"/>
          </a:solidFill>
          <a:ln w="9525" cap="flat" cmpd="sng" algn="ctr">
            <a:solidFill>
              <a:schemeClr val="tx1"/>
            </a:solidFill>
            <a:prstDash val="solid"/>
            <a:round/>
            <a:headEnd type="none" w="med" len="med"/>
            <a:tailEnd type="none" w="med" len="med"/>
          </a:ln>
          <a:effectLst/>
        </p:spPr>
        <p:txBody>
          <a:bodyPr vert="horz" wrap="square" lIns="66462" tIns="0" rIns="0" bIns="0" numCol="1" rtlCol="0" anchor="t" anchorCtr="0" compatLnSpc="1">
            <a:prstTxWarp prst="textNoShape">
              <a:avLst/>
            </a:prstTxWarp>
            <a:spAutoFit/>
          </a:bodyPr>
          <a:lstStyle/>
          <a:p>
            <a:pPr algn="ctr" defTabSz="844083"/>
            <a:r>
              <a:rPr lang="en-US" sz="2200" dirty="0">
                <a:solidFill>
                  <a:srgbClr val="FFFFFF"/>
                </a:solidFill>
              </a:rPr>
              <a:t>2015-16</a:t>
            </a:r>
          </a:p>
        </p:txBody>
      </p:sp>
      <p:sp>
        <p:nvSpPr>
          <p:cNvPr id="12" name="U-Turn Arrow 11"/>
          <p:cNvSpPr/>
          <p:nvPr/>
        </p:nvSpPr>
        <p:spPr bwMode="auto">
          <a:xfrm>
            <a:off x="3856475" y="827156"/>
            <a:ext cx="1897407" cy="2784145"/>
          </a:xfrm>
          <a:prstGeom prst="uturnArrow">
            <a:avLst>
              <a:gd name="adj1" fmla="val 8169"/>
              <a:gd name="adj2" fmla="val 8886"/>
              <a:gd name="adj3" fmla="val 15616"/>
              <a:gd name="adj4" fmla="val 23345"/>
              <a:gd name="adj5" fmla="val 27069"/>
            </a:avLst>
          </a:prstGeom>
          <a:solidFill>
            <a:srgbClr val="FFE07F"/>
          </a:solidFill>
          <a:ln w="9525" cap="flat" cmpd="sng" algn="ctr">
            <a:solidFill>
              <a:schemeClr val="tx1"/>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bodyPr>
          <a:lstStyle/>
          <a:p>
            <a:pPr defTabSz="844083"/>
            <a:r>
              <a:rPr lang="en-US" sz="2031" dirty="0"/>
              <a:t>  </a:t>
            </a:r>
          </a:p>
        </p:txBody>
      </p:sp>
      <p:sp>
        <p:nvSpPr>
          <p:cNvPr id="13" name="Oval 12"/>
          <p:cNvSpPr/>
          <p:nvPr/>
        </p:nvSpPr>
        <p:spPr bwMode="auto">
          <a:xfrm>
            <a:off x="3965770" y="345379"/>
            <a:ext cx="1488068" cy="1335789"/>
          </a:xfrm>
          <a:prstGeom prst="ellipse">
            <a:avLst/>
          </a:prstGeom>
          <a:solidFill>
            <a:srgbClr val="FFE07F"/>
          </a:solidFill>
          <a:ln w="9525" cap="flat" cmpd="sng" algn="ctr">
            <a:solidFill>
              <a:schemeClr val="tx1"/>
            </a:solidFill>
            <a:prstDash val="solid"/>
            <a:round/>
            <a:headEnd type="none" w="med" len="med"/>
            <a:tailEnd type="none" w="med" len="med"/>
          </a:ln>
          <a:effectLst/>
        </p:spPr>
        <p:txBody>
          <a:bodyPr vert="horz" wrap="square" lIns="84406" tIns="42203" rIns="84406" bIns="42203" numCol="1" rtlCol="0" anchor="t" anchorCtr="0" compatLnSpc="1">
            <a:prstTxWarp prst="textNoShape">
              <a:avLst/>
            </a:prstTxWarp>
          </a:bodyPr>
          <a:lstStyle/>
          <a:p>
            <a:pPr defTabSz="844083"/>
            <a:endParaRPr lang="en-US" sz="2031"/>
          </a:p>
        </p:txBody>
      </p:sp>
      <p:sp>
        <p:nvSpPr>
          <p:cNvPr id="14" name="Content Placeholder 15"/>
          <p:cNvSpPr txBox="1">
            <a:spLocks/>
          </p:cNvSpPr>
          <p:nvPr/>
        </p:nvSpPr>
        <p:spPr bwMode="auto">
          <a:xfrm>
            <a:off x="4016645" y="630830"/>
            <a:ext cx="1409158" cy="863313"/>
          </a:xfrm>
          <a:prstGeom prst="rect">
            <a:avLst/>
          </a:prstGeom>
          <a:noFill/>
        </p:spPr>
        <p:txBody>
          <a:bodyPr wrap="square" lIns="0" tIns="0" rIns="0" bIns="0" rtlCol="0">
            <a:spAutoFit/>
          </a:bodyPr>
          <a:lstStyle>
            <a:defPPr>
              <a:defRPr lang="en-US"/>
            </a:defPPr>
            <a:lvl1pPr marL="0" indent="0">
              <a:defRPr sz="1800" kern="0"/>
            </a:lvl1pPr>
            <a:lvl2pPr indent="0">
              <a:defRPr sz="1100">
                <a:latin typeface="+mn-lt"/>
                <a:ea typeface="+mn-ea"/>
              </a:defRPr>
            </a:lvl2pPr>
            <a:lvl3pPr indent="0">
              <a:defRPr sz="1100">
                <a:latin typeface="+mn-lt"/>
                <a:ea typeface="+mn-ea"/>
              </a:defRPr>
            </a:lvl3pPr>
            <a:lvl4pPr indent="0">
              <a:defRPr sz="1100">
                <a:latin typeface="+mn-lt"/>
                <a:ea typeface="+mn-ea"/>
              </a:defRPr>
            </a:lvl4pPr>
            <a:lvl5pPr indent="0">
              <a:defRPr sz="1100">
                <a:latin typeface="+mn-lt"/>
                <a:ea typeface="+mn-ea"/>
              </a:defRPr>
            </a:lvl5pPr>
            <a:lvl6pPr indent="0">
              <a:defRPr sz="1100">
                <a:latin typeface="+mn-lt"/>
                <a:ea typeface="+mn-ea"/>
              </a:defRPr>
            </a:lvl6pPr>
            <a:lvl7pPr indent="0">
              <a:defRPr sz="1100">
                <a:latin typeface="+mn-lt"/>
                <a:ea typeface="+mn-ea"/>
              </a:defRPr>
            </a:lvl7pPr>
            <a:lvl8pPr indent="0">
              <a:defRPr sz="1100">
                <a:latin typeface="+mn-lt"/>
                <a:ea typeface="+mn-ea"/>
              </a:defRPr>
            </a:lvl8pPr>
            <a:lvl9pPr indent="0">
              <a:defRPr sz="1100">
                <a:latin typeface="+mn-lt"/>
                <a:ea typeface="+mn-ea"/>
              </a:defRPr>
            </a:lvl9pPr>
          </a:lstStyle>
          <a:p>
            <a:pPr algn="ctr">
              <a:lnSpc>
                <a:spcPct val="85000"/>
              </a:lnSpc>
            </a:pPr>
            <a:r>
              <a:rPr lang="en-US" sz="2200" dirty="0"/>
              <a:t>$600,000 wealth increase </a:t>
            </a:r>
          </a:p>
        </p:txBody>
      </p:sp>
    </p:spTree>
    <p:extLst>
      <p:ext uri="{BB962C8B-B14F-4D97-AF65-F5344CB8AC3E}">
        <p14:creationId xmlns:p14="http://schemas.microsoft.com/office/powerpoint/2010/main" val="24553352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3">
            <a:extLst>
              <a:ext uri="{FF2B5EF4-FFF2-40B4-BE49-F238E27FC236}">
                <a16:creationId xmlns:a16="http://schemas.microsoft.com/office/drawing/2014/main" xmlns="" id="{060A7343-388A-491B-9253-094F419804B5}"/>
              </a:ext>
            </a:extLst>
          </p:cNvPr>
          <p:cNvGraphicFramePr>
            <a:graphicFrameLocks/>
          </p:cNvGraphicFramePr>
          <p:nvPr>
            <p:extLst>
              <p:ext uri="{D42A27DB-BD31-4B8C-83A1-F6EECF244321}">
                <p14:modId xmlns:p14="http://schemas.microsoft.com/office/powerpoint/2010/main" val="2217573158"/>
              </p:ext>
            </p:extLst>
          </p:nvPr>
        </p:nvGraphicFramePr>
        <p:xfrm>
          <a:off x="1" y="0"/>
          <a:ext cx="8125427"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3"/>
          <p:cNvSpPr txBox="1"/>
          <p:nvPr/>
        </p:nvSpPr>
        <p:spPr>
          <a:xfrm>
            <a:off x="8019143" y="1453247"/>
            <a:ext cx="1886857" cy="1446548"/>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atin typeface="Arial"/>
                <a:cs typeface="Arial"/>
              </a:rPr>
              <a:t>If interest rates increase by </a:t>
            </a:r>
            <a:br>
              <a:rPr lang="en-AU" sz="2200" dirty="0">
                <a:latin typeface="Arial"/>
                <a:cs typeface="Arial"/>
              </a:rPr>
            </a:br>
            <a:r>
              <a:rPr lang="en-AU" sz="2200" dirty="0">
                <a:latin typeface="Arial"/>
                <a:cs typeface="Arial"/>
              </a:rPr>
              <a:t>2ppt by </a:t>
            </a:r>
          </a:p>
          <a:p>
            <a:r>
              <a:rPr lang="en-AU" sz="2200" dirty="0">
                <a:latin typeface="Arial"/>
                <a:cs typeface="Arial"/>
              </a:rPr>
              <a:t>2019-20</a:t>
            </a:r>
            <a:endParaRPr lang="en-US" sz="2200" dirty="0">
              <a:latin typeface="Arial"/>
              <a:cs typeface="Arial"/>
            </a:endParaRPr>
          </a:p>
        </p:txBody>
      </p:sp>
      <p:cxnSp>
        <p:nvCxnSpPr>
          <p:cNvPr id="12" name="Straight Arrow Connector 11"/>
          <p:cNvCxnSpPr>
            <a:cxnSpLocks/>
          </p:cNvCxnSpPr>
          <p:nvPr/>
        </p:nvCxnSpPr>
        <p:spPr bwMode="auto">
          <a:xfrm flipH="1">
            <a:off x="7708739" y="2109384"/>
            <a:ext cx="216456" cy="159254"/>
          </a:xfrm>
          <a:prstGeom prst="straightConnector1">
            <a:avLst/>
          </a:prstGeom>
          <a:solidFill>
            <a:schemeClr val="accent1"/>
          </a:solidFill>
          <a:ln w="31750" cap="flat" cmpd="sng" algn="ctr">
            <a:solidFill>
              <a:schemeClr val="tx1"/>
            </a:solidFill>
            <a:prstDash val="solid"/>
            <a:round/>
            <a:headEnd type="none" w="med" len="med"/>
            <a:tailEnd type="triangle"/>
          </a:ln>
          <a:effectLst/>
        </p:spPr>
      </p:cxnSp>
      <p:sp>
        <p:nvSpPr>
          <p:cNvPr id="8" name="TextBox 3">
            <a:extLst>
              <a:ext uri="{FF2B5EF4-FFF2-40B4-BE49-F238E27FC236}">
                <a16:creationId xmlns:a16="http://schemas.microsoft.com/office/drawing/2014/main" xmlns="" id="{F7FAE49E-D452-4023-90D6-E43C85EBDB92}"/>
              </a:ext>
            </a:extLst>
          </p:cNvPr>
          <p:cNvSpPr txBox="1"/>
          <p:nvPr/>
        </p:nvSpPr>
        <p:spPr>
          <a:xfrm>
            <a:off x="110168" y="6075173"/>
            <a:ext cx="462708" cy="430885"/>
          </a:xfrm>
          <a:prstGeom prst="rect">
            <a:avLst/>
          </a:prstGeom>
          <a:solidFill>
            <a:schemeClr val="bg1"/>
          </a:solid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dirty="0">
                <a:latin typeface="Arial"/>
                <a:cs typeface="Arial"/>
              </a:rPr>
              <a:t>0</a:t>
            </a:r>
            <a:endParaRPr lang="en-US" sz="2200" dirty="0">
              <a:latin typeface="Arial"/>
              <a:cs typeface="Arial"/>
            </a:endParaRPr>
          </a:p>
        </p:txBody>
      </p:sp>
    </p:spTree>
    <p:extLst>
      <p:ext uri="{BB962C8B-B14F-4D97-AF65-F5344CB8AC3E}">
        <p14:creationId xmlns:p14="http://schemas.microsoft.com/office/powerpoint/2010/main" val="104058721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p:cNvGraphicFramePr>
            <a:graphicFrameLocks/>
          </p:cNvGraphicFramePr>
          <p:nvPr>
            <p:extLst/>
          </p:nvPr>
        </p:nvGraphicFramePr>
        <p:xfrm>
          <a:off x="46301" y="0"/>
          <a:ext cx="9227240" cy="6857999"/>
        </p:xfrm>
        <a:graphic>
          <a:graphicData uri="http://schemas.openxmlformats.org/drawingml/2006/chart">
            <c:chart xmlns:c="http://schemas.openxmlformats.org/drawingml/2006/chart" xmlns:r="http://schemas.openxmlformats.org/officeDocument/2006/relationships" r:id="rId3"/>
          </a:graphicData>
        </a:graphic>
      </p:graphicFrame>
      <p:sp>
        <p:nvSpPr>
          <p:cNvPr id="9" name="Content Placeholder 1"/>
          <p:cNvSpPr txBox="1">
            <a:spLocks/>
          </p:cNvSpPr>
          <p:nvPr/>
        </p:nvSpPr>
        <p:spPr bwMode="auto">
          <a:xfrm>
            <a:off x="9167969" y="2603800"/>
            <a:ext cx="738031"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bg2"/>
                </a:solidFill>
              </a:rPr>
              <a:t>2001</a:t>
            </a:r>
            <a:endParaRPr lang="en-US" sz="2200" b="1" kern="0" dirty="0">
              <a:solidFill>
                <a:schemeClr val="bg2"/>
              </a:solidFill>
              <a:latin typeface="Arial" charset="0"/>
              <a:ea typeface="ＭＳ Ｐゴシック" pitchFamily="34" charset="-128"/>
            </a:endParaRPr>
          </a:p>
        </p:txBody>
      </p:sp>
      <p:sp>
        <p:nvSpPr>
          <p:cNvPr id="10" name="Content Placeholder 1"/>
          <p:cNvSpPr txBox="1">
            <a:spLocks/>
          </p:cNvSpPr>
          <p:nvPr/>
        </p:nvSpPr>
        <p:spPr bwMode="auto">
          <a:xfrm>
            <a:off x="9167970" y="1141210"/>
            <a:ext cx="732436"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accent2"/>
                </a:solidFill>
              </a:rPr>
              <a:t>2016</a:t>
            </a:r>
            <a:endParaRPr lang="en-US" sz="2200" b="1" kern="0" dirty="0">
              <a:solidFill>
                <a:schemeClr val="accent2"/>
              </a:solidFill>
              <a:latin typeface="Arial" charset="0"/>
              <a:ea typeface="ＭＳ Ｐゴシック" pitchFamily="34" charset="-128"/>
            </a:endParaRPr>
          </a:p>
        </p:txBody>
      </p:sp>
    </p:spTree>
    <p:extLst>
      <p:ext uri="{BB962C8B-B14F-4D97-AF65-F5344CB8AC3E}">
        <p14:creationId xmlns:p14="http://schemas.microsoft.com/office/powerpoint/2010/main" val="58808507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nvPr>
        </p:nvGraphicFramePr>
        <p:xfrm>
          <a:off x="1" y="0"/>
          <a:ext cx="7892142"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3"/>
          <p:cNvSpPr txBox="1"/>
          <p:nvPr/>
        </p:nvSpPr>
        <p:spPr>
          <a:xfrm>
            <a:off x="8019143" y="1626869"/>
            <a:ext cx="1886857" cy="1446548"/>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atin typeface="Arial"/>
                <a:cs typeface="Arial"/>
              </a:rPr>
              <a:t>If interest rates increase by </a:t>
            </a:r>
            <a:br>
              <a:rPr lang="en-AU" sz="2200" dirty="0">
                <a:latin typeface="Arial"/>
                <a:cs typeface="Arial"/>
              </a:rPr>
            </a:br>
            <a:r>
              <a:rPr lang="en-AU" sz="2200" dirty="0">
                <a:latin typeface="Arial"/>
                <a:cs typeface="Arial"/>
              </a:rPr>
              <a:t>2% in </a:t>
            </a:r>
          </a:p>
          <a:p>
            <a:r>
              <a:rPr lang="en-AU" sz="2200" dirty="0">
                <a:latin typeface="Arial"/>
                <a:cs typeface="Arial"/>
              </a:rPr>
              <a:t>2019-20</a:t>
            </a:r>
            <a:endParaRPr lang="en-US" sz="2200" dirty="0">
              <a:latin typeface="Arial"/>
              <a:cs typeface="Arial"/>
            </a:endParaRPr>
          </a:p>
        </p:txBody>
      </p:sp>
      <p:sp>
        <p:nvSpPr>
          <p:cNvPr id="8" name="TextBox 3"/>
          <p:cNvSpPr txBox="1"/>
          <p:nvPr/>
        </p:nvSpPr>
        <p:spPr>
          <a:xfrm>
            <a:off x="1205764" y="4481123"/>
            <a:ext cx="4418522" cy="769439"/>
          </a:xfrm>
          <a:prstGeom prst="rect">
            <a:avLst/>
          </a:prstGeom>
          <a:noFill/>
          <a:ln>
            <a:noFill/>
          </a:ln>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accent2"/>
                </a:solidFill>
                <a:latin typeface="Arial"/>
                <a:cs typeface="Arial"/>
              </a:rPr>
              <a:t>Percentage of </a:t>
            </a:r>
            <a:r>
              <a:rPr lang="en-AU" sz="2200" b="1" dirty="0">
                <a:solidFill>
                  <a:schemeClr val="accent2"/>
                </a:solidFill>
                <a:latin typeface="Arial"/>
                <a:cs typeface="Arial"/>
              </a:rPr>
              <a:t>mean</a:t>
            </a:r>
            <a:r>
              <a:rPr lang="en-AU" sz="2200" dirty="0">
                <a:solidFill>
                  <a:schemeClr val="accent2"/>
                </a:solidFill>
                <a:latin typeface="Arial"/>
                <a:cs typeface="Arial"/>
              </a:rPr>
              <a:t> </a:t>
            </a:r>
            <a:br>
              <a:rPr lang="en-AU" sz="2200" dirty="0">
                <a:solidFill>
                  <a:schemeClr val="accent2"/>
                </a:solidFill>
                <a:latin typeface="Arial"/>
                <a:cs typeface="Arial"/>
              </a:rPr>
            </a:br>
            <a:r>
              <a:rPr lang="en-AU" sz="2200" dirty="0">
                <a:solidFill>
                  <a:schemeClr val="accent2"/>
                </a:solidFill>
                <a:latin typeface="Arial"/>
                <a:cs typeface="Arial"/>
              </a:rPr>
              <a:t>household </a:t>
            </a:r>
            <a:r>
              <a:rPr lang="en-AU" sz="2200" b="1" dirty="0">
                <a:solidFill>
                  <a:schemeClr val="accent2"/>
                </a:solidFill>
                <a:latin typeface="Arial"/>
                <a:cs typeface="Arial"/>
              </a:rPr>
              <a:t>disposable</a:t>
            </a:r>
            <a:r>
              <a:rPr lang="en-AU" sz="2200" dirty="0">
                <a:solidFill>
                  <a:schemeClr val="accent2"/>
                </a:solidFill>
                <a:latin typeface="Arial"/>
                <a:cs typeface="Arial"/>
              </a:rPr>
              <a:t> income</a:t>
            </a:r>
          </a:p>
        </p:txBody>
      </p:sp>
      <p:sp>
        <p:nvSpPr>
          <p:cNvPr id="9" name="TextBox 3"/>
          <p:cNvSpPr txBox="1"/>
          <p:nvPr/>
        </p:nvSpPr>
        <p:spPr>
          <a:xfrm>
            <a:off x="1297440" y="539822"/>
            <a:ext cx="4017762" cy="769439"/>
          </a:xfrm>
          <a:prstGeom prst="rect">
            <a:avLst/>
          </a:prstGeom>
          <a:solidFill>
            <a:srgbClr val="FFFFFF"/>
          </a:solid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solidFill>
                  <a:schemeClr val="tx2"/>
                </a:solidFill>
                <a:latin typeface="Arial"/>
                <a:cs typeface="Arial"/>
              </a:rPr>
              <a:t>Percentage of </a:t>
            </a:r>
            <a:r>
              <a:rPr lang="en-AU" sz="2200" b="1" dirty="0">
                <a:solidFill>
                  <a:schemeClr val="tx2"/>
                </a:solidFill>
                <a:latin typeface="Arial"/>
                <a:cs typeface="Arial"/>
              </a:rPr>
              <a:t>median</a:t>
            </a:r>
            <a:r>
              <a:rPr lang="en-AU" sz="2200" dirty="0">
                <a:solidFill>
                  <a:schemeClr val="tx2"/>
                </a:solidFill>
                <a:latin typeface="Arial"/>
                <a:cs typeface="Arial"/>
              </a:rPr>
              <a:t> household </a:t>
            </a:r>
            <a:r>
              <a:rPr lang="en-AU" sz="2200" b="1" dirty="0">
                <a:solidFill>
                  <a:schemeClr val="tx2"/>
                </a:solidFill>
                <a:latin typeface="Arial"/>
                <a:cs typeface="Arial"/>
              </a:rPr>
              <a:t>gross</a:t>
            </a:r>
            <a:r>
              <a:rPr lang="en-AU" sz="2200" dirty="0">
                <a:solidFill>
                  <a:schemeClr val="tx2"/>
                </a:solidFill>
                <a:latin typeface="Arial"/>
                <a:cs typeface="Arial"/>
              </a:rPr>
              <a:t> income</a:t>
            </a:r>
            <a:endParaRPr lang="en-US" sz="2200" dirty="0">
              <a:solidFill>
                <a:schemeClr val="tx2"/>
              </a:solidFill>
              <a:latin typeface="Arial"/>
              <a:cs typeface="Arial"/>
            </a:endParaRPr>
          </a:p>
        </p:txBody>
      </p:sp>
      <p:cxnSp>
        <p:nvCxnSpPr>
          <p:cNvPr id="11" name="Straight Arrow Connector 10"/>
          <p:cNvCxnSpPr>
            <a:cxnSpLocks/>
          </p:cNvCxnSpPr>
          <p:nvPr/>
        </p:nvCxnSpPr>
        <p:spPr bwMode="auto">
          <a:xfrm flipH="1" flipV="1">
            <a:off x="7566696" y="1450556"/>
            <a:ext cx="288032" cy="453663"/>
          </a:xfrm>
          <a:prstGeom prst="straightConnector1">
            <a:avLst/>
          </a:prstGeom>
          <a:solidFill>
            <a:schemeClr val="accent1"/>
          </a:solidFill>
          <a:ln w="38100" cap="flat" cmpd="sng" algn="ctr">
            <a:solidFill>
              <a:schemeClr val="tx2"/>
            </a:solidFill>
            <a:prstDash val="solid"/>
            <a:round/>
            <a:headEnd type="none" w="med" len="med"/>
            <a:tailEnd type="triangle"/>
          </a:ln>
          <a:effectLst/>
        </p:spPr>
      </p:cxnSp>
      <p:cxnSp>
        <p:nvCxnSpPr>
          <p:cNvPr id="12" name="Straight Arrow Connector 11"/>
          <p:cNvCxnSpPr>
            <a:cxnSpLocks/>
          </p:cNvCxnSpPr>
          <p:nvPr/>
        </p:nvCxnSpPr>
        <p:spPr bwMode="auto">
          <a:xfrm flipH="1">
            <a:off x="7609817" y="2840805"/>
            <a:ext cx="299340" cy="453600"/>
          </a:xfrm>
          <a:prstGeom prst="straightConnector1">
            <a:avLst/>
          </a:prstGeom>
          <a:solidFill>
            <a:schemeClr val="accent1"/>
          </a:solidFill>
          <a:ln w="38100" cap="flat" cmpd="sng" algn="ctr">
            <a:solidFill>
              <a:schemeClr val="accent2"/>
            </a:solidFill>
            <a:prstDash val="solid"/>
            <a:round/>
            <a:headEnd type="none" w="med" len="med"/>
            <a:tailEnd type="triangle"/>
          </a:ln>
          <a:effectLst/>
        </p:spPr>
      </p:cxnSp>
    </p:spTree>
    <p:extLst>
      <p:ext uri="{BB962C8B-B14F-4D97-AF65-F5344CB8AC3E}">
        <p14:creationId xmlns:p14="http://schemas.microsoft.com/office/powerpoint/2010/main" val="393582765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nvPr>
        </p:nvGraphicFramePr>
        <p:xfrm>
          <a:off x="1" y="0"/>
          <a:ext cx="7892142"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3"/>
          <p:cNvSpPr txBox="1"/>
          <p:nvPr/>
        </p:nvSpPr>
        <p:spPr>
          <a:xfrm>
            <a:off x="8019143" y="1626869"/>
            <a:ext cx="1886857" cy="1446548"/>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200" dirty="0">
                <a:latin typeface="Arial"/>
                <a:cs typeface="Arial"/>
              </a:rPr>
              <a:t>If interest rates increase by </a:t>
            </a:r>
            <a:br>
              <a:rPr lang="en-AU" sz="2200" dirty="0">
                <a:latin typeface="Arial"/>
                <a:cs typeface="Arial"/>
              </a:rPr>
            </a:br>
            <a:r>
              <a:rPr lang="en-AU" sz="2200" dirty="0">
                <a:latin typeface="Arial"/>
                <a:cs typeface="Arial"/>
              </a:rPr>
              <a:t>2% in </a:t>
            </a:r>
          </a:p>
          <a:p>
            <a:r>
              <a:rPr lang="en-AU" sz="2200" dirty="0">
                <a:latin typeface="Arial"/>
                <a:cs typeface="Arial"/>
              </a:rPr>
              <a:t>2019-20</a:t>
            </a:r>
            <a:endParaRPr lang="en-US" sz="2200" dirty="0">
              <a:latin typeface="Arial"/>
              <a:cs typeface="Arial"/>
            </a:endParaRPr>
          </a:p>
        </p:txBody>
      </p:sp>
      <p:cxnSp>
        <p:nvCxnSpPr>
          <p:cNvPr id="12" name="Straight Arrow Connector 11"/>
          <p:cNvCxnSpPr>
            <a:cxnSpLocks/>
          </p:cNvCxnSpPr>
          <p:nvPr/>
        </p:nvCxnSpPr>
        <p:spPr bwMode="auto">
          <a:xfrm flipH="1">
            <a:off x="7616143" y="2106589"/>
            <a:ext cx="276000" cy="162529"/>
          </a:xfrm>
          <a:prstGeom prst="straightConnector1">
            <a:avLst/>
          </a:prstGeom>
          <a:solidFill>
            <a:schemeClr val="accent1"/>
          </a:solidFill>
          <a:ln w="38100" cap="flat" cmpd="sng" algn="ctr">
            <a:solidFill>
              <a:schemeClr val="accent2"/>
            </a:solidFill>
            <a:prstDash val="solid"/>
            <a:round/>
            <a:headEnd type="none" w="med" len="med"/>
            <a:tailEnd type="triangle"/>
          </a:ln>
          <a:effectLst/>
        </p:spPr>
      </p:cxnSp>
    </p:spTree>
    <p:extLst>
      <p:ext uri="{BB962C8B-B14F-4D97-AF65-F5344CB8AC3E}">
        <p14:creationId xmlns:p14="http://schemas.microsoft.com/office/powerpoint/2010/main" val="15465156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nvPr>
        </p:nvGraphicFramePr>
        <p:xfrm>
          <a:off x="0" y="0"/>
          <a:ext cx="8062958" cy="5706319"/>
        </p:xfrm>
        <a:graphic>
          <a:graphicData uri="http://schemas.openxmlformats.org/drawingml/2006/chart">
            <c:chart xmlns:c="http://schemas.openxmlformats.org/drawingml/2006/chart" xmlns:r="http://schemas.openxmlformats.org/officeDocument/2006/relationships" r:id="rId3"/>
          </a:graphicData>
        </a:graphic>
      </p:graphicFrame>
      <p:sp>
        <p:nvSpPr>
          <p:cNvPr id="24" name="TextBox 23"/>
          <p:cNvSpPr txBox="1"/>
          <p:nvPr/>
        </p:nvSpPr>
        <p:spPr>
          <a:xfrm>
            <a:off x="814694" y="5622971"/>
            <a:ext cx="1934678" cy="338554"/>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US" sz="2200" kern="0" dirty="0"/>
              <a:t>All low income</a:t>
            </a:r>
          </a:p>
        </p:txBody>
      </p:sp>
      <p:sp>
        <p:nvSpPr>
          <p:cNvPr id="26" name="TextBox 25"/>
          <p:cNvSpPr txBox="1"/>
          <p:nvPr/>
        </p:nvSpPr>
        <p:spPr>
          <a:xfrm>
            <a:off x="3225236" y="5622971"/>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US" sz="2200" kern="0" dirty="0"/>
              <a:t>Greater capital city areas</a:t>
            </a:r>
          </a:p>
        </p:txBody>
      </p:sp>
      <p:sp>
        <p:nvSpPr>
          <p:cNvPr id="27" name="TextBox 26"/>
          <p:cNvSpPr txBox="1"/>
          <p:nvPr/>
        </p:nvSpPr>
        <p:spPr>
          <a:xfrm>
            <a:off x="5633323" y="5622971"/>
            <a:ext cx="1934678" cy="677108"/>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844077">
              <a:defRPr/>
            </a:pPr>
            <a:r>
              <a:rPr lang="en-US" sz="2200" kern="0" dirty="0"/>
              <a:t>Non-capital city areas</a:t>
            </a:r>
          </a:p>
        </p:txBody>
      </p:sp>
      <p:sp>
        <p:nvSpPr>
          <p:cNvPr id="12" name="TextBox 3">
            <a:extLst>
              <a:ext uri="{FF2B5EF4-FFF2-40B4-BE49-F238E27FC236}">
                <a16:creationId xmlns:a16="http://schemas.microsoft.com/office/drawing/2014/main" xmlns="" id="{D3D45C5B-4FEC-4A5E-8A88-67A91CAEF753}"/>
              </a:ext>
            </a:extLst>
          </p:cNvPr>
          <p:cNvSpPr txBox="1"/>
          <p:nvPr/>
        </p:nvSpPr>
        <p:spPr>
          <a:xfrm>
            <a:off x="814694" y="6403720"/>
            <a:ext cx="6652907" cy="430885"/>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200" b="1" dirty="0"/>
              <a:t>Low-income renters</a:t>
            </a:r>
            <a:endParaRPr lang="en-US" sz="2200" b="1" dirty="0">
              <a:latin typeface="+mj-lt"/>
              <a:cs typeface="Arial"/>
            </a:endParaRPr>
          </a:p>
        </p:txBody>
      </p:sp>
      <p:grpSp>
        <p:nvGrpSpPr>
          <p:cNvPr id="2" name="Group 1">
            <a:extLst>
              <a:ext uri="{FF2B5EF4-FFF2-40B4-BE49-F238E27FC236}">
                <a16:creationId xmlns:a16="http://schemas.microsoft.com/office/drawing/2014/main" xmlns="" id="{2F39854D-1849-4DD4-AC5A-B6024215AF71}"/>
              </a:ext>
            </a:extLst>
          </p:cNvPr>
          <p:cNvGrpSpPr/>
          <p:nvPr/>
        </p:nvGrpSpPr>
        <p:grpSpPr>
          <a:xfrm>
            <a:off x="7960537" y="721519"/>
            <a:ext cx="1748009" cy="1944575"/>
            <a:chOff x="6670432" y="33783"/>
            <a:chExt cx="1748009" cy="1944575"/>
          </a:xfrm>
        </p:grpSpPr>
        <p:sp>
          <p:nvSpPr>
            <p:cNvPr id="14" name="Rectangle 13"/>
            <p:cNvSpPr/>
            <p:nvPr/>
          </p:nvSpPr>
          <p:spPr bwMode="auto">
            <a:xfrm>
              <a:off x="6670432" y="33783"/>
              <a:ext cx="1748008" cy="1944575"/>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5" name="TextBox 18"/>
            <p:cNvSpPr txBox="1"/>
            <p:nvPr/>
          </p:nvSpPr>
          <p:spPr>
            <a:xfrm>
              <a:off x="7214133" y="60431"/>
              <a:ext cx="1204308" cy="189795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400"/>
                </a:spcBef>
              </a:pPr>
              <a:r>
                <a:rPr lang="en-US" sz="2200" dirty="0">
                  <a:solidFill>
                    <a:schemeClr val="accent3"/>
                  </a:solidFill>
                </a:rPr>
                <a:t>2007-08</a:t>
              </a:r>
            </a:p>
            <a:p>
              <a:pPr>
                <a:spcBef>
                  <a:spcPts val="400"/>
                </a:spcBef>
              </a:pPr>
              <a:r>
                <a:rPr lang="en-US" sz="2200" dirty="0">
                  <a:solidFill>
                    <a:schemeClr val="accent2"/>
                  </a:solidFill>
                </a:rPr>
                <a:t>2009-10</a:t>
              </a:r>
            </a:p>
            <a:p>
              <a:pPr>
                <a:spcBef>
                  <a:spcPts val="400"/>
                </a:spcBef>
              </a:pPr>
              <a:r>
                <a:rPr lang="en-US" sz="2200" dirty="0">
                  <a:solidFill>
                    <a:schemeClr val="accent1"/>
                  </a:solidFill>
                </a:rPr>
                <a:t>2011-12</a:t>
              </a:r>
            </a:p>
            <a:p>
              <a:pPr>
                <a:spcBef>
                  <a:spcPts val="400"/>
                </a:spcBef>
              </a:pPr>
              <a:r>
                <a:rPr lang="en-US" sz="2200" dirty="0">
                  <a:solidFill>
                    <a:schemeClr val="tx2"/>
                  </a:solidFill>
                </a:rPr>
                <a:t>2013-14</a:t>
              </a:r>
            </a:p>
            <a:p>
              <a:pPr>
                <a:spcBef>
                  <a:spcPts val="400"/>
                </a:spcBef>
              </a:pPr>
              <a:r>
                <a:rPr lang="en-US" sz="2200" dirty="0">
                  <a:solidFill>
                    <a:schemeClr val="bg2"/>
                  </a:solidFill>
                </a:rPr>
                <a:t>2015-16</a:t>
              </a:r>
            </a:p>
          </p:txBody>
        </p:sp>
        <p:sp>
          <p:nvSpPr>
            <p:cNvPr id="17" name="Rectangle 16"/>
            <p:cNvSpPr/>
            <p:nvPr/>
          </p:nvSpPr>
          <p:spPr bwMode="auto">
            <a:xfrm>
              <a:off x="6819043" y="92486"/>
              <a:ext cx="290285" cy="290285"/>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9" name="Rectangle 18"/>
            <p:cNvSpPr/>
            <p:nvPr/>
          </p:nvSpPr>
          <p:spPr bwMode="auto">
            <a:xfrm>
              <a:off x="6819043" y="484281"/>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1" name="Rectangle 20"/>
            <p:cNvSpPr/>
            <p:nvPr/>
          </p:nvSpPr>
          <p:spPr bwMode="auto">
            <a:xfrm>
              <a:off x="6819043" y="876076"/>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2" name="Rectangle 21"/>
            <p:cNvSpPr/>
            <p:nvPr/>
          </p:nvSpPr>
          <p:spPr bwMode="auto">
            <a:xfrm>
              <a:off x="6819043" y="1267872"/>
              <a:ext cx="290285" cy="290285"/>
            </a:xfrm>
            <a:prstGeom prst="rect">
              <a:avLst/>
            </a:prstGeom>
            <a:solidFill>
              <a:srgbClr val="A02226"/>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6" name="Rectangle 15">
              <a:extLst>
                <a:ext uri="{FF2B5EF4-FFF2-40B4-BE49-F238E27FC236}">
                  <a16:creationId xmlns:a16="http://schemas.microsoft.com/office/drawing/2014/main" xmlns="" id="{517F2069-F348-4CD2-89F5-6777A57280E7}"/>
                </a:ext>
              </a:extLst>
            </p:cNvPr>
            <p:cNvSpPr/>
            <p:nvPr/>
          </p:nvSpPr>
          <p:spPr bwMode="auto">
            <a:xfrm>
              <a:off x="6819043" y="1641182"/>
              <a:ext cx="290285" cy="290285"/>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grpSp>
    </p:spTree>
    <p:extLst>
      <p:ext uri="{BB962C8B-B14F-4D97-AF65-F5344CB8AC3E}">
        <p14:creationId xmlns:p14="http://schemas.microsoft.com/office/powerpoint/2010/main" val="155275779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ext uri="{D42A27DB-BD31-4B8C-83A1-F6EECF244321}">
                <p14:modId xmlns:p14="http://schemas.microsoft.com/office/powerpoint/2010/main" val="3227828928"/>
              </p:ext>
            </p:extLst>
          </p:nvPr>
        </p:nvGraphicFramePr>
        <p:xfrm>
          <a:off x="0" y="227495"/>
          <a:ext cx="9906000" cy="6196752"/>
        </p:xfrm>
        <a:graphic>
          <a:graphicData uri="http://schemas.openxmlformats.org/drawingml/2006/chart">
            <c:chart xmlns:c="http://schemas.openxmlformats.org/drawingml/2006/chart" xmlns:r="http://schemas.openxmlformats.org/officeDocument/2006/relationships" r:id="rId3"/>
          </a:graphicData>
        </a:graphic>
      </p:graphicFrame>
      <p:sp>
        <p:nvSpPr>
          <p:cNvPr id="14" name="Rectangle 13"/>
          <p:cNvSpPr/>
          <p:nvPr/>
        </p:nvSpPr>
        <p:spPr bwMode="auto">
          <a:xfrm>
            <a:off x="7960812" y="18958"/>
            <a:ext cx="1945187" cy="1649332"/>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5" name="TextBox 18"/>
          <p:cNvSpPr txBox="1"/>
          <p:nvPr/>
        </p:nvSpPr>
        <p:spPr>
          <a:xfrm>
            <a:off x="8701692" y="92497"/>
            <a:ext cx="1204308" cy="1897955"/>
          </a:xfrm>
          <a:prstGeom prst="rect">
            <a:avLst/>
          </a:prstGeom>
          <a:no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400"/>
              </a:spcBef>
            </a:pPr>
            <a:r>
              <a:rPr lang="en-US" sz="2200" dirty="0">
                <a:solidFill>
                  <a:schemeClr val="accent3"/>
                </a:solidFill>
              </a:rPr>
              <a:t>2007-08</a:t>
            </a:r>
          </a:p>
          <a:p>
            <a:pPr>
              <a:spcBef>
                <a:spcPts val="400"/>
              </a:spcBef>
            </a:pPr>
            <a:r>
              <a:rPr lang="en-US" sz="2200" dirty="0">
                <a:solidFill>
                  <a:schemeClr val="accent2"/>
                </a:solidFill>
              </a:rPr>
              <a:t>2009-10</a:t>
            </a:r>
          </a:p>
          <a:p>
            <a:pPr>
              <a:spcBef>
                <a:spcPts val="400"/>
              </a:spcBef>
            </a:pPr>
            <a:r>
              <a:rPr lang="en-US" sz="2200" dirty="0">
                <a:solidFill>
                  <a:schemeClr val="accent1"/>
                </a:solidFill>
              </a:rPr>
              <a:t>2011-12</a:t>
            </a:r>
          </a:p>
          <a:p>
            <a:pPr>
              <a:spcBef>
                <a:spcPts val="400"/>
              </a:spcBef>
            </a:pPr>
            <a:r>
              <a:rPr lang="en-US" sz="2200" dirty="0">
                <a:solidFill>
                  <a:schemeClr val="tx2"/>
                </a:solidFill>
              </a:rPr>
              <a:t>2013-14</a:t>
            </a:r>
          </a:p>
          <a:p>
            <a:pPr>
              <a:spcBef>
                <a:spcPts val="400"/>
              </a:spcBef>
            </a:pPr>
            <a:r>
              <a:rPr lang="en-US" sz="2200" dirty="0">
                <a:solidFill>
                  <a:schemeClr val="bg2"/>
                </a:solidFill>
              </a:rPr>
              <a:t>2015-16</a:t>
            </a:r>
          </a:p>
        </p:txBody>
      </p:sp>
      <p:sp>
        <p:nvSpPr>
          <p:cNvPr id="17" name="Rectangle 16"/>
          <p:cNvSpPr/>
          <p:nvPr/>
        </p:nvSpPr>
        <p:spPr bwMode="auto">
          <a:xfrm>
            <a:off x="8306602" y="124552"/>
            <a:ext cx="290285" cy="290285"/>
          </a:xfrm>
          <a:prstGeom prst="rect">
            <a:avLst/>
          </a:prstGeom>
          <a:solidFill>
            <a:schemeClr val="accent3"/>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9" name="Rectangle 18"/>
          <p:cNvSpPr/>
          <p:nvPr/>
        </p:nvSpPr>
        <p:spPr bwMode="auto">
          <a:xfrm>
            <a:off x="8306602" y="516347"/>
            <a:ext cx="290285" cy="290285"/>
          </a:xfrm>
          <a:prstGeom prst="rect">
            <a:avLst/>
          </a:prstGeom>
          <a:solidFill>
            <a:schemeClr val="accent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1" name="Rectangle 20"/>
          <p:cNvSpPr/>
          <p:nvPr/>
        </p:nvSpPr>
        <p:spPr bwMode="auto">
          <a:xfrm>
            <a:off x="8306602" y="908142"/>
            <a:ext cx="290285" cy="290285"/>
          </a:xfrm>
          <a:prstGeom prst="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22" name="Rectangle 21"/>
          <p:cNvSpPr/>
          <p:nvPr/>
        </p:nvSpPr>
        <p:spPr bwMode="auto">
          <a:xfrm>
            <a:off x="8306602" y="1299938"/>
            <a:ext cx="290285" cy="290285"/>
          </a:xfrm>
          <a:prstGeom prst="rect">
            <a:avLst/>
          </a:prstGeom>
          <a:solidFill>
            <a:srgbClr val="A02226"/>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2" name="TextBox 3">
            <a:extLst>
              <a:ext uri="{FF2B5EF4-FFF2-40B4-BE49-F238E27FC236}">
                <a16:creationId xmlns:a16="http://schemas.microsoft.com/office/drawing/2014/main" xmlns="" id="{D3D45C5B-4FEC-4A5E-8A88-67A91CAEF753}"/>
              </a:ext>
            </a:extLst>
          </p:cNvPr>
          <p:cNvSpPr txBox="1"/>
          <p:nvPr/>
        </p:nvSpPr>
        <p:spPr>
          <a:xfrm>
            <a:off x="152400" y="6424247"/>
            <a:ext cx="4911970" cy="400108"/>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000" b="1" dirty="0"/>
              <a:t>Low-income renters</a:t>
            </a:r>
            <a:endParaRPr lang="en-US" sz="2000" b="1" dirty="0">
              <a:latin typeface="+mj-lt"/>
              <a:cs typeface="Arial"/>
            </a:endParaRPr>
          </a:p>
        </p:txBody>
      </p:sp>
      <p:sp>
        <p:nvSpPr>
          <p:cNvPr id="16" name="Rectangle 15">
            <a:extLst>
              <a:ext uri="{FF2B5EF4-FFF2-40B4-BE49-F238E27FC236}">
                <a16:creationId xmlns:a16="http://schemas.microsoft.com/office/drawing/2014/main" xmlns="" id="{517F2069-F348-4CD2-89F5-6777A57280E7}"/>
              </a:ext>
            </a:extLst>
          </p:cNvPr>
          <p:cNvSpPr/>
          <p:nvPr/>
        </p:nvSpPr>
        <p:spPr bwMode="auto">
          <a:xfrm>
            <a:off x="8306602" y="1673248"/>
            <a:ext cx="290285" cy="290285"/>
          </a:xfrm>
          <a:prstGeom prst="rect">
            <a:avLst/>
          </a:prstGeom>
          <a:solidFill>
            <a:schemeClr val="bg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18" name="TextBox 3">
            <a:extLst>
              <a:ext uri="{FF2B5EF4-FFF2-40B4-BE49-F238E27FC236}">
                <a16:creationId xmlns:a16="http://schemas.microsoft.com/office/drawing/2014/main" xmlns="" id="{EAB2C145-8447-43F2-A150-F7443608A783}"/>
              </a:ext>
            </a:extLst>
          </p:cNvPr>
          <p:cNvSpPr txBox="1"/>
          <p:nvPr/>
        </p:nvSpPr>
        <p:spPr>
          <a:xfrm>
            <a:off x="4689231" y="6424247"/>
            <a:ext cx="4911970" cy="400108"/>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AU" sz="2000" b="1" dirty="0"/>
              <a:t>‘Average’ renters</a:t>
            </a:r>
            <a:endParaRPr lang="en-US" sz="2000" b="1" dirty="0">
              <a:latin typeface="+mj-lt"/>
              <a:cs typeface="Arial"/>
            </a:endParaRPr>
          </a:p>
        </p:txBody>
      </p:sp>
    </p:spTree>
    <p:extLst>
      <p:ext uri="{BB962C8B-B14F-4D97-AF65-F5344CB8AC3E}">
        <p14:creationId xmlns:p14="http://schemas.microsoft.com/office/powerpoint/2010/main" val="153734473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Content Placeholder 3"/>
          <p:cNvGraphicFramePr>
            <a:graphicFrameLocks/>
          </p:cNvGraphicFramePr>
          <p:nvPr>
            <p:extLst/>
          </p:nvPr>
        </p:nvGraphicFramePr>
        <p:xfrm>
          <a:off x="0" y="833120"/>
          <a:ext cx="9906000" cy="6024880"/>
        </p:xfrm>
        <a:graphic>
          <a:graphicData uri="http://schemas.openxmlformats.org/drawingml/2006/chart">
            <c:chart xmlns:c="http://schemas.openxmlformats.org/drawingml/2006/chart" xmlns:r="http://schemas.openxmlformats.org/officeDocument/2006/relationships" r:id="rId3"/>
          </a:graphicData>
        </a:graphic>
      </p:graphicFrame>
      <p:sp>
        <p:nvSpPr>
          <p:cNvPr id="4" name="Rectangle 3"/>
          <p:cNvSpPr/>
          <p:nvPr/>
        </p:nvSpPr>
        <p:spPr bwMode="auto">
          <a:xfrm>
            <a:off x="812800" y="812800"/>
            <a:ext cx="3119120" cy="173736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pitchFamily="34" charset="-128"/>
            </a:endParaRPr>
          </a:p>
        </p:txBody>
      </p:sp>
      <p:sp>
        <p:nvSpPr>
          <p:cNvPr id="5" name="TextBox 3"/>
          <p:cNvSpPr txBox="1"/>
          <p:nvPr/>
        </p:nvSpPr>
        <p:spPr>
          <a:xfrm>
            <a:off x="0" y="0"/>
            <a:ext cx="4603345" cy="769439"/>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761588"/>
            <a:r>
              <a:rPr lang="en-AU" sz="2200" b="1" dirty="0">
                <a:latin typeface="Arial"/>
                <a:cs typeface="Arial"/>
              </a:rPr>
              <a:t>Dwellings completed per year, </a:t>
            </a:r>
            <a:r>
              <a:rPr lang="en-AU" sz="2200" dirty="0">
                <a:latin typeface="Arial"/>
                <a:cs typeface="Arial"/>
              </a:rPr>
              <a:t>thousands</a:t>
            </a:r>
            <a:endParaRPr lang="en-US" sz="2200" dirty="0">
              <a:latin typeface="Arial"/>
              <a:cs typeface="Arial"/>
            </a:endParaRPr>
          </a:p>
        </p:txBody>
      </p:sp>
      <p:sp>
        <p:nvSpPr>
          <p:cNvPr id="6" name="Content Placeholder 1"/>
          <p:cNvSpPr txBox="1">
            <a:spLocks/>
          </p:cNvSpPr>
          <p:nvPr/>
        </p:nvSpPr>
        <p:spPr bwMode="auto">
          <a:xfrm>
            <a:off x="1021101" y="2158420"/>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bg2"/>
                </a:solidFill>
                <a:latin typeface="Arial"/>
                <a:cs typeface="Arial"/>
              </a:rPr>
              <a:t>NSW</a:t>
            </a:r>
            <a:endParaRPr lang="en-US" sz="2200" b="1" kern="0" dirty="0">
              <a:solidFill>
                <a:schemeClr val="bg2"/>
              </a:solidFill>
              <a:latin typeface="Arial"/>
              <a:ea typeface="ＭＳ Ｐゴシック" pitchFamily="34" charset="-128"/>
              <a:cs typeface="Arial"/>
            </a:endParaRPr>
          </a:p>
        </p:txBody>
      </p:sp>
      <p:sp>
        <p:nvSpPr>
          <p:cNvPr id="8" name="Content Placeholder 1"/>
          <p:cNvSpPr txBox="1">
            <a:spLocks/>
          </p:cNvSpPr>
          <p:nvPr/>
        </p:nvSpPr>
        <p:spPr bwMode="auto">
          <a:xfrm>
            <a:off x="1021101" y="1841145"/>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tx2"/>
                </a:solidFill>
                <a:latin typeface="Arial"/>
                <a:cs typeface="Arial"/>
              </a:rPr>
              <a:t>Vic</a:t>
            </a:r>
            <a:endParaRPr lang="en-US" sz="2200" b="1" kern="0" dirty="0">
              <a:solidFill>
                <a:schemeClr val="tx2"/>
              </a:solidFill>
              <a:latin typeface="Arial"/>
              <a:ea typeface="ＭＳ Ｐゴシック" pitchFamily="34" charset="-128"/>
              <a:cs typeface="Arial"/>
            </a:endParaRPr>
          </a:p>
        </p:txBody>
      </p:sp>
      <p:sp>
        <p:nvSpPr>
          <p:cNvPr id="9" name="Content Placeholder 1"/>
          <p:cNvSpPr txBox="1">
            <a:spLocks/>
          </p:cNvSpPr>
          <p:nvPr/>
        </p:nvSpPr>
        <p:spPr bwMode="auto">
          <a:xfrm>
            <a:off x="1938834" y="2158420"/>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accent2"/>
                </a:solidFill>
                <a:latin typeface="Arial"/>
                <a:ea typeface="ＭＳ Ｐゴシック" pitchFamily="34" charset="-128"/>
                <a:cs typeface="Arial"/>
              </a:rPr>
              <a:t>WA</a:t>
            </a:r>
            <a:endParaRPr lang="en-US" sz="2200" b="1" kern="0" dirty="0">
              <a:solidFill>
                <a:schemeClr val="accent2"/>
              </a:solidFill>
              <a:latin typeface="Arial"/>
              <a:ea typeface="ＭＳ Ｐゴシック" pitchFamily="34" charset="-128"/>
              <a:cs typeface="Arial"/>
            </a:endParaRPr>
          </a:p>
        </p:txBody>
      </p:sp>
      <p:sp>
        <p:nvSpPr>
          <p:cNvPr id="10" name="Content Placeholder 1"/>
          <p:cNvSpPr txBox="1">
            <a:spLocks/>
          </p:cNvSpPr>
          <p:nvPr/>
        </p:nvSpPr>
        <p:spPr bwMode="auto">
          <a:xfrm>
            <a:off x="1021101" y="1523870"/>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accent1"/>
                </a:solidFill>
                <a:latin typeface="Arial"/>
                <a:ea typeface="ＭＳ Ｐゴシック" pitchFamily="34" charset="-128"/>
                <a:cs typeface="Arial"/>
              </a:rPr>
              <a:t>Qld</a:t>
            </a:r>
            <a:endParaRPr lang="en-US" sz="2200" b="1" kern="0" dirty="0">
              <a:solidFill>
                <a:schemeClr val="accent1"/>
              </a:solidFill>
              <a:latin typeface="Arial"/>
              <a:ea typeface="ＭＳ Ｐゴシック" pitchFamily="34" charset="-128"/>
              <a:cs typeface="Arial"/>
            </a:endParaRPr>
          </a:p>
        </p:txBody>
      </p:sp>
      <p:sp>
        <p:nvSpPr>
          <p:cNvPr id="11" name="Content Placeholder 1"/>
          <p:cNvSpPr txBox="1">
            <a:spLocks/>
          </p:cNvSpPr>
          <p:nvPr/>
        </p:nvSpPr>
        <p:spPr bwMode="auto">
          <a:xfrm>
            <a:off x="1949538" y="1841145"/>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accent3"/>
                </a:solidFill>
                <a:latin typeface="Arial"/>
                <a:ea typeface="ＭＳ Ｐゴシック" pitchFamily="34" charset="-128"/>
                <a:cs typeface="Arial"/>
              </a:rPr>
              <a:t>SA</a:t>
            </a:r>
            <a:endParaRPr lang="en-US" sz="2200" b="1" kern="0" dirty="0">
              <a:solidFill>
                <a:schemeClr val="accent3"/>
              </a:solidFill>
              <a:latin typeface="Arial"/>
              <a:ea typeface="ＭＳ Ｐゴシック" pitchFamily="34" charset="-128"/>
              <a:cs typeface="Arial"/>
            </a:endParaRPr>
          </a:p>
        </p:txBody>
      </p:sp>
      <p:sp>
        <p:nvSpPr>
          <p:cNvPr id="12" name="Content Placeholder 1"/>
          <p:cNvSpPr txBox="1">
            <a:spLocks/>
          </p:cNvSpPr>
          <p:nvPr/>
        </p:nvSpPr>
        <p:spPr bwMode="auto">
          <a:xfrm>
            <a:off x="1944209" y="1523870"/>
            <a:ext cx="868659"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solidFill>
                  <a:schemeClr val="accent4"/>
                </a:solidFill>
                <a:latin typeface="Arial"/>
                <a:ea typeface="ＭＳ Ｐゴシック" pitchFamily="34" charset="-128"/>
                <a:cs typeface="Arial"/>
              </a:rPr>
              <a:t>Other</a:t>
            </a:r>
            <a:endParaRPr lang="en-US" sz="2200" b="1" kern="0" dirty="0">
              <a:solidFill>
                <a:schemeClr val="accent4"/>
              </a:solidFill>
              <a:latin typeface="Arial"/>
              <a:ea typeface="ＭＳ Ｐゴシック" pitchFamily="34" charset="-128"/>
              <a:cs typeface="Arial"/>
            </a:endParaRPr>
          </a:p>
        </p:txBody>
      </p:sp>
      <p:sp>
        <p:nvSpPr>
          <p:cNvPr id="13" name="Content Placeholder 1"/>
          <p:cNvSpPr txBox="1">
            <a:spLocks/>
          </p:cNvSpPr>
          <p:nvPr/>
        </p:nvSpPr>
        <p:spPr bwMode="auto">
          <a:xfrm>
            <a:off x="6679852" y="1058488"/>
            <a:ext cx="2209514"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latin typeface="Arial"/>
                <a:ea typeface="ＭＳ Ｐゴシック" pitchFamily="34" charset="-128"/>
                <a:cs typeface="Arial"/>
              </a:rPr>
              <a:t>Population </a:t>
            </a:r>
          </a:p>
          <a:p>
            <a:r>
              <a:rPr lang="en-AU" sz="2200" b="1" kern="0" dirty="0">
                <a:latin typeface="Arial"/>
                <a:ea typeface="ＭＳ Ｐゴシック" pitchFamily="34" charset="-128"/>
                <a:cs typeface="Arial"/>
              </a:rPr>
              <a:t>increase (RHS)</a:t>
            </a:r>
            <a:endParaRPr lang="en-US" sz="2200" b="1" kern="0" dirty="0">
              <a:latin typeface="Arial"/>
              <a:ea typeface="ＭＳ Ｐゴシック" pitchFamily="34" charset="-128"/>
              <a:cs typeface="Arial"/>
            </a:endParaRPr>
          </a:p>
        </p:txBody>
      </p:sp>
      <p:sp>
        <p:nvSpPr>
          <p:cNvPr id="14" name="Content Placeholder 1"/>
          <p:cNvSpPr txBox="1">
            <a:spLocks/>
          </p:cNvSpPr>
          <p:nvPr/>
        </p:nvSpPr>
        <p:spPr bwMode="auto">
          <a:xfrm>
            <a:off x="899181" y="865448"/>
            <a:ext cx="3623475" cy="677108"/>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r>
              <a:rPr lang="en-AU" sz="2200" b="1" kern="0" dirty="0">
                <a:latin typeface="Arial"/>
                <a:ea typeface="ＭＳ Ｐゴシック" pitchFamily="34" charset="-128"/>
                <a:cs typeface="Arial"/>
              </a:rPr>
              <a:t>Dwelling construction (LHS)</a:t>
            </a:r>
            <a:endParaRPr lang="en-US" sz="2200" b="1" kern="0" dirty="0">
              <a:latin typeface="Arial"/>
              <a:ea typeface="ＭＳ Ｐゴシック" pitchFamily="34" charset="-128"/>
              <a:cs typeface="Arial"/>
            </a:endParaRPr>
          </a:p>
        </p:txBody>
      </p:sp>
      <p:sp>
        <p:nvSpPr>
          <p:cNvPr id="15" name="TextBox 3"/>
          <p:cNvSpPr txBox="1"/>
          <p:nvPr/>
        </p:nvSpPr>
        <p:spPr>
          <a:xfrm>
            <a:off x="5912497" y="0"/>
            <a:ext cx="3993503" cy="769439"/>
          </a:xfrm>
          <a:prstGeom prst="rect">
            <a:avLst/>
          </a:prstGeom>
          <a:noFill/>
        </p:spPr>
        <p:txBody>
          <a:bodyPr wrap="square" lIns="0" tIns="45719" rIns="0" bIns="45719"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defTabSz="761588"/>
            <a:r>
              <a:rPr lang="en-AU" sz="2200" b="1" dirty="0">
                <a:latin typeface="Arial"/>
                <a:cs typeface="Arial"/>
              </a:rPr>
              <a:t>Population increase per year, </a:t>
            </a:r>
            <a:r>
              <a:rPr lang="en-AU" sz="2200" dirty="0">
                <a:latin typeface="Arial"/>
                <a:cs typeface="Arial"/>
              </a:rPr>
              <a:t>thousands</a:t>
            </a:r>
            <a:endParaRPr lang="en-US" sz="2200" dirty="0">
              <a:latin typeface="Arial"/>
              <a:cs typeface="Arial"/>
            </a:endParaRPr>
          </a:p>
        </p:txBody>
      </p:sp>
      <p:sp>
        <p:nvSpPr>
          <p:cNvPr id="2" name="TextBox 1"/>
          <p:cNvSpPr txBox="1"/>
          <p:nvPr/>
        </p:nvSpPr>
        <p:spPr>
          <a:xfrm>
            <a:off x="8434873" y="865448"/>
            <a:ext cx="3247054" cy="2708434"/>
          </a:xfrm>
          <a:prstGeom prst="rect">
            <a:avLst/>
          </a:prstGeom>
          <a:solidFill>
            <a:srgbClr val="92D050"/>
          </a:solidFill>
        </p:spPr>
        <p:txBody>
          <a:bodyPr wrap="square" lIns="0" tIns="0" rIns="0" bIns="0" rtlCol="0">
            <a:spAutoFit/>
          </a:bodyPr>
          <a:lstStyle/>
          <a:p>
            <a:r>
              <a:rPr lang="en-AU" sz="2200" b="1" dirty="0"/>
              <a:t>Split into two side by side, area charts</a:t>
            </a:r>
          </a:p>
          <a:p>
            <a:endParaRPr lang="en-AU" sz="2200" b="1" dirty="0"/>
          </a:p>
          <a:p>
            <a:r>
              <a:rPr lang="en-AU" sz="2200" b="1" dirty="0"/>
              <a:t>Then add extra chart of 4 panel, state completions per population, extended back to 1980</a:t>
            </a:r>
          </a:p>
        </p:txBody>
      </p:sp>
    </p:spTree>
    <p:extLst>
      <p:ext uri="{BB962C8B-B14F-4D97-AF65-F5344CB8AC3E}">
        <p14:creationId xmlns:p14="http://schemas.microsoft.com/office/powerpoint/2010/main" val="304138126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7083538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0" y="0"/>
          <a:ext cx="9906000" cy="6858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67800877"/>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
          <p:cNvSpPr txBox="1">
            <a:spLocks/>
          </p:cNvSpPr>
          <p:nvPr/>
        </p:nvSpPr>
        <p:spPr bwMode="auto">
          <a:xfrm>
            <a:off x="2245996" y="6408197"/>
            <a:ext cx="6853002" cy="33855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0" indent="0" algn="l" rtl="0" eaLnBrk="1" fontAlgn="base" hangingPunct="1">
              <a:spcBef>
                <a:spcPct val="0"/>
              </a:spcBef>
              <a:spcAft>
                <a:spcPct val="0"/>
              </a:spcAft>
              <a:buFont typeface="Arial" panose="020B0604020202020204" pitchFamily="34" charset="0"/>
              <a:buNone/>
              <a:defRPr sz="1800" b="0">
                <a:solidFill>
                  <a:schemeClr val="tx1"/>
                </a:solidFill>
                <a:latin typeface="+mn-lt"/>
                <a:ea typeface="+mn-ea"/>
                <a:cs typeface="+mn-cs"/>
              </a:defRPr>
            </a:lvl1pPr>
            <a:lvl2pPr marL="179388" indent="-177800" algn="l" rtl="0" eaLnBrk="1" fontAlgn="base" hangingPunct="1">
              <a:spcBef>
                <a:spcPct val="0"/>
              </a:spcBef>
              <a:spcAft>
                <a:spcPct val="0"/>
              </a:spcAft>
              <a:buSzPct val="130000"/>
              <a:buChar char="•"/>
              <a:defRPr sz="1200">
                <a:solidFill>
                  <a:schemeClr val="tx1"/>
                </a:solidFill>
                <a:latin typeface="+mn-lt"/>
                <a:ea typeface="+mn-ea"/>
              </a:defRPr>
            </a:lvl2pPr>
            <a:lvl3pPr marL="403225" indent="-222250" algn="l" rtl="0" eaLnBrk="1" fontAlgn="base" hangingPunct="1">
              <a:spcBef>
                <a:spcPct val="0"/>
              </a:spcBef>
              <a:spcAft>
                <a:spcPct val="0"/>
              </a:spcAft>
              <a:buFont typeface="Arial" charset="0"/>
              <a:buChar char="–"/>
              <a:defRPr sz="1200">
                <a:solidFill>
                  <a:schemeClr val="tx1"/>
                </a:solidFill>
                <a:latin typeface="+mn-lt"/>
                <a:ea typeface="+mn-ea"/>
              </a:defRPr>
            </a:lvl3pPr>
            <a:lvl4pPr marL="560388" indent="-142875" algn="l" rtl="0" eaLnBrk="1" fontAlgn="base" hangingPunct="1">
              <a:spcBef>
                <a:spcPct val="0"/>
              </a:spcBef>
              <a:spcAft>
                <a:spcPct val="0"/>
              </a:spcAft>
              <a:buFont typeface="Arial" charset="0"/>
              <a:buChar char="-"/>
              <a:defRPr sz="1200">
                <a:solidFill>
                  <a:schemeClr val="tx1"/>
                </a:solidFill>
                <a:latin typeface="+mn-lt"/>
                <a:ea typeface="+mn-ea"/>
              </a:defRPr>
            </a:lvl4pPr>
            <a:lvl5pPr marL="788988" indent="-209550" algn="l" rtl="0" eaLnBrk="1" fontAlgn="base" hangingPunct="1">
              <a:spcBef>
                <a:spcPct val="0"/>
              </a:spcBef>
              <a:spcAft>
                <a:spcPct val="0"/>
              </a:spcAft>
              <a:buFont typeface="Arial" charset="0"/>
              <a:buChar char="&gt;"/>
              <a:defRPr sz="1200">
                <a:solidFill>
                  <a:schemeClr val="tx1"/>
                </a:solidFill>
                <a:latin typeface="+mn-lt"/>
                <a:ea typeface="+mn-ea"/>
              </a:defRPr>
            </a:lvl5pPr>
            <a:lvl6pPr marL="1246188" indent="-209550" algn="l" rtl="0" eaLnBrk="1" fontAlgn="base" hangingPunct="1">
              <a:spcBef>
                <a:spcPct val="0"/>
              </a:spcBef>
              <a:spcAft>
                <a:spcPct val="0"/>
              </a:spcAft>
              <a:buFont typeface="Arial" charset="0"/>
              <a:buChar char="&gt;"/>
              <a:defRPr sz="1200">
                <a:solidFill>
                  <a:schemeClr val="tx1"/>
                </a:solidFill>
                <a:latin typeface="+mn-lt"/>
                <a:ea typeface="+mn-ea"/>
              </a:defRPr>
            </a:lvl6pPr>
            <a:lvl7pPr marL="1703388" indent="-209550" algn="l" rtl="0" eaLnBrk="1" fontAlgn="base" hangingPunct="1">
              <a:spcBef>
                <a:spcPct val="0"/>
              </a:spcBef>
              <a:spcAft>
                <a:spcPct val="0"/>
              </a:spcAft>
              <a:buFont typeface="Arial" charset="0"/>
              <a:buChar char="&gt;"/>
              <a:defRPr sz="1200">
                <a:solidFill>
                  <a:schemeClr val="tx1"/>
                </a:solidFill>
                <a:latin typeface="+mn-lt"/>
                <a:ea typeface="+mn-ea"/>
              </a:defRPr>
            </a:lvl7pPr>
            <a:lvl8pPr marL="2160588" indent="-209550" algn="l" rtl="0" eaLnBrk="1" fontAlgn="base" hangingPunct="1">
              <a:spcBef>
                <a:spcPct val="0"/>
              </a:spcBef>
              <a:spcAft>
                <a:spcPct val="0"/>
              </a:spcAft>
              <a:buFont typeface="Arial" charset="0"/>
              <a:buChar char="&gt;"/>
              <a:defRPr sz="1200">
                <a:solidFill>
                  <a:schemeClr val="tx1"/>
                </a:solidFill>
                <a:latin typeface="+mn-lt"/>
                <a:ea typeface="+mn-ea"/>
              </a:defRPr>
            </a:lvl8pPr>
            <a:lvl9pPr marL="2617788" indent="-209550" algn="l" rtl="0" eaLnBrk="1" fontAlgn="base" hangingPunct="1">
              <a:spcBef>
                <a:spcPct val="0"/>
              </a:spcBef>
              <a:spcAft>
                <a:spcPct val="0"/>
              </a:spcAft>
              <a:buFont typeface="Arial" charset="0"/>
              <a:buChar char="&gt;"/>
              <a:defRPr sz="1200">
                <a:solidFill>
                  <a:schemeClr val="tx1"/>
                </a:solidFill>
                <a:latin typeface="+mn-lt"/>
                <a:ea typeface="+mn-ea"/>
              </a:defRPr>
            </a:lvl9pPr>
          </a:lstStyle>
          <a:p>
            <a:pPr algn="ctr"/>
            <a:r>
              <a:rPr lang="en-AU" sz="2200" b="1" dirty="0"/>
              <a:t>Number of property interests per taxpayer</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622454420"/>
              </p:ext>
            </p:extLst>
          </p:nvPr>
        </p:nvGraphicFramePr>
        <p:xfrm>
          <a:off x="0" y="0"/>
          <a:ext cx="9906000" cy="637988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8596682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p:nvPr>
            <p:extLst>
              <p:ext uri="{D42A27DB-BD31-4B8C-83A1-F6EECF244321}">
                <p14:modId xmlns:p14="http://schemas.microsoft.com/office/powerpoint/2010/main" val="961877209"/>
              </p:ext>
            </p:extLst>
          </p:nvPr>
        </p:nvGraphicFramePr>
        <p:xfrm>
          <a:off x="0" y="0"/>
          <a:ext cx="7041998" cy="342610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p:cNvGraphicFramePr/>
          <p:nvPr>
            <p:extLst>
              <p:ext uri="{D42A27DB-BD31-4B8C-83A1-F6EECF244321}">
                <p14:modId xmlns:p14="http://schemas.microsoft.com/office/powerpoint/2010/main" val="3125046630"/>
              </p:ext>
            </p:extLst>
          </p:nvPr>
        </p:nvGraphicFramePr>
        <p:xfrm>
          <a:off x="0" y="3273922"/>
          <a:ext cx="7054287" cy="3584079"/>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1"/>
          <p:cNvSpPr txBox="1"/>
          <p:nvPr/>
        </p:nvSpPr>
        <p:spPr>
          <a:xfrm>
            <a:off x="7682244" y="991372"/>
            <a:ext cx="2223756" cy="615553"/>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000" dirty="0"/>
              <a:t>% of national economy (2014-15)</a:t>
            </a:r>
          </a:p>
        </p:txBody>
      </p:sp>
      <p:sp>
        <p:nvSpPr>
          <p:cNvPr id="7" name="TextBox 1"/>
          <p:cNvSpPr txBox="1"/>
          <p:nvPr/>
        </p:nvSpPr>
        <p:spPr>
          <a:xfrm>
            <a:off x="7682245" y="1730796"/>
            <a:ext cx="1950000" cy="615553"/>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000" dirty="0"/>
              <a:t>% of population growth </a:t>
            </a:r>
            <a:r>
              <a:rPr lang="en-US" sz="2000" dirty="0"/>
              <a:t>(2004-14)</a:t>
            </a:r>
            <a:endParaRPr lang="en-AU" sz="2000" dirty="0"/>
          </a:p>
        </p:txBody>
      </p:sp>
      <p:sp>
        <p:nvSpPr>
          <p:cNvPr id="8" name="TextBox 1"/>
          <p:cNvSpPr txBox="1"/>
          <p:nvPr/>
        </p:nvSpPr>
        <p:spPr>
          <a:xfrm>
            <a:off x="7231054" y="2577334"/>
            <a:ext cx="2674946" cy="615553"/>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000" dirty="0"/>
              <a:t>% of road &amp; rail investment (2006-15)</a:t>
            </a:r>
            <a:endParaRPr lang="en-US" sz="2000" dirty="0"/>
          </a:p>
        </p:txBody>
      </p:sp>
      <p:sp>
        <p:nvSpPr>
          <p:cNvPr id="9" name="TextBox 1"/>
          <p:cNvSpPr txBox="1"/>
          <p:nvPr/>
        </p:nvSpPr>
        <p:spPr>
          <a:xfrm>
            <a:off x="7682245" y="3297178"/>
            <a:ext cx="1950000" cy="30777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000" dirty="0"/>
              <a:t>State</a:t>
            </a:r>
            <a:endParaRPr lang="en-US" sz="2000" dirty="0"/>
          </a:p>
        </p:txBody>
      </p:sp>
      <p:sp>
        <p:nvSpPr>
          <p:cNvPr id="10" name="Rectangle 9"/>
          <p:cNvSpPr/>
          <p:nvPr/>
        </p:nvSpPr>
        <p:spPr bwMode="auto">
          <a:xfrm>
            <a:off x="7302318" y="1838729"/>
            <a:ext cx="324000" cy="324000"/>
          </a:xfrm>
          <a:prstGeom prst="rect">
            <a:avLst/>
          </a:prstGeom>
          <a:solidFill>
            <a:schemeClr val="bg2"/>
          </a:solidFill>
          <a:ln w="9525" cap="flat" cmpd="sng" algn="ctr">
            <a:solidFill>
              <a:srgbClr val="FFFFFF"/>
            </a:solidFill>
            <a:prstDash val="solid"/>
            <a:round/>
            <a:headEnd type="none" w="med" len="med"/>
            <a:tailEnd type="none" w="med" len="med"/>
          </a:ln>
          <a:effectLst/>
        </p:spPr>
        <p:txBody>
          <a:bodyPr vert="horz" wrap="square" lIns="84419" tIns="42210" rIns="84419" bIns="42210" numCol="1" rtlCol="0" anchor="t" anchorCtr="0" compatLnSpc="1">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844164"/>
            <a:endParaRPr lang="en-US" sz="2000">
              <a:latin typeface="Arial" charset="0"/>
              <a:ea typeface="ＭＳ Ｐゴシック" pitchFamily="34" charset="-128"/>
            </a:endParaRPr>
          </a:p>
        </p:txBody>
      </p:sp>
      <p:sp>
        <p:nvSpPr>
          <p:cNvPr id="11" name="Rectangle 10"/>
          <p:cNvSpPr/>
          <p:nvPr/>
        </p:nvSpPr>
        <p:spPr bwMode="auto">
          <a:xfrm>
            <a:off x="7302318" y="1136274"/>
            <a:ext cx="324000" cy="324000"/>
          </a:xfrm>
          <a:prstGeom prst="rect">
            <a:avLst/>
          </a:prstGeom>
          <a:solidFill>
            <a:schemeClr val="tx2"/>
          </a:solidFill>
          <a:ln w="9525" cap="flat" cmpd="sng" algn="ctr">
            <a:solidFill>
              <a:srgbClr val="FFFFFF"/>
            </a:solidFill>
            <a:prstDash val="solid"/>
            <a:round/>
            <a:headEnd type="none" w="med" len="med"/>
            <a:tailEnd type="none" w="med" len="med"/>
          </a:ln>
          <a:effectLst/>
        </p:spPr>
        <p:txBody>
          <a:bodyPr vert="horz" wrap="square" lIns="84419" tIns="42210" rIns="84419" bIns="42210" numCol="1" rtlCol="0" anchor="t" anchorCtr="0" compatLnSpc="1">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844164"/>
            <a:endParaRPr lang="en-US" sz="2000">
              <a:latin typeface="Arial" charset="0"/>
              <a:ea typeface="ＭＳ Ｐゴシック" pitchFamily="34" charset="-128"/>
            </a:endParaRPr>
          </a:p>
        </p:txBody>
      </p:sp>
      <p:sp>
        <p:nvSpPr>
          <p:cNvPr id="12" name="Rectangle 11"/>
          <p:cNvSpPr/>
          <p:nvPr/>
        </p:nvSpPr>
        <p:spPr bwMode="auto">
          <a:xfrm>
            <a:off x="7302318" y="3923232"/>
            <a:ext cx="324000" cy="324000"/>
          </a:xfrm>
          <a:prstGeom prst="rect">
            <a:avLst/>
          </a:prstGeom>
          <a:solidFill>
            <a:schemeClr val="accent3"/>
          </a:solidFill>
          <a:ln w="9525" cap="flat" cmpd="sng" algn="ctr">
            <a:solidFill>
              <a:srgbClr val="FFFFFF"/>
            </a:solidFill>
            <a:prstDash val="solid"/>
            <a:round/>
            <a:headEnd type="none" w="med" len="med"/>
            <a:tailEnd type="none" w="med" len="med"/>
          </a:ln>
          <a:effectLst/>
        </p:spPr>
        <p:txBody>
          <a:bodyPr vert="horz" wrap="square" lIns="84419" tIns="42210" rIns="84419" bIns="42210" numCol="1" rtlCol="0" anchor="t" anchorCtr="0" compatLnSpc="1">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844164"/>
            <a:endParaRPr lang="en-US" sz="2000">
              <a:latin typeface="Arial" charset="0"/>
              <a:ea typeface="ＭＳ Ｐゴシック" pitchFamily="34" charset="-128"/>
            </a:endParaRPr>
          </a:p>
        </p:txBody>
      </p:sp>
      <p:sp>
        <p:nvSpPr>
          <p:cNvPr id="13" name="Rectangle 12"/>
          <p:cNvSpPr/>
          <p:nvPr/>
        </p:nvSpPr>
        <p:spPr bwMode="auto">
          <a:xfrm>
            <a:off x="7302318" y="3273922"/>
            <a:ext cx="324000" cy="324000"/>
          </a:xfrm>
          <a:prstGeom prst="rect">
            <a:avLst/>
          </a:prstGeom>
          <a:solidFill>
            <a:schemeClr val="accent2"/>
          </a:solidFill>
          <a:ln w="9525" cap="flat" cmpd="sng" algn="ctr">
            <a:solidFill>
              <a:srgbClr val="FFFFFF"/>
            </a:solidFill>
            <a:prstDash val="solid"/>
            <a:round/>
            <a:headEnd type="none" w="med" len="med"/>
            <a:tailEnd type="none" w="med" len="med"/>
          </a:ln>
          <a:effectLst/>
        </p:spPr>
        <p:txBody>
          <a:bodyPr vert="horz" wrap="square" lIns="84419" tIns="42210" rIns="84419" bIns="42210" numCol="1" rtlCol="0" anchor="t" anchorCtr="0" compatLnSpc="1">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844164"/>
            <a:endParaRPr lang="en-US" sz="2000">
              <a:latin typeface="Arial" charset="0"/>
              <a:ea typeface="ＭＳ Ｐゴシック" pitchFamily="34" charset="-128"/>
            </a:endParaRPr>
          </a:p>
        </p:txBody>
      </p:sp>
      <p:sp>
        <p:nvSpPr>
          <p:cNvPr id="14" name="TextBox 1"/>
          <p:cNvSpPr txBox="1"/>
          <p:nvPr/>
        </p:nvSpPr>
        <p:spPr>
          <a:xfrm>
            <a:off x="7682245" y="3948009"/>
            <a:ext cx="1950000" cy="30777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000" dirty="0"/>
              <a:t>Commonwealth</a:t>
            </a:r>
            <a:endParaRPr lang="en-US" sz="2000" dirty="0"/>
          </a:p>
        </p:txBody>
      </p:sp>
      <p:sp>
        <p:nvSpPr>
          <p:cNvPr id="15" name="TextBox 1"/>
          <p:cNvSpPr txBox="1"/>
          <p:nvPr/>
        </p:nvSpPr>
        <p:spPr>
          <a:xfrm>
            <a:off x="7231054" y="639331"/>
            <a:ext cx="2287216" cy="307777"/>
          </a:xfrm>
          <a:prstGeom prst="rect">
            <a:avLst/>
          </a:prstGeom>
          <a:solidFill>
            <a:schemeClr val="bg1"/>
          </a:solidFill>
        </p:spPr>
        <p:txBody>
          <a:bodyPr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AU" sz="2000" dirty="0"/>
              <a:t>Size</a:t>
            </a:r>
            <a:endParaRPr lang="en-US" sz="2000" dirty="0"/>
          </a:p>
        </p:txBody>
      </p:sp>
    </p:spTree>
    <p:extLst>
      <p:ext uri="{BB962C8B-B14F-4D97-AF65-F5344CB8AC3E}">
        <p14:creationId xmlns:p14="http://schemas.microsoft.com/office/powerpoint/2010/main" val="4195421763"/>
      </p:ext>
    </p:extLst>
  </p:cSld>
  <p:clrMapOvr>
    <a:masterClrMapping/>
  </p:clrMapOvr>
</p:sld>
</file>

<file path=ppt/theme/theme1.xml><?xml version="1.0" encoding="utf-8"?>
<a:theme xmlns:a="http://schemas.openxmlformats.org/drawingml/2006/main" name="Grattan charts">
  <a:themeElements>
    <a:clrScheme name="Custom 3">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621214"/>
      </a:hlink>
      <a:folHlink>
        <a:srgbClr val="A02226"/>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lnDef>
    <a:txDef>
      <a:spPr>
        <a:noFill/>
      </a:spPr>
      <a:bodyPr wrap="square" lIns="0" tIns="0" rIns="0" bIns="0" rtlCol="0">
        <a:spAutoFit/>
      </a:bodyPr>
      <a:lstStyle>
        <a:defPPr>
          <a:defRPr sz="2200" b="1" dirty="0" smtClean="0"/>
        </a:defPPr>
      </a:lstStyle>
    </a:txDef>
  </a:objectDefaults>
  <a:extraClrSchemeLst>
    <a:extraClrScheme>
      <a:clrScheme name="Blank Presentation 1">
        <a:dk1>
          <a:srgbClr val="000000"/>
        </a:dk1>
        <a:lt1>
          <a:srgbClr val="FFFFFF"/>
        </a:lt1>
        <a:dk2>
          <a:srgbClr val="621214"/>
        </a:dk2>
        <a:lt2>
          <a:srgbClr val="A02226"/>
        </a:lt2>
        <a:accent1>
          <a:srgbClr val="FFE07F"/>
        </a:accent1>
        <a:accent2>
          <a:srgbClr val="FFC35A"/>
        </a:accent2>
        <a:accent3>
          <a:srgbClr val="FFFFFF"/>
        </a:accent3>
        <a:accent4>
          <a:srgbClr val="000000"/>
        </a:accent4>
        <a:accent5>
          <a:srgbClr val="FFEDC0"/>
        </a:accent5>
        <a:accent6>
          <a:srgbClr val="E7B051"/>
        </a:accent6>
        <a:hlink>
          <a:srgbClr val="F68B33"/>
        </a:hlink>
        <a:folHlink>
          <a:srgbClr val="D4582A"/>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Chart guidebook.potx" id="{2EE82076-764F-47E0-AD28-B3057FFDF160}" vid="{CC9D1C46-8BCD-46E9-B4AF-E87378CAC303}"/>
    </a:ext>
  </a:extLst>
</a:theme>
</file>

<file path=ppt/theme/theme2.xml><?xml version="1.0" encoding="utf-8"?>
<a:theme xmlns:a="http://schemas.openxmlformats.org/drawingml/2006/main" name="NEW IMPROVED Charts for REPORTS 16 MAY 2016">
  <a:themeElements>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pitchFamily="34" charset="-128"/>
          </a:defRPr>
        </a:defPPr>
      </a:lstStyle>
    </a:lnDef>
    <a:txDef>
      <a:spPr>
        <a:noFill/>
      </a:spPr>
      <a:bodyPr wrap="square" lIns="0" tIns="0" rIns="0" bIns="0" rtlCol="0">
        <a:spAutoFit/>
      </a:bodyPr>
      <a:lstStyle>
        <a:defPPr>
          <a:defRPr sz="2200" b="1" dirty="0" smtClean="0"/>
        </a:defPPr>
      </a:lstStyle>
    </a:txDef>
  </a:objectDefaults>
  <a:extraClrSchemeLst>
    <a:extraClrScheme>
      <a:clrScheme name="Blank Presentation 1">
        <a:dk1>
          <a:srgbClr val="000000"/>
        </a:dk1>
        <a:lt1>
          <a:srgbClr val="FFFFFF"/>
        </a:lt1>
        <a:dk2>
          <a:srgbClr val="621214"/>
        </a:dk2>
        <a:lt2>
          <a:srgbClr val="A02226"/>
        </a:lt2>
        <a:accent1>
          <a:srgbClr val="FFE07F"/>
        </a:accent1>
        <a:accent2>
          <a:srgbClr val="FFC35A"/>
        </a:accent2>
        <a:accent3>
          <a:srgbClr val="FFFFFF"/>
        </a:accent3>
        <a:accent4>
          <a:srgbClr val="000000"/>
        </a:accent4>
        <a:accent5>
          <a:srgbClr val="FFEDC0"/>
        </a:accent5>
        <a:accent6>
          <a:srgbClr val="E7B051"/>
        </a:accent6>
        <a:hlink>
          <a:srgbClr val="F68B33"/>
        </a:hlink>
        <a:folHlink>
          <a:srgbClr val="D4582A"/>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Chart guidebook.potx" id="{2EE82076-764F-47E0-AD28-B3057FFDF160}" vid="{CAAC5645-32E5-4C35-AA32-18626B1082CC}"/>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4.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5.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6.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7.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8.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9.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0.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2.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3.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4.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5.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9.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1.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8.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9.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3.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4.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6.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7.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8.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9.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0.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3.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5.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6.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7.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3.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4.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5.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7.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8.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9.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0.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1.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2.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3.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4.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5.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8.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3.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4.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5.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6.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7.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8.xml><?xml version="1.0" encoding="utf-8"?>
<a:themeOverride xmlns:a="http://schemas.openxmlformats.org/drawingml/2006/main">
  <a:clrScheme name="Grattan 1">
    <a:dk1>
      <a:srgbClr val="000000"/>
    </a:dk1>
    <a:lt1>
      <a:srgbClr val="FFFFFF"/>
    </a:lt1>
    <a:dk2>
      <a:srgbClr val="621214"/>
    </a:dk2>
    <a:lt2>
      <a:srgbClr val="A02226"/>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0.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1.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2.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3.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4.xml><?xml version="1.0" encoding="utf-8"?>
<a:themeOverride xmlns:a="http://schemas.openxmlformats.org/drawingml/2006/main">
  <a:clrScheme name="Grattan">
    <a:dk1>
      <a:srgbClr val="000000"/>
    </a:dk1>
    <a:lt1>
      <a:srgbClr val="FFFFFF"/>
    </a:lt1>
    <a:dk2>
      <a:srgbClr val="A02226"/>
    </a:dk2>
    <a:lt2>
      <a:srgbClr val="621214"/>
    </a:lt2>
    <a:accent1>
      <a:srgbClr val="D4582A"/>
    </a:accent1>
    <a:accent2>
      <a:srgbClr val="F68B33"/>
    </a:accent2>
    <a:accent3>
      <a:srgbClr val="FFC35A"/>
    </a:accent3>
    <a:accent4>
      <a:srgbClr val="FFE07F"/>
    </a:accent4>
    <a:accent5>
      <a:srgbClr val="F3901D"/>
    </a:accent5>
    <a:accent6>
      <a:srgbClr val="6A737B"/>
    </a:accent6>
    <a:hlink>
      <a:srgbClr val="757575"/>
    </a:hlink>
    <a:folHlink>
      <a:srgbClr val="AEAEAE"/>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Housing affordability charts</Template>
  <TotalTime>42229</TotalTime>
  <Words>12141</Words>
  <Application>Microsoft Macintosh PowerPoint</Application>
  <PresentationFormat>A4 Paper (210x297 mm)</PresentationFormat>
  <Paragraphs>1684</Paragraphs>
  <Slides>114</Slides>
  <Notes>106</Notes>
  <HiddenSlides>0</HiddenSlides>
  <MMClips>0</MMClips>
  <ScaleCrop>false</ScaleCrop>
  <HeadingPairs>
    <vt:vector size="4" baseType="variant">
      <vt:variant>
        <vt:lpstr>Theme</vt:lpstr>
      </vt:variant>
      <vt:variant>
        <vt:i4>2</vt:i4>
      </vt:variant>
      <vt:variant>
        <vt:lpstr>Slide Titles</vt:lpstr>
      </vt:variant>
      <vt:variant>
        <vt:i4>114</vt:i4>
      </vt:variant>
    </vt:vector>
  </HeadingPairs>
  <TitlesOfParts>
    <vt:vector size="116" baseType="lpstr">
      <vt:lpstr>Grattan charts</vt:lpstr>
      <vt:lpstr>NEW IMPROVED Charts for REPORTS 16 MAY 2016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For full page housing solutions charts see separate PPT slidedeck in DRAFTS folder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Australia has strict rules on foreign investment in residential real estate</vt:lpstr>
      <vt:lpstr>PowerPoint Presentation</vt:lpstr>
      <vt:lpstr>PowerPoint Presentation</vt:lpstr>
      <vt:lpstr>Many mid-rise apartments are being built in the middle ring suburbs of Sydney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Dwelling completions in 2015</vt:lpstr>
      <vt:lpstr>Dwelling completions in 2015</vt:lpstr>
      <vt:lpstr>PowerPoint Presentation</vt:lpstr>
      <vt:lpstr>PowerPoint Presentation</vt:lpstr>
      <vt:lpstr>PowerPoint Presentation</vt:lpstr>
      <vt:lpstr>PowerPoint Presentation</vt:lpstr>
    </vt:vector>
  </TitlesOfParts>
  <Company>The University of Melbourne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Charts for Housing Affordability op-ed – 2017</dc:title>
  <dc:creator>Trent Wiltshire</dc:creator>
  <cp:lastModifiedBy>John Daley</cp:lastModifiedBy>
  <cp:revision>676</cp:revision>
  <cp:lastPrinted>2017-11-22T23:00:51Z</cp:lastPrinted>
  <dcterms:created xsi:type="dcterms:W3CDTF">2017-02-23T22:20:38Z</dcterms:created>
  <dcterms:modified xsi:type="dcterms:W3CDTF">2018-03-02T03:18:55Z</dcterms:modified>
</cp:coreProperties>
</file>

<file path=docProps/thumbnail.jpeg>
</file>